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2" d="100"/>
          <a:sy n="72" d="100"/>
        </p:scale>
        <p:origin x="-114" y="-4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02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77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533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689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747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289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167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140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957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135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259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04575-7424-49D1-B9A9-160F100B3BB9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337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2083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b="1" dirty="0" err="1">
                <a:solidFill>
                  <a:srgbClr val="FF0000"/>
                </a:solidFill>
                <a:latin typeface=".VnAvantH" panose="020B7200000000000000" pitchFamily="34" charset="0"/>
              </a:rPr>
              <a:t>Gi¸o</a:t>
            </a:r>
            <a:r>
              <a:rPr lang="en-US" b="1" dirty="0">
                <a:solidFill>
                  <a:srgbClr val="FF0000"/>
                </a:solidFill>
                <a:latin typeface=".VnAvantH" panose="020B7200000000000000" pitchFamily="34" charset="0"/>
              </a:rPr>
              <a:t> ¸n</a:t>
            </a:r>
            <a:r>
              <a:rPr lang="en-US" dirty="0">
                <a:latin typeface=".VnAvant" panose="020B7200000000000000" pitchFamily="34" charset="0"/>
              </a:rPr>
              <a:t/>
            </a:r>
            <a:br>
              <a:rPr lang="en-US" dirty="0">
                <a:latin typeface=".VnAvant" panose="020B7200000000000000" pitchFamily="34" charset="0"/>
              </a:rPr>
            </a:br>
            <a:r>
              <a:rPr lang="en-US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Lµm</a:t>
            </a:r>
            <a:r>
              <a:rPr lang="en-US" b="1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quen</a:t>
            </a:r>
            <a:r>
              <a:rPr lang="en-US" b="1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ch</a:t>
            </a:r>
            <a:r>
              <a:rPr lang="en-US" b="1" dirty="0">
                <a:solidFill>
                  <a:srgbClr val="FF0000"/>
                </a:solidFill>
                <a:latin typeface=".VnAvant" panose="020B7200000000000000" pitchFamily="34" charset="0"/>
              </a:rPr>
              <a:t>÷ </a:t>
            </a:r>
            <a:r>
              <a:rPr lang="en-US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c¸I</a:t>
            </a:r>
            <a:r>
              <a:rPr lang="en-US" b="1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l,m,n</a:t>
            </a:r>
            <a:endParaRPr lang="en-US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43130" y="3615290"/>
            <a:ext cx="5340626" cy="1655762"/>
          </a:xfrm>
        </p:spPr>
        <p:txBody>
          <a:bodyPr>
            <a:normAutofit/>
          </a:bodyPr>
          <a:lstStyle/>
          <a:p>
            <a:pPr algn="l"/>
            <a:r>
              <a:rPr lang="en-US" sz="3600" dirty="0" err="1">
                <a:solidFill>
                  <a:srgbClr val="FF0000"/>
                </a:solidFill>
                <a:latin typeface=".VnAvant" panose="020B7200000000000000" pitchFamily="34" charset="0"/>
              </a:rPr>
              <a:t>Løa</a:t>
            </a:r>
            <a:r>
              <a:rPr lang="en-US" sz="3600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.VnAvant" panose="020B7200000000000000" pitchFamily="34" charset="0"/>
              </a:rPr>
              <a:t>tuæi</a:t>
            </a:r>
            <a:r>
              <a:rPr lang="en-US" sz="3600" dirty="0">
                <a:solidFill>
                  <a:srgbClr val="FF0000"/>
                </a:solidFill>
                <a:latin typeface=".VnAvant" panose="020B7200000000000000" pitchFamily="34" charset="0"/>
              </a:rPr>
              <a:t>: </a:t>
            </a:r>
            <a:r>
              <a:rPr lang="en-US" sz="3600" dirty="0" err="1">
                <a:solidFill>
                  <a:srgbClr val="FF0000"/>
                </a:solidFill>
                <a:latin typeface=".VnAvant" panose="020B7200000000000000" pitchFamily="34" charset="0"/>
              </a:rPr>
              <a:t>MÉu</a:t>
            </a:r>
            <a:r>
              <a:rPr lang="en-US" sz="3600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.VnAvant" panose="020B7200000000000000" pitchFamily="34" charset="0"/>
              </a:rPr>
              <a:t>gi¸o</a:t>
            </a:r>
            <a:r>
              <a:rPr lang="en-US" sz="3600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.VnAvant" panose="020B7200000000000000" pitchFamily="34" charset="0"/>
              </a:rPr>
              <a:t>lín</a:t>
            </a:r>
            <a:endParaRPr lang="en-US" sz="3600" dirty="0">
              <a:solidFill>
                <a:srgbClr val="FF0000"/>
              </a:solidFill>
              <a:latin typeface=".VnAvant" panose="020B7200000000000000" pitchFamily="34" charset="0"/>
            </a:endParaRPr>
          </a:p>
          <a:p>
            <a:pPr algn="l"/>
            <a:r>
              <a:rPr lang="en-US" sz="3600" dirty="0" err="1" smtClean="0">
                <a:solidFill>
                  <a:srgbClr val="FF0000"/>
                </a:solidFill>
                <a:latin typeface=".VnAvant" panose="020B7200000000000000" pitchFamily="34" charset="0"/>
              </a:rPr>
              <a:t>Chñ</a:t>
            </a:r>
            <a:r>
              <a:rPr lang="en-US" sz="3600" dirty="0" smtClean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sz="3600" dirty="0">
                <a:solidFill>
                  <a:srgbClr val="FF0000"/>
                </a:solidFill>
                <a:latin typeface=".VnAvant" panose="020B7200000000000000" pitchFamily="34" charset="0"/>
              </a:rPr>
              <a:t>®Ò: </a:t>
            </a:r>
            <a:r>
              <a:rPr lang="en-US" sz="3600" dirty="0" err="1">
                <a:solidFill>
                  <a:srgbClr val="FF0000"/>
                </a:solidFill>
                <a:latin typeface=".VnAvant" panose="020B7200000000000000" pitchFamily="34" charset="0"/>
              </a:rPr>
              <a:t>Thùc</a:t>
            </a:r>
            <a:r>
              <a:rPr lang="en-US" sz="3600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.VnAvant" panose="020B7200000000000000" pitchFamily="34" charset="0"/>
              </a:rPr>
              <a:t>vËt</a:t>
            </a:r>
            <a:endParaRPr lang="en-US" sz="3600" dirty="0">
              <a:solidFill>
                <a:srgbClr val="FF0000"/>
              </a:solidFill>
              <a:latin typeface=".VnAvant" panose="020B7200000000000000" pitchFamily="34" charset="0"/>
            </a:endParaRPr>
          </a:p>
          <a:p>
            <a:endParaRPr lang="en-US" dirty="0"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10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29"/>
          <a:stretch/>
        </p:blipFill>
        <p:spPr>
          <a:xfrm>
            <a:off x="0" y="0"/>
            <a:ext cx="12192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5634" y="2699957"/>
            <a:ext cx="7500731" cy="984147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en-US" sz="7200" b="1" dirty="0" err="1">
                <a:solidFill>
                  <a:srgbClr val="FF0000"/>
                </a:solidFill>
                <a:latin typeface=".VnAvantH" panose="020B7200000000000000" pitchFamily="34" charset="0"/>
              </a:rPr>
              <a:t>Trß</a:t>
            </a:r>
            <a:r>
              <a:rPr lang="en-US" sz="7200" b="1" dirty="0">
                <a:solidFill>
                  <a:srgbClr val="FF0000"/>
                </a:solidFill>
                <a:latin typeface=".VnAvantH" panose="020B7200000000000000" pitchFamily="34" charset="0"/>
              </a:rPr>
              <a:t> </a:t>
            </a:r>
            <a:r>
              <a:rPr lang="en-US" sz="7200" b="1" dirty="0" err="1">
                <a:solidFill>
                  <a:srgbClr val="FF0000"/>
                </a:solidFill>
                <a:latin typeface=".VnAvantH" panose="020B7200000000000000" pitchFamily="34" charset="0"/>
              </a:rPr>
              <a:t>ch¬i</a:t>
            </a:r>
            <a:r>
              <a:rPr lang="en-US" sz="7200" b="1" dirty="0">
                <a:solidFill>
                  <a:srgbClr val="FF0000"/>
                </a:solidFill>
                <a:latin typeface=".VnAvant" panose="020B7200000000000000" pitchFamily="34" charset="0"/>
              </a:rPr>
              <a:t/>
            </a:r>
            <a:br>
              <a:rPr lang="en-US" sz="7200" b="1" dirty="0">
                <a:solidFill>
                  <a:srgbClr val="FF0000"/>
                </a:solidFill>
                <a:latin typeface=".VnAvant" panose="020B7200000000000000" pitchFamily="34" charset="0"/>
              </a:rPr>
            </a:br>
            <a:r>
              <a:rPr lang="en-US" sz="10700" b="1" dirty="0">
                <a:solidFill>
                  <a:srgbClr val="FF0000"/>
                </a:solidFill>
                <a:latin typeface=".VnAvant" panose="020B7200000000000000" pitchFamily="34" charset="0"/>
              </a:rPr>
              <a:t>BÐ </a:t>
            </a:r>
            <a:r>
              <a:rPr lang="en-US" sz="10700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tinh</a:t>
            </a:r>
            <a:r>
              <a:rPr lang="en-US" sz="10700" b="1" dirty="0">
                <a:solidFill>
                  <a:srgbClr val="FF0000"/>
                </a:solidFill>
                <a:latin typeface=".VnAvant" panose="020B7200000000000000" pitchFamily="34" charset="0"/>
              </a:rPr>
              <a:t> m¾t</a:t>
            </a:r>
            <a:endParaRPr lang="en-US" sz="72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96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78"/>
          <a:stretch/>
        </p:blipFill>
        <p:spPr>
          <a:xfrm>
            <a:off x="45508" y="105314"/>
            <a:ext cx="7434470" cy="6871334"/>
          </a:xfrm>
        </p:spPr>
      </p:pic>
      <p:grpSp>
        <p:nvGrpSpPr>
          <p:cNvPr id="28" name="Group 27"/>
          <p:cNvGrpSpPr/>
          <p:nvPr/>
        </p:nvGrpSpPr>
        <p:grpSpPr>
          <a:xfrm>
            <a:off x="1827313" y="710221"/>
            <a:ext cx="821636" cy="1086339"/>
            <a:chOff x="8017564" y="796857"/>
            <a:chExt cx="670894" cy="1086339"/>
          </a:xfrm>
        </p:grpSpPr>
        <p:sp>
          <p:nvSpPr>
            <p:cNvPr id="29" name="Flowchart: Connector 28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n</a:t>
              </a:r>
            </a:p>
          </p:txBody>
        </p:sp>
        <p:sp>
          <p:nvSpPr>
            <p:cNvPr id="30" name="Block Arc 29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1" name="Moon 30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3469497" y="1232764"/>
            <a:ext cx="821636" cy="1086339"/>
            <a:chOff x="8017564" y="796857"/>
            <a:chExt cx="670894" cy="1086339"/>
          </a:xfrm>
        </p:grpSpPr>
        <p:sp>
          <p:nvSpPr>
            <p:cNvPr id="68" name="Flowchart: Connector 67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m</a:t>
              </a:r>
            </a:p>
          </p:txBody>
        </p:sp>
        <p:sp>
          <p:nvSpPr>
            <p:cNvPr id="69" name="Block Arc 68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0" name="Moon 69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9" name="Flowchart: Magnetic Disk 78"/>
          <p:cNvSpPr/>
          <p:nvPr/>
        </p:nvSpPr>
        <p:spPr>
          <a:xfrm>
            <a:off x="8401878" y="1562338"/>
            <a:ext cx="2951922" cy="892303"/>
          </a:xfrm>
          <a:prstGeom prst="flowChartMagneticDisk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1: l</a:t>
            </a:r>
            <a:endParaRPr lang="en-US" sz="4000" b="1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  <p:sp>
        <p:nvSpPr>
          <p:cNvPr id="80" name="Flowchart: Magnetic Disk 79"/>
          <p:cNvSpPr/>
          <p:nvPr/>
        </p:nvSpPr>
        <p:spPr>
          <a:xfrm>
            <a:off x="8459858" y="3570304"/>
            <a:ext cx="2951922" cy="892303"/>
          </a:xfrm>
          <a:prstGeom prst="flowChartMagneticDisk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2: m</a:t>
            </a:r>
            <a:endParaRPr lang="en-US" sz="4000" b="1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  <p:sp>
        <p:nvSpPr>
          <p:cNvPr id="81" name="Flowchart: Magnetic Disk 80"/>
          <p:cNvSpPr/>
          <p:nvPr/>
        </p:nvSpPr>
        <p:spPr>
          <a:xfrm>
            <a:off x="8494644" y="5687833"/>
            <a:ext cx="2951922" cy="892303"/>
          </a:xfrm>
          <a:prstGeom prst="flowChartMagneticDisk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002060"/>
                </a:solidFill>
                <a:latin typeface=".VnAvant" panose="020B7200000000000000" pitchFamily="34" charset="0"/>
              </a:rPr>
              <a:t>3: n</a:t>
            </a:r>
            <a:endParaRPr lang="en-US" sz="4000" b="1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5252" y="132813"/>
            <a:ext cx="6586246" cy="1018762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BÐ 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h·y</a:t>
            </a: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h¸i</a:t>
            </a: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 ®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óng</a:t>
            </a: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qu</a:t>
            </a: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¶ vµ ®Ó 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vµo</a:t>
            </a: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ræ</a:t>
            </a: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cã</a:t>
            </a: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ch</a:t>
            </a: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÷ 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t­u¬ng</a:t>
            </a: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øng</a:t>
            </a: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nhÐ</a:t>
            </a:r>
            <a:endParaRPr lang="en-US" sz="2800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689111" y="2644835"/>
            <a:ext cx="821636" cy="1086339"/>
            <a:chOff x="8017564" y="796857"/>
            <a:chExt cx="670894" cy="1086339"/>
          </a:xfrm>
        </p:grpSpPr>
        <p:sp>
          <p:nvSpPr>
            <p:cNvPr id="5" name="Flowchart: Connector 4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l</a:t>
              </a:r>
            </a:p>
          </p:txBody>
        </p:sp>
        <p:sp>
          <p:nvSpPr>
            <p:cNvPr id="17" name="Block Arc 16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" name="Moon 17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1660148" y="2314477"/>
            <a:ext cx="821636" cy="1086339"/>
            <a:chOff x="8017564" y="796857"/>
            <a:chExt cx="670894" cy="1086339"/>
          </a:xfrm>
        </p:grpSpPr>
        <p:sp>
          <p:nvSpPr>
            <p:cNvPr id="60" name="Flowchart: Connector 59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n</a:t>
              </a:r>
            </a:p>
          </p:txBody>
        </p:sp>
        <p:sp>
          <p:nvSpPr>
            <p:cNvPr id="61" name="Block Arc 60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2" name="Moon 61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073424" y="1512643"/>
            <a:ext cx="821636" cy="1086339"/>
            <a:chOff x="8017564" y="796857"/>
            <a:chExt cx="670894" cy="1086339"/>
          </a:xfrm>
        </p:grpSpPr>
        <p:sp>
          <p:nvSpPr>
            <p:cNvPr id="21" name="Flowchart: Connector 20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m</a:t>
              </a:r>
            </a:p>
          </p:txBody>
        </p:sp>
        <p:sp>
          <p:nvSpPr>
            <p:cNvPr id="22" name="Block Arc 21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3" name="Moon 22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2492052" y="1615331"/>
            <a:ext cx="821636" cy="1158877"/>
            <a:chOff x="8007561" y="796857"/>
            <a:chExt cx="670894" cy="1158877"/>
          </a:xfrm>
        </p:grpSpPr>
        <p:sp>
          <p:nvSpPr>
            <p:cNvPr id="64" name="Flowchart: Connector 63"/>
            <p:cNvSpPr/>
            <p:nvPr/>
          </p:nvSpPr>
          <p:spPr>
            <a:xfrm>
              <a:off x="8007561" y="1198970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l</a:t>
              </a:r>
            </a:p>
          </p:txBody>
        </p:sp>
        <p:sp>
          <p:nvSpPr>
            <p:cNvPr id="65" name="Block Arc 64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6" name="Moon 65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3309843" y="2416181"/>
            <a:ext cx="821636" cy="1086339"/>
            <a:chOff x="8017564" y="796857"/>
            <a:chExt cx="670894" cy="1086339"/>
          </a:xfrm>
        </p:grpSpPr>
        <p:sp>
          <p:nvSpPr>
            <p:cNvPr id="76" name="Flowchart: Connector 75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m</a:t>
              </a:r>
            </a:p>
          </p:txBody>
        </p:sp>
        <p:sp>
          <p:nvSpPr>
            <p:cNvPr id="77" name="Block Arc 76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8" name="Moon 77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4784118" y="1593759"/>
            <a:ext cx="821636" cy="1086339"/>
            <a:chOff x="8017564" y="796857"/>
            <a:chExt cx="670894" cy="1086339"/>
          </a:xfrm>
        </p:grpSpPr>
        <p:sp>
          <p:nvSpPr>
            <p:cNvPr id="51" name="Flowchart: Connector 50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l</a:t>
              </a:r>
            </a:p>
          </p:txBody>
        </p:sp>
        <p:sp>
          <p:nvSpPr>
            <p:cNvPr id="52" name="Block Arc 51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3" name="Moon 52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5437710" y="2454642"/>
            <a:ext cx="821636" cy="1086339"/>
            <a:chOff x="8017564" y="796857"/>
            <a:chExt cx="670894" cy="1086339"/>
          </a:xfrm>
        </p:grpSpPr>
        <p:sp>
          <p:nvSpPr>
            <p:cNvPr id="72" name="Flowchart: Connector 71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n</a:t>
              </a:r>
            </a:p>
          </p:txBody>
        </p:sp>
        <p:sp>
          <p:nvSpPr>
            <p:cNvPr id="73" name="Block Arc 72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4" name="Moon 73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5844403" y="1267066"/>
            <a:ext cx="821636" cy="1086339"/>
            <a:chOff x="8017564" y="796857"/>
            <a:chExt cx="670894" cy="1086339"/>
          </a:xfrm>
        </p:grpSpPr>
        <p:sp>
          <p:nvSpPr>
            <p:cNvPr id="47" name="Flowchart: Connector 46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m</a:t>
              </a:r>
            </a:p>
          </p:txBody>
        </p:sp>
        <p:sp>
          <p:nvSpPr>
            <p:cNvPr id="48" name="Block Arc 47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9" name="Moon 48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4093578" y="452406"/>
            <a:ext cx="821636" cy="1086339"/>
            <a:chOff x="8017564" y="796857"/>
            <a:chExt cx="670894" cy="1086339"/>
          </a:xfrm>
        </p:grpSpPr>
        <p:sp>
          <p:nvSpPr>
            <p:cNvPr id="33" name="Flowchart: Connector 32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n</a:t>
              </a:r>
            </a:p>
          </p:txBody>
        </p:sp>
        <p:sp>
          <p:nvSpPr>
            <p:cNvPr id="34" name="Block Arc 33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5" name="Moon 34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974126" y="424981"/>
            <a:ext cx="821636" cy="1086339"/>
            <a:chOff x="8017564" y="796857"/>
            <a:chExt cx="670894" cy="1086339"/>
          </a:xfrm>
        </p:grpSpPr>
        <p:sp>
          <p:nvSpPr>
            <p:cNvPr id="25" name="Flowchart: Connector 24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l</a:t>
              </a:r>
            </a:p>
          </p:txBody>
        </p:sp>
        <p:sp>
          <p:nvSpPr>
            <p:cNvPr id="26" name="Block Arc 25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" name="Moon 26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0978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770"/>
          <a:stretch/>
        </p:blipFill>
        <p:spPr>
          <a:xfrm>
            <a:off x="-99647" y="-1"/>
            <a:ext cx="12291647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2027" y="5797386"/>
            <a:ext cx="6980583" cy="861392"/>
          </a:xfrm>
        </p:spPr>
        <p:txBody>
          <a:bodyPr/>
          <a:lstStyle/>
          <a:p>
            <a:r>
              <a:rPr lang="en-US" dirty="0">
                <a:latin typeface=".VnTime" panose="020B7200000000000000" pitchFamily="34" charset="0"/>
              </a:rPr>
              <a:t>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5783" y="1230881"/>
            <a:ext cx="8474767" cy="4367283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222805" y="5899062"/>
            <a:ext cx="78651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2060"/>
                </a:solidFill>
                <a:latin typeface=".VnAvant" panose="020B7200000000000000" pitchFamily="34" charset="0"/>
              </a:rPr>
              <a:t>H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863546" y="5899062"/>
            <a:ext cx="46382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2060"/>
                </a:solidFill>
                <a:latin typeface=".VnAvant" panose="020B7200000000000000" pitchFamily="34" charset="0"/>
              </a:rPr>
              <a:t>o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529340" y="5926623"/>
            <a:ext cx="46382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2060"/>
                </a:solidFill>
                <a:latin typeface=".VnAvant" panose="020B7200000000000000" pitchFamily="34" charset="0"/>
              </a:rPr>
              <a:t>a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517821" y="5891087"/>
            <a:ext cx="46382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8000" b="1" dirty="0">
              <a:latin typeface=".VnAvant" panose="020B7200000000000000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504565" y="5899062"/>
            <a:ext cx="46382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2060"/>
                </a:solidFill>
                <a:latin typeface=".VnAvant" panose="020B7200000000000000" pitchFamily="34" charset="0"/>
              </a:rPr>
              <a:t>l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747180" y="5871501"/>
            <a:ext cx="46382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2060"/>
                </a:solidFill>
                <a:latin typeface=".VnAvant" panose="020B7200000000000000" pitchFamily="34" charset="0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3714025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2.59259E-6 L 0.02018 -0.8518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3" y="-4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4.07407E-6 L -0.03568 -0.8497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84" y="-4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-1"/>
            <a:ext cx="12324522" cy="7397087"/>
            <a:chOff x="0" y="-1"/>
            <a:chExt cx="12324522" cy="7397087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"/>
              <a:ext cx="12324522" cy="7397087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864704" y="3507475"/>
              <a:ext cx="2042269" cy="31253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8194" y="433553"/>
            <a:ext cx="1804869" cy="587171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9600" b="1" dirty="0">
                <a:solidFill>
                  <a:srgbClr val="002060"/>
                </a:solidFill>
                <a:latin typeface=".VnAvant" panose="020B7200000000000000" pitchFamily="34" charset="0"/>
              </a:rPr>
              <a:t>l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128185" y="430377"/>
            <a:ext cx="1804869" cy="58717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9600" b="1" dirty="0">
                <a:solidFill>
                  <a:srgbClr val="FF0000"/>
                </a:solidFill>
                <a:latin typeface=".VnAvant" panose="020B7200000000000000" pitchFamily="34" charset="0"/>
              </a:rPr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1523918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770"/>
          <a:stretch/>
        </p:blipFill>
        <p:spPr>
          <a:xfrm>
            <a:off x="0" y="-66261"/>
            <a:ext cx="12291647" cy="6858001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365" y="1117639"/>
            <a:ext cx="8404916" cy="4527079"/>
          </a:xfr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222805" y="5899062"/>
            <a:ext cx="78651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2060"/>
                </a:solidFill>
                <a:latin typeface=".VnAvant" panose="020B7200000000000000" pitchFamily="34" charset="0"/>
              </a:rPr>
              <a:t>H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863546" y="5899062"/>
            <a:ext cx="46382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2060"/>
                </a:solidFill>
                <a:latin typeface=".VnAvant" panose="020B7200000000000000" pitchFamily="34" charset="0"/>
              </a:rPr>
              <a:t>o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529340" y="5912975"/>
            <a:ext cx="46382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2060"/>
                </a:solidFill>
                <a:latin typeface=".VnAvant" panose="020B7200000000000000" pitchFamily="34" charset="0"/>
              </a:rPr>
              <a:t>a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504565" y="5899062"/>
            <a:ext cx="46382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2060"/>
                </a:solidFill>
                <a:latin typeface=".VnAvant" panose="020B7200000000000000" pitchFamily="34" charset="0"/>
              </a:rPr>
              <a:t>s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959212" y="5871501"/>
            <a:ext cx="46382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2060"/>
                </a:solidFill>
                <a:latin typeface=".VnAvant" panose="020B7200000000000000" pitchFamily="34" charset="0"/>
              </a:rPr>
              <a:t>e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585250" y="5871501"/>
            <a:ext cx="46382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2060"/>
                </a:solidFill>
                <a:latin typeface=".VnAvant" panose="020B7200000000000000" pitchFamily="34" charset="0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355531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4.07407E-6 L -0.01511 -0.851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5" y="-4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68 -0.00764 L 0.00638 -0.85764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-4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7.40741E-7 L -0.01953 -0.8458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7" y="-42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1"/>
            <a:ext cx="12324522" cy="7397087"/>
            <a:chOff x="0" y="-1"/>
            <a:chExt cx="12324522" cy="7397087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"/>
              <a:ext cx="12324522" cy="7397087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864704" y="3507475"/>
              <a:ext cx="2042269" cy="31253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704" y="-198782"/>
            <a:ext cx="10515600" cy="630948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9600" b="1" dirty="0">
                <a:solidFill>
                  <a:srgbClr val="002060"/>
                </a:solidFill>
                <a:latin typeface=".VnAvant" panose="020B7200000000000000" pitchFamily="34" charset="0"/>
              </a:rPr>
              <a:t>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40602" y="1722782"/>
            <a:ext cx="879536" cy="350958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5" name="Content Placeholder 3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19" b="6449"/>
          <a:stretch/>
        </p:blipFill>
        <p:spPr>
          <a:xfrm>
            <a:off x="5367130" y="1547446"/>
            <a:ext cx="2482642" cy="3684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196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162388"/>
            <a:ext cx="12324522" cy="7397087"/>
            <a:chOff x="0" y="-1"/>
            <a:chExt cx="12324522" cy="7397087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"/>
              <a:ext cx="12324522" cy="7397087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864704" y="3507475"/>
              <a:ext cx="2042269" cy="31253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2673" y="142412"/>
            <a:ext cx="4171121" cy="630948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9600" b="1" dirty="0">
                <a:solidFill>
                  <a:srgbClr val="002060"/>
                </a:solidFill>
                <a:latin typeface=".VnAvant" panose="020B7200000000000000" pitchFamily="34" charset="0"/>
              </a:rPr>
              <a:t>n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4395" y="1966179"/>
            <a:ext cx="2543175" cy="362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591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324522" cy="7397087"/>
            <a:chOff x="0" y="-1"/>
            <a:chExt cx="12324522" cy="7397087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"/>
              <a:ext cx="12324522" cy="7397087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864704" y="3507475"/>
              <a:ext cx="2042269" cy="31253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70121" y="-52218"/>
            <a:ext cx="10515600" cy="630948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9600" b="1" dirty="0">
                <a:solidFill>
                  <a:srgbClr val="FF0000"/>
                </a:solidFill>
                <a:latin typeface=".VnAvant" panose="020B7200000000000000" pitchFamily="34" charset="0"/>
              </a:rPr>
              <a:t>m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8823" y="1779980"/>
            <a:ext cx="2543175" cy="36290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2128" y="1778653"/>
            <a:ext cx="2582931" cy="362902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38113" y="1779980"/>
            <a:ext cx="879536" cy="361444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920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730194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7104" y="960118"/>
            <a:ext cx="11080845" cy="59251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700" b="1" dirty="0">
                <a:solidFill>
                  <a:srgbClr val="FF0000"/>
                </a:solidFill>
                <a:latin typeface=".VnAvant" panose="020B7200000000000000" pitchFamily="34" charset="0"/>
              </a:rPr>
              <a:t>l  n  m</a:t>
            </a:r>
          </a:p>
        </p:txBody>
      </p:sp>
      <p:sp>
        <p:nvSpPr>
          <p:cNvPr id="4" name="Rectangle 3"/>
          <p:cNvSpPr/>
          <p:nvPr/>
        </p:nvSpPr>
        <p:spPr>
          <a:xfrm>
            <a:off x="1128662" y="1364777"/>
            <a:ext cx="550013" cy="27432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73154" y="2094936"/>
            <a:ext cx="520443" cy="20608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02375" y="2067638"/>
            <a:ext cx="520443" cy="20608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0009" y="2026698"/>
            <a:ext cx="1543111" cy="21290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2596" y="1999400"/>
            <a:ext cx="1543111" cy="212905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5045" y="1999400"/>
            <a:ext cx="1543111" cy="2129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10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144"/>
          <a:stretch/>
        </p:blipFill>
        <p:spPr>
          <a:xfrm>
            <a:off x="29614" y="0"/>
            <a:ext cx="12192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543" y="27293"/>
            <a:ext cx="512336" cy="21941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0" b="1" dirty="0">
                <a:latin typeface=".VnAvant" panose="020B7200000000000000" pitchFamily="34" charset="0"/>
              </a:rPr>
              <a:t>l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160362" y="27293"/>
            <a:ext cx="512338" cy="20729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0" b="1" dirty="0">
                <a:latin typeface=".VnAvant" panose="020B7200000000000000" pitchFamily="34" charset="0"/>
              </a:rPr>
              <a:t>n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61946" y="31695"/>
            <a:ext cx="512336" cy="2846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0" b="1" dirty="0">
                <a:latin typeface=".VnAvant" panose="020B7200000000000000" pitchFamily="34" charset="0"/>
              </a:rPr>
              <a:t>m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793543" y="2483889"/>
            <a:ext cx="512336" cy="2194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0" b="1" dirty="0">
                <a:latin typeface=".VnAvant" panose="020B7200000000000000" pitchFamily="34" charset="0"/>
              </a:rPr>
              <a:t>L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01666" y="2483889"/>
            <a:ext cx="512336" cy="2194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0" b="1" dirty="0">
                <a:latin typeface=".VnAvant" panose="020B7200000000000000" pitchFamily="34" charset="0"/>
              </a:rPr>
              <a:t>M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9013082" y="2483889"/>
            <a:ext cx="512336" cy="2194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0" b="1" dirty="0">
                <a:latin typeface=".VnAvant" panose="020B7200000000000000" pitchFamily="34" charset="0"/>
              </a:rPr>
              <a:t>N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3082" y="5654558"/>
            <a:ext cx="1416379" cy="93424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4842" y="4849685"/>
            <a:ext cx="762073" cy="175174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9991" y="5654558"/>
            <a:ext cx="2180015" cy="94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82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82</Words>
  <Application>Microsoft Office PowerPoint</Application>
  <PresentationFormat>Custom</PresentationFormat>
  <Paragraphs>44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Gi¸o ¸n Lµm quen ch÷ c¸I l,m,n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Trß ch¬i BÐ tinh m¾t</vt:lpstr>
      <vt:lpstr>BÐ h·y h¸i ®óng qu¶ vµ ®Ó vµo ræ cã ch÷ t­u¬ng øng nhÐ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Welcome</cp:lastModifiedBy>
  <cp:revision>58</cp:revision>
  <dcterms:created xsi:type="dcterms:W3CDTF">2018-01-04T14:02:48Z</dcterms:created>
  <dcterms:modified xsi:type="dcterms:W3CDTF">2019-01-04T08:57:16Z</dcterms:modified>
</cp:coreProperties>
</file>