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0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8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3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6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2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4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7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7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3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1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3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Welcome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14" y="868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PHÒNG GIÁO DỤC ĐÀO TẠO QUẬN LONG BIÊN</a:t>
            </a:r>
            <a:br>
              <a:rPr lang="en-US" sz="3100" b="1" dirty="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FF0000"/>
                </a:solidFill>
              </a:rPr>
              <a:t>TRƯỜNG MẦM NON HOA SỮA</a:t>
            </a:r>
            <a:br>
              <a:rPr lang="en-US" sz="3100" b="1" dirty="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FF0000"/>
                </a:solidFill>
              </a:rPr>
              <a:t/>
            </a:r>
            <a:br>
              <a:rPr lang="en-US" sz="3100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PHÁT TRIỂN NHẬN THỨC</a:t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7486" y="236220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err="1" smtClean="0">
                <a:solidFill>
                  <a:srgbClr val="0070C0"/>
                </a:solidFill>
              </a:rPr>
              <a:t>Đề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tài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Nhận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biết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cầu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khối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trụ</a:t>
            </a:r>
            <a:r>
              <a:rPr lang="en-US" dirty="0" smtClean="0">
                <a:solidFill>
                  <a:srgbClr val="0070C0"/>
                </a:solidFill>
              </a:rPr>
              <a:t>                    </a:t>
            </a:r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Lứa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tuổi</a:t>
            </a:r>
            <a:r>
              <a:rPr lang="en-US" dirty="0" smtClean="0">
                <a:solidFill>
                  <a:srgbClr val="0070C0"/>
                </a:solidFill>
              </a:rPr>
              <a:t>: 5-6 </a:t>
            </a:r>
            <a:r>
              <a:rPr lang="en-US" dirty="0" err="1" smtClean="0">
                <a:solidFill>
                  <a:srgbClr val="0070C0"/>
                </a:solidFill>
              </a:rPr>
              <a:t>tuổi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Thời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gian</a:t>
            </a:r>
            <a:r>
              <a:rPr lang="en-US" dirty="0" smtClean="0">
                <a:solidFill>
                  <a:srgbClr val="0070C0"/>
                </a:solidFill>
              </a:rPr>
              <a:t>: 30-35 </a:t>
            </a:r>
            <a:r>
              <a:rPr lang="en-US" dirty="0" err="1" smtClean="0">
                <a:solidFill>
                  <a:srgbClr val="0070C0"/>
                </a:solidFill>
              </a:rPr>
              <a:t>phút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Ngày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dạy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smtClean="0">
                <a:solidFill>
                  <a:srgbClr val="0070C0"/>
                </a:solidFill>
              </a:rPr>
              <a:t>25-01-2020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Người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dạy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Nguyễn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Phúc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Hậu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47486" y="4953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err="1" smtClean="0">
                <a:solidFill>
                  <a:srgbClr val="FF0000"/>
                </a:solidFill>
              </a:rPr>
              <a:t>Năm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học</a:t>
            </a:r>
            <a:r>
              <a:rPr lang="en-US" sz="2000" dirty="0" smtClean="0">
                <a:solidFill>
                  <a:srgbClr val="FF0000"/>
                </a:solidFill>
              </a:rPr>
              <a:t>: 2018 - 2019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0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1981200"/>
            <a:ext cx="2378075" cy="305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72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2192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Nhận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biết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phân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biệt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khối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cầu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khối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trụ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6800" y="2209800"/>
            <a:ext cx="2376488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15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1"/>
            <a:ext cx="7772400" cy="12192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Đặc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điểm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khối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vuông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9100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419100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17424" y="4191000"/>
            <a:ext cx="1154575" cy="14728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48200" y="4216078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420161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91400" y="4201610"/>
            <a:ext cx="10668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3417424" y="1676400"/>
            <a:ext cx="1916576" cy="2209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Đặc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điểm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khối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chữ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nhật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2743200" y="1524000"/>
            <a:ext cx="3429000" cy="17526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0386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674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21866" y="54864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So </a:t>
            </a:r>
            <a:r>
              <a:rPr lang="en-US" sz="2800" dirty="0" err="1" smtClean="0">
                <a:solidFill>
                  <a:srgbClr val="00B050"/>
                </a:solidFill>
              </a:rPr>
              <a:t>sánh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khối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vuông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và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khối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chữ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nhật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62200" y="1143000"/>
            <a:ext cx="434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143000"/>
            <a:ext cx="30652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Điểm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giống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nhau</a:t>
            </a:r>
            <a:endParaRPr lang="en-US" sz="32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Cube 5"/>
          <p:cNvSpPr/>
          <p:nvPr/>
        </p:nvSpPr>
        <p:spPr>
          <a:xfrm>
            <a:off x="1230798" y="1917540"/>
            <a:ext cx="1151631" cy="1447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5029200" y="1979272"/>
            <a:ext cx="2209800" cy="10668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20813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5000" y="396867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20813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05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006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198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2390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006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39000" y="49530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4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solidFill>
                  <a:srgbClr val="FF0000"/>
                </a:solidFill>
              </a:rPr>
              <a:t>Điểm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khác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nhau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1230798" y="1917540"/>
            <a:ext cx="1151631" cy="1447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5029200" y="1979272"/>
            <a:ext cx="2209800" cy="10668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20813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05000" y="396867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20813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05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98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390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006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198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39000" y="49530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6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89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PHÒNG GIÁO DỤC ĐÀO TẠO QUẬN LONG BIÊN TRƯỜNG MẦM NON HOA SỮA  PHÁT TRIỂN NHẬN THỨC </vt:lpstr>
      <vt:lpstr>PowerPoint Presentation</vt:lpstr>
      <vt:lpstr>Nhận biết phân biệt khối cầu, khối trụ</vt:lpstr>
      <vt:lpstr>Đặc điểm khối vuông</vt:lpstr>
      <vt:lpstr>Đặc điểm khối chữ nhật</vt:lpstr>
      <vt:lpstr>So sánh khối vuông và khối chữ nhật</vt:lpstr>
      <vt:lpstr>Điểm khác nhau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Phong6T3</cp:lastModifiedBy>
  <cp:revision>15</cp:revision>
  <dcterms:created xsi:type="dcterms:W3CDTF">2018-04-13T04:01:21Z</dcterms:created>
  <dcterms:modified xsi:type="dcterms:W3CDTF">2020-08-18T03:06:09Z</dcterms:modified>
</cp:coreProperties>
</file>