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7" r:id="rId5"/>
    <p:sldId id="268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13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04575-7424-49D1-B9A9-160F100B3BB9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F6221-11C9-4E17-A81E-DD6B070E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02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04575-7424-49D1-B9A9-160F100B3BB9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F6221-11C9-4E17-A81E-DD6B070E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77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04575-7424-49D1-B9A9-160F100B3BB9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F6221-11C9-4E17-A81E-DD6B070E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53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04575-7424-49D1-B9A9-160F100B3BB9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F6221-11C9-4E17-A81E-DD6B070E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89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04575-7424-49D1-B9A9-160F100B3BB9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F6221-11C9-4E17-A81E-DD6B070E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47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04575-7424-49D1-B9A9-160F100B3BB9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F6221-11C9-4E17-A81E-DD6B070E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89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04575-7424-49D1-B9A9-160F100B3BB9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F6221-11C9-4E17-A81E-DD6B070E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167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04575-7424-49D1-B9A9-160F100B3BB9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F6221-11C9-4E17-A81E-DD6B070E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140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04575-7424-49D1-B9A9-160F100B3BB9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F6221-11C9-4E17-A81E-DD6B070E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957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04575-7424-49D1-B9A9-160F100B3BB9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F6221-11C9-4E17-A81E-DD6B070E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35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04575-7424-49D1-B9A9-160F100B3BB9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F6221-11C9-4E17-A81E-DD6B070E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259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04575-7424-49D1-B9A9-160F100B3BB9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F6221-11C9-4E17-A81E-DD6B070E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33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7372" y="4443317"/>
            <a:ext cx="5340626" cy="1655762"/>
          </a:xfrm>
        </p:spPr>
        <p:txBody>
          <a:bodyPr>
            <a:normAutofit/>
          </a:bodyPr>
          <a:lstStyle/>
          <a:p>
            <a:pPr algn="l"/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36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.VnAvant" panose="020B7200000000000000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62108" y="-103032"/>
            <a:ext cx="7772400" cy="14295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r>
              <a:rPr lang="en-US" sz="2400" b="1" dirty="0" smtClean="0">
                <a:solidFill>
                  <a:srgbClr val="002060"/>
                </a:solidFill>
                <a:latin typeface=".VnAvantH" pitchFamily="34" charset="0"/>
              </a:rPr>
              <a:t/>
            </a:r>
            <a:br>
              <a:rPr lang="en-US" sz="2400" b="1" dirty="0" smtClean="0">
                <a:solidFill>
                  <a:srgbClr val="002060"/>
                </a:solidFill>
                <a:latin typeface=".VnAvantH" pitchFamily="34" charset="0"/>
              </a:rPr>
            </a:b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179677" y="1888482"/>
            <a:ext cx="8616016" cy="1795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 PHÁT TRIỂN NHẬN THỨC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 ĐỘNG KHÁM PHÁ KHOA HỌC</a:t>
            </a:r>
          </a:p>
          <a:p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</a:t>
            </a:r>
            <a:endParaRPr lang="en-US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10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159" y="1254616"/>
            <a:ext cx="5249215" cy="524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1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164" y="759853"/>
            <a:ext cx="8422783" cy="565785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6220496" y="1918953"/>
            <a:ext cx="3554569" cy="4649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VỀ NƯỚC NGỌT CÓ GA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19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uoc ngot co g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4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3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52" y="252358"/>
            <a:ext cx="10999695" cy="618346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5564" y="2184704"/>
            <a:ext cx="6558705" cy="1983884"/>
          </a:xfrm>
        </p:spPr>
        <p:txBody>
          <a:bodyPr>
            <a:noAutofit/>
          </a:bodyPr>
          <a:lstStyle/>
          <a:p>
            <a:r>
              <a:rPr lang="en-US" sz="7200" b="1" dirty="0" err="1" smtClean="0">
                <a:solidFill>
                  <a:srgbClr val="0070C0"/>
                </a:solidFill>
              </a:rPr>
              <a:t>Khoa</a:t>
            </a:r>
            <a:r>
              <a:rPr lang="en-US" sz="7200" b="1" dirty="0" smtClean="0">
                <a:solidFill>
                  <a:srgbClr val="0070C0"/>
                </a:solidFill>
              </a:rPr>
              <a:t> </a:t>
            </a:r>
            <a:r>
              <a:rPr lang="en-US" sz="7200" b="1" dirty="0" err="1" smtClean="0">
                <a:solidFill>
                  <a:srgbClr val="0070C0"/>
                </a:solidFill>
              </a:rPr>
              <a:t>học</a:t>
            </a:r>
            <a:r>
              <a:rPr lang="en-US" sz="7200" b="1" dirty="0" smtClean="0">
                <a:solidFill>
                  <a:srgbClr val="0070C0"/>
                </a:solidFill>
              </a:rPr>
              <a:t> </a:t>
            </a:r>
            <a:r>
              <a:rPr lang="en-US" sz="7200" b="1" dirty="0" err="1" smtClean="0">
                <a:solidFill>
                  <a:srgbClr val="0070C0"/>
                </a:solidFill>
              </a:rPr>
              <a:t>vui</a:t>
            </a:r>
            <a:endParaRPr lang="en-US" sz="7200" b="1" dirty="0">
              <a:solidFill>
                <a:srgbClr val="0070C0"/>
              </a:solidFill>
            </a:endParaRPr>
          </a:p>
        </p:txBody>
      </p:sp>
      <p:pic>
        <p:nvPicPr>
          <p:cNvPr id="5" name="VioletInstWinterSonataOst-Ryu_3zrm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9435" y="46975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51</Words>
  <Application>Microsoft Office PowerPoint</Application>
  <PresentationFormat>Widescreen</PresentationFormat>
  <Paragraphs>8</Paragraphs>
  <Slides>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.VnAvant</vt:lpstr>
      <vt:lpstr>.VnAvantH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Khoa học vui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Phong4T3</cp:lastModifiedBy>
  <cp:revision>73</cp:revision>
  <dcterms:created xsi:type="dcterms:W3CDTF">2018-01-04T14:02:48Z</dcterms:created>
  <dcterms:modified xsi:type="dcterms:W3CDTF">2019-02-18T09:08:11Z</dcterms:modified>
</cp:coreProperties>
</file>