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44"/>
            <a:ext cx="9162240" cy="68504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838199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TRƯỜNG MẦM NON HOA SỮA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838200" y="1447800"/>
            <a:ext cx="77724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40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 TRIỂN NGÔN NGỮ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-257580" y="3124200"/>
            <a:ext cx="96774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52600" y="4495800"/>
            <a:ext cx="61722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Lứa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5-6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Hảo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06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9" y="266699"/>
            <a:ext cx="8631219" cy="628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432" y="15534"/>
            <a:ext cx="9128567" cy="68424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80" y="304800"/>
            <a:ext cx="856042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50" y="304800"/>
            <a:ext cx="8610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1" y="286475"/>
            <a:ext cx="8659299" cy="619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3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36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TRƯỜNG MẦM NON HOA SỮA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Welcome</cp:lastModifiedBy>
  <cp:revision>7</cp:revision>
  <dcterms:created xsi:type="dcterms:W3CDTF">2006-08-16T00:00:00Z</dcterms:created>
  <dcterms:modified xsi:type="dcterms:W3CDTF">2018-10-08T06:50:03Z</dcterms:modified>
</cp:coreProperties>
</file>