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0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1295400"/>
            <a:ext cx="67818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 </a:t>
            </a: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383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57200"/>
            <a:ext cx="525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pic>
        <p:nvPicPr>
          <p:cNvPr id="4" name="Bechuctet-XuanMai_hd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9"/>
            <a:ext cx="91440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6324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uaXuanOi-MayTrang_6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2400"/>
            <a:ext cx="632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thể dục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39</Words>
  <Application>Microsoft Office PowerPoint</Application>
  <PresentationFormat>On-screen Show (4:3)</PresentationFormat>
  <Paragraphs>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Phong6_Tang2</cp:lastModifiedBy>
  <cp:revision>13</cp:revision>
  <dcterms:created xsi:type="dcterms:W3CDTF">2018-09-25T02:21:31Z</dcterms:created>
  <dcterms:modified xsi:type="dcterms:W3CDTF">2019-01-17T04:36:09Z</dcterms:modified>
</cp:coreProperties>
</file>