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Roar-Katty-Perry%20cut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Ch&#250;%20&#7871;ch%20con%20beat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hận 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biết chữ số 9, số lượng và số thứ tự trong phạm vi 9.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-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Hòa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Em-Yeu-Cay-Xanh-Hoang-Ngan-Ha 00_00_01-00_01_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26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" y="619412"/>
            <a:ext cx="546882" cy="79000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543800" y="22098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43800" y="412101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5" y="4319445"/>
            <a:ext cx="656216" cy="914400"/>
          </a:xfrm>
          <a:prstGeom prst="rect">
            <a:avLst/>
          </a:prstGeom>
        </p:spPr>
      </p:pic>
      <p:pic>
        <p:nvPicPr>
          <p:cNvPr id="28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9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7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5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2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1" y="586755"/>
            <a:ext cx="546882" cy="7900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69" y="586755"/>
            <a:ext cx="546882" cy="790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8" y="577453"/>
            <a:ext cx="546882" cy="790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576315"/>
            <a:ext cx="546882" cy="7900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3" y="576315"/>
            <a:ext cx="546882" cy="790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65429"/>
            <a:ext cx="546882" cy="7900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33" y="565429"/>
            <a:ext cx="546882" cy="7900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17" y="565429"/>
            <a:ext cx="546882" cy="7900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2" y="4319445"/>
            <a:ext cx="656216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0" y="4330331"/>
            <a:ext cx="656216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47" y="4319445"/>
            <a:ext cx="656216" cy="914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8" y="4319445"/>
            <a:ext cx="656216" cy="914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1" y="4319445"/>
            <a:ext cx="656216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53" y="4319445"/>
            <a:ext cx="656216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33" y="4330331"/>
            <a:ext cx="656216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4" y="4319445"/>
            <a:ext cx="6562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92" grpId="0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752600"/>
            <a:ext cx="31242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>
                <a:solidFill>
                  <a:srgbClr val="C0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399" y="197137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4282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690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1098" y="19812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4761" y="196184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7694" y="19431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81200"/>
            <a:ext cx="85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207" y="1981200"/>
            <a:ext cx="816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198" y="1981200"/>
            <a:ext cx="83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2743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ếch co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352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43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Phong7T2</cp:lastModifiedBy>
  <cp:revision>25</cp:revision>
  <dcterms:created xsi:type="dcterms:W3CDTF">2017-11-07T11:14:51Z</dcterms:created>
  <dcterms:modified xsi:type="dcterms:W3CDTF">2020-08-18T05:24:56Z</dcterms:modified>
</cp:coreProperties>
</file>