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5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3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7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1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0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5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4022C-8674-465C-864E-2FCF2D4BF09B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4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9000" y="927100"/>
            <a:ext cx="10731500" cy="208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 – 25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2100" y="0"/>
            <a:ext cx="4267200" cy="139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1219200"/>
            <a:ext cx="4572000" cy="3924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591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31</Words>
  <Application>Microsoft Office PowerPoint</Application>
  <PresentationFormat>Widescreen</PresentationFormat>
  <Paragraphs>5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Phong6_Tang2</dc:creator>
  <cp:lastModifiedBy>Phong6_Tang2</cp:lastModifiedBy>
  <cp:revision>7</cp:revision>
  <dcterms:created xsi:type="dcterms:W3CDTF">2019-01-10T04:28:20Z</dcterms:created>
  <dcterms:modified xsi:type="dcterms:W3CDTF">2019-01-14T06:20:57Z</dcterms:modified>
</cp:coreProperties>
</file>