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3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9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7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7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9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D0E6-66C1-4695-8663-55E296AF7824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vi-VN" sz="3600" smtClean="0"/>
          </a:p>
        </p:txBody>
      </p:sp>
      <p:pic>
        <p:nvPicPr>
          <p:cNvPr id="84995" name="Picture 3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1681163" y="360363"/>
            <a:ext cx="5411787" cy="69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PHÒNG GD&amp;ĐT QUẬN LONG BIÊN</a:t>
            </a:r>
          </a:p>
          <a:p>
            <a:pPr algn="ctr"/>
            <a:r>
              <a:rPr lang="vi-VN" sz="1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TRƯỜNG MẦM NON </a:t>
            </a:r>
            <a:r>
              <a:rPr lang="en-US" sz="14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HOA SỮA</a:t>
            </a:r>
            <a:endParaRPr lang="en-US" sz="14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4997" name="WordArt 5"/>
          <p:cNvSpPr>
            <a:spLocks noChangeArrowheads="1" noChangeShapeType="1" noTextEdit="1"/>
          </p:cNvSpPr>
          <p:nvPr/>
        </p:nvSpPr>
        <p:spPr bwMode="auto">
          <a:xfrm>
            <a:off x="1908175" y="3284538"/>
            <a:ext cx="5334000" cy="2133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endParaRPr lang="en-US" sz="2000" b="1" i="1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4998" name="Picture 6" descr="2101000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292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5666" y="1700808"/>
            <a:ext cx="6479018" cy="46474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LĨNH VỰC PHÁT TRIỂN THẨM MỸ</a:t>
            </a:r>
          </a:p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TẠO HÌNH</a:t>
            </a: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ĐỀ TÀI: VẼ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 CÁ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Lứa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tuổi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: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Mẫu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giáo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lớn</a:t>
            </a:r>
            <a:endParaRPr lang="en-US" sz="3200" b="1" dirty="0">
              <a:ln w="10541" cmpd="sng">
                <a:solidFill>
                  <a:srgbClr val="FF3300"/>
                </a:solidFill>
                <a:prstDash val="solid"/>
              </a:ln>
              <a:solidFill>
                <a:srgbClr val="FF0066"/>
              </a:solidFill>
            </a:endParaRPr>
          </a:p>
          <a:p>
            <a:pPr algn="ctr">
              <a:defRPr/>
            </a:pP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Người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dạy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: </a:t>
            </a:r>
            <a:r>
              <a:rPr lang="en-US" sz="32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Trương</a:t>
            </a:r>
            <a:r>
              <a:rPr lang="en-US" sz="32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Thị</a:t>
            </a:r>
            <a:r>
              <a:rPr lang="en-US" sz="32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Thu </a:t>
            </a:r>
            <a:r>
              <a:rPr lang="en-US" sz="3200" b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Hường</a:t>
            </a:r>
            <a:endParaRPr lang="en-US" sz="3200" b="1" dirty="0">
              <a:ln w="10541" cmpd="sng">
                <a:solidFill>
                  <a:srgbClr val="FF3300"/>
                </a:solidFill>
                <a:prstDash val="solid"/>
              </a:ln>
              <a:solidFill>
                <a:srgbClr val="FF0066"/>
              </a:solidFill>
            </a:endParaRP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94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solidFill>
            <a:srgbClr val="0099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4" name="Freeform 23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5" name="Freeform 24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solidFill>
            <a:srgbClr val="FF00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30" name="Straight Connector 29"/>
          <p:cNvCxnSpPr>
            <a:stCxn id="19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0" name="Freeform 19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1" name="Freeform 20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3087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3092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3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4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5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6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7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8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9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0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1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2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3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4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5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6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7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8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9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0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1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2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3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4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5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6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7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9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0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1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2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3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4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5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6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7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8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9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0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1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2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3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4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5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6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7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8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9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3088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3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solidFill>
            <a:srgbClr val="0099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4" name="Freeform 23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5" name="Freeform 24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solidFill>
            <a:srgbClr val="FF00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30" name="Straight Connector 29"/>
          <p:cNvCxnSpPr>
            <a:stCxn id="19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0" name="Freeform 19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1" name="Freeform 20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4111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4116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7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8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9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0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1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2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3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4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5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6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7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8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9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0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1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2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3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4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5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6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7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8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9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0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1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3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4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5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6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7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8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9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0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1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2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3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4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5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6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7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8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9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0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1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2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3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4112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3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6" name="Freeform 35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7" name="Freeform 36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8" name="Oval 37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9" name="Freeform 38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1" name="Freeform 40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3" name="Freeform 42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5" name="Oval 44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0" name="Straight Connector 19"/>
          <p:cNvCxnSpPr>
            <a:stCxn id="4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135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7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5140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1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2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3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4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5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6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7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8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9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0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1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2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3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4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5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6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7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8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9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0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1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2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3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4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5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7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8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9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0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1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2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3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4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5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6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7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8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9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0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1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2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3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4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5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6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7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5138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90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7" name="Freeform 6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8" name="Freeform 7"/>
          <p:cNvSpPr/>
          <p:nvPr/>
        </p:nvSpPr>
        <p:spPr>
          <a:xfrm>
            <a:off x="1633538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13" name="Straight Connector 12"/>
          <p:cNvCxnSpPr>
            <a:stCxn id="2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Freeform 2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" name="Freeform 3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9" name="Oval 8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6159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6164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5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6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7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8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9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0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1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2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3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4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5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6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7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8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9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0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1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2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3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4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5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6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7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8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9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1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2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3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4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5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6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7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8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9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0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1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2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3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4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5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6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7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8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9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0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1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6160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57188"/>
            <a:ext cx="1928812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23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4510&quot;&gt;&lt;/object&gt;&lt;object type=&quot;2&quot; unique_id=&quot;14511&quot;&gt;&lt;object type=&quot;3&quot; unique_id=&quot;14512&quot;&gt;&lt;property id=&quot;20148&quot; value=&quot;5&quot;/&gt;&lt;property id=&quot;20300&quot; value=&quot;Slide 1&quot;/&gt;&lt;property id=&quot;20307&quot; value=&quot;262&quot;/&gt;&lt;/object&gt;&lt;object type=&quot;3&quot; unique_id=&quot;14513&quot;&gt;&lt;property id=&quot;20148&quot; value=&quot;5&quot;/&gt;&lt;property id=&quot;20300&quot; value=&quot;Slide 2&quot;/&gt;&lt;property id=&quot;20307&quot; value=&quot;257&quot;/&gt;&lt;/object&gt;&lt;object type=&quot;3&quot; unique_id=&quot;14514&quot;&gt;&lt;property id=&quot;20148&quot; value=&quot;5&quot;/&gt;&lt;property id=&quot;20300&quot; value=&quot;Slide 3&quot;/&gt;&lt;property id=&quot;20307&quot; value=&quot;259&quot;/&gt;&lt;/object&gt;&lt;object type=&quot;3&quot; unique_id=&quot;14515&quot;&gt;&lt;property id=&quot;20148&quot; value=&quot;5&quot;/&gt;&lt;property id=&quot;20300&quot; value=&quot;Slide 4&quot;/&gt;&lt;property id=&quot;20307&quot; value=&quot;260&quot;/&gt;&lt;/object&gt;&lt;object type=&quot;3&quot; unique_id=&quot;14516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Phong3T3</cp:lastModifiedBy>
  <cp:revision>4</cp:revision>
  <dcterms:created xsi:type="dcterms:W3CDTF">2018-02-22T03:25:39Z</dcterms:created>
  <dcterms:modified xsi:type="dcterms:W3CDTF">2020-08-18T09:10:35Z</dcterms:modified>
</cp:coreProperties>
</file>