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99" r:id="rId3"/>
    <p:sldId id="300" r:id="rId4"/>
    <p:sldId id="314" r:id="rId5"/>
    <p:sldId id="262" r:id="rId6"/>
    <p:sldId id="315" r:id="rId7"/>
    <p:sldId id="263" r:id="rId8"/>
    <p:sldId id="264" r:id="rId9"/>
    <p:sldId id="321" r:id="rId10"/>
    <p:sldId id="316" r:id="rId11"/>
    <p:sldId id="301" r:id="rId12"/>
    <p:sldId id="302" r:id="rId13"/>
    <p:sldId id="268" r:id="rId14"/>
    <p:sldId id="318" r:id="rId15"/>
    <p:sldId id="269" r:id="rId16"/>
    <p:sldId id="270" r:id="rId17"/>
    <p:sldId id="296" r:id="rId18"/>
    <p:sldId id="295" r:id="rId19"/>
    <p:sldId id="278" r:id="rId20"/>
    <p:sldId id="320" r:id="rId21"/>
    <p:sldId id="279" r:id="rId22"/>
    <p:sldId id="280" r:id="rId23"/>
    <p:sldId id="313" r:id="rId24"/>
    <p:sldId id="282" r:id="rId25"/>
    <p:sldId id="303" r:id="rId26"/>
    <p:sldId id="304" r:id="rId27"/>
    <p:sldId id="306" r:id="rId28"/>
    <p:sldId id="287" r:id="rId29"/>
    <p:sldId id="286" r:id="rId30"/>
    <p:sldId id="289" r:id="rId31"/>
    <p:sldId id="290" r:id="rId32"/>
    <p:sldId id="307" r:id="rId33"/>
    <p:sldId id="308" r:id="rId34"/>
    <p:sldId id="309" r:id="rId35"/>
    <p:sldId id="310" r:id="rId36"/>
    <p:sldId id="311" r:id="rId37"/>
    <p:sldId id="312" r:id="rId38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00FF00"/>
    <a:srgbClr val="FFFFB3"/>
    <a:srgbClr val="FFFF85"/>
    <a:srgbClr val="ABFFAB"/>
    <a:srgbClr val="AFFFA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94624" autoAdjust="0"/>
  </p:normalViewPr>
  <p:slideViewPr>
    <p:cSldViewPr>
      <p:cViewPr varScale="1">
        <p:scale>
          <a:sx n="69" d="100"/>
          <a:sy n="69" d="100"/>
        </p:scale>
        <p:origin x="78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00BF46D-717C-4E73-8ED6-30326E8172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9pPr>
          </a:lstStyle>
          <a:p>
            <a:fld id="{4A1B4B9F-BB23-482A-B42B-095BDB7A896B}" type="slidenum">
              <a:rPr lang="en-US" altLang="en-US" smtClean="0">
                <a:latin typeface="Arial" panose="020B0604020202020204" pitchFamily="34" charset="0"/>
              </a:rPr>
              <a:pPr/>
              <a:t>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0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8434074-2457-43AC-927D-A4382220E42D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10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9pPr>
          </a:lstStyle>
          <a:p>
            <a:pPr algn="r"/>
            <a:fld id="{27A99139-9E97-4B91-B8B7-AEF11EA0CB26}" type="slidenum">
              <a:rPr lang="en-US" altLang="en-US" sz="1200">
                <a:latin typeface="Arial" panose="020B0604020202020204" pitchFamily="34" charset="0"/>
              </a:rPr>
              <a:pPr algn="r"/>
              <a:t>1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9pPr>
          </a:lstStyle>
          <a:p>
            <a:fld id="{5603E484-9E16-4088-A848-EBDC022B7647}" type="slidenum">
              <a:rPr lang="en-US" altLang="en-US" smtClean="0">
                <a:latin typeface="Arial" panose="020B0604020202020204" pitchFamily="34" charset="0"/>
              </a:rPr>
              <a:pPr/>
              <a:t>24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BE82A72-C198-43C7-B544-21AC5445E607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24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867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9pPr>
          </a:lstStyle>
          <a:p>
            <a:pPr algn="r"/>
            <a:fld id="{F7FF690D-D3C1-4A71-966C-05F81C97BF6D}" type="slidenum">
              <a:rPr lang="en-US" altLang="en-US" sz="1200">
                <a:latin typeface="Arial" panose="020B0604020202020204" pitchFamily="34" charset="0"/>
              </a:rPr>
              <a:pPr algn="r"/>
              <a:t>24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9pPr>
          </a:lstStyle>
          <a:p>
            <a:fld id="{460E5111-BF9F-415D-B6CB-4DD0F349B820}" type="slidenum">
              <a:rPr lang="en-US" altLang="en-US" smtClean="0">
                <a:latin typeface="Arial" panose="020B0604020202020204" pitchFamily="34" charset="0"/>
              </a:rPr>
              <a:pPr/>
              <a:t>25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9pPr>
          </a:lstStyle>
          <a:p>
            <a:fld id="{F4409B7E-670B-428B-8750-8CB913279D8E}" type="slidenum">
              <a:rPr lang="en-US" altLang="en-US" smtClean="0">
                <a:latin typeface="Arial" panose="020B0604020202020204" pitchFamily="34" charset="0"/>
              </a:rPr>
              <a:pPr/>
              <a:t>26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9pPr>
          </a:lstStyle>
          <a:p>
            <a:fld id="{0E206163-3D03-49E6-95FA-D0925CE8EDB6}" type="slidenum">
              <a:rPr lang="en-US" altLang="en-US" smtClean="0">
                <a:latin typeface="Arial" panose="020B0604020202020204" pitchFamily="34" charset="0"/>
              </a:rPr>
              <a:pPr/>
              <a:t>28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8D460DD-D05E-4F78-9241-FEC58FD35CC6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28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584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9pPr>
          </a:lstStyle>
          <a:p>
            <a:pPr algn="r"/>
            <a:fld id="{DDE2EC2F-55E1-415B-8925-997A8EAEACDD}" type="slidenum">
              <a:rPr lang="en-US" altLang="en-US" sz="1200">
                <a:latin typeface="Arial" panose="020B0604020202020204" pitchFamily="34" charset="0"/>
              </a:rPr>
              <a:pPr algn="r"/>
              <a:t>28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9pPr>
          </a:lstStyle>
          <a:p>
            <a:fld id="{E9D0DF8D-9372-44ED-B477-217E9707FD22}" type="slidenum">
              <a:rPr lang="en-US" altLang="en-US" smtClean="0">
                <a:latin typeface="Arial" panose="020B0604020202020204" pitchFamily="34" charset="0"/>
              </a:rPr>
              <a:pPr/>
              <a:t>36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A4DF6-4107-4067-B46F-272783FF49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422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F4BE2-4C52-4EC7-869B-F457D4B2F0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986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A17C3-3F40-4678-AEFD-1680EFE905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367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B1111-FFE2-41E6-A947-09EBB02500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1510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37572-28CA-4AFF-BB24-F078402DFA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19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27CD5-CEE0-43E8-82BB-6D1795E31A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123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AE68E-9424-4880-B7B1-09766EE107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173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A599A-6E8B-43C0-9525-F49557A795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118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27882-7681-4C20-BE37-E4975916F3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21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97FD3-D12A-4F54-8532-61BFC17397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965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97FD3-D12A-4F54-8532-61BFC17397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063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463CE-8195-4495-ADF7-65CAB1FEAE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25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E019964-4E78-4299-ACBD-408FF2BFC9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Camtasia\chu%20a\chu%20a.mp4" TargetMode="External"/><Relationship Id="rId1" Type="http://schemas.microsoft.com/office/2007/relationships/media" Target="file:///D:\Camtasia\chu%20a\chu%20a.mp4" TargetMode="Externa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VIDEO%20GIAO%20AN\ON%20CHU%20CAI%20I%20T%20C\dong%20ho.wmv" TargetMode="Externa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VIDEO%20GIAO%20AN\ON%20CHU%20CAI%20I%20T%20C\dong%20ho.wmv" TargetMode="Externa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VIDEO%20GIAO%20AN\ON%20CHU%20CAI%20I%20T%20C\dong%20ho.wmv" TargetMode="External"/><Relationship Id="rId6" Type="http://schemas.openxmlformats.org/officeDocument/2006/relationships/image" Target="../media/image51.png"/><Relationship Id="rId5" Type="http://schemas.openxmlformats.org/officeDocument/2006/relationships/image" Target="../media/image48.png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VIDEO%20GIAO%20AN\ON%20CHU%20CAI%20I%20T%20C\dong%20ho.wmv" TargetMode="External"/><Relationship Id="rId6" Type="http://schemas.openxmlformats.org/officeDocument/2006/relationships/image" Target="../media/image53.png"/><Relationship Id="rId5" Type="http://schemas.openxmlformats.org/officeDocument/2006/relationships/image" Target="../media/image48.png"/><Relationship Id="rId4" Type="http://schemas.openxmlformats.org/officeDocument/2006/relationships/image" Target="../media/image5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VIDEO%20GIAO%20AN\ON%20CHU%20CAI%20I%20T%20C\dong%20ho.wmv" TargetMode="External"/><Relationship Id="rId5" Type="http://schemas.openxmlformats.org/officeDocument/2006/relationships/image" Target="../media/image55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Camtasia\chu%20a\chu%20a.mp4" TargetMode="External"/><Relationship Id="rId1" Type="http://schemas.microsoft.com/office/2007/relationships/media" Target="file:///D:\Camtasia\chu%20a\chu%20a.mp4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667000" y="6096000"/>
            <a:ext cx="833438" cy="762000"/>
            <a:chOff x="2304" y="1632"/>
            <a:chExt cx="525" cy="480"/>
          </a:xfrm>
        </p:grpSpPr>
        <p:sp>
          <p:nvSpPr>
            <p:cNvPr id="3139" name="Freeform 3"/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0" name="Freeform 4"/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1" name="Freeform 5"/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Freeform 6"/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5" name="Group 7"/>
          <p:cNvGrpSpPr>
            <a:grpSpLocks/>
          </p:cNvGrpSpPr>
          <p:nvPr/>
        </p:nvGrpSpPr>
        <p:grpSpPr bwMode="auto">
          <a:xfrm>
            <a:off x="6858000" y="5867400"/>
            <a:ext cx="833438" cy="762000"/>
            <a:chOff x="2304" y="1632"/>
            <a:chExt cx="525" cy="480"/>
          </a:xfrm>
        </p:grpSpPr>
        <p:sp>
          <p:nvSpPr>
            <p:cNvPr id="3135" name="Freeform 8"/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Freeform 9"/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Freeform 10"/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Freeform 11"/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6" name="Group 12"/>
          <p:cNvGrpSpPr>
            <a:grpSpLocks/>
          </p:cNvGrpSpPr>
          <p:nvPr/>
        </p:nvGrpSpPr>
        <p:grpSpPr bwMode="auto">
          <a:xfrm>
            <a:off x="8310563" y="1828800"/>
            <a:ext cx="833437" cy="762000"/>
            <a:chOff x="624" y="1632"/>
            <a:chExt cx="525" cy="480"/>
          </a:xfrm>
        </p:grpSpPr>
        <p:sp>
          <p:nvSpPr>
            <p:cNvPr id="3131" name="Freeform 13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Freeform 14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Freeform 15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Freeform 16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7" name="Group 17"/>
          <p:cNvGrpSpPr>
            <a:grpSpLocks/>
          </p:cNvGrpSpPr>
          <p:nvPr/>
        </p:nvGrpSpPr>
        <p:grpSpPr bwMode="auto">
          <a:xfrm>
            <a:off x="609600" y="1219200"/>
            <a:ext cx="833438" cy="762000"/>
            <a:chOff x="624" y="1632"/>
            <a:chExt cx="525" cy="480"/>
          </a:xfrm>
        </p:grpSpPr>
        <p:sp>
          <p:nvSpPr>
            <p:cNvPr id="3127" name="Freeform 18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Freeform 19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Freeform 20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Freeform 21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8" name="Group 22"/>
          <p:cNvGrpSpPr>
            <a:grpSpLocks/>
          </p:cNvGrpSpPr>
          <p:nvPr/>
        </p:nvGrpSpPr>
        <p:grpSpPr bwMode="auto">
          <a:xfrm>
            <a:off x="1371600" y="1752600"/>
            <a:ext cx="833438" cy="762000"/>
            <a:chOff x="624" y="1632"/>
            <a:chExt cx="525" cy="480"/>
          </a:xfrm>
        </p:grpSpPr>
        <p:sp>
          <p:nvSpPr>
            <p:cNvPr id="3123" name="Freeform 23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Freeform 24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Freeform 25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Freeform 26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9" name="Group 27"/>
          <p:cNvGrpSpPr>
            <a:grpSpLocks/>
          </p:cNvGrpSpPr>
          <p:nvPr/>
        </p:nvGrpSpPr>
        <p:grpSpPr bwMode="auto">
          <a:xfrm>
            <a:off x="609600" y="3962400"/>
            <a:ext cx="833438" cy="762000"/>
            <a:chOff x="624" y="1632"/>
            <a:chExt cx="525" cy="480"/>
          </a:xfrm>
        </p:grpSpPr>
        <p:sp>
          <p:nvSpPr>
            <p:cNvPr id="3119" name="Freeform 28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Freeform 29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Freeform 30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Freeform 31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0" name="Group 32"/>
          <p:cNvGrpSpPr>
            <a:grpSpLocks/>
          </p:cNvGrpSpPr>
          <p:nvPr/>
        </p:nvGrpSpPr>
        <p:grpSpPr bwMode="auto">
          <a:xfrm>
            <a:off x="6934200" y="1828800"/>
            <a:ext cx="833438" cy="762000"/>
            <a:chOff x="624" y="1632"/>
            <a:chExt cx="525" cy="480"/>
          </a:xfrm>
        </p:grpSpPr>
        <p:sp>
          <p:nvSpPr>
            <p:cNvPr id="3115" name="Freeform 33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Freeform 34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Freeform 35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Freeform 36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1" name="Group 37"/>
          <p:cNvGrpSpPr>
            <a:grpSpLocks/>
          </p:cNvGrpSpPr>
          <p:nvPr/>
        </p:nvGrpSpPr>
        <p:grpSpPr bwMode="auto">
          <a:xfrm>
            <a:off x="7543800" y="3886200"/>
            <a:ext cx="833438" cy="762000"/>
            <a:chOff x="624" y="1632"/>
            <a:chExt cx="525" cy="480"/>
          </a:xfrm>
        </p:grpSpPr>
        <p:sp>
          <p:nvSpPr>
            <p:cNvPr id="3111" name="Freeform 38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Freeform 39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Freeform 40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Freeform 41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2" name="Group 42"/>
          <p:cNvGrpSpPr>
            <a:grpSpLocks/>
          </p:cNvGrpSpPr>
          <p:nvPr/>
        </p:nvGrpSpPr>
        <p:grpSpPr bwMode="auto">
          <a:xfrm>
            <a:off x="0" y="1828800"/>
            <a:ext cx="833438" cy="762000"/>
            <a:chOff x="624" y="1632"/>
            <a:chExt cx="525" cy="480"/>
          </a:xfrm>
        </p:grpSpPr>
        <p:sp>
          <p:nvSpPr>
            <p:cNvPr id="3107" name="Freeform 43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Freeform 44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Freeform 45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Freeform 46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3" name="Group 47"/>
          <p:cNvGrpSpPr>
            <a:grpSpLocks/>
          </p:cNvGrpSpPr>
          <p:nvPr/>
        </p:nvGrpSpPr>
        <p:grpSpPr bwMode="auto">
          <a:xfrm>
            <a:off x="990600" y="5867400"/>
            <a:ext cx="833438" cy="762000"/>
            <a:chOff x="3312" y="1632"/>
            <a:chExt cx="525" cy="480"/>
          </a:xfrm>
        </p:grpSpPr>
        <p:sp>
          <p:nvSpPr>
            <p:cNvPr id="3103" name="Freeform 48"/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Freeform 49"/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Freeform 50"/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Freeform 51"/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4" name="Group 52"/>
          <p:cNvGrpSpPr>
            <a:grpSpLocks/>
          </p:cNvGrpSpPr>
          <p:nvPr/>
        </p:nvGrpSpPr>
        <p:grpSpPr bwMode="auto">
          <a:xfrm>
            <a:off x="5105400" y="6096000"/>
            <a:ext cx="833438" cy="762000"/>
            <a:chOff x="3312" y="1632"/>
            <a:chExt cx="525" cy="480"/>
          </a:xfrm>
        </p:grpSpPr>
        <p:sp>
          <p:nvSpPr>
            <p:cNvPr id="3099" name="Freeform 53"/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Freeform 54"/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Freeform 55"/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Freeform 56"/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5" name="Text Box 187"/>
          <p:cNvSpPr txBox="1">
            <a:spLocks noChangeArrowheads="1"/>
          </p:cNvSpPr>
          <p:nvPr/>
        </p:nvSpPr>
        <p:spPr bwMode="auto">
          <a:xfrm>
            <a:off x="2366963" y="622300"/>
            <a:ext cx="45672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  <a:latin typeface="UTM Charlemagne" panose="02040603050506020204" pitchFamily="18" charset="0"/>
              </a:rPr>
              <a:t>UBND QUẬN LONG BIÊN</a:t>
            </a:r>
          </a:p>
        </p:txBody>
      </p:sp>
      <p:sp>
        <p:nvSpPr>
          <p:cNvPr id="3086" name="Text Box 188"/>
          <p:cNvSpPr txBox="1">
            <a:spLocks noChangeArrowheads="1"/>
          </p:cNvSpPr>
          <p:nvPr/>
        </p:nvSpPr>
        <p:spPr bwMode="auto">
          <a:xfrm>
            <a:off x="2544763" y="1997075"/>
            <a:ext cx="43434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600" b="1">
                <a:solidFill>
                  <a:srgbClr val="FF0000"/>
                </a:solidFill>
                <a:latin typeface=".VnAristote" panose="020B7200000000000000" pitchFamily="34" charset="0"/>
              </a:rPr>
              <a:t>Gi¸o ¸n</a:t>
            </a:r>
          </a:p>
        </p:txBody>
      </p:sp>
      <p:sp>
        <p:nvSpPr>
          <p:cNvPr id="3087" name="Text Box 190"/>
          <p:cNvSpPr txBox="1">
            <a:spLocks noChangeArrowheads="1"/>
          </p:cNvSpPr>
          <p:nvPr/>
        </p:nvSpPr>
        <p:spPr bwMode="auto">
          <a:xfrm>
            <a:off x="4876800" y="4038600"/>
            <a:ext cx="327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1">
              <a:solidFill>
                <a:srgbClr val="CC0000"/>
              </a:solidFill>
              <a:latin typeface=".VnTime" panose="020B7200000000000000" pitchFamily="34" charset="0"/>
            </a:endParaRPr>
          </a:p>
        </p:txBody>
      </p:sp>
      <p:pic>
        <p:nvPicPr>
          <p:cNvPr id="3088" name="Picture 197" descr="465791lnieeghsa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5500"/>
            <a:ext cx="7905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204" descr="465791lnieeghsa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5905500"/>
            <a:ext cx="7905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0" name="Text Box 205"/>
          <p:cNvSpPr txBox="1">
            <a:spLocks noChangeArrowheads="1"/>
          </p:cNvSpPr>
          <p:nvPr/>
        </p:nvSpPr>
        <p:spPr bwMode="auto">
          <a:xfrm>
            <a:off x="4041775" y="4610100"/>
            <a:ext cx="3733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b="1">
                <a:latin typeface=".VnAristote" panose="020B7200000000000000" pitchFamily="34" charset="0"/>
              </a:rPr>
              <a:t>Ph¹m ThÞ Hång</a:t>
            </a:r>
            <a:endParaRPr lang="en-US" altLang="en-US" b="1">
              <a:latin typeface=".VnAristote" panose="020B7200000000000000" pitchFamily="34" charset="0"/>
            </a:endParaRPr>
          </a:p>
        </p:txBody>
      </p:sp>
      <p:grpSp>
        <p:nvGrpSpPr>
          <p:cNvPr id="3091" name="Group 32"/>
          <p:cNvGrpSpPr>
            <a:grpSpLocks/>
          </p:cNvGrpSpPr>
          <p:nvPr/>
        </p:nvGrpSpPr>
        <p:grpSpPr bwMode="auto">
          <a:xfrm>
            <a:off x="7620000" y="1143000"/>
            <a:ext cx="833438" cy="762000"/>
            <a:chOff x="624" y="1632"/>
            <a:chExt cx="525" cy="480"/>
          </a:xfrm>
        </p:grpSpPr>
        <p:sp>
          <p:nvSpPr>
            <p:cNvPr id="3095" name="Freeform 33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34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35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36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92" name="Picture 84" descr="chu te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3248025"/>
            <a:ext cx="71215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3" name="Text Box 187"/>
          <p:cNvSpPr txBox="1">
            <a:spLocks noChangeArrowheads="1"/>
          </p:cNvSpPr>
          <p:nvPr/>
        </p:nvSpPr>
        <p:spPr bwMode="auto">
          <a:xfrm>
            <a:off x="1620838" y="4748213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  <a:latin typeface=".VnTime" panose="020B7200000000000000" pitchFamily="34" charset="0"/>
              </a:rPr>
              <a:t>Gi¸o viªn thùc hiÖn:</a:t>
            </a:r>
          </a:p>
        </p:txBody>
      </p:sp>
      <p:sp>
        <p:nvSpPr>
          <p:cNvPr id="3094" name="Text Box 187"/>
          <p:cNvSpPr txBox="1">
            <a:spLocks noChangeArrowheads="1"/>
          </p:cNvSpPr>
          <p:nvPr/>
        </p:nvSpPr>
        <p:spPr bwMode="auto">
          <a:xfrm>
            <a:off x="2020888" y="1190625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  <a:latin typeface="UTM Charlemagne" panose="02040603050506020204" pitchFamily="18" charset="0"/>
              </a:rPr>
              <a:t>TRƯỜNG MN HOA THỦY TIÊN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 picture containing dog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2743200" y="2362200"/>
            <a:ext cx="5638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66"/>
                </a:solidFill>
                <a:latin typeface=".VnAvant" panose="020B7200000000000000" pitchFamily="34" charset="0"/>
              </a:rPr>
              <a:t>C©u ®è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C:\Users\Hong\Desktop\phong nen\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52600" y="1143000"/>
            <a:ext cx="60960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.VnAvant" panose="020B7200000000000000" pitchFamily="34" charset="0"/>
              </a:rPr>
              <a:t>C¸i gi xinh xinh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.VnAvant" panose="020B7200000000000000" pitchFamily="34" charset="0"/>
              </a:rPr>
              <a:t>Trªn ®Çu bÐ g¸i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.VnAvant" panose="020B7200000000000000" pitchFamily="34" charset="0"/>
              </a:rPr>
              <a:t>Gióp tãc gän gµng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.VnAvant" panose="020B7200000000000000" pitchFamily="34" charset="0"/>
              </a:rPr>
              <a:t>Tung tang ®Õn líp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.VnAvant" panose="020B7200000000000000" pitchFamily="34" charset="0"/>
              </a:rPr>
              <a:t>(Lµ gi?)</a:t>
            </a:r>
          </a:p>
        </p:txBody>
      </p:sp>
      <p:pic>
        <p:nvPicPr>
          <p:cNvPr id="14340" name="Picture 2" descr="C:\Users\Hong\Desktop\chu a\m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00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 descr="C:\Users\Hong\Desktop\chu a\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906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" descr="C:\Users\Hong\Desktop\chu a\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6576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007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007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cap toc x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76200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47800" y="4953000"/>
            <a:ext cx="6248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0000FF"/>
                </a:solidFill>
                <a:latin typeface=".VnAvant" panose="020B7200000000000000" pitchFamily="34" charset="0"/>
              </a:rPr>
              <a:t>c</a:t>
            </a:r>
            <a:r>
              <a:rPr lang="vi-VN" altLang="en-US" sz="9600" b="1">
                <a:solidFill>
                  <a:srgbClr val="0000FF"/>
                </a:solidFill>
                <a:latin typeface=".VnAvant" panose="020B7200000000000000" pitchFamily="34" charset="0"/>
              </a:rPr>
              <a:t>Æp tãc</a:t>
            </a:r>
            <a:endParaRPr lang="en-US" altLang="en-US" sz="1800"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57800" y="4953000"/>
            <a:ext cx="990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0000FF"/>
                </a:solidFill>
                <a:latin typeface=".VnAvant" panose="020B7200000000000000" pitchFamily="34" charset="0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10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0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0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chu ch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19200"/>
            <a:ext cx="34004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500" tmFilter="0, 0; .2, .5; .8, .5; 1, 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50" autoRev="1" fill="hold"/>
                                        <p:tgtEl>
                                          <p:spTgt spid="163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chu ch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19200"/>
            <a:ext cx="34004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163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net th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914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mu nguo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8288"/>
            <a:ext cx="2438400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cong tro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43434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HU CA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3165475" cy="42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chu chu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133600"/>
            <a:ext cx="2065338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chu viet thuo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43200"/>
            <a:ext cx="19621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ă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599" y="990600"/>
            <a:ext cx="8669867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2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chu cai 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0"/>
          <a:stretch>
            <a:fillRect/>
          </a:stretch>
        </p:blipFill>
        <p:spPr bwMode="auto">
          <a:xfrm>
            <a:off x="2209800" y="2209800"/>
            <a:ext cx="456247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 descr="chu cai 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10"/>
          <a:stretch>
            <a:fillRect/>
          </a:stretch>
        </p:blipFill>
        <p:spPr bwMode="auto">
          <a:xfrm>
            <a:off x="2447925" y="838200"/>
            <a:ext cx="45624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chu cai 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38200"/>
            <a:ext cx="456247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97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97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97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76400" y="4724400"/>
            <a:ext cx="6172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9600" b="1">
                <a:latin typeface=".VnAvant" panose="020B7200000000000000" pitchFamily="34" charset="0"/>
              </a:rPr>
              <a:t>c¸i v¸y</a:t>
            </a:r>
            <a:endParaRPr lang="en-US" altLang="en-US" sz="9600" b="1">
              <a:latin typeface=".VnAvant" panose="020B7200000000000000" pitchFamily="34" charset="0"/>
            </a:endParaRPr>
          </a:p>
        </p:txBody>
      </p:sp>
      <p:pic>
        <p:nvPicPr>
          <p:cNvPr id="5123" name="Picture 5" descr="vay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chu cai 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38200"/>
            <a:ext cx="456247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97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97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97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838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mu xuo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3400"/>
            <a:ext cx="25527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co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44005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chu cai 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81200"/>
            <a:ext cx="3005138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chu vt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667000"/>
            <a:ext cx="22764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chu in ho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3222625" cy="43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u 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878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9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2667000" y="6096000"/>
            <a:ext cx="833438" cy="762000"/>
            <a:chOff x="2304" y="1632"/>
            <a:chExt cx="525" cy="480"/>
          </a:xfrm>
        </p:grpSpPr>
        <p:sp>
          <p:nvSpPr>
            <p:cNvPr id="27710" name="Freeform 3"/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1" name="Freeform 4"/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2" name="Freeform 5"/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3" name="Freeform 6"/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51" name="Group 7"/>
          <p:cNvGrpSpPr>
            <a:grpSpLocks/>
          </p:cNvGrpSpPr>
          <p:nvPr/>
        </p:nvGrpSpPr>
        <p:grpSpPr bwMode="auto">
          <a:xfrm>
            <a:off x="6858000" y="5867400"/>
            <a:ext cx="833438" cy="762000"/>
            <a:chOff x="2304" y="1632"/>
            <a:chExt cx="525" cy="480"/>
          </a:xfrm>
        </p:grpSpPr>
        <p:sp>
          <p:nvSpPr>
            <p:cNvPr id="27706" name="Freeform 8"/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7" name="Freeform 9"/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8" name="Freeform 10"/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9" name="Freeform 11"/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52" name="Group 12"/>
          <p:cNvGrpSpPr>
            <a:grpSpLocks/>
          </p:cNvGrpSpPr>
          <p:nvPr/>
        </p:nvGrpSpPr>
        <p:grpSpPr bwMode="auto">
          <a:xfrm>
            <a:off x="8310563" y="1828800"/>
            <a:ext cx="833437" cy="762000"/>
            <a:chOff x="624" y="1632"/>
            <a:chExt cx="525" cy="480"/>
          </a:xfrm>
        </p:grpSpPr>
        <p:sp>
          <p:nvSpPr>
            <p:cNvPr id="27702" name="Freeform 13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3" name="Freeform 14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4" name="Freeform 15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5" name="Freeform 16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53" name="Group 17"/>
          <p:cNvGrpSpPr>
            <a:grpSpLocks/>
          </p:cNvGrpSpPr>
          <p:nvPr/>
        </p:nvGrpSpPr>
        <p:grpSpPr bwMode="auto">
          <a:xfrm>
            <a:off x="609600" y="1219200"/>
            <a:ext cx="833438" cy="762000"/>
            <a:chOff x="624" y="1632"/>
            <a:chExt cx="525" cy="480"/>
          </a:xfrm>
        </p:grpSpPr>
        <p:sp>
          <p:nvSpPr>
            <p:cNvPr id="27698" name="Freeform 18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9" name="Freeform 19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0" name="Freeform 20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1" name="Freeform 21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54" name="Group 22"/>
          <p:cNvGrpSpPr>
            <a:grpSpLocks/>
          </p:cNvGrpSpPr>
          <p:nvPr/>
        </p:nvGrpSpPr>
        <p:grpSpPr bwMode="auto">
          <a:xfrm>
            <a:off x="1371600" y="1752600"/>
            <a:ext cx="833438" cy="762000"/>
            <a:chOff x="624" y="1632"/>
            <a:chExt cx="525" cy="480"/>
          </a:xfrm>
        </p:grpSpPr>
        <p:sp>
          <p:nvSpPr>
            <p:cNvPr id="27694" name="Freeform 23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5" name="Freeform 24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6" name="Freeform 25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7" name="Freeform 26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55" name="Group 27"/>
          <p:cNvGrpSpPr>
            <a:grpSpLocks/>
          </p:cNvGrpSpPr>
          <p:nvPr/>
        </p:nvGrpSpPr>
        <p:grpSpPr bwMode="auto">
          <a:xfrm>
            <a:off x="609600" y="3962400"/>
            <a:ext cx="833438" cy="762000"/>
            <a:chOff x="624" y="1632"/>
            <a:chExt cx="525" cy="480"/>
          </a:xfrm>
        </p:grpSpPr>
        <p:sp>
          <p:nvSpPr>
            <p:cNvPr id="27690" name="Freeform 28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1" name="Freeform 29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2" name="Freeform 30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3" name="Freeform 31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56" name="Group 32"/>
          <p:cNvGrpSpPr>
            <a:grpSpLocks/>
          </p:cNvGrpSpPr>
          <p:nvPr/>
        </p:nvGrpSpPr>
        <p:grpSpPr bwMode="auto">
          <a:xfrm>
            <a:off x="6934200" y="1828800"/>
            <a:ext cx="833438" cy="762000"/>
            <a:chOff x="624" y="1632"/>
            <a:chExt cx="525" cy="480"/>
          </a:xfrm>
        </p:grpSpPr>
        <p:sp>
          <p:nvSpPr>
            <p:cNvPr id="27686" name="Freeform 33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7" name="Freeform 34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Freeform 35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Freeform 36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57" name="Group 37"/>
          <p:cNvGrpSpPr>
            <a:grpSpLocks/>
          </p:cNvGrpSpPr>
          <p:nvPr/>
        </p:nvGrpSpPr>
        <p:grpSpPr bwMode="auto">
          <a:xfrm>
            <a:off x="7543800" y="3886200"/>
            <a:ext cx="833438" cy="762000"/>
            <a:chOff x="624" y="1632"/>
            <a:chExt cx="525" cy="480"/>
          </a:xfrm>
        </p:grpSpPr>
        <p:sp>
          <p:nvSpPr>
            <p:cNvPr id="27682" name="Freeform 38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3" name="Freeform 39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Freeform 40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Freeform 41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58" name="Group 42"/>
          <p:cNvGrpSpPr>
            <a:grpSpLocks/>
          </p:cNvGrpSpPr>
          <p:nvPr/>
        </p:nvGrpSpPr>
        <p:grpSpPr bwMode="auto">
          <a:xfrm>
            <a:off x="0" y="1828800"/>
            <a:ext cx="833438" cy="762000"/>
            <a:chOff x="624" y="1632"/>
            <a:chExt cx="525" cy="480"/>
          </a:xfrm>
        </p:grpSpPr>
        <p:sp>
          <p:nvSpPr>
            <p:cNvPr id="27678" name="Freeform 43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Freeform 44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Freeform 45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1" name="Freeform 46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59" name="Group 47"/>
          <p:cNvGrpSpPr>
            <a:grpSpLocks/>
          </p:cNvGrpSpPr>
          <p:nvPr/>
        </p:nvGrpSpPr>
        <p:grpSpPr bwMode="auto">
          <a:xfrm>
            <a:off x="990600" y="5867400"/>
            <a:ext cx="833438" cy="762000"/>
            <a:chOff x="3312" y="1632"/>
            <a:chExt cx="525" cy="480"/>
          </a:xfrm>
        </p:grpSpPr>
        <p:sp>
          <p:nvSpPr>
            <p:cNvPr id="27674" name="Freeform 48"/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5" name="Freeform 49"/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Freeform 50"/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Freeform 51"/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60" name="Group 52"/>
          <p:cNvGrpSpPr>
            <a:grpSpLocks/>
          </p:cNvGrpSpPr>
          <p:nvPr/>
        </p:nvGrpSpPr>
        <p:grpSpPr bwMode="auto">
          <a:xfrm>
            <a:off x="5105400" y="6096000"/>
            <a:ext cx="833438" cy="762000"/>
            <a:chOff x="3312" y="1632"/>
            <a:chExt cx="525" cy="480"/>
          </a:xfrm>
        </p:grpSpPr>
        <p:sp>
          <p:nvSpPr>
            <p:cNvPr id="27670" name="Freeform 53"/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Freeform 54"/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Freeform 55"/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Freeform 56"/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61" name="Text Box 190"/>
          <p:cNvSpPr txBox="1">
            <a:spLocks noChangeArrowheads="1"/>
          </p:cNvSpPr>
          <p:nvPr/>
        </p:nvSpPr>
        <p:spPr bwMode="auto">
          <a:xfrm>
            <a:off x="4876800" y="4038600"/>
            <a:ext cx="327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1">
              <a:solidFill>
                <a:srgbClr val="CC0000"/>
              </a:solidFill>
              <a:latin typeface=".VnTime" panose="020B7200000000000000" pitchFamily="34" charset="0"/>
            </a:endParaRPr>
          </a:p>
        </p:txBody>
      </p:sp>
      <p:pic>
        <p:nvPicPr>
          <p:cNvPr id="27662" name="Picture 197" descr="465791lnieeghsa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5500"/>
            <a:ext cx="7905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204" descr="465791lnieeghsa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5905500"/>
            <a:ext cx="7905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64" name="Group 32"/>
          <p:cNvGrpSpPr>
            <a:grpSpLocks/>
          </p:cNvGrpSpPr>
          <p:nvPr/>
        </p:nvGrpSpPr>
        <p:grpSpPr bwMode="auto">
          <a:xfrm>
            <a:off x="7620000" y="1143000"/>
            <a:ext cx="833438" cy="762000"/>
            <a:chOff x="624" y="1632"/>
            <a:chExt cx="525" cy="480"/>
          </a:xfrm>
        </p:grpSpPr>
        <p:sp>
          <p:nvSpPr>
            <p:cNvPr id="27666" name="Freeform 33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Freeform 34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Freeform 35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Freeform 36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7665" name="Picture 68" descr="so sanh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ChangeArrowheads="1"/>
          </p:cNvSpPr>
          <p:nvPr/>
        </p:nvSpPr>
        <p:spPr bwMode="auto">
          <a:xfrm>
            <a:off x="6477000" y="-304800"/>
            <a:ext cx="19812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600" b="1">
                <a:solidFill>
                  <a:srgbClr val="0000FF"/>
                </a:solidFill>
                <a:latin typeface=".VnAvant" panose="020B7200000000000000" pitchFamily="34" charset="0"/>
              </a:rPr>
              <a:t>      </a:t>
            </a:r>
            <a:endParaRPr lang="en-US" altLang="en-US" sz="25000" b="1">
              <a:solidFill>
                <a:srgbClr val="0000FF"/>
              </a:solidFill>
              <a:latin typeface=".VnAvant" panose="020B7200000000000000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9600" b="1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9600" y="1905000"/>
            <a:ext cx="2236788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325813" y="1981200"/>
            <a:ext cx="2236787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477000" y="2003425"/>
            <a:ext cx="2236788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09800" y="3276600"/>
            <a:ext cx="457200" cy="1752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5000" dirty="0"/>
          </a:p>
        </p:txBody>
      </p:sp>
      <p:sp>
        <p:nvSpPr>
          <p:cNvPr id="13" name="Rectangle 12"/>
          <p:cNvSpPr/>
          <p:nvPr/>
        </p:nvSpPr>
        <p:spPr>
          <a:xfrm>
            <a:off x="4953000" y="3352800"/>
            <a:ext cx="457200" cy="1752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5000" dirty="0"/>
          </a:p>
        </p:txBody>
      </p:sp>
      <p:sp>
        <p:nvSpPr>
          <p:cNvPr id="14" name="Rectangle 13"/>
          <p:cNvSpPr/>
          <p:nvPr/>
        </p:nvSpPr>
        <p:spPr>
          <a:xfrm>
            <a:off x="8077200" y="3352800"/>
            <a:ext cx="457200" cy="1752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5000" dirty="0">
              <a:solidFill>
                <a:srgbClr val="FFFF00"/>
              </a:solidFill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4953000" y="228600"/>
            <a:ext cx="1143000" cy="163195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10000" b="1">
                <a:solidFill>
                  <a:srgbClr val="0000FF"/>
                </a:solidFill>
                <a:latin typeface=".VnAvant" panose="020B7200000000000000" pitchFamily="34" charset="0"/>
              </a:rPr>
              <a:t>a</a:t>
            </a:r>
            <a:endParaRPr lang="en-US" altLang="en-US" sz="10000" b="1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48400" y="228600"/>
            <a:ext cx="1066800" cy="1600200"/>
          </a:xfrm>
          <a:prstGeom prst="rect">
            <a:avLst/>
          </a:prstGeom>
          <a:solidFill>
            <a:srgbClr val="FFFF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9707" name="Picture 5" descr="chu chu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"/>
            <a:ext cx="8159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7543800" y="228600"/>
            <a:ext cx="1066800" cy="1600200"/>
          </a:xfrm>
          <a:prstGeom prst="rect">
            <a:avLst/>
          </a:prstGeom>
          <a:solidFill>
            <a:srgbClr val="FFFF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9709" name="Picture 6" descr="chu cai 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"/>
            <a:ext cx="86201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ChangeArrowheads="1"/>
          </p:cNvSpPr>
          <p:nvPr/>
        </p:nvSpPr>
        <p:spPr bwMode="auto">
          <a:xfrm>
            <a:off x="6477000" y="-304800"/>
            <a:ext cx="19812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600" b="1">
                <a:solidFill>
                  <a:srgbClr val="0000FF"/>
                </a:solidFill>
                <a:latin typeface=".VnAvant" panose="020B7200000000000000" pitchFamily="34" charset="0"/>
              </a:rPr>
              <a:t>      </a:t>
            </a:r>
            <a:endParaRPr lang="en-US" altLang="en-US" sz="25000" b="1">
              <a:solidFill>
                <a:srgbClr val="0000FF"/>
              </a:solidFill>
              <a:latin typeface=".VnAvant" panose="020B7200000000000000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9600" b="1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609600" y="1905000"/>
            <a:ext cx="2300288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0" b="1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31748" name="Rectangle 9"/>
          <p:cNvSpPr>
            <a:spLocks noChangeArrowheads="1"/>
          </p:cNvSpPr>
          <p:nvPr/>
        </p:nvSpPr>
        <p:spPr bwMode="auto">
          <a:xfrm>
            <a:off x="3325813" y="1981200"/>
            <a:ext cx="2300287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0" b="1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31749" name="Rectangle 10"/>
          <p:cNvSpPr>
            <a:spLocks noChangeArrowheads="1"/>
          </p:cNvSpPr>
          <p:nvPr/>
        </p:nvSpPr>
        <p:spPr bwMode="auto">
          <a:xfrm>
            <a:off x="6477000" y="2003425"/>
            <a:ext cx="2300288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0" b="1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31750" name="Text Box 9"/>
          <p:cNvSpPr txBox="1">
            <a:spLocks noChangeArrowheads="1"/>
          </p:cNvSpPr>
          <p:nvPr/>
        </p:nvSpPr>
        <p:spPr bwMode="auto">
          <a:xfrm>
            <a:off x="4953000" y="228600"/>
            <a:ext cx="1143000" cy="163195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10000" b="1">
                <a:solidFill>
                  <a:srgbClr val="0000FF"/>
                </a:solidFill>
                <a:latin typeface=".VnAvant" panose="020B7200000000000000" pitchFamily="34" charset="0"/>
              </a:rPr>
              <a:t>a</a:t>
            </a:r>
            <a:endParaRPr lang="en-US" altLang="en-US" sz="10000" b="1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48400" y="228600"/>
            <a:ext cx="1066800" cy="1600200"/>
          </a:xfrm>
          <a:prstGeom prst="rect">
            <a:avLst/>
          </a:prstGeom>
          <a:solidFill>
            <a:srgbClr val="FFFF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1752" name="Picture 5" descr="chu chu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"/>
            <a:ext cx="8159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7543800" y="228600"/>
            <a:ext cx="1066800" cy="1600200"/>
          </a:xfrm>
          <a:prstGeom prst="rect">
            <a:avLst/>
          </a:prstGeom>
          <a:solidFill>
            <a:srgbClr val="FFFF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1754" name="Picture 6" descr="chu cai 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"/>
            <a:ext cx="86201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90800"/>
            <a:ext cx="1524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562225"/>
            <a:ext cx="1524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94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00112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2514600"/>
            <a:ext cx="5638800" cy="1066800"/>
          </a:xfrm>
          <a:prstGeom prst="rect">
            <a:avLst/>
          </a:prstGeom>
          <a:solidFill>
            <a:srgbClr val="FFFF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 err="1">
                <a:solidFill>
                  <a:srgbClr val="FF0000"/>
                </a:solidFill>
              </a:rPr>
              <a:t>Trò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chơi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ôn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luyện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7"/>
          <p:cNvGrpSpPr>
            <a:grpSpLocks/>
          </p:cNvGrpSpPr>
          <p:nvPr/>
        </p:nvGrpSpPr>
        <p:grpSpPr bwMode="auto">
          <a:xfrm>
            <a:off x="5334000" y="5638800"/>
            <a:ext cx="833438" cy="762000"/>
            <a:chOff x="2304" y="1632"/>
            <a:chExt cx="525" cy="480"/>
          </a:xfrm>
        </p:grpSpPr>
        <p:sp>
          <p:nvSpPr>
            <p:cNvPr id="34859" name="Freeform 8"/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0" name="Freeform 9"/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1" name="Freeform 10"/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2" name="Freeform 11"/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19" name="Group 12"/>
          <p:cNvGrpSpPr>
            <a:grpSpLocks/>
          </p:cNvGrpSpPr>
          <p:nvPr/>
        </p:nvGrpSpPr>
        <p:grpSpPr bwMode="auto">
          <a:xfrm>
            <a:off x="8310563" y="838200"/>
            <a:ext cx="833437" cy="762000"/>
            <a:chOff x="624" y="1632"/>
            <a:chExt cx="525" cy="480"/>
          </a:xfrm>
        </p:grpSpPr>
        <p:sp>
          <p:nvSpPr>
            <p:cNvPr id="34855" name="Freeform 13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6" name="Freeform 14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7" name="Freeform 15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8" name="Freeform 16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20" name="Group 32"/>
          <p:cNvGrpSpPr>
            <a:grpSpLocks/>
          </p:cNvGrpSpPr>
          <p:nvPr/>
        </p:nvGrpSpPr>
        <p:grpSpPr bwMode="auto">
          <a:xfrm>
            <a:off x="7239000" y="838200"/>
            <a:ext cx="833438" cy="762000"/>
            <a:chOff x="624" y="1632"/>
            <a:chExt cx="525" cy="480"/>
          </a:xfrm>
        </p:grpSpPr>
        <p:sp>
          <p:nvSpPr>
            <p:cNvPr id="34851" name="Freeform 33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2" name="Freeform 34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3" name="Freeform 35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4" name="Freeform 36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21" name="Group 37"/>
          <p:cNvGrpSpPr>
            <a:grpSpLocks/>
          </p:cNvGrpSpPr>
          <p:nvPr/>
        </p:nvGrpSpPr>
        <p:grpSpPr bwMode="auto">
          <a:xfrm>
            <a:off x="457200" y="228600"/>
            <a:ext cx="833438" cy="762000"/>
            <a:chOff x="624" y="1632"/>
            <a:chExt cx="525" cy="480"/>
          </a:xfrm>
        </p:grpSpPr>
        <p:sp>
          <p:nvSpPr>
            <p:cNvPr id="34847" name="Freeform 38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8" name="Freeform 39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9" name="Freeform 40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0" name="Freeform 41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2" name="Text Box 190"/>
          <p:cNvSpPr txBox="1">
            <a:spLocks noChangeArrowheads="1"/>
          </p:cNvSpPr>
          <p:nvPr/>
        </p:nvSpPr>
        <p:spPr bwMode="auto">
          <a:xfrm>
            <a:off x="4876800" y="4038600"/>
            <a:ext cx="327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1">
              <a:solidFill>
                <a:srgbClr val="CC0000"/>
              </a:solidFill>
              <a:latin typeface=".VnTime" panose="020B7200000000000000" pitchFamily="34" charset="0"/>
            </a:endParaRPr>
          </a:p>
        </p:txBody>
      </p:sp>
      <p:pic>
        <p:nvPicPr>
          <p:cNvPr id="34823" name="Picture 197" descr="465791lnieeghsa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5500"/>
            <a:ext cx="7905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204" descr="465791lnieeghsa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5905500"/>
            <a:ext cx="7905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5" name="Group 32"/>
          <p:cNvGrpSpPr>
            <a:grpSpLocks/>
          </p:cNvGrpSpPr>
          <p:nvPr/>
        </p:nvGrpSpPr>
        <p:grpSpPr bwMode="auto">
          <a:xfrm>
            <a:off x="7772400" y="0"/>
            <a:ext cx="833438" cy="762000"/>
            <a:chOff x="624" y="1632"/>
            <a:chExt cx="525" cy="480"/>
          </a:xfrm>
        </p:grpSpPr>
        <p:sp>
          <p:nvSpPr>
            <p:cNvPr id="34843" name="Freeform 33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4" name="Freeform 34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5" name="Freeform 35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6" name="Freeform 36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1981200" y="1295400"/>
            <a:ext cx="5334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TRÒ CHƠI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“AI GIỎI HƠN”</a:t>
            </a:r>
          </a:p>
        </p:txBody>
      </p:sp>
      <p:grpSp>
        <p:nvGrpSpPr>
          <p:cNvPr id="34827" name="Group 7"/>
          <p:cNvGrpSpPr>
            <a:grpSpLocks/>
          </p:cNvGrpSpPr>
          <p:nvPr/>
        </p:nvGrpSpPr>
        <p:grpSpPr bwMode="auto">
          <a:xfrm>
            <a:off x="2971800" y="5715000"/>
            <a:ext cx="833438" cy="762000"/>
            <a:chOff x="2304" y="1632"/>
            <a:chExt cx="525" cy="480"/>
          </a:xfrm>
        </p:grpSpPr>
        <p:sp>
          <p:nvSpPr>
            <p:cNvPr id="34839" name="Freeform 8"/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0" name="Freeform 9"/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1" name="Freeform 10"/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2" name="Freeform 11"/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28" name="Group 12"/>
          <p:cNvGrpSpPr>
            <a:grpSpLocks/>
          </p:cNvGrpSpPr>
          <p:nvPr/>
        </p:nvGrpSpPr>
        <p:grpSpPr bwMode="auto">
          <a:xfrm>
            <a:off x="1071563" y="838200"/>
            <a:ext cx="833437" cy="762000"/>
            <a:chOff x="624" y="1632"/>
            <a:chExt cx="525" cy="480"/>
          </a:xfrm>
        </p:grpSpPr>
        <p:sp>
          <p:nvSpPr>
            <p:cNvPr id="34835" name="Freeform 13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6" name="Freeform 14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7" name="Freeform 15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8" name="Freeform 16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29" name="Group 32"/>
          <p:cNvGrpSpPr>
            <a:grpSpLocks/>
          </p:cNvGrpSpPr>
          <p:nvPr/>
        </p:nvGrpSpPr>
        <p:grpSpPr bwMode="auto">
          <a:xfrm>
            <a:off x="0" y="838200"/>
            <a:ext cx="833438" cy="762000"/>
            <a:chOff x="624" y="1632"/>
            <a:chExt cx="525" cy="480"/>
          </a:xfrm>
        </p:grpSpPr>
        <p:sp>
          <p:nvSpPr>
            <p:cNvPr id="34831" name="Freeform 33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2" name="Freeform 34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3" name="Freeform 35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4" name="Freeform 36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685800" y="3581400"/>
            <a:ext cx="7924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Cách chơi: Các con lắng nghe xem cô đọc câu đố về chữ cái gì và đọc to chữ cái đó nhé!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autoRev="1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autoRev="1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duong vi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do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5791200" cy="321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2819400" y="-61913"/>
            <a:ext cx="4419600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42800" b="1">
                <a:solidFill>
                  <a:srgbClr val="0000FF"/>
                </a:solidFill>
                <a:latin typeface=".VnAvant" panose="020B7200000000000000" pitchFamily="34" charset="0"/>
              </a:rPr>
              <a:t>a</a:t>
            </a:r>
            <a:endParaRPr lang="en-US" altLang="en-US" sz="42800" b="1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225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/>
      <p:bldP spid="2253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990600" y="1295400"/>
            <a:ext cx="792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400">
                <a:latin typeface=".VnAvant" panose="020B7200000000000000" pitchFamily="34" charset="0"/>
              </a:rPr>
              <a:t>Trong t  c¸i v¸y cã c¸c ch   c¸i nµo gièng nhau?</a:t>
            </a:r>
            <a:endParaRPr lang="en-US" altLang="en-US" sz="2400">
              <a:latin typeface=".VnAristote" panose="020B7200000000000000" pitchFamily="34" charset="0"/>
            </a:endParaRPr>
          </a:p>
        </p:txBody>
      </p:sp>
      <p:pic>
        <p:nvPicPr>
          <p:cNvPr id="6147" name="Picture 2" descr="C:\Users\Hong\Pictures\u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1371600"/>
            <a:ext cx="214312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5000" y="2286000"/>
            <a:ext cx="57150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sz="9600" b="1" dirty="0">
                <a:solidFill>
                  <a:schemeClr val="accent6"/>
                </a:solidFill>
                <a:cs typeface="Arial" charset="0"/>
              </a:rPr>
              <a:t>c¸i v¸y</a:t>
            </a:r>
            <a:endParaRPr lang="en-US" sz="9600" b="1" dirty="0">
              <a:solidFill>
                <a:schemeClr val="accent6"/>
              </a:solidFill>
              <a:cs typeface="Arial" charset="0"/>
            </a:endParaRPr>
          </a:p>
        </p:txBody>
      </p:sp>
      <p:pic>
        <p:nvPicPr>
          <p:cNvPr id="6149" name="Picture 3" descr="C:\Users\Hong\Pictures\u.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228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67000" y="2286000"/>
            <a:ext cx="6096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sz="9600" b="1" dirty="0">
                <a:solidFill>
                  <a:schemeClr val="accent6"/>
                </a:solidFill>
                <a:cs typeface="Arial" charset="0"/>
              </a:rPr>
              <a:t>a</a:t>
            </a:r>
            <a:endParaRPr lang="en-US" sz="9600" b="1" dirty="0">
              <a:solidFill>
                <a:schemeClr val="accent6"/>
              </a:solidFill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2286000"/>
            <a:ext cx="6096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sz="9600" b="1" dirty="0">
                <a:solidFill>
                  <a:schemeClr val="accent6"/>
                </a:solidFill>
                <a:cs typeface="Arial" charset="0"/>
              </a:rPr>
              <a:t>a</a:t>
            </a:r>
            <a:endParaRPr lang="en-US" sz="9600" b="1" dirty="0">
              <a:solidFill>
                <a:schemeClr val="accent6"/>
              </a:solidFill>
              <a:cs typeface="Arial" charset="0"/>
            </a:endParaRPr>
          </a:p>
        </p:txBody>
      </p:sp>
      <p:pic>
        <p:nvPicPr>
          <p:cNvPr id="6152" name="Picture 9" descr="06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" t="5515" r="73222" b="65877"/>
          <a:stretch>
            <a:fillRect/>
          </a:stretch>
        </p:blipFill>
        <p:spPr bwMode="auto">
          <a:xfrm>
            <a:off x="0" y="0"/>
            <a:ext cx="14478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0" descr="06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8" r="43095" b="62085"/>
          <a:stretch>
            <a:fillRect/>
          </a:stretch>
        </p:blipFill>
        <p:spPr bwMode="auto">
          <a:xfrm>
            <a:off x="6934200" y="4402138"/>
            <a:ext cx="2209800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do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782955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5" descr="duong vie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4" b="32445"/>
          <a:stretch>
            <a:fillRect/>
          </a:stretch>
        </p:blipFill>
        <p:spPr bwMode="auto">
          <a:xfrm>
            <a:off x="295275" y="0"/>
            <a:ext cx="2143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6" descr="duong vie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4" b="32445"/>
          <a:stretch>
            <a:fillRect/>
          </a:stretch>
        </p:blipFill>
        <p:spPr bwMode="auto">
          <a:xfrm>
            <a:off x="2352675" y="0"/>
            <a:ext cx="2143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7" descr="duong vie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4" b="32445"/>
          <a:stretch>
            <a:fillRect/>
          </a:stretch>
        </p:blipFill>
        <p:spPr bwMode="auto">
          <a:xfrm>
            <a:off x="4486275" y="0"/>
            <a:ext cx="2143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8" descr="duong vie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4" b="32445"/>
          <a:stretch>
            <a:fillRect/>
          </a:stretch>
        </p:blipFill>
        <p:spPr bwMode="auto">
          <a:xfrm>
            <a:off x="6543675" y="0"/>
            <a:ext cx="2143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9" descr="duong vie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4" b="32445"/>
          <a:stretch>
            <a:fillRect/>
          </a:stretch>
        </p:blipFill>
        <p:spPr bwMode="auto">
          <a:xfrm>
            <a:off x="228600" y="6019800"/>
            <a:ext cx="2143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10" descr="duong vie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4" b="32445"/>
          <a:stretch>
            <a:fillRect/>
          </a:stretch>
        </p:blipFill>
        <p:spPr bwMode="auto">
          <a:xfrm>
            <a:off x="2362200" y="6019800"/>
            <a:ext cx="2143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11" descr="duong vie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4" b="32445"/>
          <a:stretch>
            <a:fillRect/>
          </a:stretch>
        </p:blipFill>
        <p:spPr bwMode="auto">
          <a:xfrm>
            <a:off x="4419600" y="6019800"/>
            <a:ext cx="2143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2" descr="duong vie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4" b="32445"/>
          <a:stretch>
            <a:fillRect/>
          </a:stretch>
        </p:blipFill>
        <p:spPr bwMode="auto">
          <a:xfrm>
            <a:off x="6553200" y="6019800"/>
            <a:ext cx="2143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3" descr="duong vie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4" b="32445"/>
          <a:stretch>
            <a:fillRect/>
          </a:stretch>
        </p:blipFill>
        <p:spPr bwMode="auto">
          <a:xfrm>
            <a:off x="304800" y="0"/>
            <a:ext cx="2143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14" descr="duong vie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4" b="32445"/>
          <a:stretch>
            <a:fillRect/>
          </a:stretch>
        </p:blipFill>
        <p:spPr bwMode="auto">
          <a:xfrm>
            <a:off x="2362200" y="0"/>
            <a:ext cx="2143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Picture 15" descr="duong vie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4" b="32445"/>
          <a:stretch>
            <a:fillRect/>
          </a:stretch>
        </p:blipFill>
        <p:spPr bwMode="auto">
          <a:xfrm>
            <a:off x="4495800" y="0"/>
            <a:ext cx="2143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Picture 16" descr="duong vie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4" b="32445"/>
          <a:stretch>
            <a:fillRect/>
          </a:stretch>
        </p:blipFill>
        <p:spPr bwMode="auto">
          <a:xfrm>
            <a:off x="314325" y="0"/>
            <a:ext cx="2143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3" name="Picture 17" descr="duong vie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4" b="32445"/>
          <a:stretch>
            <a:fillRect/>
          </a:stretch>
        </p:blipFill>
        <p:spPr bwMode="auto">
          <a:xfrm>
            <a:off x="2371725" y="0"/>
            <a:ext cx="2143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904" name="Group 22"/>
          <p:cNvGrpSpPr>
            <a:grpSpLocks/>
          </p:cNvGrpSpPr>
          <p:nvPr/>
        </p:nvGrpSpPr>
        <p:grpSpPr bwMode="auto">
          <a:xfrm>
            <a:off x="323850" y="0"/>
            <a:ext cx="8372475" cy="838200"/>
            <a:chOff x="204" y="0"/>
            <a:chExt cx="5274" cy="528"/>
          </a:xfrm>
        </p:grpSpPr>
        <p:pic>
          <p:nvPicPr>
            <p:cNvPr id="37916" name="Picture 18" descr="duong vie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444" b="32445"/>
            <a:stretch>
              <a:fillRect/>
            </a:stretch>
          </p:blipFill>
          <p:spPr bwMode="auto">
            <a:xfrm>
              <a:off x="4128" y="0"/>
              <a:ext cx="135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7" name="Picture 19" descr="duong vie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444" b="32445"/>
            <a:stretch>
              <a:fillRect/>
            </a:stretch>
          </p:blipFill>
          <p:spPr bwMode="auto">
            <a:xfrm>
              <a:off x="2838" y="0"/>
              <a:ext cx="135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8" name="Picture 20" descr="duong vie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444" b="32445"/>
            <a:stretch>
              <a:fillRect/>
            </a:stretch>
          </p:blipFill>
          <p:spPr bwMode="auto">
            <a:xfrm>
              <a:off x="204" y="0"/>
              <a:ext cx="135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9" name="Picture 21" descr="duong vie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444" b="32445"/>
            <a:stretch>
              <a:fillRect/>
            </a:stretch>
          </p:blipFill>
          <p:spPr bwMode="auto">
            <a:xfrm>
              <a:off x="1500" y="0"/>
              <a:ext cx="135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905" name="Picture 23" descr="duong vie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4" b="32445"/>
          <a:stretch>
            <a:fillRect/>
          </a:stretch>
        </p:blipFill>
        <p:spPr bwMode="auto">
          <a:xfrm>
            <a:off x="228600" y="6019800"/>
            <a:ext cx="2143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6" name="Picture 24" descr="duong vie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4" b="32445"/>
          <a:stretch>
            <a:fillRect/>
          </a:stretch>
        </p:blipFill>
        <p:spPr bwMode="auto">
          <a:xfrm>
            <a:off x="2362200" y="6019800"/>
            <a:ext cx="2143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7" name="Picture 25" descr="duong vie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4" b="32445"/>
          <a:stretch>
            <a:fillRect/>
          </a:stretch>
        </p:blipFill>
        <p:spPr bwMode="auto">
          <a:xfrm>
            <a:off x="4419600" y="6019800"/>
            <a:ext cx="2143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8" name="Picture 26" descr="duong vie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4" b="32445"/>
          <a:stretch>
            <a:fillRect/>
          </a:stretch>
        </p:blipFill>
        <p:spPr bwMode="auto">
          <a:xfrm>
            <a:off x="228600" y="6019800"/>
            <a:ext cx="2143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9" name="Picture 27" descr="duong vie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4" b="32445"/>
          <a:stretch>
            <a:fillRect/>
          </a:stretch>
        </p:blipFill>
        <p:spPr bwMode="auto">
          <a:xfrm>
            <a:off x="2362200" y="6019800"/>
            <a:ext cx="2143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910" name="Group 32"/>
          <p:cNvGrpSpPr>
            <a:grpSpLocks/>
          </p:cNvGrpSpPr>
          <p:nvPr/>
        </p:nvGrpSpPr>
        <p:grpSpPr bwMode="auto">
          <a:xfrm>
            <a:off x="228600" y="6019800"/>
            <a:ext cx="8467725" cy="838200"/>
            <a:chOff x="144" y="3792"/>
            <a:chExt cx="5334" cy="528"/>
          </a:xfrm>
        </p:grpSpPr>
        <p:pic>
          <p:nvPicPr>
            <p:cNvPr id="37912" name="Picture 28" descr="duong vie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444" b="32445"/>
            <a:stretch>
              <a:fillRect/>
            </a:stretch>
          </p:blipFill>
          <p:spPr bwMode="auto">
            <a:xfrm>
              <a:off x="4128" y="3792"/>
              <a:ext cx="135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3" name="Picture 29" descr="duong vie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444" b="32445"/>
            <a:stretch>
              <a:fillRect/>
            </a:stretch>
          </p:blipFill>
          <p:spPr bwMode="auto">
            <a:xfrm>
              <a:off x="2784" y="3792"/>
              <a:ext cx="135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4" name="Picture 30" descr="duong vie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444" b="32445"/>
            <a:stretch>
              <a:fillRect/>
            </a:stretch>
          </p:blipFill>
          <p:spPr bwMode="auto">
            <a:xfrm>
              <a:off x="144" y="3792"/>
              <a:ext cx="135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5" name="Picture 31" descr="duong vie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444" b="32445"/>
            <a:stretch>
              <a:fillRect/>
            </a:stretch>
          </p:blipFill>
          <p:spPr bwMode="auto">
            <a:xfrm>
              <a:off x="1488" y="3792"/>
              <a:ext cx="135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041" name="Picture 33" descr="chu chu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1100138"/>
            <a:ext cx="34004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430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430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do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3600"/>
            <a:ext cx="5795963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6" descr="hoa 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1905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7" descr="hoa 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429000"/>
            <a:ext cx="17526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10" descr="vien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38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11" descr="vien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37338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12" descr="chu cai 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38200"/>
            <a:ext cx="456247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440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81200" y="762000"/>
            <a:ext cx="5334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TRÒ CHƠI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“BÙ CHỮ THIẾU”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0" y="3048000"/>
            <a:ext cx="7924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Cách chơi: Trên màn hình cô có các hình ảnh có từ tương ứng. Nhiệm vụ của các con là bù chữ còn thiếu vào dấu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 descr="kha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6" t="13043" r="5797" b="8696"/>
          <a:stretch>
            <a:fillRect/>
          </a:stretch>
        </p:blipFill>
        <p:spPr bwMode="auto">
          <a:xfrm>
            <a:off x="1828800" y="0"/>
            <a:ext cx="52578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2895600" y="4114800"/>
            <a:ext cx="4267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.VnAvant" panose="020B7200000000000000" pitchFamily="34" charset="0"/>
              </a:rPr>
              <a:t>kh</a:t>
            </a:r>
            <a:r>
              <a:rPr lang="en-US" altLang="en-US" sz="4000" b="1">
                <a:solidFill>
                  <a:srgbClr val="FF0000"/>
                </a:solidFill>
                <a:latin typeface=".VnAvant" panose="020B7200000000000000" pitchFamily="34" charset="0"/>
              </a:rPr>
              <a:t>…</a:t>
            </a:r>
            <a:r>
              <a:rPr lang="en-US" altLang="en-US" sz="5400" b="1">
                <a:latin typeface=".VnAvant" panose="020B7200000000000000" pitchFamily="34" charset="0"/>
              </a:rPr>
              <a:t>n m</a:t>
            </a:r>
            <a:r>
              <a:rPr lang="en-US" altLang="en-US" sz="4000" b="1">
                <a:solidFill>
                  <a:srgbClr val="FF0000"/>
                </a:solidFill>
                <a:latin typeface=".VnAvant" panose="020B7200000000000000" pitchFamily="34" charset="0"/>
              </a:rPr>
              <a:t>…</a:t>
            </a:r>
            <a:r>
              <a:rPr lang="en-US" altLang="en-US" sz="5400" b="1">
                <a:latin typeface=".VnAvant" panose="020B7200000000000000" pitchFamily="34" charset="0"/>
              </a:rPr>
              <a:t>t</a:t>
            </a:r>
          </a:p>
        </p:txBody>
      </p:sp>
      <p:pic>
        <p:nvPicPr>
          <p:cNvPr id="40964" name="Picture 5" descr="khn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00400"/>
            <a:ext cx="40290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91200" y="4906963"/>
            <a:ext cx="76200" cy="46037"/>
          </a:xfrm>
          <a:prstGeom prst="rect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0966" name="TextBox 7"/>
          <p:cNvSpPr txBox="1">
            <a:spLocks noChangeArrowheads="1"/>
          </p:cNvSpPr>
          <p:nvPr/>
        </p:nvSpPr>
        <p:spPr bwMode="auto">
          <a:xfrm>
            <a:off x="2362200" y="5334000"/>
            <a:ext cx="838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00FF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40967" name="TextBox 8"/>
          <p:cNvSpPr txBox="1">
            <a:spLocks noChangeArrowheads="1"/>
          </p:cNvSpPr>
          <p:nvPr/>
        </p:nvSpPr>
        <p:spPr bwMode="auto">
          <a:xfrm>
            <a:off x="6172200" y="5410200"/>
            <a:ext cx="838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00FF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40968" name="TextBox 9"/>
          <p:cNvSpPr txBox="1">
            <a:spLocks noChangeArrowheads="1"/>
          </p:cNvSpPr>
          <p:nvPr/>
        </p:nvSpPr>
        <p:spPr bwMode="auto">
          <a:xfrm>
            <a:off x="4953000" y="5410200"/>
            <a:ext cx="838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00FF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13" name="Picture 12" descr="a 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486400"/>
            <a:ext cx="6000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a 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486400"/>
            <a:ext cx="6000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ong ho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54363"/>
            <a:ext cx="24384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02552 -0.188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7" y="-942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1719 -0.1881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Hong\Desktop\ma. jpg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"/>
            <a:ext cx="2895600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1371600" y="3505200"/>
            <a:ext cx="65532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5400" b="1">
                <a:latin typeface=".VnAvant" panose="020B7200000000000000" pitchFamily="34" charset="0"/>
              </a:rPr>
              <a:t>m¸y sÊy tãc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5400" b="1">
                <a:latin typeface=".VnAvant" panose="020B7200000000000000" pitchFamily="34" charset="0"/>
              </a:rPr>
              <a:t>m</a:t>
            </a:r>
            <a:r>
              <a:rPr lang="vi-VN" altLang="en-US" sz="4800" b="1">
                <a:solidFill>
                  <a:srgbClr val="FF0000"/>
                </a:solidFill>
                <a:latin typeface=".VnAvant" panose="020B7200000000000000" pitchFamily="34" charset="0"/>
              </a:rPr>
              <a:t>...</a:t>
            </a:r>
            <a:r>
              <a:rPr lang="vi-VN" altLang="en-US" sz="5400" b="1">
                <a:latin typeface=".VnAvant" panose="020B7200000000000000" pitchFamily="34" charset="0"/>
              </a:rPr>
              <a:t>y s</a:t>
            </a:r>
            <a:r>
              <a:rPr lang="vi-VN" altLang="en-US" sz="4800" b="1">
                <a:solidFill>
                  <a:srgbClr val="FF0000"/>
                </a:solidFill>
                <a:latin typeface=".VnAvant" panose="020B7200000000000000" pitchFamily="34" charset="0"/>
              </a:rPr>
              <a:t>...</a:t>
            </a:r>
            <a:r>
              <a:rPr lang="vi-VN" altLang="en-US" sz="5400" b="1">
                <a:latin typeface=".VnAvant" panose="020B7200000000000000" pitchFamily="34" charset="0"/>
              </a:rPr>
              <a:t>y tãc</a:t>
            </a:r>
            <a:endParaRPr lang="en-US" altLang="en-US" sz="5400" b="1">
              <a:latin typeface=".VnAvant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400" b="1">
              <a:latin typeface=".VnAvant" panose="020B7200000000000000" pitchFamily="34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209800" y="5334000"/>
            <a:ext cx="838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00FF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41989" name="TextBox 8"/>
          <p:cNvSpPr txBox="1">
            <a:spLocks noChangeArrowheads="1"/>
          </p:cNvSpPr>
          <p:nvPr/>
        </p:nvSpPr>
        <p:spPr bwMode="auto">
          <a:xfrm>
            <a:off x="6172200" y="5410200"/>
            <a:ext cx="914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70C0"/>
                </a:solidFill>
                <a:latin typeface=".VnAvant" panose="020B7200000000000000" pitchFamily="34" charset="0"/>
              </a:rPr>
              <a:t>ª</a:t>
            </a:r>
          </a:p>
        </p:txBody>
      </p:sp>
      <p:pic>
        <p:nvPicPr>
          <p:cNvPr id="48131" name="Picture 3" descr="C:\Users\Hong\Desktop\a..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562600"/>
            <a:ext cx="460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4" descr="C:\Users\Hong\Desktop\chu a\a 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486400"/>
            <a:ext cx="668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19600"/>
            <a:ext cx="38100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43400"/>
            <a:ext cx="38100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dong ho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782763"/>
            <a:ext cx="24384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3704 L 0.09583 -0.162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1 -0.155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C:\Users\Hong\Desktop\cc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330200"/>
            <a:ext cx="3657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33800"/>
            <a:ext cx="4572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57400" y="5486400"/>
            <a:ext cx="793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43013" name="Rectangle 14"/>
          <p:cNvSpPr>
            <a:spLocks noChangeArrowheads="1"/>
          </p:cNvSpPr>
          <p:nvPr/>
        </p:nvSpPr>
        <p:spPr bwMode="auto">
          <a:xfrm>
            <a:off x="3505200" y="5486400"/>
            <a:ext cx="7762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43014" name="Rectangle 15"/>
          <p:cNvSpPr>
            <a:spLocks noChangeArrowheads="1"/>
          </p:cNvSpPr>
          <p:nvPr/>
        </p:nvSpPr>
        <p:spPr bwMode="auto">
          <a:xfrm>
            <a:off x="5105400" y="5486400"/>
            <a:ext cx="793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7200" b="1">
                <a:solidFill>
                  <a:srgbClr val="0000FF"/>
                </a:solidFill>
                <a:latin typeface=".VnAvant" panose="020B7200000000000000" pitchFamily="34" charset="0"/>
              </a:rPr>
              <a:t>©</a:t>
            </a:r>
            <a:endParaRPr lang="en-US" altLang="en-US" sz="7200" b="1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pic>
        <p:nvPicPr>
          <p:cNvPr id="49158" name="Picture 6" descr="C:\Users\Hong\Desktop\chu a\a 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562600"/>
            <a:ext cx="762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10" descr="C:\Users\Hong\Desktop\ch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62200"/>
            <a:ext cx="41814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dong ho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62000"/>
            <a:ext cx="24384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0.11493 -0.254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7" y="-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15 -0.2363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Hong\Desktop\c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3429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6"/>
          <p:cNvSpPr>
            <a:spLocks noChangeArrowheads="1"/>
          </p:cNvSpPr>
          <p:nvPr/>
        </p:nvSpPr>
        <p:spPr bwMode="auto">
          <a:xfrm>
            <a:off x="3505200" y="5688013"/>
            <a:ext cx="75882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7000" b="1">
                <a:solidFill>
                  <a:srgbClr val="0000FF"/>
                </a:solidFill>
                <a:latin typeface=".VnAvant" panose="020B7200000000000000" pitchFamily="34" charset="0"/>
              </a:rPr>
              <a:t>«</a:t>
            </a:r>
            <a:endParaRPr lang="en-US" altLang="en-US" sz="7000" b="1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44036" name="Rectangle 8"/>
          <p:cNvSpPr>
            <a:spLocks noChangeArrowheads="1"/>
          </p:cNvSpPr>
          <p:nvPr/>
        </p:nvSpPr>
        <p:spPr bwMode="auto">
          <a:xfrm>
            <a:off x="6553200" y="5486400"/>
            <a:ext cx="77787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7000" b="1">
                <a:solidFill>
                  <a:srgbClr val="0000FF"/>
                </a:solidFill>
                <a:latin typeface=".VnAvant" panose="020B7200000000000000" pitchFamily="34" charset="0"/>
              </a:rPr>
              <a:t>a</a:t>
            </a:r>
            <a:endParaRPr lang="en-US" altLang="en-US" sz="7000" b="1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pic>
        <p:nvPicPr>
          <p:cNvPr id="44037" name="Picture 4" descr="C:\Users\Hong\Desktop\chu a\a 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49925"/>
            <a:ext cx="762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17863"/>
            <a:ext cx="48006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57400" y="5688013"/>
            <a:ext cx="77787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7000" b="1">
                <a:solidFill>
                  <a:srgbClr val="0000FF"/>
                </a:solidFill>
                <a:latin typeface=".VnAvant" panose="020B7200000000000000" pitchFamily="34" charset="0"/>
              </a:rPr>
              <a:t>©</a:t>
            </a:r>
            <a:endParaRPr lang="en-US" altLang="en-US" sz="7000" b="1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pic>
        <p:nvPicPr>
          <p:cNvPr id="12" name="dong ho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79463"/>
            <a:ext cx="24384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0.01875 L 0.1158 -0.214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/>
          </p:cNvSpPr>
          <p:nvPr/>
        </p:nvSpPr>
        <p:spPr bwMode="auto">
          <a:xfrm>
            <a:off x="2895600" y="2514600"/>
            <a:ext cx="3382963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7000" b="1">
                <a:latin typeface=".VnAvant" panose="020B7200000000000000" pitchFamily="34" charset="0"/>
              </a:rPr>
              <a:t>bÕp ga</a:t>
            </a:r>
          </a:p>
        </p:txBody>
      </p:sp>
      <p:pic>
        <p:nvPicPr>
          <p:cNvPr id="46083" name="Picture 2" descr="C:\Users\Hong\Desktop\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-381000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2895600" y="3581400"/>
            <a:ext cx="354488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7000" b="1">
                <a:latin typeface=".VnAvant" panose="020B7200000000000000" pitchFamily="34" charset="0"/>
              </a:rPr>
              <a:t>bÕp g</a:t>
            </a:r>
            <a:r>
              <a:rPr lang="vi-VN" altLang="en-US" sz="6000" b="1">
                <a:solidFill>
                  <a:srgbClr val="FF0000"/>
                </a:solidFill>
                <a:latin typeface=".VnAvant" panose="020B7200000000000000" pitchFamily="34" charset="0"/>
              </a:rPr>
              <a:t>...</a:t>
            </a:r>
            <a:endParaRPr lang="vi-VN" altLang="en-US" sz="7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6085" name="Rectangle 6"/>
          <p:cNvSpPr>
            <a:spLocks noChangeArrowheads="1"/>
          </p:cNvSpPr>
          <p:nvPr/>
        </p:nvSpPr>
        <p:spPr bwMode="auto">
          <a:xfrm>
            <a:off x="2819400" y="5486400"/>
            <a:ext cx="75882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7000" b="1">
                <a:solidFill>
                  <a:srgbClr val="0000FF"/>
                </a:solidFill>
                <a:latin typeface=".VnAvant" panose="020B7200000000000000" pitchFamily="34" charset="0"/>
              </a:rPr>
              <a:t>«</a:t>
            </a:r>
            <a:endParaRPr lang="en-US" altLang="en-US" sz="7000" b="1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5638800" y="5486400"/>
            <a:ext cx="77787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7000" b="1">
                <a:solidFill>
                  <a:srgbClr val="0000FF"/>
                </a:solidFill>
                <a:latin typeface=".VnAvant" panose="020B7200000000000000" pitchFamily="34" charset="0"/>
              </a:rPr>
              <a:t>a</a:t>
            </a:r>
            <a:endParaRPr lang="en-US" altLang="en-US" sz="7000" b="1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pic>
        <p:nvPicPr>
          <p:cNvPr id="46087" name="Picture 4" descr="C:\Users\Hong\Desktop\chu a\a 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638800"/>
            <a:ext cx="762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Rectangle 9"/>
          <p:cNvSpPr>
            <a:spLocks noChangeArrowheads="1"/>
          </p:cNvSpPr>
          <p:nvPr/>
        </p:nvSpPr>
        <p:spPr bwMode="auto">
          <a:xfrm>
            <a:off x="7010400" y="5486400"/>
            <a:ext cx="77787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7000" b="1">
                <a:solidFill>
                  <a:srgbClr val="0000FF"/>
                </a:solidFill>
                <a:latin typeface=".VnAvant" panose="020B7200000000000000" pitchFamily="34" charset="0"/>
              </a:rPr>
              <a:t>©</a:t>
            </a:r>
            <a:endParaRPr lang="en-US" altLang="en-US" sz="7000" b="1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pic>
        <p:nvPicPr>
          <p:cNvPr id="9" name="dong ho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213360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-0.0092 -0.285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-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297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2819400" y="120650"/>
            <a:ext cx="3697288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800" b="1">
                <a:solidFill>
                  <a:srgbClr val="0000FF"/>
                </a:solidFill>
                <a:latin typeface=".VnAvant" panose="020B7200000000000000" pitchFamily="34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819400" y="120650"/>
            <a:ext cx="3697288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800" b="1">
                <a:solidFill>
                  <a:srgbClr val="0000FF"/>
                </a:solidFill>
                <a:latin typeface=".VnAvant" panose="020B7200000000000000" pitchFamily="34" charset="0"/>
              </a:rPr>
              <a:t>a</a:t>
            </a:r>
          </a:p>
        </p:txBody>
      </p:sp>
    </p:spTree>
  </p:cSld>
  <p:clrMapOvr>
    <a:masterClrMapping/>
  </p:clrMapOvr>
  <p:transition spd="med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2819400" y="120650"/>
            <a:ext cx="3697288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800" b="1">
                <a:solidFill>
                  <a:srgbClr val="0000FF"/>
                </a:solidFill>
                <a:latin typeface=".VnAvant" panose="020B7200000000000000" pitchFamily="34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chu 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9239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chu o 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4800600" cy="462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3200400" y="838200"/>
            <a:ext cx="30480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0000" b="1">
                <a:solidFill>
                  <a:srgbClr val="00FF00"/>
                </a:solidFill>
                <a:latin typeface=".VnAvant" panose="020B7200000000000000" pitchFamily="34" charset="0"/>
              </a:rPr>
              <a:t>a</a:t>
            </a:r>
            <a:endParaRPr lang="en-US" altLang="en-US" sz="30000" b="1">
              <a:solidFill>
                <a:srgbClr val="00FF0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304800" y="914400"/>
            <a:ext cx="30480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0000" b="1">
                <a:solidFill>
                  <a:srgbClr val="CC0000"/>
                </a:solidFill>
              </a:rPr>
              <a:t>A</a:t>
            </a:r>
            <a:endParaRPr lang="en-US" altLang="en-US" sz="30000" b="1">
              <a:solidFill>
                <a:srgbClr val="CC0000"/>
              </a:solidFill>
            </a:endParaRPr>
          </a:p>
        </p:txBody>
      </p:sp>
      <p:pic>
        <p:nvPicPr>
          <p:cNvPr id="12295" name="Picture 7" descr="a viet thuo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23334" r="37500" b="18889"/>
          <a:stretch>
            <a:fillRect/>
          </a:stretch>
        </p:blipFill>
        <p:spPr bwMode="auto">
          <a:xfrm>
            <a:off x="6096000" y="2438400"/>
            <a:ext cx="25908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22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u 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7471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9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42&quot;&gt;&lt;property id=&quot;20148&quot; value=&quot;5&quot;/&gt;&lt;property id=&quot;20300&quot; value=&quot;Slide 2&quot;/&gt;&lt;property id=&quot;20307&quot; value=&quot;259&quot;/&gt;&lt;/object&gt;&lt;object type=&quot;3&quot; unique_id=&quot;10093&quot;&gt;&lt;property id=&quot;20148&quot; value=&quot;5&quot;/&gt;&lt;property id=&quot;20300&quot; value=&quot;Slide 3&quot;/&gt;&lt;property id=&quot;20307&quot; value=&quot;262&quot;/&gt;&lt;/object&gt;&lt;object type=&quot;3&quot; unique_id=&quot;10094&quot;&gt;&lt;property id=&quot;20148&quot; value=&quot;5&quot;/&gt;&lt;property id=&quot;20300&quot; value=&quot;Slide 4&quot;/&gt;&lt;property id=&quot;20307&quot; value=&quot;263&quot;/&gt;&lt;/object&gt;&lt;object type=&quot;3&quot; unique_id=&quot;10095&quot;&gt;&lt;property id=&quot;20148&quot; value=&quot;5&quot;/&gt;&lt;property id=&quot;20300&quot; value=&quot;Slide 5&quot;/&gt;&lt;property id=&quot;20307&quot; value=&quot;264&quot;/&gt;&lt;/object&gt;&lt;object type=&quot;3&quot; unique_id=&quot;10098&quot;&gt;&lt;property id=&quot;20148&quot; value=&quot;5&quot;/&gt;&lt;property id=&quot;20300&quot; value=&quot;Slide 7&quot;/&gt;&lt;property id=&quot;20307&quot; value=&quot;267&quot;/&gt;&lt;/object&gt;&lt;object type=&quot;3&quot; unique_id=&quot;10099&quot;&gt;&lt;property id=&quot;20148&quot; value=&quot;5&quot;/&gt;&lt;property id=&quot;20300&quot; value=&quot;Slide 8&quot;/&gt;&lt;property id=&quot;20307&quot; value=&quot;268&quot;/&gt;&lt;/object&gt;&lt;object type=&quot;3&quot; unique_id=&quot;10184&quot;&gt;&lt;property id=&quot;20148&quot; value=&quot;5&quot;/&gt;&lt;property id=&quot;20300&quot; value=&quot;Slide 9&quot;/&gt;&lt;property id=&quot;20307&quot; value=&quot;269&quot;/&gt;&lt;/object&gt;&lt;object type=&quot;3&quot; unique_id=&quot;10260&quot;&gt;&lt;property id=&quot;20148&quot; value=&quot;5&quot;/&gt;&lt;property id=&quot;20300&quot; value=&quot;Slide 10&quot;/&gt;&lt;property id=&quot;20307&quot; value=&quot;270&quot;/&gt;&lt;/object&gt;&lt;object type=&quot;3&quot; unique_id=&quot;10442&quot;&gt;&lt;property id=&quot;20148&quot; value=&quot;5&quot;/&gt;&lt;property id=&quot;20300&quot; value=&quot;Slide 13&quot;/&gt;&lt;property id=&quot;20307&quot; value=&quot;278&quot;/&gt;&lt;/object&gt;&lt;object type=&quot;3&quot; unique_id=&quot;10615&quot;&gt;&lt;property id=&quot;20148&quot; value=&quot;5&quot;/&gt;&lt;property id=&quot;20300&quot; value=&quot;Slide 14&quot;/&gt;&lt;property id=&quot;20307&quot; value=&quot;279&quot;/&gt;&lt;/object&gt;&lt;object type=&quot;3&quot; unique_id=&quot;10682&quot;&gt;&lt;property id=&quot;20148&quot; value=&quot;5&quot;/&gt;&lt;property id=&quot;20300&quot; value=&quot;Slide 15&quot;/&gt;&lt;property id=&quot;20307&quot; value=&quot;280&quot;/&gt;&lt;/object&gt;&lt;object type=&quot;3&quot; unique_id=&quot;10775&quot;&gt;&lt;property id=&quot;20148&quot; value=&quot;5&quot;/&gt;&lt;property id=&quot;20300&quot; value=&quot;Slide 16&quot;/&gt;&lt;property id=&quot;20307&quot; value=&quot;282&quot;/&gt;&lt;/object&gt;&lt;object type=&quot;3&quot; unique_id=&quot;10927&quot;&gt;&lt;property id=&quot;20148&quot; value=&quot;5&quot;/&gt;&lt;property id=&quot;20300&quot; value=&quot;Slide 18&quot;/&gt;&lt;property id=&quot;20307&quot; value=&quot;283&quot;/&gt;&lt;/object&gt;&lt;object type=&quot;3&quot; unique_id=&quot;10930&quot;&gt;&lt;property id=&quot;20148&quot; value=&quot;5&quot;/&gt;&lt;property id=&quot;20300&quot; value=&quot;Slide 20&quot;/&gt;&lt;property id=&quot;20307&quot; value=&quot;286&quot;/&gt;&lt;/object&gt;&lt;object type=&quot;3&quot; unique_id=&quot;11068&quot;&gt;&lt;property id=&quot;20148&quot; value=&quot;5&quot;/&gt;&lt;property id=&quot;20300&quot; value=&quot;Slide 19&quot;/&gt;&lt;property id=&quot;20307&quot; value=&quot;287&quot;/&gt;&lt;/object&gt;&lt;object type=&quot;3&quot; unique_id=&quot;11205&quot;&gt;&lt;property id=&quot;20148&quot; value=&quot;5&quot;/&gt;&lt;property id=&quot;20300&quot; value=&quot;Slide 21&quot;/&gt;&lt;property id=&quot;20307&quot; value=&quot;289&quot;/&gt;&lt;/object&gt;&lt;object type=&quot;3&quot; unique_id=&quot;11206&quot;&gt;&lt;property id=&quot;20148&quot; value=&quot;5&quot;/&gt;&lt;property id=&quot;20300&quot; value=&quot;Slide 22&quot;/&gt;&lt;property id=&quot;20307&quot; value=&quot;290&quot;/&gt;&lt;/object&gt;&lt;object type=&quot;3&quot; unique_id=&quot;11509&quot;&gt;&lt;property id=&quot;20148&quot; value=&quot;5&quot;/&gt;&lt;property id=&quot;20300&quot; value=&quot;Slide 23&quot;/&gt;&lt;property id=&quot;20307&quot; value=&quot;292&quot;/&gt;&lt;/object&gt;&lt;object type=&quot;3&quot; unique_id=&quot;11660&quot;&gt;&lt;property id=&quot;20148&quot; value=&quot;5&quot;/&gt;&lt;property id=&quot;20300&quot; value=&quot;Slide 6&quot;/&gt;&lt;property id=&quot;20307&quot; value=&quot;294&quot;/&gt;&lt;/object&gt;&lt;object type=&quot;3&quot; unique_id=&quot;11794&quot;&gt;&lt;property id=&quot;20148&quot; value=&quot;5&quot;/&gt;&lt;property id=&quot;20300&quot; value=&quot;Slide 11&quot;/&gt;&lt;property id=&quot;20307&quot; value=&quot;296&quot;/&gt;&lt;/object&gt;&lt;object type=&quot;3&quot; unique_id=&quot;11795&quot;&gt;&lt;property id=&quot;20148&quot; value=&quot;5&quot;/&gt;&lt;property id=&quot;20300&quot; value=&quot;Slide 12&quot;/&gt;&lt;property id=&quot;20307&quot; value=&quot;295&quot;/&gt;&lt;/object&gt;&lt;object type=&quot;3&quot; unique_id=&quot;11940&quot;&gt;&lt;property id=&quot;20148&quot; value=&quot;5&quot;/&gt;&lt;property id=&quot;20300&quot; value=&quot;Slide 17&quot;/&gt;&lt;property id=&quot;20307&quot; value=&quot;297&quot;/&gt;&lt;/object&gt;&lt;/object&gt;&lt;/object&gt;&lt;/database&gt;"/>
  <p:tag name="SECTOMILLISECCONVERTED" val="1"/>
  <p:tag name="INKNOELEADERBOARD" val="-104146924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3087</TotalTime>
  <Words>201</Words>
  <Application>Microsoft Office PowerPoint</Application>
  <PresentationFormat>On-screen Show (4:3)</PresentationFormat>
  <Paragraphs>72</Paragraphs>
  <Slides>37</Slides>
  <Notes>6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.VnAristote</vt:lpstr>
      <vt:lpstr>.VnAvant</vt:lpstr>
      <vt:lpstr>.VnTime</vt:lpstr>
      <vt:lpstr>Arial</vt:lpstr>
      <vt:lpstr>Segoe UI Semilight</vt:lpstr>
      <vt:lpstr>UTM Charlemagne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at Home or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All users - Windows 8</dc:creator>
  <cp:lastModifiedBy>Windows User</cp:lastModifiedBy>
  <cp:revision>176</cp:revision>
  <dcterms:created xsi:type="dcterms:W3CDTF">2016-10-21T01:38:17Z</dcterms:created>
  <dcterms:modified xsi:type="dcterms:W3CDTF">2021-09-15T15:19:37Z</dcterms:modified>
</cp:coreProperties>
</file>