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62" r:id="rId3"/>
    <p:sldId id="266" r:id="rId4"/>
    <p:sldId id="315" r:id="rId5"/>
    <p:sldId id="268" r:id="rId6"/>
    <p:sldId id="316" r:id="rId7"/>
    <p:sldId id="256" r:id="rId8"/>
    <p:sldId id="280" r:id="rId9"/>
    <p:sldId id="317" r:id="rId10"/>
    <p:sldId id="276" r:id="rId11"/>
    <p:sldId id="319" r:id="rId12"/>
    <p:sldId id="318" r:id="rId13"/>
    <p:sldId id="311" r:id="rId14"/>
    <p:sldId id="307" r:id="rId15"/>
    <p:sldId id="308" r:id="rId16"/>
    <p:sldId id="309" r:id="rId17"/>
    <p:sldId id="310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FF"/>
    <a:srgbClr val="00FF00"/>
    <a:srgbClr val="6600CC"/>
    <a:srgbClr val="0000FF"/>
    <a:srgbClr val="0000CC"/>
    <a:srgbClr val="D5FFD5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 varScale="1">
        <p:scale>
          <a:sx n="69" d="100"/>
          <a:sy n="69" d="100"/>
        </p:scale>
        <p:origin x="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5D1BE-A35A-4373-9A6C-A38378881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54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71621-5DDC-4F8D-A675-125ACD91D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31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654E2-BE94-4E46-A478-AC3FB2F3F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28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B5B60-0B38-439E-BF8D-45BB6FC52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6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0080F-BF4E-414C-BCE3-C9F660590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55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768E-7706-46E7-9BEA-6C6962C24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75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08D6C-BC9B-47D4-B014-6C1A63AF0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0870F-E63A-4D32-A485-7B164AD68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DF2A-3639-4D84-84A6-A5146EDDF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60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05E0-A502-45AB-A3EF-EDA85BC50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63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C47B-23F2-4449-8E95-4F8C39072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81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0144-60C0-4FA7-95A8-CC71184FD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2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A120A-93B8-4AFB-BCAF-99E668038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34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9FF"/>
            </a:gs>
            <a:gs pos="100000">
              <a:srgbClr val="D5FFD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09C3311-D773-4D3B-B691-B78035560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 picture containing drawing, tab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387475" y="1876425"/>
            <a:ext cx="6316663" cy="3103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0124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abia" panose="020B7200000000000000" pitchFamily="34" charset="0"/>
              </a:rPr>
              <a:t>Gi¸o ¸n ph¸t triÓn ng«n ng÷</a:t>
            </a:r>
            <a:endParaRPr lang="en-US" sz="3600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0000FF"/>
              </a:solidFill>
              <a:latin typeface=".VnArabia" panose="020B7200000000000000" pitchFamily="34" charset="0"/>
            </a:endParaRPr>
          </a:p>
        </p:txBody>
      </p:sp>
      <p:sp>
        <p:nvSpPr>
          <p:cNvPr id="2052" name="Text Box 205"/>
          <p:cNvSpPr txBox="1">
            <a:spLocks noChangeArrowheads="1"/>
          </p:cNvSpPr>
          <p:nvPr/>
        </p:nvSpPr>
        <p:spPr bwMode="auto">
          <a:xfrm>
            <a:off x="3505200" y="4495800"/>
            <a:ext cx="5172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Gi¸o viªn: Ph¹m ThÞ Hång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Løa tuæi : 5-6 tuæi</a:t>
            </a:r>
          </a:p>
        </p:txBody>
      </p:sp>
      <p:pic>
        <p:nvPicPr>
          <p:cNvPr id="2053" name="Picture 2" descr="C:\Users\Hong\Desktop\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741738"/>
            <a:ext cx="7315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87"/>
          <p:cNvSpPr txBox="1">
            <a:spLocks noChangeArrowheads="1"/>
          </p:cNvSpPr>
          <p:nvPr/>
        </p:nvSpPr>
        <p:spPr bwMode="auto">
          <a:xfrm>
            <a:off x="2366963" y="265113"/>
            <a:ext cx="4567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UTM Charlemagne" panose="02040603050506020204" pitchFamily="18" charset="0"/>
                <a:cs typeface="Arial" panose="020B0604020202020204" pitchFamily="34" charset="0"/>
              </a:rPr>
              <a:t>UBND QUẬN LONG BIÊN</a:t>
            </a:r>
          </a:p>
        </p:txBody>
      </p:sp>
      <p:sp>
        <p:nvSpPr>
          <p:cNvPr id="2055" name="Text Box 187"/>
          <p:cNvSpPr txBox="1">
            <a:spLocks noChangeArrowheads="1"/>
          </p:cNvSpPr>
          <p:nvPr/>
        </p:nvSpPr>
        <p:spPr bwMode="auto">
          <a:xfrm>
            <a:off x="2020888" y="833438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UTM Charlemagne" panose="02040603050506020204" pitchFamily="18" charset="0"/>
                <a:cs typeface="Arial" panose="020B0604020202020204" pitchFamily="34" charset="0"/>
              </a:rPr>
              <a:t>TRƯỜNG MN HOA THỦY TIÊN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23383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5400" b="1">
                <a:solidFill>
                  <a:srgbClr val="FF00FF"/>
                </a:solidFill>
                <a:latin typeface=".VnArial" panose="020B7200000000000000" pitchFamily="34" charset="0"/>
              </a:rPr>
              <a:t>R</a:t>
            </a:r>
            <a:endParaRPr lang="en-US" altLang="en-US" sz="30500" b="1">
              <a:solidFill>
                <a:srgbClr val="FF00FF"/>
              </a:solidFill>
              <a:latin typeface=".VnArial" panose="020B7200000000000000" pitchFamily="34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105400" y="-152400"/>
            <a:ext cx="2362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en-US" sz="30500" b="1">
              <a:solidFill>
                <a:srgbClr val="0000FF"/>
              </a:solidFill>
              <a:latin typeface=".VnCommercial ScriptH" panose="020B7200000000000000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114800" y="1905000"/>
            <a:ext cx="13716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2900" b="1">
                <a:solidFill>
                  <a:srgbClr val="FF0066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775325" y="-65088"/>
            <a:ext cx="184150" cy="57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en-US" sz="37000" b="1">
              <a:solidFill>
                <a:srgbClr val="0000FF"/>
              </a:solidFill>
              <a:latin typeface="VNI-Script" pitchFamily="2" charset="0"/>
            </a:endParaRPr>
          </a:p>
        </p:txBody>
      </p:sp>
      <p:pic>
        <p:nvPicPr>
          <p:cNvPr id="5127" name="Picture 7" descr="G:\r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n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8" b="10345"/>
          <a:stretch>
            <a:fillRect/>
          </a:stretch>
        </p:blipFill>
        <p:spPr bwMode="auto">
          <a:xfrm>
            <a:off x="0" y="0"/>
            <a:ext cx="1600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 descr="ne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10345"/>
          <a:stretch>
            <a:fillRect/>
          </a:stretch>
        </p:blipFill>
        <p:spPr bwMode="auto">
          <a:xfrm>
            <a:off x="7543800" y="5372100"/>
            <a:ext cx="1600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8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u 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09600"/>
            <a:ext cx="9076267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76400" y="838200"/>
            <a:ext cx="23383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257800" y="685800"/>
            <a:ext cx="1416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729445">
            <a:off x="1219200" y="1143000"/>
            <a:ext cx="27657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895600"/>
            <a:ext cx="7543799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vant" panose="020B7200000000000000" pitchFamily="34" charset="0"/>
              </a:rPr>
              <a:t>§è </a:t>
            </a:r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vant" panose="020B7200000000000000" pitchFamily="34" charset="0"/>
              </a:rPr>
              <a:t>vui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38200" y="285750"/>
            <a:ext cx="74041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Chữ gì xiên phải nghiêng chào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Kết hợp xiên trái cùng chào bạn 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                          Đố bạn là chữ gì?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76600" y="1066800"/>
            <a:ext cx="2906713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600" b="1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38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Chữ gì nét thẳng đứng chào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Bên phải móc ngắn bạn ơi chữ gì?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29000" y="1133475"/>
            <a:ext cx="168433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600" b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6838" y="152400"/>
            <a:ext cx="90471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Chữ gì nét móc hai đầu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Dáng hình đất nước Việt Nam chúng mình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Đố là chữ gì?</a:t>
            </a:r>
          </a:p>
        </p:txBody>
      </p:sp>
      <p:sp>
        <p:nvSpPr>
          <p:cNvPr id="174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76600" y="1066800"/>
            <a:ext cx="22494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600" b="1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673350" y="0"/>
            <a:ext cx="40211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Chữ gì hai nét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Bắt chéo lên nhau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Các bạn hỏi nhau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Đoán xem chữ gì?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0563" y="1371600"/>
            <a:ext cx="290671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600" b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9906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.VnAvant" panose="020B7200000000000000" pitchFamily="34" charset="0"/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8" name="Rectangle 16"/>
          <p:cNvSpPr>
            <a:spLocks noChangeArrowheads="1"/>
          </p:cNvSpPr>
          <p:nvPr/>
        </p:nvSpPr>
        <p:spPr bwMode="auto">
          <a:xfrm>
            <a:off x="1600200" y="5468938"/>
            <a:ext cx="6248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00FF"/>
                </a:solidFill>
                <a:latin typeface=".VnAvant" panose="020B7200000000000000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®Êu vËt</a:t>
            </a:r>
            <a:endParaRPr lang="en-US" altLang="en-US" sz="900">
              <a:solidFill>
                <a:srgbClr val="0000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43200" y="5467350"/>
            <a:ext cx="8001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4713" y="5467350"/>
            <a:ext cx="8001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89400" y="5470525"/>
            <a:ext cx="8001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24500" y="5465763"/>
            <a:ext cx="8001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92838" y="5465763"/>
            <a:ext cx="8001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53000" y="5465763"/>
            <a:ext cx="60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FF00"/>
                </a:solidFill>
                <a:latin typeface=".VnAvant" panose="020B7200000000000000" pitchFamily="34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8" grpId="1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382963" y="609600"/>
            <a:ext cx="237648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500" b="1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</a:p>
        </p:txBody>
      </p:sp>
      <p:pic>
        <p:nvPicPr>
          <p:cNvPr id="4099" name="Picture 17" descr="hoa hong trang tr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4" b="52000"/>
          <a:stretch>
            <a:fillRect/>
          </a:stretch>
        </p:blipFill>
        <p:spPr bwMode="auto">
          <a:xfrm>
            <a:off x="0" y="5486400"/>
            <a:ext cx="133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8" descr="hoa hong trang tr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4" b="52000"/>
          <a:stretch>
            <a:fillRect/>
          </a:stretch>
        </p:blipFill>
        <p:spPr bwMode="auto">
          <a:xfrm>
            <a:off x="7810500" y="0"/>
            <a:ext cx="133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6" grpId="1"/>
      <p:bldP spid="133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A picture containing drawing, food&#10;&#10;Description automatically generate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6588"/>
            <a:ext cx="21336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25638"/>
            <a:ext cx="1855788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810000" y="1828800"/>
            <a:ext cx="12192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1400" b="1">
                <a:solidFill>
                  <a:srgbClr val="FF00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 flipH="1" flipV="1">
            <a:off x="4495800" y="2209800"/>
            <a:ext cx="3048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304800"/>
            <a:ext cx="27432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34400" b="1">
                <a:solidFill>
                  <a:srgbClr val="3366FF"/>
                </a:solidFill>
                <a:latin typeface=".VnArial" panose="020B7200000000000000" pitchFamily="34" charset="0"/>
              </a:rPr>
              <a:t>V</a:t>
            </a:r>
            <a:endParaRPr lang="en-US" altLang="en-US" sz="9600" b="1">
              <a:solidFill>
                <a:srgbClr val="3366FF"/>
              </a:solidFill>
              <a:latin typeface=".VnArial" panose="020B7200000000000000" pitchFamily="34" charset="0"/>
            </a:endParaRPr>
          </a:p>
        </p:txBody>
      </p:sp>
      <p:pic>
        <p:nvPicPr>
          <p:cNvPr id="8197" name="Picture 6" descr="G:\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BE4D6"/>
              </a:clrFrom>
              <a:clrTo>
                <a:srgbClr val="FBE4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971800"/>
            <a:ext cx="1295400" cy="1600200"/>
          </a:xfrm>
          <a:noFill/>
        </p:spPr>
      </p:pic>
      <p:pic>
        <p:nvPicPr>
          <p:cNvPr id="6150" name="Picture 8" descr="A picture containing food, fabric&#10;&#10;Description automatically genera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01" r="62161"/>
          <a:stretch>
            <a:fillRect/>
          </a:stretch>
        </p:blipFill>
        <p:spPr bwMode="auto">
          <a:xfrm>
            <a:off x="6592888" y="106363"/>
            <a:ext cx="24495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A picture containing food, fabric&#10;&#10;Description automatically generat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1" b="85001"/>
          <a:stretch>
            <a:fillRect/>
          </a:stretch>
        </p:blipFill>
        <p:spPr bwMode="auto">
          <a:xfrm>
            <a:off x="-44450" y="4452938"/>
            <a:ext cx="24495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8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i="1" smtClean="0"/>
              <a:t>   </a:t>
            </a:r>
            <a:r>
              <a:rPr lang="vi-VN" altLang="en-US" i="1" smtClean="0"/>
              <a:t>Nhớ ngày 23 tháng 3</a:t>
            </a:r>
            <a:br>
              <a:rPr lang="vi-VN" altLang="en-US" i="1" smtClean="0"/>
            </a:br>
            <a:r>
              <a:rPr lang="vi-VN" altLang="en-US" i="1" smtClean="0"/>
              <a:t>Dân trại ta vượt Nhị Hà thăm quê</a:t>
            </a:r>
            <a:br>
              <a:rPr lang="vi-VN" altLang="en-US" i="1" smtClean="0"/>
            </a:br>
            <a:r>
              <a:rPr lang="vi-VN" altLang="en-US" i="1" smtClean="0"/>
              <a:t>Kinh quán, cựu quán đề huề</a:t>
            </a:r>
            <a:br>
              <a:rPr lang="vi-VN" altLang="en-US" i="1" smtClean="0"/>
            </a:br>
            <a:r>
              <a:rPr lang="vi-VN" altLang="en-US" i="1" smtClean="0"/>
              <a:t>Hồ Tây cá nhảy đi về trong mây</a:t>
            </a:r>
            <a:endParaRPr lang="en-US" altLang="en-US" smtClean="0"/>
          </a:p>
        </p:txBody>
      </p:sp>
      <p:pic>
        <p:nvPicPr>
          <p:cNvPr id="7171" name="Picture 3" descr="C:\Users\Hong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60960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295400" y="5530850"/>
            <a:ext cx="7239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8100" b="1">
                <a:solidFill>
                  <a:srgbClr val="0000FF"/>
                </a:solidFill>
                <a:latin typeface=".VnAvant" panose="020B7200000000000000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móa r¾n</a:t>
            </a:r>
            <a:r>
              <a:rPr lang="en-US" altLang="en-US" sz="70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1800">
              <a:solidFill>
                <a:srgbClr val="0000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54313" y="5537200"/>
            <a:ext cx="8382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725863" y="5537200"/>
            <a:ext cx="8001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37050" y="5522913"/>
            <a:ext cx="8001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11813" y="5537200"/>
            <a:ext cx="8001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280150" y="5535613"/>
            <a:ext cx="8001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76850" y="5535613"/>
            <a:ext cx="83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9900"/>
                </a:solidFill>
                <a:latin typeface=".VnAvant" panose="020B7200000000000000" pitchFamily="34" charset="0"/>
              </a:rPr>
              <a:t>r</a:t>
            </a:r>
          </a:p>
        </p:txBody>
      </p:sp>
      <p:pic>
        <p:nvPicPr>
          <p:cNvPr id="3083" name="Picture 11" descr="C:\Users\Hong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994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5" grpId="1"/>
      <p:bldP spid="10" grpId="0"/>
      <p:bldP spid="11" grpId="0"/>
      <p:bldP spid="12" grpId="0"/>
      <p:bldP spid="13" grpId="0"/>
      <p:bldP spid="14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114800" y="609600"/>
            <a:ext cx="14351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500" b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</a:p>
        </p:txBody>
      </p:sp>
      <p:pic>
        <p:nvPicPr>
          <p:cNvPr id="9219" name="Picture 4" descr="n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10345"/>
          <a:stretch>
            <a:fillRect/>
          </a:stretch>
        </p:blipFill>
        <p:spPr bwMode="auto">
          <a:xfrm>
            <a:off x="0" y="5257800"/>
            <a:ext cx="1485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n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b="3448"/>
          <a:stretch>
            <a:fillRect/>
          </a:stretch>
        </p:blipFill>
        <p:spPr bwMode="auto">
          <a:xfrm>
            <a:off x="7658100" y="0"/>
            <a:ext cx="1485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2" grpId="1"/>
      <p:bldP spid="3277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114800" y="609600"/>
            <a:ext cx="14351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500" b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</a:p>
        </p:txBody>
      </p:sp>
      <p:pic>
        <p:nvPicPr>
          <p:cNvPr id="10243" name="Picture 4" descr="n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10345"/>
          <a:stretch>
            <a:fillRect/>
          </a:stretch>
        </p:blipFill>
        <p:spPr bwMode="auto">
          <a:xfrm>
            <a:off x="0" y="5257800"/>
            <a:ext cx="1485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n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b="3448"/>
          <a:stretch>
            <a:fillRect/>
          </a:stretch>
        </p:blipFill>
        <p:spPr bwMode="auto">
          <a:xfrm>
            <a:off x="7658100" y="0"/>
            <a:ext cx="1485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C:\Users\Hong\Desktop\r.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2438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Hong\Desktop\r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2209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10&quot;&gt;&lt;property id=&quot;20148&quot; value=&quot;5&quot;/&gt;&lt;property id=&quot;20300&quot; value=&quot;Slide 5&quot;/&gt;&lt;property id=&quot;20307&quot; value=&quot;262&quot;/&gt;&lt;/object&gt;&lt;object type=&quot;3&quot; unique_id=&quot;10011&quot;&gt;&lt;property id=&quot;20148&quot; value=&quot;5&quot;/&gt;&lt;property id=&quot;20300&quot; value=&quot;Slide 6&quot;/&gt;&lt;property id=&quot;20307&quot; value=&quot;266&quot;/&gt;&lt;/object&gt;&lt;object type=&quot;3&quot; unique_id=&quot;10012&quot;&gt;&lt;property id=&quot;20148&quot; value=&quot;5&quot;/&gt;&lt;property id=&quot;20300&quot; value=&quot;Slide 7&quot;/&gt;&lt;property id=&quot;20307&quot; value=&quot;268&quot;/&gt;&lt;/object&gt;&lt;object type=&quot;3&quot; unique_id=&quot;10014&quot;&gt;&lt;property id=&quot;20148&quot; value=&quot;5&quot;/&gt;&lt;property id=&quot;20300&quot; value=&quot;Slide 2&quot;/&gt;&lt;property id=&quot;20307&quot; value=&quot;256&quot;/&gt;&lt;/object&gt;&lt;object type=&quot;3&quot; unique_id=&quot;10015&quot;&gt;&lt;property id=&quot;20148&quot; value=&quot;5&quot;/&gt;&lt;property id=&quot;20300&quot; value=&quot;Slide 3&quot;/&gt;&lt;property id=&quot;20307&quot; value=&quot;280&quot;/&gt;&lt;/object&gt;&lt;object type=&quot;3&quot; unique_id=&quot;10017&quot;&gt;&lt;property id=&quot;20148&quot; value=&quot;5&quot;/&gt;&lt;property id=&quot;20300&quot; value=&quot;Slide 4&quot;/&gt;&lt;property id=&quot;20307&quot; value=&quot;276&quot;/&gt;&lt;/object&gt;&lt;object type=&quot;3&quot; unique_id=&quot;10018&quot;&gt;&lt;property id=&quot;20148&quot; value=&quot;5&quot;/&gt;&lt;property id=&quot;20300&quot; value=&quot;Slide 8&quot;/&gt;&lt;property id=&quot;20307&quot; value=&quot;277&quot;/&gt;&lt;/object&gt;&lt;object type=&quot;3&quot; unique_id=&quot;10022&quot;&gt;&lt;property id=&quot;20148&quot; value=&quot;5&quot;/&gt;&lt;property id=&quot;20300&quot; value=&quot;Slide 9&quot;/&gt;&lt;property id=&quot;20307&quot; value=&quot;293&quot;/&gt;&lt;/object&gt;&lt;object type=&quot;3&quot; unique_id=&quot;10023&quot;&gt;&lt;property id=&quot;20148&quot; value=&quot;5&quot;/&gt;&lt;property id=&quot;20300&quot; value=&quot;Slide 15 - &amp;quot;* TC 2: Thi xem ®éi nµo nhanh&amp;#x0D;&amp;#x0A;&amp;#x0D;&amp;#x0A;&amp;#x0D;&amp;#x0A;- C« giíi thiÖu tªn trß ch¬i, c¸ch ch¬i, luËt ch¬i.&amp;#x0D;&amp;#x0A;- C« cho trÎ ch¬i 2 - 3 lÇn&amp;#x0D;&amp;#x0A;- &quot;/&gt;&lt;property id=&quot;20307&quot; value=&quot;295&quot;/&gt;&lt;/object&gt;&lt;object type=&quot;3&quot; unique_id=&quot;10024&quot;&gt;&lt;property id=&quot;20148&quot; value=&quot;5&quot;/&gt;&lt;property id=&quot;20300&quot; value=&quot;Slide 16&quot;/&gt;&lt;property id=&quot;20307&quot; value=&quot;304&quot;/&gt;&lt;/object&gt;&lt;object type=&quot;3&quot; unique_id=&quot;10025&quot;&gt;&lt;property id=&quot;20148&quot; value=&quot;5&quot;/&gt;&lt;property id=&quot;20300&quot; value=&quot;Slide 17&quot;/&gt;&lt;property id=&quot;20307&quot; value=&quot;302&quot;/&gt;&lt;/object&gt;&lt;object type=&quot;3&quot; unique_id=&quot;10026&quot;&gt;&lt;property id=&quot;20148&quot; value=&quot;5&quot;/&gt;&lt;property id=&quot;20300&quot; value=&quot;Slide 10&quot;/&gt;&lt;property id=&quot;20307&quot; value=&quot;306&quot;/&gt;&lt;/object&gt;&lt;object type=&quot;3&quot; unique_id=&quot;10027&quot;&gt;&lt;property id=&quot;20148&quot; value=&quot;5&quot;/&gt;&lt;property id=&quot;20300&quot; value=&quot;Slide 11&quot;/&gt;&lt;property id=&quot;20307&quot; value=&quot;307&quot;/&gt;&lt;/object&gt;&lt;object type=&quot;3&quot; unique_id=&quot;10028&quot;&gt;&lt;property id=&quot;20148&quot; value=&quot;5&quot;/&gt;&lt;property id=&quot;20300&quot; value=&quot;Slide 12&quot;/&gt;&lt;property id=&quot;20307&quot; value=&quot;308&quot;/&gt;&lt;/object&gt;&lt;object type=&quot;3&quot; unique_id=&quot;10029&quot;&gt;&lt;property id=&quot;20148&quot; value=&quot;5&quot;/&gt;&lt;property id=&quot;20300&quot; value=&quot;Slide 13&quot;/&gt;&lt;property id=&quot;20307&quot; value=&quot;309&quot;/&gt;&lt;/object&gt;&lt;object type=&quot;3&quot; unique_id=&quot;10030&quot;&gt;&lt;property id=&quot;20148&quot; value=&quot;5&quot;/&gt;&lt;property id=&quot;20300&quot; value=&quot;Slide 14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167</Words>
  <Application>Microsoft Office PowerPoint</Application>
  <PresentationFormat>On-screen Show (4:3)</PresentationFormat>
  <Paragraphs>47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.VnArabia</vt:lpstr>
      <vt:lpstr>.VnArial</vt:lpstr>
      <vt:lpstr>.VnAristote</vt:lpstr>
      <vt:lpstr>.VnAvant</vt:lpstr>
      <vt:lpstr>.VnCommercial ScriptH</vt:lpstr>
      <vt:lpstr>Arial</vt:lpstr>
      <vt:lpstr>Times New Roman</vt:lpstr>
      <vt:lpstr>UTM Charlemagne</vt:lpstr>
      <vt:lpstr>VNI-Script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YlmF</dc:creator>
  <cp:lastModifiedBy>Windows User</cp:lastModifiedBy>
  <cp:revision>105</cp:revision>
  <dcterms:created xsi:type="dcterms:W3CDTF">2010-03-28T11:47:25Z</dcterms:created>
  <dcterms:modified xsi:type="dcterms:W3CDTF">2021-09-01T17:20:49Z</dcterms:modified>
</cp:coreProperties>
</file>