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325" r:id="rId4"/>
    <p:sldId id="308" r:id="rId5"/>
    <p:sldId id="327" r:id="rId6"/>
    <p:sldId id="320" r:id="rId7"/>
    <p:sldId id="283" r:id="rId8"/>
    <p:sldId id="328" r:id="rId9"/>
    <p:sldId id="276" r:id="rId10"/>
    <p:sldId id="285" r:id="rId11"/>
    <p:sldId id="288" r:id="rId12"/>
    <p:sldId id="330" r:id="rId13"/>
    <p:sldId id="302" r:id="rId14"/>
    <p:sldId id="331" r:id="rId15"/>
    <p:sldId id="333" r:id="rId16"/>
    <p:sldId id="334" r:id="rId17"/>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60093"/>
    <a:srgbClr val="00FFFF"/>
    <a:srgbClr val="66FF99"/>
    <a:srgbClr val="66FF33"/>
    <a:srgbClr val="FF33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32E07E8-42EE-4F9B-9D93-6AC3790D6D57}" type="slidenum">
              <a:rPr lang="en-US" altLang="en-US"/>
              <a:pPr/>
              <a:t>‹#›</a:t>
            </a:fld>
            <a:endParaRPr lang="en-US" altLang="en-US"/>
          </a:p>
        </p:txBody>
      </p:sp>
    </p:spTree>
    <p:extLst>
      <p:ext uri="{BB962C8B-B14F-4D97-AF65-F5344CB8AC3E}">
        <p14:creationId xmlns:p14="http://schemas.microsoft.com/office/powerpoint/2010/main" val="236481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3F10D2-1B5E-45C8-9A32-E4CF982C0323}" type="slidenum">
              <a:rPr lang="en-US" altLang="en-US"/>
              <a:pPr/>
              <a:t>‹#›</a:t>
            </a:fld>
            <a:endParaRPr lang="en-US" altLang="en-US"/>
          </a:p>
        </p:txBody>
      </p:sp>
    </p:spTree>
    <p:extLst>
      <p:ext uri="{BB962C8B-B14F-4D97-AF65-F5344CB8AC3E}">
        <p14:creationId xmlns:p14="http://schemas.microsoft.com/office/powerpoint/2010/main" val="172676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251A027-01EC-4D0F-AE01-D912003C7C2B}" type="slidenum">
              <a:rPr lang="en-US" altLang="en-US"/>
              <a:pPr/>
              <a:t>‹#›</a:t>
            </a:fld>
            <a:endParaRPr lang="en-US" altLang="en-US"/>
          </a:p>
        </p:txBody>
      </p:sp>
    </p:spTree>
    <p:extLst>
      <p:ext uri="{BB962C8B-B14F-4D97-AF65-F5344CB8AC3E}">
        <p14:creationId xmlns:p14="http://schemas.microsoft.com/office/powerpoint/2010/main" val="18514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532799C-4A64-48F0-9234-99587CA10B24}" type="slidenum">
              <a:rPr lang="en-US" altLang="en-US"/>
              <a:pPr/>
              <a:t>‹#›</a:t>
            </a:fld>
            <a:endParaRPr lang="en-US" altLang="en-US"/>
          </a:p>
        </p:txBody>
      </p:sp>
    </p:spTree>
    <p:extLst>
      <p:ext uri="{BB962C8B-B14F-4D97-AF65-F5344CB8AC3E}">
        <p14:creationId xmlns:p14="http://schemas.microsoft.com/office/powerpoint/2010/main" val="54468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21AD336B-F726-48BC-A7D7-3B5E2CF2A5F7}" type="slidenum">
              <a:rPr lang="en-US" altLang="en-US"/>
              <a:pPr/>
              <a:t>‹#›</a:t>
            </a:fld>
            <a:endParaRPr lang="en-US" altLang="en-US"/>
          </a:p>
        </p:txBody>
      </p:sp>
    </p:spTree>
    <p:extLst>
      <p:ext uri="{BB962C8B-B14F-4D97-AF65-F5344CB8AC3E}">
        <p14:creationId xmlns:p14="http://schemas.microsoft.com/office/powerpoint/2010/main" val="245961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B7B91EC-2724-4410-8B0D-3ED25A69F28B}" type="slidenum">
              <a:rPr lang="en-US" altLang="en-US"/>
              <a:pPr/>
              <a:t>‹#›</a:t>
            </a:fld>
            <a:endParaRPr lang="en-US" altLang="en-US"/>
          </a:p>
        </p:txBody>
      </p:sp>
    </p:spTree>
    <p:extLst>
      <p:ext uri="{BB962C8B-B14F-4D97-AF65-F5344CB8AC3E}">
        <p14:creationId xmlns:p14="http://schemas.microsoft.com/office/powerpoint/2010/main" val="2141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2ED92D9-0DBA-4925-AAF7-3FD402F4CE6E}" type="slidenum">
              <a:rPr lang="en-US" altLang="en-US"/>
              <a:pPr/>
              <a:t>‹#›</a:t>
            </a:fld>
            <a:endParaRPr lang="en-US" altLang="en-US"/>
          </a:p>
        </p:txBody>
      </p:sp>
    </p:spTree>
    <p:extLst>
      <p:ext uri="{BB962C8B-B14F-4D97-AF65-F5344CB8AC3E}">
        <p14:creationId xmlns:p14="http://schemas.microsoft.com/office/powerpoint/2010/main" val="338955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4A71FAA-EDF8-4CF8-9C91-A6F7BFF6E235}" type="slidenum">
              <a:rPr lang="en-US" altLang="en-US"/>
              <a:pPr/>
              <a:t>‹#›</a:t>
            </a:fld>
            <a:endParaRPr lang="en-US" altLang="en-US"/>
          </a:p>
        </p:txBody>
      </p:sp>
    </p:spTree>
    <p:extLst>
      <p:ext uri="{BB962C8B-B14F-4D97-AF65-F5344CB8AC3E}">
        <p14:creationId xmlns:p14="http://schemas.microsoft.com/office/powerpoint/2010/main" val="373562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59A7CEC-19AE-40C7-AD88-23B5087FDF35}" type="slidenum">
              <a:rPr lang="en-US" altLang="en-US"/>
              <a:pPr/>
              <a:t>‹#›</a:t>
            </a:fld>
            <a:endParaRPr lang="en-US" altLang="en-US"/>
          </a:p>
        </p:txBody>
      </p:sp>
    </p:spTree>
    <p:extLst>
      <p:ext uri="{BB962C8B-B14F-4D97-AF65-F5344CB8AC3E}">
        <p14:creationId xmlns:p14="http://schemas.microsoft.com/office/powerpoint/2010/main" val="255341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ADFC8924-89BE-424B-8334-379242C65DB6}" type="slidenum">
              <a:rPr lang="en-US" altLang="en-US"/>
              <a:pPr/>
              <a:t>‹#›</a:t>
            </a:fld>
            <a:endParaRPr lang="en-US" altLang="en-US"/>
          </a:p>
        </p:txBody>
      </p:sp>
    </p:spTree>
    <p:extLst>
      <p:ext uri="{BB962C8B-B14F-4D97-AF65-F5344CB8AC3E}">
        <p14:creationId xmlns:p14="http://schemas.microsoft.com/office/powerpoint/2010/main" val="275148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DE3BB37-5496-4C42-BDA8-419179B4A2BA}" type="slidenum">
              <a:rPr lang="en-US" altLang="en-US"/>
              <a:pPr/>
              <a:t>‹#›</a:t>
            </a:fld>
            <a:endParaRPr lang="en-US" altLang="en-US"/>
          </a:p>
        </p:txBody>
      </p:sp>
    </p:spTree>
    <p:extLst>
      <p:ext uri="{BB962C8B-B14F-4D97-AF65-F5344CB8AC3E}">
        <p14:creationId xmlns:p14="http://schemas.microsoft.com/office/powerpoint/2010/main" val="268873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B9F38F7-4AE8-41A3-BB19-8F4C22B04853}" type="slidenum">
              <a:rPr lang="en-US" altLang="en-US"/>
              <a:pPr/>
              <a:t>‹#›</a:t>
            </a:fld>
            <a:endParaRPr lang="en-US" altLang="en-US"/>
          </a:p>
        </p:txBody>
      </p:sp>
    </p:spTree>
    <p:extLst>
      <p:ext uri="{BB962C8B-B14F-4D97-AF65-F5344CB8AC3E}">
        <p14:creationId xmlns:p14="http://schemas.microsoft.com/office/powerpoint/2010/main" val="44915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DD70FED-12AB-4D06-AC6F-ED42FA09E4D8}" type="slidenum">
              <a:rPr lang="en-US" altLang="en-US"/>
              <a:pPr/>
              <a:t>‹#›</a:t>
            </a:fld>
            <a:endParaRPr lang="en-US" altLang="en-US"/>
          </a:p>
        </p:txBody>
      </p:sp>
    </p:spTree>
    <p:extLst>
      <p:ext uri="{BB962C8B-B14F-4D97-AF65-F5344CB8AC3E}">
        <p14:creationId xmlns:p14="http://schemas.microsoft.com/office/powerpoint/2010/main" val="47119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99"/>
            </a:gs>
            <a:gs pos="100000">
              <a:srgbClr val="FFFFE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77D3AEF-E34C-4BDA-BA96-9180F79C2C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audio" Target="file:///E:\Nga\cac%20bai%20hat%20truong%20mam%20non\Chu-Voi-Con-O-Ban-Don-Thu-Huong.mp3" TargetMode="External"/><Relationship Id="rId5" Type="http://schemas.openxmlformats.org/officeDocument/2006/relationships/image" Target="../media/image15.png"/><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Camtasia\ga%20trong\ga%20trong.mp4" TargetMode="External"/><Relationship Id="rId1" Type="http://schemas.microsoft.com/office/2007/relationships/media" Target="file:///D:\Camtasia\ga%20trong\ga%20trong.mp4"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371671"/>
            <a:ext cx="6934200" cy="1200329"/>
          </a:xfrm>
          <a:prstGeom prst="rect">
            <a:avLst/>
          </a:prstGeom>
        </p:spPr>
        <p:txBody>
          <a:bodyPr>
            <a:spAutoFit/>
          </a:bodyPr>
          <a:lstStyle/>
          <a:p>
            <a:pPr algn="ctr" eaLnBrk="1" hangingPunct="1">
              <a:defRPr/>
            </a:pP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Gi¸o</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¸n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Lµm</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quen</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víi</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to¸n</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endParaRPr>
          </a:p>
          <a:p>
            <a:pPr algn="ctr" eaLnBrk="1" hangingPunct="1">
              <a:defRPr/>
            </a:pP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Sè</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9 (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TiÕt</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vant" pitchFamily="34" charset="0"/>
                <a:cs typeface="Times New Roman"/>
              </a:rPr>
              <a:t> 3)</a:t>
            </a:r>
          </a:p>
        </p:txBody>
      </p:sp>
      <p:sp>
        <p:nvSpPr>
          <p:cNvPr id="3076" name="Text Box 4"/>
          <p:cNvSpPr txBox="1">
            <a:spLocks noChangeArrowheads="1"/>
          </p:cNvSpPr>
          <p:nvPr/>
        </p:nvSpPr>
        <p:spPr bwMode="auto">
          <a:xfrm>
            <a:off x="1971675" y="5334000"/>
            <a:ext cx="519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0000"/>
                </a:solidFill>
                <a:latin typeface=".VnAvant" panose="020B7200000000000000" pitchFamily="34" charset="0"/>
              </a:rPr>
              <a:t>Løa tuæi :MÉu gi¸o lín</a:t>
            </a:r>
          </a:p>
          <a:p>
            <a:pPr algn="ctr" eaLnBrk="1" hangingPunct="1"/>
            <a:r>
              <a:rPr lang="en-US" altLang="en-US" sz="3600">
                <a:solidFill>
                  <a:srgbClr val="FF0000"/>
                </a:solidFill>
                <a:latin typeface=".VnAvant" panose="020B7200000000000000" pitchFamily="34" charset="0"/>
              </a:rPr>
              <a:t>GV: NguyÔn ThÞ Thuû</a:t>
            </a:r>
          </a:p>
        </p:txBody>
      </p:sp>
      <p:pic>
        <p:nvPicPr>
          <p:cNvPr id="3077"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44606" y="-177006"/>
            <a:ext cx="13223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1612" y="5154613"/>
            <a:ext cx="1501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85063" y="4953000"/>
            <a:ext cx="17605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9525" t="7333" r="9525" b="15329"/>
          <a:stretch>
            <a:fillRect/>
          </a:stretch>
        </p:blipFill>
        <p:spPr bwMode="auto">
          <a:xfrm>
            <a:off x="3429000" y="1149350"/>
            <a:ext cx="2133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7"/>
          <p:cNvSpPr txBox="1">
            <a:spLocks noChangeArrowheads="1"/>
          </p:cNvSpPr>
          <p:nvPr/>
        </p:nvSpPr>
        <p:spPr bwMode="auto">
          <a:xfrm>
            <a:off x="2265086" y="219670"/>
            <a:ext cx="4854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Avant" panose="020B7200000000000000" pitchFamily="34" charset="0"/>
                <a:cs typeface="Arial" panose="020B0604020202020204" pitchFamily="34" charset="0"/>
              </a:defRPr>
            </a:lvl1pPr>
            <a:lvl2pPr marL="742950" indent="-285750">
              <a:defRPr>
                <a:solidFill>
                  <a:schemeClr val="tx1"/>
                </a:solidFill>
                <a:latin typeface=".VnAvant" panose="020B7200000000000000" pitchFamily="34" charset="0"/>
                <a:cs typeface="Arial" panose="020B0604020202020204" pitchFamily="34" charset="0"/>
              </a:defRPr>
            </a:lvl2pPr>
            <a:lvl3pPr marL="1143000" indent="-228600">
              <a:defRPr>
                <a:solidFill>
                  <a:schemeClr val="tx1"/>
                </a:solidFill>
                <a:latin typeface=".VnAvant" panose="020B7200000000000000" pitchFamily="34" charset="0"/>
                <a:cs typeface="Arial" panose="020B0604020202020204" pitchFamily="34" charset="0"/>
              </a:defRPr>
            </a:lvl3pPr>
            <a:lvl4pPr marL="1600200" indent="-228600">
              <a:defRPr>
                <a:solidFill>
                  <a:schemeClr val="tx1"/>
                </a:solidFill>
                <a:latin typeface=".VnAvant" panose="020B7200000000000000" pitchFamily="34" charset="0"/>
                <a:cs typeface="Arial" panose="020B0604020202020204" pitchFamily="34" charset="0"/>
              </a:defRPr>
            </a:lvl4pPr>
            <a:lvl5pPr marL="2057400" indent="-228600">
              <a:defRPr>
                <a:solidFill>
                  <a:schemeClr val="tx1"/>
                </a:solidFill>
                <a:latin typeface=".VnAvant"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9pPr>
          </a:lstStyle>
          <a:p>
            <a:pPr eaLnBrk="1" hangingPunct="1">
              <a:spcBef>
                <a:spcPct val="50000"/>
              </a:spcBef>
            </a:pPr>
            <a:r>
              <a:rPr lang="en-US" altLang="en-US" sz="2400" b="1" dirty="0" smtClean="0">
                <a:solidFill>
                  <a:srgbClr val="006600"/>
                </a:solidFill>
                <a:latin typeface="UTM Charlemagne" panose="02040603050506020204" pitchFamily="18" charset="0"/>
              </a:rPr>
              <a:t>UBND QUẬN LONG BIÊN</a:t>
            </a:r>
            <a:endParaRPr lang="en-US" altLang="en-US" sz="2400" b="1" dirty="0">
              <a:solidFill>
                <a:srgbClr val="006600"/>
              </a:solidFill>
              <a:latin typeface="UTM Charlemagne" panose="02040603050506020204" pitchFamily="18" charset="0"/>
            </a:endParaRPr>
          </a:p>
        </p:txBody>
      </p:sp>
      <p:sp>
        <p:nvSpPr>
          <p:cNvPr id="11" name="Text Box 187"/>
          <p:cNvSpPr txBox="1">
            <a:spLocks noChangeArrowheads="1"/>
          </p:cNvSpPr>
          <p:nvPr/>
        </p:nvSpPr>
        <p:spPr bwMode="auto">
          <a:xfrm>
            <a:off x="1874837" y="681335"/>
            <a:ext cx="544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Avant" panose="020B7200000000000000" pitchFamily="34" charset="0"/>
                <a:cs typeface="Arial" panose="020B0604020202020204" pitchFamily="34" charset="0"/>
              </a:defRPr>
            </a:lvl1pPr>
            <a:lvl2pPr marL="742950" indent="-285750">
              <a:defRPr>
                <a:solidFill>
                  <a:schemeClr val="tx1"/>
                </a:solidFill>
                <a:latin typeface=".VnAvant" panose="020B7200000000000000" pitchFamily="34" charset="0"/>
                <a:cs typeface="Arial" panose="020B0604020202020204" pitchFamily="34" charset="0"/>
              </a:defRPr>
            </a:lvl2pPr>
            <a:lvl3pPr marL="1143000" indent="-228600">
              <a:defRPr>
                <a:solidFill>
                  <a:schemeClr val="tx1"/>
                </a:solidFill>
                <a:latin typeface=".VnAvant" panose="020B7200000000000000" pitchFamily="34" charset="0"/>
                <a:cs typeface="Arial" panose="020B0604020202020204" pitchFamily="34" charset="0"/>
              </a:defRPr>
            </a:lvl3pPr>
            <a:lvl4pPr marL="1600200" indent="-228600">
              <a:defRPr>
                <a:solidFill>
                  <a:schemeClr val="tx1"/>
                </a:solidFill>
                <a:latin typeface=".VnAvant" panose="020B7200000000000000" pitchFamily="34" charset="0"/>
                <a:cs typeface="Arial" panose="020B0604020202020204" pitchFamily="34" charset="0"/>
              </a:defRPr>
            </a:lvl4pPr>
            <a:lvl5pPr marL="2057400" indent="-228600">
              <a:defRPr>
                <a:solidFill>
                  <a:schemeClr val="tx1"/>
                </a:solidFill>
                <a:latin typeface=".VnAvant"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Avant" panose="020B7200000000000000" pitchFamily="34" charset="0"/>
                <a:cs typeface="Arial" panose="020B0604020202020204" pitchFamily="34" charset="0"/>
              </a:defRPr>
            </a:lvl9pPr>
          </a:lstStyle>
          <a:p>
            <a:pPr eaLnBrk="1" hangingPunct="1">
              <a:spcBef>
                <a:spcPct val="50000"/>
              </a:spcBef>
            </a:pPr>
            <a:r>
              <a:rPr lang="en-US" altLang="en-US" sz="2400" b="1" dirty="0" smtClean="0">
                <a:solidFill>
                  <a:srgbClr val="006600"/>
                </a:solidFill>
                <a:latin typeface="UTM Charlemagne" panose="02040603050506020204" pitchFamily="18" charset="0"/>
              </a:rPr>
              <a:t>TRƯỜNG MN HOA THỦY TIÊN</a:t>
            </a:r>
            <a:endParaRPr lang="en-US" altLang="en-US" sz="2400" b="1" dirty="0">
              <a:solidFill>
                <a:srgbClr val="006600"/>
              </a:solidFill>
              <a:latin typeface="UTM Charlemagn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304800" y="609600"/>
            <a:ext cx="2667000" cy="1066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8 - 1</a:t>
            </a:r>
          </a:p>
        </p:txBody>
      </p:sp>
      <p:sp>
        <p:nvSpPr>
          <p:cNvPr id="44035" name="WordArt 3"/>
          <p:cNvSpPr>
            <a:spLocks noChangeArrowheads="1" noChangeShapeType="1" noTextEdit="1"/>
          </p:cNvSpPr>
          <p:nvPr/>
        </p:nvSpPr>
        <p:spPr bwMode="auto">
          <a:xfrm>
            <a:off x="304800" y="2133600"/>
            <a:ext cx="2971800" cy="1143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7 - 2</a:t>
            </a:r>
          </a:p>
        </p:txBody>
      </p:sp>
      <p:sp>
        <p:nvSpPr>
          <p:cNvPr id="44036" name="WordArt 4"/>
          <p:cNvSpPr>
            <a:spLocks noChangeArrowheads="1" noChangeShapeType="1" noTextEdit="1"/>
          </p:cNvSpPr>
          <p:nvPr/>
        </p:nvSpPr>
        <p:spPr bwMode="auto">
          <a:xfrm>
            <a:off x="304800" y="3733800"/>
            <a:ext cx="2971800" cy="12954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6 - 3</a:t>
            </a:r>
          </a:p>
        </p:txBody>
      </p:sp>
      <p:sp>
        <p:nvSpPr>
          <p:cNvPr id="44037" name="WordArt 5"/>
          <p:cNvSpPr>
            <a:spLocks noChangeArrowheads="1" noChangeShapeType="1" noTextEdit="1"/>
          </p:cNvSpPr>
          <p:nvPr/>
        </p:nvSpPr>
        <p:spPr bwMode="auto">
          <a:xfrm>
            <a:off x="228600" y="5410200"/>
            <a:ext cx="3124200" cy="12192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5 - 4</a:t>
            </a:r>
          </a:p>
        </p:txBody>
      </p:sp>
      <p:sp>
        <p:nvSpPr>
          <p:cNvPr id="13318" name="Text Box 6"/>
          <p:cNvSpPr txBox="1">
            <a:spLocks noChangeArrowheads="1"/>
          </p:cNvSpPr>
          <p:nvPr/>
        </p:nvSpPr>
        <p:spPr bwMode="auto">
          <a:xfrm>
            <a:off x="685800" y="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FF"/>
                </a:solidFill>
                <a:latin typeface=".VnArial" panose="020B7200000000000000" pitchFamily="34" charset="0"/>
              </a:rPr>
              <a:t>T¸ch theo ý thÝch</a:t>
            </a:r>
          </a:p>
        </p:txBody>
      </p:sp>
      <p:sp>
        <p:nvSpPr>
          <p:cNvPr id="13319" name="Text Box 7"/>
          <p:cNvSpPr txBox="1">
            <a:spLocks noChangeArrowheads="1"/>
          </p:cNvSpPr>
          <p:nvPr/>
        </p:nvSpPr>
        <p:spPr bwMode="auto">
          <a:xfrm>
            <a:off x="6019800" y="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FF"/>
                </a:solidFill>
                <a:latin typeface=".VnArial" panose="020B7200000000000000" pitchFamily="34" charset="0"/>
              </a:rPr>
              <a:t>T¸ch theo yªu cÇu</a:t>
            </a:r>
          </a:p>
        </p:txBody>
      </p:sp>
      <p:sp>
        <p:nvSpPr>
          <p:cNvPr id="44040" name="WordArt 8"/>
          <p:cNvSpPr>
            <a:spLocks noChangeArrowheads="1" noChangeShapeType="1" noTextEdit="1"/>
          </p:cNvSpPr>
          <p:nvPr/>
        </p:nvSpPr>
        <p:spPr bwMode="auto">
          <a:xfrm>
            <a:off x="6248400" y="685800"/>
            <a:ext cx="2133600" cy="1066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1-8</a:t>
            </a:r>
          </a:p>
        </p:txBody>
      </p:sp>
      <p:sp>
        <p:nvSpPr>
          <p:cNvPr id="44041" name="WordArt 9"/>
          <p:cNvSpPr>
            <a:spLocks noChangeArrowheads="1" noChangeShapeType="1" noTextEdit="1"/>
          </p:cNvSpPr>
          <p:nvPr/>
        </p:nvSpPr>
        <p:spPr bwMode="auto">
          <a:xfrm>
            <a:off x="6324600" y="2057400"/>
            <a:ext cx="2438400" cy="12192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2 - 7</a:t>
            </a:r>
          </a:p>
        </p:txBody>
      </p:sp>
      <p:sp>
        <p:nvSpPr>
          <p:cNvPr id="44042" name="WordArt 10"/>
          <p:cNvSpPr>
            <a:spLocks noChangeArrowheads="1" noChangeShapeType="1" noTextEdit="1"/>
          </p:cNvSpPr>
          <p:nvPr/>
        </p:nvSpPr>
        <p:spPr bwMode="auto">
          <a:xfrm>
            <a:off x="6096000" y="3810000"/>
            <a:ext cx="2667000" cy="1143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3 - 6</a:t>
            </a:r>
          </a:p>
        </p:txBody>
      </p:sp>
      <p:sp>
        <p:nvSpPr>
          <p:cNvPr id="44043" name="WordArt 11"/>
          <p:cNvSpPr>
            <a:spLocks noChangeArrowheads="1" noChangeShapeType="1" noTextEdit="1"/>
          </p:cNvSpPr>
          <p:nvPr/>
        </p:nvSpPr>
        <p:spPr bwMode="auto">
          <a:xfrm>
            <a:off x="6248400" y="5334000"/>
            <a:ext cx="2667000" cy="1066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4 - 5</a:t>
            </a:r>
          </a:p>
        </p:txBody>
      </p:sp>
      <p:sp>
        <p:nvSpPr>
          <p:cNvPr id="13324" name="Rectangle 12"/>
          <p:cNvSpPr>
            <a:spLocks noChangeArrowheads="1"/>
          </p:cNvSpPr>
          <p:nvPr/>
        </p:nvSpPr>
        <p:spPr bwMode="auto">
          <a:xfrm>
            <a:off x="3505200" y="1752600"/>
            <a:ext cx="2057400" cy="3733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5" name="Text Box 13"/>
          <p:cNvSpPr txBox="1">
            <a:spLocks noChangeArrowheads="1"/>
          </p:cNvSpPr>
          <p:nvPr/>
        </p:nvSpPr>
        <p:spPr bwMode="auto">
          <a:xfrm>
            <a:off x="3581400" y="1828800"/>
            <a:ext cx="1905000" cy="3581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900" b="1">
                <a:solidFill>
                  <a:srgbClr val="0000FF"/>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44040"/>
                                        </p:tgtEl>
                                        <p:attrNameLst>
                                          <p:attrName>style.visibility</p:attrName>
                                        </p:attrNameLst>
                                      </p:cBhvr>
                                      <p:to>
                                        <p:strVal val="visible"/>
                                      </p:to>
                                    </p:set>
                                    <p:animEffect transition="in" filter="box(in)">
                                      <p:cBhvr>
                                        <p:cTn id="13" dur="500"/>
                                        <p:tgtEl>
                                          <p:spTgt spid="440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4035"/>
                                        </p:tgtEl>
                                        <p:attrNameLst>
                                          <p:attrName>style.visibility</p:attrName>
                                        </p:attrNameLst>
                                      </p:cBhvr>
                                      <p:to>
                                        <p:strVal val="visible"/>
                                      </p:to>
                                    </p:set>
                                    <p:animEffect transition="in" filter="box(in)">
                                      <p:cBhvr>
                                        <p:cTn id="18" dur="500"/>
                                        <p:tgtEl>
                                          <p:spTgt spid="440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4041"/>
                                        </p:tgtEl>
                                        <p:attrNameLst>
                                          <p:attrName>style.visibility</p:attrName>
                                        </p:attrNameLst>
                                      </p:cBhvr>
                                      <p:to>
                                        <p:strVal val="visible"/>
                                      </p:to>
                                    </p:set>
                                    <p:animEffect transition="in" filter="box(in)">
                                      <p:cBhvr>
                                        <p:cTn id="23" dur="500"/>
                                        <p:tgtEl>
                                          <p:spTgt spid="440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036"/>
                                        </p:tgtEl>
                                        <p:attrNameLst>
                                          <p:attrName>style.visibility</p:attrName>
                                        </p:attrNameLst>
                                      </p:cBhvr>
                                      <p:to>
                                        <p:strVal val="visible"/>
                                      </p:to>
                                    </p:set>
                                    <p:animEffect transition="in" filter="box(in)">
                                      <p:cBhvr>
                                        <p:cTn id="28" dur="500"/>
                                        <p:tgtEl>
                                          <p:spTgt spid="440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4042"/>
                                        </p:tgtEl>
                                        <p:attrNameLst>
                                          <p:attrName>style.visibility</p:attrName>
                                        </p:attrNameLst>
                                      </p:cBhvr>
                                      <p:to>
                                        <p:strVal val="visible"/>
                                      </p:to>
                                    </p:set>
                                    <p:animEffect transition="in" filter="box(in)">
                                      <p:cBhvr>
                                        <p:cTn id="33" dur="500"/>
                                        <p:tgtEl>
                                          <p:spTgt spid="440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44037"/>
                                        </p:tgtEl>
                                        <p:attrNameLst>
                                          <p:attrName>style.visibility</p:attrName>
                                        </p:attrNameLst>
                                      </p:cBhvr>
                                      <p:to>
                                        <p:strVal val="visible"/>
                                      </p:to>
                                    </p:set>
                                    <p:animEffect transition="in" filter="box(in)">
                                      <p:cBhvr>
                                        <p:cTn id="38" dur="500"/>
                                        <p:tgtEl>
                                          <p:spTgt spid="440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44043"/>
                                        </p:tgtEl>
                                        <p:attrNameLst>
                                          <p:attrName>style.visibility</p:attrName>
                                        </p:attrNameLst>
                                      </p:cBhvr>
                                      <p:to>
                                        <p:strVal val="visible"/>
                                      </p:to>
                                    </p:set>
                                    <p:animEffect transition="in" filter="box(in)">
                                      <p:cBhvr>
                                        <p:cTn id="43"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38200" y="457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4339" name="Text Box 5"/>
          <p:cNvSpPr txBox="1">
            <a:spLocks noChangeArrowheads="1"/>
          </p:cNvSpPr>
          <p:nvPr/>
        </p:nvSpPr>
        <p:spPr bwMode="auto">
          <a:xfrm>
            <a:off x="457200" y="0"/>
            <a:ext cx="830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D60093"/>
                </a:solidFill>
                <a:latin typeface=".VnArial" panose="020B7200000000000000" pitchFamily="34" charset="0"/>
              </a:rPr>
              <a:t>T¸ch 9 ®èi t­îng thµnh 2 nhãm ngoµi ra cßn t¸ch 9 ®èi t­îng thµnh 3 nhãm cã 5 c¸ch</a:t>
            </a:r>
          </a:p>
        </p:txBody>
      </p:sp>
      <p:sp>
        <p:nvSpPr>
          <p:cNvPr id="50182" name="WordArt 6"/>
          <p:cNvSpPr>
            <a:spLocks noChangeArrowheads="1" noChangeShapeType="1" noTextEdit="1"/>
          </p:cNvSpPr>
          <p:nvPr/>
        </p:nvSpPr>
        <p:spPr bwMode="auto">
          <a:xfrm>
            <a:off x="381000" y="1524000"/>
            <a:ext cx="2667000" cy="1066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1-1-7</a:t>
            </a:r>
          </a:p>
        </p:txBody>
      </p:sp>
      <p:sp>
        <p:nvSpPr>
          <p:cNvPr id="50183" name="WordArt 7"/>
          <p:cNvSpPr>
            <a:spLocks noChangeArrowheads="1" noChangeShapeType="1" noTextEdit="1"/>
          </p:cNvSpPr>
          <p:nvPr/>
        </p:nvSpPr>
        <p:spPr bwMode="auto">
          <a:xfrm>
            <a:off x="381000" y="3276600"/>
            <a:ext cx="2971800" cy="1143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3 - 4 -2</a:t>
            </a:r>
          </a:p>
        </p:txBody>
      </p:sp>
      <p:sp>
        <p:nvSpPr>
          <p:cNvPr id="50184" name="WordArt 8"/>
          <p:cNvSpPr>
            <a:spLocks noChangeArrowheads="1" noChangeShapeType="1" noTextEdit="1"/>
          </p:cNvSpPr>
          <p:nvPr/>
        </p:nvSpPr>
        <p:spPr bwMode="auto">
          <a:xfrm>
            <a:off x="304800" y="5181600"/>
            <a:ext cx="2971800" cy="12954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4 - 4 -1 </a:t>
            </a:r>
          </a:p>
        </p:txBody>
      </p:sp>
      <p:sp>
        <p:nvSpPr>
          <p:cNvPr id="50185" name="WordArt 9"/>
          <p:cNvSpPr>
            <a:spLocks noChangeArrowheads="1" noChangeShapeType="1" noTextEdit="1"/>
          </p:cNvSpPr>
          <p:nvPr/>
        </p:nvSpPr>
        <p:spPr bwMode="auto">
          <a:xfrm>
            <a:off x="5105400" y="1524000"/>
            <a:ext cx="2438400" cy="12192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5 - 2 - 2</a:t>
            </a:r>
          </a:p>
        </p:txBody>
      </p:sp>
      <p:sp>
        <p:nvSpPr>
          <p:cNvPr id="50186" name="WordArt 10"/>
          <p:cNvSpPr>
            <a:spLocks noChangeArrowheads="1" noChangeShapeType="1" noTextEdit="1"/>
          </p:cNvSpPr>
          <p:nvPr/>
        </p:nvSpPr>
        <p:spPr bwMode="auto">
          <a:xfrm>
            <a:off x="5029200" y="3429000"/>
            <a:ext cx="2667000" cy="1447800"/>
          </a:xfrm>
          <a:prstGeom prst="rect">
            <a:avLst/>
          </a:prstGeom>
        </p:spPr>
        <p:txBody>
          <a:bodyPr wrap="none" fromWordArt="1">
            <a:prstTxWarp prst="textPlain">
              <a:avLst>
                <a:gd name="adj" fmla="val 50000"/>
              </a:avLst>
            </a:prstTxWarp>
          </a:bodyPr>
          <a:lstStyle/>
          <a:p>
            <a:pPr algn="ctr"/>
            <a:r>
              <a:rPr lang="en-US" sz="9600"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3 - 3 - 3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ppt_x"/>
                                          </p:val>
                                        </p:tav>
                                        <p:tav tm="100000">
                                          <p:val>
                                            <p:strVal val="#ppt_x"/>
                                          </p:val>
                                        </p:tav>
                                      </p:tavLst>
                                    </p:anim>
                                    <p:anim calcmode="lin" valueType="num">
                                      <p:cBhvr additive="base">
                                        <p:cTn id="8"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Effect transition="in" filter="box(in)">
                                      <p:cBhvr>
                                        <p:cTn id="13" dur="500"/>
                                        <p:tgtEl>
                                          <p:spTgt spid="501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0184"/>
                                        </p:tgtEl>
                                        <p:attrNameLst>
                                          <p:attrName>style.visibility</p:attrName>
                                        </p:attrNameLst>
                                      </p:cBhvr>
                                      <p:to>
                                        <p:strVal val="visible"/>
                                      </p:to>
                                    </p:set>
                                    <p:animEffect transition="in" filter="box(in)">
                                      <p:cBhvr>
                                        <p:cTn id="18" dur="500"/>
                                        <p:tgtEl>
                                          <p:spTgt spid="501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0185"/>
                                        </p:tgtEl>
                                        <p:attrNameLst>
                                          <p:attrName>style.visibility</p:attrName>
                                        </p:attrNameLst>
                                      </p:cBhvr>
                                      <p:to>
                                        <p:strVal val="visible"/>
                                      </p:to>
                                    </p:set>
                                    <p:animEffect transition="in" filter="box(in)">
                                      <p:cBhvr>
                                        <p:cTn id="23" dur="500"/>
                                        <p:tgtEl>
                                          <p:spTgt spid="501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0186"/>
                                        </p:tgtEl>
                                        <p:attrNameLst>
                                          <p:attrName>style.visibility</p:attrName>
                                        </p:attrNameLst>
                                      </p:cBhvr>
                                      <p:to>
                                        <p:strVal val="visible"/>
                                      </p:to>
                                    </p:set>
                                    <p:animEffect transition="in" filter="box(in)">
                                      <p:cBhvr>
                                        <p:cTn id="28"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4925" y="1981200"/>
            <a:ext cx="6492875" cy="2924175"/>
          </a:xfrm>
          <a:prstGeom prst="rect">
            <a:avLst/>
          </a:prstGeom>
          <a:noFill/>
        </p:spPr>
        <p:txBody>
          <a:bodyPr wrap="none">
            <a:spAutoFit/>
          </a:bodyPr>
          <a:lstStyle/>
          <a:p>
            <a:pPr algn="ctr" eaLnBrk="1" hangingPunct="1">
              <a:defRPr/>
            </a:pPr>
            <a:r>
              <a:rPr lang="en-US" sz="7200" b="1" u="sng" dirty="0" err="1">
                <a:solidFill>
                  <a:schemeClr val="tx2">
                    <a:lumMod val="75000"/>
                  </a:schemeClr>
                </a:solidFill>
                <a:latin typeface="Times New Roman" panose="02020603050405020304" pitchFamily="18" charset="0"/>
                <a:cs typeface="Times New Roman" panose="02020603050405020304" pitchFamily="18" charset="0"/>
              </a:rPr>
              <a:t>Trò</a:t>
            </a:r>
            <a:r>
              <a:rPr lang="en-US" sz="7200" b="1" u="sng" dirty="0">
                <a:solidFill>
                  <a:schemeClr val="tx2">
                    <a:lumMod val="75000"/>
                  </a:schemeClr>
                </a:solidFill>
                <a:latin typeface="Times New Roman" panose="02020603050405020304" pitchFamily="18" charset="0"/>
                <a:cs typeface="Times New Roman" panose="02020603050405020304" pitchFamily="18" charset="0"/>
              </a:rPr>
              <a:t> </a:t>
            </a:r>
            <a:r>
              <a:rPr lang="en-US" sz="7200" b="1" u="sng" dirty="0" err="1">
                <a:solidFill>
                  <a:schemeClr val="tx2">
                    <a:lumMod val="75000"/>
                  </a:schemeClr>
                </a:solidFill>
                <a:latin typeface="Times New Roman" panose="02020603050405020304" pitchFamily="18" charset="0"/>
                <a:cs typeface="Times New Roman" panose="02020603050405020304" pitchFamily="18" charset="0"/>
              </a:rPr>
              <a:t>chơi</a:t>
            </a:r>
            <a:r>
              <a:rPr lang="en-US" sz="7200" b="1" u="sng" dirty="0">
                <a:solidFill>
                  <a:schemeClr val="tx2">
                    <a:lumMod val="75000"/>
                  </a:schemeClr>
                </a:solidFill>
                <a:latin typeface="Times New Roman" panose="02020603050405020304" pitchFamily="18" charset="0"/>
                <a:cs typeface="Times New Roman" panose="02020603050405020304" pitchFamily="18" charset="0"/>
              </a:rPr>
              <a:t> 1: </a:t>
            </a:r>
          </a:p>
          <a:p>
            <a:pPr algn="ctr" eaLnBrk="1" hangingPunct="1">
              <a:defRPr/>
            </a:pPr>
            <a:r>
              <a:rPr lang="en-US" sz="7200" b="1" dirty="0">
                <a:solidFill>
                  <a:schemeClr val="tx2">
                    <a:lumMod val="75000"/>
                  </a:schemeClr>
                </a:solidFill>
                <a:latin typeface="Times New Roman" panose="02020603050405020304" pitchFamily="18" charset="0"/>
                <a:cs typeface="Times New Roman" panose="02020603050405020304" pitchFamily="18" charset="0"/>
              </a:rPr>
              <a:t>“</a:t>
            </a:r>
            <a:r>
              <a:rPr lang="en-US" sz="7200" b="1" dirty="0" err="1">
                <a:solidFill>
                  <a:schemeClr val="tx2">
                    <a:lumMod val="75000"/>
                  </a:schemeClr>
                </a:solidFill>
                <a:latin typeface="Times New Roman" panose="02020603050405020304" pitchFamily="18" charset="0"/>
                <a:cs typeface="Times New Roman" panose="02020603050405020304" pitchFamily="18" charset="0"/>
              </a:rPr>
              <a:t>Tìm</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bạn</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thân</a:t>
            </a:r>
            <a:r>
              <a:rPr lang="en-US" sz="7200" b="1" dirty="0">
                <a:solidFill>
                  <a:schemeClr val="tx2">
                    <a:lumMod val="75000"/>
                  </a:schemeClr>
                </a:solidFill>
                <a:latin typeface="Times New Roman" panose="02020603050405020304" pitchFamily="18" charset="0"/>
                <a:cs typeface="Times New Roman" panose="02020603050405020304" pitchFamily="18" charset="0"/>
              </a:rPr>
              <a:t>”</a:t>
            </a:r>
          </a:p>
          <a:p>
            <a:pPr algn="ctr" eaLnBrk="1" hangingPunct="1">
              <a:defRPr/>
            </a:pPr>
            <a:endParaRPr lang="en-US" sz="4000"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76200"/>
            <a:ext cx="9245601" cy="693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Cách chơi: Cô phát cho mỗi trẻ 1 thẻ chơi, trên mỗi thẻ có hình các con vật. Nhiệm vụ của các con là hãy tìm  các bạn có thẻ hình các con vật cộng với thẻ của con được số lượng là 9. Ví dụ</a:t>
            </a:r>
            <a:endParaRPr lang="en-US" altLang="en-US" sz="3200" b="1">
              <a:solidFill>
                <a:srgbClr val="0000FF"/>
              </a:solidFill>
              <a:latin typeface=".VnArial" panose="020B7200000000000000" pitchFamily="34" charset="0"/>
              <a:cs typeface="Times New Roman" panose="02020603050405020304" pitchFamily="18" charset="0"/>
            </a:endParaRPr>
          </a:p>
          <a:p>
            <a:pPr algn="ctr" eaLnBrk="1" hangingPunct="1">
              <a:spcBef>
                <a:spcPct val="50000"/>
              </a:spcBef>
            </a:pPr>
            <a:r>
              <a:rPr lang="en-US" altLang="en-US" sz="3200" b="1">
                <a:solidFill>
                  <a:srgbClr val="0000FF"/>
                </a:solidFill>
                <a:latin typeface=".VnArial" panose="020B7200000000000000" pitchFamily="34" charset="0"/>
                <a:cs typeface="Times New Roman" panose="02020603050405020304" pitchFamily="18" charset="0"/>
              </a:rPr>
              <a:t>:</a:t>
            </a:r>
          </a:p>
          <a:p>
            <a:pPr algn="ctr" eaLnBrk="1" hangingPunct="1">
              <a:spcBef>
                <a:spcPct val="50000"/>
              </a:spcBef>
            </a:pPr>
            <a:endParaRPr lang="en-US" altLang="en-US" sz="3200" b="1">
              <a:solidFill>
                <a:srgbClr val="0000FF"/>
              </a:solidFill>
              <a:latin typeface=".VnArial" panose="020B7200000000000000" pitchFamily="34" charset="0"/>
              <a:cs typeface="Times New Roman" panose="02020603050405020304" pitchFamily="18" charset="0"/>
            </a:endParaRPr>
          </a:p>
        </p:txBody>
      </p:sp>
      <p:pic>
        <p:nvPicPr>
          <p:cNvPr id="5632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0" y="3157538"/>
            <a:ext cx="4343400" cy="3243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157538"/>
            <a:ext cx="4343400" cy="324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5814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1910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672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672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2004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004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Text Box 13"/>
          <p:cNvSpPr txBox="1">
            <a:spLocks noChangeArrowheads="1"/>
          </p:cNvSpPr>
          <p:nvPr/>
        </p:nvSpPr>
        <p:spPr bwMode="auto">
          <a:xfrm>
            <a:off x="228600" y="5181600"/>
            <a:ext cx="685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3</a:t>
            </a:r>
          </a:p>
        </p:txBody>
      </p:sp>
      <p:sp>
        <p:nvSpPr>
          <p:cNvPr id="56334" name="Text Box 14"/>
          <p:cNvSpPr txBox="1">
            <a:spLocks noChangeArrowheads="1"/>
          </p:cNvSpPr>
          <p:nvPr/>
        </p:nvSpPr>
        <p:spPr bwMode="auto">
          <a:xfrm>
            <a:off x="4648200" y="5257800"/>
            <a:ext cx="685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6</a:t>
            </a:r>
          </a:p>
        </p:txBody>
      </p:sp>
      <p:sp>
        <p:nvSpPr>
          <p:cNvPr id="56335" name="Text Box 15"/>
          <p:cNvSpPr txBox="1">
            <a:spLocks noChangeArrowheads="1"/>
          </p:cNvSpPr>
          <p:nvPr/>
        </p:nvSpPr>
        <p:spPr bwMode="auto">
          <a:xfrm>
            <a:off x="685800" y="262255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0000"/>
                </a:solidFill>
                <a:latin typeface=".VnArial" panose="020B7200000000000000" pitchFamily="34" charset="0"/>
              </a:rPr>
              <a:t>B¹n cã l« t« sè 3</a:t>
            </a:r>
            <a:r>
              <a:rPr lang="en-US" altLang="en-US">
                <a:latin typeface=".VnArial" panose="020B7200000000000000" pitchFamily="34" charset="0"/>
              </a:rPr>
              <a:t> </a:t>
            </a:r>
          </a:p>
        </p:txBody>
      </p:sp>
      <p:sp>
        <p:nvSpPr>
          <p:cNvPr id="56336" name="Line 16"/>
          <p:cNvSpPr>
            <a:spLocks noChangeShapeType="1"/>
          </p:cNvSpPr>
          <p:nvPr/>
        </p:nvSpPr>
        <p:spPr bwMode="auto">
          <a:xfrm flipV="1">
            <a:off x="4038600" y="2819400"/>
            <a:ext cx="8382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Text Box 17"/>
          <p:cNvSpPr txBox="1">
            <a:spLocks noChangeArrowheads="1"/>
          </p:cNvSpPr>
          <p:nvPr/>
        </p:nvSpPr>
        <p:spPr bwMode="auto">
          <a:xfrm>
            <a:off x="4876800" y="2590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0000"/>
                </a:solidFill>
                <a:latin typeface=".VnArial" panose="020B7200000000000000" pitchFamily="34" charset="0"/>
              </a:rPr>
              <a:t>B¹n cã l« t« sè 6</a:t>
            </a:r>
            <a:endParaRPr lang="en-US" altLang="en-US">
              <a:latin typeface=".VnArial" panose="020B7200000000000000" pitchFamily="34" charset="0"/>
            </a:endParaRPr>
          </a:p>
        </p:txBody>
      </p:sp>
      <p:sp>
        <p:nvSpPr>
          <p:cNvPr id="16402" name="Text Box 18"/>
          <p:cNvSpPr txBox="1">
            <a:spLocks noChangeArrowheads="1"/>
          </p:cNvSpPr>
          <p:nvPr/>
        </p:nvSpPr>
        <p:spPr bwMode="auto">
          <a:xfrm>
            <a:off x="3581400" y="2286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rPr>
              <a:t>Tìm</a:t>
            </a:r>
          </a:p>
        </p:txBody>
      </p:sp>
      <p:pic>
        <p:nvPicPr>
          <p:cNvPr id="56339" name="Chu-Voi-Con-O-Ban-Don-Thu-Huong.mp3">
            <a:hlinkClick r:id="" action="ppaction://media"/>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5105400" y="22098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animEffect transition="in" filter="wedge">
                                      <p:cBhvr>
                                        <p:cTn id="7" dur="1000"/>
                                        <p:tgtEl>
                                          <p:spTgt spid="56335"/>
                                        </p:tgtEl>
                                      </p:cBhvr>
                                    </p:animEffect>
                                  </p:childTnLst>
                                </p:cTn>
                              </p:par>
                              <p:par>
                                <p:cTn id="8" presetID="20" presetClass="entr" presetSubtype="0" fill="hold" nodeType="withEffect">
                                  <p:stCondLst>
                                    <p:cond delay="0"/>
                                  </p:stCondLst>
                                  <p:childTnLst>
                                    <p:set>
                                      <p:cBhvr>
                                        <p:cTn id="9" dur="1" fill="hold">
                                          <p:stCondLst>
                                            <p:cond delay="0"/>
                                          </p:stCondLst>
                                        </p:cTn>
                                        <p:tgtEl>
                                          <p:spTgt spid="56323"/>
                                        </p:tgtEl>
                                        <p:attrNameLst>
                                          <p:attrName>style.visibility</p:attrName>
                                        </p:attrNameLst>
                                      </p:cBhvr>
                                      <p:to>
                                        <p:strVal val="visible"/>
                                      </p:to>
                                    </p:set>
                                    <p:animEffect transition="in" filter="wedge">
                                      <p:cBhvr>
                                        <p:cTn id="10" dur="1000"/>
                                        <p:tgtEl>
                                          <p:spTgt spid="56323"/>
                                        </p:tgtEl>
                                      </p:cBhvr>
                                    </p:animEffect>
                                  </p:childTnLst>
                                </p:cTn>
                              </p:par>
                              <p:par>
                                <p:cTn id="11" presetID="20" presetClass="entr" presetSubtype="0"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wedge">
                                      <p:cBhvr>
                                        <p:cTn id="13" dur="1000"/>
                                        <p:tgtEl>
                                          <p:spTgt spid="56325"/>
                                        </p:tgtEl>
                                      </p:cBhvr>
                                    </p:animEffect>
                                  </p:childTnLst>
                                </p:cTn>
                              </p:par>
                              <p:par>
                                <p:cTn id="14" presetID="20" presetClass="entr" presetSubtype="0" fill="hold" nodeType="withEffect">
                                  <p:stCondLst>
                                    <p:cond delay="0"/>
                                  </p:stCondLst>
                                  <p:childTnLst>
                                    <p:set>
                                      <p:cBhvr>
                                        <p:cTn id="15" dur="1" fill="hold">
                                          <p:stCondLst>
                                            <p:cond delay="0"/>
                                          </p:stCondLst>
                                        </p:cTn>
                                        <p:tgtEl>
                                          <p:spTgt spid="56326"/>
                                        </p:tgtEl>
                                        <p:attrNameLst>
                                          <p:attrName>style.visibility</p:attrName>
                                        </p:attrNameLst>
                                      </p:cBhvr>
                                      <p:to>
                                        <p:strVal val="visible"/>
                                      </p:to>
                                    </p:set>
                                    <p:animEffect transition="in" filter="wedge">
                                      <p:cBhvr>
                                        <p:cTn id="16" dur="1000"/>
                                        <p:tgtEl>
                                          <p:spTgt spid="56326"/>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56333"/>
                                        </p:tgtEl>
                                        <p:attrNameLst>
                                          <p:attrName>style.visibility</p:attrName>
                                        </p:attrNameLst>
                                      </p:cBhvr>
                                      <p:to>
                                        <p:strVal val="visible"/>
                                      </p:to>
                                    </p:set>
                                    <p:animEffect transition="in" filter="wedge">
                                      <p:cBhvr>
                                        <p:cTn id="19" dur="1000"/>
                                        <p:tgtEl>
                                          <p:spTgt spid="563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56336"/>
                                        </p:tgtEl>
                                        <p:attrNameLst>
                                          <p:attrName>style.visibility</p:attrName>
                                        </p:attrNameLst>
                                      </p:cBhvr>
                                      <p:to>
                                        <p:strVal val="visible"/>
                                      </p:to>
                                    </p:set>
                                    <p:animEffect transition="in" filter="strips(downRight)">
                                      <p:cBhvr>
                                        <p:cTn id="24" dur="1000"/>
                                        <p:tgtEl>
                                          <p:spTgt spid="563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6337"/>
                                        </p:tgtEl>
                                        <p:attrNameLst>
                                          <p:attrName>style.visibility</p:attrName>
                                        </p:attrNameLst>
                                      </p:cBhvr>
                                      <p:to>
                                        <p:strVal val="visible"/>
                                      </p:to>
                                    </p:set>
                                    <p:animEffect transition="in" filter="circle(in)">
                                      <p:cBhvr>
                                        <p:cTn id="29" dur="1000"/>
                                        <p:tgtEl>
                                          <p:spTgt spid="56337"/>
                                        </p:tgtEl>
                                      </p:cBhvr>
                                    </p:animEffect>
                                  </p:childTnLst>
                                </p:cTn>
                              </p:par>
                              <p:par>
                                <p:cTn id="30" presetID="6" presetClass="entr" presetSubtype="16" fill="hold" nodeType="withEffect">
                                  <p:stCondLst>
                                    <p:cond delay="0"/>
                                  </p:stCondLst>
                                  <p:childTnLst>
                                    <p:set>
                                      <p:cBhvr>
                                        <p:cTn id="31" dur="1" fill="hold">
                                          <p:stCondLst>
                                            <p:cond delay="0"/>
                                          </p:stCondLst>
                                        </p:cTn>
                                        <p:tgtEl>
                                          <p:spTgt spid="56332"/>
                                        </p:tgtEl>
                                        <p:attrNameLst>
                                          <p:attrName>style.visibility</p:attrName>
                                        </p:attrNameLst>
                                      </p:cBhvr>
                                      <p:to>
                                        <p:strVal val="visible"/>
                                      </p:to>
                                    </p:set>
                                    <p:animEffect transition="in" filter="circle(in)">
                                      <p:cBhvr>
                                        <p:cTn id="32" dur="1000"/>
                                        <p:tgtEl>
                                          <p:spTgt spid="56332"/>
                                        </p:tgtEl>
                                      </p:cBhvr>
                                    </p:animEffect>
                                  </p:childTnLst>
                                </p:cTn>
                              </p:par>
                              <p:par>
                                <p:cTn id="33" presetID="6" presetClass="entr" presetSubtype="16" fill="hold" nodeType="withEffect">
                                  <p:stCondLst>
                                    <p:cond delay="0"/>
                                  </p:stCondLst>
                                  <p:childTnLst>
                                    <p:set>
                                      <p:cBhvr>
                                        <p:cTn id="34" dur="1" fill="hold">
                                          <p:stCondLst>
                                            <p:cond delay="0"/>
                                          </p:stCondLst>
                                        </p:cTn>
                                        <p:tgtEl>
                                          <p:spTgt spid="56331"/>
                                        </p:tgtEl>
                                        <p:attrNameLst>
                                          <p:attrName>style.visibility</p:attrName>
                                        </p:attrNameLst>
                                      </p:cBhvr>
                                      <p:to>
                                        <p:strVal val="visible"/>
                                      </p:to>
                                    </p:set>
                                    <p:animEffect transition="in" filter="circle(in)">
                                      <p:cBhvr>
                                        <p:cTn id="35" dur="1000"/>
                                        <p:tgtEl>
                                          <p:spTgt spid="56331"/>
                                        </p:tgtEl>
                                      </p:cBhvr>
                                    </p:animEffect>
                                  </p:childTnLst>
                                </p:cTn>
                              </p:par>
                              <p:par>
                                <p:cTn id="36" presetID="6" presetClass="entr" presetSubtype="16" fill="hold" nodeType="withEffect">
                                  <p:stCondLst>
                                    <p:cond delay="0"/>
                                  </p:stCondLst>
                                  <p:childTnLst>
                                    <p:set>
                                      <p:cBhvr>
                                        <p:cTn id="37" dur="1" fill="hold">
                                          <p:stCondLst>
                                            <p:cond delay="0"/>
                                          </p:stCondLst>
                                        </p:cTn>
                                        <p:tgtEl>
                                          <p:spTgt spid="56330"/>
                                        </p:tgtEl>
                                        <p:attrNameLst>
                                          <p:attrName>style.visibility</p:attrName>
                                        </p:attrNameLst>
                                      </p:cBhvr>
                                      <p:to>
                                        <p:strVal val="visible"/>
                                      </p:to>
                                    </p:set>
                                    <p:animEffect transition="in" filter="circle(in)">
                                      <p:cBhvr>
                                        <p:cTn id="38" dur="1000"/>
                                        <p:tgtEl>
                                          <p:spTgt spid="56330"/>
                                        </p:tgtEl>
                                      </p:cBhvr>
                                    </p:animEffect>
                                  </p:childTnLst>
                                </p:cTn>
                              </p:par>
                              <p:par>
                                <p:cTn id="39" presetID="6" presetClass="entr" presetSubtype="16" fill="hold" nodeType="withEffect">
                                  <p:stCondLst>
                                    <p:cond delay="0"/>
                                  </p:stCondLst>
                                  <p:childTnLst>
                                    <p:set>
                                      <p:cBhvr>
                                        <p:cTn id="40" dur="1" fill="hold">
                                          <p:stCondLst>
                                            <p:cond delay="0"/>
                                          </p:stCondLst>
                                        </p:cTn>
                                        <p:tgtEl>
                                          <p:spTgt spid="56329"/>
                                        </p:tgtEl>
                                        <p:attrNameLst>
                                          <p:attrName>style.visibility</p:attrName>
                                        </p:attrNameLst>
                                      </p:cBhvr>
                                      <p:to>
                                        <p:strVal val="visible"/>
                                      </p:to>
                                    </p:set>
                                    <p:animEffect transition="in" filter="circle(in)">
                                      <p:cBhvr>
                                        <p:cTn id="41" dur="1000"/>
                                        <p:tgtEl>
                                          <p:spTgt spid="56329"/>
                                        </p:tgtEl>
                                      </p:cBhvr>
                                    </p:animEffect>
                                  </p:childTnLst>
                                </p:cTn>
                              </p:par>
                              <p:par>
                                <p:cTn id="42" presetID="6" presetClass="entr" presetSubtype="16" fill="hold" nodeType="withEffect">
                                  <p:stCondLst>
                                    <p:cond delay="0"/>
                                  </p:stCondLst>
                                  <p:childTnLst>
                                    <p:set>
                                      <p:cBhvr>
                                        <p:cTn id="43" dur="1" fill="hold">
                                          <p:stCondLst>
                                            <p:cond delay="0"/>
                                          </p:stCondLst>
                                        </p:cTn>
                                        <p:tgtEl>
                                          <p:spTgt spid="56328"/>
                                        </p:tgtEl>
                                        <p:attrNameLst>
                                          <p:attrName>style.visibility</p:attrName>
                                        </p:attrNameLst>
                                      </p:cBhvr>
                                      <p:to>
                                        <p:strVal val="visible"/>
                                      </p:to>
                                    </p:set>
                                    <p:animEffect transition="in" filter="circle(in)">
                                      <p:cBhvr>
                                        <p:cTn id="44" dur="1000"/>
                                        <p:tgtEl>
                                          <p:spTgt spid="56328"/>
                                        </p:tgtEl>
                                      </p:cBhvr>
                                    </p:animEffect>
                                  </p:childTnLst>
                                </p:cTn>
                              </p:par>
                              <p:par>
                                <p:cTn id="45" presetID="6" presetClass="entr" presetSubtype="16" fill="hold" nodeType="withEffect">
                                  <p:stCondLst>
                                    <p:cond delay="0"/>
                                  </p:stCondLst>
                                  <p:childTnLst>
                                    <p:set>
                                      <p:cBhvr>
                                        <p:cTn id="46" dur="1" fill="hold">
                                          <p:stCondLst>
                                            <p:cond delay="0"/>
                                          </p:stCondLst>
                                        </p:cTn>
                                        <p:tgtEl>
                                          <p:spTgt spid="56327"/>
                                        </p:tgtEl>
                                        <p:attrNameLst>
                                          <p:attrName>style.visibility</p:attrName>
                                        </p:attrNameLst>
                                      </p:cBhvr>
                                      <p:to>
                                        <p:strVal val="visible"/>
                                      </p:to>
                                    </p:set>
                                    <p:animEffect transition="in" filter="circle(in)">
                                      <p:cBhvr>
                                        <p:cTn id="47" dur="1000"/>
                                        <p:tgtEl>
                                          <p:spTgt spid="5632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56334"/>
                                        </p:tgtEl>
                                        <p:attrNameLst>
                                          <p:attrName>style.visibility</p:attrName>
                                        </p:attrNameLst>
                                      </p:cBhvr>
                                      <p:to>
                                        <p:strVal val="visible"/>
                                      </p:to>
                                    </p:set>
                                    <p:animEffect transition="in" filter="circle(in)">
                                      <p:cBhvr>
                                        <p:cTn id="50" dur="1000"/>
                                        <p:tgtEl>
                                          <p:spTgt spid="56334"/>
                                        </p:tgtEl>
                                      </p:cBhvr>
                                    </p:animEffect>
                                  </p:childTnLst>
                                </p:cTn>
                              </p:par>
                              <p:par>
                                <p:cTn id="51" presetID="6" presetClass="entr" presetSubtype="16" fill="hold" nodeType="withEffect">
                                  <p:stCondLst>
                                    <p:cond delay="0"/>
                                  </p:stCondLst>
                                  <p:childTnLst>
                                    <p:set>
                                      <p:cBhvr>
                                        <p:cTn id="52" dur="1" fill="hold">
                                          <p:stCondLst>
                                            <p:cond delay="0"/>
                                          </p:stCondLst>
                                        </p:cTn>
                                        <p:tgtEl>
                                          <p:spTgt spid="56324"/>
                                        </p:tgtEl>
                                        <p:attrNameLst>
                                          <p:attrName>style.visibility</p:attrName>
                                        </p:attrNameLst>
                                      </p:cBhvr>
                                      <p:to>
                                        <p:strVal val="visible"/>
                                      </p:to>
                                    </p:set>
                                    <p:animEffect transition="in" filter="circle(in)">
                                      <p:cBhvr>
                                        <p:cTn id="53" dur="1000"/>
                                        <p:tgtEl>
                                          <p:spTgt spid="563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mediacall" presetSubtype="0" fill="hold" nodeType="clickEffect">
                                  <p:stCondLst>
                                    <p:cond delay="0"/>
                                  </p:stCondLst>
                                  <p:childTnLst>
                                    <p:cmd type="call" cmd="playFrom(0.0)">
                                      <p:cBhvr>
                                        <p:cTn id="57" dur="28670" fill="hold"/>
                                        <p:tgtEl>
                                          <p:spTgt spid="56339"/>
                                        </p:tgtEl>
                                      </p:cBhvr>
                                    </p:cmd>
                                  </p:childTnLst>
                                </p:cTn>
                              </p:par>
                              <p:par>
                                <p:cTn id="58" presetID="2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edge">
                                      <p:cBhvr>
                                        <p:cTn id="6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56339"/>
                </p:tgtEl>
              </p:cMediaNode>
            </p:audio>
          </p:childTnLst>
        </p:cTn>
      </p:par>
    </p:tnLst>
    <p:bldLst>
      <p:bldP spid="56333" grpId="0"/>
      <p:bldP spid="56334" grpId="0"/>
      <p:bldP spid="56335" grpId="0"/>
      <p:bldP spid="563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981200"/>
            <a:ext cx="9144000" cy="4032250"/>
          </a:xfrm>
          <a:prstGeom prst="rect">
            <a:avLst/>
          </a:prstGeom>
          <a:noFill/>
        </p:spPr>
        <p:txBody>
          <a:bodyPr>
            <a:spAutoFit/>
          </a:bodyPr>
          <a:lstStyle/>
          <a:p>
            <a:pPr algn="ctr" eaLnBrk="1" hangingPunct="1">
              <a:defRPr/>
            </a:pPr>
            <a:r>
              <a:rPr lang="en-US" sz="7200" b="1" u="sng" dirty="0" err="1">
                <a:solidFill>
                  <a:schemeClr val="tx2">
                    <a:lumMod val="75000"/>
                  </a:schemeClr>
                </a:solidFill>
                <a:latin typeface="Times New Roman" panose="02020603050405020304" pitchFamily="18" charset="0"/>
                <a:cs typeface="Times New Roman" panose="02020603050405020304" pitchFamily="18" charset="0"/>
              </a:rPr>
              <a:t>Trò</a:t>
            </a:r>
            <a:r>
              <a:rPr lang="en-US" sz="7200" b="1" u="sng" dirty="0">
                <a:solidFill>
                  <a:schemeClr val="tx2">
                    <a:lumMod val="75000"/>
                  </a:schemeClr>
                </a:solidFill>
                <a:latin typeface="Times New Roman" panose="02020603050405020304" pitchFamily="18" charset="0"/>
                <a:cs typeface="Times New Roman" panose="02020603050405020304" pitchFamily="18" charset="0"/>
              </a:rPr>
              <a:t> </a:t>
            </a:r>
            <a:r>
              <a:rPr lang="en-US" sz="7200" b="1" u="sng" dirty="0" err="1">
                <a:solidFill>
                  <a:schemeClr val="tx2">
                    <a:lumMod val="75000"/>
                  </a:schemeClr>
                </a:solidFill>
                <a:latin typeface="Times New Roman" panose="02020603050405020304" pitchFamily="18" charset="0"/>
                <a:cs typeface="Times New Roman" panose="02020603050405020304" pitchFamily="18" charset="0"/>
              </a:rPr>
              <a:t>chơi</a:t>
            </a:r>
            <a:r>
              <a:rPr lang="en-US" sz="7200" b="1" u="sng" dirty="0">
                <a:solidFill>
                  <a:schemeClr val="tx2">
                    <a:lumMod val="75000"/>
                  </a:schemeClr>
                </a:solidFill>
                <a:latin typeface="Times New Roman" panose="02020603050405020304" pitchFamily="18" charset="0"/>
                <a:cs typeface="Times New Roman" panose="02020603050405020304" pitchFamily="18" charset="0"/>
              </a:rPr>
              <a:t> 2: </a:t>
            </a:r>
          </a:p>
          <a:p>
            <a:pPr algn="ctr" eaLnBrk="1" hangingPunct="1">
              <a:defRPr/>
            </a:pPr>
            <a:r>
              <a:rPr lang="en-US" sz="7200" b="1" dirty="0">
                <a:solidFill>
                  <a:schemeClr val="tx2">
                    <a:lumMod val="75000"/>
                  </a:schemeClr>
                </a:solidFill>
                <a:latin typeface="Times New Roman" panose="02020603050405020304" pitchFamily="18" charset="0"/>
                <a:cs typeface="Times New Roman" panose="02020603050405020304" pitchFamily="18" charset="0"/>
              </a:rPr>
              <a:t>“</a:t>
            </a:r>
            <a:r>
              <a:rPr lang="en-US" sz="7200" b="1" dirty="0" err="1">
                <a:solidFill>
                  <a:schemeClr val="tx2">
                    <a:lumMod val="75000"/>
                  </a:schemeClr>
                </a:solidFill>
                <a:latin typeface="Times New Roman" panose="02020603050405020304" pitchFamily="18" charset="0"/>
                <a:cs typeface="Times New Roman" panose="02020603050405020304" pitchFamily="18" charset="0"/>
              </a:rPr>
              <a:t>Nối</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đúng</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dán</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đủ</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nhóm</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có</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số</a:t>
            </a:r>
            <a:r>
              <a:rPr lang="en-US" sz="7200" b="1" dirty="0">
                <a:solidFill>
                  <a:schemeClr val="tx2">
                    <a:lumMod val="75000"/>
                  </a:schemeClr>
                </a:solidFill>
                <a:latin typeface="Times New Roman" panose="02020603050405020304" pitchFamily="18" charset="0"/>
                <a:cs typeface="Times New Roman" panose="02020603050405020304" pitchFamily="18" charset="0"/>
              </a:rPr>
              <a:t> </a:t>
            </a:r>
            <a:r>
              <a:rPr lang="en-US" sz="7200" b="1" dirty="0" err="1">
                <a:solidFill>
                  <a:schemeClr val="tx2">
                    <a:lumMod val="75000"/>
                  </a:schemeClr>
                </a:solidFill>
                <a:latin typeface="Times New Roman" panose="02020603050405020304" pitchFamily="18" charset="0"/>
                <a:cs typeface="Times New Roman" panose="02020603050405020304" pitchFamily="18" charset="0"/>
              </a:rPr>
              <a:t>lượng</a:t>
            </a:r>
            <a:r>
              <a:rPr lang="en-US" sz="7200" b="1" dirty="0">
                <a:solidFill>
                  <a:schemeClr val="tx2">
                    <a:lumMod val="75000"/>
                  </a:schemeClr>
                </a:solidFill>
                <a:latin typeface="Times New Roman" panose="02020603050405020304" pitchFamily="18" charset="0"/>
                <a:cs typeface="Times New Roman" panose="02020603050405020304" pitchFamily="18" charset="0"/>
              </a:rPr>
              <a:t> 9</a:t>
            </a:r>
            <a:r>
              <a:rPr lang="en-US" sz="3600" b="1" dirty="0">
                <a:solidFill>
                  <a:schemeClr val="tx2">
                    <a:lumMod val="75000"/>
                  </a:schemeClr>
                </a:solidFill>
                <a:latin typeface="Times New Roman" panose="02020603050405020304" pitchFamily="18" charset="0"/>
                <a:cs typeface="Times New Roman" panose="02020603050405020304" pitchFamily="18" charset="0"/>
              </a:rPr>
              <a:t>”</a:t>
            </a:r>
          </a:p>
          <a:p>
            <a:pPr algn="ctr" eaLnBrk="1" hangingPunct="1">
              <a:defRPr/>
            </a:pP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4278313"/>
          </a:xfrm>
          <a:prstGeom prst="rect">
            <a:avLst/>
          </a:prstGeom>
          <a:noFill/>
          <a:ln>
            <a:noFill/>
          </a:ln>
          <a:effectLst/>
        </p:spPr>
        <p:txBody>
          <a:bodyPr>
            <a:spAutoFit/>
          </a:bodyPr>
          <a:lstStyle/>
          <a:p>
            <a:pPr algn="ctr" eaLnBrk="1" hangingPunct="1">
              <a:spcBef>
                <a:spcPct val="50000"/>
              </a:spcBef>
              <a:defRPr/>
            </a:pPr>
            <a:r>
              <a:rPr lang="en-US" altLang="en-US" sz="3200" b="1" dirty="0" err="1">
                <a:solidFill>
                  <a:srgbClr val="0000FF"/>
                </a:solidFill>
                <a:latin typeface="Times New Roman" panose="02020603050405020304" pitchFamily="18" charset="0"/>
                <a:cs typeface="Times New Roman" panose="02020603050405020304" pitchFamily="18" charset="0"/>
              </a:rPr>
              <a:t>Cách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Cô</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trẻ</a:t>
            </a:r>
            <a:r>
              <a:rPr lang="en-US" altLang="en-US" sz="3200" b="1" dirty="0">
                <a:solidFill>
                  <a:srgbClr val="0000FF"/>
                </a:solidFill>
                <a:latin typeface="Times New Roman" panose="02020603050405020304" pitchFamily="18" charset="0"/>
                <a:cs typeface="Times New Roman" panose="02020603050405020304" pitchFamily="18" charset="0"/>
              </a:rPr>
              <a:t> 1 </a:t>
            </a:r>
            <a:r>
              <a:rPr lang="en-US" altLang="en-US" sz="3200" b="1" dirty="0" err="1">
                <a:solidFill>
                  <a:srgbClr val="0000FF"/>
                </a:solidFill>
                <a:latin typeface="Times New Roman" panose="02020603050405020304" pitchFamily="18" charset="0"/>
                <a:cs typeface="Times New Roman" panose="02020603050405020304" pitchFamily="18" charset="0"/>
              </a:rPr>
              <a:t>bảng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nối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nhóm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tượng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bằng</a:t>
            </a:r>
            <a:r>
              <a:rPr lang="en-US" altLang="en-US" sz="3200" b="1" dirty="0">
                <a:solidFill>
                  <a:srgbClr val="0000FF"/>
                </a:solidFill>
                <a:latin typeface="Times New Roman" panose="02020603050405020304" pitchFamily="18" charset="0"/>
                <a:cs typeface="Times New Roman" panose="02020603050405020304" pitchFamily="18" charset="0"/>
              </a:rPr>
              <a:t> 9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số</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nhóm</a:t>
            </a:r>
            <a:r>
              <a:rPr lang="en-US" altLang="en-US" sz="3200" b="1" dirty="0">
                <a:solidFill>
                  <a:srgbClr val="0000FF"/>
                </a:solidFill>
                <a:latin typeface="Times New Roman" panose="02020603050405020304" pitchFamily="18" charset="0"/>
                <a:cs typeface="Times New Roman" panose="02020603050405020304" pitchFamily="18" charset="0"/>
              </a:rPr>
              <a:t>. </a:t>
            </a:r>
          </a:p>
          <a:p>
            <a:pPr marL="457200" indent="-457200" algn="ctr" eaLnBrk="1" hangingPunct="1">
              <a:spcBef>
                <a:spcPct val="50000"/>
              </a:spcBef>
              <a:buFontTx/>
              <a:buChar char="-"/>
              <a:defRPr/>
            </a:pPr>
            <a:r>
              <a:rPr lang="en-US" altLang="en-US" sz="3200" b="1" dirty="0" err="1">
                <a:solidFill>
                  <a:srgbClr val="0000FF"/>
                </a:solidFill>
                <a:latin typeface="Times New Roman" panose="02020603050405020304" pitchFamily="18" charset="0"/>
                <a:cs typeface="Times New Roman" panose="02020603050405020304" pitchFamily="18" charset="0"/>
              </a:rPr>
              <a:t>Trẻ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tượng</a:t>
            </a:r>
            <a:r>
              <a:rPr lang="en-US" altLang="en-US" sz="3200" b="1" dirty="0">
                <a:solidFill>
                  <a:srgbClr val="0000FF"/>
                </a:solidFill>
                <a:latin typeface="Times New Roman" panose="02020603050405020304" pitchFamily="18" charset="0"/>
                <a:cs typeface="Times New Roman" panose="02020603050405020304" pitchFamily="18" charset="0"/>
              </a:rPr>
              <a:t> theo </a:t>
            </a:r>
            <a:r>
              <a:rPr lang="en-US" altLang="en-US" sz="3200" b="1" dirty="0" err="1">
                <a:solidFill>
                  <a:srgbClr val="0000FF"/>
                </a:solidFill>
                <a:latin typeface="Times New Roman" panose="02020603050405020304" pitchFamily="18" charset="0"/>
                <a:cs typeface="Times New Roman" panose="02020603050405020304" pitchFamily="18" charset="0"/>
              </a:rPr>
              <a:t>yêu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cầu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nhóm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tượng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bằng</a:t>
            </a:r>
            <a:r>
              <a:rPr lang="en-US" altLang="en-US" sz="3200" b="1" dirty="0">
                <a:solidFill>
                  <a:srgbClr val="0000FF"/>
                </a:solidFill>
                <a:latin typeface="Times New Roman" panose="02020603050405020304" pitchFamily="18" charset="0"/>
                <a:cs typeface="Times New Roman" panose="02020603050405020304" pitchFamily="18" charset="0"/>
              </a:rPr>
              <a:t> 9.</a:t>
            </a:r>
          </a:p>
          <a:p>
            <a:pPr marL="457200" indent="-457200" algn="ctr" eaLnBrk="1" hangingPunct="1">
              <a:spcBef>
                <a:spcPct val="50000"/>
              </a:spcBef>
              <a:buFontTx/>
              <a:buChar char="-"/>
              <a:defRPr/>
            </a:pPr>
            <a:r>
              <a:rPr lang="en-US" altLang="en-US" sz="3200" b="1" dirty="0" err="1">
                <a:solidFill>
                  <a:srgbClr val="0000FF"/>
                </a:solidFill>
                <a:latin typeface="Times New Roman" panose="02020603050405020304" pitchFamily="18" charset="0"/>
                <a:cs typeface="Times New Roman" panose="02020603050405020304" pitchFamily="18" charset="0"/>
              </a:rPr>
              <a:t>Thời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gian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bản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nhạc</a:t>
            </a:r>
            <a:endParaRPr lang="en-US" altLang="en-US" sz="3200" b="1" dirty="0">
              <a:solidFill>
                <a:srgbClr val="0000FF"/>
              </a:solidFill>
              <a:latin typeface=".VnArial" panose="020B7200000000000000" pitchFamily="34" charset="0"/>
              <a:cs typeface="Times New Roman" panose="02020603050405020304" pitchFamily="18" charset="0"/>
            </a:endParaRPr>
          </a:p>
          <a:p>
            <a:pPr algn="ctr" eaLnBrk="1" hangingPunct="1">
              <a:spcBef>
                <a:spcPct val="50000"/>
              </a:spcBef>
              <a:defRPr/>
            </a:pPr>
            <a:endParaRPr lang="en-US" altLang="en-US" sz="3200" b="1" dirty="0">
              <a:solidFill>
                <a:srgbClr val="0000FF"/>
              </a:solidFill>
              <a:latin typeface=".VnArial" panose="020B7200000000000000"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990600" y="243840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4400"/>
              <a:t>Giờ học đến đây là kết thúc</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221673"/>
            <a:ext cx="8839200" cy="923330"/>
          </a:xfrm>
          <a:prstGeom prst="rect">
            <a:avLst/>
          </a:prstGeom>
          <a:noFill/>
        </p:spPr>
        <p:txBody>
          <a:bodyPr>
            <a:spAutoFit/>
          </a:bodyPr>
          <a:lstStyle/>
          <a:p>
            <a:pPr eaLnBrk="1" hangingPunct="1">
              <a:defRPr/>
            </a:pPr>
            <a:r>
              <a:rPr lang="en-US" b="1" dirty="0">
                <a:solidFill>
                  <a:srgbClr val="FF0000"/>
                </a:solidFill>
                <a:latin typeface="Times New Roman" panose="02020603050405020304" pitchFamily="18" charset="0"/>
                <a:cs typeface="Times New Roman" panose="02020603050405020304" pitchFamily="18" charset="0"/>
              </a:rPr>
              <a:t>1.Ổn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tổ</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chức</a:t>
            </a:r>
            <a:endParaRPr lang="en-US" b="1" dirty="0">
              <a:solidFill>
                <a:srgbClr val="FF0000"/>
              </a:solidFill>
              <a:latin typeface="Times New Roman" panose="02020603050405020304" pitchFamily="18" charset="0"/>
              <a:cs typeface="Times New Roman" panose="02020603050405020304" pitchFamily="18" charset="0"/>
            </a:endParaRPr>
          </a:p>
          <a:p>
            <a:pPr eaLnBrk="1" hangingPunct="1">
              <a:lnSpc>
                <a:spcPct val="200000"/>
              </a:lnSpc>
              <a:defRPr/>
            </a:pPr>
            <a:r>
              <a:rPr lang="en-US" b="1" dirty="0">
                <a:solidFill>
                  <a:schemeClr val="tx2">
                    <a:lumMod val="75000"/>
                  </a:schemeClr>
                </a:solidFill>
                <a:latin typeface="Times New Roman" panose="02020603050405020304" pitchFamily="18" charset="0"/>
                <a:cs typeface="Times New Roman" panose="02020603050405020304" pitchFamily="18" charset="0"/>
              </a:rPr>
              <a:t>  </a:t>
            </a:r>
            <a:r>
              <a:rPr lang="en-US" b="1" dirty="0" smtClean="0">
                <a:solidFill>
                  <a:schemeClr val="tx2">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75000"/>
                  </a:schemeClr>
                </a:solidFill>
                <a:latin typeface="Times New Roman" panose="02020603050405020304" pitchFamily="18" charset="0"/>
                <a:cs typeface="Times New Roman" panose="02020603050405020304" pitchFamily="18" charset="0"/>
              </a:rPr>
              <a:t>Hát</a:t>
            </a:r>
            <a:r>
              <a:rPr lang="en-US" b="1" dirty="0" smtClean="0">
                <a:solidFill>
                  <a:schemeClr val="tx2">
                    <a:lumMod val="75000"/>
                  </a:schemeClr>
                </a:solidFill>
                <a:latin typeface="Times New Roman" panose="02020603050405020304" pitchFamily="18" charset="0"/>
                <a:cs typeface="Times New Roman" panose="02020603050405020304" pitchFamily="18" charset="0"/>
              </a:rPr>
              <a:t> </a:t>
            </a:r>
            <a:r>
              <a:rPr lang="en-US" b="1" dirty="0">
                <a:solidFill>
                  <a:schemeClr val="tx2">
                    <a:lumMod val="75000"/>
                  </a:schemeClr>
                </a:solidFill>
                <a:latin typeface="Times New Roman" panose="02020603050405020304" pitchFamily="18" charset="0"/>
                <a:cs typeface="Times New Roman" panose="02020603050405020304" pitchFamily="18" charset="0"/>
              </a:rPr>
              <a:t>VĐ </a:t>
            </a:r>
            <a:r>
              <a:rPr lang="en-US" b="1" dirty="0" err="1">
                <a:solidFill>
                  <a:schemeClr val="tx2">
                    <a:lumMod val="75000"/>
                  </a:schemeClr>
                </a:solidFill>
                <a:latin typeface="Times New Roman" panose="02020603050405020304" pitchFamily="18" charset="0"/>
                <a:cs typeface="Times New Roman" panose="02020603050405020304" pitchFamily="18" charset="0"/>
              </a:rPr>
              <a:t>bài</a:t>
            </a:r>
            <a:r>
              <a:rPr lang="en-US" b="1" dirty="0">
                <a:solidFill>
                  <a:schemeClr val="tx2">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75000"/>
                  </a:schemeClr>
                </a:solidFill>
                <a:latin typeface="Times New Roman" panose="02020603050405020304" pitchFamily="18" charset="0"/>
                <a:cs typeface="Times New Roman" panose="02020603050405020304" pitchFamily="18" charset="0"/>
              </a:rPr>
              <a:t>hát</a:t>
            </a:r>
            <a:r>
              <a:rPr lang="en-US" b="1" dirty="0" smtClean="0">
                <a:solidFill>
                  <a:schemeClr val="tx2">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75000"/>
                  </a:schemeClr>
                </a:solidFill>
                <a:latin typeface="Times New Roman" panose="02020603050405020304" pitchFamily="18" charset="0"/>
                <a:cs typeface="Times New Roman" panose="02020603050405020304" pitchFamily="18" charset="0"/>
              </a:rPr>
              <a:t>Gà</a:t>
            </a:r>
            <a:r>
              <a:rPr lang="en-US" b="1" dirty="0" smtClean="0">
                <a:solidFill>
                  <a:schemeClr val="tx2">
                    <a:lumMod val="75000"/>
                  </a:schemeClr>
                </a:solidFill>
                <a:latin typeface="Times New Roman" panose="02020603050405020304" pitchFamily="18" charset="0"/>
                <a:cs typeface="Times New Roman" panose="02020603050405020304" pitchFamily="18" charset="0"/>
              </a:rPr>
              <a:t> </a:t>
            </a:r>
            <a:r>
              <a:rPr lang="en-US" b="1" dirty="0" err="1">
                <a:solidFill>
                  <a:schemeClr val="tx2">
                    <a:lumMod val="75000"/>
                  </a:schemeClr>
                </a:solidFill>
                <a:latin typeface="Times New Roman" panose="02020603050405020304" pitchFamily="18" charset="0"/>
                <a:cs typeface="Times New Roman" panose="02020603050405020304" pitchFamily="18" charset="0"/>
              </a:rPr>
              <a:t>trống,mèo</a:t>
            </a:r>
            <a:r>
              <a:rPr lang="en-US" b="1" dirty="0">
                <a:solidFill>
                  <a:schemeClr val="tx2">
                    <a:lumMod val="75000"/>
                  </a:schemeClr>
                </a:solidFill>
                <a:latin typeface="Times New Roman" panose="02020603050405020304" pitchFamily="18" charset="0"/>
                <a:cs typeface="Times New Roman" panose="02020603050405020304" pitchFamily="18" charset="0"/>
              </a:rPr>
              <a:t> con </a:t>
            </a:r>
            <a:r>
              <a:rPr lang="en-US" b="1" dirty="0" err="1">
                <a:solidFill>
                  <a:schemeClr val="tx2">
                    <a:lumMod val="75000"/>
                  </a:schemeClr>
                </a:solidFill>
                <a:latin typeface="Times New Roman" panose="02020603050405020304" pitchFamily="18" charset="0"/>
                <a:cs typeface="Times New Roman" panose="02020603050405020304" pitchFamily="18" charset="0"/>
              </a:rPr>
              <a:t>và</a:t>
            </a:r>
            <a:r>
              <a:rPr lang="en-US" b="1" dirty="0">
                <a:solidFill>
                  <a:schemeClr val="tx2">
                    <a:lumMod val="75000"/>
                  </a:schemeClr>
                </a:solidFill>
                <a:latin typeface="Times New Roman" panose="02020603050405020304" pitchFamily="18" charset="0"/>
                <a:cs typeface="Times New Roman" panose="02020603050405020304" pitchFamily="18" charset="0"/>
              </a:rPr>
              <a:t> </a:t>
            </a:r>
            <a:r>
              <a:rPr lang="en-US" b="1" dirty="0" err="1">
                <a:solidFill>
                  <a:schemeClr val="tx2">
                    <a:lumMod val="75000"/>
                  </a:schemeClr>
                </a:solidFill>
                <a:latin typeface="Times New Roman" panose="02020603050405020304" pitchFamily="18" charset="0"/>
                <a:cs typeface="Times New Roman" panose="02020603050405020304" pitchFamily="18" charset="0"/>
              </a:rPr>
              <a:t>cún</a:t>
            </a:r>
            <a:r>
              <a:rPr lang="en-US" b="1" dirty="0">
                <a:solidFill>
                  <a:schemeClr val="tx2">
                    <a:lumMod val="75000"/>
                  </a:schemeClr>
                </a:solidFill>
                <a:latin typeface="Times New Roman" panose="02020603050405020304" pitchFamily="18" charset="0"/>
                <a:cs typeface="Times New Roman" panose="02020603050405020304" pitchFamily="18" charset="0"/>
              </a:rPr>
              <a:t> con”</a:t>
            </a:r>
          </a:p>
        </p:txBody>
      </p:sp>
      <p:pic>
        <p:nvPicPr>
          <p:cNvPr id="2" name="ga tron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953554" y="1348393"/>
            <a:ext cx="7236892" cy="4161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3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304800" y="1066800"/>
            <a:ext cx="74783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2. </a:t>
            </a:r>
            <a:r>
              <a:rPr lang="en-US" altLang="en-US" sz="3600" b="1" dirty="0" err="1">
                <a:solidFill>
                  <a:srgbClr val="FF0000"/>
                </a:solidFill>
                <a:latin typeface="Times New Roman" panose="02020603050405020304" pitchFamily="18" charset="0"/>
                <a:cs typeface="Times New Roman" panose="02020603050405020304" pitchFamily="18" charset="0"/>
              </a:rPr>
              <a:t>Phương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pháp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hình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thức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tổ</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chức</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1905000"/>
            <a:ext cx="8153400" cy="3305713"/>
          </a:xfrm>
          <a:prstGeom prst="rect">
            <a:avLst/>
          </a:prstGeom>
          <a:noFill/>
        </p:spPr>
        <p:txBody>
          <a:bodyPr wrap="square">
            <a:spAutoFit/>
          </a:bodyPr>
          <a:lstStyle/>
          <a:p>
            <a:pPr eaLnBrk="1" fontAlgn="auto" hangingPunct="1">
              <a:lnSpc>
                <a:spcPct val="150000"/>
              </a:lnSpc>
              <a:spcBef>
                <a:spcPts val="0"/>
              </a:spcBef>
              <a:spcAft>
                <a:spcPts val="0"/>
              </a:spcAft>
              <a:defRPr/>
            </a:pPr>
            <a:r>
              <a:rPr lang="en-US" sz="2600" b="1" dirty="0">
                <a:solidFill>
                  <a:srgbClr val="FF0000"/>
                </a:solidFill>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a.Phần</a:t>
            </a:r>
            <a:r>
              <a:rPr lang="en-US" sz="2600" b="1" dirty="0">
                <a:effectLst>
                  <a:outerShdw blurRad="38100" dist="38100" dir="2700000" algn="tl">
                    <a:srgbClr val="000000">
                      <a:alpha val="43137"/>
                    </a:srgbClr>
                  </a:outerShdw>
                </a:effectLst>
                <a:latin typeface="Calibri"/>
              </a:rPr>
              <a:t> 1: </a:t>
            </a:r>
            <a:r>
              <a:rPr lang="en-US" sz="2600" b="1" dirty="0" err="1">
                <a:effectLst>
                  <a:outerShdw blurRad="38100" dist="38100" dir="2700000" algn="tl">
                    <a:srgbClr val="000000">
                      <a:alpha val="43137"/>
                    </a:srgbClr>
                  </a:outerShdw>
                </a:effectLst>
                <a:latin typeface="Calibri"/>
              </a:rPr>
              <a:t>Ôn</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số</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lượng</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trong</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phạm</a:t>
            </a:r>
            <a:r>
              <a:rPr lang="en-US" sz="2600" b="1" dirty="0">
                <a:effectLst>
                  <a:outerShdw blurRad="38100" dist="38100" dir="2700000" algn="tl">
                    <a:srgbClr val="000000">
                      <a:alpha val="43137"/>
                    </a:srgbClr>
                  </a:outerShdw>
                </a:effectLst>
                <a:latin typeface="Calibri"/>
              </a:rPr>
              <a:t> vi 9</a:t>
            </a:r>
          </a:p>
          <a:p>
            <a:pPr algn="ctr" eaLnBrk="1" fontAlgn="auto" hangingPunct="1">
              <a:lnSpc>
                <a:spcPct val="150000"/>
              </a:lnSpc>
              <a:spcBef>
                <a:spcPts val="0"/>
              </a:spcBef>
              <a:spcAft>
                <a:spcPts val="0"/>
              </a:spcAft>
              <a:defRPr/>
            </a:pPr>
            <a:r>
              <a:rPr lang="en-US" sz="2600" b="1" dirty="0">
                <a:effectLst>
                  <a:outerShdw blurRad="38100" dist="38100" dir="2700000" algn="tl">
                    <a:srgbClr val="000000">
                      <a:alpha val="43137"/>
                    </a:srgbClr>
                  </a:outerShdw>
                </a:effectLst>
                <a:latin typeface="Calibri"/>
              </a:rPr>
              <a:t>        TC “</a:t>
            </a:r>
            <a:r>
              <a:rPr lang="en-US" sz="2600" b="1" dirty="0" err="1">
                <a:effectLst>
                  <a:outerShdw blurRad="38100" dist="38100" dir="2700000" algn="tl">
                    <a:srgbClr val="000000">
                      <a:alpha val="43137"/>
                    </a:srgbClr>
                  </a:outerShdw>
                </a:effectLst>
                <a:latin typeface="Calibri"/>
              </a:rPr>
              <a:t>Xúc</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xắc</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vui</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nhộn</a:t>
            </a:r>
            <a:r>
              <a:rPr lang="en-US" sz="2600" b="1" dirty="0">
                <a:effectLst>
                  <a:outerShdw blurRad="38100" dist="38100" dir="2700000" algn="tl">
                    <a:srgbClr val="000000">
                      <a:alpha val="43137"/>
                    </a:srgbClr>
                  </a:outerShdw>
                </a:effectLst>
                <a:latin typeface="Calibri"/>
              </a:rPr>
              <a:t>”</a:t>
            </a:r>
          </a:p>
          <a:p>
            <a:pPr algn="ctr" eaLnBrk="1" fontAlgn="auto" hangingPunct="1">
              <a:lnSpc>
                <a:spcPct val="150000"/>
              </a:lnSpc>
              <a:spcBef>
                <a:spcPts val="0"/>
              </a:spcBef>
              <a:spcAft>
                <a:spcPts val="0"/>
              </a:spcAft>
              <a:defRPr/>
            </a:pPr>
            <a:r>
              <a:rPr lang="en-US" sz="2600" b="1" dirty="0" err="1">
                <a:effectLst>
                  <a:outerShdw blurRad="38100" dist="38100" dir="2700000" algn="tl">
                    <a:srgbClr val="000000">
                      <a:alpha val="43137"/>
                    </a:srgbClr>
                  </a:outerShdw>
                </a:effectLst>
                <a:latin typeface="Calibri"/>
              </a:rPr>
              <a:t>Cách</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chơi</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Cô</a:t>
            </a:r>
            <a:r>
              <a:rPr lang="en-US" sz="2600" b="1" dirty="0">
                <a:effectLst>
                  <a:outerShdw blurRad="38100" dist="38100" dir="2700000" algn="tl">
                    <a:srgbClr val="000000">
                      <a:alpha val="43137"/>
                    </a:srgbClr>
                  </a:outerShdw>
                </a:effectLst>
                <a:latin typeface="Calibri"/>
              </a:rPr>
              <a:t> tung </a:t>
            </a:r>
            <a:r>
              <a:rPr lang="en-US" sz="2600" b="1" dirty="0" err="1">
                <a:effectLst>
                  <a:outerShdw blurRad="38100" dist="38100" dir="2700000" algn="tl">
                    <a:srgbClr val="000000">
                      <a:alpha val="43137"/>
                    </a:srgbClr>
                  </a:outerShdw>
                </a:effectLst>
                <a:latin typeface="Calibri"/>
              </a:rPr>
              <a:t>các</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mặt</a:t>
            </a:r>
            <a:r>
              <a:rPr lang="en-US" sz="2600" b="1" dirty="0">
                <a:effectLst>
                  <a:outerShdw blurRad="38100" dist="38100" dir="2700000" algn="tl">
                    <a:srgbClr val="000000">
                      <a:alpha val="43137"/>
                    </a:srgbClr>
                  </a:outerShdw>
                </a:effectLst>
                <a:latin typeface="Calibri"/>
              </a:rPr>
              <a:t> con </a:t>
            </a:r>
            <a:r>
              <a:rPr lang="en-US" sz="2600" b="1" dirty="0" err="1">
                <a:effectLst>
                  <a:outerShdw blurRad="38100" dist="38100" dir="2700000" algn="tl">
                    <a:srgbClr val="000000">
                      <a:alpha val="43137"/>
                    </a:srgbClr>
                  </a:outerShdw>
                </a:effectLst>
                <a:latin typeface="Calibri"/>
              </a:rPr>
              <a:t>xúc</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xắc</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cho</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trẻ</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đếm</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và</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tìm</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số</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tương</a:t>
            </a:r>
            <a:r>
              <a:rPr lang="en-US" sz="2600" b="1" dirty="0">
                <a:effectLst>
                  <a:outerShdw blurRad="38100" dist="38100" dir="2700000" algn="tl">
                    <a:srgbClr val="000000">
                      <a:alpha val="43137"/>
                    </a:srgbClr>
                  </a:outerShdw>
                </a:effectLst>
                <a:latin typeface="Calibri"/>
              </a:rPr>
              <a:t> </a:t>
            </a:r>
            <a:r>
              <a:rPr lang="en-US" sz="2600" b="1" dirty="0" err="1">
                <a:effectLst>
                  <a:outerShdw blurRad="38100" dist="38100" dir="2700000" algn="tl">
                    <a:srgbClr val="000000">
                      <a:alpha val="43137"/>
                    </a:srgbClr>
                  </a:outerShdw>
                </a:effectLst>
                <a:latin typeface="Calibri"/>
              </a:rPr>
              <a:t>ứng</a:t>
            </a:r>
            <a:endParaRPr lang="en-US" sz="2600" b="1" dirty="0">
              <a:effectLst>
                <a:outerShdw blurRad="38100" dist="38100" dir="2700000" algn="tl">
                  <a:srgbClr val="000000">
                    <a:alpha val="43137"/>
                  </a:srgbClr>
                </a:outerShdw>
              </a:effectLst>
              <a:latin typeface="Calibri"/>
            </a:endParaRPr>
          </a:p>
          <a:p>
            <a:pPr algn="ctr" eaLnBrk="1" fontAlgn="auto" hangingPunct="1">
              <a:lnSpc>
                <a:spcPct val="150000"/>
              </a:lnSpc>
              <a:spcBef>
                <a:spcPts val="0"/>
              </a:spcBef>
              <a:spcAft>
                <a:spcPts val="0"/>
              </a:spcAft>
              <a:defRPr/>
            </a:pPr>
            <a:endParaRPr lang="vi-VN" sz="4000" b="1" dirty="0">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ab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11734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ChangeArrowheads="1"/>
          </p:cNvSpPr>
          <p:nvPr/>
        </p:nvSpPr>
        <p:spPr bwMode="auto">
          <a:xfrm>
            <a:off x="685800" y="2984956"/>
            <a:ext cx="739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200" b="1" dirty="0">
                <a:solidFill>
                  <a:srgbClr val="FF0000"/>
                </a:solidFill>
              </a:rPr>
              <a:t>Cho </a:t>
            </a:r>
            <a:r>
              <a:rPr lang="en-US" altLang="en-US" sz="2200" b="1" dirty="0" err="1">
                <a:solidFill>
                  <a:srgbClr val="FF0000"/>
                </a:solidFill>
              </a:rPr>
              <a:t>trẻ</a:t>
            </a:r>
            <a:r>
              <a:rPr lang="en-US" altLang="en-US" sz="2200" b="1" dirty="0">
                <a:solidFill>
                  <a:srgbClr val="FF0000"/>
                </a:solidFill>
              </a:rPr>
              <a:t> </a:t>
            </a:r>
            <a:r>
              <a:rPr lang="en-US" altLang="en-US" sz="2200" b="1" dirty="0" err="1">
                <a:solidFill>
                  <a:srgbClr val="FF0000"/>
                </a:solidFill>
              </a:rPr>
              <a:t>tách</a:t>
            </a:r>
            <a:r>
              <a:rPr lang="en-US" altLang="en-US" sz="2200" b="1" dirty="0">
                <a:solidFill>
                  <a:srgbClr val="FF0000"/>
                </a:solidFill>
              </a:rPr>
              <a:t> </a:t>
            </a:r>
            <a:r>
              <a:rPr lang="en-US" altLang="en-US" sz="2200" b="1" dirty="0" err="1">
                <a:solidFill>
                  <a:srgbClr val="FF0000"/>
                </a:solidFill>
              </a:rPr>
              <a:t>theo</a:t>
            </a:r>
            <a:r>
              <a:rPr lang="en-US" altLang="en-US" sz="2200" b="1" dirty="0">
                <a:solidFill>
                  <a:srgbClr val="FF0000"/>
                </a:solidFill>
              </a:rPr>
              <a:t> ý </a:t>
            </a:r>
            <a:r>
              <a:rPr lang="en-US" altLang="en-US" sz="2200" b="1" dirty="0" err="1">
                <a:solidFill>
                  <a:srgbClr val="FF0000"/>
                </a:solidFill>
              </a:rPr>
              <a:t>thích</a:t>
            </a:r>
            <a:endParaRPr lang="en-US" altLang="en-US" sz="2200" b="1" dirty="0">
              <a:solidFill>
                <a:srgbClr val="FF0000"/>
              </a:solidFill>
            </a:endParaRPr>
          </a:p>
        </p:txBody>
      </p:sp>
      <p:sp>
        <p:nvSpPr>
          <p:cNvPr id="4" name="TextBox 3"/>
          <p:cNvSpPr txBox="1"/>
          <p:nvPr/>
        </p:nvSpPr>
        <p:spPr>
          <a:xfrm>
            <a:off x="457200" y="1676400"/>
            <a:ext cx="8382000" cy="1200329"/>
          </a:xfrm>
          <a:prstGeom prst="rect">
            <a:avLst/>
          </a:prstGeom>
          <a:noFill/>
        </p:spPr>
        <p:txBody>
          <a:bodyPr>
            <a:spAutoFit/>
          </a:bodyPr>
          <a:lstStyle/>
          <a:p>
            <a:pPr algn="just" eaLnBrk="1" fontAlgn="auto" hangingPunct="1">
              <a:spcBef>
                <a:spcPts val="0"/>
              </a:spcBef>
              <a:spcAft>
                <a:spcPts val="0"/>
              </a:spcAft>
              <a:defRPr/>
            </a:pPr>
            <a:r>
              <a:rPr lang="en-US" sz="4800" b="1" dirty="0">
                <a:effectLst>
                  <a:outerShdw blurRad="38100" dist="38100" dir="2700000" algn="tl">
                    <a:srgbClr val="000000">
                      <a:alpha val="43137"/>
                    </a:srgbClr>
                  </a:outerShdw>
                </a:effectLst>
                <a:latin typeface="Calibri"/>
              </a:rPr>
              <a:t>  </a:t>
            </a:r>
            <a:r>
              <a:rPr lang="en-US" sz="2400" b="1" dirty="0" err="1">
                <a:effectLst>
                  <a:outerShdw blurRad="38100" dist="38100" dir="2700000" algn="tl">
                    <a:srgbClr val="000000">
                      <a:alpha val="43137"/>
                    </a:srgbClr>
                  </a:outerShdw>
                </a:effectLst>
                <a:latin typeface="Calibri"/>
              </a:rPr>
              <a:t>b.Phần</a:t>
            </a:r>
            <a:r>
              <a:rPr lang="en-US" sz="2400" b="1" dirty="0">
                <a:effectLst>
                  <a:outerShdw blurRad="38100" dist="38100" dir="2700000" algn="tl">
                    <a:srgbClr val="000000">
                      <a:alpha val="43137"/>
                    </a:srgbClr>
                  </a:outerShdw>
                </a:effectLst>
                <a:latin typeface="Calibri"/>
              </a:rPr>
              <a:t> 2: </a:t>
            </a:r>
            <a:r>
              <a:rPr lang="en-US" sz="2400" b="1" dirty="0" err="1">
                <a:effectLst>
                  <a:outerShdw blurRad="38100" dist="38100" dir="2700000" algn="tl">
                    <a:srgbClr val="000000">
                      <a:alpha val="43137"/>
                    </a:srgbClr>
                  </a:outerShdw>
                </a:effectLst>
                <a:latin typeface="Calibri"/>
              </a:rPr>
              <a:t>Tách</a:t>
            </a:r>
            <a:r>
              <a:rPr lang="en-US" sz="2400" b="1" dirty="0">
                <a:effectLst>
                  <a:outerShdw blurRad="38100" dist="38100" dir="2700000" algn="tl">
                    <a:srgbClr val="000000">
                      <a:alpha val="43137"/>
                    </a:srgbClr>
                  </a:outerShdw>
                </a:effectLst>
                <a:latin typeface="Calibri"/>
              </a:rPr>
              <a:t> nhóm </a:t>
            </a:r>
            <a:r>
              <a:rPr lang="en-US" sz="2400" b="1" dirty="0" err="1">
                <a:effectLst>
                  <a:outerShdw blurRad="38100" dist="38100" dir="2700000" algn="tl">
                    <a:srgbClr val="000000">
                      <a:alpha val="43137"/>
                    </a:srgbClr>
                  </a:outerShdw>
                </a:effectLst>
                <a:latin typeface="Calibri"/>
              </a:rPr>
              <a:t>có</a:t>
            </a:r>
            <a:r>
              <a:rPr lang="en-US" sz="2400" b="1" dirty="0">
                <a:effectLst>
                  <a:outerShdw blurRad="38100" dist="38100" dir="2700000" algn="tl">
                    <a:srgbClr val="000000">
                      <a:alpha val="43137"/>
                    </a:srgbClr>
                  </a:outerShdw>
                </a:effectLst>
                <a:latin typeface="Calibri"/>
              </a:rPr>
              <a:t> 9 đối tượng làm 2 phần bằng các cách khác nhau</a:t>
            </a:r>
            <a:endParaRPr lang="vi-VN" sz="2400" b="1" dirty="0">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WordArt 3"/>
          <p:cNvSpPr>
            <a:spLocks noChangeArrowheads="1" noChangeShapeType="1" noTextEdit="1"/>
          </p:cNvSpPr>
          <p:nvPr/>
        </p:nvSpPr>
        <p:spPr bwMode="auto">
          <a:xfrm>
            <a:off x="304800" y="609600"/>
            <a:ext cx="2667000" cy="1066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8 - 1</a:t>
            </a:r>
          </a:p>
        </p:txBody>
      </p:sp>
      <p:sp>
        <p:nvSpPr>
          <p:cNvPr id="48132" name="WordArt 4"/>
          <p:cNvSpPr>
            <a:spLocks noChangeArrowheads="1" noChangeShapeType="1" noTextEdit="1"/>
          </p:cNvSpPr>
          <p:nvPr/>
        </p:nvSpPr>
        <p:spPr bwMode="auto">
          <a:xfrm>
            <a:off x="5867400" y="685800"/>
            <a:ext cx="2971800" cy="1143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7 - 2</a:t>
            </a:r>
          </a:p>
        </p:txBody>
      </p:sp>
      <p:sp>
        <p:nvSpPr>
          <p:cNvPr id="48133" name="WordArt 5"/>
          <p:cNvSpPr>
            <a:spLocks noChangeArrowheads="1" noChangeShapeType="1" noTextEdit="1"/>
          </p:cNvSpPr>
          <p:nvPr/>
        </p:nvSpPr>
        <p:spPr bwMode="auto">
          <a:xfrm>
            <a:off x="0" y="4191000"/>
            <a:ext cx="2971800" cy="12954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6 - 3</a:t>
            </a:r>
          </a:p>
        </p:txBody>
      </p:sp>
      <p:sp>
        <p:nvSpPr>
          <p:cNvPr id="48134" name="WordArt 6"/>
          <p:cNvSpPr>
            <a:spLocks noChangeArrowheads="1" noChangeShapeType="1" noTextEdit="1"/>
          </p:cNvSpPr>
          <p:nvPr/>
        </p:nvSpPr>
        <p:spPr bwMode="auto">
          <a:xfrm>
            <a:off x="5715000" y="4343400"/>
            <a:ext cx="3124200" cy="12192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panose="020B0A04020102020204" pitchFamily="34" charset="0"/>
              </a:rPr>
              <a:t>5 - 4</a:t>
            </a:r>
          </a:p>
        </p:txBody>
      </p:sp>
      <p:sp>
        <p:nvSpPr>
          <p:cNvPr id="8198" name="Rectangle 7"/>
          <p:cNvSpPr>
            <a:spLocks noChangeArrowheads="1"/>
          </p:cNvSpPr>
          <p:nvPr/>
        </p:nvSpPr>
        <p:spPr bwMode="auto">
          <a:xfrm>
            <a:off x="3352800" y="1905000"/>
            <a:ext cx="2133600" cy="28956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900" b="1">
                <a:solidFill>
                  <a:srgbClr val="0000FF"/>
                </a:solidFill>
              </a:rPr>
              <a:t>9</a:t>
            </a:r>
          </a:p>
        </p:txBody>
      </p:sp>
      <p:sp>
        <p:nvSpPr>
          <p:cNvPr id="8199" name="Line 8"/>
          <p:cNvSpPr>
            <a:spLocks noChangeShapeType="1"/>
          </p:cNvSpPr>
          <p:nvPr/>
        </p:nvSpPr>
        <p:spPr bwMode="auto">
          <a:xfrm flipV="1">
            <a:off x="5486400" y="1676400"/>
            <a:ext cx="533400" cy="228600"/>
          </a:xfrm>
          <a:prstGeom prst="line">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9"/>
          <p:cNvSpPr>
            <a:spLocks noChangeShapeType="1"/>
          </p:cNvSpPr>
          <p:nvPr/>
        </p:nvSpPr>
        <p:spPr bwMode="auto">
          <a:xfrm flipH="1" flipV="1">
            <a:off x="2971800" y="1524000"/>
            <a:ext cx="381000" cy="381000"/>
          </a:xfrm>
          <a:prstGeom prst="line">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10"/>
          <p:cNvSpPr>
            <a:spLocks noChangeShapeType="1"/>
          </p:cNvSpPr>
          <p:nvPr/>
        </p:nvSpPr>
        <p:spPr bwMode="auto">
          <a:xfrm flipH="1">
            <a:off x="2971800" y="4724400"/>
            <a:ext cx="381000" cy="381000"/>
          </a:xfrm>
          <a:prstGeom prst="line">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1"/>
          <p:cNvSpPr>
            <a:spLocks noChangeShapeType="1"/>
          </p:cNvSpPr>
          <p:nvPr/>
        </p:nvSpPr>
        <p:spPr bwMode="auto">
          <a:xfrm>
            <a:off x="5486400" y="4724400"/>
            <a:ext cx="304800" cy="457200"/>
          </a:xfrm>
          <a:prstGeom prst="line">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additive="base">
                                        <p:cTn id="13" dur="500" fill="hold"/>
                                        <p:tgtEl>
                                          <p:spTgt spid="48132"/>
                                        </p:tgtEl>
                                        <p:attrNameLst>
                                          <p:attrName>ppt_x</p:attrName>
                                        </p:attrNameLst>
                                      </p:cBhvr>
                                      <p:tavLst>
                                        <p:tav tm="0">
                                          <p:val>
                                            <p:strVal val="#ppt_x"/>
                                          </p:val>
                                        </p:tav>
                                        <p:tav tm="100000">
                                          <p:val>
                                            <p:strVal val="#ppt_x"/>
                                          </p:val>
                                        </p:tav>
                                      </p:tavLst>
                                    </p:anim>
                                    <p:anim calcmode="lin" valueType="num">
                                      <p:cBhvr additive="base">
                                        <p:cTn id="14"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ppt_x"/>
                                          </p:val>
                                        </p:tav>
                                        <p:tav tm="100000">
                                          <p:val>
                                            <p:strVal val="#ppt_x"/>
                                          </p:val>
                                        </p:tav>
                                      </p:tavLst>
                                    </p:anim>
                                    <p:anim calcmode="lin" valueType="num">
                                      <p:cBhvr additive="base">
                                        <p:cTn id="20"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ppt_x"/>
                                          </p:val>
                                        </p:tav>
                                        <p:tav tm="100000">
                                          <p:val>
                                            <p:strVal val="#ppt_x"/>
                                          </p:val>
                                        </p:tav>
                                      </p:tavLst>
                                    </p:anim>
                                    <p:anim calcmode="lin" valueType="num">
                                      <p:cBhvr additive="base">
                                        <p:cTn id="26"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bab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11734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876300" y="1752600"/>
            <a:ext cx="739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600" b="1" dirty="0">
                <a:solidFill>
                  <a:srgbClr val="FF0000"/>
                </a:solidFill>
              </a:rPr>
              <a:t>Cho </a:t>
            </a:r>
            <a:r>
              <a:rPr lang="en-US" altLang="en-US" sz="2600" b="1" dirty="0" err="1">
                <a:solidFill>
                  <a:srgbClr val="FF0000"/>
                </a:solidFill>
              </a:rPr>
              <a:t>trẻ</a:t>
            </a:r>
            <a:r>
              <a:rPr lang="en-US" altLang="en-US" sz="2600" b="1" dirty="0">
                <a:solidFill>
                  <a:srgbClr val="FF0000"/>
                </a:solidFill>
              </a:rPr>
              <a:t> </a:t>
            </a:r>
            <a:r>
              <a:rPr lang="en-US" altLang="en-US" sz="2600" b="1" dirty="0" err="1">
                <a:solidFill>
                  <a:srgbClr val="FF0000"/>
                </a:solidFill>
              </a:rPr>
              <a:t>tách</a:t>
            </a:r>
            <a:r>
              <a:rPr lang="en-US" altLang="en-US" sz="2600" b="1" dirty="0">
                <a:solidFill>
                  <a:srgbClr val="FF0000"/>
                </a:solidFill>
              </a:rPr>
              <a:t> </a:t>
            </a:r>
            <a:r>
              <a:rPr lang="en-US" altLang="en-US" sz="2600" b="1" dirty="0" err="1">
                <a:solidFill>
                  <a:srgbClr val="FF0000"/>
                </a:solidFill>
              </a:rPr>
              <a:t>theo</a:t>
            </a:r>
            <a:r>
              <a:rPr lang="en-US" altLang="en-US" sz="2600" b="1" dirty="0">
                <a:solidFill>
                  <a:srgbClr val="FF0000"/>
                </a:solidFill>
              </a:rPr>
              <a:t> </a:t>
            </a:r>
            <a:r>
              <a:rPr lang="en-US" altLang="en-US" sz="2600" b="1" dirty="0" err="1">
                <a:solidFill>
                  <a:srgbClr val="FF0000"/>
                </a:solidFill>
              </a:rPr>
              <a:t>yêu</a:t>
            </a:r>
            <a:r>
              <a:rPr lang="en-US" altLang="en-US" sz="2600" b="1" dirty="0">
                <a:solidFill>
                  <a:srgbClr val="FF0000"/>
                </a:solidFill>
              </a:rPr>
              <a:t> </a:t>
            </a:r>
            <a:r>
              <a:rPr lang="en-US" altLang="en-US" sz="2600" b="1" dirty="0" err="1">
                <a:solidFill>
                  <a:srgbClr val="FF0000"/>
                </a:solidFill>
              </a:rPr>
              <a:t>cầu</a:t>
            </a:r>
            <a:endParaRPr lang="en-US" altLang="en-US" sz="26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28600"/>
            <a:ext cx="19812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3" name="Rectangle 3"/>
          <p:cNvSpPr>
            <a:spLocks noChangeArrowheads="1"/>
          </p:cNvSpPr>
          <p:nvPr/>
        </p:nvSpPr>
        <p:spPr bwMode="auto">
          <a:xfrm>
            <a:off x="2286000" y="228600"/>
            <a:ext cx="21336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4" name="Rectangle 4"/>
          <p:cNvSpPr>
            <a:spLocks noChangeArrowheads="1"/>
          </p:cNvSpPr>
          <p:nvPr/>
        </p:nvSpPr>
        <p:spPr bwMode="auto">
          <a:xfrm>
            <a:off x="4572000" y="228600"/>
            <a:ext cx="21336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5" name="Rectangle 5"/>
          <p:cNvSpPr>
            <a:spLocks noChangeArrowheads="1"/>
          </p:cNvSpPr>
          <p:nvPr/>
        </p:nvSpPr>
        <p:spPr bwMode="auto">
          <a:xfrm>
            <a:off x="6858000" y="228600"/>
            <a:ext cx="21336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6" name="Text Box 6"/>
          <p:cNvSpPr txBox="1">
            <a:spLocks noChangeArrowheads="1"/>
          </p:cNvSpPr>
          <p:nvPr/>
        </p:nvSpPr>
        <p:spPr bwMode="auto">
          <a:xfrm>
            <a:off x="685800" y="3810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a:solidFill>
                  <a:srgbClr val="FF0000"/>
                </a:solidFill>
              </a:rPr>
              <a:t> </a:t>
            </a:r>
            <a:r>
              <a:rPr lang="en-US" altLang="en-US" sz="5400">
                <a:solidFill>
                  <a:srgbClr val="FF33CC"/>
                </a:solidFill>
              </a:rPr>
              <a:t>*</a:t>
            </a:r>
          </a:p>
        </p:txBody>
      </p:sp>
      <p:sp>
        <p:nvSpPr>
          <p:cNvPr id="10247" name="Text Box 7"/>
          <p:cNvSpPr txBox="1">
            <a:spLocks noChangeArrowheads="1"/>
          </p:cNvSpPr>
          <p:nvPr/>
        </p:nvSpPr>
        <p:spPr bwMode="auto">
          <a:xfrm>
            <a:off x="2895600" y="4572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a:solidFill>
                  <a:srgbClr val="FF0000"/>
                </a:solidFill>
              </a:rPr>
              <a:t> </a:t>
            </a:r>
            <a:r>
              <a:rPr lang="en-US" altLang="en-US" sz="5400">
                <a:solidFill>
                  <a:srgbClr val="FF33CC"/>
                </a:solidFill>
              </a:rPr>
              <a:t>*</a:t>
            </a:r>
          </a:p>
        </p:txBody>
      </p:sp>
      <p:sp>
        <p:nvSpPr>
          <p:cNvPr id="10248" name="Text Box 8"/>
          <p:cNvSpPr txBox="1">
            <a:spLocks noChangeArrowheads="1"/>
          </p:cNvSpPr>
          <p:nvPr/>
        </p:nvSpPr>
        <p:spPr bwMode="auto">
          <a:xfrm>
            <a:off x="5105400" y="4572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a:solidFill>
                  <a:srgbClr val="FF0000"/>
                </a:solidFill>
              </a:rPr>
              <a:t> </a:t>
            </a:r>
            <a:r>
              <a:rPr lang="en-US" altLang="en-US" sz="5400">
                <a:solidFill>
                  <a:srgbClr val="FF33CC"/>
                </a:solidFill>
              </a:rPr>
              <a:t>*</a:t>
            </a:r>
          </a:p>
        </p:txBody>
      </p:sp>
      <p:sp>
        <p:nvSpPr>
          <p:cNvPr id="10249" name="Text Box 9"/>
          <p:cNvSpPr txBox="1">
            <a:spLocks noChangeArrowheads="1"/>
          </p:cNvSpPr>
          <p:nvPr/>
        </p:nvSpPr>
        <p:spPr bwMode="auto">
          <a:xfrm>
            <a:off x="7467600" y="4572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a:solidFill>
                  <a:srgbClr val="FF0000"/>
                </a:solidFill>
              </a:rPr>
              <a:t> </a:t>
            </a:r>
            <a:r>
              <a:rPr lang="en-US" altLang="en-US" sz="5400">
                <a:solidFill>
                  <a:srgbClr val="FF33CC"/>
                </a:solidFill>
              </a:rPr>
              <a:t>*</a:t>
            </a:r>
          </a:p>
        </p:txBody>
      </p:sp>
      <p:pic>
        <p:nvPicPr>
          <p:cNvPr id="1025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5791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5867400" y="1600200"/>
            <a:ext cx="3276600" cy="5257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b="1"/>
          </a:p>
        </p:txBody>
      </p:sp>
      <p:pic>
        <p:nvPicPr>
          <p:cNvPr id="41996"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819400"/>
            <a:ext cx="13716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34290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4290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2895600"/>
            <a:ext cx="1219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8768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48768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48768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48768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48768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WordArt 21"/>
          <p:cNvSpPr>
            <a:spLocks noChangeArrowheads="1" noChangeShapeType="1" noTextEdit="1"/>
          </p:cNvSpPr>
          <p:nvPr/>
        </p:nvSpPr>
        <p:spPr bwMode="auto">
          <a:xfrm>
            <a:off x="7239000" y="1828800"/>
            <a:ext cx="381000" cy="838200"/>
          </a:xfrm>
          <a:prstGeom prst="rect">
            <a:avLst/>
          </a:prstGeom>
        </p:spPr>
        <p:txBody>
          <a:bodyPr wrap="none" fromWordArt="1">
            <a:prstTxWarp prst="textPlain">
              <a:avLst>
                <a:gd name="adj" fmla="val 50000"/>
              </a:avLst>
            </a:prstTxWarp>
          </a:bodyPr>
          <a:lstStyle/>
          <a:p>
            <a:pPr algn="ctr"/>
            <a:r>
              <a:rPr lang="en-US" sz="80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1</a:t>
            </a:r>
          </a:p>
        </p:txBody>
      </p:sp>
      <p:sp>
        <p:nvSpPr>
          <p:cNvPr id="42006" name="WordArt 22"/>
          <p:cNvSpPr>
            <a:spLocks noChangeArrowheads="1" noChangeShapeType="1" noTextEdit="1"/>
          </p:cNvSpPr>
          <p:nvPr/>
        </p:nvSpPr>
        <p:spPr bwMode="auto">
          <a:xfrm>
            <a:off x="4800600" y="3505200"/>
            <a:ext cx="533400" cy="8382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8</a:t>
            </a:r>
          </a:p>
        </p:txBody>
      </p:sp>
      <p:sp>
        <p:nvSpPr>
          <p:cNvPr id="42007" name="WordArt 23"/>
          <p:cNvSpPr>
            <a:spLocks noChangeArrowheads="1" noChangeShapeType="1" noTextEdit="1"/>
          </p:cNvSpPr>
          <p:nvPr/>
        </p:nvSpPr>
        <p:spPr bwMode="auto">
          <a:xfrm>
            <a:off x="7315200" y="2133600"/>
            <a:ext cx="533400" cy="762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2</a:t>
            </a:r>
          </a:p>
        </p:txBody>
      </p:sp>
      <p:sp>
        <p:nvSpPr>
          <p:cNvPr id="42008" name="WordArt 24"/>
          <p:cNvSpPr>
            <a:spLocks noChangeArrowheads="1" noChangeShapeType="1" noTextEdit="1"/>
          </p:cNvSpPr>
          <p:nvPr/>
        </p:nvSpPr>
        <p:spPr bwMode="auto">
          <a:xfrm>
            <a:off x="2362200" y="2362200"/>
            <a:ext cx="533400" cy="762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7</a:t>
            </a:r>
          </a:p>
        </p:txBody>
      </p:sp>
      <p:sp>
        <p:nvSpPr>
          <p:cNvPr id="42009" name="WordArt 25"/>
          <p:cNvSpPr>
            <a:spLocks noChangeArrowheads="1" noChangeShapeType="1" noTextEdit="1"/>
          </p:cNvSpPr>
          <p:nvPr/>
        </p:nvSpPr>
        <p:spPr bwMode="auto">
          <a:xfrm>
            <a:off x="8229600" y="1752600"/>
            <a:ext cx="533400" cy="733425"/>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3</a:t>
            </a:r>
          </a:p>
        </p:txBody>
      </p:sp>
      <p:sp>
        <p:nvSpPr>
          <p:cNvPr id="42010" name="WordArt 26"/>
          <p:cNvSpPr>
            <a:spLocks noChangeArrowheads="1" noChangeShapeType="1" noTextEdit="1"/>
          </p:cNvSpPr>
          <p:nvPr/>
        </p:nvSpPr>
        <p:spPr bwMode="auto">
          <a:xfrm>
            <a:off x="2514600" y="3733800"/>
            <a:ext cx="457200" cy="762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6</a:t>
            </a:r>
          </a:p>
        </p:txBody>
      </p:sp>
      <p:sp>
        <p:nvSpPr>
          <p:cNvPr id="42011" name="WordArt 27"/>
          <p:cNvSpPr>
            <a:spLocks noChangeArrowheads="1" noChangeShapeType="1" noTextEdit="1"/>
          </p:cNvSpPr>
          <p:nvPr/>
        </p:nvSpPr>
        <p:spPr bwMode="auto">
          <a:xfrm>
            <a:off x="3429000" y="1981200"/>
            <a:ext cx="533400" cy="762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4</a:t>
            </a:r>
          </a:p>
        </p:txBody>
      </p:sp>
      <p:sp>
        <p:nvSpPr>
          <p:cNvPr id="42012" name="WordArt 28"/>
          <p:cNvSpPr>
            <a:spLocks noChangeArrowheads="1" noChangeShapeType="1" noTextEdit="1"/>
          </p:cNvSpPr>
          <p:nvPr/>
        </p:nvSpPr>
        <p:spPr bwMode="auto">
          <a:xfrm>
            <a:off x="6324600" y="4114800"/>
            <a:ext cx="533400" cy="7620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round/>
                  <a:headEnd/>
                  <a:tailEnd/>
                </a:ln>
                <a:solidFill>
                  <a:srgbClr val="FF33CC"/>
                </a:solidFill>
                <a:effectLst>
                  <a:outerShdw dist="35921" dir="2700000" sy="50000" kx="2115830" algn="bl" rotWithShape="0">
                    <a:srgbClr val="C0C0C0">
                      <a:alpha val="79999"/>
                    </a:srgbClr>
                  </a:outerShdw>
                </a:effectLst>
                <a:latin typeface="Arial Black" panose="020B0A04020102020204" pitchFamily="34" charset="0"/>
              </a:rPr>
              <a:t>5</a:t>
            </a:r>
          </a:p>
        </p:txBody>
      </p:sp>
      <p:sp>
        <p:nvSpPr>
          <p:cNvPr id="10269" name="Text Box 29"/>
          <p:cNvSpPr txBox="1">
            <a:spLocks noChangeArrowheads="1"/>
          </p:cNvSpPr>
          <p:nvPr/>
        </p:nvSpPr>
        <p:spPr bwMode="auto">
          <a:xfrm>
            <a:off x="6858000" y="2590800"/>
            <a:ext cx="1905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2900" b="1">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1.11111E-6 L 0.24167 1.11111E-6 " pathEditMode="relative" ptsTypes="AA">
                                      <p:cBhvr>
                                        <p:cTn id="6" dur="2000" fill="hold"/>
                                        <p:tgtEl>
                                          <p:spTgt spid="41999"/>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42005"/>
                                        </p:tgtEl>
                                        <p:attrNameLst>
                                          <p:attrName>style.visibility</p:attrName>
                                        </p:attrNameLst>
                                      </p:cBhvr>
                                      <p:to>
                                        <p:strVal val="visible"/>
                                      </p:to>
                                    </p:set>
                                    <p:animEffect transition="in" filter="diamond(in)">
                                      <p:cBhvr>
                                        <p:cTn id="11" dur="2000"/>
                                        <p:tgtEl>
                                          <p:spTgt spid="420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42006"/>
                                        </p:tgtEl>
                                        <p:attrNameLst>
                                          <p:attrName>style.visibility</p:attrName>
                                        </p:attrNameLst>
                                      </p:cBhvr>
                                      <p:to>
                                        <p:strVal val="visible"/>
                                      </p:to>
                                    </p:set>
                                    <p:animEffect transition="in" filter="box(in)">
                                      <p:cBhvr>
                                        <p:cTn id="16" dur="500"/>
                                        <p:tgtEl>
                                          <p:spTgt spid="420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2.22222E-6 L -0.76667 -0.21667 " pathEditMode="relative" rAng="0" ptsTypes="AA">
                                      <p:cBhvr>
                                        <p:cTn id="20" dur="2000" fill="hold"/>
                                        <p:tgtEl>
                                          <p:spTgt spid="42005"/>
                                        </p:tgtEl>
                                        <p:attrNameLst>
                                          <p:attrName>ppt_x</p:attrName>
                                          <p:attrName>ppt_y</p:attrName>
                                        </p:attrNameLst>
                                      </p:cBhvr>
                                      <p:rCtr x="-38333" y="-10833"/>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3.33333E-6 -2.22222E-6 L -0.36666 -0.46111 " pathEditMode="relative" rAng="0" ptsTypes="AA">
                                      <p:cBhvr>
                                        <p:cTn id="24" dur="2000" fill="hold"/>
                                        <p:tgtEl>
                                          <p:spTgt spid="42006"/>
                                        </p:tgtEl>
                                        <p:attrNameLst>
                                          <p:attrName>ppt_x</p:attrName>
                                          <p:attrName>ppt_y</p:attrName>
                                        </p:attrNameLst>
                                      </p:cBhvr>
                                      <p:rCtr x="-18333" y="-23056"/>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nodeType="clickEffect">
                                  <p:stCondLst>
                                    <p:cond delay="0"/>
                                  </p:stCondLst>
                                  <p:childTnLst>
                                    <p:animMotion origin="layout" path="M 0.24167 -1.11111E-6 L 0.00833 -0.01111 " pathEditMode="relative" ptsTypes="AA">
                                      <p:cBhvr>
                                        <p:cTn id="28" dur="2000" fill="hold"/>
                                        <p:tgtEl>
                                          <p:spTgt spid="41999"/>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3.33333E-6 -1.11111E-6 L 0.3375 -1.11111E-6 " pathEditMode="relative" rAng="0" ptsTypes="AA">
                                      <p:cBhvr>
                                        <p:cTn id="32" dur="2000" fill="hold"/>
                                        <p:tgtEl>
                                          <p:spTgt spid="41998"/>
                                        </p:tgtEl>
                                        <p:attrNameLst>
                                          <p:attrName>ppt_x</p:attrName>
                                          <p:attrName>ppt_y</p:attrName>
                                        </p:attrNameLst>
                                      </p:cBhvr>
                                      <p:rCtr x="16875" y="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3.33333E-6 -1.11111E-6 L 0.67917 -0.02222 " pathEditMode="relative" rAng="0" ptsTypes="AA">
                                      <p:cBhvr>
                                        <p:cTn id="36" dur="2000" fill="hold"/>
                                        <p:tgtEl>
                                          <p:spTgt spid="41997"/>
                                        </p:tgtEl>
                                        <p:attrNameLst>
                                          <p:attrName>ppt_x</p:attrName>
                                          <p:attrName>ppt_y</p:attrName>
                                        </p:attrNameLst>
                                      </p:cBhvr>
                                      <p:rCtr x="33958" y="-111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42007"/>
                                        </p:tgtEl>
                                        <p:attrNameLst>
                                          <p:attrName>style.visibility</p:attrName>
                                        </p:attrNameLst>
                                      </p:cBhvr>
                                      <p:to>
                                        <p:strVal val="visible"/>
                                      </p:to>
                                    </p:set>
                                    <p:animEffect transition="in" filter="box(in)">
                                      <p:cBhvr>
                                        <p:cTn id="41" dur="500"/>
                                        <p:tgtEl>
                                          <p:spTgt spid="4200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42008"/>
                                        </p:tgtEl>
                                        <p:attrNameLst>
                                          <p:attrName>style.visibility</p:attrName>
                                        </p:attrNameLst>
                                      </p:cBhvr>
                                      <p:to>
                                        <p:strVal val="visible"/>
                                      </p:to>
                                    </p:set>
                                    <p:animEffect transition="in" filter="box(in)">
                                      <p:cBhvr>
                                        <p:cTn id="46" dur="500"/>
                                        <p:tgtEl>
                                          <p:spTgt spid="4200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3.33333E-6 3.33333E-6 L -0.52917 -0.25556 " pathEditMode="relative" rAng="0" ptsTypes="AA">
                                      <p:cBhvr>
                                        <p:cTn id="50" dur="2000" fill="hold"/>
                                        <p:tgtEl>
                                          <p:spTgt spid="42007"/>
                                        </p:tgtEl>
                                        <p:attrNameLst>
                                          <p:attrName>ppt_x</p:attrName>
                                          <p:attrName>ppt_y</p:attrName>
                                        </p:attrNameLst>
                                      </p:cBhvr>
                                      <p:rCtr x="-26458" y="-12778"/>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0 0 L 0.14583 -0.28889 " pathEditMode="relative" rAng="0" ptsTypes="AA">
                                      <p:cBhvr>
                                        <p:cTn id="54" dur="2000" fill="hold"/>
                                        <p:tgtEl>
                                          <p:spTgt spid="42008"/>
                                        </p:tgtEl>
                                        <p:attrNameLst>
                                          <p:attrName>ppt_x</p:attrName>
                                          <p:attrName>ppt_y</p:attrName>
                                        </p:attrNameLst>
                                      </p:cBhvr>
                                      <p:rCtr x="7292" y="-14444"/>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accel="50000" decel="50000" fill="hold" nodeType="clickEffect">
                                  <p:stCondLst>
                                    <p:cond delay="0"/>
                                  </p:stCondLst>
                                  <p:childTnLst>
                                    <p:animMotion origin="layout" path="M 0.3375 -1.11111E-6 L 0.00417 0.01111 " pathEditMode="relative" rAng="0" ptsTypes="AA">
                                      <p:cBhvr>
                                        <p:cTn id="58" dur="2000" fill="hold"/>
                                        <p:tgtEl>
                                          <p:spTgt spid="41998"/>
                                        </p:tgtEl>
                                        <p:attrNameLst>
                                          <p:attrName>ppt_x</p:attrName>
                                          <p:attrName>ppt_y</p:attrName>
                                        </p:attrNameLst>
                                      </p:cBhvr>
                                      <p:rCtr x="-16667" y="556"/>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64583 0.11111 L 2.77556E-17 3.33333E-6 " pathEditMode="relative" rAng="0" ptsTypes="AA">
                                      <p:cBhvr>
                                        <p:cTn id="62" dur="2000" fill="hold"/>
                                        <p:tgtEl>
                                          <p:spTgt spid="41997"/>
                                        </p:tgtEl>
                                        <p:attrNameLst>
                                          <p:attrName>ppt_x</p:attrName>
                                          <p:attrName>ppt_y</p:attrName>
                                        </p:attrNameLst>
                                      </p:cBhvr>
                                      <p:rCtr x="-32292" y="-5556"/>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00417 -0.06667 L 0.35 -0.16667 " pathEditMode="relative" rAng="0" ptsTypes="AA">
                                      <p:cBhvr>
                                        <p:cTn id="66" dur="2000" fill="hold"/>
                                        <p:tgtEl>
                                          <p:spTgt spid="41998"/>
                                        </p:tgtEl>
                                        <p:attrNameLst>
                                          <p:attrName>ppt_x</p:attrName>
                                          <p:attrName>ppt_y</p:attrName>
                                        </p:attrNameLst>
                                      </p:cBhvr>
                                      <p:rCtr x="17292" y="-5000"/>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3.33333E-6 -1.11111E-6 L 0.69584 -0.13333 " pathEditMode="relative" rAng="0" ptsTypes="AA">
                                      <p:cBhvr>
                                        <p:cTn id="70" dur="2000" fill="hold"/>
                                        <p:tgtEl>
                                          <p:spTgt spid="41997"/>
                                        </p:tgtEl>
                                        <p:attrNameLst>
                                          <p:attrName>ppt_x</p:attrName>
                                          <p:attrName>ppt_y</p:attrName>
                                        </p:attrNameLst>
                                      </p:cBhvr>
                                      <p:rCtr x="34792" y="-6667"/>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0.03333 0.08611 L 0.825 0.15278 " pathEditMode="relative" rAng="0" ptsTypes="AA">
                                      <p:cBhvr>
                                        <p:cTn id="74" dur="2000" fill="hold"/>
                                        <p:tgtEl>
                                          <p:spTgt spid="41996"/>
                                        </p:tgtEl>
                                        <p:attrNameLst>
                                          <p:attrName>ppt_x</p:attrName>
                                          <p:attrName>ppt_y</p:attrName>
                                        </p:attrNameLst>
                                      </p:cBhvr>
                                      <p:rCtr x="42917" y="3333"/>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42009"/>
                                        </p:tgtEl>
                                        <p:attrNameLst>
                                          <p:attrName>style.visibility</p:attrName>
                                        </p:attrNameLst>
                                      </p:cBhvr>
                                      <p:to>
                                        <p:strVal val="visible"/>
                                      </p:to>
                                    </p:set>
                                    <p:animEffect transition="in" filter="box(in)">
                                      <p:cBhvr>
                                        <p:cTn id="79" dur="500"/>
                                        <p:tgtEl>
                                          <p:spTgt spid="4200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nodeType="clickEffect">
                                  <p:stCondLst>
                                    <p:cond delay="0"/>
                                  </p:stCondLst>
                                  <p:childTnLst>
                                    <p:set>
                                      <p:cBhvr>
                                        <p:cTn id="83" dur="1" fill="hold">
                                          <p:stCondLst>
                                            <p:cond delay="0"/>
                                          </p:stCondLst>
                                        </p:cTn>
                                        <p:tgtEl>
                                          <p:spTgt spid="42010"/>
                                        </p:tgtEl>
                                        <p:attrNameLst>
                                          <p:attrName>style.visibility</p:attrName>
                                        </p:attrNameLst>
                                      </p:cBhvr>
                                      <p:to>
                                        <p:strVal val="visible"/>
                                      </p:to>
                                    </p:set>
                                    <p:animEffect transition="in" filter="box(in)">
                                      <p:cBhvr>
                                        <p:cTn id="84" dur="500"/>
                                        <p:tgtEl>
                                          <p:spTgt spid="4201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0" presetClass="path" presetSubtype="0" accel="50000" decel="50000" fill="hold" nodeType="clickEffect">
                                  <p:stCondLst>
                                    <p:cond delay="0"/>
                                  </p:stCondLst>
                                  <p:childTnLst>
                                    <p:animMotion origin="layout" path="M 3.33333E-6 2.22222E-6 L -0.3875 -0.19792 " pathEditMode="relative" rAng="0" ptsTypes="AA">
                                      <p:cBhvr>
                                        <p:cTn id="88" dur="2000" fill="hold"/>
                                        <p:tgtEl>
                                          <p:spTgt spid="42009"/>
                                        </p:tgtEl>
                                        <p:attrNameLst>
                                          <p:attrName>ppt_x</p:attrName>
                                          <p:attrName>ppt_y</p:attrName>
                                        </p:attrNameLst>
                                      </p:cBhvr>
                                      <p:rCtr x="-19375" y="-9907"/>
                                    </p:animMotion>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nodeType="clickEffect">
                                  <p:stCondLst>
                                    <p:cond delay="0"/>
                                  </p:stCondLst>
                                  <p:childTnLst>
                                    <p:animMotion origin="layout" path="M 3.33333E-6 4.44444E-6 L 0.37916 -0.49445 " pathEditMode="relative" rAng="0" ptsTypes="AA">
                                      <p:cBhvr>
                                        <p:cTn id="92" dur="2000" fill="hold"/>
                                        <p:tgtEl>
                                          <p:spTgt spid="42010"/>
                                        </p:tgtEl>
                                        <p:attrNameLst>
                                          <p:attrName>ppt_x</p:attrName>
                                          <p:attrName>ppt_y</p:attrName>
                                        </p:attrNameLst>
                                      </p:cBhvr>
                                      <p:rCtr x="18958" y="-24722"/>
                                    </p:animMotion>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nodeType="clickEffect">
                                  <p:stCondLst>
                                    <p:cond delay="0"/>
                                  </p:stCondLst>
                                  <p:childTnLst>
                                    <p:animMotion origin="layout" path="M 0.825 0.15277 L 0.00834 0.00833 " pathEditMode="relative" rAng="0" ptsTypes="AA">
                                      <p:cBhvr>
                                        <p:cTn id="96" dur="2000" fill="hold"/>
                                        <p:tgtEl>
                                          <p:spTgt spid="41996"/>
                                        </p:tgtEl>
                                        <p:attrNameLst>
                                          <p:attrName>ppt_x</p:attrName>
                                          <p:attrName>ppt_y</p:attrName>
                                        </p:attrNameLst>
                                      </p:cBhvr>
                                      <p:rCtr x="-40833" y="-7222"/>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0" presetClass="path" presetSubtype="0" accel="50000" decel="50000" fill="hold" nodeType="clickEffect">
                                  <p:stCondLst>
                                    <p:cond delay="0"/>
                                  </p:stCondLst>
                                  <p:childTnLst>
                                    <p:animMotion origin="layout" path="M 0.69167 -0.06111 L 0.0125 -1.11111E-6 " pathEditMode="relative" rAng="0" ptsTypes="AA">
                                      <p:cBhvr>
                                        <p:cTn id="100" dur="2000" fill="hold"/>
                                        <p:tgtEl>
                                          <p:spTgt spid="41997"/>
                                        </p:tgtEl>
                                        <p:attrNameLst>
                                          <p:attrName>ppt_x</p:attrName>
                                          <p:attrName>ppt_y</p:attrName>
                                        </p:attrNameLst>
                                      </p:cBhvr>
                                      <p:rCtr x="-33958" y="3056"/>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nodeType="clickEffect">
                                  <p:stCondLst>
                                    <p:cond delay="0"/>
                                  </p:stCondLst>
                                  <p:childTnLst>
                                    <p:animMotion origin="layout" path="M 0.35 -0.16667 L 0.02084 -0.02222 " pathEditMode="relative" rAng="0" ptsTypes="AA">
                                      <p:cBhvr>
                                        <p:cTn id="104" dur="2000" fill="hold"/>
                                        <p:tgtEl>
                                          <p:spTgt spid="41998"/>
                                        </p:tgtEl>
                                        <p:attrNameLst>
                                          <p:attrName>ppt_x</p:attrName>
                                          <p:attrName>ppt_y</p:attrName>
                                        </p:attrNameLst>
                                      </p:cBhvr>
                                      <p:rCtr x="-16458" y="7222"/>
                                    </p:animMotion>
                                  </p:childTnLst>
                                </p:cTn>
                              </p:par>
                            </p:childTnLst>
                          </p:cTn>
                        </p:par>
                      </p:childTnLst>
                    </p:cTn>
                  </p:par>
                  <p:par>
                    <p:cTn id="105" fill="hold" nodeType="clickPar">
                      <p:stCondLst>
                        <p:cond delay="indefinite"/>
                      </p:stCondLst>
                      <p:childTnLst>
                        <p:par>
                          <p:cTn id="106" fill="hold" nodeType="withGroup">
                            <p:stCondLst>
                              <p:cond delay="0"/>
                            </p:stCondLst>
                            <p:childTnLst>
                              <p:par>
                                <p:cTn id="107" presetID="0" presetClass="path" presetSubtype="0" accel="50000" decel="50000" fill="hold" nodeType="clickEffect">
                                  <p:stCondLst>
                                    <p:cond delay="0"/>
                                  </p:stCondLst>
                                  <p:childTnLst>
                                    <p:animMotion origin="layout" path="M 0.00833 -0.01667 L 0.17083 -0.44445 " pathEditMode="relative" rAng="0" ptsTypes="AA">
                                      <p:cBhvr>
                                        <p:cTn id="108" dur="2000" fill="hold"/>
                                        <p:tgtEl>
                                          <p:spTgt spid="42004"/>
                                        </p:tgtEl>
                                        <p:attrNameLst>
                                          <p:attrName>ppt_x</p:attrName>
                                          <p:attrName>ppt_y</p:attrName>
                                        </p:attrNameLst>
                                      </p:cBhvr>
                                      <p:rCtr x="8125" y="-21389"/>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0" presetClass="path" presetSubtype="0" accel="50000" decel="50000" fill="hold" nodeType="clickEffect">
                                  <p:stCondLst>
                                    <p:cond delay="0"/>
                                  </p:stCondLst>
                                  <p:childTnLst>
                                    <p:animMotion origin="layout" path="M -0.03333 -0.01111 L 0.4125 -0.42778 " pathEditMode="relative" rAng="0" ptsTypes="AA">
                                      <p:cBhvr>
                                        <p:cTn id="112" dur="2000" fill="hold"/>
                                        <p:tgtEl>
                                          <p:spTgt spid="42003"/>
                                        </p:tgtEl>
                                        <p:attrNameLst>
                                          <p:attrName>ppt_x</p:attrName>
                                          <p:attrName>ppt_y</p:attrName>
                                        </p:attrNameLst>
                                      </p:cBhvr>
                                      <p:rCtr x="22292" y="-20833"/>
                                    </p:animMotion>
                                  </p:childTnLst>
                                </p:cTn>
                              </p:par>
                            </p:childTnLst>
                          </p:cTn>
                        </p:par>
                      </p:childTnLst>
                    </p:cTn>
                  </p:par>
                  <p:par>
                    <p:cTn id="113" fill="hold" nodeType="clickPar">
                      <p:stCondLst>
                        <p:cond delay="indefinite"/>
                      </p:stCondLst>
                      <p:childTnLst>
                        <p:par>
                          <p:cTn id="114" fill="hold" nodeType="withGroup">
                            <p:stCondLst>
                              <p:cond delay="0"/>
                            </p:stCondLst>
                            <p:childTnLst>
                              <p:par>
                                <p:cTn id="115" presetID="0" presetClass="path" presetSubtype="0" accel="50000" decel="50000" fill="hold" nodeType="clickEffect">
                                  <p:stCondLst>
                                    <p:cond delay="0"/>
                                  </p:stCondLst>
                                  <p:childTnLst>
                                    <p:animMotion origin="layout" path="M 3.33333E-6 1.11111E-6 L 0.6375 -0.23889 " pathEditMode="relative" rAng="0" ptsTypes="AA">
                                      <p:cBhvr>
                                        <p:cTn id="116" dur="2000" fill="hold"/>
                                        <p:tgtEl>
                                          <p:spTgt spid="42001"/>
                                        </p:tgtEl>
                                        <p:attrNameLst>
                                          <p:attrName>ppt_x</p:attrName>
                                          <p:attrName>ppt_y</p:attrName>
                                        </p:attrNameLst>
                                      </p:cBhvr>
                                      <p:rCtr x="31875" y="-11944"/>
                                    </p:animMotion>
                                  </p:childTnLst>
                                </p:cTn>
                              </p:par>
                            </p:childTnLst>
                          </p:cTn>
                        </p:par>
                      </p:childTnLst>
                    </p:cTn>
                  </p:par>
                  <p:par>
                    <p:cTn id="117" fill="hold" nodeType="clickPar">
                      <p:stCondLst>
                        <p:cond delay="indefinite"/>
                      </p:stCondLst>
                      <p:childTnLst>
                        <p:par>
                          <p:cTn id="118" fill="hold" nodeType="withGroup">
                            <p:stCondLst>
                              <p:cond delay="0"/>
                            </p:stCondLst>
                            <p:childTnLst>
                              <p:par>
                                <p:cTn id="119" presetID="0" presetClass="path" presetSubtype="0" accel="50000" decel="50000" fill="hold" nodeType="clickEffect">
                                  <p:stCondLst>
                                    <p:cond delay="0"/>
                                  </p:stCondLst>
                                  <p:childTnLst>
                                    <p:animMotion origin="layout" path="M 0 -2.22222E-6 L 0.75 0.03334 " pathEditMode="relative" rAng="0" ptsTypes="AA">
                                      <p:cBhvr>
                                        <p:cTn id="120" dur="2000" fill="hold"/>
                                        <p:tgtEl>
                                          <p:spTgt spid="42002"/>
                                        </p:tgtEl>
                                        <p:attrNameLst>
                                          <p:attrName>ppt_x</p:attrName>
                                          <p:attrName>ppt_y</p:attrName>
                                        </p:attrNameLst>
                                      </p:cBhvr>
                                      <p:rCtr x="37500" y="1667"/>
                                    </p:animMotion>
                                  </p:childTnLst>
                                </p:cTn>
                              </p:par>
                            </p:childTnLst>
                          </p:cTn>
                        </p:par>
                      </p:childTnLst>
                    </p:cTn>
                  </p:par>
                  <p:par>
                    <p:cTn id="121" fill="hold" nodeType="clickPar">
                      <p:stCondLst>
                        <p:cond delay="indefinite"/>
                      </p:stCondLst>
                      <p:childTnLst>
                        <p:par>
                          <p:cTn id="122" fill="hold" nodeType="withGroup">
                            <p:stCondLst>
                              <p:cond delay="0"/>
                            </p:stCondLst>
                            <p:childTnLst>
                              <p:par>
                                <p:cTn id="123" presetID="0" presetClass="path" presetSubtype="0" accel="50000" decel="50000" fill="hold" nodeType="clickEffect">
                                  <p:stCondLst>
                                    <p:cond delay="0"/>
                                  </p:stCondLst>
                                  <p:childTnLst>
                                    <p:animMotion origin="layout" path="M 0.00833 0.01111 L 0.70417 0.01667 " pathEditMode="relative" rAng="0" ptsTypes="AA">
                                      <p:cBhvr>
                                        <p:cTn id="124" dur="2000" fill="hold"/>
                                        <p:tgtEl>
                                          <p:spTgt spid="42000"/>
                                        </p:tgtEl>
                                        <p:attrNameLst>
                                          <p:attrName>ppt_x</p:attrName>
                                          <p:attrName>ppt_y</p:attrName>
                                        </p:attrNameLst>
                                      </p:cBhvr>
                                      <p:rCtr x="34792" y="278"/>
                                    </p:animMotion>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nodeType="clickEffect">
                                  <p:stCondLst>
                                    <p:cond delay="0"/>
                                  </p:stCondLst>
                                  <p:childTnLst>
                                    <p:set>
                                      <p:cBhvr>
                                        <p:cTn id="128" dur="1" fill="hold">
                                          <p:stCondLst>
                                            <p:cond delay="0"/>
                                          </p:stCondLst>
                                        </p:cTn>
                                        <p:tgtEl>
                                          <p:spTgt spid="42011"/>
                                        </p:tgtEl>
                                        <p:attrNameLst>
                                          <p:attrName>style.visibility</p:attrName>
                                        </p:attrNameLst>
                                      </p:cBhvr>
                                      <p:to>
                                        <p:strVal val="visible"/>
                                      </p:to>
                                    </p:set>
                                    <p:animEffect transition="in" filter="box(in)">
                                      <p:cBhvr>
                                        <p:cTn id="129" dur="500"/>
                                        <p:tgtEl>
                                          <p:spTgt spid="4201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16" fill="hold" nodeType="clickEffect">
                                  <p:stCondLst>
                                    <p:cond delay="0"/>
                                  </p:stCondLst>
                                  <p:childTnLst>
                                    <p:set>
                                      <p:cBhvr>
                                        <p:cTn id="133" dur="1" fill="hold">
                                          <p:stCondLst>
                                            <p:cond delay="0"/>
                                          </p:stCondLst>
                                        </p:cTn>
                                        <p:tgtEl>
                                          <p:spTgt spid="42012"/>
                                        </p:tgtEl>
                                        <p:attrNameLst>
                                          <p:attrName>style.visibility</p:attrName>
                                        </p:attrNameLst>
                                      </p:cBhvr>
                                      <p:to>
                                        <p:strVal val="visible"/>
                                      </p:to>
                                    </p:set>
                                    <p:animEffect transition="in" filter="box(in)">
                                      <p:cBhvr>
                                        <p:cTn id="134" dur="500"/>
                                        <p:tgtEl>
                                          <p:spTgt spid="4201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0" presetClass="path" presetSubtype="0" accel="50000" decel="50000" fill="hold" nodeType="clickEffect">
                                  <p:stCondLst>
                                    <p:cond delay="0"/>
                                  </p:stCondLst>
                                  <p:childTnLst>
                                    <p:animMotion origin="layout" path="M 3.33333E-6 -4.44444E-6 L 0.4125 -0.23333 " pathEditMode="relative" rAng="0" ptsTypes="AA">
                                      <p:cBhvr>
                                        <p:cTn id="138" dur="2000" fill="hold"/>
                                        <p:tgtEl>
                                          <p:spTgt spid="42011"/>
                                        </p:tgtEl>
                                        <p:attrNameLst>
                                          <p:attrName>ppt_x</p:attrName>
                                          <p:attrName>ppt_y</p:attrName>
                                        </p:attrNameLst>
                                      </p:cBhvr>
                                      <p:rCtr x="20625" y="-11667"/>
                                    </p:animMotion>
                                  </p:childTnLst>
                                </p:cTn>
                              </p:par>
                            </p:childTnLst>
                          </p:cTn>
                        </p:par>
                      </p:childTnLst>
                    </p:cTn>
                  </p:par>
                  <p:par>
                    <p:cTn id="139" fill="hold" nodeType="clickPar">
                      <p:stCondLst>
                        <p:cond delay="indefinite"/>
                      </p:stCondLst>
                      <p:childTnLst>
                        <p:par>
                          <p:cTn id="140" fill="hold" nodeType="withGroup">
                            <p:stCondLst>
                              <p:cond delay="0"/>
                            </p:stCondLst>
                            <p:childTnLst>
                              <p:par>
                                <p:cTn id="141" presetID="0" presetClass="path" presetSubtype="0" accel="50000" decel="50000" fill="hold" nodeType="clickEffect">
                                  <p:stCondLst>
                                    <p:cond delay="0"/>
                                  </p:stCondLst>
                                  <p:childTnLst>
                                    <p:animMotion origin="layout" path="M 0.00417 -0.02223 L 0.20833 -0.53334 " pathEditMode="relative" rAng="0" ptsTypes="AA">
                                      <p:cBhvr>
                                        <p:cTn id="142" dur="2000" fill="hold"/>
                                        <p:tgtEl>
                                          <p:spTgt spid="42012"/>
                                        </p:tgtEl>
                                        <p:attrNameLst>
                                          <p:attrName>ppt_x</p:attrName>
                                          <p:attrName>ppt_y</p:attrName>
                                        </p:attrNameLst>
                                      </p:cBhvr>
                                      <p:rCtr x="10208" y="-2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descr="Paper bag"/>
          <p:cNvSpPr>
            <a:spLocks noChangeArrowheads="1" noChangeShapeType="1" noTextEdit="1"/>
          </p:cNvSpPr>
          <p:nvPr/>
        </p:nvSpPr>
        <p:spPr bwMode="auto">
          <a:xfrm>
            <a:off x="762000" y="152400"/>
            <a:ext cx="7467600" cy="1828800"/>
          </a:xfrm>
          <a:prstGeom prst="rect">
            <a:avLst/>
          </a:prstGeom>
        </p:spPr>
        <p:txBody>
          <a:bodyPr wrap="none" fromWordArt="1">
            <a:prstTxWarp prst="textPlain">
              <a:avLst>
                <a:gd name="adj" fmla="val 47176"/>
              </a:avLst>
            </a:prstTxWarp>
          </a:bodyPr>
          <a:lstStyle/>
          <a:p>
            <a:pPr algn="ctr"/>
            <a:r>
              <a:rPr lang="en-US"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CỦNG CỐ</a:t>
            </a:r>
          </a:p>
        </p:txBody>
      </p:sp>
      <p:sp>
        <p:nvSpPr>
          <p:cNvPr id="3" name="TextBox 2"/>
          <p:cNvSpPr txBox="1"/>
          <p:nvPr/>
        </p:nvSpPr>
        <p:spPr>
          <a:xfrm>
            <a:off x="76200" y="2838450"/>
            <a:ext cx="9067800" cy="1323975"/>
          </a:xfrm>
          <a:prstGeom prst="rect">
            <a:avLst/>
          </a:prstGeom>
          <a:noFill/>
        </p:spPr>
        <p:txBody>
          <a:bodyPr>
            <a:spAutoFit/>
          </a:bodyPr>
          <a:lstStyle/>
          <a:p>
            <a:pPr algn="ctr" eaLnBrk="1" hangingPunct="1">
              <a:defRPr/>
            </a:pPr>
            <a:r>
              <a:rPr lang="en-US" sz="4000" b="1" dirty="0" err="1">
                <a:solidFill>
                  <a:srgbClr val="FF0000"/>
                </a:solidFill>
                <a:effectLst>
                  <a:outerShdw blurRad="38100" dist="38100" dir="2700000" algn="tl">
                    <a:srgbClr val="000000">
                      <a:alpha val="43137"/>
                    </a:srgbClr>
                  </a:outerShdw>
                </a:effectLst>
                <a:latin typeface="Calibri"/>
              </a:rPr>
              <a:t>Tách</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nhóm</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có</a:t>
            </a:r>
            <a:r>
              <a:rPr lang="en-US" sz="4000" b="1" dirty="0">
                <a:solidFill>
                  <a:srgbClr val="FF0000"/>
                </a:solidFill>
                <a:effectLst>
                  <a:outerShdw blurRad="38100" dist="38100" dir="2700000" algn="tl">
                    <a:srgbClr val="000000">
                      <a:alpha val="43137"/>
                    </a:srgbClr>
                  </a:outerShdw>
                </a:effectLst>
                <a:latin typeface="Calibri"/>
              </a:rPr>
              <a:t> 9 </a:t>
            </a:r>
            <a:r>
              <a:rPr lang="en-US" sz="4000" b="1" dirty="0" err="1">
                <a:solidFill>
                  <a:srgbClr val="FF0000"/>
                </a:solidFill>
                <a:effectLst>
                  <a:outerShdw blurRad="38100" dist="38100" dir="2700000" algn="tl">
                    <a:srgbClr val="000000">
                      <a:alpha val="43137"/>
                    </a:srgbClr>
                  </a:outerShdw>
                </a:effectLst>
                <a:latin typeface="Calibri"/>
              </a:rPr>
              <a:t>đối</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tượng</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làm</a:t>
            </a:r>
            <a:r>
              <a:rPr lang="en-US" sz="4000" b="1" dirty="0">
                <a:solidFill>
                  <a:srgbClr val="FF0000"/>
                </a:solidFill>
                <a:effectLst>
                  <a:outerShdw blurRad="38100" dist="38100" dir="2700000" algn="tl">
                    <a:srgbClr val="000000">
                      <a:alpha val="43137"/>
                    </a:srgbClr>
                  </a:outerShdw>
                </a:effectLst>
                <a:latin typeface="Calibri"/>
              </a:rPr>
              <a:t> 2 </a:t>
            </a:r>
            <a:r>
              <a:rPr lang="en-US" sz="4000" b="1" dirty="0" err="1">
                <a:solidFill>
                  <a:srgbClr val="FF0000"/>
                </a:solidFill>
                <a:effectLst>
                  <a:outerShdw blurRad="38100" dist="38100" dir="2700000" algn="tl">
                    <a:srgbClr val="000000">
                      <a:alpha val="43137"/>
                    </a:srgbClr>
                  </a:outerShdw>
                </a:effectLst>
                <a:latin typeface="Calibri"/>
              </a:rPr>
              <a:t>phần</a:t>
            </a:r>
            <a:r>
              <a:rPr lang="en-US" sz="4000" b="1" dirty="0">
                <a:solidFill>
                  <a:srgbClr val="FF0000"/>
                </a:solidFill>
                <a:effectLst>
                  <a:outerShdw blurRad="38100" dist="38100" dir="2700000" algn="tl">
                    <a:srgbClr val="000000">
                      <a:alpha val="43137"/>
                    </a:srgbClr>
                  </a:outerShdw>
                </a:effectLst>
                <a:latin typeface="Calibri"/>
              </a:rPr>
              <a:t> </a:t>
            </a:r>
          </a:p>
          <a:p>
            <a:pPr eaLnBrk="1" hangingPunct="1">
              <a:defRPr/>
            </a:pP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có</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tất</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cả</a:t>
            </a:r>
            <a:r>
              <a:rPr lang="en-US" sz="4000" b="1" dirty="0">
                <a:solidFill>
                  <a:srgbClr val="FF0000"/>
                </a:solidFill>
                <a:effectLst>
                  <a:outerShdw blurRad="38100" dist="38100" dir="2700000" algn="tl">
                    <a:srgbClr val="000000">
                      <a:alpha val="43137"/>
                    </a:srgbClr>
                  </a:outerShdw>
                </a:effectLst>
                <a:latin typeface="Calibri"/>
              </a:rPr>
              <a:t> 4 </a:t>
            </a:r>
            <a:r>
              <a:rPr lang="en-US" sz="4000" b="1" dirty="0" err="1">
                <a:solidFill>
                  <a:srgbClr val="FF0000"/>
                </a:solidFill>
                <a:effectLst>
                  <a:outerShdw blurRad="38100" dist="38100" dir="2700000" algn="tl">
                    <a:srgbClr val="000000">
                      <a:alpha val="43137"/>
                    </a:srgbClr>
                  </a:outerShdw>
                </a:effectLst>
                <a:latin typeface="Calibri"/>
              </a:rPr>
              <a:t>cách</a:t>
            </a:r>
            <a:r>
              <a:rPr lang="en-US" sz="4000" b="1" dirty="0">
                <a:solidFill>
                  <a:srgbClr val="FF0000"/>
                </a:solidFill>
                <a:effectLst>
                  <a:outerShdw blurRad="38100" dist="38100" dir="2700000" algn="tl">
                    <a:srgbClr val="000000">
                      <a:alpha val="43137"/>
                    </a:srgbClr>
                  </a:outerShdw>
                </a:effectLst>
                <a:latin typeface="Calibri"/>
              </a:rPr>
              <a:t> </a:t>
            </a:r>
            <a:r>
              <a:rPr lang="en-US" sz="4000" b="1" dirty="0" err="1">
                <a:solidFill>
                  <a:srgbClr val="FF0000"/>
                </a:solidFill>
                <a:effectLst>
                  <a:outerShdw blurRad="38100" dist="38100" dir="2700000" algn="tl">
                    <a:srgbClr val="000000">
                      <a:alpha val="43137"/>
                    </a:srgbClr>
                  </a:outerShdw>
                </a:effectLst>
                <a:latin typeface="Calibri"/>
              </a:rPr>
              <a:t>tách</a:t>
            </a:r>
            <a:r>
              <a:rPr lang="en-US" sz="4000" b="1" dirty="0">
                <a:solidFill>
                  <a:srgbClr val="FF0000"/>
                </a:solidFill>
                <a:effectLst>
                  <a:outerShdw blurRad="38100" dist="38100" dir="2700000" algn="tl">
                    <a:srgbClr val="000000">
                      <a:alpha val="43137"/>
                    </a:srgbClr>
                  </a:outerShdw>
                </a:effectLst>
                <a:latin typeface="Calibri"/>
              </a:rPr>
              <a:t>:</a:t>
            </a:r>
            <a:endParaRPr lang="en-US" sz="4000" dirty="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2895600"/>
            <a:ext cx="2362200" cy="152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1" name="Rectangle 3"/>
          <p:cNvSpPr>
            <a:spLocks noChangeArrowheads="1"/>
          </p:cNvSpPr>
          <p:nvPr/>
        </p:nvSpPr>
        <p:spPr bwMode="auto">
          <a:xfrm>
            <a:off x="3581400" y="228600"/>
            <a:ext cx="26670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2" name="Rectangle 5"/>
          <p:cNvSpPr>
            <a:spLocks noChangeArrowheads="1"/>
          </p:cNvSpPr>
          <p:nvPr/>
        </p:nvSpPr>
        <p:spPr bwMode="auto">
          <a:xfrm>
            <a:off x="3581400" y="5334000"/>
            <a:ext cx="25146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3" name="Rectangle 6"/>
          <p:cNvSpPr>
            <a:spLocks noChangeArrowheads="1"/>
          </p:cNvSpPr>
          <p:nvPr/>
        </p:nvSpPr>
        <p:spPr bwMode="auto">
          <a:xfrm>
            <a:off x="6705600" y="2667000"/>
            <a:ext cx="2209800" cy="152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4" name="Text Box 7"/>
          <p:cNvSpPr txBox="1">
            <a:spLocks noChangeArrowheads="1"/>
          </p:cNvSpPr>
          <p:nvPr/>
        </p:nvSpPr>
        <p:spPr bwMode="auto">
          <a:xfrm>
            <a:off x="3657600" y="5181600"/>
            <a:ext cx="10668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3</a:t>
            </a:r>
          </a:p>
        </p:txBody>
      </p:sp>
      <p:sp>
        <p:nvSpPr>
          <p:cNvPr id="12295" name="Text Box 9"/>
          <p:cNvSpPr txBox="1">
            <a:spLocks noChangeArrowheads="1"/>
          </p:cNvSpPr>
          <p:nvPr/>
        </p:nvSpPr>
        <p:spPr bwMode="auto">
          <a:xfrm>
            <a:off x="2209800" y="5029200"/>
            <a:ext cx="1219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sz="8800" b="1">
              <a:solidFill>
                <a:srgbClr val="FF0000"/>
              </a:solidFill>
              <a:latin typeface=".VnArial" panose="020B7200000000000000" pitchFamily="34" charset="0"/>
            </a:endParaRPr>
          </a:p>
        </p:txBody>
      </p:sp>
      <p:sp>
        <p:nvSpPr>
          <p:cNvPr id="12296" name="Text Box 10"/>
          <p:cNvSpPr txBox="1">
            <a:spLocks noChangeArrowheads="1"/>
          </p:cNvSpPr>
          <p:nvPr/>
        </p:nvSpPr>
        <p:spPr bwMode="auto">
          <a:xfrm>
            <a:off x="0" y="3048000"/>
            <a:ext cx="1219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 4 </a:t>
            </a:r>
          </a:p>
        </p:txBody>
      </p:sp>
      <p:sp>
        <p:nvSpPr>
          <p:cNvPr id="12297" name="Text Box 11"/>
          <p:cNvSpPr txBox="1">
            <a:spLocks noChangeArrowheads="1"/>
          </p:cNvSpPr>
          <p:nvPr/>
        </p:nvSpPr>
        <p:spPr bwMode="auto">
          <a:xfrm>
            <a:off x="1447800" y="3048000"/>
            <a:ext cx="1219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5</a:t>
            </a:r>
          </a:p>
        </p:txBody>
      </p:sp>
      <p:sp>
        <p:nvSpPr>
          <p:cNvPr id="12298" name="Text Box 12"/>
          <p:cNvSpPr txBox="1">
            <a:spLocks noChangeArrowheads="1"/>
          </p:cNvSpPr>
          <p:nvPr/>
        </p:nvSpPr>
        <p:spPr bwMode="auto">
          <a:xfrm>
            <a:off x="3581400" y="228600"/>
            <a:ext cx="1219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1</a:t>
            </a:r>
          </a:p>
        </p:txBody>
      </p:sp>
      <p:sp>
        <p:nvSpPr>
          <p:cNvPr id="12299" name="Text Box 13"/>
          <p:cNvSpPr txBox="1">
            <a:spLocks noChangeArrowheads="1"/>
          </p:cNvSpPr>
          <p:nvPr/>
        </p:nvSpPr>
        <p:spPr bwMode="auto">
          <a:xfrm>
            <a:off x="5105400" y="228600"/>
            <a:ext cx="10668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8</a:t>
            </a:r>
          </a:p>
        </p:txBody>
      </p:sp>
      <p:sp>
        <p:nvSpPr>
          <p:cNvPr id="12300" name="Text Box 14"/>
          <p:cNvSpPr txBox="1">
            <a:spLocks noChangeArrowheads="1"/>
          </p:cNvSpPr>
          <p:nvPr/>
        </p:nvSpPr>
        <p:spPr bwMode="auto">
          <a:xfrm>
            <a:off x="5105400" y="5181600"/>
            <a:ext cx="1219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6</a:t>
            </a:r>
          </a:p>
        </p:txBody>
      </p:sp>
      <p:sp>
        <p:nvSpPr>
          <p:cNvPr id="12301" name="Text Box 15"/>
          <p:cNvSpPr txBox="1">
            <a:spLocks noChangeArrowheads="1"/>
          </p:cNvSpPr>
          <p:nvPr/>
        </p:nvSpPr>
        <p:spPr bwMode="auto">
          <a:xfrm>
            <a:off x="8077200" y="2667000"/>
            <a:ext cx="1295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7</a:t>
            </a:r>
          </a:p>
        </p:txBody>
      </p:sp>
      <p:sp>
        <p:nvSpPr>
          <p:cNvPr id="12302" name="Text Box 16"/>
          <p:cNvSpPr txBox="1">
            <a:spLocks noChangeArrowheads="1"/>
          </p:cNvSpPr>
          <p:nvPr/>
        </p:nvSpPr>
        <p:spPr bwMode="auto">
          <a:xfrm>
            <a:off x="6781800" y="2590800"/>
            <a:ext cx="10668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8800" b="1">
                <a:solidFill>
                  <a:srgbClr val="FF0000"/>
                </a:solidFill>
                <a:latin typeface=".VnArial" panose="020B7200000000000000" pitchFamily="34" charset="0"/>
              </a:rPr>
              <a:t>2</a:t>
            </a:r>
          </a:p>
        </p:txBody>
      </p:sp>
      <p:sp>
        <p:nvSpPr>
          <p:cNvPr id="12303" name="Text Box 17"/>
          <p:cNvSpPr txBox="1">
            <a:spLocks noChangeArrowheads="1"/>
          </p:cNvSpPr>
          <p:nvPr/>
        </p:nvSpPr>
        <p:spPr bwMode="auto">
          <a:xfrm>
            <a:off x="4495800" y="5410200"/>
            <a:ext cx="762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a:t>
            </a:r>
          </a:p>
        </p:txBody>
      </p:sp>
      <p:sp>
        <p:nvSpPr>
          <p:cNvPr id="12304" name="Text Box 19"/>
          <p:cNvSpPr txBox="1">
            <a:spLocks noChangeArrowheads="1"/>
          </p:cNvSpPr>
          <p:nvPr/>
        </p:nvSpPr>
        <p:spPr bwMode="auto">
          <a:xfrm>
            <a:off x="990600" y="3276600"/>
            <a:ext cx="762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a:t>
            </a:r>
          </a:p>
        </p:txBody>
      </p:sp>
      <p:sp>
        <p:nvSpPr>
          <p:cNvPr id="12305" name="Text Box 20"/>
          <p:cNvSpPr txBox="1">
            <a:spLocks noChangeArrowheads="1"/>
          </p:cNvSpPr>
          <p:nvPr/>
        </p:nvSpPr>
        <p:spPr bwMode="auto">
          <a:xfrm>
            <a:off x="7543800" y="2895600"/>
            <a:ext cx="762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a:t>
            </a:r>
          </a:p>
        </p:txBody>
      </p:sp>
      <p:sp>
        <p:nvSpPr>
          <p:cNvPr id="12306" name="Text Box 21"/>
          <p:cNvSpPr txBox="1">
            <a:spLocks noChangeArrowheads="1"/>
          </p:cNvSpPr>
          <p:nvPr/>
        </p:nvSpPr>
        <p:spPr bwMode="auto">
          <a:xfrm>
            <a:off x="4495800" y="533400"/>
            <a:ext cx="762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6600">
                <a:solidFill>
                  <a:srgbClr val="FF0000"/>
                </a:solidFill>
              </a:rPr>
              <a:t>*</a:t>
            </a:r>
          </a:p>
        </p:txBody>
      </p:sp>
      <p:sp>
        <p:nvSpPr>
          <p:cNvPr id="12307" name="Oval 22"/>
          <p:cNvSpPr>
            <a:spLocks noChangeArrowheads="1"/>
          </p:cNvSpPr>
          <p:nvPr/>
        </p:nvSpPr>
        <p:spPr bwMode="auto">
          <a:xfrm>
            <a:off x="3352800" y="2438400"/>
            <a:ext cx="2667000" cy="1981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308" name="Text Box 23"/>
          <p:cNvSpPr txBox="1">
            <a:spLocks noChangeArrowheads="1"/>
          </p:cNvSpPr>
          <p:nvPr/>
        </p:nvSpPr>
        <p:spPr bwMode="auto">
          <a:xfrm>
            <a:off x="3733800" y="2590800"/>
            <a:ext cx="21336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1700" b="1">
                <a:solidFill>
                  <a:srgbClr val="0000FF"/>
                </a:solidFill>
                <a:latin typeface=".VnArial" panose="020B7200000000000000" pitchFamily="34" charset="0"/>
              </a:rPr>
              <a:t> 9</a:t>
            </a:r>
          </a:p>
        </p:txBody>
      </p:sp>
      <p:sp>
        <p:nvSpPr>
          <p:cNvPr id="34840" name="Line 24"/>
          <p:cNvSpPr>
            <a:spLocks noChangeShapeType="1"/>
          </p:cNvSpPr>
          <p:nvPr/>
        </p:nvSpPr>
        <p:spPr bwMode="auto">
          <a:xfrm flipV="1">
            <a:off x="4800600" y="1676400"/>
            <a:ext cx="0" cy="685800"/>
          </a:xfrm>
          <a:prstGeom prst="line">
            <a:avLst/>
          </a:prstGeom>
          <a:noFill/>
          <a:ln w="1016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6"/>
          <p:cNvSpPr>
            <a:spLocks noChangeShapeType="1"/>
          </p:cNvSpPr>
          <p:nvPr/>
        </p:nvSpPr>
        <p:spPr bwMode="auto">
          <a:xfrm flipH="1">
            <a:off x="2514600" y="3657600"/>
            <a:ext cx="838200" cy="0"/>
          </a:xfrm>
          <a:prstGeom prst="line">
            <a:avLst/>
          </a:prstGeom>
          <a:noFill/>
          <a:ln w="1016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Line 27"/>
          <p:cNvSpPr>
            <a:spLocks noChangeShapeType="1"/>
          </p:cNvSpPr>
          <p:nvPr/>
        </p:nvSpPr>
        <p:spPr bwMode="auto">
          <a:xfrm flipV="1">
            <a:off x="6019800" y="3657600"/>
            <a:ext cx="685800" cy="0"/>
          </a:xfrm>
          <a:prstGeom prst="line">
            <a:avLst/>
          </a:prstGeom>
          <a:noFill/>
          <a:ln w="1016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28"/>
          <p:cNvSpPr>
            <a:spLocks noChangeShapeType="1"/>
          </p:cNvSpPr>
          <p:nvPr/>
        </p:nvSpPr>
        <p:spPr bwMode="auto">
          <a:xfrm flipH="1">
            <a:off x="4724400" y="4419600"/>
            <a:ext cx="0" cy="838200"/>
          </a:xfrm>
          <a:prstGeom prst="line">
            <a:avLst/>
          </a:prstGeom>
          <a:noFill/>
          <a:ln w="1016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nodeType="clickEffect">
                                  <p:stCondLst>
                                    <p:cond delay="0"/>
                                  </p:stCondLst>
                                  <p:childTnLst>
                                    <p:animClr clrSpc="hsl" dir="cw">
                                      <p:cBhvr override="childStyle">
                                        <p:cTn id="6" dur="1000" fill="hold"/>
                                        <p:tgtEl>
                                          <p:spTgt spid="34840"/>
                                        </p:tgtEl>
                                        <p:attrNameLst>
                                          <p:attrName>style.color</p:attrName>
                                        </p:attrNameLst>
                                      </p:cBhvr>
                                      <p:by>
                                        <p:hsl h="-7200000" s="0" l="0"/>
                                      </p:by>
                                    </p:animClr>
                                    <p:animClr clrSpc="hsl" dir="cw">
                                      <p:cBhvr>
                                        <p:cTn id="7" dur="1000" fill="hold"/>
                                        <p:tgtEl>
                                          <p:spTgt spid="34840"/>
                                        </p:tgtEl>
                                        <p:attrNameLst>
                                          <p:attrName>fillcolor</p:attrName>
                                        </p:attrNameLst>
                                      </p:cBhvr>
                                      <p:by>
                                        <p:hsl h="-7200000" s="0" l="0"/>
                                      </p:by>
                                    </p:animClr>
                                    <p:animClr clrSpc="hsl" dir="cw">
                                      <p:cBhvr>
                                        <p:cTn id="8" dur="1000" fill="hold"/>
                                        <p:tgtEl>
                                          <p:spTgt spid="34840"/>
                                        </p:tgtEl>
                                        <p:attrNameLst>
                                          <p:attrName>stroke.color</p:attrName>
                                        </p:attrNameLst>
                                      </p:cBhvr>
                                      <p:by>
                                        <p:hsl h="-7200000" s="0" l="0"/>
                                      </p:by>
                                    </p:animClr>
                                    <p:set>
                                      <p:cBhvr>
                                        <p:cTn id="9" dur="1000" fill="hold"/>
                                        <p:tgtEl>
                                          <p:spTgt spid="348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mph" presetSubtype="0" fill="hold" nodeType="clickEffect">
                                  <p:stCondLst>
                                    <p:cond delay="0"/>
                                  </p:stCondLst>
                                  <p:childTnLst>
                                    <p:animClr clrSpc="hsl" dir="cw">
                                      <p:cBhvr override="childStyle">
                                        <p:cTn id="13" dur="1000" fill="hold"/>
                                        <p:tgtEl>
                                          <p:spTgt spid="34843"/>
                                        </p:tgtEl>
                                        <p:attrNameLst>
                                          <p:attrName>style.color</p:attrName>
                                        </p:attrNameLst>
                                      </p:cBhvr>
                                      <p:by>
                                        <p:hsl h="-7200000" s="0" l="0"/>
                                      </p:by>
                                    </p:animClr>
                                    <p:animClr clrSpc="hsl" dir="cw">
                                      <p:cBhvr>
                                        <p:cTn id="14" dur="1000" fill="hold"/>
                                        <p:tgtEl>
                                          <p:spTgt spid="34843"/>
                                        </p:tgtEl>
                                        <p:attrNameLst>
                                          <p:attrName>fillcolor</p:attrName>
                                        </p:attrNameLst>
                                      </p:cBhvr>
                                      <p:by>
                                        <p:hsl h="-7200000" s="0" l="0"/>
                                      </p:by>
                                    </p:animClr>
                                    <p:animClr clrSpc="hsl" dir="cw">
                                      <p:cBhvr>
                                        <p:cTn id="15" dur="1000" fill="hold"/>
                                        <p:tgtEl>
                                          <p:spTgt spid="34843"/>
                                        </p:tgtEl>
                                        <p:attrNameLst>
                                          <p:attrName>stroke.color</p:attrName>
                                        </p:attrNameLst>
                                      </p:cBhvr>
                                      <p:by>
                                        <p:hsl h="-7200000" s="0" l="0"/>
                                      </p:by>
                                    </p:animClr>
                                    <p:set>
                                      <p:cBhvr>
                                        <p:cTn id="16" dur="1000" fill="hold"/>
                                        <p:tgtEl>
                                          <p:spTgt spid="3484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mph" presetSubtype="0" fill="hold" nodeType="clickEffect">
                                  <p:stCondLst>
                                    <p:cond delay="0"/>
                                  </p:stCondLst>
                                  <p:childTnLst>
                                    <p:animClr clrSpc="hsl" dir="cw">
                                      <p:cBhvr override="childStyle">
                                        <p:cTn id="20" dur="1000" fill="hold"/>
                                        <p:tgtEl>
                                          <p:spTgt spid="34844"/>
                                        </p:tgtEl>
                                        <p:attrNameLst>
                                          <p:attrName>style.color</p:attrName>
                                        </p:attrNameLst>
                                      </p:cBhvr>
                                      <p:by>
                                        <p:hsl h="-7200000" s="0" l="0"/>
                                      </p:by>
                                    </p:animClr>
                                    <p:animClr clrSpc="hsl" dir="cw">
                                      <p:cBhvr>
                                        <p:cTn id="21" dur="1000" fill="hold"/>
                                        <p:tgtEl>
                                          <p:spTgt spid="34844"/>
                                        </p:tgtEl>
                                        <p:attrNameLst>
                                          <p:attrName>fillcolor</p:attrName>
                                        </p:attrNameLst>
                                      </p:cBhvr>
                                      <p:by>
                                        <p:hsl h="-7200000" s="0" l="0"/>
                                      </p:by>
                                    </p:animClr>
                                    <p:animClr clrSpc="hsl" dir="cw">
                                      <p:cBhvr>
                                        <p:cTn id="22" dur="1000" fill="hold"/>
                                        <p:tgtEl>
                                          <p:spTgt spid="34844"/>
                                        </p:tgtEl>
                                        <p:attrNameLst>
                                          <p:attrName>stroke.color</p:attrName>
                                        </p:attrNameLst>
                                      </p:cBhvr>
                                      <p:by>
                                        <p:hsl h="-7200000" s="0" l="0"/>
                                      </p:by>
                                    </p:animClr>
                                    <p:set>
                                      <p:cBhvr>
                                        <p:cTn id="23" dur="1000" fill="hold"/>
                                        <p:tgtEl>
                                          <p:spTgt spid="3484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mph" presetSubtype="0" fill="hold" nodeType="clickEffect">
                                  <p:stCondLst>
                                    <p:cond delay="0"/>
                                  </p:stCondLst>
                                  <p:childTnLst>
                                    <p:animClr clrSpc="hsl" dir="cw">
                                      <p:cBhvr override="childStyle">
                                        <p:cTn id="27" dur="1000" fill="hold"/>
                                        <p:tgtEl>
                                          <p:spTgt spid="34842"/>
                                        </p:tgtEl>
                                        <p:attrNameLst>
                                          <p:attrName>style.color</p:attrName>
                                        </p:attrNameLst>
                                      </p:cBhvr>
                                      <p:by>
                                        <p:hsl h="-7200000" s="0" l="0"/>
                                      </p:by>
                                    </p:animClr>
                                    <p:animClr clrSpc="hsl" dir="cw">
                                      <p:cBhvr>
                                        <p:cTn id="28" dur="1000" fill="hold"/>
                                        <p:tgtEl>
                                          <p:spTgt spid="34842"/>
                                        </p:tgtEl>
                                        <p:attrNameLst>
                                          <p:attrName>fillcolor</p:attrName>
                                        </p:attrNameLst>
                                      </p:cBhvr>
                                      <p:by>
                                        <p:hsl h="-7200000" s="0" l="0"/>
                                      </p:by>
                                    </p:animClr>
                                    <p:animClr clrSpc="hsl" dir="cw">
                                      <p:cBhvr>
                                        <p:cTn id="29" dur="1000" fill="hold"/>
                                        <p:tgtEl>
                                          <p:spTgt spid="34842"/>
                                        </p:tgtEl>
                                        <p:attrNameLst>
                                          <p:attrName>stroke.color</p:attrName>
                                        </p:attrNameLst>
                                      </p:cBhvr>
                                      <p:by>
                                        <p:hsl h="-7200000" s="0" l="0"/>
                                      </p:by>
                                    </p:animClr>
                                    <p:set>
                                      <p:cBhvr>
                                        <p:cTn id="30" dur="1000" fill="hold"/>
                                        <p:tgtEl>
                                          <p:spTgt spid="348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62&quot;&gt;&lt;object type=&quot;3&quot; unique_id=&quot;10363&quot;&gt;&lt;property id=&quot;20148&quot; value=&quot;5&quot;/&gt;&lt;property id=&quot;20300&quot; value=&quot;Slide 1&quot;/&gt;&lt;property id=&quot;20307&quot; value=&quot;256&quot;/&gt;&lt;/object&gt;&lt;object type=&quot;3&quot; unique_id=&quot;10364&quot;&gt;&lt;property id=&quot;20148&quot; value=&quot;5&quot;/&gt;&lt;property id=&quot;20300&quot; value=&quot;Slide 2&quot;/&gt;&lt;property id=&quot;20307&quot; value=&quot;261&quot;/&gt;&lt;/object&gt;&lt;object type=&quot;3&quot; unique_id=&quot;10365&quot;&gt;&lt;property id=&quot;20148&quot; value=&quot;5&quot;/&gt;&lt;property id=&quot;20300&quot; value=&quot;Slide 3&quot;/&gt;&lt;property id=&quot;20307&quot; value=&quot;268&quot;/&gt;&lt;/object&gt;&lt;object type=&quot;3&quot; unique_id=&quot;10366&quot;&gt;&lt;property id=&quot;20148&quot; value=&quot;5&quot;/&gt;&lt;property id=&quot;20300&quot; value=&quot;Slide 4&quot;/&gt;&lt;property id=&quot;20307&quot; value=&quot;260&quot;/&gt;&lt;/object&gt;&lt;object type=&quot;3&quot; unique_id=&quot;10367&quot;&gt;&lt;property id=&quot;20148&quot; value=&quot;5&quot;/&gt;&lt;property id=&quot;20300&quot; value=&quot;Slide 5&quot;/&gt;&lt;property id=&quot;20307&quot; value=&quot;279&quot;/&gt;&lt;/object&gt;&lt;object type=&quot;3&quot; unique_id=&quot;10368&quot;&gt;&lt;property id=&quot;20148&quot; value=&quot;5&quot;/&gt;&lt;property id=&quot;20300&quot; value=&quot;Slide 6&quot;/&gt;&lt;property id=&quot;20307&quot; value=&quot;287&quot;/&gt;&lt;/object&gt;&lt;object type=&quot;3&quot; unique_id=&quot;10369&quot;&gt;&lt;property id=&quot;20148&quot; value=&quot;5&quot;/&gt;&lt;property id=&quot;20300&quot; value=&quot;Slide 7&quot;/&gt;&lt;property id=&quot;20307&quot; value=&quot;283&quot;/&gt;&lt;/object&gt;&lt;object type=&quot;3&quot; unique_id=&quot;10370&quot;&gt;&lt;property id=&quot;20148&quot; value=&quot;5&quot;/&gt;&lt;property id=&quot;20300&quot; value=&quot;Slide 8&quot;/&gt;&lt;property id=&quot;20307&quot; value=&quot;276&quot;/&gt;&lt;/object&gt;&lt;object type=&quot;3&quot; unique_id=&quot;10371&quot;&gt;&lt;property id=&quot;20148&quot; value=&quot;5&quot;/&gt;&lt;property id=&quot;20300&quot; value=&quot;Slide 9&quot;/&gt;&lt;property id=&quot;20307&quot; value=&quot;285&quot;/&gt;&lt;/object&gt;&lt;object type=&quot;3&quot; unique_id=&quot;10372&quot;&gt;&lt;property id=&quot;20148&quot; value=&quot;5&quot;/&gt;&lt;property id=&quot;20300&quot; value=&quot;Slide 10&quot;/&gt;&lt;property id=&quot;20307&quot; value=&quot;288&quot;/&gt;&lt;/object&gt;&lt;/object&gt;&lt;object type=&quot;8&quot; unique_id=&quot;10384&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425</Words>
  <Application>Microsoft Office PowerPoint</Application>
  <PresentationFormat>On-screen Show (4:3)</PresentationFormat>
  <Paragraphs>80</Paragraphs>
  <Slides>16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.VnArial</vt:lpstr>
      <vt:lpstr>.VnAvant</vt:lpstr>
      <vt:lpstr>Arial</vt:lpstr>
      <vt:lpstr>Arial Black</vt:lpstr>
      <vt:lpstr>Calibri</vt:lpstr>
      <vt:lpstr>Times New Roman</vt:lpstr>
      <vt:lpstr>UTM Charlemagne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Thao Linh S&amp;T Pte.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 Customers</dc:creator>
  <cp:lastModifiedBy>Windows User</cp:lastModifiedBy>
  <cp:revision>82</cp:revision>
  <dcterms:created xsi:type="dcterms:W3CDTF">2012-12-08T02:32:01Z</dcterms:created>
  <dcterms:modified xsi:type="dcterms:W3CDTF">2021-09-01T15:36:12Z</dcterms:modified>
</cp:coreProperties>
</file>