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15" r:id="rId2"/>
  </p:sldMasterIdLst>
  <p:sldIdLst>
    <p:sldId id="256" r:id="rId3"/>
    <p:sldId id="282" r:id="rId4"/>
    <p:sldId id="264" r:id="rId5"/>
    <p:sldId id="289" r:id="rId6"/>
    <p:sldId id="278" r:id="rId7"/>
    <p:sldId id="277" r:id="rId8"/>
    <p:sldId id="297" r:id="rId9"/>
    <p:sldId id="300" r:id="rId10"/>
    <p:sldId id="299" r:id="rId11"/>
    <p:sldId id="298" r:id="rId12"/>
    <p:sldId id="292" r:id="rId13"/>
    <p:sldId id="276" r:id="rId14"/>
    <p:sldId id="296" r:id="rId15"/>
    <p:sldId id="310" r:id="rId16"/>
    <p:sldId id="314" r:id="rId17"/>
    <p:sldId id="312" r:id="rId18"/>
    <p:sldId id="258" r:id="rId19"/>
    <p:sldId id="301" r:id="rId20"/>
    <p:sldId id="302" r:id="rId21"/>
    <p:sldId id="303" r:id="rId22"/>
    <p:sldId id="304" r:id="rId23"/>
    <p:sldId id="287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0000"/>
    <a:srgbClr val="0000FF"/>
    <a:srgbClr val="FFFF00"/>
    <a:srgbClr val="FF3300"/>
    <a:srgbClr val="C202AB"/>
    <a:srgbClr val="BC089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5" autoAdjust="0"/>
    <p:restoredTop sz="94622" autoAdjust="0"/>
  </p:normalViewPr>
  <p:slideViewPr>
    <p:cSldViewPr>
      <p:cViewPr varScale="1">
        <p:scale>
          <a:sx n="69" d="100"/>
          <a:sy n="69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9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50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73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767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87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01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54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2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94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957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493-952C-4E2E-BEE6-7CFC95370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39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0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493-952C-4E2E-BEE6-7CFC95370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891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FCD6-49D4-4CC4-AB0D-AE75D2FCF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80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CF06-03D3-4905-84C1-EB29B8BBA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97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ABF4-D3D5-4537-961B-1D1DBCF4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66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EABF4-D3D5-4537-961B-1D1DBCF4FD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68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0C8D-B299-4F60-802C-0DDA8E57E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973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81F54-2C7B-4D22-A6F8-7B1A59BBD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499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639B-A21F-4757-A8CF-9A650BBCB1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534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2B294-DFFA-4700-A8F4-E8AC1CB67A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72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5C4E0-45A0-4D8B-9BD1-5393B485C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728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62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5C4E0-45A0-4D8B-9BD1-5393B485C6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89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7A8729-F668-4E9F-81EF-3863A630B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693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27A8729-F668-4E9F-81EF-3863A630B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7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0A77D-C7C7-4FDA-8DC0-5054F6D75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812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70C0-EA8F-478D-8496-10D70FCE13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682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9CCA6-F26E-4D06-B63E-A7CD4465B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69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2FDA0-50DE-4495-BB16-AA0CC64C2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8538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84EB-146C-4284-9173-0DD7C1FBDE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213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04497-BBC5-45D5-A520-F5206E37BE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500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6782-A01C-428F-9DCF-8B3E8ED78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7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19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3760D-F6F8-49EC-A2EA-AC536628F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63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3760D-F6F8-49EC-A2EA-AC536628F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600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9EB6-0C08-4E34-BC07-C14FF74B67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1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73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29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48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60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68B94-1966-45E9-886C-E612C2518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21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 b="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 b="0">
                <a:solidFill>
                  <a:schemeClr val="accent1">
                    <a:shade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E0752F"/>
                </a:solidFill>
              </a:defRPr>
            </a:lvl1pPr>
          </a:lstStyle>
          <a:p>
            <a:pPr>
              <a:defRPr/>
            </a:pPr>
            <a:fld id="{00F4120D-ADD0-451E-AA8C-33D081411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96" r:id="rId2"/>
    <p:sldLayoutId id="2147483895" r:id="rId3"/>
    <p:sldLayoutId id="2147483894" r:id="rId4"/>
    <p:sldLayoutId id="2147483890" r:id="rId5"/>
    <p:sldLayoutId id="2147483889" r:id="rId6"/>
    <p:sldLayoutId id="2147483887" r:id="rId7"/>
    <p:sldLayoutId id="2147483886" r:id="rId8"/>
    <p:sldLayoutId id="2147483885" r:id="rId9"/>
    <p:sldLayoutId id="2147483884" r:id="rId10"/>
    <p:sldLayoutId id="2147483883" r:id="rId11"/>
    <p:sldLayoutId id="2147483882" r:id="rId12"/>
    <p:sldLayoutId id="2147483881" r:id="rId13"/>
    <p:sldLayoutId id="2147483880" r:id="rId14"/>
    <p:sldLayoutId id="2147483879" r:id="rId15"/>
    <p:sldLayoutId id="2147483878" r:id="rId16"/>
    <p:sldLayoutId id="2147483877" r:id="rId17"/>
    <p:sldLayoutId id="2147483876" r:id="rId18"/>
    <p:sldLayoutId id="2147483868" r:id="rId19"/>
    <p:sldLayoutId id="2147483891" r:id="rId20"/>
    <p:sldLayoutId id="2147483855" r:id="rId21"/>
    <p:sldLayoutId id="2147483869" r:id="rId22"/>
    <p:sldLayoutId id="2147483856" r:id="rId23"/>
    <p:sldLayoutId id="2147483892" r:id="rId24"/>
    <p:sldLayoutId id="2147483870" r:id="rId25"/>
    <p:sldLayoutId id="2147483857" r:id="rId26"/>
    <p:sldLayoutId id="2147483858" r:id="rId27"/>
    <p:sldLayoutId id="2147483859" r:id="rId28"/>
    <p:sldLayoutId id="2147483871" r:id="rId29"/>
    <p:sldLayoutId id="2147483888" r:id="rId3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4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b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 b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 b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2E8D381-4F28-4936-A0BD-4DCC15FAC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2" r:id="rId1"/>
    <p:sldLayoutId id="2147483875" r:id="rId2"/>
    <p:sldLayoutId id="2147483860" r:id="rId3"/>
    <p:sldLayoutId id="2147483873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74" r:id="rId10"/>
    <p:sldLayoutId id="2147483893" r:id="rId11"/>
    <p:sldLayoutId id="214748386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FFFFFF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tags" Target="../tags/tag18.xml"/><Relationship Id="rId7" Type="http://schemas.openxmlformats.org/officeDocument/2006/relationships/image" Target="../media/image38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7.jpe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animated-butterfly-gif-21.g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138488"/>
            <a:ext cx="3124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71436" y="1763371"/>
            <a:ext cx="8667751" cy="1287463"/>
          </a:xfrm>
          <a:prstGeom prst="rect">
            <a:avLst/>
          </a:prstGeom>
          <a:noFill/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6600" kern="10" dirty="0">
                <a:ln w="11430">
                  <a:solidFill>
                    <a:srgbClr val="00FFFF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VÒNG ĐỜI CỦA BƯỚM</a:t>
            </a:r>
            <a:endParaRPr lang="en-US" sz="6600" kern="10" dirty="0">
              <a:ln w="11430">
                <a:solidFill>
                  <a:srgbClr val="00FFFF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838200" y="5562600"/>
            <a:ext cx="6124575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87" y="82550"/>
            <a:ext cx="8686799" cy="8925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600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sz="2600" spc="50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en-US" sz="2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en-US" sz="26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</a:br>
            <a:r>
              <a:rPr sz="2600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TRƯỜNG MẦM NON HOA </a:t>
            </a:r>
            <a:r>
              <a:rPr lang="en-US" sz="2600" spc="50" dirty="0">
                <a:ln w="11430"/>
                <a:solidFill>
                  <a:srgbClr val="00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THỦY TIÊN</a:t>
            </a:r>
            <a:endParaRPr lang="en-US" sz="2600" spc="50" dirty="0">
              <a:ln w="11430"/>
              <a:solidFill>
                <a:srgbClr val="00FF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5051425" y="5764213"/>
            <a:ext cx="3657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 err="1"/>
              <a:t>Giáo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viên</a:t>
            </a:r>
            <a:r>
              <a:rPr lang="en-US" altLang="en-US" sz="2000" dirty="0"/>
              <a:t>: </a:t>
            </a:r>
            <a:r>
              <a:rPr lang="en-US" altLang="en-US" sz="2000" dirty="0" err="1"/>
              <a:t>Trương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Thị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Huệ</a:t>
            </a:r>
            <a:endParaRPr lang="en-US" altLang="en-US" sz="2000" dirty="0"/>
          </a:p>
          <a:p>
            <a:pPr eaLnBrk="1" hangingPunct="1"/>
            <a:r>
              <a:rPr lang="en-US" altLang="en-US" sz="2000" dirty="0" err="1" smtClean="0"/>
              <a:t>Lứa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tuổi</a:t>
            </a:r>
            <a:r>
              <a:rPr lang="en-US" altLang="en-US" sz="2000" dirty="0" smtClean="0"/>
              <a:t>: 5-6 </a:t>
            </a:r>
            <a:r>
              <a:rPr lang="en-US" altLang="en-US" sz="2000" smtClean="0"/>
              <a:t>tuổi</a:t>
            </a:r>
            <a:endParaRPr lang="en-US" altLang="en-US" sz="2000" dirty="0"/>
          </a:p>
        </p:txBody>
      </p:sp>
      <p:pic>
        <p:nvPicPr>
          <p:cNvPr id="112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8" y="-182563"/>
            <a:ext cx="13843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8" descr="cay(8)271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b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0" y="6172200"/>
            <a:ext cx="914400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solidFill>
                  <a:srgbClr val="FF0066"/>
                </a:solidFill>
                <a:latin typeface="Arial" panose="020B0604020202020204" pitchFamily="34" charset="0"/>
              </a:rPr>
              <a:t>Đàn bướm đậu trên thân cây trong khu rừng Bắc Mỹ</a:t>
            </a:r>
          </a:p>
        </p:txBody>
      </p: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0836" name="Picture 4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9" name="Oval 7"/>
          <p:cNvSpPr>
            <a:spLocks noChangeArrowheads="1"/>
          </p:cNvSpPr>
          <p:nvPr/>
        </p:nvSpPr>
        <p:spPr bwMode="auto">
          <a:xfrm>
            <a:off x="1371600" y="0"/>
            <a:ext cx="3429000" cy="762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1752600" y="0"/>
            <a:ext cx="320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1447800" y="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</a:rPr>
              <a:t>  Hoạt động 2</a:t>
            </a:r>
          </a:p>
        </p:txBody>
      </p:sp>
      <p:sp>
        <p:nvSpPr>
          <p:cNvPr id="120843" name="Oval 11"/>
          <p:cNvSpPr>
            <a:spLocks noChangeArrowheads="1"/>
          </p:cNvSpPr>
          <p:nvPr/>
        </p:nvSpPr>
        <p:spPr bwMode="auto">
          <a:xfrm>
            <a:off x="6705600" y="2286000"/>
            <a:ext cx="533400" cy="2286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33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0847" name="Oval 15"/>
          <p:cNvSpPr>
            <a:spLocks noChangeArrowheads="1"/>
          </p:cNvSpPr>
          <p:nvPr/>
        </p:nvSpPr>
        <p:spPr bwMode="auto">
          <a:xfrm>
            <a:off x="5638800" y="2667000"/>
            <a:ext cx="762000" cy="3048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33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CC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0848" name="Oval 16"/>
          <p:cNvSpPr>
            <a:spLocks noChangeArrowheads="1"/>
          </p:cNvSpPr>
          <p:nvPr/>
        </p:nvSpPr>
        <p:spPr bwMode="auto">
          <a:xfrm>
            <a:off x="4419600" y="2971800"/>
            <a:ext cx="990600" cy="3810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33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2667000" y="3429000"/>
            <a:ext cx="1295400" cy="533400"/>
          </a:xfrm>
          <a:prstGeom prst="ellipse">
            <a:avLst/>
          </a:prstGeom>
          <a:solidFill>
            <a:srgbClr val="CCFF33"/>
          </a:solidFill>
          <a:ln w="9525">
            <a:solidFill>
              <a:srgbClr val="33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648200"/>
            <a:ext cx="868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>
                <a:solidFill>
                  <a:srgbClr val="0000FF"/>
                </a:solidFill>
                <a:latin typeface="Arial" panose="020B0604020202020204" pitchFamily="34" charset="0"/>
              </a:rPr>
              <a:t>Bướm sinh ra như thế nào nhỉ?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 animBg="1"/>
      <p:bldP spid="120841" grpId="0"/>
      <p:bldP spid="120843" grpId="0" animBg="1"/>
      <p:bldP spid="120847" grpId="0" animBg="1"/>
      <p:bldP spid="120848" grpId="0" animBg="1"/>
      <p:bldP spid="120849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6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25" name="Text Box 20"/>
          <p:cNvSpPr txBox="1">
            <a:spLocks noChangeArrowheads="1"/>
          </p:cNvSpPr>
          <p:nvPr/>
        </p:nvSpPr>
        <p:spPr bwMode="auto">
          <a:xfrm>
            <a:off x="152400" y="271463"/>
            <a:ext cx="8382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</a:rPr>
              <a:t>	VÒNG ĐỜI PHÁT TRIỂN CỦA BƯỚM</a:t>
            </a:r>
          </a:p>
        </p:txBody>
      </p:sp>
      <p:sp>
        <p:nvSpPr>
          <p:cNvPr id="9" name="Bent Arrow 8"/>
          <p:cNvSpPr>
            <a:spLocks noChangeArrowheads="1"/>
          </p:cNvSpPr>
          <p:nvPr/>
        </p:nvSpPr>
        <p:spPr bwMode="auto">
          <a:xfrm>
            <a:off x="1447800" y="1676400"/>
            <a:ext cx="1219200" cy="990600"/>
          </a:xfrm>
          <a:custGeom>
            <a:avLst/>
            <a:gdLst>
              <a:gd name="T0" fmla="*/ 1200150 w 1447800"/>
              <a:gd name="T1" fmla="*/ 0 h 990600"/>
              <a:gd name="T2" fmla="*/ 1200150 w 1447800"/>
              <a:gd name="T3" fmla="*/ 469168 h 990600"/>
              <a:gd name="T4" fmla="*/ 123825 w 1447800"/>
              <a:gd name="T5" fmla="*/ 990600 h 990600"/>
              <a:gd name="T6" fmla="*/ 1447800 w 1447800"/>
              <a:gd name="T7" fmla="*/ 234584 h 990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447800"/>
              <a:gd name="T13" fmla="*/ 0 h 990600"/>
              <a:gd name="T14" fmla="*/ 1447800 w 1447800"/>
              <a:gd name="T15" fmla="*/ 990600 h 990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800" h="990600">
                <a:moveTo>
                  <a:pt x="0" y="990600"/>
                </a:moveTo>
                <a:lnTo>
                  <a:pt x="0" y="531080"/>
                </a:lnTo>
                <a:lnTo>
                  <a:pt x="0" y="531079"/>
                </a:lnTo>
                <a:cubicBezTo>
                  <a:pt x="0" y="298942"/>
                  <a:pt x="188184" y="110758"/>
                  <a:pt x="420322" y="110758"/>
                </a:cubicBezTo>
                <a:cubicBezTo>
                  <a:pt x="420322" y="110758"/>
                  <a:pt x="420322" y="110757"/>
                  <a:pt x="420322" y="110757"/>
                </a:cubicBezTo>
                <a:lnTo>
                  <a:pt x="1200150" y="110759"/>
                </a:lnTo>
                <a:lnTo>
                  <a:pt x="1200150" y="0"/>
                </a:lnTo>
                <a:lnTo>
                  <a:pt x="1447800" y="234584"/>
                </a:lnTo>
                <a:lnTo>
                  <a:pt x="1200150" y="469168"/>
                </a:lnTo>
                <a:lnTo>
                  <a:pt x="1200150" y="358409"/>
                </a:lnTo>
                <a:lnTo>
                  <a:pt x="420322" y="358409"/>
                </a:lnTo>
                <a:cubicBezTo>
                  <a:pt x="324957" y="358409"/>
                  <a:pt x="247650" y="435716"/>
                  <a:pt x="247650" y="531080"/>
                </a:cubicBezTo>
                <a:lnTo>
                  <a:pt x="247650" y="990600"/>
                </a:lnTo>
                <a:close/>
              </a:path>
            </a:pathLst>
          </a:custGeom>
          <a:solidFill>
            <a:srgbClr val="0033CC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b="0">
              <a:latin typeface="+mn-lt"/>
            </a:endParaRPr>
          </a:p>
        </p:txBody>
      </p:sp>
      <p:grpSp>
        <p:nvGrpSpPr>
          <p:cNvPr id="30747" name="Group 27"/>
          <p:cNvGrpSpPr>
            <a:grpSpLocks/>
          </p:cNvGrpSpPr>
          <p:nvPr/>
        </p:nvGrpSpPr>
        <p:grpSpPr bwMode="auto">
          <a:xfrm>
            <a:off x="457200" y="2895600"/>
            <a:ext cx="2209800" cy="1905000"/>
            <a:chOff x="288" y="1824"/>
            <a:chExt cx="1392" cy="1200"/>
          </a:xfrm>
        </p:grpSpPr>
        <p:pic>
          <p:nvPicPr>
            <p:cNvPr id="23570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1392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71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384" y="1872"/>
              <a:ext cx="192" cy="3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sp>
        <p:nvSpPr>
          <p:cNvPr id="2" name="Bent Arrow 8"/>
          <p:cNvSpPr>
            <a:spLocks noChangeArrowheads="1"/>
          </p:cNvSpPr>
          <p:nvPr/>
        </p:nvSpPr>
        <p:spPr bwMode="auto">
          <a:xfrm rot="5400000">
            <a:off x="6667500" y="1714500"/>
            <a:ext cx="914400" cy="990600"/>
          </a:xfrm>
          <a:custGeom>
            <a:avLst/>
            <a:gdLst>
              <a:gd name="T0" fmla="*/ 1200150 w 1447800"/>
              <a:gd name="T1" fmla="*/ 0 h 990600"/>
              <a:gd name="T2" fmla="*/ 1200150 w 1447800"/>
              <a:gd name="T3" fmla="*/ 469168 h 990600"/>
              <a:gd name="T4" fmla="*/ 123825 w 1447800"/>
              <a:gd name="T5" fmla="*/ 990600 h 990600"/>
              <a:gd name="T6" fmla="*/ 1447800 w 1447800"/>
              <a:gd name="T7" fmla="*/ 234584 h 990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447800"/>
              <a:gd name="T13" fmla="*/ 0 h 990600"/>
              <a:gd name="T14" fmla="*/ 1447800 w 1447800"/>
              <a:gd name="T15" fmla="*/ 990600 h 990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800" h="990600">
                <a:moveTo>
                  <a:pt x="0" y="990600"/>
                </a:moveTo>
                <a:lnTo>
                  <a:pt x="0" y="531080"/>
                </a:lnTo>
                <a:lnTo>
                  <a:pt x="0" y="531079"/>
                </a:lnTo>
                <a:cubicBezTo>
                  <a:pt x="0" y="298942"/>
                  <a:pt x="188184" y="110758"/>
                  <a:pt x="420322" y="110758"/>
                </a:cubicBezTo>
                <a:cubicBezTo>
                  <a:pt x="420322" y="110758"/>
                  <a:pt x="420322" y="110757"/>
                  <a:pt x="420322" y="110757"/>
                </a:cubicBezTo>
                <a:lnTo>
                  <a:pt x="1200150" y="110759"/>
                </a:lnTo>
                <a:lnTo>
                  <a:pt x="1200150" y="0"/>
                </a:lnTo>
                <a:lnTo>
                  <a:pt x="1447800" y="234584"/>
                </a:lnTo>
                <a:lnTo>
                  <a:pt x="1200150" y="469168"/>
                </a:lnTo>
                <a:lnTo>
                  <a:pt x="1200150" y="358409"/>
                </a:lnTo>
                <a:lnTo>
                  <a:pt x="420322" y="358409"/>
                </a:lnTo>
                <a:cubicBezTo>
                  <a:pt x="324957" y="358409"/>
                  <a:pt x="247650" y="435716"/>
                  <a:pt x="247650" y="531080"/>
                </a:cubicBezTo>
                <a:lnTo>
                  <a:pt x="247650" y="990600"/>
                </a:lnTo>
                <a:close/>
              </a:path>
            </a:pathLst>
          </a:custGeom>
          <a:solidFill>
            <a:srgbClr val="0033CC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eaLnBrk="1" hangingPunct="1">
              <a:defRPr/>
            </a:pPr>
            <a:endParaRPr lang="en-US" b="0">
              <a:latin typeface="+mn-lt"/>
            </a:endParaRPr>
          </a:p>
        </p:txBody>
      </p:sp>
      <p:sp>
        <p:nvSpPr>
          <p:cNvPr id="3" name="Bent Arrow 8"/>
          <p:cNvSpPr>
            <a:spLocks noChangeArrowheads="1"/>
          </p:cNvSpPr>
          <p:nvPr/>
        </p:nvSpPr>
        <p:spPr bwMode="auto">
          <a:xfrm flipH="1" flipV="1">
            <a:off x="6324600" y="5105400"/>
            <a:ext cx="1219200" cy="1066800"/>
          </a:xfrm>
          <a:custGeom>
            <a:avLst/>
            <a:gdLst>
              <a:gd name="T0" fmla="*/ 1200150 w 1447800"/>
              <a:gd name="T1" fmla="*/ 0 h 990600"/>
              <a:gd name="T2" fmla="*/ 1200150 w 1447800"/>
              <a:gd name="T3" fmla="*/ 469168 h 990600"/>
              <a:gd name="T4" fmla="*/ 123825 w 1447800"/>
              <a:gd name="T5" fmla="*/ 990600 h 990600"/>
              <a:gd name="T6" fmla="*/ 1447800 w 1447800"/>
              <a:gd name="T7" fmla="*/ 234584 h 990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447800"/>
              <a:gd name="T13" fmla="*/ 0 h 990600"/>
              <a:gd name="T14" fmla="*/ 1447800 w 1447800"/>
              <a:gd name="T15" fmla="*/ 990600 h 990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800" h="990600">
                <a:moveTo>
                  <a:pt x="0" y="990600"/>
                </a:moveTo>
                <a:lnTo>
                  <a:pt x="0" y="531080"/>
                </a:lnTo>
                <a:lnTo>
                  <a:pt x="0" y="531079"/>
                </a:lnTo>
                <a:cubicBezTo>
                  <a:pt x="0" y="298942"/>
                  <a:pt x="188184" y="110758"/>
                  <a:pt x="420322" y="110758"/>
                </a:cubicBezTo>
                <a:cubicBezTo>
                  <a:pt x="420322" y="110758"/>
                  <a:pt x="420322" y="110757"/>
                  <a:pt x="420322" y="110757"/>
                </a:cubicBezTo>
                <a:lnTo>
                  <a:pt x="1200150" y="110759"/>
                </a:lnTo>
                <a:lnTo>
                  <a:pt x="1200150" y="0"/>
                </a:lnTo>
                <a:lnTo>
                  <a:pt x="1447800" y="234584"/>
                </a:lnTo>
                <a:lnTo>
                  <a:pt x="1200150" y="469168"/>
                </a:lnTo>
                <a:lnTo>
                  <a:pt x="1200150" y="358409"/>
                </a:lnTo>
                <a:lnTo>
                  <a:pt x="420322" y="358409"/>
                </a:lnTo>
                <a:cubicBezTo>
                  <a:pt x="324957" y="358409"/>
                  <a:pt x="247650" y="435716"/>
                  <a:pt x="247650" y="531080"/>
                </a:cubicBezTo>
                <a:lnTo>
                  <a:pt x="247650" y="990600"/>
                </a:lnTo>
                <a:close/>
              </a:path>
            </a:pathLst>
          </a:custGeom>
          <a:solidFill>
            <a:srgbClr val="0033CC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 eaLnBrk="1" hangingPunct="1">
              <a:defRPr/>
            </a:pPr>
            <a:endParaRPr lang="en-US" b="0">
              <a:latin typeface="+mn-lt"/>
            </a:endParaRPr>
          </a:p>
        </p:txBody>
      </p:sp>
      <p:sp>
        <p:nvSpPr>
          <p:cNvPr id="4" name="Bent Arrow 8"/>
          <p:cNvSpPr>
            <a:spLocks noChangeArrowheads="1"/>
          </p:cNvSpPr>
          <p:nvPr/>
        </p:nvSpPr>
        <p:spPr bwMode="auto">
          <a:xfrm rot="5400000" flipH="1" flipV="1">
            <a:off x="1447800" y="5029200"/>
            <a:ext cx="990600" cy="1143000"/>
          </a:xfrm>
          <a:custGeom>
            <a:avLst/>
            <a:gdLst>
              <a:gd name="T0" fmla="*/ 1200150 w 1447800"/>
              <a:gd name="T1" fmla="*/ 0 h 990600"/>
              <a:gd name="T2" fmla="*/ 1200150 w 1447800"/>
              <a:gd name="T3" fmla="*/ 469168 h 990600"/>
              <a:gd name="T4" fmla="*/ 123825 w 1447800"/>
              <a:gd name="T5" fmla="*/ 990600 h 990600"/>
              <a:gd name="T6" fmla="*/ 1447800 w 1447800"/>
              <a:gd name="T7" fmla="*/ 234584 h 990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447800"/>
              <a:gd name="T13" fmla="*/ 0 h 990600"/>
              <a:gd name="T14" fmla="*/ 1447800 w 1447800"/>
              <a:gd name="T15" fmla="*/ 990600 h 990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800" h="990600">
                <a:moveTo>
                  <a:pt x="0" y="990600"/>
                </a:moveTo>
                <a:lnTo>
                  <a:pt x="0" y="531080"/>
                </a:lnTo>
                <a:lnTo>
                  <a:pt x="0" y="531079"/>
                </a:lnTo>
                <a:cubicBezTo>
                  <a:pt x="0" y="298942"/>
                  <a:pt x="188184" y="110758"/>
                  <a:pt x="420322" y="110758"/>
                </a:cubicBezTo>
                <a:cubicBezTo>
                  <a:pt x="420322" y="110758"/>
                  <a:pt x="420322" y="110757"/>
                  <a:pt x="420322" y="110757"/>
                </a:cubicBezTo>
                <a:lnTo>
                  <a:pt x="1200150" y="110759"/>
                </a:lnTo>
                <a:lnTo>
                  <a:pt x="1200150" y="0"/>
                </a:lnTo>
                <a:lnTo>
                  <a:pt x="1447800" y="234584"/>
                </a:lnTo>
                <a:lnTo>
                  <a:pt x="1200150" y="469168"/>
                </a:lnTo>
                <a:lnTo>
                  <a:pt x="1200150" y="358409"/>
                </a:lnTo>
                <a:lnTo>
                  <a:pt x="420322" y="358409"/>
                </a:lnTo>
                <a:cubicBezTo>
                  <a:pt x="324957" y="358409"/>
                  <a:pt x="247650" y="435716"/>
                  <a:pt x="247650" y="531080"/>
                </a:cubicBezTo>
                <a:lnTo>
                  <a:pt x="247650" y="990600"/>
                </a:lnTo>
                <a:close/>
              </a:path>
            </a:pathLst>
          </a:custGeom>
          <a:solidFill>
            <a:srgbClr val="0033CC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eaLnBrk="1" hangingPunct="1">
              <a:defRPr/>
            </a:pPr>
            <a:endParaRPr lang="en-US" b="0">
              <a:latin typeface="+mn-lt"/>
            </a:endParaRPr>
          </a:p>
        </p:txBody>
      </p:sp>
      <p:grpSp>
        <p:nvGrpSpPr>
          <p:cNvPr id="30752" name="Group 32"/>
          <p:cNvGrpSpPr>
            <a:grpSpLocks/>
          </p:cNvGrpSpPr>
          <p:nvPr/>
        </p:nvGrpSpPr>
        <p:grpSpPr bwMode="auto">
          <a:xfrm>
            <a:off x="6248400" y="2819400"/>
            <a:ext cx="2209800" cy="1905000"/>
            <a:chOff x="3936" y="1776"/>
            <a:chExt cx="1392" cy="1200"/>
          </a:xfrm>
        </p:grpSpPr>
        <p:pic>
          <p:nvPicPr>
            <p:cNvPr id="23568" name="Picture 31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2"/>
            <a:stretch>
              <a:fillRect/>
            </a:stretch>
          </p:blipFill>
          <p:spPr bwMode="auto">
            <a:xfrm>
              <a:off x="3936" y="1776"/>
              <a:ext cx="1392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9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4080" y="1872"/>
              <a:ext cx="240" cy="3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30754" name="Group 34"/>
          <p:cNvGrpSpPr>
            <a:grpSpLocks/>
          </p:cNvGrpSpPr>
          <p:nvPr/>
        </p:nvGrpSpPr>
        <p:grpSpPr bwMode="auto">
          <a:xfrm>
            <a:off x="3429000" y="4724400"/>
            <a:ext cx="2286000" cy="1905000"/>
            <a:chOff x="2160" y="2976"/>
            <a:chExt cx="1440" cy="1200"/>
          </a:xfrm>
        </p:grpSpPr>
        <p:pic>
          <p:nvPicPr>
            <p:cNvPr id="23566" name="Picture 33" descr="Pictur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1440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256" y="3072"/>
              <a:ext cx="240" cy="3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30750" name="Group 30"/>
          <p:cNvGrpSpPr>
            <a:grpSpLocks/>
          </p:cNvGrpSpPr>
          <p:nvPr/>
        </p:nvGrpSpPr>
        <p:grpSpPr bwMode="auto">
          <a:xfrm>
            <a:off x="3505200" y="1143000"/>
            <a:ext cx="2209800" cy="1911350"/>
            <a:chOff x="2175" y="864"/>
            <a:chExt cx="1392" cy="1204"/>
          </a:xfrm>
        </p:grpSpPr>
        <p:pic>
          <p:nvPicPr>
            <p:cNvPr id="23564" name="Picture 29" descr="Picture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5" y="864"/>
              <a:ext cx="1392" cy="12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5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304" y="1008"/>
              <a:ext cx="240" cy="3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pic>
        <p:nvPicPr>
          <p:cNvPr id="24579" name="Picture 4" descr="218_w1024m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624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Nào ! mình cùng chơi trò chơi “ Ai nhanh hơn”</a:t>
            </a:r>
          </a:p>
        </p:txBody>
      </p:sp>
      <p:sp>
        <p:nvSpPr>
          <p:cNvPr id="125959" name="Oval 7"/>
          <p:cNvSpPr>
            <a:spLocks noChangeArrowheads="1"/>
          </p:cNvSpPr>
          <p:nvPr/>
        </p:nvSpPr>
        <p:spPr bwMode="auto">
          <a:xfrm>
            <a:off x="1600200" y="228600"/>
            <a:ext cx="4267200" cy="10668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</a:rPr>
              <a:t>Hoạt động 3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8" grpId="0"/>
      <p:bldP spid="1259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2106613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trung b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5790" r="25926" b="21053"/>
          <a:stretch>
            <a:fillRect/>
          </a:stretch>
        </p:blipFill>
        <p:spPr bwMode="auto">
          <a:xfrm>
            <a:off x="3549650" y="2133600"/>
            <a:ext cx="21336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2133600"/>
            <a:ext cx="214788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54213" y="228600"/>
            <a:ext cx="562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FF0066"/>
                </a:solidFill>
                <a:latin typeface="Arial" panose="020B0604020202020204" pitchFamily="34" charset="0"/>
              </a:rPr>
              <a:t>Bướm sinh ra từ đâu?</a:t>
            </a:r>
            <a:endParaRPr lang="en-US" altLang="en-US" sz="4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54113" y="422275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1.Hoa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9650" y="4238625"/>
            <a:ext cx="2433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2. Sâu kén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75413" y="4194175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Arial" panose="020B0604020202020204" pitchFamily="34" charset="0"/>
              </a:rPr>
              <a:t>3. Nhộng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554413" y="4238625"/>
            <a:ext cx="2433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2. Sâu kén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  <a:gs pos="100000">
              <a:srgbClr val="FFC9A5"/>
            </a:gs>
            <a:gs pos="100000">
              <a:srgbClr val="FFC9A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89100" y="344488"/>
            <a:ext cx="623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66"/>
                </a:solidFill>
              </a:rPr>
              <a:t>Bướm đẻ ra con đúng hay sai?</a:t>
            </a:r>
            <a:endParaRPr lang="en-US" alt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85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 descr="100+ những hình ảnh icon buồn - hinhanhsieudep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92563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143000" y="3657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11111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1219200" y="3841750"/>
            <a:ext cx="2066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1111</a:t>
            </a:r>
          </a:p>
        </p:txBody>
      </p:sp>
      <p:sp>
        <p:nvSpPr>
          <p:cNvPr id="26631" name="TextBox 8"/>
          <p:cNvSpPr txBox="1">
            <a:spLocks noChangeArrowheads="1"/>
          </p:cNvSpPr>
          <p:nvPr/>
        </p:nvSpPr>
        <p:spPr bwMode="auto">
          <a:xfrm>
            <a:off x="6030913" y="4211638"/>
            <a:ext cx="2046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22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47800" y="4953000"/>
            <a:ext cx="168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66"/>
                </a:solidFill>
              </a:rPr>
              <a:t>1. Đúng</a:t>
            </a:r>
            <a:endParaRPr lang="en-US" altLang="en-US" sz="32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83350" y="4914900"/>
            <a:ext cx="1255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66"/>
                </a:solidFill>
              </a:rPr>
              <a:t>2. Sai</a:t>
            </a:r>
            <a:endParaRPr lang="en-US" altLang="en-US" sz="320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7800" y="4953000"/>
            <a:ext cx="168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0000CC"/>
                </a:solidFill>
              </a:rPr>
              <a:t>1.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mmprod_title"/>
          <p:cNvSpPr>
            <a:spLocks noGrp="1"/>
          </p:cNvSpPr>
          <p:nvPr>
            <p:ph type="title" idx="4294967295"/>
            <p:custDataLst>
              <p:tags r:id="rId2"/>
            </p:custDataLst>
          </p:nvPr>
        </p:nvSpPr>
        <p:spPr bwMode="auto">
          <a:xfrm>
            <a:off x="304800" y="304800"/>
            <a:ext cx="8686800" cy="838200"/>
          </a:xfrm>
        </p:spPr>
        <p:txBody>
          <a:bodyPr wrap="square" lIns="0" tIns="0" rIns="0" bIns="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cap="none" dirty="0" err="1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en-US" sz="2900" b="1" cap="none" dirty="0" smtClean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51" name="mmprod_item_label1005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8825" y="4729163"/>
            <a:ext cx="6127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>
              <a:latin typeface="Franklin Gothic Medium" panose="020B0603020102020204" pitchFamily="34" charset="0"/>
            </a:endParaRPr>
          </a:p>
        </p:txBody>
      </p:sp>
      <p:sp>
        <p:nvSpPr>
          <p:cNvPr id="27652" name="Rectangle 53"/>
          <p:cNvSpPr>
            <a:spLocks noChangeArrowheads="1"/>
          </p:cNvSpPr>
          <p:nvPr/>
        </p:nvSpPr>
        <p:spPr bwMode="auto">
          <a:xfrm>
            <a:off x="-604838" y="36322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0">
              <a:latin typeface="Franklin Gothic Medium" panose="020B0603020102020204" pitchFamily="34" charset="0"/>
            </a:endParaRPr>
          </a:p>
        </p:txBody>
      </p:sp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979488" y="5907088"/>
            <a:ext cx="838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1</a:t>
            </a:r>
          </a:p>
        </p:txBody>
      </p:sp>
      <p:sp>
        <p:nvSpPr>
          <p:cNvPr id="27654" name="TextBox 2"/>
          <p:cNvSpPr txBox="1">
            <a:spLocks noChangeArrowheads="1"/>
          </p:cNvSpPr>
          <p:nvPr/>
        </p:nvSpPr>
        <p:spPr bwMode="auto">
          <a:xfrm>
            <a:off x="3240088" y="5938838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2</a:t>
            </a:r>
          </a:p>
        </p:txBody>
      </p:sp>
      <p:sp>
        <p:nvSpPr>
          <p:cNvPr id="27655" name="TextBox 3"/>
          <p:cNvSpPr txBox="1">
            <a:spLocks noChangeArrowheads="1"/>
          </p:cNvSpPr>
          <p:nvPr/>
        </p:nvSpPr>
        <p:spPr bwMode="auto">
          <a:xfrm>
            <a:off x="5427663" y="5875338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3</a:t>
            </a:r>
          </a:p>
        </p:txBody>
      </p:sp>
      <p:sp>
        <p:nvSpPr>
          <p:cNvPr id="27656" name="TextBox 4"/>
          <p:cNvSpPr txBox="1">
            <a:spLocks noChangeArrowheads="1"/>
          </p:cNvSpPr>
          <p:nvPr/>
        </p:nvSpPr>
        <p:spPr bwMode="auto">
          <a:xfrm>
            <a:off x="7772400" y="5875338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4572000"/>
            <a:ext cx="1655763" cy="117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0" y="4572000"/>
            <a:ext cx="1563688" cy="1173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889500" y="4567238"/>
            <a:ext cx="1676400" cy="117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150100" y="4567238"/>
            <a:ext cx="1676400" cy="1177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692" name="Picture 12" descr="trung b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1" t="13168" r="29411" b="14403"/>
          <a:stretch>
            <a:fillRect/>
          </a:stretch>
        </p:blipFill>
        <p:spPr bwMode="auto">
          <a:xfrm>
            <a:off x="2552700" y="1939925"/>
            <a:ext cx="175418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15" descr="to ken kho va nut v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/>
          <a:stretch>
            <a:fillRect/>
          </a:stretch>
        </p:blipFill>
        <p:spPr bwMode="auto">
          <a:xfrm>
            <a:off x="382588" y="1905000"/>
            <a:ext cx="17303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9" descr="buom de t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 t="20483" r="23529"/>
          <a:stretch>
            <a:fillRect/>
          </a:stretch>
        </p:blipFill>
        <p:spPr bwMode="auto">
          <a:xfrm>
            <a:off x="7150100" y="1905000"/>
            <a:ext cx="16605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4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944688"/>
            <a:ext cx="1906587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-0.48976 0.3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73854 0.374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25 0.3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6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2338 L -0.48073 0.390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60971685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2700" y="241300"/>
            <a:ext cx="8763000" cy="63246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3200" b="1">
                <a:solidFill>
                  <a:srgbClr val="0000FF"/>
                </a:solidFill>
                <a:latin typeface="Times New Roman" pitchFamily="18" charset="0"/>
              </a:rPr>
            </a:br>
            <a:endParaRPr lang="en-US" sz="32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228600" y="381000"/>
            <a:ext cx="845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381000" y="457200"/>
            <a:ext cx="7924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6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36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447800" y="304800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CC"/>
                </a:solidFill>
                <a:latin typeface="Times New Roman" panose="02020603050405020304" pitchFamily="18" charset="0"/>
              </a:rPr>
              <a:t>Nào mình cùng thi tạo hình con bướm!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524000" y="1295400"/>
            <a:ext cx="8305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</a:rPr>
              <a:t>Trẻ về nhóm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</a:rPr>
              <a:t>và tạo hình con bướm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FF0066"/>
                </a:solidFill>
                <a:latin typeface="Times New Roman" panose="02020603050405020304" pitchFamily="18" charset="0"/>
              </a:rPr>
              <a:t> từ các nguyên vật liệu đã chuẩn bị.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  <p:bldP spid="92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0000CC"/>
          </a:solidFill>
        </p:spPr>
        <p:txBody>
          <a:bodyPr/>
          <a:lstStyle/>
          <a:p>
            <a:endParaRPr lang="en-US" altLang="en-US" smtClean="0"/>
          </a:p>
        </p:txBody>
      </p:sp>
      <p:pic>
        <p:nvPicPr>
          <p:cNvPr id="29700" name="Picture 7" descr="SSA43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7962900" y="6491288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SA435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2484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23813"/>
            <a:ext cx="8686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800" cap="none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 và các con hát bài: Kìa con bướm vàng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6" name="Picture 4" descr="hoa canh b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272_l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272_l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7830">
            <a:off x="2933700" y="1409700"/>
            <a:ext cx="16573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 descr="272_l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3028950"/>
            <a:ext cx="2743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272_l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78538">
            <a:off x="6378575" y="3756025"/>
            <a:ext cx="15049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9" descr="272_l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59">
            <a:off x="5953125" y="1295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ìa Con Bướm 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3676" y="2998363"/>
            <a:ext cx="497086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C 0.01424 -0.00208 0.03004 -0.00486 0.04393 -0.00949 C 0.05973 -0.01458 0.07205 -0.02662 0.08785 -0.03148 C 0.08976 -0.0331 0.09184 -0.03518 0.09393 -0.0368 C 0.09601 -0.03842 0.09844 -0.03912 0.10035 -0.04051 C 0.11077 -0.04884 0.11598 -0.05694 0.12952 -0.06088 C 0.13664 -0.06713 0.14046 -0.06991 0.15035 -0.07176 C 0.16493 -0.0794 0.17362 -0.08657 0.19011 -0.09028 C 0.19237 -0.09167 0.1941 -0.09329 0.19653 -0.09398 C 0.20052 -0.0956 0.20903 -0.09768 0.20903 -0.09745 C 0.21181 -0.09722 0.21511 -0.09722 0.21737 -0.09583 C 0.2224 -0.09282 0.22969 -0.08194 0.23403 -0.07755 C 0.23612 -0.07546 0.23785 -0.07315 0.24046 -0.07176 C 0.24427 -0.06991 0.25296 -0.06829 0.25296 -0.06805 C 0.26771 -0.06875 0.28247 -0.06782 0.29688 -0.07014 C 0.30191 -0.07106 0.30452 -0.07639 0.30938 -0.07755 C 0.31233 -0.07801 0.31493 -0.0787 0.31771 -0.07917 C 0.32952 -0.08611 0.33976 -0.0956 0.3533 -0.09954 C 0.36737 -0.1118 0.36042 -0.1088 0.37223 -0.1125 C 0.37362 -0.11412 0.37483 -0.1162 0.37639 -0.11782 C 0.3783 -0.11991 0.38091 -0.1213 0.38264 -0.12338 C 0.38438 -0.12569 0.38473 -0.1287 0.38681 -0.13079 C 0.39566 -0.14074 0.39931 -0.13958 0.40556 -0.14907 C 0.40886 -0.15393 0.41059 -0.15926 0.41407 -0.16389 C 0.41684 -0.16759 0.41945 -0.1713 0.4224 -0.175 C 0.42552 -0.1794 0.43143 -0.18194 0.4349 -0.18611 C 0.44896 -0.20255 0.4415 -0.19745 0.45382 -0.2044 C 0.45504 -0.20625 0.45677 -0.20787 0.45799 -0.20995 C 0.45886 -0.21157 0.45868 -0.21389 0.4599 -0.21551 C 0.46372 -0.22106 0.47292 -0.22361 0.47882 -0.22662 C 0.48473 -0.2294 0.4915 -0.2338 0.49775 -0.23588 C 0.5073 -0.23889 0.5257 -0.2375 0.53334 -0.2375 " pathEditMode="relative" rAng="0" ptsTypes="AAAAAAAAAAAAAAAAAAAAAAAAAAAAAAAA">
                                      <p:cBhvr>
                                        <p:cTn id="13" dur="50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86 0.07361 C -0.04028 0.05486 -0.05226 0.04652 -0.06216 0.03425 C -0.07622 0.01736 -0.08768 -0.00325 -0.10348 -0.0132 C -0.11129 -0.02362 -0.11129 -0.02639 -0.12292 -0.02639 C -0.16789 -0.02639 -0.21285 -0.02338 -0.25782 -0.022 C -0.2967 -0.00325 -0.33941 0.00023 -0.37726 -0.02639 C -0.42049 -0.02061 -0.44723 -0.01783 -0.49479 -0.01783 " pathEditMode="relative" rAng="0" ptsTypes="AAAAAAA">
                                      <p:cBhvr>
                                        <p:cTn id="17" dur="50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descr="Purple mesh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6858000"/>
          </a:xfrm>
          <a:solidFill>
            <a:srgbClr val="0000CC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cap="none" smtClean="0">
                <a:effectLst/>
              </a:rPr>
              <a:t>   </a:t>
            </a:r>
          </a:p>
        </p:txBody>
      </p:sp>
      <p:pic>
        <p:nvPicPr>
          <p:cNvPr id="31747" name="Picture 4" descr="SSA43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6019800" y="57150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SSA435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0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WordArt 2"/>
          <p:cNvSpPr>
            <a:spLocks noChangeArrowheads="1" noChangeShapeType="1" noTextEdit="1"/>
          </p:cNvSpPr>
          <p:nvPr/>
        </p:nvSpPr>
        <p:spPr bwMode="auto">
          <a:xfrm>
            <a:off x="639763" y="658813"/>
            <a:ext cx="7954962" cy="30178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en-US" sz="3600" kern="10">
              <a:ln w="9525">
                <a:solidFill>
                  <a:srgbClr val="FFFF66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3" descr="!c_lite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211263"/>
            <a:ext cx="27432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1295400" y="1447800"/>
            <a:ext cx="6934200" cy="4572000"/>
            <a:chOff x="624" y="1098"/>
            <a:chExt cx="4368" cy="2880"/>
          </a:xfrm>
        </p:grpSpPr>
        <p:pic>
          <p:nvPicPr>
            <p:cNvPr id="33797" name="Picture 5" descr="BIRTHD~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098"/>
              <a:ext cx="4368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1046" y="1488"/>
              <a:ext cx="3611" cy="28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anose="05020102010507070707" pitchFamily="18" charset="2"/>
                <a:buChar char=""/>
                <a:defRPr sz="26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rgbClr val="F9B639"/>
                </a:buClr>
                <a:buSzPct val="80000"/>
                <a:buFont typeface="Wingdings 2" panose="05020102010507070707" pitchFamily="18" charset="2"/>
                <a:buChar char=""/>
                <a:defRPr sz="2300">
                  <a:solidFill>
                    <a:srgbClr val="FFFFFF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rgbClr val="F9B639"/>
                </a:buClr>
                <a:buSzPct val="60000"/>
                <a:buFont typeface="Wingdings" panose="05000000000000000000" pitchFamily="2" charset="2"/>
                <a:buChar char="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9B639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rgbClr val="FFFFFF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400"/>
                </a:spcBef>
                <a:buClr>
                  <a:srgbClr val="F9B639"/>
                </a:buClr>
                <a:buSzPct val="70000"/>
                <a:buFont typeface="Wingdings" panose="05000000000000000000" pitchFamily="2" charset="2"/>
                <a:buChar char="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9B639"/>
                </a:buClr>
                <a:buSzPct val="70000"/>
                <a:buFont typeface="Wingdings" panose="05000000000000000000" pitchFamily="2" charset="2"/>
                <a:buChar char="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9B639"/>
                </a:buClr>
                <a:buSzPct val="70000"/>
                <a:buFont typeface="Wingdings" panose="05000000000000000000" pitchFamily="2" charset="2"/>
                <a:buChar char="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9B639"/>
                </a:buClr>
                <a:buSzPct val="70000"/>
                <a:buFont typeface="Wingdings" panose="05000000000000000000" pitchFamily="2" charset="2"/>
                <a:buChar char="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F9B639"/>
                </a:buClr>
                <a:buSzPct val="70000"/>
                <a:buFont typeface="Wingdings" panose="05000000000000000000" pitchFamily="2" charset="2"/>
                <a:buChar char="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0">
                  <a:solidFill>
                    <a:srgbClr val="1705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MN HOA THỦY TIÊN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04800"/>
            <a:ext cx="7620000" cy="457200"/>
          </a:xfrm>
        </p:spPr>
        <p:txBody>
          <a:bodyPr/>
          <a:lstStyle/>
          <a:p>
            <a:pPr algn="ctr" eaLnBrk="1" hangingPunct="1"/>
            <a:r>
              <a:rPr lang="en-US" altLang="en-US" sz="3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bướm có những bộ phận nào ? </a:t>
            </a:r>
          </a:p>
        </p:txBody>
      </p:sp>
      <p:pic>
        <p:nvPicPr>
          <p:cNvPr id="24584" name="Picture 8" descr="con bu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AutoShape 11"/>
          <p:cNvSpPr>
            <a:spLocks noChangeArrowheads="1"/>
          </p:cNvSpPr>
          <p:nvPr/>
        </p:nvSpPr>
        <p:spPr bwMode="auto">
          <a:xfrm rot="-1292957">
            <a:off x="2286000" y="3733800"/>
            <a:ext cx="381000" cy="533400"/>
          </a:xfrm>
          <a:prstGeom prst="downArrow">
            <a:avLst>
              <a:gd name="adj1" fmla="val 50000"/>
              <a:gd name="adj2" fmla="val 3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0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24588" name="AutoShape 12"/>
          <p:cNvSpPr>
            <a:spLocks noChangeArrowheads="1"/>
          </p:cNvSpPr>
          <p:nvPr/>
        </p:nvSpPr>
        <p:spPr bwMode="auto">
          <a:xfrm rot="8456378">
            <a:off x="8093075" y="13652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4589" name="AutoShape 13"/>
          <p:cNvSpPr>
            <a:spLocks noChangeArrowheads="1"/>
          </p:cNvSpPr>
          <p:nvPr/>
        </p:nvSpPr>
        <p:spPr bwMode="auto">
          <a:xfrm>
            <a:off x="5181600" y="5562600"/>
            <a:ext cx="381000" cy="609600"/>
          </a:xfrm>
          <a:prstGeom prst="upArrow">
            <a:avLst>
              <a:gd name="adj1" fmla="val 50000"/>
              <a:gd name="adj2" fmla="val 4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2438400" y="4191000"/>
            <a:ext cx="1066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 rot="447805">
            <a:off x="3581400" y="4572000"/>
            <a:ext cx="31242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 rot="447805">
            <a:off x="3198813" y="1009650"/>
            <a:ext cx="5494337" cy="38925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17638" y="4505325"/>
            <a:ext cx="1058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615113" y="5208588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19888" y="1714500"/>
            <a:ext cx="1330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5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0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45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2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45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24587" grpId="0" animBg="1"/>
      <p:bldP spid="24587" grpId="1" animBg="1"/>
      <p:bldP spid="24588" grpId="0" animBg="1"/>
      <p:bldP spid="24588" grpId="1" animBg="1"/>
      <p:bldP spid="24588" grpId="2" animBg="1"/>
      <p:bldP spid="24589" grpId="0" animBg="1"/>
      <p:bldP spid="24589" grpId="1" animBg="1"/>
      <p:bldP spid="24589" grpId="2" animBg="1"/>
      <p:bldP spid="20488" grpId="0" animBg="1"/>
      <p:bldP spid="20488" grpId="1" animBg="1"/>
      <p:bldP spid="20489" grpId="0" animBg="1"/>
      <p:bldP spid="20489" grpId="1" animBg="1"/>
      <p:bldP spid="20490" grpId="0" animBg="1"/>
      <p:bldP spid="20490" grpId="1" animBg="1"/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4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914400" y="3733800"/>
            <a:ext cx="7315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</a:rPr>
              <a:t>Có rất nhiều loại bướm khác nhau</a:t>
            </a:r>
          </a:p>
        </p:txBody>
      </p:sp>
    </p:spTree>
    <p:custDataLst>
      <p:tags r:id="rId1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buom bao hoa v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505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buom canh phuong ki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Buom-duoi-chi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5052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cam-duoi-dai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676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304800" y="3048000"/>
            <a:ext cx="3505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rgbClr val="A50021"/>
                </a:solidFill>
                <a:latin typeface="Arial" panose="020B0604020202020204" pitchFamily="34" charset="0"/>
              </a:rPr>
              <a:t>Bướm báo hoa vàng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800600" y="3048000"/>
            <a:ext cx="4343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rgbClr val="A50021"/>
                </a:solidFill>
                <a:latin typeface="Arial" panose="020B0604020202020204" pitchFamily="34" charset="0"/>
              </a:rPr>
              <a:t>Bướm cánh phượng kiếm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381000" y="6324600"/>
            <a:ext cx="304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rgbClr val="A50021"/>
                </a:solidFill>
                <a:latin typeface="Arial" panose="020B0604020202020204" pitchFamily="34" charset="0"/>
              </a:rPr>
              <a:t>Bướm đuôi chim</a:t>
            </a:r>
          </a:p>
        </p:txBody>
      </p:sp>
      <p:sp>
        <p:nvSpPr>
          <p:cNvPr id="78860" name="Text Box 12"/>
          <p:cNvSpPr txBox="1">
            <a:spLocks noChangeArrowheads="1"/>
          </p:cNvSpPr>
          <p:nvPr/>
        </p:nvSpPr>
        <p:spPr bwMode="auto">
          <a:xfrm>
            <a:off x="5181600" y="6324600"/>
            <a:ext cx="3810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solidFill>
                  <a:srgbClr val="A50021"/>
                </a:solidFill>
                <a:latin typeface="Arial" panose="020B0604020202020204" pitchFamily="34" charset="0"/>
              </a:rPr>
              <a:t>Bướm cam đuôi dài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7" grpId="0"/>
      <p:bldP spid="78858" grpId="0"/>
      <p:bldP spid="78859" grpId="0"/>
      <p:bldP spid="788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vang-ba-c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37338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buom canh ban 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733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8" name="Picture 14" descr="canh-vien-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533400" y="2971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Bướm vàng ba chấm</a:t>
            </a:r>
          </a:p>
        </p:txBody>
      </p:sp>
      <p:sp>
        <p:nvSpPr>
          <p:cNvPr id="77841" name="Text Box 17"/>
          <p:cNvSpPr txBox="1">
            <a:spLocks noChangeArrowheads="1"/>
          </p:cNvSpPr>
          <p:nvPr/>
        </p:nvSpPr>
        <p:spPr bwMode="auto">
          <a:xfrm>
            <a:off x="533400" y="62484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Bướm cánh viền đỏ</a:t>
            </a:r>
          </a:p>
        </p:txBody>
      </p:sp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5257800" y="29718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Bướm cánh bản đồ</a:t>
            </a:r>
          </a:p>
        </p:txBody>
      </p:sp>
      <p:pic>
        <p:nvPicPr>
          <p:cNvPr id="79881" name="Picture 9" descr="buom canh soc che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4953000" y="62484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Bướm cánh sọc chéo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778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0" grpId="0"/>
      <p:bldP spid="77843" grpId="0"/>
      <p:bldP spid="798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1143000" y="3352800"/>
            <a:ext cx="7391400" cy="8239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rgbClr val="0000FF"/>
                </a:solidFill>
                <a:latin typeface="Arial" panose="020B0604020202020204" pitchFamily="34" charset="0"/>
              </a:rPr>
              <a:t>Bướm sống ở đâu?</a:t>
            </a:r>
          </a:p>
        </p:txBody>
      </p:sp>
    </p:spTree>
    <p:custDataLst>
      <p:tags r:id="rId1"/>
    </p:custData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742950" y="6019800"/>
            <a:ext cx="762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66"/>
                </a:solidFill>
                <a:latin typeface="Arial" panose="020B0604020202020204" pitchFamily="34" charset="0"/>
              </a:rPr>
              <a:t>Những con bướm trong vườn hoa Đà Lạt</a:t>
            </a:r>
          </a:p>
        </p:txBody>
      </p:sp>
      <p:pic>
        <p:nvPicPr>
          <p:cNvPr id="19459" name="Picture 11" descr="buo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" b="7793"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altLang="en-US" cap="none" smtClean="0">
              <a:effectLst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484" name="Picture 8" descr="4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1000125" y="6086475"/>
            <a:ext cx="7153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66"/>
                </a:solidFill>
                <a:latin typeface="Arial" panose="020B0604020202020204" pitchFamily="34" charset="0"/>
              </a:rPr>
              <a:t>Đàn bướm đậu trên bãi cát gần bờ biển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_FILES_RECORD" val="&lt;Videos&gt;&lt;Video Name=&quot;Vi deo vong doi cua buom_0001_305_1_97074.flv&quot; Position=&quot;1&quot; SlideID=&quot;305&quot;/&gt;&lt;/Videos&gt;&#10;"/>
  <p:tag name="MMPROD_NEXTUNIQUEID" val="10072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Try again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Franklin Gothic Medium&amp;quot; IsBold=&amp;quot;0&amp;quot; IsItalic=&amp;quot;0&amp;quot; IsUnderline=&amp;quot;0&amp;quot; FontSize=&amp;quot;36&amp;quot;/&amp;gt;&amp;lt;Answer FontName=&amp;quot;Franklin Gothic Book&amp;quot; IsBold=&amp;quot;0&amp;quot; IsItalic=&amp;quot;0&amp;quot; IsUnderline=&amp;quot;0&amp;quot; FontSize=&amp;quot;28&amp;quot;/&amp;gt;&amp;lt;Button FontName=&amp;quot;Franklin Gothic Medium&amp;quot; IsBold=&amp;quot;0&amp;quot; IsItalic=&amp;quot;0&amp;quot; IsUnderline=&amp;quot;0&amp;quot; FontSize=&amp;quot;14&amp;quot;/&amp;gt;&amp;lt;Message FontName=&amp;quot;Franklin Gothic Medium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3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0&quot;/&gt;&lt;object type=&quot;10062&quot; unique_id=&quot;10006&quot;&gt;&lt;object type=&quot;10050&quot; unique_id=&quot;10007&quot;&gt;&lt;property id=&quot;10020&quot; value=&quot;2&quot;/&gt;&lt;property id=&quot;10102&quot; value=&quot;0&quot;/&gt;&lt;property id=&quot;10191&quot; value=&quot;-1&quot;/&gt;&lt;/object&gt;&lt;object type=&quot;10051&quot; unique_id=&quot;10008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/object&gt;&#10;"/>
  <p:tag name="MMPROD_10253PHOTO" val="/9j/4AAQSkZJRgABAQAAAQABAAD/2wBDAAMCAgMCAgMDAwMEAwMEBQgFBQQEBQoHBwYIDAoMDAsKCwsNDhIQDQ4RDgsLEBYQERMUFRUVDA8XGBYUGBIUFRT/2wBDAQMEBAUEBQkFBQkUDQsNFBQUFBQUFBQUFBQUFBQUFBQUFBQUFBQUFBQUFBQUFBQUFBQUFBQUFBQUFBQUFBQUFBT/wAARCAzAC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s/ISNSAMGkijJIPYcipJjjAxk+tMy4wAefTiuIVkSq5GVPT1NMALHJFKFOcnmkeTJAAx2PrQO2o1HBkIzj3qVJACcEZz3pixhUyRyTShdw5GB6jvUpDQqys4IP5GkyQ3IyMdacUCDgjjqPWmSSb1AHAq92UtHcjYBzjGe9I0QJAyQPQ0+JiMjGfUmlf5sEZz7VbQCEtGoABwR1pM5G0Ahvan/AMOTTcjGeRU2AjYFVGQQOlNZRwSM1L5mWIYZ9KQjGeDj3osCdgVwEwB14qNwOTnnNO3HaR+XFMKkkcH3NaIBnHY5x1p6OWJB/OmfxDAIHepMbRn0pPYfQFCgEnlu1N5JApVyeT07Zpxy3OBjpkVLegXGElRkcHNIZPXkVI2DHjGMVFnGMDI/OmkR1H7gTwv501UwMk805WAHJ56UhI6Hp60nsUC4BBU5prudwAOB0pCdjDByD1xTpE6HOSalDWw1juI6nvmliODx1puCuTTY5g6HjB6EEYxVLsK+o9yc5PNJ5hxsJODRnOM5FRnrkDvWyegAFIYn8gaazPkHOakZi/HHNGwAgHpnrSJZHyDnv2pxjLjjjFBI3AYzg9zQSDjnml1uIaqnHJycUgkKn0z1OKcGG/bzj3pSF69T70MNhgclvXFKZjJgdhwKRCA2B1pzDac469KYlsIyg4wcHNH0NIx3jgcd6RcnA/Op6mg7bSqi7Sep9BSBS5AGOv41IkZQnnkUWGiNwRgEEUiAOcEkD6U8y5BBPembxkAHjHP50NWGu49MRnk8j0pZpspk5PFQkE5BGPSlWBpAT1/Gm0DY3zCwye9N2fMGPAHTNOZCjcjgUm4PwcYoSJuKMHkHJzT/ADCgwBx64puz5QRgc+tDZAAJ/CjcFe4gBdiSOO9DICaFJUD070cg57YqbXAYzlEODz370gZyMnrTkwCcjI7ihcF8GgN0A9D0oIDc9h608AFcDj60nljPc4PIo3KQ3fuYBDkY5pXxwD1xSgKmT0J/Oo5F6En6UuUXQcuRkH1471EQQeT34zUkWAeTzTHQb8nn0pJWJ3HISI2yB7Cq68coMc/nVnBdf8KEjHQHFCWpNtSGOLc4JByfWpnjWThug5HoabnDEYPsaUoSCc81quxSI3hGQBgCpEUIuOpx6VFsLOAeOalDlBg5PvTVy9xpzzg/rUKjKnOS2akOWBAOSTyKRY26jj61KQCHex25zgVGFwuP0qYjDEHOc9acqL3FMmxCiDB4Oe1OUGM5I69fX/PFKZNrYB49aZ5hL56rVJajvqOWVlGB3NOXkZPSh8PGQDz6VCilQQadrj32HrxKQO9LgKx64PtTeFAPU+/WnKuRkg5qrXRm11IsDOcjBpnlEMx5Ip7Rkgg9unvShgo9/Wk9iLajU3KpwM+lPPEZ3DB7UkZPc8Gjezkg9KztqWhyrlAB0xzSZ8v5QeeuabkhgM8VKyh15ByehFUtCiNtzYyevrSInbAzmlbGcenWkZz2Nax3HdiMhUZB570kZByO1Lz9RnvSDAPA5pNdRN3HjCKeOSOagYDBJHHr3p+8ng0zYowc5IrNq7JSuLGSMFTwOKNvzbiPzNKeF4GPWozuODnI9KtXBrQViRKCc9akLh2wMg4qNcHk+tH3nGBj3xVrRiFCl+D0WlGRnmnAMvTkd6hkHcE5zR1AcWI5HJ96N24A/wCTSYO3k5zSx4PGen61ogIwpHfg9BUkJCkg5B701gXcDqcVIIjjJ61SItqMYAvg859aeqAcY46iojLtGAASO5p6S7geOQKoroI/zk4zgdM0xC69eBUisOgORml3LwAfzqWCEycAEZpjKS+Twc9KWRzkYpQSR0ye9ShPcifMhJHGOlPhAXrnJpAhQkgZBPfmmjBOTx60rA1Yc8YLBgD9KRYlDAAcn34pwYrjPI9+1KFDHIIHrTQloEbFSQcDHTNNyDJkcg0O4DZNAA38Hg9apDewpGARnIPQYpsP7snGQM80SdcAnH606LATHp39aEriQrAbgx5H604vkd8VGuMc5pvmeY2MEEVS0C+ojNnII59e1ORDkfMRSYweRTyny556flV7jbGMcMQOR3NK7jHI6D8aaoJOQcHNO2EqeQKNzNkZbI4Jx1oYlsdzQFAUDPfPrToyc8DNJLQkYXw278MVIdrLk9Qab1fJBoUAMcn86VgVkSrJzwcY/nSOS+AT0piAb8EZPXinbjvIznAqkrlkZjCthevck/nUi/Pkk9PWmqfnOSOlHmKScnHGKaQPYCRjnpURyWwMdalZQRwaYfkAGM+9CIIhkOQasKwUHjrwcUzyh1wfeggZGDimQMX92wK8nNK5d2BI/EcAU5VzggjPoaa824hcYwe3ehC0QrEBMEkEULGGyccjpRsAGWGQfWjJQ5B4PbrTRr0HISBg8U3zGGQBwetOwQFJ6k8Cmtkn1PfFCBCbDxnOD+tKyKqjAwc8+9KHI4xjnPNNeUngDJx3qieo+N9rfKOOxNOZhJwTyOcVCN/QjAHT0pMFW68nsaVxrUeMoMDpnrTgNo6kinMAEH603zAMAgYA/OqUgGhQx+nahosPkMD7ZpACpJxx2pBJk89z1NO+oDgRv4bmnFCFYnkVDjL5Hr1qRCOQSelSGtiJV64GQaeoAwDkf1pyjcML+tRl9rncenp2pLQgdJvHAGQaYpGCCepp7yqFyM4PFVkm3SYC5J98CkwJ0wBgnPvSFRKMDGRTmyoAIA5pjSGPAA4PfFV0K6Do8qSCMj3qTJUcdPSoWbuOM8DNODMRjI645rO4rajQ25yTzntTy4BII4pdhUZI6H8abIQWBB5JqHqybDGLI+FB2nrjNOWRiO/XjPWlfcqgHpnn3oXBwThcdBU7DWhEd5YDJAPenDphcZ746UrnBIBHtTQgWTJ5J7Uk7Dsx23DAnIJ6kUGMo2euex+lKzFiBjIByTTJmwBzgegqr6jtqG7Ckn8TTXdSFIwD9OtJJKJU2L3OCTSMpjjA9BwTSchki88MDzTd6RYBB5PQd6as5ICkcnpmnFAygnOc1jcu3QfuVoyeR1z701cMMA4HYt3pWkXaQSM54quzlXVh07jt1qLlJEi53EjBK9KYqh9xbqTyDUVxKd22MkZ61H9pEI+c5zzUORViddrR4Y8g5wKjleJXDEkADvVCfV0tgW+UA/rWBq/iZFUs7ADHA7/qaxkykdDc3igBh8wPXHasu911beNgSMY4ya4DUviHFDkJLgqcY454rj9Q8b3uqyNFbQvMSOdoJx+VYXSKR6DrfjaGNCd6kDtmvPNa+IjyErEBg/dUdM/WnWPgTVdbKC6aREcFiuDkADnJPFSar4e0vSbZ7ZEEtwPlWTPQn1FUtC4tJGFb3lzrNxEskgjic4ZSOpz64616R4Q+Ct7r8yfZlNzkhizcAZPGcZ4rsPgr8P7K3Ak1+wguYSQ8MjkMAeoBB7V69r3xFsvDFnHFbCGJAoUBCAFHQYA6CvOr4pU3yRTcn9yL5XL0Mjwl8I9P0K9tk1t1VY1DMLc4BIwACSORjj1p/wAZfjf4U0jwfrngzSLKQXN3btatNCmIwHADDJOScYHH515H44+P0WCILl7pmJXCkMBg4IyDkEEV4Zrvi6bVdVa7UbAxyV9avCxr1HzVFZdDCbinZas37ZbWFmV3AJbdt7jOcYzVq78ZRaYQImDSqMhmOcfhXn97qDyyGQtsbHNUVlNwTkngZz6168aT5m3q31MXJtt31Zua74nvNYUiSVmHXacYPOR+VYP2mVUfzCCBkAk849KRkOcKSPWoXQyNySB7d661FJmY8TmQEdB15prurRgZwy8/WoS6rkkng1EkrsCqrkHnmumLuhXSJzJkHjgCoZ7gMNsYO7GDjvikS3ubiaJYgXBbawAJIz3/AArdsfCtxJdokreWM8kkA4/HimvMTbRzaJKHzt5JAOa0otAnlkQPEybjwzDjmu3u/D+n6LLCd5csBkEg5NM8Qa7A9vEkGAVx256YqHsJtsojwha6dYi6lkHmMccHjGPStE6vp1joJiCgu5YMo9fXNctd649xGFdywXOM1lS3j3CABTk96Xs7mbmjZXxLOlq9sGzFICCCOx9DWHLdkOQGOCfTrTbPS7y8YKiM4zjI711em+BpWkVpQSMZIxk9K9PD5fXqNWjZPq+x5dfH0aS1lr2OXBluACVLFiAMd61tP8J3V2QQpyw7j+ddta+EoYFAWIZHzA1t2WnMLhVxtx2B4r6OhlCVnOWnY+crZve6px17s5zQfCctthpQvbODk+9dRbaZGFCpGMjqSORWqln5LAMPw7VOYFQBkIB7gV9HQw6pRUI7I+fq1XVk5S3ZSh0xI2EhOWXBwfyqS6ZDFycEcD2xUz43fNnHb0qnPHuxj16CvWpQfU45O2wFg6LnnaOPrTfLMah+hYY+U0Ll2wwxjvTgrgE9QDx65r04QOe+upGIDyxGCepPejPlSANnJH5VdBdlUEYyODUHlnzCzLkjiuiJGvQBbpcyBDyM8nNaK26QR7QTgdAO3tVW0jCy7RwG75qzIxSTaCCmerUWGlcbGAsuTkH3/H/Gku28wASEYB49qGnAPHJzVW5fzMgkgdc1ajdmishi71crvG3qD7dqjMu5NsmCmcetNeQyKAhyF4Jp1skRhO8j5T19811xjZG0X2IYI/s0w8oYUnn2HP8AjVsZdSJCCvTPpxSwCGRwC2GIwMjj8amSzVG2jAQnkAVotdx9CrBtRwRnYTwO+avzwbkyCAMdaZ5aMGBAJU5BNL8zYH3UPUHqTWyRF7IYkYY5BGO39aks4hI4Qn7p+72FNOEcCLJHrVy0sDKpcYBHUCquZuWpBcMbfIxwORT4V3AMASxGeP5U6aFyAcBh09am0+MscHAb0P8AShbHJNtsn0uzJcSuDnIxnnH1rds4YnmR1UBl6kDt0xUdtEIIjkcnt2ohuBbv14I7+uamxxSaRau7wBiiD5sc45rNupZTgEELnJ96uQiPzS5bLHpnvS30iXCKCMY44zWkUYt3Rjz7pSABkY5NNa2fYATgAk89/atBYkmUiIcoMn25xSO4AAbJGa6YaEW6sp7BEoYkgkcZogQs4PrjIHersoglQADJ6A/WrNhpmGDcY7CtUYPV6FFoMlfkyT2Na1tpoht8lcMehGTg8ZpWVFmyQCy8jjNaMSyTwbmOBjjHU896h7HK9CnawB5sEjcAcNWhDb+XEVYZOeSPwNTQWqllIOeepqSe3MLAs2Vbvms2rmViG2jEMmUwAafgzSEg4wMHPrTVZSRh+BTzIIjt4IIzxRGOolEjupvLQKBj6n86o+eCN4cAjiluLhZJCpGRnAyPes+OUF3AGeMDAzn61uomltSa7uy8gwwB746UyRBHEH3nB7Y4p8dsysGcDHoRUj2zXzLHEMDHPoK2ijrhtqZlzC8sgK5bjgE0QwmIAONuBxkYFX54hp4w53v6g1V3PdhVlIUHg/StEjWK18x4AKAKQT35605o1MQLrhgOWH6VHLF9mkG04QcBuOeKkhmMoKsCQOM+o7UGyWuoxCJPlTIHUk1KJBEQrgMR8oOMkAnOBVSQok2F4boADwTSFxGQGOWPOc5/DijlLiWt4OcjqTTAgA3EbcnPHc1HuIIIIPoKGkLHDdO4qkjVMYtuzOWjOGbvnpUo3W3Lnnuc8U1iVAKdT09qqzNLjBjZwepHb61du5m9Ni68gdcAHGO3NMVfKU5BJPTjpz60tim+EIMg4yRj61bDpGu1xlx0OOlKxO6uxis0ZAYDnoT2qZoS4JJwCMgAe5qIoXdd24qckcVfkjihRAD+HejoZ2uZMVs0TICuV3YwB2wBWwbdXiVVGB3/AP1UPIr4CJlh6DmrUCbolYghhyRjp2ouZKCWgRWSLGFQ4xyT61OzlcKAHOcfT3pLeRVAVgcDj61ZVFiIcDt0I61m2Oy6ELJjDOAQvcAk+/FWo2ZwHTJjxxkYpkTh2z7YBrQicbCMZA6g1jJlRjcr8SPuUEsOCccfnU0Nsc7zkEjHT6VLAM4AwPUAVeijLMACOneueTRtCFxY4h5ZUc8dT1qWz67SM464qWOI5wQPqe9W4YliBIHXriuSUjrjB6CQwLI44yakcvuwOAO1S25CtwOKsvBv5xgjqK5XLXUtRbRWU4B3gk9881IuWX5Fyc8E9M0+OLe2CO34VYitCrZHTPQ9KylJEcrEtkYrhgAQPyqG4gYuNwJ561oKpVgCMg9KdtJyCM+9Yc2o+W6sU4Iw0JBHPY04W5ZWJNWEtiwBzTLqT7JCz4LYHAHU0nNLqaxg20krjLUmRhCucknj8K3tK014ZhLKOOoGayNFgeSUzyDYDyAe31qTxV4wtNCsiZ5ggAwAT1PWviM1zZXdGkr+Z+h5RkT5VVrtpvoauqSNezgJLsRewxU2m6Q0bPIsu/d0x2614lH8c2uLtIktFSAttaRgTkdsV634G8Tw6tOiJJlHOAR6+lfDSoXfNLqfoMaUYxUY6JaI2ftk0N0YpDkHpmtzTLd7khycIB07Gs7xBbA3lts75zjn0q5cXr6Zp6LHyzAVVOmoXSPMxr5LLcjuPCMNzq32soCwAAOOmMf15rB1jU7pdYitbaIkBvnYgkD6V3ei3LSWoEwCuRwT1pTpFrZE3MoXI5yw6d+taNJ9Tw5VZJ3SI0E0OiZ5MhTp71zXhDQr+XU57u7JEZYhQR0AOQSK73S54NQjO0hlHHtWlBawqxCgKB2BrNxi2m91sYRrThzKK0e5jXGjx3DIZgGCnjI6VpDyRAIY9pAGPwxXN/EXxK/hfRppYk3yAALkEjJwAfX3rmPhnrWq66ZZ7sFUVuMHjB7AfzqXO2ljWnh5ypuT0Vzt4vDVrFeNdGFHmzkMQCR0P4dB+Ved/FXx6+hyLZQjzLqQ8KTnA9fzr1eW5VE68+lcF4g8E22u6xHfSwK7ofvMT2yenTueawlK/kddCmotOWqOf8Jahe32nrJdqBIw6AYGO3/160Wtd0nmNjOfyrSv7YaZaYijAIHAA4rIm+0GwZ9pBI4FYPc9GnTiyZ9Wtbd1hZxvI4GadJbi4TfnI7V5NY6XrWreLDJOZDFE5BUEgAAkA8HvXskNobO1XzWwMDrUnVKhyNJO55V8WJja6KfIQmZmwpHGCRgk/hxWF4D0u6fTS10pBZiQMcYr0DxPaW97OASGQEZB5zTrCyjgt8xgYHXtjArksufmv5HrRuqKgl1KsGmngAZ9KtNbqFAKjgcnFMl1iGDKl1BB6Z5zTF1IXACjoTy1XdamkaTaR5/8TndrFoogQSe3TPvXH+ALG5hBE64GeGOefXmvWtZtbWSQCYgjrnP161z+pyWllBiEguDgYOa5lTSqe0vqfRwrt0PY20KOp3mf3SHnGMda53Wr9NNsZJHOwgZABwSfSt02pjhe5kOQFySe3GTXkut6y/inX0tYgWto2y2BwexrfmbNKcNNi0kX2BrnVZeS8ec57A5GK4fwbpw1zxHPej94A5YE4OOSR69K2Pinrr6TpdrplsQqOpDsDyAMADHvmr/wG0lnhmmePb5gGHA4IHX8a8+pd9Tog1GLdhvinTZ2mRYjhsbQuDj14rt/D1iDo8UcqBW2jIx3+laWpaNAt35pjOehY5P/AOo1Q1a//snT3ljIBAJ9+nSvPaUGzWMpVEkkUv8AhCobu9WbJVkOSAevtXRX0X2SyXc2AvAHc+1cr4a8ZSXl0UlHBPHGD9KveKNSK2xl34A5OfpUKvbqelCjKUkpI07YLcBWKAgDg55pNQiWaIk8kdq4DR/GNwLtIGOY3bBbHI966+e9McCMA0hkO0kEce59qPa8zO/6u4NGLqOnRhjLMFUqCSeg6fWvK/HV4ly/lRAEAZ3kjHXpXQeMvF0qTGL+HBU4J4JzXmGqao9wSikvt9q1g7lVI8qVzIe3eedbZACWPYcZr0zwP4aj0cia4hWd2xgKCTjByMfWqfw2+G2peJrtLlIUeAttJLDIIJBOPwr6g8IfCeCzWOW9iOdgBUNjHryO/wBK1UWzxKtRR0PQTjIBOeabICGAxmpGQbsk0F8fL19Kxsfm3yGsWKAd/YUKAuCRk0KxU8rnFAcs3TAPU1XQgHOWAFCtjgmnbATkEE+tNIAJPX2NCVwIyefm6elN3Ddx09KmAV2A4xTZYwrAjv2qlqVoNVhuJ6A+1JI5HA69OaeIxjnj6UxwF47VpuJqwzc2wZ6HtTlQHHJ/GljGByee3PSlXLDg81FhASpUgA5HeomLAYwcjpUvGADye+KbJjjFO2oCxDcvzfjmmSAjgnI+tTIuEAzg4prLlck5x696B3IPMCKR14606MbgcjOelMcHcFA+tPTKnPWjRjTE2HtyM0hJB9RUquQCDnHpSbxjAGTUDIwB3BAPp3pFYBivb3qZXBXBHaotmDkcdqLMgHjG7PX61GwHXrmpdwyACc0hXYc44Pr3pu7VgEEecdu4zTW3MfUDignceMg55FId2CR1HYUi0OdduCefUUbQuCBnIpA3mYBBHHWlAxwBWiQCSRkAE8D09aYYzjIOak+8ME9PWnKq5wTn2qloBXTsT0zTwN7AYPPfPFDxjJHOPWkDFcY7UAvMY6/MccnNNC9z1qUAFeevvSvtVBxk07CauRmLIyQSKMcjA/WgE4Gew9aaCxbGMD1o1RI0j5s4H1pwcsRgA03J346jNSIRnjj8KEyVpsNGRgEYz1NIy7OnXNSlwRg5BNR8Kck9aT1KXmEbMpyTj3oaX5vUetNyGbBGakAAGMZNVymiY0x8ZPPNHlFe2CaUe/rTjJkYPOOOaVhoifII4zxSpIYxjJ5pegyO1NbkgnnNN7EvVjmyQSACT2NRqvAyMHvgVJnaO455PpSmQMpA5NStBJCZyAR0prHJJPHpzQiGTIxgDjmnYJGTz2p9RkSndwTkdqcwBXrjFDOvQcYqP7wyOtIm4LgnA60oU789B29acOBgAZpF+Ugscc0FEjDy1xySaYMjGeAetOALNkdKbgyOCDgZxQtSgkTkAjI9ajJBYg9O2akDbVweT6UzyxuBPrzRawdBHALDHXPWkfnqakcYxwD9e1DMrYyOP607EpXGZAQnNKrZAIzj1o8oFuvHpS8KMEnk1KQrajQfMGT07UhclsA5HcU8AEdcVEF3EnH41Vhp2HgYPXNMGdwHWlKcH1+tIn3cgYOO1WkrDuJLw+R0pRKNnApHYYyBmmoo4ycZ64FK2oXDO8FSMZPWnRKRkE5HUEU8gSEY7frSBipwKQiJhhzkd84pcBgAB9aJJO+Mkn0pu/Zgeoq1uC1FVCMk9ufegcgY6e9KhIwST6VIGBOAPyp6FJpEYjA9+KDIQR356U5lbBGcU1NhAA4OeTVEkTtgnPU1GDu7c5qRwGckc46mlKqidM+lQQNKiMLknJqUkLjPH9ajKlwDjoaVyCgJ6DrUWuWCgMSSO/FOaUpxntUfLsDnAHan7PMXI/DjrQlqA3YWGTmmGIqSR3NOOcAZ4HYcVKyhoxk5NWBEeFxj8aMjGT9D3pCDkgetAwy8DnNVr1CzE25bB6dqcyAADrSbW3gjnjpSOCXBByfSmFtAZO2eaRlIHBoaNmOSTmkBxgdfY0B0GccDOCTSgkE4OcU51G4MOnekyWOBwKCBwfeQGPtSBQGx69CTTtoyOQajfGc7snPbpTW49xSgGcngUhIyMUK3B54PpQuGyDz2FWrDaHgDsAcUxnLMQKAwQkZy2OBRsxg5/CmT0GnGADyaf91RkCoVBYn2p65J+Y4GMCi9xPYZnbkBcAnOc0+JRtyTz29qQ7cnGT6ZpF6AAEHrTsFyQlAcgDPvUbyNvAAAB469ac4yUB4A6mhlA554HpU2Ba6ickEnqOuDSIQMg9fT1oJJXJ701TgZODT3HpckRw6sOM9qYrGJsY9ic0hXaBjuacRjqcn3oS7CuRyDzDkcn86liBAyRxSEDGAegyaMls8/UHvVLcnSwpAVuDkHtSAKGx0BoKgHjOf5UuN+Aeoph8hTGADg8j1qJE+bJwfXBqRyBwDzQJCOGGB6DvTRIyUksMfjTvMKAA5I9KZvz0H0o3DJyMn+VOIA54xzzTxKQpB54wKjlkUkAc0xTk8nIFNCSuOUswORT0cgAYyaQliQB0657U1wQcg4PrTsxW7D3fGd3A96bgOQQcjuRTCpI+Y5Oe9PiXyMkcgjgUtRpajfNU9sfhTmPQq2Se/emMvmDPQnvSqp7DOPWn0GKE2kgk9OpqMKT0ORTvMzwRk96QA4JHTtikgexIZTxgZA9e9IxDE889h1pkYPQ8j3pY4xksetO5A3ewbB4HtU2FKHJ5+lMlBcZJyR6VGpyeuKFuKw93CADByetMVcEE/zp2dzAkHHqaRgGJA5qkT5jpGDcDp60KoZcDp9ajA7daFB3ADrnjJwD9aEBMMbuecetJIwB46fX9aRU7ZG7PODQyDHOKENMAQV5HPqKaGKgEn8ajwVBIydvUY4pwlLqAwGO9CEmgeUgAjk+9KGMgyxHHpRuVhhR+NMRTuIIIGcDml8wW5ICdwycg9jTZHJIAHH04qUAYwTz2A60uQvvSuWRIxcgE/WnPGFAAwPXFIBgk570m75sEdeBVIG9AWUxEkgGnI3f15qOSP5sZ+tO6YA60ISfcUg4POOeaZIgOOMknk0CQ5ww6d6RvnXA4A6UXtqLToPdA0WGOD2NNWEAZx26imwFn4bk+9P3hRnrg076CBiB8ucgdTSs+QOOO1RD5wcHdn+dPyAnPXPNTfQBj4d+ehpUgKOT19DTARgEnAB4p/mk4zk46e9RdIq2pGzuSec9gDTwxKjcMcYBqEvs5yPcUeZgHPH0qL6jLBJSPO7J96hfJUYzkcnHemrIxXb1PYmlwUUk568UrjS7Cxndgk4PueaVlwoYHJz09aiJBIOCSe46etSMcrkngc4qLl2BZxyCCD3ppYFSD/9elJTIJHXinsyIQMZzUOVtwsVY4yr8A7SeM1aB3kZ6DsKglkJbAPXoafGwhjG45Y1nKSuCRLgDk+nBpnmxoRubj36/lVW5uRFgA8dvas6a7QuHD57AVDmi7GtLLEWBU8DncfXFU7vUFG0AkADJz0rB1PxAtqpww6cjPB/WuV1LxtBEFVpMknjBz+HBqebQpJnbXOvY+7tAXr7+tcxq3je2gDK8u084J9c9M15zqnxBmupZIrVHJBwpAySMdxWdD4Y1PxRtlmMkVuTkOynJPfjv71g5p7M05WlodDqnxORgwgPmEHbg5A69ea43WdX1bV0+0CGZYchTxx1468V6hpfwmt9H0ZtWvYTLboSqyPGQCcjjB45ziuP8R37Xoa3tkWCFW2BQMZ9zT3ViUmiPSvC+mCKL7bcMZuuA2AD6V758PfgnposEubuVIbeYb0CsMkZzyT0+gya8B/4RyW/QFX2uq9d2O1R6lrd/apb2l3qMjxQ/dQscAewFKNOT1QbHsvxM8Y6T4fifSPD0SSXcblXuMk4HcA55Of5V5A2j3E6l55wHc7iSe55Oa5yfxXb20xlBMrDox6/zrHvvF8+pSEByo/ug8cV0RpN6vUhytseo3fxXu/DekJp1vOryqNobAJHHrXnOp+M9R1wu91dvLIT36AegHpXMNdh5iOpPcnrSx5J45yetXHC01LmcVfuZyqSatfQteYhBAIJ64HTmoWnKgMMKCcYpgAzx96opiAVDHgnpXWooz31JLhncDdjafyp0M+wFBgnGKrs7AbCcoMkZ7ZohtWnYld2T1AHWhIV0ShygJOMk1CZZJMAL35IFben+Hp7tGdwFEfHJ5JxW9oeiWUYkeVlZscLnGKpLQT10OVsNDnvHCopct7cCtzR/C6faAt2SiDkr0JHpVka6uk3EiQoMA4x7VjXuuyXEruDgnjDHNbRVzK6W5sNFaaHqG+1IcA9MDgVS1nWTJc+ej4yuNvPB+lYNxfPKygDLHjI60sdnLJIhYEg8AetdEKE5aRTfoZTrRjrJpepJd6zLLuZ3LBfUk/zqms81+6og4PGPWumtPCEl+Q5jVEwMjua6XTfDEFvKhEYJHTAr26GT1a0eaS5fJnh4jNqdKXLH3vQ43TvCk10pGCCeTnjFb+meEAhKygNg8gj8q7VNN8nJAAI6Yqzb2gDAkDJ6mvocPlVGlHVXfdnzlfMq9Vt3suxj2GixQSD5MAYx+db8dksOCOmOQKesJlcDAAHUnvUkWIiN3KknFeuqK2seQ6jbd2Ng08SEsc496lSw2yZAxg9M1aDB02ocEcCklUBBknPpW0aRg5MjdfMOQckcE1WkhkjUlzlc8Z6mp02KwXJz0B96dOF24YbjjgV206TIctCk53qBjB7Y6UyK3YEO/B9PWmqkryEkhQDwM9Kly7dWyMcGu+ELIyciOTAkK4znv6ZpnlOwOwnAOcZqaYjcCSCcZ4NSRqnlAscYHPqfeuuMSd2EbF4gGyxA9cAcVF5nLAgmp4YkhbCvvVupParE9qEi+Vs564q0rgo6FWFiwPy8g8EdqiuJVWQAgkHr7UpmEG4A8EYIP8ASoWQlQ7ggEdAOtaqGtxpO1hZrcSEFDgntzURgl24fAGencir0IyAQRgUxADIS+Cc8D2rRRKSRBBZO2AvAYZweOKje3KPtQjAGcZwetbDwu0ZZflwO/8AKsyGFjciV0IkxtIzkHrWsFcvaxILaPAYvtI6Adf51PbHcSvOeeKJ4NpDAADj8KgadAMo6sSeQK2jG6HsOU/Z5mJywJOAPrUruZkGARg8VVyJn8stg59c981oKEMYU5J6cDmteWxjJkcUewjcc9sCrcCPFuaJsbh6kA0qW4yARkkVNFbSP8iIcjJ+tJROaUmkS2duz53EM3HArQtbSO1cyugLg9c/hRZwGBS7Dbgcg0TXYZ8dd3T0ppXZzSnchv8AUyHARDzkHnpVLzHlbcAce/Y1pDTgQXc5zyParFlagDkZ55OKtI45XZXjQmLKEbxggHrUTSPHgydP61rGyKMjqBtJ6DqKrXqh2JAJCnOPwrVQ0Hy6FGGcx/OMqOhAGMj39qgmlNzMFGcE4Jz71ogmYBEQA4qGO28mULKMHOcZ960jGxjK606E9rbLGqE/MSeh71pRAggrxgYwOnSqsYQ4I5IHGKvwQMY94PHXGaq3c5pStsSw2q8u4+Y9N1WomG0A4x2x0qkbsHahOCD19qhe7YMUBwo4/GixlubEcoXC8Ak8E01n2kg5cE8VjvqBmKoM/Keo6mpLe5eST5iQi9BmlyXKjG7LjSwqhIwCCRiszfNcXmS5CA8ZPb0qe4uk80jqAeAOaz3vGWXhAQO+efyrRQszXkSZoTRliAD0PIzVdGWKYhAFAHPenyEeWGfKg89M81WQqwLk5JPTGOK0SLcOxckvQ685wPbiiHUPseB3Y8tio4496jIyo5J61XZBNIfm247kVaRcYtFm5lNywbdv/r71SuPkxzg54HXvQpdQCBlV7in3CM6KyjBI5zzVJGqTYydJJUwpJxyPei3Mu0iQ7BztAPX61IkJjUPkE9+KcGE6A8ZHoapI2jBt3ZVljMUu5hwT17VOFRmOQCcZB/pTgxlypGR096ckaKTtBJ780+U0jFFJnMYKkDnkHvUiTI4APDk8DHWpXjEkmSMnpzzQtmqzo2A5HfPHfNNKwtb6D4CEByBkHg+tNluU85Rt5I6nFTOQVKlATnOR/WnRaebkZcYwOB60IHe1kFoCjg4GM1cEcLyM77skDBH/ANehc2qAE8cYAxyfrTvMRiFzg9Ae9KxN7KwksJUgLz6Uzy2kVyzKCB1POKsSIyxrhSzHvis+e3llOBKYyDyCOCPSm0Yyduhc0tXEJeTl1OBx1rTUJcRICSHznA4qrpwVLZY5WBdQeetaFvDGAGA59T3rBhFXSQkVuI0O5gTnjnmnXDbVCkHJ6EnrU5hDuADgD8c1Zt7cOwUnPpnpWUmkh8j2RWjgCoCRuBHGPzqeGDz15JGDyo6/X6VfeBYF46VNaRhkJC4J61yuatc1jDWxFZ2oRvmYj03d6047RNhI4OeoqGKLJV/Q9KvW8JMnzdK5JyOunFLQYsTcbDkY5zyatpAVQDAA96kEGw5Bx7VPATOCvpxXHKfY3jDuJbxKMEdO3tVoAk4JyD2quLZo2BBwM9qvxJuUEjJFc0pX1NOUbDGQSCKn2EcEYHapIY9rZYDHXrVooHYAD865pT1Fy+RVS0LHPHtzTTGOgHOcH0rSWExqT2NNW0L7SBkg5rL2nmWoLsVVtvkAGTx0q1baOJsmWMH0yAfWtOxsMYdxgds1sx24IxjB9cda+ZzPMHCPsqT1e7Prsly2M5KtWTstkzzfxZro8OwOoXPHHYA/hXzr4q16+8RXskju7LuyEPQV9AfFOzafbEFLAP2HBIHSvLJPAt5eysLazkZyM8RnBPsQDmvjo2vzS3P0unt5Hn2nwZYKDhsgZ+tfSHwl0R7DSIriTcWZuCeh79a5nwb8AL24kiuNQVbWEHLqQdxwemCP1r2r+ykt4oLS0XAjAUADsOKKkk0kjfmSXkizCRcTIzngdSelbKaKl/GsgAZV9simf8I8RZKn3Sw5J61t6bAbG3WAckD65461KjZanzuMrRqtcvQ4WaPVZfE6wxIEs0IAOep4yfw59q2vFWn3l7apBEWCggkjPPFdDLNbWs4DkeYTwO9bttFE8QcqCetZSscUU202jz63lbwjoTzzMxIGTnJOaqeB/F83iNncOxjDbfmABra+IemjVrLyEbYCee4P1rD0ayi0GzVIECKoz05J65rnkzup0VLW1mzodesLbVkEV2olTOQrAHkc559+ah06K20a2ZYkEY6nA49K5DSvG8WteIpLAEkqSoIJOSOMY7Vv+LnmstAuZLcbp1iYoGGQTg4B/GsWzt+rJJX3ZZh1ZLyfYJBuz90Hmukt7MNHuYde4rwz4PWuq6jrc91e7zECVEjZAOTzjPpivZfFer/2Po8lwgJKj+EE5/LmsZN2KeGUJct7lfUIoHYo2CSelR/2ZE8IDL8gHA7V5L4S8Uar4i8Szs4ka0JJUk5AB5BGa9avL1LXTmZzjaucZAPr+dZ8ysdX1XkaV9ymbSCFiURcjjOO2a4n4ha3PY2OLZPNlJ+VecH8RSaL40fWtVeKEN5YJHI9/wBK6O70yG5+Z1BJGecVm3e5206XJJNq7R4ZBqGvXlrPcXMTwvuO2PBAA7EEjmu10O5eXTA7j59vI/Ct3WNMiaExhRkDis61tkhtjECB+Vc3LbY9eNTnteKPIdf1TUD4oSMRv9mJ3Hb0Izg8jofTNd5pxdbcHkcdD2qSXw+n2syhAWJ61oRWoRCpIHpRaz3OmPvW0OI12e8nnUQoWJ9e1O0/w+ZGR5ydwwW56mupntrcPknLCsfVvEFtosbO5AwDgEjn8z61fQ7Ip7JGJ4/uBpuiNFGOZAUAHB5BriNM0C38N6XLeTBTOwZ3Yjnnt6/WpNL1q/8AGfimWWQY063UhfQsDj8+axfif4jeAiygYhNpLkD07Vhe2h08rVor5nlPjOddU1h5bjG1j78D0/KvafhfaLo/hyNwcl1DAYxweR19sV4nouk3HifWowFLqGzuOCOvQ5r6GttHez0pIk42oFHXjAxXFJ6sJ2sooxtQ8WrNfGBGLjO0n0P51BrtlLqNl5cQLBhzgE/yptp4RnOoiUgkFgx46f8A1q7+LTorS3JYZbGOR7c15c4Tk3c9GnKnSty7nlWgeFL+zvzI4+UHGCMdDz6iug8Qac72ATYXDcMB24rqru9gtYSeN56ADNY0+r29wpBK4HBHXHbsa5VFRdj2Kc5TalY800bSmh1Il0IC8cnI69TW34g8RrYW7JEgZyOM9Acda6GDSRcy70GEY5OBWX4q8CXeqQB7RFYgZ2k4ycdzW0U7aHXKcXJcx4/qoudYuWESNI7kHC9ue1ejfCr4HrrBW7v3cAMCFABBHocjPWuw8A/CUm4tpbxEMmfmKg8DnjJr3DT9Ci0SzCRhQqDA4A7V30ou1zy8XiIp8sOvY5qLTNO8JWQUKsZUYHTJJ7/nVvSfFcd1uiXOV4BI4PHIHevPviDrj3WpyRoxCxsEGCcHH/1zSeG7mQuBkhgMcH6D9axji26ns0jingmqSqye/Q9XGSuTnGfxqUAMoAPI70rxgYBHTmmjIYqe/U+tdFj8vfYMkZGciguEGMHk9utO2heckmhAA+euO9NaCaIWYqflyB3oXLkAdc+lSMQZM/5zSrj057e9UnYZGEZW4pxO5gD17Uu7H3hzTQ4DAZzz1prViY1yR3wKBEGAJOAKdKc9Bg0OCQOwxV6E9BjMMEHmgAJjJwf505Uww569qSZ1GcjpUANTaMkkfSn4B6jgGok+cg9Mc1IW3jGcGgBxfIPPFRBtvOeKVVwTmpFUMOKVweo2MhSGIJ96WJTJnnr396RlDtgEDApozGTg5oQDGXadp5A70igLwTkk1I2GUk8EntTYkXjJH40IaVxsj5wo47VKiptwxwcVGYg7Y9O9GwkgZ4HrTS0ENI2scjPvS5LqCAQOgzTApdznGBTkJTjrjtTsAbcE5z+NIBsJJ+nIpWbcCR2FNwWHHPqKaSuNPoLjLZ96Qgsc9PWkDAHnsalLBQMnn3oSC41j5a56k9KiB7nrT3y3I5OahXJJyKuzC48MTkDp605VBOB1x3pFbYpBHU0rKBggkE9eTRsUNK7WwTQeDnIpr53Drn1o+8PWgWtxr9cgcYpob8alTBBB4pgj+Ug9M0tRbjF+bkHjvUowOODmmwxhFIJz2px6ADoKNREMhOSPzpyIXIAApQCOSR3pEYpnHNPrcAK+gwaUJkc8GgkngjnOc0DAHPJqrlaWExjOe9Kg7ds0mDjHUelOUgCobGhjYUYJwD2oGFIGePWlYByOfzoZFXvTux7sSSQcAcDrSAKoyAAe9KUOcjOKVnRkwBhuhpIbVxrOJFwDmhCF65I9KFiBUZ69qTkDHf0pkgSrE1GMI2OvNOXOeR3p0gAPT600luLYRuCMEUEk9RxmmsuSOopQ3ao62GKHIwB09KdnHIOSTTH4J64pEYgkgduaqIBk5yeTmjcN30ozk89aGAyD1PtT8hX0Akucg/QetRl+gI9+lPIIORnHrSBwrc4zjHNISdhzSDYCBz6VGA0jKe3vUmxXAPb3pkjhQAOMnFUh31HHhuegNIcg8AbaTZyDk4H60uegBwM80xpXY0SK7bQDke1SABRzj3zTSi9R19qQtz70th2BlG7IBqMsVyeeDnHSpDhSOTn0pkjkuAOD7UxCROQQcEZP4UsmXOTx3p28ZGSCc8Zpu3eSQaCW7jVG5iPQUZXgv17UbvLbGOKadhxknHv1poEOGWHB4zxzTwAMAHJHrTU2qRkjHUGlV1LEjgfqaroUNbO7nnHpUZ5Y461L5pCkD86gLYGe3c5o6DdiWHHII9jxTtgBJJznse1RRseSOnfNBDFgTwO4qBDiW6YpvIUhgMGnLJ64xTWYt249aXULDD2J47Uvm+WcAEg9akCCRcd/WmrxkHkD8apIBpXeSQc8ZpEcsQCOlPEmCcAe1Rc+ZwDgdTV7gOkBAyKZGhJ605RlsH/61K5CEAc+tIBVJAPJJ/WkwC2ep6U9cDkDINNVsnB5zT07FIaMjJznmmBCTnH58U/kNkkkCnNKF6/rTJbuRohlbB4GOOajw6ORjjPBqRDgkHmljy+SRgA/nSe5Ain5Bnk96RY1BJJzT3iA5BJPcUxh1OOf501oPbUYMA4IJOeKcDjgA/SmoQ3Uc1OoCDJGQeDzVIroVXiJcPzmngs2cHkdakd15AP4VErZbA9KZA4SAdue9COHU4GT1pcADIPLcfSggxgYwoPcUCZGq5cAcZPApZQw+g9KcMDqcmkAycHj3quhIwsGYAnvjmlYc4H50nk/P7elPYFRgHJFSNbDN5xggEe9IFJGf09aT7xyBzUyt8mDwOvNA7kQwTnPSjGQWByaRXCMe45pVPykgD6GgkfHIAvzDJ6k0xpASCh575pF5BPQ+lRxLtJOec5xiqQrDiXTqM+lPR2ZRxgZ9KcAeoAJFIXOM4/z3ph1GeZzkjkGlMm5c4yT2oUbiQe9N24JycAUCHIdnOMkjFNdgWxjJ9+9KrEKw4ODx60I67j8pJx6VpsNrQbgAAHj3/8A10Z2qAB+NPOd3zDGBSctgA8d6LsS0AyFVAIyaRmB4z160hy3UnA9KSPk8880J+YDl2jgnkU2Mnccc+/anYDjgYI9eKUoVQntTDURc4IBPHrT4iD1J4qJ3KqNvUnp1p0SFkJyc46VOwa3G7A8hC4xS/6oHPrikClenWjcWXB5HemhO4bt5ODxjoabEwzgD86XcExgcEUKx3ZIFCC2g7f2xmkwApIHPalYhSBjGep7ikKZGBn60XYtRkT9zkUh/wBaDk49qWOLZkcE+/NIBvY+oppmYsmCQB17imHKkAZxSgHOW6DrUrgbRtxz60r30AYIiVPOCR16GmxqV+Ukkf7RzTyPLHLZPoDmmg7n7gd+apASIgwQTx3qJ1DcrnHoadyHxn8aHwPukg0IWjEZhEFGOSfXrUmBtBPf1qNjvUbjk0oG8AZ5A+n4UhryEXJkIOcY4pCxBxnNPZBGM9TUIBD54BJ4qC1sSIxVssac5ywI7dKYFMg549xRwp68eo+tVsG43zQZCSeQeTT45N7EnkY9Oajfa54HelVgmST096LglqPwSQe/bNMZWLZwcZpnmnfnoKk80CPOM+tJu4LcaGIXAwDjjB5qMMF4PQ1LGqkEhucZAqL753Ajg85pX1sOw4A5+U8dqTLAk9OKaw2tgHHakiLGQAknnkCpb1swsNIO455HpUhcog4yCaGIjJPoPrTQ4AyTk9utZtorYa6sXyQcEcDtUbODkHI9B71Nu8wBhwDUUrAuAACc9azcle47EkW0YYHJHSlknLyAnkdT7VG2UXBHJ6Y7VEQ8r5HAHb1FTzIpIskxgZJ59qcrhUB4c+lV8ZAB4A6k0CUJgA8qOSe9ZcxaQgnBlwfm56elJPNtwAMknpVa6vBGdwGSTzWJea48dyCTg9OvT1qXJMLM3TIdgONvJyG7VTuL8LlXcEKOMHpXLav4ygtYn3z7Sp5XNeYeIPiZKbjyoC75zkr0OenTmsZSSe4rM9W1fxIlsjYfgep6cVxWr/EmK3BdJMsCQMHjjiuDjtdf8R3KCIusTnnJwB6kk13GgfB8bfM1MvLGCQWYkAnGTg4rPmbVwV7nGat48vdVc20QxkA7x255qlo2hapqGpQ/uZpYpX5baSAM88gdcVu+I7nSYNVTTrCyREBCmVRg5zivbfhfKNBsQTLG8Sp8hI5BzyDXPUqOnG9r+RvBXdr2KHhn4HIfKuPL+zRfeLM2WPGcYPQV6Vptjoeh28UUsUcjRg4YjP1/OuV8TfF2000SxyzhFUDcQCSM+uDnFeJeNPjnJc3Rh04EQAYEpbG7sQfavMtXrP3E1c2vGC1Z2vxZ+N0viQ3Xh22gii063kH72MnL4HfnGM9h6V5xJremw26vM4MuOFyOTmuAv9fM7u8YCGQktj3PasSS/eWYYyxzX0VGlKMEp721OKU7ttbHomtfESR4fKsolRcYZ8nd9PTFcbLqE12zNLKXZj0NV92UBUYPfNVmc+YGUcV3QgQmSyvs4Iz161XQb3wCQPbvT5JscHkHrmlMgG0heDxn1NbRjroZ7AiIrAgZbPap4JQSVIPHOaryAj5uck4AHer+n6XPPy8RVW/ibofxquUzu7lMSl5iVGRnPFPXTjfTKzIcAggnIAI710sWhQafFHM7rI2ckDoKsXmq20kCxrGIymTuwKdtCb6GcvhQpaCZ5FA/u9SeK17X7BZ2oAwXA4ZgMg4rnptZYI0SO2FJwD0zVYXLyAlvx/8A1VSTloF0bdxrRgUtnAI7VmDXCm7axBYde9RwWU+qKBGCTnGa07XwgzMfNBBHt09a9HC4CriZcsd0up5uIxtOhFSbvr0MCSWW4cgsxY9z1rX03w3Pe44JJ7kdK6jTfDNvFIjmLeVHUn8utdCNOMbJ5ahF7Edq+np5FFRXPLXqfP1M4fM+SN1+JyFl4GEUqu+WdTnJJ47evSuhstB2gAKM9yB/WthYHU4JJGOo7nHNX9OiWHAyffNfS0aEKMVGKWit6ngVcROtJtt+hVg0cRxgEnA61oQ2sUcYwee5PanySbRg5wx7URDcuTz7GuhQb3ORvQa48xx6gYyKRTtUqRknp9ae1wBkBTvPGev61CyEgKBk+prWMDByY1JHDsoGTyasRrvhJcAHGME9KfbWku4YGRnGSaS7hBbaGxj1B5rdUzK76ixgoAODzzk0xml3kA4XHHrmok85SecqD1NWGjyqkNya2jTRm22RR7JBhxhgfvGh3Z1JzkgVMlsCwX+I8girVvp7byDkj2rojFInmZmqzSQ4IO7noeo96I4zGpRxgt0IrVeySEcDnuBVZyiRljyQMAfjXRFXGvMrGwCIJSCQeM+tMREVWDZy3A9qsPeJJEAmTt4II4/WqeHZhuPyj5gK6YJ2DRvQiEiwylCMjqMVbjnkZSONmOM1SlkEsoQKcdAex/GlN15Tbc1soXKjoMeLDnIOSck1K6ySqFDk4GMVEJ9hIGTnnB6jNaFrCJGDOQOMk+tbcttwiruxUSN4sA5BBwa1rPysguRnHJxyazy484AksM4x2qbyTI67W2jOSCenPajluNNI07grImEOBnHpWVcSi2O7hyDVxnUwhs8g8iqu0SrsHLH1q4xFKT6AZvtQGQQCOlVrazXzzlMhR09as28DQ5HUg8CrtjZubhDjKnqK2jpsZuT0uVIrTcMiLDEnOBVi1t5FcHbznB3H+ddRDHb+Tgphx3NQzJFDAzgcj+Zq1dmMmkrkNtZhipYDA456VbljEOWAHHcd6pQXKvESXIOeB6UGUsMb9y555zT5TlcrkzXZZTGUX5xjPUj3FQ2mnlJFBJI9auxW0bhHB+YdsVY+W3IL4UHuapR1MXvdjJF3AoGGR6896W1cwgq659DVaa4Ky4C4yTg+tQxXpaUIxOQcc9K0UbELVmiZ32BBnbnIOec1XlkGSpzk85qF7pkm4OUIwagaZXlBZguT3rRI0bsWhcJbujAYI65702Z/tThyMnOMVRkgNxJnd8gPFacVs6oNgOe59atI5JXehLpcWRICvKnr0zU8fnGbaG+XHX0q7Y2wIQAdfvc5qWaBInPHGev49KrlOWUTMa0fzCQeM9e+arXKPGwIbaQeRnrW00qtGCO3asfUFD3GAeAAfxq0h8ite5V+1CKTJGfUj1p8kjgKy5AJJ9qgCJJMVI6dz3qy8ylPLCcHuOBVJGtON9yISMWBbBOevOQc07h5TIR9CaVzvOcc9xio5ZWEgjKHkZyKpJs2UbblzzndApBKkcHt+NVJGcJkDJAOM9Ktx3MawAEHngE9qckS+UxY89hjrTSNOW/Ur280sakuSQ38I7fpUiSJOQMHPcU5doAPPHc1EqGSctEcbRz71SRSTVhJx5cgUHA7+/tSylpUHJAA6UPEz4fByODnvWjBbpJCSRggdapGkVqygkbmPBYYHr3p8caKMYAbGCT2qMCVJWGQy9s013eKImRPn9O/X+VOzZpEkicRM4B68YP5cUtsu9igBB5zzkU+2kt3t95GD94kj+dOjmKtiLgHrinbQtaWG/ZzGSC5Ixg/n2oiia2BPLAnjPP8qczhHwckHqTyaIp3E2Dhge/c1RldJmh9j224k7jkjp+dMQ7F3nOPQUs94HjKtkcY/SqVvdOV2FcoQcnv74qVpuTJpPQkcb5C56DpzxSQyBmJKnIznH86kEW/O0/g3+FFrEI2JJyD74waRiy5b36kbSuSD3H5VCgMlw5bPJ4HQU6O0fLHPBOQBzU1tGzsQ+QRzUvQTTdrhZmNpjxk56Y961o4iw5XGDwRVKJkjdQQAT3ArUa6IUKi/iK5pNouCVtSWG3IALZ5qyse08Hr3p9qA8AV+CRzn6UoGCR79RXG5NuxpawWyGQuCdwU8c5Oa07dBEMkcHtUFraHgoefb9a0IId0uGO727VxzkjWKsyW3tllIJGParcVowGSfpTre1DYyOnY9KtunGM9q4Jzd7I7IIiSDecHGRU0cYiydvXii2gbqfyq+Ig6hTgd65pTOmKIIkEi4I+oqzHCypkDntUiRBcADk9Kn8s7QMEfyrmlMvlKsUZYYbr7VatLZwwOCR71ahtPMINXorfHB/GuWdQuMGV1UDqB9fWr+l2LSSBnUle4qS0003c2FBIHaustdJaGFFKdRxXhY3Gexjyx3Z7GAwXtpc0tkznr6BzMiovHcY5zWva6O8oQkEYFbUXh59yy4Dc9D2resdNaQABMbRxkda+Pk2223qz7WFSMElbRHkXjTwU9zCzIR5m7eC3T3/Ss/wAO2aaeylzyvBHYV7XqHhwXalJQRn061zV/8L0hzJbzEhv+WZGCD35rNxT6nXHHRStZmFca7FfskFshZ8YJGce/1qzZWyWciMyZlY9CMitvR/CMGkkO4+buzfqK120q33eaQGPbiko2d7g8WpqyTszmb/WDbyIhAJJ6HrWtp4ilhErnDEVXutAS5vhMSSR0GKfcIlmmzOABScrbkRpKfQ47W9Jvrvxda3CTlLOIbiq9CQTweecgjr6V10usLbW4A7DFRKn2skrzzWB43efS9FnmgiMsqqSFyfSuZzZ1rD2SZYa5bU7ggnIY9qsTaUTblVXnHJrkPhVdXuoW0899GyFpAV3AjjA557V0/jDxOPDmkyzYLsF+UDufSsea/Q6o0XZFDw38O7K01GW9Cqk7OXYgZJz2z2FdTe6dDcIIXAZTwc85riPBvjGXX4POClBnBBz+ddf9rOxmJ5ArFtdjoVNu2otno8GlLiLgE5xgDHsMD8aZrVoup2ZiYZU9QR+HNcFrnxGSx1lLdnYksEZR0Fdvo+oi7gVpDg9cVjKxqqTe7MnSPCltowzFEiHOchcZ5qbW7dbqxeInBbgVo38+0EqQBXEal4qihvhAXG4nHX0rByS3O2nQk7W1YaZoFp4dheZQNzEscjHWq8fieO9nZEcEA4OO361qsBq2nlQCQw9Kwrfw3Fpjs8YCljk8Hnqf60uY6oUnuyTUrxAjMxGAMjIriJvFFsl4U85AAcEkgAeuat+PNa/s+yeJB85BwQcduefWvnu61C/ufEYiTzIw7Abh0Izgk1hOdnZI9/BYGNaDlJ2PoxLky5IORjqOnSuY8W+JH0e2Z0BLg4A9a2NEieGxQO5fC4JPeqWr6LFqQ2yA4znOKUfNjhTjF7HLaf4lkvbVppMocbsYPTvnmvMNWN/4412W2gnYQI7AMTkYB6e1egeOpF0DSDFbLidwFQL1zn/CoPh14dfTtLa6nTy3kdnJI5wcHvW3Q6I2SbsKLGHwloqxQgCRhtBxks2OvXrXjvxKuXt3ig3b55QWdu/J4z/+uvT/ABDrBubq5uXGILckJu7n1/OvFp7O88Y+IZ5wzyMTtVD0Cg9K55J2HGN9WeifBXQIFsnu3UPI7cZGQMDsfevTr67S2ILjgc+1VfAPhoaJ4eiR0VXVckDOM88571w3jfxU8d+IIlJIJ3dRjjjH1FedXfs1fc0w2FeLq8idvM9Htb63mKmMKx4IINW9RjVod+ck9VBrgfAV1PeeWScgnjOO/rXqEtgfs5UDecdDXPGTnG+xVXDewqOm3do8h8QXU4uAqKx4wAOh5rnImvFfewO8NygGd2TwTivabzwrFPEzlAZM8AYwPrWRovgvz7uR5YQrAkAg8/8A6q8yeGnOXMnufTUMfRpUlFrVKzJ/CdmbgIHTaSBgD6d67T+yYI4gpA9/eoNP02LTEVQOnc9SferF9qCRRHI4Hf8ACvew1ONGCT1fVnzOKryxFRyjouiLWm7LTAx0OAeOOadrV1NNbkROVYdCK5R/FEYlwp3qCRlTnB471taZqK3sJZzz2rpvGxwtTT1POdY8Pz3d+8zFixzgKOpPr71vaPoYtrNS6nziOSTjFdK0EckwB5B9v1qyYREmQcAfyrzvq0VNzW7OyWMqTgqctkaok+f5vxpjv8+QMj0oKliCBx7VKUBUKew5rQ/ONU9SEMHIHP0pdnlkHBPsO9IU25x19aBISOefWglt3A/Nnjp0pVG/GRimqN7AA7R3p/QYB/GqSYwdAUyeuOlR7U4JFO3g8E00gk4I/GqRPkNDBicdB60FyuByakSMBck00oANw64qhA0eACcGmNjHzDOfWlSRnXB4/GkaMt1oAZkdhg9aFIPbnHfvTXTBzxgU4MNoBH5UtgdgOXAHTntSIBGM5wfrUsZHccimALISMAkHripAafmcNk05ovQ8daRh0/p2pNxUEgfjRZj0sATvnI96QqAQe45oXPUnqaCcEk00lcLgpPTPOaRgwbPoKGOFyOtJ5hdeucdau2hQmOcj8aR3IPy8HvinKN2MD/69IQo7c9KErkvRjRyATxSK5B4x0pW+QAE0BgBkjijqITPoOT1oDFs7uBSx45OeD0yMZpWTnGetNXGtREkwDt7UzBYnA60qoEzjg+tIDzk1aEHIwDj2oYEkDJxSMRnrketPTBByDkUAIyZxxz7U0IVbApTktgE5o5qXoNbhsIySCR6U0EFQMEHvTy5AxTeFGT1pXuw6iDbt64NRBwTtHJzzT8HOTwKToTnovrQIR87cYJFMRSOMnPrjFS7iBgHrQQNpJ5PYetK3UOwFQRn/ADikxkAHpTEkJOCPrTicscfjSAdtHT8qaudxB/Cg5RgQcnvT1BfGTx0oWpSIckSDB+uakAVxjvj86ZInJPWgkKABxVLcpMew24waRIxnI4yaEGV59OKUOc4FAxEBUkk59qVWzyRSKu8nOcd6Q8D0GarQlqw0uN2e+aHbJ4GM0OhGSB+vWlzuAzwaLE2GlO5oRATz0zxTmHc+tCk49BStqOwSLkfSolyWwOOakwR0OQaGAUdADmhokYxCnofXOKcfu+hoAHBPPpmmuSz4B475o6XAQSbAQe/c03yd5DE/hSsA+Rnn0oXGPm7dqErsBSCCPr+lKYwTk01WLMQPoKRmIJyM09CuouwL0ORRnHykY/ChDggfpSyYAz096fmNEbDJHODSt0wevtSx4zkDjuaNu7JqdwasNSMMwBGfr3pZhjGBzTVzuGex59qfIQxyW6frVLzAhUAHLjNSFwikAcsM8UjgOeDTAQDggkjgGr2JsIvygsefrTgokAOMHv70bCep4z0poPbAxVWH5DlKgYIx70wAbiAcj070KAWwcnnrR5YXn19alqwxQu5uM4FLgDJOTTvu/SmSHcQRwe4od7AIWIYj9DQz5wSMUhBALdcd6c3KJ6GgCNB3OcZqRGDDHTml2Ajbk59/emACM49+9T1AkYBV65PpUA7559qkGOSCc0w4L9yTxVANAEjEAEEdjSkFcAfjTzkEEHB70xjk5oFYR8ADHX1oG0kk9fekYlTyM+lLhWQEjn2poVhxcZAB49KcGAAPHvUBwp9j29Kl3BY8HJPemilsNkZSQBz7g1G7jfgjK0SEcbRyaeF+QZ/WrAQHCBgM4/WkWUsO2RSB8/Lj5f1oXuB1qUA9XLEEnPqO1NlYk4B56YpAdowSQTQiDILDnsafkAIpXqcmiQkEelDAIQAfpUb5fHXI7UybkiMCuDyc01UG3IHfk01UIORTgewoC4hjC4xwfWlTEvBJx1zTVyzDPQHvRKNpJGcntQT1HgDOScj3pGAk5J6dqjUORkcAE0izFWIPU9KroSLzIwOeQeTUiuWyD271HEWQEDrUpIDgnv2oQkRElBnnBNLvzyP/ANVOfacAfgKjA2NipGL5gjUZHGaFUdQcg80mN2Q2TzQO/wClXuhN3EGFY+5xTwgJwBimJgMR1PvTmO0g44NCELs9Dj1oHyjA7UwSAEg/hml8zA4wMHvT3AAMjPIpVc8g5IxUHmhsg9SakilIYg/jSE2ABySTx1pF4IIbnrSlgTg9/SmlcEk8c9aq4x5kycEE/hxTBIGYop5A7UR8g5waBiPkDHqT1ouCu2OhJRiGGRjgUbSSSTgdaVMZyf0pjNsJB6HpTQ9QLHkZyKasrOxABpGJCAg59qWPK4wcnvmknuGoshK4AHJ9qVZdoAHX+VLIoLAk8GonCRZbqP51I0h6kFiM5pGGwjJzTE2kgjGO1SvHyCelO7I8xoOM8EjGKCRgAHFN/iwOac3KHAwwHpxVJ3GOALckkj3pGJyBnjHamxSHHIzikByxycD36UroW4jgiTGe1KgJkGGwuOaGkIYZHH86dtUgnkZpXEyPeRkA5yeop8ZJUg5z7ikTAye/rUhUFRtPHfFO5mRbvm5H40BwWAxgetIzgcAZx603zNynjaccdqLgSEBmyeDTcYJHOKjDkEgHjvgVIT0z6UDtcVX2MOMkdjTNw3E8dc4NRjAY981IdpXAPOOal2HYe02cEHOf50wgkgg/UUsSkAgcj0qN5Co4HJPT2pX6DJWJKEjqD2puPNU8YI70zJGACcn+dKkhVcY5J/KnzBbUjXg4J+YelSqjOCvXv9arynbISOc8VMJDGO5+goUrjtqDEgkEAgdajcgsMEkE84o80MSCcD1phIYDB6GpbLS7EyNswM8H1qPlZH3fd9qXeCgI6jsKPvrk4BH86m40hFbJJ2n1oMojODwSeKcX8sKAck9vpVeZjI6MRyD2FZthYkkB25zwe1Mi6kOcnqOP60skhZ0Csdo9fWo3JjbJbPOAKycrlJaE0coRSpHB6n0pIpTI5VQAB0NRPMcEkDGOMd6hN9HEQc7McEHvWLki0mWFLLuDHLetMFwu3BbkHGaz7nVY0BJbBPIwawdQ16G2TDyqp5PJH6VPMgszqJNQA4JAAPJNYl7r6ROVEox3PavOdb+J8FkzwpIJXAJI3c+1cfdeKtT1Yk28MjIeAyqcDnuTxWDqpdS+U9P1vxzbaa2JJ9wPIwemOo4rgNe8b3eqEJpu8OxOCDzjNP0X4X6r4ikE08pJJB27ueevbtXqOnfCKPwzo17qk0McYggZwzEZOBkj249alTT6lNWPB7zQtQurdr3U7uSE85QgZbj1z/jVrQ59K01kE8KzuvQyAHHPXNLqmp3HiVndwREGOxR0Cnp09qksvCr3AEsh8uELwxIyTj0NPk5tTPZnsXhHXPCVnZx3l7crGPM2GMrkjjIOByR6EVz/AMWPi6de8nTtCaRLFH3Bk+UyAjHII457V5RqcdnpgQpL5jAZ+tZNx4pAYCJfnB49uK2VMi9zp30uGCOOe9nAlPOS2cHryaj1X4h3OmQfZLKdwpG4FSSBkf561wF5rFxcS5eQtu9T3xVWO+J5bkDvW8KS6q5N3vc0brW7u8aRppndnOWLdTgd6pea00eWPIPA9KhcmXJxgDPPrSREbCSw4PGa6oxS2RndvqKjtuy3TPQmnDGCcYPXio2lCsMnOTxjvT8PIOE79K1sT6slWQhSCck9M1CJigAQH5j+dXbPQrm7mQgFAT1bitldBi0+UC5JZiMnaexq7InmbOehsJrqZchiCew4Ga3z4bnthGJVCKeRz2q9NPa2RR7denBzWff69NK372Uso+6COAParitSeYvzW9jbwrt5dRk5pl5r7PGkYARFHVawHvXvAQPl9B61KtvL5UaBdzsOBjOM1rCm5tRS1M5VFFNvYnm1YyAYJIHHNVhNJdjaozuPBHU1sad4SnmKmYcHnaB/Ouo07wdFYsuFzzkDrj8a92hk9WolKbsjwq+aU4Plhqzh7LQbm/C4Rhk9SK6bSvBwBzcZJ9q7dNOSGNQECe34UsMABIA3AYJOP0r3sNldGnrNXZ4dfMqtTSLsZtno8NgQsQCnqWIrUjsllbGA3vjrVyO3RlVmGD1HvV4KoQMGwFHXpivajFJ6Kx40pN7u5mta+WgGwYBwAKf5Q2rnII6g1aYl2LDke56VJGkQUAkknOB710pGLZBbRArlucGny2m9sBiB3Iq4tqrYAGAeCafPthwCcnA6DrXRCJk5WM6a0kjVfKkLYOeRjPHrTYy/msGVgQOSM46VZEjTS7RkAdu1X4LVypUsCcVrGOpm2Z0UYUknLfjTVgdnJAwByc1pLaCNixww7jNNMyIpATHXmt4xIbK4uCkJUEjHp2qFULqGJOc4IPWjzim5wmR6VYsTuJZhgg4wetdCjpczbKMyu6YRtoPXjmprYmTCEE4/M1qR26zzBsdO3rViK1jgkLbBk8mtEiLO5HDbopDlMjA6U6a68tgqcYPfr+dFxM0LfImQT68Vn3dwyzLgZJ4OK0jG4tht7fHfg8E+lQoDkEDce+KsSW5wCACQMktzTNpALgYAyK6IxKinfUrvF2GAxHIxTIsRD5iD7VNHNuQggb+x9BVcxFiXcnAzgdvyrohG+5foJJsAwF5J79jVb7FmUu2AF6nPOKtgB2BB5HQGq8ySFiSSFxggenrXVBBoJHGiAlRk9y1THLDYHwcckUtvb+Zb7wwJ6EmmQoYSdyggH7w6nmteVAn3HQwhWwVBA53Gp5lMeMEkkdc9vpSKSqKRggnkN1zToijZZ+DnvU26oPIjR9ikEEknoaSIOZQ7H5ccD096fKcEgIcHvTrZN74J4A6djTtbUyd7pFlJEHzcP6EEVpWE6xbXAwc8+tUUjiVcgZ45xS79owCcscYH6VUVcWxduryWROMZzxj0qleTSRqAScHqecdKtJbuIgzfXP4dKpzEyEqTlc8Z61tFGUk2ibT8SRlsZA4J9TUtoCGwTlT2Hbim6fH5YIIIQ9h3NWzCACwAII5ArSxj7O9i/Z30cACkB8DILdSeP1qLVdR+0MCpwOM4qixMXLKSCOnWqsoLgMQR3xVJGcoot3MruqEHjHUdhmo2kAVXHUdff3qS0tTcAqM4UcE+uaeto069ORwAe9VymLT3GxsJV3c8npjvSrFvYlgQOg9anjtXt2HAIxkg9KkuHdyARgY6CrSaHbTUbaxGfKKehyB61sSEWqIgGRxkehrCUmFwd2AemBVyW9MYwWGCMDPU/jVpEaWLo1gW4O3qTjGOnvStel1DbwTjOAR+orKVBPyOT196VLVg5faVAGMDqfeqSuYNXZZfVC0mwDGeM96bAu+UmQ5Hq36VHFaOZRJnjOQe9St8rHjdn169KuIRi3uRrGjSlkIJBwB6014HWTrgfpT0UxtlBj1Jp8illz6dRmrLURVjOwEHA7+9U/NY3PIyAcZYfnVkuyAAjCkdDyKgkTY5IQ4PcdBVJMq17WLAi3LnOQp5ApryZAAP0qOEuAApz6+9SKgyxPJPShJl37Eck3lAAnPrjkVdtEAO9B29DzxRb2nmKVIBPZj3pyuYSUYEEcH86C9iAs0nBGD6dKtu/l24VH35HIz0qswZ2JzheoI6mmQYeQsSSoHrj+dUiovUmSQBRuGe+aLiZJhsU5OMHOaZcNsYcADGcA1XWOTOVHHXNUlc0Ts7DZE8pApwqk4+vNXLKBAo+cLyQOfbtVHy2mkCuOAeTV2OAQtwSSAMcY59qLBHe9hXiQSFlPHTn+dNDFZUKDJzkkVI8bcOeB0xV3TYBIxBC7QOppaJaktXdkQO/ntgrgj24qxCEiUArk570s8QdyDkEHg+npTMkOT1A49aN9SWtQESicuSVBGM+v51DesLaLAbAz1HJPPFXNu4biMAZGMU9IA5BYbgRznHY5qWYuN9hLLLQo3Iz6ip2ZvmJODjjA4pyuu3CjGOhFQRzBJtkpwCeCRxWbYrWSVy5aoHYEjJHetCJckqvVR260y2iVCCo9s9s1ftotkhPBz1BFck5WNYR6E0IZ4wSSMDqKtQ2wZTg59jS24J428c1ajt84+YjPXmvOnI2S6jrdPswwT3/pVy1jLsSWwKjW2DqO5BPI61at49uFHB9a4py0NYxZcWGSPkHrxU8UbAbn556HrUkKfKMkn1yauwxBh79q86U7HXCLI4YiQMKBz2q4gQL059qbboQ/I4qysAOODye9ck5anRBMSGMllOBVpoyFGRS21uQcgcVdW3LDJxxXLOep0RiR2sZznHHrWpaae91KAgJBHAxRp9g9y6qoyT14r0Lw9oi2kO8phz1BFeLi8WqK01Z6OFwrrys9luyv4a8PiOEh0G44IJ4rqk01FChlBx3ot4hwR8rD8KubvLcBz+FfJVq0qkuZs+qpU40oqEVZIjjCxMqBOCeSRUshS1LTOQkSjJJqrqNw0b4hUlvU5wKtNa/wBqWnlOxAxggfyrkb6s3KkGqpfK8qglFzyemPWo9KvHvpXJB2A4Fadvo8NnbeVEoAxj1zTbe3g0wEu4AY8DjrS51bQlLyOT8TW91LqEUcKt5Z6le3vV2O0aKzBbJIHJNdJsgnzKcHArPe/tpw0SEHBINNTXU66cX0Rx0OovPqfkIuQDgkg1U8caXeyWQ+yEq7HBIODjvg9q7C00mC1Z5yApPJNVpLyO/kEaDcB3xWbd0erSizmfDGnzWVghu3zIPvEnOfxqe8iiv8q20j06/hU/iSOeC2KwjBxwTXP6PbXmwmd9xycGsG7aHfGNzQgtYbMBI0CBegAwB9BWZrmiQ61FslXeg525x7fyqbWrtrC3MuCxUE4Hesfw94rGquUIw4PKj0zWDdjdU09yxpGiWmjxFIoxGM8ACry7JUZVbJPas3xdNcwaXNLbAs4UsAueKr+Cnu7qwE12jJKSeG647E5rJs2hTRlXHgu2l1QXTwK8oJbcy8g9vr/n1rdtQbZdoBGPSrWuatBpsO5mCg9SayLPVUvQHjIKEcMB2rJs1jDUs6hJJLA6gnkf0rza/wDB8l5q7TEsVYgnHHPTH5V6TJKAcE5+tS20UDkHK/TI61hJX3O2k3S2eozQ9O+z2aI3XGORVHVoMOQD0q/dX7QHCdB19KwtX1AhN2eCOtI6oJfecl4j0iK/R0lwdwxnuPpXMQ+CbJJ45DCGK9CSSR+Zq8fE8eoakYYnSRVYqWBB5BwR9Qa6KBkKjvkYptI6qbnHROxUW0itYRtPAHQ96ydR1W3tI2d2CqASdxHal8SXL2qERhmOeMAkfTNeVXTX+s6yLaWRvILZIGdoFKMbnXBN7s0kibxdrP22Rc20RHlqemB3xWvqt6kES2UPBC/NjoBim3Eq6TYCK1QvKBhVUc/Wuc8Q3J0nTJJnbdcSD+LGScZx+FDkup0wpudjzf4leLwZItKtF3OzbXx1BBGT34Irrvg74ZRQZ5YxuYhixGSfz9eK8+tdBn1y/wDNCebI7liRycmvePAmlNptsEZuQBweo4H+Fc05Xas9DsnTUKdup1lxaA2eyIADGCcc9K811f4fNrF4HAIfcGLAckA55zXqEJaSVAPu55BFaH2VIyGAGccmuWaUnrsckJSpe9HRnH+GfCsejjeQfMOe2MZroQmcjIGBnJqzIV3kHA9KqX64gYqSSAeRWDiloHPKTvLVswtf8QQaQDuI3989qo6T4uhuGyCDkkccnOa81+JMs66grlyMgkKCc8HqR2rI8N6y0NyiysxJbLNzxk98cniuZSblbset9WXsubqz6FiuRdAYIORkYNc140u2g09wh2sQcHHcDirfh+YvbRnOQRkZBBweeQear+JbM3tvIh5DAgDPTjrXfJ+5Zb2PFpL96nLZM8at9buobkOZmALchiSCfU16T4W1mS6UJvwcZwCMZrz3VvDN0LwhImjjVsbiAQfpXW+FLK7tIw0oIIOMnv74rgoc8Z67HvY10qlFNWv0PSbRzwGOfWs7xVqE1pYkW25pTgAA4PfPI6Gm2N3sX5jlic9as+Qt2x3tx6sRj9a9G+p82ovsdarDHByaQAkZPXNOjI5457e1NLlTx+NRufn71eovktuyOQetNZMZHH1NKsjpgk5B6AU7cZc5HPWlYi+pFGmDkH8KcfmBIwT0pVBY47dKGAU56DPaqSYrkbRt0H40oIUFQOfenqATwefemsArE9/WmroZGCV6jNOAwM5OT60qpuAJH4UDjJIpjSuMYkrhRn6UsSHHzDPsajWYqxI5B7VKDu6detAiORtox2PWkjIA5FKVOc84z1qTIC5689qAI0YFiM8+lORMHI9ajVM4IPHWpkJAODmla4DCm1jyT3pobjBGBnrRLuwKhGQ2e2eposBK4KL6A80xWB5I/GpXkzCBjPvTY0zgmmtC9yJSSSCOKesY65x9adtwCBk8014yFBJ5709LECA7eAcmnOgkXH8Q6mljjGwk5Jz1oAAyeKLiehCEBIGcYpAAud/I7d6VhufANBO0Yx0NHUEOI3AewxTeVIzyKFbJAGeetG7LYAB+tMY9+VBxxUTfyp7sRjuB1qKTBYlSce9VsgeoowRnqaTnpjimr8xwaeQcHPSm7kDI+WPPNSZDYHQYqFQVbPap2GQCOfWpexomhjDPA5NKUGAD0oPy8jrn0pASeWqUrlCEcgHoOKRhuyvGD3oyCcdKCCBwenenYgi2leOw4FO2jtShiBgnvQuS2c8UAIAM9P0pCpBGCMYp0qEDIH601Thck80raidwbGRk9ulLjAxnPem5DDkc+tOUgYyM9uKEhphnI5HPvRj1GKeSpI64pGAwSKpJFpiSAlcAYxTIGKgluabk9M5p+dwC5pBcR5MYIP1pmWdwO2M9KcYiMZ5FO5U/UUuoatjl2uvAIx2qIgBsHpSKSv3s+1I5JIwM+9Mlu5KQp4z09KjUhgQegpsakginKmF5zk1Y9xyyAHI5HtTHkLkZB6/lT1QRrkdabnOMDml1CwuQABnPeomQ7sgU9s5Azjnp0pQW28gZ9aenUViFUwcnkZqbA6gACgR4XnuaarFiRjFC2F5BIBuGKCwJxjp3qObIIPUUK54IPbvS0GtyR1HB79qYRvODkjGPajJbOce3NLGASFJPTnPek2UiNCRwBx71KwKD1OOcUxyoyByc0cjA5PHNSncG7jeqkkEEHg00YYlTwMU/cdpJGAB39aYDv571otXYSV0PjQKCQR/jUS8vjPenlcKCOMnpSBPmBOMfWrQLRiyDGDkkUBQw3Dp6UgOXI4P1o4UkA4Pv0NO5I13A479zTIlMuSDgU3bvfjk96nUELjHHYCi4D1iIXLEkdgKjjfDkED8e1Itw6gqOnQAjNNXOc4z60tyxSwU7QOO9I/z4xnj1oZieVXgdabuJXvn0qbsVyRBtUkckVGSD15NAJ4B/Gl2EKMDnuT6ULVhpcjQsr8808J1IIyKPKLYORn0NGAOOc1QNiEncMn8KXgnBIpAOeeaa5BPuOKAtqK0QHPUU1iAQBjFBLEAKc0oK9znPQ00ri1YsWH64zTXGXAI4pCAhBFScMoIOPrTtoIaVGBzgjkCkU54zSM2TwOtOG3aCOo61I0NIA4Xk+wqMR7W4JHPNSqTuJI5/lQAGPXgntVJ3Y1Ybtx0PPoaFIBAPQmnMNpAPIxjNRDktnnHSmiR1xjIx06U1ZRkKT1pysuMEe9JsQkmmgWguAcAdAeaCeeMZzUcb8kfz/WlAyc5/OmF9R30NDIG68c9aaqhQc/nmmH5yPagi4rZXIHT+dKVDgEjB9aVTkkHj+tNx1HfvTTJEcnnHUUi5OCeT6mkIxkZPvQhKtjGaaAHUmnBCMEHPPOaUMNwwOf0oaQljS6j6jiSvNNIDsDnpRyeh/OmAHcwz0701dD3sOxhsd6FJxggEjvTQTnnPWjksAQMdetWlcTEwSwB6GlgQHIJ69zTiQOD0+lNZtpwBxQIZJGFkwM4p6lQRk4JPamkk4JpoAMoJ7etJ7gDvtkHAIPTFOOHbByD6UhO5h6A/WlkwuCPzFJOwvIjZvLOBk/jTkJ288j3pVKlgSeTT5WAUY6/lVLUtbjEkGSQemPxpSQw69PSiPa5BIGfT3oYoAQDg9uKBNAkeQfTGaEAxnORnpRg7SAcDvimEdgcUDaHM3zbSMimFQSARkZ+tCLwcnn3pwAQgjkY5zU2JCMgcGhzv4AJ+nNAQuRjgY5pGfy+nIoExVCRrkc+5pryEngDB605AGTJ4z1FRgDJweOgoViRQgB46GkI2rgDJpCSGABAGeT61YQqckdvyo22AiUjhsZA6gmmtMZDyMAd6e8g3Ej8qYCNnI470ulwdyMucnvmnRblXOTz2zSqoyD3xmmB9pGenSlcSasOYkrnvnnFN4UEkHI5FSt13Djjoaa6HoCQSMmqegxIwSoc4yT0odgGIORR5iooDdR396jd02Ek5z3qbgk2PLgfKFyT3NRLIIxlhjJ61IAfL3jnHPFQg/aTgjAHOf/rUikiw020Ag9f1pPM3HBA5HpUW1VOCSfQGms+CQOe1RfQq2oo5cknIHYVKTkdelVyxbOByKSORthwcH/Ck5aDSJdgVwTgnsTQ5JIPoeRUaPuYZJz05pZxsxznuKnmsFhWRZMkcDGRjpTIYwqHgnngmiLLZII4HSollkZtp55PSoc9Sraj8YZsEEHsaVcuPvYGetRsChGMkk9D2p5lC4yMmoc9Risp3c8gDqe1LkMxHBNVpZtuA2QM9fWqU94ikncRz61LkO2hotIEGOCQfp2qjczgEktweeTxWNf6/FakuXOOw7Vx+r/EG2tmcy3KIoGAGbvWUpIpI7efVDFEcyAryOTXOan4tgtkcmVAR1yea8s1bxxf6jEbe0JkJ+Ybcg89OaZ4d8D6t4mnDXM7hm4CAkknB7dfyrldVXsWlY3Nd+JTIji2G+QA9jj0zmuVv7vWNfQTSho4SCwOeMdOPx969p0P4GHR7A6jqdkYoFXzFacZyCMkYPP515r8SfFFlJdx6RpCBLZUyxCgZOTkA1m6nzEk73Od8JeBJ/Fd6VSdEdTyZckk9uK+k/BvwksLbTY01i6VzH94RAKCBz3746mvJvhbrOnWFtKtzGkd0rbhI3X6ZrT1r4vwQvIEuN+Bj5PyGTXPOM5L3VYuLSfvM9WutS0fwxcsbQgW8YwCSCSe5JPavHfi58UL7Uro2UV4Y7IrgrGcAg5BBI6j2NeeeJ/ibc6/E8ACogHX1PrXCS6jJcHy5ZWIPQk9BW1DDz+KevkOc1a0TsofFdtpqNHDGHJHDE8ZrG1Hxne6hGYhL5aA7gqscfjXNy3G1jGCCPWiJN3zg545FerGGiRy3LTXbzNh33sR1NVcMjtg8moUDeaTwCOtOeYx85BPvXVGNyRU+Y5c4x1FMkcohTAGDkH1qB4ppZsv93PUVoQ6bLc4CoWJ6D1rVJInqVoZ3kGHBAHQ+tTw2clw2EUuT2Fa+m6PHDcIl84SPPIxkkZ9s1pSXdppt0fsyhhnIY84NUQZWn6KJ3VJF8og4O4dK1oLCDTbnDYkAPDHvVO91gyylySCeuKpS6k7xkKCS3QDvWkbsyvY6C51yPzspwBkfL61kXepSSvu3EsOCTWWsE7spIbBPANbdl4dnuWDMMKTg4GRiu/D4OriPgWiOGvi6dH43YzPtbSqwHPfJ6Zqzb6FdamF2xkqf4ia7PTPCUUCI/lgkHnI4JrqbTSRFGjhFAz0FfQ0spirObb01R89UzWT0guujOG0vwTsADjafUjPaulh8Npb4KJyAOSK3pIhkY5KnIqRFJIA6Gvdw+GpUElCK9XuePWxNSs3zt2M2z03ylzliRggAVpopZsdferYgPOw4JHQ023QoNoyOx4r0VG7OPYWO2DsFJOO59KPsiQlgPmBH4UrExkALknvUysxIUDJJwAOTVqLRk5AhUKgAwegHXrUiWhl+U9T19xTobUQZLjJPQEdKtQOQ2XIA7eo4q0mnoYOQiQRWyAlAcnGDS26Q5ZiBuHappds2MfMQeKqxRhJGZuCTitlG5m27EbTyMpbbwTwKbDEZmAYEDv7VYUjOFBIB5B5rTsYI3QmVhjkj1rojHQi7ZUTTUQjGGBHJPWgfuiSByTjk9qfLc+XMUQ8c4Jqk05DHPJJxkfnWsYiSuSz3awMATkNwSaoXF2C2FBIxyaZeSNIQBknPSiNgsRLDkdcV1xgFnew5AThjyCO9XbaBA5cg5xiqVvMsaYPJz+Iqea6KRgjOTxWyg2TZI0Hfa4CjAA7U55wiOZAMnAFZENw4cbyQQc8ntT55nnJJOAe3atFBsjQsSzDG0EYI4NQDIQsTkqe3NMgG7JY5GeB6UMCCcDj0rSMUhJdRqzSTOMNgcD/IpzmR8qwwM8e5oiQhQSCAD09KkjZfMIJz3+at4opXSK6W3kknqc96Zsc5GCQfSrbKZAx3AgdKRNyLyoPbIraOhDK0USICp5fFOSMFWJ5I6g/pUgTzXJVcHFCWZYl85xwc+tdEUiFJpleJQRhRj2FSpGFXDkg9c4qTym2lkTBB6etU/tZeXbtIx2NapJi50ty06GHCEk55OKakIZzkcfXrS+RJMmQT14/+vSrE8eCxwfTvQku5XOmWbSDzEYsMAetV5WCuQg+UHmrEtyYYGAGGxyPaoHUyIAp5bqatR1uwclsh0D7QCBkdwadFfKLjLD5QOD2zTQvIQEggZ+tTQQHdkjt+veriu5N3fQsXN2wGUAIzwKoxSFpCXBIBPWrNwQkQAyWJzk1CVZIwWAAJySO9aJaCk2XJLhEAHOWGAKkV9sYVskn9BVFZDuBI6dKsBtxUk4ye1aqJPM3qWN77SCCQeme1R+YrnIGf5U9/kxlxgjkmolUKSCMAdx1NUkYyuW7KQhgpXAI7dznite0s2aXkce5pmmxiKISuRgDjNW4LyWRi7JtjB4yRk8U7Ixtbcd9jCMC/8XAJNZt/EOQuAMkVPcXryvt3ZHXpUJkDKATyxzzRYm6sV55AYQoHPfGfSqQjkuG2gnb71KxMk5BJwDjA5q5ZRCFi7rlSARn9a0SMbczJNN0/Yctk980SXDAsBkjpn0q0t0ZWBAIQDAPr71XuURDlfut/h3rRIuyS0BbjfCuQQ+SD6VApkkk4AyD1oWUZwDyD0qwikkOQOnXuaLInXuPWJjE2eScYwPzqKJCqtt5dhyOtC3ZWTYR16e/NTqgjYMOARnHPWqSKVmN8sqgDclugxTAQ2+MkHHTpmo7iV2uEdc/Lg4FQtExYlOOef681aQJjUWQTlEUkkce9aNnpskh+dgpByQTyaitZgJARjGaurPk5AOPWnYqMeprLFDZQbmAJHSsK7vUmZmEZDE4BB4HNTPdPM5R3yOgzUM0A3eUFyT/F26etRGNty3d7FeDYwO5iSOgojz5pBBAPNI8JUFeCcZwKWAjATkkjJ9q0sKK2HfZi0oJYENxzjip3tzEgGck9cmmCMyMM52g8GpHuAzeUQQQOSc8+nNUlY3VilCC023GVzu3ZP4datpvikwRuGMjB/nRaxoxIznk8+9WYCqyncQ2Pwx2odkZrWwgbJG4c+gAp0SAxlslQD070pjDTgq2VHUetP8xEbaByAMjuancYyQhVds5AGQO5qKGV3b7pUH8z9ac0oefYFOepJ6VYCZIIUEAcgVOxLV2SREOuD17jmpUQLGQDnrgVXy68njIOM4wPx60sVwEwGOSO+eOlQ7kNouJGEUEgsKha0e5YAELjrjrVlJCEU89On61JCfNPmKCOcEY5NYSbM2k9CxbQOFC7skdz1rTt0WILhsvznPNV7ZSGHBBzk1oxWwJDdSDXDUl3OiCZbiy2CBgenrVmGNjId33eOnWmQoeMjIHpVyJFYgd682crHQlfcbHuEoAzt6j3rTtYwmWYHNVZIiGjI5x0xWzYwAopbuM1wVJqxvBaksIwoIGc1ZjQ5DDAqWOEKgxgjNWI416Hg15spnbFDbSEyEfLz7VfWAxsMjk0tgoDcfnVrAecZrhnN3OmEdNAiTaBnv1xWhBbmRcBSarKP3oAPB65rsfDOkB3Dv0HQmvMxNdUocx6OHoOrLlXz9Cx4e0IQIjn5WPc12UCBVAPzHHeqcQijcIx6c5B71Zjvo45SBz6V8fWrSqS5pdT6ijSVOKilp+ZNL8kiEjHNMuX/ehic46AVOFkuJ4xtJye/pWmnh0XrjcSoHTFcM6qitTpVNt3K1ukckJLAZYd6nt7YWyM6ncDzzWtF4dSGMIGJx1Jq2+jRpFtDE5GDmuR147I3jSdrnKw6xDI7o2FYdMnrXOXtld31w8pdggPAB4xXfR+CbVpvNY5J5K8c1ow+HbeMEbBt7jFQ8RBdTaFOzvY4e3jePSXRVLtjAbGce9Zvh/Qw9y5lcgk8D8ea9MuNIjFuyQoEyOAB0rK0Xwe9k5knZXJPQHPvU+3ja7OuEGmYPiLS3jsFWIEgnBA61n6H4bntgJCmM8/MOfWvTn0uOVApA/EUx7KNF2HHtULEJnbBW3PHvGDyxgIEOemBVPR7d2tiZF298V6drXhZLzEpXIByMCue1GyjtYiCMAda1U1PU6ouxxl3pS3YdGGUPBFYll4OttNufMiTYfXJ966ma9t45CquCc9M1Bf3yx2xlOAFGd34UtGjqjbqZ09opXaRkY6VX8pLVcIBj0qrba9FeSFUfeQcHHarNxOiLycDHrWTN1pscX4x8Ny+IFQJKYgCcgdwf8A9VWtE0H+zLKOLJIUcnqTxW1FcwyttznJ5wc1JIwUYGOnAFZNXZpBXWhw3jLxGmg2zSYJIOAB3/Kua8NeOn1idkMLxPnOQcg8c5711Hi3w0muLsYZGc9fbFVfDfhGLSiDsAIGM4yT681nyttHoU3Dkaau3szcidpIRuJyfWuX8Z3TWthIVO1scHj8q6jUbiK0hJyBgcmuR1QjWI2BGUPBot5FQVtWzxfSryWz8QPJgsjMWbAzjJ64Fex6QRNZJITywyKxYfCUCSE7AMnn19a24NtouD91RQ1odrmptNq1tCtrsKJaMxOfX1rgrlLa1Z5ETMzHAGOa1/GetoqLGCSS2MA//X5rnbCzlYm5uGz3VSOQM9+aSVkddOCerLVjYvGGnlPLHcFJ6VxPiuzn1a5JT7o4UA8H3x610XirV5YbPZGdgYEA5wR75qn4Rt3upUklkMoByd3681zS3PVhT5Vzln4feD5Y4mluEKFnHDLggAdj6Gu5+wR2i4XjHertqsVvAWQ44/pXFeIvEklpdbScjPIA4xmuaUkZ+zdRuzOws2AwQ2fXBpdY1tbK0Ljk49cH8K5bw/rD3ROCWBPT0q7rtu1xb7QMkg5OK5nNNablww/LJKWqOdPjwPORvOwnAYH+ldJpGqm7gJl5BHHv7mvNRoTxagyBGCMxwdpI/Ou80S2+zWqFjjA5HTHFYx5ne7N8TClFL2aSZneJPDMGsHLoMZ44Brn9J8AwWF7lVBUHdtxj6+1dXquswQDAbBAyR3xVXT9cS6JZTnnGTWiit7HlSrVlHlvodHYWC21r8mcjk56ms+91GABiWHvmoNQ1GSO3YxtgY565NeXeJ9bud+yMlcnnkj/GrV0zCKcjubi4iuJiAQw6jgVNBtQY7jkCvJdL1We0kVmd97kgY6V6BpOoNNb73fJbkZPPStTTkt1Jte8TppaqVc7iQpA6niq9j4xjvB+8Zwp6ZGR1x0Fc34m0ue5mZ4nLiQ5wxHykccfhWTY6ZeW7D5hjgc8gfhxUuLex20o0bJzPqFWKOTjOfWnBCx3Hj2pyqpXB609SMZAxjiqfkflLaGbioKnpURcliB0p8jjbnofSmrggH+dTYzvqSxEbc9D0qPeScHr2zSgEYAGPao2jLHPAqiQxtPUgGjBkbaPzpPLYgE/rUiMByOvpQtSkKqmFSCc+5qMs0nA496cT5vfA9KFAUbSePWqTGmRQrtBDYzQXJ7ED1p0Y+bBPGafIoIA4HPpRa427kcZwxA5HvTguck468UBCo9j2puCCMZoSELEh2Et17DvTMjJAzxT2PBBOCaZtaMY6k00gFYh8A8HPFMkQjAHTPOKCPfNOGe+Tjqamw7DSmBjqO9ESg85P/wBeggngcjPNSKPLTr1NGoMaWKk56n1prxsFB9aJCGTGeaRAxGCSPakIQAqME8UK2M56U3cAeTn+tO4YYHNAAYlJ3A4HWonAzjt605iWGATgc0wqWB5xV2uCv1HYC4IOTQoA5I5pACoGTznvT2AHOeadhp2Gls8EdTTSnpwf505sMpycfWmklhx19etLTqTcI48nBFNkyuCD0p5YoACOcU1xkZOSaoV7Ai5GeufWmyZBwCRTg2wYz9M03nOT1qB3CNyflPJNKV4x1NCgLyetJuJf0oSLTEjJOcjFKdxXIA96V8EgDOe9C7hwTxVINCJmBIBPPfilHHfNEgGemabglsHpT0JHNlQe9Jg9+RQ4JU8dB3pERgBgk9+TRa4mLkZwTigcHOc0hTcSe/em7CoIGSaNhaodyxz1FITsyevbFKBtxj600kE4PWmlcoIyDnIJBpdhHIz1pqoXOB60/JwBnGPWp1GlcXewOMcYoLAkA+tBkyBgdO5puCW569qkLBuDNjvSMhQE/wAqMdxjjr60o+bgg596a8xCowWMjvnmhQScjp602RB5ZGeo9ajXdHGATx0q9GPoSEk9T/hTQMHjihJgwyPoab1OemaErlJji4fjv2Pc0DAGM5NAUKM98U0OWOTnAoswFEowVPX8+aYBjJB/AmnKgyT0pSgAyDgGlZrclrqNPzAHPFRSNxgCnkAd8cUm4KoB9etTsCGoxxhhg+uKfgH/AOvS8E8DPHWo8leSfepeqGrEiRoOvWjYQpIOcetNRt4z3+tKBuyM47nmhD0IznaD05/OmAnoeB1qUk7ce9RkhiAe/pWq0YDw4ZMDt601CSRkcZp3BG0AD3pqryRk8GqAYxKvzx6UgwxA6GpHUNgE8j1qNjuUbRgjqaCCZVEYNRycMD6np60qKXHPpTZPlPPXrUDew84xkgVG3GCD1FIzHIAG4daXy9xGTgdqtaAnYFcrHk9z3oWP5Mg4HShs52k5GP1oXCgAkknml0EIVC88H1OafvUrnPHpTCMgjJ+tI0YVcA+9KwAGTfzn605iCCRTIosknr75p6J5ecnIxTVyut2MU+YpA4IGBmm9OGGeOopWU/eBGBzTWjJGc/hVWGIFHJFIIyxxn9amUgLk1G5DE4JFUlcB2QqhWHfik3AryRioix6c/jzTdmVDE45p7EXsPJHOTn0pQCgG08k9qjXpmn7jtz3rMTuKwKjk8981GgPOTTiC3BOT601Rz1/WqW5SuPDHBAGe4NJ91eR1pygrnjIHNIZFwCRz6mrWghu1Tg5OfTrSN8g469zTSQFHOM0u0DGe9QLUFGOo+lIoKnsfc0Hfu4HB70sbFDhhk9hVXJBkDDOSDntTQdmSfWnOw7ilSPzkI/OmFmIpB701yR3OM8UsakIQORzg55pq5AyT055HSgXQAAR159KcBwO3vTQ2WzjpQx3cZ+ntTQWBmGDzg9M0mDGuSMjrmkKntzzTi+V5ye2KOgbgmGXK/jQH3EdfqaSImMYyMHv3pSD1oQwbrgD8aVmyMdDihDhCab05P5GqXkAm3fjHIo2GPBPIphkKZ28cUpclcjoRRsA9gFPB/A1ECHPTB704pkAnOc55pACOAM+pFJ6sSXccuNuAAT6imEs2QR+dBZo+gNOBOMnOccUrhZXGbOQOhqRoxt5OD3NIDlhnr2NIzjILHv68VQ9hAhJ4zTTFhgxGf6U4OUzzmmI5Y89aBMXJDZxx2NN+Zm445qSVjgDPFRKx5zyPrim2Ik8wKpBGeOuKdCwaMkgAkcCmM4C/5NN3EYwMUr9RXB2ZMEZ44pS28AEcikPOCcZpBlXyTx71AN3AkopAxz60qDbjJ69qeMMcnj8OtN2jHTr1xRdEibNzkE++aRZNjkAnaD1FNDAMSCVI4IJpzEt/jRfQsbv3OcDrSoCCSw6UHKsMdh0NIZTIQTmgTTuOU85JyMHAH1pkq7mx0x60jHB5GMdyaA27qfxNSiLEm0RIMkk02Vm2hhwB1qOT7mAc8+tNE5HBH0p3NCQHcuSMnsMVEXGMHk46Y4pTJgAgkkU0sRz6mpcrDRYWTbEAe4x9Krq/lHnnPWlKZXk80rAjAwenWo5hkYbksBz1qUAuM4x6k1A5I+Y9B2Apqzb0yP8A9ZrPmK3JJZBCgPIOe3WnRuJVBz/jTPJD43dccimXCMsikMAves3IpK4+ZlU7QSTz0pm5sAHpng560vlEnAOQR1z1qHe6Ekj5VHrzWTkFiwoaIFhj3PtTEkDuSDz9f5VVk1NYBgkc+o/nWXd61GvRsEdfcVm5jsbUs4RdxYAjuf6Vl3GsRwcHk+pNcdrfjS3tVLNPtIz8vBrzrWviaxZ1t2EhAyGJPXPNQ5pMqKTPYNT8TxBCTIFIrgfEXxKgtBtQ72B5IGcenQ1wOmarqfi2/EEcjDceVB568Yz1r0Lw78G7qa4Et5BI0YOGMq4HIzyCO4rCVZX0LUb6HHXOv634n+W2SRIyC3QYb06iruleALWy/wBI8RzYQ5YxvwCSM4B6/lX0H4T+HmheHrIX98ykQZZixAjCjuQe/wDOvB/jR4tsvG3jKCXQWkGmQwCEo67QJASSRk5wRj/PFKM+bRasfK0rs4PUdSawu7lLSIRxBiEbBztycHJ9veu5+GvxXuvB10808DXchjIQuMBW6jgdc/WsFNJs4o1mvZkKEfMMjIPpWdq/i/T4gVsUDbRt3EY6Ct40b7ohyXQ9E8YfHTxT8RdOj0y7NvZQB9we2yjEYxg5ODkda4ZrjTNAUtMwupSAAeGwQP615/f+Ibq7nJD7CCcKpx1rPkvnkyHYn0Oe9dEKEImTk2dNqfi+e4lYQr9mVuDtPGKx5NScABjvJzkms6Mu7Abvlzn86sNDnaSQcHtXVGmkib3ZAXkDEHPPerAQLGSRk9c/WoZAGO0N7mpTv2sCMjGMVtGK6Gbd9hkMSJLucgGnSSFWIQcEDkUun6bc30+xULkngDoBWxDo628ypdkoMjjHNaqOgm9DGjR3YYQsT0PrV6w0J7x9jDy88nPatC31C00+5zEFk2McZHFQ3usGWd5FbYGOcDtmtVHohcysWYLeDT7oCUeYqdcdDS3OqRQXOYFABOBjtxWDcXrFuMnnIPrUUXn3BGE5PGQMnNbRpSk7JXfkYzqKOr0LlxqhluXLvhs9DVY3Lyu3TA9D1q1aeGLi5JZ9wY9RjkfrXV6P4SCbSybsjJyfrXuYfJ6lWznomeLWzSnT0Wr7HJ2lpc3rDahIIwTmugtPDnmuueikcenP1rqYtISJggiAXPJx1NacdiIowCuTngqD/OvpcPluHoNPlu/P/I8CtmVaqmk7LsZdp4fjjIZwpyOpHQVsRacQwRVymeSBWhb2gKgMOB0FaNsioSAvJ4wa9DkUVaKSXZHlSk5O8ncr21uvlhARwMnPSpoGcKY8bwTxjtV14EQ5HfrSQwCMBgOPfFNRuZXILe1DsTnBHapViESMHwM52g1JJOkRUR53Y5I6U2JTcsA5PHJ71rGOpPMRLLtySMnsDTopDIxIO0nj8fxqeW2SIE47dfxqGKMu6lRgZ/nW6RDkNRWVlD/Mc5z261fgjCzBs4bjr2qOewYlXHyFTnNDSrGAMjcTyfWtEjJs0bhBlcHOetRS26ZBPBI4xiojKXjUn8qinleNQeo5yfatoRMWO2NHJlWOzPbpSgBweSWzxigHdEFYEZxjHrT41W2yTgg9zXVGOhG5FHvikIJKn+dH2tt2xjjPpUc1xlywHGeoNQukkhDgZU9Tmto0xpaEsshJ+RgwznINUpLiXeATj0IqdEEB3E5GDxVeCUXFzz2J4PauiMQsxXDEAk4cHue1NZ2V8nIz+pqw9uj7ssR2JNQyw4TO8sAetdEYobTsRQljOcg47jHFWVl82YAk4HQHpTLRCScHGe5NXY7QOuSMkHORWqS6maTFmUNtAHPqKSRWL7TgrngAcmkLA8A7SuOvepYUPBJLH1PemkS7DRbbVyD3oJUsChyRxiidiqkk9PSo7eAgE4PJzk+ua0SW5i5pOyJkK7S0jEc42r600RLICwzgHkVYtNN3vuk5AOQRWta6Ym4ZHy59uKrYj2mljLt7N5VGRmpDaSR/eXgnjFdJ9giV12nHoOlSG0UuMAPjk5oi2YTrNdTnE03KbwMHPORVs6f5VuxUYx82MVpTxEPkAg9hRGjyEI33CcHmtou5yOs09Dn7pWdNyDJ7DvVNbESkOFIboTjvXRvarDcAcY9O3WrbWsWwSBQOuQe1dERKcm9Wcu0Ai2kAgkYINRGKSUMQvTofWtqZBI5OBnNEUQMDHZkkkCtkjqhd7s5t4ZAwL9CevtmrcCosgBOfTPrV2S2Y5IAz0INVJLQQNu3ZJOTmtlqbxTRLNEJZEAPOe9PnBtyD/CAckd6hGdwKkEDkn1NEs/2jAPIHJPrVKPU2TRX5unVkOIwefepncOm1xlR6d/pUMsvykICozxgdfWq7PJuAXnAzg1so3MmzQCCNggGQRwT1qyI1EQzgNjjINVLbEsKmUEv2HvU212A5OQOhOaq2gJiKCOG5549xUsVo0pLgcc5wfyptuRllY5/nTvNdGIHCEYPPWrMXa+pbjZkjAydgPc+1WPPzDlSTkc5qlC+8OCeOoH86lt43K7VHGPy5o5TJ+QqshmUlsA9Rmr8kakAod5YHA9OKoJalpFU9+45NdBF4faC3jdXLE5yPQe1L4WZxjcwoNPe4VjkhuualSV4kKMSWAxk96vSWzwLIQMDHvk1nx8sXYnBzkk8VoS4pbBFM2QWJAJ5HpTsGWQ45H1zTUcSOSQAAeTUiAxyEg5B6A1otBJEKWwDEjGAeSatyTAKqZAx04qlJ5hmIBBBPHoasx4MamRcEng/SmOK7DRbvMSeSRjA/GrEZVdokJJXPAP5VCbjOQpYc9emRT32Rxgk5LdaaXctJJXEZlcEjOfemIxbIVeMcin7g8HyKFI6475pYBg5A+bB707AtNSu6PEVJGMduc1eimUodx3c8DNVjcbpirjkHtTjbtjehA7laVhpW2JXO3BUcZ5JqOa6JfaR07gHH50k8xQAEdB3ohiFxDljimtC7XdkRRBlkJOSPXP6VNG6qrEdemSORRLCqBEByCckUjAJIAcEHpnvTSuNKxLHqCNEAeCOOO9Kf3sm0nI6bqrFQ7qCnpzjipJQ8JAUnnkECqE2+pZhgFuxYnIJ65pxYZJxg+vrT4mZYVWRQT3pzY2lgu4YxjFJisugyDghgcnuPWnpGPMJ247kEUAIcBBhupz601LgpIyv1PXI/rUjVtCeMRlyxGD0xV2IqqHPHuKqbUZQAORzkDmrSFTCMnjHJPU1jLVFK5BsNxvBOMDg0JaeZGMckDr6806KQFSEJJHrmrljcDGGBLdCCKmTaRkkm9SS1t9kXzHLVMDsU84x6daggLyyORwM8Zq5FanGWOc9fYVzydtw3WiLVi5kBJ6jv6Vow8sBkgg8+hqC2hES4UAgjrip7ZC8gBHrk5x/+uvOmzeKehoIp2gDv1J7VbtLYk8k8cjFQ2wATYRyTxV+2i8rAzndxXnVH0OiKuyZoyxUITuHrWhYZwAcnAqqsBJ4OTnr3rStIivUdutefUlodUItF+BCSCeBVyFFdyG6elR2itIQOlXYrYByBwa8qcjuhHUW2iCA44GeKuQQ5YE8/WnQ2ny8E596vW1oGYDvXDOojuhT0JtP0/wC0zBRgHrmu40/TzFAEBOR6Vl6PYiEgbeSetdhp9tggLznqTXyuNruTs9kfT4PDxhFNbsmstCWVVLZ59+lb9r4SscKFjJfg7mYk0/SYN+xGHfk+tdRb2KqoMYycc5r5PEV2nZM9iFG+pk2vh4IwxyexrWt9JFuwYMTjtitCKEIORz3qQDFeVOvKWlzshSS3KU0BkHAwfWmxWZZcE5PYmtAKM04DFZ87SsjZR7mVbaa8EzF5SyHoPT2q8IkcfLgipSgYYNIkYj4A4qXJvVjUbGPfXJtm5GBnHNT2soniDdBVi80uK9HzDDA5zSf2cIo1CHDDj2q+dWsWkyaNVlj4HPYmsfU7C5a6R1ceVnlSf5Vs20bRoA5570+ZVZSG6VMZ8stDVIoeWn2baSMYrzTxrDPDBKyAkHPT65r0pkBzjJH0rC1WyW4R9+Mdwa7aLs2dUNrHzU+naq+vI4DmFyd2TwBXZ3ekmfSJIpASGXaRnqDxXRXdraxXjrgAg8njrVmSwEkWRyDzxXek3bQ6oX0R434e8MS6Zqk5G4pnIDZPWrfjGKeDS5WjJEiqTgd/au9e3iguDxgg1T1TS1v1xgEHt1FZtW6HQmup5L4De7ulfzw5w3BYYz612rwEICR0Fa1toKWmCqhB6AY71W15xa2UrjgqCQMdcVnZt7HTCL3sZDxJ1JB59etV70iGIkfpXNweIXuLpowGznFX72/K2x8w44zzRY64K3Q83+Ivi82s0drE53lgGwcAc9KueHNT+1WKkjDdD6H3rlPFHhO71nW2uUJ2M2dpBIGPpxz710+naQ+lxIAScDmqasrI6G4qKS3NC4v44gdzAHtziqJvBdKSpyPeuY8XwXclwJYnZFHcAgdKbpctzaWLmUmQlcg/hiocNLmkIp63MbX5oDrPzzDy1PC5yc9/1qyk5dRM+Qm3jPpXPpp4e7e4vXZsMW5PvW7ZA61shhyIh1IPHSolFHq00krXOI8TXD6pfIQG8uMHCjPJrf8ABkMkMrEkgsqgqe2OenrzW1qvg/ZGoiLeYeCcZB571f0Hw/JZKHkILdyARn8645Jno+0g48q3NmEvLFtB4Arj/FHh6W8dmjGHJ+8eQfrXYfaBbEgcc9am82K7jC/KWPfjNckotmEajg7rU5HwfpkunsBNhieCw4B/CuycQbSDycdKPKitoSOB78DNcnqmrCG72B8E8nrisPZpaGvtJTdzc+wQSkZCnnsBzVXXnisbJyBgquRtH6Vl6fqcjOCXJGeMVa1cia3G4Fs/4VUYdjmk2nZ7nkmsXs81y7Dcck8HPAz6VN4ZvZvP8og4ByQBx7108ujwPOHKrkkg/j71C9tBp7l4wCSOSO1XyvoYzlfSxovcboRvPGOcmue1HSoNQUkAZ6lazNa8ULE3kgEg8gg+3SorfV9oAD4OSM9eKGrEcrirjH8NmKbKgBQOoPQ1qW0kenxbpH4A5J5qS3vTO2zORgEk9aw/E8FxJCfKPGDgDtgUW01EpN6Mnl8XWccxLPwM4wOtZlz4ytpnMSDAJ5Y4z0zXHy+GtQud7lZODwTkZJ5/KtGz8K3RAEq4OcMe+P1oVn1MZW6s+w/KGckUyWQrxjiklJUcnmolwW5JIz3prc/OGx+3zAQOcUwEx9eTnoaniGzJA9zTZwDnAzmgh9xquGUZ6nuKUAdCajgT5/mp8pBcii1hrYfnaMA8dKRAAQD/APqphcqdoGT6mk5QZBye9O1wV0TSIAAU6d6iYjFG5vLzTY1DA4PPenYfURUB4BwTQV2HJbntSqAeQSSDSHkjcc0ajFEmRkn8KbE/JBP0oxuyMYHvSrDjHINC0AjYlmyM1IhL8N2pOR/XNJvOTyKZXzFkXcQV4pwI2HPBI64pqMM/McikZwDkHPPJoF6iAhFORzmmq2epolfOB2NMVDjmlYLj2GF6e4pqknqcVIuTwe9MfBBGeh60WDQUgdCcnPFCKOvT3poBA5NAJOAaLBoMZSDwTzSEbAMmpAcZBHHamMQTjHSmtwuNBwQOop6sCwHT3qIIS2RyadkrgkDPanYQ9yKjOc4ApxUsM5pEJyMfrRYS1F5IA6nrzTX7KKUsC2OtNIIIJ6UNIkNucEnmkZ8cfnS7OoqMAhsdweDUNWAkVuCB0HrTQo9KeMBST+lMDg/yprUsDyAaXPHPpRjpgkilJDDAppgRnqT1FJglsg4HvT2HUelMTJ6dKa3IFY4GATSD7uDxTiuTz+tI6fLiqt1K1Ghtp6n8KFG3PPNCr260YPJzR0FbUao6bs80CIMSc0jjOBnBpQeSAcn1NT0HbUcpKnGCD64puc5yaRgTgZ5pcFcAnj+VItMQDAIHegAjJJzjpRtyetOUdeaVhkatuYLnHr70ruQcD160EKrZxzSAB3yPzpiaFHzcHAGKVR8uD0zxUYxuOeOadIRjg85pokaY1HJIA7jpmg/uxwfwNNPzAZPNCgYOef5U1cabuOZywxj6U1UOQO3egAg5HI96GkOfb0plCMTGAB3pwcOuO9MKs/B6+tIAOgySO1J3EyQgJgHnI7035ZOO/bio5VJA5wAOlPCgqMHketSSSAbc8VG5A69fenByeCOB39aidwxAByM9KlpsBVbnOR9KASTxjmhtoYcYJNK+Bj6800ivIQEYKnoajCL1z0pwbuOD6imjDcehrRKzGPUbTkk+1N2nJweOv0qXhsDtUTH58evXFAD8qvGTmo1G3IwDk9qGPtjnvQshB46jrS3IELNyBkelCxNJkk9KTJkYl+COgpfMcDGOD6UJJjasEYGSM1EDh8E5A6UhyzEAZIqRY8j5gc+1PyEOwOT39KjwOuKlUjGT06UzIbjPT8adh2GjDk4OMHv3ppG7g5pZZNnRB9e9CNhumQe5pFAmUOASAPWlchhnP60pB6Hj+tRyYzgDGKEgHIcrxzzTQm8EZO4HpmhCQSBwDzTl+8SaoL6DQpzjoAaQ5JyQeKerAHNJuO7PQVa0AZjvyTnoadyxIxnFNBDkHB9zUnK/Q8UEDGAA4702NSc5zxT3wR9OTmo0Y85H5VKsA/aSDkfX2qHYFbIJP1qTcTkHNIQf/wBdUUtADhSSScHjGaaQCARyO3elbGPr1piuEYAdDQLoPdOnB+lOUjA6ZHWmmQucEAHtTTnHNK4hVfEh9vf3pSDncwHrUakkgAYJp8hJHJPtUiS7iHa59R2pMbQcGhY1GOTnNOc4Hr9Kq7Cw2OQIOfXimyEbgQRz0pPK8wHB75zSAAkA8H60J3YWHAbc560pAxxjnvUUoIPXg0+MEkAgkU1qFhVwoyRx7UKARkjj3pJWUEAZzn8KcMkgAdafWwrakcrEkYHfvSZP3TxTpcqQCelMUFjzk/WhiHO4QYHfrTguRuY8Dt60043YK5I74pQ4Z9pOBRcCIkD296kQgnjoBk1HMmGOPWnxqNgIOKEVqOmKqQ2eab95c9fSotgmk4PTnNSFymFGDU3JFEiqpDAZNRMxL85x9Kd5e7LHBPXFLD6E8/Sle+guoyRejDk0Io2EOef5Urr82R2phzg7hk9c1QN3HBSqnOSDSyMMqoznPanKCI+eDjpUW3J3AcjGaNhEzKGAzmo2QYxz+HWpFy5HXOO1RSZjOSfmPancLXY2M/NtJ49adjacHH4VGyDhicE087QQSec0h20AsGAH8WaDGGAycAVG2JOhwf509XyMZzjoD61BKVxwIAz19KEICcn8+aidiAA2DThknA6daTdwSdxm1uoH40qvg8npyKWZwpAB+vvTM+YQQOMUk7GiRKkxL7jzgVG82/JAxjpng1ErHJAP5U1mIYMBkA84707jsT5Zucgeo9aYqkEg9DTS+/5lGOOSaa8nlLx175pXsTbUJxhgOoHepQVIBznjp6GogyPyTzjkHuaFcLg9vSp5ikhuxpDgnHPQ05lKxgYJ+po8xSQQMk8EUK+GKtgg881nzFJEkUwRSB1PHNN5fKsSBnOaquwDHnBB4B781M9wAqkDJxk1lzaha5MYFaIhTz1ye9VXIiIUHBJ6GmG5bYzb8ADgZqk90jSKSQSOhyDUXCxfkkIYcjkcmmK6kNvYk9iTWfcalHGpywB9K5/UfFttp8UuZw+MkgnkYHIHaspSLSOnm1HyV5ydvSsu+8QC2Rn3YUDndxXmevfFiK2zHEpmkI45wAcVwt5r2t61JJOSyRFdpAOBjOeAf6VnKWhSVj0nWviPbxK7q/IO3aT1x3rh9Q8b6jrM5isopCrdCR1rI0uz0+Y77+4IcnlT3xyfWvZPB+geGraxjuzd2ltAyAmSQgEehOTxzWMbyYndHl8fgbWNWcT3h2jI3BfT2Pr+dUNV0zSYp7ewsObottfcxOT06kn9K774s+P08PFdH0Yh7lsM9woyoBBIxg45ryW10q7e5ju5pgjsd24HnPXircG3ZEn0H8MYdD8MW8Mmq6VDLfoARKADgjoeetdR4l+KUTWrRWgWBWIYkgZ65+mPWvnLVPiNNZWqwgh51wC5OeO341xV/wCMtRvHG6dgueBn+lWsKpdSlOx6140+LEt5pl1pklyRHLwdvp1H05ryq48TfYRsg5z1YVzt5dy3YIdzk8VVWNwODuropYeMdUjOU292aWoanPelpGlZgR0J6GqEbsqEHJz3qJVlyQRgDtSq7NlTyQe/eu1QSMm2TqUwB1P9KV4wVB4wDu/Gmx4c5AI47VPbWMl4SqAk1q4B7wwv5a/KD0xRC8s74UHH9K2tP0NVnCXT7E7n0xV5HstKuz5a+aBx061S8iEZdtor3ZVQMMO59K0bPTYtPud10Q6AYwfpVfUdUbzzJbjYD1ArMbUXmkGW3/WqSJckupvjX1srwtaooQdM1larrbzMXdgfQemaosJZ5CqAE9ABxVq18OzXbZlB59ecV6dDC1a1uSLa79DgrYmnTTcn8jOWR2G+PksSSas2VpPdSAGNiPUkV1On+F0iADc56ZrpLPSEhUAR4BHPNfR4bKOtZ2XZHhV81W1NX8zkrLwyZXDOSB2GOtdDpfh5bRwQnJ5yx7Yro47EMqgdOOP51ZktxCidGx2Pb3r6CjhaNGzhFJrr1PEq4utWupSbT6GXFZKjkgZYnBrUt4jEAAMEn8KkQCVQwUg55OKt29tKf4d3qTXXddTgvYiVCucrknv71es4OAWUH60q2/lSAnpxgmrvl7gpBxzS2JuAijzkDn3p0ELE5I57A04yJGQrDnt+dNVyZC4OF6/Smk2Q5Cpl2zjgevSnzSq8YA6jrimSSuI8IMq2Mnv1zRlHXIyrY5x1NbRjcnmEEYdQ2Me1XIIASHI6enQ1CrbIwFGQTkk1JFN5L8H5PSt4wZHMWHhzkEYB6DrTYWRkIA5psc5kLEYGDnFQJxKVBwCetaxiTzF1+GAJHp9apzW4eQknjrijzArYJyex60oYMcg84rVQI3HIC+FyMDjGafKNsWwjI9x0qqknz89exqR3ctjgjPOPeuiMLE7kRlYNx2/Kmm5Mp2kjFII5FBIOfaq/llnXDYOefauqMUJE/wA65xkqfUf560JdOy7AMqB2p4JT7xz2APeoWRihAOAev41ql3LSstA8xSemD6CgxrGC/ALHk96ZsEG3B3gDk9ecUo/eITktjrkVsokkpcGM45yME1XUszhQDjOee9PncpECRkeoHTinWmZACOi8kmtorQzbu7DWcbtpXGDyRWjayq0eEPOOfyqsJEjDuwU7j+VLbrvOUXBIwMVaTaM7tMVgGOeoFT2waZtoOMdQas2Ng6A78EnnB6ir1vpeWbnBPcdv1oSOd33MpbF5JDv5X0A/rV2zsRJJhhgdP0rSs7QRK4cKTjv/APrqWEpDyU2nu3XNWlqYy0EhshHEUBHPGTSbJIXTB347HkU7aZlOOpPTNPjnSEgPyw7DnNNq/QyfoWobR7vEjDYM8FTyPwNWY1Eb4PX1NUor5lJBGEz+dWJbuABAxHzDOB1qEn2OVpt7Dbq4EkmBgEccd6jlUuFwCCD270rBPMDAkgncCaLq6SNC6nJx06Gt4JkKDfQjKRMQXOGA71X+0Ikr4IAx1zxVG41EfOTndnkVnSSCRSWOAegHXOa64IuMWjWh1KAyMSQTzx+NPe/iEJWMYOckjpXOWuBITkkZ6ntVxpACNhyQc8fzroSOumnYknv38zbjbnGc8fnUEr+ZgDknsD0plwDJJkA5zgn1oQKjjdwRwRitIpHQr7D5laCMAYIwMgfTmqtvMX4KkDnOc+tWZ3bI2DPuajiVpAGIwB1B71olY0s1sOMQkQgcd6jR9smF5I6k1J5p89Qw/dKAdw/lQSEcseQegq0RYuRkOQSufp3NTRLuUkjGe/UiqtsJTICRuU4A56VaR2R9vU00JsqPGYnLIS2T0bip433DBznvmnmAtl++OfrUtpaNfTkIuAuCQetUjlk7bCPbiNVYD5j0IoDSo2EGDjH1+tbltp8dvG7yneAMj2Oao3DKzERJvPY+hqjNtFeN3V1OMEHr2Brp7G+Kxq0j5AByGPvWTpumyMuZwCCeO+Kj1OdbRxGucYwTj+VFr7hFtK5cvtTVw6EBRnGQc5zWQYz5OM5A4GahE8c7hAck85PrUpYogjGDnoQcirUegleWpPbWmU+Y5BGMe9OYBVAPGPXnNAmKwgscFTnA6k0iyG4ByMgc59fStEVomkhnlgOCnTuDROxKhjyAcj35qy7pHEMKCO4A5zTZDlV4G09u/wCNUlYrlViuJYp8EjBx+dIZFchAM4OPm4NSoibDkAk9Bio9mJc4x74pC5RsaOrkk8Z4BFSidRNydrdAP503cZJAqpwOp55qWKxjMquzYIOcE9fbmmkHL2LEVtuy4AYdfrVZi5uMAFQOxHWtKAtCAcfKeAAenvj0qreMDKWzjB6+vFStyrWRVnmKvh+Qe9Twx79qrgKeTj0qKJEnY7z9DSrcpCyIucnqR/jVlQ7sGgMczEnJB49+ae8RkAY8jtSMRK52Nz1Pr70szOmw/wAJ42jH1zVbF2JQU24yCRzinBgSGxkjvUCwvICUGHx36GpkBZAWGDjBAOam/Ul3JWk83AA6Dk1ZgTKY4GO1UrRGVthOM9Mnir+wIwJOeOBms2SrvUY2xWGDgnnB4wajZMgkrgk9RxVia2EqhhwfUVGE8tABk45PBqb3CzIokKRhwSST0Jqx5QuEUEHb0IFTRIFUNgYPbFSEjaCDjPQepqLiQlrpqwoSC2Ce5yaseQEOVJBz60sbO4BY5IPTtSlyJwMcd8jmudt31K0sT28TdVPA568/nV+yG8kN161Ti/dEEt8rHhQDjNXrcFDnPXnBFcs3e40loi7bOUlMYGQe5FXQNsgAHPr6VShyCCQCSeAa0IYGZgTyB2NcE9NTaKbVi1DbEgEHjFaECZUAjJqvbq0YBBJB7Zq9DEHXGSCeuDXnTkbxRasbbackk454rUiXzcAfifWqllb+WAufz61s2sQUAAEZryqsrHdTiWrOIoucdeg9KtxxEOOxPYU+3tCFHPuavxWpdgcc/SvInNHo0oD4IyB06jGavQoEAxwSeaS1g3vgkfjW/Z6QrRhpMdeDXlVqqitT1qNJzkkuppaJCZ48kdOtdpomnGUA4JA9qytA05GjEYGATk+pOK77TLdYVCJjOOgr4nGYrVpH2dGgoxRNpunqgViPoK2Ioti+me1MtUZQAQAB09TVvAFfNVJuTO1QQ2lwaUAUtZXNEgooopFWCm7adRQMbto206igBlNcblIHepaaRzQO5VWA4IJ4x2rm/FAaytWZMkkYA711R9KxNebevlMmVIznFdVKT5jaD1PCLuO/n1rgNtL984rr7y4Om6YpAJO0Ak+tdJHoVv5nmlAWHNUtZ01b2PYgG0DpXtQknsdSmntoeVXmsTSXhxyM8nniuh0dHuIA7AsAetXP+EaRZMyLyT6d6vTbdHswFUEdT2xVqPc0jLUyb0ADpk1zesWwvYyucjHT1q5qOtgMxPQ/41jDVw7Egg89CKya1O+E9LHL/wDCPrYXMsuMknpnpXGeINbmfUxahFSAHlieSc9AM16ZrV8PsUzoAGCk/WvE7+5ebWnQjzGZznPbnNCjdnTGSudxZRxPACMHjJP4VRv7uG3Yh2AHqe1XrC3EVgpwQcA4/CuK8ZabLcASI5GDk7SaFG7DmTNiKSK4BGQQT+lYPiqSGwtCyqAeoA/CotPvpbOACTJIHfrWI96dc1YrMhEcYwSeeaXIzem9Tl7o3equyj5I+uR3ru/BWlJbQIQSx/iPTnriql3pe1R5ICrnkjjIrc8Pw+VAVBOM5z+Fc89UekpJrc6GSCAoC2BjoT/9es+4CqSE4A44rM1q/lRChyD2IPJrNtNWnd1jkUkH+LufeuVxudMFdXDxAJWXahyc5461FoySx4LMd2c8np+FarlJvmbg+5zUbFbYZPBxnA9Kxt0Zor7E12SYSCck+tchqVh5s4Jyeck/yFad7r43YHIHUde/NUhdxTSEk8jke9Y8nU1T5eo+1tBAMgHA6ZAql4g8QRabb/MQztwB+FZ+qeJvKEgjGCvqeOlebaxrD310cnJOMHnHXmu2jhZ1NUtEcVWvCm/eerN4eLp5LhsqC+OMjr+VWLfVTOrLNjOMlj0Ncasot0Erj5gTg56c+1NbWcuYk3M+NwHP6V3QyytVaUIt/I8upmVGndzaXzJNbj8u4JBzzkNTbG5kXDMOMcHPT1qOKSe8VpHjkIBxyDj8D71Yj0K7vwQg2Lzkkk8flXqUeGMbiHZQa82eDiuLstwqXPUv5IvWusi3IIy7Z5Ixj8asDxEbvA8vJxwFzzz+NFh4TkNoFlZj83JyB06ACtSHw9FaqGdFOAANwGQPwr6PC8D1pK1aVmfK4nxAwsZfuYOS7mdJqsrKE8oq56DB6g1UJv7ssijYWG0nJAH412S6dBsiJjXePu56inQQAB8xjIPYda+owvBeCpR/e+8z5HG8b4vET/cpRie3yoHOV5HcjmoNmMgckVLGxi4Gcds05EBUk9TX8/an390yNfTHbpTXBDgE/hTzgoegPrjmmGMkgk0yHqC5U9M471GzZ5xzT2DgnnNOGRgED8KpbBuhAg25JBPtQ0fmcAn8TQhzkdR6U4qQQQePSiw9iGQMgwTx6VKqDYcdaZIdxIJ/xqRG+TGcnuaYbsiC7GyOKVhuIAwTTAhLEHgU4YRepJp7lWuIwO44/DFCExgk8nsKACQCadyD8w601cdiNWycHoaUps5/hP60pULz3zSxsWADAn3NKxTQxgrcgnjk0wR/LnINPMJ3HqAe1MAMY6/hQ1YgawwQD69Ke2QAB0/Wm8ykEjp/OlCh+rHgdDTTSFqMyRkdvShQTkk8+9OEW8ZzgdjTTlT2IpbhqK+QADyKY2R0BxTt2RgdfWiMFgcnOKGMCOhJokcDGB25GKcCD2zz0pB8x55FIsiOcgjNOADEE9M8mlb2POKY2eOMe1VcmwpwpIyMY5qM88DpninxgdzSsAc45pk6kIAzzn8Kec+vA7UmNvPGaOSMGgEDLsUEZ5pgBbpT8EsAOnekxg4IOKliSuN2noTxSqgHTmn4UrkHkdqbyp46HvRoUtBAAhxmmF8ZIHFPIz9BTGPB9KNgBcOuTSj5RgDHPakjAA9qcMscDn0FO+pA3uMmnNnaetGwHgjJpCTjH4U76DV2MUkdehoIIYdaEBzjqfehwV60dCteoFcng9KRevqetGAVOef601c54H51AD2cjBH6UEluT3oJzTQ3HSheZYAhVxjmlEmMcfpSAA8kYp2FYZApsBPvDJ49u9MBxwOhpSBzjt60i/nSBaEmxWjyeuelR7RuAzxRlmbFNYn8O9NOwBIASMUKoPHPHUUcFQQD9DUYc9AOT60XJ6kpxnrn2pCwjBxyT1NN2Hgg5ppjxgZPBqlqO4u5sgdu/FBQ9QcUOcMADR5h3YHNUhdBNhZhgfWgHnAPFOztPPH0qIMu7juO1Jq4h5JC4qNV2HGCeecU8uSMjpSKAEy2etRYFca/z4xkY60rfOOSCeuaaHwTj6c05myvIx/SiwB5W9R2OeaCAvBx0piykEg/dHFGAzA54psbBQWPJOM0MQGA4oaQlsDofWlUAAbiOelK4iNuW45/GnIu7I7kYzSbdvI5HfilJyDg/X8qEA9SCCDz25qPzMKQT9BQo2/Tv60gkRjggk+4qgGfMDkULI27axIHWnEgtwcZ6Y7U0g5yRk9zQC0BiF4OfWmrgEY/OpCN3HUU3ZjIPegBNucc5zS4IBA7c8VGNyYzyfWpEJJIJyTQAMxbHQ8Uqc8MM++KiIOcDIGetOQ8jk07j13HK2SQcbc8Ujrgkjkd8UxpMnByO+KFcrnqcnn2q0FxpX5gcGpVAc8YA6EHikVySQabkKQOcn2o1Y9x3mBPlAGO+RSOW4HbPX0pRhkJIyc4zQGOACODxmpF1GthsqDk96jCc4zj3NP2hc9yfbmopt6KSo3VWw1uSIwRuTke1KDk5PIzUOC2OOfengEcA4NCGObHIHFMJAIGM/WnuRg5PP0phA6Dr0NFxdBXIJGOvrTt+M8ZP0pEIPGCaGOH2kcZprUkYvDZPHP5UyZyfcjvSufmwf0pNo6nqaVgEDkAcU5AznBOPemtnjHbr3pykq2TyT2prQdhDJ5bbACSe9I4LEEAnB5NTHZ1AyQKbklCQMZNAvIjKFh8w4HQ9KWPKkEnjvmnKfkIzzUbqwjx0NOw1YcTls5yfWlSTaw54459ajhUYB6EdQae7YAGP8KHa4rdRJ3JHp7E80znGOpPQ06Rw2AR+NCrwCTnjNSxdQVeMkknHem55AOQaeX2AZ7VFnexIPHpQnYXTUdknj8jSHAXBJx6UoPbPah3JbA6dDRsrj3Q0AJyDTmy2CKdtAGWPNMJA5FSFhd/UDv19qACIySOccGolk+YkZ/AZqQTkDBHX2qLit1Y0E7eRj9M01JBGTnntUrSK6Y6ZqDyhuBJ4qluS7dBzPwSM5bp7Ukb/IQTmhyoPAyfX1poKM20HB7jNO41qSJJswRnJ9ajmjMzkkkA9O9SBBnAPNNeQjOTwOtA0nYPJC4BYkDtUb4fIDYPvSrIXALd/SmSYXsT9KAaHBflGBz3xTcYQHqc5pPNyMIfYmmSyEpjsOpPepvoTYcTnBOARxzSi4DnYMg9M1F5u5Fzwe+aN4JHBB9RU3GtyQxnbknPXA701mPlgcj1prSAAKDnvikkJzkHjOcd6i6LTASZjyvU8AGnqwIII+ao43HpgmlKkZOCTnJ6Uc1h2Gpu3A8YFMkkAJB5ycCnRxsM7fXPJprvhgAMtntz9KhyKSuxcLwCOfQ/SkVcHBJAznHapNhUB2A3d8012LHJHfg1Dmy0iPPlS4HQnr/SnSOpXIHGOtV5CQ+S429cUSXUSRnDcjrWXMxKLuK5UZJPPUZpr3QMROQF6YIrCvvEEUWSWQYBwSfeuN1j4l21qhVG3uc/uwRxjv8Aj2rLm1sHKd5eapDb43P8p7E9sVy+t+L7DTAZBMmFUsTuBwPfmvMNR8canrMx+yxMQRwvJx2J4rkdQsry7uhHdOY3kOCp9c47VjKbWw7XO61D4nm6SQWsTyEkgEA/njrWNa6RrvjCUKztEj5wzZHHeuq8C/DK4sSLm4kiMDjIIOSDnqRjv9a9Lshp+jSI3y7h1PHb2rlnU5dXqaRi5abHC+FPgqr3ANyvm9BvkHpzwDxzXIeP5WtNXvdOs1xDanYWHU4HP616V8Qvihc6bZolj5YfGFOcbSeMnB/nXjU3iHbK9xey+fcvlpGOMsfU471vSk6i2sRP3Hvcx7DQLvU3UgYBPLPkAe5q/qkMun2qwTXbOAPubyVHpgVmXfxEuFLR26KiFcE9CD7VzU+qy3pYs7MSc5Y5zXXCCOe7eptPrUdqCynzWxjJPP0rN1DxHPdsDuKDtzjtWPIJGk5OQTyKX7MZ1AJwAc4966ow1C4ryyytyxI9+5pqM3mYY9OgPanxgLgEdOKidw0wz610qFiSZgSDkdfT3pq5VcE8e1PjElw+1Ac56Y71rxeHZAENwPKyMgHuK0iiL3MWIPJIAOT7VcstEluLoBwBk9W71sS21tpVwCAHA+bnvUV7rhlnLIoQkfrVW6WC6RLDokGnXCidg+euD0FSzXsFm5a1GwDjA71hXd+znLOWb1NVluHlzzletaxhKWyM3USWrNO81l5ySWwcYIFVXvS2HDEjpU9ppD37fKuSe/pW3aeGX8sCRSF+levhMsq4ltJWa7nl18wjRtbVHPxrNeAhRk9hWro3hyaeUbxyeQP/ANZrpLTRFiwQu0DqSOT+NbNlbiJhkD5u/vX1OHyajT1q+8+3Q8GtmVSekNEY9r4fS3flAT61r2WnfvCQuABzx1q6LNxKCAc9TWjp9lnLMxHT6GvdUFCKjGyXZHiylKTvJ3K0WmRiEMw5zkcdat29kJFIIyR3NTxoTwBvHbHb1q+VCRqAAvrjrUpMx0Rmm3WEBByexNKLcyDcSflGPrV54RuUEZGc5xTlttsnH3SelUkzO9kRx2ypDuAO0dQf1p9sXLgDOPpV4QKsRBHB7UsMKZ+XrjBFUkZOViOe1kBLk5Uc4HWnD5IwDkZHP1q1IB5ZGcjHQ1TbDZJ5OegHNVGJNxzOuwZySOp602IGTp0Pf1pViLcYIH0q3boir0wM9SMGt4xdzNybIIo2RsucA9qfDAm4knqeOOKmnYFVXPGf6VGfkiJJ6AniumMRXJpXzFtjHHXpgiqciOI1JOOp+tM8+QrkHJJxz2pct5XznJ7ZraMLE3uEFxhwFIBJOfWmz3DmVgvJPIPoKhiiEQyTk1PGm8jIyB0963VNC3CBDt3Akv2p8EbEsSec8mn2yfvyeMenfNOdWLkZGz2q+UaSEXCtg8kfxAcU/JVc9TxTThMZBOT9aimuPlGAQ36VrGA7JEiIzjIOB3FQujoWOBz6/XtUgUoQQcHGSaSSUz4DL2wD3reK1E7JFcSkyAYyB1NSxMpYhTgk9DT47fc2wDAz1pF05zOowRzz+da2RnFsmWyyoIyQ3X6U6LS+VzuC9wehrVtotiqr8gd8dqiub6OJtnJ9+wq43bK0IJLRETaFJJ7dantbW3hjKkKO5yOtUpb/ABk7skdKqNeM/wA2eCcnJraMGS3FFye2ilcBSCo6gdDVyzhSIZJBBHTvWStzkgr0xzUsN0pI2cHpWlrI53JN3N6GII4Yklc1OZwSFQnHrg1ji+37Ezn6U46mUIjBGScUJakaM0prsRORntk4rPfUQz4Lkoc4BNVbi4a4YgNjjJNUoYSXKs2SDzj61oo3MpRu7G7bXht43+cknOPao7i8dlVuN2clu5qixyACdvvQsfmIUUnAGMHvVqGoKGhptfbIo8PkEZGP61FJqAeUAEk461Qt2JUqBxnGCelSKoRgMjdnrmr5CvZ36Gyt8Niqx4A4x1rOuLmRpnZeFHAyff8AnVaeVocAHcfbr0qMXBYHeMAjvW0Y+QOHSwNIXckHJJyc1aitYJUDu+CoB254PfFVzBmJijZcngev41C5k2hWODjsa3Ub7EcqW6CWITlkjO0Zzn8asWZaIAscjBAB5zg9aLGEYLlySBgirE2yTATOMela26FRj1JMHYXYZI5GKpyPtcswyD/npS5mU4zlOmT1pZcSoFYY46VaXY1SuJbzBySOR2IqSdyqEKuSRwCai8tYpFRDk44H+NAG2YFySSPu9RVrceqWotu5ZgrD5h1xU4ty4IIA780trCJbgFSBxyD6Vd2hJACNygdT3osR6le3lEf7vOCD2q1GiZy4yx6Gmw28Qc5X5jyDj8q1rDSyHMso/djkk9aEYu5DYaZJNPhxhCOMfWtU26acoESgORyR/LNTw6hbBdw+QKcYYYqhNciUly4IB9e2apGTI3810IJ6nn2pltYvE+TkinW0hMwXOQep9KuXcqwoSG5IPXtWiMEm3ciub4W1pIiEmUggEckVifaTKgEuS44yRzV0xGUswJJ61VaMtPtbAx61VrF8ruVFh23PTAI5A7DtV2IeXhpAcDOOabGu11LcnOMn609284lAcAcY9KZcYWRVBMshYE7eMA/rVy2QCPAJGOAT0qO3tiyYBHX8asRELCyMCTntWiRmo2eo+FTKhAYB8cE9z680yZAk4LNgDggHgmnW6YKMTgD1602SAXMxAORjqOtNIVnYdcsI4hhRn1xQ5R9nO447VPbQI6NGzZIHXPNVmiCTbMjPYimtzRFqIbUJAIGOg+lU55CGxkk54qzLE6JkOQeuPWqDwyTYYEDByT/9b3pBJuxp/aS8CKDyPSo5bcSIDIOT0NRR2+xQ53ZH8PY0SXT7yH5AHAH8qaVnoC8xjpGMqR07k9KeIYpFwCMkDGOcUkWJFyRkknIP6UQpGmQgwSec1RUSOJBHLtjBDA5J9R3q1cEEAkc45BqKTfHghMkngjPT3qdkPl7ic4HQ/wAqlmi7BbzHIXH09TVySIwhWKHB56VBaW6s+85U9Rn1q9LJ5ihc9PWsW3eyBbajY2SV1O0c05gN7EHoMAdqrqrq5CgH0OeBTYt8cq78EE4PfipsQ2X403xjOB6jg0yT90FHZjge9RkqZAEJAJ6jpU/XBB4HY1Fid0MEhLAKB6exqRYCPnHLdhnOPem20olBYLgZwSf8KuphhkDC9ORUSdhR11I1SThkOSOx4q4nzph1wT370kYIUgDnHXFOXMg6ZYHnmsJO5SY+2jCY7knOT2q8I+Ac9KgiUxABhkZq2mecA5xXLJlJW0LFu3msOCSOma0oQ+CO3Y5qjYKSckc55rSiyTgDv1PWvPqM3itLly0hYqCxBAPArVtYBuB9qpQKWAFa1pGQBkYryqsjrgi9BHyD29K1LYDgkZ98VRgGOOc4rTsoN8iJ3J715FWXVnoUomnYKZmAHr0rftogMDGcVmW9sYH7Vv6ZbeYeTXg159T1qUBluiJIQRknnmt6zjklRAQQgPB7VUW0VJQSMjOK6OziEyoi8L2FeLiKulz28LDlaudf4S0aK7haViyEEKAOAeOa7O0sYrRcKOSOSeprM8K2Yt7BSQNxrdPpX5/iajlUeuh9dTSUUC0Ho1KelHXFchr5i0UUUDCiiigAooooAKKKKACiiigCMjrXP+Ibp44ygBycYPauhrM1uy+025I6gVvSaUlcu9jk7UTyMQDkdwKZJdxwSurcMMg5GMH3p1hcvp14S3I6c9Kp6z5d3JLIpAdjk4NezTTbs1oT7VR6nPX+uhLggdAeMVHqVyL+wKgcnjOKr3enx7iQMnuajMypbsidQOa9FU2+hrHER6s5XUNJZgS3SssWghcA5OOa0NU1trZmVgfXFYFxrkUis5O0jjFSqEpPY6FiYR6r7w1OeKFDvOQBznvXCxWVpFeTzF1YuxYA44zS+JdcM8ThHwDkEgciuTt3uJwTGzEMeSR1+ld1LLa1Z+4mclbNsPQV5yS+Z2s+q28UGAwyB/Cc1y2p6sbhnjTkkVVstEm89y8rkt1xxz75p7aM1nIJQ5Jyc8Y49K9uPDtVpNyV+x4D4rw6lZRbXcybu2u5LV5NwDA4yOSPoKh0izaSViRyeSR1roJFYKcDgj/Pas22R4J2IUgnOOnr9Kylw/iXorNHo0uLcFFWbszRjRYsBhx3zUzTx20JMePXgd6xLy9naYbSOOgx1/Sqb3k8chVzkH0znP5da5Xw3i3sjvhxfl8d5Ghd3kVyPmYqQcnI6j0zUMZV4ywwoXoKyrhnjKlyQG6Z5/A8U5GeRCkQYk88HGffpUrhfGPodK41yyK+Mu3N6QgAOD3xWO+oT+cQSzjBwewoFvPBI5n4YjhQ2QPfpVmG0CQlnVWY8hsYwK9SnwZV055I8afiLg439nG5z1/fPhpAGUKfmJHHvWXcarcRqggidyx5YKcYx6gV1UmnQsTuHDdUwMflUcdhDbyGNQFzX0GH4Nw0EnUd2fJ43xFxFTTDxST3ucTf6XqdygdUWYMTuwDkZ6Z71lnwdqK3Kyi3VgTgqDzjGc8j+tepRQBFKgZABORwaEwsoYHIHGM9K+jwmQ4PCrSN2fGYrivMMTtOyfY4WPwiLP5pR1Awucgnvk9jVqx8J6dcKC0YLq+4EgAj8fSupuESaUBiDnoOKrfZGhXOR3/nxXuU8LRpawgkfP1czxlf+JUb+Zmy6dFagLGvTtgc04NshI2YJyc//Xprwu1wS8mAD0I4NSXL7kUAYA7jvXZoebzNvVkMLMSGc8A9OtF2nnMCrfKBwKjUPEhV8jnPP86eBiMHsehz7UamsWR2tu0ufNdlZeV7gjPrUzu8YYF8ljjIxT4wIocuST6nrVeGUOMlM4JqbG8Xoe5NIr8mgSjG3GBUcCkDLdamEYY55HtX8dan9IuwiIScYyMU0/ewScZ4Ip/mBTjIz05qMsNxOc+1MBHVgc9u+etNHzZx0qQbiSSfoKaqkHHb1p9CVqNUBCAOM9faphFkHBpoG1gcDrTpOmRxjrSHYhCjkYH496UICeMYpFUtgnk08oVxzimhpJMYIyXJPI9jS/IeD196eeuAc1EOMkgk561S1GnYVU2ZJIx6UkmHXgHINJySOc+tPJ2rkfSnYpakGzByeT71IEIIz+BpciRwcds0gJ34P0pWYmRyyFSCPWmklyD2NSSH5Scc4oiAxkgCp1JEwAMZxTFiyxJPfvUmAxO05pFQs3XjvxSF1GMRnFN3Z4HP1qXAyc9aYm1G4yc9TQMaSoOD1xUeNuCCcDqKm2ByeMUMBjB5psBqEPxjFOA2ggd6ag2HIGBSsxGSRwelOxYzBHbJzQCDhSMn1o3HPJpH+QZJ59KYdBhJ3kYz6UMCOlSI4K9Oe9R7iWYn8vxqtjOw0/eAJqRUUnk59KhkQFxmnhsYPUipJEYhWwODnqaHwBz0z2pufMPPGaJGC4BORnrQ9WVohy4ApGPPr9KGHHXj2pgIHUZ/CoGG45xzmmkHoR3p2QeQKVSQMn8BVXIEAATHfPBpqtjgHPtS5JwCOvSnFO54pisNbPIHX+VNTPc96Un5gc8d6TOSefpQa9GGcHIpxkLDBHHrSIQcA8HNBGAcHI9+1HQQjD5QBnOaQlgvI6d6AjEgg/hRI5HymlYWpHGxz835UFgAecc05Ttwe9NY7myBz3FO1thkgk+QgjjGM00uAAB3pOQ2O3vTSA7cfjRbUadh3GM5pq+ppCMHBOPenbsDA/WoC4i/KSc5o354wD3zTMndkcjP607eQpJ600riDknI6Uwg9vxxTl+YZByT+lKG25BwMUMBMn+nSkYORg9PrSmUZGOuKYXLtgnHoKroK6ALzg4I/Om7ec9wfSnEFQD14pQ4UYA5xnNUth6A/IwOppAgAB7mgPuGSMY6HNNVy55otcBy7RwSM02RRtxn35pCM/TPXNLGvYnNFgI0Q8jvThGQuDk96VpBHkEk88U3djk9+1TbUBUUFjnntih2UHnAP60x2xg460IgY5PX0oHceVBAI6+tRyqBjn8Kd5gzt4wKXdvI4yAMVNhJ6DN23AHPrmkkfIwMmlAySCCAD1ppA4AJx1oSdwG5bOM446ClIJXjGe9OVlXORk9j60wyHdwMinrcBuAgzmnIzSDJHBoCjIyKcEwDyQOoFMaVwBAzg4FRyENxg+1KxB6g4ximMBwB1FFrbiCPI4J4qULwSCOOoqJSVPbFOLk4I4oAcijcRzyc4zRgLgZP4mmK3zZz2poOJCc8duaB9CR16NwaaJAO3T0pzYOFHJ61DJ+7IGMnP40722ESBiFzjk9aby7ZHSkEh28np1FPhkXBJH9cU7j0Y2NSOM4BPTNSIuGAY55qPyzu4JI60jqQev50LUGOfOTtPA681GRvyDnk01CVBzk561JjnA71YhuQCAQRjvRnewIJ49aRs8An6Uiod+M5HrmoGrjlbLcjnHNMALnv+NSDAODnJ70j5yDnAoHqNDHePbg+tDOGPvSkADg4qKN8sSRk/wA6aJFbBbgdKN3Y/rT4j1Bpr4OcYyKdykGdo9c+lIxxwOtNBbcCO3Wlb5j15xRd9BjlwMjPWmlSoPzcE5pg+Xqcn1zSK2WwSfrinsS9xwLADHXoacS0hGeg7mkwd2eo70K4BI7mgLWQ0EhuDgetO2lickE0A44PX2p0SYyetK4iMLv4HXPTvSOp29c/j0pYy27I47YpCSOST16UmLqLsGz5jk4pqKEyBySeaCm7B701cq5GefWhOwIlbC8gYH61Ez4OOx706V9xANMC78jH507j0Hs4K5zuJpCN4U4wfSlRQoHQe3rSbsADjNSxWFUquRjn1pHwenJApGICjGM9z1qPOO5qQZIF3juMVFKdhHcmp/M8xApGCOp71CzYIAwSe5FBJICAoJOT6Uzau4Z6n25P40yHcSQw+lS4BX58k561OoCMuznGM96jlZG6dTSzSFiApJA4IqFgcE5HTvVFq/UlMYK5XqeSDUDORxg9eadFIWODwB3pbhvKxkZz270rgMUkZxk45AIphJfA4znPFODhVBxgkYpqAMckYwcjrWbYrCTYcLzsIpUdQAT0Hc+tLKEaLzAchahchgOD7baz5ibO4jSrJJlTyPpzzUpbenBy+ccGomAXkgk9KiPGSBgnpgVLmaJFgjZgEe+aUMYeDzu/WgyqVVRgnuaRzuTGfm65rNzNEhu4hmBOCTUeDHl8nr3qN7gISCx65JqhfarDEArPtzk8nj86hyZSi2ast8GIyeoxVCa/jiyS+Rjj/DNcrq/jiw0/5TOglGSRuBIGDgnmvM9Y+Jsl+ZIrQNg5AkUkHn2NZOVilFnq914kig3kzYA6KSK898TfFOGBnit5EnYHayq3I/T1rkrLTtZ8QIBJLIsIbksxBOfQ96i17RNM8N2zIUM14efnIJBx1qE2w6kp1zV/FUxihUog4wOce+etdDovwse4InvZXd26DHGfp14ryiDxHe2txi1eSMHkFWIOfwru4PiXri6fbxh+YiCGI5PqD65704xbeopNJaHZ63/Z/ge0eW6VGkcFUVcZJxnp1ryfStaN14mS4uUaSDcSQRwAT2+lLr2vPr2pG91CVQTjKr0GOBx9KzbzxRbRZSCEIV6MBycCm6bkzPmUT2O58d2mlwRxCX5QNwTk4HXHNcT4j+LplcpBFgZGDnnGOc/j6V5jfatPdfMXYgnrnqKps3mjcMkdM1oqMWrWBTfc0LzxDPfXkszOx3sWJYk8/iaqy3Mk2VZmJ6n0qCNDuyCSe47U/eFIJwMdRW9OmktEZuV9xoGQARkjuadEQh5FQtMbgkR5HPOO9SRW0z8BWz69q6Yx0Mb33Gu4Zyc8Yzj0oSR/LwASM1pQeGbmSHznXYmdu41umwsNPtFLHzXAxtPatopXuL1OPs7W5u3CiJ1JOCWUgH6Eit+fw4lksMkpyTg5HX6VZ1PxIgtUjijVNvQrWNJqz3ERDuc59c1sot2sDlbc35Ta2gje2X515wfWsrV9cuJ5N7thegUYxj6VlQ3UrkqCWJ4qaHQbm4Xk5XOa7aWFqVHaKbZyVMTCmtXYr3Oqy3BKgbjjpS2dvdXmDtyfQHrXT6X4VWNlZ1yc4PGf611droEEQXYuCRnAHtX0OFye+tbTyPDr5qlpTV33OKsfC010QXG0DOR1/rW9pfhKGDIdS47jJxXUwWAiOAgUN6GrtrZqvUFs5G49q+go4OhR+COvdniVMZWqvWWnYxoNJWFQEGMdBV/7ETDzxWxb2iblJOQexqeezR8BiMD+HtXoxSWyOO7e7uZKac6QgY5PII/rSxwGOQAjp1JrQkd0QgNk5PWoomCbmfkt/OtkmLS4+3lVgHZcHOMf1p0lyqqVU4HTJqNgQygnnqMUqwiWQ78EDnAquVGbbLVlKyruc4AGc9SasiYSKT8xAPBPeqkZKqRtyhqZjgIiHBI6HvSsjBskkuiYQi9QfrU8Jcx7sfN6Gq0ZQPhuvUCp1lwpIGSKLX6Gd+5fj81kXdgAev05pQFzheveqgnlmUAdQenqasIhQ5brxkVag2Q9SIyqjsu4gnjjvT7dn84HaRg9T3qaOxG4SsAc9aJJNsmQPumtoxuRYma8COBsJXGcmmyTpJjBwT0HNU2nzkkjBPSnrcxgAKuSfWuiMDNskZMja5JPb/8AXTXDdDyoPQUgdVbO/JPJGc4pdjTuQhyfQDrW8Yom45AoOTjkcA1GYlycEDPIGelW3sGiRS5yQOPeq7JtycAkdc1tFIdmQPESAAQcdgadG4hRSFJHf2qNblQ2UUE5xmriOhIyBs7963SfUpeREwLvuR8KOuO/r1pyzAZHUjtSXjhgfKQjjjIqAK+0EgAkAHFUldA5W6kyEuCBzjJJb3oBR1IPBB6+tSWMMjqecggjI5zVyLRTKpBGCTnI5J5qlYFdooGXaACC2B+lSW8D3PJyvORitaPSNqEuCMYGCOf1p822GECNBnGCSOtax8jNpt6leztljYGTp696lmlQHjB544NLbwNJCWcnJGcEVSlkEXydWx1PTrVqN2Tzcq0G3N+xTIJwBzisi4vWbdtAJ5/+vVp4XjiOXznPTvVUWpjG8ISTxuA49810wSM3eRXicqWDtgE5IPY1NE528ngcjFWIbISqSV49D3qL7G6sQPlGeBXQtQ5XYVI/NUE8Y7HvVyG1KoMd+RTFtzNGATsPqOuati8XCJkMB1Pf8qLXHGC6kP2ZoJAZGyDwfyprJkM6nk+uDxU02xyMtx69M1Cjbm2noTVW1K5FexJ5YiiDuxJbOPUmoQ4j5B5JyOOTUk0JAyRhRyB15p1sIyrMw4GOKuKug5FfUhMhJG84TPY81ZL7droQRnP1qCSMOwbHGQMcc0O+VBA4xjb1NaqAWsW1lVSCTwetVkMUMj7SdpO75ucZ64NRQ5Zjk8dgamaIeSWxkf3fbvWkY2BJvVER1BPMIIBz91gD6d6Jw85Qg/Keo96PJhSIFl2nqB3GaF3pgDIB6HrWyXYlx01HQu8ZKAn+9wP0qzhXgDOCxz+QqKQuuCoGcYOf1qUblGCuQRnmtEjKxVtmkw+ORnA65/LFWlaVVGOCDgmkUmJgSmATyKe8wmkAAPA4x34qiI6CRyEBgxyQM+vWpI0Eh3scD0qBYmikDOPlY9CP51bkty6hgc8cYqkawv1K7TpHNlU29t2OT7mhplyWAwQM8DrTmtHVRIeRjp+NJA8bxlJEBOeDjiqS0G77DrO4JdpEVsjjPatOBTKAznGDwPWqtpsBIUDB4C9qusXQEbQo7Y6Zp2dxWui3bjymLnBC9AO9Tf2q3KHARuDjtx9axY53iTIfAJ71BcTy3EiLEfukEgDg/nVKJi7Gg8vnkhHIUkjuKUSeQBuJ28d8e1UE3htuSm48irso3W4RgW5wDinyk8qaLVnfCSUbRx+dOvJJJGBIOMccVVgt1t4A4JLdT7e1NNzK3IXPI+mPWqSsSo2WpKkksb8HAHAxU6ujtuc4Jx1/WqwnJkXspHJ7CnTKcAggjNUgSsTyFFyF6gVTjLbySMknJpzuY0YsAM9Omc0sFwqRneQTngD0qkrilq0iSMMABnBPQDrVlFSNMswUkDg9+KhWdWVSBg5ovY/PVQhweuQehxWiTMZabEk5dkCA8gcY6moIHlgJQZf1yPelXeqg5BYdSe//ANerCu8qjHBJ54FUkjJ6sbGwjlMnJ9faq321ZbguBggnH5kVY+yylvlOR3zTBpgMglIwOAQO2DRp1HZ2VidGeVQ5Yg8jBOB6cUn2ZABuOSCOlSgRtCUAJAPHrn1pgfZguADjv1pGmltSWRyqAA+5qpCzXLE7MkE5FWZNs8WQeAOwplpGY3yDwT0zQUtWkKtszEBQR6jNSGDyiuADkjoKcZJElGMYzyPepJFdsFXxg9Mc1N2aKw+ZCuCFzx1PQVUnj+6WXIz0Aq7E0lwSpAwO5xn8qd5bBSxAO3kDGc1lfTU0auNSZXAAjII6Ejio45vLdmcYA6kj8KsBgjBipBYAAAHFRyqZBgjII9uaRk2xxnEkYaM8k9ce9Sw2vybnJYnkg8VDaQYIyDj0HSreGBALBV9cioehF77iCACIkE9cjB5qSFQ5BP05HSkADj5CeDzViJQQgI9zWbdkFyRIDtJQKcdjUsm3aFCk56gCkBdVJXrjpnH402Iu7ZcEDPJ6CudtvclvoTKu2PCk89RVm1hYRkgAnrzUSypkYPAFWrS435TqB1NYSbsOLV7EyQ5UEnBHUVZhC4I/DFM2A4wTx6dKfHEGkwRzXLJ6G0XqW7eN1fLHAzxWnGpBB/TrVSNdo4GcdquWmXHIxxXBNnTGxoWynAYDmtW1LcYHGeazbLJwAM49a1rdCMHoa8qpI7IJGlbR5wepxWpaIUcE/h7VRs+SOK2baMHqOa8etI76aNa1AYgk10+m24KjHU1z9hAF2k5xXY6PDH1bk46V8ziqnKj2sMruxdtLJJRkjFXrCwcTgrnCnkVNb2beXkA10umaO3kqWHU5r5itiUk9T6KjTaaNvw8zrGEIyCOpreqjY2y20QAFXM96+UqPmk2j34WsOpD1FLSHqKzNELRRRQMKKKKACiiigAooooAKKKKAG4zzWfrTvb2M068iJCxX1ABJrRHSq15F59rKmM7lIwelOLs0K55Tq2ozXBBjU5Y5yOtZV7LcxYUsQW6iugv4xbkEJjk4B7VlTyGaVSwyPWvrsPrBM8OrUak1fqUS+62bI+fGRXM3s8sb4UlT3rs57VJOF4rndWtFjcnrnj3r1KLTkcU6jS0ZwuqiWdjvOSeM1zt3pW8YycH0PNdnqVqShIxk9jWDKNhIY19RQjTsmkrnzdetVbs5O3qcjPpMMPyBMnrkjmmfYkgAJAGBxW9LCGkJI5HNZl2DJKF5AHNe1SPGm+Z6meo3sSFwRzmq95E3l5PTuauHKMcGoJ5QeDjNehFu5wyt3M9UEn3eO3AqhJGfNYPx6Y9M1pAiBiVGSe1QyJvIZgfoa6oOzuckttzPaIBiCMH1FZb5W5IcfKTw1bNzIEJJHT9apMUdcYyc8Fu1dsH3OOdn1KM0QuNoPIxzmnMiQABBhjjpT2i29eG6YHeolQOTk/MMceldCOWSVylfkjYSN+TyD3pGfDAtk4GMZ9KV7c+buJ4BPGOvOKhLFJwCOD3J5rpjaxhdkjJKwEhAAHQVXeFWOQ3vilnnaD5nOYzgAfjTIIszMXkKZ/h7H86peZF0NhbDEythegA9MU2RQrZQkrnoasPEB8oG8H6Hn61VkiMK5LYB/wAKteQEbRhX8zHzZ4yagMk8obeRtBJ4PGM8U9m2jLsCOoJ+tIZAYyuSo7k1YrlRJEu8gFuuDkdKRzkALgY6knvThHGU2oeSeSOn51BNGSAM4x+OarpcNWNZ38wAfOD1JqeWCJYdu87lHAGMURW5wWJ2kD86lVItmW+Z/cY70bmkSiSwOSCQTQZWAVY0ILdyOPzqcfui+UBPUd8UsdwCuHAxjpUmidj2vYWGPxoGV69aZDITjdwfTP8AWnj72T071/Hp/TFmxssYVsnnPNRqnXjJp7jLc9BSquTkcClYZGWIwcUm5iQf1p7ZDcntT0XceOB7UwVhhkAySCcd6a0xbA4weoqVk2EHj6GmSIGIIPJqWriuLGQwJ6Ed6jwed5zUgj2oTnNMxkHqeKQxqMFIGc+hprOfM4OOaFQFsn160rkFwAeneqW4LyF2BUJPJJ4oyCACTxTGBJC5xz0pxUJwec85rRK41uICEbIGQaTl2JNPX1x/9ejeFySOT+tINBrrwMDNRkEHBPHWpDJuPTimNgjjr61IhsYIy2R9KQEiQYxj1pehAzj1FPUDtx61LElcjfDNg9M8UmwJj0pznnGckcmlc71GQBz6UhpDcg9DmkYFSCBkUojCgAdT3pcnOCc8c00rlaDHyMHpQjhxz260rjdjrimxoOQRnjr+NUMRzkgjk00Dfn1/Sg8HjFOOCODj6VSSIvcaAVBBpvLH0P8AOnNyvJ596WNQqnNGhAzIAwfmx3NN2EnipCmBn24qOKXLkEcfzpJXAa67eenPekCA8t61LLljjjA9Kjye/NFikAZQOB09aBhhgDvnmgBSMHGe9DKRSaJGjjjNI4L4G7inRqWyfzzTH+bC9zU2AVW2jnk54zTg2/ryByM1ECOADn1zSqSGwelNAxCpPJGKdnZxgfWnEjbweM9KjYjHPP0pXBbCgBjzzStjkA8UNhVGBTV56GqKQ0ylXCgcY5Jp6orDJOD6VHLncCPzp6L8uT07UJXJGgZbGB+NLtG/jilKAdse9RrnJA6npQ1YpEm4HjAJpikc4HIPOabyDgk5pAvOQeO9Gwx5Kt3/AAphHPejZtyc49qChwCDn15pIWom9VAAGTnpSZ3fShepJAx+tIAFGQMmmtxir8jE800Et1HJ6+1OOMZPHc01iWzjAJp2ARIwCc8YPGaQRfNvHUUrKxxgcetNjL78E8U9BdRwUsASfrSfKW4HOKcZCFIHHp6VGpw2Ac5HJNJ7EjhNg4NNaX1HPqKFiJfJPegpyVHUeopblXDPmEYHSgHawU8f1pqrtYk09AHOSBj1p3G7iSIDyeCKZGeQCMj1okOWweR+lMXIz3FMgmkxjPTHSmKC/Xj39aR+mTyvr1pFyxHPFTuUh8YCMSRketByWyDgelIwydufpTA5zgnIFAyR2AyO5pmwEAE4HtTS4VvmHQ8UM24jsD+lNK49BNgGeuaWGQscEYGeppnIbj8KenLcnAFC1e4XJHTC+/qKi37j1yakaUkgDle9QjCk4HNVuGoSN0H86aQ24Eg46GlYbzkjmlbeUIHWjYLiDLHGTj3qTA29Miowdg6YNKkh/iosCAkHjoccUwYHLDPpTzhjxyaaAWHPQd6jfYoUEIM45HTNNDK55Jz0pAQSQcmkwDyCB7mggd5QOSBx65oARQB3JqMkjGf58U5Rk7iKaQrjsFWAzgdsdqfgYwck0wsM4J496a8gUDac+9PRBcQcZH6Ggqckg4oQFiSfWlwSfp0poY0IHOc80si7AHDcenenKgQ7uvPSmsgbk9KmzHHzETgZOc+tDnPTJ9qdkLjPIz0qOb5Dkfr0oasUMkUtxmpYkAXcPXqahLcZPftTo3yAPyFJOxA8sARx1ph2qpyMHPpT2+UDPf1pnD8BqLjQpIABHU00Haf/AK1Ayoz1/pSbTnnvTvcoVgApOM0kajrnNK3AAJ96aIyOeo7U7kWYeZu6Dp6d6TbtbJ/WgAZwDz+lEnIPUn1NArtDV5PU/XtQkrI3JyCcY60LHkYJz3FAjwwJHTnPvSuFwcF2yCR65pSRjGefSkZwZMjmggE5OR7CmFxoVhzkHn1pfLCjLE5PpxS5BUle3HSmhS4BPX+VALUACxJxnjtQwIUkHn0pEkMbYHIx1oEZ5OeT2pXGNjc4yeTSDLNnGR3pwb5Tkd+lNLEkDHHcUruwCkqSRngdRTFOMA8e9CpvcnPIHShmbYVxz696AHH72FOTjJxTd+FIxkiorfcgIkOWzwec4p3y7iTnnniobAC52gnjjk0oICgEnPbjNMmkKx4GcVAJzwSOc4+lTfUViyvUnvjvUMhKvgnPGMUecdoJBJByDTi3ylyM59qTaKQojIJJ7n/PFROpWQEnOOcde/erC5ePkjn9KpSzGFgME+rDpUOSBK5MzgMMg4PTilVMnJ6Y9ajYmZQBjI5NMWUOQpJyDyKjmKHRgbWUd85BoiTjJOAOBSqwVSDxnoaieRVGAcDoRWLnZByjixkyQcjPBqLeVzn7oPBqtNqcUGQW2g/xHgdK53UvF1taKQ8yZHI5zmsnNDSsdK15FAcEnJxznvWReeIkjkwJAoHPXkj3FeaeKPij5A2WQE0vGQRwB3/GuRjvdc8SzqCZYopDjCggEZ6ZrNzTdjTVHf8Air4nwaahCOXdgQuO5rz3WfiRe6hIoQbAwxyCPx610Fj8N4oYPNv2LhDuO48A9q4/xfqdg2orY2qhFTCs+B+YqZN2LTIdG0i+17VAblXaBju3EHGB2z/9evUNE8AWFrItw4BIGNpGAPc5qt4Zt10nSl/fLJGRu3cHJx2qprnj6002Jg8p5yAFHJ/AVEU7XaDmOt13X9L8GaV9oeLeM7VVcck9K8b1O6i1vWp7twUSUAgMcgD2rK8U+PG1lPKyRB1AbqcDqa5mfX5TGqg7EXgAdfzrSEW9zJyVzq3m0rTA5dFdw24EjJP4+lY2p+JjcACIBFBIAX0rnbm4acEscnvnvVYbnBbt0zXdGNjFtEt3qMmcAkknpSRyFxlxzjmiIDgsQT0pZ5vLYBScd625TO92O8kGFtvB7KajiO2BHIweTinbWlBAyT2q/pmgXt+4JiwgBO5jjimlqMzgzFgwLYNWItIuLvcUUhW5LGui03RreBHNyVLDPA7n0qxB4gt7C3eCOMbjwM1qoiuUNG8MsLMyzbQQfXsDW2jaVa6aVPM65wOM1zVzrskalEdgGPKisi4uZp5gy5292rpp0nN8sdWYyqKKu9jo7vxRm0FoD8inIP8AKsS7vHc5U5XHSi10u4nbcyegHINblj4aDMDM5Oe2MZ/HNezQyqvUe1l3Z5tXMKdPd6nOIrXIGASc81p2PhmeXBYEIefx9K7Gy0BI8kR5wfXA/Kti105FQhlABHIFfS4bKaVJ3qPmf4I8Stmk56QVkcvaeHIocMQM/n+Va9vZC3ZRtJB6DHWtj7EEHyAEe9SLAN4Dcgdz2+le9GnGKtFJHizqym7ybZBBaBMEr1OcVvWlnCIgwPzkZwe3HpVSNQ64YYAOQcVYitjMjsvBU8Z78U+W5mQug3k54HTpipIAyHjoe/1pu3LA5xzg+1WmiYxgAgHv9K05TEVEJkAHGO471LNIxGPQVXh3oQuc+/41YkcvGUAwB6Dqa2SHzWRVZjg5YD1yaj25BIyc96c9sHXcOoPI/wD107lACADg9Ce1apGXPqCK4OSPTAqQAuCQcHvU6xswHHBpoXLlVPOOw6VbsZuSAB/lUcZPWrfkZC5OXA60+1sA2w5z6k9elXvsw3YPT1I/kaRk2ZSpiQE53enarEVpI0xJOE7j/wCvV2LTwTk9R+npUr5jjwTkjv61SM27leOyKENuwQcjpStlkJLYxzn2zUEt2wfaCc4qCSWTayHnPUetbKLFzF9LkrEQWOByAOc0kt15yAqoAPJyOapRgnhiAAOAKsROu7gYB6g9K2jHUd2xHACjPPP1oRVZScZPXipk2uOBkdzSLCGYAdBya6Iom1xynMRUAA4z70/T5DEwcnnue9JFEWkJOQPc9aTB81l985HSrSTJSejLtzMZTgjgdKz5ZS7YU4A6/wD1qspOCCCCSegx1qrPasjhijIh5LHOTz2raKsKV7kUUIZXCY68Y69eTWhBb7oymMY646mo4reJZQFYjPp1NXk8uyOXP3zgZ9ae4lpuLHbgRgPgDtURtElkBXJ4xjtU+w3EZIIxyQOuaks4ZOuQBnBBqktCW7uxYgsvJgyMBsZx696t27+VGHfBYDjHaqjSFQVzkEdc9KoTTknBb2PPJq0kw57I1LrUgQC74BrON+h75Pas7Y0snzE7M8AnNPNuUGSMc8ZreKRlztmnHrKJblH5JH3iMd6ybl/tLExN3/rU1xZ70BIwvfpUdraSW6jGTk8Lmt1ZCTb0ZZsbH7QB5vAHBB71O1sPM8oKQo6HsaIpirbTyc5I/CrqXKNFyAAO9OzOiKTQ+30xIrZndwSPTtWPe2SxyD58DPWpbvVX6RsvlgHJJPPHasi6vGnYIHJPt0+tbwTbG7NWLEk4I2gk4OMnvUEHMoCjPPJ9BTLe1M3IPA6k0ZljZlGBk4znmtlHoJJ7lxpAyljxjjijfGqdMk9MdajtmVVwRu75xRBMInYMpwc4OP0qlFMNVuWYN8keW5HIAPaocnzWUDg8HJxV2xxcMFLbQxx16VHqemm3cCOQkkgnn+tXGOo2na5TTzIpMFTgnknt9Kmln+baCRgc06eUsiqp5Xjjr1qHYW++2M/nW6RKS2JFgyysQSD79asqzP22joKqyXTJhR06Zx0piXDvknke5qlFspW2C5O8gdW+lTiF2hGGyBjA96S1jMjcrkdieR1qxOTBwwI7gY4rVESi97lrSdKe+blsAHnIrWudLigUSsMgdSKydO1KZYyI32AkjgY+vNF3fEx+UXIJznJODVImySuV9SlMsuUbbGOoAHNRwKGy6+vr0NNYpKpRcgjkkcjNOt1ECPggnOcfWrszG13cGd55cPnYOMYqZpJETCDgdvUU1QZchA30HXPrWpZaJLKo3gDB5LHn6CnYqN3syghJjYSOQmMgD19KijImJUKBjueK0L/TQuVU/Oo5ANZ8gEW0Aj14607De+47YIUwhJfPINWxO8kYDgjHJzVK0YtcgBflORk9etaMjCNckZ579a0sOOqK5dQcMCR3NEa7+UbGB1NPEiOuDgc56VHvCuCAMDsO9UlYiyJprdxsYlQcjOO9WlnA2qTkMfyqi85kI3DGewpwnRGUYYMBwT3NUl0FdR2NCYoqFVJII5Jxiq1tcBFZRgj3pjF5n2xjg9eev40pi8oDHBB6UWJb6lm1mWTIKB17nAJp6tGZAM4BzjP1plupC5bncMEA0XaRxxg9eeDjpVpJk9Li3UIJzj5VPc9aiMSOw2qQSOakWQeTg8nqMioIyxGcFSDxj61SRm7OxYhQRsQ4ODnB/HHFWogqYz8wz3qLfG6KJMls9T2zTXkwgKk4zgYwfpTsZuyJ5I/NYkEgZ46UqIYCrMco3QD2/wDr1XSRyVGOCOWPf8qtT4MAUknHIzStYSSeowXrJwgGOvTmopb2WMDCBkPBycHnv71IEABKuCSOQTUDssjbcEFDzxxRZGbuluTxS5YBVwB396ZdW7Ahyc5GOtTgk4Crkgckdae9qWALnjHTPShvUdrojtnjPyg4HpUvl7JVxznmmy26oqsuAQeR3qSOYZHO/jkf/XqbmiXLuOd/KJyOf60/7q8jnrkjPP503f58oO3AXnLDvVmNA7Ag8jsRn9azbtuWtSKMOOAfnPoPzqeQPGME4zSCYwSt8uT274qRYfOYHqT1+tZt63YDY5VKfeG8dMnrTLdS0z56EDByMe9Vbiy3T53MQDyB1q7Ev7sAHGOp70MzTbdmWfIWECRsA+gNRmMSqCDx3wetCxvOAGJx704A2gKEEjPB+tZ3t11E2n0JoIQpyFzk59/erJdSB2OaS1QxxB+oPOKjMmMk9etYN8zBtJE7og2ndgnjjtUjhTHgNuAHODUO8XQAI4HAODzUsFrGiAAcd+OtZPTcheQWioSAec8Y61ZhiNvMWxgEjAFLaQopJHJHOKe87eYAFJA6kVjJjSSs2XIjlcoCTnHAq0h3qAAAT0yaq2pLkcYHfPStW3hGcY5HpXHN2No+8S20RVQO+KvW+UBU/lUSHoAOR1FWI3G8DnJPp0rzpvQ6Y2RdgB3KVJ56itu0BZcAc1lW8O0D5vwre03Kx8j8a8qtKyO6n5l+ziKYyfzrZtEJIJGR3xWbAgbBHTNbFkhAAGeeleJWeh6NM2LVg2FHHrXdaDo0oeINyXAwO9cVptrhgTyM816Z4UuBvVn5aMADPPavk8xnKMPdPcwVuZep2UWkLFZKp6gZ5HQ1atFw6RjkDvTYbv7Vwoz64q3aWphYsxya+FnJq/NufYU1omXVHFPAzTVpy1yM7YjqQjjiloqTUKKKKACiiigAooooAKKKKACiiigBCcUjjIoPQUuaCd9DgfF0Kfb/ACkXAUBifrniucW3BlB6gHnNdh4njKSSyEde/qK5/T7N7tpGAIRBknHFfS4adqKbZ85iLqbt3KdwgicjoCOK5HWWLzHBySfWuu1VleA4+8D+lcXcLvnILYUHmvbwmurPKrScVdGDqPyuFNc5eqRnHOK6bVY0y8hPTgA965a6nIJA6HvX1eG1R8/Wd2yhKWKkg81n3QPYZPetGXIQ46/WqjpgivYp6HmydzKnwCQOp7GqHlliR+ea0blQkm8kYz0NU3YSkkHnOK9GDOSWrKbDdgjjFNuCqoMnB7AU+YOmRj8aoyneSDx6GuqOtjklpoUr0tNgcgenvUB+RORkYxmrUqHABOMnA7VXmYr8gGR3ya7odjjaKbrgqBye9QmQHeADkHk9z6CrkriJc456H2qsgEqOQccnGa6Yvuc7Wo2RwsQHIB9cc1TvnQMhXBx2xUpuS4KkZ281XuoxvDDkEdPTvW8VZ6mT2CeQTx+WBkEEE4IqH7KdwUnoOOemKf5wVgB97vmkkbyyZBzk8d8VpsZ2vqQlngIUHPfb3FEkIuyofjBzinLmYF9wJ/ziq0bGRdjE7sntWiQnuLJbGQlVOcHIPrUckKgMJTzjgY61Lv8As6gnqD271DcSiWUMRgAc+pFNEDA6s2xBgD8KhlXEoPTnrUT3Aimyq9+S1Me4bYHbJyOmM/lTvc0jYkM++VEUkAnHvTpsP8gJyvb+lQxGLepJIcnJH8qbICsmehHIINK+hcbPUeGMZw44JOM8UxXUgswyQcY9qjmmMs2WOCBxUcm7bvTAB9aLjvZHvLxkOCBnFN8ss2fT0qVGyMn6U05yTiv4+SP6ZTbEHYEZ96Aw34I5HSgKcZzx6EUgQA57+tNKxQjNtbJGackgf7p4x+dNc7sDHQ0PgYwD70LUXQZICW5Oc0q5XAPJP6UpO/IAwaiQOGweuaTTuHUl3spwRkUg4wT09PWnlwVBxzUTKz4wcAetITaAxF+VFMXAzkHNWFAj6tmoWBbJA4z2oWgbCFV3ZJ57UrqGAKnP0pFQPwevpTgoiKgdDWiGhpUrjJ/CmHnJ4zUkqHhicg1HtBIJzmna41qLGce/SmyYDex/SpCQCSDz6UxCWPPPfNQ7gMkUkDHH4UIM85PofepiMqTzUIQg57GpF1EKAMTnvyDSE5YDt606RBjg5JpqocDGc0aBcdnack5oYllUYwB+dBQ9cfWn4CIASeT+dNF3IywxnNN354B4BpX+VeOTUcKZ5PSklckjfBcAck9aewAAOaewGeBzTGyTgevNUQRqS3XkU8tjkfrSKMEgjg09gIwB2zUpXAiLscA08IMYHWgnJ4AxTWOO3NNXHuNQ/MSTkZoK85zQFX8utBTI461dhDdpXr3oY5b1570DODk96YSQDxz7VLQ0yVGB4Ocd6QAMSAKbGTjkY9qXlehoHe7IpEG8dx3pwQjp0zSqc5J5OaA46Dg+9FhjQAmePy70iqWyR0p4BfING0YOTg/zpWAjdxjB5560RgrnuaGAYZA/ChQSCAe3enYAxkc9evFKMsMdB2pI0bByT16UjkhgSMYoFsSc4AJphba3HNBYuMcU1gQuSaOg1oDkZyRk0zaOSDSA5PIOfUd6Bx9KkByqduc4/nSb8HbnNCvx1+hpjEBvUnrVLYSfcc/IwOKaoKrg9KRUOSckDHINLGAxPPAppILikbxx0qIIozg81NkKAD1z1pBEhPPXp9KVtRrURJeMk8dqhefa5G0kE8EU8oFOMkimICQQeD6UWuC3HKxYEgc+hpqZJ44I9KUKVXnnNKI8ZI9M1Gr6A9BxYhckH2qPzQDyPxFDliAozjvTcKuMncaEQODiX5cUNlenQUisBwO/elMgA56e1NeZXUTOQc8ccGotpLY5FOVAc5JY9s0py3U4PrT6iSuIUATbnJ9DRGvQZ59qSNiJMHnNKzFemQc5pDsLsCdSc9qaUG7IPb0okJwGOT7Hmm43YbJ57UBYUgPjP600EoOQMelK5xnjmkzuGOn1ouV0HD1x34FJtDj5j+HegIRyRimgbmI7U10DQU/KcdCaHQg5JzTlZGySDntUZB3YJwO2atBcTYcZB5zkinB8AcZIpVZcEAknNRg8kEjOelRcm47AcHJwfSo2AGMHNPZWIzxSeWBjrz6U9xpjQQT6HoadgFSM9fekKAnAGcUq4xg8VJWttQVcKAMcVGy7h6c/jUm4DgZPrUTXCeaFAOT7cUrajFjBHB5+tLkLn0NLjGTyfaowQWPbj86qJnYacsdoqTaVAzz35pm3eQScHNKGI4Jz2zTGKrYGCMDNPU/LjBxTJDlRn603dyB6UD6CjqQD9BTBF8+4/rTpCeMAn1NJkvgegoGgT55AD0onPzYI47UigIc4wewpysXOSaGri0G7OAMU18owIBqUuF4Izz1pPNDnIHA9RUiIuZTnPbp706M4zkYNIuM5AwR60gwdxPGageo8fOhHQd8U3BVRk0R4GeDg0OBjHIpp2KGk5AIOaCzdOo9KYYyDgH6GliG3Oce/NUrbk3FdwMdu545pC7bcEZz0oCEBiTweRSbxtwRk+tDaFe44NjGRwDz7UszCU4XjjgCoxJlcHt60pPIIx+FK4tRjbjjHBHrTXDISSc5HQGnSbnYAHHr701mP3SMj1/pTvoNAjuFJA7etKpfcCcYPUd6akpj4HQ9KerkHOOo5JqbgOwowcfN0Io8xQOOCKhdzuGM89felVgWwQBgfrU3GhZHA29Oe9MEgaTbkZA5pWQk7xk0xYw8gbJBB5x39qSZQuwlgyk470oCknk565pDJs3AcYB/lULyoAAeTnHHai6AmchAGHOOtQtIDkqwJA5ApxKpGMEkkc5qFYdrkjkkc/SockiCaLEi/Pzk9DTQgDkAA+pPSmxkxvg9M96kYFgSfwxUc5YyZhDwTkdODTUnHlnJBHoe9OezEiFs5GRmoPLUkID909D/KsuYdiaOddpPTHQetN3o5yRkdhVcXCpMI3XcG4BpLi7jt15IAz261m5Al3LO7ABxjPaoZpI4lLlgCM+lYuo+JobaElnyAeTxn8RmuH1f4m2EcMjpOWwNxXaQc56Vk5pDsd/NrkUTNuYFj0ANcfrPxBttKleOWZQ+MgA5PfrzXkt38S7+6eQogQZOWBJA/EVfh+Hl9rxS5mneRnOWj6ZHXqe9YOo3saJJbl7W/iJPqMmy0WWVB8oUDgk9+BWR/Yt/qIa5vzJAgJwGI6Z6Yya73R/Cdro8EUcseCo5BwcdzzXL/ABD1+3lit7TTZMsjHzQAQMY6Z+tKze5F1fQ4fVLuDSrgNbjfnB2tXbeGfidpVrpuLuJ1uVJ2tGmQRjjPPHNcrZ+HVmdZ79h5TDO0Hmq2s6lpVjbEWyRnPyqVABGB+da04O9yObU6nxB4/u/E1obWyBgRwRIx6+2D1/SuJurKztrQSyzZuVHOepOa52TxPcW7EQOYx0wO/wBay7nVpr2T94cFuuO+K6VDXVD57I6S98aXYgjtrad44FGTGD1PqfX2rBm1G4mUmWUuTySaj2FguVwaVlWPIJBJHGa3UElYnmZXUmbKkc8kelSJbbiMsMHFDSokQCL82evrTQskqbkJI9B3NOMETe5JMix8bsj2qFJi+UReAec1LbafcXkyIIjliOvvXSw+FP7LVZZ3BBAyv41rZXM2zllsJrmYBMnJx8o9a2tL8Ky3dwkc5MSDkseo9MA1t3F/Z2JV4FAP93/6/NY1/wCJ3kfI+THZe5zWqT7EXSNe303T9KuCGYSheCSO/rTJfEv2eRzEQUPAA9K5SXUJ7liVJOegqe2064ucBkPP0rqpYSrV1jFtGE8TCGjdmPk1I3MrnLDJPToarQb7slSpzng10em+EUePMhyT2OeP1robLw8lqAMYA4BxzXvUMnm0nUlZPseNWzaEdIK7OKtvDktw4LthccHvmui0zwyq4IHI5JxXTQ6Su8d/U/hV9dONtFuCDBGST1r6TC4KhhbOKu+54lbHVa+jdl2Ofj0VoZBxkN0IHT61sR6XG2xShJIwcVaiAxkLkjgA0sMkisVPXnkemK9dNyPOcr7i21sudvGAec+lTtGMYA5FJHnoSCT1x3qUIdmTxzjpWiWpDaK4iLsMnGDUnloe4IHJpwiGMk846VEkL7mxyD/npWij3I5h6F2OQeOnNSwXRExizhSpzmmLlQFGSeh9qmFv3I5Pcda0ikiOYYYiyAKSeelSgsDgjjuMc9Kdbj7Mcjlj6+tWYxvYHHJ9BxVbENlZQGK84JPA9OamjgZi2Tkjsattp8TKJHBHfjtSS5UgoOO3vTsRexT8psAHkE//AK6e9qY1ycnpgVoQqDEGZSSaGCE7X4INabMxciOEEAb8YxxSMI1kyoPHJxSgEyeWMuCOMdqkWyMLEkgg9gaaM2x6TkgBB35OK0UAkjGeT0yKq2aLtYBMNnqe9XET5cEkHPaktRJ3YwyvHwBmqk1wcYIBGc5zyasTK3AJ4/nVS5iLYIByTW0V3JuRJGjShjgEHI9qdLC45AyOxohgy5BPA5weprRe8hW38kLyDkk/rXVFFRV1qZ0agEMcH8aQES/IF5B5IFDARkEAkDkj2qOFz54YDgnBreK6l6KyNNgFgARecckVXg3biTxjtVvO6AEcHHGTVaCMMSS+CT045q4rQUrKyJ45CUc4yQevrVcT+a3TGDyT3qaNwoZBye+O5qCRPs6Nx941qrIxcixb7QQwOTnJNXJdRMxCyjKjp7VkR3ACkg4x3NSiQlcsOc8Ec5q0tSOexYUJHOXXIJ6Ff/r1Ymt96Dcd+ORk9OKridJAoC8+5p7TtHF6huOfpTSFzKxaXAiGPvZxT/LdYyWY4IJGO1VLe5KxYJyc8ZOcU0zyyoVBJAOK0UTNsVpQ2QCcA9TTDG8zBeQGGeD1FPt7F3U5JBHY/pXQaZpqEIHAJAxu9PpVoj5mZbaeFjCkHcDnPf8ACrUmkm4jJXhl6ZFbK2qQEtnIHSq95qKW65UZPoK1V2i46IoxWDGIBhnHJFR3EaR8AkY6dqgGqv5j4wAOTnNUrvUvPJB7nrW0U2axaZBPKsEhJfAzgbec/lUD3ZRWGSeMAE8VEYRNJkPwO1N5JKjnFdCSRvGLY0s8hBcbVPBGRzT0VY2JAHqM88YoULPIEc4wOh6VKIY4nBJ3Y4x1ArRGqpkEckzSAR8Ank+v1p1xuhVMjJJwTUzgwEPCuATwOKWQmY+/cVa6A42I0kKcE5BHAFSSkJGMjnP5ZpEtC7qxOBnNSXTxxquSOOcetbJaozcdCZJVARwcAYBH9abfSSoQ5YMOgK1RllBcNn5fQ1YE4uYthbAxwDyRV8pL7C70/wBaRuHTI7UsLR3WQuQR19ahNu21VTkZ59KkjCQuOMZPzEDJNaRSsRZodCjEkOBt7AnmmLGwZth+U/3Tn8KmueQCCMZwSODVZZnjYALlc5BzwRWqQtOpqWUZgXDYOOhpbh/NXLHO3nB6VSa42R7gOSehqcOj2oYck9R1ppXKdnoLAwhQE/KOg71Hfl5V2ocDH3h65pm8SgA5AHBp/wBoCgDOU7kVolqZtXViG1SQsSXB7gipmyGCYznGSOc81JE4eMlU6d8dKdB+8IYDJB4zWiVieSyNDSlMboScDPPvzzW5c6scYiAG3HPrXPi4CrjBUnse9RwXjvOsZOTjk0WYkrdC1d3jc8ck5yODVWO3zgkE7qTUJCSACM54I9KlEuzaG5GPve+KZNrvUUx+UQPx+lLOTt3nqRjHt2qKS4Mq4A56AioCXYAEkfWrSHdJWRMqjK4JyT6VMVWCIsBub0/pULKVUgnBzxipIMsvQMAeQ2auxn6Ei/vArFCp/utjI/KnTDagIxknpj2qWIonLjgcHPSpLlY3i+Qe59qEJoqxzC3UEA8nGe4NSyOSowcZGBx3qOSM7QXzkEEAd6txKhVQRgkenFUkJJiWhdCUJ+UDk/hTJ2k+0Bdm6M8kn6elTgenqOlSBwOgyAO/ahaBbSw2SFDbBgRkHp0NJFMFGHHzA8DvimzYYAICTnOP/wBVCxncCeGI59TTSuR1BwZmJI68ZqeONEQK3zDHU1B5odigIBHJBB9Kf5TlAEPv1OD9Koye9ySQqMbCOeeTU29XQjrgcntVREfneMHOBUmCsQB5OeAOeamxOwRxiScHJU45x0qZnQzBA+QDzmkhBIzjH4U5baHzC5PzH1pMSLEWNuUyc+tDbnwCRjPI9KZAPKPJGOcAfSpQAFLAZJqBpoieASuBzjGM84FPFvHbjI6DrjvTUU4JBBoKE4BOT1OelFvMTfWxN5iyIADwQMUol+zkcZBzg4phiKgADv2qzCquMS4JAzz0rN2SKWvqM3mdw4GPQfhUkBeByxO4E9DSTW+TuiGMDkA8UkZdVBc4yO45NZ6NWFezHSKCXPQkcjPSpNPiKoS3IycE9SPem+WHBZhkdcVJFk9GOPTsal6qxKte4IzNOVBwBV5MkMJFPTjPf8qhFsY2VgAT1AqQTiQjggg46VlJ32F11JkU7NoOB6dqrzRMrZOR7etXIkHl53Hcx6Go2OM7hnB6nrWSeoSV0LCSyqPud6stC7xjYcc5NRRoJVDAZNW4QQCByPc1lJiS6DooPKySQQRU0QGCcdeuabEwcEEg47elSW0R5DcDPeueT7laaWJrdzvAIyK2IAVUSA9R61nQqPMwMEAc1eibcMEcA/5zXFU1NKd0WrX5jnBznmr9vCS4OKgsUBBwOSeBWlFEcZHFedUkdcFsWbSIkgHp71vQx7EQDqeTWbZR5AzxWzZRh2wTx05rx60jrgy7YxgAbhW5ZuF6jJA496yoh5bYBPvitzTrcSDeckDtXiV5aXZ2wbNjS8ySqMEDPNdtoymKZQnOeDXHab8rcCux0UlZQRyT0zXy2Nd00fQ4PRpnoWhqkcWB989a2FOTXL6NO3m4bgdDXQxyh3AU/Wvia0bSPrKM20i2tOWmrTlrlZ6SHUUUVJoFFFFABRRRQAUUUUAFFFFABRRRQAh6UZ4oakBxTSIb1OT8XbpVSNMcnk+9YUmpmxsmtwAN/BJBz9frXQeLpRHsCjL9TiuNvJVn4IyB/OvoMJBTppNaHz+Jly1GVtT2mzB3ZkJ4xXJXhzwMgjrXR3akx4OcVzupNvf5RgAYr6TCq2h4OIkmjD1HLqPTvmub1OEMQF4Pet68mHIJ6VjToZDnk88e9fTUPdPBqa3MpkypBrPuGwxOcgdhW1LGsYyR1rFvCASBzXrUndnBK9zLupBKhA7HoaqxRhTx06k1ceIYIHX6VXjkO0gjkcc16MdjkZDeEDlcE45rKkVnkJwAR3JrRnyx9j3pk0CeQAByeT611QaVjmnqjLlUyqR36ZqlcRZXCsdw6mtC5Tyozjkn86z1LkHd2rvhqcciq2ShDn5jVR/3XQ8HtVuTncTnp1quHXaQ/boT3rticrYyOEMCwGCe3rUM0bCQDIXj1qyhwpI6dRVJiXcsxIHqa0V7kOwuECknlumetJxIwJGFAxjtSkx+Xt6+5+tVfMZWYEZB9elaoyk7CvzI+DsB4FMIXDFOx/nSRsWVsgDJ7GnEKeuR68VUdiL6lVHlkcpgY6knFEtkUUu75Hv6VKqkBjGTgDgt9aaW/cbpmO08YPftTSuOL7lcwxzhVBHHU8ZplxEqArhSR0okVGw6koFOewNPcxTRgqCTjsKRcbFEQYwXG0ZwSuKkEgWMoBu54zTJJnD7QoIJ59ahzsYjkjPWgE7bDmiIf5sHNNuZVSMKqbgP51IgEhyOtTSwiVACgXkZI7445oHbTQ9tgOGIIxmiViG46Zp0bjjPBz0FNbLMQOB71/IGp/TSY1Mkk5/OiNivUZFCrjnpj9afvB5Hb1qkO9yKRvm4FNY5IHJNSMNwz/Omrxk9TVANVQ3zfnShQD1pBy3pT9oQBuTmlYe4wnGRjmmqSeueakJ5z2701nH4+hpWuIaYyGBJzmmnKkgHA7U9mDDPYdajfO7PY9KSjYqwoBRck8/yoOdwJOfQCnoxZSpAx3JpApU4I57Va0JGFi5wCT2welGwgcDnFBYg8DH4c0LLk4NADFGZATk+tSS/KQR0PBpAwU88c9KQMX64x3NT1KS7jlwQR39Kh3HcRgZp5cr0xijcHyR1qWuo9BiscfN60qADvkZ70nQEHPWmR5Z8DIHuKZBYYjacelRMS4AI5HrQoHQtzigMQcE5oiVcayFQB/OmrkN04pzEsCDyPemFi3A49aqzFuSZB5PX0pm9A2AOT1JpNhAznigxgjpx60W0EKzB1AXpUbRE4PrSowU5BwAe9P3qVPOfap6WAjDEAgDdio+CemM1IeBnv6UhXIBIOR3parQpDANxxSEEDFPCtkAHIPpSuGDAHtVIGxifdy3XtTGBBBFSE/z7Uwnd0p2J3BTkZxzSEEYGc8d6cmPx96RwWJbHFPSwCKCOtRTAbgQT71MMsOmT0qPALcj9aVimIrMmAD9aUsCRnr70HK4AHFCg9T9aSVw1DvgGhgwIHb0oUFSGJ5ofc5JB69Oaq3cFqMLEnIz70oycZHGaI/c8inMVPI6Y60kMYQM+1MJzxzTsbgcdelCgAEHGaVhWQ0DIwSM+9NCknnpTyAvPX2pRIDwRz70tB6EYQDgD86YRg/TrzUvfdgioiccnkmqsQKjmQEfhT1AUkACoo8sCAMDtSrlD8x/Wn6AI4LZA6+tEalADnntmgPnkdM0m4kkD1pdStBdmec8+uO9RomGySeP1qUE9+SD3qMsWyAODTBC7yTwaGYhSOhPcUxML14OeKCSW5PP86i3Ya1FXBGCee2aayZOAcmkKb+c89QaRgY8YOc0uXUWjYhA9SfWlVQRg9PShGJPqac2cDBqrMLICAuGxwKCQ3r9Oab5hOAOnc+tNY7jheMUrDHqNueOc/jimlg5KnqO5pVzn5j25NKyoVJIPvjORQkgIfOIJVqkVsgZ4FQFlVtuM89TzmnqoIxnHpRawuo7AY564pQm/A79uajWMx/MTnmmMx3kgnA6VIyWQMBtzyD71EXKL1NPfITJPPrTVbd15FGoLzDPygk85ofPB46dKCoJHGB65xQDvAI6UWEkEakgnn8O1M5Y89O5p8XGRnIzjmhowuSDk54o7kiAkYyeM96CDjJI/HtSOnygg9aTYQpJ6Ac0XAPNODjvxTScEHvRgtwM+9KRgAdT3oNLiBix49e9OCDAY8EdM+tP4UADqPSoQCxwBx+lAh244I/Smsp49DzTkCYIJx+NKAMcnNCYtWhhwrccinKoxkmkJxkdx2HakBLZByB9apDtqKG6jr/KkX7+OvPNC52+9Jt3c5IOetNAK+5OnQ0wkjkelOGSdpOQOetNX5ScjjoPWlsWtgAJxnkn8qcw2ngjI6ipHKkALz71XPyvySeetC1IHPyo9c96jTAckn8KmkBKgjv1x/OoR8pII4NSxpXHrgkEHmmSyAOBg+1EY5wOnpSKDJNjA69RUdChVBOSDgYzQpHXqc0rqQ4AyQTzg9KacLwOnWlcAMnOD17UhTsetBI2cDJ65poYtkjkjrRcmwobGUBz6CmNwDu6+g60sZIJPOc0rfM2eM0XE0yMRFnyOnShyUyAASOlBYgcUiDcvzHmj0FyixzrgHOXB6e1OEwznGR+lV1CRvgk5HTFBUuCOVweo6GnfQtImLDkkE88VDJK5IAHTrTnGxRk59R61GgLuSOmDWbY7MkJ4yB1oVgVKkHPXJqEuchSc4zz+NPkJ2EKQD6jFQ5ASMxjAUMCD61FJKwOBzjr61GjHGDknqaa52tkDJ7ilzASMflzg5x1NRgYwxHOec9qeZQ0WCuCTx2qOMFwQxB9qjmHYlB65PBpkSP8AaN2coe1OkAVAQvSolkMgyuR7Vm5XCxJO4DFs4IHGKjWYyjJbjPTFUprg7iOQM8nsaoz6stq7Euu0DJBPSsucuxrtcbMANwOTzVS41CKDLswz2yRXDa78QbKyDb5mUnIwFJ9j0rz3UviBe6vc7NMWZ1BwVKYJ7ZORmo52O1z17UvF1paK0hYAKeSSK858R/FVZLgw2iNIT/EeAD7cVxmrx6hLG5v7l0Tk+Xxg8VD4X1/TtK1OCK9tmkgYgNLwSPQgEevvWHNJuwkjda217xOpwdiE8luoHWq+q+D4fD9g9xf3TTOeAMYA4575rvtT+I3hrQUMNsTcuUDAwruAJ7E54NeU61d3fjfUjK5aC2AwsQYke/FW4MOupt/DbT7K8jlvRiWHcVETryMHqc16J/wkMNjCyAeWByGwOK8YsNTj8INKYZt8RGGTtxXOX/jG7u7hybuRx2G7gD044q402JtHqnin4kxW5zFKs0pbaRjpx19K8wufESI7kN5u9i2T1ya5u8vXud7HqfeoFVyoDA4xkn0rRU2Z3TNa+8SXN2Gi81lAGBtJGBWU7mcgsScE9aLdFkGXzwetLJJGhwOD1NdUIJEXbGJCCSWPB6UsiRBBySR096ZPcl1wBuPapbXS7u+CiKJi5HA9RWqiha9RDfgAJjgcDjpVdoJbxgUDOScADNdLpng5JI2N5IY3A5HcH3rW082GiQyRggkjGTzmtLCOdsfCk9zD5soIQdc/St+00WxsLESSS73J+62OPYVn3fiV4o3hjwVJ4z6Vz9xqM8jABmIPIBNXCm2Q5pHUah4rto4UiiiVAnAbAz74P1rC1PxVLcKELllxwM1SFnPdnBUkk84rW0/wuuVLrjJ5yf8A69ezhcrq13qrLuzzq2NpU1q7mVHNLeAKp7cZ9Ks2OivPKdxLDPcfX3rstP8ADEZOVGMdSK2rbRFgIOzcAc5Ir6XC5RToy5pu/keDXzRz92COSsvDAjILHqckHpXS2mhqigjjB5Nab2YUAsmDnrVqGMONoBI7nFezCnGnpFWPHnWnUd5O5HBZxIikAk+tTPGHOQpC9AauW1ieSQdvoanFgJc7AcY6H1qkjmvYp2luQCTjJ4BbrUgt5ZCVY4XHA7Vcgtyu0yggL0Bpk9woICYJzxmrjG4kyOWyxF+7GGA5PvUUcJ8li5w+cDHep/LlZgTxkdjmrICCMiUcjuK6IqwXMhP3TkkcD16VNFK8y4z3yAPSpXiRck8gjoRnNTWaxqhCoA2d2D1NdCVkZOTTKpVySBx6mprOGVcuen6VPJGMkgAg8kU5rkiPAUgdPpWi0Mua24xo8dBjPI/rTxAViL5JGOAabGJWOSAc9j3q5HbPMAGYY9ulMTlcrWsP2gkMCP8AaxVyO08g5LFgOlTJGIU2YAxQsTy5JJAxznpQK6IHnZiIx07ZqVEPl4br0HuKnWBCF2Ebu+ec0jqMZJ5XjAq0ZX1GC48mPZgECqrESy5B5PYHrT8PLlQMY6n8asWdoIX3MMnPTsK1SMpasLWB+H27cdz3qwtsZBgnBJyT3P509nJOeNvcD0qvcakFIEZw3TBH9aEm9BbF13WJCqnnI59OajmutiElucZJHOKoCYtKBknPUjpTJZgjbVG4dwea2hC7DcsR3izgkdh0PWm/PvBTkHsagQfKCvGT270xbvyW9QfWuhQu9Aiu5PM8g5HPqaql5cEEYOeD61K1x5nK4A96ckQCb37dq6Iq25dtQ87aDgknGC3pTktmchwwHfGe9RI6xgkjOSeBzVm3YsRgYz2aq21RLeuou1oRgluexPFPiCo2DyTk59KdHl5AGBJFXYbXfjjBzxkVaehg5alRYAjKUJ55NWDB9pjwcHB7YrUWzh24I5+uc1JHbQKRsADHoKVzLmsYH2JmOMAJnk+v4Yq6LJMAAEgDn61qfZHA+YZyeCDxTJLd41OB17ntWibJ5kijFpiD5icnHA9KknjtooCxbLAfdPbjoKfCrsSMYHQsen0qvcwqW2ZBHsauKbeoue2yM5mMvKAAA1q6ZGWQ7gME4BqothKGQKcJ1OOcCt6ztQYwoPTse5rcEne41LXzFZVOM9WFWYM2+0HsOp7+lOtZlhLAkA46EVS1C5DKxL857ketCRoo3F1K9CrvBOM881hz6kJJMl+PrxTGl3uQzZB6c9ajuLLPOCORiuiMS1Bt6DPtPmyAHpng9jUcsTphiCQRnntUsdpkEk4wc8jpTkRujHKgd/8A69bpW2OiNKxXVAo4wCfUc1FFJE0p2k7gMEHvT5t8UhyucdDnr2qtjyZN5AAI6d63S0NkrFpVBYEAZ6054ip5fkjIFIfliDjHzHioDdgvtYZwecdq1im2X0JN7bch+QegNTRMBCWLEv6DvVNI0aQlCQp5wKsu0sGARnJ44zVpEvuPikkZeuD6VBIxeXa3XNWFudxAPBA5prw7i0hI3jkGtUtSLk/2INGp4HsTx1qncWTeYHTHIwdp9+1XLZxPGyk5bHHtTVtpYgWLHYOduetaLQHFWI03xDA4GelOYpJImQR+FPnkPkkgEkds9abaOJBmQHOcEHtVrclJXsPuCRGFXkZ/Kq7I8oUBtpJycVauJEjiIA5IzkjmqMCPKw3H3FXFdSHuaMiwxRhlYPkd8cU+GZBGxC5x0AquLZIgAzFgT0anQxqcgDpwCatJCfkSxTh5GURZB6E9alCA4BTGD3/pVeS4FvCCTh84A96ljcOUcsST2PNaJCW9i9GqBSFBD469s+9UPtf2diuDvz2470iXDplyxUZ5B6n04pm9Jn8wA7vUiqSHLYvQsZypYckdPSnSwyxKWAJrR8P28BYtIASQcZxxVjWUSRgkBGO4HHpRZk8t1dnPPligJ45yT2q58u0huUxyQec4qvJbsZgoOAOvrSSI3bIP86pIy5WhxgRrlTESABkjnmrEi78BecdarQAqhYOTg856D0p6SOigqSSSeOMitUhqKRFOHAAPHarEf7mHAJO4/lTHi3zAkFpByMkkZ/lUsQZ5QHGMc4xVWM7WZIHPlgEZBPJI9/WrCuhGB1Bx0PNQszB8KQR79uaf/CWwCSenOKVkJ7huaRxvzs7CnyqJV2jOSMClJLwZxkjAOaSFOeASe2aESgsXa2YI4BLHAPWpHuCwcle/AAOPzqW3dGmIdQCAAMj8+afdRooUgYHQgHrRqRZpDbNQVzwO59amdQwDqeVPGfWktUCk88dvenQoJdw7A5xmhEraxCtuI8sQBuGSQKeuAVAbnPSpGbK842Dg+3rUdvGvm7lXIzkFuaZk9GPuFXahxyOoGaaJImkQrlefunvUktxhgCvI9qihQyyknp2GORU9NSHvoWJCZDhRgjqPWoY7KVpjuIwTkYJOP/r1Oy/vAASue/Y1IrGMOCCSBwR60m9NCXa+pBHaSscF8qPep4kfyhGRtIP3j6dhRBITknjP5/hVuNg4wTyMDms22EbFEQOsjbTgj1P+NPjdXl2k9OpqbYVLljkE9elChUBKjBIyTjrRdjskKwwxAGPQ1NHsRMvwarpMNgyDk9BRDbyzZLH5c5FQ9UK9ttSZ5XcAbcD1zipRIJFIAG5f502HdG4Vl+U98+1SPF5ecL19B396i6DpcZGS0ZY8A8EGpLNQhLMMc9O1Rr8zAbufSp/JzHkswOPzqJEpstRt9pYBfzpiJ5crDkMD16A9abBIyqNnQdMHr9avLbmRQT94nJJ6muduxad9SNv3McYyc8AAc1OkAZAWJJPY4pJIPmByScd/8KbKzjkHkdBWV7he25bhRduMgE8YzSgmJgAMjvUUVvLcxfLgbTkkn9PerQi+UAnDD9axbVxK9hsCDcSBgkdKvxLh8kAj6dKZFjaAeo68VYiUOuBXPJlRRYghV8sp47ipo4iz+2evNMs0EYA6kjjjrV+1jBzkfnXDORvGN7FmCJogCcgeorSgwcD071XjACgDBGKu28YVASM+1ebNnTFGlZLxzWvYoQ4JHfqazLP5hwOBW9bxl1yBx3rxq0rHREtIS7hQM881v2RCQjrk9awrE7HOBwDWxYuJWAJwAcc149dHTBnQaNiRjkYHbNdhaQiJo5E4IHauLs5AsqqD1NdZHd7IQo5JHUV83i4ttH0WDnZHUaXcBXALck5rf0+fM5BPUd64zTJC2185I6+9dJZSeYcHj0Jr5rEU9z6LD1Lux06nIqSq8BzGBnPGKnBzXitWPbg7okpv8NL24pag6EFFFFAwooooAKKKKACiiigAooooAa1MZgikntTuvNVb6URwHPU9qtK7SMpO2pg6jEL1ppTwB0yfSuAlLy3cgU/KGI4711us3htLUjOC+eneuOM62+CDwPzPua+mwUJKLZ8xi5c03Yju32qVzyOuKwdQdct5fPHetC4uRJvOeTycVgXFwWlMaAnHJwK+ioQZ4lV30Od1HPnYJ5JqvcACMEHjvird+oknBJ5Gc1nXIZeM8d6+hpK6R5E+pUu3yeuRismcAEe9ac+GGM81mTcKVIJI716lLQ86bKMp6kdaolSSSTgVdKlzknHtVd1DPt5HvXowZyyKLlVOP51BcHMeAcHOePpU86gnHp+tU3YqSD1rshqccrmfPLIeD1B4/wAmqzS7uOCcfnVq8YOwwACKy9jRyFi+4HnBrvgtDim7CSuSCAM+vFVJJUDDKknv7VeMikEKDjrnGRVOREkJwO/PFdUTmlrsI82YwVOOxFVJwJypBJ2n9asEJGdrkHsMHrUbxgZJBwegFbIh7akcwSONSGyfU/rREiTx8nGBntmmSqsmCSQvv3otI1MoRScnoSK0MXe5DLEY8hMnGcfWq3mHzFzx2A65rsV0dFs/NdwCBnAxiuWnO6ZgqAKOAR161nCop3t0FKLVhZgNoAPJ5qncz5XY4yq9M+tOLhWJJwR0qMp54yRweue1bJ3KWhVjH2hyWGIwenaljURvgdAeO1PeFoslTuA5qFJHdjlCFxx1z70xR0tcfFbht+TjJoe3QL98ZHfjP5UgjcyAlgARxz14pr2mJN5O49xSZovQWNF6DGCcA1XkuHRioO454HUfpVtogiYJ6jp71V8gW6FiCxzkcE/hS1G12PdQBkEECpC3tx3prIETng5prMSmRniv5DP6basSpsCkHqaiYBOQCM0sZynPHeh2745q0hDCCVyP0ojQE5NJuJUgfzpUTAAJ5PNWlZFCgA8ZxSIm5sHke9KAAenOKQ8nPepdmAqADjGeaZJGGORxxnpSo+3qAOaVj3IzmkPW5ECFUDGT6mlii9Tx2pGA4J656UocjAHagb2CVgpHHGcUhJfH14p+zeRu575ocBT6AUCW9yFid2B09KRUHY8g1IgBYkjB/Cm5xIB2zQIQR7idw/GmMGXIB9KmZwDg8VEQXY88U2rFbDYxkHPJB4pGTLZGc56j0qUqOMdaRCUY5Gc96mwXItjZBIyO5pwC4zjHvT1YljnOPemthzgc4NSR6ERb95kH86cxJIPbvTRGd5JFPKgcjkVaQasYGL5z64+tNaMHkZoZwpwM0GTOAeverGtgQEjnmlRf4T6/nQ3GAM5pBkEZzmgfqNkiHRRzmkCFcdQBTnJHPQ0iuW4PSpsIF+U89BSMdx6cDrQcHJI+lN6E4yeORSGrEiyKoHHPY1ESX56U0ENnFIpxgEnGaB2HHGCM80zIQYob5yAOKd26ZppXJsR89sDNPBxHgnOO1MPXGeKcqkZJOKLAAkKjH5U3ywAWP1FJtyf8aTBwRnvSKuN3BmxnjNO3BvoD1oVQx44GKTad2B0pWJTFABbnke9Mf5G655qXhcAjmomiGSTz3FMaeogO3gDqKRAAuDwKVWx1B9qZuaRsY+nNAX1HnCAY6etNHJzjvTgQq4J/DNIjgqeOlJDuJk+YAeh9KUja4yPfmo3ZgM9x09qer71Geopaivca0gdsAc9KY0QUZz+dKu7zfmGBTpFzwego2J1GBinpj0pHZXAJPGaRwzcryKjXK8Ee5poESg7RxyAM5pv3jkA5pyEHgUvK4GeM8015jDZwT3qFm2cgc59KlkkAHByajD5Bz1I49adgEByuSeaVV+XJ9aBEQwJGR35pzEbQP50irhGMrxzzQ4BA4zigY6DiomY5wecDqKWwIftBU5GDTMnHTPuaFZdvJ596Y5KtnIOelMNSUHIIwARycVEBlsnPHU05F2jJPHfNOwGxxj1oGvMjYFeep7U2Nyc54zT5MrgAZFMOCwB4pKwCR7cknnFMYE8qRnPSpShAwuDTChUhc4PfPQ0WF1HRuGADfjRhVzjqeaQKACQefWhF4BPOOvtQg9RjAHIPI7Ui5JAA475oPynIzg0oO4Ad6SFuG1mIXGR+lNUkcdRnpTkfHHTjikxzu7UtwSuIAYz147GiMck54qRVDZJ5GMU2RgFwBg1C0HqNc5PB4pGXI68dxTNrIMDPue9KRlckkHHFNBqPGCBg89hSckEHn0pI0BIBz09aTlTkVW6K6BnHsaa5KjA696kZlUAkYOfSmOpY57D0otcQ3AKk4GaWMnv0HSlVSOeufWnYyMjgd6m2oATkZHOaYueQenWnBwo4OR6VGc8E9+BigBSNmD1z2oLliMDj09aazHJ9aWN+/wDMVS0AdH1IOQPUUMCGyeRmo3kzkZOaWOQMAD29aNCrjmQkAjqe1MCnqefpTifnAz049qacoxx0NK4ug7ftHB59KbvycHnPUUMuBk8k9zTUA+Ynk0rq4aj2ZUAxjNNXKNkcZpPLG3ccdehoZwuCOT6VN9ChjZ3nOc1LEFPXk46GoyS/J4PbmmKhHLcn1qbi26CyDacLwfSmxk5IBH407fnIODjpUcicYGBj9ai7uJB5pRvx6VIJhNnICkVBs3hepK0gUhiQcH3pNtDVyZwE47YzUYAOcdhxUbSk4B5x3zQJUGc5HpildjAOrsR1I6E1LxsIyOR1qukiZYj044pWcFccn1qeYErkYlCtsfPHep1PBK9D+tQXDhgAOcjt1pFYooAIU9MGlzFLQa+T1+pzSxPgYPQ9iOtLtL5BOTS4KIAQcD071k5B1I5iyKCvc9KHYBwQeDyc0lxIZBgcHFVldYlJY8Drn1qOYC5gHPOe4xUO8DJPB/nWZf61HbAMSAvf2Fc5rvje00yLc9yo3A8MwBPsKhysUlc686iiAq7dPfNZd/4ihtkKiVF9STj9c149rHxSnV5Vtn3lj8oAOMe2Oc/nWJFZ654ruhJKJ4omA6qQMY4IBrJSb2Gdzr/xTttPmliWdWZTyQCe3t/jXBXfjTUfFmoeRYxPuOAduTnngkVW8TaFa6O5id3ecjlzxzjPFel/CfSdA0u3iOswKZlBcTjPPcDIPX/Cud80nZMtWXQydD+GV/eWiXepRSsrkqBIpAzkZ5Pf8a7bSfDmgeHbSR7hkiYKQV8sdTwCSOetaHiz4tx/Yns7RYo7cEgNKOTjoQQa8H8Z+PINUg8sOzS7sls8Yz6j9KqN10B6kviC6l1a/uwhURo5Csp4I9ayU0uOWPzZ5FQqMAE/nWNd+LBBbkRDgjBOetc9d63PdwkB22n1NdEKd9WZNtM6LVNRtLfPkgEjrt5z61lT+K5ZIDHGWB6AqcVz6tKzksCR0qdLfdySFrsjBGbdxpup7ospdmz/AHjmi3snblic+vtViWZIEGcZ9fWqcmoPkogAGOtbKFmS2XIgEyDtOf0pl0wUYXB9fYVWht7m63HaSAeMDrXR2PhWR9P+0zEJjqrHnFaKIupzREpARBnvitGy8OT3DoZ0aJCM5J610hGmWEERTmdeST24/r+NU9T8SCbCpgbc4I5qkuyJuluWtL8NWdreo8xBUc4Y8H3outYg0u8kFocpjjPXPeubuNdnlbywxKjvVZoJrjBAJyeTXRSoTqtcqMKtaNNas0L7XpriRjnJI7cD8qzGuZrjOScjORWvZ6BJM33Tg8cjp+tb9voCJGMpz68/rX0OGyarN/vNF0Z41bM4R+HVnGW2kT3Tc5I65JrptP8ADoZAXG8+mMf1rorTTQpIIBOORWtZW8UbAOvuPevo8NldGhq1d+Z4dfMKtbROyMWPSFjVQg/DHNaVtpu7GVwAcE+/41oRwp5mWXp0PbrV+EK4JAAI6CvUUbLRWPMbb1bKUFkI8AHqe3ercKhR5fUE8k0qL5btkbvcdBQrguCwwexHShRM27FuCwWUgyZIA6H+tTxQRRMQAoIHGKpi4MYKkHOcZ6ilFxzhhgnoarl0FfuWpZlVR8/PoDTI7k8kA9OPeqjwnqTnccjB6U+NjH1XPbB70cpmWJbl3hIdeQcA+tV1t96ljke//wBepXkDrkjHpiiK5HlCNh7HFWotIrqaESIkKqWOex9aYyEsBgEE45qkbjYQAdwHQ1K0zgqwGQeckdK0jFmblYdJEryhSuCB+Bp0UEcMmSASR0pr5kII43ccUBcHBGT0BNbxuYORYhKys4KjHGAc5zSGDLAEDHtTFYxHGe2MjripCpkTKsMjrnqa0sZ8wSqYFBB5zwcVYtiZIgSME+lIYt2wOeDxzzUxmSzIUknI4IppEXZDLL5QO88joPWojfGQhTlQTwBUc+bggjrngGrVtYsqhnA4HGelNKwk23oWbaEuCSTgc+571H9nLZbORnvUhvooI2ROXA6HPWqouXDAE5z1A+taRi2XoWoCqZJIB9PWl84bHJHHYntWfeXYgACKSegA5pWmkMQJA2njFbRhcNx0l95TbcZDcZqBCZSTyT70SsFXcRkjtTYLgbiSeO4NbKBnykwzGSfX0pI4jtZ2PJ7fjTHuw7dSBjkU1Zd2D0XvW0Y2GrBNMysoHAJxg1JLakLk8k9M0gZJ3AQEnPersltKQpHKr1HrWy0sUlfUy7VWVwGIyD+FaEgI2qACD0onhAUnHPp3FNtke4wCcBe3c1bs1dktpaD9qRgYHPcmrtva+cQc9PSo7SxMkwBAYZzyec1v2OmiEEMR1yc+/wBKyvbYyb7leG2iCgEEnPUipZMIgA4HYirxi287eBznHaoRH5rZABOaF5nLKQkGEQ7uWxxnvzTWxIw2na+aleB3jBAIOcEnpUTqIG3Mfm9KpXMdTRtiXCjOQeD7etNupNziMkgDGSelVY7oR8KTxyeKS6vPNXJ4Kjr61ok2Uk7iTMTnAyDxk9OvUVCumiZwwKhjgEninRykpkjvgA9/enNMAANyD1Gea6Ip3LUSWGMQ5ViDjIz1qViByMgY5xWbLdKhKg5PJx/n1quNUfJi98An1roUWbRjbcffXWJ8DORwQazb28a4UrwB79DzS3UyqxLDljjJ571CLcPGS5woHTua2jHqbRV9CRUKJgqcjkGpTdmQgE5PQYqITjZgHI9DVNbgyynYuGzzgcVso3OiKUS+8rumxTknv3qPY+CGOMds9aijkdHBJwM4H196muMogyMk9watLU0RBcEOVQEg55NQunmxkuMkUuBxnPPPzUwsEGTzx6da1irjQkmdqLkEHqB2pVijABbIHq3f2oYxqgk5x0xjjNSgxhcOcZ6ccGuhRsWReascgA4A547VK1wWjJOcE9cmmTN5sWdgJHTIpYY8xZJxnselWkZO9x9sC5DNgZ5yeoq7sWNctkgjgetR2cWZAScLnGDzW1LbobU5XOBx+VWtzJJ2MaPCqTkr9f8AGltJXi3BiSCSR1P1qvMwj3xg4BPBNTxyGKInO84xxV2uNFiMRCUhj8pyRnjn8aHtkQBwQec5/lVKUmQrngHgetWLQHBRiSM9aY76jVZZhg8EHoadsCTDp6YHenS25Qghx16d+lQ277bkeYpODkn14rWO5HqXGtzM3yggD3qOL9wxDH5fUdat71aItGcEciqTLiIksckdTzWi1E0RyRPuIlAIJ4xz/LvUltL5X7t8gH8TS2MjFGDsuF6E84pFUeYWI6nhscGrSF5kk8IBAPIOCAaIY9jMSB1wBTlKgEudwA+UUI7tkkfKeBVITSZYt73y8LnBzzjPrV1ZiXJIyuOD6VlhY95JOWPGO3SrEDhYyCWK446VSRCfQe+fOYoc+hzwKilkJXIbDA8n1FV2kdpAikgdSSeozSttMqKM855HNaJEiWV0yKYpW5PIz3GadJOISGUZJPQdCP6Us0SeaCwBIGM45pfKQghzgdRVaE62sWYJy4LBPm6gmnBpApbHBPJ5qNZFEQROvZvXPvTzO0W0EZz1ycDrzQQPtnGCHPOOp7VYD7VJOSAeg9KqsBkuqBR36nNSQy78qwxnoOxosZt2LUMnmAKCMY5qRInt5cb8g8/nyKqwx4yVYjHUetXNhKKVyT3z9KAXdiR22+UuTg7uQe/NLdQNuBHQDkE9amU7SpI5B5HrTriRWUDvjr2qbA9rEUcpC7QuAQQTg+lPhj8qMgZGepNWYSkKEFRUZ37GPY9PakZMTYpUKp+vvUvywgCMcdwepNQRZlUqBgk8nuamTc2AOSOD60EaFb7Qoc5BJP51atRK6ZQAdcEnn8agbTjHIHbk8cYq5bkxYCgEHr2qXtoZbPUSGI+d86ZUenSrAaOU4IKn3NR3DFeF5I5HoPrUtmiug3lS2OAOtZt6XZLveyGuBGpYDkHr61Gp3xbgGBx0xV6OFWyH7nIpjxlGK7SDjt0qFLoPle6K+4zx7M4PXP8AjTrW2ZVKuwx27UiR7SxyRg9DwKueT5nzDsM/WhtIlXZDDbLLkE4IPBzyalhXDlc9+lOjIYcDB9T1p8O2PkgHPcmsm3qVtYf5a8L39TjrUwTPBIBA5qJYyX3BsjqPrSL++YqNxbPXBxWb9REcSItxwCCSefWrpQ9G4B78VCEZJcHOAOP/ANdWFcAAOc+mahsI9hscCpIBuAB6AnpWjGgUgHqO5rNh/d3PmbTjoOtaakzL02lvWsJts0jYa0e5wQc46j+lSPapLzgA+tOS38tgQT7k1LnBwc47YrFvsK1yO3DQkKDxnn/CppQMZ/i7VIsavH8rYPpipPs2UyeT6etYuSvcfK2rENopbBbOf51dVTnAOAOvqaSGMMmMYI9qtQAdO/6VhKTLjGxJaZZgMEAHBNacIV2G059aoYLEKOOeOetXLaHZyOSBnmuGo76mi0NCLCnBPFX4AMjByKy4ZT5gyOK07THzMeAO3rXBU0OhPQ0rMYP9K6C2vBDFjqSOcDrXNxTKWGAevetWBsrjue9eVWhzbm0XoaNrcEqxAIyea1rJgEyPrgVkWY4I9K0bfIYbTkZ5FeZUSOqn0NzT5WZx6DgV01q7Fck5471zNkxGCwwa2opGdBtbBzz714deN2exQlY6KwvguFBwc811+lzJJCpLAc9jXnls4SVQ3U+vSuqtrkQBEBB+nNfP4qknoj2qE7NXZ2en3uZihfIHQE1rq1cXZs897H5WRjGc12EKbRgnNfN1ocrPo6NTmSsT07ryKjB5xTwcVys70x1FN3U6pLuFFFFAXCim7qN1OwXFPSjIHek3UlFiWxQRSdeaYZACB3PajzBuK5GQMkU7E8wqkkc1y3iHVRDeYJ+VRjHoc9a6WWdYI2djhQMkmvPdYuhqd9KI+hJA967cJBTn7y0OLE1HGno9SDVr1b+2AAyVOQfXiuTdiZXDntW5bIsQmEr42niudnbzLp2JytfV4aCjeMdkfLVJtu7M+QsruTyKyjdNE7tgA1q3DAylFHHr61jamRESqnJPX2r3aKW3c8+buZE7+bcMx45/WqdwzEnPerD/ACOcniobiRQvGK9imrJHmT3ZRK4Yk9qo3IG88fnVqVtre561RlkBbOcfXrXoU1rc4Jq+hnyH96eSO9RXRUDI4JFWZirOCB+NZ9yRk7jkY4r0Ia2OOSKsqZGQDk9xWZMWjIBOcnpWi8xUbfbNZs7l5MnoPWvRp3OSaKMrly3Bx2qnJAWOSCB6HFaEv3cjj1/OqJDhiwOQDzk13ROKS7hEgWEqOefXn1oFv5iYGCf5VVcOu4g/I3OQeasxSCKMHPzY7eta2a1RjozLuLVUmBJIx1A/WkndxjGMe9Ol+aUljgnkenWoHkIQMQchuOOvauqJz6akjl3UKQAAMgnrVeHzLVwxOQTj602RpZMnpkYxSQNI42tnA9frQTo2i9LqM8qbOQmMcntVFpEbKYJIOTn+VJdrKhBz8oPJwagRWPbg85qopLZCd7jJtsh5ABHAxR5JkjAQ8j24qYwbIyTyc96ZGQigjAPeq1BLuJHAfMKOcgcE9hQYQpIOCg96as7uGQAAt1JPI5qO4uSkZAznHUc807lRsiK5VZ5QEOT0IGKrtvhckHjvS2s5UlyCSevtUlyS6AqOM5waTfQFqriNOJCCDwOoPH41ZMSyIufxOaoQRhplAXAP61qyxEAADJ2jr0ouyo3a1PY3Ic5HQ037ikYH0qRWXvx6VGRkZJzX8io/p1kecAZHGaduQ+5pxxyrdPWkEYTJHPetF5GYzaFfPIHcUhcM20dOxp5UlwCPlprIqP8AKPrVW0HsKkZU5zmmjO/BqXbtHqDUa5LZIx6VNguRyAhsHI5604DIx696JXLEAjvSKhPIOAD2qbAnqNYbQBgk+tSQKoUluvamqAWySc0mQjYB470WLuBOWPtxim/f5PQdKCRk4605lxjIzmmhJ2Gq4ViB6U18NggcilAzTcDOB+tNK4+ojKQwLZP0p7BSowefSk+bIzyKbKQpzg59qLDvoBYED1HrRG+5fmzTZPlAA6nrSHOwDPNTYVxMnJx+dIsgRsnmkIOCMn3qNSN2Op75FFiGTMxJ+tRndyOmacVwwYnA70SAHpzV2BK4wJ8gJ5I/WmN8/b8qlC4Hr9aaR1x1z1qmmCvYTbtHJ59KarsMkDnrzShcnJOMdCaAwXPPFQIQuuzJPOeRmmbwenTNIAGbJ6UY+bGcjFAtbjlIcZHPemghSSBk+lKhI6dKSQZPBp2TGNB2845PSlVSclsYFNVWcgE/jUqphSCePWpsNN3I1ApCuWPP4U8AA4Apufn96qyKSuMKYIJ/A0uAOtDHJ5xjNDsACT+FNKwOzGE5OBSMwQjjHGOaIz1bmnEKy5J5pNdiCOIlsg59aaeGHOCP8akJB6dMUwgYyaVtRWuhd+GPT680Ekjjv2pioSQeM1IMIwJP1qbDiKYiRk8VEcAcdfenuSQT2qLljRYelxgOcg881NGdi4OOeBTVCRkZP0obDHI6dqLBbqI6kjjJGetERB4PHvSBudp4FBQEfj2pA0KeTgdqgdgz7c8+9PLmPHOfX35pm0tJk9+aS7gh8QJ4zx3FOddqg5BzxxTN2AdpOTTlX5MGmManXPQetNbPbPXNCj5O+PfrQmVPXIP6UAI/ADcUxCGfIU5FK0e7GM4z0p4AQgjr3Bpt3AQbiCM45xg01nBwCSD7U45LZ6dzmmMo3cHmpdwGtwRkk80rccgYOe9CgAksP/r0yTJI5IBP5daZSdhzA7h0IPXpzTWXDAkU4BUGSST60sZUggZwDQJsRmLKABgd6CAMAmlyFUgNnPQHrUeCWyTxQUK+QvX8Kaw3AY603IdznnBp4cHIHPsalCsMAMZ3GkJLsD29alHIJ55PT1prPgc9PSnsFiMcNx+fvUxwmTz9aiVRwQM59aVyTnJwM9KYkhiLuOcnHbrQSu8Hpn2p6qCnAIFQ7vLckHPoanYeyHNhjinRyYGMU1GDHpkmpI8YOaPQa2GsCpxQ7McEjge1RscseefenAnHvUrcBgBPOcHPr1pwOcsT0OKRDnG7g+mOtIVIz79qbsJjw2G74PSmr8xIBz7U05wSelNVhnIOKLoY+T5sBuopJMgBR+IoCgknOB6Ug5bkYpMaVxVVuMHHtQxK8Z60IxB54FI7qSOST601awhmOCAOSacSQNpHXuaRj5eCOSe5pQ/mEbjyKm6uPQVQADjkmozuUjPencB8D60hIdsEn24qrodhmMqeMHtSJEQMnrnjFSg47D60wnnnrUisA+Y8kE+9JIypzkk/pTTIQ2B1z3pkhIwMcEc1OzEPSRznI47UQscknPSiNzIp9uMU/wC994AEjnFRdFLsRu2QD1GegpGb+EfjzTRKFJBzn09aRgCM8jJyDRdNDFdySAB+OeKZOXCYzgEdqVFdeCPxz700ksxDcnHGanqQNXIQ4BzjnNEcplPPHOBxTWYR4UHk05CIiCDnI4pFIkYFAD1DDnFRnAxnn3ppuc5Q8EdPQ/So84OCe3OalsrroAwmSTg1G/7w4Pc8YqRSGJUkH6VGsJUkg7hnt1rKTHuCLjJ/nUiqqKST1OcCocAsSc5I70plwpAHTue9RcCNx+++XnHpVllQxgMMN6g1VhkGGY4Bz61Sm1hVkIIXjPJNZc3QpK+5dkufIYEDI6VFe6mFjBzjPTNc5rHiy2srZzNKqAc8sMn8K85174uwwIEt1afJyAxCjr9fT2rOU1EEj1K/8QRWkJd34AyAp5ritb+I9pbKSZ1QscEHk9jwOp5rzAa9rPjLUo4bY+UGOACeDXWaP8G7+4cT6jhUcnMynI3egP8AOslUu9BuNjC174g3urvHbWgZ1lbChVOSR61zes6bfxzCW8uZJjuBEZPCj0GOK+mtW+Hng3wP4LkmfWLQ6rDGXXYVLvkA7cZz17/418/30T6i7ky70DFgRzkZ6Vb97RiRu+A5tBedEvFW3fdjzH64HXn3r0XxH8VvCWhaHNaaZG9zcKCqnaQBx1BJ6V47fvp9lYqxIV84yPf1riL7WondlU7h2x2rSEWtCbo7ZJoPE0U9zf3CJPyQOBgEcY+hrJvfHFzYRLZq6vGgwJc8n0GPpXE3GtkjyxnB44rM8x7iXBOQOlaQppMOZm/qXiae7Y73Zj6k5rCeeUuHTn27U+K33oQTyOgoVxFnJ5FdKgieZoZMXvScn5j1PvVlI1t4MORuFVWvAMkDpzkd6YkU178wJJJ4z6VpGKJbuSy3Cqpxgn1FVhJLLwoJBOOOta8WhERpLLwD1BrSZLTSwrJ8/AJ46GtUrbEXsjFsdBu9RkCBNqHqznp+B5rf0rwnbwyzC7b5guQvbr1qGbxCuA6YGBgY6k1h3Or3LSSOZCfXB5xW8YuexDmkjqI7+30qOSJAHyeG4zisu88QSMjxJIxQngE1ibLi4OVDc+hHNX7LQpJuZAQR/OvSo5ZXqytyteb2OKpjIU1dtGc1y87Y3F2J+lWLXSLi4BUgoOecA/1rptO0dI2AMY/EZHXNdBBp6BchQDjpjvX0mHyWlBJ1Xd+Wx4dbNJt2pr5nMWHhtRggFj34/PvXQ22kjaFCY59K1IrMBQAQp7YFW7aFEDA4zzg171KhToq1OKSPFqV51Xebdyjb2EUW0PjPUcVP5KgMOmfSpSw34A6HnNTpCrOGIzx3rqS1ORsqxWxVN45OOM96sWuLgAyAAg9OxqTlhk8BRxUQVmkz0XH51pa4mjRjhiyNoyO5qNk8s/KSBjIqBJiCFHc8k9qmdCqENk46Ed6lRuGgvneWpJBPpio1csARgAnjNCw5UZGc+9TJZncB6DoKpRV7GNmwUhgQc5J4IqVLMzYI6jmnR28S7Q3GDzntT7iQQcLkg9MdqpRtsNKxW8zyT82fb2p0Ux3kscgnjNKAJRk8n0IqZQjYDcY7VXLYLC+XEkbHdknoD61WhG0sX5yeOKmYIhzgsoprzJInA4Ht0oSIk0mDBUTIBJ7YrVtI0a0BcDcc9azUiaRVIIYep7Vp21szQbienQdzVaJaGN7srtERuc8Y6A9DTolcphhz2zVnyDKckD0GKlUGNxhcgDlqr0MdzOljc4BGB3PpVu0X92XAGRwMH2qQ2xnkYliuR0z05qYCK3GAMnsfWtYmRC0rEGRgBtGQfWq8RNy6synJ9R0q1dlhGCE+XPGKbE3ylvun+6K2igsm9SxFbICGKn05ou7oQJjqPTvVVr4klSwA9TVWQ/aUyecHvVxjd6mqXYbcyl5MqMcZ5qKJ3RgeCc96WRnYhEwT2IqVbOVEJckZ6HHWuhRsilFtkNy5mAIBJB5FNhunkAXlcdgeKkYEpydp7g96itmOSWA46GtYx0BrUkAZtxJOD60kSbXxnjPQ1ZUh4iTwSOBRCgccLkjoapaE8qY+KBbjOCAy/jU0OlkcnkdaXTrJoJyxctntyAOelaNxMEQBDjPT60LeyBRVrtGdBbhJd4OGHXFPn1B48BWJJPT0qlLM8VySWODxxTJyVIYEkHqfSt0r2bMr2Whb803BbJA45q1pkkD8D7ynB4qva2xkIcgbSPXvWhp+kqJRKSVAOR9RTasYNu6L8MLrtIGAfX1rShjdQoY4GRnFR2uDg+h5zV6d0eNdvyk8HGcVly66GMn0IyzOCob6Z71FFN5Xy4BOeD3FJktIoJOAOnHH40ryxRnJGT0x6GrSZlytklzqKiPaFUHp+PrWPdXKA5ZgCTweabc4kLvuBx2z71lzgucYyM8ZreMEzVR0NBdUTcRnn1/GnR3eMsxyP6Vgsn2eUc59MfWphO4AHJX19a6VBdDWMUzoYyLiEuHwo4AHrVC4cbS43ZHQ5qss7RREgsVJ6DtUQ1Aylo8BgTwWyMGrjBo1cUi3ajJLO2D796ZcIxYFc5wR04PPXNQwmWdgrlQc/gK2HVY4lAOMjr3JrZKxpCnoZSIzICy5Knkmo5pjJkAHA4yKnuLgKQoPJNJAoRSc5yckk1tFW1N1Apxx4JBbg84FLDIY2IA+U8knpRMA0xzwOxFNx5XGdy+h9K2SuFrDolM7E5yMZx+NWJoyqAliQRwO9NSQqAAoCgnJHemTv5xypIBHAPYU0mzRWWxXaUEAH14pJBuZScDjG004xo4THAB5B71M0ah9xwQBxW8UhpaESFUUqw3DOcHp1pZVDREr0zu/GnBklcgLg9T9KaNnKA4I5C8VskUkMguwxKkAMOuKsqyFQpbqeMVTiUGQsG3DODjnJq5GYkXLpkZ4B7VpbUxY/d5TKofjqSetWbbUZJ3I4KDj3qqEjkZicgjoaFcQjKtz6EYppGeq3HTiJiTt6nn/APVQkLxxmUjCA8HOTTrRkckt8wHUk0l7dEIqRKHQthgO3vVolPS4scZlyeMjtU4YwcqSfWorcPMACAoI59aaIjDOctx3zj1qrXEEbF5y7kgdwP8ACpDcKJGO0gHgcc+lWLSKC4uPmbnPQ9KdqqxwyoYlHA7d60SCzsV/K2RAhuewJ6iiRiByMHHfnNKSF5YHGOOKUTJKuTnA71qkCRTto5GkIJOG6jsKsQTmNsbcjpz2/CnW2HLlScZ61NGqeWM8ZPJx15p9SbWFSEOVBIxUk2QVRSDnpipFCrESi54x7moYICrjceW4GeapXAaECNgDLg/jSxsVUqV69/SldxFM28jqPxp+GkUNkAMeCK0SM76kW4BgJFBA7kcjNQgh5c4wByM+madPISScZPQA96jt42ILPkj0HYVokJ6l0wCWNXJ6HIyep7U6W0E3DHAI6jqPpTUICqWOF6jnn24p6uXkAJyB+tLView6JVjj8sjcAOMnnPQZpYwYyHkGQBgDrTIlBLnoT/Opo1lKbWA9smmYO4sdzuYgrnPT2FSSOExxuOealW38kByu4kd+arA+ZcEuCATkDHXtUoh3W5JFy5YAgYzzV6KZjGNnBB5J+lQpMUBGMDoAe9TC55BK4GcZA4oBaDri7jBAL4OenrUqYmQAHod1U5Ykcq2MHORVgBkZMjIx270rEtu5I7yjGwAqByT1NXbNw0RyMsexquzBVAJIFLbtsctn5egH61DV0TezJjboWzgAjnj1zRExSTPHBwRUTygy5BPPGPwpRat98Pl8Zx/Sp9SG+xbe6Ej7CuRjk1Xkm8qUKqEgjluwqNJQvDjnOCacspeQKyYGe1CikYuVyRJdqkEcdiaLVCspKtlCM8Uk0YkOwcYGcZ70+GB4ocg/MBzUvYnqTqrs3384P6d6vySoIgSeRjOfp0rIFw0igocsOD1q5E6yALKM9qxlHZlRaGNIsxUknGc59asvIAURSCDyaiSJFIQJjJ4NPijH3Txj0pOwk2TBN4JxUG7ORgnb6VZlygUBu3IqOOA7HKnD44JqL9RNu9h1tJHkZfjv61ZaTBIQZPYE4zVO005ozulbexPJ7flWstqjoOcEDg9/WsJSS1Y4ptEMOSmWT5vU05YwzZfjHSniNkBI5A7mponDEbiMgcgc1m2XsSxIrAAL9CasmIZAyB/OoV3eYABx2PSrE1qyFSDknqOuK5W9dykh8HyKVIBFV2lLuV2Yx1NWNpCccE/nSKgC5I57gVF1e5Gr0Q23LBiCMkDr2q7EQcE85pEi3YI+UUCAlygPI6n1rKTTLWhYVcjjpmnQqHIGTnuKIkEfyk8nmpkxG2VGR9BmsGy1tckCM7gg4A9avxAkHk59qoxzYYADk+taViUeQqeuM/WuSporjTuyWMY/hBPc+tXrRt7YUkAdagZBuAXPHp0PtVjT2Kckc55FcM3dXN09TRjUD69q0YJBjA/Gs5B5wyDg56VpQQ7Yw3r1rzqj01OmLTNC2cgZGc1etpAvJJ96zreZc7QM+9WUlCOAOQe1edNXOqDRvQ3ZABHTvWnZXhcgD8awoCWizzjvWjZTeSQMdfWvKqwuj0KcrHS28ikhn5YdzXQaE8c8uGb5gOnrXOWjIQCcHIq3ayfZpwQcEHtXh1qfMmkenSnqdvHdm1uFdTwOCB0rrdO1Fbm3Ukjd0Nee2V2suFYg5Hc9K6CzuTFtCkDvXzmJoXXme7ha3K9XozsQ4IpwOKx4dQIxk5FaUdwrgHIrx5QcT2o1VLqTg5pahEy5xkZp5kCjJqLG6mmPopgcEcH9aMigOZDicUm7v2ppaq9w7Fdq8E9zTSuTzDpNRgjJBfJHaq0d1JfFhE3lKP4sZJqBrBBEVGS5PLE1Yt1js4io5PU4q+VLYzc7kkUJt0Jdt7k8k96jW6SKUkglm4yagkvGbfgEk8AYrGnv2jnAb16npW0KTluYupbUk1y9llcpvwmOQO9cnPKbdiyHB5rcvbqNlBdh83vXP6s8SREITz0Oa9vC00rKx5eInzdTIudQAjkBJZyeRWHPdkkgHBNXLyRViLYGf51jPkvvJOa+kowS2R4k5DJLgq/Ld+tZmpTFySvJAq1ejOGPT2rMuJto4GQetetSgtGcU5IpM5L/ADVXugA3B4H51JI2CSwz6VVnfcw64+tenBNHFK1itcMEUEHrmsqdt2a0ZzuJz07VmyR7mIB71300cMtSBvljznntVSbD4yc+lW5CM49Kps4VyPeu6Byy7FaWMKm9u3HNZ8sW4ZBxg9K07h1kTB7Vm3JxwCcf1rtp3ZyySZTucbTxgiqLFdjFm47irk+MEHvVCWIEjceM+nWvQgtDhmiDfGQACcZ+tLJliVB4p32cDIxgHvTQohbJPA6E1ujkcWVkJZsOM449zTHhBXb29DVi52upMYweuapwySEEMOc8Gto6mLVtCOaJgpJPQ8YqEXG1MDqD6VZuJSVGD9cVULxKeRknrkdatITTTHzPJPEMnKntTFkMSkseCMD2qN58xsBkYHGKrRs90m1gQMnr1q0rBuyZlNw6FSMA55FOkCxKMnvyagMZiTjuKepUxEM2aVgRXOF+dDznHNN+SRSTkEg5oREG5dxJyevc0JJkhSMknHIPHrSBJFeW2lBynIz/APXqRM7grngjsasSBjEQmOATiqSwtKQ5ODngd6CuWz0LscQjALHocjFRz3MwYGME4Gc4OTUmzbb5PJA49qRZ/KUMSC3pn3oK5G+p7YEOOetJnacnNSOOgHp696YycYyOlfyRZH9M3Gyrv4zio1BQDPI71MAAuCCcd6Y5JHArRKxmPV8k4OSRUYQljk5pgdkwByT3qQMSevPfFNK4PYXBXI649aiYspyQKlDlT657GmyEtwehFKzFuRghjyMj2oSQsSAMD0qRTsXp9DTCeMgYNSF9RCAv500j5iQO1O3cdzzxQnGMDqeadim7jNuCDjPPSnowPB5FMnJBGOnpQHDY7GmlqNMRgATgY9qQZUE/nS5xnuc0eaQvIyPQ0ANSTKnIxigyLKOQAR0prghdwHB7CmoMLlvTigaY0sWcZHAOMU/q2OQOtGdoyBk0nBOe57frTVhMcqquSefemhVOSOPSlA4xyRSMDjAPenYl7DXVmJxyaiwQSMc07axOQTxTWJyASc5p26AtEPQcEk84pqrlzk+4o52kcjiowhUEg5qWUmSEZYA/jnpUUihGxjI7UoJIBOc46GmjeecZHvSFuNIDYGMU4RgdOaXGOT1oGevbuKBdRGyxwKjcENjPv1p6A5OOT3pCu884H1qugESPhscmn7i/XpSCEnJx0FIrEZwetTbUpbjjgHjNG3jJ496MZXPWo2J4GaA2HffP0ppXk56UijDAgkinE7j04xTtpcL3GDkEAkUGMnnv3xTlXHJ9aaQfrk0iegxiexpu0Fee/pSgEnrilxg4PT19aVgshDkLkHv1NIwyOf1NOY/Kev0pDJxg9KdtRoQghR3FC4HU0pOcjHT0qLG5cjApeg7IdIit06detNgbbwck+lPB45NRspLZXmla4Eu0Ekjv2qAhlwQep5FTYYKPX0qPcRyeaLdRdQx36nPNGcnnJo3FnxjIxmncBcDilYaGtjPIwe1MzyQCD61K4DLyMmq4TZLhaVikKAXBA4ApVTa3J5I4p5JBOeOORTMDg5PHb1osGo0MVfdnjPaleTDAgZ55zS7B649qjYHdj8KLEkhcyjIyPQ1XJMcmMEk+tTKDuAJxj9aRiucjtxSAAQQxPOOcUx3B4wR6U3JY8dzzSkAkYP0zQWAYAYx1HOabyTxxzSkc47gc0GX5gCB+VBPqNx8wOOc80qoGODx70SHJ/wAKQrtXIzn1ppXBoBHhsds9aGGDgDmjeRjqc9aD8pGOD0pFDd5U9D1xSkhxg9afPlYyAMn+f41CE+XJ6/XNALzAkpjHJ96FyzEkcegoUANgHP1pSDgkdPWjcTQuARgdaQxdDk9e9NACc5NKHLAk9R2pWH0sNxsOccH0o4UdevvTd4ZsEjPpmpAB36elRYS7AsYcDpn+dRL8rkE8+9K7EHAOB2oC8DJye9JeZSVxcAcnoenNIBlgSeBQzDOAOKC4BwAM4/OqFa4zJXIPI6DNJxwQDTnBYgEYpcAKCecUC2Q0kcfpUbyHgdx3qVctycZ98VG5G8evpUuwJ6D1c4AbvQ5QEcY+tICuMnnHYGmLIZCR+lCdir33E3bwQTwD0pRKEOAOPWhUwScYJ55oKK0ZA61NwQscy55GaVgCQSMCowAqY79OlK29kwBk0r6j1FddvTOPWq4JzzkHODmpBIxBDEZ9PWmx5flh0PXmlcYFwMZHPoKTcS2GU4HfHUUMgY5APB5NKeSB14zUSYbgoBOVOR/OjcAfnzwOPrTQQrg5xzz9aZMd+SDyOAPWouC0CR1IJA5xwe9R72K/NkEdzSqTtBPU02XLIGPP9KnmE9WCzDAJOD6nvUisJFPc9jVYRIV3k4+vSnxyKoAxjI69zRzCsKIwSODnpmmkmOUb/ugdaQsVJ2ZHcGkklEyYI+fp7HipUrlJD5ChAYHJ7YqFg7ncDke9Rxowfk8deKUSBSQHAx29am9ykrDoVG/LEZI/CllkUDAbGT0rOk1FVyFYqQeSKx77xCkJclxgDk5Ax+JrJyLSN57xI8kN07ZGfyqjd6wibmLYwOc/WvMPEPxUstMKgedcSOxXbFtO3HOSSQMZ/GuTbxnrfid5VtIpI4MYI25I57EVi5F8tz0nWPiBDYLIjOsRU43Fuv8AWvP9S+Il3qF8UsyzZAGFOc8dAMdM1yGvWrQzCS7LPIThgc5zjvXafCzXvCUNz5WsQNZKQS06DIXHOTzn29eawTbdgslsUB4d8QeJGUzSlYsnJI6DuPSs3X/DNppBFrI6m7OOSec+vpg16f47+J2gJaxJ4dPnoq7WdFKHpweQOf19q8ztrIalYS3+o3ObhgSzStjHocnn/PSnKm5aIlO2p658J4rTw/aJcXdrFLPEBtwowT6/lWx40+IyNGzSiK2twwwgYEnjkEDmvCLv4lz6PZmytpgwAx5g7fQ5rgtT8VXN9K8ktyZXYkkseSfrVwoNIlzO0+IPi231vUoponZkiBUbup54/CuVufGBSMJEGGBjr+dYDTG4Xe3IxmoxbiQZPFdMKLWpDlcs3Wtz3bAO5IPY1U+zNI4bJz9aljijjYM/PvTLrUBb5IGVx2rqULGY6O0B5fBPvQ7JA3AwMdfWqkUk9w3y9SeAOcVrRaC8sUbSttJ6k9AfpWiiri1MppWlY7AcjjFWLPSLm/uFjC4Yjdg9xituXTLbSblCTvBGTnuahuNdeO6LW6KMcZPUitUr7E81iWx0KBN63DbWXGelRrqEGn74FXLcgGsi41mSW5Z3z83BIqOBJLokquc9Se1dFOjKbSSu2YzrRirt2Ld7q8skYUthQeg9Kom+ln5ByAMc1pW/h2Sc/MSfw/8Ar10Fr4eiUBQORzknrX0WHyeclzVHbyPGq5lCGkdTlbLSZ7lsNnBPAHvW3b+GBGMupxjp1zXT2ekGEj5BgDkjpV8RDcAAMjrivoaGApUtopvueJVx1So9HZGHY+H1aIsVwwrSt9OSJQX2kY5HqavRDZlQODyePenBQHwcEV6auzicnLdhb2cG8kIMAZAx0NWAAWIA3Y9KiEux9uPpirVtceSchevfvVxizNkaxHIB/HPWgQsWJHQcfWpyROSz8N6D9akjiKYz6cn0rRKyIsU1VCwLDBBqxHImQewPAJ61XJKMxPJzwfWrFhCpmV5CCM5K+ta2Mx80LIN5J2kcCqvzmYBfmX1rdudtwQvATGBis/yVhyByc8U7gV1jwQM8k8CrDh/KAB9yB2oVSWzjBFMubrYpUjBxz71Vk2LYltZ8TqCQVXqT6e1XFu0WQsQST0rOjQYyBg+tWIAmCH6jpjtVKKQK425kLzbiSAeMDpThLtABGR0AxzTJnUxkjkA96SJN6Zxg+p71djN7kyKTgg8ehpCw3EHkVHFG28EHAJ6etW0tg0mSOT3BosupDYxOu0Dg1Yh087iRyD2HbNTQxCNwAAxJ79OnXNa1vblVJON2ePes/Qh2ZQs7MyZG6rb7YMIOT2B71NGVgcjHJGeKcqrxK68jkZqTJsrW5fJMhKgDj6VJGjAkk5U8invKsjFjjb0xnkUTzARHaM4HQcdq1V2ZPcrS/K4PrxUREsrHYpBHP1qe3AnA3nFSS3UUJITJI/WtogtdSFpnW3CSDLgdTVJpXJJGTnrTrqZ7t1A4PQc1OmmuEwSTkcgdM10xVtwirvQzZZCxBIOOxpGcxxdC27qKvyWe1WB5yeBjpVHy5CroT1yPfHtXRG1jTlZDZ3rxSncAAT8v0rWk1fdtQgAYwcVlraiNQx5NJ5JZ1wcDJznp0rSybNI3SsSXbeY36g+tQRb1Y56Hual8ttwydw6AipxGdoJU47nHGK0vZWJkm3cSASmVV2fLnnPcVuW9qsUe4HnuDWfHdhRgLnHepHvzcAYLRjPPoamzY1ZIuyyoIyQoHY461QuLl3ChG5HYdaQzYIU8jPNRJtaYAHHf8a0jEzlfoLHvk3b0wQcj396huVBCj5sE9AauQ/I5LksM/hU8KRu2QCFHZh/WtVo7nNJFnSrd5okJyFBGAa3IVRcICfcZ4NQ2ssXlYAOR6cDpUMk/lcn9DS3IehdkdI8BMg4yRng1Gk7SkAfc7Csk3Ru5tuChHoa1ITHZRK7sSRyR61SjcztdkwYpGxckE9M1lzXrxMS3IJx1z9OlSahrKToEXrjk96zA4OU+8Dyc+tbRjpqNRFhuGaRiwOOwB4Peq8s73HALKAcE+3tQQYcAAkd6GkwMkbVPUn1rpjGxvGOliMWhkyVO8/3v8akLFYwGGcenUmjzTEDg/KeorX0HRhqDPJMxWMdPr361ppa7NoxT0RmLGXUDnkdzinW0RyVbAwMkjmrWrSwabKYw4JIyAOuOnNUEm3LvXjjuKpXaL5UtC/bMPMBzgKcc1Jf36thU6ge2Kz0nDEEngjkig+VuLhsk8Hufxq1HU0jsRySlpQcDIPXFDO27B4BqQsiqWAUkc5PU1HK2UBHJ6muiKHFDJGYKQBk56iksR8wMgJBOCT0pjqXGT1HYVLCx28rkEdK0SJe51EGi2x02SSScCTH7tVYHH1Fc3IXVwi8he+eKdHcGOQgZA6YPao3k3liDgHirUbD0ZBK7Ipzwc54HH4VIk4aMZJL98jimZyo8zgAcAd6HZAhIH3hge1bxRSux0E4JPHOcAjrT/JjlG4DBwc+pPrVaL5XwSTnjAqzBw5zzx0x1NapWKTF+W3ACge+cCriRJNFnbk4zgYrNaNnkYMCFYcEirETiEJ5f8PfFMz9SYxur4cBR0GadHZ+bkFskdB/9erUnm3cKghTg8HGKot5kDHa+D3FNaktIbiWJ/KQcHjOamW1MSE7iTnJHtUltMJMbgCe5/CrUKo7FDyBnB/8Ar1ojJJGX5rqeCUOamWN5n3scgA5zUskSI5BHTpTIonYgpwAe/etEiSaJPKG9RyT1pqSCaQljk44BpJ3KDBJOBk4qSFd5BJx9atLqAjNvUgnBHTFQsGGEA4HU1aYKJwOT7VDOxyygYBP0q0K5PbSJE2SgDdMdqlmKSIUxtOMgnpVNoDIgG3DHoAc05p0RQsgIxjtVJaivZFhSfKCAngcZpkbuWwRwDnNME42YVSUJ6/X2pyxoCVywLEEe1UkTe+wXcUcgDEFiB2pI3dYmy3IPAJ/WrskKW+3LgqevPPSqTwrNLkHGTgemKtITWoi7WUFhk56nvU6ysEI6AjgCoZLdosEnkHtTXleN8HGRwCR071aVyHoWWQtgqMjryf6U6GTavzjB/wA+tFvvZzvOdyjgdDU7RoU2nnuD70epOvQbG4miIRTuycnHvxVyz2TKA54U4JB6etUIFkskLKCwIyee3tTrZHKcAA5ycdSadjBvVGhcbpHHlNmPHPOD6VWWMxsQfnB6E9qVAUQAFmPUnPH5VYRRMygEkYyQaVyW7gShj3ZAYdAe/wBKWKZH+WQjk8Dv+AqUKknyFfmHHSlaKJcAj5h0OB+QpEg0aFwCxAwOKnMzqFyMBRj3qvAAZACcnOAT3NW2tVdTuOec5FS7E37DpXEsIGQBjnnBohiMSghiwPPPbik8vec8MvQimJG8MxG7MRGMelIlPW5ZQR7S3U+/apFYQxcjJ7ZNQNGI84OCaIH8w4PIPfqKzaJvZ6iMSMuV5J4U9asxOHQFlAz0qCOIm5UHkDse1XYwoyqjOOo64qXZGV9RiQiRw78qp496mK73GOnYetOtLB5jlD8g9aR1eOQlR8oPNZOSbsmRe2tiF2aG5WNEGCecD8ankCOgAA3E9QaYriVi2059TTYj8xbBIJwKXYOZMkgiJySTntzT8PHyQSxOMipmIgiVhzkY54NTQhZ4t4IODWbl1KSvoiMDdjfyccHv9KnhUA88AdAeKYjLI+4jODx7U9yXkwQeR0XGT+dZthoWY8lTwTg9qdJI0KgZJJ7f40JEIsKhOeppzwh8E8kHnNc7abNNbE9ud4+Y/LinTxpu+UjjqMdvrSRHPyk5PTAPNPSMqTuHB/GsXox7qw7zNxA6nA5FWIJCCAzbj61DHGqMBng880/KxSY61m7PQSdtSR97EkZ49qdCzFgGGMnvUnIAwfzpiKwbLdznNZboVy7GQnA5xmpY+HDYGMcgVU80A88k/nU8a4cEMSp7HtWLXcpS1LLFJXBAIOMc0jMIlJPUe1NeVT93jHSl2sUOcYPesbbDuMt2Mp3gng8DOKtw3BVxwQSetU4ISrZDZGelXUdEGSBmokiUzVikcnkcetWoZcYGfzrOinXYCDkjpQJzvBJOOlcMo+RupHQQ3AXAzkZ7Ve+2k4APH8qwrebMYJz71ajmHGO9cU6aepvGSOg06dHlCZ5Jxya1zbFCGPWuQhkKSow6jnNdRFftNEueTjvXl1YSTTR2Qnc1beYxxjHPNTx3Bdwc8g1lQzkAkjH9am80NgjGc8muCdM7IVDprS4L4APHtWiJ9signJJ61zNtdGPow96vx6gpKnrivNqUnc7qdTU6zT7wRvknJrettQzgg59ea4O11L99g8AnvW5bSk8gnnk15Fagm9T0qdQ7W212HlSRv6AHpmr8GoSXQGwkAdcZrhYWO8P26muk0nU1gjkO4AAZAPevGrYdJNpanp06r7m5bXZt7g+Y5PpmtZL37ScZwpFcTNqJlkL56ntWlaahuT3x1rinh9E+p2wreZ1In2YX9aR7gRLknJPQZ5NYtvcu7cHcR39KsZLMC5xj1NcrpWZ0Krcui5LMHc49hSvdAtktimmNAm48jGcVmXl1k7sbQOuaUYKT0Q3UW9y6rtcSHDFU7nPSnvIkAwCG/rXPNrIiLAEn1I71QvNYcAbCQT2rrjhpSfkYOsu50tzqTqMjArn79vtB4POck1ny67KQCTVOTxMsMLoYmeVuFK8ge5rsp4dw2WphKqmP1BmkliXOABzWTrE5eVURuB1/lT3umkYuSQTVG+YDBBGT19q9ijS5WjgqVLmbcv8ANgngdz3rPmuQr4Y4HpU1/OgYBM8Dk1lyuHGTyc969ulG6PMm9RlxckkqTkZrOnlBYnsKknLBsg1Rkb58nH0r06cUjkk7kckhc+nrVKdzggAn3qzJLjOB1NVZHO7Ga74I5XZor4bYQT19aznU+YSDV26ZgmOmeM1QClARnJPWu2C6nLKyIbrMYBHU/wA6z5X2gHOSc5zV28zGAWwQehqjIFKFifwrtp7HHNakQk83JPaqF04diFGQKmYnkAj3qi7FJD156813QjZnNJu1gmypAAziqNwPMdSegPAqWW4Jb7uAT1qs86rz17HiuyC0OSdmTedFIpVeCD1xVWcCXAJ4B7d6j43k569R7UrjjAOK3jFI5tWtRMDGDVY4i3NkEZ6ZzQyPgjcck9abLCMYJ4zzx1rVGNiGdwUwRy3t0qHyBwwByOTk5q08iKOBuIHftVdZgcDGCeCDWiMpLUiliGQ+AGHXNVlkMTHIyccj1qxcgx88cjPHWq8M6SuWIDA9+/0qybWZNFIJ1yVwMYGetUwVWRwQcD1qWS7ELBEHX06U17SSSVRngnmlYNxYAHkwQAM5IPP5UbPnJHIP/wBerCWpJCKCSOpxUflCNmHfqB/+uk0WuxVZhBLyCT6Zz3qGQtNICBjPUVck2HmRRkHjvn0qmzlGLqOMd6RaQNcvEdpGcnmmTblOAxHuKVJGJD4zzznpTp50di4Q4HGcCg1Vu57w2QMnk/rSbcjPJ4p5B6HrTWyCPTFfyWk+p/R7GYIHOPpTQcKQcZNSZ5xnk0mATg9RVoQmw7AQOfWm4K4NO8xsjB6U3cc8mqQDsADcRk9aQkYzjmmSynp09RTUPHWkQO3BjzwKZIuenSnsQwxjn0pqg9Bye+KVtRIYVIXPOaAcAZ/Wps/KAR071CQCfxosXuI4DHJNIgG8HrmnFR196YVwf5UWGO43YIzTCCT7Z7VIIx5eRyc9c01T2FKxQnJGM4Pao9rKwOM1IoAbOeRTZCGOBSARyeSOB7VCGKA55J709j2zyfShUBTLdqpITVxvmEDrgU0OWOeMU4AEkdfSmmM4xVJXEKHJ4HWk2/NnoadGTkEDHvig4Yk+n60bFLYXbvQ4HPrURbZhSDn3FO3YBpuN6+ppBtoNc8gk5zTkJUEjn1oZQF56+9NwEGSTzSa6mbZG5IySff1oVhwQcA0qqXY5ORSyDOAoBxxk0rDWrECEZI5PpTWzkcfN3Bp6uVHX3zTXfzOnUD86opDdxHQ4HtTTj6UignOT+dI0YYAnj3oBDlA5yce1NcDqBUgACdmNRcnJApOwrsjYODkcjNPBG3BzmmqSo5IOelI/zDI5NGmwlqPHXH60m/DccgUzcVHJOaF55PSpHuAkG45696Y3zAEHBB6U9UBBI6/rUew7ifSgeo5UYtz06k5oYA4A/GkQkHngU7bx74oBOw0p6HHrTBknGMgn1p5+Tk8mlwNuTgigd2RsB0J7+tAOOBxjnHrSFQc9SaMd8cjqc0IVwEhBI/U0jEkZI/CnKQ2MjApGIzgdB60DbGsxLgAnpzTthzzn60smccAD1PegttQAEj1NTawXEijc4J/WkkfawyKaZWC46+pFLgMATwR70DiJIQxOBz6VGGAODn06VIxB5zjtSbPMIIweOpoGxvl7getMTA4P05qQo2cA9+1RsCrAHBoJByAQRwepppHmHk4FSeVuGcgnvUTAr1otcWoRgjOB0/GlJJIOOR60IQoxnJxzQAUGSc5qbDvoAJZsH15NDbSD35/OgyFMkD8MVG7FuR3pCTCEA5yD7UAgt7Z6etC4UAtnNDgOMrkeooKXmBIXgHkHims3Ge46E07YH5HB9zRhQPnGe9BQ1yXAzSKuDnOSafvBBwDimqMmi2gCKgByepNKx8sEA5BqNsljSr1z7UJDuMQEsQT9CaUHacA5PeiQHcMH8e9P2EjI9OSaVhEap5jZ4HbJpw/d5BOfQ0Abc4PsRTd+SQe/elbuAkvOOcZ4pNhCscknHftTmUFgAcfWjJTgnINKyAjjy/GDn3pRhiCR06U8YpD6ZwaLXARnBXJPIPFMDHg5GD6UpiLKFzkn9KaR5RwOSOxqGncB5w+A3Qcn3+tRSoOCOvQ04Ek5J5A6DimjLHceDUtgSRAA7TnJ7UhPJ4xg9cURsCcnr701mOSSceooKQBi+eoHuMU0MFByeewpRICcA/T0prhh0GKhNiuA+dTk4IPTFMjZgepyDx+dAfIBxn3pA248cc8UJ31KFCfNuOeucGgSfMABkUPOkZwRk9DUbMCNy5Dds0m9B6MfklSW4ApA2OMd6hZpBgEjBOOaVnK9fx4rFyCwnlqCTkjnimlynHPXg0SSb1IUcgd+9RSy7YxkcjqBWbbuKxKm5cN2z0zRK3mA5OBjjJpIpP3YJPHpTJyHQc5FTewWK6B5CcE4HAqXYQqseMdc00zpAMAgAcndUEt8FXB6f0qOYdmy4zjbxjGKqTS+UrYIHesbU/EVvZY3zqo6HJ5/KuK8Q/FG009lRG805OdrdAB1NJzSGl0O+m1dUhOTg+pP+Nc1q/je0ssLJMiEkgHJJ9O1eU3fxBv9cndNPDbn4GQcDnPes+18Ia5rVy0t27IjHHJG3GfQE/Ws+e+xS03N7XPi0ba5dbb94uQGJyoP0z/OuVi1fVvGN+IPNeKMHcSpJGMnrzTvG2k2vhm0ihwJZZFJcjqpHQ+vNek/CfQrafw5azB1nDqZA4GCCeoJ68Vyycm7G0bJGF4f+GMJ1ESXOWB5Jbv9Qa7xLPQ/Bds7SbIk2llB4JPpVzVb3TtBQy3dwqAYUKOSTjgADmvFPiL4/wBO16aA27FvJYkHBGRjoQeeo9KS5k1ZMp236k2o6JNq0f2l5M75DI248YJyAPpUWpW+iabp2w5NyTuwCSMepOTiuSvviBdNbmG3JXI2hgenHYe9ctPqNzeBmZyXPUnvXVGGhhKVjo7vxBFbF0i2so6Y7msq78RzXkQUlgD2B4/KsyO3ZxlxyOtN8tYiSRjn7xrqhAxchTETlQWPOcUv9nB8eYBjNRSXqw8jGaek81xwgYg9cDpXVGLJbJd0VupG8ZA4X0qnPqLqQkY+c+vvVyPQZJmR3+4Tye9af9lWlv5LgB2UjIzW6QrmRZ2U98oCqd5z1rUsvDy7HNwy8Dp6/hVp9TjtJxsTZ/Tisu91ITOSHOTyK0VPmdkZSnZGrFPZ2MZjijVT3wOprMu9TabgOQoOQBVFYrm5cBQ2O5yKt2+hTzjJBAHcHmumngqk2kk7s454qEd2tCGa5kn2pgkAcCo47GeZ/u4PTB711GneHI1+ZySR9a27LSY028DHU7u5r6ihkseROo7PqjxauZu7UNjlbPwtLNIhcbc9c8ge/wCNdEukeWoQ44PUDg10kFvGIioXOOmactsHOCgJB4zXuYfDQoLlgrL8Tx62JqVWnJmba6dHGoyOSOatR26CQDYOlXIY0CkOcH39qhmDxOCq/Ie46122u9ThbJYow/Cn6Z6ULbOkZOASTyF9KW3iYqTjAFTRyEAggjI4pqKSHEqwxgMxI5I/ipVhzIxIyM1LITgErk9AMUyQlcHAOeoz0rSMUy9xGiViCR07CnSXCNlQmCPaolYMwBJGR+VTwqFyepB45rRJdRiIOBuG0+pqzE4VwrkHtmqck5ZgGHAOeKkAa5YbRyOQPWrSuQJeMGl2xnAJ7U+FWWRE2bge+enuabLblGGflccY7fnVuyiwQXYkjpxVWOfqTQwSRgsRkDoO3NNKHzAQmT7fSrPmloyievAPHHvT4wwiySNwPIHT8PwqdUG5BJGHBPTHJNZtxy2GGfc1sPMpIGDz6Vn3IHmEHkdRirjoy+g2EAqCDkg9DT5mDOMjBA5HWqrQOkxdSFGMKB39c1MuWG8EnA5+tbJIlbBHEzyAYOCcYq7cfucBhgHtycVBb3W8khcYPBb9amnfznyRxjrQ9XqZt6aDHXzNpUnjqPWrlmhLhmBAxg80y3gy6AfMAckY6itOSEJHhCR2IrNswk+o4RxjBZhn0GM/U1JukuWBB2oPU9azlty+CCcg8ZrTV1jjAOAw7ipsZuTYhLQyBiM45FMvL0seCRuHI7U4A3GfmwcVW8hmfLgkA9atRuRdvYiQyAEjPJq1JAwjVmyTjk5p8ezcUGc444p8tyEUIwJAHetYx1JS1K8Zk4CDBPBNSNp5Rd7sCT0yc1XW6O7KHHfjmkuLxpIwAeehJrojFlqKLkcaR7QTlqsy3CQxZByRWVHfmOMBgGAGCffNV97zMSSQD/npWkY3NI6Et3qhYEAHjqc9ao73bAViM/nV62tRIwJUYzzkVDLb+XdY+6ueMd66I2TNFFtXGRIUXAYt9eafAQ+c9Pr0pwCgfI2W7iqzAs+05U9OPSr3LUbIfGoD5PIz2q1c3RWEIUyCOwqmI2MqIM4PBIrQ1XT2tIkOdykde4+taJXauC2ZmQzFFIByCOnep7eYmPnB56elQR7UIBGQecn6VPbIfPKgEqwzWySRkrjzlCMkZIzzU0URk+dcDsRTBgsyMMjOM96dbsIJsMDsznPvTQuVXNq20sSKGfG0DOOhFTzW0aIAgBJ7n6VXGprMqqg78kjtSmN4h54lOApAQ9Dz1Pv/AJ9ciTZEo32Fj3x5AHOeeantrQ3D7XJ5H4Vn/b9zjnnuR0q5b6mV3LnBxgNV8rRioXJbq0isQWByQOaoXF2TEA5OWHA9aJriR33Bi3c56GqcgE1yrMTkHoelaQjfVjUB0TqWG4E479qexZmHl8HPTtSXMyIAQgAHUAVHbXQkUknAB49SK6Ip7lqCWhJJMSAhxkdSBz9KjdvkJBOfTPen74nUkj5s9aqPGWk4f5AM4/Gt0rFcpbiGF+flhyB1rS/td44QkRwB1A4rOg2epOBxn1NJOpBUIfypJX3LimloVrkvNOSxJJOc1YRQIRyDn06ikeMzJwwJHBqsyGHOTjB5FapXSRXLYstGSBjAxxg80kNqASUUEscsR6+9EMwaIAjJJwCM5x9KlicRMBkfNVpWLUV0IpFYt09AKa2+PBJ9s+1OuJyjYB4J5qW0Ik5kGABnmtopjjoyARSoC5AKnvnkVKj+V3Oc8HtTZH8yQo7kJ2BPFJLEQuAc4HJrSJDdtjRNrE9t5xkAJHTAPf1qhcRiMAgjB6AVGSVtsMST7dKhUu6gOccZHNapEtDpLoRhV2MS3HAJpxh8yHceAB9DzSxx+Rhgdy4/iJJBzSAGduck44Faq1y4+Yqx9CByO/rUkR4I7mmQu8TFHUke/ap9pMikDINWtSiKWYkBWIZSeh55p2DtAU9e3/66c8ILA4C4PI64rU0Pw1eavFPcQRlo4wcFv4jnoOMU9EjKzkyn5rQRKCTkZPuahKvJJvwSCOM1NKxVyrICynaQeQD3oErc5JA6cDiqWqJaIYgyFi3UnqOlXYpiiE8fN2NUn+eQRjKseMnvVi2i2DY7ZweD61qkZpa6FmILMxZxz6E09EEjlVPQ8j8ajSBFbcclj0HrQbhojujXLdwTWiQkQ31uVm81D8wPTP8ASiB2YrycnqO1IWZpAZTtUnAGOPalgKrKxHAHTHU5rRLQnYmdZRMjgggjHzHvmpYY1cszkls4Ix054pUAcrlsf0q9cxwxwbhgs3IxVLXcn1KR8pWUjII4yaq3BWVyXXOPXpTHvTLIYgmAB971+lTCQNhFXccfjmrWhNx8ZEkAZRyBgAjHFIZMlSBhsck1GPkAySATkqamEcbEANnBJyOpphEEUkM0pJHYUucsAePQY5pHxE2GBwR0Ye/FOktWmAZHKsBxjGKaQgZvLIJDMenQ4+tK1g8rI68g9STwPXinrCZEJL8g8k/TripIHMWArFkOeTV3JavuONs3BByQOtDpt45I79KiaWQsCudmenrUgkIX5xgYwQOe9GplzallYi0AGcFh1/Cqyh/MwM7R39as28yuVJ5jxwewpXI3NsbIGcD0qtjBu7GxzkqCO1TwkldyKN2cY6E/jWfCGkkJyQemPWr0O4yKpGCe/rSITvqW41wRkYf2x+PNRkgyh2IJ6YqEzSwsVI5B4NSmPcFAOSepNTYTemhIVeWRSBhM55Jz+FW9jsuFbrx1qIP5bAd+hzU0cg3AjJ57dBUO5ncq5lhdVVCTnkjpir6KpBO3OevvSsAJCx6+mc0qljyuOOoOazvoJaMSSME5xkjoAackXlpuxyD0Boy5IyBk9Oae58qPJOfaobew7rcezh2QJjoM+vvTYjmRzgjPei2kbaSBjJ647U5SEGGGAT+FTtoYSd3c1bXVI7K0KhMsRx16+pqv5omX5gAT2FRrHuUEY246/jTljUlWxjHftXNyxTbRDbdh9vGvJz+dVWKpwG4z0NWWmRYyAc445qgYfMBAOWJyq1avuRfsaEeJFz94Y4FOiViGQDAz1FR20bQWyhxgjqcfzqezlE8mFOVBIOPyrJvQtN6C24EbHJ68Y9auCMZRiMnPFQSpFwEY5yMjrirFshRFLnKknrWUn1NI3vYRp/LlAPU9DU8SuCCckdQO1Q3EYDxkISM8t6CrpB+z5BwCMZNYSexprcjWYRy/MuCOAal83zFBPBx0qBEEp4OG6EmpVh8qPDuCR3JqXYVxqTKMkg5PAzVq22SkhhyBkZB5qrkyFGzwDzjvVmJd0q8cd8VEtjJSuWAD5e4tkDsKcZS0R4OfYc0mwbcA+/Wgusak7cnuetY7hzCwKCFJByOtWkClh1J9M96qW9yJugxjjGKVdzZ5wQc5qGr7lprQskAPjP5fjSC5MeQWyOnNRLLhCeSwPXHWmgCRSCMAnoam3RhJ2WhbtZiFGe/4irK7Hz1JFZ8cTkYXkAc5PH4VasvlY5yQKykiFJ6XNG0VmU5GAOhPSpTIMYYYqMTMvygcGk5kOSeMflXK027s0UrI1beVTHjp6Z71atmwDismFgcDjIq5bTnGADx15rjlE1jI2YFEmOa17Nztx1A6YrCt5DsBPB7ZrRsp2Rxk4FebVg3c6YSNqO4BXHSnM5RBg8daz1Vi2RVsYeMZOSO1cEoW2OuEzQtGaUew9e9X4VCkN19B2qnY3cSwqoXDjgn2p7zhcBSOtcMk5O1jthOxswShmBPXPatuK8KABDmuUt5SFySPrWhZahhxg5IPSuCrSuehTqM6mKdy43nHrmrolDDCnisCW8MwBHHHPvT7S8c8E15sqLaud8J6bnRRzGFgWIIq3Hqe3GOAO1YEc56k5+tTfaBgY4NcsqV90dMajXU6q11sopI5qc6w8g3EAD3rnradUi3EA+9KmptIdu0FOmfSuJ0E3ojoVR9zbTxBcs5VFJH44onvnn4Y4GOlZw1FbNMgBs9QeorJutSkmcsDgGphQTeisP2ja3N77TbwI24bn7VlSXhmY4+UZ/E1mGV5OWORngCo3mdjwcYrthQs73M/aXL9xMqJz37VnmYebwc471Vlldm5OcetNSXBGenrXZGnYy57l4zB+/IrL1C6CsQc5NS/bUjyRz7Csu8uftLszjntXTTpu+2hzSldlOSfc5HaqrycnA4Bpsj7nIHr1NWYEViFJ616cVyq7OOcjKuA+c44qnK4APHOea1NTKQSYDZxWHNL1IOST1rvpe8kzkkxNpIJ71m3Lsj4z1PbrV+Zz5eQcGsufLsSx5z1rvpq7OdtIZJJvABNUbkkAlTgCppwyDPaq7yDyyD0Nd0F2MJu+5QkvGkUK/05/wDr1UcuWweRj1qxcoSCRjA7d6gdv3RHUgV2wVjklqyJnBGAMY4znrVOUknntUjZDccHPaicghRgZxzmuuOjOaWqM2duQAMjPOaqyENweB/Or8sWFJOOBxWVFK0oYFCpBIGe+K642aOWelkSOAFGBk9x7U5XUpkgjihflfDDt+dJMdowBxnitt9DNIiOWYAHJqvOXeTaxGP/AK9SM/lEBQc5phjEjgk5PcVqjBortw/AyDTQRkkgDPfFTSqUU9z2FLHamfBcFRjGO3rVXsZWvoU7niLnLEZ5qlawFWJc4yTj19a31tlYFFwfxrOuUHnhOAR3HShNMHHZlOWPDKeh7GpiHGCSKQoTlQN5HHPaljBOA5yCcEjtVhykzkomUc5PX61XkHAdskk496mVRGxKgsDyKgklZ8Hg4OcGkxqNyGZ0DfM2SMYGOlUbjfJ9zgdx1zU8sMiSbzhgTyBjP0xRCpfJ4UdQKk0SvoRxMyxYZSox1/Gq8hkaXywGCEZJwcdeecYq2oaTdu4AP4VKJInXYRyo447+lKxrGF1ue7shHBPTtTQockelOWQOMnr71Ht+YkcV/J+p/RGo9lU8dCB1qMKATkZHrTlwSSOvrSEFuO1MW4hQMAeAfemBCAR1FSopBwTQ+QfSqWwFVozuAPQ9afGgHH605xnJJwc00AAEjk96aQDZDsbjP1FMjYLIM9/XpSBzKSAenrTtuSAeeKGiUrhM5BwDkGmcqB2OamKheev1poAJHGTU2KGMu8DpTXBBGPTrUxQg8ZpAMjJHNFh3IMkZAOcjilRBsAPJB6mm7sHI5HenB8tg8CkXqIVAyB6UzyznI6VK6AAEGoWBxnt6Uku4XEC5YEZx1zUrqNuB69KhwTyKHZt2Bk4FMQFMcgGmnJHQ5qRSSuT261Gy55Bp6rcAjZsFRmkUHkH15NKoJPr9KDkDBOeaNxoAu4Ek9KhBwx7DtUwYICD1PaozjjAH40hNq4oQs2Qfpmoi2W2kf/WqRiYyCDn0ppbzCOQDjmggapIznIGO1RuT70KwJIJ9qUjBBHQd6BxuNXJGSeKdt2jJ6fzoaUMQOn070nQjmgr1Ac9RjvmkbPQDNKG7MO/FIzELgcE00rgM+4pAHNM3mn8lcdT61GQTwaQAVzyeaQEAjPTNHP4UMgJBPQGlYlBIPm7EU0NjBPTvinPz0496RIhsGeR60WLV+ghJB4BxTj93Pelf5FznNRqS4Gf59KYascvzAg5zQihjyTx096UOBgHAOOKQknnNKwdBrnBwQMZowMU4jeMe/WjAJA6gUrArMiLBADjPp60okwoJGM01mw4AGQD1pZOwHXuKS0KW41cOCB25p67QOetMUZYA+n5UrBeQDznoaEIJGAI54qNiCOnFN/5ac9KMZJ7UbiYuSoA4APf0oMec89+lIxOACM01c7uPxzxQtBocAu0jHI/WmZZRThnOOc/nQp/hHJJxnFA0gVvlJPWmZDZJOTUpiAGCe/SoygJAWj1HYSNju2k4XFCqecnPpSZ4B79zSEg7QT3o0sQxqgYJ6EdeaAN4wcjHSllKrjAGaQv8ucEZqUISTJGB6UioQMA5+tOQhiQT+J6UOenb3oKiR9WweTnFKR0wSc9qlWMOpbAyO570wnbwBx61BSt1GcoRk9f1pzBWXkY96jfJI4o3N0Byc/nSQXHDCgA9+9DNtOQBg1GzEkEn8KSTewGDkdxVdBJ2FD72AB6U+ZgoAB5A9+KiQhQCBk56U9pQ+SQMgdKQ7iod4zjkdaZg4yCQM801XODjPA5yKVJMttIxzQMApbAJoxt4OeelOmyoznt2qIPuHJyRQAMVByDyTTXyTg0zO8nA4HvTwBjPb3pWQrgM8deOxoVt5IPUU4YAyeff0qOQk/dGPpU3sO6sPGQQTzg8mgMJDljj2pnmEAgnn3phO1cse/aobAWUsJMKcjpzTQewPPU0hkMmMDPuaA2XQEYxxmobuVYczhwM5B7H1pEBkUrnBz1NDZDEZyOvNMVsoecnJqWNIfFEcgE529TUM05jYjnjvT95j5AJ579qbnzSGIHPAFSOwgDlcgfKRyaaxMWNoznr7VZfiMgcHpUEUgjOX5GeKzuCXcjI3ZOByO1GCAHIJHenmTlxjAPSokuHTIzntkipcgtqPkHyEsDgDjvTYsSqQTjsPf8ACnF8DOMgjn0psRCsSw5zxz1rJyuO2gku2JeOD71XWXex3DOO9F1OVmBXBTA+vvWfc6pFEpJcDk5GeetZuTKRoPKAOCAB696qTXa4J3YAyc9jXIa345trPIacBskAKcf161574k+KM0kRhtA7lyysQOQMeo5/nWTnYaR6hqnie1t4JPNkUEDqSOP/AK9cFrXxViiSWK1lDyBTtJU4B968zfWNX8TTm1UggkfuxyeO+a7fwz8P4/LimnRpJxglWxgH0xiuSVVt6bGqhoYI17W/E1w6RBst1YJhR2yeKj1nwz/ZVgkl7KJLkg8Lnj04r1CXZoVm0ptwsaDnA6/UV5xr94PEl+027YhG0Lngf/rqqcudbEtcpneCPG9l4ZvPLvLbfAzYyiZOfp9fWuq1L4k2t0ZBYRGKJT8pbGTx6DpzXG3lnpWm24ldUkfHBPOPeuXv/EMELsYME9yOhrrpwa0Mro6WRE1e5nmvpixc7sseemOv/wBaifxu/h7SFsNLmaJfM3blbGPb3BrgLnXJ5XznAPYCqM0ksjZJPqMnrW0aS3sLmex0GqeMbzUdySzSOCO5IH4D1rn2LOxYDAY9z19aF3KMsOR1FSPdJswBk45FdHs12Jcmx6RhkBzgjk+9IfLQb9+CByKpv5spAiGQR+VaFnoTyRh2YEgZI9KtU0tDO5X+2ysCEOT2PoKSKyu7x0QAhSck+lbK2Vrbw5fDPnIFLPq8SwbE4Kjg461rGCJKlt4eiE4FwwAB6etXFkt7ASqiqfQis261Y4BY844xVZZpbjO2MszHP1rrp0XNpRV2+hEpqKu3t3NCfU98JQPgZ6VmvdyIQFOQTxntWhZ6JNcEFgU57gGti08NhPnfDsPwB5969mjllWo1zRsu55VbMKVNaO7OYjtLq+cE8gj1rUsvDTtIS46YyDXWWukw7DleT1/+tV63sRnA7etfSYbLaNCzerPCrZhUqaLRGJZ6S0eMjHvjrWra2JC4OcZ5rRMaoRgHI4PHFTKxEfyqDxxxXsRilsjypSctWytDajYDyQeOasRhIUYuOccCpIXEYIkHOe1IHSUMCDk8Ake9aJIyT1Ft5QFJJ4Ocip2/drvXnjJFQQRGJQCNw7nvUiyeVx1PoapRB3HhTKqs525yMVKY1bAJyOx9DVWKYTDsO/0q4kW7ABIHUkd6rlJRLGgUMBzgZOP1qk8pZiApI9T61ZmlETfLkHv+VVUk+0AheDnOMdfWmkaoV7hYzgE4HXNRNJuGQuSeaiIcu6lCMdD6mmoSMBjyOuKuMUVuEpPykAZzzU9uzQ4EnQ9iaakRCliCy9iKPLMrK5JOD0FacvQdiURA7hjAPNPScCVSQQUPBHTNOkysAbHGOKrqXmwVHGTxSUbkS3LsswmYEDn+lXLbYiBnyCBwKyVZ4MbgfSrC3w8sgglvaq5boz3ZcMgiBO4ZPQ96h835WAOSeQBVQyfaMjkYGc+lLCzRDDdxwc5zVqDsZ2uyaOQsATwRTTKVyWwSO+ORSKFcgnkA80pGWxjjPWqs0N3BSZ13DjjtU0ZK/Lt+tNYbBkd+frTg+5Rk4bPHHeh2uZt2LcMUW35yS+OKnhsWkwcHHUZFQWqfvAcZ9c1s28rFBgYx1rG6uZXTYy3t0ixnII9alcb3JAzj9akLK0wycA052BIK8kdD6CktWYuxCI9qEnj0HrUcKGWTlsAnGDUy752O77o61H9n8o8McZ61cUiLXLW9E/dqASByR0qE3m7KsBx37iqTysHJQnp1/nTdwILSHHfjnNdEYqxaRL5jGUMpOe1NeVpCxfAOeeKrC6dGBUg49Rxiobu+aVvlAAIwQK6IxZXKkWbSe2juCjnIPQk96bNMPN2qvynknFUYyjNvI5B5x35q5dXEVwv7oFCvAyetbKFmVCJHNMkWFJxmpLaN7hv3bkj0rLncgEnnHp9easafqE1qwKH5SeQRWyj1Q472Zpyu9uQCCAvbNU7q8BKk8nOBk0XtybsMxJBHes+C2bA39Qc5HfmqhFNXZtrsi8ilnaUOwfso6U0TMZATgsOc1Umna1dQh3bjz7CrEfmfKxAyecEdqu1gTJprgtgg7WAyPapJppb4KHdiAOcnqKbJGk2MnA4z71PFBHFEQDz/AFq1siWm2PttMwgZsEdweauWwELksARnv3qjbmR227zt7Ci43FyGJA65PUVSu3qTp0JNRkUOSg5PpVVZZXCbvu561Ggy7DduKnqe9XcFkUnG0dh1NWtCHFtj2KxFWIIzyCD/AEqaTUGmiCEAADpVV5VkUHqV6H8arsx3gnPXtWqVw5e5aiJAwfWr9oFdQzYJzgc1ShxPkZxx0NNaQwfKOgPAFWlzDUVEszPscgcD1z2qCFg0w5OaZGUlcgkljxnNPKhASBg9OvNapCsgmlBmAznPB5p5MW0Ig+bufWpIbTz1JQb3Xng00KIcllweRzWy8irCtFGiDHyk/jzUMwCuucjBycU6FzK53Dkc8/pRcqdwJ5yOxzVLclLQRZk6AEDgcetX9MsxfTgOxROeprMUKFIBIPvUqTFQArMOe3etFHsWrXL2pWkVg5CsOp4BGfas1ZhMNhzzwPrTlmMpIlz7nrVgtFHCCRySOcVaVnqWktxsCBGBGCeeD2rV03SUvRLPNJjaOAcVjbj5oAHGOpp4Zmf75A647datJs0Vriak3lk7B5hB6eppIZnZQ0g2Ejt2pkr+UxyMk9KaZPMUEAVtBaWM7XY7Z5hPXk9R9amVDggEMSeQepqaIB4GUpsP94Dk+9U7eGVZxh9wBwPatFqQ4vQvw2hcIQnfjjg1Fc25E20gDB/OrserLH+5CZOOWA61m3l07SYIO7PGKpXuU7WIpoS0JXdgg1NbuI4SCMdOavW2izz6eNQcE25JBYc9Dg5qs6InKcqR261qn0BLS5C8glYAkjBweP61KkW1gS3HQfnUf2dpGARdoHU5pSZDtAyRjg1okTe25OwIU8gg9fzrcsvF91pmk/ZYduHJGSOffFc2uSQD27nvToZUaZVJ4XqM0ctzNNpkyz75iSMliSQfXqae8nmAAc88gc/lVeOMTXDkHABHHcVL5YikUr06YB6c1qkZ6sbvCSIXBPoSOlWghDAsQR6g5qOQecuwDceeT6VII8RqM5Cjn860W49tywMKwI+YnjnsKhnQs26PAIOSD61DGzGY7eSvfHfNWnQpgg5LDke/etFoiLt6DUAuEYSDBxke1Ogt1ZVQ8sPoMjFSwQBsuRyP5VC0my4G0YJHB7VRn6kzBbaMl8YXgAmqMl887bEzgjg9j7VcaM3DKjkkd/TrTobNIS6E7T2I571otEQ03sZwtSrFnDIehIz+dWzIkfllAXbHLcZ69/eiXLShSflPU96ZHbbZevyngk1S1JtbYkZPP5YYz6f1p0duYcMRjNKqBTgHLZ4ANWY5lki8t+SOlCGMuQ/klmGD2x+dOhXzYAxyhIxkdfxqaZzPsTg9uT7UqeVCwVz8/cA5HSqTFuyuygMUJDHGCPWo4JfJbAG/HTjmrU4RpBsOAeuOppGAKDjBAzVpkPuMjO5iScBumOoOaUwkAqx3KTwahSBvMDEnaCMcVpMxMYIXgAcmmkZIsw2OyxHYk9+PSoBEI3+XBPcY61LbXbyx7D97HQ9KlhtysgLn5sc1KdtzJ2exUjUmQkBRk8gcd6sfIpAOAelPkiCkuWGAcfWgQKylmIORxRcm1h/2PzlyoBJ6AmnQwlMiQDI7dafbv5SZ6c8ZqVGaUF8YYdsdaybdwaQwx5wwBOehqUEFArAZPUmnwMybS6gg9Rk8etKIBNJkjHOeKycu5kHkMoHAJPU5p8S7SQT159qHDxt8pJxx81IFcgkgE5xgDPvmpvci9hzSKuCAWAPJx3p5TgEjg9qesQMKgdRycfmc/jSsAqAHJHvU3G7orSkxj5BnH90VMqC4XawwfXuKfuhjUGQkH1oLJMAyHBPSpvcyaXViRq6kpnKgdanVCwwAcfypibkAU5Ld2qwxZE+U9etQ2Z77jltkEajuRyfX60wGGOXcwOVBxilUmUZJIYc49aclukp5HPXBGc/nWT82HoWIzvVieRnj1qzHFGEyoAb1A61XUEjH4g0SzmBAAct3PpWLVyk0lcR4kXcxBBPt1NLG5KhSSeeABzSwXDXIJzyOmOtTW5EchOMgDnI/lSb0HF9i1GUCDI5980NGZYiFwO4znFVhmYMS5DA8ADgVNEXVcsxOBxk1g1YbZGEZHVvTggCpigkwHOc9eaUSbeSeP1qEnbKWyWPpT1Zi3YnkiKwsIh0GePSkilKKCU2nPPvxTEmYcevUfhSiYN8uCOaVn1M+a5bDvlcEj6HmnPKS5AGf5Gq0W/eGbp7elSXJO3ehwc9RWbWoKXUkEwiOAAD+f51IlzlGwM+1VHddoc5Bp6OZANvygdanlRSlbYuQuCBzj1p3mLIMLzg81RiZg5UEnnBNT277dwAwc9D396hoOa6NG3JCbTxU8OEyxHOOvrWaLpkAPBweRg1YFwXGcEH0rnauWpIsG4leQqAFQdz+tWLdm8wktkdxVJN5+8MAnp3q3HKEUYIOBWLQ4vXUvA45B5781ctrgKg4rD8+QnIz9DWjZlgmHbvn35rmnE2jNNmwl2CQDwMVdt7nBXnI9axQNzjk4rQtwMAZzg1wzgjWEnc3oZztJJJHYVNHOVwc5BqlbvlcAVLECx5PHpXmyjudkJGjFMMdeatQN5hyT9Ky4pAGIyCamhnLHA7dq5pROyEjeRx5XJH4daW2fy3JBxVKN92DnnvUzk5BBxwOlccoHXCVjdtr07dpGc1etJwGJP51z9tOFIDH3q9HdEkAYJrgnTR3U5aG8j7uVP4VI05UDJGD2FYkdy8ZH+c1JJdvtya5XSdzpjKx0NrL8mC+AeoPenSy+WMqevvXP2tyW5J4HT3q/wCeJVBJxisHSs7mymX1uC68gk9DSzrlNyt+VZiTuSVHTPWmvcPHwSeexpKm76FKV0W1ujEQHGRUU1wHfKgjPWoGnBXLfgRUH2lUPXOOoraNPrYXMTvLsBye1VXnYqVAGT3pk9yJT1xVfzjG+QM4reMNNiOYlk3Qgb1Pzd6p3EyLGWB570XuqSXm1DwFGABVCU7FOD161004N7mEmQljPnBwaY0zRcZyQODUXnFCSD3qtJKWzj8674wOOTGXdwQMt+NU/OD4x37VJMTNkHv3qtEoj4HUV2wjY5ZMdPKdgByKzZ3Lc9gOpq7cSlvpWfOoI68e1ddNGMmyu8xbjOR05NRSLtjySCM+tDx4PcjtVcy7sgkA12xj2OdshbJb2NV5GGCRyR26ZqaaQDgnn361nTE4JGTzmuyCuZNsaZymcjJH6VRumMzghyoHUc81Y5GSx69c1DhC5OM4rrikjllqrEb7jjOSMdKps4LgAdDV6RwVOOOP89azyCjk56nBzXREynsiWWRX6nGOg9arXVwI0zux9TUhtwDuZize9Ubi0ErgOSRnOOxFbRSMZXsM80nvx602NiuWJ75AHORVj7KhBCHIPQE9KrqhhypOATkVotTnd+oWjSS3Hz5AJ4zXRSwLFZlsDcQOeKxoViSVNzjeOhPH+eKfqmqO6rGpxt5yDwe2KyknJpImOibZXmzDIxBwDzkGs13ZpfMAxxxnODVyNRPCGduc5yKrzADIDYA7E9a6EmFrshLsFJUYY9SOlNhYxqGfk9x6057sQj5FwSMEVXNwsikuMkdPaqLsiaS92HjgHvmq005ZgDkjHXv1piWzyMzZ4PQ0+P8AdSFGGfQ0Dimw8t0Y8lgRkAinKrEgEYGeMUw3IdsAcjoaet0sfDnBAqDohFXGkEFgSR1x0qs2Q5AGSTwaW5n3IWDEk/pVWG4dZM4yM8EmlqVZXsfRKkAEd80u0uuV/HNSbBnIFNyFHyjOe/pX8p2Vj+gHoRpGQ2DxzyaCNvtTlwM5JzSsoPXg4pWIGqpAyT701pCx6Djgml5U4GDQMZPGfWmkVqV3yzgA8etTDCLg9D+tDgDkU1gSB1Ipx0JbGlQvTHPPFIrHuMe1EaEN82cdjTjgH1pjTQyTJHPQc00Z4IpztngcUYJ6etFi0xAx5Ddai3/NgHI7E051z0600LyMgHHcVI7ilQBgn86RRkf1obnqPoacHA/Lmgb2A4xzULZLgZ7/AJU7cZOAMc80zbsJ7nvQrECAEnA/KjgttByelGCh600Ebsjr/Oq0sApQ9zgUj4Ix3oyXYndjmnPhh796LDuNQbSCDj1zUZG6TPI+tOGd2MHigsec9e1SkUpIjfGepNQnPPNTNkmozjtz9aBXuxN+eOaeFOOPXilXGRj8c0MTtwvrRuiSBgFPqc05TkHP5Uq5PUE0gGCQQfXmpsBG6Y5HWlC5ALHmnEKzgnFI3cZziiw0NlPA6fhTSMDnrS/w46/Wm4/nVJBcFOBzUZ9QTye1SyHaARiox87UC30HI5C4IyaR5Mnn8KaSSSaRVAySOfWp6CuBBYYHB7U5dyqB3pvA5zin5yAe9CV2aEIkJbaRx7inrgA96TO85AH1ojUYyTzRYLoTAJ75oyADnrin4+YnsetQvjeOfY0WZVkTRMMZOT7VGw5pFVyeDtH0ppVmJwaW41oO3qCO5zSFtzcdT+dIIjuAJ6UrjawI/GpsIQHY3vRuVnzjJoLB+D19aI0CkE9aa0E2QuAZPmyCegzigKU4APtTmTaSQcnP40GTcoBGDRYQpGEOajRiT/KjBY4yQM80oO33GOaLDQgIDYPXPXNIUO44GAKaxAO48jNOkkO0YyBUjFUHJOd1IxA5APNCPsQEDmhhu56fWgtbDS2FwAaYIzuBckD6daTHzDnj1oaQu2CCQDQQKr9SBkH1pGyVNPLDgDgYpCoTJJyMUC0RFkAcD60qAE5PJpCu4EjqR0pgUoCScj3qSo2LDEuhwcAVGjnbznj1qPce/Iz0oPQnPHfNTYeg5nB6flTShb5skfSkUbvpSspwMdc9M0JLqRfUb1OB2NAUggHpnNCvtGCOvenfebIwKbtYe5GD8xGM+9DZDAgZzxT+DwOvrSRLtJ3YzngmouNMaynr69jTNgQg96ezFn65FNZWzjH51N9bDuKxLIQO/WoAcZGKscKgAHJ4qPHzHr1oBu4wEDj3609kJHJwO1NkOckrjsKY+/jA470XJJFwFIJxjpiozOA+FAPrxSrw3OfemuwDE4IPTOKlspDmQN8xOD0zTGIZMHr70kUmeWHA5xUbPvOMcdqzZSJFOFwCOP1FK3TcDj1GM0wBQRjk0rvjGMgHpUN2KFwMEdcjHNRoyxthuvb370cDoeaiKqV3Mec8YqObUokll5yf5UiyhQc59qjkJEPt2pIGD5UrkjuazcrspK+4iM7MeSR3z6VKE6ZwR370pYIMDv8ArUAkWJ8sdo9zxWTlqFtSaV1Hb61DNsVQQeO+ar3t7GDtDj2yeT9KwdT8Qx20PLgBcnr1rFzQWOknuUgiBD545HasW78RwRgqxG4cHJ6e5rzbW/ilFErpCWlcEjaozj6+1cTe3+v+KLjfbs9tCTwc4xz34zisHUV9C+VnpHiT4hxWDKglDAnO0N29+1ec6p8QNQ1G/dLV8RdFx1596lvfBw0yyF3fzm4x94MM5J9c9q891m9MN4DpgMSAc7AR3qW2xnoun+DdUvpRcagCgK7t+QSQT6Vb1Sy0rw1p7jaGuSCFZzkkke3asPRfiJrFnoojmT7SoGFd+oGfXHT61TnuYtUvkvb2YELhhESDkjkjn1q+XmWhN2ix8KTHdeKnkm/cyHp6EHIP4V7hPrmg+FkD3tygPJO3nGBkk4r57uvHdnpzMbGEJKBtDqMYH4d81xOq+IbrVLp5JZmlyckkkk9uah4VVFq2vQFU5eh7B48+NkGsPLaadbiO1YFGZhkt2yCDwK8puvFExlZEwidwDnNYUm58sDwB0HWniKNIwWODnnPeuqjhlTiktfMiVRsdcXFzNMC7kgZH0FRSQ4xk5HTikmuVQAIcgjn61D5jzthAfQ13RppGVywwiRMb/n6j6VFNKWwVGWAxmpY9HlnkG4jJxg/Wtiz0m3tsrPywHBB71tGFhO5gRWs8xBAYqeM9q1rbw40Ko85AVjnI7Yq1JqEFuPKTnBwCe9ZmoaxJKRF2HYHitYwe1jKU0i832fTpAEHmDPXjiq91qmzJQ7c9QO1ZQd7mTYM4B6+9XLXRp7wnOQhx1/8A1120MHPES5YLU46uJjSV5OxUl1Ez/KMknPzGnQ2c95IAMgDuRwa6iDwzb4TcnzAYHJ6+ta9voxt13gdP0r6PD5M4yTqtW7HjVs0TVqd7nK23h4TOPMGMH8uPrXRWmgxwgFU5AwT6/hWpYWabiXHQ4961dqeXlACB26kV9DSwlKjbkir97Hi1MVVq6OWhm21kVQHZwOAO/WrP2cbxlcAjqO1WYQSwJ6EdPxp/lhnwB3610JM5tSAKI2CAZHUnHWrEUQ5ccHJGKjKNGCSMA9Caam4jdn2OKtR7ASzABAT9/ODimRRkL8xySOBTjubkcj3p+4lQCBgelaKLRNtBn2c7CXJJxyT2p3kjywwzn2PWgSGQBSSckHBqZyQoUjGK1SIW4tvE5hcg4AycetQbC7ZIyPT3pxuRGhCtweuKmgKqVZvu9yaa3B7kJgMCkkEDuasW8nyHn8DUlzcBgABkZ/SmBkZCAM9zgHH50JXEQGTe5HJ9SKbFMIyyoPmHQnvV5LZUj3EYB6fWmSQIrFhwev1qo2NI3I7d1MbGThqoFMy7yflB706WULkcnBqJ2bAAGc8itUtTRGkpEEYIO4EcVBLKAzDGG45qMIVRckAkc49artETcZ3ZGMkjvzVJIGzRM2LcK2GbHGe9RRSSFA2AAD2qOSMMuBwemTVgxvZxg43A4yDQtNDO9xPtQcEMM88DrioCp8z07j3p5YKxdQPcdaTzCy4PB7VqkuglqIsrCQAng9vWrJYbgR3HIqlE4Mp38Y6EVZ2FRkHIPTHartYlokBzgA4bPIqwDllAO71JqjECHzk8HBq7Y4WZQRuLHjjsTUMxci79k3YZhx1Jqa208vLnt3rRt7LMW4ngjIUHNDAxJx0zxmudswk0C6Z5RyvIIycmp4YwpIyR65qe3mQw4yc9D/8ArphCKAQc9ealK5k2QOu7hRuxzxSqSrqDwScAfWo31Dyy2CM+g69aYlzHLIQxy3v61oo6glctzSrFGeSCOTioGusxZByT0zWZO8q3BBPyscDnrTZLh0+QFeOtbxgaJEzXOGIfgHPSm7d2CW+XPGe9QSTHeGAB7E0qkMwBPHXnvXRCJokmyR3AbBHHY1QlzvJPTHAFXZmj8vOcEdueaqhxKwBGB6etdEUNxTIUikYBgQQDyD3q5DgxAjAbuDVcOY5AFJYY+6atRvlh0UjkjvW3mEY2K0qFGBYZ7HNSxoSxO0e4pJZlDlTzk9cdKltfvkZycZ5p2di1G7sV5VcR5UcE85qNVL4IY4xyPfNWJr0QqUIwW6YohQMcAYHrVx0WpbSQ1rdVcFf4ecmrIuFkQAjDjj2zTf7PcLn5gn948g1TeQQykISxxgGqSUmLRdC6krLlnwCOpojjLSJIT8hOQD9az1neVtpbgHn3q6t4EVIx82BxjtWlmtjN2ZsRzQ28ykjJHOe1QalPHdTkgBc9Mf1qlmRyNx47Zpqxu0hZ1ynY0JdibeQ+MB5QW9efetSOONYSx64zjNZ0UYOD17inyK68B+STgHvVWuXFWVyvP/rPkBxnpU3lMUXA69cmo2bJBAz6+1TMCUUqMHOTit0tB8quWJIWt8Y3BsZIFUnmwctnOeatLO8m4yHI7E9aryOo3E9M8571rEfKiLzViwVOwk8EjNaMETSRZyGB5JP61mvaCaJnQqSDkA/Wr8VwEiCsflPpWtrJWMmrPUv2F7HbI43AEH8SPWovPW4LHooOcnvVSOEzyAqvB9Oaty2hg4ByB1FNRSZLuVXcknC4Vfai3PmA4PapQoZCp4NQxQGGYEvxnsa2SGtBioXLg5wOQQKhknAkVDwAeSK0pHEaEKOc8k/rVN8MpHAcnGepraOpdrEseXQlBx0waR08uMBuSegNORzFFnAK02ch3UE5B5OaaL6CRsWIYA8dcGll8yJ93JU9MDoakWMxpuU4AOSD39amZy6gbRt65z3qkCIyRNFuYfN3BHWpLG2QkFyF5OffiofmQnIyo5FOF0rsMjA7jHWtooWlyxfyLAVVDhcYNRoQgdxyccYqvc3KEiPBIYU6GMlTgZI7VrbQmWrJo5AzZxz3OBxTQoafIGSDycc8ioIzkkHgnuacXe1YMBkEdTTS1JSOvTxo9to62CQRCEDBVkyTz9a5We4LTO4UAtkgdAKhfeJA3UevaiNl8wFhz6571UY2G23oWradVjwBk5Gc9ajkRg+Aec9ajcZyQOveprchCpIyQcc9q1SM3qgngZFBJyccD8KpwbtxYDrjNa11ICoJxjoPam2zo4KEAKwGc/nWq2M2kVotsbkgkk9gec1LbgzTqwBUZ6Yz371MtsgcBANrH7wqfCw8qckdapaE2shgPkFwUxkYBNLgNFuU5buO1Ek6yMDISARwF5NRR2wLh1YqCeM/1q0Q9x0RKtlhjntipihuMFQQmefpU1lAkrEYJPOMimCQpI0YO0Dg8d+9UQNlySqR5GO2cUxmUYVztOevekMzRscZIzwT35qKdBIUb+IHrVE7o0WmRoAFwGHc9T64qKASshJG8n8/wqvDzNvYlgBwKt/aH4IG0HoK1Qm2QAIUJIJI9PX0roY9Fhn0uOYSZfG7YOnbPJ71gK5yTtwGPUDiriXrxqBliBxjPB4os3sxJrqRSW/lXO4DtgZx9KQQG3G/GXI5J/TFSEG4IkHJzyM1PK7tbFnGAB29KtLsRe+xT3MUBBIPoKiMcpZHcZDHnFT4SQnAO3GQSDmoQjPKnzsEXseh5FUkS7ImmjDMhXJJOPap5IzleQfUGnE7goB4U4wKaCUkd5HwmOn4UyXYkkZUCIed5xxzz1NSSAnapGAcADtVPzcsChypP0/GrseXTDkgg5Bp3MtJCLcm3l2Z4IyCOvSp4Z2nmIc8L0weTVVoNjh2JJzz+dWxCjSK4OG9B3pWMrMS6JAJA3c/pUkU24qCOc9O5qdIgwOOfrTRb7XDNg85wTUXFZ3JmiAj9M5Iz79aiDTCWNEGVP3m9PQCpdj3EZABBHQjofapbbIbaxGV9B1rJsTuyw6NHtxyfU0KTE4O3PYmpFBkJywznge1Ecb/ADFzkZ45zWN+jFbqI6sxyD1Pft7UsKkAlu9OCuzKoHX9OKcdqnHfPU1N+hk9xVTOeSDx0PWpDDvjDBfl9B1pWIigB/j7H1qIXZCgLnIHI9azu29AdktR0tshVQQDznB5/OmkLbwlgOc4A/HNJtJGcjec0sqeYyqcgDBPvTMn3J4T5katzkjIB7VMq4Vgw5Pakhi3OmzgKMUSRyeYTgn8Kxbuxa2uKu1GJ3ZI4xjNWVBeMkevWoLPEjHd94HoeDVmIEsU7Z4rOTEiaNVjAOMkjtUZRZHIJ5B6GrUZQxFn4I6d6rO6SnenUGsU7sbJILdY1PyqGJzkd6a7rjaOW70qThFyTkDgn0qJiF3MOSenehJ31JJrVsjBGCOvv71K+BkZwcdCaoSSMjLgHJ65/nUsUcm4s5znoRjj360Na3J5ugebk4PT68CnLJG5POTngClNuGUgH6HPWktlEPDAEkckU79jF3W47ChQQSCOhqeFNw4556+lRSKJMhBgehPWprdikeGGCPpzUPYUdRTnbjPbjmm7iBtH1qFZ2ndgoAAPXrn3qfcVjbHXFIE7ociiXg44qW1hHmjLDHfNV7ckZB4OO3erkBJAA79qzlsJMumBYMFR8pPJ9ahEYLkngZz9aU3BkIQn86JHOOB07CudJrc0umLLbiNC2cntU0GSFOMgDGBUEcgl+Q8D61YCiFAoOeeM1D00YKzehZZTsDe/SkijL4YDnOCM01MuDkkKOuaDOY14BwOn5+tYW0NlbdlpI/myenTFWFRhznAH1rMa8wQrcnGeOnWtCCUtEBjJI9Kykik1exowShgoxnHXIq5E4ViRWXFIyhQB+FXFZ2XAOB3rjnE1TRuW98jAADHvVl5iUyDxWJZjHU5NXt5wOeK4JU0nodMJaEscmWwOtX7WUjBPWqMBTGT19atQ47Ywa55ROuEr2NG3usk9vWrazliFGQaoIBGo4HSvQPBNl4Z1bw3ey6hKsGowltpeYpwBkbRnDA9CME/TIrxcXWjh4KbTettD0KMXUdk7epzkC+tWkbY4weDVSaVFnIRvlzxzU6SBh64qWrpM6Yto0InDcDk+pqRW3ggnj1qilyoXkYP86U3GDgHrWLg7mqkyyrlMLnirsU6Y6896yhKFIJOT6+tP+0KFwKiULmynodBFe2yQYIBfqDVK4ufMzjFZRZlGQafFISMk9/zrGNHldzRSLAmYAg9c8e1Q5LE8jFDzgDnpTTKNpwa3UQ5hCMMBnOeabNPswB170xpQQTnOB1qHJfJJz7VrGPcTloRvKEOQef5mqrzfKQ3I9adIfn7YqOVwwx2rpjHYybRS8zLED6fSop5jEoB5pZMKSR1qsZgzYYZ5rtjE5JCb2dGI4we9MHKZJ5+tIs5BYY47ZqKSUn5SK6EmYNFe4lG0457VWVsxnPSpWKoxByc1TuJDg4P1rrguhn1IZCWcgHj2qlKpWQkE9Kmkk8tM9SaptKVyx/QV3Qic8kV5ZQJMEHPrUTzbTgjIFOZg757+9U7nJmBOSM9O2K7Iowd1qS+Yrk5HFVp8FSQcAjAx1qX7THnDc57VUlZHk77RW0Vqc8mRmQEBScknueaSWHewAOD3xURAkl+XOB+NRjMZYZ/CulJnO3daiSMUmK5IQdCT1pWGMAkZPamsDgnGR1Ax0qFpWZgSOBwK1RnsPCFHGfu4zUcmxmDZJ9AaGJkYAEVEybGAwCB1q0jNojkUEl84Y9siq8ySs+CCVHcDPTrT7pChzg9emKnt7jEBG0MSOCf1pmXLdlSIuqlScKp+lRyOkgIwc/icVYbBJPI9TVOG2ZpSQfkPT/GrK5bbDEjZ+CMg9D1pZIkQdDk9KsbDbkgnPcEHGaikBckn8qC1FJEanCDnBGcc9ailBABB5NPIMsZDDAB7nBpPLURgk8Y6+tJmkURRKwUF+fcVG6YkDs2V9DUyTAuQh4HUHp70BfNYgABT0Oak6IpFUOH3krkA8AD+dK9upCk8AdAAMVpW2nDk4ABOCaq3cJtpioO7jIHb6cmlsVy6an0GVJGOmeeaiRDuwOlSyZzxnFRgbskEg+1fynqfvbsNKYfIPGac4BOfbrTQW6EfU04xtgbTg/pTVhEQyeenpTUzk/qalIK8kZPemg4zx1prQTIzkkkdPelVSRk5p7dOBg03eeg6VS3JvqRyPgZ4qJnYjg1PLtZT61AAOM5AzTBaiRAE89R6dKcz56D9KHcA4FIFPQnFBSBumSajjYlsEce1PLYBAJ/GgDHTvUB1EmTAzURG7AwalJBIGPahiEPIyPalYZC2VXj/APXTE5z3PvVgYJyBwahPDnFVayFqRmMjJJ3Z7U1SV6jAqbl+CKTYMnB6mmhWY0jbnHf9aQNnOeMdaGXcSQeB1phJU5OKLFCCTac8fjQSGyT6cU1vnYEZApx27eKLAtRrHHTpUYQHjFSY3EUAAknPTtUgMbAXHfHekjB5NDx5bqcYo3EDgdKClYc5IQAcc/nUIB3ZJqQAnrzxTXPGOpqRjdhkOQTikIK8Hk0+MFuRnI7UhOG569adiCAthjnjmhSHbP8AKnzJkggHNNACA8c+tNIgYWAGDmiIHdjHBFPeMHBPegYQ9c0NXBMcSigdz3qEkMTjjmnkgqf0JFRx457k9Km10A1lCtkjJA+tLnavJoYlTgLkn2pVw2AQT60uVlLVDOmD0J9KVO56emDUhjBXjmmNGQnBw3enZjBmyAAKZkd+fUU18ooJyT3p4ALcDigtPQXA25zj+tRByOMHA6+9SnC4P6VGJC3QcjjJpdAv2HIdzH9aaxBUgHJz1oKdTjA7iowNpIHUnoRUibYoyuCD9aerZU4/Wmv90g4/CmqQODyKBag65wQaFxzk854pu05z29Kc3JAxnuaNit9RAByRnFMBJJABIxT1Uk4GBzxTkymc80D6lZyQQuMYpyqZFxTmj3NnJzTS+xQBwaWg7oCpXGTmjdnAzmgZfOD+dOwqqCQM96kaY1owBknr6CmlCV4BJz2FB3Mcjke9AlwmBx7UAmnuMcEDuCe9OTO0Z696azZAJOSaRXKg8AmhiuPOSCAMkVGVLAgmn7mGeo45xSRkknoeOSaz1bAZgZH0prx/Lzmh1w4OT1p4b5Rn6dKoCHmLj+tOLkZzyKWZNpB5we1NIBAAHT06VAAFxz2J/WlB98ehNICQmAe/Soky3XjFADidoPOeaF55JyCaZyfv457CnyYEQOfwFQVYViOCCCe2O1MMpAxk/SmxgYBPSk534UH3zU3CxLH0yen51HJKEdRnk0bWQEkkDvUSZlOScEHtSuMm2M2cHJ9+1MUlAckYz0HrSvcAHCjBHU1XeRnb5TnNQ2CT6EhkMpA6CkfGw8EnPWoycYGaDke57VHMOw4/IoJH9ajkmAQk4J6AVJENyNu6471WdV3jJyKzcrgtx+/ZgHnI604SkIBwaai5xuweetKVVnBHJUY5+tZ83c0SJFAbAORxzTGhj3AZORzj1ponwpPH0qndXaohbO1xyfzrNy1NFcuSKF5JwO3NVzKgBfftIP51jXviSOxizK6gDuTwa4zW/iJbWayETrgchRycn2FZOdmNRueg3GtRRZy4JB4ycVyGu+ObW2SXM6xkZGCeT9DXk+ueNNV1ISvEdlvICAw44xjORzmsXQVtta1KK2vbsRsxABY8fjnjH1rBz1sVY6/XPiFeXEoW2DFD1YZ/Q4rlPEE+qzjfPO8aNnK5PNeu2Xg/Q9E0qWa5mhSVVypYgZ4OCM9c+1ePeKUvfEl2RZK7wqcgjGN3t39+azkr7iTbZveBfBv22JLkuJQ5O5HUkg89Dn/PrXq7eEIINIUxfunAydoHPHfNcVoHjey8G6Eh1OLNwi7QkIGWOOB+nJrnvF/x5uZolTT1ECFcshwckjgZx2qFTn9lFXV9Sz4v1fZILKRgIWIO85x7/wA65c32iaZGWJjlb1Vc8+lcDqvi261qR/NbBxwq8Y9ayvNnOQXY/U5rupU9Ly3MZS10Op1HxmbqV0iTbFjgnjPNc9cX1xNko5weozVTL7Tk8H9abBL5XDHJOa6I07EXJImfpKOM9aUbEcc5HX6U1HMhCryzHjFKumTTF2KN8uDgVtGJmNNwin5Tn2pn2ea/4XJJ4AXqTWvFosPkK0rEE8kDqc1anubSzdGt1AOBn6it4wuyGzO07QpNhE65Cg5UkcGrsMFpbwsxX5x0B9Koz60XkwGAB5x61Sa8lnOF57GumFNy0S1JlUUI8zehqT6uqdVAxnk1lXertKQQTnP51at9FnvMgjntnFaNv4X2rtdPmByTjr+te1hssq1H70bLueZVzCjTVk7swgJbtB8uT9a0LLQpbhgXyATwCK6+18PrFCCEwSc8Vq21gkYQsMEdBivpKGVUaTUpas8Gvmc6l1HRHMWuhGHG1ee/vW/a6aG2L0P6VqQ2qyHI4wehpwiMWcg8969mMFFWikkeROpKesncp29rFCxd8/KeP/1VokJLGXHIPJ4pphBXHAz605YDHjLDZjBA6VVrmSuyCONJTjGPQj1qYWoTBJOc1H5iCXIGeODRJKWXOQOeAOvWrUWWkh3mBCRtwfehZHPBAB60R4Jy/Jx19BTLgFkymevU1SiiktR08rzgKSMe1RRqIlKg5JPOaemUXA5PrSAckn86di3qJCsityRgnODVgkA4UZz1qtNcoGABIPc0okK4wTj1NOwrXJolG4k9aW8k2sm0A5HJPY1DG5Vskkr9aJLlJFKqOprRLUi2onGDv7jgL3q4m3ysOMDHTPSs6GZ1m2gZ9T+NWpGYsQec+tVZXFbsPaYPkKeOnHpU1pII1Csep5PpVONCHYHIx6VJIdoOOD6Cl5B1L816scZJG8Ad6z2uHk+ZRw3A71AMyqY5OQexp8UhQgEYAGADyKtKxaQFVL42/MfXvUR85ZAGUbM8j2q+iGVt+MccYonuAoKhQQRjnv61aetrGij3IyySoCBgLwD2pphCjIOSeoFNCI64AwCeB71LYMIpsuCwHZhxTtbYloktYjLKoI4HGa1Lt4Y4whK7sZIPJqQNAIty4ViMgcfnWVeQiYlycke/WhJNiei0K0ronIUkZ6gUyWcBkJGQTwR2qdAnlkHp2zVdYPObgkgdq1VupmroeqAgnue9IgO8qu7nv6VIImjbBGD6gZqxFA7ckcdcYqr23MpNlmy0wuVLHIJ5NblvYRIuRxVexYLEFIJ47dqk+0eVyScHpWDd90ZS0RaD5UAHgcY/GlkYBVLHg9RVASnJw3B602W7AiKYyfX0qeW71MrXZfe4C4VTgd896rTXwEJRCMjsPU1lee00oBbaM4IFSOUiGV5z1rSNIqMLiYPnhz98jnHTrTZLgK+RzjrTDKCxOD/SoBE824ggj0966owS3KUE1oWluTcdMEVEY383gnOeg9KltxtO0ABx6dKt3dq0MQc5JI7VSSTKULq5Rm8xMDqTTGLPcKoBzjk9hU28yYY8ketLCVkfOcFTirQ1G7HeUZQEPYjJxTHIjOQMnPGev5VpQWxeJnBGR+tZcrL9pIAO4H860jqzTlFijxNuJORzj2qR23uCQAAOtS27Rhi0p3HnGe1RGWOchNoHPJFarUaghkiDcVHYZyKYpIAO4hs0sq7HAH4VHJEEwwbJz09K0itkCjoOMKysGYjeBx9aLe4cykYwoGNp70kIXIznPrTtwaYBW4B6e1WuwJWsac2pebCIjwQO3eqxswsBbZyerd+tVljCShwxIzyP6VpzXiPbiMDBxgCmo2tYqye5miNCnB4HOCabAnly+YMBfU9qmQAtsPAPUVOYEOAOAozx2rVaGLSsM88zyhQeM88Vf2AQlWGAarQgJgAfMByfWluZ9yAEg8+tO2pMdNyszOpIGRzwQe1SrIUAaVi2Oc45FO3x5CsAcL+dV5psSbMZQ9ABWsVfQFoTLKoG4dOozSrK7ZKdSc4NRgh227QDjrSsxiAKjcR3rRItInjkdlwQCeAaqT7nIJXAzyPepGkJwwJ57enrTpJlK4xg5/WtYppjkrojhykRCseec+tCQNtA5wCSF+tOOZWXaMYGCPwqzM4iQKe46itFfoZtaCWV69vKSBgAY79asG4luZCd5yTg57VWhVHRVzk+p781KQYc44PUd81SSuRYdPC4TK5YryT61Db72Ukk5zz9aswiViDJwuc4x2qs8wDlVGM8frXRG+wWtqWpH2hQSM4xg9TVRLfzJiQQCTkGopAZSASUwQRx1xUysZMFRnb1J9a0UbD0bFKmGRV3knJyD0HFWBhlGVA74NR4y4fad3TJ6VOgExwe2TmqsyltoJG/yELyPSmRnzFIBwT6560jOQ4CnjPOO9LjkhenQ0JWJTYLMETL8jJ5PPNEKI6mUDcMYC1NMyTwiPAG0Z/z9arWcZCsu8kZ4z0raK0KW5ID54DgDgnr2qSGfz8hTsI4JxTIQyAg425570+JS+SAcKfSrSExIoIxIQ7Eg45HepJkMjZ/gUYCjkCq1wuxcg8579qfE4W34JZhyQT0rRLqRfSw1FEhwmSO2elL5TISDz6e1MiySxXgAZ/WhZWZ8sOCcHnrVpW2JuSBPLfkkjPQ09bcPkg49R3FCr5mSRwOefrSwx7pSQMHOMA1a0JdgkfaMEEhTwByaktmxlyCdvIB+lRXMEqcICCT1HNOXcqBCBk9Sa0Rjd31LQSV2Ug7QeQopI87yGPI71Pp0TBsEhs4BJzgfhTriJEZx3zkEGqWgmNdUIUHDEDilEQkkVUwRnmoV4zkEkYxUzSLGq7Rtcntn1qkZM37VbS3tCpKrcH5Vz0/Ksi7Uq785PoOh+lQyF3IJOWHc9qYxmYfL+Z/U1S3E5XVhFD7sSDC5zx1qctGWUbccZOBx0pEhlMWWJJ7nsMVZjtt8XB5x17VoiVcha3YEMgyM/n608TKEIfJYdhVR75ll8pBnBwcZ4NTq7EsdmD0z61ZLl2IleSWYoV2qDxnnPNXZ08tApHJHPtRbgFg5ABqC+kZyqckZycdMVW5LdkPt3CAkMCM9M9afLdMVKbTj9KoRpIzBRgY5IrUgwIWXIJParS1Mk2yGFT5Zwuc8Amkmd9zEDJA5FWSgjhGSfoKqbik/JyWz1PNPqDbQttnd8wIJ5AP0qWWBPJGWIZux71DJM0cwGzIPIbGSKmu088ow42jBz2p7sV9LCoi29t1BJ5APc1NA3mwgs2SBkAGmxRqyhGJx6ipI7cbiAPl9PWmQrjgMkEksWHAPNWosgDPB7Vm3DvG8aovAPJJx2q4JWaXd12gZA71L3I5jSjiIUYOSetKIEchCcHPbIqC3aRQCCdpPSrcQBYg9T0PvWDuF0x6AxDA4Geo7U4qAQyHnPT1qA5RiT8wPUe1Wo4AcEnjtxWT03MrtjWDrtfJ+lSQzs0gAOBk5z/OjyzC7MSWDDGPSpxbeaoZPTBrJyVtTO7Jo2MDoAdwOcHFJPGu0kHJHU+lSbWVQT06Y/DFQK0c3bgEg9eTmsetyG3ew1hI7jcCU7/WhbbacgYB6VNGN3yoMA+valRDGShOSD0NVzWIbvuRBNjBj0FXobZJ0AJBPUCofswdcMeCeO5pYkkWQbDkDjmok7rRkXtuWUgaA/LyeozUm9mTBwD3xzgVN5ge3GTtYAD3ziqewQk98ngVzq8txt22GxwqNzHO8nII601UmWRXV8kHgdKmicIGJ5JOAMdKWM5LEnHf6VXcyvcV2dkbL9e39KWA7VAz9R1NKyII92eT0pYYxt3DnB5z9KnQfM76CCErgbiwJzg4xTYZkEp+UkDk5/nTmDFskZUc/T8ajEpLKgGATgn8aOhHM0SITcOcjjHvxUq2+AGJJwPu0JGYiSOQe5piyuWwc7M9e/So16Beyux/mlM4UgdAAelJGdwAJAPbnpTXlCtgKTnkk9BTmUcEDJPUgUWIbuyeIEkAgY/Co5nMOAeQT371CHbk7hgHmmSs9y6hQQAevIB9am2pLlpoXLNVkYkDHqPeh2ZXIAyc98023IiBCnaw65q1EpcAvjJ6HHWoejuC1SQyC3MmH59hV0BowAAPrmqry+UpC8EGpY7oyqACM45FZyuw02JJGC+xxwM1BbXRRmEgJ9OKZM7BWyOTx14pF2ouW5444pW0Jb10J3nDyYXAPYd/rVqGXAQHJOOaqwRoX3sdxIGPwqaONlkzg46gnk1nJIqLa1L8NwjMV/masRgLkOAcjIBOay/LZHDhs88DFXIy0nXrjk4rnlE6ItslKAyZI4zV21IVxkYFUFxvOew9KlE4ZcA4PQc81lJXVi7mu7oOS3Geant5gvP8+9Yio3AyWHvV62cINjZBxXLKFlYLu5sRPGfmJ57e9WEYSck49qxy4RgMc54qzDchcAjOfWuSUDeLuaSgpnnIqe3uOenH8qoLP5hwOPrU8WQcA5HeueUdNTsgzWiuvNG3PHSpkijZgxAO05GecGs23XaefrVwTlenJ9645Q7HbCV+pqA7uhxVqKXZH6j+VZMcu/kHn0q4j/J6561ySgdMJsveerkHPNWFfdgE84/OsuM5IPf0qRpWQ4yRWLh2N4yuaLFTgZ5qRcBAB174rOV9oyMkmrdvcYXODx3rFxaWhrGVyVrjJ2gHNP8AMIUZODioDIDlsYzTHkLAAnilymykPkcupAOD1zSQseAfXmq4YxkgdKUynbkHJq+UrmRMZhGTzn1qEXDbjg8e9RlAwDE8+lRs6khQatRRPMEsx3Z7nvVO4uDnGCR7U+4cBsg/Wqcr7lBB5711QiRzCSXGxTk8n1pi4Cgk9aiciRhkE46GoWkZm29AK6FE527lragG7P4etU7i6ABIP0ouGLBQp+tVZwCuCenWt4R7kvUhLliTzg1Rn34ODjnjNTyXBVSAOMfnVSeQlMjOfUV3QiZysN+9EATk1WkQN3OQOg7VFJI/QHoaYZivJHJHOa64xZzOSK05UOOSMGkSQOdxGcdCRQ4VjknHPSoZZTGcduorqSOaTsMuoTK+8DGByKdZaNd3YYrEQoH3sHH51ZtQJJBn7uec9q9N0fV9M0vRiJVUswxzjJ+gzmuTE4mWHiuSN2znspO9zyJ7N7PJkGG/l+NUnO585P1rZ8RXQuLiRovuMSfwNYL9M4Iwepr06Lcopy0bMJb2RMJAqkP0qHeqqQRgD86qmYzSgdgf/rVanVQmMZ9a6VYnch82NM4PfIz3pi3v2aTJTePf/wCtSQwq0hLdOwpJo1VlTIBPXHatLLYmz3FnuhfSKWUIp7f59ajuoR5YWPAI/WiVYs7iAuO+aY0wdSUHHamklsRZvcqJkS7Cee9B+TADbCOc1Iqb5VYjkDnHNEiJu4OSRyT9e1MXKQws7pknJHcmgSCQ4YYPrQ4Ea8EgD0NRA4zzx1znNBSVtGMnbJKkHHBBz1qJ2c9AdvYE/wBKl81iOQc564qGKRiSpBIHUgVF7msbXBkzH8gAcnntU1qTEjeYcEdMdO1NjfJwABjpTZZN4Cn8cUmdELXuWU1EW0WWG/J4I5rMvNRlnlzsIX1I7U6ZSmCThQO/eiS+VUBAz6A0y9dm7H0mVyuOpxkZqOJChPoeRQXYpnNIrYAGetfyqlc/dr2Efljimjg4zT1OMjv703gZyOc0JXE2RuSGPBx0qIOHOe3pUr/ODyaasY9KaVhJCDkHnFQ8h8ckE1M6gnIA47UDjjsaYrFYBt59DT2wvGPyqQnOeoFN2BucnOc0CVyNlXgkc03HfJzTiRkg9qcvzZz29aaVylchbGOaQAjocjFPeEYJJ5pu0BQD2NIeoi9eT0pGK7MU0jJIAzz1puw98807DFTnp60x1wc0m592AOAeaezAjn8qXKBCX6YJpxyQM9fWpI4kOc4odAueRTsGvQjXgc9DUe0Hr1zTnbPQ1GCTyeKLC1BsDIHXvimryfY05U3NnkChyBn1FD2DXqIo28/yqMkgn09T3pQSGznrRKhOPTqKQwYlen4UicDJ6k85pASSOM49KfgFaVhpjGyuMHP0pgUsRSkZ6dv1oQnGR0BotqNEioFHp71E5G7J6/SnZLKc8UwRngk5xVWaExGbcAWz7Uxl3DA60Pk8GkAKnI/SkTqOaQoqgjGOCTUbdNwGaeSWOSM00Hkgg8VNhJWGMCwyQcDtQhHXH40rkggYNKD0AAwKVmGtxHXnI61EGOMdD6mpiwI44A61H74yadmIVCU4zmlDHaSePcU1VLk5GAOnr9aRST8pGeeuOKLFg5G0E4OabFzyBxmnugxjHaow+w4GaVgB2CSYJ+nvTFOx8dj3qQkPgEZNMbO72zUWuNIVn8vBOcGhiGG4A9aUHcQCOPpxRINq4HApJA72IHyRgGiIbfvHPNKuZAR0A74ojiYvyeAecjiqSEM80tJgjAHQ+tTbwFyfyoZEYnIxj0pjAYwO350OxYeYCARx9KWQ7QPrUYIA9/epG5wSeP5VA0rjc7jwcc0x8MM9cHHFEiEYIOM8UsabQSScn1qBW1I9+0ZH86FG8ZPTNPlXbgHkUjNgAAEfhQVESR8KADj1xUYwOo5p5GSCBkU1iD25xTQtmBCuASTweKao2NzyOopqqc5JJAPSg5DDnP1qWGo/JYk9u9JgEcdTQZiRjGD3pgYYOTg81FxrUftJU5xkc8VGWKgE/rUayFm25PXFOkUhR354zSv1KsPZw+M9qYzDoDgelITwARzSbwjDjNA2gPB5PGaUKGBPpSPg8+vp0pFUhTkH1Oam+gLQaFDMRnkDgZ4oZvl5Gf61CRlznJBPanFNw757D1qLjQpG5M9BnmkWQw5JPJ6HFKgKx/Mfwph/eZA596hsLDpC0h6jGOaaMRgj/OaZEfLk2tznmhlEjHpgHvWbdh2dhir5j9eo4+tPTbCCOpH6UxVK5OOg496as+WB2Yyaxch2JgizISAAR0piORJz05BJqJXKtxkk9qc0x53DAxg5rJy0HZsfIA3KnIqq5wCTz2GKeZ0jGAw57E8VkahrEFrkbxuHO30qHIaRqJKuBk455zVa41WK3yN2AD1yK888Q/Ee2sUZDOu5hnyzwcVwd74+vtWlFtabiG4DHkn6ntWbqI1s7HrOt+OLPT3KCZTIRkKDya821v4yRNJPFbuzOh2ksDjPsR1FZEHhTUtVImuUkWJidzFSN2OCAfauS1DTbQ65a2SEB2baW9SDgA+9YylJvQuJuQXWueNLgLbhnViRtU4z3xyeuK7Pw/8ADBVkAv1kLKwLJJwB0B7ZJxmvSvhn4ds9G0S2cW6xXKkszEA5J7+vSnfEv4gaNptos8txCkrEx5Q5JI9h0Nef7e0+VJt3NeS6u3ZHj3xM0RNO1aOw0yVZ7YxbtwYFlOSCCAeDxXnkHhC5knEjS+UQec56evFa2peObSK7nlQmVSSVJ6kZNctqfjyTUHAhLwAHON3B4x2r0Ywb95mF1exr3N/Lpk5Et49wgABBckYHGBknpS3HxDSygWK0iKknBJxkD/69cFe6nNcEFmJHQk1WUs4J3ZAP5Vsok3NfUvEV3fyuZZXdWYkDJIFZm15iSOnqexpGmVFyT+NRJdHlUzz+tdMIGbl2Fj2sCQfmFKLry3Csck9hQLGeRgQMDP5mtrTtIRJP9LQYIwS2DXRGJncxT5sxwAQDwPertr4elcgyHCMckntWvNLbWYKxhWU9x6e1Zt5r5hiKAjHbPWtFTk37qIckldsvJZWmmXCMTuHAO4dD60lxqqQRP5RABrnXv3u8Hk89aWO1nu2CgnAPAruoYOtWkowjr5nPUxEKau2JPqrkk5bJOSfSmBJ9SGASCT1PqK2rHRQMBxmTrnHWt2z0VDgbMDuK+lw+SuylWlZ9UjxK2YxV1FX8znbPw23DO5OO5Hr+NbWm6GEIIG4E4OK6C2sAF2FOQcVpWWn+VIVIwp6CvoKWEoUdYRVzw6uKq1NGzIs9NKtuKYwc4rTSzVzg4LdsVqSWgjQnPPpUaw7FzjnHWuzc82Td7kCwlV2joOhpTas6ZYcZ6ipWR2OQeB29KYZWQFSDgegq4oVxMGMZHA65pWDSAEnI/rUfnEnBwBnjNOVyABjnPNapdwTfQkWPdgZ564NRyKQjEk5xwCKsOruu4DDe/eoWVyVJOcHnFCN4prcrm3byy2MEjoT3ogtd8ihjkrVtg8pBxgL1qNLwQMSoDHPBPamWo9yw9i8almI5HAFUnlABHQg9CODVqS/lugWOMYPFZxcyzkEY/wB7vTSfUqyHiXDYAGKcsoIYHAxxVfdgnOBg8E04SBgGU7wfT61dh2vuOWNJGBA59ac0bMGO0gDo3rTY0EzHGQR2FWETykzkuT13U9g6FIPI4Cg4OOQaljjXaR3zyRTniIIcYBzzimIp89QeAT+taIztY0I7E7C6kcc471TnlfzWA6r1FbsCYhBABz1rNurfY5IGNxzUx1YNaleL50BPDdxSsrZ44Hoafb25Vy5PPpTnZV3HHOOKpbjWu5Eq/dJHPcilCiUnJwB3NNjZvmJAHaorpzsA6A/z9K1StoUkTiYwodj7gOhprPlA7HJ5zn1qCFBC4XJKsORU7j5sKOOMn0ppK47XHLp8oUXCk4x909806NjnLenT1q5HOfLCNwFHQ96oyyfvCEXcc8k5ojeW5LVtiSWdlYHqB0p/nM/zA4A64qOKImIlzye3XFJkKmwAjJq0kS9hs1wJJMDIPXHY1oaase/YRgkcH1NUpQoReOc/0qS3l8lg+fmHTnpTautCI6O5oMQkhDYOKYblgflGB0zjtVT7W0sjMAAe9IlyeA3Jz27UcrIlqalpfG3ySCTjg++ajnuHlIbIxnIx3ql84zgHnsakhlyhVs59aSilqZyi9h/2pmBHIx15qOK7JJAJIHBoiXCcHJPBJ5xTreIQttcde9apJIjldxfPcNgxfKf4qlQjac4AHU00kSy47D0pZMAH0I7VrZG0YibA6gk5HWkmAEe5GwcYwtQBwrbSpYf57VMNgHXBA4BHStLNFJaCRiQgMWI/nWnPfO0CxudwA4B6VQsWV8g9RyBU5kEvYEdgKT1dgS0I4twJGflI5OeaI4wWYqCD3JpsTFp2BOEHQGrDZjQbec1S0FYd9qaFMKSQeoqk+6WUsQQDwcU5FdyeDjPNK0giQjGf8a0Ssy7XEigbackEDsTzTPMEchABxng0edhQF+hGOlNjXfk9SeR7mtorqyrErHcVy2Sen51XkmKSAEDGeQOlWBCxAYjIHrUchR1HyAEHr3rWNrg0TKqsQxIwOoFISnmEqMk9QKBa+bsEZ5J71afRJrFVdiGLdfYU1ZIzlcoxyMSygHGetWEB4II/GoVQ+aRnYM4PHWpMFM7DnHrWiMk+4sp8pd2cHOB6mliuHZQ35k1CziQgOASDkH04xUsLKFIGCT0J71aiK6bEmuJo2/djKY5PpmgsZkxn5gOc1Y4QAAk7j1NQvII+cZB4zzx+NaRXYj1InWRpACxweM9qsW1oSMk/RqIm3oDnOaRZ5HbyySADwR3/AArRXtYatuStuAYLhpB0J6Z96SBHlwrnryf/AK1OA2KSTg4x9afauPMBI4xxmqSsi1qx88BXCqQMdCaqyoyAHGWJ5zVySQeZuY4GMDNVJkPnKoZnDcknse1XC5T1JFJVARw3161PLbmZcl9mByPXioYI38wAnI7Cru0gnPA7VptsQttStaNGG2gcrxz0qZ7obvmXgHqfrVY4SQlT8o9O9L5DT4II47GtYolaFxbosoIJ2nr7VEDGXAIBI6EUIgWPYOSOSe9RyxHcHU4A61qkgJriP5VY9B0x70tugSPDLgE8fnU8Gnz30YQEiMEHOKn1G0SzREDljjnOOf8A69XHsDVtSgXGRk5ABwKktFZ1JAPPTHWolUIQ7dM9B3oa7YvsjXAPTnGK1SuQrkzBFk5+8f50xiNpXGGzzxUoswACc8+tMWLGQwznuKpWKQ6IBkPbIwcmkaUAYUDg4PvT44kHX071HLF85Xt1AFNbhzDoWXdjGc+vQU+FWjlJQjZ3B/8Ar1HCGYkDj1OPapNkrYVQMA5J9vrWiIbFuog56MTnGB61XWHCkngntzzV9pQqgLgsOvPWqryiVSQMFTk8d81pG4tLkLoREQBznnNOtrbeBnqDk5qSIGTG85GefzqS5RbePcpJA71ol0J03Gg7PkI5Jxgc8VJGgCHbx3JqG0lBAcjIY9CPSraIHbIBCE847VViea4wSMAuW3EHt1xStFv2uRgds96fcBC6rEvPY/8A1qLq3eeONHJQqchhWi0MpNpGjZSpGMkAc8g1BdKJZy6nI9Ae9NRdg2ucDnDepp8kIGPKPJ6n096aM2xixNtBcgN3z3pCrFQQCO2ahXzElKu+7vwM1Kk8iABcEE4Iqldkcw9YWmUqD8/TrVmG2m8vCQvKQMkhSRj1OKg8uWFhKOM8AEjmu50LxhpsHhdrIW3l6iQ2XAODk9SSfTjFROUqaTir3f8ATCNr2ehxrTM8ZRlAx1xxTLeOUzY3koBwOP51LcoFuGCnIckYHbJzUlrt+6/XFboi+upTniCOSqjzD/F3/Gp1mKKmFzzhj6UsrBJBkBkJx0pwYKvyjAxj1ya1RjzA8gVgACVIxwO9IIQynePox7U2Nyc71CgHpn9c1Izh3Ck/IeTg1cULmIBCBk7wXB6n+VTWpjQ5B5PX60k0EcURbccnpmkswGTGDnruxkVav1IW46SR0lUAnZ1I/HmnS7HkGB0BwR15qSSF1cE42+gqNleOXgjDDn1NMoLdyrOCCcHjPWpo181SCCPapIgFO09SOtJktIUQ5OM/SpTsJbEhjBAVT3wTU6oFGOpHSs4F0YqWwSc5IqdPNjkByWJH8XFO5k5IkuIi0mQOgzj1PSn28LMQexOCM9MHvSsWKiRvwBqxZkyHgdTyfSobsjPS5NNF+7Cq+AOc0tsQ8WFIyvFWoYEljIOCR396bHBFBlU5ye9c/MtgdhihmlUMMgHr+FXZJBlQF47Z4Jqo8jRuAozk4IP86mEbS7XBBI5xWcu7ML9iSdi4DIp/GrtlKnlEMRk9c/rioLcb2KkAgf54q1HbY5C8A8j0rnm1azI1vcbKwJCqCT15FSW0MaglgVb1z0oaZlJJUYPGcHJqu92FIDjINZ6tWRLaTuxxk8qbgjAPB6Zq0qxs5kzkn6Y9MVVZVIJOTgcDGalgWNxhcEgdKJLS5FxBIIywyDg8VN5nlKCO/p1NVhZYOSc46Zp8aFmJHIA7dqTszK76kkDmY4Ix71YMICnJ6Hhqz3mMr7AOc8mrisCm3vjmpd+hKdwjg2sTuypPQ0skXO31NQTvtwwY4HbFJFO8+GI6dTnrRZ7kuSTsSKoEmAxfaelWrYmRSOgHTGarxDd8y9R1IqypLDjjB5I71m9iYys2RPmF9vVG7d6TgDJXHPWnkGZic9O5xSsxKKCMnNCYlJscjbsKTkeuaHXaCvr3qr9nlD5Ug89s1aVT0Y7SB09aNg5r9CvFJhjkZAqdZ84xjn1NVnjPmkLyMU6OIHknJ+tU0mK76DtqfMScdzVi3ZAgIbp3qFdq8MATjGCOtTRopUAgZPvWchrRDsqZNxbkDGM/j+dSpmfBj6D14qH7EoYEuSDzg9BVlB5IwowD6DNZvyEr9RHcAbSMEDOfWmW0qruO3aQcAn61KVE6DH3h6/41E0DoDwOvap02Jbad0WgUmQbhg9iDn86hZQm0YLEnHA6e9OXhV25IPWnxMmSrHBzjBqNg3FiTynLE5JHT0q0hMh64wahVBu9R9atIUijywwRWcmXARZFjk6kn3qdJMg8iqryopAAOD0PapxsMQYH64rJ2N4uwJKQx3Lwf8atIEChycA9KhQDGT0+tSq6SxhR245rFlbliOcZAGCM81ZYgjeDz6Vm28QjOFO7nJ5q4gOD8xrGURJsvWjhmBIJ7c9atPtP3ACe5PWsu0mxLgD3rUjYHnnPauWas7nRGSaLFucEA9f5Va8zZjbye9UFfYOTUgmABI5OM8Vzyjc6otGitwVxnnH+NTiYuQR9ay4ptyg9c1Ojsq/L0PArnlA6YyVzYjcDn8gasCTC9cVjQyNGgLEkd81bjkDqCTn1FcsoHTFmlHOcjt71d3AkbsfWsqOZWPAwRVozl1GeMVyyg7m6ZdklUcAYx3p9u5wc1REo24J/Opo7hSu3PasnHSxqpakk87hgq5INLHHIzDBwOtRpIM8D86a8zqBg9/Wly9EbRkWZZSMAkfWoyQBxVN5yMAk5J7U4SgrnNUoWLT0JfNC7u46ZNRgh+Tn61C86nK5470LOADjmtFHsLmEnYbsHoKozOCxCj646VLLLkknJOarl1J44FdEImLkhgJhJI5BNQyTEjOcU6aQMRk8VDMwxwcCumMSLh5zIeuQR3qjcSEFueT0zRLOVOOtQuxdck8k8V0QhZ3JchhGBhjuJ6k1AxO7AIx60+4do0AxknrVUzFY+SSa64x0MXKwy4aM9WwfeqkhDqCp6d6bKjFic8dc0LMChz19a64xsjmcrsjfbg8846GmQKjuC3ODUMxAwxIIHccnNRC7QMcHoMHNbqN0c8mmXZZ1jJHQZ/Oq15eGUABs46En2qqWMjZ5JPao5iYicgDj196uMFoZaslMjbCDycetUmcbChyeae9wzqQAQccHOKqgsPvnJ9+a6YomxNGqqAwBzjNVDI8soBOFHepIndmIxgep4pbhOm1T05xjj860SE9hVLM4A4IHX+tQvDiRsnJHQmnSM6qTnnpz1pkMhAJYe3PX+dNGZCLcz4BPA46+9NlAjUKvX0z1qTdjJDAHPTPNQzQZw54IOeeD7VdgSW6EWQqwGMOxwcemKVQHkGcbsYOelIibmznnOM01RsJzkj1BpFJXEuMFgpGR9P8ar4cA4HTAAzVmWVHxs7dCKhhlDybWH4mlfUqyuDyMigshA7sOhNQMeBsBGeuKvyqJbfYTgAnn2qjGfLkwSShODS0LS1ERAGUg/X0pspjznrg54yTmpJ3CgAHcCD1qIRbfnyQBSN4ohmn80AEEAHjIwartlOwIz2HNXRaB8NnI7iq1wCAoQDC5oN1B7s+lymUIA4qHoeB9ambKY7+tRhWbrx/Wv5XXkftTbQxXwSc0mfM5A6igoRkHk1IiYGKdibshyFO05yeKcowCSO1KEOST+ZpDhsAcVS0KRE2GOM800qScA04rlhjp0NLn5xjg0DI8EAEjJppOGB9DU/Kgk8mogcE55zU2Ya2GysD8wB61ErfL0OfWpgQ2R70x8KcCqSFcYTgAY4qMOASCBzT2B+gz1qErnI5NFgTHcKcDnNDN1Hal2HqTwPWmsR7ZPWmkFxM+3FRnrgjI9akYcjJ9800A9xnntSSuVsMzgnBpuS/XOM81KUC5PSod25sj8jRYdxZEwBjoaadu3A5NP3YHPbrUTEF+M0WEm2LCTnA5prD5SR1zT1GwcDk0hGSDz15osO5DtK4PanHLL14xUmFdtp6etRsQrYHAxTsSRoepOakXnr3qHI5x0pysRj0FFikTYCdCDmoJDggCkLgyDJ69BTXyw9BStqFxytnNHQ4yaEAAOe9C56Yyaditxj/NwRx60m3pzj3pZOOn5UigOvJwKQgBUMP50PgEnnrSEBQAPxPvTfNwfpSaVhX1uIpBBJ6ilCgjjOaYgJbPr1pzkAY4yaWjJI3GVwp4zSgfKCOeOtIFwCD+NP3DbgDjFGhSWgnmcAY6Ubuh/pTEGeKUgkdKljAnGSSaTYMEn5j6imZboRjmpFBQ4IOMZzS2DW5GMlu/vTmYd+lKpBBxxjv61Dvzwe9Qyk7AFLHIJ4peW4J496bz0HGegocbcHOT3x1FJXGtQYkcAflTVkKsSTx6d6kQY5yPrTSyliCORVq/UBjShuBke9RBtjZxnmpGRe/SmmMmQlumelDE9BzKGORzmkXhcZyPSjlH4GR+tMDFSQRz6Vk9CkxWDsR6Z4FKcYGcE96XO48Dmo3XMpJPGP85qAWu4woZCD3HSmlmVwpOTjpUwByADyKaoJfMgz6VaQuthwcKACPypow5OePSmSdyRx0pSBwRwBzk9amw2rDXB5AOB603aRgFwT9KJT8wbOfahHBPFQ7A1YQZVsDgnuR0pixq0mDnNSEMXweuaT5VPOc9s1BSuJs2Z4yQKh8wsSc9O1TO5jIycjIyTUbqByB25xU7F3CNizgnnHWkdjuyegHSo1IU5HGTyPWnFCQTkj6jNRcNXuNQtKgA4HQ5p2wg7S3bkjvUX2ny15Gee3X3NO845yeR1qLiEZAGABPvmlUlm+lI0itzjBHfvS57HuORWTlqUiGabL4zgZ61IibYwwyQajeMSNgjP0p7sQNoJ4HHNQ52GlcFMZb5jhuo96RwVJ29+g9KgwMAk8+tJ5pIwTwOuaxcrjsTMzbQGPXtUUjBCCOcdao3OopaKXduAM4Jrlte+IFlpkTyNKpYcAKcgn0zWLnqVY62W+jhYKzgHFYWseKoLbfGHxgZJ4/wAa8j174oXGowgWkZDsTgqSSOOOO9cnLqGt+IL+C0klKtPIsSqDjliAMnr1Peud1OxaS6npPiX4qQ2IEURDvnkKSe3tkZrkm1rXPFEpeAGOFxtCknJwe3HBrtvCfwCvbWTytQRBOG+aRzuAPc8da7qHwtp3hJme4QbI1yCOh464rm+sQTtJo0UG9UtD5w8TaA+moGuJmmkznBzx7c5q98NvHtromrRQXtkktkcq7YJYc5BHvn/9ddL4lfTvEV/c3IBiiYnYHODgd8HofauAl1HR9MaVEcNICQOD1reMG3dBJ6bnqvjP4v2WpaQtlpkD2zq5AZhj5CSBx2OOa82k03SGhWe/u2WfIKqrYOM9Sa4/UfEjtuKAAHpiubl1GWXPPB6g11KnfdGfNbqeta58aNRgsjp1nIxtgu0Nkhj26g15fqmvz3Vx5s8jSOeuSSfU/nVHe+RknHv71XncLJg4OeoreNKKd0kmZObelyR5ZZTgnAJ4pyoEwSckHrRHKpjA2/pT4dOnupQiIcN09zmtlBCvcikcSADqe9EMTuCFBIJ/Oty38LSLIPtBCNjPJ/wqxGIrC3dGVfYihQ1Fcybbw5LdzIHyEJyDntmtu30mz00lJWByOrD9azJvEuMIMrt6YHaqFzqUl05ZSzk/pXTTpSm0krt7IxlUUVeWyNW/1JIY9kQBA64rHudVkkIySM8cHrSLYXErEt8oJ6f5NXtN0BzKRKC6k8Z7frXu0cpxNRq8bJ9WebPHU4K99uhnB57k4QFh2INTR6ZKG3Nkk+vQV2unaEEGNmFBqWXSR5hCrkD+VfW4PKqOG1lrLv0PGrZhOo7JWRzenaWBgMpIPWtsaUoQbF+pxWhBY+Q5O3jHSr0JQ4GeT25xx2r1FGMX7qPOc3N3bKWn6WeTjOBwauiMQvjGSDwanhYgkLkDHSnG3MjKTyc9fSnZyZztlq0TCF3IOe5qZpAuMZ4PWoQBtwwYeg7Uw/KBjOSOlNR1MW2W44zI4Y8KeQSacMMSvYdareeUh4OT/IUsUgVCQee/1p2sZPUnVCCSoGDxg0CELG5bn0FRJKUXBOainuXAx2PT1+lUkC2BkUuMnGDRE6mXPU+9QoCxyTgmnkpEQQMHuasuMWixdTAg+WDnjJqJLmPysD5mzkg1Wa9AVgDyeADTEYqDkEHHGRVJG8SWS4eaPA4z1xVXYUPLZ9A3rTxOQRjqOxpPMDMd/QVa0NbExmaGIGMAknBFVpZMAsc59B61JGqkAk8A8ce9RSzAO6gZ5wP60JWYmuo1W3DDDOehFOjAt1zjgn065pcZTcBnjgUqAyAAnnHA9KtINRkjFCGUEHPJq7ZzjIZznmq0sTIDgkkDkmorWV/NwQNvqKfLcWzNx7RHj3qOvJxTYbOKchwchTjkdDTVuFjUDOCR0qRF2INhIByeOKmzRJekkjiQEYAx0FULm6D4cgHAxioGZ8ktyoPGagZXkyw3BOxB4pqKItcdLcrIoxkEmopGL4IJwDyKbCxGQwBJHUjOKJflQleWPHWtIpJlxHcjODnB4HpVeUfaE2jIIPOaIEkUli5O7satW5C4ZxnOR1q0WtRYYHlXBBGO578Vas7YICXORmojIFJ2HAJFMeXsxOPYUWfQpWRo3v2d4FERBPUkGssOVkwBntg1G52r+6bAI5B5xVjTZk3guckD8T9KpKyJdmxkTFGIfODz9KtXVyjRBUQZA61BdyrJKHQFQCeCBzUa3sUpCAYI4JwRn86tLZshu2hMro0eByfU1DJsDgE4z0FTW0BMmOcE8DFR3UJjkCv1J4NXHVkpAsvlvgLkEdfWn/fOQuB1IFRM5i+UtwOnHXNTW067jkZXFVbqhWuy3k+WCnJA5HtURcyfKByOCPWgSmGMlPvHrmn20+0gsOW4JxU9Cmkx0WUYBe386vQWyTHLuQcdaozXPkOAOSetWTHLMgcjaMdSOvFNX3MktRHiSF2CknBzk96qSOcgk5560NvikIPQjjJpkylhkcjuD610RV7BsNE4Q7zkkHgd80rZBwcHI5780yKIwgljknoOtSxbypLAAZwAO9aWKWqC3k8l8YOD19M1Ye5aA7QvyHkEGo1g3dD83oe9StCTjf17ZNLQmzaGKfPwcEEjkk1ZL7ItudxwcA96ekY2qQAMVXud7HaBx2b0PtTjrZDSshIbhlwGOD3BpZYxKpwSCeozVOK2MQBdtxB4z9anLd84POK3UdboavYao2MBjeBwfWpFRox06jp+NCp5eGLc96sgkIM85BH0qtgRHJeEDYBkDue1QiEyKCD70x22tsA5Y4z+NWcFEAAyMc5rRK1rEOVySFiEAByVOSfQ1pW980yFbnLDGBkVj7xHFuHU/qas2lwWUZUEjgZH/wCuna5k56l/+xmLGUAFSdygHJHHeln094osuMZH41PBesdmTtx1BNSajfxsyxgbgAMt2PqBQmydLHM3cboSqDIPqOajQtblGKFyTz7Dua1ltnu3KRrl88e9Wl0SeBAZUAI6CulStuZWbKRXIyemOM0xkzCQQWU9f61b2rEdsg+YHGB0qFnxkAADtVK7FfzFtrPKoADx29ajlt5FmJOQAMcd609OYBdxGcdc1Ff3AklwgOOxA4z6VUW7lq1irC4f5XGCpx9feiRdjKSMADqP6+9NhwPvkK3XnjvUc9yY2AA3jJz+NbJa6Gi2JrlxIoAByOM1BA7hvu8A8HNT7vOXeTjgYFRZdl+QZPUj1q46Kwnqy7ATICTgH2ppZyQDnHf3qK2yi5yc55B9KsCQlCSAT0GauKswTuOOwgBRnt1zSSoyKGT0BNQ/PGpJOATk461Ik26EAHJI/Gt0FyB7iQ5IIB7/AEqzBIJIs5yT/EBiozHkkEZIOPwp9sTGSjYAPSrSuiVua1vfPb2pCsM4ODWcsryndO+5u/NPK+WoBGVNQSgZ+XjGaqIuot0rqgCHI/Wizg3tkjkdCR1psMhD7HRuOQxPBqVpX3nYCFx1rVX2Eu5PcLIAFJ6HvRckKiANgn0p21plAJzkdTVaVSJSCD7elNIfMK+JSFzhscYpwsnhO4vk9D70MpWESIAxB7e31pVLzxBj1PBz2rVbGd0LCWJOTjB5Iq1tBi3g4GcEHvxVaBTHkStkdcelSTyxlNgcZ9M1okNDVRWnKjIJpZLYKwTOSM5Jp+0KgOQGHH1pruADlhnqc1aQOyGTxoAFBx60KreXg8qPrUIYtKuBkHrV0TfutpAz39q0SaMna5DBKpQgDA9TUaxSq4KudpPPpjPXFTwQqhOBknnGalRdxI4IAHU96tLoRa+4+1iZJiVO7H6VfdRdIqN8uO+P8aj0u6giuQ8iEop5XuTVrWNWtry4V4kMYxtx0JIotqS7WM+a3SQMC/H3fqKdDEY4CgJxzn3ph3SuM8ITyPrU6xMgxkYPY96syKaxIpGMkk/SpmjUqQpGc+tNkkSM7SOew96k0+MybndcjsD0/KqWhm0PiuEiTZL82BjOM4qx5SNFmADzSOMnHenGKERkiMcnoKWCP96BGDjHA61VjJ3TCPTpMh3kw46Y6f1qLa6yNvGQpwPTHrV6eOdGThlH+0CKgukDrgHDdOaaWpLI0IZQO3vQQVUkDAHIxUcSFzjqc9qseUPLG4nI6Ad60RmrtEbKJmy/RuwHSo1iCs+fujHHrTneR4xsBVskfMMcVOgXy9mfmIOT3PFUgaK11E95GiRAnOMjGe9XrW1NmAki7CAMg961/Dc1nZzF7gEkD5RjI9qbrN/FqF4ZYVAAGO3OO+PWoU3z8ltO5drK/UoXUG5dynAHUD61V/1ah2BJHQDk/TFSy3m1QgGd3XBpBJ52Ao57HFbIzvd6IbOJZVBVMcEjHU8UWzFdhJKnkHPepg3kYEnPpmmj945Ydewx+tF1YXUmQKzAkZOeKdOmHDYJ/rz0p0DBRz1+lbFpYfaLYSED1zgdc+lZTmoasztzaGTDH5jgOCDjpV6G2+Yg/JipJLYhiQoyOhpsm4KAz4OetZuXNsZvTcQxNbSEI+Qec54NPhmVz5bgkse449aFCkAOctTcBG3sO/Y/hUbozbRYWIA7gc9gc5qaFuoXAYdAKrrIduBnJPSo0kLSfuyc9Tjj8ahpsnmRpIPL5J+YjP41OJDEok5APOPeoLeJygZgS2Oc9atopkjIrmlYh3Q25m3orDueR3qjK4c7VwXyOvvVsQk9eAPemHTliIkOTk9+gNCaWhlJNh5ZIAc5PQnvSW8AgYknJH5UxwWyA2SPSkhYocNyScdKZm2jQ3hkHOM9KSJhHlQOopoAUBieRyAaI5VkXey4P90dqyC+oTMVXpjPt+dV1YrNknGRx15q1HO8uQycdieajlAUgMM+mB0oXmZPV3JFw8WS2RnknGDTFIWTHO0jkjHP4UNb5hII5I4P60bDGgYjIXjAo0MZNl6OGOCMlW9yKriV8kKcg+1JIcohYkZHQf1pOIoi4GPQ9+lZpEc3YekbK2c8kcg4xUjOAACQD2HrVVJnkAAbb6Ej8anhiZpCz8gcA02rbjjK+xKsxDZIG0ngikikWeRvmyAO+RTZVGOT34ot4QjkgcdMVFtLlptuwroUAOcjPYc9zSRIQCz8856U+SUNKAMggetNndmjKgDJp62L03BJoLnIBBKnBwc1JbQHzTk4UngdO9R21qkSKY8DPJHqfU+9T+adxQLnHSofkC2TZLyCNwBBOPWn6hdQwW+TkN6DrUT3BjKKevrioLtTK4JGV9+az5W2mS3ZOxLav5qB4ydxGcNwe3WpI7hhIVYgnPOelMRQIcKNvGMmo44nJBJz7+v1otfcyu1YupIGO0ceuaQQq8hJIwOR/wDXpyKCAMfN6kcUjJ5JyvzE9emBWfkarWzZcgKYDYzjqDRLIp+XkmqqkqcFuvapGYgg4zio5dbmi2HztkIcZINKkxUgHIAH+RTv+Phcj5SKRVKKd2M9vWo6WZavui2s6zgKPlB9adDmHKvjk8Y6GqiADk8+x61LG+8kc9eO+aycbaFc2upZhkUsQODU6nb0YZxzVaNxGMHj3pYZCxyDx/OoaJTLceI5FYYJJ5q+ZHCjZj8aylkB57g8Vcinbyxgk47VzyiVFqxddzsIJOcU+2lynPJ7VUW6AXD9+9SpKmMg8VzuPQ6Iy1NFSNgxj3zVyEZAyce1ZMdwEXd26nFTR3meF6Vzyg2dUJmwzhlCcVNDIkWN3P61nwvvAOanCfOCORXLKK2OuEr6l83KRkEDIPWplnBUAg1nNjIz0p6yKgBJ+vNYOCN4s00wy5zg+lIpO4nJ96rQyAqWBz6VIJMisuXU6IstxsU+Zjn2oeYsCQOO1VHmIfAyQaBOSMEY9Knk6mkXqK7+aw7kDJHpTi24bc8ikEgRcA5PcUm1n5A4p2NbkW8HPXNCqyjOT7UwOFbB9aJJ+ACa05WTfTUcjjYSSQc1CSH6HnqaAyy5AIFQyEK2F7VolqZXZXfLMTnIFMmcBQM8k9KaXZASfyFVHBfnPOeK64xIvYbckpggZOeOKjDBlyeMetSGQAEHg+9VmlCk5yB6etdMU7GevUiubkbCOc1my7ifTPepp58OeMKRx61WZi2Dk5HSuyEbI55O47JUkZyOwxVdiN2CcZpS53DJOM9KZMgLA/e+vauhIwYrqrDB6GqvkJuJxgZ9akkcYyeB7VHIUjjBLEk/StURoyM4iOAc+lRtcCU4I3cdaaOASTnIqrIG8wKMg9QR2rdRErotFlCnnHsetQLsTJJyeo5qORgpwxLkdeah38EA5PYVaRWnUnnuoxtx19AKPORQSOmOc1TkiYAMRk9RTwROgBBXsccVaWhldt6ivdHzVCkbO5NRvI0mQOCDzxzinfZwjZ9O/c1A0qxSMeRx37+1VYy16iSEq+ATx1xSGczOAeOeAaCS0QAUEc5puPmyudw7UrBZlmScbAABuHXHeqSfPKUdtoJ6Yoj3q+SMnuTSyMm/JG0564pItDZbVVlUhuB2x1qNApBIbaevNWYj5kYIyQcgk9qp+RskO7JA6CmWlroSSOSAivn39ajUBSR1z6c1IFBUnGNvYmq7YjYsDtA6gCotY2ii3HaqqkkkEjn86qlG37SThjwT0PNOF0VUF8sCeg5qTzUkQEgr6ZpanVFJivEIoyrHr796quiEbSMg+tLc3OxQDlh1zyaqR3DyAhVGAep70zVdj6dYYXJGTTASeTxzTi+RyeaXIPB/HFfyzofsbImAz6nsDUZcAn1PapSu089RULEFic85pmd0OLkrnBxUPU5zUucqQOaY5VQPenYpNIYCBnPSmMTnj9Kk+8AAOaI0Kfe/AU0O9yLzCDg8k0rYKZHXtTTzJk5zimSN05/OlsxbjY8qSSPzo3hzyBnNPZgUGSfw700xjHpTGMLAcEDFIR0xyKe6FuBzUaMRxjmq0ZKt1Ec546evvUYAzgfhSsh6ZpgXBzz+NMewrYxnOMUjSEAEDIoIzQiFiB2z1zQlqMj3lx0xSogZgR0FOkXbwAPwoXleRxRylb7kU5JIx0pqR5JJ65pS+DwM4PenAA89ye1KwDcdD2HSomkI7k1M/TBodBtwMH19qVhXK+04yTk/zoWMHqec0rKc8daUMV4Ip2CxE5KjAxinADy8+1K3zsBijcNhBGDTt3GiMAcEjJHT2oO3vn6U+OME4zimSHLYAwBSsAEBxwSMU1CVJBPHrT1ZQuO570jYYH1oRpdMjI3N14zTi3GODTVj4xnmhIyp5ORSsITG/mk8sHkgZ96kZhgY696iL7+MVLIF+7UZ+dgQcgd6cRuU5phXCYHH070gFZQOTz9KNucAfjQScYxnikL4IAHXnNJpWKSuIDsY85pxJPP6e1NIDZHOD3p0YWMbQe2eeaWgyOQhgD2z6UJLxg85pB85xjilxtb1pD8xuMHk4FIygYIHT9adI3T06Ypm9ienFSybg8owOMd6Dhvm7YpvHIIpUUDoTU6ItPoBU85PFMUYJ7j19ac+WAAHXOabt2pgcmi4yMoxbApxUhBk8+9IASRzyKQIc8570rgIZNj5PPrQSWOcAfWh0wuc/jSbWOBnA+tQPoLC23AI5B4zSNyxJ6k0MuMr3H61Gjk4z260bAh5B3g9PXmmTHnAPTqaRpCc4yD7U0kbckEMetA7DPMAYDJP6805XO7GOKZ5ZBBA60+KbPUAkdT3qX5ivqOcg8dPXNQu5jBKfiO9SPIhJ5wRTEkwee/f1rJjIHnyQQGJPXNOMoJOcjA7dfypcZbOOOmabMNgBHfvWVy0NkBm5yTn0/KpNnygluMc1GjlcAdxzmhWB+UHn68A1F9SrgjLvwSevGaJWOeDx2NMGBnfyB0NKu2RDhyDWblcZHkFhu5Hc1LLGEAIBII4Iqv5bW8h3ZZMHJ9fSnrKSvJ46gGs+YB6gbCXHOeKYvyg4Ax7+lEtyioSTwOAOmaoSX6xMdxwOoIrBzY7FtZPLx79c1BcXQiIOevUVga34vg09CSwAAyx6kD1xXnWt/FOFXaONw+DgKDgkEZzz0rCVRLcErs9QvPEEUSkKRwMZNcT4j+JcVi2wuhO3IUMeTn2rzo+ItZ8Wq4tS0cCnaSuefQV1Hhf4NtezI16WJwCQQQOnQ1z+3js3Y0UW9lc5fxF4+1XU4DFbO0EUnV1Bzj0BPTNWfC/gu58XRgS3BlkI3FGkA4zyfUmtXxd4SGm3Js7dEIjUNlTkfTFYmjwXOkX8V3HdPBLEchgcHHcZPaos5MtJJanft4C0vw1pEtzMiwogJLHqP615bafaZfE1nfpbStZicMGXKEYOVORyCMA1Y1bx3OzyWt/qb3oYluXyMduBxXK6r8Sbm3QwWAEKKwIbAJIxyOenNV7Jt3Yr23R9M6z8aLHR7YXF3cfvXXhNpPOM446V4v8Qf2gLrX2W3sEWK3AyzEHcT0xj0ryC/1u41SVpriV3duoycD8KzGmMhwBg9DU08DT5+dptvuDrNqy0NjU/E13qMxLysAeoB6msW5mZmGTlh/FTN5jBHfjpUI/esCikv0Oa9ONNWtYwcm9yfDYAJ4z1NJI8cYxuyang064uBt8tj2BHQmtvSfBbXLmO8zACMg8E/4VvGFiLu1zm0MlyRsXvzWjaeGZ7u4jWWNkDkYJBArrJLPS9E09kdxJICQGAGT+FZl34rBiTylKsBwxx1+laxj0IvZ6k9r4cstPdhdkFgOAecc/jSXWs2dragRINyHIb05rmbzWprqd2c8tyT6mlFnc3kYIQ4PUA56V20cJUrfw4tnPVxEKS95omvdemuG3OcjOBg1T3XF/8oDZrYs/DbsUY8DJ5Iz+ldBZaQm75kHPGcV9Fhslcop1Xaz2PHrZklpT18zkbLQJblsv1PBBrc0vwuACSwBXGAB1ro47EQvjAYjoR9Kmsf8AXEEYPf8APvX0mHwdGjZwirrqePUxNSo7N7mUNJWM4C5OO9T2FsIpSrADPOcVsPEpyT989x2qrFAJJcA4I6t6c16MW2cerZdjRBHtycd6pNMUl2KMqo+96ZrSZRAhQkHjI9qySM78Hv1/GrirsryHMzORgZPTIqaKIxgsTk9dvvT7VwrAAAgdTUkjhnBBH09KqxVrIWIgqCVIHcYqxAwPyEHJOQRUAu44wQeCOpPSrUN0Dggc45NKxixbm3ymc4xyaprKQ2GwQOmKla4MpOD17UzAZQhA5PUd800jNpMCw4wMn2pyyocqfT0pjgwEBec+nPNJsxGTjk807XDlGyS7Fyc4B6e1NF0tyMIdxHenBd6kNyDxhqW2jS1mAAyGPPahEqLJCfLiDEZI60yf51LZwMU+4C79q5OecetVpoDnqQT0B6Yq0apEDbFQAnp0+tDB3VCM4/lTIoPMkdXBI9fxqxlUZEU5J4Ge9aaIcbshZTG4BGT60443YHXqc+tSSgR5JBI96rHMynjB6g04xbNUrEzLhRv4HqKbJloyRyB371Gu50KyHbjpmrNtk52cjuDVWsPchtt20BuuOR0zS3BK4Cg5BwRU0bR78sefTNNkDZIHcjjv71SWoumg03JVApyWIxmlttiE56ngZ6c1GsBV855B6GpV2l1THfqBxSsT5jt5aXI56DNXDP8AIBySOtUpAUIIGQO/vT1JJGeBTcRaEsksr8AfKRg+9SJKuzywvGOPemeWwTIOQelEKsGJPp2xSs7DSGuMZx+IqtJG7rwOW659asAE7iRuGaiJZpT83BFXFWNEiIxOiZJI49elLbswKk5IPr6+tJJJ5gxnkE55oEbrgY4Hf3q0tNSuXUsNMinBJBPQY6mq3nuCc8njOakkRC4LLkjoTSERK2QefTsaaSFy9BIZvmORhT1FO8orIGQ8evpUUwD8qOc4P41Y8o+UoPXtmtFpqRyjg2WIzjjmmiJJDlMZ7kVHHbHzSw6nrnPWrClY2K8gnv61VuxLjcu2d0kON5ywHQjrUV1c/aXZgOAeCPSqu9bhuGwQeR61LIRFtKDnpj1oS1BKyI3RmCuxGR606MgKDjGehFOkUzpg5A/nRs8lRjnAwOM81S8wsrlhJVWPOMnqSahLneApzk55NCsXhwRjJwARgmoHjeIggk89qaSuD1LOxWchjk9iK0rfUJFtvIQ8dt3aslYjOAclX7Edj71KFcOADyeBTSuidiaWCW4YEkAD+IdajuXEUbDJyBzmnW9xKGdXJAB4P9KhdDOxGSfU1rC99SfQda4lXJPHbPc1OxdFPfHQYqBIChxkAAd6mhkCyYfknpWu6FazJLBy1yC3r+GK1J7Hzl37wMcjPFUY0AYEDHfNSO8+0lBuAAz34rNq70BaLUOQhAIyPfNMUscBwMdc0kYLDLBgcd6cS+SCSVHf04q1poSm2NBAkwQSPpmmtGpIwOg4zxg0+2jYPhuQTgH0qzerFEgwMnGcitE7MNbXKCR/Mcgg9MGrcekXNwjzqQEVeATUKyBlGR17fjWjbXEgtzE3yo3BPqK0vbYSSMqC2IYs7AkHjHtU15vMahRgYwSOtSRQIkgJYHB6E0t3dLsKRgbgcHHetFdtGTskUVgUx4LHJ7mrNrvh6DIB4NVLYGUZY53Hj2rRjiYR4HQVp5GLVyQMZRkjPOfwprI5xwQM4JOa0NMtokILkEnqpp2qyqw2QjAxgkdB9DRG17By3RY0G6t7GUFxufr0H86m1jxIt02VjwAeCPr3rBSQIg3D5hkEjrUJlEspUg4PFaRim7i2Q57h5pCTnk8H6mtOw0tpH2yqwB6H1/OmaakVtL+8TzRnIU8jOa1LvVEg2kJlj0OOKtdkZKPVjbuzTT4woAJPQ5GT9ayHnG4qAAM55qS8vZLraWOT39KS2sXu3wgJb0xWqVtxpt7FaeIOQxOaqyN82CMAd6tqrhnR+ME5zTSiMcY59B3raOm5utURK4ZCgJGehUU6MiCQKDlj1Jp4h2IwQgH09aIrcpncS5/vVasxFhsSoMEZzg1HsJIVzgE8UJE0YJU4IOSKtiLbFvPKjqMcitFoCdytISVCqTkcZ7HNTW8ZRVLDJxjNKhLISeB2zSCb+FumMAk1qgFCkFiwznoetaOmadDcRmV3CMB3xz9c1TTDxgEg4560lzkRjaxUD8+tUrspaCX8hgYICTg5yvf0qBGMrKQDj0ohImz8wcjqc5q5bqgGRg9gfer2RO4yOMSSnII44z61aiiDKfT2HNVFkL3BBOB0FXYblYMjGDjgjGTVJNA2is0hZiqliBxmnqT0I3AjPOf0pyzRo5JAUt1qzuVWUEZUc8VaZl0uisS+w45OcEGnWtuZFK4wfX1odyWOCFyeGqfTRJPMIFP3jyx47+tax2MuxnygPlCSdvXPSmQ2cZZnUgkH8K3Nb8OPo6IS2XYFiC2c8fzzWTZQAMckDJ5Fax2K62BpCUAIwATnFQXMf2ggDgA5B96uXEeOUORmoB8o2luOf8a1joNvoNhiMTLknb3qzuIkwUOMcE96QbGXGeSDgkdKUzEphucDrVozbSJGQhdw49TSW4LswK8E8k96dBdq6EPngccZpFJ3EJ93p361SMm09iUPtcBRyPyNTTRK7Ajr1qmGKybhkgHkURzzSXIUrhR0qkrEX7lyKJnjzkZ96kEiooDE5phTjAODQ0eI8kb2HPAzTSITtuKtnE0hd8Hng+1TRoQSqnC59apEvJ0OHHUHt+FWrRwqgNy2e/8ASqsS5JsluY2SAKpIzwSKm0xHVlY8MOjevNQwP9plI35weh6/hXWz6Nb2uhrIHX7Sfp06/wAqlyUbJ9TG13cqajfobYb8GUjg4zXMq8kkpU9M1emnDkAjODgGogCoYn5iTx7itIqxnLVklvaNCSwIx16D8ajEudxJzgnI/CrFncE5Rwdo6k+lQSYWV/LXI6n0+lWgj3EEgbDAHrTpo1JMiE5A5BoSN3UN1AGMelVndw5UDIzycdDVIrbctRyF0AY7TnGSevFRpMqMeSc8ZxxSmMzxAYAIOTSsqbAqnnHbrmmlcht6EwdXIBXgjgmn2sA3E4IxwO1QJvwB1wM5PrVqOUINpAJPXNCEn3EuHBCjbuOeD3pYZlVtjAqcZ5przBZAAvGMH61ct7VZctIABjg9/YUN2VybuT0IrMl3bcBtxwfXmtqzvBHbmNnwAcA96zlVNwiVSB25z+tWIYhHMAenXB61hNKSsyE2tiYySbmJJwTgDPNV5WeeUgjaOxq3clEOFGeM5FQmMSIADyec984qItWvYwne9htrEFODkn1/rTiqrIBIc5PHpmkUmCFUIJfsTz+tCQPJkuSfWncyvpoi+skUaAuAM8ZFRRrtkDRnGeBjvUduhGABmP09OamJ2OXC4wOM1ja2hHMTR3ssanzFYc4xU9rKzxHHcnnFV1YzJk9fWpFDtH8pxWLSsTzO5JC7bsN93POOau3MytAEXnjisyPzCSActnrnmgCeNyTwccVLipNMycrIUDy5DggsPmwf5UDEWWfqeSAMinQW4Eu+RiSTkZOadchZW7cHuaq+tiFtcSOfzWBVTtHrxWhZ2Rk5wBjt6VmxS/MEwBxz+FW7W/fGxTt5+hrOadrRJjJdSa5iI/drwDk59PxqncJ5USjJJznmrDTl5AQckH1pk7I7ZPJHGalXVkTJp7AskksOR1x9alifYuHHHb3qFWbYQgJ71LId6KehB5A7+1D7GTasAR5cgjABJHHAqRQCQCQAO3ai0mEmAwIYdAaS6lSBwpzlsnAHH41F9bGWlrhvilf5RgjuBinDfyCQKr2+4yEBck85xwKnCuX64x29aNhwegrxjGDnOetMDvEoAGT0pJgWIUNz0ODzU0Q+XBOWA796eyLWrII8ySBuR9f5VLPKIsk8ntj19Kc0RViT29Kj2l3OUyD3PapHdpDlIiUNnGRxU0Z8xlII47nr9KEt8plucdMmguFUYBHrUblJtbjXH7w7juOeM09JdylSc4/Gm7Y5JA4HzDjniplj+dSQcHpRfTUSvcV3xCccDp074pIt5j9D7dac+MkHnnoR3pQrEZAxjrUD6j0YgDAIx681JwAvOWJ6Eiq8ZOOD0FIjbXyR06cVLQ0yef5QCevtUab2OckA9M1YIBAbOT9aQsQvzDn25qCmtQa6NrgA5OPzqUSfaACfxz3qsp8xwSuQD+VWinYHIxkEfyqLa3BNjDksfT61PbyktkLyOuR1qJV3sMnjuBTt2zIUnPf3pNX0KRYD+bkEAHqRmpIU2Aqcj3qlG+XAJK4PWrwIKAggkfnWTVhJAq+ScdVzxV5XITAwMjis7z8MM/dz1NXY5VYDOD2HNYSQ42uS+WcZzyfWmq3l5B5wakYoUwrEMecYFQqBhiANx61la5tezL0bggelWoSseGPT36fSsq3cqfmOBn8zWhbkyrz0rGcTphK+xoxuH+YHAHarEVwegPOetZSyNECARgVPbyhjn09K5ZQOuE9TU+0HcAefWh5AQQeR3xVRJQzHg4pUl+fHHPNYcljri7lqC4GNoByD0qwHfqDn2quoVSMcE1Ih2dDmsmjpiWw+xMDr29afyVBPBqqsmHBJJx2qSS53jgc1k4u5omiUuVcYGfxp/nsF5wOPzqmsnlgnOeeeaQTllwDxnvRyl36is+een171CsgkPPIz1qOWdQdhPJ6VGkqquBznk1vGFkLmLGNvIPHahn8tC7duarbgzDsM027DHAzlapR6CuRPODGzE8dvWqyzZHHT361HLOFJjXJNVPtDIxBBHNdkYEaEs8rk5A4qlJOduSB7Ut1d7SFQkgjmqckiuuCckdRXVCJnISSQuOeT9Kk85UUAryB1qvbyjzgM5FTXEquuMZIPNb26GD1VxGjaUZAAqIKcENwQeKQu68g4XHQ1WnuCGAB571rGLehg0lqSSKrR4OD3FVJFLYwMKOKje4KsBn3xmnq+9ck8elbpWIVmIJEVSCeR7VWllXGR1/z60sjKzFevPJqueZCBkk+tbJFLQEcEsHXJ9e9Qt+6+dBnJ6GpYwSCQCMnGTTdjBgGIDeh6VoK1yIu8rjqFHX0q0zIsec9uKqyyHPHUHt9aLkYthggHtn1pojYVbkLGc5Y571UkV5kJAAxzwKnijIKnGSBzkdfWn3U5DBVXAI5IpmfK2tSvA+AV79801rhMhlJLdCOKnQRsoydp9cf41BPYpFLuHLEZzn/Cp63HGL6Bby+Y/wA4wDxn8akdFZ/nG8AZ4qKQFEDKmcHn1ohvA0YDqc9MgYPtUdTRR7j5dsAyowOvPU1HkeU7ZyT2NLdnMRIGSQeO+KgaA2yBm5Dc8HpVbq5aixZF2INy/eGSR39qz2nD5RD3x15NX3dBGRu3D09KzjD9lnL4JDnIz0/zzS1NFG1izBhVIYYPpT3QNAETOT3z70iEPGSSCfSmRyqo2rnjoTU2OyOw025UZYjHf+tVi4YbEGPXA71bETjJdiRnjnNRmGTBKAkeoxQg1PpaWLZznvSIQBz69afOS3AqPyyoBzk1/LZ+xBKNy5BJPTmq6rg9eSeTVkEBRnmmbcE59KaJsmMUhc+pP51G48w56VOI1PvUbqFOM/jTJS7kYzGwJ5HrSPIWYZHA7VK2AMHk+pFRgDae4zzVId7EbEHkY/CmEKxGT3p5TYflBxSABu2P600gd0McBUB5PNNB3DJ7frSyEZAAGM0hU4OKEidWAfqFxnPJqPyyDu/On7cpwRnPNJyOKdiiOQjgY5qNgcZJqYLwWIyO1NKgk9R7UJAVwCKcAQR6VJIowMHJpm84xjkU0tSx0kYPA9KiTcDgcg9acHIOD3psb4bkn6VVgFNvjkgj2pjAYOOueKfNK57/AE96iwUAPr2pDTGk4wMdDzQdxwACfXNPwHXjrnqaamQ2CefSpsCG43Ng8HrUbAkkZyRU7bRz04qEDJyPqM1VgRGAVIx1pw565xRuyckfU0O2MEAg96dgTBsKcg00ESdae6E8nHSlXG3AHOetJoLkOwdRwBTAOcrnPen4JPPTvTlXYTjrnmpsMaApTr81R4JPt708AqOR3phx+NS7l9NQJwM4yfemA5OTwfQ1IeBg8imE9wOKWrYrBznnkZobBBwP896Qg4Gcik8zHGMkdamwaXGluD2JFRgkZycmpVcEc9aY8Q45yfWi2gkx0bjABGD3PrQyZYkCmKADgjgU8OOTU9ChjkrgY60i8HBp0jhjQoGM4x/WpAjcAAkn6VG3J4JpzMpJ4xzSr8uD69KWrIIuS2OSD1p5xGADzSZy2AeO9EnDZI6VJURqzFGyBkehpWYFcg4PpTHAGDjHsacoEgyBkCp2LiRoQOSadLcc4A6dc01owuDnp2pp54BGT61LL3APuXBOPY0xmIJAJzSRud3PIHQ4ojGZCM4qbgA3Btx6+9N5bPIHt3qWRQg9TVZiSAQMY/WpuFmTAgYGM5pkwwcZAPbFJuOFyCMHp60ySQE5bk46U7lJXFLsQNpOQeR/WmxwH3z7+tG4gZ/LHenHJUkk5IyAO1ZuXQVtSEx5JOcntzQ2RgA4PoaEJUjr70+XAIJ5J9aych2EaT5SMn2ppkAUAn8fehVCAseQR2pixl/mI+XPGaxctDRIQMGGQM54OaiCbeCAM9SKVXaNiAMIOo60skqiPJ4z0ODWPO7gkI52jofQGoPPw4wMEnmnC5Q8lhgcjJ7VjXviG1jlYoc4H3sEAn0yaxlMpI27iUFfmf8A+vWfPqscSZZ+hwORkfXnpXnnif4mQWjNEk4eZRkRocnrxntiuFutf1/xTmK2jaQEnCqduexBPTFYOqrPXYtLyPTPEXj2y09Hbz1LRnlQ3JPoK891n4n32oKBp4ll5AVI0ycn3xWNefD+8tYle/k2yMMhI2Bwe4Jx+f8AOtn4dXcvhvUBexW6yxWsoZ43x847jueRXPKbk7WHZFFfDXiTxHPFNexyQRMfmlYbSB1yQaytd8Ji2u0t1djKWwJDxz9a9a1/41aFqa3MFlpRs52IzjBJJAyTgDv/APrrhLbXrCwS8k1YmXz1O3OCR3yM9D06VPI5O6Jjax7v4O8N+HdIjimSyghDIu8BRgkDqffPfvVf4gfFfw14cszNHcxzyfcWO3wxJyRjAPHSvmTxX8X7ua2+zaZdSpAM/MxwSMYxwTXmt3rdxfMCzsTzk5PrnvWTwLqy5nLQ3jVUFZI9S1b4wC5uJnSJ2JJCs4AIHbIGea4nXPGdzqZDGUxjGCisQOa5ZpiWG04HcGoyQXJPIB6HpXqwo2il2OdyuyzNfmaQsCSwBxz1qITPJ97rVVshspyexFWILaeZOEOc54zWqp2M22wjlMYYkHnt61Dhz8wQ9egrotO8LT3LxSSgiM4znjitoWOnaQzo5DkjggZArTlM7s5LTtGnupkLowDsADg8DPU10Nv4YisSRcMApHBXI5qSfxHHHEAmE2k8jvXP3/id7hgOSCTnJreNNvoQ5pLU6L+2LWys/I2BiDnd37e1Y974sMgChyT2INYyRXGo5xkAH7xrQttFUKAevU+le7gcoq4lOctF5nBXxtOjpe7KM11LekcM59akt9EnuOWBA654rqNP0xVIXbjPr3+tbVtZLFtGAR3FfTUslw9Ozk22vuPCqZhUlfl0Oe0jw8j5yu4gdxx/+utyz0gK5UfKB0NXSohwUXr2FS4eVAFGCTjOa9uMIwVoJJHlylKTvJ3IorEKQCRxSECH5V/OrUSmJMMTnHf1zVeW1IcvkYz0z+lUk2xJCxDY2c844zT5rhYvmC4cgDjvzVdgXOAMkU1ojIRzznpVxhqaJNIf53mYKnAOQc9etLCvlKCCSc4J9ahe3YSKAQBjnHc1bhYMdgHzdT7VpZC5dSC6E0oIB49c0sJWGI7znJ5FXJ4XUAEkg+vaqKphxnBGc4NVF3QmrCFTEjNETkndz0zSWzSFdzYLHOcD/wDXU5A2hAcj2py4Vwo7juKfQXQSOMOuH4ycgmrIk+QjGApwCKjliMMeVAJ9O9RgnaO3PPtStcgIGKMCxJz2PepZ5lQhwMZAzjtSrZMY/M3E8ZxTYUM2VJGB1yOlPzJtZhDKZDkgkZ60s0rM2AcjuB61WdmWTanzDsB3qwsiFSCuGxzmqS6jQNu8sAAgn0p1rBLLKQVJOM5pI5WAOOcc81etdRS3Qh0BLdPalqh2XUqxjyJsE5ParE2GjDkcjOKIdk0m9l4B4plw6yuEGOuBjpmjRsFoUVmEjlQvAHUd6DDmUMSAAO/anRwGFWJbvwD3pJZCq9M54NaJK+gbbisCWKnle59eKpl9jFQOh4JqwxPljaCW7+9DRAYY5zjB46mrWxra5EWG3Ljt19aIJAYmKk8HnPahozJk4xt6CkggKxkPgZHNaKyBJthAu9txGcHNTySFpAFz74pEi/dYUY9SagjdkfA59zS3C1mWZ8qFAGSeMUKckKPlJ79KdGczY+QAjjnvimzMiSBBhnz1Hv1pKwPYXeC20Dce5zUrW4jyzE4JBH5VDAVDrITyBjNTSzl2CqAR1J5qhJJi7vl2qcAcimKwzzzn1qEEo/J46VP5XmrycgHmlaxSXYVWOTk8VVfaGYKcHocVbkA24xkAdqqSSAgBRgdvrVx1NdkR7FQDavJ6he3PWrkUqovzHPsapxq4XPA9cdakQcYJPByQfxq9BLTUcYzI7MDgkYFRtYZdZS/3OcdjxRbyyNLjb8gzkmpggZiS3uFGeacbkXIk+UZzyQM5qaOdpMKegH41ExCuQFOB2bpmjzt33VwR1I9arclyLigqepI781FdIUI65PrS2bkyEFuMZAP1pLgTXF4MDMa8k/h0q1uLdDra2IBY9SPzqc7YQA3Qn9aq4dH9OOgz2qTY8sgJBx3/ACqmmwTJWAVyQSRikEb7kAPJ4w1O6R5Bw3c0QOWO3OWzwT6fWhLQm9x0sTRMCxGDzgHPWiMKFLA/MRgg1G+/zMH5kzk5pxtskEMRjoBTS7sFcjUp5piXIYjdjkZ/Gp4l8sDg4B4p9rZ4Te7En1NPOXPHrnmq30FaxFEzyMylcEHrUfni3n8oIzuR0UVOJnhYg9zwfxqzYrGblHKhiSM5+tWtCLMqshIGRgk9PT1pzIoAIwT0Iq1rDQtOjxqUwCMDoeR2qpFISegB9q0WqTE9GW7f7gLDC+tX4L6O2R0UZJHTNZzT+ZEIyPqRUMblGIJ49+tK1xXsiw8wkck9jwBUIeV8jtngD9KarBJeTknoBVqOD5uuM8kVaViNxkLM4yDyp6U24mfzQCcqetLENspXOBngmiYHzRjn3/CtIpXK6BHneGByAeBxVsTLKyK+5QeTmq9uyI3PJPan3JD8qMEdhWlrsz6Fq6tofLwrDcOevWqVjbvLckBN3I9/rSRqWAJJBzyD1rVsIZbRROoOCMnPemroyerLlj4dE0mCRgLkgcYNZ15IlncS2+07lxg9j9DT5dUlDq4cocdFyD09qrTXPnSFpAAezA5zVRi+pLatoxvnlFXccH9ac1yVQcEgnr7VGYA0gYA/MM496trEY4trLyfWt0khRu+pGcOMjDAevrUQfeCSBgHg04fuSMnAJ5NTTooQEYPf61okVuRwSOWyrFvrU7Az4yeAP1p1hEJWEQHJPBJwPzrS1LT001ohG+/I+Zc8A1StcXKmrk+m6fZXOmSiVzHOoO3nnI5HB7Gqek6v/ZYZym6QggZPA/rVeZT5ZbBBI4waoRWd3MjyBCUTkt2qoq+7M9mrF+7n+0KZCMFzkiqUAReWOTnk1KxVUCk5OPzquNuScEg5zitYotaMViG4B4J4oEkiKDjOOvXmniEPHxwac0QfAz06AdzWsUhlqGbz/LBGzBwQO9bUtvAtiADnbzkViW1vJIpYjAU8E1ZWZ5LcxqcAdeea06iWi1KzYk4JyAeKQwbmyRuAHeoLectIwOcDp+dSvO0LnIOQOQK1SIi1uWIyEHPXtUM5aZgMYUVNF82HzzjJB7U0NuLEEjPIJqoqxbI4YUtwSPTBzT0lHQDHOSPxod9xGTjjtSmOKNCwOWHQd/pWiVxXQ5EWRy+SD1GKSR2yQRx0BqVMSFPlI45+tJd7VUqhyae5Dd9SCKPcDu/A122q+HrTT/DdlcRv51y7jzGB4CkHtnjnH/1q42ISomDjBGQSOavW9/I+I3Zig7E9ffFXZsnSxDcwkOuDjnpn3q5bOLbDoQHHI9c9adCI7l0yAEzjBPPXk1oaxplpCUNvLlupU9BxVojXczLvVptRkxKxPY5PtVQW4QkuxGenvTX3xyFipIBxmp4184BnXjOB7VqiU7iXksVtEHOQg5PBP+NVvOt5ggXkOOOCM+tW5YfNPzD5cYAqoY1WYgDO05xjgVrG1htu4+W32eWEOQp6k+1EUYYguCi5BHTkVPGglKnOB3z6d6SS2Z2wmMZq0ZysSNGnysuSo7kUR/ISTyPYVNbQuR5YTJB6+pqa4sXt4MOMDk5HXmrM/Mz1iLyh1bBBzj1q/GqELjBfOSPX1qKGNCVPTjH/AOqriBIQQDk9x600ZrQIQjOTyB2U0RxtHMSehzgdsVCgCkdgD0zUvnB8AkALxz1q0TcilEccy7R1POOaW5C+WNpIbPLDt61K0aoC4IwOenSoYQZkGBwScgdhnirVg6D41VWVlOHJB5PSrMl5NwhckDoCc1UuI2ilQKSR6ntxUMdwvmNvBBzgH8aaRDVnYlfziwYHHsasRSbFzJy2eDUiqroACBnnJPWowi+byAwzxigz2LEcwCFwc5HPvToZljBYAEH86huLVG+cMBgYIz/Km2iiRwoOBTRKunYuLIZ1IQbeOSf1qEBI1aIjcx6mnS5iJx8p6H3qPBIJAyc96ZTYtvCBhQeOpH+NEkXkMG4yeoHan24dHyRkn061LcASLtJO4kDpzVIzb0IoY8jIAz2zVrT7NpW3MD74Oc1FFGyADOT0+lbFjOtqpJwXPAqJNpXRKs3qQSWwTKhMkH05pitnKFcEHkVZmvVeQHG3jtx+dVRE7ln3YyeSKlN21E3roSqgjJcnoOlPjuBIhYjBzxmqssTnADkj2HWrdvAvlEkc4zik7Gbk07Iljd8D5QQcjNIInWRSBj1zwDSpKUGxOfWp4ixAyRwe2ayd0c8ncdZRG7mIYYA4B61ZvrJLYIoJLE8mqwkMRyjYPJ6ioVeWXcXYsuD161lZuV76GDklpuy7AoRtpIB68U91EjYUd+nrVSDgkgn+eKkgMnmZGNq8kjqfrSas73JU76FlkWBQhUc96kRVMJ+bpxn3pk8fnx7kJzjp71XghljBBYsueR396yWvUhys9hY5GSQEDIJ4NWricBQpUFiPy96YgAUAjBJzyOfwqRYkl5J7cik7XuYcxAsYkTJJx1IPQU5FSTCKO3Jx0p7xbRtAyMZOOlQxzCIkqM+o6inq9iVJJ6iXDJAQU5fPX+dTQKrLnHJ71WQ75dzjv0H1q3GFQZHOfWhmcXd3Fit8yYBAye9STWjIODu9RTUlVyTg7hwD2NW45wF/eHkjHSsm2noO8StEzCMhepHQ9u1SxTloQEQE9Mnr71HIxilygJB5x2qW3WQvnbweal23MuYakT71bGB396JlDPlxuA9e1WDMAwUjB+lE0iEEFccZB9am7vsLQijuArAKOM4JqxOVXaVOSeTVKGRUbPHpzRdvlEKHjPJ/nT5bsuLSjdj5j5T7yOe5qRZBkFjtz0pm0LGjOQxPTnIzVq3hEgLHgDpSbSRK1AsHQc5NCsE5I4pPKCE7MkU+IKcg59/rUaWK5tSEXAZyoBAA6j1+tIrgEg8tnpTlxFuwASegx70kNs7tvYBAD64JovYE2OhhYOWJOCAMVMJXBACZAOATTFJJCg4A7jvU0chRSucgjAz1qHc1iRyOWYHbx3INSxtlGGMepFQnvuPfoD9BTsFFZDnnv3FAluJHGkX3jyO2alhIllJXBOOQBVdIxIhLHBHHvU8LxxbSOT1+tJk31LDBVwpHXjHpTX49SMdRUBuFmuQMYyOvb9asxQM0hXcCO5rPbcfNfYarCNdwpY5gVznn34pt1atBhQcgnpSRBRkE5OOaFZq6Gm72ZNG+DkkVGHJmBA3LjnIpibVBJz16d6SKTBADDIOcGixfYuJECxOPc9u1OBILAYK4yMVGJSrHJ4PTFPaMqAwPXqDkmsn5lLyLEUfnJzg4H1qeKBYkBLZHYZqG2wRjPPp2qWWPdHgdRyADWEuw0upJDiQnkgjnHY0zcTISvOO1RgkRkHO4dOabArhi7HAHQVFhlxVP1JPGe1WoJzFwc4NVbdxKuQeSeDU0KfvACc1lJaam8dHcsCVmBA4BPINWIpBGAveqpQq5GcAmnxjb1OT0yetYtJo6osuRyEtnPAPIqxGwc8dapxyIowORSpcqhPGDntWDjfZHdB6Gnv2DOelIt5yOvBxj14qnLLkDnGe1Q7sEMDk5rPkXU6FJmqk5aTnIA7U+acFRtbvyKz4bgNktwfToaT7SC4AOAaj2d2WmaHnEKARnIqBLhskAYwai+0YPPI7VF9oBl449qah5FczLDqGf5sg/3qGGCADwBzUNxcqFGTjnnFVzebkyp9qpQbSHzK5baYIpIAyKg+2GUHPP41XWczKckZpkBAzk81qoW1Yr3Y2Sf950wR3qGZicvxjNLLKpPyjB9aqzTlQVI4rqjEWiGTtlBgZz+tQecDkAZJFK7s6YIIHvVQxiN95PNdUYkvYmRRE4P96nPKD0GD9OvrUJkIBIGQemahaUueDg1qo3Mb2VkTeaXUEgqe4zVO7kUOBtzzmg3fJUAk5xmlkClgMjOOfWtFGxi9SNsOoI4x6DmqzygtwMH1zUwfYrAnA6ZqvJGUYdwec8fWtkiWmIWKsDk4z2oBLyEBcnuaa87IhAGSO2OtKA0RBLYJwf/rVY0rj0l8lijDioJ2ySQMtnjtT7goHPBLEfWoI2Khgw5A6UIq19CGfeMkDB6881DI8xh2Hr1BFSTuXyQSD05pkEoZsPnOcDg80IhxJre4YwkEfMDjI9Ks7AIiSCR61Vh+RivBDe39asyThiIxwB1p3BKy1IZIUeHPJx3pLdCGJOSMcCm3TBFAUndnoO9IZZNmQPmIyMVFxx3H3Um0cNggcjrVJnEeCRg46VKrNI3zcnvio3dWyHHGeKG7lLXUkjuFZeQM4xyabO4ZABkgDGD0rPJO4kDgDjFWRE2wMBknoD2ovoVG7EeNY8EDBIyfrSXJ3xoHweMAj+VQyRzTOACCOOeuKkSMpGVc5I6Y9aRrFMhWMxkBTye571PEnkD5gG7k4qGYPuB5HPAFWFdipwMkjgH1pXNoqwyabecKDtGBjvU2VWBcEjPJGfaqYJaTacAdx6U2cCOQ7GLc4waEjVbH06se/Hr70xyFbaTyKemRz/ACpksY4bINfy7ufrbbsI48tSQM/WoSSy5HJ71MoEowenrTXAAIyPaqQX6jUyVPc1Cc7yxzUqsUOcd+1NdS7ZximkLR7jAckk+vekc8HC9DzSsozj/JqMhtwGeKpK4+iF3h1xwDUQj+XIycfpUjjaeBTCflxjrVJWEyEg5BPTtSqCrYJ4pSpAyfwpxUOnJ7cEUJCTsRtk8ep5qJ1IYAmrCjAx1NRsfm5HHbNKwXYNlVAPQ9qiZxgDBBqRm3EAflTWTOM9qrlfQrcYyHGRyKacEYxz6+lTMwAx1FRZ+Y4GDQkAzI6GlKBuRildcgegoXOAMVVhcxBjDYPNK3PUHFSMnO4kYpWQAE96myuNO7GDaF9BUagBsjn0oVC/B4x+VOA2t06U0ixrLkA4xz09aiHBIFTScc54pqrlhxTsUthjdMDBNRbNwJJ6VOVCkn8jUIGWIzx/OhoTD744NCkDJ9O1KI+aQoSfbvUiG+ZvIIB6c0i8HI5HvShSjZAyKC4cjA60rDTsNcFzx2qNhzg9qcQQ2ADnpQcE5JyfepsUnoKqBhknnHQ0wjqp6ZpxHuajD7mwc1L3ECdOmBUYHUY/Gn8liBjHpSgYPY0ANUjYMDP9KDnPApxAAx/Kow5ztOcUmNbiEEHOMfWmEEjg8k8VKQGUYNMQ7RgjnPFZvYd0RqrdsZ/lTySACfxpVOSePxppcnAJ6HmoBvsQuuTgHGf1of5QBjn0pSV8wEnIHNDEuD3/AKUmSIoCjcT1pG5GfWlEeV5x9aj5wQRyOnvUlrcADyCSR6U0Ha3Bx60qMeRnPFIyhsnnIqWUhocsSOgqPjacZJz1qRMbuT065pjlSSUOB796m5a2HoodeOtI0YVgSeeppsWRgAdTyfWnsmSSTj0rFysV0EIVzliQAO9QggyYXGKRi2Tk4Ucj3prsAoPcDJxWfNqMUkoykjI/lUckfmtlhx7Uqy5xkc5/Kl3kkA0OWg0risuQMAjbyB61EGLOB0B7U93XeAOOOabnYwIBwTiueU7DS7hIOwOcHg01wH6kY9akC5y3c9jVaSUQodxwMnoetc8plWJtoRSRyAKjkuQRswSMdao3OppApJdQvX72a5TVvH9pYIVd1DE4wTyOM557fSsnO5aR19xdQ265c44zzXOa34ytLJC+/p0znk+1eY6r8QtQ1QSwRBxyQrIMYBPHbPFZVna32sXbC9mYRKM9yf1rCU7bBFJmt4g+Kz42WqBzkgFicD64rkr++1i9tHkdniQgEAMfrwM17D4O8C+EpNOSS5njRxkOZZAmSCDkk8VznieTSpL+e0sirWkZZTJuGDg4OCDyPesZczaGluZnwx+C+o+M7qDUJZ0WASKJxIDvA6gjPBGO9fQun/C3RPCNg87kSyEAZlIwBnoAeme9eKaV8WIfBWkEyz7UTCr5Y3E8nAwM/nXmPi/466/rilILmSCNjliHySSOR06V59fDV6srR2N4TjBXe57H8Q/FGiDVnhjRY47UYZsgA59MHkV45qXxAttPvZorYB4iCQuOp5x0PSvPbjxHc3bM89w8kh4LFjyP5Viz34eUjOSe/rXq0KUoQSlvbc5ZSTba2N6/8US3N08oIRjkEDtWNdapcXTEvKzegJJqhI2WJB5z2qJX3HBYk+tdkafkZ3uTSsSoGeD1Apmdqkc571JBbzXDhY0YntnvW/ZeG3mjE7nCqRkY/Ot4wtsK5zSsyPhUZyTgAe9X7LRLm6TzghCA4xjnJNdFFp1np9xE5CyZwWHXGf8APtT7vWrbT0kAOEbOAvYVvGF9BNpMq2PhiCCaNpj+6JySf1FbK6hZaQjoADjhW/8Ar1xV54kLptVifRgeKofap9QI5JA9O+a6YYaVSSUU232MZVYxV27JHR3vjCZ49mSqZwFHpmsOTVJrmXagJByOO9WINEkuWDyAgL0B5/GuhtNGSFVITkd/rX0GGyOdRc1V8q7HjVsyjDSGrObi0S5vJ8SsQo7Af/XratPDSbd5UMMZwe1dPpumIAWIAOOp7CrcUMSbsAkEdDX1NDBUaEeWEV5tniVMXVqu7f3GHa+Hhn6ir66XEHUED5ffrWtHtQAEAg9R7VVnISUBDz2PpXbFdLHLe+rZIlui445A4xSbCj7QMAjrR5+0kHgjmhpg6cnJ7YrVRYktAiwSVJJIPar6BY1zkH0JrNgJ4wM+tWJchAAeSOKJR1HFWFlJ5IJwO/Y81QcfvM7uM89+asSFgg/WoYomJIxkkkj2oWhqkDy7HwB8xHX2pjFzINo4xkn0p7FiwDAYA6jqabuIYJjOc8etXEG7LUi2tLI+DgAdT3NWbMCF+WySMA1WAIkJIPXp2OKtwo7Lnb9DV+Rhd3LUjGYAM3HbFV0tHeTHG3ucZqQW5cAkEe1WE/coQCc46mo22DUcdLUEEOQAB+dWp4I1jBA5ByM1R+2lQDkkegPXirK3IlhJ6HHGKWpaKU5eVgB9ADUToQhyM9setRzXDROSAQSTzSxTFoiGBYk9fStEnoRoyzDMRGEHQdQfp0qVbMLmRQcnqMnn6VDZW4jfcxHJ6Zq7dSlIwFOM+g60O7dkNLuZgfZOQAAc96aEMkpJOB6VICrk5GSTz70sicgc9eAK0SsNLQSMbjtz34FSyjYgOMn1PrUcW9OQcHPT2pWnM3DfKQeQaVtSkkSPP+5CjIOOTVaIk9Sck09kJXcecUJOqDBTjtjrmqS7EuOosshdCoOWHUY9arTSmJQBg4PWp7hmOCq9uPrVVreUISSX45qkhOJbtWNxNEF5J6irOoBUZUkBHOOO1Z1lLLbTJKAAQeD71eu5hO5kIyT149qGrM1jqiqJdzhTgD6VduLiBoQCB0xx61nMPkZycED+KoYAZHwTkHselVZPUaumOkllZiqFcHgbj/hSFDDgE5OecUkiFJgEAIPHJqRkO4Mc5A4x3p7bBZg0hBU4JOegNTxRxg7wecdD70xY1kG4sQw6CpYYkjUlmJyeDUBZiKCWcleO3FNWUu+wfL65qWORwpY4Az+dRySCWUECrWpBZVIBGCzEtnpjpSSbUBCDaD1x3NVS6gkoBlhgmnRuS3TIPrQWkStcKYSANxHaqaTbiQSCRnGauIgaU4yAeSe1Ur2HMhZMjHXA7VpFIslhBbLBuMYPfinoNynjOT1PaoICImAGcMe/atCJdgJwMHnJqnoh9CBYg2Ap5J7VdS2WIK0nzEDGBUdmEjuQXK7CePQGpr6RU3FG3A9h61GzsTotyq7RtuIXB7HFSxWOYC2Bk5ySO1QWrC6YqvyMD909TXX6ZYo9qRIMMBwapvl0M92ccbYwyZAyOmBzVm3QtjHOev51cv4QJXXOOeMVSBNso28nufWtk20Z3sx7RYJZ8H0qqLk87TkdDirTzfKAwyCOc1X8oDhRgDv1q426lMVZNjgP1IJAz1+tSqWABA6nPHaoo84AGWGec1ct1AxnkYPFGxKRXcSFtq9O5Pf1rUkhjhs2mdgSBwO5NZ4BEuVPUcZ7GopBLKGV29j6EU0r2BOxZ0pnumCI24k8Z9O9SXMLW0pDDODnA71Fpshs5kKNyO/SrFzO1xMSTkMeMVVve0EtUV5XV4d20h+2TS6dIEmRnOADkg0wyMMoQD6e3HekAwckEj1Pc1qlZWIejNHUCl3IGThQOe1VoVA4IyDTQ37oevpUn3woAxxjBojorCeupLGQGBxkZ7+lV5oTLMChwO4qSE4OWYEY6U/f+8G0EjrgDrTV1sKyaK5tx5yuCcrU1urecWznjB5q4Y127jG2SOpqBWAzgEE9q1i20KyTKxYCQ5PBNPaZV6dTxzTfKLzAYyM9alngHAHOT6VqrKxnqRqQQCOD6VIXKkD8x60R25jRmODjoM96W1QzElxg84HvWmhMizBs3BmU4GAQe9a9zqcf2cRJldowQBWdHDhzzkHkj/CnRW7ysmE6nB6460kk3qYSdkUboszggYH61PY28l1IqqhYZAxiuktfDgucneEPUlumO4q/bQQ2UgAULxwcenpWkWc/Nrcg0/RAiB3Qbh1J6iqetKiOqRAYAwQo71qXOpLA7FWypHI/GucvdQSaTIyD/tfWrim2bxkraFK5j2HLHgdagZg8bbHJPcUssplnCfeGec1L5SchI+SOQa6Yq1i03IS0Z44+HBPUEdR+NXorl5SpmJkKnndzkZ96qW6iBgAuD3HapXk6E9e4p2uyldFl7hDISuCgH3TTotbe3UxIoCMMHAzn1rOWITM4VsHOR7mocMwKMcMOn1q1FE3dy5MQ3QEe1GE8oRpHgtyWP+NVoo3Me9pScHhT2q0s2/GWyAeh7ZrVKyBPUjwLdiHPy+venIQzBc55yD6VFcNvYrjKnjNS26bXUMMAHGTWiTEye3nKSbHyEIzj1rXtGtfsrkph26EdR681kxuBKTgnA/OpI28vg5x2FVa4rWGX9mGIEQKnPJojBjbDkcDk1KJ1bO7OScioZz5j4AOM1pFX0I0uOjYByM/K2cnr9KhmjKgEkgnGCO9WoFTaARyDg5FFxDvmXLYTAAA69a0iHQhjhaYkZwV71YjRIOvzA9zz2oZPs7DD7lI5H+NQ3UXnkAPsYnn8ferWonKxKJWkICdOMUk6pE6jo/f61NbRG1wM8+vHH41HdKWcOFyMZDCnFXZDloWIoxKAQcEDkEVCYgGPQ47nqKbFcujbApLHoSpqW3tziRiRnvkVok0K92RQ243gs5x3X1zV0zrHjJ46ZqEIgXK/McYzTIzvypHHcVolcWxbMoeMrgsp6fWoYmEeM5I756Uhn8gA43HPSmpIZmxgDjlRng1ol0EnYfJJ5kiCPJI7Cnyxqp6ZbHOO9VLeQZLAEYOCMcjnFdVd6VYp4ehuopSLonDA4APrn8KfVIFqcw++KVCoLITyMdBVmO7cOQFxk96fEVIIc9+uaV40BHlnJ68joa1RlI0tObEqu2AQc49afqk4mbB6elZEMswY9znANOcuSN+QSeo7VWxLasTsqhQBwfpUKW+JC+7Bxxk1Jwqgkgkjk1MlsAiOCSecjGaaMrXYsMQYkE5I45qtcWxWQ7CXPUCpLl2LEqMdyPWprdxsDuBlvf3q0To9BjlhCA6kk8HFSC3C8oACByKivDI6ZBAB6A/0qK2klcshJ6DnmtEtCU9STDeaA7Z5yPensIXBOz5s8kdaIoM5DDJzyO5qwIzBGTt78DvQIijIVQBxkHGTyakto1QFiTliTg00QF1AAJI46c4zSiFk4PA9/SqMWya8jAcAeg5HenRQiONSAQT0bvTN7SqAASR3PNW8EwoHAz0FC0IWruZt2J5FIX7qkcZ61JZBn2FsZ71caNFhORkngEdQc0yJNqE9SMYp3Exzb8kr+BH5VDbWskl0zl+2CpP5GrIlVsISR7VNAQoCohIzyR6fWi4nZgBg4Yge9SOriMMpBIPTOM1O9rE0IILbs9/5VD5e1QowSDyalO4CqBKQNpz+H61JtC7olz6knmoln2HZj5uAfarMUQABzk1DZldNhBGVBBTIPII9afHiPIIznt1qUhlGAwH161WkSWNyFJIIzx0qNyJNIlWQKenJPp+lMt7o72V4SFJ4JNSRRFjknBBokYJIARnPINLTY5pN2uF3J5m0AYX1NLBCxHyjI9O1PVN64H456VJAzqSFHbrUvRaGHXUcHEAC7cE/zqWGULkgDJIz6H2qvMfmAJ59ulSwu2QMADv7Vm1oS3rYurhgSOMnpUxtxEAwGc8kcmqpkEeMng1ZW8BUIAc469c1zNPoTzJvUrtKXbBTB7GnGMxyKOoIzzRIxdlJBwTyO9RTTiI4KnOcZ6+386aMHbdlhZIwwibjI6Go3ttpOzoTyCegqWV0AVmUFscHuKR7gtD0OfbvSV90PRrUhihTjAy2efeppVVHAPQ9qjiO8ZQ8+h/WptxfAK8gdcU3e4law4RqQQoH4CpTb7gp3YA/z3qvBkP8uSO7EVO5YIRz71m7mbaaHpEVfBwfQ+ntUV1eiCRVQkseMDFMiucgoRtI7+vpUsNoiuryAZJ4NQ9NWZX6RGCUzMDICCOmKie5DyY6gHHNW71TlfKUYA5IPvVSSMMo3rtPqKqOtrCd0xWdQcgc9TSTRPL8oOAe/tS2cXmEqykIeATTz8gIBLHOAfxp+RcdVdkdtGY5NjtlK0ZHMceV6DuO9NjhjWNXc5bqBTni3xjJIGc49axbTZSjZAuCNxbORyPT2pUUYJ6/SlSMlsAcZ7npSuhXAHTvikFrDoohsBA5+lPm3MoBbAxjrgUxFwCAaasLSuAepJ49ajrdsvohYY/l985qVoAefUYI96eIhEQD1qSZlRc8HA5x1pOV3oWttSs/lxsBjOO1B+cggnHqTmmxEXYJAK/UdakicIQBznv2o/Mi6ZXl+VgAMg9QOPxpGRDgEkMOhNK2ZJHycEcj0qPfmTpz2xVrVGTaZIuZGBA5HTHer9rcCLAIJb1NVLdwCSyhSO/c06UowDByADzioeujLi7K5bmlaR9xOfbpVcKC5JJBzwc1XE+MtnIFTczJ3Ax170krKxtFpj5ArkEkcCookQTA43cdRzSC0YgnOeO55NIsbW+Pm5+lP0Hre7RoMyIhIUtj1OKIpPOyT8o7A1WUl14ORnn29anAbYdozj05rJqxWvQmTcWGGwM9TUxkkg/2ieKiif5OVwccH3oim3sBnIPU1k1caRM0xdctwc06Hc4wRkGkn2KAGGSelNhBjUnJBqNGtB2dyUEwPjqOtXbZgxy3BNZ4fznBB5HWnSP5bZPA71nKNy46M1ZHCsoPI7YNQzzM/AOcHkjrUHnZABz0pyuoBOetZcljri7k28qMk5H6VPGwdRwM+tUwzYw+Af506FiTwcH1JqXE64M08KFxuye+aBIqcfmKqLLhiGP4+tMknHK5Jz3rFQb0OlSLn2hF5PfpUP2jkkYH0qk4XPUgg0xJgmQ5ya0UEhOT6lwXLM+Nx5PFSBwZFzkHrmsxpfmGGyM9cYq0HBXk4PbFPkGm2WZwHU5PQdargbY+D7kVFHIS+GztHWoJJd0mAcr3FNQHe7Lfm8/eAwfxpUIJJBJJ9aqMFHBOAack20cfnV8uhSbuLdO68JjOME1TLuqZY5I61NLOGU57DrVN3yScjHbmtoR7icrCS3BOQvI7/wCFRRzlzgjn1p5AAOCeaYQN245GD6VukK7Y4/KCTyB0qsZXBJA4yKdO+4HBxUIlPQjge1aqJFwWQK3J5zzTndShYHnHBAphUSqeCD6mqkiuuVByR3FaJCWgIJJF+cng5PNDThQYxyR19qajF8gkA5xUbRpkc/Nnk55NaWQWsSROVIBHBPBH1p0sqyNtJII6Hjio45gXCAkkHgmrMkSgZKjLHkkc0mNLQito2KlmO7jg0k4G4knqOcUfOkLEDhugJ/Wo3lUIqsST3/KklYtPSzIHBCkg4GafaxAKHc+px608FPJfbksOlVlldgcEnB29D+VC0HokSPhWLDjPI706KNZOSxzkYIqJSS435GQTyPap4wCqgdTQZpXJZLUcEuTjoeKgmlQJgZ34wPSnyh0BYsdvp+FVmdAoY4JJwPWgLaiWuXOSMHv7U27tjkFvXqKkMj2q+ZwQ2cc5I+tRi7FwmAQcHkVOyKSWzIUs33ZGAB3q0YQYAHbAHUjrTYJJDwD8p4IPSneSZEIdsr2PpSNooiV0jQk9Qfz561WEnmlmUjIJ/nRNsKlQeTwAO9UfNFucDnJwTg0maFoyl2AODzjpnNTLC8jBxhBjp71XtpC8qEDJJ79q0pCPJAfg9MetF0axRnSQkMWAySOT61VSMnO84JOTz71cuiUjABzu7VXt9rLscZIJ5I5qUzRRTZ9QNjGBULKemeKdLJ0AHFCjK4B6V/MNux+r3YbNijHJPakBDqcjBpA5VhgH0pQdxxjFCFcjKjGMY5phkxxjJ9TT2JORjFRCPqT0q0rkjZMMOB0qNctwasInODz7CkKgNgitErlaERweDxUZHYc1NIOhApibS2T1ppK4aDJIyACOh700KVOPx5qwwABx0FNYhxgDp1NCJK5+RuP1pJVA55p7DbwRULYJwSfamK5GmS2TyM1K/wA0eOh/WpAgQcUx8+nFOxd9SAZIxjPvT1ZRwRz70/AC5qLYXfg4+tCVxjJCCMD86QcYA5NPZecCjBGTjHvSF0IGDFueADRISpx19/epdoPUdqaU5HOQPzpWJI1YgDPAzS5DgkjpQ2AcY4pFOOoz7VSVykxQnmHr+dRs5jYjAx3qQE7s9B3phIcn9KLF3IwdwPf601E+bJwPenopXPHPamsw5GOelIYP8nIOaYxJXPQ+1G0heecGkV+xpMSEjJ25JpMfOCDinFCGGCdvsabnDYIpaAhCzKx9KaFLMKeD1wee9OBCDpye9Jq479SKRSrYPSogpLdKsNICCD164qPzEztHrwakV2RtlTkfTihTnJBwc96MYJJ6ds0AgZB7nrUAmhoOc56571HweRkY7U9W6kg9cU1sj8eMUtehSYisAuScc9aiUnOSSRmpTGEXcSPYZojYEAVLuWmIAXXAOOtMK7eCc+pp2/a+M49Kj3Ek5POKzsaDW27Tj71NVWI4OB35oKe+TQCF4BOfzqOpBG0j7sdh3pqsX4JyfepREcjJz3/CmGRd5ULhumaTdgHogJyOajckNj8M0jP2Jx7CkKmVgRx3rNspIa6kLlOWI5NJs+XBPPU5pxDRtg9KhfiTdnOelYuS2LXmSqxGCOQKVmLEYGfpUYfLfL1HXNRu8iT5HTuKwcjRD4zuYgg+1MZBKMjjA6U93JUkAg+tRrnoeh5zWLkUJDgEkj6GozNsmChSQepA6U55EjYkngVTl1GFWJ3YwOSeBWTmUl3LrhQ2W454NRT3KR4JwAP71cxrfjizsbV3MyArxye/86821L4sTagDBBCwcjiRWJA5rllUtuNeZ67qXie109AS6kk4AB/OuH8UfFCGyQLAFmlIwQCePfgVzOi+GvEPj/VLSwtp8T3LBUDkjHBOele06x+ynZeBPA02t6vqbzXYgLPGwUoJD0AOMnJ4/GudzTsk7XH1Pny98Ta/4n1KGw0lJHu7hgsUCnl2PQDNey/Db9irxf46Sa91l/7EmiwY0ncOJF7j2Oe2fyrlvB5sPDvi7TtTuoSjWrh1dV6EdDxzivc/HX7a0el6UbO1TbO2QLqDkqMdMZzyeuOa8zF1KtNL2SbbZvSt12OL8TfBTSvBGg3P2q58q/AKqshA3sM4AHfpnivKbu7sdGBaUjBX5iMH9K5j4g/Hy/8AFusy3kjLxnywHJ25znGeee+fzryjxF4wudUcmWViP4Vz0r0cNCo6adTdq7MpyXM7bHZ+MfFGmXjBIj56A7guDtJ7j6+tczd+NnltHgA8oH+LvjPauOk1B2Q4PPcntVVJpAxZyShHHNd8abWpg5l2XVZMsrOZUJ4UngVnz308iEAgAdB6U3aJMlAd56CrC2TyoCFYkgdB3rojTIcitHKwI3de9IylpMpz6YrdsfDs1yyiZWiDAEEfpx1rZttAtrO3JnOZ1JxjoR9PWuhQXVE3ucvbaTc3Mm0JwQecVu6d4aSNS8mNynkEdq0JdctYI1VPkdQBjr7Z4rCuvEwAKrnOecHOatQE2kb1xFaWKI8SgHGSKy73xDshYJKAARlcVzNxql7eOACAg4BHJNCaS924LyHkj8Oec817WHynE1Wmo2T6v+rnJUxNOC1fyH3Gp3N5OxByO2DSNpF1foAzFecnPQ102l6EjLuXkgj7w610lhpEWAWUYHrjFfV0soo0/i1PBqY2o3aJwtr4UkKKcZHr2FdHpegxsq8cg8jIz+VdSljGUxGPlJ4wOhxUT2CRYABGOc969ijShRjy00kefUqVJ6yZA2l26xKseGPdRUsGnBF4Qle5PaltxHbsSSzE8k5681cW6DAhRgHtWhyJpldlKKemM4GBTFIIII5HUGpZ8xnOTg81XmU8EAkZ5xSSuZuQ04LYLY7VFsIfBAI6A1bisiRvbgdqcLcO4wQCMZJqlZFRd9yq84xyAeME+tEriSMFABmpLi28kEk59qjSFZEBx+FUrGib2HWkgWTBIyOTVp3RwCBgnuf51CbHCqQMtzx7VIli+wM4IHQA9fao0vc0SbBlBUE1WlYQgEcHNOVnRgh4Hv71HdoJHCk45yPenbU02FRxLGckEnpj0NRw2zbwQMgdQTxVq2hSMqX5xxn2rXT7OYQSAMnjOOTWl7bEtXZl2lmJnIPPoK1baxWA5fBPTbj365p8VvDGgYYB74pl7cBIiCc+nrS1Zm1YS5tdrgk/LjjHrWZPMJJNvZRyBStevIwUPkA4FQzeXE2d/wAxGcnpSSsyUr7FeVhuxk8dBT4rsBgBkYHIPeq7Tb85AznINTWiiUkEjIHJ710W01KjHUdOomYMPToKjjDhgAO2Tmnq7rIw6gZpY2HmHPBI/OgbiWbdDFHlmy5P4UfaQ74ORg8j2pglGwjGc1GpQAEjnNTYViSRBtOOSORRFIoUFwcg8Z7GoGlK4B4wev1pyOXYhxlc5BxVFofK22QFeQ3p60xbhRuVhlj6d+KsiRCCAAARwapfZzHJnBIJyDTi0F2izCx2gkbsdQe1O4cj687vWmFRjJGOO1MUmFSMbieRTDQluJMHOOB0xTYZwWBcEJ1wf60wkuuQPm4zmnGXb8rjJI4I7Velh76jpGRxgdMnp2psO0KVBJB65qNowpxnAOfzNKhEIyeR0qemhS03C4YyqVUADufaoEIHHftipwEk6Nyx4FNaHaQCBx/EapNbDIltsyh95BHQClbcXwACR0Y1PFbhC2TjPI2moXXeRubbznI7U1qFrCqxDAH2zSq7u+MfIDwfWhZxNc424IXhiO+cVIZDnaQPc0rAtCUOrKM9RximGIA846U5olZflGCPSo44wgJck+xNAnqJs8wk9T0GKGDRYI4zyd3vVu2kUREuqgg8AHP9KrTS/aVwuSBxx9auO5SGG9MSkbQd3THU1FBIZZcHOM5OewoaLyeTknH6UttcLGcuOM8e/pW3TQPUseSjypnlQckGtS8tVa1wm0AjGc81kK4eXPOOv6USSySDDOVXtg1Nr21C5LDAqxEF9xB/Go45SZtpzgnr2p8SiKIYOSf71CgFWJHz4zx60WZnJGjZiC3YPGAXPX61en1FkUIpIBHPqKxIC4IP8VWpJsKdwwRxkj2qeW7IV2NkQzYOckDqT196hfhsO/OMAn1pPPKIckqDyWFJMsc8W8OW29GBzketbpaoi1xyHKk5BAOD70nBQkDOOOahEQ8okHjOSPeltyQxjPQjIJH86uw9hFzG7YIw3QdqtQyL5AQn5ucYH6VXUYchRk9MjtVmGE9xgevrT3I16EMgeLkEn09KhTzZmJz0645rVjtiyjjHcZFRpGEQ4ABJJJ9KtNCsVY2DSggHpgj0OashsHIJOOoqOMKDk9c4yakEiSbkA29snua0sEdCfcnl8YOecjvVUyksEHucntTnXYqryEHfrmnqnGQM+5ojZammg2MByD1IHIqxGWGCM1Dbptc5xnPAzUqHcT2HGCP1qtzPoKqh2OOD69qtQMsexTzj261T4SZUBBLZyTVswmNAQRz/ABUW2JWpcnvkZAnIOBn/APXWXOwLA5yc9MVJPAHAJ4OefpUNvCElJJBAPANaxSirhrcmjJiw5X5QMkHvUokMhLDjPTNOuriKeJAi7CDggVAxAQFBn3P0q4ruQ1YknbIAHrgj8KhyXUgEEjv3qozu0h3HAPQVbhtgqgqcnqQTWyVjKWpuaRbpLGFb75PDHqK6JLe2gjAYglScE9a5WxuzAxOMjtnsaLnU3lYhzgHhQOAKlRbZk0rbnXLfxcKDgexBrM1HVIoZBtO8DqMZz61zgebcpBYsTzg9avS6dPD5czqQjeo/nWkY8pz8rkV5rp5JGYnAJ4BqFoQxDcgkdR0qW5gDtuTgjrVaTK7QSeT1xW8V2LjFrRjoIyjEg5PqepFPDuJB3PYmpYkCjKcnHOaYAHYbuDnP4ZrWJqtCwig5LjJA4IqFYjLJkDAzxnvUwYR4UHcO9SLJkADg4zk9qqN0UrMzpi1rdHIOMcY9amjP2kAqOQepFWJyjrtIw5745/OmxxmJCDz71otvMNmMljEQwoGSMY/rQ8AgUK3BwMnFTQSRq+H6k8HtSzEXTBV5wMD861jdPUhot6RDaFwJyBGBwR3NM1COKa+JjbES8DFQiEwoWyeD0FQpIWORnJHOelVFdRN6WJpsAAp0U8+9SRlWHzYz1warrIQ4A5yMH0oSErK7ZznHHb8K0tcm7bLUfltJjH49qljh2TA43L2Hb3qGO3cJuB6kYBPNME5EgDAnBOT61pFXBOxYmkDOCBsx6U0XC+Ynyhh1Of61HcOFjLFSADwcHn6ZogUYzgEkZB9au2lzNyaZaVBO2cADPFTi1WToM884qLT4yj5xnJ4Fb9vbrGFBAUE85HIp7Gd7mXDp/wBtlMIwGx/FUep2504eUhD5GAO4zVvUJFtbkywP8+NtUBMLlyZCS56EjkVaIbK6SOXUMuD6VZKkkHGPUHvUckeCGyS3TA9MU9JCw/eg47evSrRfTUSYAgBBtIGD70JHIse/gkdAe9G1mAZRnHcU8sV5JPTkepq0NWI1AZOQc5ppiMDEjqQcEdatfaRFEi7eTkk9TUHnBXB6kGtULQZZYErFjnB6nrUrXbz5QMSmefSovKMxZwODySe9LCAu4KOg6CtEkSr7EkIAJBBIPG7qBUjYVcjqR2NVprkooRVOD1xU9qASGPIz0PNXbuS0noSpLsQOAcg8jPFQXDM79e9XZXREKAcHvVKWcKw4zk96pK7MZbEsTAFEAzjGD6mrvm4AyQp6kVErxsEUgAgcH8KRo2yr8HBIFC0M22iSMiSQF/uHqBUrxxl8gkJ6U2BSeCvOeOKtOAEyV6jHPUGqRKehQkVt4HJGcDNKkhQ4J6f54pUco3zc89cU7YcHHDE9RWi1M+YkMY3BwWPHAFSGfbjfnrgA9zmoVkfJ4+70PrUrgXRQyZJU9O2cU9hOSNARGSMEEKSPWoJIfkUevJIp8EZHc4zx6dKSV9vyAEnHJ7YpESehGIhEoC5J9KsW9pK7AyMSByAajhnZXBcfTParTylCCvI9PandGaaRBJGEbBJA9CRzUhtuQATyOMdTUqwreKpZSD2J7U54RChJJJHTPrRcSdyJbYI+GxnsO9TRAxDDDqeMd6ht1bAlcnOckN6VZ+0C4wAgz3B/pUthdWByAoYHjODRDIGc4HHfNJPGZLYxIvPr2+tMjjIgCvjf6jvSTuZ31EuId7lk6gdD0NLCXQb2IO30FSKjFFzwfT1q9YWQmYggFMUpSUVdkJNvQrQyfaBkevp2qSO5QuUGSw65FW1shDJhFCr0wPr1quluvnElccfnWXMmS09B0j+UmcnJ701YmYZdQD6mnMMMQRnA4FOLCUgu3OMECkc8lci3+WSsZ59MjrVu1QsmX6ntUBtUABTseuatK4RRkEe9KT00MdtyCSFd5Lfl+NOiQqpwOppzypIoXJBBz061YRF7c+1Rey1OdvUIYtqgt8xHOKfEx3dOPWomlW2BDNkn86sRlJEBB5xyBWL8zNyELbDlxgnoaSODzJAWO4ZzggHHeoZI5WIywK54z1qe2zE5Ayfc5qXtoZX1sxZraV5ec7QeBxiorhzBH93cB1I7fWr8jsBkcnPINUbtxsywIB7AcGlFt6DbsmMikcqCgxnoKlt55OjEEHpTbaM+WGBxnpmmPE5lBBAHWrdmZ8zVmWlk8skA8HqKl2GVTkkdwexqmHOSCMAjGatsHeMAHAYYGOtZyVg5myOFoyVwd5B/DrU8xfIKjODSWtl9miAC8juOvPWpRMFBJGR296yvfUhJ9RoO9QTlTnnmqcswJ5HIPPvzQLomRiBkZqURiUAkEEjirWhd77CxOXGAOCce9WBtjIAAHqOtQgGJxwAvuDSFiULkZXofzpPU1jotSTcJWAB+YdB2qTz8DHP1NQLMvJHIXinJMXIbGB35pWC/mXI5CW4PUcU0oVkOcjPY9KLeTaxLcg8DOMii4n+YDGRnjHSsbO9iulxijy5huBx2IzjPvVqGdVYHODzyRUBO7G8ED+dVpC5yAdqjgf8A66fLzDvY0ZpWbDfj+FNEgZhkZGOQagtiSArnp05p7uYmJx8oGM1NraCb6iyOVIKr8vpnFIZVIA2/MDxQk3nsFUnJPUjNWZNLaSLd9wgZye/uKhtRtcz1exAQqjnCk8E04RxoeMHHJOMVJcwJGhwcnuOtRWYBDHB6dT6073VxrcABIwP8PoaiwrSYAwucf/XomwDkZHsDSK4HAORnmrSBak0iwhdnXnBpQTEowOO1REIy9h9cUjzBFAznnoOaVjeLSWpeSZZF2jg4yQKqSSgSEMDg9KYud2Qceppj3HmTbSvoSQOtCjZjb0RPAQcheARzmp7V2DbSRtqksgRiAcDtToJnBPGB3NKUdClpY05T5XIOVxyPx7UyI7WOMgHvTOZ4wCT7GpuYV2kFh+tYbaGi11GSzuZI1ZcgdCB0qyMSMFJxkcCqsUxdyNmAOhz19RViFgzZPUcYNS1ZCVyQQiGQY7d6meaMR5PP1qu8xV8E9eKrySYJPXnAqeXmtcpOxMbguhIBBPABqaFgYjuILD0rPAOckEDrTo1O3J6dsc03E1hJmpLcx7FyRkDoKjSViQQep9arvsEfHUcGjzNq/Kcc/jUKGh1wl3L2S/JJBHI9DUab1JJAPP4/WqzTMBgZLHt3oiu2kYIQQTweP61HIzWM1cuDMq4Y8g9u9QuAD8wGM8HNMG4yFScDsRzTo0LyBTkgHqfSiyRV29i1bW+SMnjOTShg9wVB4B4PrRMSgABx2quZzGflG455qEm9SuaxbmmXJQAgY5IqlMAjAAc9c+vNLHKZyd2QajZizgkjA6CqjEtSuTSAOgznPapFQLbdMH+9VOScEqCTjPOBTLy4JjI3kKfTtV8rdkUppD5BwQOhquIgBweepohuBHDjORjn1qGKQzOWycA1skyW0yd5Ehj59agebzCAOATyadK2OSM+1R5B5PGeK0StqDbI4yXnKnnjsKkkQQpk55PvUcU6RAkNuJOM1BPIS3B4NWk2xx2JXlATbnGen51CXAbkgnqOKiAEhweoHWnyoNm4dRxjPWtUilqMmBBLDnPUCqqy+bLsVSMHknualNzg7Rmot4U5J561SRVrisEWcknk9qvkmSME85HrWRJMS7HjcOdwxU9tdOIw0hz2x9B1pPUULXLYk2rgj2FVmVpDu6D+dM8wy8gY7jJp8TtGhBJY+lFrjSTI5sRkHGVxzipAdq7gCQewqOdAVBOMg855qr5rjIySKFoDaLGY2AOduOmakQmNSQWckcHPH/6qznmJVRjA6Z71f3GO3AU5yOtLoTFXGszXERUH3welQsERQoxu5z19ajjlKAgcAnqBmq91JMrAoAw7kk+lKw7EzzPIojC5XuTn8xUVspi3MwwT1qa3b5TkYGaZdSh0IGevBoNIxW4PekjAOADxjvT5rhjGAmdh6k1ST98CQQSOuasxxgoV3EnHPtUG8Y3ZBKCkoAOQTyc1HwXIxwDU3BIABPPBFEsSrICQcEdfWoLshYgHCkAhs5xgj681aHzHG4n684NEMsYTGBkelVZCfMyvAzzSRcUMkcoPnBOT1pnnhJQygFT2PFSTNuJUDPqaqumAc9PftU3NFZH1DKMDjFLEflOT1PU0Phxj3ob5FAGM1/MyVz9RGyEAk5yPfvTA5PHr6U7GepyaRgemKaTARjgA4zTWbdgds04EnAxk0hUZ6fjWiVwuyMEoePWl3lmycE0Endgc/WnhOMgVSQDX+6D1zVdk5BGcnrU5J4zTdmSQDmi2oEbMNuDyfWmxgDJzT3j243d6ZtB4yetAkiOZwxGDz2pPJJGf1qQgAdOnek3cEZ/CnYXUZ0AByfWlBJGQOo5zTh0wRzjrUKg7jgnr0prcfUQA8gnmjAXBxz6etOKk84Oaa+Cue9WMjYHORzSZJwcnHpUqjK579qQAKeRkUrARA7uOgFI3BwelSOeBxgelRkgtxj0pBcCy7OmcVGTuBx27U9QDyBn1NIpVQcjmgEyNTnqOfemlQGx681Ky5+tNAA6jmlYtMZynHr0qEoS+QenWp3POOc+lNUYODxSSAj2le+RTG+8PTPGalcZBHSoz8q+op7IVxTjAB4I6VEeG49acAWAPHPSnEAAAg571I1qQk88ZHrQ4JAxnp2oaM59uuaR2I47VOwCYBzkHpUbKQSehB6VIrAYJ602TLEenepa6laWG7yABjJNB/eEDGCO9MkJzhRg+1CSMqgHjHWosJCMCH5FNfIz15NKzk4JqLOTipZaFwGAJBz70hBUZA3f0qTAIwD25qMfLwcVnsX1G8AgsfypJArg5HFM3DJBGfSnSSjAwM8cA1BovMaSByM5qLduII696ehKsS3PHQVEgYbiRwTxWTYkifzcjB656VBwWJPB9aG5PJxxSghgAc571i5BZohQgyEkZPrUo+XJzyelIw+XOCD6CozJ5gAPGOuPWsHMqxIwJQnGc9M1WYOEyevapy5UYOCMZBqu9wGGOhzwKyckaJD7ddjljyeuKlKEksOQOTWVPqSW7jccDtWJrHjmHT4RslXLdSev0xXNKZqkdUbuNkzuAHp3/AFrLu9dtrKN9zjIJ+Unkd68n134qSsJEtIme4IxGwIILY5OOvWq/hrwf47+JtxFDYWju8i7nZz5QJHUZOOcdj1rjlVSu29iuW50ms/FKyjDCCYyPkgptJwPXNcrb+LNe8aauNN0aynu7iUhUjt42d39gADkn0AJrqvF/wYHw5htZ9YeOe5m+QxR5OCACcE9eeMgV6x+zvqGgeCNUtvEbRQtNEyyW6MwQqQSTnnJz04rjqV3yOSfoaKLvZHFeB/2WvFfjDU9Mi8RpP4egu5QhSeFjMFPUlTgg57EDFL8ff2dIvgX4hsrGDURqdpewGa3ncAOQCAwYDoc/mD7GvWfjd+3HYa+0A0TTX0yW3Zg0k+HMhxgEFSD2HXsa+PvHPxfv/Fury3uo38t7cEkIZJCQgJyQATwM+lYYadfESV1ZdSJLk66nT2OqX3h25iv9OvHs7u3PmRTRnBQjuM1Nq/x817XLaG08Va7c6tZQT+csG0cnnkkckc9CcDtXher+Mry7+WW4fYp+UAjPI74rmrjxI8chO9pM8EnvXsxoWMeZnsPjb4vW+qTEaZA8EQUKRKACTyCSMn2ryXUvEclw5O/kk8Z6Vz+oarJLKGBYAjkA1HFFLNgkZzyMV1QooXMWZ9RNw+ASMd/WoVVpXJJ3YPANWPsHTAz9O9aGm6BcXLEogJxkBjiulU0kZXujLFsZPlC5J4AHerg0x5EComcHJaursfDYjWOaXggnI7VeuxYaaCRsUNwa0UDPmvuczY+F8SpJIwEZ6gDmtqzht9NjkVkVwTlWcdKw9S8WRRNsiIODzg1zt5r91dOxJY54OOAB9K6KWGqVHaEW/QiU4rVs7K/8SQwYGRlecDv9K5m88VSTsxHJbgAdqoi1efBZiSTwfrV600PDKEQk4644/OvocJklasuap7q7Pc4quLjB2WrM8Lc3bEuCAR3Pap7XRzM4DZGa6SwsRHIqsucHGB29a1Y9JTJbOFPoM19JQyqhh9WrvzPJni6s9tDBsvD5CrxuJODitW20JUwON2OhJz1q5G7W0+1Rke1WUWWVizAp6CvVSaOJyb1YWdv5ahScHuRVkSeWSvzH6dqiYtCg5GevI74qGCV1Yg5OfXtTUb6mepoRXzKABxj880xrsvJljuzwagSIMrkAK5POM81IoSNcEAn1H0qlFIyk2Oj2lsYOPT8auWdsWcAjAFOsrIXAGDzn/Oa1EhMOFAGOOneodjnd7kLWyOQCM9sn0pq2aRShSgIPOTzitJoxtAxgH17VCZEQEA5J6nvSsZt6h9nVhhlGw8DP0qvFp6ByM5z09qkYuASzZBGf8imR3ATJzk9PemkXEp6laeXgjrnoazoYGdjgYGeQfetS4k+0PknIB6ewqEXcUGVC8nuelNXsbRsyW1ibCKeSR6ccV0Oj6Wt+/lsAT1yfzrl7XUf3uWARfRea6DRdWzeAIzIDxzWLTudkEmVvFfh4WbIyEZPJ9M1y0tk7EEgg+/rXY+Kp3LglwVznBOa5S8v8qEBwT/EauCfQtpEMeVcxs2SMYz9Kf9pdRgn5cce1Rx7GlAHJJ69aiuA0M3I3KRwa6lG+5m4k8WoOAWLZOeBk4NRvLLPufdjHPB61DL8uJMfIelMSUCXaudnv71Sh1M+TuBMg6E5b8xUjxsqZJJJB5NPb5TkZHtVUSSkEklh0OehqbbFKNmTRRiYAqehJxUq24inBBJduCo9Khi/doHBIB7VMp24aMlsnuOaq2oWtuWnh+XI/EimpGHJOcEDrT4xIkZLDr2qGJynDHBPNSlcZJGMtz24zUU0R3kg5Geg9KsIVwcdafaL5rMADnpVJBZFNlDnGMZPB9KUEqxGAQBj61O0AMhJOMHHHNMkixwvJHr3p7GWwkKCRckcrzU+5sbQOR17VJZw8AuefTpRKgjl3k7geMZ4pK17IaKxIkAUkjnvSGFtw65Hr2qYYEmSfk659zS3D4TePYj3prewroiGEBBPPqe1RKC25jzjofWnjkAjnPWmMSWwhxzzmrSRSd1YYzdAQSOuTTJo3dCq9fSrLbfuscsBkiolkIbOTsBosuhfqQxQvCcuTjs1Ts3mqArEn0PeoZZDITk9egqaC3CBSoyO7Gi3VglroNWQpMPMHGOM96FjYOxAJUnqasyIkg4JJ96ifccKTweBn6U0Ow2CMbyCRkGrL2/AIHPPNVBCOoPTrnvUomaP5SCR2NOzb0ErEkDbGOSMio5AWyAd2c0ilXy4JHrnoabsJYujZJ5AxVcquS9iRpBBH84yM8nrUG5kmAQEIeeO1SCX58OfxPTmkLqJMjPA4PYmqWhotieQxygDnjrUEcCE5H8PP40FCwznk+n1q1DDuTIyB1INGwbkYB2AE/e54pChD7SM1JPHhgFOAOw4+tJBIfMBPGDyKqOwmJLAdmRwByRTrfBAOScdabdzoZBySewH6802AgIQDjPAJqkm1qTomSiVPNJ7KemKtTFXQEkZI6EVUjOSVY89iafJETgjgc8j3quVaGaYh/fJsf5gRggjIIqPy+cAqFPUHvU8MZUZJz6Z61C7EAMM5HpVR3sT1JFjDbs8D9KfEvltggAEjkd6jEhYKQM45IHvU7uJAoOVIPHvT3Bs0bKzjmJJKhTwd3atC4toIrfCDLKOGHQ1jwyBlIDcjqBUkU7EMC2QDjrSSMrhc34PBXBAxn1rM2SSzD94QvfmrFwBuLEjnnH4dKmWEeUh7nHArZKy0IvdjXVljUBRz0NUWtX3Ak5YHgVruxKrjOFwOKg8syShsY+nfnvVRdi7DUt5BChZ9xI9MY9sUnI+UnGO/ensJHZl5yuTnNQs53AkE88gDNVG4wVAx3KSWxgVYityqhmOBiltyEbGMH1rRjvE+ztG6K5xx0zTuyU0U0jSTBA6HvTnkw2wnPtmo94Q88E9AacqoxORk9SauMerFdDpAGwME+gHtVLzQwDAYXocVPJJ5fKEnPB5qvsIj2lcZPA9a2itCSSENKDtyAemKlXMSMpOT6n2osg0a/MoGRkY/OphsZyrDB7ZprV2DexBBFHORuBPPerv2YxrkHA68mpLG4SzyBED3De9Okl3sS+ApGMfjVatkWVtSKKMYIB496jnQKoz2PWnhUVwUPHU+n4UswJXOMgnOfQVqtzNxuiRD5aq5O4gjFW31G4u4xEzfInOKzg26RQCcYHHoal3FTgEccGqtsTsx7bMEZOcdqpbGf7/OOKvmMeWTnPHQVFbpvkJByMcD0PvWkVoJomt0MmMYU9DTxZG4kCAn3xTVTaTg845A/nVi1k+zLvySegz15rRXQkkQPZm3lOXwMYAJ70ix7CxLZJHGe9LcSGX5zwemCKRN3ksWwDkAYrRbBp0I5iCMru3YqTy5ZUVs5wec56UZQbQMZz0qQXYiAXBJzzjpWiv0BMpiHzOpwT1FamjzJYXCSOm8AY/+vWf8rSEEkEnI96tRRMshDHgdBnrWvQSet0Sahei5uSAoCZySPrUMkYDqqDIHU4qQABt5ByPyo88F3KcnuD16VaSFKxCq7ZM7jgnueKlmi3Y+fJ746UjkOAQMAHBBFLAgyQc844rXzM7pIsIUEQAOTihcOchBnuTSQKkj4XIA5PrUqAmfyx2OcnvxVRsJO4y5HmgJtyB2AqOKyRHBHBwQQc8frVpVMTEMMnFRyXCPKAflOO3eriZyd9y/Z7Y8KMkd8Vblus5UkgYxnNZNtcvBkFSQe5471PPM0kZ2nAz0yM1djOxUkLJclixeM9u/tTgu7JUDOOM5z1oijMeQx3g8j1zUlrlZ1IGRznI6VSRCTuLA+1sH+HqSeRU0qI6gdS3XP86gWJi7lhkZyc/WmmMiMoCcZJyeSKq1zS1kOScxKdpwOnvmnAvKMsBtPQ8VDFaKVDB8nI4NSTEwwhByCAQR25q1a4JkkZDqRzgccVE+yIngH0yelT2cTPHvJAB5IPWmuBFOVZQ+QCR1FaLRiuRl3eP5R8p7imRxm3kDMQVJyQatZRYyEIx3GentUM5TIUg4PPfmtE7Cb6kjYMZIGCTkewqKOQwy5xkHg+gNSxR78g/cPFWFt41hILZfqO561RDbexXe7Qk5BxjimW4iZ8lcgcjjJqQQhl2NgAg4IqfykRQEIC46Yprc523fUlS3ThwM5GcGleQy4wFwPzqsszyAAjOM5J7VNbunmYHB7jHen6kOSsOSN34BGT0HTmpp1lEChzkn9KkhSJXDEElTkc96sXCCUgk8j5goq9jO+hVtbb5BkYPXmm/Z8uc856GpPN2yhFPJ45zUcbt5pDHOCc56VZF0OWBVU5Y8c0qkJtGOp4NPmBuJMovB6flQsYAAYZIPGBwKBPcnt3dGKNyM5B9ameESMCV4B56+lRQxNvGRgepFXlQlcA4yO9AdNTNaItMrAkIOCp7jsfWrkdupO0nIPJOf0pkVv+8Ys5J6ZOKfAyo5QnJJ4/xzQY3Vyws+0H+E4xx3oaQMqg4I7k9/emRxM6ncMDrnrUBkxJwdygYwPWlZEcxcmlDRoqYC9TjAqJWVGEg4GMdDioIbmISBW+XPrWnuRYiDg7unep+HQE77DIcElkGQeT/WnOE3AkfN2FRW5IZhkkHpxTFlDyY5yCR+FLqFy2xWbnAGO+OtW4bsQxhQMcdaoQR+YSCSByTn6UsgKHZgkY4bqB9azcU9GK7WpNPes0ox8qjqSefyoklcHOOMfnVVo1c8H5u9TYYRYIy3OOeBT5UjKUmN3u7ZHHqDUyKqkBjz785qu05Q4I4HcCnxTBuSCccZ9OaGczaRaittpyCe/XpUsSA8HrnqajTLqCO/r/Kjcdw5wOpH41i7szbSEnQocnnHSrMBzGGUcn9KgZxMxTk4BpLdiJduMY6ehoeq1OZtJk4MZLI4yxHUjpU9pCsRYnjJ4P5VTlby3BxyTz7CrkDjaATyOevNZyWhF02TRopJPJGeh4/SnHKruAwPU0yP5myOnQ1NeTJb2+SN7HkjrXO90ielyKRjgHOTUU5MijgHNNhuw8J+Xk9QRTUcAAnIAORWiVjOTTJvsjyW4UE/jTYrQglWPt71ZS62hR0Bx160JGS4Kkt2wORUXa3M210HfZEVQSeR+NSXEbeUhB47E9RTLjf5RyCCD19abKXESEHII6Vne9mTzWuiyrEWxBO5sce9MitisZMhBB6e1Vo43fHzfU1YkyIjGWySPz+tTbsaRberIZFRSGHPPOOacoGBjk9s1BFH5WAwOT2qyIghzu5PY1poXG7RYm8sW3zgEg8ZqqsispA6dhmn485cMOBUUUHlS9yM5yf/AK9RFWNdXYiS0dXcc4Jzk/Wr0MA24yT+FR3UnkqCDnPoM4p0Uwkj2oOe5obbWhKstCQRgqQB8w6NSxkAEP8Agf8APaozMVTg85wTUZZ2lLYJUD8amz6iUtSWRCHzv4z0NDy5wMYHXIpAxfqDgetEikgEDOTT9S/QFfMoGfxqbfvypGR6n1qHaoYAHnPerTKiICSTkYxUyewtx2lrHFcsXA56HHStG7vERCoYAkcVmRFA2Ac8fU0TEKwJwcc/SsHBOV2ZJtKyIkd5ZCOx707zTE+zHBHeo0naZ/l4GOSKkjQSnnqM/jWvqONxkny5AGfXNNCgoSeMDIFOldA5B53ComjwuPXoM1S2NVcrDNwWQZAB6mrjYjiwePfrUJiK5PAJ5470m8XChGOD+lXuEVb1FLjg4Iz0p+/aqlGySeR1qIxsoCDJA75yKUwNGQ2CT3HajQ1SfUkAKgg5J68dKtZSUDAwO+f1qBnEZGTgZp0XqGPJ7Y6VDXU2iktC2p2pkHAA/SrEFwCuGOSRis/JyMnj0qcgqAQAQRWLinozREuchih9uKhgeaBi5wVPA5yRTI3ZXOMYqQSGTgnAo5TPfUmEgmJOefemFCXJB47Y71VVSvJbk5I5qeKUquWwR9adrbCVnuWFUkE4GfT1pzoSowQMckVHHOGGc4A/OovtZeUrkhQOD61nZ3NU0WvkcDJOO4NBdR0H0xUMbgoQTnjrUSHIwScDpmjl1OiLJCWDFwcU6SUoue/c4pN4ZRjkimGN3GOgNFi79izFdhh8vXHI71OHI5HBPeoYYo4QN3BNPDqrHB4HqayNY3tqK8jBc9ee/JqWIhEyRljVWSQlwVOQetSwzAuA36UOOg09RYiPOOcgd6bdR7SWUnB7AU2RwzkBMAdTUisGjODz6UrWszRO5XtxJIR5mB60skSk4znPHNR+c23aRnnPHapUHm8k9K0s0VGzK0sG3gcA9xTUUW/A5B5Jq3KRIhB6jrWbdOw4UYPr3rSPvFbFrHy8kYx3qB/n3Lnjv71VF4xiwwwR+VNLsG3ZwM847VoohdWJJYvlAT5cHt1ocqkWTzjqf/1VG7vkMOeOvvSgmZMEA88gdDWiQk7bAjRbSynIPvxUD4yQGJ7Bc9aHh8rJHCgdPT86gZvLfIJ5J5PNWkWpCqqqQWyMZyKr3AXzMAnHrTlIdmJLHI4GO9NxI4wV4HSmkaq7RHDMrk8ZOOpHJqw5EkSkZBzjFVSwVjsGHx+FETyEZAG4nnrQOPYmaQIduD+VPgd5A23j3PaiNicMUBPXrxRI7E4UbGGMkdDRuHLqRuW3bWbcScZzmk2qAwPLD+dNYYJJ65pRKjBgwzgd6gpRZGU3IMrwD1q2pBiAOTj0qvLOBGFTHPtz+FQ4lH3c89TQ9hpWRMoDsckAemRikmYIhAx04zzTCjAdyfaorkjysAc575qS1EYAr5BbAxTTGoGDk+5qJSXJUjDKO3GakFk86lg5BB6HpQWo+QkaSZIQfKep6VIbgw4wMkDnHJNKtuSwAcAAYOOPrUEbGKQuecHgHoanctKxOjhxuUc9gfrSxyGYlCpGOcY4/CnRfM5cLwTxirrNE0YzgOOp96i1zSMe5UjeNSQT0PJHWqzsUkJGSMcE04xqZSQcg9TimybN2QcAf3qLGiixC5K+hPrVCeUpIQSdo5PvxV6aRWYEEEexxVTzk8zJCke9FmVyeZ9TkFMemeppXUdT1p0gJwc4Gaiwc4J4r+Zj9NHJjB496R8Ee/epIlyCTUTDDE5xzimlcSGhcEkYoZjjjkU7kNgdDQFABHXnkVQhAAV5PambuCO/rT3B6YOKZwpB7ngUDRGzndjFHJJxTyny5J69qSPjg80BYjcnPOajKjOcdvwqd1ByRyRzioQxPJGP6U0S3cjJOMY/CnRgHJIOaVc4Pc0ir83J47Y701uSIV2g8E1GBuBIHPvU0nXjkVGBnpxTsik7DQSoAOME0hHOcYBpZE2gE+vNJvDL71a0QJsiQ4JwO/5VJH0Oec0x1K8jIJ70K5AAHPPNFhXEJABz37VCqkHJGPappDzk8cU1nwowMmla5S0IwTkgZ+tI0eAM/nTxx2/OjYSQc5GeaVgITnj9aJCcAjtxxUzgKMjr71CxbPPOaWxSYwSfNyOvTFIV3nk4FSYHXApuMZJ6d6CkNKhTgnP1qNhg/jTxhuOp96CPlw3NTYe5ETjOOaZkscVKNgbHP5Uj7U6c8UgIN+WIzzTBl89eOlSFA3I6460mwjOOOPzqBq/Ursc8e9NbKHIz+NTMgA7k1GQHwM49qHsCQcqMDk+9I4YYz0PJpxJx6+5qF3IOM/gayKshWYKpHemKpIyeT2NCkMCxGPrQJecAcetZNlpCMQgz0J71GzHGeoPUinvhlwfrwKh3AKQAcfSs3IpIQKY+2c9s0b1Xg9e9BYLyc1EBukySeKxcyxxfdxgg+tIjnG0j6Z70pBDZAO3FRyTfMDjPNc8qhSQ6QjgkYJPBFOGFIJ6dqZ5iSDPXHTPrVO81FLdcs2GPTmuV1EXYtyvsOD09aqNOkbEbgB2J9axL7xhawnYZFDnjqDzXA618TIleRLZySpPXoD0/nXPKoupdtD0u/wBbhtYXLuMg8jPvXDa58SLPT3YeeolxkDBJ/T8K4C1v9c8W3DtFDP5DNt3rGSoyemcce9Gs/Dx7HULeO5uQzzsVK5IOcjpj61zupd2RUV1Hal8RdR1aSSO1U7ccyAEhe2TxwDXdfDP9nrxT8QZrO4u7hINMlYj7X5mcY5ICkZ4weg/OvWvhT8PfB/gXwfFqOqPbb7tA0s1woOMHOBn+WM1F4q/ag0rwRY3FtoE8cmCVhZkxjAyAFIxgn+teY8WnU9nZt3tfoaqNle54r8QPAVp4H8S3OmQoxubSUo0rPuBwAcjsDzyO1d98Nf2gLr4XaRIk+mxakJdriSWUxlOxyQDkY7Yrw/xB8UhfXF3f3srz3lzI0ztjdlmJJ5z05rg/EXxCmvYijfJDjbgHqQeuK9F4bnVpapmfPboe3fEj4yn4i65Pq+ozqiKCIrZGysa54C9+e5PWvM9U+JbT25gjQxBQVVjg469DnivK38UnPlA5BGSc9TVCbVpJehJzzXTTwkVFK10T7R3udJd6+il8zyFucqDwT9TXNz6ybliRlSewNUxC91KQ+TnuO9X7fRiQM8uOgPcV3U6EIqyVjFybZXJlnAYsTk4GTQNPnkXIUsAM5z0robDw/NLDIXTBjGWY9AM16D4B8Gi38S6Pd3tsbnSyw+0254+XHJOeuDzgdfUda6lTSI5jyiy0vzVWTymcA7ckcZPv0rp7XwlOAiMhUMoZcd8ivWrzQ/D2gtfwDathLKzqtwACFySMAHp6VyuveP8AQbBXgtJVmliUbdqsR04AOMfrWkKba0RDmjLsfC8VvaiSRMTKerD8CKkn1TTtPQlpY0dBgjufwrz3VfHmq6qzBW8sknG3PAPbg4rIjsrq7b9+7M5Oc4yTXp0MtrV9YrRHLPERjuzq/EHj0P8AurZflHGRzn3rkZr66vZicnk9K1INB8sgSLg5rTttHjDhQMA8EkV9HhsjjFqVWV/I4J4vm0S+ZhWmkC7kXJyx6n3raXw0Vk2nBUfxehrZtrKG1TgAlTnPfNToHOcZIzkt619LTo06WkIpehwucm9XczrDTY5IyjDGw4B960ERg+0JnHGRSK2clBuwRkD1p7btpIGTnOTW2rZluiMxeWRgZJPJrRtrOVyACdp5OKpxA+buckg4x7VsQ3HkrgNgkfqKTT0MWtCxFp8USB5ME45B+tR3lwpUIqrkDn2FQXN2zoPm7/nTYYjIdxHBqVDuQ/IiWLzctkkjjmoJncOq9OOR369a2JLYRwkpyc5wazbi2MsgbIBHGPSrik2CTsCrJtBIYE8GtJNMZmUk5BGSfX1qpFMOIicsBkkj3rRtbkqQCcgHPSlJPdEWuX7CzCMxzg9RUrhVZcngnGTWf/bARsKSQepx7U4SG7GGbbjnio5WYNX2LVzdeUAQcgf5zWSLpmmL5O09c0+8uQFxuyAMVnxTgjnH19atQdiORvc1PNJxg8Hv2qszhAd54B4qKOV5HBUkDsOwqNEllkIc5A9aailuVGF9SU3WxQQeO9MXbOxLDkHNPXZDhsDI65qqbkyOVHy7uoUcU+U2jC2o65wpBUjk46d6fbXxgO/kMDkNmqsi74gpyc9QajdHCYJII4pezTVjZKxqX2qG6GWYsxH3jWXeqj4BOSehH0pvy7d2c4HI96I4WnQk9Ae/aqUFE1vdBZyFX5LEA9SKttcC5jbK4x3NRAKuAD6A0m44wSCB2xV7hZIQLu4HTH8qI4wzYK4A7mkhmTeVIw2OAO/NA3YwDwT1PUc09RpEVxGzOuwY2nOM9an2kRqrDAPXJp0K8nAyc4OaHYbgp5GePrWbWyCwx50ZAu38BT45FiHyjnPeoMhZMkcdxSJIJrjGMgeg6VSjoZ7l77S7glhnA6VWMbySgknkZqZcB8HJPvT3YRA8npmiK10IeosMYTocHHHPepFjZJAQcHPIHeq28lgwOO+2rFuMPkDknnNO1ibpD0dIWJccY4z65pVInBfPOeg70ahGhYADqOtQQ7/MVOcZ5IpWTVzFzsSS4Azk59M1B5khyDkj9c1YMJaUqFJx1OPar0VgJQpCEAdSe9GiMea5QgglmGSMIORjripHRSgUHBA6Gtto0trYkc4HUDJPFZRj+0Aug+XtnrUptlIpyKRwOM+tMxHu2jnPep5IWUBmYbOgFRjy2PTnPX1rVGkWiCfMbAKCR1JpPtJKEoAc9TUigSSBCCB6U17cRvwCB3qrW3NVfcq7yrZPIHr2qeFncEIcZ49RUrRiQYAGc0QxtBznA6YHek2mh6jjC5C7j07d80saHdg/hmkkkd2AB/CrCRb1yeABzU6jWpTlkCMCBkdxUgc7NxXA9KebdCwODjk8mmvGCMDgDgYq4pMYtvH9sXCjA6frVx7H7NGoHJPB45FUrIyQyBhyvfPcGr0120wABxgYxRZ3shLTcpyWwkGG4NMlhQEJ0OP5CnNKQcA4OcGlbDOGIOe5NWk0UmKYdijB47k1NGw2EDjt1qFpTOME/KB/DSxqI87zkDpxQlfcpO7AHIxnJ7U3yDncSM9wxp6SKUOw5x0JpVbA3OM+1Wk0idGQ4R2BAw3TnvRsD7eowece9IZDLKCFwM449alJKgqOhPU963Sa3MmPSBS23Gec5robe3torAmQb3PTA6VgQYVzycL096vSXCvCEXJAOCR/Woau7EqSRVvITglG4PQf0qpbMF/duMHPFXWgLKADweT+NVpk8iQEnjPUdquO1ib3Y8wgAAnp79aYYy0oIJ4PFTyAPGCM5Iz9ajt3XuenODVJMmWu5d063WdiCCCBgk8U14/sspVCTk85/nVyytZbxCYgAFHJHGKrTxNGXfB+XqSOAaFqxWVio0DOxYjAzip7dd2R0GOKIy0u0g4UHn3qdXSI/KT+PatFe1jNJXLAiLqMHjqaawHAHfnpRCcPkHjBJHrUd1ctIQVAj28Z7mklqavYazFHPPJ4JxUG0I52sd3Y02OUSEhjk/zrX0OyiuLktLgoB35rT4Vci9yGOzd4BIEJB6nHWksrdFuFaQkLnnHX6VsXN6sCNbRIAgyM9sVktBKSOCUPQiiN7akaXLOowwytui7fLWYkqwu3mEAYxk/WrgiIUgE/U1Tki3uQeT6Y4NbQXcgAUlBIGR2xTggGCxJPUDHSnQxrCynHPcdjU1xEGIKk571stNCr6EcGWl5yAAfxppINwAc5J4qOG4xMV4z0BPepLZS0xDE5HJHrV8ttyOZsnjnRZMMCVBxkCifyi5YD5R0AqVlVVHfPX2psYSXAAwOck0RWtxX6DVAYEgcd/anCQeUQcFiePbimTW2wYjJHPTPFVokMDBnBbB5A7+lbRjchtl2IBAXPLevSkRnnBLAgjjGOOtPWZGyAMZHBpN20kMwHHGKtKxNx5G9SASMdTSQRuqFh3OCRRDJ5gIJ4JxUgVoYyoYkHqc9aautBN6kZZ2kCg49Wq/AoZ0Qv+JqpHCeoIJz3oBMUhA5J7+lX6GaZaurQowO5SCc4HSoXQPgDOOhI9cU4mS5lQZ4BwcduKnMDwMAQxBHBA6VpHQRWaJYZFA5Yjgt3ok2yOAEYHpUgj85sk5K9AT71ZijUIzj769B71qhpXKQj81lJG3HQt1pb1xiMRklh1NWJC7xMXUgt1qKK1dk3Njjp6mtIq4XeyGqSMAnIPX2qKNAJcg85/MVOMmMDgE9zSxAhgQMADk9q2SJvdk4iLxgKOQcmpPLCBcckjnJ70u0pGWU5J4IowVXJJB6jPU00Q2rixRIJBtJDEZJ96leHYN4J3DrS2LqJ0Z03JnJGM1r+IPsk0MRtflc/f2/TvTRJgtJmYBicDg7efeqb28glLybSAcKV4yOoz71bRA7naCT9OtOiAMhUkkgcA+tbLQj4iwfL8kBupHGPpVeTG0DJ46GjZsJDE89c0TQ/ugARxyMmrQmCxlYiA+W9QadE7RLyee+e9MiUY2Z7ZJBqXCZJYZAqkS+46OJ5pMk4U9ueaCMkr69qcLkxqAo3A9AaQBlxKCDnqGHAx2poTYh2QxhUIDdec81IPMaIAruYnjnH9KZOyMudvzAce9TQ5jiHmAgnpk/jVLUSeoq7woGMeoNNWGTecjIPIPpT2fEYO7BJ9OlOjOFO3k1pHQE1Yr7AJdnA56D9aTBMhQ5IB4PrTlQrISzHOepqVSoxtGSx5x1HvWiuF2RgMrBQOc5x/wDqp/l7Zw5UAjgjNOjOG3Dgjse/1okm8xgMgleuOvSmjNyYPGWfzFHAHTsTmrFuiyRsX69cUkJMrhQMDHJ/Cp7ZtzNEBgZGTj86pbmTepCm1CQOPX3puFLYU4J71YuIUt2z3PPFV7baz4JxjkUzN9ieC2cA5YY7kHp9aeFMWTv3Hp15+lKYvlOOcnHPenC2WNlLEdOR2q9zIdA0QjJYfNkjJzQ0MbqSDk5xzSwQh5SGOR2X15oeMRPtIOOw4x160bGdx/mGKMjHI70sEnm8kAMefm9KZ5hIwBxnGamjtyrj5snHI7CmlcV9SZSUJyCQTxj9Kmi+U5DZJ68dKUouCCcCo4ofLJJI4GRTQr2IzDtuGY5OQSMdBSxyxgsCckfzqZgfL3JwMYwDVV4HI/djGfvGi5je2xo2vMLY6Ecc81VW3EIzgkt1x65qxbRmKDJJJI5xTRKiEsTk+jVC3Y+iK8loPOXcvBOcj1rRWJY4RlM4OeetVnm8whjzjkVMk+2PBGc9RihptIE0h8bLIuVGGB9ajnt5GIIGCOc0sTBGyMY64FJ9olkYpkbccHHIqdU9AvdaiO7o5UZ5HJ/CmyNKeR045/GljZkcZOQTxxmkuGcuMDC9frT6mDkILZiEYsAc5yKsxSBRjqfWoXSZyu0FYx1AxzUsUgjRtyHHoR71LZlzWZKmwoc/MT2PelhjySxQD1NRoEnGVJ4PPGKsxZVjyTn+H0qHoZt3tcHkIUYXjJOalto/M+Ynk9zwBUU/zgY4OccGn2jFzs6j3NZvYxvrqMnt2Ri6YBzyc8UwTlGHy7iR1Hpmr08eIyHPHas+0idt+QTg4BP/ANakmmjCW9kPGbrBf5CDxjjP1qaO3cvknjHrTVyOCoBzx/8Arq1C2CRjdkdDSbdtCUk3qLBICQqNwOCKldfOJD5wOx71TgDQ3BJTgnpnitAFnP3cfl0rB6Mla7lUIhkKKBkjmiSIAY2liOhFWGtgG3KTnvzUa74Tg8nuTVJ9iJIZAGkIA4IHQ1dsSY3VDgjjB71Qt3P2kjGQetaEyFWiePCkHJ/nWM9dDNJvU6fVdLtYNLjkQgyvySTwe5FYthbJcXISbgZx9agfUJ5my5LKBzg5FQ/amkO4Ngg8Y7VyU6c4xabu31BtXTRqaxY2tqq/ZzgDJIBzms+Jg6MAM46E/wBKjikLkhmyR696epUEAEAk1rGLjHlbuUmnrsQrKzuQ0eDnhu5pZDvIJ4I6ZNLLIUycZ/nUKSGZWLAoy9M9etbIpPoWIJOD0z7imzPlhk59qSB/MU4GG74700xHkgE5P1oVr3KbbQk53JgDI7kCpLNFEZOCD7jrSTTbYAqLhqdYhzH86EHt6Gpb0MbtSHCJQ2SD9KGlCEqOAT17VIkTO+Bkg/nRcWpRto+971N1ezY02NVty47GnKTtIx05A9KI7do8Fh16YNJJtgUk5O45/wDrUXT0N4t2uRxHJ3seQfwqwVMynAJGOMc1UbcyAAcMOPxrQ06dbTCscgAYB7fWlO6V0KOr1IxiMYIw2cHIOadMm9CQc8U+9uRLKWUAcVWjlLZ5yfaoV2kwdthLQeUpBxk8Ade9K8gTcR8pPcHmkzg7hwxHI/SmeWZZCSOMcAj+tWkr3Y0tLEUYMkhYHOOeT1oklIf0x+tSOgtwSM+nSq53tljyAc55yatD1Wg57yS4ACLyOPY0FCMAADueKsQLmNQB0JzxzSTwE8Lwf5000tDRXtdkcAKN97I71ZmkLR4XkgVVHzJtJwR7YqVAylW3DIHSk11NY9hixvKAXHQ8YJH51ckVY0DLjI7etQPPwN2Qe9So4ZCpHJqGmXHTYhecTFXA4Bz068U5bwytjGGB6jpQqLkgDAqNVCE7D83cU0kS2y20nIIHJ61Xmch/lcg8ds0AyYy2ODxg80wkSsNo5NJKwXuhySu8qr17GrrrgBQPl71QYlZVUHnuccVehBcYYjOOOtTLTUqKvoEcTFixPyY6Z6VDPGGzg4x2H1pzO6uyk8Yxio0CDJzkng0ku5o0rWJ4Jx5ZABIHfvUgGc44Hc1DAdnBPGeKs482MsDjHr3qHoaRTBU8tQc9TVnzQIlI4b2FUomDEA9uc9qcJChwOeeKlxuaJtD5pGKkjsOaqRtIsjMWyMfd461PIWlG0ED6dabbWxQfMTvOevT6U9Eh6tklufNbk4GKkj/cSEk8e/NQu/kcAEnNDs0hA2jr1pWuWtCaa7Cnggj+tRR3HlNyPlPUio5LdipPT196SBCCXYcEYGTTUVY0V7jru5+bagOR1pFkY4B7jnFPk2HkD256VAWbeMHIHaqii1dMlaUrxnnPSqzoXlDs/AzhQO/1p9wFIBLgFRkkHnpVT7QFIO4sDgVcY3NF5hcAu3HAA5Apkc+1SgwTimXN0YzgdSMAimWaKxJL9889a2SViuuhYjcbSGwM+1WYIgoJzx6mqUhwSVOT7f1p/mZGHbBB9elDTtoLQsCJp3duq9qz51ELjkc8nI960ob6KKPy1OT145PWsq72ySA7ieeB0pRvfVaFLUrS5ecAA4HU9qstOIoCcZftgVEuYsFumajnmGQAMjOelaI0iQmRsgnAJ6ipgu0KQcc845zUIjZmyAMdi1NleVZFUHnqe/60ItaFkyAkA9c8VNcTokQOCMDJPUGoFjRGEh5ZRnApzypIBkcE8A/Sk0aRuRlxIhYHryCfrUco2qMtyTUohE2ABgHFRPaEPgk9fWpsVZhDESMsCQDxxmtOKBfLITnj8qpRyeXHjGMDHPeppL3ZBlMhsdQPapNIorXLtDISfXBPv+FRwwOQSxyCe9RmfPD8ux796tRSbowOAcA8VJoo3ZCYyoJYBgTjORzTvtCocc4xj2qCXLSnJORTPKYSFiSfb1pX1NFF3JZWEgBHHP50yCFpXPOACMgmkYr5eSOSeadbzhDnoM4pWK5bjpme34zgZ6Co1kMqOS3I9RzVO/1dI5SzvlccDr2xisxNc3O5A+XPAJPPvTUW1cpWTNyK7G7GOMciql5JE7E79o6FVNYst1NO5MXAB5OcGnpDJIScl85Jx/WlY0VnokXJLzyhtiTeg755qlcvJICQOCOe1EJdQNw4HHI4zirUlk8ihgMJ3IxyfSjYrlvsfXbAPxjvzSbQrckH0xT8YHSoynJyea/mXc/RRzHaMDrio9gIBPrzUrR7gDTVxnB6UwGOoyAPrQqA98nvTypPQD8ajxjpnNALUZLkAHtTY/m5Iz9am5K4P44qMKUPHAxTW4DTICCDTVTd9KcYhnOO/B/GmiQoRxzntT17D6CEBcgE5qLjBXrzyacxySQKRCNpzz60zMQYwQvWoCjFgTwc9KsRnnAFJIpU7j3HFAEeSMAjHHFNI+Ygfzoyd2ST170r5PPaqSGhrj5cHk55NM8nC5BzT1Xd1prkgbapK407IYW29elRsxDYA4qxsBUA+tRzELz37VIyMoTjjBPShlwB65psbkdaUl25ximgEI245pDyeDg96VVLtzQyFc5ppAV3LB8YyO57U8N8vIzSluMYyetRbyGwehqEA/AIBOfemsRjFOc4XjrnpUTfdOe/WjoUhNnIIPQcYpu/IAJ71IHCfLjPvTeME4/OkNMhfAAYEE0gAbAPP1qMsNxPOKVnJOQDgelQW9hW+TgAE0m4MvTGO9RG5O4Er+NHm7sjODjj3rNuwK4khDAgde4NQovIx9adtBOR175phk8onnn3rNy0KS1HBypIIwOxpjDuTnnjnpQ0xbHGR601uQOcdsVlKWholcSRg6kHGMYqH73yg84496eVIXPX61EAeo61zymi7CqCFIJGegFNHCdhTlYIAX6dSTTDIsjYHPPFcrnYpIUMduWAxmkZznceR7VBeXS2wAc4Hr2rB1LxhbWDeUTkDkknBAx15rnlUKSOiM2STnAA6HtVC81KK2Uu7qqj1I615z4g+JsFi2FdpSTwqDIzjnJ6VxN3r+teKDJ5EbrbE87QcnPSuSVRlqx6ZrvxCtNJbDTogbOAQTnHXkd64HVviJd38hisyHdidpIxx7E1yN9oMl9eJFPKWfd87N1Hqcdc19Y/Dn4E+DtF0ay1i/lScfZ1kDXDAhMjJJ9D3weleZiMT7Fc0tvI6IR5tEj5+j8IeItQtJNQuIpPs0ah3fqQDyOMdPeuV1a2XTLtZo0LsTyGHA+lfTXj/wCNPhbw54cvtE0dIb95omhdjlQgII3A9SRn6cV8w6r4tsmQo6KXzjkcZznP9RTpSWIip2aLceXTqfQvhP43+FdF8N20d1ZXMVyLcLII4gVZgMA8HqTznHfmvE9e8THVL8apdyZERZkVDgLnnAPr0H4V5lq/jiWXdFEFEYbAYHkiuWv/ABJJtx5m8k5xW8KK5m31MG7bHqni34tXeopFY207m3jXJBOQc4z15BGK811PXZruXfcylznoD0rnW1KaYnLAE9x6VHGGaT5iX+tdUKCWtiXLQ0J9VMhJBZQPWsua9eefAy4J5Y9M1bjs5HmGVLBuAO/5VuaR4WmvzKkcWGRSw3cZGOa7oU0jPXc5xbIzsGC/NnBFX7fQpZCCEIUHHNdtovhAK6PPlWBwVx1rpvsOm6NFLNK6RxkDJYg4+grrhAz5tTh9H8HSGQCRW+boSMjp613egeDLc2wa7ijMyMCrEDoO2c96xbr4jaVp4dLeN7uRMgEABevr6fSuS1/4patqzCKA/ZogSQIiQemOT3rspUJ1JcsU36GMqijdt6HqM+q6F4bllluZo/MwAYVI3HvwD61z3iL46CLdFpNmhG0YkJySSOcgflXl8WnXeruZZpGlJJySc5/OtWy8NpFwwJJHIYfyr6WjkdWUVKbtfo9zzp42KdlqU9W8Ra54ukBupA4U5CRrgAHoO+cfWqi6HKjDduOR1NdTY6aLW8z2749K13topTkADaMjFfR4fLaGGik1d9WcU8ROfWyOQstF+ZdwHWumtbO3jUEIC+MZIpVRFkKlBuGCCO9TmLbh8AKewr0OVJWSsciu3uRyWUUzgjggYOO5qNLIKWbJBBwM+lSzFjFhcr3B/GmxxsIs7ue4p2YhqoEYBsknPXtU0cjA4xxnkHvQiq0RJADD+L8KdGSVHA56k1VrlDRtjTjnI4H09agWVgx+XIHJBp2HVyv8PWnlsLkdc1VrDT6DgpfGeDnn0qQxiLJdwR2qrFu80k4JPTFSSqz4BORnBz9adtSbaCpllwSGAPBatjS7y3P7okZx0xx09elZcaIYGUgHoMY4qGPbEVCDbt6475PWny3Rny2N+6kDbhgAZwKynmMUgBAI7nNI1+ZGEZBJ7N60ohJOepAxUpcu4NdB0bhmyAAB3PoamguPMJA6euKhVA2RjAByaWORFyigg9cnvmna5PL3HyReUvynJJzj3xSu0hACtt6c01UCMBnk0srlCQeT600rkuCG+SX5Jxjk5/WoxIiNt6n1GMVMyoY8k8MOAKg2hXG1eAetUkPk7Ei742ILggjAC9R9akSVyAQPunBx3qsrvuODkHofTilWRgM5x1zmk0Plsy1JA88RIAGeee9U+Y8ZHzd91WBeuBtY5HYiogDMhIOSx5z3pJNbiIRDK7gbsLxgH1p1z5ka8sT71IEc8AcjqPalaMMSCcY6g96rYa0RRRi+QOpPpVmEkR4qLeEYgAAdalinGNoIx6+tNrqXEiEZSUktlTk8UFSi5AJYjpUyY3EkZAOc0izqZTx24z2pFpEVsxDEuAcnip8mRvl5HbHaoViJmLnpzV21AhYBsYJyBSaW4upGhEUeMDLdSajSJ55Ts5AHINXLwxycKcZHWq9rKbVi4bIzikk7EPsVLiIxc55zjAB60+2hEahicnPJI7VaeT7TKHGOeMD+dLLGYyCAdp4wapbE8vUtuYngULjfgVTkCqMyNjIwCadIpBIVsgcjFJEPOyjjI65NQtDO92QQsrcjJA6GrSliQAcE+lSpbLGmABnHFPWAuwAwO2aG7sxbsNCMw2Y56DPvWhaWRwpI3MOmat2mmCQqxwQOtXWeK3zvOAOhx15qL3M2rIamlhRkjkDnH8qmhjVTtbp1xVOfXBGMLznPzetU5tWyCy9aSi2ZK7NS4tIiPmbAJ4waybiMQFghyKqPqUtwRwRjpzwc1E0uVALHeTnI61cItDV2MnnLIUIyR1P61BZwtcsQBjB7jrV2KwMqgrkkDn3qeGzNshJ4wK20S0Nop3Kq4jbLD6cVXaUSEhhgg9fWrSoblmC5yM4HqartZ7D8/wAr9CM0K19TRXsMRC3K8MDRLDIACTk+nqaaxMEgAJweRjoan2tKARn1yKVmaJFZclgWHPUkVZhdwDkjBHSnyW48nfgZHX3qIfJgsD1/Aino3cewAEghvlGcg+tOjQbwDg85znrV2d4prUKo+brms4k+YqA8k4ApxTZLJQdhYZBBpjybNoHT27VZuLAW6ggYJ5OKiiiEseGHI6e9Ee4rNiwRIzDf+FRyKUnIxlTyCecc1FvK8KeAepzx+dSu4IBznPU1ok7lrYVwAQEIAB54qHzHkncZ+VeTnvU0ZJU47jqRRFhASRk55OOapKw0NixGuDgZxzUwUPGQCCB1xUMwWUgAnntinwwnBOeemBVpLdiukEcYiycblHP0pskpZwMZBGBkVZ05QH2scgnkGrF9bJFJtT5sHIPofajms9TCUnYr/Zg6iUMfl4I6Ux7oRHYo4PrVpEZlCkcE46d6kFkrKAQpI9cZBo9Tn5r7FMS9ASABTDIHTcPm4yKsSW+7IfGOnTr2pvkiKMKAOOgHNaRSGncaJBLGAUI7D60n2UKowQcnr0OaZAPLOCMjPTHTNT+WGlJB+U9s1pa2w20zR01zaQkK/LDBq99rD2DQuAXJLE461m2iAuFyexyanuoBHLhZMgDtwKhJXKT0Ke4HhSCQefanx2plbBOTnv2qv9nEc24N17VYjbynAU8kc+9bpaaGKepqwabBbQlpZQSeQPSs6/jTJAIwePlpJ55SgGcg8cVFK5IAHUdj3pxV9TRtWK3lKrkg9j17U+13o5CtgnoQeaQMxxuDEfyqdIw3Kg59T0rS3chalhZSsYUuSzdzya0rW822PlOmeT82OTWOsJDbmPI6YNWvO2oAeTjoD1qbGV7E4UMw57ciq1zat5wKqASO9SG4/eqSo6AkGr13LFKimMcgcmrWjFe5lqhQ4PWmyF9pIY4HOKsIQSQCT7ECoZvukDpz0raIX0G20CSsXZcEd2qzgKSTgk9xVaA7lKg8jqc1NGEzliQQcYrTqSpD4xngkE9ueKWJDBkMOCeooQhZQdvBHX1p84ZygUHk/M3tVLQV7bCNJ1AGTnpTJZdg2kZ3cGmvOluwBOT3x2qNW826B/h5wB9KuKIuIsYjbeDjjgGrMUS3IyRjBGabOQoIC9eOPWkgZ4xtByM9OtapNoV7Di4t5NuMjsfXPvUks544ySOgp7KkjBCDnGAfeo3UxTAsM54GetXZXFexHFPvQucptByP51JCPNfgZB7GiJRM5EgHJ49KtmFYMFQAe/1qmrMSsWLWHYBkZOKGuM7lIwR3boaFkKRFw2QOvc4+lU5pHkYccc4NOKuU2ktCUpmQtnDH0pySbWAzye9Pt4squ5sA9aka1+YFSNoBGTWsbE6o2bH7D/ZcxndRMc4DHnpwQK5xr3ypWQAEA8e9TSruUAnI9ahW2TIZeo5Oa2jG24m2yXIKkgHAGaaGKJgdD0ye9KJynyrgccA0jESqMouc8Ajp9K1WpEpKxZs4zLlXJBPcYP8AOrDWgZw25iRxjt+XSqtlZTpvkdy6sdyg4wPYf5/rm+m4sMcgdSfWh6aIzvdELsUGUwD0Iq3ZD7UyqQF55JqGeJUIfOcjnPrThceWoZMH2xVJE3SZc1ZUsJ1CAHcOCMfj0rNjtZFDOBuycjJp1wxlZWOSOpBPTjtUUl2bRS5JIOAPyq15CckPePzkG/hgMH1poiLYUHhRyfWhbgyxo4wQ3OT9KGJRgwOATwB1rUXMnuNiwHwVKjHJPepEIfflQVBGM9/Xil84M2CD0GMClMYB3Anb6evrVkX1GxhXYADDAYz+NTyAopB4GOvuakgiTBcj6k0pUSk4B4PJ9qSFsiG3cJksAc9M9amlHmgLwxHQAc0Nb4IIOfSpUlWLhgOmCT1q0TfTUpNE7knGMdqchKxBFGHAyM9+aS8eSKdTGu4Ed84HSp0ti4y7Yc1qjNN3G+UtxCHJAYHmnwxCMAocrnkk1G7GJnROSRyT649KmssP8rgc9MZqtQvqJ5JkcnGBnvUIsispIfHqOoNXLmV0jwkeWPc1WtjJ8xfG4k0akSaLkUXkR5Vic9SfpUFupLMyNk55yRxzzUzOojBPOeop1psCycYQjGTVJdyd2hjW/wBocASZPpx/OqtzaKHDgnIPQd+anKiHDo2cHIxzmiMeYRvOOc89q0SIeuhd085jwewwSRU+0M4xyg5yRVYTopCKeehA6VcDhYgoGB096ERdEEiqjeYhIK96Li4LJnv0yRUksRWAOOB6mmJ8yAE5B603cxb1H28fmDLjIAyD71K7FR8g596lsGjEZBJz69jTd4Lso6Z4ppiukEbkgblBY+tWXtzIpf26UkaJjng+1KkUijzGJVR/D6jpSuR01IEU5CAnOeferljpskzyZOAoznPXtVeGGVmL7Plz1zyeau208yh1HyjGASOfpUSba90iKV9SBgRESp4yQPbtVeOzFxne+RnkdcValX92UB55zzVeBzBxg4J6nqaa1QaX1LEVqgUAHhRj3ptvG3mElsgnjNETbi+3J+vv1prSmNQFGT3HpRrsN2SuPKqsmAcYGKkSJFBH8Rqlb5mkJIK4PJxVvIZuDz3zTaM3LS49QsfLHjpmp44kkwx5JxzVBHMjFXOOfwq7EdiqQw+X8jWcrmSldkoTyQAxBJP49aMI/BAxnt061XeRGJYtz6n+VPhjAG45IPQEnH1rO2l2Zt6k0UKrnauATzTPJMcu7Oc8YpqztJlVHIHNXdNtvtUqjJBJ6kVDfKm2zPSVkim0LrIwY9Tx3qxCymIoBz3I61PrdoLe52q2SwGOeelVLcLFnIyzetJNTipIwkrOxM7lmVCeP/rUoXbhFJz39KheN5TgHGPfmoXkeAcZcg888nmixm3bVluVtoBAyQetSxXayDZ3PXinCWPyAjD5iOPeoJF8uFSn389qi91qiJSa1ROg2SHcAQRnnvW7oWmrqNwEc4AHJNYEJaYAOfwrT0+7kss+W+046GuaqpSjaLsyYPXU0dZ0+KxuCIiCAMHB6muduL1NxVc575FW5ryeSQtJlic5I6VSlRCSWHJ6HFKlGUUlJ3YpO+wWwC5fPPQZqwxkMZGfm69f0qvDCwXOCQentVmJCgGTg9sd61ehCTIvMfy/KPXqQO1SQJtgIPzHPXvT1uUicrsyx6k055l2AqAM9ajXsTyq+4kQCsTjj2NTLFGyFw2MU6ONZFyDyRyc9agS3KSfMxIJqN+pajaxZ8kIFccgnkdqZcxLt3jjgZFMluDCQhIIbgDNV7h3uE2o+0nrTSd73KbS0LFvcQW/VcFu4Gc/jUtxcqFBjGc9QeM1VEC+UAXDEevWnQQvI4DDCjv60rK92Sm7WGyyKwAxzjnipoS7IgDcD1H6Un2MvLzwB1NSeYYjsAB9KG09EZNO92atuUjAJI47iqN9fIbldh6HmqbXbFTj5h6DtUUsijawGT6d+lZxppO7ZpfSxfW6OeRkVUe4DSMHAxngHkU37WY0C7Mt1NIyiZcsMH14rRRSZqndaEqygnAGAD1J4xRM4iTecE9wOtVpF8lkGCwPXGaljV5gRgADoKq3Uer06jQftJUqSAfWpkTysnByOoNEbmBORz+lMluNxBPPOMetJJsSiktdx5Jb5Rnd71I+9AMfnUImYkcYIGaVQWZeSMnp6UWLTJXUyIMjJ9fekcKnGMk8mlVnjUhjyOh9agQOXLHoeCDUq5WxOpI5UH6VK0u4Z7jriqiyvHIcjK4zkVJbShQTjIJ6GhrqXEr3CnzsgkZ7DpU0KFlJPJojILbiOvaiOcEkA4IPQ4q+mhUVrqN2+Zk5JPpnpSxSGPIAzgfkahmk2OCp5A7Go45H3b26d896rluh3sy7GwJyy4J6D0qQRGPLquT6ZqOPnkjj2FBlKucHIrNpt6GqdlqEIeV8uuOc47U59qZ2Dn3qOO6beOD+VQzXJjJOCcnOTnrQou5KaQNO+/ccA45IFWROeCh6jmqZBnTceCBn681LbIRhSCD79TxVWQ4ptj/McNlycHrjmmJlfmU8E85BqeVABgdcZwaqMzqcKD+R9elL0NWmmX7fLAZPJ7HirskZjjDZx7ZrPt0YxDf8rU455LNkZ4zWTV3uarRE0Mm/Ixgj1pJWJHy5B7gnFIoUY6cHvUoKFcucj2pOyKSGRE7Ac/MasRu5OM5x1qr5mwZQcDv6U5JC2GB59KTVy4odMHY4wQc1NbjygXk7jjioRd4fDLk44PamTX5GMqce3epab0sWklqTTufLYA8mo0TecFjjrVW4nLDCkgnv6VG0kpIIwR+OT9a0UWlYpbmgV2cD5h15qpIAhLAg9+PpUC3UvmkE4AHJ9fzqGW7KnCYYE4IPGPeqjFoq6sKwJJU5bI/SoAu5sAEEHjParSAIm5zz6AVWEyNISCABxjHTtWq3KWlrjXceYMjJHemFQkowSM9s0rzoE45GOTTdxmAIB+X2ABzVlKxMHCKSSc5496huCxIJP3hzRGTMCTyc8DOakRsylHGQPXvRbQdrleC3kSQODxnJJFSXUxOPlzg8nH+FW5JUijwCOBVAXAckEdM5xQi1FLRDmuWmQKdoGR169aY5+RQCD6g/nUaSAknHGMcUCMOwBYYycjpQbRTJWXCctt+nSmx7VJJGTjGfSn3BBRFA+Y46nmo1xwCcEDmg0UWK0x3ghcjv7etQSSlpAAMDPpxUkSlXyScVPujbPGSAegz+NSy1FlWOeWMFsZA7jrT47kzjcV2nJ4PWmJMIwATkn9KbsKKxU5LEk+2fSpsVFE5kS5iIBII6GoVlG3yyTlTg+/NEcWxMHqeSabHmEkN8w9M9afKbKLJ5REPnUAjHGaqGRjIuCRk460yS4EWQcBT0Gc81Rm1GJEPPIGR7UrM3jFI1FwGGTj1Apkt0sTZcqSTgDvWJLq8jlwCQBwCAf51UR5pcSSPkcqB0PWjl7mis9jXn1BY5gScD1zWLealcSynyiCpPOD0p0ETSMWlJJJIANOeBUYEAKOuAOv1osHK2VY45bhu74PUjINWFsXAOBgY5K9quRIqJgjaSfTr71M0iFQASOMEetLUqNNLcpW1uVYjk+/rV6whaVtqchjwSfeiGM5yRhT3z15p6zhcBBz2I9az3NYxSJpbZFQjGQG5wePenRgtFgHIHGDWfJdk5AGc5yRVi2nBiZR1I5z3Peky427H1ygBHJ46VA8R3kgipp2OT2pnLL3PrX8zH3QxMng9KRht5A/GnpjbjkHPWmMdxAHTvTsUtRdwAA9etNYc5xTlXgAc9zmmFh5mD070bFIax54/GmscoQOTUxwBjjmmquMg8nrVJWEQx7QMd6bs3EnHFO6MQDx3pM4yAcHGDVLcaGKcZGKbnCkY60/7nJwT3pnDnOaOhNrkeSuCOlJlpCAaVuRgcjNOyEAIOT6VS0JIio5wOlNlO1RgdOKlkIABP5VF5gJGeBVIATn60kkYznPP8qN2MkcVFvZz7VQ9AkJwAOMdM96b/AKwYzUkg3JgHGO9RKpTgkHvUWZQ1sBsd8UqfMSD70xietKDzUoBvmFCADSSSlmwTxjtTsI5AJAx1pHZA3HIHc09gImYLzn2waj3gk9x2p5Ac8Hj0NReUA2epzmp6jQFjtAPrQTz15qNifMAB4/WnsnynnPoam+hSQ3BUnnOe5pHwoyf/ANdMLkAE8gUwtuIJJx6Gpb0KSdwADrnvzUauQcHp1xUh54HTHJqsAQSMkgdSeprFyHuPOCenINNU55OMZ5oJKe9NJGwAcE81jKdi4pDpDtA2jqc5qPAkOWGacoK4yc4prTquR09655VLFJajG68YA9KDjIA5A61AJgXJB79DRNdLFkk4HXk1zupobKKY6W6UYUgg9BUZkAwQR071lX2uQWkbSO4wDXH6r8RbeJ3MMittGMKQcHvkda5JVC0ro7XUdREEeTggnHJ71zOpeL7SxJdpOFG4nsK80v8A4galrly0FtGztu+RVUkkd+AKwZNOv9V1WC2uJWCOxBUsQfxB9DXFKt2NFE7LXfiY90uyyDTPzuJUjA7Y9eK5WSHV/E2+YmWGMKCXkUgYPGRx37fzr6d+Gn7M3h+00O01PUzJNelSzAyjy+egOOox79+af8Xviv4T8PeBJ9CjSC5FxFJbwCEgxwMgGCAOhHbv9a8JZrGrUVKEW3exv7BpczdkfI9rs03UQl0PtahwGBGcjIz+lfR9r46+HeleGZRAEa68gOluICrE44AOMZz3/nXztdaxpm7zy6sM8bh+fauV13xyXcLZMEQcHoc+/I7V6qi72ZitGdxe6hH/AGq9+wEO6Quqsc4BOQOevpWZ4w+LeozWX2Oz1OaGIH5kicgMMYwR9K8x1HxXeToRI7NxjBPT3HauelvHcj5ySDn5vT0rVUIy0krjU3HZ2Ok1LxdcXkplmkkdyMZY5wKwJ9Xe5YksSc9feopD9pGTwR/CO9MhtWYYCsCT2rshSilotBc7erZF5jNJtyR3JNPmVJtiAFmJwCK6PSfBV9qCI/k7IX4Ep6cHFdRp/gSLT2DyrvKjB3duPzrT2dtjNs89tdClnYBI3fHXArrtJ+H084glnXy0kIBOcY46nviuqu307Sij5WMFcY7cVg3HxFggheJNzxgnac9D3961jC/QltG1Z+GrLTlcyOpePlXY8A/T2q9q3i/R9OhimARblAEcoASenJA5wa8m1PxlqGqCWFGwjZGVXGQffrWM1ndztvkLbzySx5Ne1hMqxOI1hB27vQ5KmJpw0b1O61f4ki5EiwxFXByCvcY6kev51yF3q+p60pSWQmHOQAMAVd0fQgxAlGCSOep5raOnRRsYgMD27V9nhMhhStKu7vstjyKuNk7qC+ZzFvozGPdhm55PWt7TNCSUCRlwCMjIrasrBEwpGcjp2q/LbbIlVDgA4wB29q+jp0aVHSEUvRHmTnKbTbZQtdPFsu1AME557VKUERJcbiRgCtOKwGFyT8wyc9RVKezMDs24vzxmrVm7CSZVFvgkgjk8AnNI5EMYQEgdznJ9cc00MSWGCpz0HelRCR85ycdKq3c0ikEIBYEDA9RT5pSiqDzzgYHFRiMoDx06UrgnBbgdRmpsmy0rDywZBv5Gc0qMjREjhs9/pTVZNoJHI9agjYmQDhVJxgdyOlK1xNWJd7bSCM57+lSb/wB1jGTjHFKCQCDyT0Jpm4RJk9z69aFqwSuPwAgJBzjjFLFGWQnGQe2aTzHdcEc//WpYXO3g4PTmizKUbioi7Tk4I5Bx1pk6A4Yc981MceXk8nPamrJgZIwCOCaa7lW6EaTbeCOvBFRhCZCcg98fhTriPcR5ZwM9T704x4IAPz98GqV7aEpXQRAKxyAD057U+OcoCCOAcc/zqOSJkKlgcnkGppY18tGDZJ6jsRR6kvcbFL5jjPc9KdJNEkijv04pkRDNtHD9DTprLawZypxk0K1yWie2Mc6t2IPB9acEMjFSMjPU9+KhTZAB1I9fxp5lYuSpIGeBSS10FZEghyuwKcCoMGNipHPrirMNwVVgOQR3NV2y5xgZ/lSSsNdiZVQRcnJIOTVUFQcMM+gI704Q5JYOQB1z0p1uRnBXvkGmLyKksgUEYIJ6e1MikKbQwwe2TU10PNuMYxjse1Rui7sZyR1xVxs0TYupOcjd6dBVW5kecHacc9utPGSQAOOxzREgJYkHA9BUqy1BopwpvIVyS2Oc07AiGT/CCBU6xjzC/Q9B7UsswkByATgZOKpasaVigbuSQ5JAGeVHcU9yVUOhJH60RxqSS3QHg+9aFtbAw4AJGM5ApuyKSuRwXCO4cHIPUHjH4U97oE5A57Z9ajNvsO4HCnsOoPqaZbguAxHAOeR1qbJq4h0j7FQMCOetPjBjjwV3g+3emzbSoyDx0x9altt7Ek/cHSptoZPQjR23bwdnXA9qufaHuIwmeR3qlMpO4ZwWPBp9pH9nQgMxJPDE9Kq11cm7tYmjU+YA3QHnNWDGVcFc81AQxbJbAPX1rT09Q4CkcdQe9S9DJPUjWMlATwR196lhlUN8wyPatWLTlWFyecjp36ViSSqjEZwSeOetZK7dkQ07lxtTMYOMjbzk9qrvqDzoRJgA9BVS46HBBLdc02NckA5wOuO9XGKuLlbHSzhwQueBzUcZLpggnOcipXQDLrye4Pemx/OpIOO5Aq0lYXILDAd+Sc88U15NjYAwfUU9CCoLkbsnj6VFdqJQuw7OeW6k0472Y+WyLFneSWzkltqnr71JcX7sBnGD3qnLHII0xzgcnjJpygTKMnAHWqsnqK7Whb069S2uA7KHBPPP9KZq2oJczExoAD27/jSRwIyk4wfUVC9sruM54PX1osm7miu9CpJOzDAVcg8Zq9ay4hwQCxHFQeQFUAsTgnoPeiJ1aRlB4BwCR7U7JopJrceHkbIKgqM5AqJ5CrEPwpOAO5q1HKqxtnqehxUW7fJjk89fShadAfQvRo62Yl24GMke2Ov41nGISOJAeRkgGronkWIxqcr0qoSyyD5jnnI9acUS7Esk7ylN55A7+lCkREnG+mm1y4mZ+nQdhTomVWIOW44P41S1Q0ySG3SVGYsF9A3eo2twuQQvHYVCZwjAk85wD61YeGQqGVgDnketUk7lLYFUohJGRnjNOUqqgBeW9aZNcBUCnkjr70sOWkVgRgdj3qrdSeZJjmiy42AEg5IH0pJFZFOMg45qzbIUnOSNh6Z7VJNEJTwAT1IxwaSbuYyqFWBkUBiDk+g61esIhJ8xO4HjmnJaGZVAjwR14/rWlDpYtwHyfUgetJ6nHKo7kD2wY5QHA61oQaLFJBvIIbqDk/rU0LoMB16j8qq3epLFlEfIJNNJ3sRGXcoXdvGgcA5YcHjvVAgBhwfQkdCKmlJlfKnknnNXIdKecbudoAyPX3rVK25cZXM94w3RffNMyCwUjnr04H41alV7eRVIIDHaD1OfpTTERkDgn9a0RrcjVSrZBP0zwPpS5l64J9809B846t6j0qS6VEUZJ57en5U46sabK5hMp3E4OOCPrULD95gEgr6d6kiAS1LJnIPfsPSkhid1DY5zz7VsrkFhSWwgHGeppDbgR5JySecVestOa6gL5IC9z39sVS8p0uCM5Hf3px8i72I2ztAAPXpU0UTpEoJwD0IxUqIcc4HPTvTShkGCeCc49Kas9BN6Ee1wAc5A5p0KGVvmGOafDE24gZc+laenaVKxMkoAjxjrzn8qbOd6soPbEOoKkEnH1q/c2qCFTGCDjmtKHS90gYn8TxxmoNRdLdyqj9c80J3JtZmI8IjlBJwT1FRsCHIwNpPJqy5DMCeueT9TUksAVBggH1z3raL7jT7FaKOPdwMevvULRoWJR8nOD6CtDTbaGeU+a+wDuc4NSXFnbNOTAAIwM+hPrWidmLVrQqRuioMnnr9afzKCV+5jr3okjhZisbDOMYoCmIhACeetaJISVistoZcl+gPJ706eIRFFiODn+lWlG0bmyPWkEYkcFTwDwW7VpF6hYjjVi2HH1xRDG4lOzk9easNCyMSDknJxTY8mQlfTk9DWq7kvYltY2eVgyZGfvDr0pt1aGS4DFiApyAR7VesbxIkCOQT9OabdvHI25Rk9OT3prRi0sVFtiMHGAePpTzh/lPPqTS8+Xg8HtnpTRHhCc8nqTVWuSmJgAMi8gn86niCqnzDg9c9arwhi5AG7NTI5XKsvPQE1pYYSYC/KeSce1PtnYrgnIA6ikVAU5GfQVE7mBiAuD2FaRXQNVqWCU2E9STxUIB3AY68nHYURSbjkjnPAp5uDG2NvB61tFMm6Q5oBIBggMKgkTymDHLcYKk9RUiytEQRH5nPGT0qRGdn+YD3GOlaK9jOVmzSF/B9kRApBAzz696YjgqSOrDJ+tV4oEZygB6Z/CpBasmME4pKxk2x0SlxtcknPrTvL8scglR0xUcltOiCTaxTPJ5xn61cjhbysvj5h0681SIKl0gAUpnkYxjrUcm17QB1GAec1ZNm7HJYgAc+1JcWpbCH7pOSR3q10JHWsUJjCnaBjgDtTXi8xQFGcdTj361FHbLbnZn3z3NSxB0UqeDncD/StUJSdtSJCUcgDJx3pwckgkD+gpw3qxHO49M96mRBLCM8N3prcm9wjUBQTzngkfWm+SBMCpzz/ABdqa8xtYwD8xzxx70QyOz7nXA7UybrYmn3ooIzkVD5rSlQRkA847+1WY2Lkg8nPQUi2piJYg9evrWkdCdWR3ys2wxDDHgj8KdGHABcjjr37UE7Rkjk9PrT4yWJLHPGfetIkX1HwxrO5JBCAZyw684NSqBG2QM+mOlVYZWUlQMjkHPbmrMk0VugBJPtyaaQk+o7d5k6gg9OB61HJGF3EgDngVFHI7nfglM4B/GkeZ2fCrkHr7VQX0BQGA3HAzge1XkIntih4AGMHv+FVFj3yBQD0ycjgVZSLygcdAOCKpArrUrxAsSNpQA4OR71MCjsAQABxz1Puantz5hAxlv50+WMMxOzHGM4pojbqVLiNAQ4JyOo/StGziDqhdjgjnNU3QBckE8Zqa33SIACAvf1zVGF7M0Jo0aIoDlRye4NVVCCHABAHA4pqxSeYArE4PerMqmJQdueeaGRzX1IraIhABzk8U6aHyyCeSBzg9amRgsW4gDvg0BDc5YEA9j7UCtoVo5XBJLYQngE1fjmMsQjPIPc1QeIoxGMnJPPfmpreUxocDLN09uetJq5ne25oxOVhwOT6U1SSq4JJByc9RUStI4BJxxytIsjopAAyOcjNKwbDJMmfIPNSvGCgBBz2IGfrUSb3O8Dp1OKlhZ4z8xzk9D/9emSmiIqUkIQn3/wojJhbLjr05pZpRHITkEdSR2qQESRA8ZPTNO+hLaTGiUuSMYBGcCnuFdACCCB06c5+tRJEUO4Ekg9O2KkijeRizDAxyKTsZtti26LOGHQjvQsbKrR46ep60sMvlkhFycd8/SgF7wkDG4e/4VDbvrsZ6O3cSOBHjAckEHBA/nU6sxOxR8o6VFZQ4LRsAGxg1cMgjO0nGByQKhvoQl1GIijPIBY9zzTobuS2YBOMcg9c/hUaxgvvznI6dxUyxE4OMnNS0nuZXfQkklkuW3SjL56nr+FQTZMoCnDZxgjA/Gl8wiUlhjHT37UYaQmQAFgemahK2xnLUmMgiGWwDjsf60sW2QZ7g5BHpVZQXz5mQOuOw5rQtUjWPAPTsaT0Rkrsg8trmUBTgDrxWiIlwARnjrTI4ccgcnpSeaYy3HB7nNYt32CyW4jQmAkgngcZ9ajMTSfPnDY/P9aS0u2uJXVxhVOMnqD+ParD8ICDgD061N2ibJq6K0Tyj5ZPwxU+0HAIP1I6VHHOHO0jDds0+Ocg7CQXzzmn6EKy3IVu5I5CrggcBeck/lUxJcgkEexqKZXaZHIwAauFPLTeSCT+lLYhXuyvwCSeT704xO65BwOuDikliLuCCSRzxTfPPmBecdCQelO4vUsL+7C46Y5p9xKCiZJyD16UgnWPI4yecnv7VB/rJdznAzwMjFZ2u7mnSxYaOOcKc5Yc81FgqMDrnqaf5YEoKtweMg0eWwJxyAOCOlCsh2uNiglmkUHAUHPXmtMlUjwD83TjmqEcmwEE4J4GOSKpNcShyM4KnnIqXFyYJqJoyT+WcFsHHT1qu0ZjHmEnDdu9RCTdjcQW75qywDJlzkfWqtYEuYhjcqOBkEZwahLSPJgqA3UMO3FWIcGY46EcH/CnyRbX3KRmm7XLjBtDAj7gp5GOtSMgjjx3PQVGWk8wBgcdMjrVoRqVHOfYVL0sbKKIYkfysykZA6A0+OQNtbGD0pJUK7QDwTzmoQwwRnBzwR/OnuLYtSRtKpABIBqtBEI3Jf5ueKks5n+ZCwK0JGyuSSW54FSrq6YrJ2YsnUFRx6kc0jSquD/EOhIqxchXi+QDI9arrGZUBI574NJPTULNMTYZ5ASTjjipTC6kADK+tQRpJC7Dkj1+tTPMfL5JJHYmhp30HFX3FMWRwenUYpQoQEk8d6hNydoA4z1NQvL/AA5JBPJqlFvc20H+aIwVzuJqlC7PM/JBIwAPrT4kIkJLH2B4pDDI0hK49uefWtUrBZuxNGiq4DdR3NOMpjzgZAqKMuWBkByAODTppUB+X8QfWkyrK1x0dw7Ekrhc96sRSIGGSQMc5qoDvGTwCOMVIoXbxz+NJpWGkOFzG8wUHn0wcUySUKxBHHeohGFclhkg8e1POBgnnvjNUkRdlmIg4wce9JcMQQE5cdOtIuxwSg+b0qVLhIlUsAGHTPasn5G8Susck5y5YMp47VdjQEZbg44pEuVnYbcnjt+lPc4U5GOe9Z3exrG3QJGCxYXk989Kqx3G9Cj8ccUSksMA4zVUZCkN971NWo6Db1LX2oQoCckDpSw3X2hiAMCqQhGAzHcQegqRZ0iOGAWq5So36l1pi8R25+nrxUMLNjDNkg5xjp7UqDGSCNpp4UEAk9expWSNlditP8xI7c5phuUePbyT7HpVW4YDKcru7inwxRsQD1PvTtoCu3oPAeTBJIxx0zipkJTBJyO+RjvSTKIEAHOT25qCS4DEITgHilbmNErDbg+YScgCn24ijTacMffk+tR7lKdc/wBaiTIOVHJHHbNXy3HZCTzybgi4IOevX6VCttvBY53A9DVqCOQsdw5A6ng5p/kEOSw4IOAP509EFrkKQfumCjHfn/69MiLeUVIwQSDUzFmcKGwOSe2Kgml2uADx3HrVI1SFSQQKeMHGc1X+3h2woz60byXIfoeB7U54UVMpjJPBx3z3oLimyIxScAk7WOSfSo2XLBQenX1qWUP5eCQR6GqkP+uIBxxQbRiTLFtIwODwcmkbCEMOAOhPc0hkIDoR1HGPWqyrORlySB/Ce1TY3jEtFicSk55xz2FMeQlxIcEH0pCjhCSMADoMGouXOeQAc49aLGvKStKOVDZOc47+lWYrhfLwMg45Jqo2xSHxg45NQXOpQ28ZLuAQOFFFilGxYmwhDBc9zimPdAA5IUEdCeaypdXle3YoMAjIrHNzNcSgu5yDwv8AiKdikrbHSz6qkcQJfJBrOuddeLkDg/maz+CQpBYnrRJp8sifNkLjgt2ppI1Sb2JUu5tRjDSkeYCeBwCO36UqwLIhJGG6fhS7FjC+WcAdffinRYJIPc5osbRgk9SsMxnYVyT8xOTzV1MpgOoAz1Gf89KY8HmSAggADj1/GlbcOOo7kGp3LSsTSEbQU5PUEgVCLhI2xJksO+OKBKEICgjGMse4qEFpJhIcFB29ajYtFxpkdlIwRyAf5U1o1eRSOvftVeScFiFXAA+8OnvTlYHDmQqcfjUPQvlLjO6gKPTgdqZHIEYBjyevFQNcOQCOQD1OKhuLoKAxPPb61K3KUblm8cRHYoGW6YpLWXy2+YgY55+tQiZpdrnkj1NSJtL88Ej1qC4x1PsZnMhOO3NMV8djnvQx2ruBwT1FER3Kd2Pr61/NCPtBWPy8DAPrTI8UMS4OOcGokPrgetUA5pOcDrSPggHPIpxXaCTnOelQ8MDnNOwEqncCTximO4BGecd6I2CkA8j3oYBs5xQlcpMZkEjHSnbQTz0ppA4A7UqsCOR07U1qNOzGsm4kDgCoWGO+O1Th1LEA9aimGAaAEXCLnPWmYy+T2NEQ4yTn2pGO3IByTWqXcgjm+diT09KYBkADBx3p7AkcfjUaybTjoe+aS3AceODUPmEHj8afJIMEDk1HHlxg9e+aoWoFiVPrTSCQOc+tOXBBGec1GZijEZJ5qBg3yrjvimBsDpznjNNMgJGc9acRk55o2LGMBkkkZ9TTPMxwB+NSF9w7GoN4Unr/AFqLgSM5wM/hSCfOQfxpgkHcYBprZjAIHU96z5hoQ7FcsByev1prvyMc45zSGTJAOevBpskm1dgGTnrUcxaIySef50CIyKST0NCv8vPWgk+uM/rWLmi9xoQg5BOM05yADgZPrTXfao74qJp8YP8AOuWVQpK4rYzgnHemSH5cL0pkkysMk81Xlv441wXCkDjJAzXNKpqWokwfA54J9arXMqJy7gHoMnvXN6x4uttOLGS4AZeig5/P2rz/AFX4kXN/L5Vqd4JwTjnn0+tcc6tupqonompeIray8wmQb0GSMjmuH174ng/u7M+Y+QCQDgevJFcRq8Ws6ioBkI807SCOce5+te1/Cv8AZ60rWNOivdTv5iSN2xduCcA8kjPXjivPrYtUo80nobQhzOyWp5BqEmveJ1d4LW4MKHcZFVtqnPJJxjFZOk2H2G9JvwZQ2QRjr2z1r7E8QeJfCvwx8J3emGJ725eIoqIwO7PAyQflHPOPT8K+VNW1vTpmaVZEUKTkZBxjPGe9cuHxH1pOUVaz6m04ezaV7ns/hPX/AId+HfDVw0QhW7WIuAsRMzsRyuSOOeOTgV4frN/DL4nbVVPlMrFliLA4UjGSB9M/WuJ13xpCJR9jfnOSw7VyGreJbq6mDCZs4ALBu3pW0MPaTbbd+nRClPZdj1rxH8edZtJvsNtqdwlsibViWQ7enIx6fWvHtX8S3t/du8rEhiWY7icZznjpWVLIZ3LMxyTyaaGKg7skEYya2p4SlSd4JJvcmVRuybuNk1VpWwDk571VmlbduYnHUCjy5ZDtRM8jBFbuh+DdS15ykdt8wGTvyOPyrqUEnqZ3Zzw3SDPJJHGansNGuL24xGjSMcAADOfSvTbX4UPZSwSXbr5LHrkZz6Ee9dGX0bw5beUiIZF+Zdq5ORz19a0ikTc860j4b6jcxvJMn2YqAwDgknnoB6455rqNN8L6dpBDysJCQAd+Bg9DUeufFEGRxHtOOpXIJHvmuA1TxTf6zMUQkKTnAye9enhsLVxD5acW/kYTrRpq8mrHp1/4203TbYWXmxAAEoQckY56ivNPEfxIurgyJZO2WOPMBOcZ9ORmsefw5d3bh3cnccAHr071NbeHAmxWGX5zz/KvpqXDuIkoyk0r9DgePpapalc3Op6nGVkkkkzzknP1qGHRZEcb88nt0ruNN0EWKA7gwbqMdKmubJYXGUB5/KvssFleHwsUlFN933PKqYqpUbd3Y53TNFbzQxXgetbcmnxIoJBzjtVqNUYAIdvbAqSyDbpC53Akj8K9hLl2OTd6lO0tFWLzznIbAA6g+9WIcNKHwDxg5+tTRWv72Qh8qe2e+KRIGZ244HPFVa+47WRHNPmUCMZx/jT7N3lch92QeC3epYYxAN554IAqW3CspPzHPQN2qbKzI6lmIFc5PAH4Cqd3ckuQi5Pf35q1NKixbSfmxnHTNY80pik4O4kZA9PxqIxu7lXEuSwdSFCjvipAhaIHHPX61BGrSo7TZBzxz0FTwIAuEBPPI7U7WRtEjlHlr855Izz0oikZ0UnBx0Y0+SMyZ38AA5pLWMhyCSExgVnZWLsMaPcGYk5HOakhCGDackg5yad9nD5BOWPAXPWohmAkEY96aV0Fu46QkqAO3vSOR0IOQM80yORdxAJJznIqQKRIXOSMdKrlSYlpqKrl0zn6BqSNdwz0Oe9ORBgkqSPvEnpSc+WWGQAeMUcrZQ9W5Kr8xA796Eb7QHU5HYACo0jyd+QD3DHrThIITgYyepqeUAiUgsASCDwDQyLHIhBGSeQOtKW3ZOPqRSRqHJPXHHNUlYlWLck6OoGc4GOarMPlQgdDg54+ppq4XJHQdc0o3Eg5Cg0KNhSdxREN24DJzwfenMTOwUnaSADmlQc8c+5qRdsrKVGCOp/Gp8zPcjO6J8MMoAMe9K8pkUEjAzwaUM7eaHCkY2j2HrUOXCAA5APGakS8yaOTYCSOegApu4Ffm6n+LvUKyYUnJOOoqa2kjdCXBGOCp9adr6lLUaXMYwgZlYjJPYU7OANn3s/xdPenWzhsjggdBVeTzVlBQblBwBn160rahsSSqFkyw59abIABnPJOScdDTJZHeYA8kYzjsKbPLjKjOR0+tVbaxa1JfMOc5yeaI7obnQgZxnJ7H+VRrIAqgjDdT7U377AgZOOc96VhNdhXkG8AnJbOBSDGQAOO9CAu5wAT2b2pUQiUA/d709URoTPGisAAcnjPbNOjufLDoQSCBxmopo/KlBDZz0FKoZyM8H2pKy6BctoFkjwAc9iaqzI6tgDPpjtUlvMWcpkKuOPXNRzXJSTafmB4z+NSk0xcyG4JYBiSB2q1bTbMjjBPANVEYyMCcgVOE+XKkcc803bYhvUmnjDv2Bxniq6oY2O7kA9aQGViCG59av2ti9wwDAkY5NGkUZ7kEFv9oO4uVCgYHqK3bGSC1iBAyR1J65+tZU0Bt5Wj6c8GlDbFxnccdzStfqY2SZp3OrNJG4TKjrz3rBkfzHJYkdxgVb2EoRnjqc1CYwOoApxjYbBSJFxkjHr61PHiKIAjJNVnJVlCA5Jzz0IqWNi5APB9KpmgonUrggg5wBimxRv5hI6elRSykTbF6E8n0qMeaJiR0z19aLdiG+hayqyYOMk4Ge9Cxh5Tk89KgB3y5P8A+s1MrlXUkcY6H1oRN0W4Yck5OfXPpVk2UaRllbgHvVMzqVAJAJ4AqzDIBETnHtSs2CsynNMIW2oDyOvaltJAykOMEc59/rTZgjc5wc8f1qGTeCXU9TjFaWVik9R1w/zYUYHGTVUoCuVGDn+tPUuRjueSCakjiO1iRnucH1qkrA2mEbptAPJPb0p4QswIXAHPNMjtjK4bHGMD3qzCDD8hDZPZh0pOy2J9RzqMYA5PpULRMgJPPfJq1HbPMoIyTnrSXkcplRCMhRipW9hXICW8sbhx2pViEq5U445AqRySoBOABgg96SMsnAHQZzirW1gi77lR4M4yD8vPtUqBiRkEJ0+lSTneQB1x1FOTzLkeWBtHYjqfrWivYG0irNENxAGT2q5aIgjAc4Pfjg1qLpoCglQTjnHf61CbQpkuvHbine+hg3rciIEiBUGCD1HQ1q6XphbJY5BIwMdKzLdBBIpOShPJ9K0otY8qUKn3ByffipafQ527vU2ls44U+UDpSZRRliOOcVh3OryZIHyBh1HeqMc8zOXkckEcYqktLmbir6mxf3ishCEb+w9qxSDLKAxwfpnPNODhoSTkt2IqLOHzknFaJWYuUstsUgDqOpx/KryRXE1qXjPCjkE4rMIJ+bOPQCp4LyZB5KklT6f1os2i1poyxbEXGQ5UEev9KrTM3nkdAOP1qwLd4YyZABxkY6mqsybsFX461cbXNLuwqxgKwyAT3HY1AwIGGJIzwfxp6jJwcnA5xViGETIGPBB7n3rVaDvfYiht3aEfL8mck4pyRGLjqD0J6VoPfolmIQnzdMjpitHTdOtbjSneU4fnBBAx6UrhvsYb3LRoFVyB1IBOM1CHJ5BJOcHFTG1j8zaDkKT9KjMZjYleQR/WtUktiJNpXGqHQbQeD1z70tqCxfdkZJ4Pepoxngj6ipRGAABgHvVENqwWhaEgAZ55B71pyag6gKOCeSPxrKikE05jG7cpwSQQPwz1qwUByXySOpJotqTfSyLU+pu20oWDL8ox0PvVSSaWRxkkgdSe/wBKTCsynr2BHartjpkmoTiJO55OcYHrVRSSJs5MzgdsoLDI70y5mO4AcrkEkVrXlj9huDA/JBxz/OqVwoVsquARyRWkUhO6WpEiL5XBxjnmp451Uk7sLjlvaqZJY47HtS8EFOgI2kHv7VrbUnms9C/Dp0V2XkjYjAz9ajQGEEbtxz1osopYFwWyCOcU6VFYA55B6Zwaavcd+w1gTkFciq8Z8qUJgndnj0q1CSHZSvyEZB7ikVlV2LDoep/nWsVqK7vcjDPEpIySP0NR27P5pJBA7t2qyHREOecnoKbuAwACDnOMVquxOr6jVJEmeR6EVKkZYkqeQeRz0pwJkZFXg44z0qV4niYBMHP3j3zVIl7jZ5BkAjOOQBQiO8edpAOQBQsInYqMgj1rbGgXUelC7I2xA9CefTOMVSsRrcw4mEakkZYnFPjjdnJf5RjoKtxrFExLHJI544zUTAykMuSuOg6j3xV9dAUmiORWOCr5ApjAuwDEn0NS20bTORjYAepqX5EBJwcdxWsdwT6lWNWVwfzqRlDMScbe1ABuAWU5GeBUjRJjax9gMdTWiaFcijYKpIG7PfHSpIsyfMeWxkVZiWKGEEYBHQHFRWyEs7Hrjj3q0J7EcblZDjOTwavW8jxnD8qDnOTmq6I6MTsyCcgnpVw5wEVMggZPqaehg3Y6W31fT18Oy2RhMl05JDFcAEnI5+lYDP8ALgqQQeMd6jG9GGFxgcf/AKqc0zR/MACVGD70EuTsMS4Z1dSfxIpFDswA+bPA4pVYTckAFj+fHWpcCHDbiNo4GatMlO61GfZAJQCcnOT/AIVLJEi4IIzjBHtSIxdcpyxOCTU91pU1tCs0p+U9QB69K0W4r9jOmjJkAUkEcYpMumAMDJ59qnSLJLBiDjoaRRJKrqqZOfve9Ursjcd5G9QW5AGae+0quEAz04qWMHYsT9QMEmo5DsuACPkUZyD39MVadgdkhIypk2jIfsSKkYNtKnPI6jsaWcqIxKoJJ7VGtw7AAjHY/n1rRGd7FaZ/KIUjec8DvViNyEGUwSOKTyfMQsxGQeMdackEmABzgVfQjVsWGMSSjHAHX8qVyjuYwMkdeDViJVhyehxzTUiVX82Mhjjkc01uNIXKwRBGXC+/OKgaULllxtPp3pJJzNOVPQDgYp8MCYO5cjP+c00F77DIwdwKMSD0brV+Ig4B5yKdGEjQJgEYppby1+XGc8Yq7hewQp5cxJHPb1zU8W8qQw4AySOQKZF87BnGOc9auRo6jgg57ikjK9tiusBHzlRjse9LbptJ68nmrYGU5GDk8VWBJyAcHqKpWZhImMQMm8HBzmjzy6kbQTjAPvUdwpEAJyWA7UyAFVG45JHpyDTRHN0HBSzlTkY6j+lCxujhgcgcYFPGcEnk5696ehBYehHU9qe4XI8pPMFYHOMgirESIjAHknoRxVSS3ZIi0blnxx7+1PsYpcHcF3dznNBCk09SxbMWndGGB1BHTrUzRZZhwBUcGXmIz25A+tSStskwTgg4qeouZEKyiBSMHcTxg0jTllYbeT369qfPGGU47jqRVi3gAjAOSSMUNpakpu9inFb5DMRnnn8qfEMEhTVh0wdqjA6HPWnJbF1OOMck1LkrEPXYrxhlyGySfTrVuzw0ZDAgn1qHaIXAJyTzk1YcB8AEgD+dTJ3DZjInjWXaVGT0I7U/CW7GQDBPb1qALGSyjlum7uPpTyBCqhjnPTPWptdmd7CkjPmHgk5Jpj4mRhzk9D61CLssxQrkdsc1Naxn7xOcdj2q7WVzByvoiO2IhPz5ODjOPwrQ3syhI+CTkZqO5EQYKBls0yEfZ5VIIUH3xms37yuRtoEgfJSQYY9GXJ/GpbVsRsCSeeT61NIWuFOMex9aaIzEmM5c/wCTUXurMWwscIIOCDnru7fjUzII1yACT+NQBzxGcgkc9am8zCAk9OpPNZu5noWbebIIbhuw71FKodsnkZ6dqrhmZ8oSADj6ipl3SkqSSQfwqOWzuQ9RksKo2Y+AevGB+dPjiMpwMADkj1qUKJE2nHsSPzp6QgMWDfhU3JS1EFtuGSOVPWmSRJGMkYJ4+tWYJjCxZuVPrTZTHIcnkE1CbvqDSIEcIBuOO/1pzvnGScU5rZGI+Y8dqJX3oU2kAgjPeqvqQNgO5mK8j3pEjGCScEHvTbcPGQCCB3I71Kf3j9MY6Z70D6EblOQRkdjTQPNXHTI/iqOWR0cEqCM8Fev8qsNL86BFzkc1QgjZYsbj7VN5vmIdpA9TVa6tw4HUAHmiIAHaAQD6GlZPUabWhLBHgks24jpxUUkYLkgZJ59s06KMByAWA6dakeAeWfm59aWiY4q6KzxMRwuDnqKlMAkiA3H60i+dFbhD8+eSxPP0qQKSAR2Hb9aDWMVbYhiDIwGc+h71NufB3DGO2ahjicTEknB71YmUsAV5J7mh7mkdER/awc5ySPaltbvzCT0AOKia2aLBIyWHbtT7S2Eagr0Y5Of1o0sJXuSvKSVIPBJ5NBtATkMST60swG0Y4x07GiGYP1PIFTra6K0bsxwtmAAU8VHLeJbBQ3U8Zxx+tTS3ZiQKo3c9Kg2ieItgA44BHWkrvcmyvZFgtgA7h8w4pvniDAIOO+Kqo0h4YZx0PYU2QGQhjkkYyBVcvcrU0ldZcY79TSuYxCVYYJHXuKpxSmNMAHBpjNtzkZqeTUqLshMoj7BkeozUqqiAl8DPeonZdgITB6Z71WuLzzPlJx71pZs1VluXJ5o0OQd3PQYNCkBt54GOAKoDqQTnuKsq5KAE5FVy6Gq1JPMD9BnPepBGlwpQqCcck9aqJKN21Oc/pVpbS5jQy7SMjPTj86zlZdSVqNklWLEQXKjggDgVOXRFQIvHc4PWkjUr80gOTye/NRSSBxxgAHipWrJs0VpZmSfBAwRwSTnPuMUqqZOhOelNMErSMSQ2QAOOlWI4xCACeT1NbXsQk2yspkhcZOQTwPxqVN05J27h6djU2FeQjOfQVHDE4OFbCg+vWpuaJEiT7VAiTHPIFT+cSNp4PXFMtiqlgAMjkjHNRTXAR8Y5zkYFRa7tY0jpqyfIKE4ORVJ5o5APl+bn6jtUn2ln6HHqB3qsIys3AI4ySenWrUbbl9rDo43LgkZX3Oc/Wpm8oMC4389MA0qv5anNMVtz4AGCcmixso2sE0pyFXoeg/WnREy7SXK460+XanPHy9KqszbztUFCPvA8jvQlctaMty4dCepAwKq5MZBUknqaRnC5BJJByBk1GZVkJUHnGQTxVJFXLplVUyx696rPIIwATk9QTyKhDFYW3knB4FRLG05JUkDoc00i76F+CVSmSv4HofWratGuC5UNjgCsl8qoQH5gePU050keNWL5PcY6du1TKNyomhJcxqCAckdMVVku5JWVEXnsTmq9rk5BXIB61IJHU5UAHOBzzQol2GskoY7zzg4wetVGcS/KeoOCPxq7dXWIwxzvI4GDzyKp26YlLuAATnrzTtYvl1J5ApjBPBx1pkQDrtU555zSXMg2ccnP9aIFUcg4I/rQdMIsfLiJMsST057VV2eY25WG7j60srAkhwW55OagSdY5MDJIxnNVY2Sux7Slcgg57nFIpKnI7nJzzTVu42JJICjJJbiqVxqqxsdr8D+IYIotobJF67uNyhc4B6iqM+pJDlQc+gFYz6nLdXe0EmHuCTgmq81663QiMRCkY381SiO/Y1X1QzYQE5HPf8apSI0oJJOc9KjgxJcAkkD1PYZpyxnzZCrkgngHt9KrlsaKLZJbQusTJuUnPAJ6UNCImyRyeoqVIkeMlmIwDnBwSeopJXE1v8xA2jIIPXBqWjWMUIkYO4nII5FIryPFgsSB27VE0+9gFOSOTjt7UonKvhVLAg89Bmp2NIJFoxjySCw5GcA8n8KqhUt1yDnngUqs8mGcEKp4LVBO+4gjA9OKk25dScTjYAOCTye9Sx3BUAMpPGckVnzPIsIcYJB6UkU73WA5GMYxSs2CWpfuX81SAcEjgDk1BBIYYv3hPXgk9faq5YoflJwOSeKsAxXaEsoJUcqeSPwqPU0UQldYoXlU7sAkD1PpUUM0k6DKYPZT/k0iL5XAwV6AZpFdjICowc1NjZJWNEQMYxlscZ5qu0G88+mATUcdyWcrnIx+tIcR5YuSV5OM1Gq3LshSxtIwcbsnpUksJu4SFYFmHAI6d6S3JnjO08ehqe2TyYyOrZNQ3YqKR9iPIJFwBikGCnBOaqefnAGc1KsxjUkV/NJ9dZEsLjBycHPU01gg46H1qMvvXOfyqPf82DwQeKLk6lkSAjBPQfnTA4Oc8DNR53c559aa2ABjn600DRLhSDg9u1MbdkDnFRk/J1wc5xQsm5cH14zVLURIGAwT+lQjIkyOnWmlj1J7UGdSAMDPY96dhp2FZvnAA+tIzHI71CWbdkDmnbtyA980WHck3AHvg1C8gPQ5x0ppBzn9DTCDjIHfvVKxIoZic4yM9RTpgCoI6+lInHHSonfDYz370hvYWEbn54Ge9LKoU5HWlUhecgn61BPNvYgH6mjUzEL4bk5pvBOT0owD3JNRMxyR09zSuWvMdvAB2jBp3mFV5Izn07VGpBzk9KYJuoI796i/ctaDw2BwOSai2lmyenqKZJLhcDIOaZFcPjJ4rJyKJpBtxj8qYHBABOfXNRO7FznnnOfSkwOoJ9655TRaQEgv06HqKVie3WowpUn58A9KPMKjk/jWLn5lJaik7Rzwc9KrlyXJ5ao7m6CqXLdB3OABXO3/AIwtNPB3yBCc4J6E4z1rklUtqapXOhlvBH944I7VlXuvQxKcuFABJJI4rzrX/iY4kKWuJxj7ytkZ/AZrj9Ru9X1mzEqu8UcmV35wCc8gHrXDOtZ7mkYvdo9E1j4iQ2mVQk443Vx6eJdY8U3TpYRNKckAEjI4PQZ/xrV+D3wkfxk0z6jekwROdwBBLE4IGCOhGcnNe5aZpXhj4X2Mr3FpCAikmRUBcjJOMnNeHXzH2cnCKbfQ6I07q58n6vDe2kxNyXJzggnJ681638FtW8D2VrLJrcEEF2FYtJcRFxgc56Hn071wXiXxHpuva5qN5GI7a0knLxxBuFUngDNcP4m8ZWQtGishmRTgkDGMDr9K6oRnUim+vQTsnoemeO9btNb8QzTaYvkacCPKbG3IHAOO2euPTFVrj47nQLJtOtppN6DlosYyeMHPWvD/APhYFy6/Z53O0jAPpn6DNYUl+8zysz4LZIGa3WEUlaWvqNTaeh2/i34m6h4hkMktwQWJJPQg4wM461xL387uSJnIPXJ61nzuzgbjkd6W3ZnYRxKzsegIzmumlho09FoJzbeotyXIyH6jmqwVnGeSD3Natpol3eEqyMoUgkEc4J5r0Xw58J4kcG9nAgaPdG3GSSOnJrXksQ3c8qsbG6vpfLggeWQHoqk//WrstC+Gd9qcKy3GLdCSG3KcjjuK9Khn8LeFtGiQhRPHlfMOG3EHOcE+vpXFeJ/jPFYB4rKBHgfoVbkgjkkdj7VcKcp/Crsd0lds6XS/h5o2j2jfaZBMQdwdiOR3xjmq+o+ONM0G5DWJRCBtOACDz9DXi2sfEDVNYlB81o0AKqo6gHqM+hrGtdPuLwD94wTOCATgfhXvYPJMVinZRt5s5KmKpU1du52XiT4oX2pTllllUKTgKxwTk8nnHQ4rlpL/AFDVJt7SOAT0BORWhbeFnDqGXfn9a6Oy0KKFV3xcjsK+0wnDFGmuavLmd+mx41bMJS0p6GRp/h9pkLynDnoW/ma2tP0qG2wCA5x97HetGNBEQFXcAOp7U/yNrZGOT0/nX1tPDwpL3El6Hjtyk9XchNpG7AH5SDgY9hSfZkiC4wSR171biBlIQr34NNlgKAhsfX0rSz6sS1IllHlcMMZ79OvNTxBJkLMcnGQaqfZ1QYRiwx1PqTzU1uqpCQxycnpRyroawGlEx8o4PBFEv3CFBU+tSExDOOe2Pf61E7B2IGc45zVRV9yxLZADszg5yc859at/KmSDjjtTIYx5J4O8cc1A3yucHJIyfanbmY0h6TiVwHHGcAdqfcBkUFTyORjFRJADkkEjrmmo5dypJOOBSa10CyQszFkBYg8dO9VlUsQSFJBwMdqddgxOBncM9APaliIKAkEHPQ1KWg7IjUPIdgyQD7YqzGwGADwO3pRDGRGPmGenPXpTQE5Kg57k/wBKztdmsVYbOS5KhiBnn1NNRGKgDK7TzimMyoc547H3qBGkZid5xnke1HIMnmZkxg/P2JHeo/nKENyO5qwYySOAe9J/Cd/H070JIdiG3liTChcn1I/lUkAw+WGQetOgtnkPCHaCe9TNAck5Ix1FVoCIXJQEAEg8mmpKXAixgY5PvTndiuMZAPJptuyzuQgwOxPei2hFyOL9/cMjcjHH171O1sQ+CMAHirdpa29rLJO7ZcgccfoKlnjaeIvGMjPHHap3Yig0YjXAPBHNV9jx8hsg9R+NW2iIQluwzjvUAfAK49+c00rCQ0lGgJJPJ5/GnwuvlqFPAGPpxRDEAhJIPqD6U4HYwOMYHIpaAyRXVIWz1PTPWpYfLSFiA2/nIxmmTW5kQNkEEZA96iiLrxtYDPJFZtX1RHUcJ9y7SMHPIxipI4iV3Z4PTHagIGO5zgnsKrvM6MFDkrnAC96S12BBOgBYKSD1JpILWWX7vJz3FLLCZI+eM9s1e0mcW10m4llU8rjg8Ur2WhSRnxq1hKVmyCTyvX9Knl2tIGJKgnAIHHpVnWSlxN5qDDdfaqG4PgE5JPQduaaV0mDQTgo4wMn1FIibgWYc46n1pWk2sM556E9afGCikEZJGfp707FRKmw+ePl+TPJ9PepFj2S8khO/PUU+LchORwT19s1HPIRKqoeO4PfPpTt2AnkUA/Jwp9KEZSDkHIHHrRbIytkglCMhuvOalisHlfJOATkMR/nrUadWZ+ZD5W+LewJYHgnuKbnuwIP3QK15tPEcOCSOOSfpVCKJipUDcOzNTVmRLQpxkO/AOe2eKsvbSHkjg81r6bo32kBsYz3J6VoXGnBU8sEE4xgDmk2r6GfMc7HGiRAEHOc8duKjdSwwgO0nnPrW3/Y/2eFWP3ic47mmRWB3HoRnNK6TuZ3uzLt4FABOc+nvWvFdpbABPmOOvv3qG6sjbDd1HJIqi0zYACkkH86VkxLQtyzJK7Mxw3b6+lVDON4yA2OtTiIOm9uCewqIQPGjSBMjrkg1SsKw+cp5YCkgkcrTYwWUlhx702BwzAsBuB59Pap3OUYBcHrzTWisWiJWVmAxnb3p8J+cng56g0RRHYTnkdagMOHyOvSiyeg72LU1vHKDtAGOcj1qMDahAbLDjFERKLweM9B3oXazEYwT1NFrEPcYLcZBHyHHQ9jQwbIyST3K96m2kEYGRSjajAnGaE7vUlpNBBaB13tkkHPNOlhZIiQeB1BpPPeMc5Iz370T3eYs+vvVK7YKyK0kYfndgZ4IHtQgwo5yelORmZSQPlPFEOFY5GSe3pV+QJIRuDuxz0OfSo4pMggggZx9easkiVwpHXrxTRbbmIPIHQ0K3UHox0dx5JAIyM+nrVppN6gg8AdaqmNQQMZI9e9TR4HyYwCeQKmyJb1HpOyphTyOp9KfHPv+8cnPJz3qu8bo2U5XuCetMhUBSzEKT/OiyepNyVyocY5ye1L5bKSSfkI5qOJhHLsI+Yjgmpy2Iyp3AY596tIpFeKFGxtJxnIJ75qxasqTbj95RkDnHWmQuHYqozsAJUdQD0q3b2wdVYps4z/+uq20ZO5fg1IoGEgBBGAOlQT3TXUhQjAA4xVMrulIJOc8dqsmEggqc46kVWhi7su/ZESzyWG/P9KzwikknAPSpm8zYQx61VUybiAMnt9KUU2RZBLhmIxnHSguCAoB56jtUYyJDngk1I0Z83erHaBgg9K2siuVWBB5Y27cDPSpI4RHkkfN2FRu6k8Hvk+9SB9y5HXvmnrYVrMkSAzoSOoz1qMDyZBk4INWIldYyQcA5yKaShXMnIHQk0JNklhpHuAu98joO2ePSoVjEbgk5B6GopAQQUORnOPalDgMpJyAc4q0l0FcdIBC4BHUcECk+dWyBgAc4pZJFdgCMYNTXFufJQq+Seqg84xVxt1JKcTGaQljjB6etTSmeTCJIyp3GcU1VEagYwf61JFIGkCtleMYA/CrtrdIhMejxxqEJ5wBnHWkXLEqR8uOtb1poVvJYvMzDeCSB3z2rCIYuVOAMnGfrQrPYHdIYHImxgk9xzVmJt/Ud+gpfKIwQMHnP0qa3UxMCACM896pGd2KYfLdTghfQdqW5CFgMggjH0qaXMhJHGD3qncW4dQSSCO9UkF7Af3SgIuQOw5q5aanLYshtyBID94jr9arWzhiyng4xmniEJkZBzzx1zVrzHd2uhlxPcXEpllOWJOTUCTtyXHHarZUGPDc9QfypksZEBKDJwOD1NaxM2+rIVgHDnkkVILcSYOM9/XFSQQgwbjneOoPpU8ISDDk4xyMd6adhK1yCN2ikIfhAcAnvUkiJLJkcL/dGTj3/GmuBOzAHJPIFKkbJHjHI64q1sS2aNjolxqMMrwKSsYy3qPT86r3VgVTBGcHn1rW0rxA+kadNGBtMnU9z2rHkvJZt7Kd2Tnkc9aqKY7qxQdEVyO47U9ELuAOvv0oMBZixGCT1NCoyy7R07kVsr9SbljyiAF6cjnHerNvG8TBiA4HrVdZ0aPIzvB6Z/WtjRLWG8JMspTA4HGD+dNOyC92Z8qBJBISQc5GDVyfxBdy2aW4kzCMggnrzxUV9alrl8NlAeCtVjFleRgr1J9c1ovMybaehFdxS5Q4J3Ht1qW2QxMGY8/560543MYZW+Y+hqzZWMl4AuMtjnNarbUy6kNvly5HA9R0q/FoxltfNjlAK9Q3T3ps1nJY7QVAQ9TmqxlcZwx254GePyqtyk11E3gMQ3ylTgkDrTZSqhTGMg8k45pm8yjgYJPOe9OdxGoXPzDkCriF0xYkSRwzjAz3FPRC0vC4TrwaRC20kgA9SCetL5jZAB+v0rRBzF+4jHlgKaqGZrcjjIHUd6erttBPzAdMdQaaEMrHd07E0IxlIsQyNMqv0P8AIUskZdiCBgnk5oizCoBxj1FR3DErtUE+5qkrmfNoPig3MMDAXvTLhhJnAIAPIPf3qWKb/RyFypHqKrtkNySAe4rRCbVtB8e5F3J068+tX7jWXvI44pyFjxhc9T7U3TLf7dKsG4jd/EcfjTtQ0M212Iw3mhTwWxk9+PSqRLvbQrIiHcFGQO57mp4SyxAY5zTRbPbtk8jqeR/SnLMGbAB3dsjimSm09RkpO0sfXqaSFkMeTye6mkceemBlSpOQf51JBCkUZJfIJ5zVJ3C+oy5KvAmM7gemetVWDNGCGKkcVo+XHJk45X9arrAWJB7HitYslvUhQuAFY4Y+tWow4GDwSOvrUMeXO0jcw5FSHJlVWOOa03EnrcajOZvLkPykdTzirkYSHO44GOKY9oFAc4GeSe9DxeZGccj1J5oFdoYyp5hMY+Y9+xpoDqSxAz2WnRQiNgSO/WpWd2bZuIU9BxTQr3GxSySuNyFcDAxVpozgEA4xUMLkvgJ0OCxHB5qwpP3n+VSeBVCT01HQxFiSSCOgFXIYxFEFY4z0xzj8agVA7KUOE64PrT1RwGHoO/pQjGTJ4gAdq4JPQNUM8ZVg5IxnAA7UQkQAEgnnBI96VoJLiTAB2k5PtVXtqYN3Qkj+aMA5xTAowSSQe1Md/KO3BDDvTlAkUE8ODnH8qshSuKhcZVlOPp1pyxk8dO3vzSR+b5hLtkDpmnDMrE8jkZYd6ExXFjjWMErkknofWnxZMZXBLZyTUiYUELjJ4JGKcMqpzwTxkVLIbRXT/Xgg/N+X1qVhk5IG765pyR7VBIyT0PrUM07I+EXOPwo9DPmtuSyFmTg8ngVJbyBVAPJxg/403JcBjx7fpTS+xSOT3zj+ZqbXQ1K2pO6AEkPk980eawhKAnJqJQAA2cluMmidmYjgjAzU27i5nuh/yDCn7xGc1JakmUhlO1Rx71CGLcsmG7E1KtwfKdAPmIODQ72Fe71EnQvIGU7SD0GBUU9s5ZWd+FPAp1vuR8vzjpVlg0oBxgHn+lK9mhblKQI3ADBsdcVctrY3EYCnHHU8VE0TKCBwcYBPpirNkskEe3Ocd/Wpk3bQxSu9SOaHyGUKCSeCSe/eobi0M+xnPQ/lVl45ZJdx4A7Y4pXDSKABjB596lPRXIlqthIVMeApz681aAMcbfxHqCaZAFUZJJNEpYYZTweD71D1djJOyIjcbBgnLZ6/jU0SMyAt93vmmC3NxyAFA9OtSSK8MACEnA6daTfQhN7sbGp80qpyuehq2g2OpxlD1PfNVrWTehJ+ViScHirQI2gFuW5rOQ1bckZo5BhBg9eaiKlGVRznk+gpgTaeCCM8+tWIZAwzz17io+Ei9xit5+UOCB19aRcRgjHTjA61IqhWJXJJPpTBCSxYk88kehoFq2DZyCM46k0CXceV6cA0jSYfYOQTg8Ur5UBcck59xQJaib2ODjOOo/GpWQsoIHJ68c0xx5a4HIPXNKlzjOByB3ofkO1txVgUgk5JAyQaj8scOCQB64qYTBwB0J61VmZt+wAkHv6UK99QZcuHWaDHcDtVOPO7HXJxU9vAXTnIx36ilGIiAAPYnvSWmiBK+rGqgXORyfWokBByzEgnFSu6xMSx7Cmlo36EZJ4B9apMpLUc8q7MBunUCoknDLhev1P40+3twjkkDHqaSeVEfAAA9h+dJb2NFdasYyOyMB8noR1+tRNdPCERclsgEkHiriS4Tk4HrVWR1kmCrgg9T+FVvujSztoyXfKQCQWyOasQQFkAHY81EB8gVTknr61cSQQxDnIxznrWcm+haWuo2ePKqMdO/NMktyqcDkjrxTJbpsY4Ppz1qs08p6jvnHelFPQTsSOpZeOWHHHaoZneGNcHODyD3pTcMrE4BTuae+J0BGMH1OK1ItcasrSgEDjrxUySpkAZJ78UQwqpweBnvTXjRXOwZfHYdal2Zok0DSBcY5yenpzSyswUY79RUCEo2WGQRgg96nZuD0Ap22BXaHpiQDP3QOap3VqjMQOV6nFL56xnbv8Amzkrnmo5pQcMCRjrnGKqKdzeNmrMgOIZACDtHcD9KfMTkFSCMYAzjvTg7SryB/Q02KQMMEYI9frWtiuUltgqNuGD35+ua6++1+zudNSKNQHwCSO5781ydrAjKSDgY69qBIiNgkZHA/yK5KlGNRpvdFWskXwWZWORyOQc4qi6GNGGCc9Oc1IJmZSCwC47VGu7ft3Aj9a0jG1ybX1HwRlY85JZjnJPSkcOcKGJ5605GMWcn7vGKcXjIyOB9Ofxp9QSCJUQEu2SOMimyybGQqTycAD86jlO+Qe4zn8aYZHSTGMqKFG+oJO42TebhSu7nrycH61Y8onLMOOuapyvMJQDwmPvc1NLcpDb4yT2x61dn0LjZXuRhzIzgHjPYVMCHh27sHHPeqm8xp8gOTyAaLfO0ib5SenNVYuOhckmMYCk7iOCfWo45fnBB5PaqluvluQMsc9/SrqwHcGAwRzzU6JGybauOmUvKARwetNLmBTkMRjsOaVUKgsW3HPI60kkhdcEjHQZ60ki4oiAMowCcdORimfZCRkjBXkZ60rzSIcRBcjg56U9SeS+d5GCR0FUVZDIgYl3SZOc4HXvSC6IcBACT60vmB12yZzntmmKPKbcQDnkZpqxokEsTSOCwwQOCKVpwABnLDse9PuATjafwqmY8fMxy2elItKzLBugsYRRznJFE9wXt8oPn6kVXjdkYkqenBApyzBWJ6EckUG8YiwSF1XeDkjOOaGUFsLknHpSfaQ6kgYOOKjV3D4OcHq3oadjaMUStE54kAHP40jkJGSD+Hc1FcazFENkpAxwG9eKw77UJXQmNvkJ4x6fWhR1NFZGr9qQo7MfuknB4rGuNbjGQgO4+ox3qk14QSZCT7H1qrIDMS4BAzwT3q1HuXrYszXBuRu3EEdMenf86rlHwqgkknkHuMVbjgXyQ7ZU9aQpG0gkBJx0H4Va0NFHTUz2t7m1kUBgI25GOuTVu4bIBbkEdR1qSRTJgkE4OBSK5QLuXIHUEZxR6msI2ItwgAIGSxwD7VJHPGQQ+Q2Oo6VXN6jXRjcBRj5Sw4qOSVQwAwSemPemapEtne7ywP3h09cYpY7x5JmQ4EQzgnqfqKqRhLeRiGAJ6Z71ZgjVFLbjluD9Mdqzdi0rhHEYt0ofIJ4I6nmrcb7ELPj2HrWWrNvJJ+QHI/8A1VOGE4JDfKP8KzeprBJFi4u8ocDA7EVWS4eIq3UdOQeKYszKx2DIHc1PO58pDjnvgZ/OlsbLXUlWEzQkk4HOcdyagVBC6gHPPI9KezttRAcHHze1QgssmCOc8sealbmluxI6PIco+BnBqIRPC5I5yeSB1FPe7FuMHALcjHQmmpcOq5Y5Ldc1Otikrj4rd8ggkjOcGp2Z4HyvORyOtQrI6EFunODjinpG07HBwBzms2bJWF8oRZcEgnt70+Bt6N5qcdie9N8uRgQQMDpz1qRWKrhxgg8cZrNglZiWSCKUgtx15NOJDuVRue+Tx+BpIkFwSWOBn9KcYUgYhOST+dQTrbU+sknCuBmnNcAHB7+lZEVyHGc/SpluehIz6V/M10fY27GmlwBgAA+tHmhm5FUluRtx1J4pFuMHk1oSXFnO7A4NSGfnGcj19KpRzKzc8D1pXlGQQcikrCsTlyckmkW5UEqRz1qHzt+Rx7UxSCeetVckmeQkA5+mKcvKZIB96gZsKOenWg3BJwM4qlJIdidpsYzk8c0ySUIo55qvJJuC4OfaniUMhBHPvTTuOzFeTIyTz2xTUmLcnpUIkHc8ilLDAOc5ouSSNLtHXFNjcSZBHI9arSyncD155pwm2nJ74pXQ7D5XKkKDxnn2qOWTkAcHvSu+cnPvUAlGSCc0mwsWI5QVBI575pJmBxkZwOT6VUa4LnCjaB3pPOY5Dc+lZOXUaRKjDdkMDjqvrRMDIp28H1qqow3BxntSmYngHFYuZaVxzMQBnJNIAcEn64NReeFHznv2HSqs9+EU5cADqWOB+dc0p2NYx0LUr4br061G92FHUc+tc7qHim2sgAz793ccgfU9q4bXPiViUxWzgv0KqxPauGpVszSMT0+71SODq4yM555P0rkdb8eQ2MbkTqCBxkjJ5rzPVPEes6qZEV5YEIIPGMDjoRXM6LoUus6wwknZ3B2hSSec/wAu5rzp4mzsmaqOup2998RNS1ibyNOMrEHDKBwc8cmuc8Q2+pi1F1eM2CMAZJHuAPWva/B3w6ttChEs4QsU/eFBgEnuSa8/+LfijR7bUBpSSJi2IkfaQcAg4781xxxTqT5EndGqikrtmJ8MLuwtddtm1W18yyyWLkEgHHGQOuDXafFTxFpmoXEUOlRKluq5MoGA2RyAO3PWvILjx7pdjp4S3JdTxlAAQQe9cLq3j69u96pM4Uk7Qx6D0FafV3UkpS+4pTSTSPfPDHxk/wCFa6FLapAtyxYuu1+WJxgE9hivPfH/AMfNY8ZgrvNqjcPEACRxggHuMeozXlX9py3AEjyl/Zjk02W5DkYXH41vHCU0+blVxc7elyZ72bG5ZGwD0z61XluSVLM4PHP41G9wXGxELN6YqWx0O4vn5GPUHtmu6FNWJu2QII5FyBl+oJqKK0uZ5yEQvz/BzgV2MXg54wB3IwC2MD3PNb2l6Vb6Vy5yxXkHAGe/NbRgScda+EZyYGkJ2SdwCT06Guq03wfa2SwXAGJUOSM9e1VtX8eWmmxuiHe685xkH2FcFq/j3UL2TFu7JEedoHU571008LUqtKCbfZEynGPxOx6Tr3jHTNJB8yHOBgNEAc46g++a5TVvitNdgLbMwiCBVVuxHQketcfFY6hrEgMzsynnDHgc9q3rLwYCvmuwIUcKVzk9/wA6+sw3C9erBSqPlv0fY8mrmEISajqYd7qV/rYBldnAzgE8DJ5xTLTwvPd5ZTwOSP612cGhxQJkDB9Kuw2gTMaDAI5I9K+0wWQYTCNSScmur7nk1MdVqaXsjl9L8LuZf3qb1HUZ6n2reXQo40AVfKGehHNadmBEQD1HcjrU0gMkg3tzXvW5dErI4eZy1kyoInttpAV0xjHIOf5YxU2wyng7QeTntVnyPN3DOAmAc+4zxUTHBKH5j2bsKlRvsUtitNGY+Ccg55FOhPlAHGR6k96azZDBzyemaLeNmUA5OegI6U+TTUOpMhcT5PQ9QBUdxIZQ2OK0xaiOJHBzjrkdazbkqJsHgHPFSldl6ohhi8lN55JP6VKUTcSQBkZx2Ap8KqHGDwRikmZSwAGT0yehotqURiJUiLYyC2SRUlrGm4kjnsDT0ChCT1788Ckto3d2YHg9M07XRSY6cqmQQQD1xVFSEcjGEYd6v3HyxlTzuJOf5VD5QEeSA2TwT6URVitxsZIibaMjHSoGjaJd5BBbOCKvQ4ihOSOvAP0qGQiW3w5GewHNTbUZAmyUAsc/4UkkTyxgpjjocd/epCiGMKi7MDtU1ugXOTweue1Taw7XRVCYiLDr39M1GXIULnGSQRVybaisqkAnPDd6q5CrgkZHaklfoXF6EU0eV3Fcc8DFPsgPKJcDBOc98CpJEUquXyxOcdhSGMhSAMknv3qbaFCSoT9zpmkxvwT0x+tOSMxAlm+Xv7UkOZwSgIAHAPf8KmwFhJfJUtnJxxntRHF5yvKXPynBHao4GUoQ65bPccCrFvKGUoRgdhScbEu5Sfs2MLk5x3psQ2rkYAB4wOhqeZuTEecdj61WaNl2hs4BycHiqSI1Y5ZgSS7Ej1rRttRMVmY0GQQefTiqCxpLkdFx1NOiXZlV5Hak4odmitNeOuZJTgZ5J7VYjQyEFjuJHBHcYoaPdnIBGOc06BxBg9c84PYUW00Gk7jZogAQcg44x2ptsFZMnJP9Kn89ZpwCoYdCM8g1G4MTgKMpnJ9BUpO1mPZDDvScAA47e/FPmmOAqnkdferEknnOAi8Y/wA/lTGTLngdeQB04qbEu19Cuu4OBnjrk05oxkFhzn8qFwJSCcgcjFLNlhuB4HUVNl0JFkjyykcD0Heo5FeI7gMt1Apy3K+WSQSQDgn+VJFKSwLHgHjPalZl2YO7zfMwwMZOaiOzerAfn606Ri52np1pvllCCeQOR7VSViQe3Ep3HPrirglzEE4BA7jmqv2jDY7DHHrT5gW+ZOGB5A70NO6uUtwDA5B5OelXbLT47tiWwwA5HpzVVVO0EjBPcU+O4Nsr4YjIqXqtCNOptzwRLbBIx0GMmsRbySB3ViCM/KB29akjvy6gggDoaqNh5ADzzwaUYLZib6li4nlcAknYTjH4VPHOijg5wecVAY2dCWwRjjtVURfMQDjPb0qlFNGcrnQWWsmEFVUc8AGrkUqlg7MATjOa5uCPynVS2e4JPSrC3h83a546k1m466HO07nZotvdQAlxx0Pasy7EduuEbJz0B/WseXUs4VCQCBkA9aQTSHgnI6g0uVtXYlruMvL1pEIJ6np7U21iJj8zHA9arGMs7sW4B4FWo5DsCjhTzina2iKSvuQsS0xKnOOoFaem6h5ETrKm8EcZ7/UdKzyyRnIXJPBpvzsSBkKDzQ1caWpLM6ZLLgHPAFKgLryck9faoJIs4CdDjJ9akDEEgHDAenWrRK3HghSSDjHUGm24EpLdjTdgcYZiW7j3ojTynLEnHpzilZBbqOGI5AH5BPBFExG7AGD0wKhmJklwB34IqdRIXUgdOpA/xqrWDcRHkUkAE4657VHPGSoJBXvnnmrixbskZGRyT60OQybCc9sE1Oz0J9SvCQ42Hnjk/hUbWQCYJJ5yParlvp7yMTF0HWop1eC4CuCSTirT1shepHGTAoXHykcYqWzVHL56rzk/WoQQ8hD9AeAO9OKCR8x8DHPrTtcIuxJJhWyDkA84oV96nIOcZHFLGyjPGT3pLdg8gGPm9xx1prYGxu7bKN3HHQ0CTDEg4PbFT3MYLEbTx3qGNBvxj/CmtTN3ZLb7ZFJY59u+aI4AX6kgdB703cIiAo46g1OmACevuKVuwiJo/wB4SAMjp70HdIpMgIHQA1PBbPMQxc5HOB0p8xV1weD71aH0KunoIZ3KgAycE45OOmfpWnI4jiCIxHH41Ri2pggfNzj2qaNy5JbgHjB7UNa3BaIhVDHLknJJ5PvVpZXQEhueTg1HjPBAyOQfSnFSwBOQDxVLUzEa5DxkHIbPb0prTxwgDliRjj6VXmyHKhSD1JojhTBZ2ye/arjFLUm9x/mhuQMemanWX5djYGe4qH7OAmQMjsTTfIJYYPPUEc5q7Jj2Fe32NkHIzT4yyqw6DHBHXNTW8TSqQeMetQzxkOqZwSelNb2MnpqSSMVVeSQTzTpDujHfjkUqL8vA4HehMu/I4FNJkjEtnZSXGARThB5ZBPK9ABzW3ZQ2727M5O5R0rO8kTuM8DOcVUW2NpKxEkPm4OMY71PGSrbSR/WtSNIXgCHh+cEfSsvYEue5J7e1OLuTsRPnzVGMAnkHpVoqM5xg9qZAWMxMgyFII+lX78ptDIBnFPVWIRXF1KsZAPXrmqrYaQS4Oc5+pqUTl1GVIxwcCnKwAAxhTz0q4kt3GOzSHg447dqlsZSlwE4IyMg9KWNkQEEdeN3emyRBP3ifMD97HX2rRK5k7o1NThQspiO0dwPWqAnMYGRvJ9fXNMgl3nbggE9TU3lqgyDk55BppNIL3Yy3hEmSc4J5H41JNCEOUGRjnmk4YAK2PWmDcN6klw3AJ7VoPSw5JDEx3AnPQUsMhdyOOvfqagVirEkEjPan85Dx8HPJ/nWpLJ2lS3yT1PBHvSmUSqFC5IP5U/TvIupwk4JQkEk9BVzVYrbzMW5G3GPl9alO7J1MfaY8kAbvWpVd0jYtknGePWp/swePKnA9etRr+7YbhkE9fXirViHe5DG7TFSwJ+vatC3jijcj73oDVVpTEudox2HcU5cBC+7LEdPSrWwIbcyByShIB5AptsSEJfkno1MykpAHXPSpo1G0o4IGeK02Vg1uJbxgEgHAJ6/WrjW4VCFZgAM5qr5exx1GSDzV7zikYBHXoaARHE7J0O/1zTGm8+XYAT7VJFMGAUAEn2/OpEhSJg5O0nk/nWyIkV44iswCH5epBrS06U2cpcc8cA9veqE5PmAocDjgelPEh45OTwc+lbLVGN0mWrzUJLsFT1ByBVBy+wEdSMZpxQqd5y2Tx7fWiRA5BIyMcgdfyppCW9yFcvyeD/OpGVZPmxlgPTOakaVGjCkAEdPXrU6Dbb7gOQDg+taoqKIohiQb+R2GKmEKwOSRnPBqskhVWZuSOgAyKlile7gIIwSeD61ajcTstBWcbiBwOwPep0c5VcYOaYLby3GRk+n9aueUDIoII9/Xig5pNolhtA645J6VatdIkuQxjXcVH4H8Km02KJyFJII6nP8AjWhJeHSyBGQx4HHcY71SM0+5zE9nIrMCcbTyPSosYOGGeas3qzyS+aSQGOSByOtV1jllICgnnnArSJF3eyJkmNqqyRnaw6Edqn89pR5zk7s5JJ69qr3EgASNgQSMAAU6OI+WQMHHJB7jvVLY1uwF75oIbOCCDntzjipYoxJ0OMd6ockAqCDnkHtVm3m8rjByB3qrCi23qSBGjLAfxHv9PStrw94an18yLHhDGoYluh54/P61jiV7hsFcdjWlpuu3WmxsIJDG2MEjg49M1ElKz5dwi1fUi1O0OnXEkTALKh2nByBzjrVJUEK5dsk9P/rVPNctfF5X+ZiSSc5JPc1GIFdFJyTnp7VpFPqQ2r6C+SqKWUYPc1BEd05J/Ake9X1X5Ru6+nrzU8NtGz72GBnketaonrcptEOjnIx09ajVzHlVBIHerV7ENykHgH8f0qFyQoxknPJPYelVowe4sTCUqpHJ55NK9qXmyCPlPHNSW8gKnKDPUHuKjYOjFlyBnkDvTF0JCjRsMDPPOe9KXG4bvmHcY4p2ScY6t+lP+zBY+OSev1pohvsMjcM5xwAOfSrG4mIgPweN3eowFjgbcBlhjPrUFshDAHJ+tUjByQ4RSl8B8gckZFa1pP5URDHnGOKzYQYLjBOe5J9M1ZeQZ3Dpn8uadr6MxUkhk8YmYMRg5zio1AiJOBUhkaSbac4xkZ6AdOtBg3ZK8imndkt9h6MsiYJ+bkYqKFCs+Oq9wO1TQxJBkNzkZye1LbsiyMc8E85+vFBHa49QGXI4PqBzUUbSfaGUjdHjknsaso285XgdiaaVZjngg8H3NBDEjycYxtB4Hp+dFxDtAcnnPWn2x3NgjBHb/wCvU84jiwrAEEcY5waluzsTe6IYY8IuSDn07d6hjnjmlIBzz0IIH6ipVIjznOcjAoWDJDsoGM8jrRcd3pYfPGgwVPPHFRA7mOSTn9KdC4L4OfTmlO3zBx9cU1poJau4krkLnAcDGOeaSGZMAkg5P609IIzkZ6np6UwwJBjK5BPUUXWwtb3HEgz5HPHTNPjdg4BPA6D0qKNBu4yD60wPvukQE4xk5pNEt9S0su9yDkAdMDg8+tSfaZUBBXvgUKoQkKcrnOcdKlMWTuHIHPPWsXYhX7iw3Oxfm5BGaabg7iRjaelSNsHAxnGDTFGQF4GanTewpXFYFCpxwe1SzFNqA8ZNVGlkMpj4CgZBPJqZonZQByAOnvUtbGDd72J9pRCRwB2pIpdznk4A5zQz/KAck9CKh2kOGzjJOR60kr7k3JwUB2kHcT19fWpR5SEDHH5/Uk1WaU7hjBIHFSxB2ALcHrzUtBdJloAEnPAznJIpflWMleeetQPKBggk+o7GnpIZoto4NZNE6XJ4XAQ5GR1zUIn+YlTkHtTZJvKtSF+Y/p+VV4g7RBgSCOnGBQlq7ib1RISd2V5JPc0SSETgOcetCuEXdzkc5681XLiaXezYIPIx2rS12HYmln3EADjsKfHPHAvzjJxzjmoGmEfbr3zSqpWTcwGD0B+tO2liU22WVbzyCowAOPrTVlLylGAAHepoQEA4wPQUGLzeQMH1I5rK5bTYguxECqjPPJpk8gKbsDIHenW0IhYmVwRjjjA/GhF3O5IwvQH+dJWTKSbRSMpQZkBI7Y5p4ZZlJXgA8EDmm3cyhcYznqafbzJtIOBx6VuEVra5cVwyLuGSBzx7VG8IkTcF5HSmWsy5IzkZ4FTyOudoyBWWqehutVqVdplypBwOnPFRRpFEScguTwOp+gq3I4RSffpVRIgZQ5AIPcdqtO5Si7okeQxcgnpTopGfbkZXnoc81HdsAwAORjvRHOEUBQAMDg8mna6LtruW47ZZZt3zAD14qQQIwYqCXA+ufeqMOoO0jLnAHfHPvVmC5ZDkHg9OuaycZCSRDkodhXBz+B9aHUKpAIBHPHWguXkJK5+ookQtMABkEdu1X6klf7W3CFTnPJ65qZp5EYsVHTqOtNkhRSGJyc1JG4lTIB/Gq0BX2GSSltpHPcDvUby5UgOAT1FK6k9Tg+uOKhNuv3s5PfnrVpIpJvYrzqFcEvgg5JBxn8anYK4yBkenWq5tEllJckgHGM/pUy4iOxRz15q0axjZ3aHJI23aAQBxkjrUSTOjkOuB9aYLiSSQjAAHbHT86ahyx3ZNVYvXSxc8wmM7TgHvUtnEmwnGW9T61RZzB8uTkngDmrEMqom9yST2ArNq60KT7j7u6CHCD68fnTYpCCCcBj2NRMQsgc8A9j9aUjzgGX5jnimlZWEndizSNG6eYc7jjA6fSrMZK5BIweMGoSGWRA4BxUnmCQkYPFTYqyG+aZJWUZG3gE9atRqpTJOGHbjniqtrAUZ2I3E9zkkUXDhlKkFX6DHek1fQmOjuwuZBKAoGSOeKgeLziEJ4HJJGKFBjx/eBwAB1qQLvc7j19DwKtaIrcCRs29AOMiomJ3AMeB0461YwARjnngkUkkaeXk4z2B4odjoirkZADKVOST0qys7NGece3cVWgjzljzjkAGnLOBwRk55JqLGsSa2nXcQcgk9DUbuWYlQQVPHvQyDY5AwwORRauUQs3PPHehrUuKdrCNM8ak46nueQfamDc7eYWGD1HvRcEFgCSSeQMU6QBYjkEk9B+FAJNsrz/umAB4J6jOR/9ap3jB2shyMevvUEMfnJk53Z5yasplVAHr160JFxVyMl+T39vSmJKodVYZJ5xjinXEnkMDkdO/aq6FJnJGMj+I+tUkbRRYYgoQoxk1C2ACOCTUF1eRwoF3gY54Oawn1lp3ITIAOCAT+NWo3Nk0tzWn1GKyBJ5I6qOo5rLPiB7veIgYwRkZ6/4c1VBV2YhixPXPP86Z9mUdDgkYyKpRS3LXM9iK7/AHqFnkYHORznJ+lNhicxq5OQDnk8flR5Q3bXXdnkn3FLLL5KKAPpge1VZbIuMXcsS4lA3xjPqe3vUDTMjhAmR3NMluCSMEjPYd6n2+bAMcEjkt60bHUoj/ODgIOSe1KQsIIbA4qj9oEM/TPAx/8AWp9xch2GBksBwaWxskrak8EgTIBBJ5Ge1JJciAkE7geuOoqncMYp0bIUDIwc5JpJT9oYkjK+gJz0pW1NIrsVrt0ucDHzZyDjPamyAqR5gIxwMetSyhEIC4AI4z0FLLnCrwePyodylG4wGNQGIJ5wT6VfkZPKDkkAjuOnFZwjLbkKk56YoEgiBifJXjtWe5vG1izFiRc569N3elRgikcYOSTg/WorO6BlMeBtHQE+1WjCFyQAQecVnbUuKTVyqo+f3OcEVo+cOAAvIx7+9VAiTqD9x1PYcmkWaQMQU3AHqOtS9TSOhNO4ZTtXvyx6CmxyO4AC5bsR3oDq7cAjHUGl8wRtkctjg+lTfQ03ES1Hzl8njgGmLAGYbxwemD/hUtoHn3hm57DHUVNgIpDcHHAHapu0aRiRByoKsoKjnFQLJJGTs5z6f1p5l2KQeSTilQYKYPyEfNn17VlcoekrjgnJJ96uoolQBuSB2qB4FRQyk/TNPgZ3JVRyDzWb1E0x9sv78gnIHHI4NEgjjJQHfnqateQREQFy56gdT+NUfmVyWUnP4moTMpXPor7QYDkg89hUsd4JMHOB796jMW45xketQyoY24Gc9BX8xpn2aWpfiuCckHFOFx2Jzz0rJJlXJ6CpoZycAj6mqTD1NLzinOePSnLdn1P0rNa5GQByM9Rzil8zn5euKrmsLQ0hcBWBB4xwKeLoMQCfxFZaykYycAdKFmAYkkDmlzDSua32gDAJzkVE0xZjyCM5Bqgs+/A4HbJp7zbGULyTRz9yuUvNIMAjr3pEkzknriqLXR4GctnrQXIYnJAxVKaIsW/PTcQeCaWS5AXOcDtWepLtwcnnmnSYdMFsEdDT59AsTglzuzx70GYyuADgdzVD7WYwF6joealaQhhjGO5FQ52e4WLLOc4HPrSCQAEt1HQVU+1ZkwOvcmo3uG3HuD0rKVVdylG5Zebn5RjntTGlKYJP0rPn1BImAY4P4Vlah4pt7EEyuuM9ScD3rF1V3KUNTfe5w4JOKqz6tHCjl5FUKMkkgfzrzTxD8Tra0yY5yCB/CM+vHWuMuvGOo+I8eTF+6LcED9Sen4VySrLubKHkepar8QLC0icyXAQr0UnrzjjFcHrvxNlu0KWIaZ2YgY6Dt0HNefeKEuLaFWuGJLfKPb29K7L4f+HF+wwTTx7SDkseMgnIPvkVwSr3ZqotGfNFq+s2zvKzwAjJAHJ+orjluZ9L1c/IZQrc5716/wCL/EGkeHNNcG8h8/bnytw3Ec9BnPNeNXfjmxjDuy+aWO4BBg47da55Xm+pSjbU9EHiy0bRpREq/awpAVxxuxXL6L4uh8K6uNSMyrMvPlEkgkg5yAfevLtY8bzXEhFuWiGSQRwcHtn/AOvWPJfXF1IDK5II5J9a0jh1LWSDmsev+Lf2hNa1szJBKYI3UIqxudqgH0I5z7815NcXcss7s8zsZGZm3MT36c5OKqGYR5xk9eR34qtHN+8HcnPFdkMNGOqSRPNqXY3PzbT8p5OaDIG+XqfWmW1pcXLAIMg8GulsvDkaojSvjcMnPatlTXQlGDBZSOcKSSefwrR0vw/PcHdKyohyAAeRXSRx2lrGrEq5Xpkjn/P0rP1HxXYW4/dowYccEYBrRQvsWn3NOw8MQ2kDSyyAsCCAcYwKvjVtN0pSGmiiJHAJGSfYDmuBu/FF7frsiOBjAx/OsuDTru8mDTMxB4zjrmvcwWTYrGStCL076HNVxlKirtnZ6l8RDAxW3RZOwYkgk+w5rltS8Q6prDBPNkERGCufetXTPC2x1E2HPUA1uWHh6JJC23pgYI/WvtsDwtCnLmxEubyR4dXNXJWpq3mcbbeFZbsFmHOeR7fWtex8KLkFj8oPP1rsotPA3ENwD7U77MrkcgGvrsPg6GGVqUFE8ueInU1m7mfa6XFbcBRhfQdauGMoMIvB7VLKphO4ZZR3HX8q0NPt1mi3SEgE8A9R9a6mnuzBO+hi+WyMC6YBPep204O6lDktk44rQubZS6oo6cdetaWl6WTiVkBGehp67omO5iw2ccSsJQA44H071UeEAnJ3HPGO/tWvryh3bgoQcZHU1mqE8tQGJPUE9T9aSjfW5d0tBogO0lzgA457VCg3MoUEjualeQvKVzgLycjqagiuVkZyCuR2B5p8jZqmrEskaGQEjOB+tDx4kHGBnrREpL5J6jgCn3J3xkZwR0NLl1sUu4NKApGeO4qrLCjYJXJPU9+aJs+YFzgHv2NSJC27JbKDr70ctlcrcrxkROyqu4jqM/nQ9sZnyMg9gen41ckjQ8qBkfnmmqspGTwBnOKm3VFLYgEJg5OWP9RUsS7wApI9TS7/ADARk5z1qSCDYoJ5HqfWp5dNQXQhng/dAk85qIAMu0DIxzVlg8kmf4RyaSJUyQF4PoaOWyKW5RMWyQAA7ccgmnJKpyAgOOOe9WJYGjwwGR6fhTTEIl34yT0FDV7FK5WZBgtjaOmPQ023JDgn5gTyTUzRmfBBCkHJyOtI6bQRwff1qWrDG3kQkOVJwSBkdqj8lVjBb7w6HHWrATCg+9QuX3YI69M+ualK6sUn3FZVRQxAJHX/ABqGNHmcsWwmOppHjYxkg5OfTiniHzoFQk8ZIK5HPv60lGxSYrgMPL25DdaZ5YjJxx6AZwanNu78gc+5pIwVZxJkk8c1PLbYOpbsBC4G4ZGOfQ0ahaoq74wBjsO9VIlKbgGPJ6D0qTO9drOQegHpS5Wtbj3K0b9W4yTzmnFBOpBOA2RnsaiVT8wYkHPp1qW1YyAoTgjoT3quW2pKRXI8oBdwIHpTg21cEcY6ipJovmBckgjBA6U6K3EWQTkHoD2FTZWKs7kDKI1zknP61EEJ3PnjPFWXiywGcjPQVFJIYiABwPapVyR0GwNnaASeSOp+tOn+dgP4f9mi7KGIlR8zDqO1FspChegI4z6mp6XB7WGec4yFJRR3qa3Bm5BBGOvvUcyZfAHPQmprVQF8sJxjJPfrWbtYSIpx5fOQS3UCoI2IbG5gDwQau3MCuwIIyOpz0qDKPgE98ZoVmkNLUi8kqeDuTqaVFMzgAEDufxq39mREyfusMnNRnCMuBx6gUeg2TTWjoqugBQDk55qqPmiIP3ie/wDSpPNYh0JJQdDSEBlUjjnr9alJodxI4t8qEAAA8mpbwCOUMCCe64qBTtfC+vNOkUhicZA6mm97mRLvWSPJOOOT6VFJ5ZQkAkjueQT9aCp2jAwG5JpJQRiH1P60RArxP8+wAjPPPSpXiOQScD3p62hLFyRkcADrSbQFLOeBxg1foFmOado0AHI74qtcPhldBznkVYiQtbliCAT09RmomwEAIGT0NCsSJE7y4OM47HtV6OyEqh2bAI6CmWMAX7wzu6Zp7SNbsVB+XsprOSu9CLJ7kS2hiywfdxwMdKmg3pnJOeeKRHJGSSD6CpY5ARhu4wDU2ZlypCW6tczbAOWPBxU81sY32sRleM1DCWtJA8bnOc5/Cke6knmIY54596i13oNabiSRjjnvzmp47krE0ZUbWHXvn2qvIoZcHOSeKch2RAEHPr6U+ghC4ZiAOOvvT/MG4AJkr1+lMtw3mEkZHc1biXbuJGQeh9KLAtSDGTk8Hv704vg8pkYz70jr5jljwAc+5qPyzJIQCcjoB3qhWuiIOfMOVwucg+1aMtwJUBQED0PWqi253Fm656CnxxtISB0FGjJWg1mZuFOD0NPtITK+0gk5xketQ+WUkKgkEnmtTSZks7ktIgKYxS6EWsWLSP8As9fkyxzzu5OcVWuAbiYE8H+uKTVr9nkd4iQCOAKpQTSbdzkkEcev50knuyvIWaLynwMEjnPvUDMzSkBcAd6laQ5yDx9M047ThgMnHQVqtCRUQMeRzigr5L7uo6YpnmB1J5AJ4NWIEDoN+Tg5A9acRMTzllUgHlvXtS2qF32AFjnt3qERlJSGB2+1a+mItvL5pUHHTJ/WnsjK5XFr2deRyQR0qsI8SEA4yeBmtC/m86VnXgHgj3qsUBw2cEDvSQ9th0SmLkk88jHf1pGAkwQRxSswk4wQFzxmkRtgxtz7mrsxWGrCFfdu47k9qijmYsQVyueCKnUAueD6AGpDHkHIxg9aasTsFudysMcgdaR7ltxTGSOaViIsMQceo5pp8tgShO4jkHqapK5IH5oySOO/9ajW3EwOGIOM1OHymAMgDtSK+wkgAepNWk0QRlGjTb156/hTIyUOffpUr7jjBOO4xQibgSBn196tLUCWLcMvxg9abMN5DHqD2FSRyAxnocCo1l4AH4AjpTsLoL5gXYAcFv1qysJyCSM9ahSMXDBSMgHOR2qwJwpywyV4BppaaEj4/lyBx3+tMWJ5HyDyOoppcsCcEt7dTUkO5gSARgjjvVJNITHZPAOfrTUT99u5J70hlHmBWPJHepzE2d4OV6UJWERttWTI4JHQ/wBKfkzHaeqjtSFMkOVzjvSgtuLjgE0yLtDfIMeSRz9aYQSue+cgmp953DIyKDGzDJJC1otjNtDETzCATjr09acFAYDJAHUetIiOOV5/nSxwsZMtknOea0WpLdxZEAQBepzkipbaN8AMcp74qux/ejGcD8qmOdvHAPpTXYi4r24MhyxxmrEQRYHXPz+o69adAiyRkkgnHQ9v61Wcc4xye1NDTIN2wEHkHvinxZ4B+6xzzUh2NwwB70+VRFGNpzk960uhpCDbEfl4BPU9K0n07bZmcuAD1J9O2KzcRPBgkl+v/wBarC3R+zCEyFk6BW5xQhF+NLZNN37sMemMdfX1rLKl+QcgimuxkjCA7h646GrFvD5MIBJyRk5+tUtGFrlaVRwQcdhTFQpGQTye+alESvIQDlRzzSmOJMgncB2P61ogUbEUagvhOdver9psZSGGWB5NU7SJHBKkBc9SeakVmSQ4PWmnZEpD+fObJ47U8SF8h+g4wahnkzHkAlu3/wBehZQcFsjPXjirQtUWMCEgAYzwDS+UzMCeVHTHSonn+UAjIJ4I9cVbhnSNRuBIPXNarUzZCLbPIbB7D8aWCDzGIcYOcc9TTllXzCBnI74oWZUJboQcZx19a1u7WMXqx3EQIzn29akZRKA5AQ479etQ3BLYaPlieMnrUquPLBkJB6EZqkNPoRRojPg4PPJIp13JhDGhwCOQBxSShJcBeADwQOtTQxu4AGCACOetbJDK9uGSMbugzwehqeC5+YKiKqHnP9aDbkSGM9PU9PWpYbQq4z0A6irTMW7E0hARX5Z84IxVuOVGTcQdyiqzbNgDDIJ4IpYSDgbeM59/Sgwk9Sa2kLSB8hSSeP5VoiIXNu7PJh88AmqLspUcYIOOBSBw0oGMDrkirMloNu1lEQGc+melWtAA+cuRlTkBjio3lQqYww3AZI71VRiz/KcLnmrXYS0ZJqEweTKpkqcZ9KhRCcMcjHbpVtbQLghuOv8Ak0yZNgLAjgetUjS73ZTaQfMFByD0A60sWCCSCT3znNWiUZFKcnGCQOagjDh2BB5PAP1qyeZJjlmAcIqAZHP0p7IMkAZz60oQjhVy3ejYzvgkjHOBTsTdj4oxDnBycYx2609onDZAJJ49qijc7woGVHXI61aN4kQ2lCSfQcCmxdCGOUhm5BK+pzipYpzKrbSSSep4xSRwLdlnAw35ZqRIxApU8HkkVS2Iu0yIeaoJbBweCegFNkw20hsZOPxpwuUJKkZAJzmpZLdFQMAemRzn8atML3WgQxYzknkUwFwWBHGcDNSJhlUZ6D16U5IiWBbnJ4Bpi9BtrncXJPAOVx17CrkeJIWB4PrVZ4zGQQMEnp2qWEmVPlwD3FNK5lew3AQhHIPcDqasRBSCAMHHXofxqFYP3nzj5gcj2qWGJjIXY5BHQ9OlVsYN66mdcMwmABI56+tXYUIhG7IzyPU04xZJyRip4gqBV+8B0z0oSM1uMLrhQBjI69zShSEODjkYpxiHL4AOOAMc80jy+UigDO7qDQF0twkUIuXIYY6E1DDDvO8H5fel5mGCCQeMCpWjAwqcIRzQiHZirG6pgHg96UiSIKRnbnnHNWBjycZ/z6UsRHRxxild2IsRxygk4GMHFRzREnJ57gk9KlEQLkA5BOMnvUc7PCAhGQT2P+FJPUT2JVg3xlweexNNErLGASSeRz3pqSGJCoJOetQ3Ub4DKcFcnGOtUl3C9loOALkk8e9OiAXAyCSevei3jMsYLD5gMgg8U+S33BTkBvY8U2+hK20JRHvUEHkdeKYzkbgRx6+9WI0KAA/iKgu2O8KcAdc96zT1sNqyuQjzNw6EHsKuQqqj5gCcc8c1XcmMAJyfX0pyb1jLOeo4py1M1oPLLtITIwe9TRyGNMn1xg1DDIHBxjA4x3P0p5kUk56VDXQa2uBD3LbkO0gdKswRhI13D5hzn3qCKRIst0DdqeJSzbgcD0zUNNkabjwV3kqPm7kU5mckAHk9eKZuDYKgE980MoLKe559qRm7j8ErnHOOmP6037OTGXY8A9D3qxLKI4c457YqEAyQYJ2k+veou7GfKySNEeEEfezStcbeCMYH54pkcZTHzZI7eppCTMTuB47ClbUNRlrK8shV8A+lWoYwsxG49eM81FGiKxKkbhxVjyDIQV7dqltCSbIrvJuAFIxxUnmeRGQ/THYUSw4IYHnGaqMXkkDOx29h2oSukFmmSKSYy6dPQ1AxKEnGSPXvVpl2pkYOeuahSBS4OSeeeePpVphytEUTm4AJHOeT2q7ztAx26+tQmVYsoOAKntS8yd1XoO5P15qZPqEV06jHLrypxzVmF5HA4wRyaZICjoAoJJ+Zs9B61JExViDjpjPNZvVFpa6iTIsiHn5j0NVHB8jaSQPUdasSOFUnOcfiarFvNQkggA1cUaWVhotQIiR8x7U0QcDPX0FS3Fz9njRVAcn1PFLDMHyxAHGOtUm9ylGN7CQMkDk45wOCDSbjcMDjHOBioypZ87sgnpVmJwpwR26ihq2qKST0B1DKQ38PeqcUojGS/fmprtTMpTJUE/eB5qu1mqADJxxycU4+ZT0egSOhbIOdxzULI/mgoxwTkgDPvVmOJFYA9B3PSmMjNJmPIA6kd6saVya3hMvHc9yOKUExSAZyBxgjpTbeWYMQFGB68Zpod2YsV5z36VOtxvoywkm5iOcDnmpY7hXLDBPPHHpVSOUBCcexHXNFu7szEjHOQBnFS0St0SgKoAkbODxnnNMe4WE8DIPJx603Y0r5IIAHSqyhRMSxJGeSc59qpK4aplpX85cg9DnkUy5j3KuOCeuKtxIjRgAAZ9MUyTCNg+vApJ66G8VZalM2oCDBye5P+FKSi8kc4wD6USEO5KEkg4x1psyYjyTz7c1qi1p0KjXZSXYFznuakIMxYgkEDp606ZAsSlQC+RkEe1AUl1I446dM1e5OvUI4flBYEsD0qeGFmUFzx1AqSFeRk4JPSpblWSMNGNxzzg81k5Wdi1HS7I/IWU4YjjpVYZgzgDAPGPrToZJEJDjjrkUyeYPwpAbsT+tUk7hZWuiw5JTJGCe4HNL5RKgqOT6+lRwzblII5B55qdX2LgdCKTug3GxO0UfOTnjB5p8kfmMpBA5zjFQGV2BVVIBHX096ZFvBHz5+opW6iSsyxMUVsA5IqvJGYmz2JyanSMbgWIJBz60y9l4wCCQOMUJ20LtpcUEFgD1xUNwm5gcnHXNFuRLESMhznAqJg+wjP5Yp3NY7XBZmDgKARnkjr1qSbCybgPwqvbo8anIGAcZAqaQMcPnI7A5/Gjc1jqWYWJUZPXqPSkB8wkDGPSnR7Wj3Acd2z+dRi4CMSF+g9alGyRItqQQ+Nx4wKVkMjNuGMDrTBqYSTawOccntTJb8MQq4J5J/Pilq9ykkK6BELdD0pAN+CCOOfxpjXSBAH45OR1qjd6nDD8iPknnirSNFZF67ZGiYvztHHNc7d34TdsJyOmMZqveXU0o3LI3HYd6pvCyLliSWGMdcfjWsYq4732JSc4csSCOVY5qK0ALsXUDnr680vmKseerKCSPWoPtYbcVwCRjA7VaRrFJDbhcSuY32p1PPvUiXCwx7DyexBzk+9Rt5ckRQuAR94nmqRljjc7GJGeMjgVVjpVkaNvcMozIQW6gVXFwDJKzcoBnHpjrVIXJhBJJweB71Wt2aSYAFgc/hRa+prG2heju0efBGAOSPerTXpSMgqHTux7Cs57diQVzvHJPfrU9mv2oOT1BxyetZuxtoTx30MzFCBnoBjpVqzEUrbTzj+IjgVz8O+1uNrfOwPJxxWnaXwilDFMAjoal+RSkhdYRhtVAcZ60ttIYIFd8gHoTz3qeOV5JCCoZexNRuGP7vYShJ6DP15pKV9C1JXuUyElmI6+oPanxxCQMB1X17jHFVp4jBJuQYdhjgH0wKsackrLuY5BOCABn0z0pN9SuZ3LEIO7cRg9MH6VEyK8zKxJHarRTzGCKOV5z7/hTzZFXU43k9qxuVzGfbQCJ8Y4J6+ta7uixqGUfUU0WOMdhg8Z/KmBT5gJOQBjn2rNyvqaKdgk2KoCqAW59+tNAKR5xkdzSsnl4dlJyTjNMmlkaEkICB1Hf8qjmNVIYJRsLoOeuD3pbe5jdsFfmPYf570kZRohhTnvx15pNOtzHcO2QRzj6Uro0jK4+RzHIBgqeOn9amdVGN7YPUfSobtiJmB4DDqOx9azWeeA5kk3gHjNLex1QNC5IlkBTkAenU96dbESEgqMg456iqtq/njeCM45PpUtvL+8ZM5xzuqHexuo9S7tkDbDh89KuWtuI5dwYAenem2KhFDNyTyDUhCvICpJPp75rFicXuPkDbiVZsccdvw/Gq7SuxUbRkVYlkVpFVuTjnHYU+OS33gjDY46ZrO5zyXY+hcYXGMexqF4PlJzz2qwyktgdPpUcgJGCehr+Y7WPr0yrs6huRVQArIecqexA4q+6cY/Wq7pzkdadwKEhCyZBIA6jpSLe4YDByepqSeJnYEDoc9arPES2DkGlzDitSb7aN/XAz3pTcB+Rz3FUJ4CCT0x2/GohKUYAHjqeahyNEtTUFySuPfv2pTcnIPfrmss3m0kHn6UouRMODwKz59S+XQ0muCMZP40qXpY4JOPWspZCG69+KQzMjdRjrU+0Eo30NmK62uW7HoKGvSGLHoT+VYq3nAOTnGKU6om0hmAPcnGKl1Q5NTTlYMpIPB6+1RpeiFSCfauaudfW33kSgIOScjA9zXK6r8Q4YZCEJcZIIU+3Xnr+dZSqlKOux6NNqqRkMXC/U9ayNS8aWlgh3zqpbgZNeKa18SLmW4KBSiFgqlmySPXHY/nTItObUIzcXc7BWXI+bIGfaud1L9TSK1N7xZ8XUiu0trclif41BIwc9wc1iQ3WseI5EErFIGOSxI/P1NcbELafxHHaqQQW+V26HnFelPrOn+H9PEk9xGgUYALDJOOgrmUpPdmnKjj/HGnHTdOBQhnyBnv15rD8JeK7zRZMSIrQOehOTj+lUvFXxGgvrshMmEZxnvXJX3iotCdi4Pr9e9GrZWx3niPxgmtLJGWKL3Ws9/ixfadoyadBLuCjYrkkMFxgEn27V5q2oPMxIfJPXFIXRlJY8nn8a0jTTIbRp3erz3khMjkljksxJJ/E1Te4LnbkkAnpUCkyIADuIGMVItnLMyMEIBPJI7V1Qp3M7jVK5POcHuKVnln+WNSw6kgdq1BpUEKYkOGB5561I93bWLHG3ngn8a6Y0+xDehXsdJncAMOvXNagsLO0JYLhyMZPOax7vxA/ITIGOSO9UFvp70lUzjvzzmu2jhalaShTTbvbQylVjBc0nZI6tdYt7RD5QXdjn6461jahr9xcOAnJB4YZzg9RTNO8M3d65Em7Zxkn09K6my8ErC3zxl9vIB619bheF69RqVV2R5FbNqUNIas5K3iv7ghlLjd1XGO3XNaFn4be6z5vJ9SM4Ndvb6QkIBWPacYIHp71dt7GOKRHjUcggjsa+zwWQ4TCpNxvLuzxq+YVazsnZdjl7Hw9FDbkeVuf1I/lWxZaUFjAZMZ6Z7V0EkClQAAC3r2qu6yJkKOB7A19JGCily6HA5N6tlezt43LoOMcZPrUs1v8AZnUDkAZzT4IGaYZ4Gc/rVtwfNAYEg92HWr5bMSldalaKESwF0AQ55DelEMStGxJ5HQVJNHtYovAI6U2ElU2gECp5SlKzGF1jHK7h3IqeOcCIgHkdCajhCjcG5wM/X2qVYYyCRznnr0pumaJsrK0qNubOM5JHPety01U+QFAwy+ves7crQExsM92FQQK5DDnjoT9afImhxfUbqO24nJLfIOSR3NViIghAGMcD2qeQ+UpEhB75HPFQ4EigIMjrnpn8KpQ7mi7kSQ7dxdcqehHeq726owdEwT04AzV6OVI1AfOQeB61BLlsc4P8qSi7mmjEtkdshlwMUk0ZQkHJBOQRVqEPsAYYI6e9QvMxYIDmQ5BHtms+VtmiIxCZ8c9+9QyloSFB4PB+ntVlHEZAPOe3uTT7mJZuSMEDNCjZ6lJorJJwMDJHNSpK0y8DG4c5+tNtlRIWc8tjA96dCdpwVxnGPpU8vkCegJb7IwT1B696a1yFJQEE+nerKuAwLcZPFRSpvY4GBxzxzmly3eo7ghJwB0YYz+FVZEa2kAHTuM9qurb7FUg8Z5zVd4IxIG3l8nnvQo6lIbv3KCDnPTJpVYbSHGT0wamSBGBYDAB4J78UG3R+UOQDz7VHKjQosCJBjkCnKA3yNjB71aFsMkKOT1NN+yfvsE4x19TU6WARIwgIAzk8D3qK7t3DKCoAPY9qt5ELKM4zyDVeeR3fBOQSOT3rJRdyo9iNrb92SACRyAKqpvR8kEDrV4wNCoxkgjr70wQtIMk468H0ppWGKWXAJBJPOO1QFxJIVwA+eCenSrywgopIwM80ySzDktERnpzU2QFb7OfLyDg56iojbOXBJIGeSR14q8ltMigMVJzz78daqtM8cnzncqnBAHbNO1tikkNufLiIJOMjAz3pgTdgoeOxxUt1Eski8HAPH9aYZNgwhwW6ZpW0QwCAEZyfUnt60ssQmIKnhah+aRyGDAAZyOhNWLSFmBwOnr3qGktWNESW+wEdCOcmkUJICTnPp+NXJIw0buT0BJ9uKquQCmBkdDj3qN9iGQPblASe3Sp7ePIBOSR6D+tK67jk96khkCngEnP4VFm0SyOS2C5fB5P5GpLYCGYOTkEYINOeYMSSDx2qFGJnySNhwM9MVnqxLQbdz5kOwYQnn35qrsEbqSQQTWlerHlSuCCuM1QZldjGQdw7kcURWhomDsQgUHcOvHaljPGxgSOx/nUxXACAdMAH1ppUhgFHPaluFiFFCE4OAexqyTGkCBzknnI6VUiUiRlcEA9RTpArBQw4XvQ1doleobAHJHRuT7UjyOyMBzgcU7liBH0A5zSTRkYZGGehXFO2o2JaF3Uh+AOme3NPmjwwccnPP4U4QO8fycZ6+1M8kxDnJPvS0uIlWZFYqcg9+KhmQSKSWJGcYxRklQSDknkelSIQuc8gn7tG2qI1K6l0j5JKDJA9MmpIhG3JXdjnNSNibKKMZ7etRRb4MoBjPU01rsQ7ouLKFUZGBjrUMSm5uAMg/Wms7EgHpjpT4GCPuBwcdam1lcjUckbI5Q84HUd/atSDT1lTBO58Zx3xWeQdu7I4PNTQXJRw+CGA259qzdydLjrm0Ma8cEcbT6VVXMLAgY579KtXLmfJDZJAqIjOEIJ7g+9JaCbHxIsxy2QQOPemSIHfHPoanNoQuc4PHA7VGxEUmD8xz270rq4IZs8oAkEjJ6U/7VsyB0P5809HBkweQc8HtUOwNKSBxn9aOZdQ2GSNgrgEknqO1SCFo2DBhupQhVgAenI3VJEQAcnJ65p3HYgYSYO3k9/U1PbeeDnAC+nf8aEliBJLZPp3FRi9C98DHep5iUrag0RWTc3JzmpFLM4VGwD1zVK5v1k4XIbI+b+daGl2bTbnJPTAFedXzDD4d2nJX8tTWGHqVfhWhKVjZQGHzDrmqbgrKVUfLjIqa9tZbd/lOARXP6xrL6eQsikke/X0rGGcYSf27M1eDrdrm2Yt+QWAYEcH0pxjCAEc56g1y0HiCe/kxCuCTgbv610tnZ3M4UyYz1yKmWc4OK+O4LBVm9iZ1jddgA9atW0aiDdwDz96i604QwllYliPyrB0u8uftzW08hYbjtZqvDZvhsTP2cJWfS/Uzq4SpTjzPVGwi+ZKcjpwMd6tOhiUYGR6VPbmCIgFAXxwR1NLK6eWSenIIr3Fe55lkilHG7Hsc9qHiKNg84GSRV+3tgyBgQB0x047UssBVcgHHfNVfUnQzZF2MGVWzjv34pSSBkjHrmrkjjy8fex3PaoZ3E4woOKvcQyFmyCR361L5e/DHkenrUYt5MKAOvSpdpUYOTjmgFsNlG9T6DoD2qFYULAhskdQKdOu5gA2PXmnRIR0Jz2NVETdxyRjPXHHI71DPC5OGGUPINWfLIIYgjHpTrx1kRQMgAdK1juQwgVDHgAbueT3qN4xGTjGPUdKcNixjcQSRz7UvkCRcBjtP6GqW5N9R8UiOAAv1OKbdRxFkAGMc09Lf7OOuT2NMli3gMTz6CrW4kxQ4V0KcrjmlnTc+/oBzinW0ShMHBJ/SpTbYyAcg9j2oTSBLQqRMeW3ZIHAxViK5dBhVye4PGaasJhkIC84xnPrTo3dHBxyOfWnuQnYjmO9c4y/XmpoJ2RACSQT0p0TpcsVddpxzgnFSNtgIGAeOh+tPqGnQkBV0wMYPXjvUdtbl3K5wPT1OakgkAOCgCg8Yp0TF5yQOM9KdiN2PFtLGSxU47EdKhgUox8wEKehq+lzudBKcIOKNR2SfLE4Izwc+1MUiq2OCCBg/pVgwKYQwIyRk471BJaPaxoZeQ3BqAowUEMRg8c/0rSOqJWpIYHQlmUYGeRzToyWTBxjoBimQySbSGy3cE/SpbefDAuB17VSdiepYXS5RELgjEWD83fP0qKQLgHIJHTPeppdbMkZg3YQdB3JrOMnzEjGB68VN3caRMGBiGQM47dKRE3ZDZI7VSn1TIAYcA8U+K+WRPlIOOTVXNEiy8ezgAY9akSNFOChLEcEdqs28cVzaFywB9QefxpoHAAPIIBJPWnGWgONnqU2kETj0J59uKsSXLMmGxg9CKcYYwC5AYAZxmqkZL5GTgnvV8yJUbsfhUzjqeCTSpN94uvT7pBzUF5dxW6bQwL9xVZCkq5Dck8A1zTr22Z2Qot7qxbkvIo0GGy2RwB/Osy71jY+Ap4HU9OtXrW0Xf5sjYx26c/4U28EM+4NEMHgHHJrjeIkn1N1QTIoPEYYriAEE8gHP5Vf+1R3aqAChJ6d6xW0dLfEkXy57Z7elXLBxE3zAkYOD3zXTSxkI6SfozCphpPWKNlMRRgYyRzz1p8YEpySAR29az1uAxALbfUt9amW4QdMNzyQa9KGIpy2kmedOlNdGaCgCIYxn2FQtAV7Z3VPAyyIBnkdqmjjDyjJAOK6oyT22OVxd9Ssip8nHzep7UrxC4YlWOB1x3pbuPypcpyCcc0RM6DATr1yK6IsjyZIkIWMAH8+9OjkML5xkZ49vWpreYEAEYOMdOtTSW3mJvRMEdRjrWiZPoUZGlklyCdueKtx7hhAMn3qJA6uCRge9WEgknyQRsPUAc5q0YthgMM4APTaKtRxAICRyB29ar/Zy0gKAg9PrWrbaTLPbu4cYXtnn/JqkYNu5QdwmOp55FM80owIAOfX0qzPbhUO4APzkj1qK1tBJKFDjPcHvVpXIu0yjcxnzPNA+YjFPSNiBk4B6c9Dmr08KtKQQAB6d6hhgKs4J56gk8VaBaMjh3o3zEgHgZJokhlEzOzMYjgAN1HqB7Gp/M2AfJlh/ePfpmlEruuHGR19ad2U7Mjt1IcMobHX8ferDuoblfm7471Z061LqSeh6ZNMuLdo8jIY+nWq0JvZFdJAzHYcHue5qMyFJBu9eT1oEJTLcAjrinGIPER1bOapBdi+eocAAYPp609VLnLcrnk9qaluEUMQCSeOMk1KzFVIAAHcZ61ROvUeq+Xb5HLZ6g9qIFDv+9PUdajspDKQHBA5Aq7Y6fLd3KpGpbJxj+dF7bme9rFKa0AbHHPPFNGS2xjlemSMfrWjdWD2FyyyHBHp9aotE0srEAYBzzzVxfMJuxMIo4kwvXPGaFZ3GepXoaaIjIh56Hn0NPi/dsSTwO1UHNqN80nhxk5PJqxazxoChHJ5BJ6HFQygEE5GCOvHFJGuCSevYinsYNu5IJlMpAJLHgEelWRiN9rcZG39KzwhilVvQ9auS7JYQSx3HkUJnPJssRxAEZYYI45FOaMQYyM88HFMtbfzVAcEKuMelaN/H5durEAjofWk5apArtXM6RC+CDt9zURXaFJGT71JLP8AuxtOTjgZqOGZm6jABx65rRC0bHKPKYgHhuoGDiphbIil8kgc46mmw/O7E8ZPGRzStIU5Azj0qdWO1hsToJRgnDHHfrVpmC9T171TWZWIBXnPX0p05OwHdgDqaDPYtFTbnPO09xUBLmQg8g8g00edIqhWyvckVYFuQQSSc9c0lpuPVkEaYbIIGOlMS5aScocYAweKS4UQzgKTk9Mn86swIi4fGT1IPehu5Ku3YerEoAikY7dTSKCMAgZpwnDMCi4PQ5FLsJYsTg4HFSVqJGdrZPGem7vRcKJAMEHrz704gsuTg/yoC5GAMk8c96OtyFfYjtWLKocZI4PSn3uHTA6D0prRvHtKAPnGeaWYbYskHr2o3aYK9rENupXgvnJz0qaQBwcDn+dVVl2MARj055NWIJg05BJG3t6iqasSrbDlXyioIyD1PpUshXPBHQZHentGDjacZ5OaZMY9oXOTjg5/Osr3sJpoSJ9pODjinW1x5W92YEZ2gE/jUS4wWB3FRyMU2O2MwGQAM9ckUSS6mLunoaa4kAbqvb0pJ3QgA8EH8agR/LiCnse1QgPJknkDofr1zWVtR+RbhYFct0z+PWngqwyD8x9qhVy74XqByB0olUBgRheOT0A96W4ugqoYCSRkk5zng1Ml3hRgY4/E0iREoCTlgT+XtUbW5dwCSBnrRo9ws0tCwTvIBOcgnimKqJ8j9e3vTxAIkBHJHWox+9OW4P1qUL1HShCmAOPb+tNiAjcE8imjCZTqM9aBg4B4A6Gn0sTfUrzyRy3BYZCjtjg1NBdbH2rwD0BpIoFDcjAzkHrmlWNDJgDGP51StazI13JIpZdxBAPqTS3MrBcDIPeoLi4ZEATjnGcUnmYxvbJ68Y5pcvUtPoPAJT5iQc5PPWrUcYZOxQjtWZ9rLynaDtGMZ4NX4JzIuNuBjoD0oknY0g0VZ1SU4GcA4xQkHAySAOnvU00ZiUnHBPNMG5oicDPbB5pp6aGnKrixoQcknFTbAVJDjr0qnDKELBzz2ycipGBx97gcgDpRa/UaasP8zbwwwOxxUTxOHyWyG5x7U0sSM9z2NOeUyIBkhgMEjrVJNbDVmMdCV4BwOoz1qa1mCKSQD6bjgVSDTbyGOAR61K2I1AJyeuOeaq11Zjg1e5M1wvll2IAB6ikdx5ZYcgjvmqj2guMZyBngdjWvZ2XQEbhj0/xqJNRVy4+8UxbnygT0Izkf1OaGuEtVAJ3GtDULb7PGME9OlYoJlbY2SCT3pQfOrlONi8LxXAHQEc1CIzI5xk8dR0HPtVdtsGevB5FXre5IiyB+FU1yq6HFX3GOzWkakcnPOeo5pWmBAZu/emySB0ywzngVGr5zg4APOKEr6s0joOWNVy0eAf8AOapkSeaSx45x71YVFJGTgY9aiZVyW3cjjH9a0iUlcUFSSOp/lUk3zRqFPIPWqYTDEA5B45qRQVjwDwDx/WrtsPcEu9rAucAenNXF1IxSYIwh6nFZpTcpGAT7dagjusyBJ0KHoMdKHFPcSbRr/aY5DwOTzmo57VNwbOCTk1XWISMCmQOmKseScqWOR0yO1Raxok2iKIokignnOMg8fjV5MBT1IxVKSEBwBxzkU8ThMKd3A496LXJWj1LCOFQ+vbvkUxpRtBUEHPOahaYuQAMnr9ahnMolXsgxkA5zRy2DUuTy7RlCN5zUMEqyghxh8c8cfWmFCSGBBGOAfWp1QMOPvHseBSsOzZYhtg4BUnA9OwqO9jEWMElj0GOtWLaTy8qTk9BTZ1UuGbrnisru9jZR0KLxuQDgAE5IpQp3EEkCrNxcFVAdAMHOfSqu9Z5uCMD1q1dmiSuOQ4yEGQOvFVriNnlRxkIOuD1z7VZeNoiQvIOOlQyygI4Jxjpn6Uze11qJG6yEggAnjnvUIPlz4I796WFxtDAZJ55NQTkgqzfxHH0o9BpFDWrwBiisTuyCO30rFtF+yylHOQT8ozkAenNXry1k81mRPxbnPNI9g0qlnLKQMgev860jZIizbuyKaRCwAfAXrVVtQackKDhTjJ/mKe2nyyMxbJBGB1p0ummFQB8oPUHPP6Vomkaq7KUt0UUt16KAe/FZsMsskzDlSeh9zW/HojhHDR5zyPb6VA+hOnzMcgHgjOcZq1JI2jfexmgOm/IySOcinLA8u0qDz1HFacdtH5gI5yec84+lWba1jEuCOM9TSc0dCsznpfMdtpUoAe461YtIAlwVAzxuyB0rcXTEmnI28ZwM9+amfR8sfKOCByPSs+dPQ1ikZREYYBsksf51yPi+91Gw1GKK1Ux2xBy6jknPIB7Hoa72XSmRgdmWHfrzSSaHFqSgXEJcoQck4GfcYrNTSd2aKdmmle3cxfDFvcanokdzKhMokZQx7jsa1Do7syo2QewHQ/U11FnawWdsIAFQKMBQOAKjEeHB6jsKycnfQTknuYraW6REEAc/w0/+y5IlA7nnitt124LrwD/WleAyEEE7QMnipTuEWjCXTgy4cZbryKi+wMZMhSgHfHWunjtItpJwWxjn9atQaciQnzADznOOtTc0OPgsJVkA6knqenWtOPT2QhjknscdDWwtokcnmBMrjp25NacdhFcJvAwPQVDZa0OUazMhIwCe5xUD6YIsAceuea6k2quTt+Ur6d+fepxZRmPcwB45yKybNIts4u7t2EeAGGR2HWkt4VaIKUwAOeK6O7tlljOz5QPmNJbachUlh1HJJ/lU3NVqcrDZb53ABKA55zxT49Pw7EL3/r611g0yGNcjgjv3NI1iiweYANo7DsKLnRBJWOQvdMecAqOFHPv+dYUhSYkFsBCQQfXNdxgLvAIK84BOTWTe6XFfTZAw56gcA+tCkkzuhHsYEash2pjGPSrEc6RyqGRiCOvHPNSXUP2TdvUqeg/PtTrVV8gSS446dzzS5up2xRc5HLN8vYd+lTxTFSNoAxwDWZZXBuC3OApwAfpVy3JuM8kAdPrWDL5Ey0QSQXYA549TVsQpGmRgseQMfrVSSJIo0eRssfTnFMMwlUhCQcYJOcjnrxWabZg6aR9NiJmB4qB1ySM9K1HhMWcH3zVR4STnHOa/mzlPoFqZ8kY5HOaqPHgY5Pua0poS3JBFVngLMcH61NrDTM919Ogqu6jcc9e1XXj2k+tVZYwT0rJlooygk8+tUrhdnzdsdK0pkwwI9KoXfA9fasGzRWKUyl8EEjH61BLIYuhOe4qzIeCFPb61TkfIII57VzSdrmi0Qn2wrhi2PUd6hl1ILkE8Hiq1yxQc/wCNYOr3hS3dlPKgn61zSky9y1q/jm20bKu+XxxgZx6Zrh9U+J8rwv5HL5yVIPHPrXmev+Iw+ryx3LPGGc4YnIwD2pZ9St7PT2liYF2Xgk9SRxx3qOfTUEnc3H8W6r4iuEgU7VLZIUnHXgHmtqw0pkQvcHDjnGeMj1rzrwR4gh06/ma7mCBiCrSEAdcmt3WvijYQb44GaYjKkLwD9CalNsqxh+Kr2d7540I2qeCp70J4rutPtFRp2dMYKk+oritS8TS3MxIGFbOOOg+tZb6nNKxBJOTVJX6Fo7C78VQJiUKRKM4I7HtzWDf+IL/UlxNdPLEDlQcfL9KyJizYLH5R3qRFyAAclv0rSNIXNqSCQTPhzk4x7015EQFCCe+TVq3012IKofqOlXbbQUR2llYMOgQ9uetbxpkczMiCB3dQi53HgCtGLQ7m4YF18tAQMnHOfTBNX5Lq3sgpCK5APTjFV59b88EJlQRkgevet4Um2kldsyclFNt6Fq3sbWyYiSUF8jA9qiv9bSzcCMAoRz65rMitZ72c7VZyeBxW5aeEGuyA6vv9MdP1r6fA5HisW1aNl5nkV8xoUd3qZEt5NfqSDkD06ipbTQ7jUFUsCqjODjrXa6T4Eit2JcNnsVPv6c108Hh8NGF4zk4z3/GvtcBwxClJTxEr26LqfP4nOnNctJfM89tfBYkKtg575z6/WulsPDEUe3cCE7kdz+tdRDp+2MxcKw9P8ake2McaK+TtPbmvs8PhKGFVqUEvO2p4c8VWrW52zKttH+yyBk+YfrWmtuZCGxhx1xUiCRAdqZ49KljhklhJwBg+vI966WmyYsjFqNxDjORxjqarJbl2JyQFOK01jIRCTkjrTJUUAkdajlfY6Fa1zNubQmSNg5C5wcdxR5LyTEEnZjk96uRsCxDDBXkEnilVC7ZHAxzWiiNu5TS3MeMEkjrnqaszRlUUkAn1pixO0nJxz1/GraqHKIxOB3rSwJlRwSobGDnr3pspHlj5eRxnHPTvV64iACqMk9j7Uixgx4Iye/50KGpondlOJP3IyCd2c5HShbVfLKEbw3r/APXrQX5I2QJncM1VDfMQRzVKLbLRXSFI18pQTgc+5pEtyFJ+6QOKso6GXJHJPf2qK7JK7hkEHBApqLvY1i0U0hV3Jb5z3qW42ImV9MAVJbxFxnHB/MGomgw5JJOScLQ4q+ptErSRBnVjgDpzUbxktkqDjpV50G3Oc4HeqUcj3RLEEKnrxn3qOW+poPSbYpDkEkYAJ5qvFaAzO5fa7HOO4p1vGskjO4zk4HPvVgrhlU5AJ6jr+dS422KvfcjghG4lwM+g+tPaMGQg5JAxzT0idZCGk3c4GQOKUJukySQPWo5dSk7EEluHPyDGOuKQWmGRjncPX0rQCJt+Uc9cjvURBd8Ee2RU21CxUlg3PlX+q9gakijVCM8gdj61ZS0D5A49frTre0IJBG4r0DVNtCopsy50eVyAdi56VZEKoqjABHXFPwWlyVAUdven7PtCnAIPY9c1TWxpHUr/ACjIAx6A96VhHHEXPXPQdT60427ohJO4AHkfSmpbhkUsDnOQKz5CxojJYSLuC45U0qIPMBIyTzz2q1bJnzMDJHT35pZLQSPvJOc5wKya6FqzRTvI2bCqBjj6D600W/lkBlyevHNXru3DQBU47k56+1Mhg7sckgg96VtC+pmPC/zFSShPI96WRmlZUIwAeT3PHpWvHEHYKFyAckAdaZPpzvLhAOOvtQrdSLMZaQLMCh4B71E+nmMsVwOcn3q7bQpDGQTg5PNRT27s4YSbQeSM9ai2pZRkBdgAcknkCoDbgcRpkZySP61cNi6kuDkDrVm2iCq3A3ZxjPbrUP3dhRMacEjBBJ68HHamvaKEDjBYDgfhWrNHhjsXj09arMd4ACYHoaXoXZFEx/IR69+4qzbgQoABksMU/wCzeUMsnBHAoAQuDghsYFJq4EEkZJdE6Y59qgFuNpLHJHTPrVmWMoxIzhjyRUgjQgA8kiptoSZ0KnLHkkgjB6VNbRKhLMMjvjrmp2sZIhkDIzk/SmxQuc4GST0qbGKVtyqkDpJIWfKE/KvcetOMCo2WORj9astDtlQkld3UCo7oAyhgc47dqhpsCv5ZVgQDjHAPNMZBw5GBnAJqymDISc4zyDRNAJYiCcr/AHam2pokQxSrGuTyc8YGcUoYq5cHIzxxUb4tUaTaSAcAAZJOcCpnhbywckEjJzUNIEMkgRlLk7TjORVbAWLOc89DVmJi/wAkgwBnk1C6BZSQcrnj3ppdCLsXBKHGAT+GabMFiUA5J7H0oEW/BLkA8gdhQ8YAIJyeoNDtoNhbylRtGRnpT5ZNuQcgdD7mkijO3kZA6Ypbg+YAACSOtS1dlPVAPn2jGAO4qF0WVgMkAngj1pxDjALDvnJpyo5KFSAueTjk/wCf8mp2Muo5YMxgBgCDyT1IxTZIyrYLcEcfX61Y2kMSDx3PvTZVQqpbHShOxLQyQCLAbJPt1x7UGIhTs6Y6k0+SIRBWAzkdDUazjyzwc549KFd7Eli2DFgCuTxkE96mkfMWwqMg5JA7moIZHjkBPI75qOWR3JCc5PH+NZisPDkcHr64p1tIJHAJbg4BPrTYQscWZC2/tjmpoyJF4BBHeh2SJ5S0SfLIByfeqyw7sFuoOcgVNDCwTnJPc0y6jmhjyiE+5rza+MoYfSpJJ9rm1OhOeyZAJPLJJA445PP1qGS8gjG5nAA5NZWsvPaQO7syFh2Oc1jaHDNf3hMj5jPOD0rxK+fUIL92uZ9+h1U8FNv39EdJY6umsXMsFsdzR9R6A5AP0OK2l0KVodzAjI5HvUei6YIn4UAdCQB0rrooxDDktxjoa+YrZziqsrxlZdkepTwtKKs1fzZwlzpp09nkL8Yzg965rVNSjldI0fJLYIHrXV+M9SitLWUYyzDAAry5LtfP3tkqGGfpmuV5hipq0puz3NfYUlZxWqPTdLtQ8MQKgk4JI/nXV2MMUKAYByMAkVzuhyi4tY3U8EAgnuO1bcUhixnkeorgcr7m0VYfqioi5PIUZIx04ryTxffm4vSgbAVsE5zkiu88Wa4LG3OGy7Dgfoa8luJjdTOXIODn2HNZ3V9xtHW+FbAysrpgknnBzXoNuPLUZ6ema5XwUEg09NigMTliO/PWulEwclSQMHp681lo3uJrQkuJspgngDjNcpqOUkaVGwwOa3NRnCIACD61hSshjkJOcDofeuiE+RqS3W1jJxUlZjrXxrFHcRpdcgHBKryD/hW9b61a3sxIlUqOzEfrXmDL518VBwMnj0rorTSoWtssdhII3V9ZS4jqxSU4p237nlTy2nJtxbR3n9qwttCspA9+KZLftt+8AO3Ned3WnTQqfKnfBHHJFZ8ct/BgGZ+T1LHj869CnxPRv+8i1+JxyyuS2lc9RFykicsue/TpTUKh+CSBzmvOzqN0+AJWDDjjvj2rW0u/u5GxKxxjOCegroXE+EWtmY/2dUXVHZR34jYjKsOoz1pj3ofkuoB61zvls8pIbjsoPWoLiG5JKJKwA/hJ9atcT4N9GCy+rsmjqIpEZgCQB1zU0jqXUIehzXnUq6mJNwlcAcDDYH5UR65qNkygsdy+vOfrmumnxHgpySba82v8iXl9ZLdPyPSRIWjBfB9KR22pkc89PauLtvG0pwLiHIIwSpIwfXuMVv2HiK1viEMgU9txxn6Zr3aGNw1e3JUTv5/0zinh6sPiizWREnRAeD39KuQRoUIUY29zzms+B1kkKqe1W1R9mB1Hb1r0Uc2wMwU4bkjkUqyBwQq8kck+tN8p1Ylhn601o5Mgqec9R2qkZE8URAPH1+tLs2PknAwMgHnNEMsyAAjBHU4609ojcZznJ64p3M27leeQyy4AICjk9iKajgMBzluAP8anSAZ3HkjsDzTkhTeWHX0q1bYlNkUUe2XeenakZDK5IPB6elXo0RJQhAOBuBPrSzrtUsBtAHJHaqEioNyYHXnjHSpmOSCMjA52inrL5qDgEZwc0jzqVKKpD9m7f5zQTsRtJ5a4fnJ6kVIFWRVwSpB4PvTRbjcPMOSTjvVmNEHB4APUUC1GGZ5JhHL84ztyegFWbixW2wCdy4zVbywzhgxxnk4qYXBdtjv9PequWtSNQW5K4ABpnlhCWBHOcDPU+1NmnECZfAAP4HNcL4s8am0c29tuRieGI4HHWsataNGLnUdkjanSlVkoxV2zqrm9SxkJmYKc5ANYWr+MrONhEJQDkjK8/jxXn8uoXuruHublpWA4Zzk4pY9OjZvmBfJ6ivlK2cznK0FZLbzPbp5fGK97fqd1ZeINPuISHnww/hJ5x61saZLb3ibYHBBOeOv5da4a08NtLteKUKOpVh29q17DSkgR7nJSfG0spwQOM4+tcqziqnrqjd4SC20OsMciZaJioHUHofwrQtLyPyyHwW6/U1lWMrz24ZXJ3DqevvUlsijO/hu5J969/DY2NemqkdPJnBUw7hKz1N75HRQOh/nWTrGoCxTaCAPXHemDUVtyyE5HUEjjNc7rl4Z5Nu7KMcnHStp4xRjvqKOGvK9iu9215OWDEgdCT71q6d8kYLdfU1zUVxBHIzGUJtySGPBrM1bxd5hKWz8DAGO+R6V5lfHQpR5m/kdsKEpuyR2+q61FbQYEwBA5GRWDceKJxGBDAZe4PPH1ODXLRSy3aKJZMdwDz3rotOlS3t8MRkcAHvXgzzSc9FomehHCxjZvVktvrd9fkbw0WRkgE4z681q2mpkSbTIc+pPWqUFwjZJAAPGfbvzUF80VqBIHHIyMHtRTxcXfml8glSfRHTyBbhC+GJA4K9/wqhBM1w7IJXQIenvnjIrKsPFYjVY2bknALHitKa4E7IwIG4cFTwea+ow1ajOKlB3seJWhNNpo6nS53OAz7j3wffvW1E6eZknHp7VxumaiqFIySJRyAe4rprObZCGmPJ7n9K+swk1OmrHgV4uM9d2XXJkOQVYA9c1OgDQ5IIIHBqvEwwx42kgjHSpDMHQkZwD2716MTikT2sS+aXdsjuM1ojUVb5EGVxjisYuSMg4A6+9Labgpcjk8YP8AOt0Yt2LtwYpFyrYI6iiwfGckgE4qJlBiAUDJ5JPeq8YlD9cjODz0qkYyeprySrBkhvqatW99JHFmN+DgEHoay2XkIecnBK81p6XaCadIcbVJ5JOO/vVoxbd9CG5nbeN2CCcn196pyhopdwyD6Cuk1vw/FBKhhl3cDIyMViSxnzCSOR/+qqW1zNvUYQ7FWc9uM0MxdsEHGKdvK53HjsR9Krh3iLsQSMcE9KtD5rEyyeaxBXHfPrSJEDMVOceg9aSAmQBgOR1P+FSI6IwLZznqRQirirdPGSoJwO3b8aczsIwSCcc8c9TTPKBkLHkE/mKe0rxn5QCO4q0Tdi7lZsE8980vyjJPQ96jUbzvxtJ4OaeSABuOfr3ppi2HrtiTIBYmmwkPnchJHQmkeQKgxwBkGpIXVyAQT68VWgXbZE2RIMDAJxjHStjRdTbTLkyY3Arjr71myYYkE5weM1JnbCM4JJPI60WUlZkK6d0aGo6n/aUpLIFJ6j0rPjwkuBnByDmoIYHly4Yk+hoZ3UcjJzjI5xVxSWiM5NvVkkkvlEgggH1qNt0inDEZ/P6VDciSWZcnpzUsWYsZ5XqeOc1oiLtvUGUyYUk5Aq5EqquXJA7HrzUGVLgg5HenWimZ9h6A8VSI6kcpkDknJT1/GnWTb5sH5l6D86mu49iMANy8Diq+mxvHMuRkDn9aDGejOgtpGifDKMkcZ9KlupTJGUIBP51Ue5Cjn6DP65przYOQcnvWSjd3DmSRTEBWQgHpTlO0YUc4yfzqVpAWY4GfQ96ZHIjgFcgrkHPf2raxEbEjTb4wADn1NMSQwk55Ynp1zxRLIZMYAznHTAoeI4DZBJ7HtRYrXoPE4aQHZz39BUpxcggjaOOaZDCCO28jvSjIIHapdiV5k6kJHhDkLx9KjNznAI57+9JIwiCkAZPUGkMqPtLDBB7jr71KQNjJQjMu9Oe2QaekDAg7hgDmpiFlILEY9MUyRiI2K5wPTrTuTaz1BY5Fc4wQOoJx70sQbzWZzkEYABqissm3Ckg55A/KpQkysCcEYxRYnm7FiQyc7QSPTOM0/mPAcYPfB71HCz5BB5B702VZJWYk9OetLyFfsKs4jBzkY5P508XfmKoIypPBxzQsKPu5zjqAev1qGJfL3c8Z4A7UJJhdqwZXJPp0yKUbHBbocYPamMBcTEL/AA9akjjJJGCcngngVbGtdyRZcrhjjHb1p4IdgCuCeM9vWohH5TDOWb0qfzAOcZI7DnNZh6i/YSrlgeCPwq3FCDHkHGB0zwaQXKhNpBBxwMdaiMhjOAc9+ax1YWSG2sLKxDZIySM9ascBCoHrjio4LkKGBwc+tS8Y3sTsI7Dmk99SLW2LFlpkvlmUKcY54OPz6VTvIJXbaOFzjGetdrH4o0tNDFrFh7grgDbjn168muVlczK5xhuxPeuGjUnNvmjazKlGNrJlNWktExy2OBmpgxKlwOSM5FRKD/y0BI9TU5kRAEXk44zXZYyRCZHKnHJPGB/WoI94fJJA/ump1lLghABjnFQlJDP82QPWrRL6MtvhFBxgmop5h/qySD2Pr+NLMWYYBPHOTxSF0uLcB8D1PWs9rEyuTwQSzISikgD86a6NGCXBBPAFaWg3EMMLI7cDJGaiviskmQOM5BArFTfO4taDSVkzLkBfAHryR1zUXkBmBc81dO3awAG4dKzriJ9+S2AD0HP511R1BKxa2xoTgcDr7/SnxuCfk6e1QLbmREDAHvk05MW5I5I9e1I3imtbaE4lL5ycgngHtSFA3Abbj6VGPmYbevcCrUNowUyORz2HQVLaibKLZTmtArhslx3GaVn2FQBwT0Pp9KfKSAQvJB59ajnQ7N/XtmqXS5HLZk0ckbZ3jDDjBFJNCjrw2T0qkSpO4tgjrzUiyGYAKAcdKq1tbhe4OnlxknnHTNRIA5VjgnPGDViSJpAM/Qg1X8gxg4OADx7VcXdDS10LM8xjjJGCewot9VaKLLkAH061TLiVNpY5yeKiSJApzyQcgsf6UuRNWZcdHoXpr+S6kw2doHXOPwxTMeXkgc4qtveMjAA7DNP892I456nApqNlZGtr7jo/l6kHccjNS+eIsgYJ9KqpJucoQSegyKkkg+zjJOScYzTstikn0FSdXOCDzTZQUXaCCCeeeTUUau7kY2ZOfpUpfEmHQnHQj1qrAldDojlMk4Pp+NRmX5yjIDkcGmyYIIUnB6CoEuS7EOMMp4IOQfzppGiVmNnDoVIfGeAKlUlIyc/MOAOvam3UYVA5bJ7imw7VQyHJx29a0KUbMkgcqd5BPTr3pboCRkJXHPX2oSdJh8ox9e9SqnmPhhzjgCofcrlVrD4ykIyAcEZ4qRLsMmT8oJ4GcVEyGIHevykYqFxHLgHjb6mosmGxaMwkAOOO59Kp3jgKQD07DvUu0JyuQBz65ojXznUlCAc59DQlYLX0I4bhpYsIhB6bqcZDKdrH5h7e1aO2K2jJIGMcAZ61mpG73IfHynsR1+lSmmHK1bqPRNvIYnjnFPWTeVGfqTUbq0cw5KgnpjilEQlYEnBB4p2LSLAfy3A3ZPUgUpuPMCgjDDPJ71HbokblmfJ7cc/pUcjHqB35/OosaRjYbM07zhHBKkZDDnj3prKVfJbAHXFTWkgYAE5IGOe1BTewXAY45JPU0kupoooSa4DBUUkkdcdfrVaVxtwT9eOasqpjJ3Absc4qMqmcuP8ACmapFaNzlQAevWrG0S4wASD37fjSho1j3Ancc44pIIgEyxIyc/WixaWiHIsPMTplieT1/WpW0uN1+Vs8cA96h2pAwbGdx4HelWd2ckZB7e1BRK+mrGuCnB6nPT6VQubYeYAQSoHUjpzWoL0xpmU7s9O9RvOkiHK5zSv3HczAGSU7cFQORUFyvnkxKCMjBOOK3rOW1UHcCCeCWFPnktI2DR4JPZV7Ypc/Q0WpyNvossszxplCDwSOP1rSj8NSoyB2Gccnacn8a6EzQMVkQYc8EAfrUwvYXADLhucEfy5qHNmkYow10ryNpU5IHI70+30x8O5BPOP8avPcIsnLYyeKW3u0ickEFTwTmk2zVIox2wWcjbkg9TULQsLljtBQnnb9a1d0TOxLAZPAqt9oitt69zzu9fwpNlDHsPOIKIQT1P4VK+nLGNpOCOgA/rRb6khBDPwDzkdKjutZhUrjJOMEYpX0JtdkY08u4UFsdyfrU/kLGwQtx6d6oT6q5UiPg9RUNpduzhpCSe+frUOVhxi76GxHZqMBTkk881LOCkQB7DkmsoXrxykhjj29KbNqMkoAJ4yfpUtnSlpY0rclASSMDjGavfbkQZXgnoB04Fc1JqAiZASGyMkU/wC2EoxJAB6exrNsuMTbFzGHPJO7k5/WmS6j5aFQN4HvWHbXEmcP68EH8aliUsXBPOeh6VFzSMH0LL3gYHJ4PGB0qOG564PAPeqUkTROwc/L296ja9VSAmAD29aVzojDui7Lc5BxnA9OlVor+Q7kEnyngqRmq7SExkjkdxmmWatJKXUAdiDSOmMH2HSErKAv3SegpWcW8gIGMfzqdYBJKCMhuCeOAahnUeaCRwPbvWXMdkI2HPZx3uDKOeoz61k32mtA+5X3oSRtx04raZxIoUkhumage0dyV5I9alSdzsgjm33xgBI2BJIA5q/abBG2GYHPIYEfzqa+sZPLJUkEeg61QhuJYyFkUsCcFhVXujaK1LsMoeTBH7sDkmrVxiC0MiE4zjI7DvzVC1nQlht4B5J+tWZn3x7BgjHAqWJxPreW0KcHrVeWD5ORyK1riJnIPp0qrLHuHPHrX83s9AxpYixPUDpVSRNrADNa0kOHIHSqMseTkjpSZaZmyxA9RzVSSLaCQM1oy/eIwCevFVJT1GOtYySuWmZc+MkkdKzrgDoR19RWtPHjjg1QniGMYyfpWEkWigyoRwcn0xVGchc+uK0pEDcKBkDk88VnXduRlgccVySR0Iyrj5lJI5rlvEQzbOo4J4wB711kw/dHjmuR8X3K2enPIcAqD97vxXG1qWnY811/wjaahYTzn5JVBcNgE8V4xdasYmeJicKxUA9ua9qsfENpc2d0JZ0D4wEz0968H8QrnUrl9wf5zyBweaOXQEyKbWSXAXIJ4GKhMryPuYkDPINU0LZAUYyeuau29m8g5BBPf3rWFPQlu6FDK+ecjPT1ojgk3YERAJxketaVpo6CMMWI46+tXTdQ2sQAAY5ya6Y02ibooR6Q80YDvgk8j2rRtrG3tVzwzKMnd3qtLqbz8RBVBGMdyaijtru7kwEdiT1xkAV6NDB1a8lCmm2/IxqV4U1ebSLkmrGJTt4A4FUheXN25VQcn1NdFpfhGeVleZOh5B5/TNdZYeE4oG3ldxHHC/nX22B4WqVLSrysux81is9p0rqmrs89tNDurxfnB6nnqDXSaV4FEwBkbnuOxH+Nd9baNHGEIC5x6e/c1p29gsTE4AHYLX22EyTDYaKXKm09Gz5ivm1avre1+hz9l4UEGxeOR65rft9KjtYgpQZBzkfTFX44k5Lc46UbTISACF9a9+NO2isjy+bmbbepUgtULEADB7H61ZlsfLG4HgDgUrOqDCDJ6ZHanQl5gVc59h6VagxRaRmyR7X3E8dSQMgVYQZUHGcd/Sp2iMWQQeeeM80ix+ePQDqK1Ub7lRm0xgjwo2kEY/PimiJ8EjAJPapbSLZI6kHaRkA9B+NTkMMqBxmnynRGaKUSsGAbBOeanvLKMICOTjkZ6HFNkhkEuQCSOTnoKVi8owRgjrzRyG6nZalO3g3AkgDjAPcU63jDAgZwvf1qZVOSigYOck06GIA5HA7g1SiClcY6jAGMY9KNieWQ6YA/i9fapJ4yoBPQnI5pwUyAb8AAdKainuaJpsphvMOAMAdSan8vBIC556DtUskQK4UkD1xzS28LByWOQcnB+nFVym0b9SrLtjwWPJHakKqUyM8dSR7U6fG8AnHqPSkY/LtTDKeuOtVystNFcW5OSATjnNQOsjBkAwDzmtGaN4cMOQR0B61VeUq4yoAoszVFG0s3UuS7cHpnpUhGXGCGHQjHerrwkruQ4z1FRJHswSOR6Vna5rG60IXXyzyM57e9VUQgsQMFj0H5VpSzRMFAX5s4Jx1qNrcFgykc87fes7WNFqV0iESBcAseRTZIzwdoPPX0qwwKkEcnuOwqWY4jBIyM9BU2ZaRnGAtISDx0Oaft2cEZBPUe/rUpYJllGP61GJAFJZSCDwPWhJvoaWI8kHhsdunepIwWQFuvQD1pFgDspJPJ5qZgFIVBznjPepcdQsS27BCSeQDyfWgXADEjp05p4wcEj5gMDHTNL5CuyAHPcj1rGy6lK6RVwJASeRjjNR+UIsbGyf8APStOSxTG0ZAquLQRPkjcAMAUaGkF3IHR22AEnIyRTTEfMwRx3Aqw1lLPKjI2xQ2SO5HpV8Wp3cjBPf3oukapX1ZUt9LKKXD55JBIwefWppbQOmQTnHr1qaeC4tShVNysQDx0FXIbNCQWGCR+RrGXc0SsjJawMgUjgetO+wgOMjIHXFbBt/LO0AkdMkdaQWhclkGR0IIrO7HYz4LRFkIBIwOPSpltiVYkH3PrVtNNw2SCD3AqwLEgEE4BHQ1mwSOcntSclc4z1A4HrVSO3eViOAAcA+tdRdWqwQksRnPQVSjt9+1wMDufWq6BboZQtTBEQ5yTycVW8zYfnU5J4IHX0rozbrjBHJHPvVa4055MALwDzxxipTT3C3kYbRtINwB5PPHWmfZXLA7dozkA9xWtNaCPq23AH4VXMRfALZ44I6Gi3YZTijdpMOpKk8EVTvIjG+I1ye59TW5HnAVl24PDUyezEvKZyByP51NrbgYlurFcSDpwMU4xBUUqcg849K0BbBHxjDZJwaje1wQSDjPOKVrsTKoYv8pyD0J+tQRwSQuRu3k9BjgVbkXZNg5wRwT3qS1TerswwynjHcUnFpEbuxTkd9hHAPb2qlJbFWDFt2euPetaWAMckkZqpIFDbB64z6VCVhPXcpgMBtwSR0NRTZRcgkE/w1dli2uoIzg9f8aguQ4TIGTnBwO1G4mQIhwCwOSc8UhuQjqrkkDPParCOY0BIBJHTNVo1eRyTGvzDp1x+NZpeRJMxEzbV5JGc++KEtFYhXHPYimxwvE28qQDnBqZ5B05zUyT6D33I2t0TAB79DVd4CMkjg9AKtsVcg7jkdcUwo5XJzwMfrWevURVg3qChHGevtmnsR5mccDjIpGLZAAPy9celNlcEqFzknnNO1y4vuJNES+4nA9CakjOCAoGB/OomLs5UDIzyDU4jLKduQRwSeoFZvZXM2Mmk2Nj+9xg1GfnbBOMVMbcSkk8Y5+tOW1BU4f5jxg0k0hWuCS+ZIqMTtFWJ4YowNqAYORj39aqohikw4yQcj3ohvxPuBGDjIyKynVhT1k0l5lRi3pa453XyiSCTnI96khVvLGQAOuT1NVvtO4EBCeOp7Vi65r9xY2y7XIZjtAzzXmV8zw1FNuSb6JHRDDTm1pZeZu/agMqxzycCp9Oje6lXAwCcECuS8M3kuoXLvK5cg5IY55rvtOCQ/MvB74r5TF57VqRcKS5U1v1O6ng4ppyd7G5ZaYkS4br1PQ1V1UKjMRjjt+FOXUCsZDHk9PUCsHXdTS2t5XLfdG4D1r5GcnJ80m2+71O+K5Va2hxPjTUt92EGMAYyKp+GLrFyU34yKxdVlF1cu5JyxyRRpExt7sS54HAz3rPZF8p7LpcgiXk5BHerN7qW2MAngc5rl9K1eN7cAEYUcjPQ1lat4q2l4gBntj0+tSm3oaWM7xfqgu7shGJUDnFcrFh5ccgZ5z71Yu7vzpmOcjt681VyP4Tg5zitFdByo9O8J35WyUE8DjB9K3LvV0iiJBwCO/bivJbTVp7JNqknPTBNST6xc3PyO7E+hrOw4x6l/xHr63kxjQ7wOCT2z1rBgIckEjGevrUEi8k4O4nmmrmIBiefahhZnofh+9S3SFQdoI5ANdIJ4Xw28AgcYNeQxanLbuoRiCTjitAa1dS7BvbIP51m7kM6PxP4gNu5QPncCFKnPINc3/as8iFAxw3zH6mr8WjzagQzoSeuWFX7bwoy8kgD0FLmZhqzm7ZzHPk9Se9dHFqo8pAOSABx9KydZ0l9PbcpyCOg7VmW00iyjfnHUhqlyBXOwhklmjJCnGT70jWjvlimSCOtRWWrRJGinAPfNacdyHyS4YEYGKylLqD1MoWEvmBvLIGeRWkjPAgVVO7+9jNXkXcFA4GefepWjVlKkdqwv5kbmfbSypKHzucdQ3Ax9Kk+1nzyz5HPOec1dhgtYSDJwR+Wfem3cMNzxGQT147VUX5k2dinc3K7+CDj196rMsdw3zjBI60+6sBEpYH5qyzcNGdhJz61rzCd0TPapJuAGF6A+tQQwJHLsBOQcgmpDcmFgDk4H55prbW/eHjniuiM5LZiuXbPxBc6bNkkygDG2uw0fXU1BAxdQ5GSo7V5+0uQQuMVDFcz2cyyxHBU9DnB+o9K+0yviCrhkqVb3o9+qPNxOAhWvKOj/A9ffEmCoyV9aTEnBU8ZHHrXI6H40F3shucRT4429D+fQ12dndJNHhCDx1HPP1r9Nw+IpYiPNSkmuvkfMVacqUuWaa/UQyBhkg5B5FAV0cugzjoDUkkaxrt3AHPNCknAXkZ59DXUmcjC0jXc0hJGOtSqySOdq8fz/CkQNIwXGB3p3l+V93ANWiSTyiVyMAg9+vSpJLiGS0CAcngkDvjvVOSZwCHHGcZHp9KZbkK+ATjOTmnYVx4sVjcHOAOQCanjCEEFfm659aZKQQW5HPGaUyBQDnHqcVdxXsxgLDO9eM5pgDuSDnGcir4ubeWPGQSOSfWq93dRRx5zgAcGp5jRK+4M4SPAwM9c/SqRvET70qj2J6VxviX4hCB2traMyNyGZiRj6EVw15qlzeytK0pRWJzzz789a+VxmfYbDN043lJdtrnuYfKqtVKUmkmdx4l8XxJM1ukysVGSF5GT7155qV4085dzncfqQao3cibuHy/r6gVALpdwG7JJwRXw2Mzqvi5e/olslsfRYfA08PG0Vd9WdFYyReXgMCRxz2rWttRiQIEAJJ5HrXGxEq2EPU5JHetazmMDKQoJzzu9O9Y08cuppOg+iPRtPdJwjIwDY4XPH51JMzw7wwwOox0Nc9pepQhSuQjdQT0B+tFzrTiJ4CQxOcEdqPrUb7mapt7o29P1nypNm4Eehp2s6q1t5TQupLHlT0/DFcCmpvHOQGwc9fan3OtPIAGcNjofStI5hOi7Qdkx+wUviVzfu/ELhWBPz9sdKxn1iWechmOMcAntWXd6iCoKnJPBHasmTU2jfcPvKfzrCpj5z1k3c0jRS2Vkauo3rKSAWBPXPpWdasDMCwLkmonvi6Ek5JNRQTGJskY5yCPSuaWJnJ6u5vGCWiR1Fs4jGXJAI4HtWlpUiXsgjxwD37VyUmpSyIFY8f0rR0+8lAAj5YcE1mqzfUfIejf2VEkahGxkdCe9Y97oErMyli4I454B96ow+JPJdAxLuBggeuK3Ydb3WmRGGcjqegpe0fRk8qOIvNPMTndnI4waI9VezQZdsKOBnpWrexfbiXwc5yR6VjXUcW1w52benvWkMRUg1KLaa7EcikrNXRp2PxDe2mBlgE8YAAYcMMHjFemaR4ij1W3jcOpQgEjIBHsRXgFxcxRueQSelWtJ8R3elXJliOFyCUJ+U819ZlfEVTDVEq13Fnk4vLYV4tQ0fQ+m7S4QxhQMqB2Ge2alW4EqkJHhs8cY+lcp8P/ABfb+I4GVCElUAMueTxzgda7UQAoWGN3X3NfseGxFPFU1VpNNNHwdalKlNwqKzRDkqFBUgH+fc1YgmjGeDx6imSuRFhxznH60Eq67RwCeTXcjiemxJ5/l5GMgc/r0qYOmASTkjt61TVAowMsOuD2qRHeRgAAAB0z1FapK5zyZcjhxgk5yMnFWo5trAA8qQR9arWzguVOTxinyRSJJgKQW5x6/Smc7bvoXbu/cxgAkseCarW0ou/kY8+uOfoarXM0u7CDnoQB0qfTHigclxy3Jz2NUiE9RzQBGKn7o6e/1pCP3ZwBjH506ecyXAHGM4BHOaHLDIK/Kehz1plDYWWIEgcH8qf5ccmCoPX6/WnW9uHHPGD061O8QRWGcECmilsQKMAJjgdDTlVY/mBAJ65psZO7DEkU5og0ZweR1HpWiC5DcIdpCkEk5Bz705IHkQAnkcfQ1AxKsCDg5wc1dtwX4U54JIqyL3ZDHA/mFXzjPXtV63tiseScH1qaJTggkE9Rg9OKm2CW1LZOBkECgpGUQsZJOM+9RxTiRzkYApJs8qTjjgNVa2mxIVKknOBmqirmTdmjS3bOnA7in/JkkjAx0qu7tIOQAQe1RoxcFSCB1x71ohPcsLsL4P4cUABsDoO5PemqBtJJwR0qOLdJJhTkehoRD2JkgWIszHOegH1q3GgiUEDOep9qgdxLEFIwy8/WoVYqSQDkDincjYfFuRipOSD37DNSwgId2TnGcVDFl3y/erzIHIxxjvUmLVxbeRJFORk9wR2qv5DK5I+UE4x7Y61aicsCIyDj1pCSuNxGfTvmrtqQ1caLMsvzOFbsc0TxrEoAPPWnYAfk7hjOR60iRKGLMdx9D9aNxJDEmQIBnB6nNIXZyMHAHfsaWWwTls4BPHpTWVY1HzEgcA00DuSJOIGBIJOcACrD4LBwMg8nFUUQGUPnIxkVaS6G8gnI9Kl7gm7WZJKyEjOM54yai3AMCSCewH0pjqC5kJyMD5adDE0jA54xwKNhXuWbbaMkjaO2aimnVldUPU49PrUlxlFAYHOKggjWYh2OO3PSl5id9ggKqoGcsevc1bnj/c8DnHGO1NFkA524OR2H9abdFooSO47Zqb3asC0WpHZpjIYnJP5Vp/Z4hBkfe7n1rOgTeoAxjPU9aklkMZ2A5BGetJpyejCOi1QzBORHnngn/wCvTI43hzkZBPIqaBxGrYxz1OO9VS0jXBdgNg4H+NUr6ol2ViZEBjLj5OO1EU27AJ79ajjl3koOc96sRWx444z36U3puEelh3lFiQpBJ6VKYDEuSMsffpUMcjxyEkZwM4B4/WnW129ySXHygnvWTuVdMmtYvMO5gcg+ucVLIF5yce+OaiaZolBUDBqW2IeI+Z055P51m7rViVnoQPHgjjAPQmpIbgOvlgZI5zxzT5CGTAOccjPeqSRus2QRjOKaVzOWjuidoXDbskd81J9oKDc3IJ696RS02U7etNNr5bAF/lPQH6UvJkbbFsRG5jDHI749arzRhxjOB0Bq6s6x2wBHQYyO9Z810C2ACAOMkVEL3LSSWo+0PkkoACc5BJFTtNkMMc9qrCI8Ovp1PWmOjkphjkHnBNXZPUWq0LUzqkYDd+n1quYsqCDjHVafIrSEFwMDtUcsynK5PpxQkTJXEaRgVAHORz+GauW8ruhVuMDHNQRlSoAOCB3px5XI6j05pSSegoxtqT+WApI55Ocd6qTxO5yOMcip45n8vaF3DPJFV5pmKg/dOegNEb3NkkIJpEIQcjue4qMzurnnIPY9ailm+bacZPA9afAA5UMCCO571rZI1jroi5bM8b7mwM9OafNfBEB3ZHoD07VUuJ2kJRMAAdaqWqswAcZIJz6Hmp5U9WabaIsx3DPISRweMHvUyz/IUJ6/ifpUbYwCPzpkcRduvHvzzVWW5OqdhFtzI4U9CcEirAhjspCEzuPJ5z+FNV/JcZwAv8XrUsWyZyxxwPvGpd9+glFP1JLdcyEyNjPY9qg1OdSfLiwTjrUVzcNvKg59zVSSQmXB6d6Iw1UmVpayJGZUPAyx7jrQIQpI3cnnkdKbGgU72Ix2OadJcpkqeDzyeK29C4pdRGcFW55B4FJauUOQcnp7VWAMgd8jGMD3qxHG5Q7QMEZ57e9VZW1NFqx0hj8wvjB65H60C4WYgEHjjmoXV9oLjHrinBdnIPfjnrRZWKSdy1E8UJJyCD2x3pl1KCCQAM9MHFU/szqzNwQeeT3pfLd0yRwOOPT3pKKve5rG9rWI1UjljyeoqRHiYggdOeRREFT5eOegqOQhc4J3E8gjoKtlpWQ9pUkUq3HPIxTYzG3yg4Ge1VmQuNxPHuakjKQISTnI4HvQgtrqSxEbiUB49Ks2U6pMTIegyMZ5qopEeCOCT0zUmxAckj15pWTVmFmtiXUNSBkCBMg9SeoqJYvtMJbOCPeo8bySSMetK0B+XBwM5wOlSlZaGe7uT28g2DeckcHnr7VMbxMkBegwAKZHGBGQR+OOtMFoHbOcNnPPP4VLLs+g4SOytvbIJwByaeGO3GcgDgUkbbsqSRjuR3qIRvuJbPJ/WhajSsEs8p5IyAeuKIi2Adxye3402R3t22kZU+vSl4PQYBHAplpak0ER8wAnIPJxU21LcAsCQO5FR27BFGOnc024mLgqOQfSs2bxskNLJ5mUPBOaiSX94SDgnsfWmNEY0JJ2nII9/rSckp0z78c0ikrMtyHkc57ECo5HZkIAGRzkimSuV5PbrzR5j7QVPB70Foiiw7F5CSwPAWpDciRggbAHeqruU3F8sT0IP6YqZY1MOdpWQ/40PYaV9CS4OEBDAEHjJxTdxEeWJzjqOtQzRvIoLc7exp1vcLgBxzjAHr2qCrajYpHYEH7g5ye9TvdqmUxuz0yehpUXJIGME+lUZt0TkBN5bkHPQ56VOpajZbjoy8+/HyqDz6mr9nEYl35AwehqtGpbvhwOQKlhVypUnjvUI0jT8x7z7HLZzxzzVZ7zfINxyDkimzFUZkPrnIpILYecGOdpGcds0G6gOmKsoyTgnNOjuI/lXPGKivk8s4HK/SoMKQGAxwO9Bqqdi8JgJMZPAyOahlLM4IIxnv1zQqiTkA7sYJNJPgIAecDGRSRfJqMun8pABwW7imW6AtkncRySe1MjU5G8k5OBx0q9bIkZYswAPGKktU9SMxBpMkYHWkuF+UEEHnn1psilgEBZR2I4p8sH2hBzhehAqDSNMjil3kBRnsQalmVmUKFwepxToU8lQAAcd/ekaUlsHJJ7HNSbqGhTnsyYyScnrz3p0EZSIggnB5OKnnzMuBk/1qEXEyqYRBhcfeJ/M4qC401csxRxshbdhhyB1ppujgBuvTNKiBIFJ5PcfhUDhy2GACHoam6N1BD2YTJtJyT6dqpSWuXGM5U+vWr0MaLHkcgdfb3pdgznIJ9am9johFFaKP5gGUkHrxVz7P5YDx8D09KaiY5zjnJzUjIXxhs56Vk3c6YxXQnhyqs0h5I44qgzbnPy8DkE8A1bludoRWySOg/xpgUzsWAwB29azbbNeUrq21Gcpz7/AONLbyu6hiOR3xx19as7w8JR15BwMjirG1RBlTg4xjipuaq6ZXCJKCsgJHUY5z7VRvrBYsMB9BV6Deq4IDE9PamzQuxxIc56HtUpm6VznfsuAxUfOc5H8qhtJXjLhxjaevcc10b2ARC5A54zjn86xtQiFvC8sp2InzMxwABjkk+laRmnoy+VvofaO0sCBxjmqskRGcjNa7wbDkVWnxjpzX862NtmY7oOcjis6ZQ5IA49a1riM7jnp7VUeJVOSOBU2KRkSxBCc5+tUpVyRxWvPEZOQMgd+4rPlh9eTms2jRMzJ4g4OOv1rPkj8skHpWtPEVY5zjFZ86HJIGRispJ9DVMzriPbzgY6cGqE8RkjIOTkdT/OtWWIso7jOaqXClF4A965JJm0bs524gIj+Xkjt61y/iK0S4t3V1yCOldveRjyyR25NcjqwJyPU9TXG1dmmrPlvXtLl0fWprTLEMeAueAeRj6Vx+owP9oYEkD+de6fEfSYYbpLgsvnbTgnGcH9a8R1KJ3uXCEE5weatK5JR063LTsSMqPWtCfVooMqE+Yn9aSztmaJjjBAxwetY1wpW7AlGST0rspU+ZqK3ehm52TfYuzTz3Q+Usq54IrR0zw/eXz4VC6n+JiP8a6nwtoUdxbCQoBnuOfWu20zR1DooX5AOw96/U8q4ZgoKriHzN6pHxeOztqThTVraHHaT4GMJWSQlixwOMYrrtO0MQAfLkd66B7ZfliA4ByTVuK3RSAhJIHT1r7fDYWlhoctONvzPlK2Jq1nebuULWxtgwIyD6VoJbxKCEB5OTu5o8gIB6ntx1q2IU8jnh1HAx716CV9zzuZplaGIiTIXIB5B7VYeVCoKg5PXjGKdE2MoANx9s1ZW3BXDjHPJArRRuSpeZWMC7AepI5xRb4jDZGc9BmpHRYZAVHHfNOcYOQOD7VsqZakNW1VcuAMEcA+tQxWxBLjkZ6elXDGNmO44NAjCwlRnmtVBWK5ivFmS5CkAjsDTLqFopD5QOT17gVPCQsoAPzDv3xU0kixsVIyzDg+9VyjUkZwk3MNwIzwSPpVpEQAEtkYySetNO1vl2kHPoKkVDGACMk9RT5TphK5ES0rkquARxxxUSRneyk4PUn3q552xVKgupPIx04qv5YeYup4PY9PwqeVPQ6OZlSGM+c5bgA4wDzU8cPOHJBzxU7KAc4weKmeP5N6gEjrmlyjTuVbq3VlBDdBwaoxgtKRtyc8+1XpQoXGeSM1HDGdwKkEHk461oom0XqKcCXaMH61HJvZ8K2FHX8ulWooskluDnvg5qJ7YpISG4xzmixtF3IXtgww/I6nNNVFhPAyvqe1XHh2w72IfJ5UCoZEyOmwDAA7UNLqappDSwdWIUEDjB+nPNVJog8meAM9RzzVlkaOMkDIJCn8aHQxR427ie9RymikU4gzsUByORkjFO8vyiVYhvTP0q5BAjq3AUgZ49arpDumYscg9CO9RbXU2i9itJAAwJ4BBOBVeKLbI2TgAcgitKWI+YMcgDt2+tQSpsYkjjHJFS0zVO+rKqktJtIzxnIqdomICdATwaTyfMAZOC3IPrSyO4ZCe3es3Hsaoja3yducEckGop0EUZdhkk8E9qngZpZSfzpdpuMoRnB70JWL0exTghfbuYEnrkdMZq9DbZXOMsB1pJT5aAEE8flWjZTLsIcDGME96zaY1bZsqRw7uVG4daWLO9gRnHoOhqy6+VKyofkIzuqe0iIUnrnqTwayZoiA2ysFJHzDirbacnkq+ev8I6VJbqZARjkdB+FPNvKEwc46gVkzWPcpPbhRmMEfX61Lb24lDFwcg8e9WlsmZMA4GPzq3Z2wEBQr84PHuKh7G8UmR29mblDuGfr0qVbREBQgE5yOK0rK2MUYJQZJ6Z4xUz2rSMAF68Z6Vk3c0SdjOgtUdsMuSAOtTCzyxG3A7HH41qQ2IQAEcjuevSnmz5zj86xYJGMIAx+YDAPHvVe8snldTGQFzgj+oreexAkGR16Ed/arJ04A5IOe3HT6VOiLUbnNR6eAh3DcMDgj86mNogjwU/TJre+wrjk4yePSpP7NXIJIOO9S2HKzlBYZjbCM2O3TFRSafKYHKgjC9DXWC2w3HHPNEtogUgkOCDn/ACKm5DVzgZNPEkIVznJyTjrUI0uOFyD0I456V0+oWKIpBG1M5B6fhVY6eklvvUkkcc9evStFsTY5tbUbcORgHjNAtHUnaB9Pr3rbmsEC8pncOvbNRw5fIKAkcA+o70Pa5SVjlrq3Im3AYIOD9af5RPAUknr71tz6cfMVgpbJ5qMRFGPyhtvH0qr6IjoY95ZMdpCHdngCgWP7sDBHHX+dbHJ6jn6VDPAXBU5zWepKMWeCNlEfJ2njHrWfsSKRiQemR+da1xavCxIyB/KqgtwzklmLdsiixJmXMZbBQcHnJqMSAkqOo4zWnLC8ZK5zkdaqpZ5bJwBnOTUrbUCkNOIkLdic4p1ygghUDscZ9a0JYTGQ45XpxVS53OhUjIxn6GoV2yWrMr4doxk5GM4xULx7SODnuKsxyCJNgBJz3qJyRMD1yO/elZ3BalddyvggjJq3GgljZQdpUdfepDFuQsR9MUyGM4AJxk881jLVjS1IlhS2BUnLGqckRVgwBJPANXbiMK4O7PqTSTW5jiEincO49Km5SVimjeW2cZIHNSu+eVXJOeD604QgDevc8j/69VbjU0iOwsqnBP4fWpb6lWuT7WIJYbfUevrQs67PlBJz0rNF897IEQlmzjg9BXR6TohdkZx19e1fOYzOKOHTjD3peXQ1hQlLV6IsaZob3xDufl7VuR+EUWAyMFAIHA9P6VpWJhtYUUsu7AwB/hUOp66FjKJjHQ59PWvzvE4qtiZc1STb6Hp04RgrJWRymt2FtpkZYfeIOAP615Trl59ruccYGQPzrtvGmuqYiiNzg5UHtn8a82kkOQTkkdM+lcSbOm5reGbg2d/lhwx578V6JA5K5R8qR0ryi1uminSXsOoHeukt/FQVAuMEDj0pt3ZUVodxBeFEYEEkDqTXF+MtV3BolbPPI9R2qheeJ7mZW2sUIB6CsKWeS6l3OST3JPWpfcpJbkbfNESeD61EkhGFz3qVxtUgZII6HtUaJt5P4A1ncvlLS6lPaKVDsAR0BquZnmYkgk9BTmcTMBg5xTQ2GAGAR60iloRtGxXklSDwaVE4BJyemfWknQswGDnt9aesbR4LEDPbNMXXUa25Ac9Ow9KTLhRgkkdDUzbduSORUYU47gdqV7DHRyBwSRyfWo5GGRgEjvSpAfMLnIGMEdjSbMvx06fhVXHa4hlVWATlj0BrV0OPzbpAAC5IODWdsEZzsJI9BWv4ckQ6lESOQcEetQ2ZtHplhp58pemTzg1aexJGQOntU1lGVUEA4NarQbVBIPIrBtGLOF1vShPGwZBnHBxzXBXNkI7nYwJUHBJ717Lc2onJBBPpXIa14Pd5BPCxxnJU9qyEYem6KkwBwQB0BFbVvpojTA4I9elaekacfIGBkjgk+tasemBE3sPmqWhbmNBDIp+cZHUe1aEFm0y44I6jI5qVrSR5PlU7cdfWtCytyVG4YOMA9xUOIrI5HWdFuSN0Mj7z0HGKyIbbUbE5OTycgEnJr0kWm8ncDgHGMVWl04bjleo444qlGxNjgre5nupSkuU5wc9xV+PS4nPI5PU1p6zpKiMvHkN14GM1z8+pT2D7QmcDoexrRIhplq70VGII52jnNZcmmvICoGAOQv41YTxGWI80Ev0PHFWbbV45ZASMc8nFUtBmVJpktmu/GRnnPas55pFdieRXWXc8bOQSrqRncCD+BrmtSeJJCAMg/wB2uiMmti4roZUtzIJg68Y6H0rptA8YXekoA580Z6MOBXLyIC4YHjvVu1jMg+YZHGD6V6WFx1bCyUqUnF/gzOrRhVjy1Emetab4usNSEW5xHKwxsPPPf8K2oJ0KhkOQf19a8agidVLDIK8g+taOmeLL2zmUB9ygY2npgV93g+KIO0MTGz7rY+cr5Q73pS07HriOSS3AxmkFwzg4AA9TyfrXHWHjZbqcCUiHp8pHHvzXTQ63bTxbkZTkdhxX29DFUcQr05qXozw6mHnRdpJouuECEsC/HAAzUUSAneV2k9QD07VJbyiRAwHBB4/GkLHkAA9wTXWt7M5bIezCJSSN4A46Gq8rmWHAXIPYipIVluchlwB0x3Peg5UkYPyjmqemwJFcxhFPUsRyK4jxfr4tbUQo5BY7Rg9a6LWL14kcsdgHHJOSSP614xr168904LdCQpHQfSvjM+zR4aH1em/ee76n0eV4JTftqiulsiG+u2G5y2c+tZcupZQDdwDwKW5DzIFDcDgsarpabyQpyeg9zX5a5a3ProodFfJIT5oOccGp7RYJZgXwVPp2qv8A2RLIQCMZp0dk8DjhuBxmsZSNNjoorBFXKPuXqKsW91ECY5BkdjWfpWqpYyKs4Dxk4J9Perd8kDxPJE4fJyMehoU0BZ1ARfYxJC+WA/hrBbU5UIyxJ6ZJPWoU1F5IJEYlfSsqS6cbVlGW9RVe0RCjqaUl6HkzvYSdM4pj3zxkBjnPQmsoz5JJBBHUnvQJ2mxkEDOMmkqiK5Waj36huuAOcn3rPuLkysdhyKildQCCQ3qBUMQJ+YHH41POHKzQsrlVYrI3PY+lWmv0D8qcjpis+GFnbgZJPWneU8UoDpjuCfSjnbGomkLnzBkAqe9W4b1oQAr4Pc1j3DmQIsXHPORUpidYQSevU0+YLI24rlgfMyCe9adtrEuAFY89hXJ2NyY5MMSUI24PeryXi20oxyMZFXzMXKd/ZXsVtbEy4y3UGuI17VRJcPsHB4AHenXfiE3EaogCKByT1NYVzKrEsxyQe3ampGdrFaeQmXJBUn0qRb88gnIGBx3qv5u48gEepqHYSxA6Hke9UpNisdb4L8TS+G9chvoxuUELIucEqTyAfWvpfwx4ht9dsku7d1kjY/iPYjqCO9fIkStFgEnPcV618HvFgsrgafJsEEp3CQtg7jgYx0ORX6BwrmcqGI+rTl7stk+587m+CjXpe1ivej+J7tKgmIGcDr+NNaUQqVKYOc80QXIcg9cjINWZVimVMDJr9rPzt3I4ChU4HbJFWY0jZVdRgj0quxEcgAAAx1zwant7YyqxTpjJ9PetI6nPLQWDAlV+Mg85q9Pd75Iz1C8En0rOZCBgDnPXtU+CFJJPuKo5rtMlciSY7ABxVW9jdyig42nPH0q6gHlZUYJHXvVYyGRwDwFPJ/wqybXY9F2LnHIHU1GLiRYyG+c46Gn5D5Ck88DNQqhYEhs4OOKEOxZsSU+c9OuTnrU80m4kDnI5qnbSOhfzBgdgD1oQ4kLscDPFNbj6FxYM7WbAHcCmyFFyScDvmnKHmUEEY64qGRMsQwzzjA71pbUCJmEzjae/QVMDtXKgg9aEgVFwg+bPU1NHkEZGQOuTVdDJXuT28zFQHABPU5psvmLuWNyU64x3piqzylV4HqelP3eRIoByOnB609x9CuUMycj5/Q8GkijRGGeT61YflyxGMDPNSpBG0ZdRn1J7cU4jS1K5GWAwNvYmieEhcrg+uPXFEzAYJGCelLboTg5wCfXrVqyJ3ZDh/KyUJHQgZpAh4IAB9RVx5SuQoyDxxUMU/wA+CMAHqRTFZD0gzljwcZ5qJGCYOMnPOae0hd2OSOeKSKUmTDcjP50GbJt29NwGB3NPilDsEPAB5J70saojBFOATkjqaaYGkmyBwD3PWmjGWjLUcGEyhwe/NVmjKy5YZzxipjOYSuBnpkgnp6VE93llABBJ71S8yHYsSFI03egzzTXkXyvMHJIzgHg1DM5OGYcYwRRBJF5eH4HOAaNhrR2JluvPhAMftxyahUoVdQuT754NNMxBJH3PrTgybxg/eHIPrT20Qua4xUcggYx2NOEexxk574NTPsjG4HPtU0dugxIV6gcHtSbJtqItr8gJ6nt1pYm2n5RnB5FWi4CAEc9h61USQs/AxzyRUpt7lOysOu2+0EEnAHHFNKKyYVcKOmaFgdpTluByfeiQOflB7dqNFojO99whnfIXOMdTmrZUTHjnHWqEcbJ8hPOcknjNWIZgrAMc+pFJq+qJUugs7pCoyCP61VuGOQdwA/Wk1Kdd4CnIAzg8Ypm4Omc8eo5q4rYptN2BWmByvzjuDVyIJPFliAQORVKNGRyQ/wAmDn19sVetP9XkDjp9eaJbCil1I7Z41nKKMNjIJ/xq0sm1iN3GKozqqMTg5zkEdTU0CbxntnJNQ0nqyVdOw8q7ksvQ/wCc1HYb0mYuMKepPFWoIRyFbjuKSZ/LQYIHPNTe+g+XqTOm/GD06UrqVXbwM/lVUXrP1AH0z/WpZZPNjABJIHOaiz0KumNfKsUzk46U6CMq2TnIHNQR3AkyDgMPbGaviHCBQT9feh6bmTV9UME3lglW74qO4l82VMjPqRSSxmHryeo5p1pCsikk5J5zS0XvBZtWJmb5Qo4A5px8spsPUc9ODVcYEu1uBnGPWpvK8og8HBzz3qbItK5FOHkcABgoHP1zTAZd4QDqevrVmW4J6Dr1pFO10Y8AdwMkH1ovZbBy3Yya2dIsv36E1WSIKoyC2OpNXNTvTIAoGEA+hNUBcgKQE3enb61cLtXZLSTsDL8jMcgA5Ap9lPKC+eQOgNKjg8H64xTokVCzsSTnp2psFB3TQ+G4aMEEYBPI96YSBJg8kDJ9KicnduTr0+bpTcSS4JO0k8gHqKErM0V0IsSyzguwAzkKOtXAQuMdx1PU1US2VpQwPPUk85NSNDtl3FiOOOeKZrC66Eq25k+4QMjNNwIXGWBHp3NQR3RDmMZJ45NSG3LMrlufQnmlZrdmunQbNJufC8DGDn+dMDtEpOS3OetJM+92UduuDyKjYEbQCTnqxrRJWJZK0jSoAQACP1p0MTgYY8dOO9PlKeVGCSGPoKkjhOwZPTuTU30BRuxj4CFiOR1OOahtyLmJiQcg8nHJp9wxUg9QDknt1pwnjSM7CAzHkYxR00KSVyFCFIU8kHqeKlukR494Hv2BNMQhTktgehOarzHMmR0HH1qrXaKS0GxXAaQJtwOmQKuR3HlRkEg8VVSFJF3oSuOSOetCkbSv3vX1q7J6FRukM5lGHzhh0Bp6yFFC915BPXFLCjAjIOPTPSiRcMGGTzgjFPqOK6i/aMkDORjkdM/jQZCqkkDHoDml8pJNwbPzDt2qFtifIWPy9z/WhWNo3SETHMuzn9aYMSk5ByehNMaVkl2k/KDkU4ThJVCHOR19KeppG1hsrAOB1bptFIHRsh1JHU8YqdbfzZi2Axz1P86huFAYAnBJxikirDnkjKBwDlegqGa7CgkKWHoKcrqXCLkk8ew/GppbUBASNhB9evehkNO2hGGlfYApIboO/wBK6K00xEtvMZ95wAR6Vzv2iUMijOD3xWkLiRbYqMgE9T3FYzTdknYULLVhcSfZZhj51Y8Y7U65lQOgTg/eJ9aLV43Taw5Hfvmq/k/aJTkgehPJNSihBcosjZwT0x071G90wUhDzk/XFSrZfZ4GdsHHPHfmqrEOhYLggHmruCvfUba3XnTFDycYHfmrbwSIfmAArPtwsZ80KVx6cEmtNLg3kYOeBk4NLqOC7kRYp8mCR6mneZswB1PTHamSjcOSSBTdxPyk5weCDSNlpuT3ExGCRxwD9ccVWP7sFieO4NPkkUZLckD+KmSSq0eSAQRwD2osaLURJw5GTlT6U+LMoZc4APAPHNQmLMfBwOuO9OSTMZKZJHWpsWkxFjJYkqcc8mjzS74PHGB9alMhCckA4+tVTueQAnIJ4PvR0LSsSea4faT+J6VJBEkziNwAxOMiqcztGfuknPB9KdBIT84OGB/GoZS3OlvtLhtNLyrASEZyOf0rARPkBc5PXBqSaW4uUG+Ukg5AJ4qBZWjcFlyuMlieOlZK/XU2srj1dskgHPaonumiYEZznHTFKt4Q7EphT6ZzmmqPNGcYJPBoN4pdCVZRJh3A3HsOalkccCMYJ6npg1WWEhgC2GPY1KsbqeCT/Q0G6RPEBghzz0FQIkaOykZxySaifzI3AdySegFPDYXLHJPGetTp1NooVp0jzt5GabIQUHIyT37VC0Q2liOO/wBKltSHUjgr2zSNLXImlHlhQvIPBFPQAkDr6/nT4oAxYFyAc8AdKgjkaKR1JLDsSMd+tRcaXct3S+TEp++T0qnbtKxJIYEnheatW7rMpGeO3vTVcIwHfODkVnqaqOo6KMsRklD3BJzT7i5SIKEQk9c5zn2ppKjcxOS3IxVcPl92Twe3/wBepZrbSxZs5Ue7iVuhIzx0Heuq1aGxtLEFAN7KVVuhOev864+KBS4dj+J61Zu7yW5AQklVAwR+tRcqMXfcjkYbDtIPscVCyF0AzwOfxp6Qs8SsOp4Jzj8aevAcgEEADJ781NzaEe5X87HAU4IwQBTv9WMDPTJzipUxv+cgEnFPaESAAjBB4qGzohFsbbRbjliSeuatJsTkAk9xTN6o3HC9/wAqZJJlvkbPuKzvc6oxFuog7YHHHIpPM8rAGOnXNNgVy+5mP+TTp8KuQMnp71k2bcpNBGk0Wc5zz9Kf9nQLgHK9weagssRREsWAJ4AGT6duatIpIyoJBGckcmo5i1EiEZCgKDkenT60/wCVgu8gDvzVhlMcZIPznoCazZwZ1cYwR2z3qOY6IxuxgnDyeSG3DPUZ/KpXtw2CUyDwcjpSabpzjMjc8dTxV8AvlGGAOmP8ahySOiML7n1zLCAee1U54xgnFbMtsCSc1mzxndgDgV+D2dzlW5j3MfXjNUpI/lORj0FbUsRzyPxqhcx9h1pNGiWhkuQAQBxWZOuWBBPXp2rantzjkfjWfPBzweM/WoaK8zLuEDnArPkhO7BHA6VtSRKpyRx61UuFzyBx6Vm0aJmNcQFe3HtVCePjsM9QeuK2mUMcYORyao3EKscng9K45o3je5g3KsnAyR3ArhfGUssUJdMAg5bcOMe3vmvRbqParkYyOc1wXjC3a7064KZLqpIxxk+grglua7nh/iOS48UvdIgBNuuCQfbg+teN3WEmOSd+Tkc4yD0r2PTY5dNk1GUvsYAglhkEA5P6ivIrwtdHey7Gcljj1PNWk7olvQksInlRgGIwM8Vi3QJvwm7OGrpNIiPkOx5AOOa5+4tmTVfMDFiXJAH14Fevg4v20O90c9W3I/Q9a8LYXTIgMkAYxyO57Gu2sgiW/wB0h85yO9c74esQbSLgAtyFGcDPbmuw0+y2RAFsn196/orD0uWlFLsj8dxE+arJruPMJRQMZPUCrFlCpYhvl65NMEjDhsgj1HWpLYF1Oc8nOfSt402crkE1sInGPnJPB9Kmjh43HkD2/lU0NuJmADY9SatSMlupRBk5+ma6IwVtTByM2MhJiQR6jH8q0FAZQSMetV0sFdSSTuJzj8elLHmLIJyM9SelbRgQpC3UKsMqn45qFH8sBXG4Z96tSSEMDycdBTUtzPKCwxkd61UUi4ydyo5DuQmQCeo7e1WTAfLAViSOoPBPFKsPk3XlsoIJyDkVPJGInDY/KrSRV7la3iiSbL4yByR1qV9lzyAQR600xl2LYJGevX9KXacc/gaOVFqSKckoEqhUJAOCcVNIUkYDGCKesII+XqOcU5rRtyu4A3DjHcU+XQ3pyIQwUGMDJPao5bYnAIIAHapIxuuSQc49PzrStrdLjOSSfQ9qnlsdMZXMm0gaTIfkA4BParzERRlFUHH8X4ZqS4tPK+WNvm7gUyONhnJOfQ0lE1TsrGa0LSNgj5QeTTtgiwANwPc1PGSkjAr8p5pzxkBWHIOeDVJG0WmOa3EkQIbnGfpVdYt52nk5596uW8AeMkkIy9B1z9amsrQPLuGCM4+lDRqpXZUeIQoMr14wagcjOGxgDJrYvbQnjuDxVJoElyCOB1z6+9Q0bp3MyVtwIGHA9uBzUZcSRICMYJ4FaDWZUEKMhvlIPpUP2LGQBlh0H4VNkapsrKFHI4POBmmIQCSRx24qbyynAGX659BSfZ/NySeR1rOxomRxMVfAGQ3UnpTJYTHnABBHOT1p0swtgg24JPJpZMOoJyR24qOXU6Iu5WEWxAwzjsD2qPy/NAJJAHcVem+ZABwCMdORVNEaMlQdy4yaSRsmrEMG1HIB5BxgfTvUgR/NwE25AOT3qZLXAaQJ0OSTUiyCaM5GGAxn3qLDTK8kRQ5AJPcDvViziPXGMjJBGfwp0KHGDzgda07O282L6fnWTEncrR26O2TyMZx71JzvwMEDqO5qZoSgBQZHfjrUsNsXw4yRWD7m0RLfrlBz2Hc1Y8iVxl/TBpscEiSh2x1wK2LY+ahBGQB3waxkdUditY2QOQ4wOxFWZ7TydpUbieOKsWaF2CsMgHHFaJtS20DPXkVztnRHYiisdtujNyT+lWFhVAAM8dSa0ksiYlJ6n1NSfYA0WGHUcnvWUrGu+hmw2YlfIyT61bNiAQDgnHetSy04opOzp6VNFZFySRxmsnK2pfKjLgslByB36VYfTQ+CBz6Y4/OteGwITKqc96sW9qQhGOp61m5LYpRucytmgLEJjHXI4pGslABAySeea6WXTj1AHvmqx0/JVgMEHkVlzBynPNp5JJAyfSq76cck4JOMc11qWQyeOc80yfT12ZPHvTUieVHO6PYacWul1W2S4haIqm5dxVvXH04rnZtJWJMRk7MYx0rtJ9OIQgAn2HFVZNNzEFYAHPHHpTU7GbVji/7OdCUI+hNNNh5ToxAJB/8A11182nBgcjkdP/rVnS2AUsOcHkZ7e9Vz3FY5+Wyjdy5JzjoB+tYlxpzCVgAWB5ytdZPZmLBPAPVu9Z91aB8GP8TVpk2MK3sjJGQ2cg5BPenTWiKu0nk9TWz9iIQAAg1XuLRsglSx6ZPQc0XuyTmLqAq+CuQRgZ71Tu7FAwOACMD2rp7m2OchQw6ZHrmsbUrOUgZBHf8AKnHUhoxJ7cng8kHr6VQa1f7RnOR6VuG3fyyhyM9WNUI7MxXbOCTgdT607dCGrkUtqZkGOoyT+VZ7pt+UngetbkkxbKqADjqKzXt2MnPTNZ2a3FpfQo+QASTwe2ewqGSMfaFycHOParlxblwVBGexqvHAwGZCGI7+9HmNW6DZN+SAQRjgVEoYfeGBn0qWMYfjp39adcRs+0LwGOCfeuaclBc0nZLdsqKd9CncJlSoBYkU2084h45OmPlAzwa7PQfDiTQB5VzngkdQKv3OlWdqAERQep3dTXw2Kz+Sk4UIqy69z0YYZPWTPNrq0uYYzkMAT1NchrEjLIVDknHJr0jxdqEVlZkLgk549PXmvIr6VpyxJ+beWyPevBrZviq8XGUrJ9EdMaMI2aWp1XgUp/aGWIIPAB7mvRmlaNhtGBj868d8P3a2lzGzOVwcjHrXbp44ilfYVyRwD6ivGbbNlZKx1MsocAk/MO+a5rX9Ye0X5SpQZ3Z6kVl6t4yHlFI+HHc964291ue7LK75XOR681jZjWr2H396bm7aQjqeQfSs+6kVww6DPT1p8ShyWycVHLEJPmHOO1ZPRmqQ2MjywAPl7UDDMR3xzSkEDI9OKZGpVyXGQeg96E7FqLI0nySrcHPA9aWMnBPp61Y8hH5AGcZJNQeWwYgMAM0N3NEl0GgEdad/rQQD9WFOaIEYJOQaEm+YpjB9D3qShFwRgHBHf60hRVYkffPc0/G1TgYIHeotgkz1zntQtQFBx05NNZi2NwyT29KnC7IyB1/pTUTaASQQRQLqQyROVyD8vvQgLkg8AdMd6nKsFxyQT0NLAF6k5I7CldEldlaP5Qc5zUYhZgSAen51oCHLZK5I71H5REnCnpkAUrjWo1I3ChQDk1qaNYfZr6K63ksh6HvW94V8JXOttCfKO0nkkdB3Jr0i0+HcFvHiSP5yOSOnSobVwaRF4ev0niR+CSOQa3Z0EjggZU8/Ss+08JTWWTb/AHF5IPX8Kmkun0qNxOpACkjPasrXM2rsP7PO0yBskcke1Z9zGoQliB14FYk/xAgtI3RwxZuigjmubufG891I3lxsqZ4yev1HSlZkWOrsi32sjbiPkHtn0Nb1vbeYpHUe3evNYPFV2SMqoUd+hr0LwrrkNwiB22uwGT6HFFmx8pojTFGGIKmpYrRMYBAPfPes/wAS+JrXSoSS+8dAFwSTWP4e8ZDVpiGXywDghsdPrVKD7C5TqhZqpIfkVV1aA+QNhwewHOasT6oiupLAKcD168dfrVXVrrZGHC8DmrUe5FjNWwMkf7wZJHNV5/DUE6O7AHIIHFamnTi/XAfLdwa1k013idSnTqexpWQrXPOb3wXaOyOpI28FMdsY4I/+vVS58Mx28ZKHvkY6ivTJdEbByhHHP/665TxLssVKE45wQO3rVLQXKeZ6lbT27kqTycZ5rMYu24OCSDgn0Jr0GCa3Od+wtj+KqV3a20iSlVXJ5OOpNWkVY4KNv3mG5Hqa2rJkTG88Gq17bCGYkDjrz6UxLpGRVQc4wfak9ELY12kCv+6GV7ip7e0zKrlPvc89ai0uNpRk4GK6e0svOQEDJzyKki3QyLnTjHJG6JkH07U+a6ktgDFMyE9TmtHWA9vGnBJxnIFc1NO5IEnAByPauqjWqU3em2vR2MZQUviV0d74F1a6vPOS4kMmwcEnkD6fWutddqgrzk/jXn/gRhPdSFGIbGCcckV6BI5iiCj5mPWv23Ja06+ChOo7taXZ8PjqcaVdpKy7EwkVXAXCkj86ozOqMxyMk8nPNOikNzNsIIPPzehx196zNUf7P5pJyQCcmvXnLkjzPZHNBc8lFdTz/wAf6rIGb96Qmemc5ryy51N5pmIHPcjvmuj8ZayLy8lUH5AeD15PWuOckcnp396/DcyxM8TiZznunZeh+jYWlGlSjFbWJE1BypBHPSpLa7aE7weM5zVWFkbeCeT69jTVO1SGHGck149zqSO40XWbO4IE4Xsdzeta93HC6MyRiRCOAtec2l0ifTPUVq2+vvAwVZODxtz2pXBoNQG5mEK8ZwVPas6G/ezZo3bIJzj0qe91TzZCy4VuM4rJd2mcknvmlsUl2NSWYSAMCQBzx3qlcXRIJUZIPLVB5jnC9hUyYC9Mgjmo5hqOpVEhkbJ9eKtL+9Tke4oWAAnI5PvWlbWAaLJHXtUKXc0sY7wkEkD61btLUyocA5Bx+dacOmnOGHfIz3rQtdNb5jgg54FNSDluY0UUkBBJ5zxxV9VE20EZOMc9s1oyaWzKAQMfWpLLT1ikGCHJ6g+taJiaM6PRHLg4yhHX0pt5Zz2o2tEzRkdR2rqtgtwrKeRyQavW09nfExyJtBG3cRnBPtVLQVu55nK5gAx27VHLcmZFYjG3jJrv9T8EWc5fyrlN/UAMCMe4HNcffeHpLfcmQyDoRTuTa+5lz3BKAAkEe3WkiV5sRgE7uTmpP7Of7pBJ7fWpYXNgQzDJPGO9aJozdhx0qZI8gD6GofszwPh1BJ6kVf8At6hQzFiPQVVlvVnYgKSfU1Sl0M2khjqrSAg/L3B96u6dMLOYyqSAo3A981ktKA2GHfODV60uFKHI3HgetdNKcoNSi7NapkWTVnsfRPwq8XRazZm2uUcTr8wdiSHBOOvqK9EBVcgAjPOT2rwP4T6/aWutwR3LGK2I2uQmeT0x6c4ya98u/LyUifKHofXiv6IyPHLGYOE73drP1PzPNcP7DENJWT1RFBah85l8xScHPb1GatKhgj2ocA8Zz/Os+3BtXIHzBvw/GrcZLYUjJPNfRJngtXLYXgEEEdD9cU0MVYAkcnvTFYqoGMd6QyhOSM9+atanO1Yum5VBgAnpnFMLruOFHJyaau2TkHGR17e1V5pPs6ZwTk4BxmqRLaTuLMxj4HfgHoRzVjTo0RSw4AOSx781QKvIwLNx1z/9ar1sQBsIBBGc1SIT1J5wJVcgAcdc/lVZbXeVAOQOpB59qnuXGwAEkkYOO9Rxgop28EnmqTsiJNXL0MZMZCHnGQSKopG6h/NGX7enXqKu2sbsACOMZBH9ajlkfeQRnHUk/wBKaFfZkNvGRkk8enFNaUkhQSB3I4xU8cYCEhuT29KrKpQ4P3jzzVIlMlLsmAQST1Yd6UDdjBy3pUix7k5OD0waZgoCRkHPFNFK7FZXOSRx3+tIJW2YU/h60lvKGzv5Pt1qSFkEh7Y7GmhpMrzLK/JGVzmkj3z8cqAcZ6CpZrxA2wH5j61P5BEQYYC9yTyPWrQct3oyLy5FTOSQDzmh7mMRgAfMBzSPI3KbuOnHWq3l4fceeec1SH6DvOBfAyMDPFWkjRSHLcN296rPEQ4KDGeCKQOhzgjOf600Yu63NW1hXaSQCT0z2FPIxnBGehxWYskgUEEqoOf8avWMpkPz8jtS2M3bYeV3yBScgHk5pl1aKJUZWyxPQkVJtKs7j1qF5d7AsvQ+nNNbkWXUWUMAADu45FRqCwIKBSOnNOfcrFievQ0+BfMV85JA4+tUFrsjMHmR4U4AOSMdaXYilTkbxxj8KdHFJuzng+/NKLTAJOWOeSTzTWxLXkW7eASDMgxtHBNWEVZeO68c1nrcSCQr1A5AHarFsQOc/MeSD1rNpk3Tdi0qqMgjGe9UbgLA5IznHAq4dr9Tg/yqvI6KwGc+9Jbiew23uAxKFCCe/arEcTfcB3Ox4Hr7U2MJk5IGOnvT4LmK1mEjZYgjHGe9Q20tEEV3G/YpM75QQw9aqi3dWznIzyc1q6jrAuEAVM565HXn1qkjBkYjg9SKcHJq7VhOKT0IriJJEGdu4DBzVYKUXaOjHH0qUILh3Az6Ed6eYtqhSMgHAPetk7aAlchixjA59c96W3ldZQrcIOw705YwDjBJ9s0gAXJwQaejHa1i08ag7uCe5NTWsYlBBOD9cVQe4aMgHkH1/rUyXKRSLz94ZHpWTTtoxaXL+wQqQRz3qCU7xjGD61HcXZYoMZ561IwDoDjmoSas2PRuxRlzvCg4OecVbtiqx7Ovr7+vNQb13YXJPc+9L3GOx5HpVslKzuTiHZLlQMEdTirtpKOSzdOoqpJIpVAuaeo2JyO/NZyV1qKy6E1+I3hZwegyRnmq8dyoBCqd4HT1pzbJhsGQWHORj86hiiW3Y7vmb1pRVlYLa3Qpky2WGH7ZqVZXWMl2LEjHPaotu8k5OeoIp00qIuCMg8Z/rVW6F20B0JiB3cKTn35qYFliJJGewzUOGdAFHydTT3VfKxnt09KBKL3IpGM6YJBx364qBA6Lt9OhqzboNrDGc8A1WclXKg5B6e1WrXsQ47MeXIwRz9aR7lIwEJyWI7d6mjttyBmHJ6AGoGiQSlWUY9R/OhNMppokTazhSDg884qK6V/PUgsEBGcfzqURFHAHIAznPNTM5cgBc5/yc0rmij0ZZhtQRvDcj9aYUAGScr70SAquORj0o84NCIwCT3J+tY67nQkkUbpQbhWjyOmTinwspcFiT74wKYyOJMZ+WmOCOM4Xuc1ukmrDtbUX5XuWHp0NPMqMCM5IOCff3qLzETJH3sYBx39ar2s3l7htLk8nJzk1ViErMsSSExk4Bx09zUX2uUIA/pwKkMqSoFIwRz06VUW4UzbScgceuKtJdRbPRkryO6DIyMdAetFqQ4LkEc4wcZBBwf1qYxJGqs5Lbj0pWUY4wR64pK3QtREcJICGIBHqKayhgNnJB60iwtJIHYjA6D8elJl4HOPmQn05FI0S7k5QhSvb2pIlCjIB+pqGS6ySOg+nWm/aCMknIxxQWrEy7pJiF4IHOK0QiQQEOAWPJHv+NUGP2dFlPIP6VBJemTk9fQHpUNc3XQ1jaO5LIxDccYHQfzqCO2Dk5/EnrVd7hmY5OR69x7VLBIXOTkL25rVKw1ZiyxeawGcYPWq88aRPnqccnPWpp5giblGfcdTVF2MpAPTrx9KZdkX7KU24JySCc4zUbsGJVxkk7gf5Co3iM0SFW+ue2KdGxXCgexNLZl20SEi25IQEHOSSKsPKJnUOQeMFR0pts6RuC4Bb0FNOPMJAwQcj1pepNrKxekiEWFAGcZGam8oNFgsQc5JP9KpvO8iKD94HGRUjXJOxcE884HPSstSHa5JHbFG+fDDH3getLiJD8pwQaka524GMD3qKSEO3cEn1601fqLToOuLgNGRzwPTg1T27xgHHc471ZeSMRlCcuOCOn61JbmMRHf8AeA4BNLQuKuQSWw8hSAN3cetV9xhIHK7qc1xIzlVJznpkV0CaJFcaeJ5SPMUZGCOPaolNQs2XGLexzfmnL4IJHQD6c1GFOQ54weTVj7MIpyR83qTUU4dyQCOBwTT3ZooladnJIXJOeTjIqTJSIKc89xSzFobdnA3EAttHU8dBTI5c+WSNuTyvcexpu5qlqPUSQgtyQTz3plufJckgjccZx71aZCkYI4LHIyTURUs4OcY7ipdzRR0CbCsRjd6igEHG8EccYqF7krkZDHv9O1MEu9gM8gdD3qdy42JpEdyGUqVA5Hc+1OWLbg9z1GOtMijdUJPIzxmn24KfNycHilZFqKuDEM4O88dj0qbcgjORnHJFZ07P5uQMgnmrPngR5IOSOc1m0axSI5JDIcqAQD0NIuUkQjgZzg09XWIA45Y54pzMvBGSe5pGsSyxiJyByOpqOaQxopBwCep78VGZvl3gHOCCOtKJBcqocFcdB71LOiKuN3l3R2GSB0/rUeQrlyevIU9qniHzYHA9SarOAsmCAw65pbmliZcMxPIBqMTAyYX8QaggeTe4ALKDx7805N63GVUDHXjrntUPQtMtGfHAGAOeO9Vd5eTaQCp/OlcZOQOgIAp8WDgAYkA59qnY1SJbWMW7YzgEY6/jUw2NnJ4HJ9arkB+N+DnrimyFYnAJznjgdTU3NktByyRo5ABI75zQShBbGSO2M08wEx5UAkjkc81FaAF2VxgEcE9j6VDNbDvMM0WFyDnj86eC0YIYZ9CDyaYXMRwBkjPNRJIVhdmBLZxj9aye5pFK50Wl6abiIkjAIyD6VlXMTw3BUnIyQMVJpury28TjOARjpVGbUC8m45POM9fx9aRvFXJJQARk/wD66kMbBlySQe4qC1geWRyzZA5B6GtCGNUQEsW7EdSKzbN4obFEBGxc5+tV7dB5rDGcnnmr1wESIBMbs1BBbsuXTAJ6ntWLZvFMRnEYKOO/WgR7m39FAxz060sqI7gEZPfFWCipGccDrxWTdzpjG4GRHARV5B5NWIN/TICjjPemQojQByMEelJHIRjaMZ/GsWzpVNNg5ZnyWBA6g96aAgkJCgBuvNQuw8w5BznFTzW+6NccZPasm9TqhAtoEdSBkEDp2JqPf5eWPIAztGOfzqAxyLtXOR3x0NTxJ5x8vZgdO2P1qL9DaMbH2U9ttGCcYFUpYOuB/wDXrYmgYLkj65qhdAxrwOO9fitjw1LyMqSMEHjmqE0IbJAya0mUscgcVXeMA4osaKRkS25PBPAqhcQAnaO3U+ta9xnBA+lZ0kZGTyMUmro1Rl3MXGMfWs2ZChOe9a0hJJOOarSJ5uMisWi4vUx/LABz3NVZYd7EAZrYnhAbgc1RZCrHI79c1xzR0Reph3sRjBBGQOua5DXUSQkAYBwOBxXeX8IO4nJBHf6VxWromQuMZP5815kl7xs7nlvjbwN9n0a+1e2YFIkLOhJAAOOfwzXzlqtuYZGUL91vWvsf4h6HOPhhfvBKiDbmUE4ypIBGfpn8q+SPEC+c28Ag5xn1ArSneWpnJNGfbO6Wz5PB4GPesWIourQhjyW5A7jvXSW1k0lk74PyjgN3Nc5Y2ryeJ4U6Fn2k+xzXvZdFyxVNLuvzOOu7UpejPd9Dg/doVGQB/nmupsJQ5UsvPTAOaytDtwIo8HLADIx14B59627eMQEEL8xPTHWv6RgvcWh+J1JNzb8yw1sM5kGQeOetSxWS87cnHWpooDcRknI+tO8iRY8AZBJ571rGNkK9yOKxWGQbmzn0PvTWUmQAqSvOMilBJYCTO5fyrRwsoCgnIHIJ9q2jGxnczroNAilOS3G7PIOPTFOW1aVOSuSO5qUt5mVYHA5B9aa7hiNvJ6H8K2UCUx1vEoXy2AJzyetMmzFINpyQamZiVBUYbPPFI8AdFfA39cg/zq+Vj5rbEIxISdvPUcf1pWQsCT0HQZqaFi8hBwFAwM0qL5jkAk4PB9aqyFzXK8cUgzgHGckmhohM4C8EDtWkoLjaoIPTgd6rvYyQSmQn5QO/c5pWKUmyr5YhAXGD3PrUrsJkVSSAB3p7hm5P4GmwQkjLHJPXtRy31N4ytoRfYhGm5WGfY+9SW6EyAjrjsallt2CHbwOuetOtZfLOcZI78gCpSZvGRC0ckErO4yzdQD2HSmGJwwYnIbtVyVTNlycEDFVIndpDnjHv1oSNozKd0JmmEYQFADg46ZxnkVIlqYUw4yfzxV5HG7OMHOM1FLvJztOSevahRN4y6kMcbSEFFwueh7DNX7XEb/NjB6+1R20bgk7uT2/Gpo43wxIxz+dKyubwY68mWUqVGMAnj9Kz1QGQ4UgZ5PqO9W/LKgg8j37UsUIIIAwPp2qGjpgzLmnYsVQDk4yBzVq3h2xM0nLdMevbmmSWywSknsc7sck/41IsizPxwM8jP61LR0QK0kJbJwAenH51TRN0pBOT7dq2ZJFSMhhgc5Jqha7ElLADceM+grOx09SrNapDlnBZcf160xwhAJGBntVrUklwNihgTzUCwEY3ge47CosaxaIREHGQOccGqphZDkkA1qhRyBx6VVktzIch8HP60jTQapYx7VwTjnFILXoTx34qzb2eIgW4cjkjPrUscAZsNzjgZNYy8hkMUBA+UZ7EGtTT4cK7EYOPu1BEhTGDk55B7VY+ccqcZOPqKwfmVEkMeF6Hb1GaRC+Ao4yc/Wp3digAGe5zT7eAT4JBBB5z3rJ7G8b3JorPdESepq9Y6eApIOTkZFFtER8pBK/yrX0+zCAgLyTk1zS2OqCII7UD7i4I5ArUtNPd0Bfg8VNbW4dh6ntWzaWgIAPUcYz1rmbuzpiivb2RKqCMhTVm2sRczBNnT2rSaARoF289jV7SdPz+8GQQelc8pI1WpHJpZtgFdcH880kWn7lyBgCt143mUF8HHQ0+O0JXAHPpXM59zRGNFahBjGTU62BYZC7eemMVv2mmBxkjoeM1ow2EbLsZBz1IrnlUSNEjkX0oodzc8cjtimrYqxwVGMc13RsYJIUjePaw6OB1+tUZtH8iU/xA98VjGsm7By9TkBpYyAAQexovNH2hQRkdckd/Suol0wg5AwOwqreWrCPByQK0UxWRyEumkZyOMVSm00Egkcjp6110lp5g5GOKoyWZDHgmkqguU5Ge0+YADJ71RntFycjkDqf5V1s1opcfL9eKq3emAxhsc+taRnchxtscNd2wYbSCT6f1qm2lhIywwMDPPeuxu9NDLhgV9wM1TutKHkgJz6kjnpWsZGXKcgsBMoOCUx1HSo7m23MADwRjB+tdN9lHlBNoBx6Vn3GnuyHAII6N3q07sjl1OYvLHbA4Hpxj1rFulby13DOB+NdjJaMpwcsB19qy76zDsAo/CtEzNo5C4iyShOQR/SoPIDx7OpH8XrWtdWMomdnxg5wATnrxUNvbFC+4YGePSqbRlsY8EBjkyQSWHbpUN3bGNzz17VuPHk9AFHoKpT26S7m7jjmsm9SdzmrqB423A8E9KHjCR5YEAjkmrsyndnaSBxn8fSua8SatLAojR8bjwPauTE4ujhY3qO1+nU0hTc3ZCqyzTskR5z2+ldDoNiWkAl5AOTkd/WuU8EvG95MZQS+QQS3A+orugNjkpwMdRX57mWa1cVentHsuvqejSoxhZ7s2RdRafGQCD2Nc/q+po8bylwBjgHjFQ3uoCIHewwByDXA+L9U+1hYo5NqKcnB4NfN2bZ2x03M/xFqwvpnQS5AJwM8VyrKVcg8jtVzIkl6Z/wBoVXuFeKUbBkVD0ZaTY1lIQOAFI6gU2KZkO4HJ54p8UTk4zlSeR6Cmi38tiB+tQ9DTlGb2mLlx34qAJu+8vAPT1q3sOeOPWmtG0Y3LhiTkZqWNRIGRkkyh4I+7SRxvJkk4561aVFKhuM9/bNRiTCkYPtisGirO5X3HzACCf6CpSmWGDx6mniP5SSPm602E5JGeB0PvUJMsjlYxOM55HbvUhhBQnJoEWZORkDvTw0bDYDg45p9bFIqsu1skduKXyiUBI5APJpbiM7xsySP1pYlk25Iz71VluMYilYyWJPcbu9SKBKoYgDHpU4QbPmGSckVNbxiUbUQlj8oA7n6VBBTS3eWXB5Geoq3LYNHb7wpGD3Hau18C+BJ9ccPLGViLcHBz155rq/GHguOx0dltotrqck4JJwDUNq4XR4oiAtgjOK6Lw14Pn164EUSEA9W2k4/Cq2n6HPdXIijDOwOCB1J9Oa+hfAng+LQbRMcysBlj29qV0iL3Z59qHwvTTvD+5hm4xw+OfXGO1eaRadMt+YWjJkBwBg8c+tfWdxpovCYAN+7jA96zIfhIv2tJAEdmOTkYxiobZaMH4Y6OkVtE0sZyq7vo2en0NdhqNl9ocLEm0k8fSul0LwulhIkRA+UcgDqcetaT2EXmcxgHPXHSsQOQ07Ro4kInyzEZB9q4r4o2cFlo8srnD4Ijx1JxkD8a9a1l4NNsncqN6gkZ7181/E7xRP4o1qLT7c4WIhmjHCFjkcnvgUXKseYwWz6leY5ck8AZPNdLZeE7kx7gpcE+nNeqeAfhSLKNLuf5rhhuAB+UenB56V09z4PMbbkAyeSAOPeiMkJRSPAZdIlt0O9CMEgZFUIry4s2YJIyA/wjpXv974HimtizRLnGCcHNeXeI/CY02VlRWKk4DFcc+lbRsOxw15dyzkb2zjoahsp5beX5SyAnjBrTl007woHQ5INRLaDzgcZwMD2rqgkzKSN3Smu75og8jyFSGXJJGc5HHSu/uAZ7VEcE5UA+3HNZPgy0jaJWKAZHP1rp76BItoUYBHUGraWxHKZmhWP2VjtHU9fx9a7u3j32yhSDnrXO6daCVCMEc8V0OkoYDtc5U9KzaRSSsVNcn+wWpZANxBIJ6D65rwnxXqNwZ5HlcyZbjPQc1654w1JY/OhdiAvcmvEdQin1/WDZWg82R3KxqO59B1pqPkPlaMeTV2YjJYY9K2LS6eSEZJPHX0rD1PRbvSNQe0vYmhnQgEEHn6ZAyK3YIHtNODbMgjsOQavlIsVtUsZHtjMg39M47HtWZa2b5AIOc9u9dD4fL7bmCQYExBU+mBWlpnhuW7lLqQFBxzWEoksTQtHM5wcjnnHeuysNMFnAWYZx6jpxUen6OYCAAcDmtd4ise0jexFZNXJ1Ob1KFruUIgBHpXN6toxVlBVuDzmu9SzAbIBJPOT2qC5txczBHTIJx06V24XD1MTUVKmrtnNVqRpRcpO1jN8Haa9mgcAqSOoxznsa7JR5kWAoLDuO9N0uwWK32BBx61btowHfcPTiv3fL8L9TwsKT1aWvqfnmIxDr1nPpfQrRRO8e5iRgnGOo49a4nxpdXENvcrkICMhl6gZ9/wAq9BeURLIgT7w49D715P8AFDUCsb2+fnO3HstYZnW9hhJzvrZ2OvAQ9pXjG19Tx7UZh5pAy2CRVCQF+CME9wat3UJjZ+M7jkE1nmQqRk8DvX4ZKTk3J7s/SElFJJCm3EWOp55z3qfyBtJGSD1zVeSUsQQcgc4NPS5Ow5P4Vz9S7EGQMhcg5zg1Abh1PHHvSySHzCRzn9KRYWc55Oe9Q5WHykkRaQbic0qAjk8jOCfatCy0x5EA254zn0FbWm+FZLgopRsNjnHrWTml1No05N7HOLGTjggHpVqO3cgKAc9QDXeaf8OZ7tcAABRkk9h6Vt6d8MbuRlwmFIPB5OawdeHVo6I4ao+jPPILF5dp2bgRgAVt6fZBGAdSuTXp2kfCWa32l/nDHkN3+ldNb/DS2iCCSDK5+8wrP20ejL+ryXQ8v/4R6S3s/PEWUIyDjtSaRAJ5zmMNwcgjv7V6/qPh5YdPEMSbQflAxwBXJr4QntZd8UbFAwO5RkZ9/wAaaqroHsu6MG/8NyRHzRjaRkHtyK427hkjunBUgZ7V9D3/AIRmu9MR1j+RAu4jnHHcVwms+Dp55lkjtSSMqSoPP4VqpmLpX2PKv9JRsF8p6E9KYdT+zMwHX610t9oUwLjyJEAODkdTmuUvtIuEmddnyKTzXQqiZn7N66EH9ulZwRkE9dppLvWHfhGBJ556n8Kp3OkzW5EgGe1Up7N5FDAkEVopJkcr7Fk6uYvlcAE96qSOtzyzknsT2qlKshbEozz19KI4S0oBOQBmqTMZR1NvSvsbv5VzOqEjgtV660yygjzFOsr46j3rlX8kSZJ54qX7WoAAJB/nVpmckOuLYs+Q3GfzqO3lNvIwz17GnrMMYzzyfrUBbD5PJ610Qd0Z+Ru6LqZjvFfeQF5wK+ofBXiSLW9EgkR1Z1UKV3ZK4OPyNfJEchyuOOfyruPAHjqTwdeqComt5HHmxE4J7ZBPGR2r7nhvN/7Oreyqv3JNfJnhZrgPrVPmj8S28z6n2IYxySTjn3pkCCGXc3zlgBz2xUOnuJoY5Qd6SgMpBByCMjpV6CITNk9Ca/dYtSSa1T1TPzKceVuL3W6FlI2EBsn3+tRohcEMMgjGaddLslCgZB4qS3QPKsbNgt0rRHJII4JQhKDOOcmrluqC3JlXk8YIqyts4O1BgdPbpUF9E8SgHBPoPpWiRh5lONEkDgDlfy+lLCgcgk4GORn8qWIkxkDuefamgbZFQjcpIyOw5poWg9ke3f7jEMMgkcf4Ui7goLevGPSun13W7K50m2toYwJEXLEDHbHbr681zizqGAK59amDclqrEyWu5qW6+ZboAuTnAK9/rVCVTHIySfLjnLcZq7bXIhjAXIOevao541vJAZCAwPGCOa1QmtDPjhkiYAgvk8Y5qzNbvHIGdCD7jHapInS2vklcnYoIK449jUt5qiXcoUDjtkGmEYpIp+TuIbqQOMcVJEhcnvxjmo7mbyWUg8dxjinRXORnHWn0NI2uLtSJgSM/TrUAnQu5JIPp3pN7STEHoOuaZcwBcOOo4PTnNWi/QhMAeXcCR7981ZMrhMM+RjuagU8KV5z27imsz7mBGVPBPpV7iirFhSWfI6460kcu9nQ/e7Ejrz602EuCMkgnpxVlomcByuSTg0IqxBubJXOe2aSCzAYAZOT+tTPEVIIGOeT6VKbhFxgYI7n1pmbSe5JJal0EZIC+p60+FDboyjJ44PrVN5pXPBAyeQc1ctbgSHZgsRzlu/arOd2GxAysc5AHXNPnt3BG0kg9cCn+UY3JBPJ5Hb6VPHvdThcgcDPrUGaRAAWABAAA5NJahSzhexwcGgKZXKA4JGM4pYAsDfKc56//AF6qxK1aGSXASTaRnHByae14I48sDyOmKLiNVdWyGJPY5xSybJVI2gHHX0prUGmMjndsGNc5H5U5d1ucy9+hpLNRGQRyM4GatyxrPtBYZ6gGpZHKwRzKhZckY6Edaowh8NnJBPANaEjeWiheSB29cVRV3kYErg84BpLUbRZWSNuHGCD1NOchGBIBUnpUTx7jtByTyenFNaIAgZJHp2oGoj0IZiVIwOcf0pJGZHAAwD0AqN7Zhgocdj603e4O1iTgiqSsHKSI5hf5RyetTDdMd3AUVWkLIQR0xkmlE7zEKOFx1PenYqOm5JvO8gdu9ND+ZnPB9arPG/2gkNgdx61NFOC+COOhOe9UPqKE8xSCST096QRPH8h5BHcUruBL8h5P5U/zC8igDd2yPWk9SWkKS8MYIXdjpkHj3zUyqZ1DE4GORmpPLLDnhfT1qEnDbVHHck8Cs73Bqws6rDH8o3MT+XvU8MJQcDcx68jpmq8shkwV7e/FS28hgILH9fxqXewla48R/OSTjHPOMjmoWlO8EMSPcVYunRyCRhiOMDrxUAITAZQD6Ulqrk2J4clWc9Tiod5eQpk5PUg1OTwAPw96iZ2jflCc9wOKSL5RsbGRyjJhRwD6+tOIMkgXPy+nWi3kV2csMdOcfnUkaqcupzmi4JXEaYg+WMAe3c1UE/lOQScE81LIqcs7BWHTNQzRBsMDntyK0SSJkmTxuNpIPXtUPmDcWIJGeMcAmnImxlUck9fSppMRqOM+pFA1HuNtp5Sctwozx/8ArpbhTKQYwSfX0poJKkgZ56VHFcvGSWGARwMUmraj8idFdCN55PbNXrQBH+Zcj1Iz+NVbPE0haUAYPGfrWk4VlIQ4+nWsJvoaQXUqzzK8xBA45zVKQHzDsJAz1zU9xGIuWbDep71GGVuQvQZBNXGyWhdr7lRt6MVyMk8U91CxhCQDjk1XuJvOl4Yg5HHGOtSEguQ5IcDv0rZJjTIC21yh596fEUhcq3CnufpUYhZ3OWG0dzTiOiE7h/OtF2FG9xqzqZHDDA7HHWgRBGOMHPQ0iwyeYcryMgE9DUZicyASZAz17U9EOzW5aikHJcc+nc/So5rhZFAQMpzyKbLcLFIF27+ODx1qxD+8hwVAz0xSNEm9B0ETFAM8Z4p7AKMDqeM0wSFCCRyOMVJ5qbSzEYx071nqaJIozRbBggk/nSwRmMAyDg5xkU8SK7u2SQvQU6ImUkycjPy1W4lFXI71m2oo+4eoPpVR4HzmMA5HGelXrxN8RXpgkZ4zUdsECAEk9eT601Y2Ub7jDGiICeCPeqzyuCxHAA4x61cuYyUJHTHU4qrJJuVEzye9Fh2sJFcgjDgc1GTtYmPkE5xmkntiuCTgHoPWnW9vhssSR2JHNO5Su3YsRAhAScZ7Gn+co+XB6elMdA4UHkdzVZswthSSenPAoua2EhRluNxPBJJq6pBwTyy9DmqGx2JbJHoKfHJtXnJbNSQlY0raRGYZySTzxUqsIJOhBBzkVnW8j5yCAueR71ad5XlVpAAh6nJwKgztcuPPFNIVGcikctnIOQOQTVcwmFmccqPenpIFidgcsOQM9aSQ+V3GJGJpnboccmq8kzpPgg4zyfSrENxtByu0k46/0q1FbJPklsj0Pf2o0RpGF9jOmkWNhsOTjk5qdtVuHsTFGCexOajukjhkIAAJ64qG3kfeRjg9P8ahotRaY60eUNiQ4PfPekmY+bgDO7r6CkuYpJACCAfQelRuTChPUjHJoRul0ZJg7gp59MdKfLAI3yDk8Eg/Sq6zmUZyRjp707z12EOQXJ4yfakUrIfK7zBMjAxj0xQg+Uk9D0BqOOVnAzj5eh9aUSDzF5z6ipbuaxV9R8aAq2Rye1Qxwr5o3noc4HfmpJZSoJGRz61XXKtuc59cmkWoq5fnmDRhANnHXvmqyyllC9QD1/xptxOskYAB9AfSmxP5MBJALHt/Ki9y0tSdWTYQTk9sVHEqyMQe3OPUVDbHCkkAsTyDmpSREAwOCeozx1qbFpCll3EAcDsf6Uj7oY8qASfXtRvUKSAN/cjn8qI5fNYBhwKlo1SGwyNtBYHc3X061YWQCQBjg9sU04YkEcc4xULEhwCOFGAw7moex0RVh80hUkKxPfrVaW63ALt5I5NSsgEZYEkn17VW2iNhkEjPFJIpali1mMRIJ9MCgzbc7+rHqetQSAsw6jd370+UFGDE4XHJPNQzSKZIZVchApGcktQMjk9e5qONuB5YzjoTnmpPM34BXB7+gqbo6Iq7HgfISuHY+nrUaI7yZfj60kSmAFVbLE9Pb2FPkZ8BSBkioOhK5Itw0TkM429Mep/CpkIaMkgAHpgj1qhGMr84JOfy5p0m+Y7UJBH6VDLiicHyQSxBz3JqGKY+cVOMMcg0jQ7tmGBPcE1I+Bg7Crdjis2jVQuLJCWkUg4RTyMZzT2iAOSBt+g/lT47XeCwJx+n409pI1/dscY6ms2zojASNzGPlHy/XrVhFBwd2AeeKYFWVxzgDoKbNIApCgnsD3rJs6FGxYKqDtzkryM1EkzRoVPXP9aZC5Q5fqex9KnNuJMdj1HfNYM1irCJEBIWxxirNtGrKQ2ScZGaiiVixzyB2pEjZcknkHrk1izqjHuWonRch+FJwBTRIqISoIIJwO9IbMlllLHZjI54qFZW+0YB471k2jqhHUngAk+YjJzwDU1vEZCRyCp5zTbfLPhcn196szI6qPIHJ6gZyT7Vi2dkI6iW9ud53NwBnAPFEg8glgMg9AByKs21pKSAw2k45bjNXZ9GeGBZWdSG4AHWsbq5uqdz7GuyAMjqOwrJuY/MBzwMVrSwnkt17VUuIxt4HNfkFtD5PYyJIQgxVOVVII79q0rhCRntVN4See1BomY0ijJHUZqtJECpGOD1rUuIwG6c+tZ8hKtgjikzWLMqWARk4GfrVKWP5gR6VtXMeTkc1nzW5K5AFZSXc1WhkyqCDyc1Tlj3HOO9aj2pPXr7VXkTahGO9cUzaLMC/wDkbByTXF+JikUqM2AM4ye31rvNUXMRBXJHANeZeObKe+0i8SIky7SVx14I4H1Fea7Ns2udp8Y/g1q1r+zNceIku4p4Lu3jnMa5BiR2BHOOTjOQOn54+GNXtTbQRFuSWIxjPSvpmX4peMT8Eb/wfNqLyaODk20gy4VcHYCQSAcA4GenFfOOtl53V3UgEgjd1Bxk5p4Pmd+ZddCHK25Tjjc2LkHaMcflXIWQ2a8uTmTJwR1zj1r0eXT1XQCUI8wjJI781wOlMv8Awk9tv4USZyw619Vlcb4ynbujgxUv3MvQ940AeV5KuzFyBkj6V1qwByrg8Y5Fc5otq2+ME5PXJ+ldVErs4QDIxjIHev6OUfdPxVu7bfctxOghCgc45PqagiVpX3ZOFPA7E06TeinC/l2qwmRHuPU9B6CtIxQNorT5LgIACSMk1GxKSgk57HHSrKrvuCQpxj9acbVW4GSSefat0jIqoh/hwR7/AONWBZJ5YwSH5OO3+NWIrQxxkAgZHGaJMqAMkHHUdq1SsT6kDQY2ZA39OOgFNZAQSB93sB1qxnzjgHkDJyOvaoWWTawIPXqB71Wgm0OWJDGCoyT1A9aj8o4IAIOeSOtWI0CQjDEknkH9aY0oDhUBJYDnsKLivsPj/cRhXOCBnJOT1qw0iXEIJGTjv3qvbW0krjfyalnt3yArYC8496RabIpIlKZwScZwKqbmQjgkYq+iOjDfz754qDc32l2PAz0Peg2V7Ecc5TIYcGpI0LdBke9SvCJFBIIIPSpoEHO4fKOxpWNotkSIpOAOe/FVpLXBJxjPTjg1PMhVy6Hbk/nViYoI0GSeOSTSZrF3MpoTJgDjHU1NHF5rqC4II4XuKsBR5eQOMd6jt7MCQSrnJ6jnrSOmLFmtAvJ6jofWmLOZoyoX/gX86uAO84BBPt6VP9ijSEgDBPr2NS7HVF31KCWokBAPzY71ApkRmTHKnpWhHaNKpK5BHGR61C0Dq+QC2e56moOiNylK5FuTKnfjIqvA6ByMc+lazxh0Idcg9jWXJYtLNvQ7SDx71DVzpjckkCYZHG4EdagVY0QlT1PHFaHkFyCOSOuelV5ID5gG3CjrjgZrPQ6OpUhG/jJwTge9Rz2zhwwJwBk/4VoxWm5jjoP89ajazJcgEgdxUtm6ukZzSK3I69/Y01IGlk4Hy45NWRahX2bCSTwQM96thPKBULgDrms9i4u+rKc77BgcjofaoBJ5Zznlun1q8YBgtzkj7v8AWlS16PgENz9KzdjS9xtvGWXJwSRU0ce5MEk85OKmghxyec1ZigCITnJ9KxeprEhgTeDjkgdMVo2VsFI3DA+lR26iVxgbSPwFaiWxCjJ56e2a55bG6QQwnOf0NbVmSqgAZqlaRk8EEj1NbNlbhSPTt6Vyy0OmCLGn2m5gWHHYnnHNbNrafMCAfrVazQO+09K3rFwpCgZz0zXFJ2OiJELYySDcOB69K2NLtGJAAwPQ1NFZBgD39K2LC229R7nHevNqTsjoiiNbMMgBA4q1aWJI+7n0FalpYLKORnHQgVr2GlOnBUEE/jXl1MSopnQo3M6x0ZyAwUdemK0JNCOAQMEnI9q67StFyg45z6V0Vp4XWcDcuO2SK+drZkoS1Z0RhdHmY0cyx4I5HfvUMmhMUyAdw7V62fCMcPIBINRX3gqZLdbhE3RPwcHJHXkj0rmWawT3tcr2TseNyacSpwvOehFU5dJLryCTntXqUnhb5ydm4d/rUTeFAVJCMB64r0YZnDozN0mjyZtIIUgJkfSs260vy25XBPtXro0DyXb5N+R0IrntT0chzui6HoRzXbTxsaj5TNwaPNWsO5XIPtVW408FNuDjFdvdaOSoIUgfSs1tN3fKePevRhUT2ZmcRcacAuMZwOO/esubTjGSex7V3F1pjR7hkn0OKy5tPOQCOtbxm0ZcpxstkduQOPYVSmsmYcDHPWuxl0/IYd6zJ7F1OAM49BW0Z9TPlOLuLLahOc4/Wsp7VJkYoRkEg9uc8129xppckuMDoMVk32keTGSo/AGtVPQycTgrm0YkgjJz1NUpLRs5OVAPQCuwntNmSQM+/NZQsmu59oTjvWNXERpR5psy5XcxLHQze3ZXkIfvE9q2JfB1uIyUIBxySK6jRdLigtjuCkk88cj2qtrkkcEOIjjg5x9K+IxeMq1anNFtLokdEIJKzVzyvxBDBpEMm4AgZ5/Hk149rE4vLxmUgxqdyj1Br0TxxqjXFwyBhtGVIz74NcE2mo5ZiSFHavHnKcnzTbb7s6YroihpWpCxvt46kEHArabxvIxOUOAMjH0rmbi32XDEEhR0z6UIpCEjJzxXHJJm0U0jSv8AxIdQQggr7e1c7dO8ikN83FWBaucMTg56VGLZvNIIJHtWZqjOiX7Nxzzz9KchMxAbn057Vdnt02EAcg9aqRRtGS2M+ntWLRrHYjKPHnnntn0qFQS+5+e1WXYO3JOM9aRbcMxJO7B49qzaKTGL8w7gkUiZHODn3p7KfNG7jHQmmjKuTjIzWbKTVyFUKucjhj0pG4kyFINXBEC3JOcZ5pHQIpyCD2NQ9QT1K4BI54PamLEFyRyQegqSOEnI6jH5VZhtvnztzn1rMtWZXgiZ2PHBP5U2a0AkIHyn+ddYvhWf+whfKh8ssc+wHf6VhR2DXKjAbfnGB1/KouPRIzooDnYeSTwR1zXa6z4KfR/D8V7LH8zgAkg4BPP6V3/w++DsOqWUWo3ymQDkR4Iye2R1yK9I8V+GrfUPC91A0KgeXjBHTpz9eKnmFdHyNJEQWB6jvXT+AfBtx4g1VFKOYgQW2dSM+p4FN1DQpF1B4BEAQ20KO4zX0b8F/Ay6XoBubiHFzKxI3dMDpj6jmoMr3ZsaB4fttB06KJIQNq4y3JJ7k47ms3X9GGqIyqjEMCMrniuvdBNIYyQOcYrqdG0a0trYXLFeh4OPTkfjUbjueC6R8JX07VHuzAUQqWBPQnjv7108UEkbhVU4zzXoWq3QuC0FumxBwDn27Vzs1nFYQvNK4ULkkk9fXrVji7MrpdW+j24mlGZcdMjNWPDOsSahcu8hyD0Hpz0rz681Z9avSEDeUpIBIwCBxXZ+CE2yBFOSQcnFQ7lXO5aMJh1PTqeprL1e8VQUTuOW6dq1xCIUYtkgj09q4/xVqkNnZyuXCBQck9uKzem49zzf4v8Ajp9PshaW8pE7Ljf14J/TpzWT8EPhjN4wujq127JEsm4krlz34J7E/wAq4yVLjx54iC2wed5ZRHEiryecdPTHJJr7E+G3gs+B/CMFjIQ1xtLSMvTPUAfQHGax5il3Mq98OLYMWXqByc9ayobMvOcjIJxyK7DVbgmJ/OTA6D3qlZaalvG0ruCzDIHpU3HoYl7pyeXtCYB6gf4V5Z410gy3JQoGUdMjr7n0Ney3qFiFTqeBXF+INElIkcruJOQRyfqa6YE3R4NfaKYJnJiOTnHvWXZaI9wz5UnHcCvWbvQXlzhMkHv+uabF4fW1UttwxHII/rXbAl2ZzOhRfY1RCMFTjkd66M2ouCMKSMZNUTpricBQSM5Ga6S0szCgd+gGMH6VoQrsz1RbRQw4Hp7+lS29yzyK/IHPTvVXWZMDKH5Qc4z3qOznd0BJzR0KSbOK+KmoNASYgQHU5OehrzPwTrqaD4usdTnUvHBLvZe3Q5z3r0b4kWvnOSCSmMkEV5fFpguJdik9ecdxSSfUo6fxh4r/AOFjeLG1ERNBAqiJUbGcAnnjjJzmrc1sIrbywODgc9xUfh3RhbsBsJ3AAtjqK6a40xDCeBkdAavbQk5a1jWJwxGT0GBXofg3RlmsJJJFxnBRs8nOc/jXMjSkZQVTBJyAOldhoty9paCEdOwHWpkroxZYWz8uUgZ68c0Tw7CCBk85z7VNcT4VWfjPOKy77USg3BdynjPpShTc2oxV2zKUlFXk7Ijlm2uAhBPYVZsLBS5aZvmBzx2PvUOm2XmyCWRsEjIAH9a1JIQ3I5Yjv3r9hyHKFgY+1qL3mlufC5lj/bv2cfhT37jS5iOV5AP4Gr8WJYtx4PeqcVq6RZc459uRVqIBIcDOCOBX1jR4SdkZusX8drau54IGAB9a8J+IOrrqGpvIMEBQgI74zXrni+6WztZZWGVVS2045r5717UTNdSoowrEsPbnOK/NeKcXblw8Xfq0j7PI6HuyqyWrdk/IxbqYsDg85rKLlXy/IzU1zNgnJyex9arAmRSO455r83v3Pr0rg0mGyvQjkelAlBxk7jmo8lTzyM0nO7PvWWxolckDZbGCea6TQNJkvz8sWT646VU8P6DLqMykJ1OADXu/grwZHZWsXmKpI5OB37V5WLxMaCsneT2R62DwjxDu9F1Zg+HfA7OU83p0P/6q7ew8IokgOPlXHGOorpLPTYoVGAAOp4rXtoBwFXOK+fq4qrVsm7LyPpqWFo0NYq77sq6F4Yijwu35QeTgd+wrtLDw5A2AsYAx6c/nVPStOm3ghDg4wAK7XQ9KfeN4IAxkHqa5otmshul+HkfaPKXaCOoroV8K2zLiWBXUnOCM81rabZjeiRoSO7eldRZaIZY90gIyOnqK6oN3PPqI8a8a+HLZrcJBCFOR0HPXB5qHw34QkgQFIyyMPmBXj3/OvWb/AMFnVb6BEiYxk4Zh0Fdz4f8AhpBDE0RkwApIJ6k/SvSpux51SJ4zaeEbb+zJ7aODDSA5wDkfj1rkdS8Giyi2SQ8MMnjkE96+ntG8PxWkr20oBIJAYjr9ap+I/hidahdEQrk5DqBn/wDVXWm7bnPypnxXrHhuFJy3lAg/iP8A9dcPrvhmFSGMIODuz6Z9a+vfFXwG1C1VJYI2lRgSwLAYOeMDqRivMNa+D2pSurm2whO3huB7kVDlK+5rFJbo+bbzw9HOhVE7c4HSuYvPCIcMIkx6+1fR2rfDS90pZALcuy8HaM59O3NcXf8Ah6aBnV4GRgMlQvPX0FSptbs0dOL2R4FqHhMxZKEHjBz1BHWuaubc25ORnBxX0FqfhV9hZ4cZ5PykZPr9a888T+FFTkJgtnqOh7V2U6re5w1KS7HlE6gPgd+1JtK846HpV/VrNrSXBXJB5/xrM8wkc5PPeu6MrnmSi0ywkgLZI4qRyM5xwOfrVWMk9OSO9Owz4I6Me9dMHqYOOpZilAb0GamilDEq/PpmqgQqfm6U+Ih5AegzXdBkNH0X8EfE8t5pcmnSTF2tm3RqckhCegJ5x6elevR7kUjPzHr7V8p/DbVptJ8V2E8RIBfY4BxlSCDnj1r6oiuN9qjDLBhnc3XnvX75w1j/AK5gknfmi7H5hnlBUMS5LaSuWGnZ1VAAfqKYlpm7E5dsqAAvbrT7ONyoYrnJ70yTcZiqHqeTX1y3PlZs6W0uovIy7Yf6cVQup1uZdqnaADz2qoYXCgrkr6D19ahkmWFxnOQOlWjNvQJ9lsW574ODUEcrh8noTx7VFOpfO4nB5JzSwb+QMle2eoqkTuXjJsAJGc0w4CMxOW64pYVbA3Ddz0PepUi6tsHH6UwtcIpXyFHOetTxMjOWHBXsar7GyCvXGfxqVEfAJJz3qkhW7hLMXJLAGnLsYggYx1FQKByDkkH9anaJE2lDgnqPQU7agkSTKtweVyF6ZqnK2zIUYI7e9XJo2EYZcZx+NRLAPLLuSCeBiqRaRWjkOzJ4J600z7kIfp61IkRyFJBUDuOtOazLx5BA9BnrV6Fq5TScx5G0YJ4x1q5JEGRdpJJ656UJb7FAIBJ4OetOTK4wcBT2qtykn1I2zBIhzkgdP06VOl6gYIQc8cAVWnzJJzz060gQB8njPehC1WxYe6LtsAz/AJ6U143GGIz6UkagNkDjHb1qzHcBoypHPb0pktN7i2iLNwQc9qtxReU+SBzx75qhFcfZyD0OeOam+0sSGIyc4wTz9aNzndti9LCcghuO/tVhT8h6YAwKpPcE4OO3I7+lJcXYjwM4DEZz2otci4yZvKcsDgZ6+9NhlTdkDIzyP600wpIpO7d3wTUUUZViAM+5HSmrk63LE7gKSqnPYDt71TE0zldxz25/+tVq3lXBV8A5GR61G4zKFQ8dQe9UElcnWNzEpzn0Bq3BBmRDvyQOQahj+YAZ5HpUZWWGQEEkEcDPSpbYNWsakiAHK8nFUJgYvmA5HtUvnTEIFTcT1JJAHvmpJrY7CS2c9R/9eoTtowtfYjt42uFJ2YHYg9TUL3IiYKV+Y8DjmnjUTCdoPyn6VEsaTyh8jjkVSv1KVug6Oc+cu/oDypp14EMpIXgjp2qOd9k+QMjNDSNcY+n5VaWtw6AmUDFvu4wAahy0g/d5BB6Cmssm4BiT7dutOjQxOSep6d6q4lq7EwJTBYc96gjiYTEnOOxJq2JVk2huCO4qKbfvDgDYuAPf3pXHZOwyO1USlyxHpzT4piGYgkAdORz70rSiZAMYA5NRoEIAGckZGaZFrPQtJcNMwYcgDNIga5OT8pHHNRRyvbkKUyG6sM1M0xbhRjPc1nYPUtQeVJ8p7de1PlihkYKp98g9KoiQIcA4Oefenq7RPuUbgT0J6VLi73TBmkUUMD3x3qjdNtbJGfcVOJjs3kcntVadg8m0/nUxVnqDQNcbHQcgDA46mrM96mwHHB745+lUJEZWDKcgd/8A61TRRgnH3s8kHkdafKnqxq+xHvYgYAGScg4yR2p4lNuSCB04HanEYuMDgAc0nkiVmYk5xxjt9afqJJkEoeQqzY4OcetP+0AcMMn+dKyuMjHHqOar+W+csD1/AVYtUTrywbOCexFFzPsQlzgDpnvUM8hQDHfvT5h5oVSeAATn/PWnbUrW1iW3lAgDAZHXFDkysCCoJ7E9PpVaPeCcD5FHNSCNbkA5wQTg9D/nFJrqCTdkWcMHAHr1zVhcowIJY9uapRb43OOT7mrSSndzjOOQelZNGkVZ6jbl2mkBdfYYqB3dE25AU8A/571JNeNJJtAOB37U1MSMA5zzxTSstTRRuVzCgO7vjGD+dMkm3uVJIxjJH+NWLyNUYZ5B6ioQiSb1BxgA57dx/StU1uNRs7ApAx82QwwSe9PCBOeDx+Oah6QZI+6ODipoZAyhsZB4z602VGPcHcvna2D9Kr+aZyVBHHc9+aiM7NcFNh2YySDTIA0crEHIPQU0hrUmdFdQUyGHT659KlhuDKw3DBHcCqochicZyaVHYvuGQO9JFJXZYkw0uGbamORnrVa4AUhQx74GaHikDhs5Gec1JHIoZQV3HHX09eaViuW5ZtF8uDe4wD0yKbLMithTgEcVHeOXUAcY5x1qs0T3CAEkYPUd6QWs7Ike585kQAAkkE4OPrSPbukgAPHX/GiJVSRFPzFR1Aq1IgDDnkjnnvT3LS01GyQl7fIfIxgg9+Kpy+UgUOMsDwBmrcqk8K35HpVS/iXYu9ufb3p9CtiOeZnkRQPk6gnuamEki8YHqT1xSQiIRozkAk8e9LO4U4U8dOKdjRbXHNJ5qk5GQeRmqFyZHTKcEdOaWGQPI23B55OadNlkxggdPSi5W42yuXyEcAHHXOc/hVp0SEEggseeemazbOJlnZic+mcVdnU3CAHh8564qdLkrYdDOiAkkKfep45jMhx2PQ1nrbPIcAE46/8A66nt0dZMEYJ9D0qUCRpCceVsfJPc1UmlEZAjwQTnJ/lUZYhgxOcnGTQ0e0cncCelItRbQrTjAJI9uetSrdlY8g8MOACetVJbdZVABwR6CnKwgjHBOBwCOpoLimmPecucn72Oh6Zoim4JPVfyqFHN8SGIQ56DgmrMVt5agMc+pxwagtK+w4ylUyByaZPuMGdwJbs1TyyReUMjLDOOKgnKYG4EnvjoBU7GqWhCpCRY43Dr/wDWqFkJkBIyBUjvHIpRcZBwR3p8eGIUHJA5BPJoSTGlcY+cbQNp6D0NPlH2dVY4Jxgk0s0gLqG6jqf8aWWNJ9qPhlA/CptrqaxS6BDLHOMPwcYB9aiIEmVjJJ6EEdKabZLdmMeefUk1JBCYwXDe5FFjSN+pFcF4kGBnHB/rT7bMiAg5OeQe1OkcMqL3PU/jipEQwZA6EcGpQ0tSPyZN5wB2NMnBL4bJB6ZqwhaLGG3Enqe1RXEjJICD8p7ZoRrFEaxmNcg4Gc465qNbp4zjaAO/FTSCRxlcdO+PSlhhQKfNbDHqKk2SvohiySsQUGQBnB9aniZ5gVlAU9mFQhvJ3KCevB9aUzE4JO0AZwKk0Sdhz5UAO2AOcD9KIxEwyTuNQ+YSwJIKEcZ+tOlQg4wOe1QaxVkTiRPMG/gDpmmar5c8ChRkZ61Tuov3eS5Dg8YpIiyKCxLdzms2apaD43MOFX7wHAOamtJ9wbeQO49etSKVeMgj5sZBH0qijJyHXntms9zaMRxLyzhlfgd/WrDOWxknI4471BAnmSYQ4A55HGKm2kEZPfr2ovqbxTW49FzyxxgZ5pFkAYkEgd8U8lXJwcds00KXBUDBxyRWbOmMRBchpgd/A7kU6eYyMGLAKPQVCqFJAjLkAcmmXY5IzgdwD+lZvextGPU0opWEQAIY98c8VHGiTOS4ye9Q6fKzJuPyrjFOQH7XtH3T3NZbG0Y3LQVRGozgg4B9OeavPClqgKHzDnBP9TVcRqI2cgEZwBnrxUMUxVyrsQGPAPSsG7nRGOliwyfaCucAZ59alkPlx4TnsOajDKFJByVHY8mlgG/5m474PSsm9NTaMLhbtJySCDjr61ajjaRQH6Z606PbKQWcYA5U9qt25SQFSMgdCM1zyZ1QhqMwGiIBJUDAqvHGEBBTHPGRzV0qI2AByp9egpyIjOAQMZ49655SSOuERmn2zyEEnC+4rQnh8sjyzg45OeaajFRgAe2KkjjCqC2SxOck5rmlLU7qcLsXc0kindgqMmpVZ5UCpyQcnJqwtkY0yQRkce9MtVZZCIxgjp61g5ndCmj7GuUxgHkiqLKX4Na1zBhSc8jr71RMYUZxxX5ZY/P7mdPEFBDDP0rNnO1tgrYuCGOByaz7iD5skUuo0zOliVjgnn+tZ88QJ7da07iMA5GOOtZ06k5x+VBsmmUZlKgkDPtVN+U5A9var8mRyQee9QNHnJP51lI1W5lOhRzk5BNVpo/OOQOOtaksQOcDnvmqbr5YxjnFcdQ1i2c/rCIke0Dn865RtNOoXsFsgG+Zwg4zyeOcc112pAvyR0rmp9QOi6nBfo2HgkEq4z1BB615srLc1ZP8R/2f5vC3g/XnluU+0pbi7heRTGpAB3LyevYDHJAHFfHfizS0t4IuchmyDxk8V9qftCfGA/Ffwi8lvDLaIY1Qws25d4fJYHGCOcZxnjnHQfIfj+xlV9ORYyYpVzvAOAQQD+ea0wKlJNy0bexjr1MOeIR+HigJAC5ye+a880RUn8T2wAB2SZOehA616n4u0s23hdQh+YAdR1HevKfChli8TWzLkgybCQOmSRz+Jr7TJ6d8bTS7o8/Fu1Cfoz6G0VCwG8Ywd3FdDFzESMqQeDnrWLpNs5iG4EY79+tdVbRKYACpzjGSBz9K/oeKPxlPUrISwDZyT1FWltjIhAOB1FN+wiMkhz1zipVn2yIg6HnIzkVokF+5EENsGH32IwB3HNRxLKWK7SmTznirjpzuU5PvUMjFpRhsnuO+O9aJWMnIi3OsoGCdowFBqw0XmckEEcn/AAojRVBdjnPBz2p8vmIvHQ1WwJlZ7FhJuRz05B69fWpY7fdEFkOSeuPX60sIeReDg9MmkmVk4Y8eozRoGi1FtwiqYwNxHIz+ozSwoIZC2M5z/kU3T4QZCxbIB6ev1zWj5Mb4yMY6dKiTSBXZHbzGSYBVwPfikuBliQeTySPWpDtR8A8Dv3psiFwR046nrUre5SehWjdyNspzz1AoMXmsCnY9TRDcjcVzkg4BPepFB8wZJHequbRkmRPluCCCDxx1pFbaoDDnNTI25sqM49ev4VOkQkAJUk80r2No6lKWMEgjO8nHFNFruznJ4zg+tX/JXJIByD/nFViZFlJILDsAOnNK5qtNxq25ZVUA7RipVgEa5UkgHkVctUaWM7gQDweBU8VooQDHAzk1m5o64XKCqc7hjOeT6inOQ+VPI7j0q4tozFlGCM8e1OWzCYBGW7semKz5zqhfqV7VRFlpOEOeMcn61Tu7jklOcHHGc1rPa+amB0/lVJ7UhjwBz0qebsdUUzO3hwSMgjnpSLDltxXJ9QTV8wKAQw69CKjtZNpYPwM/lSvc6YleCHMmCCAO9NuLc7sDOO5NXxEXk3JwAOuakZUEfIBPc0r9zoRl2uUcIfuk5J/+vTJowkhKHg8YNPnmdXIAAGeaFO/vliOTUXuWn0K2wRNkgDPepDa+ZHvPcZB9qcbczLgjocirKh0UIQQoGanYuGxlLAFcgn3AxRs28Dp2BrTNuvDBc+uKasCOQcY+veokaxuxIItqZI4pY4SQWA4J4zUiqW++MLyBj+tWreEsMH8CeawbN4q4+whB5Iz6VpIBNgEHA61WtbYghff1rTtgvmAAf5zXNKx0RRasYELAEcD9a10jCAEDIPqKpwRfOuFzk9hW1HEOhGPSuaR0pDrCMFsnpn+lbFsg3rtXJHQis23iCvkfjW/pigzDuB1z7151WVkzohc17SElVBBB963NPhBcDHHpVFFyFyc/QV0Ok2wODjJFeBXqWTZ1QNGxgPAwK7zwro8d26Iw5J7+9c7pkKyOFI4zXo3hjT1jlRh1Br43McQ1BpaM7KcdUdNpnhi2hQARjr1I9q0F0SEY4wB0C1fhXbGATnjmpK+BlWm29TusjOOkoDgYIz3qVrHEBjU/Kc5H161corN1JPcdzJt/D1vHGQ67iepoXw9BEfkwR3BHWtaiqVWS2YtDmL3wjCMyxIAepH+FcjrnhdHJITg98fzr1XHvVeSwt5VIaJTkc8V10cZUpO6ZLinufO+v+GLy0cfuT5TDhxjn147GuZfS2SUK4wPXFfRmvaE09uIU+7nI471xH/CDmecxzDaW/jxnB7V9dhM3Tp/vHZnLKl2PIdT8PXH2dp0haSJBlnUZwD61hyaV5gGVIx2r124sL7QnntXjzHKCpJ5BGTg+2a5K/wBMfzPlTHPWvocNjee97W6M55QscDdaWqrnHtise7svmOPxr0rVdFUEFRwcHB7etYc/h97jhAAe5wa9WGJi1e5zSsjz2e2GSjDr+lZOp2BaMgHGD36Yr0e88JSRuGZeDyTiuV8Q6YEhKKSCD2OKiWKUepnoeX6uP9LSFH6nBH6VqxafHBbq4UEkdR3qjqOnusoYjkHJbOcHPrSjXCAItuAAevbmvFxFV1mrvQSaTJZkKglTgY6Z/OuM8W6s9tAUU7v93ufrW5dahOd4AOM8Y5rjtZR7iUq/U9M9q8mUbs1PLdZP2ud2AIYk59z1qlb2bywANwTwc+tdTqdgI5SSNhyQcHrWJOmN4LEAdK55xfQ0pnK6jYMJmBGRn7xNZ8oMT7VXaAOT/WuhvIyzbjk471Ua2LqH7k9xXK4M6VoYsDlsB+B6mnTv5eQvJA6itQ6YHPzLvz2qvcQJBJkjg4BFc7VgWhmrGWwSMEjJGahkiB+QdeeCe9XQmHdhypGB6ioGjbfuAxjms5FKWhmm0bJUnn0PempCWjIQkP8AyrQtzudzIhBA4J71E6AgkA8k896zZZVEDnBkIyOhHenqu3BIyKmeNyoCg571veHvCt5roC28Lsw7hSea5m7ENtGVpuiXOryJ5CAhiF3enPNaHirwq+hy2wG4lwQ6kEAemc19NfDD4XpomjRyX0C/a3O4qy/dGMcexHNcP8eNHhsb2JwF5UYA7EdOOnOawchqWh4EkJUgBcDGK9N+FPw4PiW4FxcxZtEOQSOpz0weKwfCnhO/8UarFBZwea7E4BIAyBnrX154K8Af8IZ4YgglCvIyhpVHOGIyQD3FZuVkOMrnlnxH8LppHgu5Fpb5SIDCIOgJGcDr3rzz4R/Cu58YeIX81XitE6sMAhs5xj3FfRviXTRe6fJAq5Vxgj2rV+G/g06Dp0kyRhDI24kcA+n6VndsbkyFfD8GgWiWiA4QYLEck+pPrWPqWltfxNCgPzjGOP1rqtau03EOckHpWT/bNlYgSzdE5yaLNhzaHD6f8GrSTWo7i9BfLAkYGAOuOuee9eg61Np+h2KW1qioQMBVPC8ccV534r+MYuZ1gsojAobBkPBI7/StCxuzrduk5Y7mwSTzmrUGzO46Gd/ONwRkAjP0rB8b/Er+x2itIpSiORuJxgHHPFbmsX0enabIzDgDP418/wDjHUDq16ZQGdAxIHsRWsaaYXPdPBHi601iMefcASAfxHBPqfy9K5r4keJE1Ca3tImKIrkghiC3bBx2Oa8u0bWJNNkRwSqjgAZGfrXV+H0HiTXIpmQ7dwznpVciRrB3Z12naYYbBDsAYLkn1rr/AAHayG53bcEnkd6mk8PvDbIVBYADp9K6bwfbJaHeR82eQQOnTFcrZqaOtapHptgVMYJYbeB6ivlv4xeMTLIdKtX+aRg0hBztweBXufxh8UxaZp05TIaKMykDgnA6D618taFYXeva419IgaWVy20nPU1jJ6Fpo9h/Zf8AAgm1mbV7iJmaOLKt2BJIwPfB7+n5/TF+DbQ7I8MAMD6Yrn/hb4UOg6ZEQdgZQ5AA5yAa6m4t2eZzjgiubZAnY5O/MV3p07NxMoJA9/auXtri8G4shZRxk9q759LRN7hNx64rnpB5kjxoMZPOelOO5Mjn0vpBcDeh9jT5VluciRcIRwSOtbM1vFagdC2OeKyrvU4QCp5I7jNdsER6mYNKSPezgE8njv8AnWJqlpGiHjJ9K27nVlckLwMcE9DWHel5+c9ea6kUYRg/fKQvQ1ZupAkRBGcjp6VMyfMMnkVBNDgEscgmrGk2c3qyAnaAwB+bGc85p+m2jSDIJUdeavSwpM4ABPbpVq3iFrCWIwB0FS3cpI5PXtOEscgdQSBwcZrhbfw75VxkA7c8cfpXrOoTCeIoUBDD61jNpgKgkZ57cfpVRdgaMvTtOTYpIw3firb6YJbhQBxnOM4zWhBbIF4boOaUXSW7EnBABxnFaRXMzGTSQiaLCE3uNpwOB7fWqcssNtMSCeBwCKgu9eeSTy41yw5IweKjgspb5i74Ue/bmvoMDk2JxbT5WovqzxsVmNHDppu77GXrWvGb5EyB0Gc8+vNbWjWbXehB5EJYtnkdu1Vb/QyWjxGGwT2yfrXQWZNvpohAwR1J65r2qOV/UMfTW6etzzp41YrDzls0tirDEsUQLDBHY9qj8x5GBAIxzmrO0mPDkc9zTUtwhJB49PWv1FXZ8Y1cs+ebiBEI2EYJz9OmaYqsQSW6dvwpgIxnkDqa0tCS2kvEN022POME8H680bK4rHk/xM1CZozEpwpOSAevHSvDdTl+ZiSSc9BXvXx2ltxqsiWm0RYUgr34II714FqEW3jPPoe1fhufSvjptdz9MytWwsUY86/MM5NQdBkCr4AckOM89agnQNkDPHevmmz2Nypgt0/Kr+k6e15dKuDyappGS2AOa9A+HOivPeoxTcAfl3dCc965as1Sg5vodVCn7WooLqd94B8EJbxxzON3GTg8e4Br1CxsFRNqgjHbvUWl6cbeNEKgFR0XoK6jSNPE8wJGOOCfXtXx1WbqTc5PVn2dKKpwUEtCOy0Y3HllsjnpW/ZaFIJ0AQspPJxxXQaJpCEbcYwMmuitNKCngYAPGa5ZaHQrlfRrFEAhEfUDJAyQfrXb6V4cEkYZgME9B2+tZ+nWKo4OMY6kV1FhcKgAzk+9Zxk7jaVjT03w9BEyBRjuTXVDR0+zJzjArE028DyqoIzniuwiVZLZBnJ7+9d1F8zOCqktTRh8MwfYImUDco3bgOtR3sDW3lyqcMOoPcVsR3yRaeoHIA7Vm3T/AG4fL2Gcfzr1Y2VjzpJsw3jMkhdPv5yfrXpngCGLUtNSOVFMwJDFhgjnjHqMV5lcmSznWVAQVPKsMg/UV2/hbxjCmzcixqBhgDjPqa7otbHHZrc7HWvCNjPbuVAMoznng/hXmd14Ct9QnnXYQwBICgHJFdlfeK1EjPaTBx3wQciuRf4g2um3lxJP8pIII9KipZLXQ0p3fmeX694YtILt0MallPJYc9a4vWvDFpMxPkqD3OBz9TXa61rMWo30ksT5DMScHIOTWZemOSIjIziuPmO3lR5J4j8EWcqM32bIxg7ckV4v4++HW+JpIoc4BIQg5/zivqoWySg5IrivFWiLh3AyCeRjg59a3hK+hzTgfAHjTwx9mWU7TkHnI6CvNLuIwyFdpXB719bfFLQII7qcxx7Bjn0zjoK+aPFOmC0upT15I+lehTbPNqQ6nNRsen61bjXaACM+9VMAN0wKu27Deqsp2ngGvQg7nnTViwIRIoGe2cGmR2xZyoAwCefatCOxyAUOciotvlOSQc+ldsG7aHOzW8HXRstdsiTmNJQWX1Xoa+ttFdZ7GJ0B8plGAe1fIVkMTRzRcSKdwz0B7frX1T4EvzqGjW7A8bQrZ/vd6/XeCq14zpdtT4XiOnfkqL0OsYiKIheo4GKoMxjXKjJJ/L6VPkJMMnPqByDTF3BiGAIBJ6V+p3R8I/Mu2V4Ba7XXBHTI68delQSBJWJ69ueaal6TlMYB4J/wpS+wgJgliMmrRnoEdo0xO84A4qxHGqjgc9qI3YPwMZ4x6nFSeWQpJOCevFVuGhKw5HYAdSKqjAfG/k9s1YmSeKFC8LordGZSAapGQOQQuSp6jvSS7EtpD97xS4VgcjIPXBphuXVyDhiRxmplKyRLlO/X1qM2pdyQd3enEnXoLAj8nAwTz61ZaJZApyRg8j1qPzVt1CHk+lN+0GFdzHHPQ1aWpSaSsTynbtwScdd1MMTtICDkcEjsDSmRW2uM5PUHtTNzucqflHPP1qkPQc9srng7WAPJPFV4Vk4DHO306VY8wuhBXBz26VGhYEgcVauNK413BwTxz1pxkwQDwMck9TTBJsQo6ZJ5BP17VHMQycnBNUrjJfLUruz1PBzSMuWBIG0dSevtUAukGIj94EYJH51Ycs5CAYBHFMNyQANtxjHvSTRmDJzyfSqiJKkpwGwO4q9DlgNwyfc0mLchXMgwQPx4qxBbMzgs/OOAcVGxCTkEZ6YxV6ywAzMuSegoRk43JntRHAGZsnOQe1V2hSbBDgkc/jRc3ZlxFjGDnn8qlsbAS7iDkU9lqRy3ZSIdVcAYGOpq5byLFCA/JPcinmJvMKgcepqCXO5c/dHGKaBRsRTwtNL8hGM8nPSpVjYL68djmo2dV4U4B6+tTwSFSAhz68VQJK4yCCRMswIGcc9cVKp3vy2QCMYOc1Os6PlHHUYOfrTvJRVIBHsagfKktCWOIi3Yg7jnkfj2quZCwaNsgEYpTOsEZBOT2H9aprfl58HGP/rUJMTSI541QgLnjnBqQMipgEZPb3p+xWV5XIAXtnk1VfnBT1zVrQnlsyVvkY7sg9fc0DuegNII5bgZORgdfwpxkG1UIzjuDmgGiaCMGNjnkdM0iqsqsTncB7YJ9KjkO0AITyeR+NLHGtumWY89utFiRI1PnYAzx2qwsbyoS3ABIx3NQCQZypGM8n3p6XDcr1I5Oapp9AiNTYhOc+hpsx2SrsGB3JHWnEFwWB+UcYPb3p4IAJL5A6A4oVx8okbNvO45H8qccEjBx3FVlgVpCyucuckE9/pVnPlKQACQMZ9aBJPqQ3dwFKhQS4xk1MjNKB5ZJOOc1EsKT5YghuOB06VNBMsBGwZAODnv2pPyBRu7sVp3QFGJJ6cUwSfMAqlmPUk0j3Cs+TycdD2OadDcAEHaASam1h8t3uEchSYq57ZFPhyZDgcfrTJNrSHaMnHGCMU6PMTBgcEcketArWJpXBBCdRRBDKq5Yg5OfpUaMXBJXB5zjtThMyjCngdc/wD16mzFpe5YaZmIATgZGAOlU7mVoxgDI6kVNCx8xyHJyB17dajk2SHJI64PoacVZg7tELA7FZufT39KdarvkJfgA8gjrmkyzttBwq9KWOQoxBGQTz7fjV7oEtUSTcvtQDB6kdKYd0DDk49R2pjsfNDIeKsLHv4POR+QqehrFCQyFmUqMt785q1cYaM4yG9Kis7cLNnGBycZqO4nCz4LE+npWe7NErLUfsKQjf1J5NR5UkENwOef1pkkhBBc7h6YqNboPIVA68ematIrZWGzXRckDB/nUazlEO4YB6cc0+VUDknjnqO9RSj51AJAyCc+lUCT3JYnMluQRgAdu9OVcp1IA6e4pAAqZBBHuagkkZmwuMdMCqLS7llbdBgk5J71DNB5K/Ic5PpULLIuDjI75Oe1RvdFiU6kigelySOTYy5GQf8AGnE/PgHnHQ1HBjYQ3Jzxnt+NDjDhmDCMcnHJPNF7AttB8EpdtpJ69B0pt1xgKxUnqalYrwYx+fBNVpCqgMxJbPJ61Nxq9tQVyQdxJPqKmhDbgN2AB3xyKY2ySEBGwSOcetMgTfJglgBjnoTQNLUnljL42cOOc+tSHdE4JB5AwR+VNkCRbQH59PU1FLKREXLnOQAv40F2sSAszYyfXPtUF1N5iBGGDzgninCdomyQSCOahukNwQU7jOKGFuwzeTGFwCRzUltmRypzgjinpEqqmQC2Oa39C8OHU9wyVA53VE5qC5m7IcfU51rX7PJkOeRyD9faomu9ysOvPG4e9bGs6cbG/wDJGWCnBb1rNvLTG1gccd/zoUlJJrqapWKRuSrlFAB75FWIywmBOcdDTYoC5+YcgZA9anKgrk8kdCetVcpJl5bgbNwwaoSSsWLJ1HJz0FLboUQgnjsKjlmxG+BgDqfWpNQgl3Z3E47cd6mfLsAMnHWs83DLMAI8xMAdwznP+FWZbgJGGAwMgAnv/wDrpWBPQsrExY+XyxGajdCCBKmDjBanaLdjzGLgFCDhj3+ntS3U4nkIBAGetLYtJNXGSW4DFuAAOCO4qtcXbLEAp78n0qeQ7rbCsTg9/rVXBcEMBknGB6VNwaLFu8csZOSWxnJ9foaHlzCRkls4JB5Iz0qNQIW2qOR14zUiSoW5UjPGMcClsWkQuFhQFFOSefanxZJDLjOOvvSyxl1cDkYOD6VHp9sYIzvYt35PA9ce1JWBLUZcu6MAQSGPPFToCgQhMKDx7VFvJQhgxbtmpY7k3EOCMHPJNK5tFakrS+ZwBgZ60oLRYcDIxyO/WqwDbgg49TkGp97pjf1A59KSZ0RI3uAzbgASOxp0s0kkW7BG0dj0HvUS3CM2CpIzwDVjP7soOAw9eo9KjUIrUqpOZ12LyCTk07yyqgMfpxnFJDELcE4OeuRUikuSB06g0rmkVYhnuSihc4C9cd6SAg/Nu3ccelStbI6Hcvz9jUa25QH26/8A1qd9DZJseWQqCeDnNSQxBypJ5PHNRpbBiCH6DAXsKCzGUAjAzwc1LNVsriuhEmDjjkVL5iSMuTilYn5iMZx/SqkYBILsRjpz1+tZs0joHloJzuY7GPGeg5p0saqDjkZ5qZyroMAE+hqBJcs4boSMe3rUM1SRbtAGg+Y9+f5VBPArS5IOB05qSOZBHjP/ANemLKJJdrHrxzWd7HTESKMK2ASM9almcAZJ4yMnvSL5cb4JwR0xzmkcFjjtniouaxGsgbJVtpAyMcc4qxbRgQhy3J69M1V2LGQHfgkdKsrGCpKnORxnkZrJs6ooaiLNOSO3YnqarXcW24RuxPIHc4qVAY7hFPVj1FWLxVUDBy+e/wDOs27G0VoRDO1VGB+VEceZxnIIHf1xSxENywxjtSPOXcLjA7kdetZM6IIt/OvB5Xrg04IrkEDBz1PY01JNrAENjrgjGakhUEc5Yk8CudnZGJYSIZCg5YnmrEgRUwq8jvTYfLt5UZzkDoByRVglJAXCZGeB+tYNnRCFxtvbBgCRnjmryoEjChcE4qvZsWViAQQetaFujyfORkY9RXNKXc61DsVRbZbGe/8AFVhYPLILHtkE1JPHuOEx15qRbYuEDgge/wCtcc526nXCk30Gw4yNh3Z9Kv2duLiQBhgDHFWLPTBGqEDAJyDitCOKKEEkDPt1rjdTXc7YUx980IQOxAyoCqOQOMVRtlTJKgnnPHerC2ouWPy4Gep71et7d7KIokYJYdcVi6lzsjDlR9ZXDqyHHXv71lXD7enQdK0p7d0yB0rOaIlzu6fWvztn5rZFTyN7Fyc56CqdxkBsnp61qMmMelUrq33qRnvRpawkZMiBwT1qhPGQ2AOa03h2c96qSctjGBU2NI66GVJGcHIqrIhGRjnNajxHzcECobiEHoM98Vm/M2RlFMkkdfWqNyhXn371sNFtJBHFUbgZ4I/OuWa3NInL3cRkkPBya4Xxpugt3CADtzyRnivTJ4gXyAMisyw8H23jHxRp2kTyGEX9wlv5mMlNxxkD1Gc474ryatldvQ3smkJ4j8BSwfsj6brM9h5tyJSRI2AUV5igPHJBwCOvJHWvmT4haSY30pSd37sjaTzng5xX3b8atO1H4bfAl/Bd3HJd232hYrO+AwHjEplUvjgHgjAPoeK+M/iRbOt3pEnlLIGLBm3HKcDAx3B5/KuvLo2vfXUwnorHnfjyKSz0JT/yzaMgMRnGRgdPSvH/AAY0R8SrkrsLYYHpyQMj3B5r6F+JemvB4dUFDjb93HA4r578D2wfxpBEyZ3TbcHOD1Iz/OvucijzY6mu7PJxz/2ad+zPovSItqAFiSBznv710EAymS3Aziuf0hHJxz0roLSMlQCOM8j+df0ClY/HIksGSS33h0we9NUhpmAHQYGOxqQwgZKEjB5NJaojTMO56nPfvTXcb03FDErwucHkmq91CIpEdQSSeg//AFVqzYX5RjHHSq4DDdlSQT2FClfUza1IILUzcE9OckdBTpo2SQDI2npnoTVkMI04xj61BcOSOckdc96abbKSQLEeSABjJA9abKwY7ApJHPIqWF1aQHJ2gc88fWpiElkygOR3NS5WZpo0UoYXiYsoGMYPOOfpzU5cog3nB5PrzViJVZjk8D+fSiZAEC9T1BNS5ak20I1Rc7ueeuc0jb/Mcso8kDgEZ70qA4BPTuD/APXqVpQ8O0r+IFJ3Ar+RFgFUGOoAFMERyOeB3q7FGpi788VGIzknoM45pqRa0Vx0EAYbsYH9allQRoCq9c8980ttKPLC5wwPAqxIiynAH4+tYuTvqdEHpoUoPlGWHX1pHUiQFQCx4FWZIk2kEcdDTbcK7EAgkHgn60nI0i+hLbRmPAx161adAyYHBPFRrAZGAz39OvrVxbUxkE9O3Nc8panfTuR2tuEXa3X1xz+dWY0XOMckd6m8klQQMnFOFiWOQTnqa5nPzO6CKT2+0EgfjiqMlq7kv+Yxz/8AqroRGqjD8kDtVKXMjhQMDvVRqNnZFIwwhG7eCc8CozYbwSygDPU1rSwhSdoxjvUCKSxDv1POO3tWqmarsZ5jMAIIIB49eKaAFjJIz3xV+VBuIAyO2agEBk6gj2NO9zVaIy5LUS4JzyaSOzEcpzk++avSQFXI7A1XcsmOMnvnvTKTuII9u4bffJpAjs2CMjsRTpCWAIJBI5HpSJG6neOR0pMq9hQgjQhCeew6CqxyxIAwR61aIO0EjPqKYyZIJH51m9zVMVYgygAg8/SrEVvsJycZwB7VFGDERtBx2q8qc/P9c+lYvU2jK5LCvA5x6+pq9CCAD096gRBs6YIqa1JcEE9D+dc8tDoi0zZsCdwJJ47mtuEh8ADJ9axdO5Tdj29a2bNfLxngmuWex1RsXoIxuwQCelbFjHtYDHUjFZcS+YwP5itq14CkdRXl1TphY2oVIwDnHpXT6M+5kUdMfjXOWkocAMO3eui0dgkikfrXzmJu4s642udpYW/zqRxnGDXqHhPT2MKSt1B6V5fpoMhUg9+nvXsHh/EOmQqevTmvz7NZNRSO6ludCBwO5pR1pP4RSrXyJ1jqKKKACiiigBuCOlJjFPooAjKqwwQD9arzWMcvbB9at4FJ1HSmpNbAcj4g0hZyA4GQRz+FYGoeF4FjAK4yeT6V3up2huYeBk5/yaqNpAvrYLKxU46jvXp0cXKEVroc81c831DwZDNGpU7gOGOBk/SsJfCa2rPknI6EivXU0P7KjANuBHU9653WNOYqSE4HBIH869jD46T91vQ4akEtUeTa1DHDbyRydSCoI7e9eT65CzFwQMgnp1I9a9f8VWZaVwvIzkj3rzjV7MpKSy4DcZr3VU5ktTkS7nmOpaUJ1xjBzmuYu9OMEgymSfTmvT9SsEKkpnPQ8Vzdxp5jOWXJU5+lF2Xyo42WJUAJTnuMVyPiGEpmVM5GcLXqeqafE8IkC/MRycVxWsWkUKMrjjsQKzVmyrHkl+zzyEmI4zg1ny2StuLgdMA+teh3mmxPDkKSc5HvXMalYmLB8o46VLjcuOhxN9ZCDA7MetN+wiRVAGQR/Ota5UyO6SRspByM02ODawAz78VzyjYtTM0WaKgCpgjqaxdTtyHwEyckH/8AVXXxQ73IC/TPSpJPCTajaS3QBCRgsSO2OvNcM9BqWmhwEkKJAQFAcjvVe0t3lkVCMljggd66a40U+cu0bskDHvXsXwr+BUWorb6hcliiuXxgH5uw56iuOUkhxlc8d1HwNJp1tFLKSRLnACkAcep71y11ZbJmRRnbwTj3r7A+Lnw/gh8Kq8W1ZoDvCEcEAYIB7HnP4V8v32lyi4LbcBieT1PNczlc0vYo6Lpkt9cxxJHlnbaM+tfX3wk+FFto+kW088QMxUGTJyA2OemM153+z78NhfX/APaN/GHWI4SJgeD2JzwQQa+krtl0ezEcYxgcBe3Fc8ncm9jK1O3gt2EaAA9Aa8U+MXhQ+IDGgDswH8ABPPQV7Iqy6lMD0Hfn9a6HT/B1tJia4ClsdSATWRPN1PDfgh8NW0C2W9uYyZQ25SwIwfXnmvTdW1ASOYcjA656ZroPFOo2GkaUYbZ1EoHRSCR/+uvI7nWpJrkhj8jHg0JaFJnb6ZpEFzKC75U9Rng1r6l4isdC0qW2QZdhtABwQfavFdd8dy6ZCYopRkEZwTml0bWDrEYctvJHJyTz3GTVRgF7l6/u7m4uXIdmTJO4nrnnANcL401020QUOcAc+5rurxxFG56gA5zxivFvHeqCW9JBPl5wccj3NaxppsHc5PV9YkOoI4JZdwJPX616N4M+IKWyiJiCMcq3A+vTqK8zumU4OzORxUUCnnacA9q6FTEk0eneO/GSXNkUglGG5KKeoxXn2nXpurV4WTDsdwJx0pbHS2vg5eXAUcBjVN4Zre6JQAKvBNWopG0b3Eljk854yCSchR717V8KNEFxFZFgXI5YkDqK820fRV1O6icPktgNu6dO1e+fCzSVsXhWUkICBnvj3xXPNmq3O8ayRYFTqAOhpBarbQFhgZHWtq/to1hLocjHGa4PxTq8tvZSoshAwcf41xSVyk+54n8c/EL6hrUekQMWldgXCk8KPX61ufB/wIkuqwEwedbRrli2c7iM8n61x+gaTP4h8ZXepzq8rRyFVc5PIyB7Hj619OfDnRm0DSZWlQGWdgxBHAA4GKwkCdz0LThFDYRxqu1Qu0D0HpUM0ixgksD3xWcuo+VGS77QO3asLUfEUcTklsAjjHPNc7KuS6tqbW7kRvweua5ue6C5O4bupqtf30t3IGzk5yOc4rOupiqYwS/rWsUTcq6pqkpkILknqMf1rMacy4J+bnp6U9vmky+c04WbIQV5XHI75rrimZrVjHZCuWBB64NVJW2jO4Y9Ae9WJFYsABx3NVLiPapIPHf2roWhqkQycIXJyMcAdqpsDN1OAegqzMcwnaCxHIHTNVfMMO0Ecn0po0QqQ+TzjOKo3hPTOOO1W57j5Bg4J61lXsh3ABsdyKVrj06laOYpw2TUF3qCREAkAE9RWTquuxWfmgNudeQAepxXP20mo+IZyu14Iz/Eyng/1/SvSwmBrYyajSi/0OHEYmjh481SSR0M+ueVMYxwT3FMe2lv1Dlyo9hzU9h4dt7VAWZpZR0Z+vvWpDH5a4x7g46V+mZdw9Rw9qle0pdulz4jF5xOsnCnon16lK001bfbvBLsOTj+tWYpXWUoijbnr/WrJBdBgkmlaCSNQEGSwwcV9eoqKSWiXRbHgX5nfe/chAYHKtyBx7etVYJCZWVmyM4J9DnrVoL5KklSz4wRVGMhZ8Hgk9D1NefOg514zaul+B1wqqNJxvq3sW2GWYZyOxqZUV4QT1HcetVwC0oGMEkYGOtWo1IbaByTyDXprQ42hq237oAn5fU9aZcQqIixOABnJOKndH37M4AHSqt8MwsnVcc4pSelgVm7HjXxTvIzdhAcEgjk815TcbpJzzkA85rt/iDm+1WcNwYGKLjuM+tcTNGISSeAexr8DzaqquMqSjtex+oYGPs8PGL3sVZFznB6etVJpgmQOpqS4cIOvOemabDEJjuI5B7mvElex6UELZKxcZGQTkmvZfhnaf6SmAcYySOv+c15XYQhrkKQQOOte4/DGxdAG253DaB6Y5zXk46VqTXc9nL43q83Y9W0S1aRXyMhiOT+tdjoloFdQBnHUYrL8OaWZkBD8jqFzkZ6V2mk6UYXyxJz1Ir5Vn06dzS0sB5NqjkDqK2Y2MLBT6cUthaR22CFGcYq3NbCcZAwWFc0mbJjbadgxIPFbVnKQNx6Vk21m0HXnHPJq7DOQSCDg0o7gzd0e533SnJyD1rurS/Kxgk8e1cHpFv84Kg5yDxXoFlYJLYxyBsv/Ep7V6OHvfU4a21jrNGliurEgnnGMelc1qWovpmoAISEzyKt2UhtCMZUdCB0NQ61EmpWzbB8+OCOteojgsZ194gimzg5yOc1zl34gli3GM4wegPFRvZzQy7WBOTwccGq9xoV0wMqrmMnHHUfh6Vd3bRgkupHD46vLOf7uVJwTnBx7Vg+I/EDajvdzsJ5NWNQ090kwVyRz9K5nWbZpcqMgg9T0rKTdtzaKXYq2/iRrOcEvlM8gmr8/iuOYARuGJHXP6VyMmiTzSELyc5IPepE0Ge3bOGORzx0rDmfUuy6HVaZqrPOAWODjj1rS1S2ElsxI7Z+tYekWbRuhccgYFdW0Xn24GMnFbwepzzR4B8QvDsV1HLKEBJOCpBJPXJr5M+Jmhm0vpAY/LTGBkEEn8favv8A8UeGVu7V8D95ncD/ADr5f+OXhBksmlMWGBIVgeoAJJP5e9elTkeZU0ufJ9zAVZgF4B5NdP4b0e3vlRJXI+XrxwfaoX0siQAq5RzjGOlX4tLksmCKT83Qn0r16d7XPJm9WkWNX8OyaRCJkJdOgK9MH1rIW4F4CrACTpu9eK6iC/ZrJ7G4IdWOQW7VzF/ZG0lygwAeo6Yrtj5nHdkNu81lJzgkevavor4K6tDf6A1sXImhYk57kknivnmaYXFuHB5HBPvXsPwEljQ3KuSTwxJHHpmvvOE604Y1Qi7J7o+fzqClhZNrVao92tkTap9KfIwLZIAOOvtUAiIUMpJKjgDrTgwBUMcg8nPWv3XQ/L3qiBYRu4JGTViO1ZsgK3yjqBxihhkAjgenrV+G72WrIy4z0JPXjoBVLyI5Soi4dW+bg9T0pz3GSQ4OCccdaikuchVx35BqJpC5JHJHShEWszqNX8SrqNjBF5QHloFyeSenPPrisKMtICUXIOT7+tRwuXiwy5YnpjipovlcAcDuB0pRSgrIl66sdCCYwG4xzg0v3ASBzjgUsz7QCACR+tQsGkBIbA9K1RDIpXBYFuD3NNljaYYOSOwNSqY2YbuSPbvVjz0ACHgnIB9KtCSvoQJFsjGfvA8g+mKYZyuQOExyKXzTGXDEENwTzkfQ1GpQPjPB67qpGiWhMrbcOCc9xQJAZScYyOoqOdsEEfKSe3Sm4B2leSDRY08iSfYxBIJIpgdOrgke9TiAyYHc1RuYyjFTxg8AdjiqWw3pqNWHfdmQAYwBg9vWrtsQzEkkY6DOePSqyESKBu5Hb1NOgV4ySDn1HvVE7O6LYuQGKAD3NWVUBA24AetZ0cobgjB71ceLfboAOO+aTKTuLsjdwTgkfrUyy+W5GMKADmqqxNBg5OT71WmlkSZc52kde9F9TPZF+RxKxfGD29/rU1pdSwxlAMk/5xVSB8RHPJJ79aI7h0coVJ5yM54/GmRaxM17MCDjA+vJp7zgx8rx15qJ0d1LuMY+YZ7VCJ/tGcEAqcADvTSuDurIQ8qSBn3FFvI8D7mGQOuDyPwqRPlTaSevNEUiqx38gihqwkupNG6zSg84PT1qV3AyoPbqDSKyuo42kDn2qOXZvG1txY4we1IfKRZCEGQ5z3NFugmkY/dA9e9LeW5WNSeOePWo4t+0gHA7mmiXHUndlUMmOOgPWorVy7kMCADjnpRDLtRlYb+eM05AW2jGPXmqBJssO7xptUDbjqKqogSQnkk+vQd6kuLvyvkPJBAzg0lrcbsHZkk8/SixLV3YcAzsQOAKRm3DAGTjHJ4NSOSruB0PQAjJ9qgWN94zlQetAuV9RIH2jYwxg5PPvStKS25encVNGikkkDHrjrUU2Y2BBwCciq+ZUYWRYj2iEkHnuG71EAZBhcDnuRTEy0ZYngD+tFoQXIJOB60FWTsiTy2BHzbST1pyyKo5bIPf1p0wDqVIzkYHPNVVi2qqYOCMDdn+dA2rMuGZI84BJPfFRoxcEg456HjP4VFbskTEN8xzgE9qlZSpJx9TSRPLcciE49ScilQhpDH0PrVeKQq4bOR3FSiR2cOAQM9qN2GliXyHiIYAk9zRtkLjJ4/SrCkOOTzjp6VSaWRZii8g85PbmpT7hZJFkTFMA4Yn8x7UixFmD7gBnJHrUKjynLnJLD8M1NFISoB6+pxQZ8t2OjKxykDgH1qjcu/2wlT8ueADx+NSyb1YgjJIyDUCynbgrgnOfzqktSGi1HJvIc9MYPvT0CBzjkHrUEKmQEEYHoKYJGRgFBIBwSex6Uxx8y9lQDkAA8E0xZlRiATjPB/GoeXfaR154zilxgfMeV5x2NQbxLUNy6E5GfTjNKSsjFuVH/1qSK4X7OcgBj0PtmoFn81igGCO/aoW5oSFs5Y5IHBOKjZkA3IMEjkmneWdjbSMDrnr0qFY3TcG5BzjnmrQrtEP2gtIMgHHp35qV4jIMkDHY+lV5l+YgdRnnjFH2mUJsAGcgg96rqVF9GODpGWUEg8nJptu4J3EHGeD7UjRM8ZLHBPXimRMUXABIxgUzRLUshVcnLgZHTHNV2tULAiTYR+tOeN9wYjPOARn9aa0IaTIXHHOO1AFq2tIyQucjviughjtYtOKsq7iNucDPX6VzUM4hOcHOeMjrUrXhlQgnBPIxWMoc9tbFRtElaVCzBAoIJqpsRywGQwOfY06HacgEhh1zUTPmUEHOOCBV3BK+ohCAbcY+lOD9wM4HNR/aEjZhgbiOhNLFOmzB+9njFFzZJIjmRiwYjjqPc0guEMYLDDA/wAXUUrXhDGIEnPt/WmIiscOOc4wM81JVl0JkkMsWQQR2J7UhyMYwAO+OtTW8Hl59PftUyLG+0PwPTpTuHLfczkkIkDcjHOPWtzQvE89izKoAyCAWGe/BxWXcW5ViwPHY+npVcgjJzjB6etTKKmuWSugUeVl691B5nMhcvJk5J6nqaz7i6kdBwAF9ee3agKSSQefpSTxvtOeAD+dUkkaW6kH9oOIN5Qr25B/zipILp3kBA+U9TSNOjAIwxg4xUT3LopIUBR0HeqHZ9zS2PsJzyR0/rVMybITG/Pt7060vGc4ccY6026VCS6Dc2fTjNT1Ls2rocF4BPA9qkUkrjAYY4UjNQxyARgP2Heq9tdOk6nDAA4BwcUhrQmG8SEFhGM5wOn4VJcYQoAxKsec+tSXk0Nw6lUw+OcdT+FVsZT584ByCaTVxpE8TeXCQ5LKenuadEgTaQQQ3A9aoRTyzuwAKIMgKc4PPWrAV+CTkdsdqnY2SVieNRFMWbAyOM0+UA5J4zzVZJsnkFsdBQwNwBklQDxio3KsmiZJsOVByCBgdqezuYwCAeTkj0qtPtgXcDwOlOiuugGcEcHFSC7FxESeMAgKy87jx+dVpUCZCkEEfw/40yRy44PBOMU3yiybCQCehHWnc2igtMq+GPJ6mpppS/Qgj071CEMJyx3YHepEMb8gYOeooWiNYxIRGFOSMEDkmpUlV8nOar3bGRghGOQSRxUqKkSjOWAPOeahlxjZk5KvEGGBg9KrS3BWMlRznkCnnEk21PlHqRgVFHH+/aMtkGkaW1HzygqNnJJ5xzUsBBU5Jz1JJqQ26WkZJG8EdR1FVYS78HITPOKkqKa3JvNEfLA47Yp5IyD0/Cqk7KxJGQF7YJzzU2x5Y1K8DOT2/TFTfU1SATMkrE/dxgD1pqAz/Iq5YnJJ7DFJKmQByxJwc0sKC3Ys74BHBb1rNs2SI5VMB74xzjtUO7D7hzz0q3NPxg8gdCehqu5GQ4HJHT3qLm0Yj1QGEOR1OalS3SYg52Hr71IiLJH85xn0qtJC5ceU4BB6HofzqNepvGKQ6JQZTuOT2J+tWQiqWBPbqKgyV+UnJ6VKsEk6MFA3EdMVi2dEFcZEqTsMkkg9B3qXf9m5HPPAzSafG0IO9MH1IIo8hy+TkDOc44xWTdjpjFtjg4nl3EbcY4Prn1pZ4w74PLHnOeRRJGQu5Tg9+KhhOMsTliewrJu50xXQkl2ooXcC3oDzUtpCTKAQdvUk+tRgKMsQPm46d6sW0+WIxgD1rNs6IRuywkSzyFVI4GcmpIYBCMk5wck9qaYS5Vk645xUro8aBeG3HkcZHf8AKueR2RimxYhmQMcEZ7n8K1IwpiJBA4qh5IlkUAHGOinHNX4oTCpQjntg1zSkdkYodbMIuCc5PUVdMpiiCqdxPFVorcDHcn0NXIYVTn+Lt3rinKyO2nEWytneVcnuPrWx9lH21VxvRRn1BNUrWMknaSXPQfrWtDE9uAxGZCMEV585O53wiWrlzOUSMbNg9KrIIozhss/vn9KuRW8jpv6buKsCC3ijBcF3J6nqPpXFKVzthAhi4gBCkd+lLc6nKLfy0i3EDjjqalaZdoAB2A8U6SdTGrKvToDUcxtY+tLkhzgCs+ePjIA960J4yc/nVGY7sn8PrXw5+T2KMiZ4ziqlwCgxjNXZPUDj1qrNhQM//rqmNamTPESM9M1SaPt1rWkTfnnpVFk4I71NrlopMAOvNV5VRTkDNWZR1z1qpKdvAOT6Vm1c1TsVrhtxOBz71mXkRCEjqO1bCIJc54NZ92hUkHnmueeq0NovUx4ogUdm4b0Jq/8ADHSZ9S+Jvh4QLl4r6KY5wMKjhmPP+yCcVWm+VCT6dK6L4C3US/GLRI3blhOBk9/JfH45rxsUuVep0UrNnu37SmiSa78IdTt47dLh0kglKsRkASLkqT3wSPcEjvX53fEPRzp3jvTbR0JhWBHO7jByeo6c4zX6f/Egw/8ACEauJzhHgKA9fmJAX9SK/PD42W0cfxSSKOLLC3jZiOpzuA/TFd+Wq8WY19JHkHxxikGjwMrE2wB80A5PPAOBzjrXzx4CynikSAD9024MMZzgj/8AXX0Z+0J5tnbSRRPgtZkkY6NnAI47/wBK+ffhtbeZ4lnVgSjgAsOoOc5PfBAIr7zh2N8fTT2ueBmkuXC1Gn0PedLDLEGBAyBnHc9637dG8rJIbjj1rMsITtjYAbO2a1Uk8ogg7snGM1+9u5+RwRGjOqENjPXNR7DtyDjdxkcYPqPerUrkA4QH2z0p6p51uV2YPfHWpvZDaTGWs537Ty2MZPWpWUmTLDK9/WksrUx9SPbPai7YtkKMnHAxUXTehCTHxRhjwuVPeq91MqzbYxnsRjj8KZbTsHKOGGeAMVFMj/aFZFBYnoTge9NJ3uJ7aFuNCzqSCARg8dasxwJA2VBJY885/nQlv5UYYn5yM4z9KRCxlGOQD19ahvmNIrYqQOzXM8ZGCjEEE4PJP5irghbqRyeMitTT9HF9J5uMS4wSfQVSvUe3JUggg9PasVUUnyp6m3spRipPZ7MqPA8eTu+hJzSRgqo3jOe9PMqByGO7nnFP3jKgjKnH/wCs1tdmVlcNvmw5HyYPSo4kJTBGcnPrmrXlrJHtHyg/5zViCNY48EZI7nA/yKycrFJXZDBaKEz365NS+U3Y/QCpY3GcZAIPIJp5YSYMfJH5Vk5O5tFIhaIRoQACSPrS2lmvmByNoI5GKfCx3sJBj071bij8wgkcDt681lKR0wSdh1tbF5CQMKD61dW03kDOQPanxx4xg8GtC1tiThsn8OtcM6jWp6VOIy2sNyYAyR3FKLUx+5rRSLY2FGM96eYdiZbkGuF1Hfc74ox2tMgknkVTa3DOQB071ttAQTjOTVaW1IYkDn0reNTzN0Yc8O9jjsOtUVsyCQwJPY1uyQYBIHfkVC8IAznjHeumM7lJGVJaBFBHUdqjMJbnbz2zWubf5Qx+YmqLgmQ8dDz/AI1qpGl7Ga8DA/MADVZ4A5yeSOhrXvIwEVlGSTyPQetVkhxhWH1q1IpbmU0ZLbVHI9qlQOoOQAT+VaXlqpJHAqvIgLggYHU000UijjJxjJ7mmsu1gCMg+1Xo0SRsgbRnkdaSZAGPTAqTRalZUAABOeKnjbzBlf4aIYQy4bpVmGIKMDGMZOe9ZsuLHREJw5JBHNWLeLugJBOTk1WGUfYeR1+lXbI7Vxj2rCS7m8Hqatg3ICnHrW5Ew4HX8K5+03IMk854xWxbyDjJxXNM64yNuBPmDDmtGCYB8DPuKy7eU7QAenWrUTHeCB+NeZUTe52RkdHaXKEjBzzgg10umShSAT+VcTZsBICT9TXWaXOpVfbvXh4iOh0QZ3Wi3gDoM9T+VexeHbwXenxluGB6DvXgtlchHBHAzXpHhHXduFJ+g9a+EzXDOUeaPQ9ChNXt3PXUPyjPcU+qOmXq3dupBG4DkCrgPavg2mnZnduKDmlpoGO9L/nrSC4tFFFAwooooAKKKKAGnkZpp6VJTKaM5Iq3BYR8DI71juFkSRXHBHPFbpGHI6g9qp3Vuq5fHUdq6KcraHLJXPK9f0qN5HGBk15z4k0dY1JK5GTxXtuvWCupkTgjk15vrGnm43g9+Rmvr8JUU46nnyVmeQ6jYBGOBj61z11a/OQRz6V6Br2neUSDjd+prj9QgIfIB68ivQBOxzd/ZhoipAwR3rhNWs1a68pxkE9f0xXp1zETHgjn1rmrjTA1xvYZAOeaLqLC5wWraSLeIBFG0888nPeufNmJFKlQSRgZHavRtWt0kGAMDNZ2m+Fpb7UIvLjySwGCevvWLlpqCep5Jq/hS484yphYh2IOT+P/ANesi/tzbOkezDHnOOvHY19JeM/BSaPo8EjKMySbSMexP5cV5Xquhia6UCPIxjJH6VySqdy3sYHhTwZc+JrkwQZAxkyYyAcf416brHgz/hGPBN0sUQeZUBZmI5JwCc4/Su8+EfghdItHmnUhpcEg8AewrZ8dWkE2nSW7ICjEZ49DkV51Sd2NPQ+ZfAPw3m8Q6sJZMiONjuLAkHkH+tfT+kaZBoOlwWtuuyNFx7k9yayfB2kQaTYbhGEaQ7myoBz06+4Are89JX6gj0NccrthF2MDxfpzaxpzQdSwK9M8HrXnWl/AF7y7eWUqkBHy7lBIPXODXuFt9kYFpWAVeoJ61lat46sbOV7aIjK9AD+Q/GsXFl8wzRfBtt4R0lIYgQAMlz1J9TXLa7r/AJrmMPnHBrobrxTPqFnsCkAjg+1cPd6Y/wBozgkE55qFB2K3LdprhtBvLEc854xVPXfi5JYIIEkXkclW/TOeDVDX7Zba0eQsVKrwOwOOleOarcNNcOWfB5OBWkadxbHq1vqkmvQPKCRuPIJzk561DPb+RaO7AkqOD3rjvAHidoLh7eUAocAMTgg5Jzz7V1/irWVh0uQQvGGZTk9Tg9AMdD71sqdjRI8U8W6nLc6rKiNgA4GDx7/rWj4N8QyaZcrG0rFDwUyMEnoQKxL2ITTyzE5csTknPf1quAkDh0PzeueQa6FTVrCirO56rrviuBNMJGSzDAAIPNeRasJbwPK4BTOSM8dfSrZa61CMgPgJ0Gao3cchBVSc5wQOlTypGmhTtP3isoQHsB+NQ3SsikYCsATT1EkLB1DBlOTgcUss/wBpB2AO5POahuwjNhlnSdHQnAOTjOCPeti0im1G4dFBIA5+tWdO0lzIEaMljxnBOD9a7TQvC404tcN8pbk5HOOtLmsaUyt4Q037kQTbKCc/gete0+D3FjEFlJJzwT1FeXT3kWnMJ4juk9F9KpweN9RuJSYYWC5wMg1zSTZrbXQ+kLjVImtSHIwB1JwB715x4xuUut8ELAlhjg9CRXKWusarMzec7FT/AA5PHH1rV8P20up6iDIMhRnBPHFcjLa0Nnwh4UjigtofLCuW3uQM/wCea9LW9FnAkQ/hGMZ9qyfDmmlbeSYE5HA9j3qx5D3G8gZIOK5pakR0Kup6l5sbfMVPYD61zjs8mS4JGeMmujn0KWXLMORzz2qld2fkwgN1zwQKz5bsXMYsDSOSQOB1FEsblS5HH6da1LTT3B3EYVutVdRAUMoYBehx3roihXMOSMNIQPzFOGEQAknHXHeoxIELAkkk+tRrIc5P4iumKC4k0o2kY5HBPesydycgjGRVi8kCEEk574rLubwAAg1qjRNIJZCqnBxjjFVwpYhienTPeql7q8MMe52AI7Hn86xrjxC10ypESQf4u3Xqa7qGErV2lSi5P0MquIpUVzVJJJGzqN/b2iMWYDAzgnn8q5DVNRn1FyLQthjyQOg9TVw6VdXsqC5JKnuOcj046Vpx6fFZR7EQYHtyeK+/wPDMFFTxEr+R8Zi88nJuNFadzmtO8JmNxNcv57sSSrHj2NdRa2EUDgnoB0HT0qJhj6+uKlUMTg9AOvpX3FGhToxUaUUkuyPlJ1Z1JXk2/UaYQJTjlD0HpTpSgj2g/UdxQysjAKpOe/ameYIwQ55PpXVYi9iGAlZSwJxjaATV2HUkjt3BXMnYkdDmqyRBjuUDGMfjUTIdx3HC96q1yoslY+c+8vkkc46HNZgtmkveuSOQT0q/DGEcgEkep9aa3+vAGTnqccdKEhl7SzFazo86eaABlc8E96l1OeCe6BthtyAcDtx0qtHIIkKHgdeRUP3ZSykZ7ZqbNbjuSthckklyOCTVK4l8q0csoBI4NaEaLkBzlu2aqazIqWc7A7PLUsSenA5FY1dKbfZM0p6zS7tHzv4qcSa1ejAIEhJI7k81xuo3AIYFeQeD3rpPEc+L24KlmBkZiT3OetcrexkjeBwetfz5inevN9W2fq9FWhH0RSgt/MJLdPepRhCQueD371JDGGQnJBoaEjB6/WvOludcTS0pHlkGQMA819GfB3SjcWBYI0jbuSx9v5V4L4a0+SeaNQM7iAfYV9d/CvSjDp6bIgmIxkfl2rxMdK6SPey+Nm5Ha+H9M8h0KqMjGa663tiyAYA9CKoaWEUnPDdga37RARwevY187JHvJ6BDAYwCQT/WtK3hLjgE8dqfY2jSHBAI7CugsbEKQMcdelczTbNLmM1hMSpUcEc+1SW+nybwGTv3rpfJXIGBjPNaUFrFJGuQCR7URhcbehX8O6UHkUEgZ7mvTtM8KTLEjKhYEcgY5/WuL09EjnUZAGa9Q8L+J0tolgmccKRknP8AnmvTw8ddTirN9DFvdDazkAePIPOfT61n3NgIzlEIU9cV12oa/azsySOB6kcg1j3F/bCMqrK4I/Wu5WvucmrV7GImgx3kgHAyepxXW6V8KluY4w+7YTyQcZH9K4iTXTY3YwQV3Zx2r1Twj8S7e6hSIKuVAVlLfN07VtCzdmzGfMldI5vXvgtZxt5oQkY5BY5z7EeteV+MPh4luH8iLawPIAyT2r6s+2W+sQ5RsZHI4OK4bxXoabXIAckcE1UoR6EwqS6nyk2hGzYh4cehI5FRtp0bZLDGR0HavVdb8OZdyVLY7Zri7/R2jkIAIBrjkrM6VK6OYFkFkBA4Bqd5fJXA79zVyS38okEEnPFVn2twRjBqoqwmyhd/PGTgEHrXkvxh8Pxa3oNyoGJUQlNoA5AOQDXrlwoXJB4NcP47WJdFumbAfadv1xx+FehTd2jgqK6Z8JNp5gmMc42spxhhgg+4ovGBh2kDjnIre8X2yjVbmRiEkZtxUHIBI7GuMu7qVGAPCjIx6179K3KrHz9S92Z95eJ57LkE44YdxUEkpmiKueCOc1BfhRyvU9h71AspkIBO0H+tdcFcw6DooSqMueM9BXsPwIsCZXuSSFYmPB6ZHPNePI5jl2k5Gfzr6H+A+nK/h57sFw5nI2kcYGMEV9rwpFvMY+h8/nU+XCNd2eowk7iD93oaqTXJWXbjIBwNo6VdEQXeB1PQmmQWmXy3GOuec1+8n5jYnt1MsakHI7n37064tzGwJbjj86rtMY5NqZ688d6SWR3GXPQngmnqTYnSzR2Lk7yBjB/wqNbcEPk7OeMdakgyyAqSCepPUVFsKyqS2cHI96olpFxQsSAdh3PU1BLOIyAB7nFOdwcKSMk5BphKjIPOO/pTsRIsR4eHeQR7VFu3fdGB0OetNW5DhVUnHGBzg1ITjGRwe9aLQztdFVlRnABIOeg/nW7a6Mk9k108gCjv9PWsXEXnqx3fL2HIJq99uk+ytb5IhY5IxRZpaBBK+pSklyxUDPoTTABgA8E9T6VMcKB+tVpQfLwAck9vrWsUaWY4KDJsLZbFTJ+5l2Ej5uRiqqRHcM855JHarG4DBI3EdD3H0oLiTeZtwoOMd6hDHeRIQS3r+VNLFwXyVPuKhKlsOXJOenpTjsVceqCNic8ZJ4pBc/eAPI5z/OnScJkEZ9DVSIEyYKctnkDirWqE9NCcJ5soYkbuxz0q6Q8QHz5I5xVNUAwoyCO4q2ZcREsCzZwAeaQkh6s4lRmG7uafMyyMBgY64A5xVRpZFkDbvlI2lR3qxuUBSD845OaCCSMJC2XOc9Ae1PhmDsQFAbNU3JzknPOeKdbkFywycc4oIvqWrhpgpUDIbrVeGJbZixTBPPHWke6dWJJOMcAnpRbubx8Odo96aH1EnlCMCCTntjiiI52nBJPJz2pJIh5pUEEjj1p8WdwTGCO9URZ3LCE7to4HQke9Ojh2kgE565qIBgSScEHGKn+dl3A8YxxU7FkSI+cuSRjgNn+tLKyRxjOQTxRK7MAmcY4Ge9RugXCuSc8jPSqAYkpfjbx646+9SxuM5B6fnTR+6xgcD9KRmVGDAZJ/nQJK24yZWmJyCSD+FPTakYIPI9aU3CthehGOfwprqpGB1p2FypaofGxlAYsQc96naQIg3EnnrVGOQeYEfcATgHt0qa4UthAc4PX14pDjsTTXJAAiGc9QfX2qJXEmQ5wR0B9fSiBHhyDjH9KQ2zSguuSAc5oZSi2QLM5l2gERg8noKmjYKwOTyaVFGzGMA8ilKANkgg46dqpakpMlMgkdR3Hp3p6oWwjjjtx71BbyEMCoBx1z3qeS9cICVBI9OtK4/UkFuiN8w5+tRzNywxkYOCRUct68oBC4btzwarLdSRtsZdwI5IPT6015ktpItQlJlKZwQOSae8YRMg4x6d6hS5TdsRNp/vCnxgz9DwOvvU9SNLCo0shO0kj1PensRCQSegwTTo2WNSM+5pCqlQGGQe1BSTGi5W4HTAP61OoSOPJIJA9aoYB4jGAD0AqQdEX88GgEmSyyNKpJPTp71RDOmSeR0rR8oMoJzgDkDvVBtwchwTz0xnFUTKOxctCdoORjrmnzvtzhQRjvUVvJuACg8DnIrQihHl4OCDzmpegKOmhTTd5Icjcx6AdahunOdu0/XmtRAIpQpHGOD6+tR3Dp5g/d8L3H0qL3ZtGOhUWzaO0VUJfGcknkd6hViihcAk1sPMiQbTwe3cfjWOyGSTJIznPHpRF3NHFJDDd7QVcEN6g8CnozTRkqeeufxp0saBQ24ehyOtPjj2RsykAHn6VZmoshIOCxPC9arbHZsggA8g96tTXARMEj3pkcaTIGD5BOMVW2hpFLYj80uMMudv6mpC5KABcH26CoTJ5dwI/ve9Jd3BhkTnAPWi5ol3LPmt5QBA5PJzUfmRrIUYkntiiKdJApODiopXRpCMYK9DSbuUo+ZNKqkjYScdQRUCyEZJAxgkZqWCR0BYYOTgg9apXcp+UtkZ7fj60krg4q12ONxKjAZxnvjk0hlZGznAI5bHf3prEybCOSM81KyKIcyEY7n0NLYqMCEwFpQ45I5xU8WHk2FMexFEUiNjDh9uM4OatPKFOcY44NK5ooroSw2KLG7tjJ4+gqq+EJ8vnJqGW6nSfq3lkcgdPxpsdwMlQck+vakXoWYpHX5SevQYqOZHIJJPB4+lMW8YMFMZJJOGUdOeppLiaTqFzxkZPWgVrjxcblMYweMHnk02d0J+9jHY1mxGVZsnkk9ucVbuLdnVHOQucYOOaAWqHNMEUkcnpgVVOpKp2HlgckZqePYmc8HGearTTwRuGdMjOAQO9NI0SJ32sQ+3npUUm9ztxhe9QGeWWULGCPbjFWbiJ44xk5YjpkU3cdrjo4hxgnntRISjBWP5UyFihUkgD1Jq5NGsux2XHGScVJcY3IJUcxFk5OOjdPepA4+UKuc4JPUfjT5CEXIHAH0xVfO7BiPQ88UkPlaJGMMb7wAWHAoCicbzjGelFzEqlQw5Pr3/Ckts4IB+U9BRqUlrqMu94YKgGQOT61HbTyoQHU4zg+gq2zAN8w+Ugcio1m8wlVTBzgZP65AqGXYmiUliSMEnt3p00WF3McYOP0qOISR7geXI4B5/KiSK8dCzR7UPGSMA8etRuWtivdqpU4Oc9OamjfyYlIG4Drj0qAWbL/AKw/K3oaUymEiIEMDzgdaTHFW1JHmAY45J9fWpVQyIMkA9cetVpUBAdTjjkd6QzsgIjboO9BvG1wu4nUgKRyMnHrSRzmMrliDjoaYjvKQC+STjGKa0ayzFH4wMZ6UGqXYklmSSQMhOQOlWZgfs8ZxzkZ/rVRLVbfI7E8H19DVq2YvHycgHGD2qH3NUrBFKFYgKScd6lWMMDIBh/YUPFhgwJz1I9agkkdnIBwAPwqTSzLIn2rl+QOuT14pkFyjE4xj1quJTIhOMheg/CmRphiQM8dBU3FE0GjTeGJBBH51Du2OQvTHeoo88DBPPX3qWWXKgEY7HP0rNtGyQS3iIwGMnHXHFIUMwBbnGec+1SJCk6HIOQOD0NVzKEYITU8xvHYdBE5ck4IPTnoO9SToithQc9z61Vnd4CNhJz0qSGTaAZMksKjc3SVid7TEKsDyPemq8eQCNpHcVA104VgBkEcDFNtYm3F/wCLrg9zUM0ikmaf2Jc7i2CeQMVCytaS4EnB6jH9ajkupdy579B606Ub/mPJz3rKR0wRK029X5Jxzx61JBMzKC5wAOff86YI0KhgMDvk03aJCQGAAGQM8msH5nbBE7upAC8Z455qFYTHgj5ucZp0aeYQc4A4Ipsbks4JzjgVk9EdCSsRyIYpQSSUJ44zjvUzKAQVGAxzz1FRz5mhwvDAggetaUCILUAkBl6k1DdjaCsWLdRHAH5GP7x5pRKZVzjnNVVkd0B7dAeoqUIxi5zn2rnkdMdy1bgliwOCoxirkDGRjvzmqNvkIMEH1rUsIWmfI4xzg1yysjrjqWoSMjIwcdMVZgVMEk/P0x2prwEMCVB469zU1tbIzAsMHsDXBUZ6NJFnT3eOQMFwRyM1rxzu8mSvJ7mqtvZs6BwVIU4469auRuImKk5Pv/KvNm7Hp002WUkMNuWc8k8LmqhEtxL0zj07VG/myOASQo6DNWIJpP8AVLwM8EjmuKTO2CZIUeTap4A/nV6LSXEQlZCinux60WFr/pUSSA89B611V7pD3NsqNuRB0xwfzrHmNFG59FSx4Xms2aEliRk+tas8b9eoPOKpS/Jyep618kkmfj6VzMkGBgg1SuRlBxn0zWjKwY46c1XniGw9qdhoyiMZz0qjKp3cdPWtZ9uCMZNUHj6nPQ033KXczpogMk1SdVLcDP1rZlgBGSOKzZogG3AZ7EVkzRMzTvVj6DtVe6yyZIx6VomHJz371Su1HIx3rkn1RqtzEvziMgf/AK64DU/Eeo+FPEVjqumytBcWkyzLIuCQVJPfgj1BBBBweDXoN+nyEflWEngmfxkZ7K0jaW52M6xqMs2MEgD9fpXlYrVHRTdmfUPxU8cHUPhno90M6e+qz25ktpCCxRlLgAkcjIU5Hpjvivi34syyS/GeSMjLx28BU4zkBCTx9Sfyr6x8egTfC34fafq0Ettq4uLaAxy8uCkRRmJHAzhWIJyAec4Ir5j+IESJ8cJ0X945S3XHr+74Br0ssXuOxhXfvHlP7SkkC3Edu42+XZFnYsMYJJH8ifxr5y+FLCXxDdmBC0cigbuuzkkH+lfQn7Sk5juSjxEOsG1j2CFRx9M5r58+EsHlavftuMajaFC9DyfT0r9C4ZjzY+F+h81m8n9Vn6HvekxyfZBlgSOv5+laUaiOMynnAzjr29Ky9IBdQOdn5ds1upEPLzg4XsMk1+3Sdj8thqkRRSeWckkluintUyM5J6KDyCOtNijVjlwAcccdOfWrCKpYAEgjkk9KzbSDXYE2ocE5Pc4qNrc+ZvIJ4zxUiwnaSH3Y5z606PUYFJUEkjIPt61nd9AWu5XlHmsAuN4796aIXUb2Hz9cnrRDIQzuDkA4yfzpDLJJMeS0bDp6Veq0GSAOyhi+R784q/DIqqFAGcVUXYFESHLdcY4qyYPIAd2OQegHWsZNPRmkUbOk3QgnAA56HP0qPxPp6iQzjqwyB+tZ6XJdsx8OOvrW1eTx6npKOGDypw2fXvXzdbGww+NhSk7OS0PqqGFeIwEppfDqcZsdSM8ITwDV6KMttJHDEcEcfWmuUjUK5yc4565qxESBg8DsPpX0reh8tyK5I0C5xu5I6g1JFH0B6A9e1NtghducD/PNWoIM4Uk4zmsJStuK2ugjwpuyBnI60y3T7OSoGcmrXliRyM8AdalSILgkY9SOtYOWhvFa3IPszS4xxzzx1rRtrbyQAckHnJFLCgUkjkVoRJ5gBAyO9cs52O2lFXuOtIBkHHAPBPNbcMcYXAH4iqdnbfvQpBx3rcgsAoBHTqc15Faprqz16UdCrHFjkL+dOe3Zhnt3Faa2hPAGfSpYoCAc9B2rjdW2p3RiYjwBRnFUp4ATwPrXRPbjByOKoTQAZyM1rTqXZpynPTW+eAMf1qvPYpKy5HA7dq3GtcnJGageyyxxkmu2NUOW+xkNbqOOOP0qrNGqyKFTIPtWxJbbSSBuJPT0qN4DxkYwK6I1B2aMGe1XOBkHPPpTZbcL26j61rXMAAyBk54FV5IyUyBzXRGaZOxhtFh+nOOaY0Gckng8EVptZncGPPPNRy2yAZGTzyK1UgV2ZUcBjBKnAB5FRzIzkhc5NaEYUsc8VE6EuCDx/OmWn2K8UO1QTjNDtgkAc9DVr7OXBAHQdaiEWN2OXHOT3NQ9TSLIgp2nac+vrT1mwVUNgjvTolC53Zz6ULGC5JGRnqOlZtGi0Ne2csFzwMVrQSq2M9f5VhWzM3Hb1xWjayqQSD04ziuaSOmDdzorJxtIJycVfglK8e9YFnIcgk5HtWnHIdwOelcU4nZFmvE5Lgnr1xXQaXccABsHv61y9s29gc5x+Na9rJsOQea8urTujog7nXwzkuBu49P8a6TQdWeGQAE4BrhLW6L9+fStnS7p2bBbH9a8DEUVKLTOuMrM968M+JliCgcgjBx/Wupk18KVIXKnr/8AWrw/w3fNb3SAvlfTNejQamk0SBcZ6cV+e43AqnO6R6VOo5JJnf29ylygdDkEVPnPSuS0u8eNlA4x1zXTxTrJwCCcdK+fnTcGbp3J6QjNAOaWsRhRRRQWFFFFACdqbTj0ptNEPUjk5FROQykGpWPGOtVZW2gk8AmtI6nLN6mNqsKSQFhwTwQa838SWxgYleDjOP616BrZODtfGDnHrXE+ISbti4HRcH3r6LA3jbscE27nmOsxeZKSeTzmuTvLf96xxxnj2r0O9sg7OWHIGee9ctc2BZ2wMAc170ZamFzlbrTvOXA5b2rnrqDyg4wAwPIJr1jSfDUtx87L8uM8iuW8U+HzZzOdo2seKiUkJM8we1M9xgocMcY9a9T8BeEkt7TzZEBZhkkjp7fSszQPCRv7lJWX5AQeleneWlnaJGgAAG0YrjcrlJnFePNGiu9Jkj2jOCASM4PqPevLPD/gcX2qBp4swoc855OfavYtXje4YockE55qk0CaXa7sAE+grjm9SkwwlpbBI1HToKybrSTf43LkZyM1IdYToRnnjFQ3PilIIyigZPGaxlG4XuZ+sQJptuIlbnHAFc/HLOzEJnGea0rxJb9xISTnqfeoZF+yxFlAJAzipjB3KWpzfibWLmxgKxuynBwT647+1ePajqF2LwPLIxZmyTkn3ruPEusy6jI3YjgAHgetclNp7XhOTj61oqfcp36HqHgXxPFqNgsTuXlUAEkAE9q6iWyBUvjORkZrxHSpZdHu0kVygUg8dCPevSH8d2w0gSNKQSpG0jBJ7Co9nY1h5nCfE/xAIZPs0bMccnHAz0x7jvXnU8sVyqygfvcc56VpeKrt9W1AyE4HIIznv61iIuxGXuOn51pGNjVakSXb2tyHT7+eCOnNXLrUbnUE8lfvY5wev41XayIh8wnPOOetNso7iKZpAdpA5PqKuxRlS2WJ1VzjJ5Gf51Jc6YqtnpxWgumyzTPMQRk7ifU0SxCaRA2cA4ye9S2NHP2scscxEWcMcYHenQxfZr0iWMgE9T29q1mspbG9EkSbkAGMDv3rSbw1c6i6kgDeQc+nfNZSlbUo5TyQdTkwuY5ABg8gEeg9629E+H1xNI85+VGOQMcj8K7/AEjwVFFbRIYVyp3FmHJPrnFdfbWcFnb424PQ45rmurh6nCaZ4WSwaMuM4IJJ749jUfinV1sYTGgBfB+g/Cun1u8htbV2AwQeCa8m1u7fU73O4lV6YPX60krlw7E2jR3OqagiMCUY5OBmvadM8D2ENjbJsHQEhucnGSSK848BosN8gIwAOTjIr2iwIuBEoYnGMH1rOVkdCV2ZXifw1aWentNbRBCozgDk1N8K/D7apHeysuFXCg+pPX9K3tb0iSfTgAevY9K7H4ReHEttIunJALP9zHOcckk/0rjerG9jNTSX0u3aNFyCSR9T1pdE0pyTv9a6+SGJpmVwAAe9YOp3q6bOWUgIT1FZOLbOe6SDULNLeE5AyRjFcTqoG446Dn8a1dV8RLcvhX4AOa5S61MTFgH4J6+tCiyLjLjUG2Fc4XODWPd3IKlQcknkVPc3Kxg9Dx3rGluVkfJOOe1bxix3RIIwDuPIzzmopLiNN2Bj3z1qlqGtRWkZDsAT0Hc1zU3ihLyQxxk5Hf1Ga9TD4OtiNKcWzmqYilR+OSRq6jeBV5OBnjnrXKXerl3aKNWdzzgDpVucSsd7kkZ79TRDbxoCxABYY9z+Nfb5dw1KT9pinZLZI+axmdKPu0NX36GZa6HLqczm53BDgjHfPWrUenx2jhUXAHyj2rWt5vKAQA8dxVe4lBkAyAT0z1NffYbC0sNBRpRSX4nylatUxD5qjuxqboQCSTnpyaZmSSQuBkehqRGL5R+cd6dGyLnBJIPOPWu1IwWpDLEZAMAg55zSSZQomDz1NSxyBOWHzD+GnNcq53HgkY4FNLUVlcRsKuBz61BMqtj5Mk9c1Ism48Lxzkmk6k7lwRwKdgs+hXO+IjB7fd60u/zRggnPX6U5VPmAEZBPJNSlAmcHnqAatK443Kju0OQgyp+ualt4/MYFzk57dqMc4JBBNIylMFMHB796diySaPecOR1xnvTQiLwSQMYHTNSJlyQRkjnrRLCmAT1J6elTuBNZlANpJJwcE1j+JAV028IBJaJsH0OP8avDCn7xIBzms/xBuuNIuEV8KVOTjkd/6VzV1+6lfszai/fj6o+atXXbIUlJLkct6msCVD93PB6ZrptWjIupvMBzk8ntk9q5103T4U4K9q/njEP97L1Z+tUfgXoQxgbiM4A64qVYxkhsFeuaSWIIS2cEcVJaKZ5guQcnGK8ubsmd9OLbR6L8IdDGo6iMFnGSwZiMKB6f5NfY/gzQjZWSEnqB16n1rwr4FeFY3sIZBHsDMSSAdxHpmvphbdbW1j8oEhVAJ7njGTXhVW5u/Y+hoxVNJDliEWSRkjn6VctL1EwHOPrWcbkbSX4Hb/69cj4j110k2I+Bnpnr71wygjti7s9Xj122sYxK8oIHUDk/kOauWfjeynQMrbQD1bg/ka+c9S8V3FtAAsv14rkb3x9cxuWJIcZ+ZRz+Nc0kkbRTZ9inxXaNg+aoBJw2QBnuAfWrdl4kgYMROpI9CP05r4gtfijqL3cYnnc26tkJgkc/596661+JckiBYpGLDoxBx60o2TL5GfXkXidWX924bHcHvUkPix0fJfkdMmvnbwv8STJiKWVlcjJB6Gu0t/Ei3ADI/H1qlLsx8muqPWl8WPJJlpSD2GetPbxQV5DnJ5ODXl6az0JcE55GalOvlBgcgjkZo533GoLsd5PrpmkBLn2qHT9duIdRUrKRjke1cM2skAHecZ9ealXxPDDGGZ8EHBII9a0hO7vczlFJbHvGj/EC4tFQtcupAxw3Wt2P4ii8cCaTI7knrXzDf+PI7P8A5bjbjd8xwR37+1crqfx/gsCwQmQxnoxxkeua7oTutTgnTd7pH2m+oWV9GxLoSRnqK5nVrC2ZWYNkdq+V/Df7TNvcvIkoeyYdCzb1bnoMdCDXaW/xm+0W4cy+YjMB0xgHoee1bJJnG00z0S8soxISBn3rndStfIdmx+FZVr8TrO5mWMvsBOCzHAHetVtVt9WgV4ZBIGGQV7/4VShcnmfUxLm4yDkdK898fXTNpdycElVJA65PavQdSIizjGfeuG8QxJdQzDAYlSMfhXVTjaxzze58U+N9QVdamY4AMhBC9Dg4rkdSmSRWJJIAyAO1dB8SrRtJ8QXdvKG3hyxDqRgEkjGfauTjcSxsHOMjjFexRlZWZ5NWOtzNZ9zDBJHTmiaFyBg4zyackIVsDGPWlkIJxkgjjmvRhqjiejI0YFiTkEda+m/hRa3WnaBBEFwGUODnIGck+vtXzNHHuYdgeMmvq7wNdk6JpxDAA2yAgccgDjFfpXBtNfWJSa2Wh8jxBJ+xiul9TsE3Hhyc9c0k0xVQB9eO9QPOTggkinoQ4DHOcd6/YUrn58RtI3mZBwe/vR+8d87uR2PenPDnJIHNSWyKcAnoeDWiQWJgHWIFeDjtVUPKhw3IJ6nrRdSyRsAj4Jzkj0p1oGdWGcjP5+tOwNXdhN+9l2gkg8gU5nILFRwBk56+9SxxkH5RjPU1G8IC4JyCTkGq3MmnYrxXJkfKgnj+tXDM1xDsPDdMjtSQxxxwnYOT0x3qH94GJGOeoNUjNJrcfbTpC5WQEjP3iP1q0LsTBgCOD0qq1uZkwTgZ5xUPkGMFoiQRwfer3KSaLJJJznj0NIj+ZjJHXrTAT5e5z0GcVAuQ+eMDkCrKtZlqKZElKscsRke1OuBkYXp3+tQkqWDYwDwTjn/9VDSeUHAJPPcHjnsaLXYLYRp3MYGcjP60luW28cvnkntThH5gxjgnmlSMBjtH3fwqkUotkcpdmyRjHb1pbYsScnAHGKZfMdoKjoew61JboyJkdTzg0yrXZNGFDhU5PX61Yl3uRx9cdKqQSFZxheR61cadY22gEt1NAlsNaOJcAkk9sdc+tOuo4lHyE59+9Vhgz85wOp+tTFw74cDHUZzmkjJ7DI8DAYhvXNCuYiQKWRIkjLK2GxkjrT4woQsFyewpk8rY2Ii4ck8gevcZqZtseCDgegNEaJ5RVsA47dqpySNFtQDJJ4JpplWa1LFq2+R3wQAcY70+OUeZkkgg8H1qpFvi3My8k9BzmpIpxLgEbW6EE+/Wi4LTctTDfgggMOcetRgySoSTgL0FNiZTJtJyPQfpTVZzNtzgdPamncGkMu55yQUAYgdDxn/69I90wK5G444FWoyN+CQQOOlE8UZORx6/Sn5k2e9yubkyNycE8YpsW9m/2Owx+uae0Q4K4I6ilUlIwoODmgaT3I3mWJskEAHBOO9TSTxsBsbJPeomUBACAe5B9aPIQAnGCRkY6UBZkqj5QCATg9PpS20siHhcjPekjYhQCMMe4pzB0iyX56UDSsWp54pAAfkOOf8A9dVROyyYRiFIIIB4PpVeMsFOQc54LdPegOZjjIHcGgepfWXanAznuaSUuyEg/X1ogVBGpdiAOtQNIoclGHPQE0Feo9B5cW5jz3Gak3xvEDnPPPoKrJKWJVuPTPOaQyCEbcHBHBIoJ3RJJvO0qOBzkVKg8xc9e3OKii37eDgd+lWSTBhQBlhuoFydRI0RCSfw+tOikCtkA4H685qFIsEO7nrwPephcJGhOMnsR3oRPKRyuZCDjHPbvUivtwvUEcn0qM3ay5AOAOtRCdmdNg+UnBPpQEY2JGXDkquWzznOKsKvyBiOR0qJmO4AHBHXNRzM2Rgke360FKKRfQEjIHFVbgGE7iwCng5NC3BKEgnjtUEspbJyCBzg07g1oSwyKykocZ7g1LHdlSUycnqcmqdvIIwflJJ9BxSqQ0hAyAepNIz5WrEq3LIxDSFyx4GasRNIRknJJ4zVH7LucOOCO9XFdo14PTqDU9TWMX1JJSxbBBIPIFQqyoQcEEccc1G2pZkCHJPrg4H4092LR5HXHamncaV+oy4R5QCDx6UhkcjYMhFHAPQ/Woxckqcdu1TrKJIe2ewHf1pgkVzbOgV5SBuHAU5z9ajhkMb7QCQTk/40MC8w7dMDOfrSHMEuccGguKsxzkl+Bhh3pViDJl+eOhxzT4og3OSN2cnvTZ5QmEOCB1LcUGqXVke9PMAPyjHr1qKUL5w2E46ndz+dN2ZlLg8jpk8VE8MkkpKuoGec89+lNaBqy27sI+Dg9uOKbFGZ42DNyOmfpSZYptxkdyaLcbV3hcnvSL3GRhoRu/MDtUkjPNEVPA6gdz9aZPGzoD0GeQe3PtTDPlCVwR2oLiraE1tAkKkqmC3YeuKvPB5ifMwVuMAmsZdSlVkG0bAQCQORzWuqfamRi2RxkVBcdVZDZlEcQGASeAPSqaR7HLMMjPT8avXw2jJPCjGB1qvG4GAFznqDSuS0rgC+SEwB+tQy7skqeccjHepTlJuOF6ZpJSFHPRu/pTGV4bZvOEhBGcZHbPercp3whMEAHg1E9wkSgCQADkknH86ijuQN6n5lIyDTVyo2THm1jDAo2cjlf61Va2HcZAPIx/KpBmFSVBG48d+KUPlQAdue3XmhM2jbYmUjyCAOQOgGOe1UGllkDk8lecGrSEjK84A5PrUbOA5JI54JP8qLl2uinDummBIIx2P61rrcCVAoIAGOB/WqOCZFCAZxgHHH50/YyynsAOnrSbTBJrYmu4nljCAkA+lQWsTI5Qk9c5J61YgnJQg439sUKfL2mTDNnOe9Tcdk3cZLGT99tzDgce1JFvRSDkgDOO9WZpcsrAADHPHP51C1yGJAyB0Oe1IqyRXa5cSBAd6ntjJFWFPl4kPJHXnFQ7o4ySWzxxSq4nTah4J5PXikwVy3AwkcSZ4Bzj9a1J9XSa1CFMkDAIHSsMymBAgGSR1/nTYbhVYNggng4HFSiolq4lJUkcnHAPQVmsSshlccgYIFTzXZXII47cU1VQn5+UYevQ1JpHUNoaEsSxHoKqCTMwCAjJ71eDRxfICMsOMc1G0fGUOSOo96DeKFiIgwXUhichqRF85i/OSccf4UrIfJ3kn5eDUQvCG3IQcnpUG6RpG2CQgk7hjkn1zUAOyMkEnBJB7U8Xh8kEjII5/OmxnzI2AGAf61Jsl2GxXqncSDkDIA7+1QvO8ykEYJOSB1pJgITgYUmmQqXkLFtgxgY55qCrE1um0Akkj3FTRSKNxA5HTdUDFo36lg3Y9KA8ijBwee1JlKJOjnHJ5Y5AHHNLv4BYZPvUS5jG9gfb/JoM25CeQcYwTWbdylEkmuNqgjOB/d6mojIHwSDjvnrS2sW5cluM1KQpQALgZ5FQ7HRGJWmbJAHzYPA/CnwxlsiUbT1BPQ0rKCzKPT9ahLmOM5OSDwKjQ2irFvZGoAz09agEhUkqTgn61CkjSfNgAjtUgkDDBOBUmqiOViWUk456f1qdXy/wA2Ng/Woo494AyCPQdalMZXHJ+hrJs3imhZZzIhRTg569hUsZRABk7+5Hf8aYqrEG3j5sZ4qvasWnwgLZJxnjA61i2dUEXpLoMMKuSByTwTUkCMVBYYzyOaryoURwAA3rU0M7YVWBwBisGdMR7yCRtqjBBqyqlEBwcdwMU2CAAE4wfararv+UHIPqOTWTNokgaJYAEJJJyT6fWkZyFyAM01oAXULnrzjtVho0VMoMeuT/Ksnubw0Y2wUyuBgjjnNaUMz27cYCnsDVHS5VEhyMjJ59KvygPIAD37Vyz3O6CuaNtemchMZ9Se9aFpbmWYNIMIB2P5VQsYhFhhjGM81o/bcKdvUjtXnzZ6lJGhbbIicHjtU0kYkbgYJPWqmmW0l2+WPyDnpWlj5SqdR1NebUep6cELFAEOW+c+9aGjQRNM8kg+ZThRjjNRafsfBJz2Jq06G0GRwWPWvPm7HZCNy0IgNQhmQ8xsGIxx9DW++stdxlOAT1I+lZGnQPLCWwCWGM1cSwEMIUHLnk4rjlM7IRPpFJt7cis7UJQJsDpV4KVDY+gzWfPFljnrnkivnV5H4mirtB9KguehA71aaPbyM+2arSLvznrVbDRm4IJ471UnY9O/fFaEwIzxgCqEvIznNPpqV0K5Yt8tViBGSCMmrO7Ljn8qr3EijjGSehrNloruAVPY1k3H3yDzWlM2SCOKqyRkknGfrXJN7s6ImDqEOVyDzWt8IPE9h4Y+IVpJqMgigmVoBIQSEZwQCcds4BPYVn3inJFec+LILiS7gW1YiYyDAU8nrgDnuRivKqXkmjRaO59PftG6jcWvibwBAIAYGu5pHlxxgCMDB7EZyT9PevmLxg3n/GszKpBj+z72AOB8h6/mBXv3xP8AHlt4q1/wBaX9nLp+q27yNe2soIETMqdDk5GUJGe2O9eA6s/2n4t66xXYkUiRbgc7toGB+Xf09K9bAK1JW31OerrI8n/aZlxd38pYyILILsPQNhjkfhz+NfPvwfgBvbtnHKhQoJ4zknNe4ftGszX2s/OHXyIyEDckbACMDkc5614p8H98l5cmRMhiAqqep5HP4cV+l8KRUsYn2TPmM5v9UnY940m32wjGDzuJxwc1vBo3iCJhT6+tZVpF5cCDG046Y9quxIVQkHBxjiv1uettT81hGySEaI7iFPT15xQsLTKVBG4HGemaWNSFIc43dM8U+KISNsVsOBksOlS3YVrsryTta5XkqRyBUSxxTbyCEDZOTxnn3qSZHQMCQy9ya5rXdch0yHLB8sdoCjjOMjPtUzqQpQc5tJLdmtCjUr1FTpq7exNeeIItPme3JJwMggcH1FZEPxIkjvkgNsBb7tpfJLEdjjtj8ayNP0281/VDOwIJBUE5xjOcAmrt/wCC7mxspLllErKxIXuOOo+tfl2M4vlKu6WHSsnZPufrmC4Wo0qSlW1k1rfoekW4F/apPA4dHXlgeasSS+UhaRdyoMsx/wDr15h4T8SXOhoCJt6MfmiPJHNeoLJb65oguYbpf3q4YKMgZxnmvqMBmv1qjzVUlJHz+M4edOqvYaxvqYV9rxm1CW3s8uqHawjUnnA6n/Cu6sdIi0/RLeS7n8u4mG/YxwRkYwOefWvDLPX7/wAOaxc3MESTMZCf3gJHBOD1rp08S3viGS3v72bDAKqxLkKq55wB+p5r8gx2JxNTNPrF3ZPTyR9rRwVKnhvYJaWszqZow1yHx34HrVoIM8jBA4/GmJeRXkUU8Q6jofbingiTnP1NfvVCqq1KM+6Px7F4eWHrSpyWqf4DzEABsAz3rQjGIgwyPpWdChWQZJI7571fJZ0GzJGelObOOKJ45Bt4BBNSmJ5o8KcEnqaYgHAIPXsOvvWikYEeFOTnOa5ZysbRVxsUW3knI9K1rO3JAGOemKz1QqygDjPet7T4zIoz1+ledVm1uehQjd2LVjZurAkZNbkdqXAwKZpFmzPyMr2rqrXSS/bH1HFfP4jEKL1Z7lKGhjw2zdCPxp8drtY966u20HeCSOewxVqPw6MEFM+5FeS8ZFX1O2FJvZHAy2hkkOeKpXdhsPTNd1c+HjESQuQeax7vS2A5B611UsVF2szZUtNjjZLc5OOtRi357/jXQy2BRjgfWq32UB8Hg59K9KNa5HJY56a2Ikziq0kBz0z9K6C9tNgAA4PU1QNttbAJx+ZrqhWuQ4mFcWgfkjBHeq88BCccMP1roJrcLnjNZ1zDvJwMmu2FQxcbGOYiEBPBP+FVJ4SoBwSM/nWxJbmRcH61Smgk2kkfKDjntXXGZBj3NqWIdSQR1XtUZjKkEDgVpPHtHHJ64qB4SxHJGDyBWqlqVEqRs29gRgA0jqNxI71Zntz0XOepPWoxGFjx1J65FXc0jvYrhQSRjj1xTInz346Yp6PtkKAY9/WomOXwck9AajoaIsxSmF9mevIB7c1oQSDacEZAzjvWZFCd+Tyexq5CwHGOQeueKyaNom1Yz/IDjnOKuRygyA85zWYJAFA+7nrUtmxGckEZ71zSR1xudBbS4A559K0rW4ycE1z8M4IIzx0q/bzAYGenvXDOJ0RkdHBcFHBDEnvW1YXOTnPPtXKQT9Dmta2mKYYE/TNeTVp7m8ZXO80q4JcHd0PWuqs9WmgdHVsgHPPNeb6dqeNoBwc8k966GHViQM181iaCk9rnXCemh6pp3iYzEM5VTjIA6Vs23iMOV2OA+egPWvIrbU84y+M9s1vaLcbJQ+7JzwTXzlfAQ1sdMaz6nsul6hLcAb8H6Vpg5riNE11IQufyrr7a7juowyEc9R6V8pXounLbQ6Yz5luWt1LkU2iuWxtdjt1JupKKLBdhTWagtVaW7SNsEjNNJvYycrDpXwPxqjd3GQMHGKq3Wo/OQDz2FQT3AeIucA9xXZCk1a5xTmZ2pTiVimck965zWLR4od4yRjmt/Z5sobHeodaiElmVxgEV69J8jSRxuSPLtVk3ZK5LVS0vTX1C6C7SfWtLUbbN0UUZye1dR4d01LKASOPmPU16XPZXMm7kcWlrp9sARgkdK4rxRpqXjbQg65FegapdCYYHQVx966rKSzDg55NTzNq7IuYEEC6Zb4A28Z4qBdTVmG85ANGvXZlBCcADrXMPM6ZyTxWbVy0dJqV9bMm4Y3dq5jVLoyQkE5XtWBrGtuswAYjnPFXLK6F3bDf17ZNZct2aLUovH1bPHPBNcVrWoul6VBOFPbvXa6tKltA5B7HGK87vXEtwxIJByc+nNVyXKSOx8N6ylzbbGBJHrVPxTqQs7WQhyJCMAdfxrk7HUJ9PlIQkDPfvWd4h1KXUH3kkMBjmhRszRNWKFwMSguclvX86p3keFyh759qniVpUVZTkg8fWlnUwowYZHTnvVcqTLSuZdwG8v5zuJHBHY1m3Er+QUYlgOR6VYnuHM6oScZwBU15biNVz84IyalqxrFanPQW8dyHLn5geMdfeqJtgHckEjOATXTw6AzSBwCN3Pf1res9DR7Qh4wDnjA5PPc4rFySZokcHNprtCoR+M8rUmmabJKW3jOMgZ6ntXcN4cjCbVGD1z1p0GiGKVARgHqR/WsXMdjnLLTsRtEY8gn9KRvC8ly/yIAoORtX9K9AstGi5YjnGatzW8FsuIxg+1c8pvco4lPCAa3RZDypyP8PcVrQadBbKgA5A71rP8wGRjnIqJ4ty4xk9eaxc7jTsRJIcAAcD1FU9UuzbQbmPHU5q4ziAFj0AzjHauU8V3u+2kABXK4BByPypx1YanN+JfFUVwhiRgWB2++e9cdCTPdEHIOelRAMLl2fLHORntV/SNKmvtRQghVzyPWupRSWpcE2ep+CNHheFNygsQMkj8etekLGLJVKjAA7V5/4flGlQIXA3AYPXFdPZa4LwZPz4H4CuSVrm+x2i3Ie0BYZwK0fB/jFLGWe2lcIhOVPf6VxkGq7UYE4GOAa5m+1UwXxkQ/Nk/h+NYct9kZSZ69rPiaIzOY369getcdrWuyXGSW+UdADXNpqzyqWbqeBz0qjf3/lgZfOeuTVxpt7IwciW5v5C5IJxVA3ZQbS2cd6zbvWFt4i5wcHHWsa514yDMSEnODmu/D4CtiJWpxbfoctXEU6KvUaRuX2qGNBvfBbgYxXKXniKRpisPXPfn8qfdQTaiUDnAx93NRDS44ZFKYDjqPWvtMv4ZcrTxTst7I+dxOcRXu0Vd9+hVlt59QffM7HngDipIdPS24AIPUs30q5ESJMHp0PpnNSSMHJBGRjjHNfoGFwtLCw5aUUkfM1a0675pu5VG6cEHkDoe34UJAAyZ5wMc9qnZTHErYABPT0pFIYAZ59hXbucyXcWSWONwB178cdPWoXjSUgjAx370/ILEEEnPU1AY/nLFuT0p2Ha48KqgMDkjj6U2LaGO0ck/rTkdUBDcH2pocfNk8g8butMLK5GEklkwRx3P86hmjJYYPT071ZhuDkoc++KimDbiVAOe9UtCWlYvafby3J8uNOgyT7VFNEUZkJHHen2l9JbMCjbccE46/nTZ5AAzMcs3U9eaaV2GiRTWSTftKYAPX1qQkMQS2McYHepF5IJ5zzTZdm4DgkVQJFWedYWweQehPY0kJkkUnAwBke9Nv7cTABWC5OSTn/PNSwRiC2AJHQDIPWjYFvYbHKY1GQQx9qmiTzhknnpjpmoZIHfaAcAHPFSxBoWAPOB1zVbooklhXOzHzYxiqN4yRW8iOMgjHHU57c5q8Cd5Zjz1z2qneozxscZz+tYzXNHlezVi4uzUluj548WIEvZ1A2EMVA9BnFcqIVTLnJbrzXaePLR7XVZhKNhb5gpHQE8fnXLW+CGBGeK/nfH03TxE4NWab0P1zCSU6UJJ3TSMyUeYDnoa2fBmjyajrVpbxLuaSQDAUsTz6CsqZSpJYYBPAr2z9mLwv8A2rrVzqbRfurUqkbMMkseoH4da8Kq3y2PYoR99PsfRfw/8MjQtOgQKqBQNoAxxjOOeRXfRscfOQExzmofseIYyox2qhrd+LSDaGyxHQc8+prxmkj3Iu5S1+/COyRHII/WuLu7ae5kLvwAOPf610Nji4JDgsSepqa8jSCIsMZ7elc84p6HTBnJP4fS5TLrnI5yKy9Q+HUN6rmMlSRjkn/69drayI0gViAD1rQzAoIBUY6c9TXLyp9DS7T0PBr/AOH0mmyAuAynlSM5zUdrprQLg5Qjsa9n1qyW6hZwAXAOCe3rXnOqWpEmD97JGR0Fc7ik9TohJtCacxgCOH5x0rqtC1kwwl3LAk8gevqe9efG/Nu/lkE4/StfTr9owmOQTyO/WueWh1R1PTodZEvJcjAqddf+QgYJHc1x9tdM6EDo3oasKDtJBx7k1m20Wkjfl8QEgAMSV754B9xWLe69KC2XIXOQOmaqufKRjnIrIvZw7EHnFVG61IcUZup38uX3Ss+48qxJrkNUhubkspRgcHHHJHauwys0wzyccD0Na9joSX8qF+AMCu6lJrqcdRabHkEVlqSsTBE5YEqOOtdj4c1DXrdFSdHAHG05yK9q0LwVZR4IgVlIHJHJ962LzwZZxqpiRQSTnIyMdgPxr0YHmTab2POrS7nnSNpSckZOeOa7Xwpr50yZS0uEOQQTx6fnVa/0AxR4CYxyCKwC/wBlyOoHqK9CCW7ONrWx67c6qt1CSCGB7iuUuHMsrBOck9fSsPR/EDtMI2fIPUE4rokH70kDg1vBHPNHyr+0honl6ql+4ALKVDDuB6kd814TC+HIbk4x9a+tv2ldB8/wm92ke4QncWHYngA+xNfI4UxXDFhnnBFd9PSzOCorobucOQcBaZJICcE8nvT5CJJTkHHTFJJEMgqOB2NepT2PNnFotaYguJo4mBIdgoHrk4r6r0LTvsNhbInRI1UgnqQBmvmfwpAg1O2n2bxG6uQfrX1VpgWaKMgHtx74r9e4NotQnVfofDcQzTcYfM0kgVMMMkH+9U5jChCG4J4xUEjlMKMdaSSRlQH+BT27V+nI+LZoNGIoAxwxPaszzczMM4C9qka7PlA5zgdarApK5JGB7HFa3ESiQc4POeeKsRkiPOSckmoIETdgHdx0oXlmCtwDjFCE7j452kJQAjB5BqVYzIgz1BxiphAsaDOCW6mopSUYAfKByTVJkOLsPCeVEHPGD0PXrTzscJn72eMd6ph2ZyQQ4HXBzUnzhg6jJ7Aimu5CsOum8oEAk/T+tQ2xypDAj1NLkyElh82cGofMeecxqCCTgcVpEezLQjDcPyD0PcCq+CucKSDnB/Gn7HXBPAHBz1NV552Q4U9D0IxVFNaE6xZGcc+lE0YKgFsjIJ9aW2uC4YEYbH4VAqu+8PwVJAI700PlVi6jB0TYcY6YqF2EUhAJLdz71CodSApBI65qRhgbjyD1poEmxQ+9iX7HkHv71PNIoUAAfh2qtKAcFeh/OkjtH4JOeMjJo0Y7PYsQTASgEYHrmtzR7O3u5XaR+AvTPP1rENuWVc7R2yD1p8oMSgKSCPTvU2uiErblu+hhivnMZBVTwRznjv71GyDAKjJPUZqnHL+8G4kg9c1daeKBBs+fI49apKwtyvFAVlJY5HcU8T5JUfKKhmuyTnaQT1H4UhQBc9yOAapK4KPYY9w6nBBwCRnuasQszDceD2LVCkRbaGwR3PerCpvTAI49TRoUkxHcMpJPPtSMkfyNt3HufWoJ2yRgjr+dPjlYYD9D0xRsDXclMaoyuM4HQetPEoYgtnBPOKgnYucK2FPU0qcDAOe4NFiXG5bDLGQyDK4xzUdxmbO3IyMk0xZC4IyeB17CmIWywPTHA9adybXEVwqkA9OuKVHO3J5J71Cq8kkc5pxfkHBOOtMSROBl0J6E81PLGsbDJD9Dgn+lVN5PO3A6U4EhgSDx3HahFpInmmGFAGCPSmIgIJb8AajJ3kk9B0J7UCUKMEcGjUEicR5IANRkCNmzxzTTJg8MaCRJCDnrzmgNh6QNIpO7j0FRCAeZt796liVwmU5HcVoQ6dtgDnliMkClsHLdGcylXwTnHcVLhWiOV3c9+mae8QCEkD8aqkmABeSrDJA9c9adgtYbHIySEdBk4zViN5GbLZOOAfwqNHR02498nrUxlVUAzkn1NFilFleSMSPuPBz/AA9qJGwAGPTpmlBdCQOVI9OfzpBt4JwR2z1oJ5SVLYeTkHIPNCgKwG7BA5NRF5FQbDx39KdDEWcuGye60dAtYsHBYHJYdzVlgkrKoGOOpFU4xlwAMDPf9asyu4xgAIOpH1oBWRA8Rt2wBkEZ4701z5qbBzg9+1JLI7sB6dD2p8attJOPei6JFYG1iVwNwPHHNQC6JYjbgnkU+OeQ5i454xSx2BhbLck5wTSuO19htoWkyQScHoe1W/KJXBHz559Krxl7SbLDg8Y7nHcVaFwVUMAcnpmlctaIjuI4YkBI+fHOR0NRRnzVynT1z0NLcxGbLE89ajjtwiFkYnPJpCtqVpDId4AwO7Clt4TnbnkDOKkTJQlenQg9amsxuySeM8knmqQKN2RlAJA4J3AHjsabLJIEJwCScAE1JcuikBefeo1jLDLNkZ4zijY1Wo6xuAXyw2nGDkHH4VXuS7sccZPUj8qsA4GFBwehNRpBtkySDjrupXLIo4yZRlzjHPT8anaBBhhyD6UpHnZIAODSRsRKAOR3GKEWkGBIMjPsCKRUOwsMk+metOklKkgADtgCoHlweCAad9R2I2uN+UdTnOBgc0LA0Z5yEPr/AIVOpC4cgFiOcCo5ZWxkjC+pOTmjcaWohSJoAFOSByPWrGlSOI2DZ68Gq6hSCQvIGSQKQXRdsRjgcEdKkuKtqye7mfzQCeCcjAx+tR5AYHP4UszmZADgE9D6U3JSHacOw6EfWgGidZwyMCg3Y49DVUQtO2/PTjA6dajmdwuVJ9Tiltbj92WJyQckelA0K9okwKnnPWp1s/LTOOAMgGmQyb3VxyAc47demKmuL1HiIwWYDsP0oKiirJOC5weMdhVX7QEIAJB9fWmyTYAITJB/Gnxxfuw5HJ5AoKSbY/zGYEDgnqTTY4MISSNxPGaqgMWY7yrg4HXBFW4GMqAYOAOT6+tQbpJjwQUQg/dPWpBI7sACAh6+9NhVXygJA9asRyxQgjHI4H+NAkiGUmIggH2x2ofKjeRkdhzgUNG80mCcDqPemeYy/uyN2O+Mii4iWSceWMDnPTP9ajt5NysSMDIz61Wa48iZDINyk4wB0/CrxmhKnAxnv3pJlx1ZTlTfgDAz2pkIa3UgMct1NJOpIJQg4I6dTTzGViBYfMeQM5ouOyuWo5Qdq4JY8HI4/OrxWCOzZ3IL5GBms6B8gkuMnqAP5VAzvJN5RJIznA6VDVy0raj7vDlTGQfUE1DEHaXDkkAdB0qby33BVwGHAB571YELRAZALkckVLZpFakaRgPuI5B7fSlgdI2JdsEnpkYqXBjh3MOCfSqcyBmXGdpPOO1SbpWRO8wG8HaUzkEd6ryRRqnmg5QnIA7+1Rx4WL5gQm4gf0qzGm6MqfnHbP1pbGy1GLMCAVOAex6Ukd66ylByTyDUfkFWJUkj07CnyK7hWIBwMfL1PakrFpMe4IG45YnvSxqyrxyff1+lQymRMEZwOSPWo45ppJS23Ax0qDdFu3kJlKyEZ9O1WJCkYBkOM9B71VRg0QYqNwOR69Ka8v2yMA5DA8H0pblpMtQsZchsFOx61FPsEgUct19qjhcohwcn0NOVvmLEZJGDxWZoou5MsgSMDp7+pzTpHDJz0PSoGKscdu+KkKBVBznjgA55rJ6GqjdEWTvC4BYDIx/KmyykuFYbTnjNSwugJfow9e9QSyG4c5HA6EmouapEmFVcjr3ojdSAAR1wRVYFS+WJK44A61PFsWPeoyM/THPvUs1gi3GoHzLgPzgVMXCxgyDBB5J6mqabjKrL27561dlbIAIUnGTWLN4pDlkWVS3JXGBUNpEIpGKnuT838qkiIERHapFiLsGQflWXU6IrQbLl4yRyTxkU6Jt0W0jB6A4pjZT7xx7e9WWUeUvONwyBWTOiL0HPI+wEEgDqO1WrKYOchuQME1SYlIQCcnoeaZaN5JIJIB64rFq6NI6mtHuilZt2VPYHqam+0CZCnQniqMQNw3yt8vTp1NaFsYoZVDDcO+OvpWJ0wWgWlk8BYg/KeT6mtK0tzIu8nBXpmqTzsWbZ90ngHqakt55AMKcH7pzXLNs9CmjXaYBAFb681eit/lRic7hkfzrI2EKrk8/pWrZlnVRzivMqt2PWpRNuzd4ICoGA/AzVy1iKthjnI4PtUFtvkhijZMbT371aurgQOm3kjqB715U5M9KC0HvbyWRGwgqSCSKsTLPcPG4J8r+JSOSf50o3PbrI/wBzoRWro8STIXYfKDwK8+cnqehTVjTglE8CiJNgx0Aq3CqWxBk+Y46ZqlJcxqBHDw/r6UmnRySsEnOZCeMd64JtnbBH0lOQoIX8Koqc53jnPFWpuDz1zVdyGHHWvHR+EIrzqCMDmqJHl5zzVxxyQeT6VUlzuIIz61fQtGfcHeSOmfSqjRbeCOD0rRIVZMkA/WoZ2DNgYPpUlJXM1oCASBnHNUniZmyePWtkxn86z51KPjrz2qWaoz5rRiciqjKVU569xWrcBgoI6dxVGUEqSePSuWaujWLSZhXiA55GeeK0vhN4A1LV/iDpuv2McFzHpE6SXME5HKPuGVB43gAkE9CByOtZ95gE569iK9d/ZnDC414MnDCL5u/BfA/UmvKr+5udEFc5j9oTxJoN/wDFHwrYwSxT6tZpKbnyxlkUjKKxB/3jg9N2e9fOd5eCb4hatG48sGVuehJ4x+lfQP7RPgiPRvippfiiJ8nU4GV0PGJIlCE9OhRx17gn0FfMsk8j+O9YdicrPtbdzjABAH517OAs6Ssc1RWk7nin7Q8qw6tqxLsDIQhkHQLsBABrgfg5HG8ZmYsxEh2kDgkEZ5+tdz8fpoJ/7RjKkOCG3+pPABP4Yrj/AIKo0WkGWTJCyPGoP13Ej8T+lfp/CSvi79os+WzzTCSXdo9pind0UlcYHORU9teBmZQeQOc+vtS2o32i5ADY5HWnRxqkeFUA55AHWv1dtPSx+cxi1ZksxLhG5IOcnPHvU0CJtycgt1zRsUryACBkD+dCyhiQByB71g3dWRSiZ+ualFplgz8kg456dD15/CvM0vF8Va15M7mGJiQCh6enB45rW+Imsi8uV06I5jUBnYAjDZPHuORXM2ciWMDMcbyckg81+RcV5xzt4Kjey+Jn69wplHsYLF1bXe11seiR3Ft4asoraJw3PBYgkn3qhrPimTVR9jtsgkYJXv659q4BLufU5GiiVpmY4IUZwD3Ne9fDv4Jm1jguryUySyqGJK8KMZwAfyr8vjzUJKdmn0ufo0lCacb37nmehfDS51R55ZzJEIiu0kHa4P164/KvTdO0OLSo4bU7ViYHaAMDPuPeu08QrbaLEUIWJYxtC8DiuLuL9dQgW4RgRC2QVOc+oBr9qyxc9CnJqza1Pi8W3Dns9FsjKi8AR3zO7D5PNO5fVc16TongLQrPToxc243Y6YyF/L+dc94XvftGqQW4OfOYKV64z1Nek+JdHn0BInCGW0ZQolHQHuDXk4zC0KNZ0pOzk7pnnPF1pwhVpLRbrqzDvvh/FbWpa2GYH+ZRnOc8/wA6x7zwfc2ll9oMR8snqq559M112gau5094H+YK2UzzgeldvdadLrHw9uJrdFBt2MrDdgFRycn1xzilhMxrZbTam3JJ9SMVhKOY1YykrXWp8/6heW2iRCW8OxB19fT1ras4La50xL2znW6hcfeXoOenXrXB/FqWO6vlskfDxAM4A4Oc4FbPwhuo20/UtOeYkqizKhB4JJBx29D+NexQzz61UjBK12cmJyLD4fCznu0rpnTBQRwM1Mu44CeuTmkVAkm30qS2kKyEFMgHHPevo5SPz1JXJ44jIyDBGTya6jRLQMoTBJFYFsrXJwqlSDkZFegeF9NaTYpXjucdetePjKqhBtnqYOm5y0Op8IeH/tRGUJxzXp2l+BDOu7ZgY4x61c+HvglxAjyjGQCDjseefrXqdlp0dnGFABxX5Dmebv2jVNn3uEwCcU5KyPPLXwR5cg3ISR2xxV2bwaeCIuPrXoGwdcD8qUoCOlfOvMKrd2z1VgqaVkeY3XgnZHuEWQevGa5HxH4ZSCJiEwfpzXvDRocgjiud8RaBHPA5Ee446iu3C5nOM1zvQxqYSKi3FHzPfaU0blgOPSsm4sWyCBxXqGu6EY3chQU5xx71zF1YgIQFwfSv0LD4xTimeHKnrscVcwF0wR0rPe0I5AOc9a66XTwQSay57RkyccZ7d69enWRg4Oxzc9sTwRWbcQiIgYJJNdTLACM4OayLuBScEHP0r0qdS5zuOphsuGwR1qncxnkAZzW09qRyR0qrPbkk4Ga74VDFo57yWc84BzjnvUckHHHvzWlIApII5qq6k8gcA12xncSRTwApGCXx1qvJbfKDnkdRV+NfNYgDB71BdRlFIIxjrWqnE1SuZvy9Mc+p6USoi4LcEdcUksnlsAPu96haQSpgHcT17k1Sku5SHW8xjc4y6noetSiUFsnge9VYIjGhAOWPNPVjglxyelQ3qaR0RpW0nmHBPHY1YEnlMCSSM4B7VkQSHPXgGpzMCOc7DwPrWDR0RZuw3Owock5Gcdq07WcPgjr3xXM2c+5grkEjjmteC9SPI6HHqK5ZI2T6G9FKNwBNadvchVC559a5y3ui+M8Y9etXY7sRrljz6151VX0NU0jq7SXdgbua1Yb1o8AnI964/Tr1mOTkAGl1XxJHZkIGy57DtXzGJmk+XqdlPudvBqIJwG5FbFhrUsTYyfrmvI7PXpWYtv75GDW5aeKnjHJyPfr+deLUdzdM9r0bXz5wDvwe5PNemeGNXJwVfKkcg188aHrsMyRu7gZIr0zwjrsBcKJBwOueDXlYmjGrBrqXGTTue2x3CyqCDkGmG/iU4Lc1y0PieBIgobnp/wDXqpcasHkDo+QTzg182sJO+qOj2yXU7gXUbAYcHPSmyXKRglmxXHx6sEGQxz6VWuNfeTKtnHr61SwcmyHiEdVdamuCEOeK566v2MvB5zWQNRkdwAetXrKE3Mm5uo5xXRGgqauzndW5YUlsO/eqd7dE8KeBVy+cJFgZzWXEBM2T+dbwjdXMJM0tL+eMF/zNQauwKsAcjtUbXPlrtBx71k6hqgTIYkj3rWFNuVzK+hinTla9MpOADnmtC51MQwiMEHAwKwptXDSNzgZqpc3wkHBx2rvUbmaQ6+1gox5zXG6xrn78AnjPPvVzULgxhyWJArjL+QzszZ6nJ5q3E0RvtewXK/Ifw71iaxKsMbENtwOPeqUFwIGLZ+vNUNb1PzY8AcAdfWixaRg3zmRi59elPtL8wx4zkehqJ2MqZxyfWodpU4wM9sGs2rGkR+p6ibhcZ+tc+8ZYkjp1rZli+X5uD2qhJCcN2Hp61JaVzIuYd5GDtP161Qns/OBBb5wM/WtCSBjKSRxjpTEtDknJ/HvS5ki0tDHjgQjGMsD1NI9u0uCRvHStdLASP0wKsnTREvA69eaylNI1jFXOXbQ0mkDspyDwDVkaMrcEHI6d66AWYVc4z/OmCIkjjB9a5nN7Gi03M+2szEQCM49frV+CIA5AHJzU/kdCRgU5VAGRgGsHK7LIWtM/MOtAgUDJ5OcZqR5DtH51XaTrnABPTPNZNk3JHnEKkAZI9KoSTlyS2ck8UrlycDkd89afHZGbGVIB7ispBcrhiuSCSKJLsxgnpnjHerklrFaLl+QOuTVWURzBnIUADJzWKl3EmZk10zoxIwG9etcH4n1VcmMEZBwcdq1fEOvmJ3hgG0gcnPrXHS2TXeXnbcc5z71vBodyhb6eb24JB4zjB713Wk2cWkQea4XpntkVgQrBbICiEORyc9TUi3U1xIEYkJ79xW/MrG0XZGzcak2pSpDEGCscen8q6zwzB9kjIILNjjPSsDSrZGdHA5A4xXXWaCKMDAGRyagtasW8mKKRkAEc561yurahBbjLP8w5AB5PpWlr1wwBQDPPWuVks0uZAzjIHY96+tyvIXjaaq1JWTelj5zH5p9Wm6cFdoktPF5fgxFipA4J598mi8vbu+G5AUHuenrVUWsIcBE2AdQOlWGlKx7SMAYANfZUOH8HRabTk136nzNTNcRUTV7LyKs1uzx5ky3TrQkYBREA45JqwJSY9oByR3p0UL53AZHUf4V9DSpQopRppJeSPInOVV3k22SoFiXfySBx+VVFIZi7Hk9c0t0ki3AYElSANp9qe8BYAsCrHpmt7InfSxFJhgTnI7Z702EqM5GCeAKeyEAgj8agMDbwAfpVIlJ3LEqhoiCMk+tVtpQAAZI6VJNFJEuCcnFRPI5A2cnOTkU0UIJCWwcnHU+tOKg846dQamZRIqsAQ2MHPeomIU9QMVSKSsQSp5jZHG05I9DSAk/fORnkinby0pAIweppygMSpUkZ6kcUyrDXQcOuCPUGowUJxzk9j3qxJbOqDPAx29adBZxlcg5Pf601YlpsrbTnAxj1pssbbgCd2eB6VOHDylM5YDOBS+Xv68f71URYgyq4AzketLFscEgEnOCcVM9sVQM3Az0HJNIYYhGCh+bPIGaWhSVhk1mWQEjk85x+lRrb4XDgkA8ADj61YW7meAw4XYOQcc1XSc4Kv7gA9sGj1KsiSKIzjByD70wQ5ypGCO7d6miXgMDx6irsmlymISAgKerE9aewrPoZotyoJPQdB60RWqSygE5PUirAO1CGGcHADd+cdqSCEb95OPWobsxpHknxn8MusiajAQYsCJkbghucEeoxXkCq0Z5HTuK+pvFunrqmkTQOgKsOcjJ45zmvJbv4bvJZXd6qlIoxuK7ePw+lfj/E+XSoVnil8Mn+J+iZFilWpqg94nlt86NGNx2AHknoPUmvr/8AZp8INonge1ulQob0+f8AP1II4I9j1r5NOhS314lqiEvI4VVJHzEnGMcivvzwbZf2d4e062VViEFvHGEXoMADA+lfm9Vbn3NKNmdDd3cUFowkYLgcHPfHFeca1qhWVmDFl6ZHX8q1/Gd1cpDwDgDjHT/9deY32qyySKQHA7g14lSfK7Ht0qd1ex3ul6qrwlzjA65GDXL+MfHltpjCAuHmJztXnj3x3rPl8QtHZPFaKXmYEbgOhNeU+KvDWu3ExuQuDIzZYZLD3P17c1zOae51Km1qamr/ABVu1Z0SfZ3HPI/lXPf8Lp1y0c770yxseAwGAO2Oh/WsiLwbqOWaZC/Yg9cn9TXO6x4T1FAALaQoSccdK0hGEt3YxqSnHZXPQ7X486zG4Dss6MRuSTgAdsYrY074lRa0+JkMDk5HOQa8d0nQrl7hIpQw5wc9RW7fWD6PMpRsgAE7T1onCCWjuRCpN7qx6XdXySMsu7JxyB1rV0fUPtDADFcJol79ttzglm7g10fhuGUXY67MkkD1ry5pXPUpvQ9N0yQyJnpj+VXcHbknAzj9Kl0DSvtYXYm49goyfQV0Wo+E7iw0w3M0TRqcnBHHA4ye1YKDeo3NJ2PPtR1Q2hKMScnOD2rnZ9Yjll2AkEnqe9TeKZSk0m7BIHr0NcI2qeTIckkj1q4R6A9jv4rlItrg59M102ga3aKyiWdI1yPmYgY5x1rwPWvGEkEflRuQTwdprldY1LU5bQMZ5DExzhicfQ130qLezOGpO2jR9yaf4s0y2/df2nbl+yLMpzj8etPufGME7ZjYOuMllPv1r4Ah8QXaMpJBYEkMAO9dBpXjfUrYRutzKdvy7WY7QAeOOmK9BQkjgvFn2td+I45kK7s+4/8ArVy+q30Tb3Rh9TXivhz4qM6iK74x/EvQiuvi12O7jDRyFgefwP1roi2tzLlT1R0en3m+5DM2MHua9F0fUBNEhJyB1P8AjXjUV5+83DOAc811vh3XJIXAckhuAOa7ISTOepFnV+OtOttf8M3+nXMQmiuYirJnBI9j2PvXwHq9u9lqU8TDiOR1BbrgEgV9+C6F3C4J5x1Pf/Ir4t+M2nDSfGt8FUQqXJCL0BJzgZ7c16NLVnl1LnCyM5ffg4JyRTUnY9enpUgnLqMAZHeo8ZkBOcGvXprRHnS6npfwU0s6xrjI6b0XGS3qc8D+fSvo21sjBGApwB1+teM/AawFutzdBNu7aCT/ABEHgj3HtXtobzY9uec8n1r914XoypYCLkrNv70fmOdVFPEtJ3S0+YsKq5IJJq28EaW/GAc4A9ar20QDLj1wTVuWZcCMEgg547HFfZo+aZnfZMsQ3Q9B6cU1rYxNgDIPQ1rwWUkyNKTgAYAIwR68+9UZw4AA656kdvaqT6DSK4Ux4IU59cU23kw5JBAB5Bq07DySD94DgVFFIJFUbRvPH1qtgtqWfPcBD1HqOtRy7yx3nAIOAOaFlMcgjKlSQfpTlcBiTzj+Jqa0C2hCmRkDPHJx3qwjhYwQSTjI7kGmQhQCQ3zAkgjtSQsFckEZPbvV7kJMbK4UjIAJOSfWkhmQzAng9j602b52ww5BpkUeGzjpyM00KzTLszjgk4J7etULpfNYMFyB1FOmcAlpMgLznrkd6EukljJQHB9ep9xVrV3NEk9GNtQ0hDAAHp+FPYHztmcgdcU+JsoCOnt3qN8BwVyT3plKKsKZlQ4Pyn0HNIYzwSTjnr71G2XkBCc96JRI8qEk7BgEY71S3BRLJ/dxjGWBPBpqTHcA4zx65pZZCkO0DjsR1qpGWVsq+8Edfejcqxes1Ms4JJYAnAboK1NY0UwaM1z5mJTggZzgdSMetZdrKyoWxjPrSXF7LcZ3ElR90en0+tQ07iUUkQx5aME9fQ0hZ+CmScnI7flSoGeNieSOmPpTYSShxkEDPWrRk42LcYZwCykcZOfpUZcoGJfcSOBSB5trAqCCOvpWetvK0xG8iMHpTNEkjSikdgSAcDp9cVGrtnYcA4zgelRm48pQhI9fc+lTwkSkOMFh0p2HyoXyVjILk9M49acWDsMHtgCklk8xlGQCOB71AyfOTkg/Tp7ikQ4jvN2ORkZB6mpYiJcEZBzyKhCIpGTknnmpgdrADggjnmnclJkq/uCRknPagXQk+Xac+pqOaRxIMjg9z3psgEQJxkjqD1o06ia1JgqDgH681XuHaNTsGfbNVpZJJpY/LyvPzA9CKvyKqoG9OD61QKN+gWqNJHvYkeinuabJcZBBGDnHFRl8rhT9R609YHaIPt9iKHsWlYmiw9ucnBA6VCI8EFhkE9qgLyJkAYPpniliuySinA7cUD06lxgSOB15FQwxFZOcHPBBNKZQpxkH1oRsnofmPJ680dNCGlfQuxPtK5PHc1dkvxHEFRuccsfpXPvcmMEg4x696Y07vGFY/U0rCu0a8siuuAwOTn6Vn3UkhHXB6ADv71HCrscEnjkEVKVMyYBGR3OOaLj3Q+1Y9dvOMH0qWVQSF79yf8ahCNCgA59B70vmOMB+T27Uky0tCcRiPGDkYxmq6YeQhskA1MzgRg5yeg9vWoVm2MPfrn60XG4onJCjCkkHoT3pIZkjbGTk8EnoaAm4gnBHUAU9rdZoiuenbv8AXNO9yeUes6+ZgHOKe4LnA5U84NQQ7QACCAOM1ZjdRgSHtwR2pJXFYYYMpgEg57dKnt4gEAY8evrUKyhnZV4I6D15pxZpOvXOOtUTaxMzxQcKoJ7ngmq88zucqT0qKQmMEnkHtTreQOSuM/8A66m40rseWDgEndzyT1q1b45QgdMjNQr5TcAEAHr3qafckAkHCZC56EVF7l8ulybTPsyajELo/utwyvXI7itvxpdaLNBA2mRoGAy3lgjPbGPWuMcGQiUsSBwT707IjiOCQCO55rJ0lKand6dOhSWliFbv52XaVI61LbyGRgM53H0pVtS43Lycc8ikQpbtluCD0JroRKVtxLq3aAAnrnpTJpHIQnAUHt27VLNdm6dQQSFGMjp9aarRlyHzgdAaotISbdhSCAKQYKEsf1qO6Yq+ACU6gDmoXIZQDn8alDSaFV2iYFEZ0JJzu9sVaa6AiGV+bHB6GoLWXcAo5C9QRUd0A7Ak4A6inYtRJlkGSWOVzyBUJCDcwyRnjPJogXeozyM8g1FezpE2xOCozg0yrMsosjWxYDJ5x3wKjhRzncQ3oOwp9hqDrbOjdWHQDioolfcSc4JxQNR2ZMrOibRx6+tU3dkyUA4Jye/pU0t15KAsOc9fwqGO4F/E6qCAOx5zQXboPhmypcjjPGanjn3QsSuCfaoYYfKAUjjPQ9KssAB0ye4qASZDHhuST9D0ppt1VWIbHpj681KhDBhhV69TWfdPIuAg6Htnnt+VK92PlsX7WVFG1+CDg02WdRIpUBgTyT6VSCSn5XbBbp3qZoTBEHB3nPIBpmkbjLp9z4Tr6CpjKxjRWQlehYZyKihUyEM2CeOwyBU5mwCi9QOQB/Wlcpdxs6oqjHDEfr6Un2jyoflGSRxinTOsowFLc5GRUOwsOCBtHAqTTXoRW8sm8gjkHr2q5kOwJIBx+NVVn/gZWB706M7zwT6A+lSCRbjkLjHYVLa2dxOTsBcY7ckfhVUM1suWIbJ7VveHfEMGlLI8iltwHAAJqW3a6QJa+Zi3lm9s+HXntmoLeJdj7zzjoe1X/EGp/wBp3QlROAOgPTnmsxrkN8p9MGmttS0tdEVoA3mnBPB59KtzsNgLsDjsO9VInYOW6r6d85pJyZJVPQZ4qty7aaE0kuFyBkdR2zSwTHlj8vbnqajnkEaEEZGOCPWkBOxCFJB7mo3Vxpak0nmn5wOSeoqf9/gZJIxyT2p/+oiUDjAySajdnYcElTziszSKJWmYoQSWz0B6CgA8gjFNEysRGpzk9SPzpssDZyX5OCBnkVJ0JaDCAhHU89CTUokKH1BHt+QphIzhgTk8Gorhm2hFBAHb2zQPYeIcF3LkAnO3075otplRXBOSc4A5piTMcoeQRjHpz61KYkt1DKACcdeSKV2Uh334SeBz6c0+KNPJVeMnqO9RIDICQeOcZpYonlkGOoPr15qG+xutR0iYkCjkY5H/ANeoLuIE7Yuh6nofoKs3RIlQkYJ4qMqNwJ4BOTu6DnipNl5EKkqozwR1pxk2Lkkbc9Mcn2pZtsgwvY8n+tSwKkaYIyW65qWaryIwpdAQAMjNOjmCKdx454P8qGfcwRRgHrUbAtIUIOAcAnoTUbmsVoRqWdySMDPSp1lDnaUyB19qERVxk4PcVHNMglCgc4rJ6m62JgQQAEGD/ERzUk2xdqjgdwcYzUSKWABHbpVmLDgAjIB46Gs2aR0IISGYK4wc8BavnMeT1GMEGqa2ZM+4ng9MdqmaUn5cjJHJHWs3qarXUeWLIu0Yz1/yKnjmEaDLck1Wiu0jXacEg9+tCIJSSR3ycVja5vFD7pTtDr90gkkfpRbTvcEeaeMbQOhqy9uptQVPIHI7fiaqwR4kBYdD1rPRm0bEs+cEdz3Jp9oQhCuTknj3pbmOMkAnJ7e9NiCkYwM4wGA5rN2tqbQauWkcIcR5Az1FXbKM5LkknvmqdpGEcljuBPHtWjHcF4zGFAHQHufesHsdVMUzFZCQpK4OT0yc1Z0tt5YupGT3pttblsg88HOT0qyqeW6gD5SeSa4ptI9SkjVeA3MyJGATjJwT0rV0kRQyt565wOAPXPWoLKJLOISgliR0Pf8AKpoLc3hMowMnp6V41adtD2KMbs6jT7T7ZFK4ONv3Qeppw0s7lLnODzmqugpJCwRnIz0HXNdU8Uf2Vsn5mHNeVOVz1IQVjAZwMgk7FFWrW6eC1BQ8Nzgg1G8A+ZQCQO9Qxyb1IU8RkggiuKTuzsirGxZWsk/7wgg9c46VvaJCXvA8qnaAQGx3o0a4trvR1SJh5hG1h3HvVWTVjpKspBcA8Ec1xyXc6E7H0XLhRlqozHLZHFXXYTIciqcqZ4HY9K8pH4QQSdfeqcr9RjParrMB15NU5euQM8+lDuNFZ488dPWqkpAPv0q7JksCeM9apTgbzjnHNK5sncaX7nPSqk4O7kZzzmrmR5Z4+lUncs5PYetJjTKkxI+U81Uu1AA5q7NOC3Iz2qpON3TtXNLYpGRcwFlP869Y/Zo/4+NfGc7RAOvu/avM58KjHH4UvwT+JMfg/wCJL2N+0UVlqY8l5ZCVMZAJQjsQTgHPrx0wfHxW1/M7KLVzov2odak/4T/QNMLDyUsWnXthndlPPuIwPwr5ReYSeLtckjO/fcbsIQRwNv8AMV9Q/tRS6bJ4/wBCmS4SS8+wFZERg22MSEoSAeMlm574r5H0gPFrupNu4aeTAPGAXJHH0617OAdqNzGorybR5B+0Hcgw3hMWxmYFmI7gjGPrXPfB+5lu9DjaIArG8igN04IJ/HJq9+0HfzTSzQEZi8wMWPBGBjA9s1D8HYIrXRUlQbDIPmbPBweTjsc1+q8Hx5q8p9onyWftLCuL6tHsOlPiNS4ycckdBVsuQxYDB/SqumTo0BKnJIzk/wCc1YSUyctwoJz6Gv1F7nwMY6JElin2jLuWLg9Bgg0y8kFrBJIz4CqSSTge+aSO4aKUhB8g71S1qN7/AE6eIOQ7DABOTgnkflXLWn7KEpvZK500KTq1YwWl2l+J5Xr+oJf3fmofLLHG09SfXNVLPT5dUdIIQ8jk8gDmte78K3NzqCRKNhJ/ir03wP4Gg0iMTyybsjLZ6HB44r+ccXX+sYlytrJv8z+isNR9hhorokL8NPh4sNkJp0VHDnDcEkd8nrgeletTeMItBtBEAXdFH+AFcfd+IrbSNMdI22tztz25/qa4y+8WpNIQ8gIzgkHOe+BmvoI0Kdazqxvy2seJecb8stxnxP8AHZ1JXttkkbswOSpwV9AR0rP+HW66t5yXwittCluqnrxXNeN/E1pdoI42Viuct3BFZfh7xPPp6ERSAI2Pu4yfzr9Ky6tGdBXiopHiYmhPltBttn0d4EtrbSdROoTfOUYNGCB8pHfk16Rq3xT0e+0W6sbmFg7psIOcZPBOQOuORivkW6+JV79jEMcxRzwXAwTzx6itTw347ScuNTnKF1+8y8ceoGc8V5WOp4PG1E5VFzLY8ilRxOHTkldPodv4o+JUen3yW+myMQxBZoiCCM8qc85wCD9a94+DnxGtbjw7f2d0oaG8jKMrZyCRgjHpz9eK+QLCCHU9Te7tifJjcNtbg+xx6Gvfvg/JaaprDWhIJkXfEwPRgeR+IOT9K+GzjFww8HRj7yWtz0Y3pJVJNqyuzyn4g20lnr5SQM0uMPuAJOCQACOo6H8a7f4X+Bru+ia9tcRTMnQnhk4PJHQ5r3X4mfB3SfF9lBcJAlvexc7kGN3Hc9a5fwXoup+ALh4LhI7i0I2qyAkgZyO1ePk+MlWrRlTi7p9Tzcfm9KvhpQg2m9Dko4mguik6FZFJUj6cH61bRY/NyPlB5IJ/GrfiiRGv3kCYySSPQmssuDGCM5I4Ar9mjJzgpPRs+C5raGrp0qx3aqejccc4r2PwJF5rICAQccH8a8e0KNpZgHPOev4V7f8AD1Fee3TOMsqkkZxkkdK+ZzmXLRfofR5TrNep9L6BaLZaTaxqS2I15PU8CtKorRQIEA6YqxX4LJ6n6mkNwaMGnUVNzSwymugkUqwyDUtN207kNHI+IPCySxMUG4H8xXl+saCYmYKM4Ne9lAy4PIrlvEfh4TfvI0yP7oFe3gcfKi1GT0OCthlU1jozwmew8tSGB9ay7ixHkkYz716nqnhwom4xfUYrB1Pw6TaMyIFwPSvsqGOhK2u5406TV01seYvaDJBH41lX1mFbOOPSuzuNM2OCBj1rJ1Cy+bkYHpX0VKum1ZnDKJyE0Jdc45rPniKA8jNdJdW4XjrWPeQbmA9OeK9mlUucrjqc3NCfMzjmqk8bDOB1NbE8Tb9uOAePaqkygZBHI6V6cZ3sZmXaALIWYAY7ms7WpixIHGeeDitG4UxPk96xdVy56fjXymb1JRqxcW1pqd2HS5Xp1M9bgE+W3OamOnlhvjfkHpWJesyFSpzzg4+taunTgQY3EnHU14P16vTtaTt6nRaLdrGhFaHAJ6kY57Uww5cpnJB9OlQxXz+ZgHI71etJQZskcHrXfSz+vTVpe9ruxezXRGdsaFtpBznPNSRyZUc8VvPaQXKEKoDkde4rE1GyayJK8rj6k19Dhc5oYlqM3yvs/wDMXJbYdudSHAABHHrVq2mDY38EmsNtZSKIo5OR0HY+1Yt34qedJI7chWAIDDJr0auJo04805JL1KjFt2SuzvrzWIrNC7uQqjJIyazbbxWl5cACUrDnnPGa8zTXrk74p5nkB4+Ynke+TVkzoI+CSWHPPSvksZnCleFBabNndToW1m9ex6zeeNY7VAsR3sOD2xWK2sSXcpYucsScnnFcLa3jBQJGJAOcmrsesCID5gcHGM1857Vyd73b6nSoo9Bs9QaAIC2QSCcVupdJIVAIy3IFecafq3nAEvz29q2bfUypUZLc8GldsVz1LSLkjC9R2ruNG1B7fa6SEY9K8e0LVvs8ZJByeeT39a63R9SmZgQx29wazd1qDdz1RfEFzKABIT/WtbTdbuYCGLE5POa4rTbglVbGa0zqBUYBwR2qHqjJ2R38GtvL0OSa1YszRgt1NcV4Xd7idW6r3zXaJOsYAz06VzyXYzGwsUk9hWpHfeRH8hwcVg3E4SQlGBSom1AyAgH2rPk5txXNyW/eYYJyT1oEuxSTxXPm/wDLXJbvTJtUcx5ByO5zTVNbITZo3+p7cKpPufWuW1nVSw4PNPu7/cMlsetc3fz+bISTn6GumMLISRVu75y5wx/OprXU8oFZsH1rGvH2Px61EHMYJzmqWhoki9qt0GVlznNc7LjYcHk1buGL8kk1Rkwq89aC+Uz5hg4PrWbeRebx2rTuCCOBVMocEnis20UlcyZYChAGeaRYDvG7rV94d5wBmmi3IcE8kGsZSRqkUbmIuOeo4rNmhZmxg4BrelgJBJBx04qFrUeVkjmsXK5aRgvYsWAHOaGsCpBI4xWuIyB0zimywqVJ71jKRaXUylt1XGFHHOaWSMsBgdDVtYQzY6CkmQJjnn61k3c0W5SEQAIPJqCSLY2QPcZqy8hBIxgfzqpcscHPHNYtu4EfmnocAdBmopGCjryByKdK4CDPWq0hJUEZ5NRq2PUZ9oLEgg46D3pyJ5pwAfXmkA2ANjHXk1Vm1QW/AHzdBUtCNBCkS4foPSq76mI8hTwD09a5+71d5ZAWbaOwFVJr1iMZIJHBrGWm5LZe1PVxcEop5BySM1i3HiZ2tykYJGOTnr9KqzSMJSRkEjB96z7pBjAAGTyea5hXZi3LT3dyxIJLHrjrzxVpNOlwA5II5GP8K1NPscuCRnHOauvbAgsDgjjNXGSSKSuc/d2wUx45JOOnTipIbdvk44HB+lahtkYknr61f02yDOAcEd1NbKehqr2LmkWhiCHkjAxxXSqm1QTggCq9haeUMZzjrkYxU12wt4GcnBAPXvWsE5yUUtXohOXKm3sjkdcuvNvWAbOOw6VmSEqhI5OMcdaSabzJS54yeQOcVFLuXocoeg71+7Zfh/q2Gp030Sufm2Mre2rSmtr6CIQMEggnk5qV083AJ4HQCmRgHJcYIGKcj4JIIIHp2r0kkcCQ1/kIHXpUouPmCgdOvFLkSdR14JqNciTAU+maq1h2tsSztukTAxjt+NRXVy7gKwwe2B0pHlzLnHSo2uGllAAAUdeOTQK3mDAuoZQc55zVaYuuNoJ9eOtXmkAwAMDsKjVgzAY49xTV0riaG27tKAXB5GMZ6UfZgjEgZJHWjBL4XIxxkGp4wVGW5/rSKRX8p1YAsSfSoHG5ijA8cg1pAoRvBzgVTCDzSRyPXpWifUq1yEW5wMcfzoQFWwASKsBcpycnPAp2WQjCZHGT296dmXZDHLsir/D35pywFIwAMeuaJIyWwMg1Pv3oAAc9zRsSynPbbsOOCAee/wBBSxREpufkDr70+YlSAM+uc0jSM0ZUjg9WNVZmeiYzJmY4+UYwCKqXH+jNkZc/1qyzmNcAd88U94hIpJXnr9aYJX2KpbKZzjI6UkUasMHJP61Ye2OzgDj0quoaM8LnB55o3L2HFjnauRgdu1XElle18ovkAcVWjiG/LE4bgfWp1hfBVDknng0EornakeXJBJ6+tCkMhAyCOc+tE8XmEqxwR6VNa2TPEQq7z147CpauLcq3WXtthIO7g89qwvGF0NG8KugGA4KkH866j7LtA3djyOuK4z4rxyNpcAiGYuVfOOmP8RXwnFyvgU+zPsOGlfFW8jyfwFaf2x8S9BgBJVrtW3HoMAn9cYr7s060KRAEZIGDx1FfGHwS0s3PxT0gsG2JIWHoMA4r7gtEIiJBzxX4i+p+rNao4rxHZ7pWIyQTjB5wc1wd5opSQ5Xr0J/OvVr2y3ytu5ycgelZt1oIuAOAD2IFfOVdZNHtUtIqzPLfJFvOAFA9Qafd3CFQuARjJBrrtb8GPGHlVS5wMBRz061xV1aCNiHDBlJBxx9R+FcbbTOyKUjJuLmMSFTHwBndjg+1YeqJDcKVUbQRyFHJrpZ7dHXrnPXPasybTFLO27JPboBQpPoy+RPdHIzabCHI8vLdqpzaNHd3AWRSQTyD6V1jacDIEA5Pf0rW07QYmdXIJYjBwKbqMPZpdDkNP8LRWUgeJMMwGAewrtPDHh6Sa9hiSJi7nG0DP48Vr2nhiWW4RY4ywY46dBXr3gPwfFpbiVoszkD5ickeornWrbZD91aGh4F8CC1aB5UxMGB65GOOox1617HrfgcSeG5IJYhJAyHK9gexHv6VD4L0mGWZGZQe3Nela3PDBo5j28FCD+VdUEmcMm0z83viV4Zm8Pa/NFJGQjncr4yCM8V53e24nLKIhkjAYY5r69+L3gqPxHHIYcqwAxjnpnjHpXy3qOgXmnXkkTp8ynGDkZGeuOtLlSZtCd1ZnByeDJJp2MpxzuB6g+1XH8LJeosDjMecMBwRxXSTWkqlQVOc9+Kkj0qUOCrZJPbvWkJWejNORNXZyB+FkAwIMlwerMSMfTFNl+GM8cZVU2AjqT14r0KOCeMgjqcDBqa4nnkXpj1rpjOT6nLKnFPY8e/4Qm+tJSwfZtPIIPNdBo91d2DCPnbjnrjNd5beG7rXJfLTJzz1456ZzXf+GfgRaXEKSanesWxkpCAPwOc/St4uT1OeSjE8v0++85l7n8cGu20PcyhmBAJyeK9EX4SaDbhfKtmcrnBaQ8fTtUF74OhtUCxFhjjDc120tNzkm00zIS42L8uenOe9fNP7TdnD/wAJhp8yFVlks/3iAHJIc4J7cggfhX05PZpaxsGfnsSec18z/tHpG+taTd4zM0Twud3QKQRx75PNe3hzyKvY8fRWCcDkZz7Vd02xfUJggVuuDgdRW3pGkreWLyEDIGdvtXW/D3wxJ/bNtK6q8DnB3ZwDyD0r6XK8I8biYUV9p/cjxMfWWFoSqPses/D/AEKPSdIghCKJVUFiOCQe5967GPBIPPHNZ9kkdo+VAOQF57iroLy5Ix7g9q/o2hSjRgqcVokkvkfjtSbqSc5O7buSC6IcCIc9yamijLtuPU9fc1T8sxY7MeM1chBKF9xJAziulHM97F1bp7YEE5Qjp71jS3L3E5J3YB7g81L5755Jcg9DSM5EZDAAk8YpjWuowbipI5J4GafFDOuHAHJyCD1pbaF3jLEA57DrUpkaLC9gehoGldlua1uYoI5JIT5UnKyY4PqKoyBBkkkZ61vap4sj1LT7a2Ft5Qixk546Y4H4Vy9yxcgKeCeQauDdtVYJDPKcTcOdgOeO9WoYkU+Zgg+mKibdG4IPA60rXe3AIJBFarQhJLccrrJ82D16n0pWgdQzB8J2zVdiYyCoJHXBzTrfUQWMTq2WPUg8/pTSuNWvqPR0ZPnYEAcgcg0m5NrbQcAYG0dKjeIYZ8EAegp0Tq6AKOSep6iqXctLXUsW8f7vJ/AH+dQABJSDgknIpzxT7QAwwOx61WeNkOSST/tVQ0i5G2xySRknr2p5dcAHpnrVNN0gBJJFWVjdovmH8qLlpaA+ybIz8vY9qhtihk2kHCnGQODULSgMYscjP4Cp4tqruHJPJouUlcnndPKyOWB6etQBGaIEjHXOKdIvmRgjAbPfuKga4IBReFI5P86Lg0Nm3RkFCW3cnFIrdBjHrTbFh5xBfcMcDHSrEqKGyTgHp70XRDjfUnjmbZ8+Bx271WOoCMkKAcH7veplIdQRgjuKryWwLFgAD+VPmCwkv71RLjBJ5z9ae0gcL5RxjrjuaaIzIgQnZg5FLBGEznLAHpVXFbUcYpVAdjkg8U+2V5VPmHknjND3BJAB4z39elTRr5ILOcADj0FK43FEbWhEikucjqAe1aNuojRCTkE8g1Tt2MwJJDAcg8evrSyXgZCOTii5GxandAwy3HYCqbSAtkHOOoPenbDLDuAyT61CiugAI5Ocmi4h0Y3SkoBj26U5sZBYZKnIHY1AJDbk85ORU6hpVByBkcg1Wo4pMSbDxkoMn+VTNeoIVjAxgck56YqkLjLGIkgg849KfPGY5kB5BHX3pFKwxZHnlcxjeAOTjtUcM7FyHjKEflVyHdbZOcZ9KjdRcFn3YJJJHendDsQRMJZTjOQeCPWnq7wMGLZycEEnGKaMIeCScZ5pquJEbHLDoo609ybIluFFwMjp29qiTO0IMsRzk0schizkcd6fHgjcg2jrjvRsSkmTQF5BjbgnsaUwPHOAxA46AnFS29wAmT04wcU2SZG5GSSaVyuVWHmUqVAyAOhPTNRvI0rgdAD97NRSsQm8jjrUbX8QcIzfOBuxg9KaDrqXo/LUMCxYkng81EsARySM5GfpVOK9V5dyfMvQn8aspI882EBIHU0tg0aLkUhIAUHOM80rS+WAQADnmo8mOMkDJA5OajikZyc4weo/GhBZkhuFkyASMjj61LFEZGVXJOBjNUJ4DGcgYzwBz0q3pbnzsOcJjIbPOfSnczs76l02exvvkep71FLc7WGwjjgnHWpLmTBIVjknp1qoF2tkt1/DFSHLpoTx/vBhjgHqO2aJClrG5/jPSokA2Bg/zA9qiuXBIbORn65FJmkYli0uCynPU9MU25ado8FiY85IzxUf2gBQPlU5709jIEVWPX060krm/KrajFkBGwcE9R6UxVIJDMCD05qvNMIXyOT6d6gScyOS52jHFNX7EWRct5pFkbDDK4GCePrUc5luOhBYnqD0qB0ZyADgdM+lTxqsapgk44Ymq16DUbksYESAHBfHJxRI4dBkYJ5BBpouAj7SMjr61DPcbyqqe+eO1FwUexejVlhD4yMYJXk1WAy5AGPc02OaWD5Q2QRQ0Tohc4Oec96RfL0BZPLckYz0p7OsjKcYJ6n1qvZMskuH49jVhwkczYG8DHGf5U7mkYjVxbvljge3aqV46vdZU7ueR1Aqa6mhuXz/ABgdN3H5VGg8oh8ZJ9e9O+pajdWLy4CcDHGee9WEu0WLaSST2JrOa6wASMY5xUEc+JGJTjGVzxn1pbjWhZuZUceUEznnoKhhQ20gVRkE9D1qKUlp0YE9MEE9OanlmKupA7dTSFbW5b8wMfr2xUcs7I3A+Q8GqSyuWY9/Q9OtSJIXBBBz29KT7BqPWUlwQCRnlsVK5D4OM/41IyqLYKQQ3p60+FRtCY5Pf/A1I1FFPzjGrM6BsDC4+tRoQVyeATwCeB60+6TE20HIB6DFRSAkqhPOfbj8aCrEqA8hQOetTWsPzHOOnJ9RUEbMmFB5znPpVtVUAOzNkdR+NFx2uSmyK42HOcdORVadPIwAOR2rUiJVSQeD0z1xVS6jy4Ysev4GoNbaGTLukQkDa4ogGxSrE7qmEgeUqSFGOQRTWkiXBPIHQgE5peRcFcEBZSC24emc47VJb2xWMkjIz3NVI5AMMBhO+e/pVmO+85CgXaOuaRSiuo1mMUhXsR1zmoCkfnEZyc8GpYoCxfLZYE8etOgRM4KbSOpoBRuJCURMuOc8U15IVuEAwS3U44+uc0yQ5YhTxmkClzs25OevpTVhkjQ+YxLj5M8Ed8/SnqywkkcgD0qEZtOH5BHGTn9KfagOjZHHfmpY4rUGuBxjJJ7HoaliutgIOMgcHFNlthsV8gk9BTGhBALHHse9TuaxuTWroZCZMjPQjFTMwhmAbnnGT1qCKWLGAeQcDg/zqzLCrAOTyBkZrPqbRIGZ2ZiOQBkZpiyPK2FU7e5x+lLHnzM5yCOPrVmNiigYwpPUDipYWvuQrG3mhUUcjk024YCMkklh2q2sZQknpjgkVEHilR+ASCc+9JFpECb2gB+7k8H19KuadE7sSQenLE9ajWUSRlGUBQeo7Uo1AWmVAyPbtUt3No23Ll1ablBHOOhqg6BXUEcA4JNLNqjBQFbknGPxqN5TOQCcE9u2cUlc0VkPkVZcCIjPcAU2aM71B6j0pylbck5GT1zUD3HmbiCTg9RzSvqapltYUtwWBySOaAoKnPJ7ZqvHHJIpxkjGcE/jUis20gn5v/rVDZvDVWKsiqXJJwVPA9TUtrCm7c3UDrTJIiVLjHB69M09JQqY6t355rO+hvFK46MgT4C855NS4O/CDocED86q+a0bbgdx64qzDf7+CAHzg4Has5GsVZkmSTtZu2fpSwhcBs5OMZNJI6FTk4JOOvNRRuICAeQT6+9YvU1ih0cPlsxIwT0/xq5ZnDHcc9s8c1DNE80e+MZAOM0xo5IkBI5zxmsW7m8U7F2e4CJtTkZ5FNQ+ZHgkAE1QgufNYIUwc5Oc/pV2VCFG3sOT61GxohJCXcAnIHGf8Kms4No+Y8HuarLgsOCTVuCUA4bO2oexpF6kiu8ZG1c5P4VoQuMAOcEjJHpVJShcFTzjOKuwEbsOAcmueeiOynuadtF5aqC2SevPb04q2ECMqkZGc5qnFujfnhTyK0w+UTOMkV51Rnq0tS9bNGwIJ7cA9M1pabZu+WO5FzjkHmsq0VTCST8+eMgYNdVYMr2kLB8gHBx+Zrx6yerPboNXSOjso4zahIwC4Awcd6gmcyuwkcgoACAf1FUbXVoLbe4fIAOBnv6VNZJ9vYzn+Lgf4/lXlN3PXirbgtyIl2E5BPU8/rVqBFLfKMbvbg1HPZRpu7tjOM8iqS3LF0UEjGR+tczuzojY3dLjGk+a6nAbjGSTknNaTRRTqs0hyD1zWKj71RQRj860QXeARE5IHHvXPKKaNT6QClBz09KglYDkdKtXAO0cfWqTD5R6Z6V41+p+EoicZzxxVYgcg81Zc5OMYFV5EIJx3qRlS4GRwOlVRhnJIANXmQ4yKqNAS3JxnrQaLYryDHGePaqksYYnHHua0zCOMkA1UuEAfA5HtWchWZmPCSRjoDUcijkAZPpWlsCg5/CqdxiM57VzyehotzPmC+Wwb0rl9b8EzkaX4jtbaSWK3uts5RNwGBkE+3GPxrpryQ+WTjqK9C+DHi2z0nTruwvQGiuJS4I5xkAEEHtgV5GKenzOmnufLHiXUvtnjeYxLgiFSQxyQMDOfQEk4FeZ2NxnWr0MOs0jKwPqxr0Px46Q/FvxOIrYWcQlxHEGyFXAwPp0IrzTTHDandlwSBKwAA46nFezhnakvREOzZ4l+0BL5l+CrliX/IAcj86v/C+0x4YtpThtxbdjHBB6HFZfx4voBeCOEiVi2Aw52DJBB9Dnitf4afL4UsxF8xl3OSfdsEex471+ucFfHU8kj47iP+BFeZ6tpQQwkIuMjqanUhH2kkZpumQJFYqSQGBOTnn2p4Qyygx/MfTrX6be7Z8XGDaQpxGMjpnk+tJPpj3Ss8AyxU4PTHvxVhdMdkLysYx6ev51dsdQg0dJDI6sMcEngfX8K8PMMbRoYeo3JNpO6PocsyvE4itTai1FvdnM6dp8ss5NyR58TYIP59MVe1TxOulqsWfmA5EZB/MVHrniK0+0GdMRO5ySnc+vB61w15q0TySSNJvcEn5iSM5+tfjf9rYRp+zo+938z9gjk+ITXPV93sS+IddeeB5N5AIOAT79PSuLudYeW1aNWyzZyT2o1zXPtcoiABz6DgGsOOX5gO3cnsa78FVbp+9u3exlWjGE7J3S0LdnbmWBxJ87McknrU89qkEcTRPllPK461E1ygtNoOyToCO+abCkz4duVHcivrHjKawzjHdq3zOG/vXL6ItwAWJAwCMVYtmRCd+TjoeelUbeYnfwSFbbkjHSr0CNkHqepB7V+eT5nJozmro3LR7lYf8AQyURhzjvivSfhbd3ej6jbXdtKVuUYYDdO4ORz1715hp1xOj5ETMGHRQST+Ar1PwFbutwDNE0W4BlLccfjzXOqEqj1Ta66Hi5hUjGk431aPqHw/44n1O2H2uAoxHLDpirWq30D2TsJFU4OM+tcJoevxaZAFmIcYyD3rI1nxC9+7mLhCMAZ6e9fT5VlbvzKPKvQ/OKySdinq9y1xOy4BOevrUscIjgQsRj2rJWUsxO4k471eilZlKnOO4r73lcUkjmTTNfSHKS8HjPWvXvhxdlL2JVAJLDrx7V47p8igjHXPJr0XwddGG/iIOBnk5r5vNafPSkvI+hyupy1F6n2Rpsnm2ULZycYJ96trjBxXOeCtU/tHR4wxBkUYPuPWuiHBIr8CrRcJuL6M/V4S5kmtmSUUUVkaXEIoPSgdKBQG6FqNlDDB5qSmU0QzPvNPinjIKA1g/2PBdW09u64cg4Pp1xXVHoRWdNEIpDKB25FdVOclpc5Z26nh/iDRnt5JUU4KsV3Yrl7+zJtyOSwHX3r1/xHaJLLK7Lwxzj3rgNQsgu4Y4Nfe4HFOUVfc+fqxs3bY84uLducjn0NZlzAFySOfeuuu7MROx6/wBK53UEOSSO/Svr6FXm2PPasc1dwdSODjFYFxu3kc4zXUXa7lwKwbuF0J5Fe1CTsjB2Mq4jMy5JyR2rB1VT5ZAFdK1uwjY5z7Cue1VnSIjBJz1HNeJnFKUoRqLpudOHlZ8r6nKSDGQTnmmR3YVggJGD3706cmJiZBj0/Os+SYNMQBg9vrXxc30OvlaNWK+Ky9h6VrW13wMn3zXLu5Kgk45qWTURbRgk/r0rj6msbrc7vTpSTwThjxW2tgtxCS/Yd6890zxPHFDvLgAHjPNF38STGmyI7jnB2kD25qk29jaCS3KXjlY7AFY2AkLDH075/CsKNoYrHzwcnHJA61m6/rBvLhnmYuWIye2B0/Sq0Uu+PYh+UngVvzXSTZqt9ild3oe6JAwMGrtrcStGPMJKN0PpVee2ABKnJB5JH6ZpYJTNGlui5djgD3zUOSaOlWNOO7RPlyCTwT3xSvLGCpHJzzms24sLm1ufLkQoVb5s1qxpFsJK5OPr+VK9hNWNG3eTau1gB7CtvTryU4LEnBrO0izSS0w52sM10PhzSZNUuBDEMqOpI6D/AD71oppbmW9je0m4Nx5b9BnBH4e1dp4fSR5oscqTjnNY9t4TOkiNmL4Y55HH/wCuvRfBeiG6nR2U+WOTxUcyb0J20Ow0bSwtpl1y2O9M/s7dc4OQM10kISBAo5AGOaozSxwuSSAe1VddTNs3dIgjs7cEEZIq1LeAAknGK5E602doJHpzTX1VtpDOfxpboj0Ojm1AMpAIz3qqlyBnnnNY0N6JDnPWq17qIQYU4PpSUSjQv9VYEhT0pkOpFkwWrnhcl3JY8etO88rwDTirFLU2L26DLgHGOtYs87ZPOBT1uQzfNznrVe5IJIWrKUSrLLuOcZpAN6cDmh1KnkZ5qaNDjnpUXsWkij5ZkOAKrm3YsQQcVpEBCQP0qjNKVckfQ1lzILEDWaDdu9OPrVCWDCkY47VobjIxzTbk7YgR2HNZOV2VYy/KKDkYPekVAecc+tSu5bANRs2OPWsW7lp2IJkz0PeqsgO055q86cdKgZcRnnPPWsWUiiq72IPSq9zEQ+AferTsI+QQc96z57kliT271m7mi2GtlBgjnNQyk5BJzzyKjuL0RoxJ596yZNVLZAbj16VPLcSdi7PKqnjqfSqlxKgTJI9RVeS/j8vLHHvWFeauHc47cCuilg69W3JFu/kZTxFOHxNKxbutVUEKDznv0ql/bO1hu6+w4NZNxcGVsj5TVJlYOCST719FhOHqtRqVZ8q7dTyq2aU43VO7fc2rzXTKoC/KwOQazY5ZSxZskE5yTxUW0mQAAk+9XWQJFk9h0ozfLqGCpxcE7tlYHE1MRJ82yRQn+aTJ5x1pxIYkHoPSnyMGHQfWmsPlyBiviZpHsJXKN2TErEcntzRaQG4UbxwevvU8dqXOT8wzwDWpDaFY+FJPYY6GuB7FJO5HZ2gVgoHABPvUc8aoWwMjFaUEJSHkEP3FRi0aQtkcd6hXW5ok7GXBaebklcrnoa29O0ooS2cA9BUmm2h+0BSmV7kjpXRW9kkSA7TgdhXRHuWitbRBSCRz61zvirUArGFTjdwxz0rpdXu4tOsZJTkEAkY659q8suryTUpzKWILckd6+24cy54mv7ea9yP5niZpilRp+zi7N/kNO1CSeRnp680sURuWCgZ9OKSNCFOSW5yM1as7gwMCQM1+ubHwySY28jKKARtYdfpiqQIC7R3OQa0dQullIIBJAwQapMM4YjAPT1qkQ46ksZCRjcQM8ZxQrbXAHTqTUKtngkkZ4HarECF5A2QVB6UzSxXfMkhxwO/vTliCjI5NPlIVypHekjchiQD0oFyobLGw5Iwe4NNRtrD9BUxZ5MlhwKrZO7cOnoelPpqLlJVKk7Cdp9T3qaNScgjI9TVeICacAk8kZPp7VrT2AigEg4GKErjjFsz5YyowoNRqArHdwSashg0fJwT0/wDr1DJAVIJOc9TTWhVuwz5Emb35HpUnltAAd24E9zzTXjAIbOSOxFNcO4wTgD1/rV3Zaiy55QkUHGTj8ap+W6F85HPFWYXxtO7JAqXZ5qvn6iglxvqZbqNuBkk9akhwyhCMk+oqzJbmPaQOCec08QjGOpPOfwoM+TUZBZpyOuOaQxFQe340qEw5JJA9T9ajkcBScgg9MUD5bEMsYKEgng01ANmGxknqT1qVnyoCLkZ5P86asJkdR3z068etUiWRyruwo69iKkSGRACSQOxHenzoYZgSCSOtNuL04AOQOwp2FsNMCk7yST3FXdPvn092ZUDkqVIPSqfl7jgknIGCOlTFFSIKevYntSasCWpVZnFw2c4Y568EnJxXP/EGxkn8PhETdJIDtDdCQQcD8K6lFDMM8kYzR4ltlu9IgVQcxkkZ6HIxj9K+J4tV8tk+zR9fwz/vyXdHlXwWV7P4jW9pIAGwWBXkggEkf0r7D0fDWxyM59QeeK+YPAOhJD8TLNwgR2JbcpwQACCT68cV9S6YgUohGVYda/Doq6bP1eppJLsZ93bgy5HTpzTEtxvBFa2oWIjYhTgYyPesgl92AORXzmKhyTfmevhnzQXkalvYwzgB1BPrWF4n+Gz+I0DWUUUc6k5YjAPH05rftG2RgkjIFb2maksRAPcda4HrudiVmfNOo+E7yyuJYnhZxGcM6KSBzgjP1qmPC8s7BhE2M4GQRivq+WCyukJlgjcNy2VByfemf2FphjJWCLbnJUgYJ7HHrQopIpyZ8vWXgO5afcYHx22jPPoPf61uW/hI2hDEMB6kc59K95li0+yQhUVCTk7QBk4xz+FcPrl1bLcPlgcngHpnNS0kieaTMzw5o0UDiQndx0I5Fd/pNgZwDGNo6ZrmtHtjcYeMcE9BXoXh6BkiAbjHHPrWV7ImzudX4RsiJUQdT2rqPFlt5engdyP1qr4L04T3IJOOc5rf8Z6bKsQzypHBrsptcpxVF7x4Fqtq3muGB6968s8aeC47+YypEPMIwX9yeM17b4h02VWJUZGecdc1xOpbFbawwTwSfWtN1qQrp6HgWv8AhAxg5BQDpwcfnXMT6PNbsuRgL0I719LN4NGrxEsAQ3rjFcvq/wAFNZmdjAkTpjco3HJOenSs+TsdkZ2VmeKbJUUExZI9B1qSKKW6mSJIC8jHCqoJJ/IZr1mx+COvS3caXMHlxPwZFIYA+mM/qa9Q8E/A+Dw7cPNIgkkMYUysASOcnHp+FdEE1uRKSPJ/A3ww1W8gS5mH2WJj92QfMR64969CPhRdMiCCRnYDkk8Z9hXp1zpltp1rtAAwOnrXH6rIpcgHiumLtocUldnImzlgJJOR2FVdRtknjLEnIH4Ctq4lWVWX7oHFYN5MsKMqEHsea6oXujmkrXPNtcBhdw7E5Jwc+9fNvx12Xmr2SLgPEGJJ6kHGD79K+k/GEiCIueCD2r5k+KUy32seYQd6AKOeg9K+go6R1PKlZsreErVrjSiCMuSV/CvU/AOlrBZJvAZ1OVbB6/8A6q5P4eItrDA5iZgG+YH34r1qytomJkhwAB0UYx61+xcF4RcssQ9+h+dcT17OFFbbsvxQg4J/AmnjA5Y4wcd6jdiihSCSTkGhomZgD90nr1x9a/VU7nwDVxQPOm+8cdhVksYYG4ySOaqvvh2snJ5B4p0UhlXD5BI5zVitdjbZS7YJweuTWva2ME8DSSvtVeOfX8axwDHknr7elDXfmoEBYLnp702UrJGhbbbcyFXLgngnr7cVUaV55TkAYPQ5/OkWV4WAxx6ntTWlIcZO4nqR3ouCQSM7Hyx09fSmIVUgMdx6hhSythwADnOMmoYUfzmLng9AfWrRDWpZZh2OR1qGRGkkBDDb6D+tXUVfKK4y4PFNmhCrwMEjsOOlNOzFykTqJFwTggcikg2BgGAyO/40K3lxkgdBxxznvUDh1O8DJI4x2qykrO5NcSllKqeoqvCWCALln6496DEyR78Ek8kmlsThyzKeB+INNOxVrsnjunU/PwfQ1E0ckxLspx2yanEW4lsYPfPXFMkvNpMbAEdiP/r07lJDQdoynynGCDTmlnC5GXHQg+lMBc4IHfqaeLsIpDjGOue9K5SiQiIGUsSc9hUoAMYyeM4qKe58tC6puJ79s1Ujncwh2IIzk89OaV7FKHY0rpfKtyUYkgZAPSqMDtsLP8jemOvvSLqMRCo7lV7e9cn4i8bppt2bZTvfoGx09KxqVo043k/I2hRlN2WrOzkHkRbwMMe5qnd6r+7Dbc7RwM/qa5HT/E9zrFu4d1SFGO3B5b1JzU0WtxIxWV8ADkZzmuF4+mtLnWsJJ9DbstemPQKVJwSTgDB5NbVneJMpJfOT17V5QNdSy3wCQMCSV9ck1f0bxebZ3hlclwxK9MAEcDjn+daRxlN6tpL1IeDmlom2em3To6IEYByTnIzjpioI1e3cNvBz1B7/AIVykfiqAvkkh+4HTPaoJ/G8AmRXlUc/ez39K2WMot2UvxMHhaq1cWd0GjYZIO7PJPSmzuZlKBuPSuOj8TiadAJsY6Bec8981tW2qGRsucAjArphWhN2i03uZSpSjrJNI0rd2tI2Vfm9zTo42EZcj5ieKaIlWDfncAc4J61Zt7oEDA45BBrZMx5Ui3ahigDLgY6UyZSqkK24HkDHTinxXLBhx8o4qtcTlHbJ4J6Cgiy1KxXDAOSWI6e9WpcxoCCM4wcfSoo40++TkgZGe9R+aZWwRgAnFWmNJIVl2EYUFuo/KrCy+aBuUZ9PSqYmc3IB+5jHuTmrihYsk5zjjI/SgEtdBZtjJgg7h0INUGcu5UMQR1PQira3CkHg5PTA4zTFjHmBsD3zU3CzZBJOY2xgn1PeiILvEig85yc8A4qwfI83jBOOc1BI5L+WgwPUd6vcViVNk2STnnoO5qEwSxZCknJJ57c9KbJE8GzaMljzzU6zsqndzSC3ct25KRlX4J756VHGRgknB6HH+FQ8zqAjHAP400wGJyM5yOcnqaARZb5xjP8AwH1qkbeKWQsQQ44B+lTRISQScEH3qlceYkuATjPOKaB2LK2IGNvG07v0qSC58qXAPQ4JXvSQuygM5ypGafHCqOXJ4bII4pDt2LRbeoAP3hT4YShxt59+5qmr/NgHgdDnpVsXByMN8/TJP9KAJbgmSUiXOT0A6D6VCsTxZfOVAyfpmiV2kYE8kDrng0yS7cQ4BAGeQec0DsP+1puBJz6VHLKjkkDJHXFVWkBUEjpyB70pnC4OBknnPFS3cLXLXIhwuTnoO9N2uvBx7jPP5VPHMsUW5/vYyOegrPu9QtrdjI8oB64BHpUOSju7I3p03L4Vdk8siJ8xzwORjNJY3xuJyXfZs+7nPIrnJ/Flou8O6AgcqGz37HpVBfFkAUMjZYHgg8YrzK2aYTDu06iT7XPRp4KvU1UWdfKq3UruCqKev1+lIsarAQfmftiuTk8WQJHkO28jIwOPXqeKpXHju5QAQ25OAcndxnsCMfnXJ/rBl+yqJmyyvEPeNvU7q3kIA3kDJq5LHG8JYHaAODjrxXn1h46SSZFmQh2OXA6A+xJ6V0v/AAlMDwgIGII4xjj9cVvRznA1pKEKiv6mM8vxFPVxbXkaIRWAAYuf89qb5aw4dgC44AbOR1qjZ6kgkEhyc9ASOx78mpru5M0gCDO7gGvXU1JXTumcnsnF2as10EubqUkFOSfXpT45pXAUMCQMc9KR2MSFWBzjJyenrimQsrSE5I46iquNQ1GGZ9/KkAHkjvTXuZI3GPunrUpZADk59z3qN1FwuR0HU5qkVyMaAUJboe5HSrKSCXA3bl/kagHATPIAxgnvTJY1DKxO3j7q8Cm2UoWWpccR92GcetRSRSzBFgTdwPu9TUcbqwweSB3rU0K+jsZd8oVRnAJOMfnSuxqN9ylcQzWsoDrjHUHtUnnhIyHGR2JH8qn1bVoprlpXGOcDGCMdOlZF1didgsfz5IIPGPoKXqXy9kXYp0lbJOFB6g9fSrKOmC5PuABnPNN0Tw3qmuyFdO027vZByVgiZyPfgdCe9em+Hf2afGur+RJeWcGmW8hyWnuELoD1JUEnOOcHn1xXnV8fhsN/EqJerVzaGFqTV1Fs86jut6sSAeOp6UqXKIrMSMHpgHivo3Sf2adA0mRH1jxA10iEFo1iCA46gnJJFdNpfhX4TeHHQXGl2d9tct5lzCJAfUEEYPHYivlsXxdgMPpGTb7bfmepQybFV9VB+p8fS/PdgRncCcjaMn8cVtaB4T1fxRf+Vp+nT3OwBpCEICjOMkkYHPrX2Pb/ABD+CvhA/arPRrOO7Ix/omlAue+MkAAfjWF4i/aH0DVS0FnCbW1Bwm2PDEY4+UdOevavmq3HlO9qdP72e5Q4Zqv3qj+R4Db/AAR1VdQQahd29hAQeVkDsPQEDj9a6/T/AIP+F9P8ia/8RmUJjdHsXn64JwPwqXXtbHiNi8BeSJjkYHbPcdq4y98RJppEZBGCQRznj2r53Eca4yq7U/dR7UOG8Ol712z05PC/w7lkcXFxJIwHykkhT24AA5+tMufh/wCBNTjVEglR+zrK6nk9s8CvKYPFq3LNuVgAeMjj6mtGLxjd20w+zkYz0YZH6V4kuLMxTvzs6Y8PYV9Ds7r4C+FXTzFub2JhyG80EHnvkcisbUv2fIp486VqO8kYCzkAD8s8VpnxlLqNkFZVRyMfKSfxqppepXsN2HS6dDnnDdqcOOMwpyTlK6XTuN8O4azSVjyXXfDl54VvpbTU7N4pEHBIJBHYgjqD2NZG0yD92cDoM19SwfYvGERstTgiuZAuA7qCRz1z2zXifxN+Hj+C9RZoAxsZFLoxGQDnkDHpwea/Vcg4sw2b2pS92pba+58lmWT1cH76V49+xwyJgMRye/qKZHGQ6nB68mlhViCSSAPSguAcBzu7196mfN2uJM0cDkYByuDj61FFOEJPBBOeO2KSSEtOAVJBxyOfzNMMDqSAQB79aszaaY83XmSnIyAOAangBQF1yVOcg/SqioTglOVG3I71aRzsA4GOmO9TdDRPaDzFIbpngEc0yeJoTuJBBOME5NMikEcpaRMjsBkc0kjCU/OxxjgdvwqepcRiqC5AJPcDsKEuN2VJyR2NM4jlXJ4J5+lTSIqrgDnPBpM1jcnyEjByS/fH61MLghABzgcA9qz7DezkOcAjg5qZ1xJhT1/SpaVzVLqWmfeu0nIP51BLCYW+Tgd/WkQ7GJ6npnvTYpjLIdxwOgJFZ9C0rkkFvvJbf25GaZBbrJKQck5xyastcqseI1Bb1zUTbV/e4wccgGpNood9kRbzYeT1yfpULzOJCAQAp4pY5d77j34ANNdjDKwxx1HvUo1S0HbBcIQy7lJ5z0NN+zC2kHlnCHnA6CkSUuSDwPelk2KhOeRwQKE7FqJYXKx5DDnuaI4+SWIPPr2qm0jYAU5GMkZ56VJbu7Mq44PU88VmzogkiS9Zo03JyTjgfrVYDy8u7HGOQByasTWxVgd/B/WokiDsVbkA8g1GyNlqxPNRzgDBPc//AF6lidIJQMbsjBYngUklvEwGPlwOCBTYY/MbBycHqetZ6GyLQUOX3AkdsDg0Gyd1whDj64p/Cw7EG8n+I9aIm+ZAdyjOCawbNUWrCVre0eBhkA53H/Gnx5mJycg9vxp0yAR8AODzn1qE7oChCk59OazNohDbp5hTJBzke5qfZ5SNuBwewqCSQPMGwQ/cA4FXGcvGu8YJ65qPM0uinLOoClVwD7c1YfLxjtn8qV4N2CpBB4BqzDpVzMCdpKhdxOOAB6mo0GrX1EiiaJQ2MkjGT6Vft0AQsx5zxVA/u/lLbiOKka4aIqCMr6jNcs9UddLc27SUSKAw5HetBITLwAemRWPp1zGp5U4PUn/69bNsrlTICNuRgd686pc9iii3bwb1KksMDnArR0G4eG6S2fmGRgAcHgk4rPt7h4z6k960NMleS7Uk7cHg+hry6qbiz2aHxanSX3hpLBGVAXXO7OQevUfnTNGuJLWZopARtPHoRVpdRnQBJjvBOQzdfpUkjJNIHAwR7c15FtT2E+4XchW4ySfm6cnpVFE824facYOeeR15q5exiYJLkgjj2xVXRYRe3UofIAHBI469zXPJdDaPc3Le2+02BUEJKrYBHcetPVyAu5v3yDgn/wCvVWFpbRywBKdhUN/cGUggFSfbrWDWhpe6Pq184wfyqvJx09auNGF6nmqsuE5PPNeIfhiRVfPp35phwV9RUzkFeBzVc5xjv7UtBlaYlQcDPtVVZSpO4de5q4xA4OTVOfBPHXNIpIacSZ/rUEqhACetJLIUxjv+tRFzIDv7dDWMmzRK4jrnkelUrlCVwRyeatpKSpGASO1VLj5u+MHpXLM0W5haxc/Z4GwM4HWvNtC8X3sHjqO1Lk22/cygDgAE5/MCvQtcXdGUPJPvWd8Hfhzb+IvimItQlMVt9lklwODMcY2Ak8Ebt3Q8KfqPGxVursXC99DxTxfrraz8SPEV9KQFxHbggAYKADJI9RiuCsNRZb25dTvQsSAD7nnPvXffETQ4/C/xS8bacVKQWtwyJvYFnGThiM9wB+GK8s0m5SGWUAEkHBA5r26D/dfJDSPIfjHIPMlCgAvKXx1I5zXZ/DKOKHwrpyt8pMZl3N6sxJrzL42ak7a7uyYV2HMYPBIPWu58H6/APDenQMCHigVCMegyOc1+t8G1FSjVqzdkkmfMZ9RlWhTpx3bO11TXpwyQWcoKkYdwPfpmruk6tLZ5WSUbsA7hx+WOlWfCvg9L22DuhZXG4dRjJya6eHwBAhDHPHY88V8NmnFGOq4qfs58sbtL0Pu8ryTCUcNCMld2u35mJeePGcbZSoAXqp6+5461xOq+JpJ7gn7qMMcHqcd66nxtoFtpltuBIBO0Z6k4zxXl15N5bsjLvGOvpnNfP0cbXrVHKcm299dz36kIUqSUFotka2oaqzWodXHHPzdDxXL3U8l0zSSHZ2x15pu+VnYGXEfoehp0ymRQc5VR2r0KKUNkeTVrznbmZTjhdiSBuIPXvSRwSq5Ltg5yM1Zs2Zp9gOFJ6VoCwNzOiKvmPnAAGSSfSvWotyajHVvZLU82c1ZybskVbK3NxMkbxGV8/dAzmvo7wt+ztDrelQXxuCkEkQYqgBwcDjkdM9TXkfhXw7cL4z0W2uIsCW6jVuoBUnkc8+ua+2tCtF0XRfsVgm9csQOyg+lehVnKhaFRNO+zPkc3xLp04ypS1b6dT5L8T/Ce60d5YlGZIyDkAAHJ7evA5NcMdPn0+7CyjjvX23q+gxzWcqyxjznByxHPNfOvxB8FPYF3RVJBZtwGMjGe/OcVrh/Z1ZpSir9zysNm1SSVOTs+hD4GsYprVXaIb1JUE8Hp6+4NduFRVVUUK3Y8Zrm/A1sBpUBByZFDktwQSP8A61bxRsgjIIPBBFfp1KhT9nHRXsuh87iKk5VpuTe5qRvMseCxbHerEN2dmwjnvmqsE5VAHP1qdIwTvUkZq+RRVrHE276MsRbCWBzkdR6VctUDDk554FUw4UgDnPHNWooyiEg89vzrnmEVdmjZIFkwDx6V2Wg3JhdDnGP/AK9cTYOAww3IHIFdXpTggE5HpmvHxceaLTPVwj5ZJo+j/hj4uFusSSjIYbSV7enFewQ3KTxh4zkGvlvwXqZtpQc5Br2zw54nVwiFsEY696/Gs5wDhVdSCP0fL8XzQUZvY7+nZ9aqQXsc6ggjOPWrCtuFfKNPqe4pJ7Dt1G6kopWK1DOaQ4paYSM9aZLYhI61kapc4XCnFaFxJtXGa5jVL9fNKAjOcV1UIOUjjqy0KGsoZUGOc9cVxeuW3lJuPGeorpNQvjGwB59BVDxLLaXOkwyIQLgNhkHpg8n8cV9JhnKm4prRs8epZ3PL9ROWYr+Nc/dqJBz2rq7tEDODjB6VyNy43Pxjk4/OvucM77HmTMeWJdxB7ngVj6pbDys5xnt3ralYNIxIyRWNqGXzggEdM179Jsw0uYohcr94gE9KxNYjaFwAp5HPtXQtkEqcVlaypMIccEdTjNTmCvhpryNaH8RHCakgMwzxzzWPJCY5ic8EZGOtbmsShN3Hzfyrmpp5cklcHnp6V+bvqeuoq9h1zINh+bBzkD0Fc9f3ksqgBzx2PSp7m8LSYIPPBHSsy7Qo4YHH06kVjomaqN9iRL5mUICRtOCO1VZ5sPlSAM8+9SSxfuRImASckHuapbjvII5zyBUpmyh5E7AXHDHGR9496ktpBBgMQcnjFQ24CSgueOnJqRgvzEHJzwMdvai7NVFIuXMqpa5Q5yc1XtGeCaGUYDg7g3oRVdiZAFBxjoDV6CzlaNHPTP50x3VzQv8AU3v7gTSnBIAOB2AxVrRtOm1C6SOMEhj1xwBVJNOe8ZEiXJzyRXt/wr8FiOxjuXGT90AjPTGSc0N2RF7nIP4cNpJGh+UYGTXq3wy8LmFTN5XBOST3PbrS6h4JluNTVhEwiJyT1A/+tXf6CkemWSQDACDGW6mp5mzLqXNS0BL+2jJOCpDEYHOKu6Y0WnDC4HGDWfea0kcRAceorBbWWLE7sg9s1UdzN66nX3uvLbqWL8dAfesCXWjezZViTn8a5jV9ZLAgHPt6/hVXSr8pNnPBHT8arcVjvYJgUDOeR3qrcXxZ9obisZ9ULx4BNQx3J3ZJz71ejQ7M6K0vmXAySKdJKZHJ685rJtpWLADNb+n6c91Czg4CjnNNO4WZTOW4HFPVWB5NStbMjevNT+SNgzwe9JtIpECIW5H41KYhg5qT5VGFNVZWcDnp7Vm5XLjYbcALgAVC0m5cA4psk/QHnmomfknOOM1i3dlJIQkg8k4qvcx9wcntUyyg8E81DcyiM5PSoeoisoK8nrmq88pII7fzqw84cZHp0FUpcbsk0tx3IGfDc5pQ4PJ4x+tR3U6Jg5wTVGTUEU4LjOOBmptfYdyW8vCgIXrWZNqhUY9+afdTjbuyCAP0rmNS1RUc4P1Ga1o4apiJqEE3ciVRU1zN2RtC6BkyxwMdM1V1LUILWPcXGTXJXGoTOch8jvis+4unZtrHg85zX1FDh2bt7WSSfTqjy55ilfk/E2rvUkuCSpGeoHtWLe3pfIQ84xkZqvt2MSD19DUeSpIHfk5r2MNkFChUU5PmtsnscNTMKs4uOiuOadlj2E8VWkGDknknpT/9aDjqD0qAgl1LE8HqOTX0sKcYJKKSt5HkOTlq3qGCmWIyf51W80sTnqOSPSprmfLA5IQdeOajixJvcDnHX3rS1xE1tHJN1ByehqzqP7qPGcnil0psNuPQcjNUtUvwJTk8Z4r8/wCJZpyhTT21Z9NlUWoyb6jDgcngYzirEcfmAcY5qnFBJdlXBKgdgOtdBaWeVXPUD0xX53PQ+girleG0KOpxnnmtmKDEWMZJFV7fAkGAfYYq/DJuOCK4WtTVIrR2+84PSrKWStgAc55zU8duOo49zVuzs381mY/L6d+tQkVewllp5iOex64q5JIsUJzwF5JPSpGYJGSCMDrmuI8WeIxk28L8fxEZ9vUV6mCwdXG1VTpq9/wOWvXjQg5yZleJdee/uGhTlFJ6dK57B3YUcn9KdJI6y7hg5P3jViNAFJYZJ7mv3PBYSGCoRowW277s+Br1ZYmbnJkMJ6gAdPvNUfLzgA854IqR8o2ccZ6Gn26xvnj5u3tXpLucaQhQbSWJOKhaUKmO46ZqfGWKgEjoT61G8SjIHHse9CKtcYIWZQ46DrUqyZOBjI68dajjd0DAEkHt6U6KUDJA5x0pjQ19x5JGM/jSRRkcgnjpjvQyNKxOSP61YhiLqQTyO9PqCVyqzszDHAzzkUyTcXAHT+dWxCEf5zwP1phO4kHlsYFOwWFtbceaoDAOatyO6Dy2ZnXPAJ4zVONmWTIB471I0rtzkZz2pocVoTMgCAgYx61HkOgxyc96bEzyHBI46470qxk5AbA69KrYtKxEXIYKwwc4HvT3jL4wM/jU8aBlGVBI6k07aDjA/PrQa8pV+zOwITgjnk+9TxMVVVK4Pqe9Wo4gVwOp60yaFtuVPf1/WjRitYie5ydh9KaCsSdQSe5PekaLy1LOegzjPWpFt0Ybgdw/Si+plZ3IPNWb5SOO+KZ9lXKoCcAd6sfZNrggDBHNTrADyOD780E8vcqRWvkoSDkZpIn2TZwdp6fWtGMokXlcsWJ5981SkQpKc8ADHrzTWouXTQr3BaeXcBgdT7/WoXQ4BK5we9XgoGWPfjAqv5hLkEcZrRGbj3Ft4JXjyRwBz0xSliSATgCrEe4wMmcAnkAc1XliwgyOn+NJ67DUbIikkHJDDI6Ad61BCtxpoJG4AlsenFUHt1jQNnOa6CwjVdNAPO4EfQnNfD8W2WWyXmfX8NJrHL0ON+F1nJqXxDa7KM8Vujnpwuemfr0r6Dt5GXYcY55xXmvwZ8LfYbvWZ7lQZX2iMhjjGTnp75r0T7QYpMEcA4Ffh9P4E2fqtVp1GkbF1al7cSdfrXL3cmyQnIXkgVuXWsBLIgHOBkD1rhdT1YBiWOMnhfTivCzDSSZ6ODd1bzNy1unzknjvV9dU8ngkEdia87TW33kBioJ6k9RVr+2S2CXJJ4y3evHTR6lmd/8A8JK0YC8Fccnv+FV5/GaRQsA2ODgntXDT6yI1xvz3xXN6r4hLq4LEDHbrT5rbhyNvQ6PXfH06PsDqcnOV559K0/A2hyeIY/tF2SqMdwJOc88j6V4idVkfUklxvUHOG5BFe3eGvF9rZadGwkCkLjbnnp0x9ahSUmOUHFI9LitLTSVSOLGAOcdM1Yg1+KBsbwAOoJFeSan8RA+9Rwwbgj09Tk1zd34vllfKSfOR1zyKlWvqZ2b6H1HpfxB/shlZSCR0yeOlaWpfGaTWrdbdY4yuRl+c4x0HbFfJSeL7xwQ87MMYwT0p8Pju9tHGwngEcnI656GuiLtotjmnC7ufT8Wsw3xw5UkjkE1y/izw8byF5YBgjkEdK8p0T4kETh5X2qcZ+vSvTdM8ewXcG3cHGPxHFbLVGLVmcppnittIuTZXMhQqSMk8df5V3WieOonjwxEhHAKnPFePfFG/sjfRzwEif7zADg9utUvDPiQoUO4MCOQT0pqdnY1VPS59NafrNtewh8hT6N1qz/bqiMxbst2ryDTPEwdDhyhH61fPiLYN+8EgZ5NWqnmLk8jrtcvRPEdr5YdRXCahcSIxJGR6VJ/bn2klg3BOMZ4pk08bp8xySOfat4yvuYSizBn1BmVx0Pp61zWpXMisSDjnrXSahFEp3L29K43XLv76jHHTHrXfS1kjlmtGcd4nuTIkm8+uc9K+fvElsdR8QuijcN3LY617hqwa7JGTz1HqK82tdNWfWLl2GRGTjPXOa+ghH3UeVb3nc6LwbpqCBFMQTIwT34/xru7CJIEABxwM571h+HITHZklAvzZ3ccjt+lbEbmV8kYAOMiv6L4bwqwuXwW7auz8czqs6+Mlfpoi1hWkPGR/KojG5cknjp9RSZ+bIB5PFSYJIG44POTX1KfQ8HlIwhGCCT2Iocndg8E9akVTGck4A569qiODKTnqeoq0JoZONyFS5HbApIIwoww+b1709QBMGPboD3pXYiUlhgnp6CmFlYljcSAqcYAqruxMAAWA5/GmxyHfkHB9AauwwYQuVwPWjYq10RGVJCQCMgdO4P402BCHDOSeeAaikt/3xeMcE8gn8KlKIxXDZI7VqtGZ8r6kzSIGyvHtQjM4OSTxxmoXJ34HIA6c0x5dq7gDjPagVu5MzheDzn1phmKhgVJPY+v4VH5glIx0zzmpA6eZsHTGcjtVJ9xpD3IIG/hSM1FGQOBnAPPHWnTSiQ7R0HHT1qr554TGDRcpItM5OOeB+tRqUeUhxnbyTjikEgQbTzznJqGYMIy4UsCKLmqXYvtJGICQc46Gsd5w7FmB2Z64qB7uR1IDlcdjVCbUo49yNIo5xtJ5yaylUjHd69jaMJS2Ta7l+81SKCyb98BhTgdTwOwriE8WNpZkYu7IxOdx6jPXmqPiPWBZ3krjLDPAGDk49a43UNXS4iJb5DzgE5/wr4/NM2jQ0jKzXQ+kweBvG7V7nU6j41Msa/Z5WRwScEDjn8a5TWtUluIzLI+XJ+9nrXNyagUmPOVz1qvqF+84UckDoa/OMfxLUqx5I3TT0Z9BRwEYu7Ssa0PiGe2UqJCRT7nxPPcuW3lAOik9a5nzMkAnjtT1Ly4BHAGK+XlneKl9o9D6pTWyNO41+a4YKDznGfUU5NblikBDsHA4Pas2KMl+Bj3pWjZHPQg9MVg81xMvtv7y1hqa6GlL4ku5yQ1w798mhdRnUgl2cnnkms2Inaykd+KljDNlgQCBikszxN/jf3h7CD6I1rXXZ4JRIZGUKckg84rqLT4isIUZgGKDAJznjpXBMSoJJ9sD3psEZOSByTmvUw2eYzDyUoTZzVMHSndSij2TSvimbkxJKAF3BTk4x6kke1d7oPiK0v8AmOZSW6KTyfpXzLbXG1wMYHPPpW7Z69JFtTzGUDsMg/mK+xy/jCvCXLiUmm9+x42JyelVX7vRo+ljfbsFeg6571bjnVhkjntmvKfCPjd7kC2uF3EYKt6j0+telWWoRXaKirhupAFfrGBzChjoKVGSZ8ZicHUws3GfyZZKM+MYOOxqGaQZ2glSOc4q0GVQduSe9VGIkkJGfYV6qOOzSIA7m4APTsTVxp3aNlOCccHPtVSaTZyWOM8kc1Kzh4lZD+J71Zlax3eseIdDn8O2dpZWUf2oRjzJFTbtbABGe/OetcRO7lCo6A8kUttGgQ8kuTnNMmEkbEZO09SelY0qapqyf3sptt3ZXUBXOCzE8kcYz7VJ9s6blIweKjfdE3ygE9cj0poQuDkZyP1raPmJKxZk1IqDvj4A49+KrFnlYSLnbnipDKPKAkUDHAyOtMtWAfHQe1VsVa5YhAjjBD4yckDj60PMzc5Jx2PeoppBuAUZPQ56U2GXLkszAjp9aSFboi07mNRtGSRyTUPmbFwwyW5wamjzyX4OcjNQToXYHPGaljt1J5IzPtGTgAYpEwdyBsEDj2qEswAAJJ7kd6YzbckkjHf19qLsaWpYkX5gSckdPc1aghBVHckHvnvVVYnLKTgjjkGpJ512LGTgg8kUJ9y1FFyR1Kny+SapzREAE888j04pqXcdupTOCRwxNZGq67BaRFpJSyseGXkg49q5a+IpYaDqVpKKW7bOqlh5V5KME232NGWQLt6BPXFV7/UIkgyTg9M9c1zcOqT6lEPLOIyThh9fWrVrYcATuWB75r85zTjbDYZunhffkuvQ+mwuRynaVbRdupYutVku4EEZxgcHnP41jXS3EsRaRsuMgY6YrbZILdG2sOOoJ5xXP6zqcVpFlHyc5PPH51+UY3iLMMdJ89RpN3ST2PqqGBoUElCKXn1MW5gXcCyAnPOapySpApGwAnpmqWq6/GquwmUHvk9BXMSeJPtGcuxKnAP8q+fdac3eTbfVs7UklY259dcMybMbTwc/rU9rqgcEOcBhyAe571x8mrBicvx3qBdabzGUHgEYPpRGpIzdjsTGZ43YTgFThQev51Us/E2o6ZdFJHMsWMADtg9frXPRauRu2S89zQNWVmAfLH1HrXVTquLv1MZHq3h3x3BcQmOUFGXkEEEMD16nrVy+8c/Ys+Uu4g8E5wB+Ga8libztjwtg5zj1rcsLqRE23ER2EYyw4J/lX2mE4nxmHpKkmrLq+x5tTA0akuZq7PQNP+IMusBN/lJImQUBPP51tWviSCSVIndVmPIVjjPtn1ryjSPs5vmdJthBJC9AfbrVy6mTeSsu457HkV9XguLUoL2ru+q7nDVyuE23HQ9he6EiADgYycev+FRLN5KHGTnjBPGa8stvGF7bEQmUsucDPYfzrf0W+l1iYCS7CnIGCwAHP4819PR4qwNRJttPsedPK6qvyu53VuTMQOWPXAPerTQhG/eEjAyAeSR7Vs+D/BB1XJXUIZduMrGwzjjI6da958G2fgnS3jRtNgN8PlIvAGOcc4ySCDz26cVVbirAUo83Nd9gp5XXnpY+brW1mu5FjtLae4lkO1Y4o2YsfQADmuu8Nfs/fEPxnJm30FrG33bTPqLG3A4zkAjJ47gGvquz8f6Jotsq2KWdmIgQyRKAFHsBjArH8RftEWWjwufO+0SHhY4yCAx5BOTnFfI4vjpq6oQWnV6nvUOHrxTnL1RxHhr9jl7CJJ/FWvogB+a1sUBDDuA7dM8dq7CH4VfDPwU3nwaJBeXmAA9zmU5HIIBOAc9wP5VwOp/H241LDPEsZ5yxl4GSOBxmuT1P4oS3BLKQSOpXJA/M18VjOLcbXvebV+2n5Ht0cjoU7Nq/qfQUHi1rZRHY28dnbAACOMADHpgdOaxNc+JM8GQLmRGU8hWOAenIB/nXz9cfFfUpbYxSMpTOVKZUg+5ByRXPSeLLiaWRjIxL5LZYnP4mvkK2aVqrvOV36nvUsNTppKMUkevax8QvtKsWnbdnk5yD7CuevPFsCxAliWxwD2NebrfGZ8liQe1PaTzCHZjx2Jry3iXLc9CCSVka2oatJdzE/wAJ6AdBVH+0DEQQfmzkkiqz3UWMjpjjHWs+9k+0fKnHHT1pRqXNVqz0bw/49fSIHCRq5YcE5rn9X1hdUvDO64ZiScHoSc1ytis0IIc5GcgE9KtGYiNyOuOB3rVTS3JsaTThOh/HNPTWQGAV8kZHvXOSTvImGJx3zVqztPMbeuQcdKxlVWwRiluddaazch1CkhT0Part1qlysQKyHJHODyKxrR9m0OTx1FXN63BAXj6968yrUTdjRLqdF4E1jUbXUQ7zO2SBhiT34/nXXfFS8l1vw0sYVfNU8uTghcc4+vHFcnoU6aWomlxgDgGo/E/ixb/TZ1QY44PXNe7wzUnHNaLg3dtLQ8zN0ng583RHnTSC3ATbuGcDjvVKSBnl3KwGeg9PrViO781jnrnJBpsr4n/2T1xX9jwvY/Ekr7kJM0ZyrkADJGeB+dQy3DzvlyBzVx18wEDgMcH3qtPEF2kg9eRWlxOI/dIigA5B9algIdiWwR6Gn2y5JJOQOxp/mRRsQecjjFRcOUjmyVB6cdOPyqO3QzyBDgHqCaSbPmjPA6ikS7jMgAzlRyT60dC0tSW5RVxgZODz6VTyYgDkt7VJ5jT7yGJI6+mPSlkkDRhgnIABB7Ui46jVlPUZXB6CrURO3eWyTUCE7BgAE8kVJJcAuI+5HGal2NVoh0kwyNpyT1B9aJMs4IGAByvPJqGfqgTBOeQeMU+JmYANkNjjPQ81m7GsdESqi+YMHAHOBx1pJW2HBPB9aqAuspJODnB71Nj7QoPPPp/npU7Gq1JklUx5I6HuKjaUMxOAPTHWnTs1tGAQORjnrVFSwO4/dBz9KlI2jqW4iZCASaU6ebfJV9xbk7upqvHK0chJO4E/KPQYH65qaW6LMmV5B4xnJqbvobxiJEgjbOcEnitCGcHAQZ7ZAqpKmQCByRyD6UlvcNHPs2EAHg1l5msVZliUtuyc8dcfpUIYEkgnIHIPep2kZvmAzk9BTDDnBYbTnkZ4qLmkRoJmAAzkdRT4gUk3c8cketQhim4r06H0qxbzknaRzjr2qTUsRzB95A5HbFTwkTDDHBz1HaqUrlCCB171NFKBhsdf8KxZomW2LIpAORj3qSObIAcHp0IqD7QFiAAOSfSneYHxkEcHrxWTNokiWwmuBgcDqfxq80QRtvBA65FR2kREasT8p78Zq06RrznJI696kZTj32zjcmVzxiuj0bxZBbwSJPE3A4xg5OMc1hFhuOCCo4OTyP8A61UhPEJgCPlI4OOBUGkEmzRnUXV60iEncSdoOQCewqWW0lgAd1K+gNULWUpcK6MQQeDWvb3RvsmRiSo5461yzsjtpqzFs7dpDzwB2OOa1oZ2hkCgcYwKop8zhkJH6VfaRIRGQ2Tjnn868+bPaopNFoTFeWBGTW9YTReXG3J9QOay4Viu7XgDfj0rQ0p4YtqSnAB5H4V5NW9rHsUUtGdP5AvrUTxuNkfHPHOM9fpUFq/mKCTgtzk9arxXCaRJ0aW3kILIDn2qaVVmVRATs4wehArzWj0072JruVYLcJyxHQmrem+VBEGjfcXHzZ4waxlnbzWjcBvfOcf/AF6hgLRXRQPwOcZNcz3N0ro6oSi3A8w/KTyTyOtW0t4LpgRtYL29ePrWNbzxXVsyOcuD+VTWDLbyhSx2njOeBWEmrFxufVMz7setV3BPXrUqjsTx+tNdgOBzXgo/DCswwT69qgdygOas7ckljxVe4Ixkc4osaRTe5Vch2zVVl5JPrU5Ysc46dzUEmSQR0qTRIr3CbsdahMLEAjgdKu8EZYdKRnVlABFYSNLaFbyUjTcSDxyKy75gDkcVpORggVk6jgDnr7VzS10GYGqntx610ml6Xdw6Ba6jpV3/AGdq0RLRT7QSDkgg54wQcc8YNcnqjkDrz6mu18PEv4PnaXlI0dmJzgAZOTivAzHeNu5tFaHxd4u1q91jxn4uuL66NxfNeSrLK5yC4JBwc9M5wOg4wMCuN0GUieUHhsfMc8Eg1oXUiS63ql5sCyTuzuFJ2kljzXP6RJ9snuMYUrkgjqBX0FH4PuLS2PG/jEAdcn8yJBiQgHOTj1OD3rovAinXdb0XSrOUw+ZKrFvUAZP14Fcf8UIyurvKDgMfm3HknOBx711/7PUkc/jaKaV18+NMRKT1J44+gJNfdZNVlDC1IrqcteCc4trVbH2VoOhwWumxoqABcnJ689eetPuIolYxx5Le/So7W+McISRguBjqAK5Pxb8QItHjljttryqMZPGePWvzuvSk6svU+yw9WPs0vIo/EXULW00i4id1e4dSFVuoJxzivBtVuAJGHlgbhjPoK19c8ST30m+5ZmcnLMSSR7D2rm7mR5ZCQdyY6Y5BrXD03CV2KvWUo2RUupREqhiSCR0+lQwTFuAzFOoJ9cU+68yWTLJkAfyp+nxpLCXAI5Ix6EGvZptzdktTwpuy1ZLZWsslygjDOWyAqjJP0xXqPhXwy1oIp5IgXcBgXXlSecc1jeEfDF3DcQ39zEYoiAyKcgkHocemOeten2MaGInng8e30r9X4eyaeFX1nERXM9k+h8Fm+YxqfuKUtFu0ZU1s83i/SIrcObgSq42jJA5Gcde59q+vPBGmpp2lwl5TPM6Asx65IzXxgfF6+EviVZXtwTLCjqrDpiMgDjjHcnnvX1r4a8VWt55AtpBLDIodWB4IPfFfLcTU6n1pcq072ODFX9hTW6sdHrWkAQGVwMsePevnv4v6hbWM89uSEeOEvyMk57Acdq9v8VeLra1jUSzKu0bgM8+mfWvkL4geIV8ceLZrqIMkTEQqucklSQSR2riyunUnNKSZw4Sh77qSTSSvqdB4ZkxZwgKeQCG6cHkGt50KHAOfSszRbcwWcSAbyqgcDGMDoK2FUIuWOP51+wwTjCKe6R5dV89SUlqmxwj80AZII7ir0CYjxuyfXrVWIoQD1Hv3qVJBuABx34qZJswtbUuBWGMAE55zVqG5WVzGwKkeo/WqcbtkgYHoTVqCMMCznn16VyTRcfI0LOJIOhyx71uWM+0jPA/nWHahSBhiR9a2LWbyyBjPbNebWV0d1LRpo7nRL0xFdh5xyTXdaPrbpgg4NeWafcupG3pmupsLwqoJbp1r5LF4dTvdH0FGo0lZ2PZdD8VmAgO1dfZeKxIBgdT3rwnTtTwwwTnpya6ew1p0Ubm4r4vFZZFttLU9yhjJxVm9D2+3v45ow24Zpk2qxQjkgn0rzPTvFhiwC5I9M1Jf+LFuuny8cjNeF/Zs1KzWh6Sxqaujt7nxEighTk1nf8JCc7yxHPQiuHk10gHkHPT2qJ9a3Jgkcda7I5dbdGTxTfU6+68SsxYkjGOK5i81vfOTnGe9Ydzq2XwCcntmqF3chxknnPSvUo4GMOhzyrOW7Ny71UzMAeo4zVDULsGEAEYxWQL8KuCc+hNVbi8Hlkk59q9KnhrNaHLKZn6lOXZzkgdveuduD8xJ/wD11rSymTeSenSufvLpfMIHbr+dfR0I2Vjkk76lS6TDEg4zWTcJ1yevataU71znAPSsi6Rt+M5zXs0+xg3qZUytvxnJ6iszUXBTGenrWvdREIXB4ArmtSlQlhnp1rgzWr7PDuNrt6HXhYuVT0OM8RMqzE5IOOoJwfwrm72YsNwYHA7elbersHZ85Kj17mueuCoXORtPpXwD6Ht2MueZnbLLgk8mqNycuuw7j3X0q85DJIQe3BPeqVoh3yEjIGSCe1YSeprHRESg9DuHPQ9qeQiAgkEEdPepDgO4xy3QntVaOJzKwwCKjc0GCIzyqedueam2/vgMMR3wKuWcKqCSg/LpXR+HvCcuqMZVBC4wODj8KVyUzm7e0Z3KlTnGAMV6JpPgqS80t22MZNuRgc5x2NSaP4PI1JEIJCtyccHivZ9C02G1jjR1AUDHNJvXQN3qeReHvBt0LsLNEVAbBG05I/CvffDUUVhaQxnG1FC5OB0H86zbySzsyxQKCR1GM1iz+IGUEIeM8HNF2yb22PQNS1uC1iJABIGRjGelcpNr5kZzGTjPTNclN4kNxMEdyR05zn9ae96iglTyRzVrQzLOoeI3EwG7ODgir8OqBrck8kj1rkWieWUkZOTWvbWsjQqByO9XHUmzLHM027dwTWhawHIA/KorS2wRkcjvWvbxZORmqQ7Cw2khHP51oW2nlgATkmnwghQOav2iCPBPXqM07qwWJbayCR/41dimlhTbG5UHt2NQBwckZz6U6Njk5HFTcksrIehOT6mkJLscnFRq4B7Z7U15sZyaTdw16jw5Ugjn1omYOACBUAuQF9/eq092TkA4OetZstNkd0QkvHIqGSYMuSQCO1QXVwVIyQR3rHvdXjg6uAe3NOMJTdkrsfMluzR88rnJ5zVaa9MvBPPSsC88SRqDtP0OaoJ4iXByQTXVHBYiTsoMzdWC6o6K5vRbjJOOOtY194hMYKrjI6HPWsa91V7gkBiQDzg1kzsQ2TznpzyDX1OEySMUpVtX2OGpi29Iq3mat1rksoAJJPfmsm7vXKnD9ehz0qIPuBB4OeD61SZyJHDHPbHb6178MFQgrKCt6HBKrNvVs0DrE5t/LLE5GOtY7ZklJY8HrVqGRQTnJ9Kr3e04AOOeTnpXZToU6fwRS+RhKcpaydyFp0jO1cYxzjrUMp+Xd154HpSyowfcg69xTC+QQeTXSkct9SJZw7EY6daiLjnjHPSneWElz2PXHOabc4HIA9qpIybI42CMWOeajRszEkkj0P8APNSxOjqDjJ7kdqYy/vAQPlHX/wCvVWM+xHJGGY444ptvtjVsnvgDtUkis7HAxR9nBBByM9SKkavcsWuTEz8KB6VRfTUmkBJzhs4PeragxKYxyDToshgD07jHNfkGc4j6xi5NbR0R9rgaXs6KT3ZPbRiMKAMDPatCJ1K88YqpIojiwDye1QpIeASSTzXzMj1opmrEd2QDz2FXrWEg/Mee5qpptrkqzcHqQK6K10t5SGVTiuZpljbOAHnGfrVwlU4HBq0luLePJyD05rnvEetR6favsOZSOAO3ua6MPhqmKqKnTV2zCtWjRi5zdkjN8Vaw9tGYIZMORyR/jXC3SF+X5PPNW7iaS6JeSQktkbj61TmUgABtx71+0ZVllLAUklrJ7s+DxeKliZ3ei6IiEZOAeQORntTgxCEE5HvUYZs47epqMkoxHOPU176Xc89PsTSAOobv3qLIyCpyB1FPFyuwhwDjoMVCW3Lgg5PTH+FUrjXkWI5FOCflx29aV5Em5xhgOPeoigwAAd3vTkjxjd36UIpXGtIApG3FQiI78gYBFXLjYEGPvdhj2qnubHOQO1WhepPbxMWGDge9SyKyt8rZPXmm27lI+ecjinL2b06CgpK6GyKSBuOW65qBgQ+OTmpHmMj4A49cYqKNJTMCSMDtjn86AsmTJu43gHnH19CamkjGARgccVGpLcE9+tSopQjjIFBokLFGCCcAv6mlVHYkgEHsPxqYR/Nkjg0HH8JxjtVGkYjpGE0Y2psIGGCnqfWovsxZAoOMnIPrVmKEnnOSe3NTeUVUAA++T/jSRdn1EitNgXJyaZNBuBAPHYA/nVyNCYvfv7VBs3/OTkA4yOtK4irDEeQ/OOmRzS+X5ROASjegq6Id+1wPzqcxoy4Bwfai+pNuhmpGSSR+laNtpRuIyTIqc8KepprKAMKMH3qxADGA+8lh2PSqBRRmXcUVrIVUZIP41SCmc5wcdxWvJAZpXlYZJ7Y6VXSDbIScgHsfWmtCHHUpfZwj4HzA9jzzUTwHzTk846VotGFk9CeRSx2ZaQN1PpTuQ49DIxIhIC9Tjj0qYASKMnn3rZhVIgVdBlh3GaYmiNczqIjgnkcgAfmKV76CUexiyxHhSDz0zzXS6dEPsiow559KzJ7M20/lS8upxmr7Tm2bYTyBnivguMKnLgVDuz7Lhmm3iubsjv8AwFaKmlTzYBJkYA4GcADj6Z5qLWG8gnJwSc5q54DU/wDCOuxIIaRiv6A/qKxfEU5WRgCTg9Owr8Xd4wT6H6O9ZtGReas20oc5yRntXM6ndMwbngdPX8KuXc5ZiSe9czqN7lyM8DsTXzeLmpO6PdwsOVaive4ILZXtmop9QOCVY8Hg1Rnk81cnJA5AqrcSEIADgnrXjN2Z60bMuy66chHJYnjIGAD9aypJn1S5MSDj1OevtVW4kKsMDJbqa6LwlpQup0mc4GRkDH159jWd3J2NHaKuV77QY7Sw80AiRRkH1PesSXxYLK2ZCw3gEhTwTivS/FFvE1rEiKCCTkenFeda74Str8CTJjK9hjB+taWcXoZKSkvePGPG3jXxFdX7CC+mgtM8JEcdRzkgZxVjwd8SNXspxHqDNcxdMtyc9ua7p/AlpIpEmWAOc4HHtzUEnw7sApeEuDnIXIwPYHrXQqicFFxV11FZX3N2z8ULMm8uF4BA9qyvEHxCj06MMg81zkbQeM+5rGu/DOoWwyMFCcELzj61Qi8MNcyATqAGPemm+xi4xTKH/C4Nat7oyLYiSPOcAngenTvXq3hH4lrq9pBKsksEpXJiycAntn0rh7nwnDbRfIgPqOxFM0zS7y1KG2TA3ZPPIHfiuhPRWVjCSTZ6tLqtxrcjb5C5HG48mmQ30umzAgkYOSOgJrsfhl4as30Bp7mIyTuxJZgRjA9KxvGejLa3KSRj92MgZ69fT6VlJNLmCDu+XobWmeJg0QzkHoSTW1bams8QIkJ4yfSvL7Scj5OwI5FbVvrD2GFQ+YrAZBP+ealTL5LPQ7UawIQQr5U5yaibxKy8dR6E1xEusOTw2QR93PFUptTl5JYj612U3c55wZ3c3iASIxYnOMAZ71zeoX4uHbnJySeetYB1lSAHcBunWqt3e7FJDE575716tHWSPPnF2ILu+Lu6jgg445rl100LcSuwZN7Eknvk1u2e15GJ5JOcGq87q9w67cc19VTWkVY8aWjbOg0WXyrGJBHhQMfNznjk/jVxJxExwPl6gVnWDGGBEP3SOPTp0q+sYIJPBr+lMri1g6afZH4njnzYmbXdkglVlyDk44/OgggZLcdcVUR9xKg89AalHzRrzlgME16x561YKDIpPIIyPrUkWSuMfMPWiElYuRzjrTNrljwcH06GqRFiYHBDOec057hLlmA5Axj1plszPuV0AGeoNQtbJFPnJwx4NOwbDo7Qx8qxPc1YjkKAgnAPbNNjk8v5QMg8Zp7IjqwIycZ/Gr9RxRU3tGxwcqTwaWNk3HecHPBpqEwA8Z54zzVeUPcnkDk8HjiqWqJ2LKYV3O/I9SaUyJJGNxyAc8GoBBIsO0gk46juKh8h+AoyQemetUIsu+MBOR0zip1KKASMHHPHU1CFJjB+6+B0pVid1ByMY7mgqKsDSDkgE+/pUTqXUsHAx6VYRFjjbnrWbIrxtnkjnAHf8KC+UvR4eDLHJPX/AOvULagkQMYRnyOqkYFWY0QwkEYB6n3rmdSma1kbnoeMdx2rJtJNs6IwbaS3ZFre4uhimMZBJO3jJ9643VLiWJiWfe45J9atajq7gs+8kNyQeo9q5HWtbcsedxPb0FfF5zjKcIOUZ2l0V9T6bL8PNNKUbrqU9b1snK7FLgYBBPWuZnkdyT1+tXr6X7U6uCwyedtaWk+FZr+QFVYqfQda/E8wzScptVG2+59nQwySvBWRyxti/I596sLYN5QDKcdK9Gi8CG2Ad4yyY7j+lbWmeE4JSV2byeBuGMV81UxalsdkaLR5Emhu5JHHfp0pXszD1Bz1zXuKfD+KNHBU5OcH04rktd8D3Ub5VAUzgn0rl9u+5oqa2POvs+5QoOCetJ9kbgFgAT1NdK3h8iXZKGXnJHfFPvNDRYoyAcLzkd8VUa1+onTRgLpjBRxkY4IqU6VtjLe361s29pLC+QpK9K0I7dMYPKk8itlVMnTOQXTDMNynOeMUn9mujH5AuBnnvXY/2WVmBVNqtyCKr3lg5YEAEdDW0apk49DkBaESEnpV6G0jGWOSw9a0V0t4JCSuSTx9Ku2+kvIxyMDqK7YVV1MXFsh0+d7dgVOGHINej+EdcladFckqRjJPt2rjrLRnckhCMd639Oilt3AIwAQOK+oyfNauCrLkdk3qedi8JCvD3lc9Tt50aAMD/wACqOViFJUA8nk1k6VLJLbAhhlDjB6H8K02uGZduMH34/Sv6GwGMhjqXtIP1Pz7FYZ4abi9uhGiec23PHXGetWZkMcaIPxqqHEO0kFX6EeuKs+Y3+sJ3DHI9K9Xc8vRFnTojOCG6DuaTUVREK7iSPfrUEM7LkKCAxz7UluwebLjeO+c1VkK62C0CBcsPoSafCu6Qk8AH86S+YI4OPkb86ie5C2TyEDagORjn8KErjVloMut8j/LwB0B789RSJA7OAp7dfTnmiC5E8AcHJx0YetWCdpO0hW754FO7RaV9SFpEhyCfnxx6VD5jysCAMD0pd6NMN3Jz+dWUeOMlwAAfbrS2GlcYZZZcKg4AwSevpzViMMRyMgc5rPFy0T55wTnita1kjCh1b7w53cc1kwS11OmtfDds/hdNQ3Yn53KTwcHGB79DXNFUnQkrgqxG3vT5L2aVNsdw4RTnZuOOe+M1VNzHG+0A78kk9iaxT5E3N6X3LS5mkldvoPluCiFQMdMEjms6S6jEpDyKJdu4KcfTNY3ibxnFaTtFAC0q8OTjAPt61ytpePqd0TPKctk5z0yema+MzjivC5benB807aJdz6bA5LUr2nV0izevNUa6uHihJlwcEjp17UW2lSy3BPBTPGe/qTmrWmW0UECxKwPo3GetSXrx2qkCUggZwO5r8QzbPsXmsv30tOy2PtsNhKWFio00vUll8m0iCMVQdttZF9r0EClftAzjhRnNUdQuPtAIByT6+/euXvonUspO85Ga+WvY7DS1XxWm3ahc9uvr1zXOTXy3ZI3FF7AdjUk9oZFIKcgDGe9ZF3azhwQWQDjAqVKzHZsi1KAMQobcPc96xptPMYJ3gE9AtX7i1lZtzOMZyMVmzB0LlmJFUpOxDVjLnjkic7iSOmc+tVHcq3Qkg9u1aIJctu5XtTAUdsbRjPWtE20ZNFNZzFICeT6VYFwS4JO3jnHemN5YkJPBA4qISq4yCCD0PpWydjF7G5BM0MgKEkZzkV6H4b1WHVLEWN4gOAQGP5ivMbOdhtySSOgrs/DwD7WYYKmqc7CSb3DxNob6M5ltvMETdDjAGRziuYFxfRzLKHLxg5K17HMkd3obo6iQbejDJry3UITbXRRB8uTjHQc9K0hU01FZo6DS3i1iDcwEUqjOM9ajfUv7LlZDkgnBI5x74rLsBNFICuNnfHYVHqcr+eCOnr65raMr9RpWNmy8aaho1+Luyu5Y5ARtAY4GO2M4wa9B0j40aprBCXt8fNCggkgEkdTkD1ryGExMSWBPc1XmJhuzNE7IQOAD0yOlZzkmtWdVK577J8Xr+4jW0lnIdTxMBgFfQkVrafJLdhZDMXLHcWPOT9a8E0XXjcf6O5yw4Ga9K8E+JJhc+RcMCg6EenpXBJ+Z6tNtI9Pi0554xk59zT2shbphzn6DmnWd4SgIYHI7UtzKIUMkjc9lH1rjlOzOmMrMyng3SHA68Amq72rQkkZyehqYXYlkyAc561O+Zxg8EDt/jXLOd9jZXRSsc+bgjOD2q6zqZRzgjgjtSQItvyTk+9V5rkGQngGudyZrF3J5Au4BefanR2uWDEYqitypl+Y4J7etPk1JySiHAHeri29zV3J5NiOSGOewqksrOxLE5HQUkRJLOSST3NIVjV8k89ST0rTmdhXZcSMlAwA6fxVJbXHkyc84PJFVjfIVAyAB1IpVvoeCPn5wcVyzqWHFaHR2jibBbgVo2ke5x25xzXNx3hONvHoK6DSQ8iKSTweTXnSnrc3jsamqGWONFHII6CuU1i7xEUzgjGRXQ3155ER3nI9+3pXD6gzSXZfOec5r9b8O8olisd9cmnyQ2b2bPi+JMaoUlQi9Xugh3MQe2OpqNnxJ82QPamtMytnkH1HekEo2EtwOpr+nj8wRYd8ruUkL6moBmUkk8Hrk0+F0ljJJOB60u+ED74AHanYu1yYSiPnGeMECopHeUqVXkZJJ7VCSZHJQkgdjUtrlwQDz3pbMdrjZ5CVBxnHY+tQxAyHAXAPXPp7VPMwUAE98801rkRlAASMcmpTbHZNk9lbtGCq/OT14pzx+WxL5AJ4X1qWxvkiJJ5yeB6VFfzifnjAPFTqbRWhVkcfaQc4Hc+9E6u7jy/mweD6fnVVQ/m4bJHYH0q/vEEYB61L0LSQyOMry+SegNSuM4OcDHINEEgY5Y5UdjTpGD5IyRjpUXNIpMgdhuyTkgdfWnRksu5OQOp9OaNocZIwe3pn0o85lhKADJPIzSGlZkbzlwcncAMfjTTmUBckA9SO9NNkU5H8RyRUwUtGFwAcYwal6bHRHUmtbeMkbuSBgHPH40qRb7gknDA8UyMqo2E4fFNMxiYE/eJPPPNZO50xLbEctzkcHNVorl/OwQCegz+tMEvm5BJUEcY+nrToY0ZwSTgDk55pLTctMnN2EOwDnPODUskm5CRnHeqskapuY5LA8Z/SnxTSCFlkQFfUCs7KxrG1hFkLJxgYOQD3NTpKMggfNjGM9+4qEIsh+Xg+9OkgEKAjJPoKl2LLBkRuSc47HpU5YGPKDHsKp21u0kQz6cg1bjh+TC9qyla5URh5UDB35GT2q1H8rAscjGCPenQxqYd38XfP1pskZjcYzhjgkdqydzWJPJdMFQIcj0xVqKYEKxB44Iqk6fZ5VYYJx2pVD+ZuDZGOnaodzdaE1xOA2VAzntTYFTcGfgE84pruHBHQ9ee1XkjgNsjMdxwOQeh/CsnsbxWoNKJiBEgx0OCSatWVwbY+WyDnk885qPSdisYgOWOQx+nNSlEN2EcnPSuWep3U9zRtJRLGTjknjFWLWzEs4R+B2qjEBE20HPPGBjHNbNsm0Bzknn73WvPqHrUmXbJhBMI1II6H/GtiO1gYNgEuOnHeudtpQtyDkgnoDXUWUqvGAeJAen9a8qoetTdkOiuxEjxTqWJHy5A4NamlxMkJcnOR1Pb16VnXULs4cJu59KadRewt/IPG49e4zXFLQ7oyRpfYEh3SrJuyd2DjPvTdOiV7hjjJ9e+KdZNEq5lIII69c1KYEt5gI8jI7c1xyOqLuWUswjFk/i68DmtvTLa2vV8lwBIM4z/j/wDXqjZwFIQBk5PHA704B7O6R/4R1z3Fc0jRI+mZEIYHJIz0pkigMCDyas+Ud3P/AOqqs3BxXhLc/DFuNlTAwKqyIMdfrU7/ADZ5qhO/zFc8UNaGkdQeQKuAAfeqzcjjrSs+wEDmoWckZxzUmsQkYMpGcGq+4gcc1DNLtJ7k0oYgA5496wkbIbIx5NZN5JuPNXJJyWI5AHWqNxhuQO/Nc0nsCOb8SZhspJFByoLe1dR8P9Wj1H4cayyyrLOYpo/JDc5CHA56E9q53xAgnsnjBySMEeuax/2fZdK03xL4t8O+LpYbCwvbdJ7a9llEZjZWIIGRjJD5znovQ5zXg41c8opdzWOx8m6zjS7i+gjUYDOMMc5yT/Wuf0BFcyMzGEYxu/xre8YLYya7rZsLg3NhFdSrbzsuDIgcgNjtkAHHvWLoLRLbXIcbiQWHPY19DSty6+RornhvxRvYm1x4Fk85FcDI9uP51H8PtSu9I8cabc27ACKQBuM5B4P407xpYRv4pkZB8hkOee2f51WFg2l6ilxG5CORg49R0r7XLFKGFnU5W4rqjkqtOajdX6I+rda8bm2jVhcq7EEYLDk45PHevNdb1eTUbwuJGKE9Wrm7XUXv44xJJ82Bg/8A1q0rZFlUjkgdD6mvlqlPmm5d22ezTqqMUuxoWVo12AgQkscDIyc5qLWtLfSZihQhiobOPc/hW74OtZZr+MOhaLcRuAOAR7/XFdV4n8MjXfIMX7qVQVkOBhxjgn3Br7HK+HKuMwzrWs38N/zPn8dnVLDV1Tbdutjx+yDzz5IyWOAPU5rvPCnhcyqjyRIVY5Kngjn0x0IrX0HwTY2UDfaIkllDFlZh09OPXPOa6e1jECBFQDA4AGOntX2uU8NQwU1WrtSklt0PlMyzuWIi6dG6T3fc0bezhuLZEYBNgACqeAAMYpXEcUm0ZA7jtVe3f5vnJQ9ACOtSXUGMOT14Oe9faWs9z5Pocj4z8MDV5jexAeaq7WAA5A/rXO2vxF8SeFIoIIruVFt/kiVjyB2GOMj6mvTYCgcrg8dAc81X1LQrDU1JngQluMhRnI5znHWvKxeAhiHzaX8z3sDmXsYqnVjzR6Pqjhdd8e614xvopr27kM4jEahMAdcnp6mtPwVocj3QeYE4bcCT6k5Pr/8Arqf/AIQK2e9MyytwcgAYP0JHFdhZWwtEG0cgc965KGW+ympTtZbWOvGZnSrUnSpRs2tX2NWKEW4+QEkjH0/ChmO7B5H50iXYBDHhff1p7Sh2C4wD3FepqnqfMaLQlhkG3nkjtVqIpgZIBzVMQpEQSfyqzFCsh3k5OOKxlaxKXRl44yACfwqyq5UYPJrPG4MuBxnk1MZnWYIp471yyRaRrWwEIwTjnr71r27DAOcjsa55CTgg81ftbhiME8elcFSNzqpux1FnciMgcenNbdtdkADOc1ylpPu4OfxrZtZicDPNePWppnqUnc6e0uzHjHNbtrqhWJQTz3NcfDeEYzjFatlc7+Cec968WtRT1aPQhKzOrivAx6kH1psmoHeRnisH7UVIAOcetP8AtJOcnn0rg9gtzpUzWlviSBuPFIdQOCN2DWFNdNvzn3pizmViD0Aq1QVthqZqDUcucn5s9ahkvy7Yzk+uaoY5JHH1pomCuAfxNaxpD5tC/wCd8pJOTVC4uCwwDg9+aGnAyASapSSAuSOmepraFPyJlIWSZghx361i3EoEh+UZzyavyS5BGc1j3MwLkdTnivSpQ1OeTG3MpGADxj9apNMT1AOKlml24HHvVWc7CWPA6k16EI2Mylq8nl2zEdSMYrhNVnYrgHnPAFdbqUvmZBPy9xn+VcLqcogkYAl15JJ+p4r57O9KcfU9bA6ya8jmteuGQbQCQTzXPzyedGFIyAfxGa1tYYzklQfYAcmsuBCHJbPAxg18XfQ9gqCILuEhKqBxgjOaqS7i5WLlcdc9a0Z7ZXyZDz0AFQW2ny3E3lxAtxzxnvWNtRp2RQjiZiq7iD1HvWtpOjS3BIUM7AZJxirA0CQSICrbiPToelet+BfCcYs4nlTkg5GOTn1qXogTu9TzfQ9EkmvCgXJB4XHX65r3Pwf4cS2t4FdQCFwR296ij8LWemzNKqKC3OSOR9Ksy6ytou2PoBjOe9TuwTsaGoafZafcCaMKDjB2jkmsm51/YWAOEA4NZF3qr3kpy/ydgazL2UuuMnHQ0WDVo05tVN2Tls89M9apXNyY0yCcgHiqdjEQSQScVMIGnkxiqJ3ILRGZ95OT79a1oEZ2AHSpbDSiFB2k88k1pJZCIBgMY65ovqCSTHWdsMdMmr8KbBgDpVZJtnTB+tTREu+QaE0M0LYZ4PfpWtaWbuQQKyrM8qcZrqNOl2oCRkDpRcLomtbE7ckZPvVpo0gYBxx3xUiz7lyvAxWTqF6d+CTnoMUXbdjO5pOY1OUPFN8xRzn86wJL9405Oe/Ws6/8TpbAKXy59K0jFydorUVzpLm+WIZB5zWfPrKoMs2AK4W98UyyOSjcngDORWbLq89wWzJwP4cjivoMLk1auuap7qt95xTxMYOy1Z3UviaKPkPux2HJpv8AwkMUoyWG7rjPNefpIRku5J68mq8lyHJ2tg+gPSvWhkNJJKUnfuYfXHfY6rUvFKliocEjORXL3esPO5J3EcgD/wDXVBt7SMZGyMUPIgXOAffPNe7hsFRw6tFK/V9zlnVlN3bE8xyAJCST2JpjTkjYpwe5qA3H77JJ54Geg5pZz9nwwIx3z6969CMUY3Y4TGA4Ukkdcd6kNyHYk8Hriq/njBI7+gqFpMqDk+tHLqK5ekuEBzjrVG4AJLE9T2NK8gK5IOO5qKS5AAwMjuMU0hNjcgcK/T3qtLcYfaOp/WnzOuMLwSMj29aijgBbexye2KpIxk9dCSJywI5JB/KmbDksDg55pWkYIQuMetVBM+4jJ5OBVpMxv3JyVMeN3IHfvVSeQyD5uB7VMIwwPOT6elVpo2bcAOAOPensZyvYLS2jjUFWbAHAzU4KKRnkEdKbbwEAFjkVMIgxJxjnipdxRTKsjbjgHAwR71b06I3EhBXIAzntUK25DnPAA79a39Ntglm0meMcnvXj5piPq2FlNPVqx34Ki61ZJq6WrMWdSlxtHQ/p7U5QF6802f5WJJyT3pi3AXAPf9a/Hpa6n2g9kMrgLyT3rb0vTMKpZNzYx60zTYVypxknGciuv0yyC846jk1xS1Z09CLT9KXauVwepz2roreWGytzkjgciqMjiBcZwM1yniTxGLeCSKJwJWBUEcke9XRoyqzUIq7exEpqCcpOyRJ4o8XxWu+OIkyjtk+vt/WvPrzUJL6bfIclvfiq5Z5pzI8hlyeSe/uastGmFBXkdOPav1zKcohgIcz1m9/LyPicdjJYqVkrJbeZX3dsHPYntUEsm5iAMlRyB2q3LhU4wCewHNUwQgJUfe6k96+lSPIfYSNDJl+gzwCaYyDf83OOaWONuvXnpTmUBgMckc96vYuKIZIdyk469qdBG8ONw7ce1OZMgEkY9B61YRdwVuoBximgSaY2NgDlhg+9StGN6kuNuOAP61BcoeCDxnp61GhLjODn0potk08Y2g53Go5BthGQcdCe9PiXAAxwO3vTbm5RFxt3Dv8A5NMaQgjMSZX5s9AaAXyA3Q9AOtNhuAQu4k/0rV+ywy2ocMolBzz3HTAoKUUzLf5PvLjAPX60sILMcAn3p13kgDHOepot5BHgEnPrRYajqTLGY8YGe5Jp7kMoPfHJxyKRs7QeoNPigDId1BXL5D4VllAJ5A78VOtoqksRhumKZZwiLO1B169yPrV7ZvTIHPXmgtRuR2yBeQMk0942ySDwecGp4Y8RZBJPcYqVYEZByc+mKC+XQrKpjXAJJY44/nTRGIFPAPPIq8uFx8vNNEBlyCcd+tJMSjqRQwblDqMjqQaDbkuCeOa0YbV1jBBG3uAPep/sinscnuO5pXtoUomZJAZJAuAMd6c1oUiyCSQegFbdhp0RDeYpLE8NjpUi6UMyADjGAaSlYtU9NjDhR2Rtw2jHBIqGS2BQn+JRwB9etbsOmsXIYgq3r2pzaQIjwcnHI9eaOZC9m7HLG0zgkgnufpSwIyKxcgEHAwc5Hat+60tRtMfygnkHp74qlJZbsBV3YHINXzEOnYq+SZYwCMnse1Ot2ktZgc5YDtWrb2u5SAvQcCqxtijF25IOKFKxmoW1M2e3a4bzG5cn8atarFFNYB0UCTABYDn0NTK3O0R5YHvUV0IntWAco45wehr43ifA1cdg7UVeSd7eR9PkOKp4XEXqOyelzsfBl0B4fhQNuGSMkc5Bwc/jWD4mB85j056DvWj4KkaLQo1mAWVWbIHGcknP5Gs/W3+0Mxzlga/EcRCdKjyyVmtz9KoyU6rcXdPZnH3OcnJHA/KuYvoC8pOB/wDXrpdQUqxyQM8VhM2WCjBJ/WvjaktXc+jpKxjuWTKnk4wc1Tcu4wDwDwDW3c2iBizc9iO9UniC8gY4rgla52RaKkMJdgrAEHg47V1+iYsYQvA4yT3zXLWwaN+Rk56+tXpdSMTgAjHds/pUwdncJe9obWq3gkIyeB0rDnn3gqOR61At5LdSlTyp6Y7VKYcKSzYHr61qm2SrRKDZ3EEcdjUToIsDOOegqS5vLePhnGR1HfFZ1zq9scg8AdDVR03K0b0LEiicjPQd6jmhWNARyepz1qrb36TYdXBXJyc+nanm4ilyxk5z0NdUGmYyjqJuR1II5B61a060SWdCp5OMY6Hmo1tFuFURSZJ9COa6Tw34ckS4V5M7FO4Z/MV0xV0clSVj0jQblNI0lI3U5AyQDnk9f1rJ8VzR6jalgNoweT1Hoaku5wLcMzYCjmuZu9TSbcueB0GeDUzVjKDbZyFzcSQ3AAHDcj196txziRR1yB0pt2iGYnAz3x1NKsJRQ4444BxXJy6ndGSsIZADu5z3qo94WyAO+OaW6dkXJHPrWahd2dyDtzgCt6b1TMp2YSyqzEn5TnoeaebgNGM8YqCSJSeMlu31qvG5lk8s5APBYV6+EblUSfc8+s7RbRpWbowJJ57moJot8+VySTgD3NPgSO3IAY7iOansY1lv4IuCXkCjPIySAK+9wkU61NPVNrQ+crNxhKS3szdtkXaoI4AAB/nUpVkfb2q7PpzWN4ltOvlDIyxGBz3p1/DHBJ+7dXHr/wDXr+kqKUaaSVlZWPxKorzbvq22ZoQRsRg5oClsYbA7inu7FgcConbIJUbyOwrpMGiQlE+UEg9xVqG4SG3KsQSw4Lc4NURvmIJ3KB1B61KUR/lPAFC3Js0Picu+QwCDqPWmvh5SpGVU+lCJ5OCmSBng1JE6sSeuf0qtybDUID8nJ/SkuCy8hvlPJx/KmTHymOMsT2qq9wWBAzk+taJXHsWlUFCSQwJ6e1RrJ5Uo4BGefpUIkJwAcDvx1p086GHA4fOcj1q1uMuXEwC5wSOpI6VTgJeVnHX0FLFKSrDduGOR1qK1jdJjIemfu1SFuyS4jYnOTgDkUy3lcthuR/WrcLPOGYgAZwAeCeKr+YEcg9Sam44rqSGZSpQjkc+9U0mBmKkZGeM89qR8vKc5yfXpQgjiQmRuWPU9j6VDlY3iuoXdyY0+VsDPHrXL61erDGxb5mOcEnrzWjqEzR71DDB6Bj/KuD12+SBpAZllwTgA8g+hFfN53jamEw8pwsml957WXUI1ai5lcwdZ8R7p3iSJ1J/i4xn+dYGHvXAzlifzqSSQ6ndBVUBieB6YrtPDfhtYgJJ0BGM57gn0r+c8zziri6nNLR7aH6JhsNGmrLVFTw34N+0tE06ZCnJHY16rp+ix2tuhSLAUY2gdPeqmgRxMREBtOdo4yTXX6UgSORXAI6DNfLVK0pv33c9OMbbKxU/s4XljtCAnHTH6VSstO+zklV4zycdK6W2thsx0BOCfxrTk0iO5tgipgjBDZ6+ufWuVz1Nkrbmdp9vFcQhCo56n+tV9d8KAWpeJM46+h9/Wuy0LwumxyCC4PBI7Vu2OiJexSxPEVdR9/HXnpk0KaFyHgH/CIQ3MDyND8+7BOD1/rxWVdeDNyMsaliDjBU8/jzXvN7oK2Z2hQpY8g9Ce9ZmpaWkAIZNhYcEDv64q4yDlR4Nb+F3iEiTRlCpIA9Peq50hI5Nnlk98kcZPvXrWtaHtaIqxJI4yMA88596xZtCkmj4jZeeCRjP0zWinoQ4XOGn0l0QIMHcODjpVuLSVu4BFIgDHgEiuti0Ypw6cAdT65p8Glk3WTyRg8dq1jUMnTOMn8JrHGpCZcdDk8/nVK20BzMQTgA4PHavVJtFEuGA47jrzVJtEBcEJgHrnOa2VbuZOkuhgadpMUZA2Bk6YI5NbMnhqK4bIUAnuPWtC30XYwIDAA5BwetbMemTROj7GKnk5FdkK7tuT7I4p9Lk0u4AO4ADI9Cfwq7G7Tw4OMg54712F1pBuocsmOOMjpXNT6Y1tOVJIPt0/Wv1bg/OYUqqoVJbs+VzjBSqU3OKu0MZVKoSoJIGc9qhaRxMqj5lJwQc8c0S3LR/dIJ6dOlNW4V0LEkHvkd/av3uOup+ay0LrGJIyQeMHI/nVCCZfPJXOB1yetR4MqNtbOe3aoo4Cx3M3zY59K1VjNu5oXExmcAnAA6djUDgSxkMPkHUDoajMgjwZCOuOKknmEg2xghcc+9Gxe4QY8slAQAOnYVMz+fGOmQORS28qQoikcNTGlDXGAMDvkdaW5tFWKwRhIC4wB3q2h83G0Aj39ac8QkHBAIPeqqO8UhGeCMgil8ykW1tflJzjHQUkbJIH6gKDkc1AL4gEEZz1NMS8jGTwABli3AHrzWLlZNt2SNFG7SSu2DXSWsBdGVB1+Y4A/OvO/Enj6SWea3tZckAo7KvU54IJ549qPHXiyJZntrKUuclWYHI49O1cDGzyyb3z1zkdq/E+J+L4tTwWE16OV/yPu8pyb2Vq9XfojVfUJbglnLO7HJLdTW14fYzyDe4AJ5Ddfwrkpb8QkBcnbnIz0qSHWm3qyFs5Bxxxivxx1ZTfNJ3b3b3PruXyParaytba2ErSl26DHbisvV334CgkHoT3rkNP8Q3kkSlYmlGedzYxV/8Ate4lkQlQoUYKg5B+tK5nbUfOrRjc3GO1c/fTnzxs3Hd19qt3NxczzSKyjZnqc1RmOw89Qc5rNu+pSXUjmdguS+COoNUppmaMgHJHeknkkkcgdB3qu0+3OcEiovYqxVmdnzuByBWZcMApz171ZuJXlIwMDvis2eNpCQQSc9auMjNplWWdV6jOewqqZXDkKMLU9xEwfGOehAqNIXkwNpGPX0raLMGmVgC7nfkg1JHajbhDk5yKmSDa2CQAO9WEVInAHOeuK0TM2rFnToUVlBGW45HY132kQQoqnALDqD0NcNaRiNwQc85wa6jTY5ZnBDbVHXJ7Vk2ykup20dzELN4uQSOPb8a8/wBds3t7mRhnYzFsmuqhmiiUoZdxx37Vj34W7kKnlc4NXGWhLRl6PeRT5j3EMp+ZSD+h6frVjV4oWQCIgdznuadJpyWbK0S4BAJHTmsnUpvmIBwfc1rGRNuxTZ8Sgk4Pp60642BSQcH+tUC7rIS7E5OBV3Ani+Xr0IPeiTuawuijAzQSAqcE11/hLXyt7Gkv8R27j9eDXLXEGFyRggce9UpDJCwlTICkHK+orlmjrpzZ9S6RqEibI/MORjPPQe3atHU5mkjUEng/nXlXw98USaxaIXfEsWFJzkkZwMjrXsGl2YubZXlO7Izk/pXLI74MqaagKgt1zjnFS3EgiYkHgntU12sFtCSgIA696w7m8CRZDYBBPvmuZo64plpr4ZxwaqTXYa4Cr1J/KqdrL5kpYk4HGanM0Pmlx1Hc1jytnRGNiy0AIyScjnJqIMNwAI56mlbU7YDa8qBzwAW5qjdXsVu4y/DDqaNtzZRbRptOpjKbwTjGRWPNvgLu8vyg8c9KQavbiFmiYMRx+NZEl3JdsUZt24Zwcd6lyuhqFtyW5unum2I+QM4KnitfQ1KqoL7+eSefrWXotlMXdZVGA2FJ9K6a0t4rYqEOB39K4Z3ehexswIS6HBIB5NbdvqAt4icbQBknPJrBFyIUByAaqy37zKVX7n616uUZNiM3xUaFGLd2rvol1PMxuMp4Sk5zdn0XmWNR1ae6nIGfK9fb6VXbMgyvJH61WjBRiVOcdQelLLK0BV0QkE84+tf2LlGV0cowsMLQVklq/M/IMViJ4qq6lR3bH3DkR5AyfTH51WVZHIYnaoHKtVtJGlcc4xzj1+tFxGHU4wD3r3EcVkNG0k7SFUd/WopFLL8gyPX8akjCoMOM5GOKmQIkQwMj0pCQyzQwgliTn86QXrCdlK4A6NjrVd5yp+XBweRnpSzHzVGGxg8VL8x3fQnkH2raw+6OefyoWPLBQRiobYkLjHGeOKvBUVNxOOeT6VOiLirlSRQj8FiwPJHTmnNkgAEkZ5J70uUkBC9cn5qGm8q3OV57EdTQ9UaJWJNoBDZ6cfWoXkyxAywB5HpzRbXDPCd6bcHGTUIc5O3gH1PPWoasaxjoWhJGy7U4PepkIAwOcdSB3rPcE8AY471LbFx8i8HP41Nil2JFuTIWUDGDxkdfWkiXvjJJ4FSBSCWcd8kikwQCUOMHINTr1Gk0yOeQh85PB5ANFvcGRSR2I59KV03ocn6+9QwkICiEZ74pOzRpF2epZ2BiWIyVHBFJGm7BfkqeM0iqw53DaOv4VJMpOCuFUDnPU1mdEZKw8Y6gY9BUa3OwMCAOeCe9VXuG3cjgdD2qSP8AeoS475GaSRpFlkTrKwDL8uOc1ZjnUxY3celZ6oDCSG2kdCetQxBg4LncM5PHX3qGu5umjUVhG2AN2aezgshHXOCBUKnKgLzngECpIk8slicisntoWmXIQC2SdoPY1biTyfnQhyRwO1Z8aPOcjBHoKlWUQfKThh2FZbjRoyKfKHGDnJFQpchcowyQfTkVUF1LLLjkDGecZpjyeW4JyeeSKi3c3jcukFgCTnjPPbmn24whAPHp61HvCxk9z39KIixQt2Bxx0+tZvVG8WSiMOXB5BGSD9OarRRGMLEhOxCMD39TUzMEwRz6iozcvkhF4PcCs9Tpi7GnYCRm3Bs44yDV5njmVZBw68E9yeKzbOUCE7jyeCcYq3ptmLh32EZPYmuaaOqDtqalnLB5gyfmzya1w+SJMgIOSa5V4DBKVH3weec4rUh1ArYPE6nOchu31NcFSJ6NOZuqouZ/NQ7QADWrZB7kF4zgrxnPU1zWnahgbiMnHQ8Vo6bfSwo7oQFJ6Z6V5s4Ns9SnUOt0zUSqtHOu7jBJ6Vk3p2ySMQWiY4XODj2qv/aE5iLxgOcchjj60Wl2k9u+/g5788//AK64pQudsKhr21wiwhB8wx37VqaFqMU0ognGSTgMcECuWsr+ISlZAQvYgVsWsSSTB4zwTwcjNcNSDO2E+h2dvcJ9oMKkEk8Vg+KtRudPuskEADn0/wA81et0DAbG2SLyHHUHtVbX7eW9VTM/mY6HaMcdulcjSOuMu59WM7gcHJ7mq7EliDVp22J6e1UvN8yQ89O1eAj8QGvkd+1UJRlzz+NWWdssR16VUkYk88fhQ9TSIw7VJyc+pqFyOpBqQqGJJ7dqilxjA60mVEpsiu/c/WkKHBB/CnIP3hyPxp7j5SSOKwki0ylKmwZIyKypm6jPWteWTjHpWTeDKtgZNcs9rGiZiXybznOQDmuJ+Kun2Ei2dxIcPJAY5DkYIHQn35PIrqdbvvsNjJK3AUE/1JrxfxD4lHiNNRJcOsUTKwByF4II+vevKmtY+pqtjwzUZYEkufszh4S7bD04ye3vVfSJWSCdyhbII9qzbho/KKwliAMHHbHrWhp8zLo9zIASFU8DGT9PevVjpFIpM8c8Ro1z4j2kgHziSAeOvPXvXdeJ/D4uLS0MUIEUQLNgYOcDAxXBakqza9mRmRJHzvbqAT1P0r2zQ4n1C3WKR98m0Aluc8YycetfuPCmDhi8qq0pbSf6HxucYiWGxNOpHdHmumyBI8Ecg8Butb0MjgL5SZJwAF9c1JqXhq5tbsgWzO5O0hE4B9vY9a63wr4ReOQT36bCw+WIMCB7nuD+P4V85DhfGOuoSjaN932PXlm2HVLnjK7tt5nTeC7O4sbFRcRjzAxI6ZAOOpFdI6+YGKDccdMZGaqRR+QCFIPHABwKmjuvKAU4LE/j7jNfrNDDxw1KNGmtIqx+e16sq9SVSW7YkMARyoQA4BJH502GYvcEBdig4JPXP0q2Iz54PG0jk9R/jTBtjkJOGXHBNb3ucjJpgsihgMsD1NSvuuY1UHkc5P8AKoMHaXPQ+nQCposFSwYHjgDoazegiGGMmQbyABnJ9anuIwY96DIzz39qYPuk8AE85pSrsAiEHPOBSfe44ixx/KCBhup/rmrcYVsLnB6cH2qqq+UhQghj3Hb1oaEFeG+b3qWrjLCuxyhHA6HvU0EmAAR0zg1AHdAEIG71xz+dXIWLcbRkVjLYlMlC7jknjsDVqN8Jx16YqE8kAjHbNObCc5rnepoloXFy6DaOR0GeKliGxyWGCRzVCOdnOFyB1+lW4GYqSxBI65rCUWjRal+OQAA9zxzV2P5QMfXNZcKiQHPUdDVxHOBk5PY1yTibwT6mzbsThia0reYIB6msKyfg5OavRylsAdR1rzqkLndB2OhiY7d2eK0bWfjIJGK5+0lJAAOa0o3KrxwD7V5lSHRnVGRtLccg560s9yUwQcfSsmOfGDn86fLc7wBiuT2WpsqhdF+xOcA8cU+G82v82ADVBJ1VcAc1BLOSCO1NUkylUsa0l4BIMMMUGXJBJ4xWRHJlTkn2pY5nByeR2zTVKxfOabzgrwSKqSTbe/BqrLOwHynPtURlyAD2NaRp2DmuSPK5bOeKoSoTLkHI71PJISpwcHFVZZNq49B1rqjGwnqxk6B8Y6d81kaldi3QgsM+hNGqaxFZqxeQKR0yQP51594i8UPKCIpDlsjjjjp1FZYjFU8JDmqP0OmlRdZ8sV6su69rbRuETkNwSO//ANeuYvLhrgsT0PFQ3M03lpMW35znnJP1JqCe48xAAANw5NfA4rHVMZPmm9Oi7Hu0aMKCstX1Zn3e4ScN1/QVWFuJW645yferYspZw5GWAPB/HvWx4d8NyX8w3jG3kjpnn6elcDehd7swp7IqVEqEKeh7Gu48FeF0kjEpjO6QgZIyAO30rrIvB0N3bIzxKMdAQDj61safHBptusalQEGAAOlYttoezuZkngyCGUOwG0HIwRV+K9SyjKphAo4HtVPU9bed9qHgcVmuXfgnrzRyk3Lt9qz3L4LcdOtZs8rFDkkk9Keih8g8kVJFbM3XJPY1SQJ9ynBbEZJOc9M1KLUngDpWna2LMwDAirQsBERnnJoaNFsZVvYnqB164FbWnaQOHbgHnmrVrFGi47kc0r3wTIBAApW10EzQit4okKnHHQ+tUrgjBHGBWff68kKY3Zz71iXfigLwhGfXqKOWT2WxN0tzalBUHBGfQGrFjM2NvXufeuf0nWf7RLBhgg8/5NbiAREEHr2xxWbdtwvc6jRoEZgTg5PU12FnYR7QwHbmuM0aQKy5+uK6sXoih4OOKhNEtket6vb6VCxdlG0Z/SuDn8c2s02Aw69CeTWd8SdXM6PFE+HxgnNebrbG4TJIJJ69/wAK+qy7JpYyl7WUnFPbz8zzq2KVOXKtWd/rfjNXi/c5A7EVxras9zI7u7bj0BOcAntUPkLb2+C5JJyST/Sq29N+AOQOSelfZ4HLKODjorye7Z5lXETqvV2Row3BCHDAkkkZ61LaPI7FjkZJ9Ky4kdX3kHAPPXmri3A27h0x36V6vKYXb3NOR8AAnJ9e9U5kzIGDYA96qiVpRy2PeoiSww55HQ5oURqReacMSMk+9QTzbwQODmmQS4U8DPrQoEhIJHuPWmooalcajHywSeQe9MeRZEO45HpSyuqAr39RzVdWUKAR+tPlRXUIpztYZGQeOaa9yxAXjrzUM+FIKA4PXmqqyliOcEUNEto0HfK9SKRWCg7efxqtBdGQEOhB+lSOrIARz3OKLCuOYhlA7g85qNm28E4+h61XaVi4HIGacCCpGNxHU00jFvXQkVwFwSB7VHGo8wkdM8CjAxkZwfWnJAEBJOSOcnpTItqMcBcnkk03LkZA4oWfJxjOPyppnIbIGRnmgVrl+ALs+cdqryzDnB5B6gcGmGd5wABt9c96TIB2n7+OagrS2g5B56kFsMenv9a62z0yRNHZslyVyAf1rk4ELzKAOc16dpdu82nIDjleK+Q4if7iK8z2srVptrseYXsDxOcjOM49BVawheWYvKDhTxXV65oeJQARuzk4zSWOhmbYEwMHkdzX5nK/Q+l2LGi2/n4O3gHA4712Ftb+RBljg+pNUbCODTFDyYQAcgmsLXfFwuC0UOQOmQa6MNl9fFyUYRevXoYVcVTor3nr2I/Evi4WrvaxfPLjlh0B7Vw9zK10SzHcWOTk9atPEZGkd/mcjqapmI5PbBr9OyvJ6OAXM/em1v2Pl8VjJ13a9kOs4g7KuO/PtU8yJA+C2QfTtUCkRMSDyOajuXMyZBzn07V9GrXPN0sNuWUv8hyPUVXfDAknH9aFXnGcH3qMBvMbPIHIz3poErokiYp8uRQ8hXGRz+lMG5zkDA9aRgXGQMkDI9aZVhrzgHBB6ZNL5+UGGwSen41EsXzgM2Sex6nmnugZwGGAOmO9UhWYuxpXzuJA7VIuFkOeuMD2FOjI2Eg4GfzqCVzvwBkmmh2AsRITnCdx3JqR4htBC5BGDUShyCGB981LI5CgDqKOhSRAn7vkDA6YxirUcnAIJIHI55pmdwwwzTo4gBxwf61K3LSsKxL5wMkcmo4QWY7jgjtTkby2I5z3JqeKJC+49afqNRbHJkpwcjtmpUhLAHJJ6ZJ607COAEAwOvFWliKAEc+oNFzRJ7kkKkJjBz0571ctIRu5OT2xTkiPkgnv04rS06CPy2LDJxwecijoaJXBNPWOAOWySeRjGBUMkYL5QkEDrV3YG+VjgdMVJbWyA8kHJ4461FyuW5QMG6M/KS5HX+lPtbKTupwecYret7QIgwM555q1Bp5kfOMAA8VLZapamUNPbcDGMZ6jHercNmw4cYYD0zWpBaHeOOnXiriQEHDKM9vWs5SNoU9TNsdMLLjYSTzkdq1bbQozCzPIQ6nhCucj654rW0wtHEIzbCRM/e6Hn3rftdCS7RGiBtgPveYM5/XmuKeIUN9DqjS5locGNER2cAEAHIJ4xUbadsOwpx2ZuTXa31ku8pvXcP4gMA/rxWNPaM4IwSQeD61tCqpK4nSsc1caUfLBHzDPp0/+tVQWqL8hAznt2rouYXET9SeSelJcaE8f75drKx+Y55HHpWntEYumYMVlBAygpvBPIHXmqWr6WRIDEABjOa6YWaxqcg5XkN3qG5sSyb2AKEc4HP41spXWpk6Zwyozbht56ZxVY2Jx8/PsT711U1qkDho0IHTB6VRazWSSQgEDqR1A+lNO7MeQXSyIbUgk/wCFZd7ks4znPX6VfVzFGUIzjoBWPfyhZCFzmvwHilezxM9NGz9UyT3qMPJGNqyIImyQTjj61zq24MoJO3n8c10F8g5LnIAPFYDuvn4JPPSvyyofbUxt2oD5UZPcn+dZl5A8gCqOCa3JF3oAq5OOpNVJYVVBkEnPJrikmzojbqYeyW3k55AGao3twNxCv9Qe5NbF5IYGwQCSMgVx/iKSe4byoFIZv4+gGe9KG5cdTbTWLfT7UySyAFRkknrXJa58T48+XAc4ODjt71wuu2WurJmcuYGb5cnjHrj/ABrntR8MaouZIlLA8le59/evUpU4vRswldO6O7i8aJKRJK4Lk9GNJea/vUlXwjc59K8ukGoWOI5oHyTxuB/nWhca1dpaohtvLYDkkHnPTrXX7GJhKrKOx3tp4jjVSgbJz1HSp01gNJzJwemDXlS6teoWKQtlhydp6etSQ+JbjaPkPy8Zzxn6/WtVQXQw9s+p6/a6q8J8xZSTgY57+1d34b+Iz4iinlUrkKSBjIx1Jr5vXxfKiKSCOOmepqf/AITUxlG8xgRzhfWj2bS0M3NS3Pq+815TCAjh0Ybgc+1cydQZ5+c4J9a8k0H4qqsKxXLuBkY3DIAx6+legaPfDUlDDpngjpXHVTTVzWCtqb053sH6ehNNiuWL7RzgZNSuFWMFucdaIIV5cDBPGPWuZXuaple6O1DkckdPes1WYvgcZHOfrWtcx5OcgAds85rNICSYUHPQ5rpgrshsX7ORB6k1SGI85XkdCOlamPlCknB5ArPunVWIyCAetevg9KsfU4K7vBjbciRgR61rafAI7yC4U4aKRZBnnkEEfrWPYyJK4CHPsOtdLbR+TAC5yxxkDp9K/Wshy6pjcVGVnyRd2/Q+HzbHU8NRcU/easkbes+IDrMoeSPGAABnI6VmRyE5UdCePaoJN8q4xg/0pIwQAQTx6+tfvCsflVizNlSCCRg9BRbpheTnPIB6jmlikJhIIBJ7nqPaqsbOJGz0zgGtEkzNqzJpJXimGzlc8g/0p8M3msScAZ4NQzzBUA25OeRUsYjeM7DnI6VSsS9xs1wVJA6Hv61LZ5kRsjAByfpVWRiHAC7iOMGrVvO0ysoXHr9apKxNtSKS3keUtnK/XPFQm2MbgjkA1bEiQgqTuz1PNQpIGkIBJXHGTVajshRFhwRgj0FQTRKCxY4B5z61YSQI4yRtJ4zVe+mFxhVU47HHWtEgtoV1AVtytu6ZINXY12qzdSRkelU4LYxsoYHGMnP8qusjrGMDgc5/GnrYSQtrJIxIYjB6dOKikUuzFSMrwSOaikMgUtnao9e9KgPll0YE9we/qanYtK7sWIfLEZD8t3rJ1K6SAlmJ2KeeOB70O0qkknPI696zb6UMjCQ5QjBB/WuepNQi5y2SOmEXJqK3ZzviTVfMV1hO1R0PqOxrze/klkuWG7eW7Z6V0fiC7ZpGKblUEgDPWsTTbZ57veTjnPPrmv514kzutia7pRl7sX95+iZdg40aak1ZvoaXhnSRI6PINrE9/wBa9JsLfybcKRxjiuUsYTIu3O3tla7KCYC1QHnjr+FfmtSV3fqfRw6Gx4atIluw7cjGT+faumhSNZiDyre9croMhUBjkkkgGustIt2CeQf1rhctDrii2irGmQOM45rdtUMUAYHqM4/CsiUDChScEjg/X0rporQzGFAdp7lsenfNcrlqbqN9jY8PKZAGAwx4wema67SII9zhgu8jnisrR7MW6qdgyAMH8PSul0mzLeY+OmMEfrWftLFqPc5jxFpYkkyoGV5BP+NZGqaNJd2oBUZHHHOK73UNGN22ScJxkDqfxpJtEV4QqAgYwcDrx1rSNTzE4nlKaCmoWzQSJmeMkq3cYrOt/DdxeMUSP5hyBnkfga9x0zwTb3EhnKFHYbSR04I6DHU45qa08FnTrmRnA+Ykgj0zx+VdCncy5Wj5/wBV8MyWZRWGCRyOuPrVG00Z4pCQoYt24zX0NrHg21ncyG3V1YYOc9fzrOtPAkETF0gIAJweDn8TzU87T0Gop7nkltoUr8xoWPUg44pZPDDSMrKCQeu0HivXB4Xit2BEO3Bz93nrnvUVzpIyAIwFPBGMVi6zizRU0zzmy8PI8X3SGHWun0zQYZIlUDeWAXJ7GultdFjKkbAAR0wKmtdP+wnCgYz1raFaTe5LpqxxUvhoQNLHKMgk4I/SuL8QaUFchlxjJBx717VeWQmUNkH1zXF+KtISaMbBkjnH4V7OCxEqdWNWLs000clWmpRcZLRo+ftVt5LC7ILEhjxj9KrrA1yrhn2YHAzzzXX+ILBFZi65IHT61xLXcdlOzyMNhzwf0r+uuHs2WZYKNWejSs/Ox+MZnl88NXcYJtNluHEICAkjv71LHKDuVnwD2x0zWdceJNPtWBMoJPBCgk1gXnjWFZykULFeWVz3H0r1qmZYOjpOol8znp5XiqqvGm2jprtgSqEk4wcjvRHf7BsUZb0bvXHWHi261HIjs2lkYlYygL59sAZyOajk8Ym2LApiQHaVcEEEdRg815VXiXLqTcXO9u2tzvhkGNkk+VL1O+F3+7DnAI5HP+NRDUI1l3s21T64FcX/AMJPeajH5NpaXDyMPlCxE8/Ucc/Wuy0P4TfEXxeipb+GbtAV3LJOvlIeAeGYgHr6/jXk1eMMFD4Yto9Clw7iHrOSQ+XUIn4DcE9WIqK5v7OziBa5QnGcbgSMfQ17h4Q/YR8Q6naC48S+L7DSlZQVitFM8inuCTge3BNepeE/2C/hrDc79Y1W/wBbcgDacQgnucqSea8TE8a9KNO91o30O+lkFNWdSTfdI+LpPFlhHDJskDMPulQWH44rkNZ8dtLDLEhCZ3Abcj8xmvvv44fAH4F/Br4aa9rVzo4gm+zPDaGSdnd5yDtCgc5zgk9AOTxmvzH1LUEv5pJVQQrgYUemO/vXxWZ8YY3E03Q0imrNrc9rDZVhqM1OEdVtca9/EC8hyx6nPWs651R8EoSoPv2rJvb/APe7Qc9RiltCJGO8ZBOQDX5fNqTPfWqLpuWwOSQeSataVJJ5wKjOTjBHSptPsVkxvGFPUVtWcMVtOu1ATng1mpa2FuatokscYZvkHcHuK1IpVJBRCeOT6Ulvp9xdINke/J6DoPxrfg01ra1CvFvcd8ZOc1pzGfKc1fLcbCFPGMhayFSfkOd5yefSusutOmkcjGM9qpS2K2mXf7xzkHnpWbkVynOw20pUnGPr6VVvrDGGByScbR2Fb7zIqHDbSRwfSqEkqBiCQxNQnqNRMc6eVIAGQetQmzjRssCWByfataRtoznjtkVQm5J3NjJ4FUnYloy7uOMSHYm4gflWe7lZthIJxmtR0DS4VcjuarzW4wSFyehNbqWhk0Zr2QdSxOTniiGIqRuJA6VYYGLIBHpz2pgi8w4BOev1q1IxcdC7bskLAnk9RmtWK/8ANURqSh7kVjIoRSCOR3qW1BbleCT1qXK7CxqxSP5n38Y4OTyatWaOs4J5Q1lxwO9yeepyR71sqptFG45U9AO1UnoS1cu6vMv2dZQoJXqM9sVx11cxygkEgnt6Vv3N0biBogOOx9a5WYpFMw4+bqPStE7CSKkuXbCnOO+adDevbuATx701oNwL5wO1V1BfOOSO57UNlpWNlJkuI/nPUd6geN1bH8B6Z7Co7MmMgNg5zVmfMigA4IHTNQ9TaO5Lod/JoOppKjFQSN23uPTFfQnhPxol3aW4cgLgZI9+Bmvm8AEAkc5713ngLXEtHEE4zEx4Yc4x049K5mmejS1Z7NrOqRN8kB3A8luuawCjTuOTjvjpTY9Utrl1SM5J4ya39O0prhQ0YOCcDjuaysenTMN5PsriMNgHg4PQVl3uriwmfkEn5sGvQrjwPEqfaZn2uBkgAYOfU5rg/EvhRUZ2hdixJyCc/rWco9jtgkcm99LeXTlyd2Mr+dXbPzp5AsrE+xOaLWw8uYbx8wHNbVlpweXLDAHcnj8a45I6LWGQ6W+DhSUJ5I6VPb6e6zE4xgcEjrXSafbiNAjD5ccYFRXEqRzkZG1e9Z2b2I3KdqzxcspAzjNXsjaCT0PBFUri8EkoQA5Aycd6niSaRQSMqemev5V9vknCONzZqo48sG9W1bTyPm8wzjD4S8U7ytol3J/OZiFDZXHJqaLMZIHJPAqCGMxkk9O5pPtGJNoHGcDBr+kcnyTC5NRVOhHW2r6s/LsVi62MqOdV37Loiw7kdeCe4qSKcSIY8kN3Y/WoHzjJGcdcnvRGm9xJ056DpX0aOGzRZS2kDEhsjHOKRsw4dicYwQfrUqbsk9h+tVpUMq5ckDPINC3Hy6A1wsXBOc9D6UC++U4GR7+9QugK7Y0zgc+1Wkt1RU4JPfPTpTukZJO5FHFvcsVOSM81J9lkl5wQB1NWPOU4GcEcDFRyXByDvOe4PSs9WaJIjCkcA/MB0NNZHlIQtxnnFJ5JlYSBiB02k9OKkgykpDnI7YNGtykrMetr5YADHJHfvSLKIpNkmCAeh7U2Zy0ZCMcg9abb2gCks5dm6knNC8y/QjnudzMqHIzk0WsiEHgn3x2pqWiRTswXlhznvUyAR4ACj2qdCo36j5CZsBCQQemPapbXEShmxu7k9qS2Y2/zkZJ6+1JPKjZbIAJ5HrU2LiTx75VcjBiJOQB1/Gqj3ZXICnaDgCm/2gDGEjJVe+O9V1ZzMAORnODSHdloReeFYEgqakiCByBjnqccg06BCdwIKcZBPempEsZLuwIFZ36Fp2HTwvHgAggnsevHehD5uQxIH6GgEzsCoLAcZ9qfPEsSqI+Ae2c0ro0TQfZBuBOCKhZMOdhIB65p6u4jwWy3UY/+vURkdtvBznkn60lubRZLFiOMhs8nnvSwASOCOAP8ajc5cYIIPWrUKxomQcGpbRvF3Fjl+zyBRznoeakiUyMVPXPT1qCMASAsOpPWrFvIqzZJ5H5GsraGsWupMkjQtgAgH6+tLcyBmTYFD55JPWq7ytLIeMD1xSeWu7JOWxWdu5dy1LIHU7ThgOg9abEfl+Zcn39aqOGjGAck9TVpDlFLEkkdKhxNYyRakuV2iNlAx1PqKkacvEIoxhTg5Aqs6GUbSCce36UkBKMQw24rNpG0SYQSKSC2SPXpmpFDCMjhT3I9aqy3LLJhcY70v2gggZHNZNNm6asX45CIiCSTS2WoTWs5IJAJxkD9arRzAkENzjn0qzblHJySMc5rFpbHRGVjQa8ZiGzuJOSe5PvVyK53xg5wW6jqKz7WRZGxx/jTg7TOQmQFOMCuWUUdcJWZq2qukpYkEHgjkitJWKRgEgDGcCsNEltsOGJBPIz1rXeBvsizB8hh0HJFcEoLqd0Js0NPdxlSxKHIIBGRVq2lSFCifODwMnOPWqOjwG7QlHwQOc9aa0Itp2LE4PQdvrxXG4ndGTuaN3MgcogyRzkDg1Np13NHMiAHJ7ZwazoWQMCM9Ry31qa+uXkvFkiXymVcBlPJ+tcsoJ3TO2FSzVjvJ1u47NLgxOIyMBhkgcdzSrdS/YuQSxPQ+1UtD8b6ifD50q5jjnjRiY5WJEgB7E9COSeRn36Cp4NSd4dhUAg8c815MotSaaPVjNOK1PrWZ8qTnjFUUAYE9KvTjbHjGP61UiHlAk8Zr5rqfjjRGq/ORnrVaVAvJHepVkLSZPSmSMMnJyPQ1VrgrkCpuJI/KqkzESYOQenNW3by1JXiqjkNyTSaLTsMCndwMmmtIFyDyKlEwOAOfTFU7gMAT+lc8kVYbIV55BHese/4JwMZHOK0FjeQEkHms3UW8hSGyTiuOdy0cR4yjN3plxCG2b1K5Xk8g9K5D4QfCvSPH/gTx7cm/fT/ABFYKZgrMBC8W1ydwIJByGGQR1Getd1fJ9qYLt4J9Otee+ONCvfh9YarqVtFNFYX1pIskgBCkEEsMjj35ryp2TSbs76eZou58sS2wUTFcIWJx788cf8A1zUtkJoNLmJbcDkY61UnumWL5uBkfM3erUMZbSnZZgrYPB9q9aGyVjRbHj2oROfEMcGN4kk2gEep6f5NfQ3hyJZIIp1TY/3SD6Divn2e6dPE0BOctOME9Bz1r3fwnc3Fw6tsIhbq2cDp1r+hODIWy5yXVnwWev8AfxOnms0kmDAdOT6VKkoiUjIYdOaayYcFGznrjtS7VfOBwDzX226PnktSxBL5gGTjb09KYkGyYyBiSOBinBFEICHknnHUe1O5iYA9D3rMTRqQQ+ZCDKQFIwCTyazZLYRbt2WjweOw5+tPE2QV3kgnkY6YqZY1Me08j35rmSaerMJK7LENwvk7SOCMfhUqMixBFAO0AD/PrVaGISPnGAOAM4pNxEo42g5ye1Q0rk3JFKM2zqTk++asFXDA5AABJxVMYil8wDO4AEmphIY/nIyDSaY1ZE1tKGkZSNx96sG2Ln5cADuBjn1qojJv3Jwe9WbOdYpXBYkMc4xx9azlfdAOVCsoDNnAxn1qeKYJJx1J5qJiGfgZz696SUHaSCBjrzWdr6MC6JA7AowIJ5wRTckuQQSBVC2TypCVHU5NXo5WTI6buPpWTTRSdyWOUJKoY4B9auo4Wbb2IyKzShMisQHAOfWrKy+Yw+XYRwQcVlJGkdC+GZDjIA7e9WoZMrnJPbFZ0hyoyT8vU96ntnyoKnuOPxrmlHQ6IbmtauVGCcDPSriTjgA9OvNURtRc7ue+ahinLP398iuKUU9TqjodTbSqsanq2OcVoW14H4PIHWuagd40BJ3A1NHqG1sE4Pc1wTpXN07G296Hl2AYA6EdKsCfapJHPtWHDcBmJBz64+tWzeokPztz+Fczp2sUncvfaOePXNSIu5NxOTnmse21WFm2lgTmrA1VFfBJUDsen51Lj2LT1NBm2dOPSq7XLDA6Dviqr6rEzEk5A6Cm/bVkXI796El1LT1Ln2kBckgcdSarm6DuyjqKzbm5ctlckDsTiqp1ryh8yEED8qnmhFNt6LqbRu3tubD3bAEZAUdz3+lc9q/iqHTVcSOCc7QAeQfX6Vha74tlQPgbFHHJznv+BrzbXPEkl9KzygAkEAenPavMxOaUMOrQfM/I9CjhKlRpyVkbHiPxNNfzjZI2xegGOvrXMS6lK8mOvOcn1zWY2oF2POT6elTadFLcqqcB2PUdyfaviq+IqYmfPUd+3ke3CEaaShojZi1AztsPAAzgHvWhBp010gdQcE9cGpdA8JTNdgzqOegYivVdO8OQwwozjJVcAcY+prkbS2D1MDwp4ZBiQSICT13Y5rq7fQ4NLJdQATyQAMUCSO0IEYxjrWff6hJuJLHntS3YuY0rvWYre3KjKt2x+tc2168srEdz2/SoZpHlYljle2auWFkFO44GegNBDk2Mt7c5JYEk/wA81KI2ZwCpyatbBGQScDuBUv2mOPBJHHSrGtStDYHcCcAHrmtOGGK3A34OOSO9Y15r8UBIBBwOuR/KsW98TqvKOdx5IBzitoU5SaUVdsTkoq7O2e9iUEr+FZ0+sopJJGO+T0riF8TS3ClUOCSfXNVprq5m27mA3en/ANevUoZTiMQ9ItLuznliqUN39x1lx4jWMgqxz9fzrIvPFDybkUH0Jwe9ZbWpgXc8m84zwc80rMBgFcAnHrzX0+G4ehCzqu77dDz54+TuoK3mN3yXbEyOwGeAD1q1awkDZjJwMc1Ud/3oWM8jitSyjcHcxzTzajSweGfJFK+gsNKVWacnexfsB9nbgYJ9K6KzmExGecfrXOxsXbI9a3dNXAA6Gvy5u7Pb2Om0+faRz+ArcnvEtrF5HOQBkZrn9PXeygdfpWZ431r7Nam1R/3jjBAHIGP8a9HLsN9cxEaTel7v0OXEVfZQbW+yOO8Q6k+oXMhJ4J5IzWMJxGuFJI9/Wm3MsgYsSeeozVWRgUGBg55z3r9mpUlSgoQ2Wh806jk23uWBPliDyGpuUUbh254qBWEiEDKtjj6VFGjrkOTg1vykKWupr2uooYyHGCBgE9TVC4m8z5RkJ1/WqwBDbuo9PepRJ0LDj0osgvfQkRmU4DHB5wD1pyzlTh3Dc8Y4/Oq8lxnhV47kdR9aqTXBUkgkjH5mizKVkjRaVVYAHABOc9Kk+2BGAB69KzY590XzL7gGk+2o8oBHTvRaxXoXJJMuQWGc8DIyajeTYBkk+1QOFfoMnrx/WhGwAWGD2BqbIrdkyuXBxyPeo+c8AY70x5vL4XqefpTN5OBnLd6LXJJhKSSAMDPJqYOwUDOe2aqxzAHBBzinCU9VwBnvQNAqlZAc856VftAkjEOMZ4471RBOSWB57mpUk2rkckU7iSRevIIRECmMgdvWs4OYyQDwR0pJZ0KnJYk06L5iMJ271LdxbvQgZW3kjoegpY1bgk5yenpU4jLN8wwPSkaPbwoyCaQcohUkgjgZpEi/eE+vJNWIU3qMjp6DpSZkik4TjnnANZu40kh8TbcBQMg/1r1Hwa63diu4gkcHHPNeXIxZ+QAT0x1rW0PXZ9FuQobMRPOScGvCzTBPHUVGLs09PM7cLiPYSbeqZ6DqegqHZweGOSTzXO3WoW2j7o1O6Tv9aNY8aS3VuEgJQkYY5GffFcfLcvdTM7ks56se/v8AWvlsJkM5VE6+iXTuenVzFKNoLXuS6jq099IXZztzwo4qkmWOWH596swoqqSw4qMhWyByT07V9xRowoxUKasl5HhSlKb5pO7ZVmcrnPTtiqLMZfmxgdq05nCcEZOKqRwvc5IXYM9M12LRGLjdlc/KpJOT61VQnlTyM8e9aVxB5a5BBPoKokAuM4HbJo2L5RjxAfOPpSFA3zYyD/CPSp1VJAVyG9xxQWSKMAjoelLmL5VYgbaDgEj2qDfgnPTOM1LM6k7kOT6HFMfMibiPwFXdE8tyNguMgZPXjrQZVYAjJ9eOaiUFZD1OeepqYAS4AJB7ihNCUWOD/uyBk+mKjSBwAc4Pf/CrSIkcYJ61Gsm/K54ouNR0Gpv3DOD6Zq2yKBlwC2M/jVS3y8mzdyD/AFqS7mZZdpOR2HvT5i4qxXZmOT2zU8REYJAzmosbs4OB708HGAB2/Wguw4txkHOT3HOadCCx3EYGeppUBJAGD605GJOMADvjtTQ0tSxE4UEEc9c1pQ20ohV8fIehz/OsqKQbQDg46itW0DtsXdhT/Dk4P4UblRRoWw3EKxyMeua1dOiZSVXDE9vSomSK5kDCIRsoAwBwfetPRY443IJJI6H/AOvSNoodNZoY0LgA9/UURRgsFVeAeK1riFJYcD1zmoLW3aSQKqY547VnJ2ZoolyztRLFjAyOh7/QVdsrZ2BAGcdeKjtLaSF8EYx26iun0q0dodxTr/FXNUqcqudEY3ZQs9OXgvxzg8VuSeEoxscO4JAOwgHH49ansYdkwLAYByDXV20dxOQ/ljIwR3z9a8fE4mUWrPQ7qVJMwrbRGtYlwmABwccn61o/2XJfWm0OVcHGecCum0vRr7UL2JnXAB6AZAHqa9e0DwvY2lsfKs0VmUbnPJJ69+nPpXy+NzdYe19WejSw6nfokfOD+B7t/mBPlgff25A/GrUPgryQAW8xSOCRg19KR+HBcylJ4F+z5BHHB9iK5rXfCDRTiO3gCWzArgAjBzwf6cVxQ4gdR8r0NZYSKV9z5z1jQxZsxktFcAEmRRnjvk1VlSKW0LRR7VJAK88GvUdV0JY76e2aRfOQBihxyDxj3rkhohEkgWL5CTwOnXrX02HxsakU2zzZUuyOO/sxJMbuDjv0+lUtUtDbRAp0xxjkEfTtXbTaKZggCt12nAwQRzWRqumi2jAZcDr9R3r1qWJUmtTklSa6HDPCs6hHAXB44rKubMxykAlcjB966fUYFUBkGADVC/jhnQEEbgM8d69OM2zm5DlJ4jCSpHXo3XNc5fg+YTjDZ6HvXa30Q8snGAFOOlcdqQAw56noP5V+NcZ0PZ1+e2kloff5DUvS5eqZg3hMgIbB57VgXkW+TAyMd/etq5lxvLY45FZTv5pDD5cnp7V+NVNz7um+oWpLAKp+bHNPnBDBCefSoEDxSBkGAeTipmQMQ3U+tcr1bOjfUz76AshIwSB3rJewEr5Ycg8ZroigkO3H4etRSWwiPIz3HtTitS02tDnrzRIdSUJJFkDg54rBuNCSzmIK4AOAOw9Otd9AAG5xz3NUdVtlkUkD6Y9a6otIx1vrsedah4cjmfciA/xDjvUFvp6wzZlgVyBg71B/nmukuopbYkhScdDjvWZBdBpSZMkk5we3tXRGoy3TUlqVora2trtZDZRBMY+6OD9KeNOsLuSdl05bhWQKBHEXwM5GABxk1t6atpdMVmIZD1Vu9ei6L4p0fwnbo4RWiK8RqBkke/rn1rvpST30OGrFR0irnzXe+CILlrmZbVsE8F1ICc+hHbvXMT+AolfiRiSeMdDX1HrfjODxHcxn7KhDLgggHBJ6Z9KxR4Z02dgWtkyTkHHP4c1o32Zya9UeM+HPhnvVZWbkEfLjk16Vo+if2TAsYHfJJ9a7zRPBkAbdkhOwI/rT9b0SK3QmMkAYyO3vXBUTk7s6FPoc7Cqugycn2qYYUdgMdajiTyc5AyPSmO+5Tg5HvWSRoncq3bEkkHp0xUEMZmBc8EcEHg0TyMxBUZBPNPaUFACcE1rTSuTJtohum2Rbgc46CseV2kLZPJzgVo3pBjABBJNZT48zYoJyOTXr4NfvYvzOSr8DuavhxS0cjFAMDAOPWt1ApTDn86qaPDHDZoQMEnJBPc1O24yZKgpkZxX9WcP4ZYfAQsrNq7PxHNa3tsVJ3uk7Is+UVjyH+g9aEyUJ6EdacB+7DJ820Zwad8rR5I2nPT1r6RM8VxGqzKjZAP160uwshIAz3xS7u3PPQ44qu0whl2Annk56VotzKyGwg/NkZJPINQmZo3JB79BVhm2Nx35571C8YdySO3AHetF5mLVhYLskjoT605J3jlypwO5qssaRSAk4OeBVkk4JPIPQCq1IV7ak6kOpIOc8YNVJUK8oeRzgUgnKt8owKcGwjAnk9Pxpq63LSuVmnkkk2kFverdvcRxZBySRjmoY4DGuSCDnrRMRE4dBk9DgVadxpNK5eilTBbOeeQRS3V+DgDCgdazDKYzkZAbk+9WMiWI70AYevORQO3Yhe7NwpQ5I9MdeeDUkPIC9gemajgljt7gAjAPapGdQxKkEZ4xUuxpFakV0SjDABAPSuS8QSlUfBwWJxjmuru5AIwRkEn8BXE69cASEg7uvIr4DizEypYRQi7c257+VQTq8zV2jidQ8yScJnjIz9K1bHTjEmWyT1PtTI4hJfbj1zwTW4pDqAATjg+9fzviJKV7aH39JNblvR0RECuCSTznvxXReSJIgg5U9a5+yAzgggk8V0VigjQDOSPyFeLO/U9GNrmppMJAAIOF6D8feuq0xssEIJ7AelcxaXnlsARwDz+ddDYSHzkkjGRgZX2zzXDJnXBHTR2i/I4xkMGAxnBByK6OF0eVCRnjkn19azLGNWjBwD3xmr0bjJxj0xXJKR1wSZ1mn3Q8teCD3zXV6NLmIKMc84rzyzusEKDk455rqtGvWA3ZyO2K4nM3UTrUtwxJc5B6jtViLZCAgUEDoaxI9S/vHn1qwupLj19zUqq0DgjpbS4AIAAJB6VtgR3EQLLyBwDXF2uoCFgwIyeufStSPW14GRn0zXTGo2ZuBvR2EE7hXQEZyBU01jFb4ZVAUdAAKzbDUA0mc4471PcXueh4q+dslQ1MPWhGrEj15rGWMSHgVo+IJwseVPzZ6GseC7VFwTj/GsnI0USTYIWJ6cVQ1C8WPgHqafd36qxBI9qwdQnWViQeccYqoTBxuiX7aXZgGyAazdQk3BwQDn1qBrkxkAHp1qpe34VfmOOOmetepRqKLTOacbpo4XxfppuEfyiu4kgA9M4pfDX7FvjbxpcxXd9qNlo+mygMZGfzXAIzkICAR+NXr+6QkkjIBOBx1rd0b4q+KNKsBbQ6pKIAQUVjnb7D1HseK++wGY4hU+WnNpdkzx6tFJ6pM6/Tv2B/h9p9tu1nxFqt84+aQIyRKcDJA4JAz7k+9dBafs7fBTT4har4ZjulHJluZ5Cx+pDA15pN8T/Et4pWfUppScfM7DIHcYxjB78fjWa3ijV5nC+e7x5ywz1+prr9tOW8jPY+oNPvfhV4BszZaNoOjwAAeYlvahgTjBJJByccdfxrz3Vte+GB1N722+H2j3V0T/rfsKLn3IIIH4CvHkvZ55S7qU5yQOlbK+IrDSoQZPvnuRnt6VHO0Wj1rSvHmm6ZEZLDw9YaQpG4rbRIn8gO3Sorz4iLrM+Udg5PGOg9s14re+PBeuVVgiZOMjn05xzWWfHL6PkxBGck/M2eD7AH+dS6iQWufSOjvHfSA3dyoUkf6xgB+pr06313wt4UtA9/qsMblcgbgSeOwBz+dfCV38RLt4Dm4mDkYBRu/r/8AqrzLxz4/fQ9Hu53uJhezRskMmckuR3z+Vc0sR5Gbp3Zpftz/ALQ1n8WPGw0LRADoemOVM5JDSyDgnHQA4HvxXyhfXpfKJwMYyO9NutSzKwfl2YsSe565qklwDJgYweBmvMq1FPV7jjCwWcHmybiN3puPWtaCIW4G4Aj0qOC0+ZScjvkVqJZtOQDgAjOa86TNox0K0LyXMgRCQCa6jQ9PluJwgDOVGce1ZlrBDp8pGQT/ADresfEaWPyRp8xIP1Nc/NZmyhc9V8JaCJ4WklPlsBgAn+dad4sFg53ugGORxk/hXltr4o1G6URGUxIDuGwkHPpkdRW9a2SXiAT3DOzc5ySfxNDqJC9nfch1rUs3LyQNlc4A6D8qwbm88zDuwZe6981sXvh6CMFQXIJ4z0FUl8NqVUhCQD1rN1GUoJGFK6EkDhfQ1kzOftGUGfp2rr30mCME7ckjHP8AOqT2EcZwACT0qVPUrksc6zO2S2dp4xUZdBFn7xxWtJandgLk55xUc2nIgGSBkZwa0jO5nKDuYZnCc7cnOMAcmq8s+4kAde1bBsl3MSVwO9QS20AY8qcelbKZg4GBPG7EEAkZ/CpYEG4AqQcd60pIxKpCAjHQMKW2smlYELgjvjGa0U77mXs7FeK2JyWGAelPfbHwDgY61tx2ix24LDpwCfWsmeEeacc1d0zNpF6yeN4h03joT3pt1fsYSpGCOKz3mMRBUkDoajkkLgkHjP51pGRnYke5CwtIScjggdTk4FZc6rJlyPmBOQfWp95ZCAcjPPNVZ/lyAct6elX6CEwRGQfSqar5bEng9hUyyswKsD9fSnZTOSA3UHinuNK42Gb5l9q0gM4wOeayFfy5SR0HPPpWpps4uFxnJzg5pGiK7wiRyG/CrekzPb3EZXOAccnpTL1RGQQBkcZFJBGQu/nPFZyV2dlOVj13wtuugJMcADn1Neo+HtXa1jCEDA6flxXjPgHVj5QhIztwOD79TXokN7mIlOCOprnTS6ntUrNbnWX+qvcRlWbKddoxiuE1PWUed4ChRvUnINWZda+zwSHOCRgHPQ1x85v7u9aWNNyE8tjiu3D4DE4x2owb+RbxWHoa1JJfMs71F0Fzkk8Y7GtazvApKOcYGTjrWXZ6HdTSCVnWMjnbnr/OuktdMgj+dl3vjgn/AAr7HA8CZhi2nVtBd3ueNieJMJRuqacmUE8QzzzCOKMEE7SzZABq7HZkOzXBD7jnHI7VO9rCqFyig5yO3P4d6ewLxgKN574r9ayrg3LsuUZSjzyXV66nw+Oz/EYu8YPlj2RDHHFE29YwFxjHP9as+aTk4wvUijbuAUgDjgHrnFRoSMoRgCvuoU4wSikklskfNuTbu3dstOw8hXx1OMgUyJE3BiRxyM8H8qiFyiptc89hVZ3LSgq3HQ+9WgRblnYjA4Un9aZHIVIGeh6HvUEr8qCevTNNMp35PbtVJFdTUS9ZVIztb0GabNMZ4sA4GeceuaqqC67hnJp0IMe9WOTyQaE0F7ixSFJMAnAGCRVtLj5/mIwTWWlwFkIYHrx71YiiaX5gw2+nfNKyJVi8qpISQefTNU72TDjYeB1A70NL5aH5yCR09fWqRk3uPlyCcE0kVZXNDzVRQS2Mc8VB9q+cHBIzgGomwZMEnnuadGA2Fx070kkirMvXMwMYKfe6k56cU21V2hYlyCO1RbQFDAjC9fWnwsShbIA70ruxVh6ZVcls+uajkhI+fe2BzxjIqOViELK2T3pLWQtAVILEE5JFCWlxrsXLa6CqQeQR09frVR4ppFwDgHknPPNOiSVQCQAAcZIOT+FWieMYAyMZqXoXFJ7jbezSHCu+B3J796txRqUO3BIPAquwCxDcSX/hz/MUyOV0GVGQeuayKVkWLmQlRkkHrgd+KhKb8KDhSM1IJA8fOMg/lVczgyEBuR1pItIu29yIECYzz1pXUlux56DtVKSXypBkA98VdM8US5UHJGTuPAOKXmWkOChgSDkexpqYAAHJzzUCzxnk9c/hSMWMgKHnGcUmaJWHusXY/OOue9EMgZyByO69qhjRriQAsck9R1FWWsfsy8uSWHFJmsSR5UKDgjA/WoY7hGYkEnHX61WuGfy8IQG5OT0/Op7e3MkaucZI5AHNR0NlcvRXCnBHpyKcQpII6k8ZrPTerHAOBnBHer8dwoTkYYdAaixordRwVw5UqCCBg9zQg8kENzg8ZNH2vziM4BA5pjuCcYyQOlS02UrXJxdEgFeMdajS6M0uHb2xTERfLLhiPUVXt8b3b7wJ4PU+9Y2RtFmoWiAK5yx6EetRiERMHYEnHIzwKrLIEcHaD6etWYxcuQ4K+X3XnOaysbJj2KHlep5x0qe3SVSNpySe5/rUUsSPGpU8nrU0GUwATgDrWUjePqWypt8HI3HjAq7ZHCAk4yeTWcI2dw27cc8AmrUshCbBwO/Fc0tUdUPU09hlUEnjHHNSw3jQKIicgdvSqVkXa3AyTgkZFXIUAYmQkZGBnHHPrXDM76bsWNLu5IS3lPtJPJHQj05rViuAWzKcnucday7Kzikk3bsYPTNal9bFI0EQDDAJIPOa45K7PQg0yzGYrjgYU9j61FdQzRKrZyucAg+9V1kmSGMCIgZ5bPH0+tXbliVRGOQRkEHpxmudxvubqVtUNbUJYYsxtsPGemD71oWWpCRvnfjHXIGfes/ywTj7wxzmkjWFSeAc1zyppmym7H3jO6yIMnNUp5NoAB4q0PmyCMD2qleYDAA4GOlfC2PzXqQq+c8DPUYqFju5PBp6HaTkZFNmKlD60wTK9wxCYzk+1Vgpxkg/jU4U7Sc5GaUMNmBQNWKo4YHGAKZOwOc9DTt53Y6jNLOV8vJ6jtWEjWJUln8tCoHvXOX03mSMWOSeea17p92STgDoKwrtlfIAOR61xTe1zSJj3Nz5NzFkAruAIJxxnk/lXQftQWE+mfs9q9v/AMe1xtSaXAIAZSQOeeTgcetcPr2oC0ILknnr+lel/tql9P8A2W7K1Q586ayiODjOELE8ckZX1/OvDr2lUhfozVK6PzX1SNCmAwLAkgdP0oxjRnBJBAJAHeq2qRuNpI+Yk4zWlJcG18OSgpmUrgFhkA/Wvcg7xTZR5Grtd+IUjI2SFiUcjIDZ4Br37wvLi32AjoMk+uBn8K+ftG2XPiy2QkOGlJdieMZJOD696+hvDwhW1VzknjDH+LNf0Zwcv+EpS7tnweeJOvFdUjpYIvlJGCB15pjzrbNgg4xx3zTkmi2EgkA/kabMQ+CqFmxwQM4r63VvU8C1krD4lDyK8bEHuCAPrU0xLHB57dKrxKYyMnLH07VYt5tsmGGQal9xaEllbFhyec4BNXeIsDORjof8apxq+C+4gdt3pQshdjjnGOWrBq7MWuhpLbsFEg4Gcke1VfOE1z5eMD/61StcboCMsDjOFNVoQQ2TkH36ms4p63MGXHhA2qRyBwTVSSV9xjbJA64FX1QPGHfPXANVLzKkHgg9hjNKLvoNpix25iiDRt8565zjFTWRIQs+Se2ahSbOABgEdCP51dRv3YViA2MjFTK6Q4x6j/PKkEDIxzx0pkj4YEZOTxgZFM81kO3APOCDTkZkAx0zyMVFrDUbluKMAbweR2zTo33nk4J7CpbdF8ok9cd6qpIwlO1SQOrEdKwWtzTlRei3tkE8A8A+lSOSqBwMnOBz+tVo2Lk4OfUVYlVjHyOgrGSsaRQglMijcd3firtpKMEn+EYA96pQAKgwe3SkW5RHKggnPrWckbRVjWNzuBXdg46E0xpWt2Bd8LnJJ6Y96wpr8CT5Oo69xUT3k8gALtg9q+bxmaYXCNxlK77LU9SjhatVXSsvM6m41+KKLAkA2/kfoazn8SwOCUZifYf41zpQnIb8cmhTsyBxzXzFbiGLTVKHo2d8cvejlL1Rtr4mmEmI1wWHOT/SppNUuLpBvcgZyBWNGRw+OR+Yq5FLvIAJGa8SpnWJqNWaXodMcFTSs9fU07KabO4ynPrnBq9FM7cvJnHqaxopDC3GSKu27nkscDrXBLMMRNtubuaRoQjokjZjkMmPUd89avRy4UKBjB64rCt75IyQTgDoSagvfFkNmjEOpIHI6kfhQsZXaacm7mipQveyOqYxqpYsMkc1y3ivxDZaValzIrMeAAQTu61xWv8AxRSJsQAsdpA6jJrz3UteudXlMkxySfX9fSodWclqzojFJ3SNbXvFM+p3ZIyEzwOnGO9ZfmPKQJWJ54z61QTM5A6En+tdFp/hm4kVJCC4J444P41g2rHWm+pWstJnuc7EBVjgnGTXeeCvCKvKWnTkAEH0PB71s+G/D8Gn2gMgBkbBOcce1bC3kdpJtQAD1HSst9AbOiitbWytUO0bl53Hqfxqjd6qWysZxx2qq2oNcIFJ6+9Q+WkClmYbj0qlGxm2yeOYlOSQetQTgSfMSfxqCXUFVcHn6d6qS3DzqMcc85pOyEn3LqPEDk4yOufSny6go27RjBwMVkxrISQT+FXLa3Rh85z71NxjpdRbOCc4HOKxtR1WRVPzEHPAHX8a2Xt4lUkMSR1P9K5/UI4zcglifYV3YWnLEVY04rd2MpzUItvZGdPa3V4m8SgBhypOKntNJWGIs4MjnqScjrVp5DCFATg9z+tSC4AXJHHev17C5bh8MlyxV0t2fPTrzqN3enYq/ZFQZQKvPOODS5woyRg9PWi4uFXIBwTyBUG2SQAnFelynLe2iFMxYYJ5B71OBxktyeao3TiMg8k4xgVPbqZQMHAI71LQRbuS7weQASDjI6mtO1d1j55J7VlRxGN8Bs4PTFa0MbvGMYz6HivhuJpWowiurPYy+Lcmy/psXmPk885rqLVcKOOR39a53R1DOVK4bPU9K35LlLG3LuwAHOR3r81VOUmkldvQ9puybbskasc62cLSk4IGRn6V5r4g1g31w7F8nPT8at614oluoSsTfIDjjvXJvcl5CTjnmv0/I8oeDh7WqvekvuPmsXilVlyx2JXkZ8Hngc5pHLMBxxUYy2QBn1pzPtG0jp0NfXJeR54xcKcE/TFXXeMxDJH5c1nEjOScY6mplZZIyeuBxmnYE9QcEtkcj2qFpcqCMkc5+lDS7eB074qCTKjaO45pIq92KXznGQMY46VTfLFhkkggge9SxSHzCnIHp60BDkgk565xTWhaV0SJIUgywyR2NN+RPmIA+lET7xg9M8E0siFBtxkYoLSuORh8u0kZFMYhpQN2GHbFNV0QAAZK+lPXDqxxgnkE1BfQVmIBHWlt1wpDfWggIoxyfUUzy3kz8wIHalYmw5mC4JzgngVPbvFKwyCR3HaqvlB8ZPIPGasIvlgBVx6kihjjdss3SxZBjJz3qCIEpgjryQe1AzvBYHHbHeu08A+Ch4hnM97KY7RCMiPBLdeMdulcWJxVLCUnWquyS1Z24fCzxVVU6au2chHa5y2PXjFTrbGM9M++elfR9l8KfCmqWfli1FtIeRNFIQ345JBFeW+LvAb+D9WVJHF1ZNnbIAR+B569PrXhYDiDBZhUdOlLXou56+NyLEYKmqk1ddbdDgmUkgDOR1qRFDIA3XNWrtVEh2Ahc5BI5qOOLcxyePc19Je5829GMiTyuBk59e9SvCQvPerKQrwOo6mpngQoMdQMDNZjKEdn5mMjOe+elSDTSeSRjJ471aiPlNkDI6YNTopYnI4PTHSpBJMzjafLxyc96d9iCqCetXfs2M5Jx7UtvCWY7uR05pJajUTPkjVwQD0POBVZ0C8mtWWPYWAHHc1WmsXeMEKc54p7D5TGnIDk4zjrg0sQzDkeucippbcI+TwMEEUyCQQgg/cJyaL2BRuyAOuw7uorMnAZsnqD0bitNwszkplQPes28XyJNxOfrUXNLOwRZAIUYPcmmzqdoJ55596mhkSeHKnDHrgVHI4K4JwB2rPmsxpEckcUcYx1PXFQtMAmE5ye1QS3kQcpu71MgjJADAk8nBq+ZIduw15AoyflJ9OarIrrKXU5OMGrbIhbY2CPftWPqmq22nz5MwUAZIJAz6ih1IpauxPI30NR5yEG8kEdqhjnWZ8A4Yda55vHWkyzGJrkByBhSCSfyzUTeIrZZPMhckE8gdTULEU0txONjrEdYnOWw2Pxpqzgycnn3rFa/Eqq65JIzg5zUI11ZJ/KOAQMeman63TXVD0vqdFI2AWU9ew6U2K4zgEgY/WsaTX444wjkAjuT1/Gqs2sK25kcZxnr3o+tU7JtmnLd6HW28u3kHIPQCrUeWAyMgjtWBoN5FNbBixJJ5z2Nbcc5BIAyPWuiE1JXTuhWtuWzCvlqygA4596v6e21grevBrLWQttxyM81egmAZSOpPQ1XNcpI62GRDbrgfOByT6Va0v5ZAGXK9Disu0ZHiAz84GSPWtKyuzEwXaOTwAaL9zeNjoII2IyU4zwO1WtIgaW8IKkAdPT8aW0YSQDIwccgdCa0tFzBK29ec9cdKwqSsjojG5pPpjKyjZuHGSK2LfMdsLeIHGcg06CBpQju/yE9AevHFbej2EZlQFuM9+9eJWrWV5a2OyELuwaN4Xu760EyRFwWKjBGc/SvcNA8BQS6HarI3lzqnzlVzk/zrnvDmnfZ2ihiGFLbj7+tev6fCkVmmBztAODX5xm+YVZSUU7I9vD0YxV7XbOU0bwq1vDcKHJmYADBxgA/wBa6+zt/slugbG7GMds1Db27/b5JT8qAbR7981pDHYV8rVqSm7ydztsorRCISw5GPY1Bd2aXKEMM+wqzRXOpNO6EePfEHwzFLePewrm42Bd2ME4zjP51x/9ntbiNj8rMMkjg/rXq/j7VtOtZLK0lZo7y7cpEwQkEgAkEjp1Aye5FcrdaUskas46dCOo9fwr7HAYt+ySl0PPqwXM2jkV0dhIZlbliCQR198VzXiiNJJzDJCE3crIOMeoNd7q26wSJYiW+YE4GScjkfSsHxBAt/cwytFtO0hz0J9CPevew9d86k9jnlG6seRavpv2dnid92BlSOlc6tvHlwSd/YHvzXbeILUebK2SdvHvjsa5+4t1eDgANnIPevuKM+aCZ5co2ZzV3biSba3CnsK4XXojDJIh4IJxn8a9ReIMFV8En6ZrhPH+mSWl3FIMNHKuAQMYI4wa+P4uw3t8D7RK7j+R7uTVFTr8re55zdxO7Ng8elZTkqTz8ucEGtm+ZxkgY9cVjXR3c45Jr+eKkbs/TKctNBkc5RhySPSrSz7SRyc9gOaz8noDg+/rV6AgyKvc8EkVxONmdaaFhc7iSOegpZGJySM+uKXYVfAOcnjFMeN1O5mOM4I9aLWRSepRcsGOcgdiajknO05+b61fkhEoJ7Hv2rNeMgtnAx29aE2i0kzMupC+4be3esO5hjDElME811z2q7c4wT1z3qncWMTpzGGI7kZ5rSLbNE7HG+UzSgbiAx49q0o9LSdAGfkDAJ5x+dbEWjxbwxGCPXpT2sBDIQDnjt0rog3bcicl0K1vYfZQpQ5A7HucVpWbyzTxgA9QDiqqqUABJ+ldR4d0h5E84IScZBPT8K1Um+p5099joNOl8uDGORWRq8zTM3Yeme9WbmV7ZghXA9MVj6m+QWDcdqe5kYVxNscggD8aptOMEg9D0p11ICxGeTWYZzvIHI6CktDaBOZS7cgj1NRXEgSNQctz09KCzjJ3fUetU5pwylyfrW9MdiO4uSw4PfABqOHAkUD77YwD654/OoJSGXcOfSr/AIasnm1dJpApiiUsQ3dsjGB7c5r6TJsPLE4unSj9po8vMKqw+HnUfRHSxWMkcQ3jkDkKen40sYdM5AKngE81YOpCZ2Upjkd8gj6U2RsqAB3yPYV/W1GPs6cYLZJL7j8Hm+eTk922xscgDAJye4qQAyuMnGPT1qoJvs7E8HPUntzUtuwlJy+M810xXVGDRZNwMbRyR6moGgDgs3JPJqOFfLZiOTnqxoEjYcDnPXFaLyMmIsm6RQTkg8e9PmUgAgdeR9KdCiY3YyfWpgPkLAZAHTritOhg9zP8gllJ6A8k/XtUjsIxgdCOTn9KsyoDBuBAIJwD61SlVnj4GMnmqvcnZkikSnAUAHpnrRJEIiOjAnoTRFZuFBzgY646VE0bEjJJI6Zoui9SS7lV0UAFSO4pET5F+YAMe/fIqE8OAeST09KdJ/qSWOSD27VaGm2PkRYcBjkH07U5gioWznjg1Vkk3jB5Primjdt2ZLAnkGrWxSGBQ025huyevpVxI48bmH5VXgi3qT3Hc1MyFeT17+lZvc0jHQoasyFAoYIAM5z615xqeooblsPlASvP1rt/EWY7ZnZgg6A+9eV6swSfcCCDn8TmvyfjhuMIWejufUZMrtq2xpWlyXmGDx3Irbtptq5xnJ5rk7C4EeCTkseAK2LXUAEEZ5JOT71+FVNW0fcU00dNZvhgCMknOGrZgnXeFHGRXOWNyEQEjBHArWs5RJICDyep9TXl1LHdDU37RBvAHeut0TLdOCvP61x9qj+YuDx39a7jw9GpU4GTgZJrzZvU7oq6Ogs7lolwH78k9aupdBcAnJPTFYZJjkOfX8qtR3Y3A4Bx1riqM7acTobW4EQDkgZPHrXRafqS7BtbjviuDF1uOMkAds1pWeoFGUE4B61wtnSonoEFyXXOcYqdb0KuCef51yFtq752LJ8tXYbwy8huR3PrWXMVynSfbSFGCT9KdDfvu3AkD3rFiuPlHOff1p5uAijaOO+K0jMXIrHX2etGJclsn3rQXXvNXqPzrz6TUdowDxjk5psWrMnR+D71spGbgdXqWph1OTkjOPauek1UgHJxjvVR9TMxOTx3FUrh92QOh5NO9xWRLcaiWfcHJPTk1Ql1llbHXJ5pjDOeOaoXMeyTJq1oKyLT6iSxyQBjgVnX18W5JqOaXGcY/DvWNqdwVRmZiAB2rrg+hg0rjL68TkBxnvjtVGC/MbBS3BOAf8awb/UHLD5jgHOBVnSUOqziIMRzywPSvqMtqq1vM87EQSabN6W8JAXPJ4ytXLaOeK1MiSNyemeKtxaPaaXAJpHDqACWcjj3rlPEPjm0iVoLZstyMqP5GvdUzhsjqpdbgsLUNP8ANIeyEAj864fVPERubgswwATgHr+NcfdeJZ7qbcz8jpk5xUMF7JNJIXO4nkH0pSk0jSKVjo5PED5+UAe4PNUbjV5Lg5LHBOCM1SWVGXDHr1JqKZVjGA3B6Aetc/tLjVjctnyCxckEcgmvHPjBqjNq5t/+WaRqVOeBnOTj1NekJqHkLgtnA6+mK8V+JWr/ANp6wwjHyBcFj37dPUVzuTIerODuN0rknp2xV7SrTcMsOAevvVZIiXJPQdzWnbSpFGAMZxg8VyTkSlc04pokXnBx2NP+3OoGAMdgO1ZcUb3Mnyrlj6Z5ratdNcYE4KgjjI61xVJHTTiQxXAuXGAWfvkGta1tHlYEDtzntVzTNIBcAKSegwOea7DT9BMFsN0QO7u31rkc2dkYWM3TNLYBS2CWwcjoBXXaJZxW7BpMkH/Oao2umPbPkOx55BA45rpLHToWILuzKQO+O3NZc6G6dy462ctuF8sMD145PvWLd3Cbgqp5a984/lWy1okMRERLZPAJ5x9ap3Wl+YylkII5B9aTqBGn3OZvkUsCg3BjjPOBWc9pmQEKSe2K7IaGJY8jrnnIqEaaqnB654BFZ8+pfs0cbJYSFiduCe2PWs2701uSx6Dp61302m7BwhPoQKyptN+ZiRuB7MOlaRqK5HszhI9Le5ymCATjPapYtAEbEHLd+ec11q6a5TAUAegHerVnoTZBdcAnua2jU0MXC25yEXh4uykAD2INaq+HhDCAVwwGTjpXappyRKuBkEYxTbm1KxkjGACea6Iy7HPKOh5/q1obe3AC5IODt5xxxXJXzsCDnn2rsPEdy8blUYlD1GO9cTduNxZs4J5/Gt4vU5pRsUWctLhjkjqalZgIgB1xzioJ1VyTGeccE9zVISyRsRJzx0FdMTCyZcjOzknv0qg0he9yO/XNWrebzMs3JAqB8OSSMMvStLMyVhfLPmkY4x1z1okG1hxgetCyPkZ6gYqV2JT5sHjgAVVtBrQoyfMCT19PSpLOcKoA4OetNMW3JKlg3r6U2BCJdo6ZyfpU3aRpY2wBJa7DyTyD3FRxoRGACSRxmpLV1JCDknrUakwyFAcgHoaybZrBnV+CJDb3hBIySPqfUV6jaxYjY5PI6DPpXk3hXCanC55G7ketex2zp9jXBBBHWtsHh3icRCklfmaX4nTOuqdOUm7WW5npHHvcsmSOPardsEWMlAEB6qaQRgFiBuB7GiHCyYbGD1Ff1vg8FRwtKMIRSsl08j8pq1pVZNybd29ySJAuGOPY4qfeWQlWx6nj9KqalcKp2oMj9KgikcQDnk8kDtXqJaHNfUsv+8BDNwO470tpK0JJBJX8arRsZFCsce4FX7aNEjwSPqarYS1ZFcXALA96askpAJJwewp13DuXco2Y7k8GnQcwkkZA4JpDSdyneBZJVZDjGCSBjPrmobe7ZXO84UHAxzmpWKISS4JzgVBNJEhVUHfk4prYq1mXp5VmUORyMEYptuXeTqw4znjp75qFcyZBfA7DNaFpGCpJ7fnU3SH1HK29gAcLjBz/AIVI0QlcBSQF6ntVSOYtMVGQAePeraqIkJLEsecCoTsO5Vnt2jkHGB34zmpWLQJlTlj0GePrmmm5LMd3zY6Z600lZACCQc8U7t2EhoU3Mg3jkHoKsqscJAKj2NRMSFKg/Oe+Kc9uSoKkFhzig2VkIY8y4ByM8GmibyXPHI4HHWmiEqxLcH0qNj82GPfgetG4Nl0XK7eRnuaI8OuCcAj7uOtMtYg7Angdx/Sprlo1kDjgKPuioKRA0WWKqTtI6fzq5DGkKnAJPqapi5VnyhwDwTVxJw67CD9aLs0ihktyEXAI4OearyXTkjAA9x3qO4VycYyM5/CpVVXGwn5h0/Kh2sOzJZ7kmNARvI4GMZqSFtq4boRnmstoyJwS2AOvpWjJEtwgZTgjvnrWT6CSYrvtYqgyO57VWt42JOTjJ5NTRI8aAE559elJIGVcjBOe1NaGkUOMJyhPPHJz1qRgZuOh6ZotX3ockA571INiYAOcn+tTfU1irjIIDA4J+YdxT0jSW5Z1Yo+OgHHHrU0ERIJAyO4psqmIkoAD396i+poosjIaGYN2zyT0pss0s7bA5IbqRzVqLF1bDOMr1+tVw32aY7fut61F7vUtaDwqABXUucdT2p8KbJOuExyp9aIm8+UjbyOtSNbM+DnGOwpXNIjkgCtvyTnt2FK1uZDknGehAqPa4PJJx0HpSwXhilw4LAUtS1fqN+ztGgy/tkDk/jRDHKrYYkgc561a86IqSBwckA4NJFJ8uz9TUu40tRcZhOOjcE1HausIIxkZ4J9e9SfdQqDwah2bCADyecnmsnqbq5ZgCyS7mHPfNW7eQLlc8HsOlUFl/dkE4J9KZBMBKSG4HasmrlxZoyxlPug4HWpIGGVBGATjNMgnWUEMBjoPX8akiZRJzztGRmsWjVMurGI5QQ2TjiruEdQCecfnWZBcCSQs3GMcE1PLMQ4MYyO1YSTOuEmXLe4a2+UjOf0q+uyVQXPGOPrWVHKXbDjHuBVnK+QME59MY5rknE76bNWztHgQOXGxjzg/rW/b+TCqbnypGSTnrXLWAnmhCbshjwCcVrxxSKjJISWxgBjXFJXZ2RmXLiaAHahJB5OaLYo6gucgHgntVWOBHAVyAw57VVmLxq6gkrnHPeseWzNlNG8otp4CyONw7Y6/WqSxwNJ8z4A6gZ/OsmHcijYx65xmpiChzu69QfWlylczPvuSUAkck5qlNy2T61emVcE5yapSnII4OK/OdT4NJEW8L15qNiHHAyO9LKoCE9TUKyEAgikPcWZwgAquzl0IHWnO5bk9feo8DnnmnuNdyJSYwc9e1MYhvvHr2zTZJcnAOeaqTORyO/pXPI3iNvdu0gHmudvGCk84963AC2d3Ssu+jQk7RXBUumUjy/4mF30mR4s+YnzAjjp1H5Vz3xB+Mus/Ef4F2Hhq9MCJpvlmGcht5MYKjJJ9DgcdvevRdbsEvkeCRchgVOOCR9a8Z8ZaGul6DqqERqkchZMkAAYGfxJz7nNeJU1nF+Zstj551WcyOIzy/cj9K0LiFYvCssjtuUKScn1FZF/H/pT4O4k4z/KptejkHh0qDlAMsCTgcda9elLRFrU8v8LQSzeMYTEyLulKgOBgjv8AiOa+hdDlW4jWBODEQCFxg4HHWvnXw4GuvEKKjbJVZmx3Iwc4/CvcfCo+wxxspLuwAJPPXp+Vf07whTayiHzZ8BnXvYlPsjt4WaIlGUkHOD2H61N5gQAckZ6fzqCElgCTw3PP0qZdqjoTnjOc4r6ZrU8RIQSb5QRjAHIB5qwJymGCHB5BPeo0iwCRg+56+tPWVZCoJ+b0rNkNW3JnkZwAFxnr706AiNSCMDOCD6+tRBiGOCQc8CnRxlid3QdSTWbWhm11LIlCKoDZI64NJu8xt6ng8HNV7ZEE5AOc9zz3qeVCoIU9etRZLQxtc0YroC3CAqQOcH9aZHb+cpY8kdAap2ZAAQnPPWr9vIUck4CAiudx5b2GtbXK/mERgFQCDkk0+Kbz8MCSAMjtzTrqXzJNqjg/561XS3kDgA4UHJAOfc01qrsavclmlYjKjdjvxU1tdBUG/kjr3zUaiORSGYdckZ60xXVSECfLnBJHJqXZ6DUdbmvHdR+WWzjjoP61GtxtU4HXtVRNqkk9DjgirCFVw/GPeseVI1V2T2o8iQuwwpx1q1NeqwLOR0xjPJxya57VdcgtIA5kGRxjIwfrXKah4nkuiSjlSBgbTwK8DMMyw+BjebvLokenhcFVrvRadzr9S1cxrhOM9Rx/MVmQ3rH5t5yeDXMt4gaQ7HOXIwT68Ug1guhAOCDjH4V+cY7iDE4mLhFcqfRbn0lDLKVFqWraOyW9jY9ee/NOXWIlJR2AIHAPp9a4mHUZAxJJII59Kqy3u52Jbke9fKc13qelypHbS+IYlDEnGM9cUsPiC1lwRIAe6k151PdnZ9/eDxjPTFZT3TJJuDNk8n6UjN3PX5dfgjAZnA44FQJ4xiiOQd2TivMkuZZiAXYj0P0qwnmyYyMD+dToZatnpbeN4AQocFiMjjiq0njn5ggfJ65XGK4HypZBgHOBjPpU8GnOhIHHAIJFLRdSeVnXz+MXI+Tk9wT1z/Wue1LXbm5V8sSM9D0NV1spGbIBJHX3qYabIGIIyO470XS6lqOupgghpNxDA55BGAauQae1648sHA6k9q0YNFeebLDCg9T3FdVo2nxWfOcnGMY6/hSc0aJWM7QvCj+fGbhAVGCB616EY4beNQqBMADA6VmxXYGAo6e1OeYyMC52gep61SvI1vZF5b9mwAcdqeA8r5zwOuazluUQnHJHcUiXVzMMoMAHmvXwmX4jEtKnF2fU5p1owV27GyL1bYAY6nkj0qG41ES4w30OarRW7PEC3P8AtfzrMuGPnFUIIBxwa9TGZLVwlJVpO6Wj8jCniI1JcvXoaocs4DEEetWgQiDnBPaqdqvloN5z7mrG5SAQcjFfMTOsd5hcgDP+NBllQgjOO4FQwEtMDj8K0ABjJIxjrWVwK8kmIC5JUY5B71jQoZJ2kc4GcirN1eJcStGrAhTz6VCDngcgmv0fhnAzhGWIqKye19/U8bG1OZqEXtuSyHcAp/Oq0oAbDdc8e9aEECSKAXwwP9KoaghicgNz1yK++seXqVpI1mPJK7e/enBymAenv1oEJ2hie/NSMy4BOT2yaEC0Kss6hyMZIPQ+9TQu7yDYAMDn0pvlIsmScnue9TRlRISD2qWEdNyxaRGSds9c10Ntajyh645rm4pczrjoT2FdjbxhYFGc5HWvz7iP3pwV9LHu4C3K7DrC08kl3OB1znpXO+I9caeVoI2/dg9e5Oa1tU1P7Nb7BxkYJyOa42dTO5YE8nJA6H61OQ5Z731ipHRbXMsfiHy+zi9XuNjuCAQOPrUDYDEDk9c0x0fzQAcDqfSpsIVx2r71JXPAs2NjnMYGRjNR3E+XyDkY5BpZYxJjngVXlU7gAM5PftTKV7WJEIfgkHnrVlCkUYHvz3qqoA28896RyQMHkfWp2LWg92TzMgH04qAku55zilAwuRjIFN8wLkgfhStoUkxqsiNk4yPSpSyOvDc+9QKvzEgZyec0SpwWDflQXFNImQIcjAJ7Go5G2HBJNQqQBwTuqRfmb5wQR+tSjSI0MhBOSCe1Iz5XgfrTjGAdxGcd6RseWSoBJ6LnGaBWFhZdvJ5H61Y3A8jv1xUcESDJcAE9am3L/COOeR3rNhFEbgk5yM/SnRh2wQcnP5/hQF+UEDJ7+4qW3+/gcH0qGawSFEjkgYOQOor17wVC+m+D7ack77h3ck9gCR+XH615ZBaPPOEXIdjgV7FeyiKytoAcJEgVR0HAANfmnHGLjSwCo31k9D73hbD8+IdVrSKsa2leJ2tuAxA7EVS8b6qNc0aSKVwXQh0JODnnj8RWRCRuOG571leJJpEtwqAnJwT2FflXDXM8dTUXbVH3WdyisJK6urHKLETy2cD/ADinvESgK9D1pY4iYcs+DnlTSJMQwAwQOCBX9OXVj8KaJoYWyABn60OrAkgEjNWEyxyBg1IibuvUGoEo3GxIMDI/xq01o2xcdGHFJHjOCOB3qyXBUYPToB0pItIrx2pQ5cfgRUZARjk4B6Yqaa4cpgqSB0wPzpkEfnsFwxJHGaXUtR6EahApLHnpg1C9xtQ7RkjI4q5cac8aguCAOw5qsIsNgcZxnIovqVysw7y0llyw+UMeKzby2uEIVBxn71diNPEoIJwx5zVUWix70lBJH8WPes2ylTTOBvRqFu4MQLsuCOOPcGq1xribliu4WjkxjPVSccgGu/8A7PidyAcAjn61zPiaGzhixemJVBwCSBzXNzPY0VPzMWyuiJyA42t0H61Jd30USkMwAHUtXAeKNf8A7Cb/AEZw6E54PAH+NcXrnjW/urORRNsRl27Qc5z79a+YrZ1TpVJQa1X3M6lh0le+56BrHirSlkePzwWAHzgcE+gI5yO9YUfisRTFYrlivZR3Paub8DfD7W/EZMtzHJZWGdxnuFIPY5AOCRjvXpWn2PgPwWYjNd29zfpyQW3knnGBnFeTU4hk01FWuZypONuVXMWz17Vrsqg3OGOA7AAfQ8ZrsLP4O2HieBL7VfEUdtATkhMdccgMSMHPXg1wfjH4jW9zfPcaZAkUIQKF24JI6kgdDXkt5qM95eGUyuCWLBCxIJPtnH6V4OKzypUVnJ+iNI5bWr2bk4o+gWs/hj4U1RraRG1R4cZl3FgfqcgE1ePxY+F9tZymLSI2dR5QKwAuD2wCcj6ivnK2jd8l8jJ5GOpqte6O0bGWJm5PKivGlmk+h0rIYNJzk2+59KaR+0f4e0eCGKfRzehGOJI4hgDPA5HXHXtmtO6/aN8AXkgN34dB4+UtbqTjuMgcfnXy1as8UfzAsuenpVgKXUZB57k1KzWa0Inw3QqO8pO/qfWeneJfgd4y06V7iVNIuMHCMzxuD6gAkE57Yrn7v4d6DeQf8SLxKLqJiQvmkH6HPBr5gkiZJyXTeuepFWLDU7jTLxJIncIpyArEAfQdK6qebPRSul3TJhkP1dfupvXoz36Xw14h8C5llgGoWAOTNA+Tg9yOox+Vavh/xKl+zK8bIeMbyMn1GPUV5B4b+Mmu6Ijl7k3duDhopScAe3f/AD0rq9N+LuleJdjmzNpd/dkbAGW9R619hlmewp2pTleL113RzywVenrJaHqP21IB1x3+tRnUHZwY+R/erzrUbq8vIGliujLbqAxKEdMd8VseC9WS7QJLLuJbgE8ema+yw+Y4fES5acrvt3MXTktWj0G2GpgJKkq7cZCg4P8AKtvRNSuRfItwT14LdCfxqDS4yiDLb1xkADp61rPFHcQEBcMOQw6g13ube5UY2sdxoErtkOM56eldHbwmOTZIOWIAH9K4jwRdyz26h/8AWLkEnnkHBruYpJpZYGb5trgk+wIrCo3Y6oWZ07wLOqJH8gVQcdAD3H5102nWkCSWcgkyskZLDB+VwQMZPXjmublu0mU7MqxPUd/rW7pC7rO2hYgMjsQSeSCc96+bxClyroejSsz07w64juB84IIG0g+3SvWLKUfZoeMZUf5NeB6E0xvLq2LsZFRXUKeQM8n6epr2vQtUS4sLQGTMjKASepbGD+tfnGawtNHtUbcpuAAdB1pwGajRt4zjBBxUgOK+fZqxTyKTsDTqatIlmfe6db3TI0sKOVbcrMoJB6ZB7cVyTwxS6neW6JIjwBWIZeCCT0Oeeld2wDAg96x9RslDNKFy+NpbHOPTNddCo4u1zKST1OBv9KW4vMooAxyBnmub162iWQQucpg5A4IPfFd7eKun3ETSnKu20MOoJ5Gfaua8QaGL7WpHDlFPIBXgcDgH0r6TD1/eWuljllHseQ61o8U6NLFIfNjyGB/iHp65ridWiEYilyRFuw2K9Y1Hw/Ml3dGMgxYxuIOM9xkD1ryfU7x7eSWGSFWWTIKnkDkjI96/QMvrOpGyd7Hm1o8upiXaPHM8gBKJzu6jHrn0rC8XQNd6IZym/wAvLKRySMciu0tpbb+z50nj3ZUoT6g8fhXOXVi/9iOFkYwgsoJPJ6g/WvRxVFYuhOlNbqxnQqeyqRmnZpo8TvEM8ZZRwwzgVgSyFMoQQfeur1NRbTtEMgA46YwK5++s+6jknJJr+YMVRdGrKm902vxP1mjPmgpLZq5kysAykjPPJPartnMrEH04yaq+WWypPTvTEBQAAkLntXlSi1qzui+hsHLEEHJHfNDkDBJzk88VWhnG3k8+tWQA6EAnJ5zWbjc1Q5PmTYAG9KpXUByQ3HHFPWZo3Yg4J4NOmPmcH05rFpmyKaQ4QbcnB5FNyChUDae+an2GIZPQ+tRMnzYXBz1qk9C7qxVlBUe3cigRjZ0JJ6epqwYCfl6+ora0Xw2upyIZcqi4Ibsa2imYzZk6JpEuoXKjyi3POQSDXqNjpSWdqilAu1QABVvRdJtNHtz91mznd3x6VX1fVEckREBQOueoraJyyMnVYYShZlGQMHPrXC6xLHHuB6HOQK39T1YSIyl+prhNXuDI55IHTHrWpkk2Zl3KrOSvTuao4AckgEDpntRM+DjjA60EK8RAJBqkmbKNiKSUAEZ4Pb1qj5mWOTx2HrUs5KoQTxVBZTu45xyc10RQWuSwoWYBztGePeur0a3ENsHIAckjPcAVzGnkXWpRRnvycDP5+1dwkYjjx0xxgV+wcB5a6leWLmtI7PzPgeJ8YoU1h4vV6v0GIgjmAHIPJNSSyi2cYydw603yeQc9TnANOlVGI3jp0ya/ek7H5jYquBOxJ4GeQPrU6xhQTggZ6CoJflbavTPapBNIkBJG49s961iS4odtLgnNOjIjyTjHoai8/cQFHOKiuGZgApwQQCG4+tarc53YsxwsGLHoegHercMmzKgZABJJ4qpbS8gMdzAd81cjIlYqBwR1qkY2SZFIm8HA4BzREFeNQDg55zUbhxIyKScjk06B0hBV2w+ePWnYz9S/NpNza2Ud26gQSttXnknBPT6Csy4YwyAKM5HtW9N4okvdKTTnhiEcZyjqTuzgjOPXBrBeLc3BLHriiN76g5LoQvBwJHPJPABoltwQCeR7U1l35Q5AB4xUsG7aRICQDxWuqKjqiBogEYHgkYBIqOFScqTgDpVpsvIUyQB0+tRybNuwkCTqcVRorbobGmMpkjknipGIB25yPUVEAVBbJyBxmoI85JBIINS029TZOxl+K7aSezwnKg7gPUjtXjusDZO6E9zlT25r2u9lJUqAd4PGR1rxfxBZtaajOruZSzMxb1ySSPwr8m46jL2VOVtL2ufVZI1eSW5QWYwhACeOK2rW86NnPGAa58rggg5A7Grdux2ZB4zX4bU6n28Njo4dRlBUFiR7V0ujXZkliBB6jkHp61xNhIQu1ufrXYeHtpZARkjkbfX8K8eq7HdTVzvrB1KJkEvxiuz0feIyoyAOoAHeuN0lCJoy2cZHWu204qwJDYcdBnqK8mctdDujE0kiLRnIyeecdPxqq5MTDB57itq22tDz0IwSelV7ixDgsBz7/WuGbud1O3Uy0mKyYPBPpV+0fJGTk56VXkg5wev0qxbL5WOMn6VwNu+p3WT2Nq0IyAOeOhPFacc4XA6e2axYAQAQef51cjBBJ5J96XXQLGg175Sk449M05b4lOeD+tU9h25P8qacZGaqKsKyZamvQoAJ5Jxiq5uSgz15x9arzwFwMEjJ4FPitJcAOMjPHPat43bJaROl7npnPpUyXgIG7PoM9qzzGI5D6ntUklwCowAD3rRabmTSJpLvaxIIIqjLdCZcnqPSldwQeOtVGIjY45B61onoZW1IZ59gPfuawNTl8xWHb0rUu5wgYnpjIrKmlRzgYOetdMH0MWnc5u9iJwQOvHWk0bUl0u788gsEzkD34qfVLqGPcucDHBArnbm7V0PlHLEnp0JFe5l7SkzjrxukaninxW9yGVnxEwwEI5xXFz3qMN4IAPb8ao6tqXllxKwyD0PbNc1Jrj3MwRUKxnjJr6NPU85RRvNelLoHOU6n3q6NTBACAg45C1m6PANRujEmcgZJ9M100GiR2alpSM44zQ9QsVReYQM4Ix1Peqran5k2AeOwHc/Wquo3YkkMaYC561Hp0W+ZFILc4zWL2DlZeCPc5VQRkcH3ryHxixTVJUDlwpwT717peWYsNFnnzhxGxG49Dj1HNfPevTSSX0kj5yxLeuc1i7IlIy0kC7gMn61PbQmVhkkZOORVaJDK2QOQa3NItmll+cbcY69645yKjF3NjR7P7MAxXJPAaut0nR5L/O8EjIwKl0HQ4pjGqsJHI3ADnHHNem+HPC6W0RnkLq55CMARj1rz6krnfTVjE0jwuYxvKKOAcgjOa1xpU7tjJK5OAQMDn1ru9I8Iy3h3OdiEcHHJPpWo3g5YpEMg3hTkEcc+9cEpWOuMbs89i0IoCxGfYelL9gdRhQQegxXezaSsRMYTAPeoINJ3ygOnAzyR1FcrqW0OlU1Y46302WLkNv8AYc1NHby3DnKEkHjjpXY/2XFbrwnfAyc1PHBFGoYAEkckCo52ylT6nELaSxOwKkc5/Oo5tHyd7vz/AHR3rsbu1EvzAAH6c1mvZDzcDJ9QaOfUhxsjmHZNjJjIH61nPZG4c4Uj8K7aLQY97s4LKeAuOBT/AOykXIKYHarUmZuKZxkem4jK46j+tTQ6bMz7QMjHNdUumpHk4z6U6OAKxGCOM5A4rpjJ2OeUUc6NO2cuePTHSsXWpEijZACABwK6jU5tiFdpKgdxXD65ceY+U6HJIPWuqDOWUWcL4jxIzuq7T9e9cXdEFyD2PWuv8ROyNkEbSMY9DiuMnPzZ3DGa7oOxwzSSKUgQKSvB7e1UpJlJJc5Pp61JfPl8KSB61l3LFMEN06mu6BwtmpaSLIvHXp9KSc7GwcAk9u9VtOIZlGcA9c96tPwWBXJB4JrZErUbHOgbDHB6ZNWQwC5L59BWeqBmPyE81afAiCdD1wO1LrYAEmchjwe9RBCs+4k4J4xTztaLBNKpzGByQOlQtDUu2bksVIzz1FTPGQ5YDPPeqdq/lkFc89AavsHlKk8ZotoNNo0ND1E2l5HlSRn7o+tet2N6ZIEXCgYyOc4rxhIzG4JOBnqK9Q8PTSNYROTtBGCD3A7/AI1+icFYOlXx3PNXcVdLzPDzWrKFGydk9zdhlbexU8Y4AqWK6ONpADZzyOtVUvFUkKoNQyTHb6HPGK/oaKPhtS1eEyEHOcdqiid1kweMDgVBIXLI+enX3NTeaXgJJAbPBx0rZLQe5PGS74JwD2qWW7Ma7FAJrNiuJI4i0nBzwf8AGiJy6AlhkVaQLVmrDcEIPN5JHOfrVcyjz2CMQD2z1+oqNnJiyCOwqvACkhLk4J+vSlbW5ety3JAIcl8MD0x61WkA84AKSTUkd1lyG5AHHrToig3u/J7E9hSasPoTcLEGPGeg9KlhYqcZxgetU4ZzLJtYfJ6mrEZWFyRyD6Vk9BEhjdCHVgc9QOtMS4YEgEn1PpzUAkKlifuk4NXraGMAFhlWGQSanbclMjCF5MBhkjIxV2G3SJQHOWI6jtUKHyclFDe57evNPS46A4345z2qdSluQuxglY7dykcGlhld2L5wccdeKeZQ4IYZGe/apoUiRQ3U/wAvrTuaRZBO29hnIJ7+tLBYiIqQM/xHJz+tK5QvkgHI696lDfuxsfOe3pSb6IpPUa0mMqvAJOaiaJtnt71Lb2kszEt8oB6mp3j2dQPYnpUNtFpGfDFGuV5wTnHvUwR8ll4AHT1p4iBnAbgeoqS4QKgAIz+tCZrAoxu7TBWPBPJNWpdqYcc9s96a0ODk9MHGOtKHBjwQeOhPei9y0PdElQEgqwHDDrz1pIZhsKE/TNQI7u4JAKenanPH5koXG0djS8gSLkGfLwwyCRikkQAfdJHUinxyxwqATuKnoanZd8HmAqQevPSpuXYrbkGDg88c+uamjgO4OBkdOOcVWZhwMA7R0HrU8F2YBtAJyKm/U1RK115LFQpAx1Pc1EshcEvyM9R1NSPMLpcYBPc4xiowfLYxg9TkH1/GpKT1JI3EalgcDuOxqS3WO6mywJAPBNQKhHyHk4qKAy22VZu/UdetTujRGpJmKQhfunrj/Goy7McK2CTxUcbFiATwwwc1HcSLEpII4HfvULU0jYsBmYFWIJHTFRpKGl2EdCRn1NQ2370Bs/PjGfWnFA3GMuDyabsmUrbE5YKAwIBz0A60jXDOwwCRjoKguVcoCFwCMcVPaxCPaXO7HX3Jqbrcd0hS5VOfpzShxL0OMe3WlZBOTu4A6j0pmFQ4Tp3xWW5omrCtiPIyCe4NIsscbAnDeuKYIxKSX+8ByRwKctuQgAOT1GaClIsidY87SAc5weO1OS5PVs59qq/ZGklV34C96tbOQc9OmayaRopakyP5mdmRnufWtG3mZI9pIJHQmsxJwhG0c56dKtR3aFgW4btxwfqa55o6YtI0Ypg7gMcD3p9yXMHy8nqCeKr20wuWIAwQOtOV3jLIxzjj2rnaOuEjQspCyRo05GOpU8g+grUEk1wxkMxcjoWPOKwbKEZdi4GOTz/jVuGY5IHAHU+tcsom8ZO5q26zXGWBG4Dg5yTUBlO8hshhxgio4bySCRNpyM9ajup/OdnJw+c4981lydjVVHctQ6gsT7SvA7mrnnRT4JAJPbqKxy6LGC2M9/XNPtb9I2BPGOxGalQZqpH6FspAG45Peq8o5461bdwuc1UBG5jmvy63Y+RSInU45pI4l2EnJ5pZJCcjHHtTCcKAehppXDoVbkAHjJPoKpySEcgnirckA3nnJqLyA2cjvT6FooIx3knnPanMoI64z1BqdoQkmQe/Sobhzk464rmmzZbld1HlkdBWTdYUHtxWpMSuOc5rMvcMCCCD2NefUKRwXifWItNYvM21fXGcfWvNPHzJq3w31bUUcSwkYGDwTvAz9cn9DWv8dFuotGne23EnGQvJ2k4PA9qZqHgop+ydpusxSoZVldLy3nO0gl3KkZIyT8p9814UnaaRulsj5H1O7/4mBA+QKTgDuc1oa5K6+GC6ttfac5HJFUNXKC8DBRkNkgHk5NX/ABTHF/wi8siyMkmwlQD1Pp9DXpwWiNVHQ8q8ISzTeMI9i7txIOTgYwev1r33w/biKFGuMFwcgDoOa8H8DWhl12UsWynzZXk9R/OvoDQgJbPznQh1GG9+Ov1r+q+FYqGT0/P9T8+zZN4p+hso6NgBzjGRt6Y+tTRvlSBwc/jVCIecwEWVGOQR147CpoJTC5JXbngE8k19I4njW1uXoo/LJDZyTznNSIYvNAABdRg//XqASgjLdSeQDRbp5LNjOSc5PU/jWDTM2nct5EZyRk47VIZC4JPA9KbbojBnzj1OM5qFiQxGc454rPRsh7E0E22bYFBBPU9qvm1LpkE4PUd/rWXDKDIu5cnOMmr5vSgBTjAwDWcou+hCSa1BT9ncAD5QeT/+urF24EYKntkj1qtHIQGDfOTz9KleRCoIUgnsen+NZNO6IsOgw6ZLdPXg0C4IYhfWoVRt4YdCMEk/yqRhsYEenrRZE8rHOU3q2D8p6etWgqyEMOi+oqkkuXGeQTzn0qdXRFIDgE9Rnn8qho1iSC4QSHJGFH5VgeIfF0dopSMhgRjoRj1P0rO13VRaoTBOCW+8oPX3wa4y5uTduQ4IJznPvXwmeZ2sHehh3eXV9j6LLsA6lqtZadF3Ld3rM06sCdysOTVWORhJgEgDuOtNtoHkYKqkDPcda0Tp8sRBCEjPOBX5VWq1Ks3UqO8m9z62EFFWirJbIZCwGGfPHerMeCoIAwehPvU1tZvKrLsyB1zSJCQ20cLnjFc0maKJCWNsGDgkk8dcEVnTXZlY44Y8YrTuLSacgkn5eMetRx6W3UjOBuPNZ3RDiYas8bswGcnBHvmhrko4DoMnoasy2somfCZUnjHQVUu0MjKuDkcZHSpctDOy6j47h0cMFDEnp7VspcIygEHcABkdKwIkeN+TyBx6AVoREmPI4z39ayc2Rp1OhsXi4DkZyea1IZoQpIAKkdfxrjBM4ZcbsA85q4l6YlwCcHg8/nWLk7iudZbuhyVxnParEMqupwBkHrXMWWpCFsbsn0q4mo/MWGAp7CpuwTN4oBgqcevvU0MnzAN+lZEGpIycvnJxWzp8aS4YsR9a1iT6GvFII1UqPve3WkvIpWAweGHAq1Z20aIC5yR3P51JKRvBHTtXt5Xg547Expw23b8jGtUVODb+XqVbOIRvtYZB7HmriyLbuUHA+lM27SHXJ9T3okUFgQOT61+5U6MaUFCKskfPuTk23uXXuB5aBBnI9azTHECCPkI7djU4U7gM5PY1XuUzkDg9B9a8rOYXwU7m+H/jRHrd4TYcE9vzqWCI47g54warW0O3O85q9bxMxyMgdMY4/Wvxdxuz6FItwptXJ5x1xWZr+piCHyoiTK393qKsaprw05fLwpLdh1/KudVmuJluCTznAb617WUZZ9er8sr8q1bt+By4iq6UdN3oXLQGGPLdW5JP9akWQL0657c0xp94AA+bHJqODlgpznPNfsVOCglFKySsvkfOu7e5bgnAcgkj3qJszOdxJGeM/WlkARSQMjHeot5IIz0rTUaVx7MM7QRgfnSGLKbsjIPA9aijZHkJAGe59aXeXJJBwOn5UIiwxQTJwc5PSrWzagPv2qmcrLkE478VYWcuFBIxnkd/rWbeoJWL1nGDcooPXsK6kSC3txuPAHf6VyNhIy3KtnCg9Sa0dW1NHARDnjqOlfLZlgp4utBJaLc9PDVY0oNvfoZ+sXguZST1XoB3H1qgk55GcioJw27eDzzjPI+tV1lMhG4YIPbvX0FKKhFRitEkjzJtybb3ZanlMrAMQOccVcfT2Fskkakr3/rWXgZBJ+ntWpDrElvYeUuCOeDz25xWy0Mlq9SizGInIA7c/lVRmIbAO7nHc0ry+dlsZLdQKbFKUBG3JPrSY1uSI4C4Oc9eBTeXHB4zk5pWOxBx06mq4kLZJ4U9DRa5exIcHI6fWiPIbbtznv7VGriZsZHWpi+1PlPzDuahK5a0BAdz5G1fXPeoW+bg09Cz8ucDtxwaibkZByM8e1JpFrYjEoSYAdehNTtIFI9CeKryRs8oJGM96e6cKc8DqDQXqiaVN6lgcDgYqNQEAI9KlRzIu0jA7HNVZI3VidxxWbEWIiZ+xAB5qZnVCBjg9CKqqXUAINxx3qby2UAseRzgVKBak0C7nySQfT1qcqEfeCQSKpRsWAOenXFSwzhjtfkep7Vi73NlZI6PwirS6zahuVLg4JxkAE8V2Ou6jiTbnhT2NY3gDS1urx5TkmMEgDrzxn9as+ILM/aHALEZIJ7V+D8f4hTrwpJ6pao/VOFoONCUmtG9BLXWArjcc/QUus6ibi3Xbg1zT2t1CfkBIJyMd/zrQgZ2jUNnIGSD1HqK8Lg6k6uYwdtFqelxBUUcJJJ7kaW7yfOw4xxmnJDskBI+UnnH1q6c4B9sGpUhwAcE/hX9I6I/HuTXQWOIInHIx6UscG7dg8+lToC2AOn86eISCeCBSY1EgMZTKAEg+tTW1o55Gce9SQqGbB/WtOGPggA89xUeZcYozm3KdpTcPWtaKziW3EkfEhHJxTraxBYbjkE9D9etdBZ6JLMhkiAwgyQf8KylUjHVs2UG9jCs7Q3LnzVyAOQR1qCTw/bzO5CPGR0AyQTn37V2VhpTSjlQGPftTbvTpbdzlcA1j7eLdrmqps499JMChwm8A8gdRWfeWAKs6Lg9xXbLZ72AIJGeRVPWbe3tAjL8wJ+YdMVTmm7DUGtzzt0+yliUBBHGTjHrXkHxRsJ7xZZIbnykOSFduBjg4P45r2Xx3qmnaRps1w0wTAwATgk47c18sa3r+o+LdY+xRytPI0jJGi/xdBgYHtXh5tiKdGhKMpWclokNNQkmzg7qbUbrUWtEL3mG2gIN2TnHYV7F4K+Eseh276n4pMYSNQ0ULHATvk+/tXTeFvCNh8MNBOsaukTXyhpBvYYPGQBnvwa8Z+KXxU1PxmzLNIbexYgC3iOFYA5UnPJPvmvyapU5byZ10oyrySj82aPxM+KL6gzWGkObfT0ypC/ec5xnjt7V5JlmfeB84OSe9RtclhxnIOKsRxSkgKCd3b0rx6lZz8kfQ0MPGmk7XZcjv5rshsBCO3Y/Wn21sjT7pBz7UljYuGAGck8g10tp4XeYbgCSQOo7muR1D0Iwb3RBDHFsBBGRxk1f07TvtRAkAKdRj0qzYeGSJj5oLoo5HbNdJaaLIZE2JhBwNvQVzSq6m0aV9zLsfCcBJDoOuRnsPSobjwkN5eNAF+7t7/Wu6ktBa2w7sRjnrmotMszcTBXBCnoTWLqmypHG/wDCFB4iZEweo9Kzb7wN9kjL8kEEjPTj3r2Wz0jzMROhIPTmqup6SI5lgKAp2zRGb7mcqZ4HceGrqxSR0TfC3AUAk5/CuZ1KwntzG6AoQ2cr2r6Zu9OhjR0kjGT/AIVw3iHwxEIGESKN3IAFddOs4s5pUkzznQPGF54ftZYlmZ0lADBuePbNbPhnxi9rdi4iYYDfMp7jP6Via94cntYpCIixwTnsK5KKWWzuuGIbOSP/AK1exhcbUozVSDd09Dinh4yTTWjPs3wh8QdP1sWwFzGjykqImYAlgMkDJ5r0G1njkjBQ5Bzk5r4agYXjQTpI1vcrggo2CD6g17N4F+MWoaaYrbV0SaAAL56AhwegJHIPH0r9Uy7iKhiEoYj3ZWtfu/0PBq4CpB3p6rt2PqHw/OsBAB2PnO4cAg121nqBtW/eZKsvAPI+tea6DqkN/ZwSoyusihkYEcggGuhg1J3Ajd8gDAHHHFfXaNd7nnp8rsd9pd+BKDwQT0xnNehWVgoFlcBiYJPl3LkqSCcgnPB6cV5TpH7qOKQHcvGRnpXoB8Rx2ukm2jBa33CUKOofABI+uOfoPSvDx9Oba5F6nbh5K75j0vTLA2OoWGsREh1cxTKeQ0ZBB6j6H8B6V6Np6wQBXgwYy28DOQCTnj2rzDwb4ogvp9PiZwkTMRJuwBgg4ByPUD/H19KZRYQPLb7bi14BVeSB6ivzTMISjUtNanu0WnG6OjWZo7pCf9VID17HjH4GtAdKwvPSa1j2PvAGVbv9D749av2V55tuWZuR1I5r56UHudG5oA9qFPFV4LuOYfK2T7VP/DgHmsmrCDvWdqsrLF8mORjmtEcAAn2rD1/UPsSEuMoRhSBnmtKSvJGbRgSAy3hiuFyFAYHGR0qjq8SzWr3CMQ0YwwP6Vdt7x/tQkfG1hgA9B9KZqtrc3CObY8lTlDgg+h56GvahJpp7GLRxWoy/Z9HlAA8wtlRjOSTzn8K8b8UWcSSlSm1icgYwK9jvpF/s+UlCZowQVbpkHoK8g8Rz/wBozsxGADhc9R7V9xkzfM2tjgxK905i+Ki0OFwF5I9R3rm9SvhLYJAhAiViwHQ5PWuruWSC2eJlDmRSpB7Z71yV5YmOMKR7givtIHlPU818T2oN68pTk4YZHfGDj2rkruZkyB0Ar0Txrp5SKJ0+9jDH6+1ec34YPtPAI5NfztxJTVLMallo3c/Tcqk5YaF+isZLyDBPX296i8xVyKbeARDKkk9wP8arGbC7icjPQ18fJHvQ7j3uGgKncSM8k1Yh1TbyWAHqO9ZUkonXB4HeqNwDBjaT64Nc8lY6Y2a1Okk1FSA4Jz2z1zSJenYWzk8YGetcedV8u5wxIQ478VKuuIuQH3D0/Gs7rqaqNjqv7QaUgMBlfQ1NGVZw5PPpniuPTWlSUOJAcnbtJ4qyddCEAHAPUn1oTRVn0O0huoUfBPzYzn1NbEHihLOPYFVcAYOeDXmn9rrK42uD680TazlfnycdOeK2i0jJps9Bv/F7tHhHY+wPesWbxDMqEsxJbtmuUGrgjDNnJwKjn1cFT3I6itIvUydNm3d6m7nJOfc/rWNeXZeQjOc46VTbUBOwRSc9TS+UWfJOBnqKu9xxp23IjudgD68nvTs4HX2ANWJEUDPNV5JEVcgZ9K3gvIb03Kt5IAuDz7Cs8D5iV6kYPPAFTT3KKSSTnnI61Dp4FzOkWSzNxnv9cV3UKTr1I04rVtIwnNU4OctkmzovDdosYFyAQ2ChJHGa6hlCJk8kgHj6VXsLWK3skjABTA6+tWDJsBXqD+lf1pk2XQyzB06EO136n4VmGLnjMRKpLvZehV8w7NwBAzzinRkSnnkVJD5ZVlYEgjGB0quhMO4DkDkA969+1zzLMJoTgEHJHagTk/K547A/Wo5JAASPvHk0gTzgCDggdKtIGtLgYwjj5855A608xhnGQSp5Jz0NE0CoisM546d6lt8GMZ6kk4/GtU+xzuJJFbb5QBgcY59KspcfY2KgZHv61XLmLJH51CZnlYE9M5yaaMnGxMjSSSk8Y65PfmoBGJJ3ck59D0HtVhCpKhjjnrU80SIvIyD1I6mmmzJw6soKArE5IBJPt1qRAyS5BbHUjPBpjQCSQBQdg7E1PETE2NpOB+fNWZ8upBIh8wbhwTknmn3JJKkDC9/Wre/e5OABxgdzVe5OZMbCMdB2p3SLirFUPiXcTgDoPXnvUEsPmO75y3OD+NTXRJXA4IHNVfMKgkt8vv61SZokO3SlApGc8ZA5AqtcxyREMjAjPIHX8qtoHmTIIBHTPeoo0IlCkliOTihvS5uop6MquJJY8rksOua8x8fac8U0UioUiAbIHck5z+NevxQAhgvBPT2riPiZAYbEhQSoAJP44r4fi2kq2WTdrtNO57uUN08QuzVjyRSCDvbA7Z7Vbs23L94YzgVR4lZuCSD37/hVyEYUDGPUn1r+a6rtokfokFc1rBkkkAAOO+a7LRJhBLGVDYHX6471w2mAiYcZOa7bRc+YhAOQcnPTGMc14daVj0qULneabMHwcEEAHnHOfSur0acTnAyGHUHp6VxVpINyg9McAV12gzxRyLHg5bkHPP0rw6knc9OENDs7QExbScDHNbCWKNECOmOCehPvWNYbnkxnAPANdlp9oJIVGdyk9R2rlk+ptFanPSaO7p5hQgA7c+vvVdbJyc4LAdq9DhsF8vyyhZT0AHFQT+HPLYFRlWOenQf41hZM3Whx9tatIhYZ+Xt3q1Eu1cEZOa6T+whDEWQbc9cjP6Vl3VkIcnoD1wM/U+wp8qvoaJmdPPsXJOB6GqH9oKDknAqXULV5FyScgcY64rEudOeZCoJyef8AIpWdyklbU2G1y1txudwFzjJP51Vu/FcCEGE7wepHQVyc2mXLttUEjPO7oBTItOljcCbITHbsa6I3tqTaJ0I8RieQkqMDqQDx+tWINUMjD5SVPQ1j2diUYjAwT3rasrBQwJ5I7YprmZk7LYuKwfBxj61XuhtUkdatYIOSvSqtwpdsjuMYrdXOdtnP387ODEAS2Oo6VzN/cTx5VOC3BNdddIFY+3frmsqWBHYnaOe4rWEXczk0cRqAuZoguSST09BUFhpzCIh1bccjJHOa7WbT4yN2BWfOUhIGPpnvXsYV+zdzjq3krHjGuaNcw6lMJ5CQXO1euAeRVu30M3MCkLtOccCu91nRYryVJyBnABHYgdPyqjdRSWtmREgA6V78KtzicWZlhpKaBD52/LsOoqjqHiOc5BwRjGf5VaZpyoWU5X0NS22kxPlymR159a35lYz2Zi6XZS385O7gdQe9dro2jxWg5UZY9xTNOtonYExgEcAgVp+YkBxnBHUVzylZmiV9CLW4wNNnUBSWUgbhwDjjjvXzZrsL/bpVKHO44GOQDX0hqV4GsZSBuwpIz0zjivIfC3hpvGnxA0+wIPlSy/vWBPyoASTXJKdtCowvuWfAXwok17R0vZI5S8mWjQIeADjn69eaTVfB1zpQcvAVCHa2AT+tfb3hvwlZafpqW0ESlQANxUDOBjJxXI+OfBMTO7GAbHPTaOOOleZVrNO3Q3hBPU+YPDXiiLQpkWW3DAEjfk5HHpXsPhbxZpGqSQxi7jEhwVRiASR25ri/EXwr23ZltnJiPzbWJJB9Bx0rnz4Qntped5CkEYBrz512mejTpRa3PqGx1m2CGJXQHsARmtu3kSRcEgn3rwzwNcXcEqw3IcRLz5jE+vAAP+Newaa6SqsiuTuGfQ/jXK6nNqjojTS0JbmzEs6/LnBJJ/Gq88CISAMn2q3JcAHHJOec1n3lwEJbOABnJrmctToS0K0lvhSzcA1EVROAQR3rO1HxIqZQsPQEkc1xeteO2sQ7EDA4AHf8exoUtSkmzvpyjLjcMr05ogtRIQV69ya8ij+KjKSWiYFj3OR/LNQp8a5IJG3WuQpOMPwf61rGLfQxklc9pNoT0654NMmtiDyOBxxXlVj8eliYiWybYw/jYnHrjA/nXVWXxOsr2JHKON4yMds+o6itlGSOedkdLLAq4GOv8qjFtwQQQMZBpbPxBZajHvjcZXOVPUf/AFqtEGSIlep6EVrFWMJWZzOs2yGM4GWA4IAwK8z1m3YTMAflHp347167qNsUtyeD1ya8612yGw4G5gcnNdMH3OeUTyfxAyFShPIOCDXBX8gSY7TuGecjpXpPimxCFyFwW5yO9eZ30RM5IGM8DIrvpNOx51aNr3Ktw++PI/E1S8lXyXOB1571OJjESrDJzVWRhk8EntXoRPLa10JbVRGwKtnmtbyjIqsev86xra4EYweD71px3I2gAEnvWyYKIx9wk3dAP1pQSWLHPTmknIYck56j0ogYOpGckdvWmncOUbKflJIwSOKn059w2kHOMDNVPtGMjbyD3pkd463AAT5ScZ9KYkaaoI5OTjmrys5CsGwq9DjrWZeRugEgfJxk+9W9Pn+0RhCucCritdS0rGkMSxhgT9Peu98L3In00IhwU4IPUD/A15skpQhSAVz09K7HwtetApCjO4HJ/HgV95wfiPYZlGFvi0PHzOl7Sg291qdWJTGGdDk9gegqSCcSxk5wQe9ZsUUm8nbkY3HPcmiaNygJPlsM8Z6V/R6SPhNjQ+0Evh2wB0x0+tSH95gJJknjiqcUQ8kl5M4HQinW1xkgqcHPGKtbCTLDxSgBMBhjk5FPXBYKeoGAPektrvy5Dv5JHX8akd1lcMcDvximr31GmNe6CHyyOP5UgdyQEYuDxSSlAhKnLdOO/wBaYpJU4znr6VVi7lt2YKmOSPSm7ZCSWB54NJaOY0LuQcdifzqVZ/MAJIzzz6Vm7oe4tq7KSrnco6jFX7dhgkpkZz9azYrhASy4IB5Pc1chvAVIAOTwQfSsmmykSYEjggAKT09Pwq+2TbDI2kDg4rGiuR5uASMnHGeK2YbnzYcMuTjHNZuLQIiZ2dMDjjJPrUJieMmQ9B1NW4JAS4YYXGABUc8wZiEyU6Hio1THoPjCTjgdR3FNazKNw55HXoBUlmY3U4OCO1IGLsFYkA9B7k0ldaAQGAM/L5PTrU8KJGwUA9sk96jlgIkUrxg9c9atxwERK2NxPp2NS2JXTJmkAUJgnPcDiq1y25CmDjPJp3nAQtvIXA7/AFqAMX4PJPcd6jzNh/k4Tg4Y8ZqFt6yAFiSBwT0NSmEgZY7fTmmM+SFRuRnr2oTNY2sNcPkMRkdOtRky7QOoPTmpGlaFQGGT2zTY7gTIBjBU8k0Jvc1joW4Y0ERJIJHaopSzEEcDtio33gMAeMnmpI5QQARwPypa7l3Q9YiIiW+YnoajdWWLan3ieanQGSMgnAHQDvTC7AEgHIHJoAGi2ICx6DJ9amgi/eZyAPQmoIIXjCkuxGec8k9f0qWQgHIyD3x1qWNMuTyIEUJwDkk+tV5CoZSSAc9PWojIgbaDnHOG70uxZfmbr2xUFq9yVZEQk8lj2o84MpDHcR19qbG6q2WOSOB71W+2YlIVMH6UtWaFqKU7ghyT3pxQSuEYZBPfrVa3keS4yBk98joKsiN5JgTxg4yD+tS20zRCXFsyBBC7IdwJIHvyOncVOHCSEkc54B700O6y8gH0zSXab3DEkMRgAdCOtS3fcaJSjsAxzt9ugp0uVQEfp61HE0hj2sAMfhio5G2qMnAJyDU63sXdFiAebguQmeMZ5NNZ1hGxe5IBNRwMgUHJc5wDnpSTZlX5f4Qev6UtblXJ0O5fl5bHIpQHZASMHvUdsCuA3GeSR/KpmPzZzwDj61BcRjSzBcZyOhNKrkRgHkkgg/Q1ZjQbDkggjHNU1RsOudwJJB/HNK5aLcUfmZx1HXH508SbsAIODyTRa7hCNpw/c02MNE+W55yTnrWMtWbxL1teIjiM5HoRTp7hd3XJxwfWmOUlIwgDYzkUyKIPz1OehrF2Z0RdkSq+4kg8kdB0q7b3JZNhXAHeqdsiM4BOB0FTyzLGcZzjp71hJK5vFts0reR1IBjyQcnFMuI3uJdkabT6k4B49aprqrrIFPGc5x34q0b0sg2jL9azaZtdkdtHiUpO4B/Pn8aneJCQFOCRxWRKJmuy7ngHPpjirqzsACM5A4pW1RV0fo8z9QR171WYHOQDirTkYJIwfSoC4wTjJr8mS7nzzViDq2CcVHI5zz26USsSc9B/KmEcZzk4p3JIXbnJ6mmRsWJ5+tE0hU59DzTYpAAffrUPRGiQSY6A96qS5JAOOvWppWCng/hURXIBzXPIexBJIMEEDI6Gse7BmLDv2NbEsGVJJ5NZsyhVPHzV58+paZ554x0eXU7aSCNdz44A5ycivIPipqV6nw+/sr7RNFbtdI0sBkO0smSCR65FfU/w40hdb+IulWkyRvC0pZ1k6MqqWIx3yBivJf8AgoD4IsfBeu6NJo8LQxatvnmhyPLVxkEqMZHXOOeT2HFeI9aiOtLRM+JJlWW5y4JKnHPrmrni+WNfDHlkBSq5JI6AVQuZw+qqo+Zs5OO1TePLry9H2zRN8y4GRkDAr1YJuxtFM4P4aOH168mY/LEAy9RnJwcj0A6e9e8aEHNuSBgMM4yOR614D4QhZL9pA+GbgAD7w7j8K9u8P6tJ5UavEWPAJUHgYr+r+GYv+yKVux8BmaviZHRQyCCTCAA5557VHcgvcK+Tgdh2NRuGc+YpwB0HvTra/RpDFKCrD1B/zivordTynG5o+Xui3gkv6UqxySIS5C4GR6/SltCjEkcgnjFLcHcflOQOw/lXO73sZSQ+xuxwCPqD69Oasffd3IwB1wDVJIwFGAQGH61OJPLU5PGMEVEo63Rz2sWWWMOMEYpJAyP1Gw8n/wCtVUpukDg9+cE81LwUBbOQe/es+Wxm0WoWDOp5GfWpp/nTCkg56g/54qix2sAGCkjpVuwkcD5juDHjI5/GspK2pFtbDoslNrEggdPankFVOQCn15pkkeWJAz7j0preZLEeflHfj9anzBK25LBH5m44wOx7VT1uRbG2eRBvlK4GPpxVqMs9uEH0znrWPrvnyERqmQBnd0GcdK8/GSqRozdL4raWOiio86U9rnHSwSX9yTIpV1yQozgCtXTtFVy3mpuIHDEVoWOlvIQSCZByQOnWuistDAty7FlcchcdK/KY5Di8VUcpq13q2fWfX6cI2i9tkYdtpSINyR4IyBnI5/GrUlqVUAjhvQVvQ2aMu3GfY45qwlpGnUA4GAMA17i4UociUpu/4HMszqqWi07HMIoWMqqkE9M9TVYJArgkYbPQ966xbWCUkkAk8be9INJthuV41O7oCoOKxfCNG+k3YtZpO2qOSnhhXL5HPHAqe0sYpIzghgw4HtWzeeHIHhCCJSmckY61LFpSW8Y28ADAGeR+defV4Pm1+7mvmaLNV9qJzl9o6QqWGSCM461zN1ozpJuXJBORuHSvQ2snkJDEEdQCOaoSaVIxYhckZOD3r56vw1mFDVRUvQ6YZhSm7Xt6nIw6OHQswBJHT6U02qwZLAhVGAMV0lwnkxZKMpJwMgjmq0VqLgBnXafSvna2CxOHv7SDXfQ6lUhK1mncwWgBQFRyR81VJ4/LQkDPGcV0F1aEMQBgjisy5tduOcnPYV5+pRQVTtDjGcYJz0q5BLK7ImMDGSfWqotzEGbJIzzkVJExCDAOehI9M0bhuaEFu7zEBueMk8iuu0KIjaCcHH1rl9PiYqCDg8cetdfo8JjQMRg47VpzaWBJtm+58uI4Pbj8qhjcuqgnAGcVGtzvBQnp19fxoVhLtABABxiv2bhnLPqmH9vUVpy2v0R4eLq88+VPRFv7QkcYUg59cZB+pqJZA8pcZGO2aduAXnqeoqrGxaUgDCnv6V9q0cBcWV94Pv36daJJ0eThckcE1GyBlGDjHU+tQo3lvgHvivMzGk62FqQXY6aMuWpF+ZdtYw53YI9M960JJhb24PBIHWqcIRUEjtwBgDOKq32oiVtpBC9OucmvybC5dWxNRU4r1fY+hnWjTXM2ZN9EdTvhJKSAhyCAMVaMYRABxxxipIiiKUAOSc5NOkQRoD19K/V8DgaeBoqnDXu+p8/VqurK8iD7oGSakKlmBwcgVVuJduCSAAcEnvVmKc7C2OD39a9BIyTTCUkjk8Dt6VDH9/hsAn86kuCFAPPPJqqjjeRjjORUjJGPkuMDr0p2/awIOe1MYMSrY+XvnqKa4cKWUcE9TUq5PL2JHkxyfwxUH8YIzntTZptmCRxjjP1p6T5Cnqal6ohotAfKCx2emO9Ry3AyEAyc9TUQmMx5yMdAKRFy53cgdM1FtR+hYYbkGQOnWq3y78EgHPSrJYiLBPJ6elVJAgbLn5vU1KVhNChR5gwckU2QADJJ9KRCqvkkkHk5pNymQENkA9O1MiytoMVdgyRk44GalQhsHGD79qjCHJ5xg8c0u47CCOe/NT1CKsMu5C8eAcn2qvErFQGOB70NlZiex6VMi7wDk4NCGlcj8tUyRyw6GkWYuSrDHYU8x4Y56DpUEilm2jqOSaoYplbeFzwKljzGh3A5z/WkjVRgEc+/ehmw+MZxyBzWbdjSOxE8jtIAFwP1p7nahLZIPoKkjmQSfMOcjnHHrimTSLI5wCfT0qLl9B9u4AUk8UjAytwenSmBCu4DgHkCnR71JwPbJqHa5aVyWNXQEEfNjFJ5TtjdyCe9LHIQpJ7nNSq+5xnkdhmkCVwWNU4K5wOCKkgiUc4xzmnyYPHSmPHKyHyzhgOPrWD93U1S1stz1H4eWj2ukz3rIFaVtqA5yAOp9ME/yqO/UyO+7qT19a6ZLQ6R4ds4iAkiwKzA9mIBP86466ud7EZBPfmv5X4nxixmZVJx2TsvkftmUUPq+FhF72uxghTjJAA5qrFGGmZ+CuduCOvvVhjvjIzz6VSRG55IweRnrmv0DgCgmp1bXa69j5biSq3KML6di5aW5e5CuQARkYPHvVwwFBsAGAe9LpKB2BIyQMZNWAhe42nOCa/Y2fCIt6dpCSWZnJO9W27SPpz+tPWBrhlhKBeeGGKsWUzW6PCw4JyGPUe1NjV1nDNyQc8Vmrq9ykkPl0tLYDAyR3Pr3pbNQ5IC8d81o3AHkKSeSOQaTTk8yQhQCecisnLS7Noxu9DQ02zjaIZAYg8E9q2YoQgCRkgnqBmq+n2pjAAXAPFdBZRraypiPexPWvHr1bbanVCIml25iYYiLNnPWpNRsWuDtWI7u4ANdfpVtJcwhVstrddwGTz24qzFot48wcR8g4xjBFeDLGJTbejXmdkaN11PNV0WaNd5Qp7EYrn/AB5pMsejvcJGdqAvK4wCqgE55PrxX0nZ6Fb3loyTwKzdDle/+NfMP7Zvii08HeBms7V2TVHuViZI2xmNgTkgnkZGOOnf2mjm3PUtbYcqKSvc+OPHvxIHizVH0SyikLwkqzyLzuJAwp9Dwa6z4b/Di08Dac/iHXUQXo3NErsDsAyQR2JNZvwj8HQ307+I71DHCrlghXh2HUnPX0+ua5L44/FOXxDrL6HYu0en27AMR1c8c9OOfSvlcxxksRVdSW3RHlODr1ORGH8ZPiO3i+/8mN3NmuDHDjgkdyK8nurlp1CnkDkZ7VsapAu4AElsA89ajsdPEmQ6ZY9BXyFaq5Nn12GoqnBRSMm3smkYHGMkCut0XTFYAErnHNVxo8sYAiQn2q7b299bxhzCxUHAI715kqi6ns06V+hv2miW0bBzgHHKmtWXUYba28pDzj1rAto9SucbYmbPUAdK6PRfAl5fHfc7oyTyMdsZGQf/AK9cUqyXU7oUb7l7QXN7GWK85+8R1rsbCxAQZQcnkEcVJoHg5LeJIyCxHG4DOa7Wz8MhkUg4GeRiuZ1ebqbKkl0OKvtLe427UOwHkqOnNWf7GFvAuF56Zx19fxxXp1r4bt9igxkkHrippPCX2gqioME5wFzn/wCvUKdxcjRwulaccJIwwD0PU0avpDGQSYPHJ4r0ay8EPGyAjAB5B6H6Gr2r+EP9HQ7DnGDge3Y10RehzSjqeIS6Qbo5dT165xVbUPC4uLcYHIGckc9K9jg8HNFbFPKb5j1POKqXvg6VIXd1wMHB71vFtdTFxufPOp6ChRxKmAPlOK8m8YeD0sLkmAbw3zDvyTzzX0p4i0eRYy4Q7RnII6/nXCarpFtPxKhyOzDtW0KjRlKGh892zy2FyHIIKnHPTmugs/EKFMyFWOefceldB4m8IC5mdoBs4zkYwfT8a851PTpdNk8ogkjuK9OnUvY5Gktz6Q+DfjS/JisUlLxPlg7HIXGPlxivoHTL0XcKSYwx6jtkGvh/4S+LpNI1IxSBnSQqcA4wQeSPrX1/4I8RwajbGSNw6E4AGCUPuK/aeHcxjisMqNR+/H72j5LHUHTqOotmeuaBeobUENkg8g9iK6K3vI7m2cEYYDv3/GuC0eYqSRheOPqa1o9Qe3BVyMZ5Oea+nnTUlc44tne6LfFVSIMRg7gwJz+Yr1bTvHVnHqMS/ajE0oClSe/XnNeG6NqoUocBlI69yK0Zrl47pJQAYw25eOR7fnXzeNy6GJlroz0aNZw8z6A1DXb5PKkgl8gZ+YADD/UEd++K2tK8Qyadp8dzFB9otC2JAGAK5IyR6n2/l1rgvB+uLrFqIr6WNQoGWk64Pv8A1/Wuvs9GgtwVtL8jJDeXkMhPbivz7FYZUpOnJao9mEuZJrqdfpviuxvllNpA/mKeY3UKTz1zzW7a3BuYtxUp3weorlRprzCO6jWO1kHEhGQDjjOO/wBa0YNREVqsEr4uCSF5wD6ZI7frXhzpK3u6s0vZ6m1cTeWhAwz+lY91PBMjmYbyo6VgalrTWNz5ck7LMesYOQe4wcVhP4lF3fm2UlJSCQzNgHjpXRSwrSvczck2aVrL9ok8qQFEL5ViOnPFb5VbVFw341ytjqBWYQypvfsF5JFdPqCl7OI7DGo/vdeneuicXFpPZmd7nF+PrWRtAvjbhVuGAZT0JwQSAfUgGvBvEN9Cs0Dg4LcuoBwDjkk17f47u3j01Ii7BAfmPbHfmvnnxF5ZuZCjARq3GT+dfdZBT5k2zz8U9DMu7kSuwJOQTjFVL5BFbmVlZhjr1qe1eJnbccjv3/KodR1FIbaVUTchGAD6190t7I822hx3ixo5rWFCMOfmHqRXlOuQOtwwBymMk46HNemeI7kXiITgALtB7+9cHqiCYkY+bHBr+e+K/wDkYzP0jKP93icLczOrHOAMkD6Vk3UxjIIcAHsTXQajDgMGA46+9crdBg7nsO1fBSPo4rQimvzHwSeueKY+qhzsOFxyCeayrqd/OGQAg7+9Vbi6zkAccnJrI3UWW7mT7WzSJnOcdKyZY54tzHIwQMDvVy2vmVBnOPSo7i8EhyAOnSjlujeLaZTF8yHa/BJ4+tWkvnYAMc56571EFZyPkHJyTjpVpbcNjJ4BINLlNb3H21yWfap5Pp2ps91KJApJwPX1p0dqNzSKcMP1q3HEJEBODz3qlGwropRs7nJzitC3gMgBck89D3ojRQxBxn+6RVjzEtwDkDPHNVGNjNss21tFD8xHPc0smDICTgDnA78VR+3+YxVSSR6dKga7bDB+Tmtk0Z6pmlJdIoA4GBnmsy4ue+Biq096GBB3HA4IrOe8BXIb6g10Q1MWyS5nPJHB7YrS8HwCXUVkJAKgnNc605lcKOhPBrpPCz+TcAcZ6En69a+s4dinmNLm2ueLmkm8NNR3aO7UmNdp5BPXHtTmIljOzqDzUSSlwAGXnoCRn8qfFJEjgNKgDdTuHX0Nf1bCpC26+8/HFha1/gf3A0qRrjHOOfrTJDmLeM5zyMdqlkeEybVCvg9iCD+VQyTlCVUDBHIraLT2MnRnF2kmn5oixlTleewIp0UWwEhsEHJBpshLSAA8Y5GOKkiV1Yf3Se9UtGZuLQ5mEqgckAdfWoHdIiFDHcRwCvA9ec1dKgYONoPJ9Peq5sxM3mDJ/wBrt1rRWMZRY2KRpBg/d9asLFuQEGljhAKgjp+lWCgdQoIGCMYp3MnFjFtkZQzHJUZwTUoKyIVPQcc1A0e3ndkZp4iaZQoYJ6UzFjoYwpKgnHY1WnlaKdUUZHc/jWha6RLJIsYJJPcAkV2nhr4QXmtqWklMRbGw7cjk98ng1E61OmrzaRyydt3Y4QbYdrMCx78UEGd9xHy46+lejeLPg7qugwxyRQ/aYyDuZTg56gkZ/Dj/APX5ePMgmYAnBJyp7HuKKdanV1g015DjJX0dyWS0U554x1NVZNPEmUGM9fY1daQyrjkEDpUalvuYySetbKR0RV2UY4GhOMYC9MURNiTcw7cE1rQWUtwyqUOexxxWpZeET53nO+UUElNo5rlxGMo4aDlVkorzZ30cPUrySpptnPRQysAiKfm6H1rL8ceEZptGeWZuMZ2g8nHPPHXNeoWunQRJnYAQOMj8qx/GenzajoVzHAC8wVmWMdWIB4+pr8l4g4nhi6csNh4+69G+59lgcqdFqpUfvLofIswRbgqoxg9D3ojf5gOME9KlvYN19K+0gAkEHtg9KZBAJJgAcHpk1+P1oWTdz6uMbOxqafG28OOg9K7fw+GmYEfL+HWuLslMbBTnA6n1rt/C7gsxX5ie3pXzGJmr2R69GGlzrrK2IwRgnvmul0mIM4Jxkcj69qx7MbUBK9sn1rZ0tz5gG3APAJrxKj1R3widnpKvI6AHnPU9vWu+0MlB5RYMAOp65zXDaSpSIkHDdq6rRXaVCScMp6n3rB7Adva42YAz61PK4CAEYHpWRa3JVAM4P86bc35RCSc9zms09TRFi9mAiODya5ycruJJye+aW71QygAAg9/85rMmuN75BwK1i1YpFiXy9uARk8c9azZIlUkkc+p/Sh7gRhst0/xrB1HxNbWmQZQW7jPTmt426iszWcKgLEDnqayrzZIST1B4HtXGa38XLW2RgkTjaPvMQVJx271zNp8b9KvL3yJ2kifIUEAbSc9cg1tyStojJNX1Z6mkih1Jye1adu4BznJ71yljrCTqGRw6HkMCCCD710Wnv5gBJHqTWSdhtNo0H+4Sep9azrmbgqTjFabAGMg1j6lnacLjAxmtEzFoxLy5Ikb5sr3NZdxqSQKW3fdGR3FPvoicqrYY9cnrXEeMrK+07Q7+7WVkSOEsCOckfSuuknIxnZPU29R8Z2ttHudskjO0Dk/nVOPxLZapGFt5t75wRggjj3r5sk1W8v74s80js5wcsTgE84JruvCC3mn3BD5kQjg5zg5r0oRcXqYN3Vz1e4uSLYhclh0BrOm1FEHlsRluSO2adJchdO80g5xkn0PcVz628l1KCAWDH8ue9dcaiRyuN0a5gaeROAc88CthI0gQIAASef8ACs+Mizhjj534Az1q5Chc8gk9TnpW3tmZ21LDMkSE9DjIz3rMmkNxkgnI/Wo9RSVj8zFQpwMen0qTTmEuIxzxyaxlUbNIos2UX2mJkPQg8HuKp/A7Rhp/xNvrl8mCK3ZCRyAWYYP0wDVjUL+LSreQuwTKkBh1HGKvfDVotH0i41R/mkucHzGByFGcDPpnJNcspNtG6VlqfSul61a2kQBkAHoSP5VT8Ua7ZXtiQjxkjDYJGR15xnNfJ/ir4vT6hdPFau8ZHyqyEjOeCM9SKxtI1bxfc2kt3FLKYR90upJOPQHg/ka5ZwcrmsNNz3q8KvISTnPpWTNbxvMeBnrXjGlfGm+sZ/L1OJnCnDMB8/vwcV6rofiW08RWyXNoSUYZyw56dK4alKUVd7HXSkm7Lc3tPt4+C5BOeRmux0sokXykDjqTXE20oEgHTnqTXW6VGZkIzkjnGelcN77HbZrdGnM6lSxPPoO9ZGoSfKRzyK05YTGmTyMflWRfkbScfN6mp0LT1OW1PTxMSEYgY5x61yWseHXu1wgJKniu6kk+8PU1CtsHOQOSaI90Pm6HmSfD+W6ydyqQOOpI7c//AK6W3+E00szpK4CHJUjr7e1erQ2aROMkZ75xitK3hjHJxj0raLkjnlrseaab8IoLNY8ylyCS5Iz+A4reT4fJGQkTEZHccCu5j2BSB39e9SITyABgDrVqpLqYNHnNxoF7pR3IjFVzkj09eO1dD4f190iEVwAAvB3dfwzXRyESAowBGMHNZ+qaVHdQkRKAxHauiMmjF2K+qTl7YyRMHBHTPH5iuLvI2m3BwFJ6gHOPxrRh8+xungmyEz0PQ/jSTohBPr3NbxdzBrQ898UaQrwEjl+pGOPqa8W8QWrpeyKikYPT3r6N1OEOjZUEH/CvIPGOhCF3ljXJB5J4rupys0zimr3SPL5YgVOTjHeq0QHIc8jpWjeQ+WxB5BP41msA4HPOT1r0oSujypKzBER2yDgjsO9aVq4ChSMf1rOMXkkMPqRmp4cEBgfwNapkLUt3YHBQ5qtaO0cpLcAnpVstmPge5qu7jcCMYFaJgJMR8xIGRSZDgc7Qe/oaivGO9Ryc9/SkQ/u8E5x1xVrzM1uW7i4McSBiSMdfUVcsbsJjk5Pas9jlFyQR/dqW3nSFgCOc4xVpq5V9NTV4cgjg966Lw3fiOeMBdzZA57YNcdJMxwc8dx61s6PKIZoH5yDjHbJr28orOjjqU09eZHNiLOlJPqmeqfbRsYHGfWs+4keZQpJ56AY5qnFI0sYIGTjj09ql3IiKSdzjqR61/WdNXifm713JvOeNNmCM8c0+1lCSo4AJ7g9uKpi4MxI6AdqdISjKQDW0VoZXaZtQAMSzcg+tI4HnYBzHnGKqP89spYkA9PU1ZtYH2b85APJrO1tSlqx85RJMJkAgY96VtwUHgjHIpJoEJDKSH9W70/eoQIQCMY4p6JIYy0QygnJ9cVJBHtYgnqelRGQqQFBGeDngGhd6ElQMg9jRYpaFnebYkbRz29Kas3zZj655x6U5wZdryjoOR61HGED5AwO4rOxej6lyytSAXd8nPB9qnW7eGTY+cHq3ofaqiTSK3ABTPTv0oSR3lyQCAejCotd6l2XQ1PP2Y+Y4xjFLE4Y4B46k1UMgcgBcn8jS5lgcEYIJxg1g0Vy6lxoyT8hAI71aEm2MK4zjoxqvES+Co5zyKvvbfuQuN5Ayc9ayb2uCiyAKzHcT34I9KkiMqAgHg9B3/OktkZZBvUBBkkE4rVl+ztEuwYxySDx+dcksTSg+VyXo9zrjhK8lzKDa720M6W3FxgOCCfX1qWO18tAVAJHrile7gCDLD3HpVX+0SzFUzgdPetbt7GPK+pHcI53Fh0NVUDCXcSSMYyKuJM0zFGwPUkUJDiX5fmA61cVYpaaFYs8jAbM+nX+VSIuTgKQMAk/hzUqSBGyQfoKmVo9gOM88j9admWiuzJtPOCf1oQrwuOWHFRzSx7t2MD2o8vcAwY4H6UJDTLSqYwSvJ9KrgTFhu6knPsKfEzlht6E4JNOkZdvo4PJHSp2KukSxgghiAdvNNluBIykLgZ6Cm4wow2cgdaY64QYAJzngVGxSfQVpcSqOmepIqw6hgpB+pHSoo41l4ZSWH6Coix8wIxwOxPT86SV9jRajyAuQe/f0pFiSUhgcH1Gad9nJPPI9RUyKEjchRx29aG7GlrbDoogrH1x2GMipGUiROoGOp+tRw+aF3nox5PpUgyxVCcj+vvWLY03cnhRXAPcnkmmXlrtuAC5PHbpTbjNsqrzhjxim3V2Pl43N04Bz07mp16FrUkRIgXJbgDqeBSSyxTKApBUDpTI5E2BXj2AngZPNQhE37UyoJPH45ovqNOwKwjLEAn044qaO6GQNowTyadJH5SEk8fr9KikjPDDp1I96V09zReRabCtkcg/zpyRBwMHn0FVI5AWAJ57CpllaPnnPf0qC1qPkLxkBiSCeKhEpWQqXJBBxjsfSp52E8anoRyD3qNLcICSQcgHnrSuupvBakkUrRoWBGT2bsasC4DRgkHf6VBFaeYCx5A5wanjtxsLN6cADis3bc1tqKLkyAKOCeCc9KfbgpgM/J461St1HmZJI5ya17e3hkj3u+GB6DqfesnobJkBd42BHIz9aseYJmAGSe+O9TpDAYcqS/Pp1qaztY45AwGTjv2rnkawepFBGgwTtLg8gg1quISI2iBDgcgjg1Vt7WC+yxYRuSVC+oHerv2EWpBeUbSehPSsmdFzMup3uWIIAZT1HSlhc8IcEjqR9KdO0STHZkgnknvTDLGvP8IHU0rITel7n6Nk7uvPrUQUKD/WnFjuI/kKifIBI5r8kT7njPYhkXJHpUMjFePWpg2PvDJ71DMwJ44FMhbkTAFSO/rTIowQRn2xTioXn1oQgEkjj2qWWkQiA7iD0PqamWEBe2KZNKGOFPPrR5wWIgnJ9a5pbFWILuQBMdfWsWd+54FaTkyE9ce9Zd7KqqcHJ6c159V7lIufCoi8+LWhQCUxv5ryAqeSFjdiPocYPsa8o/wCCml7cxeNvBsG7dbDTpHMYHRjIeevJOB9MdeabY/F6H4V/Gjw/qt/AxsI5GWVgckqylHKgkZIDkjnqADXMft3/ABT8OfE3xn4dufD1499DZ2BSWUxMi5dywA3YyR9Mc8E4NeMvjVzuVrI+Q7SVF1JiEJOcZH1pfiRds2lwIyMcAgnBI5x1/wD11VindNbCoABuGSfQipPH8jmwIcfudi/P6mvYp9joSON8ATCPV3BO9gpIB5xkgV7NoVzKHIYbQOgHT6V438Oli/tGV3wHY4BHU89B9eK9k0eMxRnJJ3HIr+tOGo2ymlfqj88x9niJW7m/FcB0LlduB2qNLuOW4VGC7jnHrxTEjJARsg8HA5OcU8W8NtODjLN0JHINe40uh5sky5HKkisivtYAfzxViIMEyBkH0yazYoC5UsQDnOc8nnir0Uz4KqfqfbvWUl2MbX1JIbli4VhhfpVn5JTg9vfGe9V0QkAA4x1pzW7ICQSSTWLSvuY2ZbDxwxZQ5z681Bl5DlRgnuenvUMsrRKvG88A+nvUzXBMICDDYzmo5WjGReWJJVQsgLDnPf3qRBtT5RgdyTWbHIx2AZzjr3q5ACCUY4HXr/WspRsQkTszIqkDeD19valkQyRFVOMjOAainwg2rnGOTTIZSqjbknp0rOzauO3cdFEYl5J56ZNOWLzWy+SR0BGc1I53RjPJ6gUxZ8BUzlz1IpW0DYuwskTByoU4wQBwaseaZkCqRwfTtVZYWGC/OfQ1ZixbuGxuPQAVzSt0NY6IQNyV646n0qWNQGJHfnmoo2JuGP8ACRk5q2sYAPOOeMVm9DaOxXhiEcoPTnk4yT3q1vVjuI6HJpu1C2MnPfJ61M8OF3AY45A71m2tC+gkVytxnPaoHh8xumVHvRCFVycZB/SrDOsPzMOM9DxR8L0JtdkTxIQgJ2kDBHrVSVgs+1RnPccfnU15cB4968Y4qvCQcluCSefWrinbUm2ok0BuBlk5B5OATWdLZgSAonOetbZc7OGz2P0qtPbkNksRnkjPSs5U4zTjNJp9zZKzvexjT6SjvlmIYjkZ4/Kse807yQQRkdq63yUZt7HkdCRmsTVMb9wOAMjHQCvh+Icmwv1WeIpRUZR10Vj1cJXnzqDd0zlri2OdiDPHNR2UGZCg9cZ7A1PqFx5LcDJPPFGlvlxxwecj1zX4wk9z3dEzTsrUxMExknjcK6izBijCkfT34rKsYSzb168Dp0rbjQhQwOcetfQZFl7xuLinG8U7syr1FCm2nZjkKOSpTax6kdTUyjawIxgdcVHEm5gScEHrU0ZCnbjOev8AWv36MUkktLHzfXUJFLgEjv2qMfewADzzjFTzL5akhsgDvVUOuzcTj1z0qmrhYtqgeIIp6etQzqIiO5HU1HBKNxAbGO470+YKQXbnI4zWLSNFcgneZgrA4QHGKVSDgkEluAfwoYh1zu4PYdqarqqKOprGFKMPhSS8huV93ckVdj5JwABx3qzJGhhBLZbHSsy63kqVBJU9cU8M7IMnI9DWuxO60EEAb74DYNPYlSoVeD2qRQNg7nHFOEsYAL9R/OpHFFNpjv2uOc9z29qYU8tyynknJpbk+ZcBweOgWjcFA8w5yKl9i1HUVGkdSWOB6g8/jWjBNDHbskmCxHGQCc1VWIFMgcYqqrPFKd2Dk8AVNx2tsSzxoegzjsagGIjkkDnpViSVHiOSA5qkGJcgjP8AtEcUiHYtRjKls8DpjtSsSyqSRnI6d6jUgIQTgUwgqoCA+5NTcRYecsAQMheuapyTfOdyFjjHGePep0lVlI7gc0woH45BJ5NK2pDRGWBOM8YpjEhgEHAOc1JIkYUYGTg023wrZ6g9RS8xJEYZs5z37U6NjvO4ce9OVdgJGTnqKRQznPQZyaWg+USXcAoxkdz6UiSDAyMntinPk/JjK+ppscQyCTyvSpRVkh0ivwexpBGDJgn8j0zQ07MCmCNvXPFNJzznDDrg80MYG2cEEsSD1yMGoZSYZQRyD1FTtcbsAHPHUColw6kv68GpQvQedkiggYGOc0m3CADr2NIX2OqY4akYtvxzgdqz2RS13BnYSAEAj6daf5pYZIwM8fWmBizAEde5p0ZJUKQGwevpUGi2JEjLEjkg4AApxhKAAnA/WlRCT8pwAf1qZMAYbk1LsiooWJWkTJPTrkV0Hw+0iTW/FNtCUaSEMGlwOij19jwPxrnSxjyACQeK9Q+DMT2h1O/KfII1iUn1ySf0AzXg51ivquAqVVuk7HrZZQ+sYqEHtc6HxzqflRlcENjAAPUDjmvP1n818kkE8nFdD4p1X+0LuVyFIzgEf59a5potwyhIPt3r+R6k3Vm5N6tts/cIxUUo9ErFouXTAPB4PrULNlSOTjA4603zWSPHO7GM1HHMI5AH796/f+A6fLgpVO7Py/iKd8Soroje0i6WNVAXHHJ9frWg77LoOnII54rI0xw2QQOccmt9WiDoGAwe/bNfpx8orlqGJnYEjr3NXoLTc4kJGB+lPRBGqkjg9P5VSaVorjBclfQ1zyk3sbxRsXdiDbKSchuMil0i0Fs4OCHI575q2JQ9gpIyAN2etaFpaiDZPKoKAZ578V5GIxMMPSlOq7JHpYbDTxM1Tpq7ZqWUSOUMpCAeveuotYtN2oJcBhyGz6V5TrPisGY+U22NOOP/AK/5VmSeN5E2KJ8FeASevPSvxzHcRVq1Z+xdorbzP0TDZHRp00qmre7Ps/wBa2N5o6zW21gG2MQckEDJGfxBrqn0e3ktyvlKM8ZUAH868Z/ZX1W81jQtcuJGLWv2pETAO0yBMvjJ64KA/QV7oM8nPHavLlXnUfO3ueHVpxpzdNLZnI/8I5PaeafMUx9Q54OOxI6Zr89/i14M1j9pz48avpPh2W31RNLt2ZWM4jR4kcAlSeCcyDGOoOc4r9D/AIk69F4Y8Ca/qs/MdpZSy7QcEkKcAH1JwB71+b3wu8S3fw/vL/xtZSPbXkPmJHJsHKHggggg5BA5HUZ6gGvTw1apySfVni4jV2Whwnxp1e5+HmjDwxBELbUIw1rKgPzQlRgjjocivma40yaOf7TITI7fMxPXJ616f488S6h4/wDF2qa5qEgluLu4kmdgAAWYklsDgZJ6DA9q5O7s5Xt3XGXHQnv/ADrmryeiJwtBQ03be5xt5bOWRwCQOT71oaVAnBOAT1Jrc0/RfttriRSjjIA75rUs/BDoC+WCgZwRzz7V81XrWbufVYejdJ2DRYLdsjeHYHG30robTR31ScxqgVQOTjrzxVrR/CcdrEspUPKe+ORXZaTpbxIpVCGY4Ix19DXizqPoz3aVNLoZ+j+FYNMgDMN8vVgeQD7VuafbeeA+MDn6Vo/2e7MN4AHpWjZWAgVQBxXC5u50RjfoSabZ4CHGAT+ddPa2Sqi4B3Ec5rLtFG9SegrdsXD4BqfaO9i+SyNbTrENtyM+1dRpelJI6kgZA4Nc/YSkMMEY9PWuq026AQEnnNdEJGEoo2IdCjdAcZI/nS3GjJMhRkyCPSrlnfKEGTnjpUiXmX5Hfj2rvg7nFNalC28OxqvI/OszWtEh8t0KKQR0xXXGcMgAwPpVG5hFwCeuOoNa82hjy9zwbxF4ZDzuojyozwRXl3iPwmRHJlMOBxwea+ndd0xHU8c15f4k0nDsSM7TyAKcZGfK0fPF/pSxRZdMEHjI5IrgfGnhdL61aRIsyLwSBzXs/jOwltZM+WwiY/fC8ep57GuMu40MZEv3SOOK9GhO1kck4aM8I0u1fSbsM6EEHIx1yDXv/wAGdYuJ75mRg0cijdHux3OT9RXk/iqze2uN6qdhHI9PpUPhzXbjSdRgubKVobiFwQQcZGeQexBFfXZNjHg8XCa22fzPIxVJVKTi/kfbmn6+sbqhA44255z0ya1Yr9bi4KkHBGQe2a800DXRrumxXbRPBJIvCkDJ468dj1rotMvJQyxOc45BJ7V+7Jc8U07+nY+OV07M7+xuvJwyEkqeFOcV0yaul9GrKrRccoDkfhXC2WoRJJhnyCOuCcGtGzvghJBztOeDUypXaZ0RlY9C0zUrqKOJkG9FOAe49QeP0r0/RvHljDZW8dzE0U+MCWMggY6ZHUenevALPxTdW0kkcQVYnABBJPI7+xrUs9ZknmUupGTjIOfxNeBisshiG3JW80d1KvKKsj6Lj8RTzRq8Vy7zAZSJycOP89KtWd9cahCfPDRqSflZ8gepBPY+nauK8AeKIobI2dwIw8Z3KZOSQTzgmu61HWrB9GYxFHmBwSvQnrkjsQK+Fr4d0Kvs+Xroz0oz5o819ynfrFpETPfOGicfJcKc7T2yPWo9BTRvOS5vZ4WWRsRuSM5HPHvXneveKBdloJMgA8Ang+9Z9trkNooG0nB6jkivRjldScNXv2MXVSeh6pr/AIjtNC1FZ9PXz5I1GfN5B5yACDVXWPjBHe6d9pmlS38oZMeMgkenc15lf6k9w3zOfLPJx1rktctLJrgzxShJQu5ixwDx1OenpXbSyai0nUu2uovaNnReKPi3faxLLauqTWbKcMg2nB7Y65HvXk2o68Q7Pd3cdvAnzNJLIEUKOpJJ4rzb4o/Gg6BHPY6MiyX4JV53JKJjjjB5Oec18y+O/GOp+InWXUbprl8ZYucgn1IwB+VPEZ1gMotTp6vqkfZYPhLEYuiq9duKeqXWx9xWniHSrnakWsWEoPTZcoST7c81WvtWtHRzBfW0+08qsqnn04NfnDLdhGO1se2O9dZ8OdAvfFmvwQQyyQQBt8kkfHyg5xn36etcf+umG3UGTPhmjFWc2faOtSLIARgK3zAAjGe9clfxD5gMe1aCOtrZwwYxsUKMHPQYrIvJz5nXI96/Ls3xizDFSrxVk+jO/C4dYamqd7pdTn9WUNkAZOOeK5G8tXRWyCwGcn/GuzvGUsSOPUVjXEe4kDndXy8le568NEjzy7iyWO04zkD3rNuIHU56DGOa7i90cOSVIBPSsW70edckgsAOQO1cyujqVmcoZ5EIznrz70qXXZ+Cf5VpXmnAjcMjHUCsi4s3cFgCPQd6pMaTLqXYTA6mrC35XIHGc4rC8uWJgCefSpGndXQAEjJyfSqTA2hfsABkkD/PNLHqDLkAnHYVhW8rpKTuJJOcVbQsTkkdKFdjuuxoG8kdsHcCeM0/znZgHYlB61SW6ZHwDxjqaZJd/Kd7ZHXjqaauJ36GwL1EU7cYA7dSaqNehiSQDk1mxmafeI1Z/RQKv2OjXNwo3oYDnow5I/lWkUYylYgluS+VHJPaoYrOWd8EHHrW8mkQQkgAFsck+tTNCkUIbjI6e4rspxdziqT6mRHp32dCWIB6n2piSvLG6oeMYyKkvJjcHYmTn0oWJbW3CgkueSDXvYZ8lnHRnBJ82+pw2p6te6fO6rcPGTkZUnkHjFZEGqTlsCVgmeVDHBrvdU0GLULViIw0oG5SPWvPZtMnsL4RSrtBOd3bFe7HMMWl/Ef3s2p8smkdv4QFzJOBBK8AJySjkZzx2NesaPDNHGokkM0Q4+ckn8yc9frXH+BNGVbZDwSwDAEfj/KvS4E8qAB1yAOwFXRz7G0JKUKj36s/XsHwzhMThIuvTTcl+ZJbWEM8bMrgygZ2kcj35qvb20gdg44U9utWMP5eYiUZhwQOatwETBFl/wBdwC2Mfia/V8i4tpYxqjibRk+vc/KuJvD2ph4vE5erxWriUHJljZAuD3z1pkN0I4ijKAOgYDrzWldRP5mSBgnGRVB7UE5JwOwHev0lSUkmtUz8Jq0pUm4zTTTs0xuXZgQcjqSKslAU+U4I6+9RWQcuQcYB4+lSOCrHJ4J70XOOasILVn6k471fsrBLs4X5GXr7/SoI5goVW6+w613HgXw8b+6E5X90PUdayqVVTi5S2SOKq/ZxcvI3PBfhBJQHcHzfuhT0PTk+9e0eHPD1351uiAlQQST2FZ/grw8j3CsVxjngV7X4f0mJFVlHbqetfmeMzOU5vld0edRw8p+/UerOU8UaQI9HkMi7yqElfXjpk18UeItMS11e5kUYUseFxgcnpj1r7V+OmrnR/CbQW6sbu4fy1ZMHZwSSR6Y4/GvlL/hGpLsSTXbbACSVPBPNezkmMhSoyqVZJK/U9ahhZzk+SLd9rHCwWL3kxEaEk98ZA+tdDY+GEtgktycjrtHP51qpJFaIYoY0TtuA5P41GkryEJMTjPHtXmZhxbytwwsb7q/+R9ng8j2lXl52JHjhVFEUYAB6gYpcjBwSR6CpYrQytsT5geSTVv8AszyskkYHUnvX53isfiMXLmrScj6+lRp0lanFJGYkAkkGBwehAqzNpmI3IUhiOrdOnNOubmKKMBTypzkHpzVKXVpblwCcKBggd/c15Lae5vy36Hkmm/Aa88ceNNQfdFpGlCQ4nEe4t2IAzj3Oa9L/AOGfPA2kaUtm8Bu5lJLXUrAu7ZyeR0HsK6Kz1RLGA+UUQqMnJAHTkmuV1TxYdWvXC8AHaxU8HHpj+dfAY7G1ZVJQcrK9kkfRUMPBJStrYy5fhB4YVCFsUyCfmV2BIPTPPWufufhzFo8xktDlP4V75966q/1ZreAFHIOCfyHrV3w9qy6zGVmUB1OPr/8AXrxnPmdr6nWo8q5jhLeJ4yVkUhgSpwe9a2lzASAH6Yzmui1DQP8AWSBNobndjP41zJt3t7ggdVOTn61zSbW7LioyWh2ulAYBBwCSCDXX6bLtRVXnI6eprj9JjJhQsfmI5rqNP/dYJPI6E8CmndGLjZm5HO24Bs59PSieMlSzZPbFNtm88Ajgeo71qw2PnR7TzxnIrLYDkLpCmTyD6H+lZF3qf2cMzAgKMkgda7m/8NSyKcqQT0OOK5+68OOTtmgd0B7Z5/KrimNNdTyHxz43vobcixicAkqXAyw98CuT0XS9T8SXSm7vnVG+80hJOM5OOMda92ufDllK7g2ygMpVlOeQffPB+lZk/hLTodpihEJH/PI4B+orrpaPmZMpXjZHnvjHw5pvhnwFq101hDqbiLJklIBAyAcHBwR14/HNfLWraml7qhmithaoqhMKSSSM5JOMc9OlfYviLQJNVsrqwklke1nQxsgOAQRg4IGc151a/AbS7e4ZzG024nHnnIXPYDANevDFwinzI85YeWjuXfgKbnWvCs+/lLefy4yeuAAcD869ksYPLQKMsFOB6/jVDwT4XsvDOjRWVlAsERO9gBySepNdNb2gXAABJ5INeZJKUnJdTuvpykSopIGOSKyNZV0U54HtXSmN0ycYB6YFVL/Sbm7s3lWEtEActgYAHXNVFGNmjzqb97IQAMqevvWJ4huHvNLudPaIP5kbRktnHIIH6muwutOWFiBwR1XHNZ9xpYnOVUHjn3reNRx2Rk4Xep8yQ/D7UbW6IEIYRjkgjOc16l4Q8KPYQCW5Ad2AwDzj6V2B0nyJSmzPPBOOa07G1EsiRFMnIzxXRCs3uTKmrGNJoC3ds52ZTvgcGudmsPsYcoOV79c17Ldaatnpu1FAO3g8c/XPr0ryXUALYuZGwoJPPua6+e6ucvKkU7aM3TB3O0g4GadNrdtZZVnyQOCBnNc1feJgWIh3YPtWdaubqUvPnaexNaJ8xk46nRrqH9oyk4wMcZq79qisLcsSoYDr71iw3iRghRuAGeOgrldY197yZoY34B7UpN2LgkXtRu7nW9QMSsXJO2NfUk8ACvpOL4YPaeD7a0t4mKmFWO88kkZJJPTnPFeJfAXwQ/jL4gWUk8rC108C6mULkPyQqHPAyTzn0OK+ydXnWxsCCh2KpwAM4x0+g6Vzupy6yZ0NXskfEniX4X6jpl79ojt08vJyIiSAR1OSBzntXolk1rH4XS1gmAlEe0FyMg45JxXp663YX8my5gRmOVwwB6nketc5r3wq0PUvMayvbizaXJCLgqpJzwCM4z2zWSrRWqG4N2TPizxNLdTazcG6kLziQ7mz15PNdR8JdbvtN8TW1pbyHy7k7HRidoABOfY8V7Lq3wO06K58yeZL9s8ybQCTz1HqKg0T4WwaJqyXsDmMochQBz9fwoq4qE4OFr6GlCjKM1K52FkZTLGG5J7ivS/D1sGiWXjJ6nHGPSuCsLKfzkkHCgjPXn1Br0vSl8q3UbNpxnA+leHBNHpSknYZexE7jyxFc5fISpAHfmuumw6k45PJzXN6smEZVHJGMim9ENanJ3j/ADkccHBA608XiW8YLnnHX2qpfKUYnHfn2ri/FfitLZDZRbmuCoyPT0/MUqb7lyjdKxqa58R9Psi0cUhlnAyAAMZ9DXIal8Y9Qs7gFIlSMkZLqScY7dOKg8E+DhretNNdkBQd2w9Gz1ye1TfHnR/7I8O6e9tBGIjMYpGAGRlcgDvg4PNerRpqpuebWm6bskXtI+PsDMIr0InX96pwCOoJGPw4Ndt4Y+L+leI5/s8EpSYruVXGAcdQCe9fHk29mJPWtHSLq7t9roXUqcjbkEH1yK7JYWKV0ccaspOzPuD7YWIbIIPYUkd2zyHBGPTvmvEPh/8AE65mCWl2zTykYDEZPXqfwr1eyvxcQeaGwCK4bJO1joaejuWtUtFuYjk7SDnPeuZuUeLCdcd66EOZgCSfaql7bK2CDgj+dUnbUh2sYFxF8mXx0xiuE8X2Bkt3ITcCegBr0WSLOQCScdT61i6vbr5DEDscgjviuqEjknGzPnHXNPIZ8Kc/yrnI4RlgTgg4OfY16V4q01xLJtIOSTkD3rzrUrM2zls/X616lGV1Y82qrMz5WZcqMk54PtUkN0IsK5OSetR7g+ckA+p70zbsbcRkV2rszgb1N63dWx3PQAUye1w4IyB1P0rPsb7naema055ftEWFPQULR6iv0RSmwOeT6jOcVCSTwCPp70Hd5hUk4zTCpEnLZHUGqGtx67lOeBUkb5dfl5z1Paq7MTx3HTNTWuR1OQTz7UGhc3nkoenrVqxupGJVyVz0b0rOuJVVsKePbuaW2nOQU5I5rtw83CtGXZpmEtYtdz1yynZrOJ0jySoJUdvp3qYDIweSfXsTVTQ73zbBAU+8gP0OOlWRlyeoA7V/YGCn7ShCT6pP8D82rLlm49mNiyjEAgEdfpU21psYPAPIJ6VU+aIkk8nrjtVqN1jjGOrcHPWvRWpzvctNcgQqIx06E9CafBO7W7gkDPGF96omXY2wjJzx7VYgQCPlsk9ganlVgWhdVVCqSckDnNETJ5uQCVJwfaq8Um1ueeOvpSrhpCM49AaLDt1L8qLKyhAMt/hTkt5EUMx2/h/Oqq3KWzAY3HPX61Zlk8+JSTlT0ANZtNFoS7lwow/7w8DHSlMTGEBfvdST61HFZ+cc53c9K0o0CpsCnI9azbS2LitQsZHNuVACt/eNCQtGMs+4nknHc09VaPgAEk9D3q1FaGVScDA5Iz0rJtJnRBFS0hMUgLHOT1PSreIpJCWz8oxjtUtppV1qcyxWltNcucAJDEXJPQAAV6L4T/Z18Z+JofNj05bCJm2l70+UQO5IPJA9ga82vi6FDWpNLyuejQwdavrTi38jgbJjJuEYywHT610WhadOHSe72rGc/Kepr1SH9n4eEYfO1G+gnnHVYQQASMYyRzXl3j6We1lMMG6OIdCB+BAP5V8HmvE1OEJQwusrb9j73K+FpSaq4lq29l1I9US3vr0iAKoRQp7evpWVqbLY253kgD39vWuffW5dMTJ3Ekdutc1rni+W9Bj+Yp6tX4tWxuIq1Pazm3K99z7WFGFJckF7q6dDdtdbW6ufLZcDHTOTW9beUBtwCc9R1rifBUfmSSzON3AAPoTXVAlZVCnHqp7V/QvDtWeIy6nKo7u2/U/G83hGGMmoqyvsWbuMg7wSADSWs/GGOR/s9SKSdmdAoHJ9Og+tVVt3ikBJyDnj3r6VWas2eLexannRidmAemKktZiI8SkEn+E9hVdVBYKQc5yD/wDXqSaIhC27kjGKpbWDUfIic5Gc+nakitysYIHy/WmWsbRqTndnrTw8ittx8gPANSn5giW3QsHBGADkD1GKkkt9kRkOcnHGRUEblCSOpHX0pXM3l7mPU8Y6kVDu2MGYHBA/KnrKVYAgEd8UyBXNT29mVYtnceTg9ql2GmCXH7zC8e/tUbvubacdammtxvDhiMdh0NCQoXVn7H160RsjojsRRSOrFGKqhPy46596v28A2Hc3GOn41Va3RmypOD0z0FMjLwvgsWAPHvUv3tjf1LhHmlecAHGKnjtvmByemeRVOF2LhhjHUjNXhfBeSOPbtXPJO41qR3akpukxhejGofLjZQ3Vu2abe3glUADIz0x+dUzO2QDwATioVxp2Jrt8MCDgYzTbWUuA5HOeSBwKcWjMXzHeT2/GpLeYLGchQOwHeq6WGOlk+UjIIPXNRQoFXBbPPTNOmkGwkJgHr+dQc7ck5z+lC2NErFkQ+XIJAFP+9U7TeaygjBHBwOKz1YnqSVA6etTWm7cRyAeMUWNY6oeZS8hQdBzx0NSrIQMHjHQiolVYtxLY5xUYlwRnBBqdzVaFuGRhwCMHoTV5bvygqEBu5OelZqkA5OMdhTmnDEnPJ5wP5Vm1c2umSXTp5oKdM847VNbSHDISSD0HSqEU4KAOcPxn059KndztXDYOOCvNS10C5p21yUUr0z1NTRT4kDhs46j1rMhd0cAnIz1PWpzIYyTjI7VzSibQZrwpBIm4Ptcnpz1qxPEQiZfccY9hxWFDOeWJ9+KtxXCSJlyxJ6Z7VlZnQmWJY0jYgP06kkVHZbGLq7bgDnPr1qvdsHXIOfX86isJWLORwAeCeKFFiclY/S0IAuSTio3YE4Bzz1p8rnG3HHtVdzsOSfyr8eTPHSGuMsfSoXAzkVOEDZPY1E8BGTnFNIcSpy2c8jNDuAhIB6YNPlGwEH9arhgxxjPrU7o0VupA04bgDnvSMMIcHP8ASiSHazHHuKW3JG4EEg/pXPLUorSZVcg896zbmLerEkj61rTRiNST+tZF5cKImLdACeK86razKS2PDvjP4UGuwpMDiS1kDq/fHQj6fnXj3xZuUf7JKI9imILgjABHB/Q17/4nvi7zxtghuAD7nt714D8XreTyEGcAAsOcHuK8haz9Drir2PF9LXzdbIzkKxJ96Z8Si8drEAcxngg9uCc1HoiA6yC+QQ4wB3IPf2qX4nosliVBO9edo7mvXpaNI60tDkvBADTuoyduWDZ4GSBXtGgsZI4vMlLnsSPUV4b4SuzaM6p8xfjb1Gc+texeGrmR7eBZ4yAABkcHrX9f5DFrKaC/un5zjP48n5nVq7/a9uflxgMPpVkxlyR1wMHPJ/OqKypaqSSDnnJPJPpVq1nDAMDjdxjvXqNPdHG9dyZYnEOMqCOhJqQSeQoYcnPIHU+tEZBGck44ANSShYkEjqMYJyKxb6My5bEbXjjOxDyeQew9qlFxtYHJJxnnp9KjhnSbkYIPpUcqnBBOT6jrSstrGOpeZt4yRkZ6Uv2lFQIR24x9eapRs0jAfMBjqOp/D1qWOFeSckjpk9ahxSMmnYswyh5VPQYxx1q6VO8A5x6+nFUYAVIPQnpxwavGcFgSuSBisJrXQzUe44suRk9PWkDDepX1qHY+w45I680sUzpgsMDqPSpsFiyuTKGLHceCMipZbcQPuJ+bBzn8zWfHK7zbxyAfrVo3PnNhjnNZNO6CysX1czQhgRkdRVvzFbGBkn26VjhimWGSAc4xwav2c+9A5656D0rmnGw46ktxIY2OMjuTViPLBCGOD82TwDVWSN55i7giIAYHqasHMkIAGMcc1k9kbwH3BWSVSBxnkr61pJKn2baec+vWsk5KjJPvSxEqAQTx6ms5QukjZIkkZFyQCBngDqagu3FyuwMB3weufSlkuxMChwH7EfSmwJ5jhT16j61cVZXY7JjVTEeJOeTjk06LhcA5I/OkvIyvA61BE752AfPnqK03VzPlsy+yGNMg855BqMR53FjuYjgDtS3COsCgnLe3Wm2gOCSMEHq3FZra5XUbHEduX5wegrG1eFDEwIwx4A7/AFrZmdkHHJPpVG8szMplIBZcc+3evIzelKtgakI7tHVhmlVi3tc4+/tFK4YZI9RTdLg2MNpz6hj3rXu7NnyVHPpVSw090myBhumfxr+e4U5TmqaTbbtbzPqGkryexv6ZGUGG6HpWhbJK8uAMLnqelQ2MW5kD5PYk8GtNnWFSFPA64FftuQZV/ZtD3vilq/I8DEVfay02RVuFeEhgCSOoFKs7EggEE84NPScyKxPAzwDUTE4xu5zX1hypMeXNxGQSQenHpVSRWYgKehwR2qzCQcgsMk9KjfAk4bAFSzRLQSG18zr8vripZUyuOuB2pkJBJ5P4U5ckkg5OelQ7FpXKalzuIHA7ntS4eJck5B5zUyBonYkAgn7p/nQx3n1xxgVAuWxAk/fGAeh96esgX75288HoKcYU6gHcKdHEJQQ4yvfPGKnYEmSM6GMAEE+1QiMMAD65pWQQsACD700sz5OcYPOaRUUJNGuMAcgVWdBIu0jOOBUxyWyx5NAjO/5uM/56VDuUlqLakqCrZIHANOk2DLZ+ahnWJTzkZ49aq7hyCec9KkNhZEEg46jnNJCjHnGR7VHH5gOSOM8g1NA7k4U4HUmgVkxzRh+CDn+VG4DAIJHTgU45zl84xTVcFXUEgHrxmoIaRCoCkk9CP605ZIpAVUnI69aZICCMHgcc05UCYYADI5OaCbChQqnABHqajJCKSBx6U4OJCADkelPliUjAPWkxxRV3FsckAccU4oUjGDk54PenqCGKgcdz3o34YDGcd8UhqIgicgMWPuOxpGY4BB574qUykqS2OnQVWODnBwT0qC7DZJdjhCeo9KmSEyqWAOR0NV/LJcbjjHQ4yavIwSEYORnk0rkKJTwYiR0OeaVU3ODnIPHBpLnEhwM54JNOQFUUKeh5yKlkpD3QA4J6cY9KbEm0FhyfemyuUYM2Tk4470pLsAy4AFZs0SGDczEHt04qSAHjPQmnKQVJzgjqDSpIQeeQORRcqxNECBwDjPepC4BAAGe/1pBcHYCp6jGD1qLO4jB5zWbYIsZKuMDIPHNeteCT9i8JYHJkkd+O/IH9K8hUlgMcNngV7NpsUemeGLWBRgiIbt2c7jyf1Jr8046xX1fLVTT1k7H2fDNFVMS5vaJzmsIkjEKMc9KzY4SRtz37VcvpVkkYnOSTVEPhuDzX83x1kfq+qQPblclic+lRhFeTv7+gqOechwucikhk24B/Emv6o4Xwv1XLKaas3qfjObVvbYub7aGjbyeVIARwe/Wtu3LuARyAR1rChJ3A5BBrc00gYGQRX1Z5ETq2mjk0+JVbJXr6/wCc1mXkouHBxjGAMGprWDcw2uCOvBrSs/D5uZCWOE6knvXnV61LCwdSq7Ja3PQoUKleSjTV2y3pDmDT3aVw6DoD29hWZqfikXA2+ZhVGMHjFW9YmitYFgQAYHJzwTXlevXclrJKQRsUnBJ+vvX8+8QcQyzKq4UrqCe3fzP1jKsshgqeus3uzT1jWDGpJPOeB/n2rD0exu/FGvWmnWRQ319cLbwK7BQWZgBnPA5NYkur/a0KhiSBgsOpOOg96+mP2UfAEWk3g13VoFn1GdV+zq5yYIyQdwHTJAByeRg+tfOYOhVxU/cTaW7PTxeKhhKTcmrvZH018FvhoPhX4Jt9H+1PdyMRcTlwMLMygSBSP4cjgfqc16D1aqNjc+cSpPToateaN4GDz0Ne24uOh+fyk5Scnuz59/bBvJtS8J6P4Sso/N1DWrvcpZgqqkQy2STwSSPbAbNfCXxz1W48O29l4RhQwSpHtuwFGCQAMZHqefxr7D/ab1XyPiPaXLI9vLpdgHgn3EgklzuA7YPH4fSvhjxPrz+MPFmparfsZpZZOHYY4wBgflXqUvdpeZ48k5VbW0OIsdL230ETEBG4JPp+NdTD4IE8mCuUPIbGQR36d6fp0VpcXmZItxU8EiuysZyYQiDCjoCK8yvPe7Pdw9Nq2hyF34asbCMBYlV1xkgcmqYlV5VVFyDxx25xV/xHqInvPIjzknaSP8+tTaPpS2kQeddzk/xdq+WrzbbR9JRhyxTLljbLGqlgCe/tWzaD5h1xn0qraWjOQRnYT0rahsSEBHI+nNeVJtnbG2w5QGx1HP5VYBwwAPy5ois8kEkgdPxNW2sVVQRnI6j1rkbbZ0LQSEEe4/lWnasYY85/OoLWzMo4BB/KrqWxBAIyR3qbspl60uimCTmugsNQxt+bisCC0LMCRx1OK0bSEJKAQTn1rsptmE4pnW21/jHIPetKLURgE9fWuSZzHgA574FWoLs7fm4rsjKxySidR/aY4GanS+GzOc81yEVyXYgnA7H1qc3pjXAPfrWrmZcpo6lcrICf0rhNdQSFgRyRya3bjUCcjJA7H1rnNTuwMnOR+tCkS43Rw2u6fHPbzRSKGJ6BjgV41f2gj1Ce0mXYQeM9x2P0Ne3arOrB2A5PY+teY+M7BpZhdIPmHBwOa66UrO9zlqQvoeXa1pa36TQjhl+6T0Bry6QtZX+GYAK+0+xBxXq2vXLWd0gABWQYY55BFeZeLYVt7vzSeHOcivepT8zy5U2tz6H+Emqve6OVe4EpQDKk5I7dfQ9q9ItD+8BYgehrxX4IzJL4e3x587LRMQPQ5BJ6c5xXqdleOZNsjZI7jHNf0Lk8nLA05N3dj4rEpKtL1OvtJwWBPTNaaSmHkMM55A71z9lc5VSuCp6g4NaQuVKgjgg9fevYSMTorUNK6uqFB15rda4FnbiRG3Hoyk8Z9q5aDWGFmIHCjj7/AEIGO5rlrvxwNHkaJi8iZx8oyOvXr1rzsVicPhbe3mo32ud+Gw1bEX9lFux7Pp/i17ONLiODzmU/dJIx2JyAa6Bvi1G1nkxpaT5wwkAKuPT2P1rx/wAKeL7DXEZbKcswyrQuMOCehIB6H1/lTdetZhpxBfv82c/j1rwcwr4WjRWJmuZdLHoYfC1qlR0rWfmdvaa/Fqc0tw95C53H92sgOBnoBn+da1hq1ozBbgnaThSBn8DXyZrcj6bqjXdk5gnUfeU4yeQc465r2P4c+KItb8MRXM10JJrdvKl3kAlgByQOO/b0riyzNaGZNwppxa6M7MVltTDJSeqel0j1TUtZFifkcCF+BuH9a8C+OHxJ+xWSWulXJaac/PLC3Rc4IyOh4/Wuk+JvxPbSdDFtbiAkMJSWbLEEEAAA5HJJyfSvlzxDr0t/M81w5eV2LHAHX8K8vP8AOP7Pp+wpfHLr2R95wnw3LE1FjMQvdWya3MnVr0XBJJ+bJPJ6k1y2tlJLd94JIGRjqfat68lSUfd+bIBK9/rXO6tE5bA5HQivxydTnvJn7TOmvZuKOU0vQ7jXr1oo18pCc5OeOa+ovhfoVloOnRxxhTMFAaQjk8V4z4MAhk3ooyOCD6GvWdD1A221h1PUGsVVXQ/McXSalY9EupMrhRmsW5nCvhhn3HUVbs9QjmgBJG4jnpzWZfuPMYsQMk4qJVEeUoO+xRvGBwQcj0rOmODkcg1FezsrPsyQp571QS6ZmBOQD1z0rz5yV7HXCOly5JgjJGTVW5gEwUkldpzhTjI7g+1C3SnO8kc8UPNk5HIArDmNeRooXemwXMBXbg8fMOprJn0J15QblHqa6OOWNkAPB60yVlOADkHrQmnqGq0OCudKniYMykkjqe9Z0ljMrHMZIJ4I5r0Sa2RlwRuGetQS2cW35Bg+9aRSC/RnB/2bKMkIScccVNa6XdSA7kKD1PSuyjgWMHncfapI3BjAwOOoxWsUmZObucxa+G5HxvfgnkAVo2vhWBpC8xJA6A4wfr3rZadEQBQD645PWka7QLlTjPY8H8q1SSMXOT2Gw6dbwoFijCgccVI2FXGBxwPaoG1FEXPQ1k3GqOz7SRljjgdK0VkZO8iW6njQkk4I6e5rJuLiW5IQAgdzVpLF5GJkJ2nnBqYQIuSvBPAzWsNDGSRRggFvk9Tjn60RRGWUZ5GefQCpjHndkHI6n8amtbU8EdD1z3rvhV5VYwcR4tACMHKngn0NQ6n4GNzbC5CZHLfMK6jw1pouruJHQsmeR61634o8KW2keAZbtwUwFAymDliAAPrXSq1kaYem514wjq21b7zxjw7FHBhVQoF4HH4V1sUjmMDHAHPqayNHtwQS6bU4wR9a1EleBsjaRjB3foRXOpaH9Q0oclGMXukkTo6jLZKc8lsDBx71Gk+JS2d4A6561TvXDjMnUHj0JrHuNRKSkDhPbvzzzzW0aji0+poqfMmnqjr7bVRcx7JCFAIwcdD0pJLF0IJ5TP3h3rlLe+JlBPJJ6DoK6jT9YzGEfBA4A4r9LyDjGrhmqGLd4bJ9j8o4o4GwuaQdXDxUamuq2YrqsY3AgDvUYgkuuinA5DGr1zZobcTLlVY/dP1rU0+C3mthv+QYHK9eucc1+5UK8MTTjVptNNXTR/J2Y5dWy7ESw9ZWknZ9ivo+jfaZ4kfO4MDzjkZr3jwVpESQxRRKMAAEgdfrjivOvB3h2G7maZ33BGAVTyD3P5V7V4RsorYox4ReMeleJnNRqlyp2stT5LF+9OMFc7/w9o8diivgAnk10tx4jsNCtWnnnWKNQSWY+gya8u8QfFPT9FWW3tS1zPEMErjAPpk9ffFeQeIPFuo+I3JnuC4BbahPQE8gYr8oq4mEW7an1OByavXSlU92PS+523xN+Ktv4jnItImCIdqu3Vhnk+30ryjUr6a/l3ByAOoHQ0rxO0bOp3HuAetSW9qOC7AcdBXj1K057vTsfeYbC08NBQgtF16lI2xkkXI984qZbNGwXOfYnFWJ51jyAO1U2SSfc6EYHUZ56VyXZ2EragsRIiAJH8X/ANeo59TluowDwPbrUENuVJIGB3ppj+ZgeB1FZuTTNE0ylLBg7t2fSmO5IAxyO+KsvCZAoDdePel1hFslRk5B4YA9DWDk2zZW6lDWVEmjTqTglTz3A6kfjWN4K0WPVoXkLMBG+GXoPXA75xW2QL6zkQcBlKknpyOas+G4ItJ01wvALFmHckCvzjHwUcVJb9T6fDPmopk11oVnHATNgR4wWY4IrDi1/T7bWIbO1XcrthpFB4JHH1+tRa1O2pyDbuKHkLjOD36dag0zwo6yi8ud0SxsHUEYPBzk5yRXkueuiOmMFbVncb0lUo3KntXM6pp6JKzoAVJ4I64x3rb0O5GpozIcqCVOevBxS6nYK0ZVRtwKc5XjdGaXK7GdojSM2CMAcAZrqbU7gATyOawtPt/KxnPA4P8A9etqzPIOcbTnmso3sTKOp02lRrIoJJz3HTtXW6TFGMDGDnv3rj9HcA/eJz6dM11ulyYbJP4mqMrHVQW6TiLKqQpBxjg8d617PR7Sc8xqCT2A6Vh2NycYHX+Va9lOQ4AP1rWNyWWLv4daVqJVmgjUgEMyqAzZ45rz/wAXfCeO2R5bJDtCkhAcY7V69prszgHnd1JrUvNOSSIggEHk56V0xIaPj3VvCVzp8p3AKCcAHkn8qzl0nnDJyM8e9fTfiDwbbXqPhACw4JGSDnORXlviHwgbR5GUjKg4XHJ47fWqcUybs4mGBY+mAAKt2h6k5x2IGQKje1bJDceoq3aowVIlG4k4A98/41UFcbO1+HXgOTxbfh51X7IucM3O4g4OBXva/CfSk02JBZx7o1CqSoycDkkYxXH/AAylm07ToS8Sq4JUELjAzx+Y616VN4wigtsMfnHXmuhJIwdzwX4ofCm0Ecktpaxwz7txKKPm7EHAz7mvny50qS0nJ3rtzjYAc5z65r608WeKYp2c7uASOvTPXrXzx41hjTU5JUXbEzbV2gYOB1IFErC1Z5++mSzzZCZ54xXT6H4XlnYF4uQQDk4OMj2qXTLZJGUg4JPQj3r0DSvKhhQEA4HFZqTTKasjkfE+iNHppUxF9o4HQAe5r5Q+JepTWXiW704oUWPaxUnOMgHj29K+2dXuYpIXD4K4wenp718d/HTSDb+NpdQQBoLxV8onqNowQR2INdlKfO0jmmranF6TbC9bLkYHJz3qzc25ScbeY++Kpx3kenxDedpJwRT73xNZWtsSJA0uOF9c16cYtaWONyuU/EGumxgFvG2wsOWB5Fc1pmZ7tXLZBPLHnP8A+uqGpai2p3ju7EknAr0L4D+EYfGfj3TdOmEnkFvMYoeNqnODkHg4xQ49yoystT7A/Z7+HSeGvDMcohYXF9iaUSrhhkZAI6jHUDtmvbF8MLcxESRBwRggjII96TwzYCKONAnGApPHQAAdPau8sbJNoBweK8OtP3rLZHdCOibPm3xv8C7uCRr3RiChBZrckly2SeM8Ec9OMYripvBXiGyRDNZzwhjgCQYJ4ycc9cV9nTWUQIJAOOgPNVp9PimXLICQe4B/nXJobq58i2/wq1ye3+0yx+VERkK/3vrgdBWJdeHrmzmKvG7HtgHNfZF3bRGIhkHPt7VzVj4JtrjVhcLEAck4xnOT71cYJkObWx578M/gJe6rbxX2obkjfOLUjBwRkMT/ACxXX+J/hQmj27vBwApLDnnj3NfQ/hzREtdNQuhUhR17cfyrj/iHqUFnazw4BJj4JwQM+tXyJCjUfU+VdSh+xuUIIJ6Z+lczqAEhJxkeo612vicK91I5Xhj1xxXJXUQyTzyOg6CsJJHVTdzj9Qj2k5OR3Brk7rw1YXN207xhZj/EpPP4dK9Ol0oTKSVB9R61z154fkSUsgwOvPUVzq8TtjrozkoPDFxZSl7QkHqTk8nNY/i/w9qviOye3vY5JIgwYA4xkZwR+Fd3HHd22cllVT1OOaunUiFwYi3HJreniJRMZ0FN6nzlP8H7mKWMrHO4Y5wVOAD7gV02n/CkC0KeUwOc5IPPbFeynURjIQ5zzx3qaK8M0gBBGeTxW/1mc9GzD6vFbI8csvhXLp1yJlfgHI2ggg9e9drookt5UgkJPYE9K7poQyDcufTIqo2mQOwcpgg5/wAKFJyZm4JKwlpbBG3vx05qrfqOCAcd62HAMRJHzHqfWs+ZVZCD19K2WqOVo565XChlHQ8gVnXkYmXZjg54zWzcRtG2M5B6GsqaAiZ3VgwxjB7GuiD1OaaPK/FtqEeQLnJI4I6V5br1oC7AYJB5B9a9t8ZQxwq5ZOWXhh2PavGNdhbfIQcnHBr0aTd0edUjdHG3ClSQD36CoTK23B6VauIWRjznJ/OqjqwODXsR1R5co2Ejcq4IODWrb3KupBb2zWRyTxUkZKMOCRnoKbimQjUcY+ZWzntUbDBGTk+npTRKAMgEkilDBkGSSc8ip6GiTGb+Tkf/AKqsW58zOPXqai2EgkjjpUtijKfm6A9qFcp3sPmg2pkc/wBDTbJhFKGByM9Ks3I3xAAcVRRdgHOTmulRuZnqPhO9R7chjzkAD8K3HYcFD3zjFcJ4PnR5RC7hAfmDHsR0FdyVjRAQxLDBJ9a/qDhbExxGW0rN3irO/dHwmY0nCvK/XUrsGlkB4A9KmZSqgnovPJqENvckdQeanjIlULJxk4Ge9fZ6nk21G+aWySck9we1ILjZIVQE/wC1/hQYUVzEDjPTJ5NILYxnCnI6Z960TRSWhdWOUQ/ujucnOD2qZYWjTe/3jyVHam2xaEAkbz0HvV+zsLzUJEVIt7McBACSfYD1rJztubRhzEAWAShZAMMucN0OOtSRSRxzbFJAxgBgevtmvefgv+zXqHjrVIb3XLRrDR4GyTJGVklPXABwfqfyNfZN38GPAl/ZxRT+G9OIjACsIgCABgcjrx618jmHEuFwNRUn7z626H0ODyLE4uPPFWXS/U/My3UwkMecngLz29q6PR/COua26Gw0i8u1clQ0MDOMjqMgV93J8KvB/h2fzbLQtPilByJDCGIweME5x+FbFzrkFrAE3qMdhgfkBXzuJ4vpJfuYNvzPew3C1Vu9Z2R8weCf2PPGfipIJ7+5tNDsmyHM25p14yP3eBkHvzxXtfh/9mL4e+CrSJtVVta1CMhmnnlKAnGMbFIBH1zWx4s+Nlt4asI4DcqHIGAGG8DPXk9D0rzrUfiamtRb4p2cZzubnn/9dfI4viLGYhO0rLy0PpMHw1SozU5K6Xc7tJ/Bvg1ni0rTrS0csB5cK4GRyDx3B7/rU0vjVbpWxKFJHQHk14hcXl5c3O8Esud2WJrLuvEVwk5hMo47rnj6mvj6uKq1XzTk2/Nn3lDC0aa/dxSOt+J3ify7FgJXcsSRtOMY5yffFeMeJ71byzWQDcFHfr0p3xJ8WSw28UPmZ3Ny2eQccj3BFcDc+LYF08o7l2weB1NcjrKCu2ehanRhzzdn0Xc5XxLrxNxsCcAlQSf6Vy89wZlJAy3JIFTandm4unkyuScgDt+FWvD+kNqVwXYFY0bB465rHLsDUzLFRo01u9fJHxeYY6GEoyrT0fReZ1XguxaysY5ZM4kJYA9gegxXTXLp5W8DLdiBVbTYBDbhWXcAOAasZdsZGFHav6YwWEhgaEKMNoqx+KYnESxNR1Z7t3JoiJIQhB3g0l0rxAEAOe+KZFFIzZJbHapd5jYE8jpk812pWZycwAJsCMMORn6UQqkoILg84OTUd2CpDqTnvxUYQCMsM5PcevvVq1hxlqWCijOCMEcEfWomicAk8471KYlRAwySB0IqS2jAVy2TkclqlGidxiyGOMAgk9jSs6NGA4PPQ+lMuJNqgtwvt9KjjlWRVA5APJAqbDJI7sQxkYA54qcXQK7g2M9PWo3jjZSMcdelQELjCjPOOKLJiROshfLdQCaRiZiAOg71R3S5wMkZ4A71chwFwxKkjOKLWOiD0HPcqkaxru3HvjgfjSRxPJ83XHUmq8zOPkUZJOSe2KmWRwvHAx685qHojfmTLPEMQOQD0HPNRW7AOS54J4znn1qq8WZAxbBzkg1NcSIqALz61k0O/YJJkViBx6USSxGME8k9SKhK+YRjPP8AnrTkjQHJOfZqiyRfUWGVVTkjb2JqVlcLvB3DoPaqURAnIY7ojyBWskSMhI6cnP4UbDV2VfMdojvAwOp9eaFf92oA79x0pJJMyDBJ59ODz6VOYS8Jc8DPBo2VwWgsQCOFBz6+lE0h35C8jt2NQgNHGcHaxPBPrTYC+0FssQeGx0pW6m6dmEsk8pKk7RkcjH5VYEYUKT0z6c0wShH5XOTxnpSvOcHHbgikrlxYjXAVzGeTnPNKZR5gXOTjpjtUIYSqQ67XPQimx2wyWUZY/wAQqS02XUMTdQMHp69aWPfvJBOzoM1UgQo2G5PAGO1XFhfHOQD0pM0jclSOSTJJyB3PpRvcuFByB39aD5oiKKDk85PXr/WkSJ4yMk5B/CsLXLi7bkkKyOxycgZ4HGasyK3kqyAgA4OOvuDiprR4hExkfBHpUKTbWYA5XPBxWdmzZSY6JwowThs5IbvT5CTFiI4J4xVZ4xMzk8EDII6Gkt5WjcEc4PQjIo0Ww76H6eOdvUcn1quwDsSTj0zU9xIJQTgA+g7VSuOowSa/FEeaiZU2juRUVw+04HNPjIAwf1qteSEfd59aq5aRWnbI6c02GP5Se5P5Uwylumfc+lPjkOMk8d6noMhlBOfrzUcSjBA/Kkurgrgr831pYSzDcBjI5rCTLSKlwrSKQTz7VhamCkLjpwea6GfoW7iud1YhomzjpyK4KlrO5avofN/xJ8SS6b4ntovMxbNKodixG0E85+grB/aUt00y/snhnjffbs7KCCdpPBP1559q67xt4ejn8W2JliMltKxYtjI3ZOck9scYryf46QbNURGdnWK3RQSxOFyxAwegAPavDi26mrO6GlvQ8o8Myr/bDl134O4DPc1W+I9wWdiqFQRkk9+MGneHFaTUlK/eDAZJ7Ht+NZ/xTmkguUL8FY8YXpgmvZpP3kdKtYwPCqgXYJJUswBB6HB6+ucfzr2jSZRNAFCDYQMFeo+teNeEQskXnNEzSFsgnPGPSvU9Bu2WBiWwfvAeg+lf2Pka/wCEuh/hR+d41XxEvU6iC3DgBifbJ6elWliNuwI+cKRwPWqEF8PLAKgEHhvWriXDrCXUbsc8+n0r1GmcnKrGgt2NoBTk9M9aSO6WQ+VJynIIB59/0rOW+ZYt+MHBAB4p0EgeTzAArkfNjucZrBwRFrGjOI/NHlDZgYI+lUbe6uGuHLAmPOAMd6laQkFAfmzgnFFpLGlyI2JJ4OcYGe+KXLyo55rXQtI0pCsrkA9hirETkkhx9Ce9NCl5xhfkzjJp0xC3KIGOOM471i2mYyTRZUs7Ak5APAFWIlAbLc+4qELhNwOAOvPNOjlBjYEBuKweq0IS7iy3KxygKCQRzginNvkwQMrnAFVY5BI+wZJXk1bLvGuCAseMnPUfhmoatYaVxbWVYPlHTPIyTg1ZhCNIWGcdzVRER0GAcdcmpYW2yMqjIxjrUSQcuxfhhCh1+8pGAas20cUJCg4HvVNSyrgA46Cn25bzQCpPrntXLJXvqCSTNdtu0KSMetQ72XAAxznBo4ClgMjsO4pikOCzZ4rnSOiI15jHkYOT0zUqjy4i+cheSPy/xqtIpflckUkG4MAfu+hqmjRKwqANKGI2ZPpVkriQMGwAO3JpyATfQHqaV4iUbb24qblJaFeeQQuMHdn06imbmjYMgAJ6EjpTLaMszCTlsnAzyRUqOLliF4wcY9KpWMupZjnLx7n5wefQ9qJpAxwCOfSqzowfaTyR92pERFGGID+mamy3C49WwgAGeOvpVWQyDdtzg9RUzEx4AG4kdBSbGZwSMDuvf86mUVJWetyouzv1RnRMVkYsB+PNTxQoCGA5J6YqdrYBtyjvwcUiHywd5z244xXzGH4ewmHxLxCV3e6XQ7pYqpOCg9F1JVZI8Ej6/wD1qdLhNx7kcD3pu9CuQOR0piMZXOeABx+NfU2OaK1HxR5hLM3uPr2qtIS+MdefxqdEcREAkjOeT1qNgQAQMHue1QbRQ1YxkHpjr71N9nLAkHIPamPGxAKnkU+KcIpzyR1/rzUM0SsyIKyMQM4AobIXOcEdferCujoWHf1qCQ7sgDmstirCHLMSOpFQNG0bDBzmpSm1Mk/Ngke5xUCbmYg8e9QOzJi+6Mjo1JZHZvVn3Z5G7tzSr90gDJ6EmkijCA5IJPrQJRHlBKSOSe2KrsSFIHbjBqUSkHIyD0yRUbK5HI5Pcd6k0t2GI4JA6nPPrVjcXA4IP8qqiAIQ4JznJzirltMDF82M9j3qA5SGaFXYYYe+e9V3URnAHOetTO6CQgtgDpzUEkjs6gKCDyT6UGbROhBTJ78D/wCvSsCv3efWq8aOucnjPelWUbwDwB6UCFMvJySRnpTWkJwRgADtSEgyEfw5yKaUJJ3dO3vUENMWQeYARnI6kd6aATkE5A9aeh2gDGAe9NkQquQe/QdTSb6CsIsQjwVJ565p5ywPP0pBcArtIPA6UinKllJFIpLoNikJYgnkfrTjMC2M5IqvCH3biCc8gmpGwCSeMnvUpFJMWbBAHUnnio0jOSzdD0qUrwCxxgdabNMsaqSCcHjHeqBIY+VYZHtikQuWyTgA4yelS+aAMnqTwD6VWLFztBwuagHHUscAk5696iYkHjk5yQDTNpUgBjjg5IzT9nzZHyn2qGLlHxAlSDyeW5pm9gxGMgdakjly+1uBjFRzMV4AJ5PIrItREZ8Y9+tEbBZACDzjHtTVLsQcc9x9Ks+WRGCeT1I6mpYuVvUekZZTkgjNPKKoU9COtS2dnNchUiiaRieigknitn/hC9Ut40nksZyh+Y4jJ4/p+NcdTEUqbUZySb6N2ZtChUqK8YtryKOn6UdSu4EQnO7oOp7n+Veua1IYbBEIzuAIPp9a4PwqVh8SW0IjZHZgpQqQc+uDXZeMXNtGASQP0J7fjX474gV1KnSpx11uffcL0XCUpSVr9Dj55NspBPOefeoGlDADOPWq73QeYg9SaQuWGVz1r8YwtKVevClHdtfmff1pqnTcnskLJMFJJ5bgEmnxIXjyCOOuTVF1Ltvzz0IqWN2G0A5Hev7AwdL2GHhS7JfkfhuIm6tWU31bZp2rZGXOfetawuQrqTwvTnpWNZ7m4x14rqdG0ITQC4nJRAeFJ680YvF0cFSdavJRilc1w2GqYqoqdNXbOs0KyhZRK3yjHBNal5rEFvEyB1BA4Hqa5WXU/JjKITtHQCsG717z3IYneOBiv5y4j4oeaz9lSuoJ6eZ+rZXlccFC71kzS1rU1cu5PToAM1wPiC4SeJ17EEkVc1TWBFuMjYJHGTkU/wAOaZ/wkErtKuIFHJz945HAr5PAYetmNeOHoq8m/wAD1q+IhhaTqzdrfiU/hz4UW61AX9zETbxndASeC4PUjvj0NfV3gTVvsN5BdMSFAOSoJGMdx6V4krRWaIkO1Qo2kAYxXpnw/wBcNlp4jcK7hmPzHOAf6V/QGHyill+C9hTV2933+Z+YYnG1MVWdWb9F2PqPRdatrhARJ8wAbcOMj3FbT63bLCXaXaFGTwTj34rwC38UCSSIJcLFIOAqsBnjp/8AWq1P8QjaKzRypcYBBUMCCe4Poe1fK1Mmm5aDeIbR4b+0348g16TxHetKXgC/ZrRgNpCDpjgHkknnnnmvkSe7DwkxjEhOSfevTfjfqYmvobOKTETPJIyFskYbgf8A6/SvOrOzed4xEMlTgj1rysTGOHl7PqisMvae90uXLC+QQoShyOG4rdl1N2gAtwct8pOORWhpPhN9WkUGMg7QMAZ79xXdaH8LwYgJgSM5256fpXz1XW59DRVrK55do/hV7i4aZkLYYMGPYk54rox4cdpFLZA/u9jXqY8N2+nRhUjUAD0HWqU1oqkkIMevevBrLU9mk3Y5Oz0cxqMqD6VfhsCpOQSO3FaMhSBSWIA9TWTea55fEeCc9a8ydranZG5oRWYCDcAMVchhiIwMED6YrjLrV55gSGwM9M1g3/iybTQSHkUg8YOPzrldupqrnrcFqh6YA9qma1AOQc14vbfF9rSQB9zAgZJGQBn0FdPpvxh067ZEnMkAPBZl4HuSD3qlysfvdj0mGARjJ/OrAxxjtzWHpviqzv7dJIp45EYclWBH0q8uoIeAec5xXRFWM9zU3AAE4JqSNw4Jxj0zVBLsPjvjsalW6B4zj0xVozauW/KOeD0NMmyVwCT60LcpsAyN3el3BkOcccZq7szaMi9l2kg5OOtc3f3eCc8jOOK6K/BYsOxPWud1SARxnIzkfjVbsh2OY1ObGcnjrkVzN/KJdykZB4wRwK6DU4y2NuT7elYk0ZzyMe9bRbTMGtDybxxorw28jpFkklg3oTXjviO6M9ltcgup5zX0z4htluIiGwAQRz3r5p8YaclhqNzEWydxYEduelevhZNtJvQ4asd2kejfs+eIWksr/TpThYmV1P1Jz+Fe2KAWBHBPU+tfJXwy1mTRfFVlLHKI4JZVhmDcgqTg5+lfWNoS9u2TwAGDA8/5xX7xlGYKnlvPbSCd/M+NxOGbr8v8zLceoi0wruQD6DNalrqqTYVJQw64HpXB6jqcaOUL4wepPvWK/ihtGv4LgOBEzBXyegJ6/QV4WE4xnUxUYVIpRbt5nsVMkhGjeD95K/qevXl2WsnCOFPds4OPauF1Nww+bJfOAPXmtS61T/QTIp4Kgg+ueR+GK4fUNZlWYEjI7V8txliZVMakndWVke5kdLlo7Wdy5aa5P4c1O3vYHaJxIFJU4JBPOa9a1PXrm6Bid8pJ8x/Hnr6V8++Jdb8yxJR1SVPmDHsaq6R8YtbvLeWO5iiaONMLMc5J6HOP8+5r56jmbWDlhpNu7012Pq4ZLUr1I1qdrdT1rXY7OZZS8ih1G5iDzg9K5XT/ABxceGbe9ttOkXF0QfMY52EZ5we5HB715dN46mv9U8tywVuBljjPbir7EyRAEjJyeK4cPjauFnz0pNPa6PucPleHcEqsU2vzNbV9an1a6866uJJpRwGZicD29qyZmE7kZyOtU5/9WAW4J4/A1XSYQsEyzFsjntXPXxE68nOq233Z9RQpxpxUYqyWiSHyzKnmY556fhWdMPOQs4IOMYz3qxKfLYkhuTnp1qNwHUEgk56VxOSNbK+pV8P3Bs74qTtLcDP1r0nTrlkQEHIPevMmjKyh1HI6YrvtCuGktV3g5I4PavPcmpM+DzGg1Vba0udZbaq6bSGwB1Bq7PfiZAcgt3FcwZnjI7irUNyCmST6c0KbPAdKzLk8oBPuOhqnwx5UZ+nSo9wiYsTkE5xViKeB2Kgkkdf/ANdQ3cSjYqyQHp2PAqGSBsZVsn0q8/zc9B+uaYkeQQKyZdkjJillLOHRgRyDjj86SK5LLx1HrWqYztOR9ab9mR4yABn2qFdFXXYzPt3ldc/zqq+plGOVIHv6VrGyjyQ6g+nvTE0+N8BlUqe3+Napu+hLSMRtRG3IyS3TFRm4cEMc4IyQT1roDp1uGAEY46YHFRzWSFvmiyR3xW0WzOyMF7x1yAOB0FQedLI4wD6c1rPZbXICEg80xIQm7KkAd+9aRbe5k4pFRoWlTBHI60W0EcSsxAJx19Ks7fMkKKTyM4P5U8aeQAAMjPJrZM5ZIhikLrjrg9c8VG1nK0q45TPOOtacNr5QJODg/nS7SzYB+tbppGTjpoRxQh1KsnOOuOtPS2EYGRz6elWo4SFyecelTWlsbiUBAXYnhRW6lcycNbHffBfSIdZ8RxQkB9oyUPUjnJ/CvRP2ggLLQ9O0oFd88qzFAeQicZI9CTgfSrvwt8Mab4F02fX70iNlhLFgcYyASMnuTwK8o+IfjO58a65LfEbFUFIlPQKDwOOfetFJtan2PC+UzxuNjWkvdg7t9L9DCgtSoO3Jwev41T1QmOQNgoo6Y6k1NDdMF37jgDgDvWfczvckdXAPOafMfvyg+pnXc8swAJJGeAenHrVWGN3zvxycitIWf2hyckEHge2KnFvFCmZFOQAC3J/lVJuxdrKxnhjEQQpOOmKfBfNEcFSCTkk9vfFdDpukpdW6S4HzAN+HpUl94SjuIA6kBv73fHetI2RilFuzJdE1Y3MO3zN4UdD1Az15rptOa0Vg052Ix5YHJHPXHT8q5vR9CXTonKt5hYjIrQuLVvLCE8AcY719ZgOJMfgKSpU5+6unY+ZzDhzLsxb9vTUr7u2p6d4W17RVnECXPlMo48xCobHXBPetTWvF9yYzb2mURhgupySO+CO1eOiJotgcYJG4EnitzR/EzW7pFLJ+7BALHngnnt0r06/ElbG2jVdkz8tzPwzwdJvE4JJyWtn+R1cfmzlVP3m4Xd35q22jeScycZ5O2oY9f0941y6rg4Bbj8RTm1VJciOdZwRkFDnFcSrwmtHc+Jr5LjcM7TpS+7QgvAkSgR8A8ECspJn83bgj69BV5oWf5wSQTwDVmx0v7Rktt6ZJJqeZM8iVNwfLJaruUHtTLgnkse1TLbPb4GMAnpWz/Z5CARAtt6n15qx9kiWPM+QR1qdznasc/wCSHjLHjB5GefyqpdJ58RJQDAxkCr1y4nkKouxR0Gck/jUBWUAoc478VDWouplQRlcknkGia1W+QqzEH19K2I9OHlh+M5qjcxPbzYxkH0+tYOyNYspQ2DW8nl5ymPpU/wBiIilHc54I60W0sv2kgkEA8g/41swxho9xwT3Ar4LOKMqdV1WtH17H0mBqqUORPVdDk9HlSOeUGMCVTtyRz+HeqPji91ZdPlW0i2xsMbuQT69uldnFolpJc+YUYPnJwTz+Fblzp1tqEQR1yMY2npXzC5pLc9XmSabR578JtSSPSDp92SL0MZQ7LwwJ5GfUV1l+gYkYz9Kpjwcmn6ol3A+wA/6sDgcYPfmtaSMOCSDzTi3a0iJWvddTLhiIGMcDpVyEIBg8+o7CnCIKD3HegKFIwAMmmjN6mrpcohkAzkHoK7DT51fHOB9a4m22rg9SOlbltd+Ug2kZA7VomQlc7yymQDqM/wA61rK7RTliB6E153baywIBb5c1oRa2GypY5A65rWL1DkTPVLPXIY8AuAQOtW28TKMqHBHqelePHxKE3oTkgZBJqlH4odFCs53AckdT+NbxZLgeq6h4jUMV3Dk4we3Fchr19HPGT1PqK5CXxIziQhiBjI3HOayb7XzJFgvjOVIBPPHtWqaaM3Ep6rdqzu6Hkjitz4c29ve6kJ7ohhE4IVhkE/Q8GuLu3aYMyA4rN0jxhc6TetASUizk4HPXjryM1UbRYcrZ9a6n4q0zSdPDiVFIXhMgHOMgAEj9K8k8SfFB/tDeSWDMTghuB7nmvEPH3xB1SS0A0sg3TEYlcAlBnJAyCDketcf4e8VatOXTUUd3QliCuMc54PTFac6vYSotq57jqPjy4lRxIFfIGGY8k9ye1ZEevpe20q3JyGXgH1zjg9q821HXLy7j2xgow7rnP4GnaVe3DRkSsxcEADpx9KTlfQw9m0dnZ34iuQgcAA4B7+1dJba3JEgAbjHUmvOYpHEoxwM8n1reguGEA3klj1FZJO9hNaG7qHiAeU2589zivnr4038Uk1sRuymeuT15PNerare/I4AwcbQTXivxUuJXkSKcxkKSQVHJyeMjk5Arrwl/bJGFeNqbfY8l1O9e5mAZiAOw9qw72YmbBJORjrWtqCLJNlRnJ7VUe2iCgMcsTx7V9JZLU8ZS5mUrSPc646A8mvrD9i3wt9q1HWdXdCFtxHDCx43Md28/hgfnXzHptsjThM9SAR7Zr7s/Zk0hNF+HNlKIkWe4klYuFAO3eQMn3xXJiW4020dGHvKaTPozRv3SICe3Oa6OC88teTj3NcRp+oZK5JBHWtj7aWXOefevmW7s9xQ0Ohlv8ANnPqaYb0uuAetc02qBDy4A75rNn8Z21pKYw+98nCqc49zUITVjqpHklfBOee1dZ4W0QzuhKcnnntXO+Dom1dY5ZEKBjwD1x2JHavbPC/h+AQtscFx6+/SuynHm0WrOOo7avRHN+KfEknh+1SJQqkrkFhkADrXgPjLxM9+XLv8AeBHTHvge1ex/E63dLqSKZlJRRjbyMHnH1rwfxTp6SRsd23AOB6Z9qJK2jFDXbY4fUrhboMoIY5JA71hXCqpBz9auXCGCQ5PPciqUmG57fzrjm9T0aSHLEHQkkfh1pPsYfgjk96jDkSdcgDpVyENPg/nXM3dnbFXMq50xFblQR1yKhGi2+7KIAT1bH6c108OmeYCH4yeoFW49IRUxjJ9aS3KtocqNDhkUYiBwcgYqrLpSRNkR4GcHA612MlmsHIH9KpXVusisCOf61vEwaZyctuFAwcioNgJxgk5/Ktme2XcQaovbBHJHABrWLZzSKUuTHggAAdaoswKEEEEnvWrKVIxjGO9Z9wp2jA49a6YnI9GZFwCrEk8etZcpA3EAkDknsa174osYzg+xNYt5LsQcYDE9K64HNI4XxmUlD7iCpAxnkCvH9djKSkryD7dPrXr3jJwY8KMkDJI7civJ9VR5bl+4z0/CuuD1OKUdDkJrYu2DyM847U3+yjKDgdR1NdCunjdkjJHB9qiurcJwMgdBjiu+M2kcTp3ZhWWhiS4KMc471PdactqpDKMjocVsWNj5Mu/k4IOTUOtYZsEZ4Ga2U29zL2djmZgYyAMHJqKHdvA6g1Nc/u5CCPoKbbnL5zg+grZN2M3GzLUUZBIPIp0SOWCge3HenwyANjGT7VowW/KkYAzzVw1dhWuVXiaMYYe3PSm/Z+MgZPPPrWtJZyTOAmCR271YGjzm1LyIUwcDPeu6mt0LluU/DMvk3gJXcQQfpzXo9m6lVZuSwzgivPtA0+4utREMETSvgkhRk4HJr1XRPBmt61GI7LTLm5mTqiRndz04I71+38EV4UsNOM5W16vy6HzOaUJ1JxcVey1MqaUxtmJd2TwDVqSEvsJyCD0rvdG+AHjzUGjmk0BraBmCr586I49SVJ4r37T/ANj3Qn0yCe71++GoCMM8cSRGIN1IGRkjtnNfe4jOsHhEnOa1+Z5dLLa9Z+7FnyL/AGNd3K+bDbTSqDzKikqPqQOKsaZoOo6hcpb2tjPdSsQAkUZYkk9BgV+hfh7wl4e8F+GzpdlbQpEVPmsygtMe5J7n9B2rmNITQfClw50ywjRy24Mo6ZJJ5J45PpXzNTjKhFPljdrbzPbp8O1m1zOye54T8P8A9lXxj4mjF3frbaLbcEJdSHzGB9gMg45wcV9L/D/4DeGvAhEkFsL++yGNzdKHIIORtB4HPfrTrfx88kywk4LEYwev1rudIunuokLcAjOT1r4fMOI8XjW0pcseyPrsBkdDDWclzS7vY1PNWyQE8kdMVLDrcU+V3EMPWsLWrk20DHd9M15vrPjg6Pvl3gIud3IySOw5r5SU3J3k7t9z7GlBJJJWt2O78Van9kBYOc54Ga801TWA3mTvNmJQWYljgAckntVPTfiKnjid7ZI2KKvzMQQM+grC8TwzW9rLbW4yWBXkEjnrmpcktzsVN3seS/EPVj4p1hHSRtkRKgsMdDwcHtitLw9Y3SRRKJd5HGMn1zWFHp8+9hJwQSeB7kVUvb3VdKmS6tJAfLOQjNgH2P1rmqYunBWbR2WUUlc9qtbiW1sh9oK5C9e//wCuvI9V8XxHVZI4jzk5Jwe57Z71594k8e6/q8htrnUZtm7cYY2CgegBAGR9TSaXblY1nldjKR1Y5P61488fTT01Lp1YUtZK5Z8b3TaghO4s2cgdP85rhLhmRSWJ9MHk1qa7rLvOU3ZA6fTtmseKN7+QKMknPauak6uOrxo0YttuyPOx2LpqPtZuyiiOy0mS+cLCvJP3j04969A0aBoLGGCSMK6qAe3PenaNo8NhaKUGHwCQ3Ukjmr1tAzMQx49Pav6I4ayCOU0eeprUe77eR+I5zmkswqaaQWy7li34Ug87fXtVmNd6ZJ57g1UDhWIXgYGS3erCnCFnb3B+pr7Sx8pOVkXIiSQqDOB096m+zFMO6YYjIz3qLS5kK724weM962xYy37II0YhuhPaspSUfidkjmlWSTcnbzMKUiZjk4PcGo3td4z0A7j1r0PT/ho95CjMdrsfmJBOB9M+tabfCG4lUhQxXpgLnPrnPauT69h07cxzxx1Jbs8miZZv3Z9ePc1KMI2x8kDjJ7+9ddrvgWbQg7m2dWUZCgZI965BLS7kdy0bBAcBmBHPXvXTTrQqq8Gmj0KdWNSKlFqxHflVwAQR370yMxqAeBg9+9JMqiMgAs+cBQOpqAbgDuQg46Ecit90dKd2TCUSkgEqM0jRI74VyCRyBVfzCjdPp/jU0RETFiRuxkii1tjRO41wFwBnAPXrzUnmFvlJBI7gdaj2l8knHPAH1q3AodcAcgckYzUtqxrERSACSBkdc9KriUDIAJHXIoLkTMp5GTkelP4VQR+NRsbJqwRMkmWXlgdpz7VFeZWEkHJzjjtUMYNvI7gnBJOD61L5pKDIPzdM9qzas9DQfDlIwCSeME5yc96rKW80gAFT13Cpi7sdpJ570ggKRgAltpzUp9y9wdhGwAUgEckDrVu3n3oBGeV7HvxTFCvjfkAd/agIXk/dA7cdaWjGiOe5dc8AYPPHOPc09ZWmACsyqDwCcgcdqS4YImzGT0PFNhG1QByfQnijSxaQryTmTCgOpOcCp98kRI2qAR261IkBWQEHAI7Usj+W5wMgnGfwqbp6GsUluMyDncuGA4Pem2qZZg5IOc4I7VG96hlCAZwe/U1ayWCbkIJHBHfmpaaRSIJSmWUZBHQ+9IN8aI6nauOQe/PpSyWh84cMM981ZeBBCFZOh6g96nTQ0V2RxRGRgQe+QRWgxEW0D5iOpH1qskRgbgnBHTtUsUgVTxg5x9KyepquxbwpTecE4+6KrO4dhk7Qev5UhSTqDkehqWGHKgvwSOnpUWsUnYpxqUlyORnuODWpBIjxHCZPfHrWewKy4QbhnJPpWlG6xR4K5B4IzSfQ1WqIvvE5BHb6U97bILxckjkHv+fFW7ONHU5OOMnJHNTWyRbuHAHTnFZO9xrU/R9lw2c5NVpGBbB61a289cmqUylpOOMdRX4uzgirDS5z7Co51yCRUpUAZJFV5GIwB0PT2pWLXkVXBGABioG352k4GasStsySee9QPL5g46VLZSsV55QhA681dSVRbAjjIqlJFlgSOlWAP3QyMgVzyaGlcq3EmVIB59TXO6omEcnng9a6CYjJI5ya57XnAjODyRmuCps7bmiRp/CT4e+HPiZNrmja9C5nWKOe0uYpCskRDkMQQcHO5Rgg8Zxg818W/tS6ZF4Z+JXiHRg4mWxkMKsAMsqFgCe2eK++v2aILe+1HWuQl3EIypA5CZ5IP1x+VfnN+0Vc3F58R/Ewu7kz3cd7Oks3GZCJH5PHcHtXg0pXryT2R2w1lr2PMfC5jTU1cAsCePqeh/Csz4lM7SuXMbJt+UZJIHvxWj4TiA1NYypOfmJHQAVifEpFgnlUE7yRuz0zj/Cvcov3kdGyKPgy4+ywwl4x5ZLAMT1yP8eK9G0ZV2Ic/Kec9z6CvNPBFtJeWTs0hjiXKY7E8HP616Po7BIkCuSinac+tf2fk0eTLaK391HwWJjerJ+ZvxzBSgIyc/ePatKK5KxZbGDxu7YHes5QixjOd55B9Kn8pJYNj565BHfNejZM5FGxaMauqmUk46YORzU8UyFFWNcY5z3J759qpwukUIRn5B2gNnJx3qzAhVtiHBY5xjp/kVDRlZFlXUOBn5jyfanF2XkKM8nPHFVZLYJIpDAP1Jz71aj8ubI3EsB+BqHa1zKUS1bzsxZTztBP/wBelinPnKSAQDznvUVsZQwQMqDv0yQffrUjRB3Azkc/55rnaV2cskzREvmpg8AHoBmoomxk87eo6ZpkOVQgg8jgZ4pZZUgVA3DsQoABOc1ja2hnYkgkQSjufWlYecSxOCDyO3602KNVjc9G/l9KgdnjUk5bJ59hStdjtY1IRtTjJHSm26kvuDY9qjspvlwTx2zVjcpJIOMe/WsWrMejNCKdRwQM/wBfpS292DMRgHPf+dVYz5qEIMkcZPX3qSBQDggj1z9a5XFalJX1NASoXIByD2Ip80sbLsXgnqTUCMNgAxk8EnrTZQFX5SC2MAVhZNmsVYtFjHGFC7vUiooz+8BJHXp6VDarISXZmBJ6ZzirIQysQQQQfwNLYtajy+HIHQ9+lTQZbKluc8iomj4AyBt459aaQWwUI69ah6od7IjkiaKYODwD0xyfxqVraWNDMkbc88DPvmuj8P8AheW/YyTjCDB5xz9K6C+n03SIVikwGPygEZPvivPqYuMJckVd9Rxpueq/A828wtKQ42v7jFI+DcfMMZH3s966DWrS0mjM0IGSOGOQRmue+zhhggOo6g4INd1Oopq9rEShJOzLMaMjbRyp4BzmpZGIYIBg45I70+LCgKAFAHAzTXwSSBkYz9aL6jSZXLFCAQQSeDTXUZBYEdzmlDCV8MSOeAetJMrBwcgp6VoVZjQmWwBkGhEO44OPWnO4UA4ycdKiRGdtxPHek3Y2hEn8okA5/rUZBUc9aduEOMDIzzz2pslwu4ZTg8cCsXY6FEbCCnLtgc5yKbI0b5w3U4yOtPEgnIAHAPOeMVK1mqnODzjt1rO4+VkLIsUYAJJ7Huab5ZA3EnPoe1TTIBgA5PY1GiNwT1z+dQ9ykrPUFAdcnORTQpB54HbNWBF8jEEHHXNV5lLY5yc9PSpNVEayDsec9acUxgk5OM8dj70RxknDkAeppCXRsD7oPOai5fKiIkgnB464oM5YElSCOmKmRleQjGcc9KbMTESwwV7gZNSLkK7MCQMHJ61IyrGgOc9jiovNDsDg/h0p0uZWwOn40ri5SpNGjy5IJGOuelTLjCkkgZ9etLGm1SpBxnqcUAhBg845B7UXMHHUkkjYLlec9AKSNEAJcZ47inwl3IbgqKjkctKMc5POe1S2S0M8rCnHQng4706OFVGWPH6g1MxKjBUZ+lVzlmJbIJHTNSDWg3iRxk8A9ajlYmXapyoPJzVhcOoRRjntTXtfJUtjvyBzQSlcrkKM4Bz1pGLkjYcA84Pc9xRIQvI6d/rUeTMQMbQOQc0AlcldnUYJAApxQOinGTnrSDJAVj0/WlaXC7FHJqL9jXlQMrAAnnjrUbIGjIbLZ5xUhzGmH6k84pcBRnJ/EVLbsJR1KzwScMTlewzwKGUISc5qZpTKQGwFH61G6iThTknrUoLK4CLeN4JI45pzEk4U4A6j1oGUj2qcE9j9KaqPgA8E9T1FRcpRY1lMjgDOehIqQkRgoTlu1TLEBgd+9RPbhf3hPOfz5qW7FqDsIspDDIGQea0LOA3U8USJudyFwM5z2qm0QABAyewxXcfCvSlvdWW5kGVtgHAPQscgZ/n9a87G4mGFw86zdlFNnXh8PKtVjDuzstK0K08K2kKbRJd43M5HPPbPPA6V0Fj4kyQpyAOOKqa3bGaUMASCOMVmRW5hXoQa/lTHZricdiJVpye7sr7H67QwtPD01CKVkjsYbPRbvU4NVNoiX0Yx5gzk9QM84zg/X3rzr4nXZk1qSCI4UIrfXIBzW+XlgiyM464BrkNf8u8uS24eZjBPJP45rz62Lr4lKNWTaW1+h1U6UabvFJN9jjxBIrkltxJq4B9ngyx59auHTMZzkjrWp4g8MyJoMN7bxtLEo2yqgJK8dTjtXr8NQh/alL2jVr9TkzWc3hJ8m9jkg2cuWAz0p8dwBIoJzn9KiEargDIFdH4R8MHU7ovLGfIUbixB79hX9PYnF0sJSlXqNJJH5NRw1SvUVOK1bNXw3oZvWWaX5IF5yOCa3NR1ERIEBwqjAA6ipbu5itVEUS7FHGB0Nc7fXHmMcnPqAetfzZxNxLUzip7OndQi9u5+tZXlVPAQvvNrVlcat++8rJx0yw61z/iG++xncSQ7HPB6DPWptVcNnaSD1BBwfzrhtfknubyOJXeaRxtVQxJ5PTmvgoRdWapxV23ZHuNqmnNvRK5qmaXWZo4oT5rEjnOcDOMkeleneHkj0fSvJRMFSWPOSWPUk/WuH8KaLFoURaUA3LjDvnJAzkAV0i6ilq24NuB6jPWv6M4TyB5bR9tXXvyX3I/K85zOOLq8lN+6vzOs1OzhGnW9/DJ/rDtkjJ5Q9fxHc/UUaNq8tquxZDtI49vauWj1d5gEUYGeePWtvSLcu6nHBPOa+65H0PBjLzOz0i785n3rsY87v8KTUpLe2gdY3McuC2Q2PfimmWCzgClgGI47Vx/ivWBbQ73I2KD36ivncTmeCpScJTSa0auenDBV5RTUXZ7Hzf448WReKPG1zJHIVSJjCWZgcspIPI9cA10HhyKMPGY5AztjAFec6voKQ6rdNAuA0zuNowoBJIAxx0rt/hqz3OoJHKGDqQVAXIwO5Ir8pxlf21Vz8/wPYwmGlQhyyvofQ3g2wcRoSNzsBkgV6JHaGKEcYz3rI+H+k+ciuRkBQ2fTj0rq9Qi8oHsAMV4tSVj1qcbs5W/QHPHNYF4oVGz25OK1NXvChcDiuSv9QOGIJz3rxKrTZ69NNJFLUyZDtBGCOmawXtQSRjmr89+dxz27mqEl4hzk4IPOeK8upbc7IJ2ITZEA8A8fjVOfw1/aCtvhDr1xitiG8i4BbJJ45zWvYyJkEHr2FKMYsm7TPJtW8CNYojICeMHHJ/H8a5mXSXjbYQcY6kcV9C6jZR3cWAM15j4o0ZrKR9oyO2BUypJao0hNvRnLaXqdzpcsaozeWDzgkY5r1HQ/Fi3EcXmSBnYYxnOa8uKDKh+MHtWtYSLbPGwBK5HXtzUqXLobcqaPabbUdwGDyfT/ABq4LojDA5PXNcPpOpMsYBJz/kVvW96TH81bRlfU52jbW+3twcH9atpqCbcFsH0rlWvUhYncfes268RpESyvyM8HrWyMGjvDKjkAkEmqN9ai5BHT3GK83vPiK9qwcFeDwCTg/UUlr8XA7qGhjIyA2Ccke1apruZOL7HTX+inDELyenvXM6hpcsQJwQQP6V0Nt8RdJlmEbllBPLMMAd89T+lPvb221RQY5A+c4AI59MVvCzZg/U8n1xTHFIWPABIJrwv4hWCzNJOUB2nqQOePWvo3xXYhIAWU85zkcCvCfiM6w6TOPLJYDGT0GTjPFdlP3HdGfLzbnn3w+sk1DxJDCYg+0iQr64IJ/IV9KX3iRLfT5UgK+ZgDZnpXyj4Y1mbQPEMc9ufnJ2kseoPWvTNI8bmK9nlv4mCSgYK9FI+tfeYfOo0MDLDRjdy0bZEcoeIft09tkdDdXdzezFwrkZ9K57xRPc/YzvDAdjg5rp7LxVp5A2AAtyCRjknvWB421iCeyaBFG48j1BBzxXxspcr5ouzTvc+jpYRyjaSO28DeKpfEnh2KOcIJYAISVzyAOCQe+OPetLUdDMsIdSQRyfcV4p4J8W3WgB7dl3Iz78sSACa79/iWTGN6KRjgZOTx9MVjiMVPFSUqzu0rJvsehh8slBe5G12Y/jG0e1RQSQjZHvmudtsR2bgZwTg4q5r/AIkm1mZAMLH1C9gfrTDbma1QrkZOCfwrgi0tj7rAUXSpqMjFtoC16suMhWBxXUpcq2w7myRwCeAazXtxbBSBkY5z3qtHI+4nPP8ASqvY9mNPTQ1zcCSQgEkA5BPY1XlxHIrEh8ngA+lU1lKDHJ5zUiyuewK+vpUykdEFZl5xlQzDAI79xS7BswAvfnFVvtJlYKcBR1z3q07YQbOcjj61luW/MqSQFRjA4HAPOa2dBvhGfKY4yNwBrPlUFd+cNjBU1FCrQXKS84zgj1rCcHJ3R4ePpe2VrbHfwgyR5zkY45pyqYlwQDzzxWUmsRQWiuzfL3HXJqtH4iElyrs/7gfwjv7ms+Ro+UeDqrdGwymSQAHI96kiwgwOp5pbZobuISxSb1YcEf1qTysHCkgk9D0rGUWjllScfi0FBIIB6Hmpyp25AAGepp3kbVBPI7ipliDxMqnGOgrJ3MWtSqUO3GTnuKijfBwQc+uOKvi1zGMH5h39adFET95eMdcc1KuibIzWBcEYzzn3NAjJXAUj1zWkkAlkI6AdM1I1mcAHBzwCB2rRNsVjI8p1fI5GakdWcqOvOKvvZgDg5Y9qdFagjIXkdfrWikyOW5lS2vGV+8ep9qjewMnJGRj1rWKHfggcnrTo4Q2cHp2raMjJwZhjTgpJZfpgU6O3Kk9wPatUxAg5GMHgUscAYEEADvitVOxk4MxBbnzS/OD1HanLBltqA5/nWwtpjAxlTx+FWbe3ijcYGT71anYn2d9jHhtT0I6dc11fgfw8L3VoXJIVSMngYz1/CoPsaMw2gZzk8da6S21SLw1prTRgC4OApIzz61tGd2kjqw2CqYqrGlTV23Y2Pip41hawtNCsdpRDunZZAQccBSB3zyc+1eXyFvNKYwWHJHQU2eN764lnZi8kjF2buSST+VWI4y8ZDnJ9a7Folc/oDKsvpZZho0oJXtq/MqR3i28xDRmWMnDAdfwpiwebMZPuL/dxk4zV9bFWBYnnPUUW1uyEsTx0+nNXY9hdylHbi4mGTtI6DHWtK2sdzEOgYd81NDZxvgnG4EEHvmr8EJjUbTuIPJPcVSugY+2t4oItoGP6Ul1JhCOgA47VHJLhwOcE9uxqvO7s7ApkDGAO9XG9zPk1uFrGkMchJUAdB7VJDIZHzuLAcDnIx7VBGyyQncMZ4qvYyyxzPj5hk43dBjiruVa9zba4MkYUDIHUe9VCuG3kYwM+9Kokck9OKam9pCSeQedvahsS0LKM5ZSytg9VPHUVYjDRNhGKqT0Haq0kksuD1xjOfSnpPtUAgn0IqoyadzF04yWpoW+tzw3Skyu6rnKk8Vv2Pi20OUnDRnOcqCRjofeuJkdXIyCp9AaQOMAIMEDrjrXdTxM1bW6PnMdw7gMbd1Kau1utD1uw1OC9QfY54zH3IOCPcg1NqFlPJtIkQg9QD+teTQLKmJYJGQ+xxz7+tbkHjO/it0jEhLoflfAyPbHoa9CGJi91Zn5pj+BJqXNhJpx7Pc6x7RhOFYZYjggcVLJp8pKuw3Y79Kj8OeIItShhScL9qyVA55984rYuI9zMN2Tjsa6G00n3PyvG4OtgarpVU007eRnJp8mxtgyCMiudvAWnlByHU7SD0FdppR3ShJSVVXwcDt6iqet6JDFqT+UWdCAQze/bOBWZ5yZxUcTmbcRgDBIHXrWlZagI3CFcnPJ9KmksDHeZzleeKY8CxSFhg9xXBiKMMRTdOorpnVRqypyU4vVG6tmtwFeIgkjPFTCAxLgjn2rFsby4tGLABgw6N257VvWepwTxh2IBA5BPTtX53iMtr4ebVrx6NH1VHGQrRV3Z9blG9dkjwQSe3c1l2FyblZU3ZdG289fXmsnx18SdK0hpbO2c3N6QVKxggJkdSfb271W+H16t9BcyO3712VmDHnpx71wSo1Vq07HUpxa3VzqFhdVweTTxFgcjnFTxIWbOOlWhEpUE9T2IpqDSszNyXQqQxY65BqwJGUYHTuc1KIM8kE0v2cCPJOSf0os0CaInl2kHjpyKY145GAcAHNK0Yxg8VC3Ax+NCbNY6kcly7E9yO5qvJcEENkk4H/16kkJ2k55qnISoIwfc1tF3Lsg+1swIJI/z3qnPOSSBzznNJK+Ce4POKpyyZY4OK6IMycTT06fL5Pyj0P8AjTNTtra8OSoLj+IAZ/A+9U7aco4BBIJxmtK4s3eAyIvyKOTnqPWuqMboyskzm7jRIgd+QR3DGqktnEpOEAOOvrWlM7ScqOO9Zd7cKgyWCnOAD1PtVqCXQauyq1v5TAjByeKkhaJm2MPmP+etRNfRxQsXYZ656/lVD7cjgFW+96dapx1OZp3NqSAfIVOeelXBP3GM9zWXDdjAyeD781I83kqSDk4zWfL1MGyrrN0oJy3I7twK8M+Kep/aL1I1JQorFh3JOME/hXq+vXPmJKxj4CnJH04JP4V89+LdVF3fzvuLEnk+mB0rtwUL1HJ9EcuKnaml3OdllKE4PJ7e9RQHafnPINQSTgtgsc9hUTMSwBzn2r3EvI8ZNm7p08KXYcnjBwe4yOtffHwwnGneDdJt0fcPs6OckdSATgj1NfnvYY80F3CDGfm6dO9fbXw/1byfD+kQebvCwRrvU5BGOK83MH+6Vu56OASdR+h7npeo5UEnmrt74jEEeQRkflXAQa+sSAl/cmsrVPEDzIfnLDkgDjFfOdT37HRa941eYGKNwrt1I/M9ea6nwNoQt7Qajqe1pJRlVbB285BOe5rxITSz3kTBWKkhcgE455yR2rttS8ey2NnBaXWYN2WVgTyehJPpjtSTFa579Y+KYNLiQIVwQCAD0/AVrWfxRl05S9td7CO2Rxx6HivmWDxK88SOJMjoDk59ufSn3HiOVoMGVuByM9fxraEnuZShF6M9m8WfEWbV7uS4uLwSythc8YOOAABxnHpXA6hqz3xKKSxPQfU1wcmpmcjDcA5J/wAmuo8LXlvPJEZ2wVIxtPXHandvcz5EthF8I6ne273P2aTZk7dwAyOuQDXH3rT2MpiljZCDghhivdbrxZZw2ewOEG3PPYd68e8davBfTbkKkAcYGMk+/fiuaa0OinvYo2OLhwcj6Gt2whXIPTPauH0i+kjn+c4XOAa7OxvUdVxz0rmi+x3JWZsRptBJBIx2pY3CKRknPTPao47gMu0nrzmoGnCFh196aLbViS6ywHOfQmsu5U9SSDjpVmW8G3g5PY4zWe8ksrEEDH96t47HPJoqXShFDEZOO9ZzlixOMg1p3MZ2g5PB5rKIxuAPA6GtYnJNkEgwckcd6z764O3anHvV6VhtySc5rD1SbYhcnAHJwPWuuOxxSaZj30xeUgnJzwe1ULllCEEgkAjNJd3W7JUY7gn61j3d6IYyxyxB6V1QRzSaZyviNlS7dc7kIB9cE9a4TUbUNMXAOCc49a7G9l+1TOWAGTwR3rHmtCzAfwg/mK6Y6mEtDjb0NbsSCQMYwe9ZKzuZcueM8V13iTT0+zAqPmz0HWuYkt8oCRkr+tdC00MrI27FUMTEjJx19657WAwlz1DDnNdJo8bG2yQB9a5vWnL3DjOMHGRXRFnPLQ5y9bMhBHQ1NY2bHDdQaGh8yXA555JrWtUEMOTgYGMV1X0SRxy3KogCyAEgc9K6LTbRX2kgnnjmucaUCQkYyT3rc027ICL+YrWDsJK50OlWqpqSMRnHOMcHNdL4rngOihREAWIIbABBHT8DWFpzGU7k7Y60eJp5HgSLrgZwAT2rrpt7o1jFnffs8+H1v9S1O6dF8rylgUtjHmMSSAOp4HP1r7Usry2Syt4UQIsahUUKABgADivmb9lL4dapren3N+zi304SBkkbJDyqcHHYjHU19PN4KvguEuIinZiTmvbo1ZxjZNo64Qh1WpoNrqSoqYC4HIJ5NOj1bdGfnx9TWGPDN7DITLIMDqVPX0wKsR6W0Yy759q25ptas76fJFaIZqd4ZwUzn0Pqa5ySyu5Z9kCs7uQoAU9c4BPoPeujFmu8s7AKtaOjXplZo4I/m5AOOPrUq/c3VRMseFvh7PaQG8vzGX6qpIJBHQ56flUtx4xeyuvICbEU7QQevb9a3dK0i/uFb7VeNsYZ2ZGB9Ko6l4Bsr12LXbIc5BGOPXqK021Z0Qmr7mTfeKU1GFomfBKkZb1x6149rXhe81PU8y3xWyLZdEGSwx0z25r0HxBo8GmZiglaY9MnHr7cVnafYp5TvOwAAyB61zVcVTpK8nY9OlOK1TLXhbRdO0bTiLdFQk7iepJ6Ek5yag1PULSJWJYM2SR0/nXG+KfELWTEQuMKPvHjHt16GuQPil2ZhK4J9M/p/WvnsXmjTtRaaa1bOj2unuj/ABHcRzXz+UoUZxjsK5zWoS1sFJ5PAP61dGpQTzOXYbieM96oa1qkS25UgH056V8zKq3eTerMG5XR5zcaL9muXlkfJySMn1qGXVwsZjBIPTJo17VjE7AHIziuYE0t5dEQhn3EDABP8q2wWHr4yqqNCLlJuxjicTTw1NzrSSSHfZHvrohCSc8nsK7Pw1pEdrgyqdyjILDnJ61D4f0kR2+9hiQjJJHPNabAxyo0RJwO/av6f4X4ajlNHnrpOo9/L0Px7Ns3njqjUdILZdy/NN8wAGSR1PamrKQ2M9egxVZ7hyASRu6YqW2faUZiS6EMysPvD0r9BSsfMSmupJNGRhmOBmrsUfnKD1Ht3NUZd15wOmc4rb8P6XJcyxxDdgnGSKTdlqccpp6t6Gl4a0N72cB1JQHK45HXnNes+H/DqxRxsEAAOAPoOuKoeG/DywRqAoTHQ12drbSxtEBjAPJPf0r5PG4t1W4LZM+SxeJdaTjF+6n95s6VbRM4G1QRzyK7XSbcSqECAg98VzOjWfnToMYJ/Wu6XboViLmchIuAS3SvzzNakqbunZWuGFhz6blPUvB9tqUBDwKTyc49sc+1ePeL/g20Yl+xBkQ9IlUYH0r6e0KzXVLFbmPDowyCMEEeoxU8/h6GdGUoMkYJxXyuD4jxGDmtW1fY976nazg7Pc/PfU/CbaLMVkDZXOeDjryawL2EFmIGX7A96+svjV8PILGwN0ECyZwhGMEnPBr5b8RIbd2CDJB2/Lzjsa/cMkzRZpRVSLN8JVqym6VW11rc5uY7ZOFJPQ56UixyFsKu8E8n0+tWGVJFAJIc8kd801D5ZJB5xgA19Sewlrqx5GyMkjGOvvSW+8ghMfN0J7VLsE0ZyMnoQOmak+Rl469lPao6HRFKxm28TwtIZCrOeSAc8+1Wg6tFkLg9xjFQu7QSZ25/GlWYXQ4ypGciplrqaJDHXzCAfvD06CmPJhxg8DjHvip0T7wwTz1NJ9mHzFhlCMgisnuapdhsKO/zDtjinqWVcsMH0FRwwmQFlf5R1GamWENFknPOD+JqCogsgm4PXGOeoq1ZMIm+c4UDv3/GovskYTJOxuvXrTI4mfKg8dz61OjKRLeshztTGe571SimKZycEcgGtFrMtEo8wYU9D+v41TlsklJdHIIyPbOOtNNGvmSxXmMAnkilZgSSc5689Kgito4YgCSWHU5J781Krs/y4BHfNFlfQpeYkVojSB2HPUVfV9gAILDqKiWMiM8HOAAe9IplkUJ1AHLdzUvU0v2JAXeVflOM8E1bUHcMgEdTUdvHkgE8DPWpOAhI6jt61iy4srz3hWQhUL44BAPr+NOiuI0XlRuJ+79arTzNHM7KMZHPpmlVzIoYjB9SDwadtEClc1IQzYIAOBkiod8styFAAB6kdfwpsE7bSN2Cwxn8asiRY2A4LgZzng5rO1mXF2YNGYs5H0Pc80kVlLOWLnaB0x3qKe8DEBjhx0XPH41ZtNT8lSroCfbNKzsaJk0FkWAPmYA6gd/xoNp1APPYVB/aY3kRrzkAgDpTZLueFw6nkHIBGRWfK2VzaH6YtIRknriqRcuxzz6Zq40BK4JxUBQISVHIr8QOa1iuAS/PSklAUZGKlVwSf1qvOcH2oKTsVJwGXnODUEWA5HXHY96su/OMDnqKiKAnpiky0RTHAyBmlS4Ji2kZ+tNfKHHX3pBJ8mAM8965pFJXIZ1CZx1Paub1pVWJ3c4AGS3pW9cvzgnrXM+KJAljKu77wwTXBVlaLZpFLQ6H9lTxLY3mueKLc3axakkUTRQswBeMOS598Erx15r88PjPepP4w1+Ukb5r2dwFPPLnBx2zXsl5Dd6F44NxFO8UE0YUSRsQTnrn0J5H0rxL4ryW9p4gvbVEDgMrlickFhk/qa8KlC1aU31OqCtK6fQ5bwedt8WfONpHuD2/Oud+IrmaVij7iCcjjqK6XwxKUldSnJ5IHcAVyPjxopbuQxIy85I9Sa97D6zijfoyn4ZytnEAcKWyVHHNegaRBJ5JaIFyTkj0IHvXnfh2REiUMQuCcA+nWvTNEvkFqsaYHfcO5PNf2rlicMDRXkvyPjKyvN+p0VjM0bIJAG3cEED8atXF1FKAigZOMY69axxcG4OCcKAQWq1F5U4UodxHTqD9fWu23c43HQ1beGHgMmT2J7GrAn2kBRyKzIJnRuTk9QPar0DJIxweQcYqDmaJUlEsmHG0YznNSwhbdgVHB6nORVNJh5wVgcnuelPvLgi3IQnPYqM1LRjJaXNFmEihyNpB6nuO1TRSgkAnGfU1jWZkuIwJHZSRkAnr+FWh8kRDtlgOvfNZOOljB2ZqIzPMd2Ag5B9aleUbgepHTis+3vGyoPQdzznirJzGdznhsYrFrUzsiQTEq2Ac56gn8RT4E83JYgE96jtDmVw2CO1OM3lSZPABxiofZE+pIA8bEckZwKuRIdgYgYI5OP51QhuDLKCBlM857mr9xMcAAjb0rGSd0gSRYjkLuAuBxnjirSAkYB56kH1rNhbEgKrkAcsD+lW4pQ/X5BngiueS7GsS7FnaMjBHXFR+bIso+UbCeSRyKVJgowR9MVaSESIGbp6HrXM9NzdRuhkbEcj8DUgnkAAAySeSKiVQ3yKcAev+NJtWKQAOevTqKl2NOQtEMSCTx3FOLiMAqRuz6dageRnUAHGehH1qaE/KEfBx3IrNqyMmktjqdU8S3Gm+DZruzUJPFGWYMSAAByeO461893/jzWv7RLzXLTwKzMA5ycn0J5x0wORX0Dp1nHNpU8YCkMpBQ8g+uQeK+cPFOiPpmtXNvInyKxKEDAxnj9K+Rrz9hV5o9T1OHatOc6lGWslqr9j2fw3qw17QIrjzNzIAsh9GwM0khKSApypPIxXCfDi/aySe3OSs7AnJ4GBwce+ea763iJIH3gRmvoMLNTpqSZpj6ThWakrX2Fixyzkk54AoDyNggYyaediMWIPHQAUQ73UkZA9OK6rnlcox0Axu69SR3qCWYGQpnAGCCe9WJFd2AI2jPOaa8AJB28DoRTuUokQiLgHJxnj3qZUO05HA6Yp8QO0g5OO3pSlCw+QZPfcai9jpjG4wqJCMjAHXjrSNAFBIO7GTgmrIi3REk4bPQColhbdtyCD+YrFs6eUgtQQ+SvucCrM7P8vGQR19KXyzEQBznuae0heMjHI71lcajoVgm44I+tKFIIyD14zTZEKgHJ5q0jxpDh+WPTPQUrjUSm1s6y53fL6ComjKtljyeg71dBLKSBx29qiuELOoHWoujSMVbQqkF5AAOO1LPMtuvOST0AGTVwQnjnBHTtUDxAOcnofSpuNRZThRwSRgknJ+npU207COR6g1KAIckHijerHPvip5g5SqYjtwRjB6imxwMhyTkdQBVxkJXA79QahKGPJJyM9BSuQ42IZELHAGB1B6fWoQRhkwD6k1awZBgD8T0qIhVbHf0/GhMz5RLf8AdZBOQRg803aWkIGR6n0pxU54wf6U6JCwABwc85qb6C5RHyuATk+p+lRshZSxOCBU7oWOD1A5qKRSBkdjz71nfUTg7ESjZgg5J/SpGlJXGevrSc4BxkntUUh6AnGOaq5nykZJbIwSPpTVwh6HkdadJJjK45/vCmJnzQCSwIySR+lFxpEowQQRuPamv8+MducU5sIcnoR9Kb5uOgyp/i61FzSw5Cmf3p7Z+lOnkVyFTGPfvUMke9eenaooo8kEkjbxgdqVxWQ6SEmQAnC99p5FIwKSk44zxnvUygoehPfJprtucAjI6VNx2tsN2+YoJGCDzipdpYAjj3/xp8aBFJIJIPQV6Z8JvACa4V1W9QG0jb5Y3HEhBIP4d68/G4ungqMq9V2SVzqoUZVpqnFXbIfCHwV1nXo4p7kCytn+bzJM524yCB39q9HX4SeG9GtgbmD7fInJedjg8+gOP5109x4xhtk+zIUQINoA44GAMD0rjPFWvS3hQ4+RM4APX3Nfz1nPGOJxNT9xJxS2Sf5n6Zl+UQpQtNetyRPBHhK4nw9mkYKkGNZCAe+euR+Fc74qm0j4byQC0QpY3JIyrbihHPXkkfqKyTqM80x/eODn7ueMVc07wVL45Qf2g7QaXE3EgA3O3IITPT3J/Wvkp8QZhWg4TqNp7q57iy/DxaaVrHRaFqaa5p0NzEd8UgyGHJ64IPcH2NXJIIwcEde4rpPDHg/w/wCGdKSysoMA5LOzlpHJ6kn19McAVJqvhmM2zPaMXkAztYgE/Q148W+qNZRSZyOpRqlhIVbBCnBPQcGvJI9Q3z7nYgn/ABr0/wARRz2mnXfmqYyImYnHTAJz714nHdgyb9+U6g55P1FOStuOCuzsFmygJbI4ruPBvixbGSOKRQ6MMMrYIYdwQeory2wvxKyoCSc/hXXaFEhbzXIDqcD196wVWcJKUXZp3T6ndTpwkrSV0zuNY8PeFtQjFzFYRW79WjjGCSec5zxz6YArntR1mPTyILZBHDjB2jGPbFT3M6LAcNggcYrl9Tk8xSwble4r0a+dY7FU/ZVaja7NkwwWHpS5oQSfckvNSEzZPTvWNqV+IvmU5HeqFzq6xsYicOO56Cuevta85igIJJwADn8q8Rc05WirvyNWlH3pOyLN5qjzzsgLNwQB7+1WNFs0gUyMP3zHLEjp6DFVLSyCYlfljggZ4/8A11bhk3MVPykda/e+EOE40IrHY2N5vVJ9D8uz3O/bN4bDv3U9X3NJrgZI4JJpZmDx4OQapD5CSSSPU1Ju34DEDHTmv15xVtD4ZN9TW02QRcNggkHkc11GnX5toTO/yxqC3PtXGWt0Q2MAhemeBUXj/VntvDIhViPOIGB7EcZFfG8T5jLLMunVju9Fbe59PkGDWNxcYS1S1dzkvid8S7nxHcGysJpI4dwyEI5xwOnPHvWt4WudSu/DI03URvMY/dyZzleuOecis/4e+CkIk1W7G4HIRWAIPPJNdUrlb6JY1ATOCB0xX8qzq1as3VnJ3buz9rcadNKnBWS2ONTwf5l0Q64BOAMH0rrPCPh2PSb5WRSCRg8da6QWCOwIUZPfFaPhywM+uwRZwpOcgA9Oema+jwM5ul7zb10PlMfGPtrxVrrU9l8EWRs9GiJBDOu4k9eecH6VDr1yU3BefU1uIEtNOVU4G3jHauR1uR2Vjnnr9a6akvdOOnFcxxmtXbPIR/OuN1i9NupJzyc12F8BISSOf5Vzl/pX2rIC8+p6V4U532PYjBLc8y8QeOl01tjqx5wCo69+leeeIvitFFLxMQWOAo4/SvWvEfgEaihB+c56KOR+deQ+N/gHqMv+mWEYmCj5odxD9e3GDXOrylaWx1aKN1uYkvxYezxKk8qEHIKMc9OevFaeh/HZ1QqmqSFwQ2yYDr9cZ/KvN/HGjXehaIYpbCWCWEhnMikEKeMnPavKf7SkZxE6j39a9iGEptJo8t15Xs0fdnh7432uuxRxzkWtySeRJlGwOue3PrVzVfFaXWUOGPU45J/Gvk3wDp2patDI1mM+Uu7aD2H9TXovhvxTI6i0n3GVB95up56evFYV6apq9jag+d2uehXFwDL8gwCc4rT0yYSAAAdOprjLbUHlxvPGe3pXQ6LOfPQr0z39cV4spK9j1ErKzO4sZWjjAJ7du1aSaiyoVBz7E1mW0TSR5ByeuaW4U2kbNg+vPrWsG7HPJJsW/wBUKRnLHODgDvXJ3+oySykByOOlJqus7mIxj69awZrxpJCM4Oetbxlcz5bIdeSFgedx7Emsu5ilMR28fTqa2ba1+1yBCMkngkV2ui+FIJlQuBweeMA+uTXTCLkznlKx5vpv2hCoIYg9GIycfjXUabqV5ZEMkroB0AbGfrXeP4KtCu5VVABkjHJ+hrAv9E+wk4wy/TmumMHFnM5J9Ce91JNf0tw4VZ1HA9DXiPxNthBo8plGS528D+dejXUklnJuiO0DqB3rgfijepN4VvpSQxVQ3I75ArrWq1FCGp862Y8/VkUHjcQB+deoLpHnwKG5OP6V5voFr9t8SWsaYUtIASDgDv3r2iG0UIqMSwUYJPU+nSuhNaH6Tw3h4VKU3UjdJ6HMS6XJEBszgY+tKmky3DbpnL7R8oJJwfeusktU2BCMZzjg5pgsfs8YCDIJyM8mokr7n2scHR/lRyaaUqEM6AHNTnSzIcgc5Ga6VLDzGJdck85NWYLMuuQg+Xglh19K55QOlYaEdkcfPpckWWAHTPHatTTIi1uFIOepHvW1dWhMB7e+OtZrXQ0lBNKu4Z5AHWs+Sw/ZxS7EN/YkQ5GATzispoXhYnbhQMkgdR2rqB4o0K7hCfaFic9RIpGPUZxWVe3emhDsvY3J5wrA8elZ2vszjVaCdmzKcEAZwQe9RAmNzgkjuKZd6zaWyMu8EE8MDkdOfxrnr3xgkClIU3E98kD6801By0SOSvmFDDK8pI3rjUkt2yTgDqxrH1HxxHAwiiy5HQg8ZrkbzVJryUlm6nOAKoMGZsZ57cdK7adCMVrqz4rHcQV6j5aGi/E6V/Gt7OpAIAJ7Dke1X9H8SXV7MqyONo6nH1rilBAAA/WtHTJmtmBwfz+tOdOKi7LU8/CZliJVY+1k2up6bNeGeNcPwOgFRi9Kr5ZzgVR8NR/2m7qWKkDAx2JravdFbTkEspDAck815ri0rn3MasJWVzQ8Na1NZ3IjLEwfeI/TrXoUU0VxEHjO4HofevIYb5EIUEYJxXWeGtehsgEckRsckkZAOMZ/xrmkr7nNiaCqe9bU7yMbuT1+nWrCYVMsO9U7e8jkTcGGAOOal8wPjGcGuSSszwJ0rNqxYR8j1A7e9QtcjdjBznFRuQigg89zQgDDP5Eday2MOVXLMICkNjgnODVg3JHAUEZ79qpRls4zxjpViMgryegpozaQ4zgscAA+tR5O4knr1HrTZGUMPUdKkUEjJGTVXFYSOISsCRkdzUpgCjAOTnrT4FO0Ar0yTiplYAggAg1SYmikYTklhjHXIpVQAcDjGSKtcs3IzxUkUQWPGOT0FaxkChfQqpEWfJBAxjFTfZgyEjg+pq4lsYVBK9ejelJLbM6YOAPUVsm5OyOmlhpVZKEFqykkwicls8dSOg/Gqcl0+oMFcnYCcA+tbVvYARFcglhxxnFZpgGnzOj4jjPO48D869CnBQWu5+v5Rl1LAUbNJzerfUI7Z0jJUEknAAqVbPYCJBnvxVOLxXptnL5D3cauSQrSMACR2BJ61dk1XT/l3X9sXYZCiVST6cA5rdN2PZ+sUk7OST7XGmEjaEBwTk1Mtsjghhgg9O5+lJFqlq2wRyJNuwTtYZHuecirMcsDuGDjpyWIwPerVzZYqmkryX3kCxIjCRzgDkfX3qzHKGzgggjkiq13c2okEMk8SEnaAzAEnrx6/hWNq/jXRNDj2S3SlhkiOMglscY4/rVrXUU8ZQgvekkdII03hmOAB2rL1DVILWN55XVEXkkmvO9f+L0RiMenoXc5IkIwAD0HPOa891PxLqOtN/pdy7jOShPB/AUOaXmeLiM6owVqT5m/uPXdO8Zf2rJKoC7Af4ATwTgZrXhumSQjdww5OP1ryz4e3BiuXY5ZOFI9c16VC/zKADj0qottK56uErvE0Y1GrXOgtnd4uPmPoewp8A+XeDhh1B71FBKEg4JBPAPenGcGMKeTnB9aaZ1LVk+4+WXyADxSqrRICVJz1PUCqW5z8h+7njNTLIxiKl8kE8juO1SmXYmmYMvJ5HXNNwYojIoJOOBUUTBThzgnsak8wyABDgDgn8a1T0M5ElvdHywh+Q98etPkyQNrYJ7nvUJTeQrY65znmpXHGTxjsa3i1c4pqxNHqNzYujxMFkB4JHQ13XhzxxFeyiC+gW1cgBXLZD8degwc9ua4MI7HKjoOpHFJIhfbluQcgg4wa7KdVwfdM+TzfKMLmlLlqqzWqa3PftIWKNUkWIOD1yDzmk1KziumYEmLHG0d65b4ceP4Y7NdN1VhK6HbE68k+x/Ku01i0WQi5gcmMkZXgjt0NdandJn845hgZYDESoy1s9H3Rw93pJs7x0DllZsjJyRmo10u3licSHZOoOM9/YVv6xbb2SWIEyjBIxwfr71j4Ml4yOmAeoHWpd3qcMXYyRAY4nAfft5Iz19arJA8sbvE4LE4C+vtW4dNjRyArDPXd3BqlJFBp8pQKdxPB9zWMkupvCTueYeK/DsjTPcm12yIcmQqck1P4Ku/s17iNCWICsQMkDJ9/WvQdaaO7090kkVWI4yRk+1eZaJI9lrpcMQhypUdDz1NeFmKtTSSPXwcrvVnsllIHjHGTxk1pxRcYI61j6NOksSFTuzyRXQWyB+nWvluU9FzGC34GB06U1oc9uB+taSQ8YxzSvb9yCaycblKZhNb4Ygr34qvcWwHIBrcliHpg+1UZIDn8T/OsXFJm0ZswpojkgggA5FVJ4xjAGfz5rdmgJbA6ntVKe1x0Ax3qoxaL5zmrvCgkjpwKxbjUra1c+ZOiBicbmA59PrXQ6pCCroAQ3rivJtb8I3d7dOJCxJPG3GSexIq+ZxKi09zuotTjBBMgOeRg1uSeO7bSrUNOrSxZ2kx8jr356ZrxObwFrCIY7e8uHyP9QxIAAGcYzj9KLXwfrERKXM+y3IAMQzx3OMgfpW8KjQ1CL6nT33i9pbuYQuY4i7MoUjoScA5rnLjXvJuXMkpZ87jyeQa1I/C6DkyMR7cGoJvDloxYsnXHJJOfwJroV2jb3UjLuvEMMq7kcuoHuCPwrLj8WrHcBIxIwYjIIOce3eupGiWUSbYoVXPJwOv1p1j4bgS789olJUHBxkjP1q7NuxySlFGlo8plALZII49c1pTF8EkfQmobG0Fs24HgdADRquoKsJCDk4BIHQ+/tWqieZOSOB+IviYaJospQB5pmMag5xjHJz9K+f7668xmJABb07V1HxH8VS6trMkCkC2hPCqcgtjB59q4p3L8/5FexhaThG/Vnk4ifPK3RDcKwJByw6UqkswLZxnt2zQ33cEc+tC/IMZ3E4rv6XZxo0LeJGZQCDg8/TvX1N8L7/zPCOluSWVYQuCckYJFfKNlLiXGQBnnPavpD4TXX/FHaeFbLAuGKjPO9q83HR5qLfZo9LAu1VLurHqsdzvbAJI/SrKW73WETqeuen1rK06QzMF59QBXZ6GiREZXGexXJ59TXzXLc+gejNfwr4ZSPaz4YsBxzjpzWd8VdPht7W0UKvnMWwcdFAAI9ByRXo/h7TY4lVm4bqPT8q87+MgD6rbSo6vGsATAYHDbiTkA8cYrTluiou7R5Vpmr32nMYnJeIEkKccfjWhc+M0WEghg5HGOmcd6pzKXzgZ4rHn06TzNxUkdAMdqhJrY6FGL1ZQ1Tx5qNvKywuAQflIUZPHOTil0H4vappsyvOkUsQ6naSc568HrVr/AIR8zOcpwR1NOX4dG6fKqETHU4wfwpWe6Jko21O2HxOsdTijle5I3j+IEBR7jrWLf69/a9yTbymaBcEFc4zjrzVez+HsdrxKWIzyFbIHH0FbWn+GorVRtHfrXPNSejIjyrVFa0dwo3E+v411mnXeyJSD0xgGs3+yhgHAGP0qWH93gEdOOKwUXF6m3MmdJDflsZyD6miW83K25scY/WsqO42qCOeOc02W4Lgjj6HtVLUL9TRjl6EH5RyCO9ONwyn5RlfU9qzYJtq4Lc0SSlQRk8+tdMbGEpItXMuYySeo6GskyoM87frUkzByAz8nkYPrWdNhCOSR+lbRVzhmxl5OMEA4OODmua1e8aFQpO4MCCK0tRcn7g78+9cxqE7sQT0HXNdMbnI7mbdyMgyT2rA1O5zGSCcnrWlqTlMlDnPb0rn7qRwpJ/8A110xMHczid5IU/dPNVnlXkEgFeDipy2IyxXGTyKwtRvzvCqCBnBNdcdEYt6keqzpLKFJ3c4OOlUZbJHRdgOc4Ga1YdIM0PnkEMeimo7exuIrxHIBiDZKdc+5ra12ZuSSF+wNaacSAQSOQOwrz/V1YTNg5B616frNyosyc4GOhry++xcXZHQA8GulaHK2mVrSDblj196g1C4KH5Ccg44qzeAQx4TOcdqzPJklYZHX1rqgrnLJ3Y63lLSDnJPGK6zTEzEgZRnOTXOQW5jYNtKYxXQabKowWOcnjFbRRKdjt9GnigQZGCBgZ5rO1qaa7v4rS3jEs0pCAjqGJwB6c1Jo7pKrlyAAMgk1peFdFfVfEETxvjDgiQHATByCfp2rph00OqDsfbXw1Sw8IeCtO0i2Itook5EjAEseSSSe5zW1B8QbeFZY4L2K5KsVKq4OD1Jz3/CuBbTY7+wtbOS8kuCu0SOSMyYHJJHc9ao32iaf4NCzRqVEnQs2TnkkZr1IySitdToTR13iT4jT2zYiD4JOWUAgDsaoaRN4v1y9iuLG4gXTmP3pJck8HORjPX0rg7rxhDcs8MZQtgkAsDnjoPeovhN8Rvs2q3sE91sRiCkZYnBJyQOK1deEVqzVM940uyktISL1vOc53HkDrnvzUsOpiyY+R8gB4x0rjb74ladbMwkuVVCOCxJBPpxzmuD1v4mvIri2k8uNlI4Oep4I7iuSWNgr2ZtHyPoFvF/2WzLicBwDwSOtcJrHxUkKz5n2MDtUrxnjp1zmvCb/AMb3KIxNyWOMne2SM8555HT1rn5vF7OjPcygkkklj1PcmvLrY2UrpPQ64R62Pap/iFPJG7PNl2O7cxHNc5rfxLnKFROsUeeFRuv1B5NeHah8SpnZ0gIRVBGG5z7g9a4vWPF0985LOu4HBI5ryJTc22jtjpuz1rxT8S0eIBJFLnJwc5+n1rhIfHN2ZZHMgwTnA6n25rgrq7lmKO7Zwc8HrTUvSCEYAAd64/YSmdKrwgrHp9j4ya5UvI+18sSR6dgKq3/i9wvDhweOeuK4aOeXhYySGOMjuK6vTPChvGie5dgow2Bjn2PHf619RlPCeNzOa5YtQb1k9EeJjc+w2ETu7vsVbfT7nW5MksqHkk9+a6rS9Ei0lI9jl2JOWPTJ9asQ2qWTkRJgLxjH9alwFiyoJBOQD71/RWQcNYTI6doe9N9WtfkfluZZrWzCpeWiWyNCFhFCSCcEYyKY6M6DaeW6EjpUVm5kCKw4xnntUzOoVgDkg8GvsdUeI2mia2iVWGSD65qSQq0gAUDsWHWqcHCklskHOB71q28EMo3Mw6cD0z196Nnc5pO+hqaJpSzDeGHBBA9a9H8N6DFkS7ACSMAc++ea5Hwpp7zTRITiI4JJ64616lodmlsgJOVHTNeDjasublT08j5HMsRJVPZwlZdbdzXtwtmoxzx0PQVrWkpmcEgVlEI3B4B/GrWlxFrkYJI7+9fOTt2PETeh3Hh2yIuY5M8Z5FXP2iNC1bXfhnb2+hxyy3AuEZ1iHJUAk54zjOOlWfDkAQIT+den6DdAwhGGRjgHpivhM5blBpdT6nLIq6dtUVPgRpVxovww0iy1SIR30MOyQA5PqMnpnBA49K6K6mS3cgDjqBVs5EICLtAHAA4rn9VmaMO2ckCvgvYN9D6F33PNPjJq8EmmNBMAQxypYAhSBwcetfFGu3e7VpygOxiWG4YIJJ5x719B/HbxpDueyB3yMDnGTjsckdDXzdqD+c7bQWYjr6fnX7hwdhJ4fDSlNNJ7XOPDpzrSqbJ6IobNtwxLdeeKqylvOAC4GcgnvRMkqOACxYnqegqUvjCSfdI6+pr9IXc9ZE0Nx5KHILZ5NM88yuXQFTjkHk0isBCQckZ4podUB2/KT3FLQ6Y7Cu7855Ge55ptr0IPr0NQKwkYkHcAeQe9TCWKLBQcc5J/pWbWljZalt0VFOScCqL3oKMik4ORjHI5p73e8EDIBFUwwY5U5yccd6yUerLLERcZB4DDANTPI0CA5LfUc1Eh28kZI7HmkhIlkLE45wB7UJXY0TpdmbnB4HOamhIcg7sYP0NQBfJYn+E+nrUSSB2xng9j1NHLfYtOxosp8typ3kjv3/GqlskucEgDPOKZI0qABQSnv0p3nmJAR1J60JWL5i59mdnBTGBwSe1WhbRKvX5vUetZkOoS7+funqfU09zMG8wNn/ZpWfUFMcL4C6MRDEqSOf5/jV/Du4YnIIyD2qiUWWIuBmT1qaymEAfLEjHAHYk1LSaNE11JzIVjCjJJPYVXV5mBcZGDggmp0MbyjHyjI5Pce9TE5OxMZY5+uahaBdDYYPMRWJ578VIMwykH5g36DPWpZAyqURPmHU+nvUcGnXb4lw0gHQkd6hbXZKYTWcOVZxlR8wz0z71HOPl3AADttPWoZxdXHyEFUXg8YzzU1rbsy4J3DHFO1lqWpWMuSAzM0r5GQACenFXFdkhVWyXIyT7+mfen3VrLP+7A2qpHHap4oisW1xyBxUvbUtTSCwt5wckgFh69OatSrggOcuD05x1qrEzIAWYjAOKha4WaQNvO09R7d6izbGpo/UF3IU8nNVmuOcYz70k0/mIRnntUXEajdzX4SXsL5g3E45NVpTnOP1pHkPmcHg9jSgEgk5oBblSQZ5NABYDH4+9PfHIH51WNwYyAc4z1xUSLQk7BOTz7VVFwc4HINSzEODn8KjhhJIY888VzvzNEQ3DHBzxxzXG+Mp1XTnyTkg4A7ccZ9q7a+ASM8c4rzPxo8rW7lQTg9PrxXn1muVmsdzmL2xsbi0jluU3BSe3IyOtfKPxcmtTqly8KFH3lWI5zgkAk+uAK+l/DWvw+Kdfm0JCrypEzsxIwMcY9zmvmT4x2f9nazcoMlFY/fGDkE5GDyDntXk0l77OtJXOc8HtIzOGKnjgd/wA65bx5I1veOjEZJwFUfrXSeFy7MWTAIB71yHj65ZbvEi8/e3ZzkEZ717eFX7yJo9mVdFRJblUVgxK8gdK9G0pHMAVowgGMEHj615t4XthcOpD7XB6556969PsADAQ2W7Hb0Ofyr+1sG+XCUl5L8j5GovefqWtkqxHDbUzgCtTRUDOCTlgMEn+lU4ADETtII6AjgAdzmrEF3HZHOdx7nHPWuq7aOaUbal2YyJc4xuHTPQg1raPAIpVlm+YA7gM5H5Vjw3TyZckHce3atW2vSLcoTtJ78YrKWqscjVmW9Qnt55zIiqAFAwPb2rON/BIcBsqG2k4xg4qlNeR283kjcdx25Ckjt3xVuztYYs/KCWbcDxzxzVKKikjmm2zQjgXMbAgH8x0qcQoqHksfSqckm/lSV44q7ppDIxfr3J781nK6VzHcSGVE3ADGeB71KqyOSrDK9Qe4NVbpwGz0GcZqVr54oRIAGz2I9qza7GfqXrbMYIY454NQ+TK0uC2VzyOxFV453chycgHOM8Yqw0zrH5g5PdcdjWdraktIfEjpIwxlB+hxWgmRGCeQe1VIbhCASOW6irSyAtjbxisZX2JjHuW7ciA7TznORVgRMxOBwOSTWVFIWmLjIGcZPT6VpwTmeLYevqO9csk1qbwSFDENg9B6ir63KqgPXIrOe1IZdxOR0APH41OYG2gj+dYyVzpiixFNgFjxg8DHWk3LIxOeQeQaPN2xhCuTjjPQ0xYiPnzk5wB61n1NbaFiI72GGwB+tWkUHHPbJzVGLdkZGAegrRmt9kKsOCRzz0rKWljDlaRraJq0dq7IQCpGTng5964r4h+FZ9Vnk1GGPEe3a7dicnBPf24rRjbAyhJI7kV2ljeWc3haeK6Ch/IYFW7nHB/PFeDmFCMY8xw0ZywOIjWprW9n6M8R8HE2V4EKksTwB1+gz2PevSLcPFt4OMf/AF8Zrh9Os4k15kR2IDYOMdfY+hNdx5TLEPm5A655rbAx5aXqfXZjL2tRSXZE1yRIVwBnHJqJA8WNpJHfNOtn3ABvxPNTmHzBkHB7g136I8hwuxpIMJZgM1ChZ9uWwParEqbUHXFRRR+YMjgDqalysVGFxWKx8jp0JojkEgOByeuOlPEIkOByvpVhLVIeVPB455rByOmECJV2rknKsM8dqpxynzyB90EgfWtJ8RRkDnPaq8dspkyQQSckVk5HQoXH7GIUnHSozES/B4749atBSw4G3A4z1piD5iDwR3rPmLUCvIhHBHBqEqA4U8g81oOjDknIB6+tV2jVSScZPTmp5rj5CHYSwAyBnr2qc2+Mg9R0PakjiZc5POeMelXNu5QW4HtUOQKBRfOQDgEVCU3MNx55q3cKhwByfSo3typDYBwOBnnmpcwtchWANww47mmNbIOCMc5zVuK3lcg9AeMVK1mY37HA9e9TzFOLsUHiC9COBmqEshkGADx1A71rPbE7gABxVM20oJ2oWyetNSIcGyKL/V4Iwe+arvCWky4+XOR71bkyEIxk461Da5kA3k5BxT5jLkI5l5AQY9adbIdgbOWzwKtyRhiARgY60yOMQyfeBNS5jUNdSLBUEnueTSl0lUL6dc0+Zg5wOppfL2xYCjPf3rNSG4lWVAMBD07Dmq0yjOTwfQir4iA52nJHPtVWaAtINx4NUncycGUcEsSeR2z3oaIk/L09D1q48QXAJGD3x0qMRFZMjnNO4lF3IRG0uAxO3HU0KBD8q8DNTyynOD6UKizqQSc9qm7ZfKVxMswBXp14703YyEEHHPTPFSx24gGccdBTZE3MCASMetBDiSHOOOfpUPyh8EnPXGKeFEa7icjH5UzyixMvUHt3qGx2Zat8+YgPTPJr3/w3epo/gmwijyRsZiTwTuYn19CP88V8+28qnIYkDB7817Hq9/Jp+j2kSxHYIkVcZ/ujqK/KOPq8qeDhGLaTep9nw1SjKtJtXaRT1zURK/mq5EgPHOOtLp9+2o2DFzyhx1yTx1NcRrGvo8DlxsZfmHPJxVz4f+J49Ws74K+54mG4AcAHP49q/nBSvKx+ocj5b2NOe8S2mI7dCfx5rpLjxmLTRoEidgQoACgH689s15h4q1t7YSFI95wepPXOKwtB8b/b4msbuVUnTmNmOA68nv3FVGSvYr2bauj2bRviBLFNvfcygcgEA/U5rrLXxWdXt3lido2T7rA8n8M9K+flv5EBIG7ngg9RW7beMmsLQxxt87DkEjj9fWu6ElY5JQZ7DeX8XiC1msrogpIhQMMBhkds968D8Y+F7/wrerFJEWtJWKwTLyGAPTjODjsa7fwx4me4kV5SSD3z3PPeu5N3p+r2D2t6glikGCrfoQeoPvWrSkjFXhI8Dsv9BAbcckc56g+ldPpOssDjeDnoBUfj/wAG/wBhyLc2k5lsmbBVjypIyOe4rnNOutj8NlgeQelcE4SvY7Kc1FX3PQH1V/JwT35zWNd6j8rAdcfnWadWVmwTknpioLi6G3nBGKh02WqivqZOu3myXcg3Fuw9ag02BDIs0uCQeAegNMeQXMyp/Cx+97Zq95IiXZGOOuT1PvX6rwJkEcXXeNrRvGOiT6s+K4mzN0aaw1J2ct32RolwqEjkjPSoInGfMOdxGNtQxbzHgnjPHNSGMkBlIOOCRX9D2sflDdyyJSxIPc45pGLBgCTjPBNVi5jw2c+op3niQg5xg9DR1FuaaXJ2HOAR1Pek8RWj6rHYwDlGOcnoOR2qmzCVcZ5PXmur0y2zBAzDJUcE81+Xcfq+W280fdcJtxxUn5D0FvpNkkAIWFBjn+dcdqvj/RtIvkiaUSSuwXAYZGRml8b6yEd7YOQxTPHvx/SvIb3w3c6vfCaJMksCzHtjua/mWU9bLofr0aafvNn0tpV6t7BFKhBVwCCPeui8H5TXUkYZCnp3Ga4j4c20rWNpEW3FIwowCAQPXPfFd7oTeRqzZXHr6V9LgZN0kz5fGr960euM4ltVHtxj6VzWtR7Qc9K07LUA0YB9Kz9bYshNdU3eNjkgrSRxV5HtkPU55rOuGwuAPxrZnG527mqEluXbBGea+dk0me0kmjn7rcpJPHesa6vXRiP512lzpBaPjqw6nn9K53UfDcyoWyW/DmsW29mUkr6nK6xYaP4gge21K0hnRxtYyKM464B615n4g/Zv8Ka75rWUkllK6gxmMjCH3GMkH0/WvQdY0y5gmJZCUUnODkDtmucvJrqCcbGkQZz8uRXdRxNSmrbnNUoRm77Mx/Bvwcv/AArZSW9pPBcOCVDE7cjPH41yHizwFruj6vFdRWDl1kO4oMq+e+R1Feirrt9bhFjkYsTycnIrobLU9Q1BUSRCwYYyQSSe+c1pOu6i5WRCn7J3R55Doz+SjMDvIBIx0Pp+FdT4f0t8gMvJ7sOn0rt7bwutzCMxhXOQGUDOe9bGl+FUtmAJLAdiMV57p6nW6t0M0bw7JPCGxxjg1U8U6M9pASRgYJxx6Z/PivYfCmgxywom0AYyBWL8SvDB+xSBE3OFJX03YIGfz710RjfQ52z5Q1u73TFVByD19RVKCXHHcda29U0a4GoTwtEdyseFH8j0xXO+II/7Cs2lmypIyARzn8K0pxYSktDW0zWo7Z/3pwwPP0rrdL8XuIQ0ERceueOvevkzUfiFqMd/K8MrICflDDkDPp61LpfxW8Q6fcq8F6rKx5R1yGPv3r06dNxVzjlJPofYKfEcL8lyvlA8AFevbqP61NJr9rqkJ2FTnjOa+c7b4rajPsGq2EJgZch4gQQcds54P1rodH8V2wYtFMAjDOM4x9KvWIoRTPQdTRDKQCAMniuC8d6eLvw/qCxyBBtLZI445wfr0ram1kXS8Nk9iDmsfxGBN4a1ASuUVoTyozg9sj0J61V7nTTi0zwDwvbM2tQTpghXyDjv9K9mtGEqruHPGcen615l4M/0W8IOCSAQR0zXq+lIJoC6/e9COTW8HfU/VOHYJYaVt7krFIkUEZHvTFUNICykgkEkdAadIjx/JIVOTnimrmPcWk3A/wAJHAHoK006n2EIK5NKERfMcbUBGSe3NW1QPACCFzwfrmqCr9sAVvu56e9acCAIAOcev0rNo2cUkivcJiIoR0Gcgda4rxLclv3OOmCce3Su5uZDFE+eSRgVwWtFZLg4B64Oetc81dNXIjFcrPNNVQi4JGR/+qqCyuTjNdddaZ9okOR/9eqX9gqJD2/z9aSmopI/PMTlledVzhs2c66yv6k9armFyfQe4rtLbR0VcOuQepzTrvREZchMDscVsqsTz5ZPXkzifI9D+FWrOxFy4UnGfWt8aLFnH9D/AI1LBpCxsCvPp/nNSsQugoZJU5lzLQ5650Z7YblHy5p1tpkkpBxxXXpZCdCpySB09qhS2NrJhkOD2NZSru1melHJKcZqSvbsO8N3B0ss+M7sAgdetdTfeIo7mydZMnK4HHX61zcSAyjAwD6VZ+ziUk4+VRwD3rDnbR7MMDGLRjCVhKXAxk5xWnYaiUyrHIPTNMltlLEqMY7VEbYYyDj1rmep0qg0u53vhrXAP3TuXJwOSTjmu6t33whlIPHY5rwy3d42AVivYEEiu48K+JigFtO52ZyH9D7+1YvR2Z5uJwrs5I76FQynf+FOAaMBiODSW0wmhBUbge/rUvmbuM5A657VjKLPnpxs9hYmbjjjPerJUEZHPPNQBwMFzgdqnjIDAnnPQ1lY42KIxIoB9asQRoPlPPfJ6fSkWAspZRx3GamWMeWCe56UIklCxxrwADjrTY0G4cZ+npUsUA2jHOR+PWp2twvPAPoO9UmUkQCAsxb9MVIqJGQSPmz3qPz5G4A6daFYlsEkema3pwdSSSPVwOCqY2qqdNer7F15MRnPT0rNvzNJGPKJA7hRkmpGk3jBJwDzjnrTot2CQTtHQivZp0lTWmr7n6rgctoYGCUVd9W+5QsZbjzQSxwOobtV3VrCDV7NoLjcm7+JDgj6GpnMYUk/fA4PrxWfdaoiTBSQQOnv7VtZne3q2j528d+G7rQdent3YvHndG5/iXsT6GucQXEY4Yg+1fQvxAsbbW9Hk8wDfGoZGJAII7CvGU0kfMGOTnArBrla7HweIy+VStKUL6vuY6ajeQNuS4kRvVXIP5iozql65G6eY4/vOTWw2kE/T3qIaUS3AzVc13uccsDiE+pnG+upE2tPIynqGYkVGGdurH61sNpDjAVCxPYCmHTHDEFCMdcitNGrXM3hK3W5mxq2etWEjIHHJq3FpsnXHH61ai01htJznOQMdaasuprDDzW6Z0fw+hzPKW6bckH616VHDuQEDAJ6kc1xvgfScyTkcOFBA9cnFd/HEyMI3TPGT7CtVqtD9Ey2LjhoJ6Mntk8yH1CgDB9KkghAlBcgKeAPQ0scYjUlRhQDjv8AhTEl2jOQABzxwDQ2ekk7k0kitM4HIHQnpVOSOTzyQ4Cg5Azz+VPuLkhgQRjuccCoYQJHMhYsT1rJvqO9icK24F2yOg9hU8QIkXPLu2FUDJJ7AUxwFi8zHAyea+kf2Xvg7bao8XivWYGkjiI+xwSDCs3OXPPIHGB71cE5tJPVngZxmtLKcLLE1dbbLuyf4Rfse6t48sINT8QXjaBYSLujVIw80g5wcZGAfz46c17NZfsEeBJoh5+sapNP3YShQT9Dn+de++F9ftb+GKzmjxKPlUheD6dOlamoaI6fvLZ29Suefwr0I0Yx+K7fc/mrG8V5pi6zqRquCeyXRHzhc/8ABPrwrLcBovEOqRw4H7ttjEn1zx/KrFv/AME/vBgkU3Or6vPEpB8tZFQHHYkA8fQA+9fROj6wGcW05w4OAW9fSt3A544+tWoRvex5r4gzRqzryPKPCn7M/wAOvCVqkNv4ft7xkJPnXw86Qk+pPGPTiujufhD4NuYWhfw7YiN+CI49h/Aggj8K7PoPSjnFdCbPEq16taXPUk2+7Z4zrv7LnhLUmElibnSWC42xMJE+pDZOfxrxn4i/s4ar4UQajAU1G1jcK0sC4ZU9WU9PwyM9a+zaaYwwIPIPH1pqRMZtbn5uanZtZaz5BXdGwBA24IyO9ZPiO0tLRI5njGCCCAOuB1r7x8c/BDQPGBmuI7YafqDBiZ4l+V2IGCw9sDpg8nrXyv8AFD4E674b1AvMiRWL52yj5kOAATx0zkdcH60OVkdFOSbPl7xXKnmmWF3CMOF7dO1cFa6gYdTJdzliAeeozX0R4l+Dl3qVkogmiEylmAYEAjHABwa+Z/Gmn3fh3X57LUYXtZ42GdykAjsQSOQfUV4mPmpxsnc93B3i23oe1eE9cgliEYYiQAAgjj2Ge9eg6Rdoy43Zb1Ir5X8P+NTpVwhZjJBxnJ5x7V6z4b+IkF2U2PwRgljyPrXzjutz0WrvQ9nifoQRipic+/0NcvpfiKG42guAMDvzmtdb1CCQ2RnnHPesrXZmm0y06DBxVGQDdjPIPIps2qIjEbsj0FUpdXj3YJAPSsXY1TsPnIQ47noKoT5AJwR3OaZNepKwIOcc9ahurhWH3+O4paFp6lTUYfOUlBk9MetUrbTkDFnQbugJHNWGnORg5Gec1YgIJ64PekmmyuayKD6X3QBe5xWffaZ5oyRk9M4966Ug7cY7dTUMkIwcjnqK1TQ1Kx5/qNg9vIABwT6daqjSzICxBAzweOa7i604XLA4xjr71Xk03Zwq8e5raLdxuroci2kqmMd/X/GnmArGAcACtq5tSgI5B6D0rEuHaDO/IUdT6VvFu5ySlfUhklVEyDx79K81+KvjOLw/pZtoJVF/cDCqOdi9yT29BW/408WWmg6fLNLIokKny0zyWxxxXzp4g1a58RTtd3EjSs3Kjso7AV6VCm5NN6HBVnZWWpivI12S5PJyTUasUByefWlhBRDnIGeB+NMdSzEdvavaijzGxqky8ZIJP51K0QiXGDnPU1HsKAEMRjkClL+acMef51bRCZNAVBJbqK+h/gtKD4TTKgATSAZ5J5ySfTOa+dJcIoYDt2r2v9nu6lurTU43/wBUsiFeehwQePfiuPFRTpM7MNK1RHuFlKI3U5wc8Y4rXi8ViCVHZgoXse+PWuZkDrg8gdq5Hxut/Hp7y2nmNIvQDnivnEmtbH0kI8256Z4g+LWptKINOuTDECQzKRk8fpXPT+Ipb7LSS+bKw+Zs8k4614t4P8R6jqWuW+lXCsj3DbVdgflzzk9OMV7to/wxlcFhO0q/3i3Ofw6ijllfU9BRhFJMyTeyJn9DTE8RCFgJgMdN1db/AMKg1mGxl1FnWW35wgB3AZwCQc/57Vy6fDzV9TnlK2krxRnkgZHJx0qHfoWlB9SaDxLCxLNGqrwVPcjHJxit2x163lRSJPlJrz/UdEvNKvhFPC4LDCqQQcZxWW95LBNgiWILwQ6kDGfeslJoiVGLV0z3CFo5lBDg56Y70roUOVJAHpXlmleNLjT9gZ/MiP8ACe1dlpXjK01JggkAlJ4U9x60OSkcjpuJ0sTA8H8if1NU5j+8wMfhVSW/MnMfB9RT45xKAG5PrXNKzErxVx5lO7GOR1pBIUJO4mkfBIxk/SoWbgjHAySDWKWo+bQnMjhgQ3FLNcvIvckdM1QjLFuScZ4NK8rjGOADjBrWCMpMkM29uvOMGq1zLtOCSCemKD8hJJ46/jVa4fflxy2Oh6ZrqhqcknqU7t9646H+dc/eB+R15+orclOVJfg+9Y1yx+bnjHGa7I6nJI5+7IZiCceprCuVAbGMj3rZ1RzvyTgDr9a5zUNSjiJJyRjoa64o52y1Y2YuI3ymQvXHf6VFdaDZwp57R5I5IPIz64Pf6Vp6DewGxMhOCc5J6Yrzvxl45F0pgsn2AMQzdzg8AdeDXbGKscrZf1bXIYsKjhcnGDVez1JZ5VUuCG715zNeSTyEs5JJyTmnJqktuoUScdz3xWihqZtnpOtqjW5BAKnj2NcfcW8CuCcbvftWVceJ52UBpGcY2/Mc1j3OrSO/DHaT3rojFs5nI6i4t4NuUIBrNmUrgjge1YP2+XIIdiAelStcvOoJJxnp710wTWjOZ6mhLGXUndnPQU6zu/IPzHI7CqEbOAc8inNKAN44I/TFdCTsCdjo01gxR5L4Unp612fw/wDEa6dIzs+1s5C+vrmvL4Z/MOCCe+PSr1rfGEHY5HfIrRPlRvGSSPohfivJa3ELQTZmXDAq2QD6EEYxU3xM+Mc2p6HGhKLISCWiPoOgHQZzzXzmNdmW4RiThec561FqmvvqHyEnGc4PrT5zVSOzTxjNJuYl0JOchuTx+FbnhHxC9lLLISSO2Dzn1zXldvMRGAXyAc4rVttZlgTCnHGCK55yckdUJ9z2d/FRvYX3SYUHhgcZ7Vzmr+MhAoRJG29CSeleaXPiS53hQW2DtnrWdd6tJNkuxJPY1xuk5Nm8a8V0O7v/ABe75jDknIOSeD6Vhah4iluEVWlbjtmuVW6ds5LZzkE1atba4vJAAhcE8/T61tTwcqjUIq7eyW5E8aopu9kWzqM0jDDfKeCD3pbdZZpCFRmPqoJre0vwi9xCHkXZz9w459811Gk6FBp6kFAPQnn8cV+lZTwLiMVFVMS+WL6dbHzmKz5QfLSV2upx1h4b1GeVCyhIycEscY/DrW9Z+CwwLXM/PQKuP1NdQYwjBo8Z68DrxSMAWUkjrnNfp+X8JZZgbT9nzSVtX/l+Z81XzXFVrpysn2Ej0i3sYo0eJCFHytgHn1z1rT064+Z9wYjHBPTr71TmfeQvXcMgfWiDzUmxjCr2Oea+wjShTjyxSSXRKx5DbnK7d35mkbgu4BByDzVsOFQf7Qzis6a42AMBkkdPWrNgrvHl2yccA9qLK1wW5K7SR4BGcnqKfCyEeWV+bGcHrUV0ZSd4wQvb0NP08PM6OVwxPOe4o6EtNvQtIhiOQOT39K1NM0G91V1KIWBOAR35/GvZPhR4G0q8s0udQgjaYHgSEEEdc4Nd9feHdMt3L28UaEDjaoAP5V5FXHxhJwS1R8xi8x9hNwjG7Xc8/wDCGhmysovOX96qjIA4B9M10zxeWwI6dwKkaWON9owADyRVC8us3Q2ODgDIU15M5KbbfXU+TqTc5uT3erNODa3XIHvW7pTRh1A4yevrXHRXUjOAeAD0711+hZnMSDk5HJrz6qsmxRfM0j03w5GzKgPPpXp/h3TtwXNee+GrcxqmRnABz6V6To90EVTkZxX59mCc3Z9z7PLrLXyOjFoFiIJwPSvO/iRrdv4e0i7uWkRBGhbLcgYHBI7jNdB4j8XW2j2EtxczrBFGpZnY8AAck+1fEvx2+N03jC9lsNLdlsYyVMnd+xx7ccU8oyapj6y0aitWe5e/ur5s808ceKZ9Y8TXsxbcjyEhR3Gc5H41iTXqcMEwSOvf2rMkLSzb8kMTzn1pZoXcAByMHP19q/caNGNGChBJJaWRpBKKstkLcSC9HzDae1VpIgpAHIBycnpQhKsSzZYHjmnM28E8ZPX3rpWhunqIlwViOMYB5zS+cjxDA3EnBx296jlUbTEuST1pI1SIYHTPWnobJ3GuoijYIMc88021ucIVIyOx9Kkup0WMDGSeDjoKgWLbgE4yOw/rU7rU2i7OxMGXcADnOST9adBHsmYkDpziowyIu3gP1BPWngiMhwcEjkmsmuhZckG9AyDiqzxlZFAOBjkirFszKGL4ZSeCKqSrNLPlBtQHkHvWcdxOyJHk3sSWO0DOKglI3Iyg4Xk4PWrD2xWMnOGY4x2plnEGkVHDEZJLAcAe5NaxXUNbjRefbTsjbCqMEnqSadDE5DIzZOe3cYqHYsV3vjyFBwSM81pMyNKgwAepA9MVT0WgJ3IYoFiiiGfUYOeTU0jlCAAc56e1SCVQMIPukjoeDSGIibdnCnrz3rITk0PQFkKJ8uTx64qdo3ijVSAAOpPUnNJaMGbJGCDwatPblQGCbz7c96nRbi9rbYz2WV2GEOD04PJzzXVeHtAk1FEVQBk/exkdav8AhHwtea9JlrdkQHAJBGfzFeu+H/CI0+JAUUMoA4UDOOleFj8yp4VW3fZHlYnMlRfKld/kcfo/w/iDM8iBnYYIPIA9s81qp4Vgsk27M4J6jNd3Dop81Sc9eRVqTw35qknGCK+Onm1aTvzHzssbXk7uTXpseM6roEUjsIolBHZV659qwG8NvaIWlI68BQR+BFe9xeDoYP3mMnOST1Fcz4k8HK4lmiGZCOATwT716FHOpK0Zxv3OylmlWKSkrpdep49qdoIk29ABncO1c4kbrOxLggHgLz2r0XUdGuLUnz4s5Bzt5GP8KwntIIpiXgXkbc7cYz16V9NhcZTrw5o/cz3sPjI148ydu6Zz8iBgM/KM8HOMVXawktz5qvk4yQR1zVrVZGR5QFIQnAP8qjsrxLmJ0d1cAcg45r0Fe10diqrufpVGAFIPBpk7Epj8qeiFiScAelRyj5WGea/BD2SlE7STYParLuDwOOx96gtcrOcjOeKlnj5JxjNA0rlVuHJzkZ6CoZMOwBHepJFCkgc1F8ytluh7ms23YofLGpHXkURgYA44pGjyMg8CgAFcdq5ZMogvSpUgkV5t45YR2znJGenGcmvQr9CqnBwccE1554oi88MCQTnPP8682r8L0NY7nh3w70a7tfHVzfo6xGIliuOuSQccdwe/514J8Y7ue/17UdxLSyXcspZjzguSPwIr7svvg5qOn/D8+MtOYPZXCulwsWWeMAkbzgcDORntxmvgX4gIE1N0dWSdcrIWJyTkkY7YPJ/GvMoSUpys9jri9WU/ByZjcchl79q4fx4SL0lgSwO0j1Hbj3r0DwbaLcRS7AQVG4kH86888Zbftr7X3jd17D2FfQ4NXrxXmaPZsg0QmHy3UPlyDgdgOlenaJMZbVVOBzgk9/QV5rpKpOVDsASAF25zjpXp2jqHsI0GGYY545wK/tDDu2FpryX5I+Vmrt+pekBh2gEjIwTjIFTyIktsAPvZ5wO9Z97fuvlhYmfPUKM5NaemgGMFxsZvvB+cCt7tJM55pJC2mbcASHdxxWkZRHGA3BPSqohRJNsg3DoD6gmtCGENPEMZwOM0ubU8ypJRtdjYdPubx4zFG8gBzsAJJ/Ctabw1q0cSSi0aNCMlSQCPcjmtnR7qK1mR8ZIHJ6812o8UQHT0DRg54J4OfqK82viKtOSUI3R87icbUhK0I38zyW6tJotu8ENjIXHPXrVmzabyf3hxmvTrTUPDFwri9hiMi8qkiHJx6Hp+dYOvSaK6MLBEjXJwFORn0HNKnjJVJckqbXmVQxVSrNRcGk+px8rDBUHJznJ9KaLhRtTGQOuaqO3+kEDIAP4VoWkQyThc44yK9BnrKNx0cXkgksSX6L2HNTxRys4YnKgg81XjkYSgOcg8AH1q2u5IsAgLn/PNQxOCLu+MYIIzjBB7VHFO0U4UnKk8d6pxx+bIuCQQOT681fhG+QhlyARhs1g0K1zQR0CguBg9QasW8gJBGFUdKz4ZFkLoRxgY9c80hnljfYD8hHYiuWSNoo1nb7QciTaR7U+FnAGeSOM+tUoS+wFSORz61OxaNASeD1rB2R0KLJovnmOSODyKsxuWbGM/WqtoAWJIAJ6561akCwKCOSRwffNYt2NlG6HOrfezgDoKtvMZ4FQ5wB+FUSzsg3nGDyB6VaswHU88dzWTs9yeRt6CRhbRwzjIJ5qLxhrsMdjbLabcvlWBHTg+/WrMhCo5YFyBwPWuRi0yXU5XBJO0lsepzjivPxUFUjZnThcHCVRVKuy1Ro+FNPS8iN06/vtwwxxzjvXUun7rBIIIIqvo1l9mgjRxggAfWrsiBckHPoKVP3IpLodVSPPJsiSIRLgZGR1zmpYmAGB16Go1VyUOAQDye9WEj2gHjJNaOWhz8gwnam0ipIYsEEjg+1SraGTkHnrVvYAoHXtk1jKZcYalYQquQBj1pY1O/AGVA/Wp2jCDPQjrSYJYBUOMZyOlc7mdcaZBJFlxkZB701YMMckjjgGrQGDyMn1pk0bMQAMe2Olc7mbqmhBbkKWBOccDvUUKfNuYAexq6sb+UASQM4JFPisvOXg4BHUVm5lKBQucHAwQCc4qGW0JjBQZII4P1rSltdrAA529z3odflDAZ9annD2ZWtoAzgMOc4p81ugkAA59Kt2cAmBfBIH86bcDD84z3xUe0K9noZcuwuBjkjv2pGU5QDnnqKuSWwl5yR7kVJaRqHORx0FLnBUrFYKYVDE5I54qMs5Xeec9B6CrcwRXKk5B6Y7UiQCcDAxtODmp5iuTQzZGLKTkjaefemxzKsRwc56j0GK1Y9MO85Hyngg1HPZopKhAB0JAoVRC9nfoZaxi4BC49DUf2MoocA8nvWlHpZikDrnDHk1JeS+RbGMpuPTOKaqGXsmYcsR3dwOxp9vD5smTg8dKma2MqZGR3OamtbYxnIOOOMilzi9m0Vri1ER5Uj29aWOMtxjj3rSdN2C3zHOMU0QgNxwOoGKnn1G6d0Zs8WOANnr71nXML9mJB4z6VtTwmR+gxnueTVWS2wCc81anoYumZroAmCCfWmxKDwRgHvVkIC5GDkHkYpXi3D0x+VWpGfJZlORUDHjJx+NRop5cDg8fSliDtITklQcEEfrVyA43Ar8p60Ji5StKolwuCPftUHlZyARx6Vblj+UkfdHQ5rPfeHXDfXP9aq5lJdSeNOikbh3NEj+SCMcelGTzyMY7dKgm3lgDgg9TUXu9CUtCbSykt3EdhYBx8pGc8jj3r3jXbYCzjEi5KrjGOleX/DHQptZ8V2McabkhbzpDjgAc5P1OB+NeueKSImKtxzjP4d6/FPELERdOFG+qd2foPC9JqUpvZ6Hk3iHSba8hk3RgkAhQOMVl+D9Gh0eW8eL5PMUAovQkE84/Guk1qDaSUOB7Vh6FOP7QaPJy+QB9Mkk/lX4NZcyZ+k68rRyvjC6nYSJE5xznHBx3Ga8f1S/m0/UYjFIQSw5PQc85r2TxnsWSQchsnOOfrzXjPiCEzXxjAIJAAA7k1L1kbQ0SPYNIuy9jES4JZcjI9qY0X74l+h9Kz5bGa00KA7/LuUUHcpyAQORz1FZMnic2Shr35WGBuxwa2WmhzPV6HpOjamtqoQMqjtnitqLxEjEMkp29ypyB615YmtC6tBKuRuGVPrWa2uXarIsU5QEY6/5/lXRCpZHBOF3c9l1XxBFq1jLbPtdWTgn1wRnI755rzuO0liuAWOOxGe9Y/h3WLiO5iV3Z4s7SSc5711l5YSTSrIgyp5Hp9K1Xvq5yXcHa5FDaM0gYvkZ6H/Gi9jwhIkxj9aspYzxqC3yjHPOazrhXaZkB4UZJ9K7sNhZ4mtCjTWsmkc9bExpU3UlskVraDYzHJYnHXt9KvmRgAcZPrUNujBFJyfpUrsI+Ohx0r+rMpwEMtwsMPFLRa27n41i8VPFVpVZu93+BAtwwbBHvx1qzDOcEE4FU43Dy46EnjNTlWLbQQf617NjgROLkM2zsO56mkaTEpTOQfTtUTJtXIGCOtRiQ4yck+gqRps0bTDThSCQT39a9MTTxp+mqznjbn9K8z0m5MeoQO4BCnPPQ4B4Nesa+RLp6DplRj249K/IvEKco4OMFsz77hZJ1ZSW54p4oQajeMrZDB+o9BnFa+i6DEERScMQM1Wv9DnfVywG+Mt94/T0roopP7PMYkGD2yK/m6MW22z9ZctEkdv4WsorDy40HI6E+/XmtRswag5XqTnNY2jXWZoTnHAzXQ3Mf74ORz6+tfRYNr2dl0PnsZF+0u9mdFpFwWQMSSauai4kjz0IGKzdHbcgHcVoXONnI7Yz610VH7rOWEfeOYnwkhI5FRRkF89896L8kSEIeDxiobcMrg5+tfOz0bPZitEa1vtkO0jP4VN/ZIuM5XjHANGmkZBPArYjZVxgis4sbWhy1/wCDYrsksnOOMAc1jt8L42Y4izk5+YZz6jPavVbTyiAWGe/NaUYiKc4IHSu2FjknoeKp8ILdXLGDYCOg5wfU1pWngWGxACoNo6ZA/OvTL24iHyjHH61zl/qHlsePl9u1aXtsZ7vU5aaxW3OAgz7CnWdurOAQOvNTXNys0mVPB/nT9PjJfHOc8Csb3LSsdp4ZiWLbjHp9Ki8dWZnsnYdQOQe9XPDluygcZz3qLxfK3kOgBPGCCOtdMFozmk3dHhGoaDB9plkkG5zxz/P61xHiLw/pOqEx6lbbgM4YZBAz6+les3tqkszMRk55rkvE/hl7wF4epHP5VvF8qMtz5y8U/s+6Dq135um6jLpskkhZ/NBkUjHQDIxz3JP0ribz9nrV9PulCXcV7EHwvlqQcdckHp+GfrXtWqWdzZ3mz58qe4IH596RNce2ZATls4x1/OtY4i2jNPZdbnmeqeCL+SyW0h0+aZ4wAXRcgHHY/WuVTwV4m0WP7Tc6bcQRAnkAE49SOTj8K+iofEjyMAUwF9P0q3bakb6cIwOMYJxkEenSn7RPZlxXLqzx7wlFd3ADMHA6YIP6+ldPqtkDo12soJQxlWCnBxjnB7GvSl8MWikzRwqhPzHA6nqTiuS8fQC18P6jIqgsIDjdx1GD+laxdkdMHeSPnPQNtvfbSMsvP4V6Zo1ywgB+6MYH/wBevKvDwla8DYJYHaAR1wf6ivV7AhbZcrg4zj0rppL3Wz9S4fuqElbS5NcyiQknAPBJNMEHnBGAOwjOT6fSmwxKXfe24E8ADpWgG/0ZQgyfVuOK016n18dGVrMBZSgwSeQK147VmTJ4ye1Ylr5iXwbZkE8kngDPNdEJgxZCeD90/hWZvK91YoXkRMe0cnHWsYeEmu182QgZ6cZxWxclhcAEcdM+tWLeUgEEnkZweg+lYvfU05eWN0eeav4flsJCQNynnK9vrWT5IDEsPwr07U7BbqI89Oee59K5C+09VyMcjPOenNc0lZ3RlyqS13OdEWCSAduadJ0HO4dOe1WJAYMgAHJ6movLCZzkk8/Ws72Rxzp+RRMBz0zUwh2pypzjNXVhIjygLNjIqEyF8K2M5xQrI5+RvZFWMOj7uBjnOanuwt1CCfvjuKc8QUEkE0yBwrcjJzwDVPsT7K+rKduQkgDdPX0rUgQM4Qcoe/rUM9iwUSBQB3xS20uwD1B4z71kropU0y41pHJgg8jgGqT2AjyFJPuavZCruxkk9B3z7VIIgYwdpA64JpvUtQSMs2SyKc5G0Z/Gm2yNGx28ECr8iMWBQZpj27ZJHBHX3qJRTFOmnujt/CGuGSFbSYkOuAue4rqYyCSTyc9K8tsLg20kcg++hyB6+1egaZqDXEUbH7zDkD6Vzzstj5DM8P7OalHRM2lUMQWGR2FWkiCquM5z0qrC6DljjvV2J1Rd2OMZB9axsfOS1HK7KMYBHoKsxqrgAnkdfamW5UJlOSexp4jJYscAnkKtZmZLG4jwOc+lPmZyd/UY7VHHZzSzoMcE4OK7LSvB8s1obicYUDoapJmkdTjshI97dM4x3OaTckjEk8Yx+NS6wQ13LBEuViYr8p64681Qa5WCPA+UZ5B/rXv4emqcVfd6n7Bk+DWEw6096Su2WlkEa8IHB6g9KVrlFU7EADDkVz2p+ONP0e2bz1QEnAYt145x7/hXnet/GK4VWh06EEHIEko5HPBAFdGi1Z04nMKOHV27vayO81zxRBZeaXn2eSMsAcVwGoeP1nuHa3IJP3SBxjsDn9a4G/1e81WdnuJGkLEtgnjn2pdIXF/CGUspYZHqO9Zc99EeFLNqtWaUFZPQ7fUfFV/q1qsBwEwMlckn1z7VUs9DvLhQY4HbJ4ABya7XR7eG2so/KUEMMk45J961rBirMuME8g8fypcjerdz6CnSuuY4N/Ct+kKPJAwU8kck49SBzUH9iXMcwHkMN3A3LgH8a9cgI8kEA575qQWse3eY1Zj6ip9n2OuFKPVHjk2mzW7tlGGBkkZOM+tRyWEmwF0wM55717G9nCGy8Qz3OAc1Vl0i0nyrRKygHDAYBzSUGupt9Xpy3R5G9uD0UAds56U8QkcAcY7V6PceF7C4YYRgVGCAetV38DwsVeKRgv8AcIzn6n3pcsgWFpX1RD4CsnYGbAC5wD3JFdfeP54QHAx1YdSfeodF037DbpGuFKg8DoM84q69pnPJLD5sCuqN0jdR5bJbIrxRPsAUZUdSepqvPbsJSQDs25yOmc81ftfN3YIwuOhFLOrmQgDCkjn1NPcu7TMJ90b5YNjOCK0Io28vKcluB3FOUfvXTYWccbccn6Cu/wDht8JvEXxB1y30nTNJuY5XOWeWPCondznGQM+vNQld2SuzzsXj8PhIOdeaikm910Oe+H/g7VPH/iiw0bTraS5kuJlSQRqDsUkAk5I4AOetfqL4C+EVn4Y0eys5m+W3iWNY48BQAAMHv7f1NQ/BH4F6H8G/DsdtZwLNqUgD3N24yzOQAcZJwOOgOK9RPSvUoUfZrme5/M3FPEss7rezpK1OL08/MqWel2liT9nto4TjBKKAT9SOT+NXP5U4dKWuo+BMTxBogvofOg+S6j+ZSDgNjsaXw3q/9qWZD/66M7WB6n3rarmHtho/iYTIuIboYOP72ef8aVgOnooopgFFFFADKp6jpdvqtpJbXcST28g2vG4yCP8A9dXsUE4oGnbY8V8T/AqMO0+lMJY8c28pwwxn7p6H8f1rx34k/sqp430vF/o5v2XOFBIkj4OGHIJ+gzz2r7LAFNKiuKph41NDsp4upDzPxs+In7JniHwPBc3loGv7KAEugUiWPHOCCD+fSvI/+Ee1XQ7gSjzYgpBZeRx3zmv3V1nwnpmvofttnHI5/wCWg4bpjkjr9DkV89/E/wDZG0vxHFcSW9sk8kuGa4jQCcHI6ZyD/PFeNXwU07rVHrUMfGWknZn5xeGfE2qQ8yxgwgjEnIJPfvXc2Pj8SgAhkIHUkYNdj8Rv2btd8CyefAkt9asTt2RnzAB0yBkV5PcRxS3gtrpJLZgdrl0IIB7gCvJcHF6nqRkp6nYv4mMgDKxIPcHpxVSbxIQCSScEdTXNXXhvUraMy6cv2u0+8HQgkDHOV61jNqMgdkl4kHUdxXO0bxs9js4fFxkLBvkI4znrS/8ACT7gGZiBnoe/4VxLXIkGAefUVE7bMsxJz0pcpWj2PS7TWllIw4I9Mc1vabdifLY6HAz/ADrxfTNbNtcEkkjpj6V1Ol+NEVtr8AngdyKSjYl72R6aLkO4/Ie9MJLsSRgZrmYvEUAIcS5Bxx7kVestet5sEOCTknPXrVK6Js0asxCgADBFQs4ZcE4PrVWTU1ckg5Hb1P61V/tOKbKiVd69RkVpGViLOxDqLbyQpOc/rXmXj/xZH4ftnRiDNt+VTzzjI4z611Hjbxnb+GdJe6kIY5IVVPJ+n418x+JPFt34nvZJ7wrsBO1VGAB2FephaUqj53sjz69RQXKnqzI8S6pLrN6ZbidpQwwqMchQeSBWHO5RAAMjHaprhiJmxggnj2FQqDKcH8R7V7cUeW5FN9yjcT34zQi71J281a8tN/zHcM8AihojE4wMAjrXVFdybkDR/u8EHJz1qHyum48dquKyhiHGRioJE2SHByD0B7VorslXFXIUKcketep/s/XS22u6jbPKFE8StGpbksGYkAfQ5/CvK4ZOQHOSegrsvhVKtl470qUsRG0jKVBzklCBx9awqR5otM6Kb5Wn5n1PHbmZOm4Zq9pnh+K/ci7UmJRkBTjPr1FLo7JmPeMg4zzXYyIltYMQmcjsO+OtfP8AKran0tOWitrc4vTvglo41RNRhdxcoxdScADPavSvDmg3NsnlMA/OQy55HHGMVymm+IzaEo5wDjPrXTad4sFjsnt5wNxGQRnPqMU1Ti1c9enSU43bNnVdbGlRm0uW8sMACrAgYz1yferulyWdrapI5RBIAQSwwc8jv/KuM8c63beIbNTKo81VCq/PHOcEdMV5/ai7gTab2TYoAWPzCyjBJ4BPHXtWcqS3ua/VU43ueheItC03UdcE0xSXyfmIDYwOxyDXNePdE0vU7NEEaIWYbiuMkDnrzWD5s8l0S9y/zYVsNjOPpUepk5DvPiNTypBJPbrmsHFWaMJUHG3vHM+JvC+n2OlyzxMyPEpZVXofbBzXlt3qVxY4uFLJIhypz3Br2K9hi1SAxO7kdMr1+mORWQ/gaw1GMxlW29CRwQD35rllGz2Ivy7s89sPi9qNu4hMbXAdgNwOTx2A6c17Joepy3lvC5QqWHII7+hrKsPh3o+lmJ7ezBnjORK3LE4wcn3rqNJsBCdzAcHoazmotrlVjCU0aNuC5AI6+1RTIQ7AdexNaiqFA7ZFVZmQEgqSAOorK1mc/MU1X5eRkZ4qOSPdjPXtUzS7SAB36GkjbzR8wBI9aaRD1KzQuUII4NQva7F56ntWg6/KAB05x71QuHKqckgnp7fhXRHU52jNvFYHC4x2HrWFe5Ck9D2GfetuUi4O1iQR/F2rnNauBC4QuDg8YNd1PU5ZHM6pOJWdR265/WvOPG2sixV1jfHHCj1zzzXa6/qOA2CQD0K8V4z4w1P7XeOoAKL0J6n1zXqUoXaTOCUralu58ayyaR9jQsMgBiDyfWuYjuWdiCPYVV3HgnikjnKHI55zXoqmkjic9TRMnzADk9/pQLTe25s1VN1tGQQTUsF1I5y3ShRsZOTY2WxLMcH8KlXTl2nJ47U5UMrk5I9KtBQq4HPrmqVyHqU49OjjOTyfQ0+SMRrlVwPSle5SKU7hkAdKgn1FCSfQdK3jdGb3Ks0r9yR6j0pkT9Mt+Bomuo5+SCDUOwZBBAB6VumrEdTRguUjB3HJI6U5b8OAgXGfWssbvMC5/KpVwCTnmjVopOxfnJfAHAqBUG4g8t71E1wUwM5Jp6FSwL9e1KzZSmzQtcsMZpZZhHkEnPQ+9RK5hIJbANQmVG+Ytkj9alU2a+07iNI5bdnj3pBGZWHfJ4xV2wsZb5wI1z35PGPyrrLPw5HDFHIV+YjGOo/CvtMn4YxmaSU7csO76+h52Jx9OgrXu+xiaX4UluWBILZ5yCBjv3rr9LshpkJjCAk8++f8at20JWMAEA55yelK6BnAByQea/bsr4ewWWRSjFSkt5Pe/kfI4jG1cRo3ZFu2drgKCSoHIAHXmrrQl2JPAHY+9VlbyyuOBx09e9WDMTITnGcdea+j6nAn3BXWEhNoORjNBAwSQcD2NRtvlcsTsUdOOtTNc7ISG6Hp701oMLOWN2JH3l6butTveF4ywBJ7CobaMEByNuatwxAuAQAOo+uaV1uV1K8VwLgodrBh0BrQVwsfHDDgikMaQkBVUgngjsaaqruI67jWd0xvQmhct8pPBPPsRVm3fy5UBY8HNR2tmrZYE8k4FW7W1jt5Q0jEjJxmpujmlLle56f4P1u7ihAhuXTsVVsH0+vSu3fxDcGICWQhx/Fk8/n3ryjwtNBDIJSxDZ2gnp1rf1nxRbTFQj5cdQOCP/rV5k8PGUua2rPlMfRc5+0irt7nUtr/AJYZS6uSecnkU+2uRNIHGCcc81xmnyG9cPkkk9T1Ga6TS0MEiiQ8Z6GuSpRSPn5RcXZ6HSWziUgAYOeTXa+EIiJ0LnPfJrkNORJpFKtsBPI74rudJMdsEIIwBXk1/di7asIK8kj1bRJVSNSTx3xWvfeIItMtmld9iqCSe4wMnivLLzx7b6PH877AOteT/E34z38yy2tlIkUTIFZmGWOevOeOMV81Sy2eLqqKW+p9NhpSnJU6e9t+xd+OXxnOsIdKspWILHzGJIBUgjB9q+d7u6a2lwT97t14ovdQnvriS4uXLFvXAqk95DOSHGSo4OK/S8FgoYOkoU1p19T6ajT9nFRTv1bJZrgmPepBPoaaLgyocnnHUVVa6ihVlJ49T296Le8XaBGOTwSw7132stjqSEGQ+M8ip3k8qAgkgc49s0ixO05JHB6GpLkHyQCuVHU4qeqKRWh3OSxO4k9SenFTyIrx7CQHPI96js5CgII69cU2KZJ5G3ghwcDnj24pO7ZpEW4iMEDLKu/PQjpVT7a7RjI+YHgc881dndmwp6YCgGlFrHHtY4OO9TzW3NVoVjIJtpdCJB35/KrCsGABAIA781FM6TjynTIbg+49KBst1C9ABgCp3LvcvxsAACTg+tWbVBJLsDAAdc/0FU4mGwF/kHUE06J9lwHR8g9weP0rFIVzWk05WTk8+maouBCSqjjGC1JcXVwjGPPBHFUxavLGZHOcHIGfergmt2S2iV3QRMqYJPJPvUVlC0mWc5KnPNOhV2clwNoFTQxCIsQNwOOD3rROysYuVmSDzApYfdyckVet4omRSc89c9qghVZI1QghhnArf0PRrm+YRRRZckYBGST24rGUuVGTn0uOsNKSQjahcY6AH1r07wN8JrjWoknaKVUY5DFcADuORXafDL4UzahFbzXMASIAEBiDn17Z69jXvNl4fTSLZIkUbVGAAOn5V+d5txJSoN0KLu+66M4ZynU0jou5w2g/D+DRrFIkGSBkk9c0k3h2RJiV5Ga797Y9SOPSqNxGOgH5V8B9eqVpOUndvc86dBas5VNH2YJGaivLSSCNiOQOgHaul8ktwByDzVK8j3rgjNdEKje5ySppHEyTXC5JztJ4BqjLM8uVZeO+e9dZcWG84xjNUJ9MWNSc59a7qc9TllGz0OJv9IiucllzzwCK5fUvBcU7tLsOCeQOh/SvTJrJACSKy5iFQpt4PqK9KnUZk30PEPEHhrcjIQEAOdxHNcNJpJidxEMjoQTg8/hXv+v6KdQR9owAMk468V5Vqmj3UM8qmAjDHlQcHHPGetfbZRiZVIuE3tsejhcRUs4Xv2P0IefAIBJOKqPITnJ60KCSCSc04LvIyK/HOY/UtSGDIbIIJ96mmdmA55HrTmVEGAO9QzOFGe/8qd2IhdgoGTk55JqCWXPAp8nzKT6VX8wFsHjHepbAbLM4wg5z2qeOJhgn0yc9qiCEvkngGrTyhIs5ycVyzZRlahIWGAcYrgvF4ZIyQC3fA7+1dxcOZScde/tXn/jq8+yRF3PCnAx71wVPhaNY6tHqtl4h/wCEf/ZN8SGUFP8AR7lCwB53lVHOOvzYr8sPFshndpJ2JmlkZjk55JJ6mv1M1zU9O/4Yw1O4liR0fTZgV4yZBOdp+oIBz7V+VXi24L3yBgCWBZj6kmvCwT96bXex0w1bLXhFjZw3bIWBKckHgAdq818VT7ryV9mwFiQPxNeneFroWlrcs8W9CvPsc15n43lBvPlAILEcdq+ry5OWJprzX5ms7KLDRrseZEWjPQAYHOO1elaYSkSupIUgEduPpXnfh503RM43FQPlHbjgmvRLdyI02kAAZz6cV/Z9LSjBdEl+R8y1uzRiOyQKx2HPDH3q7PGyL1+f1FY0Xm3kqAnODwV/+tWtvaMhGBOR1I5/OquctS7NC2YygBxnAGSa07XDTLGmRzgZPWpdE0uO4BiLZd+hHXpW5B4X/s4GRmzwD82Cazc1F6s+XxVflnyvp0KfzwRYUgsOSD9aYdaFsxD/AFA/DuKk1aMxYIOAR1H9a5O6nUzAOfnB4x3zVpKRlh4Ko9Foat1qjsyv94nqRwKIroTELkDPb1rOjlMkJUjI5APpVmzjU/MmQUOMk8U7WR6kKKjsi+oiXDDkg96khvSJQoTKngkdqqSXG7AC4bHTtTYmkjYtkgMfToKehry9i7JMYmwBxnJOOlIt6XcIAx46noKhQ7+XPB5OelKZXSUBUBXrnNIyabNJGO4gEDaM4q1HcGJMnnPasy2BmZmZiCB07VaU7wSScAYHvWL1BRL4nZlwq4yOTUluUKbZDlu+f/11TtwGfIcnA5yeBVqO23E5IHvXLKx0RiWYm8rIDFOcZ/8A11fTdJGBkv6ms+OASKFZsjqK0rQAQE5ywOOa5HodEY6FpLdjhgeT39acCGbDnGOMnuaR5WjgAUZbsBUKSGTG5cYODu4Nc7ZsomhJCGUAng8cUiFoeFHtj1pRMiRDALcduaVZBLgqCPr3rJvQ1hDW495jcIU+4SMAj9ak0qx+zjbwxJzkjn86igQmQ4wTWpDGvAHB7iuds6lFj/JIlLjgADjtR5YlHAwQeafkqBnnnoelSJOhVgMgqQScEDn61ztmii2rDIojk4FSrEQckZqWNAY/MU5HX3qxHtnhDICCfXrWMpdwjSI7VSWJA6HFW3hKpkDJ7Cn2lqInJc5yOgqe4KxqduCccH0+tc8qhrCkZMzEIAQCDwQadEZIo9xGfalVHOWYYGecY5q0Iw8YA4TOT/WueUzpjTtoKoj2LuGCeMd6nijwwLJ09e/FLCpkkG1MgdzWiuzZg9RxiuWVQ2VMz5It6gAfKetQrIIQYyMHsRWobMzKCNw9z3NQmzCsAB82eprP2gchWtbMM2eoPrT5bVACq8ZOTjvWhBZOQDkKPT/69SRWRll2kYx3rN1GaKmZMFsYshR+GOtQ3cLzOuwA89T0xW5czC2JjC9RgGqltYkR7UGcf56VPtLas0VK6M02TuCAMnv71KloUbDKT7+lbVjpjkFShzngkVpNo22EEEb+pyKh1l3BUThri3FvdHdEWU8Z9Oc1ZFv8waNCfUity80oOwyCD0GOlSRWBgiGE+UnGccGodZB7E59mbqflGOARULrv4K59810N9p4ZckdutZq2SxMcjqan2pSpJ7la2ti+QW4zwPSm3doiwksMkfrWtaW+TkjGOBU1xp4nTDg4HNUqtyXROUNsCoIGARTPLCY+XJ9a2JtPI+Ug8dDjrVb7OY+qknNUqqM3RZD5Y8sMQCf61A8QblR0Oa1orZQuDnk96kGnhMsAcjtTU7mbpnM3CnkAZ55xVf7O2Mjgk8jrW9eWYBbgqD19qypU8t9oJGeh6EVop30MvZlA2wTcT171HJgREDv0PpWgIyQVkySe+aYIY8MGUEHpWsZGXIYvlsFJGQMdqRMuuMEnuPStJoRjCjAAwPSqoRI2JAO7tWilqYzhYqqkmHRzkE5A9BxxVa7tQRhSQ2RyK1hGXBYjBPtVZocZJzk9xWqlc5XEz1hKcE8Z6mlSMlgDxjv1q0cMMdcd6ryOFkAU5PcCi+rJ5T1/wCAenNb3Wqag448ryUJHHUE8/gK2/FM/nXEjEZ5zU3wp22ngCCXywk8zSFzjBxvIGfyqhrchZpM9z+lfzBxpjFicxlFLSOh+uZBh/ZYZN7s4PWYzJnJAwO3f61i6Uoh1aJyADyvtzmui1IIc7iB9Otczczi3m3A4bOeK/Om7an1EU3oLqmiQ3163mDfkHPUZ968s8V+F/s3iRI1LBGwVxwfoDXrL6orxiQ4DkYOTXMXRXUr5Z5Vyynjjgc9qpWexKk4vyK8SEW6I5zgfxnJHrXDeO4IXtnSLlv7xzzXfagBIQiA59QKTT/h/P4gYS3JNvaAE7mGSx6AAf1rblcloczlZ3Z594IhubnSNlwjAK7BCwOCMDpmtc2kcUxXbk+9ej634ftNJtrSO2A2RgqTnJPQkmuUvbJC28cH29a1UbHHKakzmYoDHcLHhgAeT0z34r0vSZ/tlkqggOAOK4eYDIwMkH0roPDFw0coU/dY4OB+prop2TOSomzUmncAq5xjpWPLMZC7ccn061u+IrdINrKMhgOe2a5WQ7SSSTznAr9X4Iy76xiniZbRWi8z4zPsRyUFSW8n+BahutinBznqtLI+9cgD2zVWEjG5fmPoe1Pml8sdOgziv3o/PbIWMgMWIz6+1WYJEbLMQMDjNUoyxYY6Mc81IFAO3GcetMXL2Jnl3NgHPNaCwRLZpKfvHrnrWSAE+YnJ65qw9yXTauQD15rNsqK6Mcs5eYgEYyOh6V3+ia42q2hilYtJGoXJ5yAMD8q82UIqlicHtkc1c02/lsbhWU8EjJ7AV8bxLlMc3wbp3tJapnvZRjpYGupJXT3R6DHaDzA4XI6dBRqOmLeqjOOVGB/9eszTfFsCsI5Dg9z0+tT3/i6yjjbbMpI6gc/pX8s4vA18HVlSqxaadvI/YqGJp4iCqQd0/wAC7a3ZtJok44IHPoK76MCeKNsgkgZrwc+NYLqfch4B4/ya9n8J3TX+lwSB9/yjkY+nPvWmCv7yMMXHWLOr0uIQAkd6ff3Y27Dxz1qWyCiLkY4rG1mcqSM8V0VXZanPSjzMzbtwTvz0PSq8d0Mgk4BNU7i8J4PI6VRacgcnBHJFeLPc9WKdtTpYdQWM8HIrTt9TUxgg5Oec1wf9oEEj86mi1cRLu3HHQ1lFlOLsejQasoH3wMdTmpm8QiNCN4/OvO11wMAdxx6VXm1wIhBcgHOCetdkZdDilHU7bUfEQVCSa5TUvFwkm8sEPzziuQ1PxC+51WVmGeAG4+tP8MQvql78x47t0I9KHJN2QuSyuzrLK/MkwGCMnIFdx4esBdSKw/Gsux0GCG1HA3AcscZJrX0m9SwkA3ADP5U4xuyWrK56ZoWlxqo4yQOa5vx5beVG5Xg44q9p3iMIMBwMCszxRqYv4G55wee3SuuOiOaaZ5DJJtuSrE5J4zWzbaYl1FkjdkdM1zOskwXTuSQATz2rpPDGqxSxIAwIx2qtUZxRz/iL4bJqSPIoBlAJVugB7ZA61xn/AAp+e9cqpRwRyWUg9a98hkRic9O9XbZYA33Bj1qDVJo+eIvhLNaOTLxg8Ko3DHckmrkPgtNOG8g7gemOOnbFe6alHBIuQoz3Nclq8UKIcAD6VUXqVZs81uLVYz8xwOcg968s+LEwj0G7jADl0KBT1OeteteISoJAIHXivD/i5fpY2URZneR2KqB24BNdUZX0OzDwcqiijxTRrcWl2GJ2HIJI7c85r0SyliNtvBySP19q4y1Bu7tABgE8jH86660hU4UHAxyBXoQVkkfrGU0vZU+V9SWOQSrnJwfX61ZicsgQAng81C1stvjBwCMH3qWAsCGHAJxjPFD2PpIbjlBWZGJwMc1oQqChJJ3A8HPWq3JwMfXjrViNSiZAycHGe5rM64kO7zZRltxHarkJXcFdRtxxxzmq1vagNlRz6EjNX9o8sbgCV9f8az6nTZWsRkLIkqNxg/1rl9R00zBmLHr2HWuvtwr+Yzjlxgg9gOnH61UvLRTgKDgk5rMyUbPQ89mssNk59MYqibctJgAnnniu1v8ASyI9yqQCSM+p68VlRWBkyVUYJIyfrWDQ+RPUyYIJZFCgDHINPl0doAHRNwPJ9q37fS2iIJOSewHStzS7KGUFJo844A61fKcsqdndI86uAQoUjr2PeqYiAIJ69/fmvStR8LQzyEKuVxjgc5+orlrvw09qrk54yQCP0rNxYowTKmlyxXCNA67mbpuPSs+5svs85UAlAetWbNTBcAnIOea0r+wFxbGRDyB09eeandEeycJeplwpkAgZx0xT8couSR7/AFpIQ8RyDgA8+9PMDSHcCQACwpblezLDWUocLFFI4PQqpP8A9aq4tnR2Do6uDjDAjH519I/BbwiLrwZZ3jRK7OzIzNzggkccdK2vGngiyvreW1ubOIybS0bquCCRjOR70aI+Vq5xTpVnRcW7O1z5UMH7xTjBByfeus8LX2GMR+YAd/8AGuWnZo7mSLJyrMvzdiDitTQpPJvo3fJQnBUH171jNXR3ZjQdXDOTS0Vz0aCFbhBg5I646VoR25CqHIwORmo9HVZYdyA7cZya0l09p8YBJ9AM1ytH5s3rqVfL8hcAjg1atbae6mjEaFmPAx3+la+i+EbnVpRGI3BJxgqT39hXsPg74YxadAs92VQrzyOD65z0oUXt1ZKTk0krt9DnfBPw7FxHHc3iEdCF3fnmovib4jg0a2Ok6fOq3DECR1wdoHUZ7HtWz44+LNjosEun6OyTXIO3zYwCijkHvnIPrXzn4u8WJbPLd3tyZJnOSx6se/I4ruo0WmpS+SPrsry5xl7aurJK6TL2qa3FpQaaeQAcsTnkn6e9eW+JviozNLHYg7wcCTjH1Irl/F3jq6164MMT7IF4AH8Xua5cZY57jrXpJtK/U9TFZlObdOk7La6LN9qVxqlw008jSSMckmofLORmnRx5IBqVVzjvijzZ5cYuW42OPI6Vat1+cYBDdqdFas55BHfFa1jZDgnkjoO1TotT06FCc5JRVzv/AAw7TaPEpJ3glTnnvxW3aOYWyQRICRg/zrH8LQuluSFJz2I4+ua6Bo2TbvByeeB1OKtO6Vz9DpU1GKjfZFyG4Y4YnnPStCG5BAGFbJ5HcGudB/fEruUnnB7VYjlYHB5PXd6mndWOiNNHRXEBcxMDwwJI449M1E0IjcHp6g9+KzbXVGFzt6BcZGeT9K14JluMyPjKjgGkrMTXKU7iI28ocrhCOBQcpDkdOoxjmr84VowQPmPXjtVaXTXkhzEMv12ngfShISa0K0F2cEscEHitO3vQ5BcZOOB3PFZM9lJAGLEkAc7TTIHdQHG4eme1CbQOz2N7ZGoByTnqB2PpXffCP4G+J/jBqONKtWXSopAk+oll2RHHoSCSAe3JrD+DPgqf4j+O7XT3Vm02BTNeMuFxGCOMk9SSBxzzxX6m/D3QdH8N+EtPsNCtRa6bFEBGoHJ4GSxPJJ7k12UabqavZH5fxdxRPJksNhbOclq/5f8AgnFfCL9nDwr8LdJto47JL/VlXM2oTgs7McbtuScDI6V6vFBHAP3aBR2CgAVKp7dKM5x6V6MYqKslY/nLEYuti5upWm5N66scTxwPzpRyORiloqjlCiikJ44oAWs7VrMXKROB88Thga0aawBBBoASI7kU0+o4QQpB7GpKACiiigAooooAKSlooAKKKKVgMHXPC9jr8DpNEolIKiQDkdufX057V87/ABa/Zg0HXDJPPZeXOyhY7m1G0DB4yORnHHqa+pMEjrUc0CTxMjqGVhgg965atCFXdanTSxE6Wz0PzS8S/s1a/wCGLsS6DdRz22D8krFJM+gwCDkc84rkmt5dI1OKLxP4btruIHYZJ7cMM5HIJBycdq/SDxD4A+17ntUDZyduQCPbng/nXnPib4ZCa1KajpweJjn94oIyO+eRmvHqYBrWB7FPHRlpI+GL/wCF/hHXruaXRNZOlyySH/R5YzsBIzhVOCBnuCQK8o+I3gDxN8PoRdapYn7E0hWG4gkEgbGDkgElQRzzjOD6Gvtnxl+ztpmrmSaxdrOYkEgKMcdh6H3rznV/CHjPwfAYjbS67p4IWRFYyOVPBGTnPHHAxiuGWHa0aszujXT1Tuj4pj8UxTPkSbSDggdTz/nvSSa/5bly+UOcFWJxj196+gtU+Dfw78UWyfZBcaJrDyENC+QUPPBUjAGfTn6V56n7IvjnXdYntvD1tHfRAli7zBcDOASADyfQDNQqTNfa330OQt/HDwhEyCg5IycnjFOk8duqgBmALdMnj8awviJ8I/Gvwr1MWHibSpdNmYb4/M+6y88g45+prhpLu9Ch9jZzgemRWkaCb1IdZo9Sf4gXNvJGQzEqc48w8gdPWql18U5yHkkdzIM7QOgOcjrnr0rzRryc/eJDnHXtTHs52TzDyDls9hXZDCwe6OKeKmtmTeJPF19r14st3M8gUYC5JABJPAqmri4UbF9zSC2Dx5xlvenIgiwGyB6CvTpwtp0PLlK7be5nzoA2Dnk9/Wq0T7ZXBB3YGDWlPGJG3AYx0qjOvl8jrmtoqzsJNIfNEZI9wUZHXFRxXCphZQcn5Qa3NLnghhDuu7IxtPvWRqHlSXB8oYTOQPQnrWq3L0aKskoUsxHJ6ZqAuXXeOnfNTyqMYPB6j3qqySFgE+YdCK0iJCIyL8wGSTzitTSb1tO1O1vYixlt3WVV7EjkVQjgRTg8MBVmBQsgPbI6elZSW6NY9Gfanhi5W/srS4GCksaS49MgGu5kuA9oAT2wSa8W+AWtprnh82zO8tzYlY23DjYSduD16DFeymICEAJuwO/evAqxcWz3aNTRIwLrTY52LIcHvgcE1mywXMMmAfkHTByf/rVuyyBJCAuDWdPeBJMEdeo9K4nJ3PVpVJLQzL2S4mgKEkkdPeuenjvEcbS4IOMZxXUyurnOCeegquyYcYTg55Nc8pO9jvjWaWxgCK9eQMNynsef51bj0u4ulUzOSR13HnOa3YYvNwAAB7ira2/lqcY6ckVF7oxqVm9LGRaaMkKjOS3qDxVuO1ES4B5zzVoRl85JHpUMik4CdT1PoaGzic3LcIo/3mM8Dkd6tgBMHgZPFQJGYAXkOSRxUZuA3IPT1rG5luXzcY+VuARgVULOCTnI9KpzTnOSc844oifLA5Of9qpu2K5YYofmP3qltyBkngY45qCbCoCDyeuOtRC4ZU5JB6cmqRLkmS3UxjJK8HqKzbidzGSSuR15p91OD1OD1z61l3EzRuMnKE9OOa6ImDZXuLgx5JHBHrwa4/XrgSyEqfmzkkfSt6/uGwc/d7CuJ1y9a3L4PbIJFd1Oxxz11OQ8V6gYYuJCSQcDvkV5bfq0sjO3UnJNddr+oLc3IViSByCa5jVGAQrwCQeR2r2aKskeXVnqYsjmQgDAA71Ej7uO9H8RHX3qdLfygHIJHpXo7I4m9SW2gEiDIxk8mrcUaR528gd6hEjSRjA+vtSRKQpwcnufWs2houJKSME7SOgHemRyMGJByDnAotI5JXO4ZK569xVyG0AIf9DQlqIy54C+Tjms94HDHI74rp5NkaEYyT6dqyLogvgHP9K3REuxmbCc8cjr7Uu8lQD/AAjrUzAN8uO/Wm+USSAM/WtkupkQhyD1/OpEclsHHWm7SGIHODTRkHIznNOPYVxzj5vWpBhlHOCO1MRCT0q1BbeZjIwfWuynRcmrEOViJS0jAEkgdj2rd0bSd8waUHaelVIYViYgjJPr3rWsZzEhXpzkV9nk2BpU6iqVkm7nBXqycWo6HV6UkcOUQDGOw5zVxid5J3AAH6VgWVw0Y378E/yrRSWSbBDY9vUV+4YSS5E47WPmakddS6mJUznDYyOetWIYwo+fOTyOKiiiCqWYE8DGO5qRbwIVBGe3Pt0r0ItvY5S20bbAeQvoe9PhyVAI5HvTHnLAAgBccE9M0+BHEgHXIou7DVx7h1XkHBHFN8h3AVHwc5YNz+FXpUCw4Y+wY+tRwwnG8tjnnHoKlS0uVbUaFaCJlGd3cjtT7K4dVBlBfHQnrnNTpKrDB57BqnVEiKAAEd88Zqee6s0NKxZjxJEC6kccEetNWHMgLjgdDUodZgByFHAAqxHCSwwSQBmslKxMr2LEFs2AR0xwKX7KDICVLbTkGrFvIVbdtzgcZ710nh/w9LqamURExnrnoalSaZ59WcYpuWiOVuvPii2QoTnnI9aq6fBcpMTK7HHI3ckn6112u2R0fBcZJPAx6dawp7qLy0cZ3k8sB0raM21ZI5eRVLNbM6fQb/7KA7k5Bxg/0xW9ZazBI5LyHAPJJOBnsK85hvmeM4J9uTSR3kxbaznAPWsJ0VN3Zzzy2jVd3dHtMHiq0tkBTBXHBFVb74oSWtsRbAEnILMcflXjtzdagJlxL/o46Dg4HfoKimHmsrSOzEE8E8H6jpXP9TpvdXLp5XQg9U2dbrPjjVdYZfNnygORjgg9OSOtcvfymaQ75GLscljnNRK7MVQuRg9AKmuYZjAXRVbnGM4I9666dOFPSKS+R61OjGmvdVkynBvclGJZVGOaryx/Z2OMY9as2yuXwhBOTuPem3eDKFPTHJPTNdMdzsjEqShLmMBlBzxk46fWrZjRkCpgY549frUP2YqVwcqOvpmrlpC0rZ2/IO1DsaWaJIJSFJfJ+hNOmk81VVfTnNXYdNLJvAwBycmqD4Wcg8YPOKwum9A2K0HDENxg9alABYlWUjAB96DEsbkEk5+bPrTYlQ4JXDHp9am66Di7MLhgkaufX8+ajWUMoA6ZPHpTJQ7JhuME4PY0+C1xHlj16H0paJFJ6jZGRMEA5xjIGaVFWVAX3E54zUqRBYzu69j600xuMEEEYxmo3NFqOkRpVKSIWQjBO7r+HWhEEPTIHQe1TQ7gmGPGOfWms4XI+8Bzjqc043FbS5Z2PMnIyAOSTzTIQ6vkjgelR2YMgYFigJFWFLWgABDluhPbmhaaGcmOmWSPLkEAnI96LSUmYeahCZ6gVJcQO8al+c84p6MVRABk4wD60r6HLJ33On0qwjfDxoHOAeRkivevgx8OTqRt9QvIcx5JCOvB5x9a4P4O+DZ/FGpWyJC3lEAvIFO3A9Tjv0r7G8M+GI9Dso0RMBQOP51+W8VZ/HBxeGpv3mtTm9nKvPki9Fuy9pWlw6faokUYQKMAAYAHoKrXOtWyT+Q7hXzwD1NdNY2JuUfAORXxN8bPiZrOh/tCvpFsfKjtDDGihiA+4EknseTjp2Ffi8Kjm+ZttvVs9H6vypJPQ+uhCJ4C6DIPIOKzpLUgnI56V1nh6OK88LWlyiYMkKsR1wcANz9c1kX1qVyR2Ne1hm2tWctWjZnNTxMrYAwKpvEQTkZ9a6BbbzdwI57VnXMGzIxyK9enKx51SnpsYU8WG/lWe9uCSH6HnmtK5VlOTxWXcz5JBJxXoU5anmzhqVby2iCEDGcZIrmb+Ek4QHg810RXeQCSc02WzjQZP1r1KbPPnFp6HHykW4KsOSOhrJvdLhv8ExgsTySK6HWY1ckIBkdDishEKNw/A5OTXrUakoawbT7owvJPRteh9Jk75BjseasHGzjr61BbpliDx7mpZwEAGc18DoftVyBn28d6rPLuyDT5CSfeoHBGD3HrT3ERMRtOfWq4JDEEZHvUz5ODjjrUcjKR06UmULJnbweKjefCAEnFSht0Qx29artGDISTgdxXPNgQsQELHnNeX/Et3n0y6VMB9pKEjPOODj616pNEoi4+mDXnni6JZZQjcgnkH06c15tS7TNY7nlWhfF7X7/4P6z4KujG+kYlXEi5eNSSSAR1BOTz0JNfJviXYuokROZEBIDMRzjivrnxJ4XtvDsOozwf6mWLewOMDOcj8zXyT4pt0t9VlUgIm4gAdCTycV5dJJN8q0b/ABO2Omhc0ByNOuGCh/lwQR75rzXxcBNeHcMHJyRXqWjWixaNMS4AOWIBwcAevvXlfihT9tLEZUEggV9Lk93jKN/5l+YVE1TZb8MxLJMNpyF5bIPI+td1b+WRtSYFVwWVeT9K4rwv5ecg4JGMDrXe6RZRSXKhF3FjgkcYBr+yXUUYryPmtzX8OaUblQYcnccA+n410Wo+GLnykdkbcowTg9+9dj8P9LsdJPmT4AI53EY6+9dlqGq6PLiFymDwcEZr85zDi+nhMV7GEeZLdnJKhVq+9TdkeI6bdzaVfIWLDaQD+fIrupvEcd/Yh0O09wT0+tTeJvDGmXW6e3lCOo3YyM4Hf6V5nrV9NZ35gjdhBjBPQE9hX2uBxVLMqUa1PU8argXKV6htaxqoli2A5kB4I4Huc1h7suJCCSDxnn+dVH1BljLcNgcY6U2C8mnAYkEdgTxXtxukdVKiqaSS0RdNxIrfIhCZyQoz9eK0bBmVRjJLc88ZrMt7t2JTYFIPX1NX0mccMNgpO50KKJheGGYIwwDnPvWtasJlYABjjgenpWAsizAF+Tnhjx9avQyLFjByM9vSpZjbVltiVUhgP51BGHlOQ3AOTRKTJGQrEc9T9KksnCoF69ifWpTtsYE5YxRlxngciltrgT4Yk4BIAHTOKjldhIYgPlbIz2q3a26MfkzkHkDv71nzWGl2LCN5b4YkBhjpWjFPGsIHJ4471mhwJcNgnOQDyBU4wF+Xgc8VySZ1xRYjLrICCSSeQe1atuTHg9SR+VZULZIJGWHJOav2koByeT2rkkzqjE0BKSwfBwPTr709R58uMYweD61JbgNAQBkkg0sKmOUYBGT1/wAK5ZGyiSo4UlSBnHTHFTRqQvbPotRup3gj8atW0THAOMHqawbN4xLNnB5SEkfM3XvViFVLHI2kfrRCT0IyO9Txp5jgEcA1zNo6ErDplBTgdBxj1qaxt1dQCOffqfrVe5ZIHAyT6d6msy5YkcDOCRXNKVjRRLKxrGdmeM4yKs2VtvfacgHkAilsUEkgDrkA9T9etX4EViSoyQeB9K45TOiNO4v2bapOMkelU7jcqEqm854BrW8orERjJPPNQiBEj3OCOck+9crqHRGmZiW5ZQrjBPar8OnOihDj2pUjFyQEJyO9aun20su4sMgcA1yyqM6FT0IbDSgrAdPQHvU02meTOSMEHkitG3iUuFHLL396nmtyMcbh3rmc3u2aKGmxj3CtCgCjPqPSo4Y2ueGG09ya2n0+SRS6xFkPUgGtXQ/BF/qZQ29s756Ack/4fjXNPEwgrydl5kOFvQwYbcRoMHIA6mkRkyATknt6V6zo3wB1yS5VrmGOKJxyd4bA9wCcGuz0r9mzSMrLfvIxBJMcbFc89zk/yrxa+e4Oivju/LUSstD5v/sp7q5jCrkE4XjOfwrb0/wyWAIjcOSV2kHJP9T9K+otN+Ceg2uGhtwhB4Y5Jres/BVnp9wmyBCoOQcZ5/GvCr8T0Yr3U2bRlHsfKtn4XuiQTbS4zwdh9as3Hh+eOPJt5MEkAmM4JHXtX2MlnbqOIk/IUr2UD5BiQg8nK5zXmf60tv4Px/4A/aRXQ+I30QkkvEw+v9agurL9yUUDjpkV9pX3hTStQjKzWUOD3CAH8xXAeKvhPp7qzR2w2HJyvUV6GG4jp1XaaaIc0+h8nSI28oV2nHI61Db6czsS3b9ea9w1X4TBgWt5Qxxgbxgj1ORxXF3fg270qTFxGUIP3gOD9K+gp4+lVXus3px5tjkxaqqgBACP1pLiHCAgHPTArpX0YEjIwfUDimDStrgEZHpitPb26nbGi3ujkG0+SUnK4Hr3qp/ZbqSMYU9j1rupNLOSVBx6VW/swu2WXv6ULE9C3h/I49dNPAxyOhIp0toyKCQM4rp7zTSi5C8jvWdLbNt+YZPv2rpp4jWxyTw6Wtjj79iG2AHPrisi7tjIQwABHvyT9K6e+s9zHI6Hg1k3CJkqc5HTiu2NQ8+UNTJfCrsOOmc4/rTDENpIOa0prZGBBXJ96p3MPlQlwMADOK6FMx9ncyZPmYjPIPGaqTxsGBGScjINba2+9MMME881WltSOWPJPAFbQmzCpTsVo5gVAI+bHFVJwRnPT0q1eRhlQrkFe9QYZs5PT1rojI4pUyjGoMhyeAe3anR24Em8DIzwalaHecL15xjvT4ofmRWOOecUOfuijC7PavBV43/CHW4c/MC+B6DJAArH1W43MQefpWjotq9l4atvmD5BOR78/nXP38n7yQnOPU1/JnEcr5hU9T9eyxWw8TB1RCwJU59T1rl761MoyTz6+9dBeu8uccA/rWZNbnOCMZr5KWp68XZmKtuUUgHIHrTDCY844OOeOtbVvaEswcbgDwc1VSEXOrrFsLAHkKcZxgnmtIK25lOZL4f0Pen2i6XAJ3Inf6n/AArq58i1KxgYxgY6CqM8+0hVBHr7VsWaqlpHuALEDP1rtg7I8+bbd2cFJLPPqDrOcoBxx9RWZqUAVjheldxqelxKzSIp3ZyfT16VxWsXogkIIwM4LHtTvYwW5zs8YwCVxzj607Trn7HdA5JUdAO3NRXN157ZHKg9KqSy7MMOD7jtVxlbUTV1Znbaxfi905GR8c5IPfHauXlyfvEZPpTLN5JoTljsb7vfn1pVV2yckhcgk9M1/TfBmB+q5bGpJaz1+R+VZ3VdXEOC2joSWxKng98YNTvgvgnOOOetVhuLkEAAdCKJJWbhgSD0OOnNfe7nzjuiQPsfchBx24qaNxNnIwajhtoygbJBJ/z1p2BEx2kkdM9qNwsKJMPtHQcZp6uSMDBOOfaqkuY23HkH0P51LE4AOO/cjmsZvQa3HbSXGeg7GiSYogYEqB1J6CmyyAspHHuenvVDUr58GIAYYcnuee1eVXbkrI6aa5Wmwe6meclc8nr1zWVqmokZwdjEYJHfBrShDRwDIOT0b0FYuo27n5wA3OCDXyeKwtCSUqsE35o9alWqRfLGTXozDuby5ibchPBzjoDX1l8ILt73Q0DqEZSGIByOQOhr5XvvKijUs3A5YD0r6b+EkiRaYhQgKyhhtJwQRkde+K/NM7o0qTh7OKV97I+py6c5KXM2/U9YYbYTk++fSuV1ucgnHIxyTWpdX+6IrnHHT1rl9WnEqEE81+e412aR9dg43TZjXF1wQME+uaqG6LZJJDA9RTLqQAkj8qz5JCWznAHOM14cmj11HYszXJHQ9etQNcnpnj0zVO4uAcYOPeqz3QYYJ5I7daz5tQaZotfmPJDZH9apz6lvIHUehrOmvCBgZxTLeQSSAkknPNbRk3oc7it2XIbYElmXK9fam2XiuLRZ3UsUAGSccn3zWotsDaFiSB16Vx+saWl7v3EAkYz7VesVoQkpaM6S5/aJ0/SLgW95eIiAFS7KT+ZFXLf4qQeIbcTaddxzwtwXifOCDz9P514VqfgxLppElcOScqxHTnp+VZem6e/hLUhLbOwRmwwBwPyqozfXc19jFrRn1Zp/xKnh8vezPtHO3uB2571rH4lwXiAF9pxggkA59B2r55HjFBbkh8ORxk8k1ymr/FC6sXIsrfzXHJdskDn0rrjM4pUWz63lsoNZsHYHl1yDnoa4HRNfl0TWJLOZgFDlSxPT0P0xXnPgX4w6lqVuBKrRSjKsvGGGeCPSruraq9xqYumHJ5Ygd/8AGtnJNaHPytOzPo/StWE8YIfIx1zW9a3KFQd2QOAR3rwrwl4jkIRPNOOOMjHvXoOn+IB5eN2O4z3qWxpHX3k+UO0jIrktZnY5B6AcGraausgJJx35rF1e8EiMc4A60R1ZpGJxfiacJG2Dk4yPbivA/ijJLPFFKoDhJMAseQMc4r2HxfdiQFQxAPGQcE+teU+PIVj0yAOBl5MKD1PByR7V1043asevl9PmrxXmeZW/mC7UjAyeCa621BeEMTg45GOtYVtHskCgZx+tdFZB0jHHOOAenNejFPqfrFGPKlYsF90agnIB6D3p0bYIyORzj2qO3VgxLjDLwCD14zmnI++QjPzY5JobPTpIvRSkMmRwanZzwFBwOvoKZa44AwVA5PcGpJ8FMjrn86ybsdMUrlWMu0+UHOdpPr61qQq/AJ+XuKzbGUi4bJ+Xtj6/zrU83ewCg/gPzrO7O2z2HKp6EgHqM9qIwkkhBwZSPw605lVlKkkP2x1pqReTNl8nP6UkylG6HTxZiIcZAPQ96ovYJtBC7h6enNaDKZFOJMqex6e9R7+oxwcgHNS0TymfPCEUDac5zkUWsgikIyepJx60+fcrcnKdAc5NUzvSQEjAzzmjVFKndHS2oWdBk9efWq1/pcV2hRxzjggkUzTro4IbgdjVos8pPcdjmpMZU2ndHnPiHRjpj714BOAOtM0e484GGQ9ORnvXb6rp6XsDpIMk9e+K4C8tn0y7KkEHsemRWMlZ36FxhzxtLct3NgLd2YHcGOeB0qxDZoUB25JGPw+lW1UXtnE2MHaCcdM4q9pduGXDEZzxzVJIhU779Do/AXxB1rwIjw2QiurQnJt7jOAfUHORmup8Z/tBaj4v0pLSHw9FprqhVp4pi5J6HAxkD2J79a42LTwI+ODmrdrZxKCGUc85A6mrUU9jjeW4SpLnlBN73PMJoZN8oMREjHLkjnJOT+dSWFvOHA5cg5yB09MivSJ9FtZJt5QEMeQBjJxgZ9eKjh0O0gJKRLGM5yM+vvS9mno0dzw9GUHBx8jp/BelXerWsICEsy8BVOPTBI4H417D4S+Ek9xMhnYoAQTgZB45AJ96g/Zut7O+ttStZdrPbOsigkcq2RwOvBHP1r0Tx38UtM8BxfY7dFn1IjIjzhVGepI9u3WuX2MnNxSPx2tl1b63LD04vd2fkXZtI0r4faPJe3ciRKoLYJAL45wMnk4rw3xz8YL3xIstrZlrXTySM7QJGGeCTnjIxXJ+O/H974pvpLm9u2ZA3yxchIweCB6/jXkXjPx/Hp6Pbxlg56EDkjn34r0aeHjTScld9z6vB5ZRwFP21d3kbfi3xxZaNHOofNwBgIc8575rxfxJ4puNccg/KhOSuc5P1rN1XWbjWLgySHOew4AFVNhHGDV6bxOPE42de8Yqy8hscZJqyqfKPWmRg/jVuCIucAdfSml2OalBBFG8nAHA6GtG20/dgsMEjI+tWdNs92QRyD1rbsdLuLmQrFGWAA+ufSspO1z6fB4F1OWT2fUpW8A2gFf8it/RfDdxfzIQuyM8lj/KtzRfCUTxebP8xyV2nPBH/wBeuos7Y28QiAUL2A9KhJvc+qpYaNG3KtSG2sxZ2cUAQ/IBk5yfepAouGw5LBRwAOQanBJk4ORjkGpIYiGz3HpW9nbU7VGy1M1rUR3AOOVzwB6+pqcQgoGJw2eh6mrnn7WZAnzeuOlPhRSkjOM4HAAyRQnfY0u7GRJEyyiQDkH5verSO8ZyG+UkZ2+tTQRFpcujBCeAcEn9as/Z9u4sMAE57UkkJzS0LNrKBDlmHB4B5NalvNHLFtA+Y5B+nrWFpFlc6tfJaWcD3NxI21Y0Gck9APUk8V9d/Cv9h3VtY0+11DxJqn9lR3CCT7NBHumUHJAYkgA84IHIq4py0WrPmc2z3AZTFPE1Em9ktX9yPmjT/CtzrF7HaWMD3M87BFjAOST2A9zX0j8Of2ENR8U2ZufFd82ioyjybe2Adz6liDjn06+or6o+FvwG8NfCi3H9mxSXF6c77y5Ys5JOTgdAP1969JHBIJrthhL6zfyPxPOuPMRir0sB7kf5ur/yPE/g/wDsqeGPhG93JC0mpzzgL5k6lCqgkkcE5ycH8K9mtLOGwgSCCMRQpwqLwAPQVY7+ntR2+td0IRgrRWh+Y4nF18ZUdWvNyk+rHjpQOlLSDpVnIxaKKKAsFJ70tFAdRoFOpD0oNANiLjJFOpoXBzmlzxmgYtFFFABRRRQAUUUUAFFFFABRRRQAU0rkU6ipauBgav4R07Vzvkt9k2MCSPg/iBwfxrzrxH4GuNLbeoM8RPyyIp49iOcGvYttMaMOpVxkHgg8g1i4J9DWNRxPmLV/hroWvMzXukwTzEFTIVw+D1wRyKi0v4WLpBxoU02nOw+YqxYHHQDJ4OTmvoC78FWbjNughb0OWB/M5qDS7XT9MuvKuImS4HOWU7T2yMcfnWfsYvdGyryWzPn7xZ+yTe/Fy6tpvFerebCiZWTYC6kdBtAAIOSSSfz4r5z+In/BMvxibiabQL7TdUV2PlqZBAVXPAIIwSR1wSK/TePa65U8HpinbaX1eHUFiai6n4xa3/wTy+MFjIzN4V8+NTgNa3CS5GOpA5P4A15/qn7OXjXRRLZXPhfVEul4ZDbtkDseR0PrX7tkYHIz9KRpVHJOK0VFLZkOtJ7n89Nx8H/FWnzyRPpM0Tgn5Z1KdOSBkc8fWqq/DDxIyxl9NlO5toCjJBIz0xmv6A9eGn3sDJd2dvdoeq3ESyA+mQQa8b8X/CbwHrbTzTeGrGGeQHM9qpibPqMHGR9PrWqgZqeup+Hmu+G9T0abZe2M0DAZOUOAPc4rnpowWCsfmPRSOv0r9YvHfwf0LR7aRLZDeISSxuFDZyOQT3GOOa8Wvfgr4chtZRa6JYIzDB/cAcZ5AwOKHFpmsJrqfA+H2AZJA9OwpZLZioypGe7DrX15d/BXwxcTlhpEdrKDyYcr37ipP+FL+HPvS6Uk6kFSGdiACfY9aLO2hspLqfHYt8Lktkr1zUYBh3EjJJ6ivv3UP2GfDXxM8AXWp+DLs6d4hjQiKzlI8l5Bj5W7gkZwe56+tfDeseHbvw9ql3p+oQmG8tZWhnjYYKOpII79xir5XFJtbkxqRk7J7bmOFBJc/n606MiNc4wCcCntEznZt4zkGl8jGA69DkGsJX3Z1QZ63+zZr8ukeP0spXZ7LUYjAVB4WQZZCfryPxr7KsbBWCHAww54r8//AANq40vxdokpUhFvYWZhxhQ4BOfYV+gOi3jysdwAQdDzk968jERur2PSoy1sUdb8NIuZVXLY5A4H1+tcjJo488s4JAPftXqd1cQlf3mCSOhFclq8cTSEx8j+ua8aWrPVpvsc22nxKMhQeMiq4tU44HB6mtObPIA4HTHeq6g7iuDnOc+lc73OnmuVvsgiOcdTUsQwCBznrV6O33DJ59aimAUHA6dT6Vm30M3dopzRFlHQEHketVVjO45OBVxmyAT361DKyqAcZPaluc7dtiO4XKjHOOoNZEjHzXBBGMitOdmRSwP4Z61nyS7/AJiOaVieaxVIZiMHPPGfrVmEA43cEHBojIcnI2kdKa8oXlqqyRNyaWRY1xnr61WnuAFABGfSoJ5RIwAbPc+lQSDdkcAgVcSW+4skwDHuQOc1QvpBLhsnA5GaeZSm9D3rPupFVSSSRXRCxk2Zep3IIIB+p964LxZfosDofmLZOfp711mpXIViSMjGee1eb+Jbnz5CpPAzgema76djlk9GcPdS+bM5PIycAVgavdb2CjqK371PJckZ4Oa5K8kDzsRxk17mHSZ49aQluPMfBJ+tXmk3KFIyF7is2ElWGOtWRJkHnk/pXU1qcl7k6ygEkDHHSp7WN9w44PrVe3568HHBrWsYwwwwII6H1qGbpXJ7aAgbgRg5BqwWyQFGcHoKbDE64HUH361aWApy/AqUU1cz7pg6lVXBHWs4ac0zFiSBn+VbrRpuIHX1NQyoYWBUgH0roRlJGHLaKMgAgjqaq+W4f0Fbc8QYFxkHPPvVASDcVC/ia2SMXpqUzb8g9z61GIPn7nnmr+0LyeTjoO9VZGAOentXTTgm9TK9tCxbwRk4bgd81ZCBFxHz6A1nREk8H6Vehcgg5z6172GhqmzlmOKyEZJ5HpVu3b5QMZ9SKjEgkGGHPrTo8J2xntX12FSi01ucktUbNm0ci4JwQOM1t2bqu0ZOMD8K5WLdkEHBJ710FjMBGFcg8evWvvMuxTdotnlVoWVzahkBQAHPrmpUgDvkgHjGapWhJ4HTOQPStKKXACMB9T3r6dN7o897lmC3zwWynoanjjeGQAnjHGKgaTaAFGT6AdKlh3yQ7mf5gTkfgMVV2TbWwXMhuQFyVA7A0RlypRQcDsKZ5O5wwbOD/D34q/Awj4K5ZuM+9LmsrFJEEO19uGJ55B7VdYCQDBOQOuKozBYDvwBtOSB3FTWt/wDaNpAwMc54waHtdFLTQvW9wqpySH7ehqaO5kDAoQAB0Pc1SWZHkAAGQelTK+HJPQ9M+9QS43LttqLrMpYcDljjr616D4e8bJb2RQbsLwMLXmhkMLBgA46HJ4FSrqDoSUyAQMEdDRy32OCrh1UTU3odf4j1VdVJlYk8cciubj3S8LyoPQ1BHeNImWJJJ6VLFOoyACCOT71UdAhQULJPYk+0R2z7XyC3TPSpYis+4ggDtVa4VJGBPIXoTmmiQwkIASWzg1e50qC6lhrnHyBsjHKij55SABgZ5x1rPAa1maUjoCcL3qzZ3jM++QFQRxntmnbqjVQQ/aRJljsOeDV2adEhCiT5wOlZNyxeR23ZOOAKg+1yO6FhhQeSe/FDi3YaSROJjAWKH5u/NVo4p7ti8vAJ6DuPWnva5k81JMAjO0jqakW4AGHyCBwcHOKtPsUiVA7oYxxk4JB7Z/rV62laBCFGMis5Jg+GBwCemOoq15ojTOcAjOevNQ7l6rcsxanLASGbhjwQajmlUgSg53Egg/rVGIASMOCWOQfQ1J86MN2SAcY7c96myvcSZO8pn2gHGR+NPVfLhIfBHUVXlQkptIIIyT6VMQqxqd2STyPWs+iKKs5MhGRnAwKkiYFV3nGO1SNwMgDnpiowoBByT6jFJO6KjuTTEEALnP6UzJaI9Bg9TU7qqwkDBfHfpWXb+YVKuckHkL/hSjqWXLdxJIASSB1NT4iEgA3Fu5I4/Oo7NBAjOwyvT3psbqzk4xg8E1e4umpYVXZuApX2FXNNJaTDjkdAapozgHYfcipbW4KyAk8jpmjdGLdzUursB9rqSAPzqHT2a4vIlAYktwoHX2qvNcrJIpOcngH3re0dI/tUTcE54Poe5rCa5YmD1PtX9njw8mleGbdZSpOCQm3lSTnJPcEGvZ2K5AAyPQV4Z8GfEcU+i20SMBKEG5Qeg6V7dpUDz4YnPHBFfy3xPzPHTnPqysG7xd976nQaSyRqQQBkc15P8Qf2d9A8ceOLbxJcbxdJKsj7cDOBjGcZPQHnp/L1qzsWLDceKuT6aMDByTXmYZe7fpZHswimtTLtbaK1soraEYjjUKAPQDAqjqOnbYicZzW7HYeSf51DqQ3RbQM169K60JlBWOLisDvwBnsagutKMpwBya6VLYRKcjFR7VU5xnmvRptnnVaSOE1XQXhjJIyAOneuUvLJQ+CMeten6/OGj6dulcBqJDSZI+levR1Vz56vFxbXQ56eLyjhRmsbUdQYvsPGOpxXVvbhuSOvWud1fTh5hZeB3NenS3PKqLU5e5mDyEMSATxxVUlIHJY7hjOD0NaF6iAEdSKx7gksVJyMcV6tNaHI0fTCy4k9OOlNlYsw5465pyrgg9T3NJIAoyTn1r4NH7KVnlCn3qFm3gd80MhZvXmhsquAPxqtzREfPTkY6VXeMk5Jxz+dWVba3PHvUbSAsDnOD+lSyRjZAAXPNII2LgsefSpJphwF600OSoz19a55tFla9JAJ646YrzbxZfrBcguDjPU9K9JnxsYmvHPjFJLbaHcywAF41Zhj1x6fjXl1nZI0huc/4m1qy1XQtUSQMQkB2sByDj618a+L5Xu9XkwQVVjg5BJ54P419E6ak118MdbuxKftKK4XdxgEYz1yQOSB7V80avA0F0Y2fc0Y24Pr/wDrrhw8r/edkddTp9NIGgSmRwCFx7ZrynWC/wBuMRG5SeWJ4616nppjuPDUySEJIQRk9PUcV5Rqswa/YEbADxnqeetfUZKubG0r/wAy/MK2lOVuxp6FA8N38gGO7E9BXqWhW5ghR1GGIBya8z0I5nyRnJx9TXo2gXSGQbnAzgAHpx2r+ua9/Z6b2PlnK0WlvY6SPWbriIzdTj261X1DULhJ+XJI5BqzbxRXDqVCnJ6DnnNO1uxSBA4XJI4r8SlkGIxWKaatd3u+x59LGNP2SumjPh169XgyuR3XJ/L6VDqqJqMSPv3KfmIHqP8ACq09ytoVVXGWGCD3pY5gIjGOAAcDPAJr9my7BU8voRpU+m/qddnN3buVQsflYIJx25NJBG833DgLjANSIVd8E4ABJJHBzUkMjl8BcgnAAr2oyZPLZlmFBCyO7FiDnHoattcSy/MRx0APbis8KbdWdzyTnAPrU9hcyvMxCjYOOvB5ob6k20LqRYQO79DwKmjkKkgHIz0zUF8H+UoM59O3vVaJwJEUn5s9fU1N+YhxRpQzZfDsQBz16/WtTSwLmRUxgscKT3OeM1ltbgsSTnjpV7RVlOp2xQ4jDZb1GORjPvxWUpaaHHKOh7CPhisWgPPcKv2hkzuABx0xj39a8b07VXW/nRSAFZlC9ehINet+KPiFI2kx2zS4cKFbaeScYJI98V5Lb2Ef2mWdTt3EkDOOSST1rycH7a0pV3q3ojxst9vNzlXbtfS/Y2rX/SMs2QQe/wCZqwELAqDh16A96yElMbjBIA7elXIkaRsqSXPvXRJn00IpmlZxuSdzYRuw55rShiEfBwfQmsZ2ezjyNxOe1X7S7kVg7E49D3rlmdkInQ2TB4WHQYzxxmpImIbJ+nFVoLpfJXA5I9OlKWYHIya5JM6FDqTT3ZjP3Tkg4zWpbgMiEH8KywWnwoXHQnnvWtaoI4hnORxzXLNm9ON2XFtt8e4khvSrdlbmNgScg88/Wq1qpYgAEg9D2NaIgYxgg4K84rjbOrkuVdSVFZWUZPQ5q3YxGW3UDgkc+1UZ/wB/IQQdwxwO/wCFa+mWTbVCk4PJz2NclSSR0Rh3L1hCLdsuC4J2jAyR/wDWrWsrJRISASR09uaht7ZkII47GtuwA8vJHNeZOeh0RgjNuYtuc9e1UzEJSA3Izkmta7gedtg4+nYVpeFvAmqa/qAhtrd5RgHIGQAeOfT8a46teFKPNNpJG6SW7MizslhmTb6c5rctLd5UKRJkE9gTzXsGh/s9kqJNQuAjA4CKAcjjnP8An616Fovw40TQ4iEtEeUdJCMkewr5TE8QYaGlO8n5bC9oktFc+eNJ8KXdzKiLEQ7nIDDrXoHh34HXepsHvH8iMcgjnJ9xn+teup4cSHEyQA46ADtWtZan9nASWJgo7jtXzOKz+vNNUdCfaOWysc74c+EWj6PCFkiS5ORkyxg9OeM+9dlb6PZ2oAigRcf3RiohrEJOFUkZ9asw3LT42rgepr5SriK1ZuVSTYrEct4luSD2ptpcC8YsR8gPfuadPpaznLNg98VVmiazdI4zgHvXLKVloUkmbI2oOBgVm3M073SiIZQHn29atvFI8QG/acdRWTd6oun/ACk5b0ry61Tk1lsVThzPTc2w4UAVG84QZJAHWuUXxFLJMCxAXpj8alvtUNxGY0PUc4rz/rcdzdYaS3IdR8crbXbQxLvYHAz0znFMi1nVtVDRrbrtbucgY+tU9P8ADyS3Qnuc4ByAep/Oup/tO2tECIQABwB2FVDMYwd5PQ2cErKMbs52Dw5eROWlCkHqM5qfUPC1tPaeVcxCSJhg5HQ+tbSa1bn+ME/WpjcRXsZUMCPau6lm8HJKE9fUi842bVjxvxT8LLuwjmn0+MXFuo3EZG8ewHeuIjsHXl049CMV9Jee8AK5DAdPUVwHi3w5BcxS3NrhJlyWjA4bnqPQ/wA6+swGfLmVKv8Aeejh6rk7T+88gntiHIQY9jRbWaSAhsAjmta4tH3EleR1GKoSROsw289jg9K+vhXTtJO6Z6XL5GfqNltiI7461zN3auoIwT713U0XmREFc8d6xbyy3J/Su2FbzOedK5xM9oVUlkOCeuKwtT0wKAwyHPI/Ou6uYBgqRmsS7twxKsMkfrXowr26nnuguxywstyjPUdfrTGtVXAIzj1rpY9OSVCM859Ko3tkYiDgsB1xXXCtdanM6KvsYclnHISVAJJyQe9Z9xYjYTnJHb0ree3CqSD16iqToccDknn1rqjVOedG/Q5me03Pk8E8DNVp4NuAOgrobi0DKwH3scHHSs2SzIABGe31rqjVTOOdF9EYwUhjgYx3qe1s3muo0U7nZgMYznnNXbiBQAQOe5x/Ot7wRoBl1aC8lLCOA7toHUkEDJz6HNc+KxcMNQnWk0lFMinh5TmoJbs9BvI2s9GhiI5CgfpXB6jKAxOeM8iu78QX0bWmAR8vQfhXmeoSl5WJPBr+U80xCxWKnVWzdz9NwkfZUlB7pFSXMjEjG30qIxhyATnHrUM0uxsA96b9oCjJ69TivFZ1cxbmRIkyg+YjGB9Kz/D1sWuZZydzAFRnk89T+lVdR1P92cZy3Ax+tavh0olqpIwTzyfenGzehhN3Lb2jliepHOTVlbkpGAT0FPnkVAOeo5rKvLlFUkMBjrXRE5JSQmqXZ8kgZDdCc8e9cNrgDq5B3AjJJ6j1rav70uCuTgHmufv5CykggjqQa23Moy1OcB8picEjP5VTnvDKCmB14x3q5dkOxKkjI6EVUsLZ5bsMD8qnkevtXpZbg547F08PBX5mv+CZYmsqFKVST2Rsab8iomSdowfcVcY7/kUbQOMVAsLRFSoweuasL1HILDkg1/X2Dw0cJh4UIbRSX3H4zXqSr1HOW7dyLyjGRnnHUmpDHuGSOB05pAgkYkjB/pSudo4JyT3rrRzMOOVUY9c00OEQgH5qVEwoIOXI70qATFSQMjg+9AICAVTIzz1PNMOWbjgdCBzT2zDkd8ZFQx5Vs98dK55sqOrFdwQU7Y5PQ9KzrlAX3dx0zWk8vl5xye+azZ4zcMSDwR0ryquuxvGy3JWYyW+ASD1BrGvHCIfm5HIB71qeb5VvgDDqDgHvXP6hLLJkheRzkDpXh41Wp3O2hrJI5+4d7qfYcYY4IbpX1b8P0TT9NtkiGI1iVVUDAUADoK+VNLs5bnVofnyRIpAPIPPSvqfw3OUhjBXZhQAV+lfkOd1OacYvdH2WXwaTfc6y5uiSefyrA1G5yxGTjPerc1wFByck9PesO/lMgIA6nk1+fY53aZ9ngVo0Up7gkkEZGfwqrIxIIIx75qZiASCKrTShW6ZHrXiPU9i12V5xuUAcgdfWsa6lMeeD7EVtyAMCR0rE1KIspYZ46+lJLsZt2epni7Lk5ztB5q9pk6FwQSCTnnvXIeINbi0W1eWR8ADJz9K42z+L0YJZUckHBUEdPXnn9DW9NS3SMHHmPoia9QWIDPxjBA5xXO3ksGT82M9M9fyrzT/hYs+oJtRgiYHzAEYPfNTjXHmhBeUsCMAk5A+lbqV9LGaptbnUahAjuGUryOcdTXNapYG4ZlU49/Wqo1B05WQk555PpSx6vHvw74YHA9aaSbNbOJn/ANkvGdxJPONtSvpMDxDEQUnrkdcitT+17ZZAGII7YFO+128rED5R24610ximc059ybwd4eVLtSvPI4Heuu8SaULa0ByevTvS+AtMEt3JMCCAoAye+f8ACtHxexgQoQCDyCcnI6V0OCUTjc+ZnP6BqHlOAWIYHntXYRa06JhGOOxNecWlwUuOOOevpW7BqJChSc4PUVhsbRSvc9At/EZWPLNjjHTNVrnXBKXLPgY6DtxXESasyuQTkY4YHvVK61dhEwDfUZ6/WrgrPU6oQu9CPxLqCeecS5G4kA1wXifWBqcltEwDrDuAPGRng8/hU3izWvsdlNIWwx4VfrXF6ReNcHdIxJOcg120XaR9NlGGbqqb2RpRACQ46D861ba7HlgEMOwB7VmlBuD4wOoFWYGQ4HJJ9fWvQuj9Bha1i405UE4OzoT6VJCwOCODjr61DCmxSr52kg1LFahpDuzg9MVm9T0qSWxpWqHbvOc56A9atOUccfKCMEd6rQoYlUA/J0AJqRY9ikEbs8k1kzoSu7mYMSXZCscZwSD3res9/Ic4IyAB6etYE4aC6Vh8m7oQOuPetqzZ3wzknjqahHY9kyyyOsgbGQBkkdagM7qxx83qGqxKX28E5x371XI3qT0PQ471Nmi4MkjlDEk8AjkDpUgCO3J2DsMd6ibEagcYAzTIyD8zjPPHWm9S7XJriBFUHrn0rPvLcPtI65yCfX3q8VLnAc7AAfm7etVrhQoBHUng0WQloRWcjxSbmbK54HofX6VtQzZKleh68daxdrbcgcYz1q1bSMyKinAbrmiyKavqay2yTSZBH0rD1/Qkv1clQZVHDA+3etBLl4HCAA4GM88VcaMXSE5w3XjrUNX3MVdO6OD8OMBLLaT5DYO0MCAPWrkqNaSKY2Ln1Y859atajpBa/MoUgjGWA6+tRxx+ZO0W7LhdxB70kraG9k9bmtpWrCVMORuGMn1zWkk5Zz3XOAB2rjZ3kt5AUUgE8EZwfyrotEujNGfNBUjjnnPPNXEHTSV0aSzBHAPOeacWEqY7enrTJ1VDkcg/nVdd0pBTKKDkhu9bQIcU1c6Xw34hu/DjzT2TlJHiMRI4IB9x6Gs+/wBcaQNJcyGRycs7kkn8azLzU10yzaaQgIMA88fjXmfi/wAcvcJ5Ns3zHrg5xz2Patb2R5mIlRw/vz/4Jb8deNhBM0Vs+9yCpGeB+FeXXd5NfztJO5dz61NO73TFzknuc0RwhiPl57VjKXMfF4qpPFVL7LoipEhA5FWre23ZwCT0z2q9aaaZGyecdq27LSxIAMc+4zmpb5UmzXCZfUrvlS27mLDo8mVc8hupFbmlaMGO0Rl2Y8HPJrqNJ8ITzHeybY8gEE4OO9dfbeHrW1KyIgJA4OOntUJyemx9XhMop0ZKVSzfboczpfgwzANIhjBGQ2QQfwHP511lnp8Gm2yJGmBnkkZyauRO6KNwwoHBB60vnIQFYcE8Z6iqSW9z34wUVyxVl5DflXJGAD/PFSRcoGbp0AFV0tM3JlL5BGAueOvpTuQQBnGcH257VUbmqSLR2BAFAGD19zU9vGDHuL4PUjuf/wBdVSUGAcEk0is/mBRwT0U96teYnZdS2ixuxJ6ngZ71PEghcklQpGTmo7DS73U2YW0EtyyjLLGucZPU56CvYvhX8FdUl1SC917SpGtAA4t2ICkZzyQT1HGOvNJyit2eNjs1wmApupUmtFe19WebeEfDmo+NL0WeiWbajdGQRiOIcknoQOuD69BX1X8If2Gbu5uEv/G04giXBFhG4dmOQQSQcAYyMHJr6Y+E1v4Yh0gR6FpVtpN0igXFvFGqyexLYBcehOffmvQ+OvrXo06EJJNu9z8AzrjrHYxyo4aPs433+1955v4M+APgrwJqceo6bpCG+RdqTTMZCg45UE4B46gZr0lTjgdKQZz607tXXCEYK0UfmdavVxEuetJt+bBpFQfMQKatxGzEBwTTpIllXDDIrMu9KPLRMQa0MDVBDdOaWuVa9u9OzySB2bnFWLPxOHwJRx3PegDoqKp2+qW9wgKyrk9iatKwYZBz9KAHUUh6UtABSEZpaKCAooooKuFFFJ0FAxaKKKACiiigAooooAKKKKACiiigAooooAKKKQdKAAA1Bc2kV0oEqBgOme1WKjclOR07ii1xNkSIbcYHKdvUVX1G5ubeIS28YmVR80fIJ+hq5HOkvQ5NDfKCQOO4oSFexyp+INrbHbdW80Z7lAGA+vOatReOtHukGLghicFWQgj8xTdd8I2+qK0sQ2SkZIHQ/wD168+1DRJ9LnKyRsmDxx1+lVYV2d9e6jp18mxHVs9xXP3+j2c0TAvgHoQRWfpGsxWWBLCsgBH3gD/OutU6NrNsqPFEjEcBflI+hFVZEptdTyPxV4BtNStWCTEcEHJBJ/w+teReLfAkWiQq0TF3Y/NHncR759K+toPh/pfmtKTLKCMbC+V+vrn8apXXwp0Ka6WVoGKZy0bMWU+nXpj2pNXNI1EfEOqeD0ubczJCBMRknGCcD+dYtrpO6ExSphgTwQOfSvrb4k/DOCC9FzYQgW8g/eRqPuH2A6g15F4z+FOpaBYprSxF7Bjtc9GQ54JB5wSfwrBpq+h2wlGVncwfhBeS+HfEDKpIt5VPmRgABjxg+2COvoa+Of2rfgd4ti+LnijX7Tw7dz6JqV2Z4p4I2YEkAk5Axkkk47Z5NfYGgu1lqUUqHg4U4HJB7V9gfDqwim8I2scyJMcN5gZQRuyTwDx0PbitY3nFKT22OWpP2E24q99z8LfBH7PvxC+I9zLbeH/CWo3zxxtKT5JQYGM8nAB5HBPfpWb46+EPir4cXyWHinRLjSJ2AZROvBGM8HvX9CNpp0Nkm2CGOEHnEaBcnvnAr5m/bf8ADFh4i+HM9lc2ttLdzRyC3nmXJjbAAx9SQfwpOmpX1GsU01dbn40R2JtwAoII5yOo9K+z/hl4qHijwxbX5Kh2JRguQcjrkHvXytrOhz6TqNzbPGEMMhTaPQHA9a7b4XeI5/BF6twYJbiynIWVQx4GeWA5GQPpnFcc6HOmuvQ9OFZpprY+l724fBOSeOea512lExZySrHv0rftr211W0jltpfOjkGRjvxk/j61k31uVfjqD0NfL1qUoSakrNH0VGakrp3KEso6KcYNCy7SATknpUEwKk4B981XYnqD8w964HdHZGStuaD3hTAGcjuKrzXpDEDnI5FZ8kxjyC3HuaikusKCCD/Wo3M5NE4udhw5yAe9NuboYG0Y71mT3BYk5OPrUcl4GQKDyKE0c7aJ7i9LLgkgj0qr9oKg55HbNVJLsbyCc8d6ia4BUgHjOMVSsQaHmbl3Bsev1qpNdNwc5APIqr9s2EjOR6VA8pduO4zTXkCuTSSt5mQSAe/4U37WVG0HLE9zmqnmOcDOADz60x+vbPY1cGJq5LI7Z5BJxznvWZqF2AhGeQOc1YkkKZGeT3rKuvnDE/jXRFmD1MLUZ2ZyCTtGSSDXG3kG+Y/LleTkV3NzbhxgD6+9c7rccVkpAGQR0FdlHV3Zyz2POPEZSGKUHjGMVwjsWbJ65rr/ABZcbsgDIPBrj8YOa+jw69254ta9xUI6Hg+tSpls96rVYh6dR9DW72MEy/ZQbiHIyM8e1btqihTxkn8hWVaMQqjjmtW1bB2nnpWLep0xL42xheMH0qN5yx2nn39abJKFJBPIHSo/OUkkAk+lJFCTEg4GenNQMxHLEk9x1zT1keV2wcAetPeRUQA85OCRXQjNvUrZMn3RVWZTE/I69farpG1ScADHeoGKkHPXsK6YK5zyaRSRSSWY4x1FV5gGlOB17VakfBwBxyKWNI8LnGa9WhSbscsnYht4d+Vwc+tXY4hGAe564oiAUccZPBqUgDOMn1r6ChScbXOSUriKnOAeT1IpuCjEEc8HNLACNxPTOeaeJdzKcDg8V7lH3WZMnjYjHp2q9YthxjJ981nhw+RgZ71Zt5fmVQcZPJ9K9vDVXTmn2ZyTjdWZ19igZRnAz+lagjVkIK5x0NYmmtuAyckVrRSEuASQM44r9ApTU0mndNHkuNmyQuYoyR17irULH7Pkd+eaY86JwQDjrxUfmHAC9DW8XcnbcnEZRQTgHOTRG+x85yM5we9NELy5IPQeuMUCLZwpyem4nmmrdRXRYlTzwCB1PINPgtysZTHyY6jtUcbuhGSATnIJqVroD5CSAeSRT16DumCRgPvzgL1PpU2HldFP3Mde9VVV43IJ3IxGQe1WFlEeADu9M0tb6DVi35ScDOQRjBoEZCkDoDxVZ7tM9TnOQT71LHPuYJ0ZvTpS1RDSvqPi3LtUDAJxWhtUMMjnGcGoIMhgCoJ7U95RvychuuaV22VFWRNIqpwTkDkg+hqOViemDjpionmztxy/v3qWI/KFIODyBVJ2HFXG/aiQCwBBxz7017tZCEADL6+lMuIzGNxVgPQdKZEgJGFOO+RV76gW41ijG/eCWGcVF5qOSGTgng0Ki9+COgqcgLCAE3EnHvU3sFiF9keEYqGPIGecUoEI2gjfj+I1XltBPMGcsCo4yf0pY0Jkb5WAU7eRwfpVJq24eZO0aSFhFgYHaoYlfcyyEkAEjHNWI3jVsBCMfkaACd+04B/zzSTKSEiVWwwycjpT47hQxiIPPc0y0mUBgASRkE9qcpV5AQACBz70r6jSvsThEWMljgnuDVRonZ1AJAPQ84qKS4eRiOMDIA/Gpo5CyDI6fzxUWa1KSuTBAj8/Ngdz371Ecr0zg8YFSQqeWYnjoD3p6uGJKkYHUcUtikrDVV0wCc9/pTcgEhepP5nNI1yyMCvQjGe/PtSt88iuw+XIzj1qlYTZOsjSjYeB3J7+tVpjsmC5yM8DPFWS0SnO4AAYPNUpECSDIyMZ5P61cdyXdFpZlXJUkDoVPpTknSMliMj1I4qOLBGWXtgetRS3SKvllSX7H2zTtd2M7MvLPFIpCrz6+lWdO1wWshAIODxn1zWbbxhWCFshhnFTQ6aiPvUEkEnIqGu5k07HsPwu+JM2latEJSbeE7QOCQeepzyOa+0vAXjuO9gRGcEjGST69CPavzXs7w3Dqhbbg8YPQZ65r1XwJ481Lwu8ZS/kMWcsWYsSMep9K+Ezzh6lj71Ekmle1tzjcJU5OrTevVH6R6dqaTgFWznoa2o5crknJ96+Xfhr8cbLUVhgnnKTN0ODg8fzr37RPElvqNshSQEkcEdxX5LiMqq4RtSi0j2MNi4VXy3s7bM6KQ7gSB9aqzoG7Z96dHcBlzketJJcIM9/YVxxhY9B2M26gypwMViXZeHrnrW5dS7888Vk3ZV1we1dkEcNR2OW1HfKSeT9a5W9tXEmRng9D613N4oYcYJrnrq3O8kjPvXr0VoeFXV2c45dcq3ANY+ox71OME98V0l7auQWHNc9fxvChIHbrXqUlqeNUikzjNRQRyc4HPrXP+INRj0+0eQHc+PlA9a0tZy92CXJI6D3rkPEku5CrkBVBJJ4H6171Gmmlc4ZabH1yDkYHX0qN0Y8dqfEcZ570rOQe2K/OEfsb3KxUj2NN+/7c80+VgTnNQtJyQMgUJ2BIjkUHOarFSxwCetWxGWJzyKasW5+lZtlrcpNGQ/U1Ku5hip3jAkwenrSMgVPlNc0tSkrmfdbkBI5GK898W6Qdfjey3BPOBUMRkDPr3xmvRbuFmjJ5wBXHSQ7dZhY5Ch1JOM455OO9ebWuo36GkNzwHxl4dn8MeF77T7hWgdRh0B4YA8HjrnH1r5f1wG61R3AA3Nngde1fp/+3zoei2Hwl0TW7S1iS6nnSFbiMbN8ZiLAkcZPH155z0r8vtSwb7IPOenOB9K87DSU02trnXHW5qxkJoUiSxknaQpPYntxXll/bCfU0VCW3NjB7H0r1e5upU0DAgV4iceYSRz/AJ968xnk26mSMsfMILD8819rw7BTzOjBv7SMsTJRpSfZG7oGkTQBTLGykHJJBz1+ldjh5IlCjJyAAK3ry3t5fDunXUIHmNbqzEHliQOvvmsjR1llvgSMBTnkA981/WdWoox5mtEfFRrOq9ram3oS3MYXMDoAMhmHBNTeIdSdrfyywTAwTjnmu2sXt/7JOwjco6HAI+leV63cyz3LlonZQcEdhzXkYDFUsfOU4LZ2NYUXz+0krPoUvMDzq784PB/rU8DCSRlz17+tZ8khiX5wc9iO1FtKxZRnDsc/hX0q2OxKyNeQKuUGQcdvSrNhJGkeFJaTr24zxWXJMQ53tliMA5rY8OQpgyMOoyG7Y7Um7I573Y7VbNxb+eUBRQWLDsMVk6fK8cxkDsFxgg8jmukvtXgMRtSANwwc9CK5yPEMoVm+UHhR39aIy0sxN+RswswG9m4YZGRyBRxC5AQksvDHn9agiuftQxghQMAZ6VLBPJIuxhg4OMmou7lpXRKLiVUCE5yME/yq9p928MsRAzyMHtn3rNs5CZ3Eo2qBkE9DVy1mQSbSRgHgevNDscjjqy/rF3JKyOxOCBzUcGoAkRshQkdQMkj1qnqV3HLIib8MM4Gas6eisQ7jLdDmoatuKMOiWiNCGbzG4G4ZHbmtG1DmQngDt7VQgljtySFySeM1bEpCjsrdRj1rikd9OLSNZCzRlSynHr/Kp1TzigyMgDPpWZEgcko3OfWtGGBtikkg5wNvc4rklZHaka9hEHXORnHIPbnsDWh8hYEj61kRpsGcAMR1zVm2MpYZPfJPp9K5JWNkka0aBGDKAOQMmtBZfugEkEYOap2KKULu4BXkVet03ruzxngGuST1sdVOOpp28witgc5OOAB3qeKZpsKo5Oaz7feSBtyBzntV8MIZQzA7gMDb0rim7HWo3ZD5Be5VSPlJyTXVaVbkIF25x096xIFYShgo2k85HSux0YDy1OMnHU15tWeh0cqRViEi5UAlgTk4xit7SbKW4C8YJ6cf4VpaR4an1e4AjQ4J5yMivePAPw40zTfLmmjM8pAGXAwPoK+SzLNaWDjrq+xXMo62OH8A/BmXX7gT6hmC1XDYPBfPXFe56ZoWl+FrYQ2cccIHUgYJPqT61rjS1itlSAFQBgAdqrjw48h3O+SecGvzHGZlVxsuapKy7dDncnJ3ZjX+s7GyDgZ6CoItWeXGwEknrV2+8NSFsAFsdQK19G8Ppbxqzpzjoa811EgsTaRJO8Sh1AHXmtCSFZlIK5+tSqgSlyBXI5Xd0WtNjnL2ynhy8UWVzkis9tXu4mCKSgzjGOa6y4z5TeuK5ybTTenKZ4OeKj2iW7OiGqNzTJ3ntgz5JPrUOsRTSxKYBlwTk+lPjlTTrRBI33RUTaumwlWB/pXFWxNOn8bSBRbldIq2/wDaEqhWkAxwTjk1Su9GmkmzneSeSa1rW+aQA4BHYiquo30yNlBgeuK8SvjKDVnJOxvHmTskVk8JhtrmYq3cAZFX4NBhjcOx3EdB2qna6ncTSKM5554rSvrh44cr1rz1iqDV1qkDdRNK+5jeK9PvnRJbOT90qkSRKBk98g9fwFcrbzTuckknPOetdzb3bMOckdx6VVv9NWUiSJQCeoHFeFj6kcRaVN2sddCp7P3Zao5U2U8r5HA9TWhbSy2MBXeWOODWitgVHzHjuPSmvaR7uDkY7149pLqdntIvSxkx6xOJgHznPQ961LnTJb23WeBOSMsp6n86tWOmxTSAlAQO5Fbe6O1j28DHQV9rldZzo2qO7XU5KtblaUFqeU6loQuJHYLtY/eXHeuR1DRJIHyEJBOMYNez6rbwysZUUbsYIHeuP1NkiLZx9K/Rcmxspp0m722PWwlR1VaXQ4iLSpJF5HHQ+1Zl/pUlvlhhkPoea6a8kL5ERwO+OtYl/u2kFua+yp1TskkctdWIbOeD1rnNRs/Kk966u8dl6rn3rHukE5O5TnFd8KhwyijEhUbcEcg81WuIQJME5B6VfksmSYEA9cYPeluYFRRuABPauyNWzMXTT1OenssNuUZXPIrOuIBgg8E966kR7AQVyOo4rOu7eObIHBznIrqhVfQxdJW1Oba3KqQQD71UNodpOMnP51s+Qyblb5j2OOtUm3btjdSeg/KulVuxyOimyhHpMl7MESMsSeQO3ua7iOzj0iwSJQA2BuK9z0JPvTtIsEsIvOkCiVh9SKZfTGd854r8s4szv2iWEpS2etj0MFh1GXPJehgatfFYmB5H1ri7i6LFgTgZPANdd4iYJEVC5JB6da87u53if5gfxr8jkz3oybY93LPwc96hlcnuR7VDHP5kmScexpsrEZwec1jui9ihc5knQH7uea6GzmPloQcYAyDWGih5QSc/1qaW9CZXdjjgDvTjpqYzd0jbuNU2ryx465NYVzqIaQqSSOuRzn2qhNdbxjPzA4NZV7etGcD8Oc/nWqepz/EaV5MyQ+YCvJ5BP6Vjy3OAWPXPK1Xk1I7eeT1/Gsi51ByxAOPTH8q2TVxRRPd3heQc4A4wP0rQ0m3SPMmSQR09Oc1k6VZS6jehicxrkkduh5NdFHEwJQqAgx0GMV+1cB5NN1XmFTRLRabnx+eYyPI8PHVt6v8AQsRr5qkEAHsRzTAfLbBGQeMjrSE7VKKSo7Edf1qqrtByCzgZ4xzX7qtT4Npl9n8tSccVWdvlyTz6003TSADpnqOpPsabkyEhwevAHamjLqSRoztuNScRDggDvTozjII4wcVD5JbLE7uemamwWRJ5gcOcEnsQM1W3lCWAIJqQylF2qNpzVSWUtKBnjHzGsJRuUkkIwKkkHknk1LBHGsQAY5B5NQqQ43AZz6moXm8o5BAJHOe1cFRXv5G0bIJUDSsCN3PT0FUb8IjFQCGI6kUo1R7icqEKImQW6ZPr9KjeUzkA847n1r5nHOTvGx30ErpkGl6cPt0LAEHeMH0PrXuWk3DRQxEsTkAE9c+pryayJVojjLAjAH1r0fT7kC2jyNpAr8Wzm8a7T3PusAk6aktmdBcXpDgdscetUprgbGbJyBwB1qCW4Lx5AGRz9aotdeYm7p9e1fG4lcy9D6XCNwemzJHnYoCepPNVJbgAc85PA60jXA5yeB1qm9yDkAE+nPFeJLR6ntJ3RZE5PAP1HaqN1MGjIBz29jUUs+x8A49RUTOSgwc81Ck0ZyVznNZ0AavE8UgHluMEEdq8g174X32hzF7Nxcox5HQj6V9CQoHODjJ65qO/09Z0KgdP4sc/nXXSqTitDJStozhPBtppmm2FtFfgZYgtkDJJxkcjGa9oufhd4d1DSUNqSJGAwxwMZwc+/HvXmE2lQ7vLmQMc9T1/Omuup2gUWl9IigdN5IGDnAyTj8K2pysrNXJkm9Ys9ah+C2hvaLFLDIcDiQSEEe9ed+I/gk0OrGLTp32dV3HJOfX05962tB+N2o6TDBZ6rYSXcYIU3EZwwHTofzrqvC3xI0rXryRpSttKo4ExCk89OTjNdUYxloYv2i1PB/HXw08R+F7eKcCOeN32lYiSw4zk/wD1q4dtcvbdAJ1kifPQqVPP1FfY3i/UrO6tFSUxPGxBJVgT7dPWvK/GGg6XfeUGRQQc4HGeOproVO2xjzvaSPMPC/xVvtEnVRJuhyNwAGSM8498V6TqHjK08QaWkyO5DYIJAz+hrwT4l2lvo+ok2h2KBnaOMVX8H+Mp9wgIZweADk4+lD5km+hm4J2a3PYjOI+R0qeO/wDMT5QQ2eST+QrCtbqS4tVO0gkdDV+1iY8EEH+dY6m0VYuyXLtgcZ9ap3MpORk4xxinyKI2wCeOTUFxKPLYluAOSa0ij1KMLnF+M5WuDbQbcgsWYntgdCfese2teiIF+pq5fzpd6i6glgxyAenFJ5n2cHAww6YrtorU+6y+KhFInhkZcAnLg4NXhEZNr4wQc7fX3rOhUldw5Pc/jV2C62yAPkg/Lx3rqR9HSTbLVvLI8o2BSAMkk8+1alsBIuHOCecA81UtYwi5UAA84HrV9QuAQOc8mpuj0oMnQAgAncBxz9KegJ+UDCjqTRuDRdMEdAOtAmKxkge2P61izqS0KWpbJCqnPy85PSrGmyuOch1I6Y5A7YpJtjxHcmSehPamWpKRlAOPXvSR0qzjY13kPlAnqeg70wx+XgnkHt70wIQAScntUwwMh359D2pDjoREISThg3cc4Ip+c44xj170PKiggnrxn1FNgAK4IJHYig0RYRxtOBg+wqnIGCOCN5J4z2+lSiQO5QnYQMnPf8aceACCD2yagLIp7GhUhjz2HXiobe5PmkA4Ktzg1MS7zF3U4U8E9DUDpwSFxzySOueTigu9lqa4fCBhgk9T3NNjvmjuBxgehqLTpREAshJU5we4ouoFebeDx296CFa9jVmjWeDBxuIwCKwJY/slyCfmJ6nHUemasi6kiRQOADjIpZv9JiBVwp7HFNIpRaEZIo7USgBk/wBnBAqCK7iLAxDBI49jmr1ntaDY+HHcYqrd6eDHmIY5xle1WhJrZmjFh8Hdk9etU9S1KKwhZmOdvYdTRHeRaZbb5ASVG045JPp9K57V9E1fxJpk9xb/ADMASIc4JA54zwcj/IraN3sjy8Xj6GDV6krNrQ5HxT42m1FntogPJbj5hya5NYnZssOe9MQs5yQR6Z/WrUcEsgz74zWLbb1PknJ4mTm7u4yC2eRtqjgfpW9p+hABMoWfsoPen6XYiMjIJ4+9/Wu60GzjjCO6AsBwxH61PxKyPo8Dl0YJVaqu+i7FLSPB091GJXAjjB5DdT7Y610un6Ba6eyFUYyA55wQf61MkvljzEcEjI255x9KtW1wHctnnsD2pwSR9Ar9tCZgyZKrkdMCmLcNGuB37N0qSWcAAKQCDk5NRsoZwxG4Y7dqb0Zskkif7Ys0Xz4G04AX3pzIuA4+8R909aqwgSSHBwM8Z61MqPvARTISegGSTV9CthYokG88biMAZ4BzyTU1qqhyrqMsRyO/0FbnhTwNqfjH5bWGSONj/rVTdyCcjJ9DXuPgz4D2GjpGdRxqc5wxMq4APoAP51zzrxpru+x8nmvEeFy1WvzS7L9ex4r4d+Ges+JL5PsUTiJhkztGTGikckknrnivbPBX7NVrCkU+q3P2uYgFlVBt9cDJyPqK9g0nQoLK3SOGJYokACoAAAOwAroLX90mABxxXDOvKemy8j8pzHirHY28ab5I9l29TH0LwDpOkOrWtlBA6jAaNACe3JAyfxrsbSxiTAIGcCssXQVifSpotTwCSfxzUxelj4apOc37zNm3uX0C+i1C0x58OTtJIDjuDg8g+n0PUCvYvDmuW3iXR7bUbQkwzrnBIyrA4KnHcEEH6V4BeamDCTnNR/CT4nN4c8bf2DezD+ytUkAgLdY7g4CgHPRuhHrjpzn2sHiLSVOWz2Z42Ko3XOt1ufTI4GKUdKaGUjIP5U7oK988cWik4paBXIZrWOcHcuSe9YWoeGgwLxH3K10dFAXOAktpbJyCDip4dYntkADnjtXYT2cNwpDoDnvisW88NKxLRHj0oHuMsfFiNgTDHbPetq31K2uRlJVPtnmuIv8Aw5cxncqHHtWarT2T/MWz600rgepZBXjmnVwOn+Jprb5T0HGDXQ2fiRJ8ZH1osLqbtFVYLuOcfKefSp6LEXH0UyiiwXH0U3dRuosO46im7qN1FguOooopFXCiiigLhRTcmjdTsK6Y6im7qN1FhXHUU3dRuosFxcikZQwIPeko6UWFc5/UUn0ucSoSUPft9DWjperx36AEgP3FWrmBbmFo25Brh7tptCveMjB49xmjULnctlDkcj0qC90+DUYtkqBx2JHSquk65FqMajOHPBFaedvWmmDZ5t4j8HzWMhmgUvEeSR2+tcwlzNZygEkEHP0r3BlDqQRkHqDXPap4Ms77LRqInOT7VSJaMDQvGBiZI52JU8f/AF67KK+ivIcxtuBFee3vgS9t5coS6g5yoz+daWjC50xgsm4geoq0rmLOle3WdwTyVPANP1PR7TWtKnsLuFZ7SdDHJGehBGDz1B9COQaghnEjbwevUVo284ZMZpyV0Cla9j401TwjN4W8SXllOBJDbzvEkigkMAcA9OCR+or6j+GA2+GLc9ARwDnPvkHoc1lePvDlpf3onliXc45IHUjoT71ueCkC2KxLnbGTknuTRypLQTk5u7d2dUGCp6V4h+0D4GPxI02Kzgu0tJoH3qZASpzwcgc+9eoeKvEMOhae5dsSuNsajqT3P0rzeDwzr3jGVrmU/YLFsMry8O4yOg6gEcgnj0zRGKtdi5ndJdD8yP2nP2ePE/gDW7nV44DeaJKAz3drgxhjwQQfmBGBkkDqME9uD8HaJdnw1KzXDF43LLHIpBAOOBkZx3r9V/iNZ+HPAWhzz6lOJlIO2C4AczMBnABGCePwr4y+KnxQ0PxBb3loNCgtBKv7qeMgMPYgAEc1vGC2OuM3vY8IjbW7W3Fzp+p/ZLrBVHXGMYwQQRjn6Vzlx8e/FvhKY23iO0hulH3ZUQK7D6jg5+groXmaWOWMrsbqmT1P/wBesHXray17THgvoUWZeFkYDIx2yameEp1NZJNnfTrTS00NCy/ai8PXKL9ttL62k6ErBvUfiCf5V3eg+MNK8VWKXemXP2mJxn7pBHsQeQfY18ya54BitLGO9srlLkM+ySAkAoeSCOeRXoPwSuJdNEtpIAA5DDJGOM5FeNjcupU6MqiWqPQoYicppX0Z6/c3K8gkgY5xWbNesjfK2QeMGtS4RLmM/KM9Bj6VkXFh5SE5z6DFfEygz21Mz77VHAG0g4PP1qsNaJJGAp/zmkkstjuzDIJyfas17YLOTk4HPXrWGq1KbuWJNV85yCdvHBHenW10QuHO45xmstoQHJxyTU8KlTuOcY6VSvcRqLcAr83HbnqahScpKQeeOBVdRuYAjGR3qxBDtB6nnvVpjSXUl8/coxyc8ilRDMpYjAHX2p8NsSSBgKaetrjABynoTnJpxaDlKrxZ+8feqtxbiZcqDitX7IJG5J44I7Ui2RjYgjOegxWsHd6mMo2MK508pCSAM469K4LxOgaMj7oXOa9Qvo3GUAyf9rmvO/FVszpMFG0jOT65ruhKzWpySje+h4n4jydy5yAeD+Nc8oHXNdL4ljK3DKcnBx7VzTAo5BGCD0r6ih8KR4FX4rsRRk89KsgBMDHB5zUSDgkcU5cyKTk4FbbmS0ZrW7FcEDI61YE7y5IOGx0PtWTbTmP5c8e9W9zvwhrFo1Re88unzHLc5xTFuwkoA+bHT61nrDICckg+tOjQQneRknrn1qkriNZd8mCB1PU1Mp4GcEDtVGO7yuAwDenrUkDMWwSSDXRFakPVEk0hbIG4nPeqbSAMcjGOlWi4iBJ7iqE8wkYgY9TXoUYXdrbmEmKjCYY7jqKm8je4IxjGMH1qpCu48A/QCrMbMjgHOB0z3r6jD0uVHDJ6kgiY9sYqVWdBgn60glHmDPHPSnSSh+BXrwj1ZzO5GRl/lPJ4Iof92R3z1NSKyKo45pvD9ePYV1wshAuSw7gipI3Yy4I6Hgmmbtg6cVP5qMoIGW7gV3Qel7kN+RvaTMWIUkk54Ga6KzLb8nJHtXIafM8LAYySR+FdTp9wHwSMOBwT3r7LLa3PT5X0PMqxtK/c2NgPBHOOpqtIrDocH3q3FCZIN7dR19DSxxeawyMnHSvZi+U5WipHcvHhMc4ycdDVyGMSoHIA9s8k1HJBtkY7cAAAmpVkVFBAxx3rW66ENCTRl0BBAweB3NOhUBCXOG9DUSl3cnBK44PpUi7XQgHJUEkGqTYojI5WnbaSQQeoq0kBM4I5UHnd9KzI5JftKoE+UkjcO3Ga2bMHoR0PQ96ctFoUg8lDIh2Byeme3NWzGiHIHzDsO1MuXQJgHDH0os4t/JDZHc9CPSsXe2o7XZbtGAmwxxkYBPWi5jRzlTz1IPSoI4XecFjjByAOtTSH96cgkHAA96ka2sQou3aepB781YV+SCcE9CO1SLbhACARxyCe9QSbBkH71WndlLQnhUmMgkEHnk5JNRKjxEg9McfnSxuCuFbkDrSbypBY556U1uG4ksJZcjhieoqZGMEQcnccYPpTJ7kIR3AqCOcy5J6ZyAaNWtRJai5dpQ7nIb8QKsI6vn5vk6AYqNbtSPnHAGOlOh2+WXUfhRfuhJD54xGgwcnGeKSNARvzj196njj81QWwo9+9R3MYXORnHrTTKGgeWuUUEk8imhUjcu+QTwPaoo5NrFsgrn9aMmUknlcdBTAjlIViRyD0JqzDLGAFY5I5x657GoNomAIwABj8RSI6yyBAh+pqXqilJotx3EdxnbgAcEHt+NVDJ5V0Qp+VvWrEGyOMhQHHQ561Xcb51CDIbilEkbIH3sc55wDTonkRWDZPqexqd4jEg3ZJNNG58AkbKakS9xbELKAzj5uwNSSx4nLEjAHSmhYY3UsxO3gBff1odGLsT0J4H+NUnd3GkWbWVHhJJ2nPIOPTpVeYwb9xAL/yHpUoRfs5U7QQMnHY1Q/dCdmc5wM/jVLe40i1JcLCmQdrdCD0FV7bULmSPaCxXnj60x3W4yNh5HG4Vask+wxbcYJ7n0rTREuLJrSVYmwQdw68e9dNpt8JkiQhjzgseMc1ybTLM4CHnPUVpw3nlKgQAnPJx27VjONzJw11PQ4pfsMPn285EqjIwepHauw8G/tP674VulhuIPNtAgUAZYZHc5/p+teKm+kdCVkIzwQKlS53gl3AOOASM+9ebVwVGvFxqxTTI9lFu6Wvc+2/CX7Wug6uIo9R1G30y6dtotyxYsMZz7c9ua9Xs/idpd3bxXMN5HJBJ0kDZBx1r8u10qK4nllMiGQknJHI966PSPE2p6MsawalMnlrsAVsADuAO2a+XxPC+HqK9JtPe3Q09+K0bufpf/wmFtOoKTKVPRgRj86qXXiSAgjcAcZOTXwl4c+NGr2sCW8l68SAHBAA5JySSQa9A0X4sXGowFrm+SWXOAQcE89/evH/ANW5QbuzjlVrp2auu59GXfieCFiTKAO2T1rKbxrZTRk+cpBJAIYYOOoznrXzt4k8ZT3iFVvQoxkhWBI7Hn0rzW81V4pXRbthnO7a5BJPfg11UOHm95WMPeqfErH1/d+M7QQEiVSMkZBHB9+a5TUfiDYu8kHmplQRksAM/XNfKP8Awld3BO8YuJJsMSvmNu6nnrk849a56/8AEc8upPIdwGNpXI4I65xxXr0eH4RfvSYlhIz+J3PorWfGlmLpwJVchsZU5AP9a5/U9Wgv4iyyK+DzzyT1x9a8gj1SS7tyS5wRg7qistVNncY8w+WWBIBODz17ivWp5VTprRsX9lwbvzH6YxjC8fWmMwxk9afIwC8Hmq7MxOOnNfg1z9BasRspyexqIZycjgGpHkOeeO1RFwOCc+9TfuCVw81gRjjPWkDkHJNLwVyRjHSoxk5yTj+dZSdxpDWZ3cc02XcvTOO9PJ4GO1JkP1rCRavchmuDHCQxzx3rknuUOvWiHBMkqrj1yQMV01+Rg4HAHNeSePvE6eG9a0+7DEpHMrsB7HP8uK82u7waT1N4aM2f29jPpHhjw3pEssxsmd3iRmJCkAqevTAA49DX54XcmL0jBK8AZ74r7a/bb+MOh/E/wz4Xl0WaSeZTJ5iBCPLBAJyfUEEcdeT0r4fmuPOvGPAwdu2vLwkXGnZ6O5tDRHR3Tu3h3YeExkL6muAtbQtdM5GQMngdBXoN+Fl8OxkttJ6j0OKxfhWkF54/stNvNskFyWjAIyAcEgn24NfXZJJrHU3s09zjzCfs8NOdr2V7dzr7G2c+GIAoKYjzg5+veptJ0ieONrl1bHJB5xjvXo/ivw1a6NpcbRBAS21lB4C4P9cVq6PpgufA8YtkSSUBiwXknk8fXp1r+n62O5sE6iXk/Wx+VUs0Xs1WcWle1ji7G4jW0IZ/mB6E89P8azYPC8uvRS3AiG1W5O7BPvUN3p93Jfpbxq2+VtqhvUnvW7JJqng+1MMgwGX5o8jBHqDXxvDWPWG9oqi0bumfWVcfGcY8u5xut6AtjIELliOvAA74/lWGrqXBRcsBjPpjrXf6Z4a1DxVZGdYy4LN97IHHuRjvXAarYXOkanLHKQrxsQU9cdefSv1ihUVVXTv1OuElNaO7EkdDIgkzyeMjOPXNeheG3tJLDymCsQoAxjJFefRv5rAbcjOfpxW5pGpxQIFDZdTyAac7tWQnDmi0tyj4ltB9tKK5Qg8Fev5+tVxGERS5YuBx349ak1tEbUfN3MMnJJ5HPUUiMS6FQGGOSauN+VGahypJ62LOmxyzNtTJJPQY+latxprwSKSpBGcH+dVdJ1P+zr1ZBtIBzs4xkHvxW1qGqjVZzK/yErjaD061DbuapKxkyuQAoGCMg+tJDlCDncwOeartOsk+0EnnH509GVHLMeAO5xWl9COTUtQW63BLvyQevpWrBbFYwQc5rKsb1CTsOUPRh3rRkujbgAkgjt161jNvYqMUXraNA43MSw4Gee1X47gSExOQpA4J71mWBFw3zfex61bEAMwLDDgnDVxydmdUImtawhjtXr3yeta7EwwooHPcN61l2oZRlgce3WtS3dp5gACwHXPauCcrGlrMtxRgBSCD6ipYIj9qAHAA3YNblnYRyWYZ1wV54HWqk9jvR54skKOV9eelckpI1i1bQmi5TeuMg8A/StOJv3QCg4IOayLAksQQCSccVt2aDgk47YrlkztpasnsVaQlgcoD0NS/bH+1RxhCcnBNKtyYjsAznkn0rQ0bS3u73egByOmM5rinJWuzui0i1ZqZDwMEc9Oleq+CvCVzqLKfKJUYySOntUvgn4bf2kIpJYgASCQcg4r6B8I+Eo7GBIkjGT1Ar85zvPqdG9Gi7y6spVE9jI8KeEV2JFDEMjGTjp9a9R0jQI7CJQzb2HP0q5pumRafDhFAY8k+9Xq/Ka+JqV5c0ncl67iAADjpS0UVxki7e9JwvNLk0lYupYdhFOainnEKkk08kKM5rB1u+2ZAPGK87E4j2cb31N6cOeViS51J7o7Ijj19at2MBtoefvHk1heHwzzu5GUA6+9b8s2FIxXhPHWi5zextKNnyojuAsx+YA49agFjEc/IOacSWIwcU7Jr5WrinVlzSbZSVlZCKixLhRgCql4wYbeOelXD83FVTbGSXLHjPSuHm5vQtaEemW4Qlz+Facjhxg4PtUCKF+UcAdKdgjJ61vCs4RcEtGJ6u4hgUfdGPpQgK8EcetG7mnA5qedPoSMeBXHNQnT4uTjk96sgiikrWvYpSa6le1tzb5A6e9Y+v3U6zKUPyDrz19a3GyFaud1NpZWKsuFzzjvR7acItRbSZ0UVzSuxLDX7MN5M7qrnjJPFQ+JNFt2spZ1UZVSwx3rCvNJtg/ml2Rwc9eCa2ba6+1WIg3eYQMD/AAr3MmzWWGrxdRux6KpunJTi/U8/fzWdlSJs5xjHWqD2E10SQCD6dM13M1jJE5OwAdjiq7KHkHmKM46kV+5YfEQqRUou6ep6qtNXTujynVre4hYgDOD6c1jRxXMkmXGAD3r13V7C2nBYRKWA6gf1rkb6zSGVSowvfNd6r22F7N9TA/sqRyPkyOvSobvQpWjDhMgd+4rrobqFQCOOOQKZdSqIyynI6niuiFdsr2SRwf8AZ7rkPHkdM+lY9zpxViVXIrsZb1yXTYGHOT/hWTICGIIC5rqhWOeVNPRHFzW7NKQAB6jvU2n6G7S+bKP3Y53dxW6mltd3uCMAc5/Gl1KZbZfLjHTqR3ry82zb6hh3KDTm9kYRoqUkmZV7cZcqM4AxiqckvkxEtk8VMWDEseO5rB8Q3qscbz8vYdK/Eq1aVepKrN3bd2ejGKikuxz2saq5nYE4Hb35PrWDdOs5JYDJ7/571HqkxkkPzHGeuazzMc4ySOma4Oe70NEuoktqVYlGz7Cq0kjICp79c1YN0Y+uOaz7u73SZYcD0700kS2xrShQSDyOmfWsW+uZ3YckHPX2zV6c+YBsf6j1qjIMcsc4NUotmad9QhneVcsTxz+FVbxCzZPT1FWYnxnA+Udx3qC6u0k+RACx7Ct4xb2EZskmTsP51BDZNdzLGq7ic/jWtFp0pP7xdmeAW5ya0oLSLT4gIgDKw5Y85/wr77I+FMZmdSMqsXCnu292vI8TGZjTw8WoO8uiQmnWq2cYiUBWwST0JPXFRCYsxJPHbBq3JbkgFmySOvTHFU5LRy2AAAOhHSv6TwWEo4KjGhRVopW/4J+eVpyqzc57sJJCzYTJ759PxoeB9uQec06CJypyMHoe4NS7jERnkD8cV6KONxuQmNsAsMEcGlh4AycHPWi4uEaPIBAI602KPcUBGR1ovoZcupaih3szA8gd+/tUDK+4joT+lPklMLgruxjsOPxpqyF8sy5JPTPSp1DlZVjDtITJjIOAKJSiKTxuIxVsxhsMDyeoPaqV1iFS5GSOw9Kl6iUdCeGJfIJJXOM4FZ06EqeDweT2xT/Pd1GPXgVMsgSIBhwTXnVOqNY6uxz1wWUkJweh9/pT4lIX1I6kjir+oRIMkDAxwc96qwO4wCffpxXkzp31fU6oSadjb09AWjwm4nB4Ge9dvbEfZ1BADYxzXHeF/Na8DH5gCQcV2rBFjJJwcZIr8Jz2NsXNPoz77ANeyj6FKe9EDlSTg1Rl1ArkDk9RnkZqLVXABOe5INc5PqjwzYyPofSviKu7PoqJvm7Lkk8kDketR/aSM9RnoKx4NVSVwpbDdu1Tm5Ock8V5Uld7Hqwk0rGiJPNbkE9vepVQAcdPSsy2mBlUnJya2IgGUEdCM/U1ko9S5NWGrJt4Aznv71PEPMQAnJNNMQfkDGKkgt2A4wT71cXZGL2MzULJJMuB8w6HFYE80tjIHYbkHX0rr7mPdlce59K5/UVAVgV9c5raPcI2K/n2moRZYhSOcA4Oc1A2j2k7CQqsrHuRnp3+tYt9ankozA9wvFVIb65tGwGY98MT0rthJdUDjfZmxe6bewI5gmkVWwfLVuM9iB0rF1YatMtu5eRDGTk/gOTWlH4qnZMGJS3QA5xULaxNfL80ZA6HiupWexzS5lujhNT8MG/upJZ5DKW4O7tV3w/4PttKl8xVBcnILV1EdsJXJbBzyc1OIVXAUZJ7U7GPM7k1lalwARwDwTWqYBGmcgnGT61SguDGoUjkDsKiuL3IYBsE9PWkoplwvoOmkG8ggcGuZ8V6z9gt3cHPOAo754q7fapHbwu8jkFRxnFeZazq66ld4Y9CcewzWqi7Hv4ON2m9i/ZXXn3HmKcEnoe1aQG9iD1I5Ht3rm9Pfy5sE+4rqLNg65zkkYBrqgrn2NCdgcvEipEMKBye9JbS4bEnUng+hzUhLRyjnODwDSLmQgsgAyTx9as+iw8rm5pku3A5IOckn3q6X8tginec5ye1ZumyCIAOmSSRg59a1kcSnIGOOoqLaHp01ZkqRncvODkc+oqeS33o4UjJ5DHoDVVQWcAZYYyTVpZjbxkMMoSM55yaz6nXbaxVbKwhAQ7AckdDTItyjj1wc1o+WjIHJGTjGapAYYgNnnp6Ur2NIu6LcdzjYpHI44p5Yzu4YEHoMelVEX95ljz2q7Em7JwRgE59abNFZDFjKoA7ZOOOOg9KVVMYABzgc+/NRJMCxOMjPWpnlUP05PQUjTUiMojBfB47etSpIZIC2ACeo9D9ajPcngA96Y9wSTGGIwMkDvUFbkjv5kYXOcdeaiMsaKMkA9we5ogmVkIPJzzkdTTZI1ZvnAPcZ6UE21sxUHmSAgHAPIJrRwjJg4TAyBnOcVQQiPOSST09Kns5/NbB5BGcev40CabHQQbl2lgM9M1GsDLOVDEIeoAzU7YmkDgYCjIA7mojfOhKqij1LHJFBSbLNtGHjKk7GbOSOxzVR3ez3uSDEOQDn161JBMRDk5BB5wK5zxPrbRfuxyWHHtVXSV2YX95plnw/qEfiTXxYSTxQGTO0yHG8+gz3r1D+z4dHto7eRUAUAMynI9Cfpivmm8WSVwYyySK25WU4IIIIIPUEYrorTV/EOsMsN1q08wIx855x0OSOfzNb0MRFKz3Pgc2ynE5lib03aK+45/W9LD+Ir8WarHbee4jVegXPQe1aek6XNMqRhDu7nt3712Wn+EYEjL3E7SSNwQCOvrnrW7Y6Tb2yExDD4wCxzjjFYy99u+x9bl2XwwkI3leVtexjWujW62yIyguBycDn2q75RjKrHkADJB7VoRQrtyQAwJzx1x3oaIFsnp0IFNRXc9yKXUpQxrMwJJ3g5I/rVtCMMoPOOKg+xoHZ0AXIAPvUyECRCMnsT61SVjTRCKh3kuST61cgIC7uSW7VAELyEEce3J/KvSfA3wc1PxBHDcXqGysGIwGGHcHkHHYGs5zjBXkzy8dmOGwFP2mIko9l1ZyOh+G73XroQ2FrJcs2NwHAAPck9BXufgr4IQWAiuNRK3UwUEwgHYGxggjvj8q73wz4MsPDltHFaWyJhQrOFG5z3JOOTXWWsaquMYryquJnUsloj8bzbinE41uFF8sPLdlPSdDttLt4ooIY4o0GFRFAAH0Fa6RhMHGMHimI2Af0qKW47ZrlPh5TlN3Zqw3YC4zz0oe+2Zwe9c+bzy2IzVWbVCpPOR61pExZ0L6j1+aoG1LBxuHWuak1AuuQeaqvqe1eW5rWJkzorzVc8FiK838b3k0MZubZ2SeCRZEdCQwIPUEdDz1rXuNTLtjOfWua12cyxP3JByT0rVMfImfWnwO+MqfEjwnBK7FNWtY1S9jY5y3I3j2OM89DxXq1jqascO3X1r84fg944l+GPjeK9lmkj026YQ3CqxCgE9SO4HP04r7gtPEaXFrFPG4ZHVXVlPBBGQfyr6LB4pV4Wb95HhYrCulK6WjPU1IYZBoPAzXCaf4vd/k357c1s2XiAuSsnQ9G9K9PmR51mb7TBRnIJqOO9idtpOD7965y81U28uN2QegFVZNTWTDK3IouhWO1Ugjg5pSM1yFp4iaJhk5APIPetmDxDbyfeODTuFjWIBGCOKp3Gk2t1kyRAkj0qaK7im+44J9M1ITmncRz8nhC3IOxjntupYPDAgOQ/4VvjinfjTuTbzM6DTTDgh+e4q8oIGDT+3FNyD0p3JasFFFFMQUUUxs8kc0APopoY45HNLuFAC0oOKbkHvS0AtBd1G6kopWHqFFFFMQUUUUAFFFFABRRRQAVk6/o66pbHAxMB8p9fatXPGaM7gcVLBanl9vdy6RfbSChU8g132l6rHqMAIOGxyK5/xroeYjdxDkH5sfzrnNF1t9PmAJ4zg5o9SWemtcGJsNyKlhmEwyKzrW6j1O3BU5OMkDscUgaSzfk5WqSuK9jTqtc2EVyDuXnsRUkNwsq5B59Kk3UbE3TMCSxltWJUEr7VX+2NbyAk8dK6SQAqeK5TW1ETEjIHY10wfMYysiv4ob7baBlbGPm+vFJ4b1aPTtKOSXlLHA9T2FUru5D2ZUntUngfT0urmWdssIiAq44yec/XFW0ktSVqXrPw3/AGnejU9ZHmkcx27dFHYkf06etch8WvjJB4SsJbWwVpLt0wjgcIc4I9zj8q9YubRLiIxuPlPpxWND4N0qCaSdrSOWV+S0ihiPpkcVz3uaxaWjR+ePj/XPEfi+6lknFxe5BI35YJnrjPQV4nqnhfULYPJeRPCCSQWGc85x3r9S/GcFta21yFiQrtOQFGDx0IAr4g+INiHS/LQIgBdto4CDn1OcfrWE3KnZp9T08O1UurW0PlfWGla4BA3Kp2lh3H0rP1bwpqN3aO1sVuICARzyCfbnpXV3VramQSsPs8DEDavIBNZ+p6rd6Hbg2zNJbSnYsuOCRyR35r36cbwJUtdjkdO+FusTkyJ5CoRggyAY9yK1vD3g298JSR3V/IqTzMyrGD0APBB56jnr+FdP4Y8SGVVZ+BnDE/n3p/xI1W2M2nKJCZI1LEDpzjHIrzczi44aTR2YRuVVI3bO4Dxo2eT29adIPMU5IHHf1rH0G5861DEknHFaoAYc9M1+cPU+hsZlwiAENyTycVmSWXzklcDGfwrce2LEkg89Ki8oxqd4B7YIrla1KMZLNTyRgDr9TTPs4OcHr19q1GgEakA4B5warLAQSQpI96RUSGG0QlSByB+dTpA+TnoegHpU6LgjsKsJC8hGAX9xSbNlqQRwPnYpIHUmpobMh+envWrY6c5wXXjHNasWnpgZH1OKzV3qy0YMem+awIG31I70+a2WPjGTjFb4tRGOOpPeqN/CqqwXDHFaxbRlJHK6jEpQ4IBAPA715l4tUiOTOcjOAO5r07UbIEFtxB5OK818TgSSlNueck+pNdEZbNmPKjxbxHASzucgnp7VyMuSQea9A8UWbPJsAPfkd64W5tXhYjBIzX2GGmpwTR83XjyyaZGBlMDrmo1yTgcVNC4RcsDmmsNuSOCTXakcrY+OF8Ag5q9buYhk/rVS3lLPgnqMVdAwDkBhjjnvU8oc1iFrxs8D86QhiAxOR6CkXLOSwx7elSROO3r+VEVcTfQiWQvIAvBBGR6VqRkgAueTVNQN2V4IPLetSO5GASSfU16NGi5PQwlJJEsrKVIBySOfeoYsgAjnBpoAUnJOP5UIwQEg85r6LDYZx1lqzllK+xMD828Y5PIpxBZxk5H8qiUg84OO4FTDnkkD6V7dOCXQwZL5G9s56etIkTbyRyB3NJDM2CM8Zxx3qVG+TBGD29664xZi7oWIAsBjI7+9MmQKeM4qVRhckDI6GkKhiCMEe9dEUQnZlcOVwM59zVm3+Y0wIFfkcd6ljYblA47k10w0eoS1L1nlZFIORmujsZN+3Ix/WuW+0jgDr6itbTrwhVBORnmvawM+SqrddDiqptM6a2MvmZBYrnoCcflWjaMyMZSMEDoe5rLtZSIw45B6VswRMYkLjjAPX2r61O55zTGtOJg55GKhhzIpWUYUcE9+atzRiNAUAYHrgjOfwqKMbhsJIxyea2i9CSxaqgUJnKgYweuPWke1RJSyZwwxg+neq0bFpmbPAA/HNW4ndU+bk9j6+lUnYqKuhqQ/LgDk8n/9dWYYiGLjJIGCKiin2vtOOT37VajYc/NyTxn+VO9y1HQqujLPuByB1BNWPtMhICDbzzUd1KIW2tyCcg0/zd3QYAGBk0tdAtYnFwVkzycCpDKZABtG/OQapwsQxB5GKekm2XO7gdcmiyA01jaRSGI6dzzVWa3I2nPQnJ9QaVpiULZAOODUKTGX5WO4k8j0oV1qBYiyUwDkHpj0qJWSMkMST15FWCqLCRkDHWo8ozAg5IPGfpQg2IYiX3EA5zwGFQmOUSk4wOMAd6tStn5VH1+tQo0kmAF5HGTVJsCSArIwBXlf1rQiQbADjBPPNUUPlJuI+bu1Qw3bySMhJAB5z7jtRbmGuxqSXCI+zgjNV7txIAq7iM9RUabGcsT25J7U2z1BZQSqYGcZbihX3G1YZBZyxuQ7EoxyPUVbDeUMsAB0BHem+aJXIBx64qtcM7OqMcIOc9e9O93qTsTzMhI2j34qCW88sABQCTg4pCG80opyOzdhTpIVhG9z5jDsO1SrBuPiuhJGQi4IGCMdfwosopFYk5BHQCoIXaTDp0OeRU1revDNtc5z68YFLvYaJ7x5IgMgMCOAf8ajtnDsgPBJxx3p13cJPwGznoR2qtBhGIxk4wPrQloVyu5de2C5L8DORjrVa6dmXCEkg9T1pVkckZOQBTf3m/IPGauOm5Siie2ST7KVcYGM4Pes2a2M8oAfYo6nHWr1rdtubccgcZx2qGQNKQRkZz+XatFdO4E0FuzuACAo4GO4ou9pkCEk7hg85FNjmeHhycHimtcKZM457ep/GqSKsi3bRQxE4APA60i4e4zllGMY/Gmo6Mm4ZB64FQyairDCLh845HXn8aWtzNo0mvliOxR8o7gfzp0moxXCRkrh17jvn6VmiGKTBfI55bPFR3SGI4iAIOSTUKKC3UvW8uyd5PuZyv1FNkZly0bcnuO5rKQyFQJSTznB71pxTKsfII4p2sCTsWLCWWWctK3YYHpWhDrL2xOwtkHg+nNc1/a5WcCNCUJwSD0GOprRgvBdkIQACMbvQ1PL3QKKb1NlfEAJZIpN/GCCc/Ws+e+be5Zjyc7fwrHnglspWeI5yc4/rUYu5GkBPzAHBz16VSguguRdTRgvP3uQnJ4A9Klt7AStLOyY3tkt6ms2EuzhtrAdeK2P7TiEHlYy2MDA4H9Kpp9BcqIWuPIiMeVAPbPWq1uI/tIDjIOBj2606a2Er7CckjqKQaexmDE42nIIqVYpRufqD5TBQTSM4ZSCeakc4yAc1XYgHNfzKfSpDXwF98YquY92QTg+1WD8ylu1RdQfWs+g0KpAUKRn39KZwGwaRc7sd6U9OazbGlcY3y5PU0yNt3QYpGcRk5ORS+YGwVHNYtjSKV/gIwJ7V5L478NL4ignhUlJdpKvjv2/wr1i/BwSeTivPtQ1NbW+kLEYHJBNefLfU3joz5m8cRjSdAnikQGZCUG7pkccda8Cuwo1Iuvy7sZHbPrX0l8YJ7WWGdokKxlywUjA6E96+bNgfUmwDszkEnoc1ilqbG3q04h0GLjBOOD6152urPY67bXIYxvGwYOvBHuCO+K9V1+OBvDkAwPNC5JABzXimqz7bghQcg9fQZr18FP2FaFRdGjKpFVKbjJXTTR9VeFdQ/4Tbw7P9pvRvVAyvIeMg9TnuAK7D4Ja5aZ1bTZ5kJVhImevcHnJ4OAQK8q+Bdj/AMJZ4ZMLMTNCzIMjBYEk/kK3dH8IX/hjxXsuGO1eSwGCQeea/dambUq1B01Fq6X3n49j6dCmp4fZo3/itFY6bqcV3pk5BYbnRDwjAgDn0Oawn8TSeNwtq42zoME9cge9WfH9kh08zc5z8rA98c59q4/wnqFvp6zzkgXKj5SQf17EV8ZLFypt01ufR5Nh6dXDRb1a0ubVr8Q7/wADpeaVEFnUncrOTuQnrgYPHrXJapqr6xcGWchpWyS3pk5NR3sVxf3090QxDyEh+x7mqkSFEwzZbOD7V+z8PTnPBxlU3PpvZQp6Rsn5EtuhCkDPJ7dPzqS1k+zZUgF8546/jVe3eRHZAQcnPPYUpUibJbkjJPoe1fULV6mNrEt/cGZNpOD0FdP4S8ORa1YTyeeyvAA2GwAfUZ+lc5Ciyq4bLEDg44zmtHSb6fSoJQshCOCCo4ByMUPayMXbqMvVit7glBlQT83uDih70iRAOBnBFSW9s+oSMwGEA3ZIyKFgeW4EaAEZAJ9PzpqS2ZldLS4RoGYOVyCRz71LHKqykbcKTx6CvVvBfwD1rxR4ebUyPKRgTGjDBJGDkE9RjpXnXiDw+dEu5bSaQCeM4dOcg59K5KeLo1ZuEJJtaNLoapra+pUjlQuGUEbe2OpqeO6e5ILjjpzWYzDOEJPHP0q5aSgsGVsEc7T71tJm0Ua1uDG6sDjjnHatW1mM0g+bI6EnrntWKlwu8MD3+6O9aMVygkQgFiDzjtXnzbOqMdNDo9PkcSFTkpjmt+wtyMMowSefeuWs5zMPlyMkc11+gp5ihFO9gMsSenNedPcjl6lq41v+zotj5bI/h/wogvmNpKFckyDjPAH5VBrNn56EAbiDyT1FV445YkVMgADGCfauZtWKj3sa2lyrErFiWcHJweBWtaSeZISucE5xWJpNu0rBAuSSQdoJPt0r2X4afCibVbmO6u0cW+4EMRwR1x+PevJx2NpYKm6laSSS+87Iy5VdmP4Q8BXviNpZzuRIyuBjIYGvc/h18I44pY5pIMuecc4HpwehrsfC3gqKArDbxBE9FHvXseg6FFptqhZRvA5JHSvxrNOJquLUqdG8YsftObToc5pvhiLTokBGHPAAHNdfpunf2fGHfluw9Kxln+0a8DuxGhwAO5rpbnLxcducV+dVsS3J3d2dlKG3YtK4Kg/jVK/1RLJcnk1EbwxW5d+MetcxqOoC7nEZYFmOB781zfWPPU6VTdzqtM1E6gWYYCjgAUt9qkViDuYA+9U7RBpWngKSSeSfU1ymqQyaneBnmbZ0K54rhxmN9nFKO76nRRw/tG29kdK3iRZFBiG45644FTQ6nJdR/d2tWDb3FvYIqBfbNb9gUliDAda8dYmpN/Fc2qUo01exSutSntI2eR8gdvSuffUxfyKhOSTgfnUnju9+zRIsZwWOCB6YzWN4XTzpfMb+HkCvFxWNkp2bukdtKjH2fPbc760gW1gCKMY71KXyMmqH24BggOfWrG4sK+frYx1Ha+nY4nBp3ZKjhhkUpzxjpTV4GKUc/SuXmvsS0PFLg0lGcV0RZNhSc0A+tJSE4quazuMWl9KaP1o3YNNS7kDgOPelGcc0i0/HQV001cBAoYVFJpy3HarMaAnNW0AC17eEwEcRrPRfmQ6jh8Jzd34bidDmMPjnGKoafZR2t1hE2Z4AxxXalQOtRm1ibB2jj2rslki5r05W8jVYuVmpamFqGnC4iLKgYHmuOvrB4Z8MMjsfWvT/AClUAD8BWRrOlCZN6r9a+zy2c8JaE3eLOjC4z2UrS2Z5je27AHYSQRyPU1hX+kvcR46Ek8n1rtL+zMTkAZB9ayZ7cqSCOO1fXKd7NH1UJKaTXU5GHw1OwJBBKnoT1rWt9AEcOHwxI5HpV0+ZEwXsT1qdcupBPPrWkZ8pochqmhJFIdi4I54rKn0sEjK9O9d1NYiRyXbtXL69dR6erDcM5/Goni40k5SdkjB6LU5bUxHYZIIBPUgdK5C/n3OSDmtDWNRM8rEtlT0HtXOzXBXJJ49q/Mcyxs8ZVc27paJFQjZebKt5eeUhAPOK4/U79vMbJBBNbGqXGSSDx71ympSBwcnnvzivCm3Y1M27lEgIYYJ6EdKz9rpnPTsKszLsJA+7iqkk2wEk9PesktdQKd9eGJeRnNY1zemQZyMduat6hLuG7rzmsqdw0ZIz06jtXRGPQzeoktzuCgnr0x1FQGdi2CSRjjtUSxs6sc4Cj+KqxkdxtX5uetbqLI02LIvZWYoOFzjH+TW7punRiLz5gN+MqG/nTNG0MOouHUMAflVuh9/zrUW0eRidpIxxjpX7DwjwzGajj8YtPsxf5nzeYY2SbpUn6sbKcIgxlsZqBrV52UqcDvnrW7p/h651MosETzSE7QAM8n0r0bw38FZ5LiOTVikUAGSqtkn29q/VcXm+Dy2DdSaVuh5GFyrEY2SVOLd+rPMYdMluEVUiL845NdFpPwk8QanCJVstkDEruZgDkfXnFe96T4X0HSEQRWkbumMGQbiSDnPPf6VrNfBAAhAX0FfkOa+KFCg+TCRcmup9zguDYvXENvyPn6b4HavbRbi6OwJzGAST7c+9c/qfw71bTAXFlPKCMnZHuAOcHOM4r6faRpOlQtCz88fQV4FDxXxClerTuux6kuDcE1ZafefH2p6VcWypJLEYwpPyupDD6giqtsSzFiBg+vevrXWPDNlrsUkV7bJKjDbkqCfz7c15B4z+C15p7ebpkguLcAt5W3DL1OOOvHFfqWQeIOXZxL2VR8k+iex8Rm3CVbBx9pQfMux5ZcSYGG4BA7c1BuOwYGeck1YuonDmKUMrjgoRggjgg1GVNvb5Vdx6E+gr9SjOLSad7n5/KlKLcWmmt0yNblghBHbgntVeWRXgJZRu6A5p0yF0wQfmHB9aijt59uzYSTkcg446UNxsR7OZS3PAwU87umauGUfZznG4ZwMdaPIbaQ+C44xjp9KrMwUAYIJ71wzakCjJMZLAJIyzFSSc49KgtommfaBkgHI9Oagkin81xGWAIwOvXtXReH9KaJhPIMFhyMcdc968jGVIYak6lR2SVzopU5VJqMOpu6FYi3gQ9DjJ45NbM0ieWASFBHJI4PtVGOcMQABxycVNNIEjO48EHHsa/nrMMV9arzqdG9D9Cw9J0oRju0jA1RlUlc7h3rmtSiSZTtcA9R7Vt6lyxIbJOTg1z0soEhVh04xXyVV+80e9S2TOXv7qXTb1SzfKehPc+la+n+J4rnEbny5OgBPWpLu2huIvnQEdea4PxFp0tlMbiGRlAOQVyCvHPNcTg7nbGV1qesWl4JGB6AGt2xnJAJYY7ZrxTQ/HMmnlYrotKhODIeSBj8sV6Nomvpc4KtuU447ily33Ld0juozuxnGc9KuJGuOAM9yDWFbXqSuOyjrn8q1IL0AAA4PqO9ZOLRK1LUlgZF45z+lYeo6VuDAqScGt63uwcZYg+9STKrcDFbQViHoef3OiyxDO3IIzuxWVPpJ3ZZf8a9HngHGcEdMVny6fAockZ7iuqJm5OJ59Pp+3OeuOBUC2jRhsnPPau2bTA7gqOvQEcfhUg8JTGTzZFCQkDljgk+gFdUTJzfU4Ng8JyRtFPjnPXHHpWx4jt4rfAQZAGOK5iW6EKEgnAPQ1skQrNliW+IOAxDN0JrPur4WxLNIScc571nX2spCWd2I28g15/wCJPFckzlLdlIYnLZz+ArSMUdlKHMy14o8WvPdvFC3GTu44HGMCsGKY+YGzknoDWbADPNljlicnPetGKLyXBJyRzitox1PosPpZJGpayP5uSCAa6iwmQYIOBjPHpXJW8pZgTxj1710Omx74zjGR1PoDWyVlc+jo9Dck2kqQCAR19aS3kRWUNnB7GoYJQSFboDjitKK3R1RwcgHBHrSZ9Lh1ZamxBAhtssQR29RSpP5IQdRnAwO2fSi1Ikj2bcL0Bx1pCgS4UHJIHHpn6Vm2etS6pmhb84bJIzxgf0pLicNHkg4zxnvUdvIwYHkc8j1pzbUc7suDyR75rI6ktSa0VHjySQMZwTUMylSQvQ96GAZcx5zycDtToY2KkPkkHg1KVi4q2pHFHKJOm4Hrnp+dXVZwhAIAOcYPtVdsvlUyoA6DvSQQHyvMLkHptxnv0FI2WpYhhCoTkAg8AdadgcFhuxyAaIxsUO5568UCRLiUFDx057mgpMHceWHx17YpoiD4dh1B9jTpnCrg8kHgCovNLLtKcjpjvVLcaHyALGSo5z26iq0isYSxJ3g4GRVlFdowUXDY5Ddz9ajwTlJMAnqc8UmgvqRKxK88kURtJGGIPJHQc1M0AVCc8gZ470ow4GAQT0pDvcgt5Jt+SeQMc0Sug5zyxOTTjH5JYswP19x2qKECVHJySegFA9Ny0l35EBBG8HPXvxXMtoN3rU5lwEjJOC3Bxn3ravpBFDlwAoPIxntVG58UAwLFAjEkjk9R/PrRKz0ZEY9V1H2/hG18xI+WlzgnOcnvWzB4atdPZXRMSDPPT/GotCuBbRLLO4VmGMHk+vWtAanC0gOeo4Oc45pxSS2JcXe3QzJpnhmISOQbe5HH4VejuztXAIycYanXN1E/AIIB5NVFlVzgdM8GqW50RiuxrxyLKpJOCBgUiRg5IYkZzzzVOJQy53AHoBSxebECQd/U4JxgD3p3K0iSvHIGCx8nPIPatnw34cufEt39msk3ydiBx75Pauq8BfC++8TSQz3SvZwknzIpYyGIPIKnpg9c19H+GPBtpolpFBDFkIOWYDJOOSSB1NcdTEKGi1Z+f5xxTQwn7rDe9PVN9E/1OC+H/wAG7LRVgu72JbnUVGS3O1MjkDJ568k161YaUkKKFGABwO2Kuw2qRoBjFTIyxHB7dq85ycndu5+OYrGV8ZUdStJtvv09CIW+zOelIXCnikubwZwCKx7nUghOTjtWe+pw3ZoS3O0HnmqE18AD3IrLudVwTk5z0rLn1InPPSjyA1ptQLgnPSsu6v8AqAeM1mS6oMnBOapTXxzk5OTVCsbCXpIODgfWoZZy2Ru47mspdQUrggjsc1KbkFB3NbRJaJWlIOCeaju4xJak4ye9VJbsbgDz6VNHch4ipPUd6OoJHDazZ+YkqEYHQGvbf2dPie+o6a/he/lle/siz28khyHhPO0dxjng5615PqaKGPORnn2rkbi7vvDmrw6rpUzW93A29W6gn0I7+4PFOhUdGqpFVKftqfJc+7oNRe2nD54rfXXnmRTGSD1OK8m8B/EO18f+HYNQhASUERToM/LIACfzyD+PtXU2moNby4B4PUHuK+mjWUtUz52VFxdmj0O2vxeWpDN+8HUHrWbJqgtHKlsfU1hw6kyEOpwD1xVPV5DcL5qnJ7j1rX2hi6aOgfXQ33TgjjINSWevDzAGc8989K4D7W6Hrj+lMGpurZBPBrRVDPkPY4NYVEDpLg9iDV+08bJGvlySBm9c5NeGyeIZ1U4ds49Tis869Mr7i5J+tUqovZH0LN41WPlXBHYE1EfiCmMH8xXhMHieRiAXJ59a1IdUMg5Y1XthexZ7NbeNxP8AxcVr6frf2pl5wD0FeKWF44wdxHPXNddo2s/Z1BLA+taKrcy9m+x61HMr49TUmPeuD0zxbGZwrOR75rrLPWra5AAkXPXrWilchwfY0NtGDSJIsgyDmn1VyGiMgHrTfLx0PFS4602mTYiMRJ65qQAgdc0tFMQ0kg+1KpyKWmAYJ/SgWw+ik5x70yaVYImkc4VQSSaCkrsbJNHEuXOAOtc7q/j7R9GjJuLg5BI2xqWPuARXHeJ/G/8Aal6LS3fFurctnqRkZrHvrMXhiU4cZ+ufahWZ2fV2o8z0R2+jfE/TddaV7JZ5YomCszRlTnGehPIx3rUj8faMLw2s90trPgELPhM5z6nnpWFofgiDS4C6BkMnzELgDOPpz+NYnjHwet04nUeZIBwCMHHpV8tzBxSPT7LVrTUCRBOkuOfkYH+VX68L0S7m0sxhJGiaM+uCPrXsWi6mup6dDOvIYfqOD+tJxsYbF9jkVH8ye4pzSgHk1GLhD/ED+NTyt9DJySe4lxFHeQtFIMhhgg15X4k0iTSdQkwP3ROVI6EV6jPIvVT061ieI7NdV010QAygZBxyOcmmoPcftIvRNXOT8OeIWsrhFZgF7ivQY5U1O23IQT6+9eKXDm0mIPBB6HtzXS+FPF5tZlikOEJxz0qlEdzr7i5m098MDjPBq7Za2koAc49jVgpDqcG7ggjg+lYF1pzW8pKZ2jpWkVfRmDb6nRy3iNESDXK61IZg3PT0qQzuFwT04NV7j50OevetoJR2M27mGSXUpz16etdl4Kt0gsCFTaWcsT6np/IVyDsqzdxzzXoeiNE1jG0eNuACR69D+tRUehpFamielU9RlMcBC53Edu1XccYpvkq5yRk1zJm1rs4+fw82pK/2hCwPZhwa+RPjx4Ql8MahqRkAkSaMyIwH3uOhB4ByMV903EsdtCzuQqDqT0r5V/ah1W28QWS28K/vIC7LIrZB9CRjp14qJrnXoddFuD06n51+PlawkfaCsTEgBTx9cVjPcv8A8ImYnIktZZdwP8SkAcD2Peuy8b+Fheme9uL9VQMEFv8AxFu+B79f61maJ4KbULFAkv7sEsqvyPQ/jX0uBUKiUZSS82w9690rnAQLcm1JUOATxjgGn3UUq+UsrbzgcNXYeLPDes6bag2mmTTwdC0Sk/XGP6ZrhpZbmWPdKr+Z3VgQR7EHnIrLiOjTw2CThNS5nbR7dTuy/wBpOtecbJHb+E7gyxAH5cYGfWuvjTZlWGcjv615v4SvmRghIHcg9q9Ct7oOACN4A7dTX5G/M+oauWeAUJHGapXJEkpAGB2zTY7wyfK3QHjFVriYFiBnnn3rBvQOUbJDtyWOST+VMYkrg+vFOkL7QRkt6VatLR58F88dMVnsUlYhtYN7jjI6kmuhsrQYBVOnQ9iabZ2ZcKDjA9K14AFIUDGP1qG+5V9B0MCpFyACRwKcCqDHAJ/SpOXUjp9KRIC4wqkntwahyuCehVlJfrwKzLwrHznPGDx3rq7bwhqWpqGERhjP8UnH1461t2vw0t1B+0yNcLjoBjvz3q43kRKaR4nf217qGVtrd5B3cDIH19KisvhBf6oTLezRxRYOREdzA44z0AFe5yQ6V4ZaM3NmXtVYM6ICS6g5IJHPI4z71v8Ajb4x+EviBqNjZeF/Co8OrAjCYgKplJxjO3jAweep3c479FOKT95nHOo+iPm27+D+j6dbyl7RJ2K43Sjd25IHbn0ryLxn8MLW6VksovJlGcFRx16Y6V9U+LIzHAdo+c9B1Jri5PCwKG4kQhmHHoD716tGvOjpDZnBOEamslqfDOs6XLo99LazjayttI9MVV8pSnr7V7l8Z/AyXs41GyjbzwSJgOhUDAOPXPU14lcQvbsQw5yQR719tQpOtTjNPdHizkoycexV2FRzx6VIlw+0dQAe/epEO9cggEdqUAsORzXVHByloY+0SI4psvkjcTQXYNkDk9RUgQZHGD709R0AHQ12UsAtOZGTqtkigooJGcfrSby/JzjsaOSMH/8AXTkTgA8+le5QwygtDByvqxqhj3yB61I0YQA9fakGRnP61LEpboM/SvVpw7mbb3HohI4Az3FPiQJkHjJ6HtQEZSD27/WpNwBBIz611KJg2xoiC8jPrg05E3MMnOe9BcSDAOD2pV6Y7DriqjEnUczFSB1GMGmiTHGOc9advUgAdc9TTlVY8ng885rZRZOxGQAcHqaWKMAnrz0NI7A5OTyaRyRGDnk9jWqWo1qrEyL8xLDJzxWhpxLSLg8Z5A71nRsdgyc4NaGmkxtjoTyCa7aLale5jPY6yyA6HkenpWz9oYgKDgYwCfTFc5ZXPlqQcEdQfWtG3vjfShPuhRxn2r7ak/aRT6HmNWujSCyR4bOR174qVSHOScDHIHekcosAXJbHP6VFJMfJJVeAOTXRDVGdrE8MYLlB0OeandHTbtGQDyD3HtWbbu+ASeDzxVmS4dxsbIz046/jV63KiTvKkTAY5Jzg/wCNOF/GqFSCxJGfaqaW5lkD5JIznNTRwEOG2ZXPXsT70LzKSbL3kiYIWGD6+1Atti5zkdBg015CjINuQeuO1TPAREChJPoTwfwpK+hfKVzhGB3EZ461HCFZ8ZyehJ70pXEuH6EkA+lIIfIbl85PFa9CeXQsM2BjPOfxqe2jBcEHGegqr+6nUYK7geSOxqxHGYVByGJ7elLoJK5JcO8zFMEDPB9aiW1kSQMTkA5x61M0hHzAZxyalWcOiNjBPBBparYLFeeYxkjBJzke1Mt7wu79cqMkHuadeTB8DsBxj1qCMeWC+OT6elUnoC0ZLcSnYSQcEk8e9FsWySFJ45PtUbOCNrHBPShGMHI5z1FNbWKTuyQThVIIwcE4p9uG+z5C8jPbrzUMsasVlYDceAPTimQvKchTg+lNbCd2ya3uXR2V14wCDTmm5JOOvAPvUkZMkbK64IH3gKrqmWGTkZ4xzS0YrMnh/eIQxwScn2pqkICg5X1pquIieTn0xSM7BCwHy5wT6HNQEUyOKd4WKAcdSBTosMcyDBz171FbvmQgjHrnpT5QQ4IOV659K0sVFMaGWORgCSAeS1SxSeY7nscYA7VXkcuMgZB4JHerFiIvLwDkjsaHsUk2EszwqOQwzx7U0zSMquj49QKklUS9AGAPNM8tpB8gCDHIIoVh9RI5GYYznPp3qe2n3ny8FWHALdOKo2qtbynAyqjpycc5q/KVb50OTjJFXoCJYigOZBwDwT0pHdZpdqLhByTVKQmYg4YAHnA5xW1bpGYQASMnPP8AWovYau3qUbZczHgmMdSeuadcW6nBTK854pLqT7PKCmDzyoFQf2rHDdoWUsoIyD701d6oGrki28kgYA8dwaLGxl88iQkj37mlu9QMkgaIYBP5UyG7YSgs3I5FLWwFueFEIUn5x0IqKeUKdj/MD09hUMzySyAjGc8e9NvYXkUMSA69Ka13AgkCRB22cE9V7U23kIdNrYJOQB61HEQ2Ffkk4OO1StAplwgzt53E1otNGbKJpR3JlUJKDtOctimxQIZSEOQOQarLdOgCOAQe3PWpLidbdYiMLu6juCelTboiZIuQy/Zsk4cNwADyDn0qC7D+ajICRjOAOholjjWKIlgHIJYscAYqN7obgsZyFH3gKpb3Rm9yZZHEJckrgdT1FVrXVLj5i5LhWwCeoqnfXU8sbBc5HIBzj2qhbm9hRAwYs3Yf/qotdakpNH6yshxk1G0eec5qQkkZ5x61C7HoPXvX8uXPpLAHAQjOfY1GFxyefeggHnvTedmM0rjHZJIKj2NRzybRgEZxTVZh34qByHbJPI61k2JbkEku+TGatIwSH39aohh5uMHOeKvGBmiDHIHoawk9GUjPvcupINeBfF/XpNGjleAgzswRQxxzzk/kDXvGoy+VC4xg4wM18/fFnRZdYnRyp8oN82327/lxXA20bx1Z5Z8Srtb/AMJB2IRyu7cDySMA8V4Db588gtnBGCO9e/8AxfNvZ+HoIIiN5ICqeTtwc8+lfPkMg+1bQNpLce1Zp6myVzZ8SXfl6ZDGvAAwT6jHQV5JqODeEZySeteweJoWt9KhMwVCwADHvxmvIr+L/iYkZJXf34yK9WgnKUV3ZM9INvoj3f4X6hc+CNFS5ty65ySDznJyeeuPpXtmieKT4s8Py3Uka/aFBUAYJB7deRXlUv2bTtDs03IYjEpDAgg4A54qb4ceLZIL68s4IcpKA2TnPB4AH0Jr9Fp1HKy+R+TYzCKqqlaSu1d3Zs67cXVzpU1rcR7iflVmB98nNeX3UVzZ3JhJCcYB7Gvo3XdIN/4S+1JA6T8gAryTjFeDapBNPfyxyx7ChPJ7kDpXnzhJ17Ja6HqZBiaU6HJB6p6rsekTahAnwzjt2ij/ALSUFUkVQD1z07jHBryk27+Y5LFiTyce9dNHqM0mhJC0gITOCQMjgdT1rn1kkAYA9TnPoK/obL0oYeCVtkfQ81ra3GxRl5QoDF+AMds+tWB4dvJD5oibYp5PbrVnQLZGvTI53uvJ9B6Zr0Pwx4itLa9a3uow9tJhcEZIJPp6Vy5hnNHLEnW2fU0pr20/Zre10cr4d8Lz3MzoYmwV/i5HHPX1qrq+jSwXaxIRgkKR75xXuFi2lWlvKYU5c8Y6VRf4SXV+HvpbhIoz8ygAYHuTWmGzajXh7VSXK9j5WvjJ0K0qVbRp6HH23hNbHRVmLeZLt3EL9M4/pSfDfwsfFF1ex5VJY+fm6DrnNUhq82nm+tHbzBGxQsDkZBxkGofCPiO50a/e5tpSHJy2O47g+1b4qblhZyi7trQJznKm3qfYvhXxdY2mg2ujQyIZ7eIRleBggYOMe4r5j+OWhSWuv3OoqpLzyYBXHAA4JFdL4FuLvUrm51eKTDRg5Vu5xzj8815t8Q/Ft3r+qOs7fIrEoBwTxjJr4ThehWhWqVZ7Pc6sFUdSovJanDXMUqyAAsmTgkcYq7GjQgBMkk8n1FNkmEjhnQkdMev4VfMsQKlSSCB1HT2r9JlJ6XPoVqSWCxrIS2NyjPPck9K1oHSCZHcKST0P5Vg2ttunBLEpyc1sxWhlmjOQQpBAP61yVPU7YJHUpIka/IAc9COmK6Lw/ILeUPnBxyCetcvaF3ZUQALjoB0A69a1oUEIOXy3THpXlzdtDeNFM6HUNSUOdpySCCBWKL2W4mHlNu2n7tQNKGJA5Yjgk+9dB8OPDR1rXBCImmGQSRnj2zXDWrU8PTlVqNJJXdy3RSR6v8A/hvP4w1GC9nRhaRSESkDHA4PP16V9Yy2llo9rFbWyAEAKAPpjmuQ+HdlF4Y0cQRqqMVXcQACTjkn3rrPDtm+p6gZZRlFOea/nTPM6qZniHK9oJtJeRyS952WyPQfB1osdqskiAMecmr+va4tsnkwnMjcEjsK5/WvEC6PpjiIgSYwoPQnHFY/hwz3dtJf3pPOdoP1r43FYh04O272OjD0+eST2Ru20jpcROvLZyTXVw6xFcSCFSS4GTXMaaC9qbgDJJIUfjitbQdJlgaW5n4dzwPQV4PtZatnsqKSRQ8XasLSExk7SehrmvBhl1XU2llG+OPpnpnsal8cl9T1JbS3G+RWHC9ea6rRdKj0TTVQYBxuZuhJ96zdSTN4l7VLkRW2zGe38q5C51BIS2SOPfpUPiPxakayhTyMgZPWvP5vEM1xI3z5BOMe1eNiKspu66Hu4PDqMfe6nSX3iQ+YQrcdua1tE8aSpERkOR2PavObhg0YkD4I7Z60abqIjlJLY9815Eqk4u6bTPWdGnUXLJJo7/UdQGrTHcDknp1xWvo9ulpHtUYzXIaVqKITI5+meldDpOppPNncMZxgGvOqybWru2YVqVocsVojpoIXe4DFeBWqowAT1rOi1GNIwc5P1qOXVQXVVOCTzXlaI+flCUntY2Omaco9aqQyFsYOauDpzW9PU5ZLl0BRS0Z4prGum6VrECg9qWmgYOeTQTn6Vm2A6kxzTaUMe9JTQ7DwcU4GmBqcrDjmu+lPVakNFuLFSrgGqySgVMJQa+4wdenyJXV0c0k7kvFOBHeow470GQCvXhWguqM2mTUhxUe+gNmt1Wi9mKxk6poEV+C6YjfsQK47VNCurNsMmUH8Y5Nejc4Jqvd26yp8y7sdDXdRxc6bstV2Z6OGxdSi0r3R5Jc2rEn5do7H3qjaWtykshlIKD7pH9a9Su9Ggu4yroAfUcGvPfFUkWhmSMOCwBI6en867Pr0bXejPoaWNjV3WpzuqaoLRH+Yd/rXmPiLVjcSsdxJ7CrviLxA8srKMgeua4m+uyxY56ivnMxzJVYunD5s74+9ZtEVzd7nLE9Kx7y7DhipxjrTrq4POD1rFvbkJkg5yeea+Tv5mu5Tv7gHJz/SudvJQxx+taN/MG3Ek4AzjNYM8mckeuRU6vQnYhublEHzdj0Hesi7vQCdoAJp+oXQYAZyRnIrEuJyxJJOM8GtIpkrUmnlDLh8Y/lWZcXAjHynk8c+9FzdEoACSeuTWdGs13cKgDOScBRzn8K64Ru7Imw8LJeMEjzuJ4HqfQV1Gg+FTaxLNcpiZhjae364roPBXgZ2UTmPfKTkIRkD0x6HPNeweHvhZFcAT6mSi44RTzn61+kZVl+DyyKxmZNX3Sf8AW5zSpVcU/Y0U3fd9jy3TNDnuWS2t7ZpGJACopPP4V3nhH4fmJ3bVAsQI2hCRkep+mK9KjTTfCmlMtsg8tAWZmOSxxySfU/kO1eIeJ/GOo+Jdbe3tZAkEbHmJiARnuQev51hm3iJGjHkwUfJHu4LhRSadd6HtGm2+k+HYB9hiQZHJAFUtQ8WgBvm6du9eZweIZrG3EDTM7KBuJwcnGPSo49UuNQnAjidx3IGfbtX4hmOcYvMqrqYibbfS+h+gYbBUMNBQpJJI7P8A4S5hMN3AJwCDk59xW1aeJY3QNK3PQYrhrfw5f3EgbyHYk5JxW5D4Q1F41K7VJI4ZiMfkK8K7fQ6XodnFrke3IYY9CaQeKYiSq8kHGfeuftfCl3sImdUbPAByMev41KfC7xg75c+hHrUWZlZPdG4+tRSAHdz6VzfirxsNGhB2GUN1A7Vaj0FghBmJz61LJ4Ss76NFuVWZQclWGQfStqU5U3zQbTWz2E4xaaauuzPO4fC9p49aW9aBrWUghZAMZbuT6itHR/gP9okDXV7E9uGGY1ByRxk5I4OfSu6h0u20qJYrcLHGvAUduc1X1PxGNEiBXLrnJAPOO9fp2B48zbB0FRc+aysm9z5rEZDg683UcEm99DEs/gHpiTENdysoYkAqACMnj8q2B8F/DuwmW3JfjBDkAYPX8q2vDHiVNYtBMFK+xOee/Of8itrJkOc/hWNbjrOKkub2nyM6eS4OnooKx59ffBrw9JZlRE0cygkSKAMnqCeOfSvJNf8Ah9ZQTypESkq5UEDgkZHPrX0tNGWODgjvmuP8XeDF1qEyQACRRkY4JPpmooceZvRmpc90ugq2Q4KvB03BWfXsfOUPhprJjJPh8HOB0NJLOI2AReF6jsa63WbS50md7S6Qgj5Qx6HPP48elYU2nJjKkg5yfSvYq8dVM2tRxDcfLo2fPz4YjhIudBJ/mVoIwWDrnJxnNS3Tl4gpOMDrUMkqwDOcEdTVG7vGmBx0xyacqqtY8lUnHoZOpyckDk5NYFxKNxV1Ib+9W1NIJCSRyOATWXdRDAY8kZry6ju7nXTjy6FN3CxgNyDWbqkCz27REBw4wRntU9yxUEkZGckGqznzgCCQe4rCLvob20OG1nRZLZi8ZIVcjaetVtL8R3OmTBlc9ACpPHB4rqdSgEhIY7j39q5PU9O+fIGDmtYpSWpKm1oejeHviFDcOiTuUdiDhjke/P1ruLfWRPhw4APYH8jXzlEpt5SCQBxhvQ10Gk+Lb7TAsRAmiz3Y8D0pSpPoPmvqj3+y1QXHys2QOpHBq3/a24lEbG0cc8jivJLHx6j7A5ER6Hnjnua3LfxREVBSRXz1we2aShfYTbtqeiQX28L5vuc+tW5JI7lUCEHjPPWuCHiFGVSH6HhSRk+1Oj8VAMNr4Pdc8itoRaMXZ9T0qGztraNJZXBwQSD2796wfF3jJIikUAQrjJJOSD07H8q4O+8YyzI5eUgdgTgenP4Vx2t+MbS0EpSdGkRdzIDyfSu2EX1Rg9Tf1rXSwcu+OucnrXm2veO47d3VWLgcbVIzn39q5DxL48vdWcpG5ih5+7kEg1yvmNI5JYsT3PWu+NJtXY4tRsup0Op+JLrUmIMjJHjAXPQVnoCx65+tVk9evtV61TcRnp3quVKyPXoLmdi3b27qwbBx1zV3Ywk3Y9OPWt61so201SAQ5HI7+3FZTxmItjnB5xT5bI96hDVD7Ob98Aw6nAHpXRWcwCDYPmIwR61zduNz8ZyT1rc08SgAn7oOOtS3ZXPocLHnlY2ISWXJ698Vv6Vh4sHhgen41nWcO1SCMnPIq/Z5DEAAHoQP5Vjza6n1dOGmhqQ54G7AzwM8AZp+CJCWG89iM+tQosjAMcAjkipYnKttJJOc4qGzvpprUsfa9hBK5YdPamrN5sgJHJ7YpEdGc5GMDn3NOYENwcemKg6YtFlFETgknBBJwOlSGVRwGGPaoEjZ1OT+dR+YisVK59z60FL3iddgbcCSW6k9qlmuFhRS+CMdqrQk5ypGOw71Icu21ue+DQaKzJZHDjGOPSmnCqgBAKnkd6I18tSxK4wcn0Pao3y7bgRjGcnvQtS0STPvOACT1Oaa7qEYBtjLyT6cZ71JEdyBiQD2NQvEreYGIJfOcHHaqRUbE0ErCAZO7j7w71XkRN6M7EcnAP1pbSdR+62kFBgnsfx9afLmSYFvu9s030Gk0PmwQQHB9QT0quokUEjJC80sgCvlWz3JqTL/ADBWIA7jGOlQWlYjhj86UlsuW6Z6U68YwxeUpEe7jKjsetPs4jFlySSORk8VDf3eT8wzg96AWrJbe2S5UhsEEfdNSx6Zp9miiWyQN0EhByf1xT9PgEqI4JBxnHrVw4uF2SjGDgetVp0Er3sVTp9tKxLAkHkYOKjGi2iSM4LRoeSNxIBqdla1kJkGY2GA2Mg81KLc35wZNinsBVJaFK66madFSZmEDMSecjgcelK1g1plCSQT0PUVtwQxWACR8AnJYnk8V0mg/DjVvF+pxW9tFhCA0k/G2Nc4yT6+g71Emo3bdkc2IxdLCwc60lGPmcZY2Et9KkFqjSSsdoQDJJ9P8a94+HfwQeBYrvUZNzsuWhABAOemepGK77wB8FtP8KmO4YfabsDBkcDHPpnpXpNtpi24wAB6V5tWu5XUdF3Px3POKKmKvRwjcYX1fVr9DK0vRUtVVVUAAYA9PpWssYiHWrRjSNcd81m3twIgSDkCuG5+fOXMPe8CZBNZ1zqIBODWdeaoFyc8f1rnrvWBuILcZzVa2Fubd1qpwQCfzrDu9ULE5JxWZeakSMg5B9DWVNqR2EkjPp3NJKwzVm1XLEk/TmqU2qgHJPFYcmp5Xk4Poaoy6iGUjOCD69atbgb5vwWyCCKqzagd3X2waxfte0ZBzj3qD7f5jZzgg8VSC1zcbUCTkH2qWG/YdTnPrXOC6PmbifzqZrrGDnHpWkdDNmw17knJ59M0LqbJxnnuTWCbv5iW6Z6imNdljweO9PUEi/e3RdmwSaxb2VfJZ2+YngjtT5Zxgkt17Gsi/uVEZJOP9mpUWaxWho/DH4jS/DbxOHd3OlXjKtzCCSBg8PjpnnqO3FfYmmalbavZRXdrL50Eq7kde4Pt2NfnzqVx5okGBkdK9J/Z5+NVz4S1NfD2qzh9Fnc+TI55gc5JGepBOOCeK76MmtGc1ammrn2dDd+WhVmwCeKUXWMqxyD3rDW8W4jVwwZThgw5ByMgg+hFXIrsOMdeMV6KbseRKKuNvoyQSnI68dqxjclCyk8g1urOA2GxgnoaydTsVky8RweuPWtFcwKbSGRQR1qjO5XOac0zwqUcYIPeqNxdZqrspK5ctJR5gJPFdHZXI2gZ/E1xkV6qDOcmpV1krxux9KlSGo3PQor8R8lsD61bi1xUG1XyfrXzl49+NEnhS4SG2Ed3KGAZd2cDBJzg5BzR4S+PeneJd0RElpcr/DIDgnPbFL2iTtcv2b3SPoE+IZEmJR8+uDXRaL4rlOAXIwe5614PoPxBtr28MUhKENwzDgj1z716Zpd7HMEIIyfet4VL9TGUD2fQ/GTq6iRsgnnmu507V475Aynr0PrXg2n3p45zzXe+GdaVGRGPHA5NdkZM5ZQR6aDkUGoLSUSxKQcgjrU4Oa3TucrVmHbmk20pGaWmTYZRTj0pCMVVyLCAcVh+LJVh0O5YjgLyfTJHNboHvWbrmn/2nplzbgBmkjIUHpnHB/PFCeoJWsz4N139oSPw54ovdPgs2vJre4eFjKTHjBIz05yPTvXQXn7RmpR20U9poUZZQGIllJPUdABg/Qn/AAri/id8I7tvG99qYtnW7aQC6tWHIfswJ4II7++a3dK8KxrZRi7cB1GHGc5455+tcznKLaXQ/Q6GFw1bDQctW1rqfTPwl/aE8M/E6yjgN0mnawDtksrggFjgnK56jAz+lepPZW1zGVdVI7EV+X3jqyg8NalBd2tzIs8Um5WiyAMHJBPv0r6iivfs2kXD2N9cQSvBuDxSFSTtBOSCMHPH510QndXbszw8blvsqlqTumrnu2s+A4LmYzRymI45HGD7/Ws2x8e+HvCtq9g1+0zwsQ5RC20nqOBwK8Y+G37SU2s250bW7aS8jfEcdzuH3c4O/ufqTVP4tfD/AFrw9olz4n8Bbb+3Uma60wkcxjOShJzwcnA7CuqDU1vc+exOHqYdpVFa+x7XrN7rvi3TzL4e1f7DFKpCyCAHBz1OQTn1xyMV4d4j+GfxThuHnl1I3oZiyi2uiGPXqCB+WMV6H+zp8XrLxP8AD2zeSyniukLCSKJdyqc5OCccZOR9favTNb8UaeIIZSHyTxuQjtyM16GFxUsM7Rimn3VzxcRh1W1bZ8hpqnxG8JXm9ZtYtdhy5Yl4iOeuQRXpPhv9paXT5Ettf0tyScPNAxyPcoR/I12/ib4uaRpeo/YpzsYqpBXkZIzz7e9D+HPDPj21E0tjZ3MrqV+0eUN6EjseuRn6V7Lr0q0f31Ky7o8f2M6TfJK77HOeIfiD4Z1hjeWGpwGIrubzG8sr65BxisnTfFNldODbXtvLk4HlzKxP5GvDviz8PE8PazeaTPFujU7o2bklSMqQR36fyIryP4n/AA0v/h1p+mXMjlDek7WjJDJxkA46HnuaieVU52lQnv3KhmUo3jVjsfop4T8am1dI5X3RNxyc16Qksd/bCSMggjIIr8ivCnxq8aeESRYeILgxLjMVyFmUY/3gSB9CK9++Fv7bfiXTJRDrlhb6nZEfet28uQHtgEEHjtkfhWE8mrxV1ZmkczoS3uj7gurWSNsY4zn61VaEspBqp4D+JejfEPTobywn822nB8suNp4OCCDyCDxXUT6SqRsQeMZH1ryJp0pOE1ZnpwkqkVKLumcHqP7pyB17mut+HsrT6XIWzgSMAD2xj+fWuH1u5IvHQHODg4r0DwFbiHw7C2cmRmY+3JH8gK5ZvQ64I6PBpw4opQO9YM3S1Ibq2iuoTHKm9G6g5/pXEa98GPCniOBo7ywckgjclxICM+nOP0rvieKYfTvUPY2Wh8SeP/2WvDOneJZGSB5ZI5AymQBkYY4BU8HjrWZB8KNJ0yJIrfT4YlQkrsTpk5P4e3QV9LfE6zFvcpLLgGQfKSeDjqOe/NedSSQuASQRnaD2J9BXLJtHdB6HmUngKzYDzLVZCvTOePfg9a8x+I37P+ma7DLcWyPbX2M/uyAHPvxzXvWra/p+mh3luYFRM7iXHGBz9T9K8w8S/HPwvahlSWa6cHDLDCTj0OeARnivPqSuveZ3U32PivXfDWoeE/Eb2VzA9syckkcMM9Qe4Ndbp0p+zIQSWIzn2xXpvjjxB4Y+JtqLRyYL5VLQ3DRkFD1Iz3HqCa8pghfSrp7Z23GNigPrg4yPrXg1Xyt2Z69Jto0LkkgHv0x68VTMbSOSDuwevar5iFxIUGSQMhuxOelX0s02rHgZA4HfpXnSlc3vYyYoHkAAGSDzW/pVk0a5cEZ/h9a2NH8DavdzII7KSIMARJKNq8jP4gj2rudD+Fk0RD30iOf+ecZyBx1ycc1CUm7mbkjh7SzbIVVJB6dfStyy8O3dyAFixk9wePxxXpmmeFrLTmBjhXd6kZPvya0YoEViCOAcjPrWqj3M+do4TTfAw4ecNjPKA9fqRXQ2ug2tsqKkKAA5BxnH4nmrup3QsgHGQDxgd6i0u5+1RuGYA9VGevrTsuhm6jJZwkacDB7Y9arI7AEnp2qabIlCkZBqbyA6gDg+lXFGTncybjTY75GDxiRD95SOCPesC28E6ZpU73EEGxzkgnkjJ5GfQ12Im/s/IChg3IzVS6u0vEVRAsTAnJU/eHGMjHXr+dbJXdzJs5BPDJ1O93uSqKTj/J9au6l4cg+zlCmRjHI6Y7j3roQywgAAjNH2Ke7YAIdpHUiu6mr2OZvoeE+KfhuqsbiKcvkkNHgAFeTznP6V8X/FTwy/hnxle2g3mGQiZGYHo3JHtg1+jHiHTXguGRiArdCB19vrXzl+0f8AC251jR31WwgMs9p+8dIkJd1xgjj86+pyvEulPlqy93oebiKfMuaK1PkUqAMADPcZpoODnBGKsNE0OSylT6E8jnv71E4PJI5NfeQinqjyfUAxzyKdE+eDnOeDSJGSMk1Iijd17cV2QhqS7WGhmV8g5B7mnISOT0p4iGcEdKUAdBXbCLM7pgGC9s+lTZHGOGpgAJ9COmacq7jiuyCMmPEuBknt09aVXJ5HIx3pBHtPqB1zQJBtwOtdCiTp0EL5zgY/rSxHbj0z+lIAX6An1qVE6jnIrSMRN2HcyEEDgdvenbA4wcg+/emhiMZGB1ojPz5xxnvV2sQOXHRuRnrTVUM2AcDPBNDDc2OPY+lBUhcA5OOuKdrAWxEI8Hdn1wKlMpTBA496qxEjk/hVtWDLk9u9ddPcxZr6Xdgyorj5WIGT2rcWNNysgzgYHpXPaeBKgYDHsOtb9uVigDBwc8DByQe4+tfVZe7xavszhqLU0EUlgAT9KmdFQYGQc/das+zdo5PMLEk9ifftV2WNnOcZz3r1rWdjC2gttbk5JcZ/untVj7KZADuzgnB9DVSNGQOQST7VPamTZkHGOSD25qxxVy1bRumSy8g8fT3q9ARsKn5cnJPpUVrKs4ILc9wfpTim0ZP5Vk99TbQVZEQ4Uh+cAntT2dxESOSOmKqLChYEHBJ59KutGYo1Ax65FGzQtlchtYvtDZkGD2FK0QZiWHA/OlWQxAdSx6j8aUP8pzkE9DiqTbIWhWWONnYgZc+tXYmwihuWHaqjWxEiEnPOc9atwt8+D2rRu6EmyzAqyKynAyOMCkaxKxkueeops1wY1AxsHUEd6rnUCFO5iQBkkmiKY+ZjpLYPEXGTggEDpg0iETKQpzg8juKZa3pKkrgp1AI61OAdjSIMEnn8e9PVaMlFZ7NdpY/MVPfsab5oigGRg+/erUXC4c5JPOahmiWVyjchecnoaS1epS8hDKrpk4ABqVWRFyRtBHDHGDVWNEG6M5BzkGnMiSDbuyQenSnYovRXEaxMF5YjHPpWdG2x2ycqCf50slxGg2jqOpFR27Kqk4yW601og8xslzJIDzhc4BIzUzo7IMtlepU1XaTzXKhOAc4qwp4GBgHsab02Eh0Bg+z55EhGBj1zVV5DkqWOF6DOaZLJG4IjHzg4/GoSjbDxlx/d71cVpqCZatWR2IfgHjFTusUDgoSwxjFVIYHOCevcHtU9xE6xqVBO05J9c0r67mkXoSpcGE525VjznjmrIvk2kAd+QD61ViQTQ7iRuzwDTBGQwYcgH/JqNG7F3RZaaPZu6HuOhqGC6VVJPBJ6Y96rXJLkFWz6kmpbdosAsoJxjHrVKyRnfXQet+JpChwCOeKn+0yBkQEkd8D3rOeHZOXA2knkCr8bLlSxyR1z/OhtdBK6BoX+0iUElV6hjjNV7iRJLpNgyBwRirk8hKZwCvc1SUqoYngEdace5T1JGYRoSvLHsakaZnCBV47k1WjRXIcvk9wfXFOuLl7YKFUFSPvH/CqS2KSuWjfC3+QIXY+naorom6CPJKYgOcLjr9aqKn2iYOp79ulXpYEaMBz1O3K9QKeisVGNzNyY2ZgdxBzjPUGnbnKhldsnGR0xTnttu4qeBgZPenQxCGMs/GTxTuuhslZDRI6x4JyTzk9qSSUFQZGBI6Z/SrS2YulwgPHJpG07bjjO319c+9K6M2izvivbcIcBsDBx6CmxRkRlVOcA5J9MVPb2yuxZsggYOegqtJLsndE6HIHHJzU3voYj4bBS2HcAMPven1qvJdvb3LRL8wBwG9RUckzxk7zuzkY9PpVqCxNzGjqhYnpzSbtqxo/U12IU4PFRbS4z3qQ/cz78VGDyR0PSv5cufQ7iCPk5POeKglznA6DvUz5A6nHrVeU+nWpbJImkYAgUyEFs56mp0jBG4jPrmmFCpJ6/jWbKRNZ2iS3CF+gOT781pao0UaBUANZSS+Wu4k06S6MykEHA6VhPRFLVmHqf7xXOD3rL+HvhnTvGXjyz0TU5GitrssrOgGRhSQASCOSAOa1NWcrA+Bk4NYfwve4k8e2E1lMI7qBzMoJA3bQSV57EAg98GvOrvli2tNDeGrPBP22vg1bfBrxnp2nx6lJe2t9CbiAyABkTcQFbHXkYyOvt0r5GijBvQACMtgEjpz6V9L/tp+KdR8SfFW+XUpZHazRYoUkbPloSeBgcDIJ9ea+Z7V2a9BblQ2ef1qaLvFN6tnQlpc6Dx0q3mkQq7EIuCu3oCBXkFzGzXSkjjJBGOvrXrPjFFSxjTzMjbkKO3HFeUyOz33Jyo559fpXuYFXrRS7nPXdqTR6/c6PcxaDYgKWRYhtOMAqQPT2r1r4U+B7XQoItd1UeYEO4A8AcDBweowaPFNpp1v8ADzTpYAoJhjCAYyAACc47HpXmerePtVubIacty32NePLJB6Ae2cV9xGpCE03fRnwsKM8XSkk7J6M+n9f8caPptmio6ywOMhlGR9Bz1zXzl8RNYjvfEE9xaxCG3lIwASDnHJIPTmuQi8T3ixeVLM8sSj5UJ4Az2qWe/TUbdcOMg4weua0nWpuXOr3Ky3Ko5e21q3uzuvD+iW58Li4lkMjmVgGPI6D9BXNXNrJLO4gicxjq20kDHU+ldN4e1C0j8F3NlcuytGDJEUAJJJyQPc+9dB4HuNMe2ie5C5clcMM55xyP51+vZLmtPE0lFvVJXbOupKpTvdX7I4vSJdn7kAhs5J24zz69a04bY+cZAcEfMSD71P4xgt7fxHIIMRopVgM4B4z0+tSWDAwtIAScfhjFfLcb88sNCcVonZs0wtZwqqctDtfh/FHq92Yp34AA2knJ9xXWeOfEr2mknTBIqRS/KTnng54/KvP/AAJqf2HXEPBVwykDsT0NavxD043bPepKSVXJA6cCvmOH8RUrUfZSekXofL8QpPGQqX3PMdbnntZn2PvEhJbdyT65NVdJ1L7LI7gZ8zsenXmory4EisHyHPc9RWHbWl1BcSCMNJEBuJPJBzya/a8NTUqKjLsj26cFOCT2sj2z4beLFjtdRQfK6naoOec8Y9OTXm+uak2o6rMwGGLEdRjIODj6mobDWH06Fgi7MjBxxk9iRVRZI7ZFlc7jjJ+ua1o4eFKTcFa500cPCi3KOjdiR5NjYcYZRnnqamSV5bYuTjB5GByKiEq3rAgYHYt6da0dL0xrxCEBZc4J9K6W1FXZ3wkr6sLAztIgXBHIPrW9p5PmPvOCOgNZFtGdMvSCpIGRlugq3b3kTS4XBB6kdq4pu56FKSfU6GzulwSH5Bwcda0RcEgEYJ64brXO2sZa4DIRgkE88H0rYeYF02oQygg84FedUtfQ9KmX4ImvLmIRHLZwVHfJr6n+B/g5dL8PPqEiKZJDtz3ABJ7/AF7V8/fC7w4PEGuJkkBiqkjPUnB9s4r7NuVi0jQIra3ULGkYQAAAkAAZOOMnqa/GuNc45UsDSdn9p/oFaVo8vVi6bqjXN2IV4GcfrXvHhfRIbXSEkIALLuJPbivEfhnoTa5rcSdEzkkjI65r134q+Jk8GeFhBFKYrm5/cw7Rkjg8n27V+OObSOSNM4TxJqkereJTaQy74YmxIQeN2eR/+qtuC5lniEEBIhTjArhNB0+eO1e9myXlO4k9Sc8k/Wu78Awy6ldhFGUHLMa8/FJzirK9juw8VB+p1HhSG5nuURwfJU5IPSui8U+Ibbw1pvnTNgsdqKASSe3StS0tI7SHAULgdhXh/wAUPEB1zxMbCKVntrU7WAxgN3xjqfrXGqUlHVas6170vQ7TwVaNqM0mpzjJYkr35/8ArVR+K3iyTRbOKGB9jyZDc4OMdj61NpHi6y0Tw0oMgBjXAHU5+n1rwnx/4sm1vWTLvJjY8DJwMZ7fjWFWLjGy3PTw8Ly5nsjRl16a9X53JPfNV11AR5LEZ+tc8NUEKZcYyOtcfrPjGVLoxxEEZ6H614tSNlex79J30PTYdUEs5Dv8nTrSw6tAbzygc84yOcV5YfGADoFfr1GeTxW94Tu5Lq9lnBLoF5x2OeK8uVOUtEjti1FanpGoa59jhVVPXqau+H9dOQwc89QTXmt3cXF9elQGIBx0OAa9K8GeDrnUbRZHcQjoCeSa4KmHqt2S0Kc4pXZ21hqxlTIYkEcitW0vBLIgzzn05qvp/hKHS12yXKuxxk/d/TNb9poVtHEJg24AZyCP1rz54Wpc8qtWpNX7mhBN5KAk9qux3e/Ga4fUfFMdrOB1QnHvmtHSNbW8YBMj61xKo4vlvqzgnhpNczR2S/MtRPOkbYJwfepYGHkg1xXiDXo7e4cbskHAx616NVNQi1uzioUXWm4o6w3sWcbuabJfRJjJ5Ned22uO7kgMR6tU02qzyY2jPbOa4m5voel/ZzXU74XiN0PB6U8Thucg1xdhfOwCzyY/Hk10FvcoiDkYrJTadmctTD8hreYacknAyeazzdhgQDzWfa39zIhE6iNwxHHcZOD+XNWq1tjn9k2dGZ8HFTRyenSseJ2JG45PrV6KTIHNd9HFSjJO5jOnZGgj5HFLnpUMHPvT2HzcV9ZSrSlBSe5ytak280pYimBsDmhmCjk16UKr3uRYcZivUVWk1JVOCMUSXiQqSThepJrjfFfjK1sYNsWWlbIyMDFehGs0rp3NqdLmeqLHi/xZFpdk6LIBOw4wcY98jvXgXivxRJdTPmUuxydxOSefWpPFHil7pnO7GT0rg7y7LsSTzWdbEu1l1PewlBLVqxHeXfmMSTkmsO6n5Pf0qS4ujzz361l3U27ODzXizmj20V7ucbeO/WsS6k3knJ96t3cp6/pmsS/uxGp4ye2KxW4ireXABYHJyK527ugWKgnGO1W728yCM4JHBrmrqd0kwCBgnJ9a2itRJCXUu7cO5PTNZFxcgcdD6DtS3tz5RLZyT196p2dnPql5HHAjTuxyFHXA611wp8wJaajBDLfSbI8nP416d4P8IxWXkmQCS8bjcO2T0FWtI8Jxafp43ovmgc4GD9M10XhkNHco5PEeMEnmv1HK8lhgcLLGYizla6T6f8E4/aOtUVKmutj1Lw54bi0PTQ8qqJcbmY46461zusePJJrqaO0dfJj4Z88Hj2p/jjxG6eHrZIZSrzBdzKf4SMEZHQ5xXm2ualHoWkeU7gTTcYPBORyB+FfiuaZniMdXnKcm10XRH6ZgcLHDUoxS16s6DUNal1jSpSJSS7fKVyBjpjH1rIs9HbR7ZHRGZ36uQeR1wDXPw+I4Y9HAR/mBOFByRk/pzXV3fjiG50lIbaMEqgUknqcDOK+ZlLm1e57S0RVttMR5d88pAYgEA4/Wu70K60ywh2IELqOQev1Oa8x0e++1xSTSzBth5GeRVaG9kGoPLHK4RgVJz2znAzXHzqOy3NF2PYrnxxBbN5cUYLL1OcZPt61uaFrbahAZWGAScE9q8X0oz31ySQWUHgnv+Nd/Ya5a6NFFBLKqEjGRzj3OO1VFuWrMnbY3Na8U/wBmOD94Gs6Px3bzuAWCHGcHjnHqaq6vbw6zbERyg7hu3A9vX8a891PRNTtborEnmpjOaUrrVK41Y9FufGMG8hJABz8xPFYuofE2K3yjZ3AjkHjHrmvO7yHVRGz+RIgBxuC8Z/GuS1aK4BaCRmVyeFPXnpgVKk9FaxooJ9T164+LFogYicSAHls8DnuKqx/EjSdWZI5ZN8ZIU84xzgk+1eOW3gnVNSMjQo5XOOSQevYHr/L3rodO+EM9sTLc6hJADyQVHI9zniutLT4vwM5QglZyPoLw7fWVtaxvZOjW7HIKtnnv75rs7O881Acg55zXgPh3wctgyyW2ud9u3cMH2AzXqvhu8e2RIZ5N5AwT3PvWTbfkcLWuh2buAAeuab5i7ck89h3qushfbjp3pSBxgjNc99QSszjvH/h+HVrCSTb88Y3A9PbtXi15CbImJ8nn/Oa+k7y186MggH1B6H8K8R8Y6abTUJgTneSQfqeB+VNq+p0RaucJf2wlUsDyOQB6VzdwZbVyHPBPQ117J5LAfwA9TVDVtLW6gZwcuBwGHFe1g8xqUkqc3ePfqeXjMsp4i9SCtLsci10XJABP0qqwkc8nAz3q5cWj27EhTjHWoX4GAQGPr619NCqpq6d0z5GpRdNuMlZroZV2nzsDyR/+usmV3ikJxkds9SK17xGdieAc/gazbiB8ksytzgADp9a0i9TnaVjNvGNwoIGzsR61k3EIkyvGQcn34q9eu3zRDheazNzRkknJ966oM5ZaIyL62WLOODntzVV0ZcEZJx1PateRg7bmHA61UljOGbBweRmumKuzJspOp4wSMY+b0pTqU9q2UlJHcH60FSpOTgdQTVW4lHIwSSMZNdEKae6BSaJz4wuLJmdW3Oc5J/8ArVmXXxIvVmVo2yQcnJOD9RWRqbMqHuScGuekyWPGOa76dKLMZSt0OivPHupXbHc6jJ5wOtYU95NeS75HLt6mq23A561JGCWA966owinojDmkxGPbmiPr15qe4iC4PQEVFGuCOlVsUk20XFA281q6OgeeNSOCev51mAFgMcGt/QYj5qlhwMZz+tZtbH0GDV6iR2aRKLcPyMDjHSsB8iQhRkCul3+ZalNmOOPXFc1CSbh93GCePxrJ2R9XSj71yNEfdgD6k9q6rRLVHgUMSSBwDWLbwNMRgcZ7102kQ/ZosE4LdM9BWEnY9vBwfPfsakcixx4wCRxzVqQkDIGCBkqBx+dVIGjbkKBg+nerfnh0AIIbue1YNq59LB6rQ0NyGJCrEkD5gTSShZMMoO8gA1XtQsnJYrg8AVOkGD878Z4ye9SmdcGluWrdI0jbcDwMj1pEl84nB4HTjmm7Qy5DHAPUdvrUjBNoYAnJ5K0aGqY6ByyFemOSakEKYBz854APINVlby2JweeOaV5DlSASScHHb3pmqu3oTE9HB2lfbg1C8kkrEjAAHLdz9KVZOSisHI7Y6fWneYDhQBv70GqJN2YsHJDDB9uO9NZDEoPXJ6d6WNgcFhkYzUkiCaMDOCOQSKEtSk7MbNOksW2LORxn045GagjcTRkmRQVGCAe9PiBV8Ajaf4T6+tOMkcchTZgjqoAxQXp0GwRlck9TyCalyflBJPOQagZy844xipcksOevGaq9zRJ2Gb0eQqRtweamjRkyVbg+vQ0wRGQM+3gEAkHnrThGQgCkkUugDlkMQEWSdx5/Oq08ZuZdoHIGcnufSrBf5hgYPrU9pGYboGQHDenTNJalLQWxdbSIB2AA688mlnn3ygRDBccE9BxRNB50oO3Yo6kd6sQtDDjMRJHTFUhXs7hZRTMJI7pldAQUAGDjvnrWhZ6bPPdQx2kRuJZWCoicsWz0AFbHgXwje+ONZ8i1jkSBTmScqSB6A8gH0r6l8D/DHSfC8EBhi33EYOJJACQSBnHGRyOBWVSuqem7Pkc44ko5Y3SS5p22Wy9Ty/wN+z/NcuJ9b4ikUnyo2wyNkYBxkEEele66J4dtNIgSCGJI40AUAKASB6+tbFvCIxjFLIQp5ry51JTd27n4ljszxWPm515t63t0RIqpGMjtVe5uADwce9Q3F6EHJrHvdSEaMxPP161k3c8pu5Ne6ntyM8e1Y97qW6NsEn61nXuqgjk4zWBf6wApy3eoRSJtR1HOctxXOXl+MkE5PrVbUNWzkA9elc7f6ox4GQB1z39qvctGtPqoTGHJ45xWdPqgLBic5GRj69KxZrwvznH+FU3udz4JxjvTWgJXNWS9JBJIwT0JqFrknr17E1nCXJAznJ6024nKgKBxnBwaNWwNATFkOTkHrk1GZghweQewqkbjCrk446g0jzApkHJHetoxbBtGiJsNjJz7097kqvPBArGjvsuST/nNNuNQ2oASD2HNbKLItdmibwMvBwc8ZqP7eASM4IHNYM2oKnOSCDmsHVPFUVpkSSqpIyADzTSRcYN7HUXOsbJnBbJHIAP5Vz+o+IBkq7gEngk15xrfxTs7JyofeM4AXJIz6157rfxLv71ykD+QinKsOp56EcjBFdEKTlsjrjTaWp6zrnjC007eXmUkEr8pzk/WuMtPiDb3eo+Q5aKInmQtjBzwc+1eYXWq3F+2ZWI5yAOmT3qvESrAlsV1RpW3FOnofpD8B/jVOtlBoWvy71UBbW8zkkHoCfp35r6Jt5Tt3qQQRkEdMetfmP8ACfxqNXgGnXUrLdxANDIWxuA7A9iK+s/hJ8bfswi0TXJzgHbDdyHJIPY+g7d62jpozxa9K2qPowzlx1yelNkuMLj2rPjvY5IleNwwIyCDkH0IPoac10JkIxj3Fa2PLcXcr6i63CZI+YDjFc7MWU4PPfNaF9ceWSN3HesDUdUWMHHJxz6CkkNIllmWFS7OAijJLHAHevN/GXxJNpObWzIbI4kBzzwcnj1rzH9pT4oavo8enaZYFre2nZvtE6yY3gYwox09zWb8ONTh8XWUU4JlH3QSc4IOCT+PFYSfRHXThpzM259Pl1WUzy7pWlY5bnOT196ktNBfSblJYAykHcWI4z716/4W8BC4tQx444BHTiuh/wCFbqVAUqcnJyOprHlNOZLYyPA/hf8A4SSzWYlonUhW4IweOR6ivYbHw02m2yJDM+VHBbnP41leFNDfSY0QvuOACAOld/BAJIgRzx1rogranLLUwI9UudLx56Ern7ygmul0fxGkm10fknoeD+NQ/ZkfIdc/UZqCXQ1HzxAKfbiuuEmupzSier+G/GgRUSQkg8HJzXeWWoRX0QeNgwI7V80pe32nEAAuo6jv+ddBoHxRfTNwZjEAOsgJA5rsjLpc5JQufQJHNG2uI0L4mWGpW8TNICz8ZXp/jXV2mq2t6P3UyOfQHmtk7mFmXqKToKWqJGgcUEd6dTWOAT6UErQ4rx58OrLxlb+Yc2+oIuEnXGSPQ5615Bd/CTV7IyRtpr3cYJHmRjJI9QP8K7vxD8edH8J6tFHqKsunSSGM3C8+Xg43HtjP4969K03U7PWtPgvrGeO6tZ1DxTRnKup6EH0qnFdUdVPFVaStB6dj4R+JXwWlM0sU0xsmnYusUsJXA7Ac5/EdxXQ6VFd2uhxRzziedoPJkdTkbsYJGOtdn8Z/AXxR8Z+J3urTR4JrGAeVbxw3qAYycEgkHJzn2rO074Ua54T8PS3GtsIr2T7trG4kUHGTyO/bHIru+rU1S5lJN9jaOaV6lVKotNr+R8t+GvFMWn+J57R5JCLe4eHIOc7XIJ49cV9jfAf4h29xdnS5kkaGdV2mTnBIJwATkg454r4q8b+B/EOg/EbUUsNFuUWVlngSONiSCOTjHc5P0r6T+AvhrXbnxbol9cW0iRAgywMCrJgdSMdBk5PavMoXVR30R9Lmro1cJGUWm9Dv/gtoMfw3+JPiDRLSQtp805MSuSAASxGAfbH1r3vX7JLvS5Y2jD7l5AHOexriPi5HF4c0e31q0gSO7huV8yWNQGYEEckdeQAM/h3rmov2jQsZMujNJGB/BPyPXORXfe7TR8M4O1zasvgr4Y8WiLUdRhmuJwSpAlKqSCRzgA/rXV6N8PND8OrIthbfZjJjdiVjnGQOCTjj+npXm3gX43WszTxR2z+SHLCMHlcknv8A5NdSPiNbz6or7zDGy4COe+c8+/PateeptzOxzOko6tanO/EL4QN4v1cSkFXVQu8gYcAkgE9v8K8Q/aI8Cahr3hk6dJbkXVjL9owc/OAhBwe+cg19p6bdR39hDcIQVkXcCDnPrXBfHDQhd+Cb29gUC9sUMyE8ZXI3j6YyfqBXpYLHyhUjTls2eNi8KnF1I6aan5EahYzQXLxGJ4SpKkMpB/IjNWtI1CS1kEQyB13Ht64r6D8e+BoPEAM1tEPPyWdlxz3yTXjl74RkgvHiUEunLcHj2x7V997WNk5Ox8goSd1HU9i/Z++IF3oHiJbVHBtrrDMzSEFCASMDpkng+1fZEHxZvHsBFlS+MBsc4xivzz8LWd5p+oQu5ZCGBzjkAc8cda+r9DvHubCKQnBZQRnqR718jnSjzRnG3mz6rKG+WUJfI9CTXGvpy7n5iete6+EcHw7p7YwGiVvrkZzXy4LxoiDux6kmvZF+LVjpWlW+n6Yn2+6igRFYcRqQoGSTyTxnH618bOrFRbb0R9TCDckknc9VeVYkLuQqqCSScAAdTXJav8WPDWkq27UPtTjolohkz9GA2/ma8t1HU9V8SOX1K+lljOMW6sViGOnyg4z7nn3qn/ZkUfOwE461488db4Fp3PThhNPeZ1Ou/tJ2VhHmx0C/vn54kZI+nfgtXjfj39snxxYW90dI8I2lqoyEkuWeVl46kDAOPauq1CzXb90Y7YFcpqunJIrB0BHowBHvXFPG1Xs7HZDC0lurnyz8Vv2v/jB4ogbzLuzskiVlU2tuBg+pBBII6cfjXy/4u+MvxG8RXgfW/FOozDGPKSTy48AnHyLgE56nGT3NfbnxS+G1lqVnPeQRCCdFJJReCMY5A6fWvkT4heFGktpxjEqk4ZQME+maw+sVL+8zqVGFtEbfgbUZtV0uKKWeWbaobMjlgPXGScc+1ehab4Qu7qNXjUvGec/j0rz/APZ6s/tKRmdkAgl27OpIxkEj0z7V658Q/jBongKwaBJUuNUYbUtozkqccFsdB+tbKSkrshrldomBrUdr4JQ3F06ocZwxBz6nHXFefeFLy/8AGOsukERuJpJCQYwSBk8Z9hXn3irxfq/jjWDcXM7uGYiOItkICegJ5xX2b8J/h3p3gfR4EggU3ckatNO3LMxGTz6V5ONS0t1OyhLlvcpeF/g6yrG+p3JY5B8qAYA7nJNeiWHhHSdKVBFZRb1/5aMoJPuSa2bZOOmP60TnOQM5rzlZLRGjld6jY4vMOEXJzxUmSDtb73pWTJq91pqSCKAyykDaOfz9/XFGjz3l66z3CsuR0YYo5rkN2NpRxkjFNlwik9c/pVgR5HNRXEQ2YHStYXb20MXJdznZbsX1wYlQyAHGMZx61dsrSKM/cwaXTVl0XUjMiiSF/vRuAVPU/gck1enu0uLhnjjEaseg7GvQr06EYxdOTbe6OWnKcm+ZWSehntBmfJ6D1q+sQwCMcdahkU7SQMn0FR2U88lwiCJ3XcA2FPHOCelcyRpdMjvlBUkqTjkVDbadJcsgRAQx6Hj+ddBrIstNgVpjsZhnaBlj+GK1tBj0yTT4bu5EkWGyowAT6celbxVyGzi9V0S4s9pFvJMD02qT+HFU9B8UDUZGtlsrq2K52yTxFVJBAIz+PQ8/lXpWoeP7SC/Fjplq074wXAIVSf1IrntZstUvVe9lTzps/LGpwAO3XnH612RTVjFpPqcRrM1rNL5c5HmA5Of8agkgsShQgEuMHIGCMcjnrxWXq/h3VptQM1/EypgkEEEAA9OOhqeC0M6iRMsYhg85x2rtp67o55JLqfBX7RvgAeD/AImakYLb7NpV6RcWm0HbyP3gyehDZOOwYV5RKuGIIOfU1+j3xN+GenfEjQ2stRiCzoG+z3IHzxMepB9PUV8LePfhnqnw81+bTtUjPlqcxXSqRHKD0wcYJx1r9FyzFQqUlTb1R41aDUrrZnFiIlcnjnOD6UscXPI5I5qY7YnKB1Ppk0sY2OQxJcnACjJr6GElHRs5Wn0RCIiGyckdxUoixyAQAeAa1oPDWtXELPFomoyoDyyWchAH121UjAjkeO4R4WAxiRSmD75FdMKsO5m1LsUipyf606Ejk5xz0q1sLtwAVxwR3qErtfG3HrnvXfEzd7WYxSSxGcClQjcQOvvTF4cnB69KVVBYHPJPOK6IvUNB4coCAR16kc0iMQCDnJ708xEnJIz6CkgXDEHoen1rZK4tLXJEjAXJpgBU5pXDDoSR3zUqQl1zyPXNWlci9tSNY2ckjg5qYKQOQeOv1poUgHHODg+9KZAev4iq5CG2xwj+TcM+xqe2YScMeT60kbK0ODTY0H3T61tSWtmRc1bdxGBtyMHkCtvT0DMQ6hkJOM+prDtoCqqcZzXT6Rp77N8jZA7V7WBqcsuXozmqK6LMbxElF++Bkj2qSGV2U5GAp6VJbWoaViApOeq9wO2as+SQrKgwxHUV9EmmctmMtgGBKNkt1HpVi3UrkSZwegPpVYFoIsIuXB5/OnJdO0o3AlT2NaWuEdy3E8YYgAg544ps9xNLxGuR0wRzSy3KBFIXBB4/KprS5EpIYdAORSs1q0aLULaFxkyArgdaVHeSXYCQncHr+FSyXTN0PHfNVw377IJGOtNJsehJCuJSPbjNNWdIpdkp+U85p1rOkm9j/CcZ/Gi4dbiQYA54x9KaWupk1bYsLIuMjLAHOO+KYHjHLBhzwGoRfsqEsMlhjPpzTFkDnBI3HJAPX8qcVqSmEt0GJQgkYwCagit/PJ5AAPIPNTm1ycE478ikt1kR3+XCL3Per2Wg/UasDJLsjHy47elTRy5OCcYODmnG5woCnDY4I5OM1Unl2EjPzE9TS1Y0mXCoLFieF5GKrSysQXRSDkgg1ErmFScEknpmn3UiC1Jc4z2B70krMpKxHJmWNnBOV6rUTSlRgA7gOeKns5AIck59sUksglkDJ1HUYq07OwWK0URvAXCsAucjseKuwReWME7uCcL16U6O5aMBAOGPOajcuk25cYwaNWPQRrUx4YEYGcHvzTXjfyi5fKk8KeopiykYJYk56e2Kd9oEgHy5IP3fWhJoCOGMSKAi5Pv3FSQhYHAKkVVecrMFwU6Yx2zWgYnbByCevtQ336jSQSSp5gB6tgBT3qF55FkG8fKT90dKik3XN0gYcAjp2PrVmSVH/duOOoNKyVi1sI0gKABCSBnFPRSVAAzkcg03y8bShwAOSTUa3wSYgHg/qaS12C1hLhBFA2EBIwDj3PNV1tTvSQcoScmrs8paLgggjJqu1155RAp9Mj0pqTsJpFhI9w+U5IHT1+tQlQcgZyOoNNR2t2BJxg9utS7t4DjOAetLVMSsmP8Atkiw+UAoIGOeeKqPEz/NnPqB0oQgXJOSQ3+FTrAc4XJB798mr22KQ2CIsjFTwByw68024gHlg5D4PbnFSOrxKSCwA6jB5pIk3KChyG7Ee1Fy01YjsnEGS3TqD+NTz3iXIBAOV4AqtLbT7CSDtXk89OKlh02WMF2BYkZAIPH0+tJyW5SeuhnNqBS4KOjbMZyOgHvSz3zyRcgbe1WJtJku0LGMAE8rmnQaNLOojJUY6ZPSlzpGqv0M+01aeIkB2UjAJB6j6Vq2esBmUyEYxznuRUH/AAjp+0bGkVcdT2zmp5rfT9MIEtwh56AjqR2qXOLNVBtWZKb+V5i8YLJj7uODVKaWaeUyAMqdx2zU9p4r0m2lMTxuyA9VUd/xrprXWvAzaSk7TXkV6WIe38tip5GDnGMY561zVMQ6Vvdbub0cJ7W/vJW7nH32pkmONQS+3kkdTV7TfEEttAUMRPGAc/rVq417QlnAtLN50JJAYBT+OKvnVNKFuNmlQq7D7+3JHGeQeKl1pNfCzGVCnB25j9QFA6dRUL7Rk9aDIduPzNV2fBOeK/mZtHeSeYq5LCqkpG7dnjtTpDmmhRgdc+9TcaVxYZ/lw3I96JHyD71HIoAAGeuTSJE3bn2rNsryHxFHwp9afJtjUheuOagSE7ic89qa4OCScHFYy2LSRk60xSJyO4/pXEfBzVox8W4rJ50SUiURfMOWKk4GTycZGK7XXJAtqSSMY5zXyx8RLPU9E8TWuoacSkZlLBlJBXnrnsef0rz6654tI3gjD/a+vDcfEHX70gM7XTQR7j1CDBPHYnJH1r5xswwnQsWA3A8dTg9Pxr174zTy30kNzPcidh1DE5Pv35Oa8p0Nw96hccKx4/GlRXLFJ9NDoTtGxp/EB4Ht4zCCuVGAD0Jrz3QtPS91mOOd9sZcbzjt3Gfeu98eTCRFdBtCpgg+tcBY3MsLvKq8579xXv5fKNOtGc9kceIvOlJR3Z7xe6kbzw9FYLJ5rQgBRxgAdBx7VwM6GOZg6YGSM9s96TwHfPLJMGJw+Mjng57e1dTrWjrKhcHBIyAR3xX2snHEQVSkr9z52hB4dunLY5BgoOByTxirenaRLdgiI4PUD0qAWjQg5yTnHNWdMmmt7xGRypDdM8Ee4rzJVH0PSVuazNfS99hZ3MFy3z5JBPbivXPhLY6XrnhwQyuovEkY44ztzlTk+vPSvL/FlgbCKORnBMi7iAeg9fzqr4O8aT+HLkFCCpYHIOOn14rnWKr0XelJp+TOqnGLtK1z0z4h+D/LvVljDEqDhgSQe/IrB0kyyIYkXJA5UCtib4swXNsUliBYAgHrWHonjiwsb95ZkVEyWA7nmvs8Pn8cbgp4bG25ktG+r/zPKzDDX9+ktNLpGpYW0thOJdpUAhtvSty28RLq+ntDKRvHByOevTmodV13TtQhie2kjd3G4hevI7+9ctePNZ3iSxDCZycZx+NedwziIQxTpVNFLZ9LnzmOo/Wqa54tOPUb4g0pFBKDJ6gNVv4R2On6p4iubK/wHaI+XuYAsQckD3AyfpVyKZdRgVXXBx1PGD/9esaHT30bVFvbRis4LEMB07dfcV+60tIOFzlw9flh7Nv5lHx/ZjS/Et7awjckUmAwAAOQCP0NcyZzMwicbcjgt2rrb6JtSlkllfzJidzMep46/lWJc2USs4A59T1JxXo0mrJM+gpPminvdD7VFjjGzkjqCc5rutA1G1i0ZmSJVkAOQO5HGa83hnEBCBwTnoa6bQN0hZACA3XHSufFRvSkXV0pt+Q7UNU813DDg9Ce9Z+nM7XTAOMDnB7gmrGuQGNwCCCemfSsuymEF0jk8gjA/GvkqOJlzuDeh6OWq9NN7M7SzeQshQr8vUEd8VpGQy42rvPAbHvWJBcyySKBkAjI9/Wu28I6c8kyu8annkGsswx0cDh3WlrbY920VqeqfBzT2s542JKIp3EA5BJPHPrX0EtzLfoEB3L6V5F4ZtItOtk2HYSM47E16f4GM91PuYHZ2J6da/m/MZTxmIlXm7uTuc7953Z9BfCXT7TRNHN3MVDMN288BQMk8/zrzHx3rMvxD8bygOv2C2lMUTKcqVBwWz6nnpWp4n8RTWPhZ7C0lKSzKUJQ4OCMHH1FUPAuiySrGgXMhGM4614U42ZokzrZYoRaR2yr8igAY9K9E+HnhyLS7DzwDmTnJ71l6B4MeR1a5UhR2I616DBAttCsajCqMACs7WNdjG8W+IrTwzos95dSbEA2qBkksTgAY96+YW1UQS3N1I5kaV2ck9SSSSeK9D+Nd5LrmpxWkDsYLcneoJwSOMkdyK8uXQ7rUrlLS2iZ5WOAg6k/jWU7M6aeliGTXp7wPFGruG6KoJNZM2l3cs4aS3lRRyNykfzr6W+HvwvsvDNmstwiT3p5LkcLnsKx/iXruhaKbgXDxrcLHuKEAZwM4HviuCpFbs9WlVV+Wx86eIJTa2RBGCBxnivLdbuV3NIH+cnt2rpPiX40j1hWOnEJADwOQTk968rBv7iUoytLnoACf5V5dRJnsUZW1LXn3Nxep5W55Qeg6HmvevC7QeEdGa51EojSopdS2QCASQPXr+lee/D/AMOLBAb+8CifOEDcYA7nNVvGGp3GsSGF5sRREgBTxXOocq5up1OSm0jr9V+NOnRO8OnwNJJnAZxgVo6N8R9SvViEd/JAmSfKifC/j6187XDPHKSrdCelb/hbVJcopLDBz16DNefWnJx1N/ZpK6PozTvFlwkmTcSA5ySXJz9ea+gfCt3JP4BW5DFjJGSCe3UGvkHT2udQ8lYAzlyFABJOa+0vCeljTvAtlZum1o4F3q3PzHk/qa8OC5pS1PLxT5Yxv1aPNdQZ5SNwyAcg/jXTeH7hYtgJ7DNcR4r8SLp97LCFUKpwc9fwrIsviKsUyEMNoPIzx7183KE1O6T0O9pNcrZ9CjVkj052JGQuea8i1XVxcXkil/mViDk9eafJ47iurA7HLHH3QRzx0rzeTVZ7nWThiEZiDg/jX0dLDzrUovt3OXD01Rk2urPT9N1EJGQ7g56Y61C/iD7MxBx169RXILHI5DrOykDopxms67vXhuNjy7gDnJNKrhnT3PUjJS6HoUWviRgSeQeea3rHWxKgAOPxry6zuw0Wck+4rf0bWIQrRu53KAQccH1rzJwXYp01LRo7+LUXKkgnIpsmqTyKSCQfasCz1iIjlwPqavP4is4gDkHnGBXK4tdDkqUEtkb+japPcMFcHI4rp0PlAAnr1rmNDuobxlkjAI65q3e+K7S2lMbSDepwR3Bq4JpJtHi1aUnPlSOxtSdtPaQbgBWZpGpR3liJ1Py4zzRb34uJyoPJPWvo6WItTjFdWeQ6bu79DYHIyeneq9xIEyc/hU7cQ5HX3rhPFfi1bGB40Ybx3Bzivo3Slypd92TRpupKyI/FfisaejxK2Tjknt7V4x4k8SG4dlD8nnNJ4h8Ry3e87+SepNcXeXRckk81smoKyPoKNGMbWWol9eFiSTmsK9vQuOeSelTXd0ASCccVhX9xwSDzmuSpUPQhGwlzcksck9azZ7nafX8abcXeQQD3qhc3K4OOp61zKV9DbYr3911AJ5PNc/qFwFUlj2qzqF5jIB57461zeqXYmUckYPQ9zWsVcS0KFxeuJCATgHjPesS9uy8u49emKmuNQCs2ScjgDHXmslvOv7hYUBYscBQMk+gArtpxLRYt7OXVrqO2tkaWZ2CqinkkmvcPA/w3j8LqXu/Ke5IyCOSmeSMnrzUPwz8DWnhmwS/u03Xz/MDKoyi56D0rode1tA2EfoODmv0rh/IJ1prEV4tR3SPPxOIjBcsWrmNrTpDK4BIGeSeOKZYQkaZLKpyWJBPHrXNaxq7zSuGOeOo788V2HhaEXfh63YjB3MD74JBNfWcWc2HymduqSIymSWLjKWxQ8cCdND0u6JJeNowSemB0z9SOa8v8Uf2n4q1OJLSF559p2qvAUdcZPTpX0XP4WXXtPjtpADbnG4EenIwT0PvWhpfhmw0JcQQIGAx5gUAnjHb2r+aoYaVRqUnZdj73E5pClenTV5d+iPmjT/hrrDFHvLloZOCVKkAZ7A55wPap73wZqKrtjupSMYBJIAP4Gvoq60qC8JDr34xWVqPhyGK2YhB0OMD2611vDU7WseH9ert/EfOjWGv6VuRF8+IrglDyT34PNXNG1to5M3qyRKmc+YMDP1r0O+tRBIy7cnPTHvXP6josGoQsksQJbPzcAiuGrgYVOlj0MPmdWk9W2nvc6bTvEunQWheOWP7uQdw64968n1/xFqGv6y8FqXX73zA4JGc9aNX8IS2ZD6dK2RklZDx2wBXM2XiGfRNYC3No8QDbWfsRnk5x0rjlhOX4Vdo93C5jFyXPY7fSrjxHo6qIry5jUc8HI/XPFdLp3i7XJ1DFpJwPlZioOTn1FVtJ8Z6VKhfzEnCdVBBIxVr/AIW3pNlIgFmZM9RjA6+vevMlTm3rdHvuopJNWdzqdM1fVL5V8y23DOBkYB45966m28PWGrwg3unRFyQTuUE59Qa4FPjRpcJQsgtznGyQZzx1BHAqR/jfZeYGUq6cKY1YZHvkdRQoNK7uzFtvY9LPh63VAlskaKowAABj2rK1HwlLegozlFPXbg4/OuQh+LcUjB0JRTnaCR1z3Hfitu3+IsdxgNKqk9AScmrurWMHddDmNa+FV3BcLLbTOz7twIbGOcg49a67wrp+q6UgaeYT9jvBzj1rR/tgX1oHglV3wCFBGR25FZF341l0iQR3dnI6EgeZFg47c/jWbio6kuTloz0vTb8zRAED681oQy56nnqc1wHhnxZaajKEhkzxkg8EH09K65Jg4DA5Fc7V1dEGsHJGD07VwPxD8PrNAJ0yByCAAT65Oe3biutF6F9x706WNNQTaw3AjBU9DRHQ0iz51mtznAyeeM9cdiaoyZic7/unv1616f4x+H0lkGurBC8ZJJiBJI7kj2zXnEkeWO8dyCD6+lNKzOmEu5j6jaRXEbEDHcVyd1btbkg5Izwcda7eaMAbQCBjpms6+05LqLkgEdfWvYwWKdF8ktYv8DzMwwKxMfaQ+NL7zi51Ei5Dc9eTWVeI6joMHvWxfwPbuVYHHNZN4xVDnkYzzX1sLSScXdM+DneL5ZKzWjRzt2FLHJ5PQZ6ms1oWZcEYOT+Va2oKPJDEfMPSs9p2fAB4PBrphE45MzJByQBmoXckAnkA9DVu4Gz5VAYj0qqSW4Yc85BrsgtTnZSumGACATyc1k3Eckkg8shsnn2rTu8Z2r1AwParegaMbre7qcIM57HNd8I3BWSucfrNo6w54HPQ1y7Agk9CD1rt/EluYpHznYCRmuPlTBPpn867IoHG6uVeeM0+EfMuemeaQrgelOhGZAM96tPUwtqizeQYxgk8d6qqvNaV2m2JSD1HB9aok5pyfU1jFFy3J4PUdxXR+Hz8wBG4n1rn7MgoABnHr7102hIqnJ4PBFZt6I+hy9XmmdbC+IhwGOOQa5yVTFeuSuOenpmuihf90COeOprnZg0l04PJz1PWuSb0SPrqKuzZ0uAyAkdOn0rZjkWNQrg4z19KydMdrfoDhh2rUMiuuTwTXPN3Pbo6SuaETrsXYMg9/Tip4EZgOcAnoKo2YVYiM/eOQc1oW2V4cHHY1ke1TkSwJ5UmAfzrQLKYAeoA5A7VnAbpQMEnOf1qeFSHJJOAOBT2OtO+5Jb3APBOcZ9envViKcBwo4XuarDI4CgjoaDH1IOeOcGjpY2jroTrKBegMNybeaklm6HJAGM1RhxETg8Z7VIJNinJGO5ppm8VqWo4owxkQbcnJwTg0uweaHGCxHX2pIZojCcckjBJFRRMIcgsCM8Gi5omy05Iwc5HfAqWeZQAAc+tVt5kXCDIPeojE6TEMuMHnPekmUtd2TM0hySBgjORSxOJGyUwD1bjn609WV2IJ+YDOPSk2iQ4BBzzVFxdxjRsCSn3s9ak6xHB+ccjPTNSBQfvDJzximFxC+3tjPNBoncs2OREQwAYdQO/vSuo5APXrioEJmlHlkjHUDvmrXkksSRwByPem2Gz1IfMV8A9RwPWo57uQ3EYYZAP504RMGx/EDyTUN7E7SoVYEjg89am/cLrZml9pMGOck9M9vpXWfD7wpdeMdYWAR7YIsNLLz8oJ4BA9cHFN8F+Bb7xRcLFDE4wAxd1OE46kkYIOeAK+kPBXgy18I6StrAAXbDSyYGXbHc46VhVrcukXqfEZ9n1PB0pUaDTqNW06eZveFfDdp4fso7e0iEUSjIA5Oe5J69a6iK4Cjgj6Vz0d6YTtH0zQdQI5zntivNbu+7PxOpOdWTlJtt7tnSf2kFyM/jUMt4GB5JrmX1QrySMdDUU+r7Yzz1qbnO0al/fhQRnNcxqGqbsgtxVa+1UlSC2Sa5jUdVIBOeR2p2YJFzUNU2qRn3zXMX2qKzYZs96r6jrAAOW5xwM8muZvNQ807skEHgkUWGlc0LrVQzEAhl6Zyc1mz3hPPcnms97xeQDkjvVd7rOaajcpKxbe7RAeeagFzvIzk4rNmuAW5NMF95IYE5HYirSCzbNc3YQAB8HtUMl35nfviso36uoOee+aoyamoY4fHr9atRuTyvY17idw20HgdQaadQAiAwQc965mfxCittMgHqzcVg6v8QLPT433zAuvOFIJ/L3raK7G8KMp7I7ubUwByQDjr3zWPqHi220yCV551yASATzXleufFGW5TZp8JO4EGSXIKk9MAH+dcdeX17qZ3XU7SnuzY559hXVGm2enSy+U9ZHb+KfjA80LQacp80EZkcHbyOcYOcivOdQ1i/1WczXFxIx7DJwPYCpPsW7kgZ7nvTxbAqFxjr+NdUYKK2PRjgOXcyGV2bLHJJySec0gh7YrTMATtkio9hHQfQVok2N4ZRKXkqeQcH0olQFAeh71OyAf1pGUYGSfpWsTmqUrDLK+udOnS4tn8qRTuDivb/h58S7HXwlpqE/kagoyGcgK59AfUe9eFSsMEAdetVx5kMiPG5V1OVYdQRTSR5Fel5H6K/Dj4uT+HxFZ6q5udPHyxuuCY8njr1H48V7xY6zZarYpdWdzHPA44dWBHTkHng+or8yPh18Y30yWGx14ma3OR9rYklMnjIx09a+gfCvjl7SI3GjX4e2lPzBGDIxHse9VY8OpRPqHVL6JM5cEEnoeK8z+IPi6z8J6PdalfThLWFSx5HLZwAMeprN0jxwNTsibmZUaJctzgYHOf8A9VfJH7RXxcPi3XF02ybOmwLtJzkTc5BIIyCD+lUloYRp66nB/EL4h6p471+7vr+5Mis7CKJeFijzgAD6Yyc817r+xXqs93qeqaU0TT2sOyXLEERA7s4B5wSO3TNfLcsoaTJGD/OvfP2JtYS0+Lc+nyEj7fYuqkd2Qh8fQjNS46XNmtD9GvC4QIFQAA84FdbDaqcHbz71xXhe4W2u0Vj8pOOmfw/OvTrDTJrx0WFN7EZ2ryfyrncebZHO2ktWUre0KsOOp7V0dlbuqBdpweOldv4T+GYZ459RXKKdwjBIz6A/jXcjwhpZAxaqMfU/zraNCTRxyxEU7HjL2DEBgrE+mKs2Nm07KHBCk43V7PFoNnCuBApHoQKq3vhWzliPkxLE2c8Dg10RotbnO666HB3Pw/e8thJasJuMlTgH6c1x+p+EjCxjngKP/dYc16raTT6FcBGG5CcEdsV0E9nZa3bjzY1lUjr3H41uqdiHVuz53ttKfSJt8RITPK5Ndd4eim1s+XZThLkDOxmAz69a6vW/h2+1nsn80YJ8tsA+wz3rz+80e50m83KHtrmM5GDgg9jTSa2FdM7SDxBrXhiVLbUEYIxyrMdyn1AI/l2rstH8U2upBVZtkh9ehPsa5Dw143g1iEaZriKzMNokYcPggDPoe+RV2/8ACL6eTNYuZICSdvdB25zz35rSLuZNHeqwYZB4pTgjmuL0fW7iyISXLR55DdRXV2l7FeJujYH1HcVrYxbaZ4/8Y/hraanp99MbQXNrMpZ1QYaJjxkY9Sc/XNeK+CPiKngG2i07TPFKW1vAxV7a4kHByQSVPIOfwzX1L8RPF9v4L8K31/MY/NSNhDHIcb2xwO+fX8K/Hn9o7xRrNp4wg0vTyYrvUc3UksR5BZz8qk889TXvZfl0sZFyeiXU8jE5hHD1FTVm3uj9M4PjFqFxZiS21yxu2HBYCMgnGccY5rlNL+MS694tuNP13V4XkEYa3ii2jDZ5GF9snPevgnxF8e9c8A+HNINxpdvqDphbmS4UnfgDJyMAEnr/ACr6b/Zz+Hfhz4q+KrPWNOsP7ORoY571VkJ2DBO0ZJGSeMgZwa66+VKhBzctEjKlmTqtJR3dke4a14RfxfrdtfWDXs8qRhXSMYBA6AnHA6jr3/L2TwF4Hi8K2geXEl7IPnYc7Bx8oPf3PeulsrC3022jt7eNYoY1CqijAAFW16181Jp7HsqctrnJ/EzQF8QeDdQtixUqomXABJKHIHPrjH418/W3hcTw5CLjGOvtX1LfpG9rKkpxGykMScYGOTXzlZatFb3F3CJkKxysoGQQRk4xj29KqD01OmLkrNFn4W+FNOtfE0sFzbwukkZ2pIAwZwc9D3xmu68deArFbb+0bW2ETxL88cSjDgdCB2P0615/Z+IYdI16xvWAESSgsQQCQeD1+tfQq+Xc24OQ6OMhhyCCOCK05rWM5q7bluznvh4wXwzagAgDdgEYIyxOKb8Rp/L8F6yNnmbrSQbevUYzj2Bz+Fb1vBFZR+WgwuSQPqa8T+MPx5tPBHieHQDb/bxdRlWCtggkHI9+Dz+NaUknUTPOrU7wkulj5csNYNjrELA5AkIZfbnOc13t14U0TxgguJbKOK8I+aaBQrtwOpxzwOvWvJL5THqFxOOFMjMB6AknH5V2Xw98bwC6COx3REZX1H1NfWZ/CrChCtSbSW9j8no4mdDEXTej27iv8P30i7xsE8IYlTjJAPr+HFdroq+VEseNu0YA7D2rtbvS4dS0631GzAltp1PI5KkHBB/EVRk8PL5BkUFJPTHBr4n61KpDlk27n6bhnGpCNWKs2rnDeO9Um06ytY7Unzp5gox6AEn8yAK9C8LWUcFlGQCWI3Enrkgd/SvI/Eckuo+PtI08OBDADLIo4OTkc/gK9p0lRFbIqHoB/hXzVRvmZ9hR1ijYjkRB75xkUStkccD2qtsOQelSEE8Z471xSep2LyK06bgeMVhX1oHOCM+9dExGME57VRn5J+XisG2maLc4HWdL3qwQYJ7kcfjXyZ8XfAb6LeStkG1kJIwMnJznPpzX2/d2SyKSR17V4/8AFbwRFrWlXiCL940ZALDJGOeD2NS9UrM0Tsz4w8GRXvhmx1O7tIPNIVjEO5YdDj24ryUwXes3s01yZHuGkZnL9SxOTnNfTWjaZLpweK4iCMCcKw5wTxkH2qDXfhUNeV7vT1SO7Jy8YGA4/wAf5041bJalct2eP+D9DE2sacsrKE89CzN0AyCcivuvQIFFvEq8qAOa+TNF8MTaZrkAniICSKrKwxkZAODX1xofyRKFGAAAB6DiuGvUdSWmyKhFRWpuBAoxk4p81s9tAJcblYZB7H1qIuTj9atC7c2iw5DAEsM/qPpXI10HfqUE2s43KMnuRzWlAEUAY+lVmIc7zjIGCAOB+FTWJa8l8pOXxkAd60irszbsSmQdB1qu8y9yPSpYpYLW7C3wZIc4ZlGSPfHWi+0i1aJLi21GGSBydvzjcfw65rrjFdTCbETSbi7AKRn2J7+mDXT2/wAH9cS2guQbSeKUbgI5wSPUEEDnOehx71d0y7t20KKGIkvEoUM3Un1Pb3qjZeFvFviQyjSbe5uADtLRSbEUnOMkkAetdMIRe6ZzSnbqbsPwou7DSm1DUGt7eBTghpMkc4ycDGCeODUkOgWUNsssG18DiRTke+D6GsXR/wBn/wAR2dyb7xjqqwWaqzm3juGlYkdiegHfIJPHTnjeg1Sys7N7SyTybWIFV6YIHGc+/WulQi+hlzvucVrnhZtQ123kwDbhgX5wcAjIGB/OoPFnh2/fUoJYpo002EbhHnBBxg/X8Tx/PZufERtJN0cYkDHhjyPrXLa7qup6tOwuHCw5wqrwAOfz/GtY010K5u7MvS9cs9A1pLb7PJfzzuMiMA7Rzz+v/wCqvTvt+kuwhkdYpCASpOMcdCTxXgfiL40/D74RQTvquprca0wO21tF82Y9sccL6/MRn+fiXiD9s2TWjc23h/TJIJpCw+1XfJQHgYUdD9TWqSSu2TufbV1Ho15bzAtHLCoIkZmGAPXJPFeO67feEfDmrym08R2oDKXNr5wcqc9OOfwPOa+QNN1v4gfFHVG0fQxrXiG9uRiSytCzblJHJA4UZIyTwO5r9Av2Rf2RIvhnoV1qfj/SrDU9d1BVxp91ClwlkAc4ycgueASD26mmpX2OaVr7mB8MPB83xamaXTkeHSoyVkvZEwA2CcAEgknjgdM817Hb/sn/AA/1TTRbeKdEg8UOGLA3oOxPTCg8H3JNesabp9rpkaW9law2ltGNscUEYjRBnPAAAHPpVuZtqk57VXPKOzMH2PnvX/2BfgLrdrLE/gO2sDIc+bp9xJFIDnscnHtik8D/ALCvwN8AOs9l4LhvblX3rPqdxJcOpzxgk4wPcV7bcXLsxHoetQGdycHOM9av65X/AJ395PLHqi5N5DRmLyYxEAAI9gxgDA4x2rh/FXwg8E+N7G5tdb8JaPqMM6lZDLZoH57hgAQfcEGuvUFxzn/GnqmwEmojiKsZJqTv3uD1Vj4J+OX/AATH8P6rDc6l8Nb+XRNRUMy6Net5lvKSThUkJBTjPXcDwCQOa+EPiv8ABbxj8Gdb/snxdoNxpc7AmKZvnilA5JRwSCMY78d+eK/dm4dCeTn61g+MfBWhfEbw7daF4j0uDV9LuVKSQTryAe6kcqfcEEHpX1uA4hr0Wo1lzRT1b3OSdKL1R+AskRU8jk8ZzyKbtKZweffvX21+1P8AsAXfwvivfFfgsTar4ayXmsSMy2AJ4GckunOM4yMc5618by6eYWG4ZIOCG7HuPqK/TMHjaONjz0ZXS3OGcXHdFBVKck575p8GMnH1pbiMBiBxkdqcsG1Mng16kWc71Q1iQTx9SKsWcLSHGCBikjVWTBHI6VasrgKzLg5A/KtlqrE6tEX2cocuOCe3pUb2gkP7vpWysImUYGc9TjpRb28aNjGSD/OtUhX1KVvYYjJPzEdKsRaeHAwDuzkkitK1iAYkjIzzVyKVEfG3POBj+tNNpha5StbZoQE+8wHNdDZofs7ZyDjoO9UTKschAGSefzrQFxstN4HPcY5rrotqaaREkrWLmn/IpUggsc5NWJSCTzgAdupqla3BlUHGMkYzUwdI3AlIAPQ+pzX1ENVc5WlYat7GCEGevLGrOwMvKbh2NU3ij8xiBkkdqtWcmwFTnBrqWi0M0rFWbKR5ZW4OQMZJq9Zv5SBwgweCG6g1HPbvI4OcJ2/pT9ht4wDyTzV6tJFdS1PMixhh0x0qt9p86LIQhsYI9KgaUSyGIKSCMhu2aXbJCmQucEZz9KaTVrkjoo/s24g53HOCf6UQTKshOOc9MdM0oUSKNx+fHUfWmW9sZN7EHBOMNWiS6kvUsyTm5UKp4U5HvT4HQkIx2MBnn/GoGuFjAQLg54NPCJneTkkct6UKOmpCZLLd+W3lgZ5xwO1RPMRJhThSOc0jlCMpyx/OmyRlV3HOcjPHanZIVx4jBcEkgenrUzWwmkDAA4HOar4LkEMSByAfWm/bGjYgHkdRilZvY1Q6ZF8zBPIHY9M1CyC4GCw4OQSKbuEzl24JHapIIxuAYnGexp2aQbj4rQAAq+B3Dd6mURopJPQ8cVIYA0WckH1psbKSQUBI6E1nuJ6Ik2hrcFRy/Qnrj/69Z9xHLwgJBOQSKvTNJbpkHHGR6VXMkkjAj8TQr3uHMMisZM5bpj9ab9n8p8Hn0z3qzDcCR9hO0AcGmCUGUgHdt6mnd31LjYRYNzbmGDyBnqachcqQDnHX6U/DT8kgbT+uadJOdhOBkeg61F9LGqXYogncR/GD/WnsCHGcg9xQbjcx4weo470uTksRn1poCR2YxFdox1LVDb2xlcMASSSBnvzVi3bYmXw6k5Ge36U9bkrkxpgjoeuKm/RBdEN1bHaYwcEng+ntUaW0loACN3HUcc1diSW5lEjnIHIUnjP0ouJ5GypA+U5wam70RD1If7Pa5jLYBPfnpUI055ImUvtPY9yK0La4VomU9x+FVY4kSYDcTyCB2FNNp2IdhiWCxxgjJOec1ZhkRVwq5I5yasTYSM47DkjrVJboYyBgDvVJ3WpaaRuaRq1gsLx3dk0xPAYdQfxNVJ5YN5EUKqCSRz0HapLOWC7RgcAoOSevSs+GVXbBPU5+tQtGxpuxc0/UGjuPugoDg7hwfarVzfpOSqgB/QdKyXilJAi4GeR3xUH+kQzhghYDkZ6VDSepPtEt2aRsGuEOJ9nrisa/D2rGMOxZjgEdc1s2NrdXBywKEnt068VrW3hkSshmQPj5iWHJNc9SvGiryZz1sfDDx5nr5Hm4stTnmK/vA55Bc9fpVi38FXt4wEgdf9rOcD05r1mPRYxgpCFKnjI6dqvQaUWUgKN+Pzryp5jUekUkeJPPKstIRsrdd0eV2/gOHfiVDjsef1rcsvAVoUYuCUYEFcdeK7gaTLK+GQDA7duafDpU24kMCFyGB5rzHi638zPMWOxDes2cHa+ACkxSGMsWOQCM49q2IvAtyq4liZGA/i6fnXoOmWptCrGJnfHGFP6VoMl67ZMBVG5BJycfQUf2pWSS3saLH10knK/qfZsqDbwc+lQKvUkZqyVAQ569ajY7VzwK/DWfqy0IWIPOMj0pjqcZHagsAce+aVzu6ZxSAaJMYyM9gaYZCGzjHt608NgYA6d6jdyR0rO5aQoOST6+lQuTkgj6mlBIz0/CmyNhRk8ntWc9VcpbnP8AiUqbdgRkYxxXlmv6bb3ejXhmwCqsy5x1r1DXELxMSMgDoK8O8X+IkhvTZs5bc2CpA4+v41xvW5pE+efiugMpQsQE5IJ457mvPdBtpXvFKAMoYcnGOtegfF6InUZRgsHAIweoHt9a880aWcX8MUR8vLDp3yen40obmvQn+I0sn3Ej8s7MH3J5zzXnS6gFQoeXzivQviC86zETnkYUY7+1eZyqsdzkDnPb3r1qbSRm46Hr/wAFrQXGoh5QDFkAjjkfjXe+O9Gl0FhKcGB/9WdwGfXivIvC2pz6PZ7onKlgfmwPSt3U/FF9rNjFDPdNKsYwoJ/CvawmMdBNJXucNXDqo9WSXEySYI5ycmqlujxXRlOCp5x3zVCCZ4nKhsFh3PanmaSN8MSQe9Dr8zbtqONG2hq69r82qMiOMhF2AnsPSsIjy/vZGT+VLckMwIJB9DTnUOoOQTwMVg5Xbb3N4pxVojjcuijBLAH9TUO+W5YMf4SOKSOIiUkOSuBwfWpgAMkDBPpTirsGk1qaek6jNZ3EbFiUU8KCcV6p4Lnj1ycJcFFhKnJY4wegzmvGY3CuCMgkYPvXsHwI8Ew/EfUr+wbUPslzBEJEVmxu55OOSQOPzFephFy1Ytbnh5mlHDye2m560vwd+0QGS2uAXKghRjB44AwK4u48J3YuLi0KHzYzypzk56YxW7rQ8WfC3UpLBb1pYGUFZANylfbPQjpWt8N4bzXbi41WYGdwWU4BwMEcenev1DCZzOPx66H5NKVXDpzU7rscd4N07T7O/uItXt1iUggNKcY7E5PNeceNXtF1eSLT33wRscSHncCT0r0X4yalam/AjiMDhGDErjLZ7+/rXkMcpnG9z8ynJJ5PNfc5biPrNP2q0TP0PJYVKmG9rU3e3oRxxKzA/wAXXd7V1nhSeKEhHOSxAGa4v7aTdhCMEmt+zkWLy2DdCCR3r0a3vxcX1R686d4OKWrOl8Q2AvQJQxAXOSMcDjrXDmMm5KqdwU9v512balDMqgP1Xlf/AK1YTQJZ6mGIO1gc8djXx31eVGo9Lo3wDlTgozjazN7QbSW6uLdACdxAB/HvX0F4a8IJYWERwQQNxJxnnB71538K/Cg1jU7ZEjeRCSxI7d+T2r2XxQ50OJIDxKy9PQDAr4XiXGt8uH+bPYU3J2Wwr3QTZHGSXB6V6n4b8SW+j+HQ0pxKiA4PU/5NeH6HcvHOZZGJAOQT39q1rnWWv3EYPyDjrxX5ZXjyptm0EpPQ9a0rxH/b1x5jv3wAx6fSvoj4VaFiGO6cZLDIBAxj1+tfGOgag9lMDG2QpHGeK+nPg58UGs7WWHU5VEChfL3cEAk5Gfbgj8a+fk3JnRyW6H0QiYUcYxWV4m8QW3h7THubhsDoq92PYCi18TWF7p4vYZ1e3IPzA9MdRj1r52+JfxPTxbr5isnB06ycord2bjcfpwB/Ws3ohRg27s1tGkF/ezSSkl5JGY5PqTXoPhjw3aWd2L0qBKRx6k183XPxQhs7olGw0ZwQozk1NrP7SUqaJ9kijX7SQVEhDDAwRngjnOCM8cVzT0R2wppu5718UvjJo/gHw/dTC6jlvwCkcKnd82DycHt3r4c8Z/EO68a6nJKzsqEgkDODye3pzis/X9evvEFwZLud5QTkgngnGM59aXw1okF5qsULnYjnBYAHHt+dedVbbsjvp0lHW5FpXh/UtdcpaQPOFG5gOSBnGeO2a+h/hv8ABbTbjwuLu7cpfup+QDBB9Oeua4DRfF9n8K9WleVBch4toQYBAJyCfT09a1vhX41u/iT8RBpsl1LDbSrK8ccZwMBSccfSudKMXrudMOZrc8o8ba5LHq89nApiW3YxnnkkEg57dRWTBIwjKu+SR/OtT4zaS2h+PdZtYInASXBYnqSSSc8+hNczYzNKVjlPzDjJrz5y1dz1KdlFdSprelTJH5iNxnnHvVrwZp8t1qMEQ3EM2CTnnP8AhWxJpriMAklCMcn1rtfh7o0GmXUdzIAzodynoR1/Mc151VLlvv2RtKolG56R4C8O3vh7xDY3UsIFuhVmDYII9h2PevoO8+INla6e/wA3zBTxmvAbzx6nk+UOCBwRXPX3i2W4if5+Pc8AVwULSk7q1zy5+81dXGePfFZn1O6ZX+RnJGTyQecf0rhl8TGE7nLZBzgZ5+tZGu6411qEi53IGI+pHpUEEUl8chflx1x0NdsMNC90bRu3dno+keK2ksiwcgnPBOSKnt9ZuJ2IQkvnIbpk/WuP0m1MKlSQQTXQWoFtDvBAI6V2RpJLRG0VY6Cz1u+hlAdzsxkrnIp82pm9n5Owg81zP29xOBkqCK3dIeK7ukRyBIRjPrXNUoc6szrg7anoWk6ZLHpYncExkZDgHB71Qe4EbkI3zA1sJrK6d4aeycZUKQpHb0rjLoyzEMjbWPIb1rzK+Eslyq51KV2joE1eSAjzScHgH0rQsrk3kgAO4MeK4sO8iATzAuRzg8e9dF4VdIJ0/eZAI5Jz9a8n2M76oJNep7f4L0xreFTkkbc/XIrH8QWPl6pKwU72Oea1dS8UWnhHT7eZsyeadqhcEk4ye/HUfnUGo6vbavp8eoQZYkZwOv0I9aHQko8ttTxYubqudtHodD4Sjf8AsVkY/MSSP/r1qaRCYXZn5PTmuF0vxutgVjZCATjGM1oaz46WC0ZkHlsR1z7e9epg8HUrWa0S3POq0Jxk10ZreMfHCaXaSQ27jzQMM/8Ad/P+deF6/wCI3upGYuXb60zxL4he6kYhyQT+Brj7q96kkkntX19WpGySeqRthaHJ00Yt3fMxJJNY15dkqQD+dMvL0DIJwax7q5bbwffNeVKpzHpxjbSxHe3W1uTnPvWPPclpAScikvpySCTketZ7z4BJIOOlc97s6ErD57hQDyT7DrWXeXBKkA4x1p89wc5BBJHOaw72+EUhUtk9DWsFYncrXl2y5ycn1rAvbncpDHB61cv75RExIySDwPXtXNXt2cFiOPWumKElchuGMpCqTuY8V6F8O/BZspRqN2SXAHkqe2cgk+/pWV8PvBUmvXAvZw8cEbqy8DDgEkjJ/CvX5Y4lAAHHYV+k8NZK6tRYqurRVmk+pyV6jirJ6sq308sked/AHI/rXE3V2zyMXBIORjnA9q7G7h3hipCjHTNcu2lTajqcUEStIxbBA6fWv2mjKFrdvkeJJO9zHS2N/IqKpPOAQSeT9PSvbfA/hOXT9MjW8J8v7yq2BjPJ9/eo/BHw9t9FhF1exZnLFgrEEY7HjpXU3uqKI/LToO9fm/F2cYepQeDi7u+p14SnPm51sPu7tIRtj64xx396z2uGccj6nFVWlzyTn3NCz7QQetfiujZ62pY4HJqKciVSrcioGuMgnpz+dQ/aGyOSKkq7RlaloEU7sxHOc9PeuT1fThaybQvB53etd7PcAqcmuA8TXRe8IB4A5zQaxmYdzEhBOBwPSuV8Q+G7fVoXMqZbBAx711olVlwxAJ7e9Zk64OQKhwTNoVGnoeNap4bvvDlyJraVniGcoB2J/Gqo1yK9ZI3DQS7gCOor1m/tBc5LDPGK4PxH4Ygcs6AI5yQRjGa55UebdHqUMbOD0f8AkbUHhey1W1TE2XI+Ziwyf8KW2+D15driyuISWJwZG2gcZHGK8yN7quj5EczqCTuA79v881raF8QdW066BjupI5sbQ27PfkY5HNcX1WrH4XdHv08ypy0k7Pqz0S2+BnjJNpiubTAOceaefpxWgnw/8c6crNLprXKKODDKrc569qf4c+Nd6sKQ3vzSgcPk8n3zweK7bQ/iuJWZGdZSRuBLYwO4z6YrhqWbtJa+h6vPNpS0aez7nI2M3ijRZg8ukXkbAAk+WSMcZBIzgZrqU8btdW+zU9EuMEjCeUSSfXmu107xvbXBAJADehzn2FN1DxbBayq0sKnaPlYDnpyAa5JU7K62J579DC0ZbOCYT21pLGQOAqkAH0Ndz4d8QR3MogfKMAcB+Ca56Px5p1wSjZTuSw4x6k5qtZ+XcamLy3nAhRwSoPQdx16GuXlX2WK56XLBuUMvA/pVb7S8b98e9T6XcC4gX5sgjAI70+6tx1xxWdrMm7QRXi3HyPyOhB/lXJ+MvANtqC/a9PiWG5ReYowAJMdOB0Pv3rYlDwtuXgZ6U6O8cnnI+tVF9y4yPEL+18idoZUMbDIweCCOtYNxG8Uu0kcnqfSvY/GHhtdSRriNAZgDyOvQmvK7y3aLelwhBHAyCOevfmtUl1OiMzC1XTI7uMsANwGBgVwmqRSRSOhXAB79xXoaSYfaOATjNZGv6abxNyKu8DI7Zr28Di3SahLWLf3Hj5jl8cSvaQ0kl955dqCsZCMEgfrmsiU+UTjr2rodYtJbSYpKGBJ79CPSsBhEZTknHZTX2MEmk4u6Z8BOLjpJWtvcgWVeSQR2J71Wn4IYHI9TVy5RSAQpAqpOQYzg5Irspq2hytXMlzvuVBOATjP416Da2Y03RiQAX25PvXl1/dm3YshAIOcn1zXcWuvDU/CsTiVXnACyZ4JI68fzr0KaVi5RdkcL4muDLLKD8uTnArkphzjqK6fWGVmJb8hXPXBDvkcDtXTHY35dCk6Zpija4I7GpjkA45/pUSnLc1OxySSujUuED28eOcDP6VQKHsD1q/A7i2HdSOKqynHXrVy2uaLV2J9Ox5m08cjAJrp7FCACOBnJrlLNyswI6j1rq7OTO0nkngD3rCT0sfQ5bo2zpLIlo87jwO1ZsxC3juBwTkVcs3KxEdCRgmqTEG5IYk47+tcsrH1VB+9qalm5dCSBwMmrJG8ZDAdAM+1VEKhcoSARjFOh3E7WJJ5IOOorlex7NF3d0atpIiEKzkk9M9q10kSSJQp4BwMd65iBis/zAnPcV0Vq6MoJyAAMADpxUJ3PXjpZl2NSrgnAwOD60wXJ3nI4HAI/WnE7kDKWKgccc1DMz7cHpjkHvTOunqSxzhSx3E8ck96UShhkEjPAIrKdmjn2k5UjGB71as9kLkOcgng56Gkmdasti2sxB2EEjPOOuam+XAyuQevvUAIMm5MFP7x/WpYQqtnJxjmmax7l6IA8gHBPAI60ybMZCnHJ4A96kjlBQKqgntn6U8IGZQ4JPp70GkdNxisYsnHGBgKaes4lcgg8AfnRNF+8HJGR0NL5fyOwGSOm0ZxVJ2C6SvcryJ8+9WJx1Jp0IxIGJOB0B96aAskJCkkkkYXqKsLbSzMghgkcqASFjJPpzj3pXSV7jdelBXlJfeiVJj9xWGTwSfp1qOe2LyK+SBnmr1to1+Zyi2FzNKw3YWIkge/HStiLwB4tnlKr4Z1Fouf3iwEDkZ6ntRzK2rRl9fwtN3lUivmjHtUCORjIxyakmKlhyd3UgdzXbaL8HPFF+4WXTWsUYfeuztHTPA716D4X+EWnaFdW0+plb27jYsQSTGD2wD1wfWs3WjHrdni47iPA4RaS53a6S/zPNvCvwp8Q+KxHLbWvkW8hGLifIUDIBIwOcf0r2jw/+z34d0aOObU3k1O9XJYklYz6DaP5k13MF8lrEFjIUKMBR0H0FNm1LcmS351wzrSlotEfl+P4kxuN92MuSN9l282SWtpZWEKRW0McEKAKqRjAAHAAp8l6qHGc1iyagATg8VQnvS/AP41zX0Plm3N3kbzagkhODgiq82oKOCeRXPG/Ebk5zUF3qAYFlbJ74pasVkbFzqOec59qoy6wACCee2a5+TWR0J4HGM9Ky9T1sLgEjBzz71cUTy6mvqWtIrnLEjPQcnNc5f6wJcgcZ9etY9/qqkkhiD29TWNNqzuxLYAz1z1rXkbJ5S7fX5DDJyP1rMuL0yDIGAB275qjfamBubO4/Ws6fVkVSW4B6ZrRQ0LUH2NF7lQvByary3pjXII9wR0rn7vWkiIO4ZB/A1l6r4wgtomLyBSB0J5PGa0jHsjojQlJ6HTTagrYwRnqaoy6oqgknABwTXlOp/E+R5CLZCwGRlj39a5a+8RanqSlZbuUxkn93vOBWsaLe5208DJ7s9c1bx3Z6cxAlEhHJVTXGal8SpZVkW2iKs3AJPAPf6iuKjtmlbcST65q1FaggE8+oraNFHr0cvju0T6hrl9qrfO5VDj5Qe/rVWPTiQGY8E8n/GrSxooxjp1qdVyuCOO9bRilsj1qWEhDZFaO1EZBHI6EipfIZ2A6LipTEY48AcA5qSNCwJLfQD1q1ZbHdGguxUMRhkKtyMdTTCOp/Krjckgct05pvkMASwzn1p3H7JWKnkFlJAzxyRVaSAoRxx2rQwY4wR16ZqIoX6jnPempHLOlcypIz1qJ0Knnv3rQnhJGQM47VUeMlj6+9XF2PKq0yiV2gk9R0qq+c+4q7KhA6VXcDPIPXtWiPGqwtoVGbKkZ5962/DHjXVfCUxNjcMsTHLQscqfw7GsaRe/rUY46mtUePOGup6BrXxp1bU9Nksol+xCUbZJY2Jdh3AJ6ZrziaYs5OSec5PWlcbj1x9ajC561cUcMlbRCKcnJJzXqH7N2pTaf8bPC7wOUaScwkn0ZCCPoRXmCAZ75rtPg3cPY/FTwrOgLOuowgADOQWwf0NN7GTWh+rGmHaY5FIypBB619p+BNL0+28PWMtpFGwkiVzJgEsSBk5r4tsUJt1B6gAV9K/AfxY02gx6fM+Rb4jUE9APSij8TujycUm4Jo9lAAHAoJAHWkQhuQc1HPGT8ynmu+x47J6Kpx3yZ2OcEVaVw4yDmm0K5Uv8ATYr5SGGH7GsmC1l0yXIPAOAK6OmuiyLhhke9KwXIbe5WdAQefSqOs6Jba5bGGZMMPuyDG5T9f6VbFoqNlOMdqsITjnr6Gp5QTPE/EXhi50W5KyDAJysoPDd+Pf1rR8JeOZ9JkFrelpLbOATyRz1zXqOoafBqds9vcxiSI9j1B9QexryTxX4Vl0S5yAWgcny3HTjBwfQ1OlzVano8tjaa7bC5s2QlhkEdD9fQ1hubnSJSQWQjsa4zw34lvNClwkhMZ4KNyD+FeiWeu6f4it1jlKpKeCpOCD7H0rSLu1qQ1o3Y+Uf2kfinJdeJ4tGmPyW8QbCkHDEEEn34GR2xXzX8RvhlY/EeO3vIbv8As7VYP9VdKucj0Pf9a6v9oO01F/irrs1qftcbXJWOVOQcE8AgVR8H6LrN3Hm5i8okblEjAEjpyD0zX7LgKdOnhKaWl1qj8cxk6ssVKS3T0PDdd+B3jzWY4tK1K9s7rTyylroTDb27YDEj0xz61+lf7Inwfl+Gvw8tpZIGivLtskv94xgYUdAQDycH2ryDwV8PUvNSsTq11bx2nmgzK0gB2A84J7+1fZlh4v0KWFVh1Sxf+EBbhOPbGf0r5rPanIo06Svfdn0mT1JTbdV2tsb8bMRyOalU96zY9Xspl3R3MUi9Mo4I/nUUmv2EUoja8hVz0BkUE+2Cc18Q6cn0Pq1WhHeS+8zfiVpus6v4Rv7bQpfL1CVdgAYKWUkBgCSADjPOa+ePC/wd8T+F7Z4LuzuZSzFwzyCQjoMZBP19a+nBr1iX2C6hLnsJAT+WaP7YsGbabmEuedu8Z/nTUJrobrGU1s19581XfgPXruUpLpV3HGD98RnH5j/PFXTqfirwlbpFaXF9BAuQqGMyKPXGQcV9ESSwsM5GD37fnVOezinJDdj+VaJeRaxal1TPCI/ib4vuomilvUAYbd3kBH+ucZB+leJfE/TJZvEVnrEzNLcxqys7nIJOec+vNfaGqaBa3MYEkSSgdA6g/wA6+Z/jx4fstK8SWkUXyJcW/mGINwG3EZAPPQV34Sk6tVR8zmr4pQg27M+etU1A+UwAyWJAIHQ+tef+HteuNK8RBpZCsTEqzHr3Gfzr0rxFaLYTZQfITnPcZrzzXNGW/iZ4GYOCTlep9q/ScRQ+s4SVHurfM/IJq1a8u59UfBD4p2ljC2kam6iwmO6OQnIRiCSenfgenevT/Huf+ESlv9KbOAG3R4JC55Pv+FfAHgXxXfafq9vZSuXieQIQeoycA8+hr7BF3c6H8Mr+yhl+1t5bbVPGzcRkAjr1J5r8UxOGrYKbpzWx9/l0pOklF3XQ898G3kuseN7m9vXYuEwjBSAwBI5POD/PmvedFkEkS464714X4JEqSDeOQ3PPPvXt/hsZgVjz9a8CrdSfmffYKo501fdHRpFlDkZPvSmDKknr3pY5QTg4/CmTTFQcc1yNnqRIniQKTjnNVZsDgj8akeQkk84qCVwynPSsJO5qjPuX2ggfWuV1mIXAYEZB6jtXWXKccDr3rndSi25449azv2NLXPAfiZ4UFnK2oW6KI2xvUDoeefpXHadrT2akhCQOpOcD3r6C1mzjuI3R0DoRyp714b4ntYdIa/00s0KyKyxuepyM5z061y1bp3RvT10ZZsNNtPEd7bzzoCI2DAjHY5x9DXpWngR4CjA9q8W+HFpdaWZXnleUFsLuYkAY7Z969d0mUzqhQ5PcHtWMHza9RzVmdAGHGe9PQEEb8qpPBNWtD0SW+kEkzeTbjqx4z9D2+tamp71uGtjaAxr92VTkEY6+xrVRbMW9C3oHhy1vrV2dxKSCAcdD0rLn0uXw5qCygNhTkEdCOmDXT+DpI1lEEx2FuFwM8+ldB4n8PSz2JAt5JInyVZVJwfTgda6qdPm6HJOaXU821lofEMIa0dVuFHzxEZb/AD7034cfs9z6n4iOpTmMqWDySBipQHPB7HI/Wu2+H/woub+7BVDFuADXEoPyjrnGRk16nr/iDT/hvHaaFeWE72V1Exe7iIDE5wSB3PTODkZHtXdToptNo45VfM5mD4WPLq0VlAGe2BHmSqeQueeh4Pb8a90sNPt9PtY4LeJIIkAARFAAx7CuZ8B6Lpen2P2+xubqWO6UEG6BUgZJGFIBB9+9Q/EfxqnhjSoJrebfdNcKqxJyXGCSORjGPx9Oa7lBLockpNnP/E/VotVin07diIgxsR1BB649c1w2nfDs+ItImTSZ0keNdjiVwDk9ye1Jrkkmq6nd3sTELdnzGXPAYjnFcxdaPeaBNJdw3s1lOQWEkTlDg5J5Bz+FaKPkNXLmvfCnVPCmkSTz3ts0UUe+QBjhe5GSBn69zXx58W/ibr3iK/uNI0aZrLT4JTGbi0ch5sDBBPGB1wBxXpHjz4gax4rZrGXVr29sg2MXEpY5BI98g9ea4V9EBkRIbY3MjthViQkux9hyTW3KrbAr33PHB8DF1J98h3Xcp3gNISXJGTkkZ4r0f4U/sY6z8Trz/iXBNK023O2bUJ0PlswPIU4O4+oHAx78/YXwg/ZIs5dEh1vxnPOk9xGGh0y3IjMSnnEjEE5IwcDH17D2/TNKsvCumwaZpkK21nAMJGvb1J9ST3PJNc7iooXMcn8GfgZ4V+BWiSWGg23mXcwzdalcAGeck5OT2XPQDj616Fu83gD8apwZkwT/APrrRt4yBkj8655O3Uh2GJCd2SKr3uQuBWhI+1cgc1nyku5z+tZ3bItqZnleY/Ip/wBk+bGPxq9FCCc471aS33HgY5oW4LzM+Gy4ouovLQ4GRWx5AiTkVl3xHPp71aVhOxzNwpLnripLQkYFSXEeX9eafbw7Tzya0TZm0X4rdZIyHRXVhhlYZBHcEHqDXwz+1B/wTvt/Ek2p+J/h28dlqcmJW0RwBHKcjcUYkgE8kDHXjOMY+6ImIxTL4Bo+RnFergswr4GfPSdr7ryMpQUlZo/n31/w/f6DqM9hqdhcabewsVeC5jKODkjoRkdO9Z84JQAYOByfWv2j/aB/Zf8AB/7QWjyf2jarp3iOOMpa61bjbIhyOJAMBxgEYOcAnHPNfkp8UvhRrnwi8W6l4c122a2vrSTCnGVmjJyHU9CCMHIPscEED9cynN6OYxstJrdf5HnVaUoO/Q4e3BIPB6VZgWNW3HnPFQJO8LnI6kcjqKsbC4DdjyMV9LGVjnVjQ0/Mu5FBB6j6VZSNMsD8zDgj0qrYyvEwwee/vVtZBHMrhcliAx9BWotCzb2oK53YI4+tKsAebGRxznt1qdJYiMn72e3vShfLwx+7nPFCd2UiRIPKbLnJJqzFMJWKhlc9AD61U+0CdlCjd6n0qVYgk6HGBkE49a7KW6uQ+xbsz+82nII5AxV5Z1kwuCSDjnvUQ2na69QACe5pYZkaQDABByD619BRlzJHPKxcWJYwDtHXmqruRLkfMuT1q6UIjL53AntzSNGkqKUHHooxivQgzBjoXeaLawAx/ER2qOaAyDknA7/jUkkbRqTg4x0p1us7plomGTgAd+KtdzLmCLZtBC8Dg57064ZcYjyCBwfWpI9kLBWPUcjHGfeo72UOpjRcHHUdKuO6DmtqVhFvwTgkdT606OQSgoWwoGPrTrcBsIScgcjFNYBGYhDjgj0zWqFzMa0IVjnkc1AiEZCnI6gE9auROMOXBB6gY4IqGBS0pDADJJAFWmLmFtjlsEYGMHirM4AtigOMjj3qGSCUtuiGTjBGP5VBMlymAckdge3rU2u9yebqxkcRBySQAetOuXjdsJ0IGSB1PvT4VdiEIIOSeamGnCMEluScgelWtHdlRlcqGEBQASeOwqa3CRqDvORxhqLs/ZVXLBgeCvf61JaJG4JbDZwcHnFD1QX7DppgyjBIJ7DpUMTu8hGDwcflVx1C/cIKgcgc4quMr8yjdg8hepzUCerEmJEDGbIQHAI5HtUFtGzAnjGcAYx+NXyVuYSN2B1qtCXRigXpjmp1sMctnlCX6kfeHWiO0EI3A7+wJ6mrBcSJsILFeeKr5KS4/gP6VldsuLRIMI5I7jJWoTL8+0KSp7ntU+wsVPb3781E7P54AUhR3xUp2NlIQ/IpDgE9iKIpBwMblprShmIx0HJpYiAMgAqeMH60LYOYcQpYHtnIz9anWNFJcA8jkCoEZWk5HyjtVolEXIHy+xrO7WhN0N80o3HI9D9KJHjkIJOM9QKjeZCPlGQMkk1TkkE6l0Pyjj5fWrUbibNBkWM7RgjHBFQW+1XJ2kP02n0qO3uSYCBkuPX0qWOVMhimH9u5quVmbepP5LzI4fKDHGDVaKxMgXcQSvJz3Gak+3SPJ5ax5HZsmriRCKIu3U8c/wBKdmiLkLJGgwmBkc81AzxRjKqFwM5Pc+1WWEbgkYJPJz2qNdPacoMEAHtz9aSt1M3OytcXT7zzZScZAOBnvW2kTDDpAWBGTgZwPWrNlocQaMiIYB6nv9a7TTtACwIqREtnnj+VcNetCCv1PLxOKhQj7zu2tDnLPSZpdshQoD0BGD7Aiui03R3ulYEkEHA3DHOa6KDSdqKqglh1J65rRi01oo84wT0PrXzdScpO7dz5OpiJ1Heb1MddA81QBwV6kdD/AJ+tWbLR/KQkjJB7iuksLZEX5gCCM5rSGlxyqCgDbuTxXE5We5l7S5yS6EVUkYBNOs/DUszDCAsTkkfX1rr30oyQqqABs/eIrqfDPhMthpTz1yR+lck6qWqZcZNuxyel+C7jycMNxOMAHpXSWfggJHmUD6GvQILC00+MM4AAHU+tcD8RfiZZeH7aVbVhLOvCgHAHc5Nc8ZSqy5IK7ZvGLk1GKuz2lmJByeTUDglTySPzqQZ7jPNGdoI9a/Keh+2K3UhjA+pHrTZHBBA4OaNu1ycZFRuu3nJzUNjHKSMcfTNLKw6YyT3oyGxz+NGzqTzWbdykV1OGPPT1qpdPluvTnFaAgBBOeCc5qjcWxLEAZGazlsWjndauG8kgnAPFfNHijSZtQ8cTAS8MwJzjC9elfTmu2o+yuzcACvMtb+GGp67pd9r+kW0k6WJAuGj5IB5BwOenJNcjdlroXE+TvjLMlnrstsJvPeMBSQMYGAfz7d64jwrBJc6kjJ2IbP411XxfBfVpt3Mq/KSRyecc+4OR+Fcj4YlFtdxkkqAeTkgAUop3NN0O+I8jtfOrMCVwc/Udq8yifz7kZHAPJr0Px7HG9xIoOcjO4HgZHSvOooTFJjkjOcmvUpqxLO0tGL2yBSOQKt2shVgHGSOh9TVDTARaIO+egrba3IRHAwMV0JkJDVw8gJ4OcE1qaILS51eCK9yLdmwzenFYoJibJwc9M96sRZOXXg//AFq0uI3vGOmWGnXIWyfzEZQTls8knoetcuvyvgHjrg1JLI7gE5IHTOcikAGBxg5796qMmN2Y7eFJIGRjrSQzk5B/CkJCEZGR0qNvnfgEY/WuiErasl+8rE+0bwc4JPFb/hOW703WLa+sJ2tr6J8xuhIJ9j2IPoazdB02bVrwIkZkCkAkdq9g8M/Cm7vNrl0icAYU9Tx+hr6XL8JVqp14p8qPms3xtHD0XTqNXa2/zPStY8WzeMfDdnNdqftMUQEhOOWwMkY9etVPCHxTsPAWk3iTqHDMXEWcEtx0+tWv+EWn8O6C6TkF24APOTivHvEFlLd3LjlecD0r2MGpSbilufnVFUMVPl3V9jL+Injn/hNPEJvjEIFIIChiepJJOe+a51pugB4PWrl94f8AssbyM24ryPesONjIS78oDxj61+t5bBUsPGC6I/T8IoxpRjHRJaIvkJEyORvIOT+FXhcqV3ICcjAx1zVb90+0IuSw5z3qYBY4xjhl6ivSbutTtS0LFk0hbzZCVKnjB7Z5roNImGs3UMRQOWbAwOp7VztjKLhWEhwueh4471658JvDNnd3aX7kukYBUDoGHX8MV42Y4mGDw0607aLT1Kir6I99+Bvh6LRLWO5MQRhyTjrwasfERE1TVDKikDgADt61oeHNUX+zpUiADL2HXGKzPtQneZpUJKk5J+tfzziK0sRUdSbd276nVCLuchqsiWcKRREh8jOOePT8agk1WO0tlGSGYkEelal9puA87qSOT/8AWrhNUci6CMSQTwB2zXkV7TVkejQj712d/wCHbsybCCSCRgV6DaeLDpdmFYYYDjPr6V5h4djaK2QgnO0Hntx1rV3XF4+MFsV5vsrdDuSR3k/xU1O40uTT45miilPzEMQSD29q4nxJ4wfQbJooJyrSAqwHXHc57fWsnUbx7D5WBDDnByK5LWGuNYcO6swGRjnp9a5pwSNowu7Et94nur8bUY89Gzk+/P8A+uoLa9uCCXZmcHBJOf50ukaSZp4wmQc4AP8AWu8tvBaW1ib6cqEUbiD7dzmvMqK+x1RSWhkaXbM8CvOcZHeq0/idNLnaOBi0g6MO3PrWNr3jDzJ3tLTJAOCwx+NZtlAXl82QgnGee1eXNNbHTCN3dk+q67Nq+os88jPITkgjjpxn8K9w/ZG01tS+J1u4Eh8m3klZ14Axxg+xyR+NfPEk4/tAkYbnt65r7C/Yxt7Kzs9V1WbbHcGQQgnAIBGTjnuR+leXVk6fvMup7kGznP2jPAM9t8Tb+UgrbXaJNGyjPUc5J6HOfwxXlUXhpLOUPLJuIPSvrr9ovxBplx4cieKSOW5VtowASAepz169q+KvEPiWd70xxkBQQASOOvWsLuSUu5dCUpRV9zf1G7EMO0NnHQCm+H/E7xAxSPjBOCT29K50zzzxh2IJI79qziQtzhnwRg4z3rF0nJpo6U01ZnrljcNeOG3ZzzmrN9ZStbOB3Fcl4f1ZYbWIh8sK7fStQi1K3KhwHA5BP+eKuNKNrMw5Wcvp2iQ+cxnUPg8Aitt1hRBGihB6AcVYuLA25L54J5xVK6uI0U8ZOOtdNOmoLQuzbIWCW5Llvlx0qe11WK4gIU7iPQ81z9xeu8ZB7np2x6UzTbcrI0qSbcdQa1SV9DoS01L51N5bsxA5AOOnSu00PSyZEkkcgEcgHkZ965fR5oJLtgyAv/exXSR6l5D4J47Y7Vainq0Detkdnf3KmMRFwwI4qjKyS2+wOFkXpk8GsHUNWKqhB+pP+NPs5vtG1mbqcg5pSpxelilJ7lXWknKDD8joM1qeBbqeB91yxOCMA9vXmp7rSmuIkZQHHcg0tsv2TCqv1HrXnyoR5r2NFNpWZ0PjK9lvltmLsVjHy4JwM/8A6hWr8O/E0sEz2NzmSKX7rZ+6w9vQ1yDXRunEDA5J4B7Gup8N6IdNQ3M7YbHA9KxjhOeporLqRKqops7W68iDMpIPcA1xXiLxA052B+AeKTX9eG0orH0wD+tcTd35Lkk5z6969Z8lCHJBaHFFSqPmkWru+ySWbOfWsa/vQBnOTUN3ecE5P51j3F4Tkk5x2ry5zdzsjEW7vixGBx71nXV8BwCSe4FQXV8d2CMD+VZ7yqG3ZznrXNdtmlrILm7BPf6VRllJQnIznkd6J5sZUD8c1nXFwVPBBJrWESG+wk9zgk5JPXFc/qFwZmIPJ7E9hmprq9cscg9efSsq6uiGcA4DdK3Q4lS8cIoIOT3x6VqeA/CR8War5VwSllEN7nGSfQcnv3rG0q1fW7xYI+Sx5JzxzXsHhewi0WOKMYB24dhjniu6hHmqpdGKbsrdTpILGCxiWC1jSGJBgBRgCqtxKiyBCcHrjPNSSXStIQp6H1qulobu5wsZdiegFf0NRcaVOMY6KyPKau7sRIBeTiIDcWOAB1rtvC/hS30tPtU4BuT0z2FP8P6Db6TGJ5EVpz3wOP61Lf35aQ4PHavjM94hWHi8Ph37z3fYmNHneuxNf3+coDwKyHmB65J6/WknkLL1yTVckYOTz2HvX5JUqSrSc5ttvdnoxSSSirJD3n5yO3ao2k3ZJNMJ55/Go2IYYHSsVdlXGtKVPtmke4Jzg8etRSkKMdTVSacx5ycCtYxvuSOurg7WIJ471xOsMHnLk+xJroby7BjbJwfrXFXlwfOfJypPBJ960SGnYY7AvgnGPyo4ZSCR14qs0mOvPoTUU0uABkCo5bFKWoTgNwDkVmX1lFLGQV68ZIq95yBcE5PfFMkdWGCM+pqlFdRxnY4/UPC8ciE4BJHBPauP1Xwy0JLIvzseGOeK9YNuSck7h2BrPvdNWXcNgIPQ/wD16Sp32N41e55Xb3NzprJHcAumduSenPauisp3IMtpKRLjaQT1HcCr+t+GY7uEhBh85z1rjZ/P0C5LxtuCn5geAR9K462FVTXZntYPMJ0Xyt3i/wADt9O8bXWkuodGIQgsFPIx6Zr0Xw/8RtA8QW4jvbgwSH5SJQQQemc9hXlOj6lbeIbLkKsmcEYGRz/KoNa8JO0IlsiWyDlQf89a8uWHjF8sj6qlUhiFzReh7w3gzTNROItbWKQ4KkEYPvgnkV0vhz4e21qyytq5uBjAIwASOoOCa+S9I8SaroMoi85tqHOxznB+p5rvPDPxU1Gzyks8pQ/dXf8AKDnrjHH4Vx1MKoO62OnknbTU+sbOMaREFjcuijjJ5rUtb5LlAQcg9q8M8N/F1bpUiu5VBcbT6Z7c13ui+I185DG26MkA88jPfFcMqemhg01o0dndRZUkDntms+aPAyByOuK0UuEnQYOeKgubfauRk1hy2EZLMTweR71x/izQluIZJUQFx83p7fnXaTwZAI4OaxdXVxA2RuJ4xW0Ni1I8SuYyjlRgEEjNVZZANoY8AZI9fpWvraBLx1KkMDggcCsic7wMAAjpW8NzbmujA8TaGupwMY/llAOMdz7n1ry690+TTrx1mQgjoSOte0F95KsMEHHsawvEXh9dSiIAVHA4fuMV9HgMZ7FqnPWLe/Y8DMcvjiU6kFaa6dzy8zbxtxj0zWbdkxxsc4AHQDvW9d6e9hKVlGCD1PQ81zusTKEZR0B5r7CFtGndM+IVNxbTVmt0zmtRJut4AzgflT9FneK0kj3YGSAM/nVI3YRJSCc5OQe9NspzFASDnJzz6GuuJsloPv1UIQBkn+KsKddp5/AVqXMpIzkAHgA1myEMxA6+tbLVFdCucgGosYNTxjJwQenWmSIVNBytXVy3bBmthg8Z5qCYHJHfNSWjEIw/Oop855rR6oSdtCTT1JmGOa6S2JVQc9OKw9Fi3zsf7vOK3kOWO0jA6j+dYS2Pcy58tjatLlTERjccfxdqrkjzSPfr6VFBIBkAHNSqh3A5ycYI964ps+so7o1rPHlgMBzyCKlUbsnPbg+nNVbUkAY7CpsksRnA6n3rnb1PXo3uWba3/eZByc8gnjFblkoaIlegHIFY0CGZ9oOB15rctT5MQIGDxwPWkj1k9Ny9HLstkCYDgd/TvULSs6ADAx1zyTSnEsWThWx09arRKZcsDjnHNM7aT3uR3KF1IxknuKS1QMgGDlasOoVTk545qG1mMFwCcbCOnqak7Y3asi5bJuOwnBPc9vpUhtSspXeQeh9xUyMkgDLgOeM+1SCFnQnIyP4j3qkjSLdyWJwcZKjnlvellnEbqMZJ6H8aYFAwHAJPTAp7spcA9R2H86drGmz1Pefgf8MvCHi3w6LvxXKPPWVmSBbgxkJ0BJHP4V6HJ4C8A+G9WaCy0+3R0C584+cTnnqxIwR6etfLvh/xhcaGWQBXiPUEHIHTAIPSt6H4kiRizlkLEFtoyOPfrXNUTvdbHw2bYbGynKVKTcX0T/Q+n7KbwvpjGS00ywt1JywigRc+ucDr9a1JviJpEMHlpFCij5ceWABx16V8pReP9khZXIQDkseDkdgT1zTZvH8VxhGO44zuB7VyOL3dz4yph8StXF/O59IxeNbGDUPtKRpJgEBlxnnBIz6HArYn+JdpDbhxHhyOQeQPb1Ir5gtfGkUcYBdimOCAefapH8XfbiFSYuT8oHOcemKzseNUjPeZ7ufiMNXmaNBsJ4A79PbiqLXEskpcsxYnqe9cv4U0yWCwS7lj2s5yBnJx05rqraMyBSRj8KWxwSuaENy/lgnOcYOadczjyjjrjrUMgCID3qhcXfYnjtSZnYSbUMDAwTnBzVKXUeeuB3FU7+cIODnnketZE10GDAc8+tZtmiRpXV+EYEvx6d81mSakyuSj5Hp1zWXdT7uA2W70lvgn2xz70ot3K6C314SuUJye/wDjXP32puAdxz3weua3LmPKk4xj1rk9biaPfIvzDPOO1dkIthHV2Kk2rcnce/esLUPEkKBy7kBTyO3X1rhPiH42bSZHtIFV5mTcckgqCTg8HI6V5bfeIr/UpN8tw4PopIHtxXdToylqdUKSe57FqfxBs7OMs0y5OcKDuJOK5DVvic85VYhxjkngivOwpZsk5JNTxWzPjA4Bro9ilu7nZCjfoa994r1G7ZgZyEPYdvoazneW4JZ3ZyTkliT/ADp8FseeCQOtWIbcNwB34rRRS2R6VOiQ29ruIB+uatrCinBGcjg0/wAsQnaB19KngQN247k9qdkerSpWQ2FFVSeTj196VfvnPXtUxhOMg9+lAjG75h1449aL6HowpCp8rkEc/SpzGcHI60yGDewznjoa04LVNpJAJ7EioUmdap23KQQFM7c88ZpViJkA5x6itARLGhAA9gB3qMRZ5xzn8qOY3UUQeWEkGIy7HgDGT9aVoCRuIPGRhu1XBGYyCRtIGd3eo5EDHrgnv9KakmRypFCRMRA4z7HtVLyxtPykt/StWRQSQRkgVSlOJM5yBwcdqaZxzRRYb14Hzc81QljIzkc54rUdxIxwOvr2NVZ4yQc9jWi2PKqxMuVQFwc/hVZsDPy/41ekj3c9D2zVWZCgwBn3rWLVzxK0TOlHJI6Zque1WnXP0FVmB5FaRPAqrUg7EZoC5BPTFDdfwpshIwK3Wx5ktAjOCQR+ddd8KWnPxK8LrCxRzqEIUjsd2M1ycIw3PQnmu5+Ddg+rfFbwtaREbzfRyncQBhPnPJ74HHvSd72MXotT9WNNAmtUIGSAMn14GTXpPwduZYtdliQNyoPHTAzk1jfCbwVP4n0+6OQohAKlwcEEZwCP8+9aehLL4Z8WwM7tEqOUkyCAQQRz7ZxRBNSTa0PMrSTi0nqfU+nSeZaRknJxyatcEVxng7xAl6xiD7h2Brsh+dd97nitWK9zZLPkjhvWqcSy2jnOSOgFa1MdQ2MjNUmZsgjuVbg8Gp6ha1RjkcH2oAMIJ6iqJJqMc0yOQSdKfSsF+ogcHI6Gq19p8WoWrwTKGjcYIPr6/WrDKOoHNLG+4eprOUTRM8U8V+HpdEvSnLRsSVfHUe/vXPyXkkS4UkEjbkHBweDXvus6PBrNo0MqjJ6N3FeL+KvDlxoVyVmTKscqyjIIz7dDmpUWacy6nwbP8SJtP8TajY34DeRezRCToSA5AJ7Zx1xWzqMb+JdNZ7K9eLJOPmOCccDOeOa8/wD2g44NJ+Kuti0QLbzuJsL2c8tz7nNcz4Y8az6XdiJmaRGOOXOB36Hjmv2jLq8Z4enzKzsj8jzDCzjXnyu6udvb2+oaRO8V1HLdNuwWVWkA9DnB4Nb1ldx5x5QUd9vBJ9+h/WvoP9iSS08ZXPiWa4t4508uJSkmHAILA5+v58V6R8RP2P8AQ9feS+8PTzaPdMS0ltgSRyZ9C3KnnPU+mBXJXzqhRxDoVY2tbUdHKq1aj7Wm2n2Pl/QPEgsU8gzukJz8u44+v1/GptStEvJvNjLcjPDHFO8b/BrxJ8PZ1Gp2jLbsxWObOQQBkHIGPwzx3rmLDUrmzzEZS6Lkc9RXsUp4evHnpNM8qtDEUHyVU0dhazPZWBQscY4yxz+dcdd6pLZ3jvbyvkk5OTxznj3qS61ydzszlcc/56VkzgyAgnAPBI611xow3aRxyrTskm9Do9N+JfiWyJFl4hv7TleFlPBHIxnOOa6ax/aN+Iely4TxJJdqe13DHIRzngkHFeVXQjikGc47HPfFV/MCMCo4J+9WdTB4arfmpp3XYqniq0NIya+Z9TeE/wBqnXWhJ1uxivhwDJAfLc88k8EE4x0AFed/HD4sw+JdYn1y0t5/s1nZ5EDAeYQgJIHuee9cT4e1GOCOUXDAIoyXPYd+1UbXXdI8Vpdvpt2kyICrAqQRxgnBAJGO9eJVwWHw8+eMbO2yPdoYmtXgoybeurOUsfjLp/xBsWjt7K8tHTLb54/kbBA4cZGeehOax9K8YWV1HvE6pFvK5dgBkH696m+DnwxltPDhvbm+nRJJZAbJlAjK5JBGeee+P8a8T1O2ki0LWdNMYilhv2A25whDjAB64ranieVWsVUwSqSTTsj6H8JaElx400+VAGiaYMxHIyASB+Yr6j8OToIzBKuY5PlKt0ORjFfmv4c+I3ibQNekZLiU39vCCscrfIzAjDleh49OvvX278I/i3Z/EbwrY6tH/o92D5N3ACSEkHBwT1BGD+ODXxOf0JV7Vorbex9RlSjRXspP0Z6Ra+Fzom84Dq8hYN6jrXbaHOUiC9sVz9/q8UukQOGG5SAc9xWjo90DGvOeK/MsVaLVj7rBrRrojr4JQRknB96kMofI6isy2kDDOTV6HAAHY/rXktnrJO4r4CkYqpIgzx096uMMkDGQTTJYOmBWDZukZ0qZGe9YuoqSCOtdDNGOnb0rDv0zk9ag1RyWoJxjFeX/ABW0gy6GLtIjIbeTewAyduCD79cV6xfoc8j3NcvrtuLi2ki4+YFcnp+NEknFotOzTPB9M1eeaFPKi8pF6Fvr2r23wdNpV5o1pKAqTFAZNx5Ld+fr+leN3mlaquqvZTJFDbK27fH1IJOABnrXceHtCu47AKFbazqYiQd2QcH86xoxadrDqNWTPWtG1iyu7y40aedYJFA8vLAE5APBPsa3bTwDrWo7FsbqO8QnaoJ5z6cA/SvRb79mLQvFH2a9n8zS9R8tBLLakMsuAOSD0PbIxkY64r1fwt4R0rwbpsVlpdsIYV6ueXc9ySeST1449ABXuUcK7fvEeLXxOygzx3w58J9WjZQ9s0cxwGklGAOmcE8kfSnaX44ubr4iW3g7RYo742+TezltyqgxkjHHGQOe5A710Hxp8U69N4c1HT/CYdtSgmWKdIATNtOCduDkZ9uSD25rK/Zg+E8ng3RrrxDqkcqa9qYMbRzqVaGIOeDk5JYqCSfQY757Y0VF2SscTqOS1Z2Xh64Osazq2mw4t0s1ALrwd5yM4HTBBHrxWX4U8deJT4iutE1HTftfkMyi5VDGQoJG45yCCNvI7nv1rodE8ATaD4s1HVrfUMWt4xZ7TyuSSS33s8AEnAA6GtjXtdGlKo2b92cNngfX1quWzM733OZ8e+IJtDtUu5mWFGZYwCwGWPt16A5ryvxTPcatKkjSAhfmHfnHrWH+0Frl7qMFssM7Flf51zxtPQgdjkflXJS+MrlPDywXGIvLiCFx1IA/w9Kx50nZmnK3sd5o9/a20D77yKUgknDggY659K8e+Knxni8WXr6fok0yW8KiGadcYY85x/Ljt68V494n8aXc2uz6ZYo0FlcEKWIOSMckkDivpD4Lfs1Np/haDxJ4ltoy8jB7SyQjleokbHXPYfj3reE00D03OH8GfBe98SmOfU5ZNF04qG82SM73BxjAOOCO+a+pPh98OPDGg29q+iRxA2+C1wYwZXIwSS55GcdOwrX1KSTXtNtjc6FPcugwDACSBkEcAdMdqu6W0VpZ7Usf7OHeJlKnOMcgjOaJ1EkStWauo6iWyWbgDgelc+8xll5Oeahvr8yOQGzU2mWzTuGPT1rglUv1LsjTs4yQDjitEyBFGKhWSOCPA6+tVpLnPXnmsk7vUknaYtkZyKrluSOppnmZ6daUMW961SuQyaJTnJq5CwUmqceRyaVnYHngVViH2LdxcArxWRdSBsg9e9SyTYzk1TmYHPoa0SJKcqgtjGaliI71BI/OPSlSQY5NDQLUuO4AyP0qld3ICEEjp3qKe9VARuyaxr6+DAkGnDcLXRNDdDz9hP5mvC/2w/gFB8bPh+bm0tll8TaMrTWDYAaVcZeHJ7HGRnuoHQnPo91rYtrsAnPNbrahFdWIO4MCPrXqYWtLD1FVg7NMzlFSVmfhvrGkmw1GS3ZNkoJV0ZcFSCQQe+QRWd5LZKk4A7+1fSv7avwnj8A/FS51bT4TFoutL9ojbOVSc5MiA9snnB9eOBXzlDAZXIJwTxj1r9xwmIjiqMaseqPGmnFtMfbbSPlOce9WIB+/Gee/Wo2j+zggcA1LbsFDEjJAxivQTILMsqoc4yPQVMzl8K2eOAM1DbNGCC5GTyAetXftEO8Dbye/pVAQRyGCQ7FIz29asWzvOSWGBnqO2KckES7ipyc55z1J5pFLq3yE4zyPeuqnLsJmjb73fAPHWrMagFcAHbxVG3JimDE5Hpniti1l+1SgKiqccgcV9BhHdXOWbsMfzdpQHAIwAamtHaEbXXkdTmnXCGM/O5POQAOmKhGZmB6IDya9iGpyOSuaCBp13lgBnoama/QDCvgDgkdQelZdyTHGMkhcDpUEVhJKSWbIByMHpWsYJ6syuzRMSTkkSBj7nn8qihgEcnBJIPOaW3tnhBzkk/yq3HDhSykFh1JqkrdSSBbpA2WA7/MOD71PbXcEmSRge9RGESjeFAPI47mqclqYCfL53EkqO1Wopjv3LM5VWLkb0I5HoM1VllQuCvyjkGmSyn1JZegPenWUK3UwJJ5PINP4UFzTt5AkYySCBxTo7gTzbZEXC9DnJNSz23AIbgDGaijs8lSWwM846nFQtUS2x1xGmARxjp7nFUp8TR7SxRgM5FWpyIpQoAfBwR0x70yJUkckgrj175qo6K4KVjmrqyZLtGMhlXoSe/PeriqY48A4JHGKv6kEWIiNDnOSQOn41mwK7Lklzg42kZxWy1QuayLltGLe3IZ8liT+lPmY21rlASrHqBnj6062tmlyjH5ScZ9q11iS2tChGVxyKxla4lK5l2UICAYIZhkE0rR+UxHQk4yKZNI8z4QFAM4Oe1V3d4nLN857g9s1HK2y73LhPlOBnBYADParEUCyKCeSRzWfHd+ZGQRhvU1ctLlFIB5J/SocWjVMc0TqCCOB0NVZ5JRGSBk+laBaWRggxt7k9elNktRBGCWyc5I71k3YuJkSROpJwcnvTvIZ0xkhh3HetOY/ICACMZINVftKryQMDqaOZtaFEJhCYCt82BnP+FaMEKSxDJG4DkiqOEmAdeM9cVBJdSxP5cR+8cZPeptcaRcmURcJtPqQaprCFDFAADycfzpgdzJhyc9D6ZoMwRCB97oa2joLcljiIYBACCeoOcnH5VIFEEhL8nPSq9vcEOoTORyT6VJcwPeuNjlcnn60+urJe1iyJcSAIpIJBz2Hvmrd04jIQndwWBJ9qrxyGCMRyAF+m7+QqVLciIuxyw5C9SfapbWhhLyLVmkZiG1dzsetdXo+hC4RH2EgHg980ngfww3iCR1wAiDLNgEg9R+dek2XhVNNKoSBxhRxya8vE11FWT1Pmcyx3sU6dN+91Kej6GtoANq4I9v5V0UFotswUgADoSKdHpjfKxZsjoPX605C7FlYHIPQ14Mpttts+Qc23du7ZPDbJy6gZJ61d8gSxA4ywHSq8WfLBxxnirltJkYAIPY1ySkyeZ9STT9MMpwRgA5OO/rXVWeiwlVOByc4rF0t3QFXIx1BzXS6bLFgKWz715823szWLJotPiidCRnFbq6jDZ2wOQMDiue1K7WzUuGHTrmvMPGnxIGnW7EuQQSAAec+oArGNGdWSjHVvY7KTcmklds7Hxp48jt7WaEy4JBCgY78CvlzxB4gfUC5km3bGPcEZ74x2rL8WfEWXxBcEoblkJCs0ikdzk4Jz/nrWKsgljwrgZGQCf6Gvtssyr6svaVPjf4H1eEwvsUpSWr/AAP1DEgZOBn6DpUDITkg/nU0RGCTSNkjINfzg2z9LsVzngHrmmMu4jOTUj4JwTk+tR7tp7mobuMMA8E4xQFzwCfenKA+T78ilLBc4OD7VI1bqNYbBgng9ajYqqkHH1pu9geSar3MhAwKhlJ6nP8Aikk2sgUnaRzgZrrf2cfEEWhWPidLolYmgWUI+AshXduGTxkggAdxn0rhPFd8Layld8bQCcnj9aZ8PfFNvB4B8W742eeO2eSNgc7n2MQB6EED8687Fu8beaNorQ/P34mXFzf65fzzymV2lfJPU5cnkH1zXNeFYlnvlEqGRCOR61q+O7k3OpyMUKh+SDzk9zn3PNU/BsZF6MJuHIIP0rppu1ja2hieN1WO6kdMmPJIXHQYrlGkSSIADDA5Oa6rx5cINRdl2ohPCgdD3zXIQhJ5iQckjAz616EDGWx1OjjFqrEDJ6VpG7eVSDwAMA1jWBZIlAPA9K1UciMFhw3Sulamd9BFbcoBAPfmp0uBEo2jkHkVA0ZLjBGT39KFiPmAAbiTg1SRm3qXorZ9QLMozt6/SqU0LRylWBGeK6bT9Nl8OpJJc5IkXgdh3Fc9cytczGQ9+eapF3IvLxkHkdjUkUXmDgZ70pOGAxuHerukWrSXkaINwzk10UoSq1FTW7aSJclCLk9krnonw40k2qpPLBt3DIbaevGc17p4RuVmvI4ywDEcBsV5joFyItPhjbahAwQP512nhUn7aszMFRRnPfOOK/d8vwkY4JUo9Fr6n5HnLlipyl1ex1vjC48wxwE54yAeh9/rXjnjLSzZy7wQEbJwM5z6177a/CfVfHVm+raXcJO0Z2tAW6kenuRXm3jfw7LFbmC8ieGaEkEMuMHOO/UV4tPEUqFbkejPmcDReFrxlPo9jw68lNz5kLsSuPxwBWJ9lS2JwMxnkkiu01bTY4SQqEcY49D71yd5bliQCQo4FfY0Kzcbx2Z+q0cQpxUlorEdvCJ5VVOOwA61vw6ImwGUZBHJPc074d6MmpXU6yFhMgO3IGD75610WqaXLbSFAclevHH4UqmKcZcq3JljeW0U3r1MyDwst7GEjKqQeOcZyf8ACvYvCfhp/CmhRhGbDDJJGMmuD8Cwvda7bo44VgTxnP4V7XqivfWIto0OegAr8s4nx9aVRUHJuO7R9Dl7dSHM3e/UqeEPFw07VP8ASHcwMecDIH4eleo694k0HS9I+2ShdwGcAAk5xxXkFt4flgzK4KgHJJAz7isfxFePqDGIuSi9s8V+eOoe3GB9U6V4Z0zx38O01PTtruB8yhehBwQcc5rxXxN4Pgs5TIVyobJJwQO/5Vvfs3fFxPBi3ek6jGbnTJ1yxDHdGRnoCcYOTn6da9C1zXPhv4juHge8EBkO0gMVxz1JGQK4+ZNnXCNjxrSihkCKTtxg46V6B4Y0+IX0BVQdx7/T3qPVfCPh7wwftNpem6th1O4PjPTkV5H4z+M8+lXZGkFoWjJVWzz1xk8elS5I6I32PafHfgf7VewSS2wQEcSKBgj6iuEv/CxtZikagR9ck813vww+LZ8Q/D8T6yUu5vLYB+rAjPXPTt0NeKeN/ilcXt7LFppMSgspboeOnXjmuKpJJGsbvQ9E8G+CrLVBdFWIuYF3g55PXivI/GXxCur2eWwhleKJCVKHjJBI5Ndn+zvr0974h1mO7uCX+yAAsehLjJH4V4t4ouGTUrlgg8wyNu2+uTn9a82o7rQ6Yb6m/pM9otq8smDOMlgetZeoa4ZWcI2MjAwa5N9RdVHJBPUCruiq95qVsuNylgWDYxjPPXivLqeh2Jrc7LwDow8SazHAys0LH55BnC+mT6HivqSx8R2HgnRBbwOsRCDKrgFjgAnjrXlJtdO8EWAeDy4iwDEDuSM5J7Vx1/4v+3Ss4lIBPOSTn169q8nEUXXtFbXMJNz2Z2fjXx5LrgeITMkWMAA8DmvOTdwG6VJW5PAzWJquru9yxR2OO46GsuW7ZzvJIYnp9a64ULJLsb03yqx38NwAoTOQMYFZ11OgvwGXBx973rnrC4YKXEjAg5wTVwSibEjkOc8g1bo20N4tpnV2l6IMDIIPYCuk8OaqIpThyMnI5rgbaQu4c52ZGT6e9aEOq/Z7pFTlG6tnislQUdTXnPUrjxEJAFLjGO/Wsi71VJxthcEkYJrj73VpJIwoBBPBYd/pVS2eWAsQ7Zbnk03StsVGXc62KfBYSZIwOvaozdBGKoSC3p3rHs53aMkv37nmrUblW3Zyc8miMLMvmTOl0YYulZiQcdSODxzzW2kyi4zuGeoBrnbG8DxDLD5Rz69KWfUVWMupOQO1aaWMua7NLVbt7i4VRN5eDn5SOfqDWjpepvCFWSUEY9ev4154dWae8ZmcgE4BJq/b3bB0QSfKe5qkrml7I9TsdXcuQkhCnsTwavedLIQQSSTx7muC07UfLlRS2QeCO+a9T8K6N9rjiuZgQmNwDDB/HNXGkn01Od1HsjX8O6X5wS7u1wy8rnv7mreua+qKURvu9h2qHWdVFpBsjwAOAK4PUNSaV2JY5PvWFRxpprqOKc2myxqepmaQtk4/nWPcXowRnODVK7vjg5P4+lZj3+SeRjHGa8ipU1OuMdDQnuiynJ96ybi4LMADj39ahmuSf4jycGqNzKQMgnjvXG9TfZC3crbskjHvWZPcFCSp5zyDTpbzfwST3yfSs2acKxBPUcVUYtu5DJftLOx5ziqFzcMi5J25PJNOWTahJ6nqKzr+8GeOmM4rqiZ7le+lDr8pz3OTWHcOJH2gkknjPap7i7POBjsQKteHdDutWuE8pC6kgfdJ5qn2RSslc3vB1iNNKysgD9QeO9dfGxnuA4J78Vc0T4fX4KmUbEwBk88fTtXYab4RtrFgSN7AY5z1rtoSdKUZPWzTOac0zH0vQZbo7tpTcc7myOPXmuvsdPi02IBAC+MbmxmrCgom0AcDAqFxI556V9ZiuIa9aChSXKl16nNZLcSe7dsAnNV2BYjJyfWpZFx/hVdnPQGvjpXm25O7erbNE7IY/HU81WkGQMVO3OcnJqtISDxWXKWpBJzHkHnvUG7CkGleUKOeKqzXAHPJ9T6VcY6ictBs5whIJz71k3U529efrVm4ndshTgdyKx7pyh5bJPpWyiTzFO+kIQgk89xXJXUrLIcnPcGuh1OQmInJBH51y1xOFUAnkdz1NO3cal2FNyAMN1I4qMPuJBP4VmtdFwWIOB0/OoZL/njjHUY61BZpb1UkA8+9O80FAc8+uMCssXe4ZJOTyKrnUirbCcc4zSTSBam4ZC3HGB6GlUh8gn86z4JSYgSSTU8bhVJIJ5rWI9ULLEkikYOeme35VyWt6Gk4+YAkDoe5rrQ6kHFVLmJSpLnBBOB603FNF05tHjNzDd+Hrx5oSVUEthehGeAa9F8IeLYNVgiaXBOdrxjqDnqM1U1rRhdRsMDaRz+dedTxXHh3UxcwEhVPYdR6GuGth41ltZrZnt4TGyoO28Xa59B3/wAMdP8AEsD3lpJ+/cAgKRtYgdPY+tcFqHg280a7FvcQmKUDcD1B/EVvfDX4gmWFCp+Vj+8jJ75wSK9Wu7e18WWXlMFS5A/dyDBJHoa8Camrx2aPtaNf3VKLumeEw6dOsgO4oR09a6fQPEl/p8scTXMjDO05PzcnpnrVnVdEn0u7YPkBSQd4xk+34VkRQIZTI4O4Hg8+vtXmTk9md8bTR734O8aNdShHI24ABz0OPc969GtbsXMeM5J7V81aDqAgZHVztyDxkdq9R8L+LAqKHlO0ngsc8Z5zWUXzLXc4pRsz0G4j4OODVC4swynnmrlncpfRK6sCGHWnT25ZSOuRTirGWx4l460/y9QkfjcTu478cVxsrjPTnPJNel/ES18ubJAOSOMf1rz1okwSTj09q1WjLjIzriPKAg8nnIqlJM0ZCucnHBPStWVAcAnIqnfWiugA9OvcV3Qu1oDl3MHWNHi1WEj7jdmAGf1ryDx1ocuiuWVXeIHJbBwMnnnpXs88rQSCJjvwM7ugPNZmtWMOr2ctvKgkjkGCD1/A17eCxUqGj1XY8jF4SFf3lZS79z53u1RohJCMqfvY9apTz+TGAOGrtr3wbcaNdyQRRNLbMSQ56Y/xFcT4js207UWgPUANyMda+woVIVVeDuj5OtCdB2nuQLOZACTkjrn0phwWJPpmobaTawz0PHNTunIPr2rqjpoZRd1dA8ZxlRwe1QMpJJOauLGdgyR7VWlU7iPwqnsRbQLTAdge/akuMA+ntTYRtfBz+FSzJ8uSec96L6GaiX9BAUMxBJPAx3HetCKUJKRnOT1NZekybEIY4APAPc9/0q1uBl3dieal6o9bCuyR0Fqpz8oyGGc1ZijKt845PQ9KhsiBCCvQAYPpVlt75LnJ6D0FcM7I+qw3vJMsQqI2wTg9efrTvMBcgHgdTUCjaoBIO7ue1So4jwuOvTNc0tz3aG5qaUS0mcYzxg961VlByMZIrK0tzHIGODnqD6VoM377K8K2OnrSTPThq9SbzZSAMEAjqfSpYTuUZ59iP1qPzC+ASDjqPXmlWVgAoHGcYoud9PawszbiOAB3NQRwJ5m4gE9QATzVieF5QFQgDvVaONhMDliMZFI7qdmX1UiRW6Y7VfD7gAG9/oaz03lwduPWrcJw2SOCODVHQl3LQk2qWxkgc+9U3kMrnaOSOB6mp2gMyA9AD0z19qQoHmiKHYqnJ96DTRIrZkiBDE5yflPpTJrlIlbIJc/3avFRdPyMkcZqK400syjbjB5NHK7HPOz3MvzXuRnecj+E9BzTw8ils5BGMnrWmmkJEhJcgseBjOD7V6X8Ofg6muvHda4TBaghhb9HkU54JzkZqW1BXlseDjsTRwsHOq7JfeeaeH9P1bxRcG00SzuNRnyFKwKSFycAk9ACe/QV714F+CMmjw297rs7LexsHNrHgqCDwCcnP4V7Fpt1onhPTfs+nWlvZR7RlYFCliBjJIGScdzXPyatPq2pFYh+4GSWHp2OK8+pU9o7W0R+XZlmbxj5YxSinp3ZcdogmAoVVHAA4qg+rJ5uxOcH9aXV7pLe3Kk4Zhj3z7Vi6dbFXMhOc85PesNT556m6LosMP8Ajmsy7mEjZBxg0l3fpCvL49axbi9JViSAOuahgkQ6lcbSSxzngYrDnuX6AkY9Kmupt5ODkdxWbNIVfqSM84rJm0dB8U5L5frir1qMZYtnJ4ArMR9xPTHepLecB+uAO3rWsCGzTlkO3Bwa5jXpSqH5AwHUdCf/AK9b5k3YbkjGfrXLeLdwsp3QFnVSRjOATwCcdua9Ck9bBDVpHyn4p1E6rrd5cEcPI232XJwPyrKWEt2PPtWhd26yTu6IU55U9j3pYk4AA56Z969aKsrH0tPD9yrFACcHj8KtLBtxjn+lSGMI2B19qkRdoJ71drI9GnRS2GxoQMYPPepFXBAHU9aWNWYYxnPFSCIhsAdOtTsd0KYighx6471OrbOBSRRBicnnsKuQWxDAYHJqdzvp07kC7gQCMjFTw2/nOc5HuKtJZlRkrz0GKlt8JL8y4BrNs7oUwjswiAnlTV+JAiAkcDjFQ7XPBAI7EdBUkTEoQTkZ+6etQjXkfVk7IjdQOe9UmykuF9cYNWVPykE8HjHeoGyWLBiOBkVV0xxVhzksvBBJPIqCeIhQVIz6ipQ2/AxgAc+9QuGjOeSPShI5paOxVH3sE/garS5EjcDr3HUVanYyHcOG9Pas+ecq5LAlqqJwzZXmcAkgY9cUxkyDjgZ5NOJEhyPloClVcH1rZHlVWZs4XOSSSOfaqc2Npzx6VeuFxk4/EVSmYEgDnjODWsVY8esZzgkH61Vf061bYlc5qAgZPNbRV9j5+qrlf+HBqOU8cflUvOeDxUMowf8ACt+h5cxYz29+lesfs22aX/xq8NQNGXj8yRyFGefLYDA+pFeRx/eHHNfVv7CXgSLXfiJDrdyspSzkEMLIMKXON2T1yAOB/tVNtUczloz9cvgrox8P+HrSKbIeSJTIHGCGxxkfSqvxX8KSLeLqNuN0LABwByp+uec/zrvNL0p206O4GcsobAHt1qxZmDVHNndxrKhPKt0Jz/Oulw0SPAc/ebPGvDut3uj3UUi7lAIBznkele7eF/Eaa1aKzEK/cetcj4+8Gx2toLyygCRRjMgXORyMEj09a53wtqj6ZdK2T1556c01FpbmLake401qo6PqialbK6kZxyKvkZrRHO0NooorQzK0lp8+5DtPcetSo5AAbr60/IoYAjmglACCOOaYVCHIOM03BQZXms/Ubp4lLDnHai1xXuaQGQTVDWtNttQsXjuUDpjOT1GO9U9O8QKzeXKcE9Ce5o8WXptvDGp3ETfPHbSMpHYhSQf61UY3kl3InPlg2t0j8mPj94fubTxZq9+83n2rXcqK7EBgoYgDHpjmvIluY4tz70xgY5GPzzXYftW373mv6Fo099JYrcme8nuGYBGBOFHBAzwepA5681832nh++1vVZNKTUUe1gmKiSRsKQDwQBnPHTkiv0qk/ZwjFLofIOl7STlKVurP0W/YA8eCy/wCEphiJHlSQMzjoQS2AfwBNfoV4d8QxavApBAbAOD3r8wf2JLEaFP4lso+UENuxkBzuILjJPrzX214T8RPZSICxwD1Hf2r43M/94fmfQ4KP7leR7N4i8PW2vWEkE8Syo4w0bgFT+Br5h+Jf7MMU7XN/oBMV6QW+x8LG3PQZ7455PtX09ouuR30CbmBJA6nrTNUt1ky6qD6mubC4qrhZqUJNW/E1rYanXi4zSZ+ZPiHRL/SbuS2uLeS2mjbawkUjp1xxzz3rFZrgSEucAcbT0NfoX478B6L42sTbaraB3AYR3I4kizjJB6HOB1yOK+UPiJ8BNZ8MXoMCyajpzlvLmjXLdMnIHQ/zr9FwGfUqy5ay5WuvRnwGNyGpBuVF3Tex47c3McgKFeOOffvUYYCJSOQCevWvR5fgpr0unmeOxbaFLkOcHA59D+VcJrWhXGjy7J9y45wRjHfGPWvoKWNoVnanJN+R4NXL69BXqRaRk6hNLc2NzaiQxCaMoCvbNY3gXxb4Wu9MSyFr9i1uO2kgmWOMrnAI3bhwSeuTzye1actwh4ByQc/WvOfHOrDQNVgk06xhkvbkfvGYEBkAzjjGDnqea58XFTSa3OvASkm47m/p3xX16M+FNOfTza6YrG1kujJuFyAMDgDIPBPJOcnivKrqW4XxDf6lLFu0u7vpAcEZUlzgkdcdBXe2GrWWraFbpdD7I9nL52xW4VuScE9jzXF3+jXBvZ3027Eul3EvmmNm+4Scnr2J7ZryOVLZHvQd+pDr2oWMd7JfEEXMUXknA6jORx/Wuj+AXjy40HXLiyaSFLa4AlzvwSw4wB0OR/Kud8QeGp7eC7v2TMKAOQCCSo4IArzm5umS+M8ZaJoyGjZeCpA/xriqNP3Wjtp6u5+o3hPVl8Q6Crxvv5J5GOmK7DRrho1Ck5xxXxN+yb8cbpdWfR9euWaCWMJBMwyuc9yOAfevsW01GNsFXBHUFSCD+Ir8lzvDulWckrJ7H3+V1VOny3u1udzYXZJHPWty3nBUHPTvXD6dengZ5710NtdHaAelfLPU99Kx0MMpPU055CRxzWbb3BPynmrykY6/nWLNVoQTdOfWsa/iypKnit6dNydKxL0HJUVm0aI5e/U4J6jNc/eRb1Oa6TUAVJHasS5AweDVK9kL1OEsfhxq3iD4h2l7DG8+lKgEsS9CQD1565wcYzXseneH7a4sonispbdYyUMkgIBI6gE+h6+lZPh3XNb060ntNCgWW9nlUxbhk7sgYA5BzwORXpmleBfGt9EW8TywiYHMcFsykcjksVABPQY57/j7WHpxUU7ankVpy5rX0PQfDfj5/wCwbZZEDyRgRFieTgAA8Vo67rt/e+CbrUrCIve2kgkEa8bgpBYdem0muUvvCC6L4cgWO4CyriSXe2CckjgHtk4/Cur8H6gH0kwTRK8LghiCcnIwcj3HpXetNjglucLaw6R8SdUtde0LxO2g6jOoW8tsEu5wABguBwARkAg5BxmvY9KsBpljHA0zTso+aWTALHuSBwKx/DXgHw54YWOXStJt7Z1GFlwWcD/eYk/rVDxtrMi2zwW9x5JjO5wuQSByBn04+h6Gq5kldkpXOmvdYt7CSKOVwGfkc9B6mvLviB4mht9Sl08uASBKjE8HIOQD9eteXa98Qb59YvLsXDHcAkbMc4UDjGfxpuh3lt8TbxJJNUiW7gUqYSRuODxgZGeR1rmdWMnY05JRV2U9cZdUuGSX5wD39a8h1bw14i+KvxJtPBHh4PFp8gjN9fxKT5EZJDkkdAAO+MnGDXZeKL+7uPFA8OaI63uoszRv9nYNsIJGM8jOete//DnwlB8GfDqPMii+uCPtMxw0krdcEjqBzgdh6k1laEnr0BSktjf8HfATwl4O8Gjw9FpkF5Gw3TXV1ErTTSY5ckAEewB4HFdRZ6C+iaalvFLutoVCxxFcBFHAA5rjIvirqcmogfZLcWRPU7t6j1Jzg/lXRWnjZtWDBIgsQGCx7n25purBKyBKV7tCR+JNUW7kEqRLApwu1Tk9epJPt2rI1nVzPIzNjcfSpNT1EEkL1J6Cs6Cxa8mDvnH8646lS+xoo23I7Cwe6few+TrzW8hS1jCrgcVXeaO1TYhxgdBVFrtpGwOeawvcC69yXyCfzpOW5FR29uz84z3rUttPO0EjNXEn1KsKMxAwTVqOEjqKupbBAMikfCgjp9a28yLdCqw8s5NVZ5T61Lc3IXgmsma5LNxk89atEMfNOMnPSq7zYHHSmSvxk1TlnCjGTWkSWrCzzc5Bx3qjPdlW4OB3ptxMF5PWsm9vMZqlZiH3l+VJy2BXP6hrOwEBuaratqWVIDHNcjqFzLMpBbPpQt9TRIsahrAkcndk9TVjTPEzqPLLkoBjFcg2UbLHPPOTUcd60cw2cDPY10x1FbU5P9rHwEfiX8LL1oSou9IZtTiBXmQJGwZQc8Egk+5UDvX51vb7lBBxwc54IPpX60WMqXlo0coBEilTnoQRg5B7Yr8ufiT4fuPC/jDVLJtqtDdSqY1PAXccfhjpX6dw1iuenKhJ6rVeh5WLg01JHJvG7AbjgKcD3pROLdCWwRng1UuLiUEZ5PoOlPjcSAb8E+h7V95FM4EW7d9w3AdTkcVbEYVQ3bPUdzVONlUkDAA9RV+2t/NQEtkdatJkre5JGpyOc5PAHarCzbJwp4Ujk+9VMmNyCMKBwfU0m5pJCQPmHTPfit6YGuu2RyUJIIyc1cshIjFwMKflBHesyzz8gA6kZ+lbOnus1wqEcDHX617uBlZ2Zy1dVcnhUythxwQTubsavpGnlgDnHPHSppdNCoCBweM1RiuHglMSDnptPPevei09UcN7aMtLGJQBKBhfbGKiUxRScNgHoO5zT57l2i24GccgetZTxymYEDoMg9hmumKvuzNvU2A6bSQcNjAzUG0puKtwf1qlNchSnyl3HOOxNXrCOa8QllVcHIAPP41drGTl2GQiYSEk4XsQM9+tPa2ZQxLM5PerbSGPKOBnPUdhUUlwsUoGchuuaeolJleC0W6uSSNuRxjsamgtFtZMkhDkjNU5XCS5jJwRz605Fe4UqNxx1JNGo733ZoSyRvhA47ZIqo1w0MyhTx/SoYtPlwSJNh6knpSeWFcMxwF6kU1FDvfcsOkjsZMjI6nvU0EWQS8hckggnHAqAREyffLJjOc96m02I+c+c7SOC3al0BKzHXEJ8o7ASST19MVTAePIK846HqK6BbJ50LJ0UdBV/R/B9zqEhd4iqDklhjPPGKwlUjBXbsjKpUUdW7Luc1axMCp25x6U68Z7Nd7jeOwJrub7QrfTB5ZA34HUVxmoW5eYhi2M9O1RCpGo7x1RlCvGaundFCGXz1ACbcc5PXHpUssAHTkkc5p5YKQsa8YwW9TTrmPbFvL4zxgd/wAa11OuMkzOaKJThj379zR5CpIrIMjPFR3cJcAoDnPHPWli1E28aq6cjr6UWb2OiOpbW4cMGAxjoDUFzcs7A84zgj2pXkMy5Rck9TSxQAMS3JJGKyaSVzZBHcFVC5xxRdRJIgIHOOgquynzyTkFeAD3qxsMhzvwR29ai1ndGkVdEYn2xiJBk45PcUi2uCrMw3DkVKkQjcOeh4yajlkRXJO0+hHualb6FWTGRMJAVJ5PQ45p4sQ5XYSTnJz0xTGUOocHB9fWrEM2xFzweh5od+guXuNSAJuB4BOeadE7AlVQ8dCOpqV5RwCCc98cVHcahFEchPmHXHTNCbbE0ixhDGd4+fORntxWtoWnyXj8jKdgeh9q5+Cc30ypGcseST0AruvB7RW+oQxu2QDggAYPOKiTcUctt3c7D4ZRalpF3fiSzKW0hG1iDg4PHP0NdzJcKblDIcgHp6Emuh09oLzTFitEVSVCk4AycdTWFf8Ah6S2DMXJYnPP1r5nETU5t9z82xs/bV5SWivsaMEsUoUKTzzgd6nlsEBDqMMRjP8AjVDTdPmjiyDk9Rx1rZS3uPLG9COOp78VwNnmtamJdyPCNoU49QKt2cgKYQEnuSKupBGTiQ9D3qOa5sbTlZVyeDjHWsH7wrMWNhH8ztwDnFJeeJ4NPtSQ4zjk5rg/Gfi6W1tpTayADB5BweMZHpk15lqPiy7ltnYyHa4wM9fevSw+WSrJSlome5hcsr17Sdop99z0Xxn8TZUt3MEpUjgEEHn8a8R1bxhe6ldkXClsklWBxkHuar6jq04id2zKxxhM4znqeh5xWfFdLcoCUKkYLA8kc19ThcDRw691a9z6/DYKnh0lFXfVskubhJAA3JYdSelVYZ0glwCCT71FcypO6bVwFOQcdRUURR5yJOnYY7V6Sskeiodz9YFACEEH2pg9ACfrVjYAADzUL/J06V/IraPrmiIqBk9803ZkHA4709SXyMYA/Wo2bYuAeam4K/QgZijYxgU0sTkc808yh+o5HX2pwQcEjipGiFuAB3HrVeQbuvarM4G3jrmodu1STz6VL21LWpw/j6E/2dIQnm8cKRwR6V4j4U+Kt74WvdV0V7ZLmCcsQQThMjHQj04/xr3jxbMDaP24Ix614X4h8ORaVffb1iyZQQWAGMjua46i59Hsb07K6Z8u+OgbC9eMFSASOPrjnFU/Bk1xJqDNCFBRSwVv4j6D3/GtDx9NAdVuQoUhpSxAOcZJ71V8Iptd2iO1xyKunubdDlPHj+dLKpwHJYt7HPSuUtQV2KBhs9a6rxwAb6VxgEtls8ZI4zXOWTozYJBxg5P1r1IWMZLQ6XTYiEBfBGOvrWjlZB8ucZ4FVrZP3SHGcjitjRtGm1i7jgt0Lysenb3rrgr9DmckupVs7R5HwEL4OSeauJYzpMDGjMyndtCkn+VdPpOknQtSMF4pQNxjrk+lemfCzV9KsNRvbR7N7ud13JtUE4GQQeehzXXGjePM38jxsRjXSbaV0vxPHdZ8RS6gi28yYdQBwT6d/esGRf3ZI654Fdn8RTBe+ML6e2tFtULBREBgAAAcgd85ririVncKOCCcj1rndoux3Uajq01Pur2EQkLljx3zXe+CdFSZDcKGYkgqT0rhBCZIsjnHUV75p9hbaJ4JtriJFdxAGbaAMnH8+34V6GXO+Kg7XszzczxMqNBRjo5OxyGoao2k3fkZKKQMN269K6nw7rs01q4ikDuR1BPXtmuOs9IuPFty7A5KjcR1Pp0z612nhPwpLaBzOSoRchfU5r+gaVWlh8I5ydmlf1PhMVJJa7nv/wCyP8ZZbDXbzwjrpIE7tJayswILEEkEkZ7HHPU1r/tSeH54rhNZt4/Ms5BtkKjOw4ABOB0Pr618la5rlzoHiKO5ti0U8RDBuhDAkjGPUV6/ZfHTX/iX4Xn0G9EQuZYwolgJyenByOTjrX5piJ0cTiFWpPVvVHLiMHVklWS00ueaTwi43knOBk8cVj3+kRS8hcEjqO1dz4s8I/8ACJ6WtyZi7PnKEc7sZxiuBt9QfULvyURt7YG1VJ6/SvvsPzOmpLRWPXoc1SmuRN9C/wCHJ7fS7yIABSWKkAE5zx1rv4PC114gmiWygaeaQ4VVGdxNdX8Jf2YH8bWw1K91BbWNGGYlUMTzkDGcjpzX0vofhPw/4Dt4jDaRpcQrtDqOTj0PvXwub8T4bCzlSpu80rXPqcJktWso1JqyXQ8h8Dfss67Zaa+vzPFAYlLm2lBDEgZIBwR055rLim+z6mYXQhkbByp4Oe9e1al8cUto3iaXyYDwyNg9/U1H4h+HthYeG08TWs6XC3SibEZDAkgk4I688cd6/KcVm08XU9pUd2z7Ohg1QgoxWh5T4umtbK0wvDEZIxXimrxyvdFkYgMckAmvT/EUV3eu7ujBMcDJIHPauYh0kvKdyZAOSWHH615rxKbO6MLbmVpcEsMIKFg5HJBxmpSkqEEngHNa6WuwZUfKOMCsy+vhuKkZ2kj1rGVV7o1jG71NhdQmFgIQxAbryea8+8QaG7O0hO/LcgdQK7Eys9shQ9RWZfbftCKSGJxx71l7ST6mkUkdl4Tc6D8PkgWMAyqS5YkEBsj868q+yGwunXeCikhT2IrsPGviQ22g2FopKHOWYA84Hc/UivOzqQkjO58v7nnk1hObY0rK565+zjOk/wAS/sTEg3UEiKR7Dd/SvM/iMsum+LNXtCCEiuZEUlcEgMeSPUiuk+AesfYfjD4YlRDKr3PktnIADgoT+AOfrWp+1H4ffQfirqW6Hy47oJPGo5BJAyR+JyfrU2uhppM8geNyAF53cjI5Nbmhslk6SyAhl/KqwltorNC4IfGCCOlVftbTSbIwSpODj0ranQUndobqM6TX/Et3rhXzHJiXGOTg49ulZN3fFolRG47k1JbW/wAqo2CG4ANdLa+Eg9iWEJeQfNnFauhFLYFLQ5Zd7gq42cAgnvUZBZAc8g8A9zWz/YtxfMUQEEHAA61YtPCEjsEYkOeQCO9cFSKWiOun5mdZkGI4PJ6j0q9YShlZTgnHHvWpbeC5YpGjcYJHBHesq+0G70iY7gyqTwema5bJPU6Lq+htafq8MFpcQvEGyvyE+tZ0E6yM+7ls8c+9ZT3TR5J5IPQ96u6KBdbiwwB1J7mqUFIlzsXEme2cMXJTOSCeK0bfWF4DL17jtWTqLo0iop56GrUckMS7OC4GMnvW3slYn2ndl6S/EMgKliG/SrOnam44cb1JIB9KwbmfEeAeR/FTbS73fKSQRzisXStoXGodhDfhmIzwT3qC91CWOFwh7598VhRagQ3qelVJ9XlDvkggjBB7CsXTKUy5BcyNkuSMnIIrYsLmeWRApL+g/pXM2ly6xk435PQ9vpXr3wu+Hra7LDc3WVt1O5uxPTjpjn+VTGLQ3NM6f4beD5NenFxdREWiHcCwIJII6cevevU9Q1GLTohAgChRgEdCMVE1zBotkkEAEaIu1VAxgelcVrWqNczElvlz3olUcdgik9yTVtVYuxLkg88mubutQDMQCfrSXt3uBBJI69ayZZwV4PNePWm5M76cbIkuLgtkZ/Cs15m79AeuKJLnqD+dVXuwQQcY/SvPbTZutESzynaCvJHWqE90VBLDn3p0tyU5HU+9ULiQPwTk45xUKNyWyJ5DvBB61WuJQcEgkgdaa12ISc5PYVWub0SYxkA9a6IIybuyJ74u5UA7Rk5FULm7K5AGQR3FJeSGPJHGRn8Kz3uNxA7tXTFMyvqWtI0yTXNVitIUJLnDHGQBnk/Svo3wr4es9C05IliUTdWcAcnAHUCvNvhnoaWKC/lBEzgqDnjacfka9Ij1IEfIcjoCDXVCFldnPOpd2OgFxgYHTHGaQ3W05PXNYn20njP/ANao2um4Gc+gq7GLmbcl2A2etIt2G61ki8Dcc5pFuGMhBP0oUehm5mlNOCeOnvVSW4AyPeoDLnknn9KgeTcCSSCKORhzkzTgEgnk9zVWe4A4zzVaeVvMxnAqjPcENkYIHrT5C+ctTXQBIJPtWfNckuQCcjrUVzcjbkk59BVF7oBwM9fWqUbBe5amv/KGCQSeBWdPMJCCPqTUNzcjJBOR69apvdBVJ5wOhoasFyLUZS6tgE/0rkdQUyEkEp65710dxc7kYkngHpXL31wfNYEYUHg561L1NoNlGfKjCntyexNUJ8kA856VbmkJ+7wfbiqzMGyCOR1rFx1NUZ9zfyWzheq460sN2ZGDEjAqa8RJYjk8j1/nWJPKLd8K/HoPWoZW509tcsrAgcZ5zWkt2pTAOfWub0+Z2QFjk+/StFZMDJPXkitYEs0S6yqQDgHgetSCL7REE54PXvWekhBBHAzn3q9bzkZAPP1qo67kXsQT2auSOuO1cp4h8Ppd28ilOWHDY7+9dztAcNjO7rn+tVbmzWQE4x3AH8qGtDSFS2h4xpltN4Y1uKWMt5bMAyg8EHjp6/WvePCfiQPDGA5UooKknn1xXnfijRftIOyM5GOe3/66j8B3jxSPak/NGSSGGcDPXNePj6V4e0W8fxPqcqxNp+ze0vwPoXVdMHi/QIruJlN7ECZABjzF6c474FcJe6GbQGOSJ45ccZUj8eexrpvh5rbW1zJG5xCxGAc4+v4V6Prnhe28SacUyI7hRmOUDJB7gjuPavm5JVY36n1im6bt0Pn+KF7clDwe+OhrW0nUnt8APgZ6EnFafiLwpc6NK0U7ZI/iAIyD0x6iudWEW4YZyO5NcDUos601NHrng/xiVCQy8nqSBgY7fjXotrerdRhwcgivmzTNWeK4Ur0XnJJ59M16V4a8ZZVI3bHvmumnJNWe5xzjys3vHmkDULGeUAbxGwXjJz2/HNeIsXRyrDnOCO4Pevoczw6nZlD86MMHH+c141460J9D1MEAmKYFg+OOvTjvitnHZkRetjnGzu5PA5OahbLFj6+nep1y4JJOAOag2s4GOD1rqpvUT21MjU4vMcDBODk46msi4SS3jzyUxz7Zrfu0Zuh5XvWbMw27eT65rvhY5JO1kcxeShgWYbgfbpXkHxMmimuICqjcAct0PsK9Z1oPayMVGQfUV4r46kMmoIcjABHpnnPQ19NlUvecT53NopQUvkczC2D3/GtGL5wCazEGD14q5by4AzX0elz57Dy0sy4u/oO3rUUqkc4/GrFu4Z8HnPSnXUed3BpvY71Fmaud307mp3+4KjZSpPqDU6AGAk9R61mmZqPQbbDaSatq4IxnPPFV4gABg855FSIAcAdc0nc66WiOw0oA2qADnH8+1TBw/Gfu9RTdKjD2yEc5UfnS3KFZM4OP0rkqK7PqsHJcuo3duOF6A8E96sWyeadrHDelVo8s3BHHarenwNLMGORg8kVzSvc+ipNJGzDb7IhjAf8ApjFWMlEUlue9RiUhgm3t19KWWV8YAyg9u9I76TcmWvv4KHIGMkUSSCMjOSD0IqGwuAEZT0HYdz71OrrKSHHHQDFSenBWZesQZkLgHjrmpI4gWBPAyc471HaL5fDKQMY4pzyFcAdfQU/U6oasvRW6gYAyMfWnrZFSWAOMcg0aY5Ugt3OCvtWhNImACOoIIHWmbJtOxTU+ehcHIBKkN6g4qq6AyYQ4Gei1aZtpOwdOtUJb9bclmGDnk0mbJ9iwGELEAcAck+vauh8HeGr/AMVahHbWiCVlO5i5wAueSffHbvWf4b8Nal4uu0SyQCLdl5nOFRepJ9eOw617h4VtrbwSkiQYLyAB5WON5Hcj86xnVsnZ6nyGb51Sw8JUqLvPv2JI/htovg/T3uHAv70gFpZQCFxzhVPA579aqvrLS4KHHIyB3P4VPd3l14nvhbW4JcsVADEBiRnknpxXovgD4aWWhTRXuoyi4uFGfKcAxhvUEckiuJtvVu5+VV69SvLmqyba7nPeH/C+r+K4vNVGgtVJUyuMBjnkAHr712R8P23hqx2B90mOWOMn6iuy1DxHaWkJAZQAOgryzxn4uie3mcuV4wo6knNZtHCzI1K8inuGDckE4zVCfUBGpCHAxxXN/wBqNPISpwc9+c1agmDD5zxnJzUki3F80kmTnBPOe9Vrq52oMnk9KW/uoMDYcc8kEVlXV0kjBckgHjmotctJB9oOCO9QO5IwW57Cq0k535A/Omi5Ifkcdj6U+VlljiIE55J/GlthvuQCwCt69PxrMe4Cy5Byc5wemMVat3JyTxntn2q4QszFq5vqQEK5yOmQa57xDFH9huY5yxgeMhsHBIwScHsa0IbkogBOSOhrmvHmsPZaPOzD5fLbL+mQR9K7qbSZdLWaPmy9RIpZAmSCxwT1xnjP4VBGckDB+lSyzGSY45BPX1pwGwDHUkHjrivVTufeUqd1ci8vLZPXNTRxMc+g7mn+WSwI5HcGnLnkZIHTFNtI7YQ7DEyrjB61PFgZGOvT2pYYCGBAzjsKsw2+5s9cZzUczO2nSGQW5DjPGD0rTjiG4A4z6Go4YkUbyuWx0NWFRicngdifSsrtHfGmya3AHA59aDGkWCTvzx+JohAX5sksOtN2CTknBz1qL3RsoJMCxOR0ycZ9BSRoVfKnJxg5/nTWUIu0necZBA60+LKqSfTpQtwdkhSN6bscDvnvUCuXzjg45HcirW3Kc8fWqpADsAckdcdquzMLkyhQAQDnqR3pryZjOAc+/rULOXGFJwOp9aVQZEwTgg1cdzkqb3Kso2pnGGJHB71mSkMzE549K0ronYA3XGayZmVmxnGO9aI86fQhwXUAZPGBUkqkLjPI55o3rH3Ib+dRSMWjySQc8kGrSPKqvUoXEhBY546VQkmwSRVydcMQTkZ4PqKzpR1xWy0PHrSurkErk9arkFqkb/IqByM/41tFX1PAqy1GHpzTWACgk8+lO+8PeopMkHAzW9tLHmSkkNZyhBAJOfw9v1r9L/2aPCX/AAg3g7wnbLbrbXcixTXK8ZaRwNxJHXrX5yeDrBNa8WaJp85Iiur2KF8Y6M4Bxnvg1++mi/BHw7pPw5tbm0tUluoLVZhOBlmYAEkcnHAyAOhFXGDZ5dSvFXv12PbdEiVNLgQAYVAuF5AwMYFczeq+n+ImIGEJByeB16g1o/DzUBqPhe0kzllyreoIOOf51oa5op1IpLGcSp2PQjP866NzxZPU0UaK8gKnbIpGGB5B+tee+IvBY0y4M1ov7hjkDqQe4+ldFpl89hqJgl6E7Sc9DXSTwJdQlHGVYdKCU7Hnvhy/l0+5UEnB4OTXoUM6zxhlOc1xuqaM1nPkD5Qcg1oaJfGMhGJxmmiHsdI2ccVD5pGRg5z3qZWDAEdKgmYK3NWjNoUOH780xpipIzmog4zkHrVedyM+vrVpGRaW7AODzVe72yIc4NUzKeeppJLgbcGiw0rnM69bS27GWIkAcnFcV4+8f3OleAteccsllIOc85GD09ua9Qudk8RU85FeQfGDwtPfeENditQAZLOVc88ZHp+Na0Wo1E3tdGdWLlBpdUfn38RtP8JeMrEXXi35RaAKLlZCjlQSQo9eTXjNr4R+E2t6qkWn65qmmSMdq/aRtR+eDlgRjHuPpUvxnvLxEiilUtaRSAMFPVgSP881rWmufD0+ELmJktFM0TFVkXMvmYwCD1BB96/QpOMkpWPjoQnTi48zZ9ffsrfD8aT/AG4lqftAW3t1E5IJdQWwcjg5PPHpXu6o2nuARgg9CP6V87/8E7PFF3f2k2mXk5mWSzxArA4xHKwHUehPfvX1r4r0FkUyovynk47V8Vm6arqXkfUZbrRcHq0x/hnxGLYoHJweDXpGnazFeQgA5BGDmvCrbfbyYOQATwexrrtB1ORGAL/Ke2a8dSZ6rgjudTgV8spyOuK5y7QlSpOVPX3rSF208RIORis+6bg98iuiLuYONjndcuDp1jPPFC07xqWESDlscgAep6V8YfFbxI+t6pcymDyCHZTGQQRk9Oe+a+15YySSa8b+NHwUi8bQPfaSVtdXHLrj5Zx0x14bPfv0969/KsVHC1ryTd+p4uZYeWIouMXZnxxPMsQcgquM5JbAzXGeN45b7+ztRsI/tMtszebEDwV9vfNcB8brrWIvGlzoGZ08l9pg6EyAkZ9e2RzWb8OfFWpaN4gg0rUTJ9nclQk2SVOCRjPODj8K+4njoVGor7z5ajljor2ievY7nXNUub7wuxuLT7LngoFJOCfz/SuPXVpm8LXsSgp5bBUf1UkHJ54Ndl4y8aPo6oY7LzyuGLNypHTB7ioYp9N8X6IJmQQfaB+9SI4wQeQTz+orGU1sdEINK7RDrevGy8Fq8cxlkaJEDAgk5ABPf3rzO602S4vPLc4cjJYdDXa3ujWlvp76cl2Dj/VtK3KnOQAeOKyV8ParHAzybJZQBt2MWJH4gc/5zXI97HVG9tDV8CFtAtwzIEZHDK55yOvP0NfZ3w38RPqegWd0XyJYxx2BHBr4Y1mee3s5Ifuy7CAG78d6+tfg9dlvCOnMCV/cxnaexwAT9Ca/P+Jo2hD1Prcjd5yZ9AaRqTlgM8+tdXY3jFQM9OleaaLeHAJ/AjvXa6VcF0HP41+dn2SudrYzFzk81sQ4OOciua06bAGTye1dBayhlHtWbLLDrxjtWVfRBg2Dz7VrCQNxWdf8ZB/SsmWcrewnnnPvWFdx/MR1+ldJepuDc89qwbhfnOaklmz8M9Nn1HxdZQW12tnNuLBmHLYGSo9CQMZr6ntLWSwtTNceZNNGhLRx/MXwOmD1J7dBmvkrwbqsei+KrC8lVnSKTcNpwQcEA/mc16rq/i7xFi01vTLma4+zllNqSXRwepKg8+mRyM8YxXt4edqav0PIrxbnp1JNb8aeHPHGoRywWOo/2qE8qNSoIbkkAgMeR646E5r0rwJpsel6bskmR7hjuKf3Pbrz9a4Pwx8ZdW8aah9ktPCjxXMY2y3byExgd8cAjnnGT2+tVdX8Xz+BpzdXG6RS6ho85zk849+v5V0qoraHLy9zsfEfxOi0nxgmgG3MkTRAyzKeVLAkAe2B9ckVxXj/AFB7DT3dJfOhkOI3zyAeoP8A9esLxPLc61rv9paTZT6hPcoGAgRmIAAB4AJGBisXxCdQWxFvfh4GPzeXJ1B9x1qOZvRDjFKzPKPGGttbgwoeDnJPX2ORXiPj3x2fC1lvs7kRak0gWMq+GA5JORyOmOhr0b4t+ItP8KaezmXzL+UsIoiMgEc5OO1fJGtafqPjTxfbbllee9nWKNFBOMnoBz1zwK45U5J3S1Zuqiasz9C/2CvDrt4C1DxzfTibVdUkkSLzBk7EYg854yRn3617vqGuxeIzHFd5gu4iVwpJQjPUAng+v9abZ+DLL4Y/CDw7Z6VZ/ZBp1pBDIuNrlioDF8DlixOc85NcjNqdtcRyzAlZwMlT3PXjNOfNTSTM4pSu0iPU9RfUPE0XhvS2V5cbrqfd/ql4OM9j+ucD3r0KKOPSrNLeI8KoXPc4HU+5rlvB2l2+iWkt2Y1F3eN5sr45PHAz9McV0VqpvW3fw9a4XM05Sa1tTcOXcnaTnnvV95VhjAGBj0prkRoAvYdBVNi8smOoNJMVuwx0e4bOetX9P03kEjn3pbW3CrliM+9Wm1i3s1OXXI96qL1FY1LWxVF5qcvHFwMVyV14xjjPDZz6Gs6Xxb5jcHPNbIho7ea/iUEE5NZN1qAyccelcz/bhlO7JyTUgvzIMk1r1M2aE1wDyTVJphyQc1Ukui+RnFRbiuSapMkmnuD3PsKz55j1B5606Vu5PI5xVG4uOM96vqJoivLjjk5rn7+9ODgfQ1fu5srg9axbqXBwRx15rdaiMq7yxJY5NYtyhLH0z0rWu7heSSAM1ms6u/r7CnqUmYF9lCcA4rOgbdKAetdFfRIy/MOSa52cGCXKjgHrWkdA8zqrCTEHc5r4X/bH0MaL8VpLwxCGLULSKRSq4DsMhvxxj/Jr7Y02+XywCee+a+Zv27bSO+0TwrfvxNDcy26t6qyBue/bivrOHazp42KXXRnJilzU35HxrLIGzs796jiJfJxjnH1qRoxkkAkd/wAak/1aYIJzyfav2JaK54morOdm3p71oWLlYgGflh27VSWMhMuM54qeKIqeuRjgir3My3lpOH5IyR9OlI8/kShsZPqf8aoiaVZTzhR0I61ZLeYCQM4PetqStqDWhoW94WQkg5z+damm3e2ZWAyCRnPWufhmVXAOSP5VsWEqRqSBkt69q9fCu09NjGesWdjcahuhVUOGxn/CqUUg3sxOCOh7g1UikFw4xnNLNAFwDksDnC9BX0tNJJHmNvqWkk8skM+SehNQPNsyOSTxweoqBYnu22YJK859c1eh0wFUIBJznGa6U0tzBySeoyK3d8EDnqCR0rVgs5PLTJweuVNXNF0eW/uDAgO4exwMnGTXaWHgS9u5RbwQtKwxjaM/yrnq4mFJXm0jlqV401dvQ4CSzcP0LEjk0i6HLekMCNgHdTn/AD+Fe+ad8Er6RU822hUN827zMkccg8YH0rrtC+DNhYYF5GncMEbBP1Iryp5zQhom36HmTx8Ps6+h8v6d4UblCrySHnJBxz+FdJpfgqa5UxpC0J3YLMpwDjNfS03gDQbBUSG2REUliOSST3JJ5pkWnaZY5MMCKxPXHf1rzKmet35I+jOGeYz2ivRnz7d/DC8cb0RnUnacAg598849az9Q+EOo28eZAArAZCkkhvy6etfS8d5GisuxcHqCOtVr2FbrACDHtXJ/bldbJHMswxH8x8rv4Ru7ImIRNKyDoqHn6DrWvpHwn8S68gnhsHWFjgBSC/XqQf8AGvpnR/Cdhc3UTz2yOUBGSozg9RmvQrSC00yEJBEqDHRQBzjvWGI4lqwSUYK/foejDMK01eyXdnz/AOHPgFPpUUU99OH2n5oiOT3+gOam8Q2NvpCPHCirkZIA4yK9l1m7muFKouENeceIvDb6hkK2N2c846+5rzMPmeJx9T95ovLY5MTVlWalJ37I8K185nLFiTnlv6Vyt9mV85Gz9a9Y134X6nLJsi2FOWLO3H6DOa4u78AXkMhDhwRxtIGB9O9ff4R06dNK+vU7sPKnCCV7X3OKwu75SMZ4GetU7iYNEUVyTkgDriunn8F3cccucADkLnJPrj3rBm0uSxlIK4C4wQR+R969WMoy2Z7dLXbVFGOJ22h+Oe3arcmmiVMggHqM0x7hIeDkluuexqvNqHlsoY5HbHahpt6Ho0ydLQRjAk4xgj1qo8rQSFn5OeMUsatcsWR2Uk5IPTFXBbjCh1DMOmay23N09LFMTiRgwOSOopy3SliQeBxikvYDvLAYBHQVRVimSQCen1pKKkh31L01wrQkBiDjGcZqmIpZEUYajzhI2OAD1z9Kt20xTg4KDocVPwrQa1Gzq8MaITg8E5HJHtSwFXBDtjHQU65vEIxjL9s1WRUkIJyO3I4NEVpqXEmnuim1ASVGQGzVZ5BKgGMnuT24p8qo4KR5JB5GOmfSoYoSJghyOe46iqSSRMth1qGtblGTdvz17c109jOyIHRyH9QcGsc2BYBhkhTnNXorC6jjSXYxTPTB4P4D+tZys+px8tnY9N8O/FK70mIJITOgAUAtgjgAn3PevQbb4nWGqW5lkcEKMAbgDnHcGvnOW9MaFgnOcGq76g7x7gcHOMj1/wAa8+eAhVd3p6HlVcqo1pub0b3sfUVj8RdGtyryXcaITg5J4Pf60zxB8a9KiQLalZk2/eXOT7YPSvlpr+eSPaZWyBkDPvT01Cd4gpdiOhJNZ/2XDq2Zf2JQWt2eyal8Yi6yGKFgCDhmYcHjsK5W68fTXAPzkEkk5PIz0xXD/a2ZQJGCkH7x7iq80xYExsCx6Y7V1UsDSpvRa9zso5bQo3cYq767mrqnim5uVdZH3kEkYJ5GO9YEmtyuQGOQT0PGKgEZUknOCc8+tQXKhTuByR2Ir04QjHSx6kKdrXLU92Q4YjcpxlTz9KilvRAsjAMWYYIX0zVWTVUUAYJbuSMfzqnHM00zux4PI9K1UTVRsasNwGtmIGHJ4B+tQRSDzSWbaR3PQHPeoDIQFwTjt9KsfZhsLKd2cHnqc0aI15Uz9agSOO2Khlk4xUhAUZzkdjVfBYknn+lfyEz327hliucHFRMp3DNTK4QEE9OcVF5gZievpU7B1E8ock0gbHANPBz94c9h61BI/Ix70rjHSpwcGq74CHJp0jkf41BI+FINRLVFre5x/jRkjt3JHygEk/zrx3xRqxuraW3RwUVSQT2OP1r1P4jXIttLnkO4gKxyPoev1r588JLPr7ai0hO2P5ecnBJP6Vz3NY9z508ZIft0zPncTznqKn8D7WaYd9mRnuM1X8c7odZnSYAFXYAg5yMkUnhNS4nySMrxjvVQ+I3urHM+LkEt5KC2TnB+tc7pkCLdDzByD1PpW14qDQXrBj94kk+uawLEs8+QcjNelHQxlsd5HgxoEOUx+VbfhfxJN4fujcR/O6j5R0+vNYFgmLZMEkkDOKnlQoAAAT7GuyDOOUVLR6pnY+J/F6eINWiuo4jAVABVerHqSfeu/wDgXYXGqeNzeQIWgigYzMQSCCMAD3zgmvD7ebcwVlIx+tfSP7M98dI0nVrh4ASxUKWHIXJJ5x0OAa76F5xkn23Pns35aOHc4qz2PPPjNCLXxtfoFVF3YJHBPAIyP515vLEm4sO3PPtXZ/FTUTe+JtQuAWJmndz6DJwB+lcKZiE5br2rgdm9D1MHf6vTb/lQ+C4dZF28gcivZfDV+mueExbl2cKSsiEEYPHTHJFeLxoGXk/eOSfSuk8G+I7vw3fDaDNDINpjYnHXqPevXyqcKeJi57HPmVL2uHattqeg6JFP4e1Xz42AiIwAF5x3Bz712GlXN/4oe8XTQrSwR7zk8DJwMj3NcBqvih76P/RbYtIRwucE+wFes/s/aaVsL67kby5riTYxzzgcgY7HJNfomY5n7XDuFBapan5/iFaDlKztbbc+f/EOozzX0qSk+YGIYnqSDjr7Vb+HfiW58PeMtMu2DS2sUm+WNWxkYIIycjvXo/xR+Al7pF/LqWnztd2kzliGAyCTnoB6msrwl8M1tLyN9Qm2AMGcKoPvjJP51+fYXMqWFqqUndrdeZ9zgaKxuG5or3WreZ654m0W4+J0kQ0aRVikjwwlUgE9Sc49OMivT/gB+z1oelH+0ddVZ9RVjhMgqhBwBx1GOeea5i48U2SeH0OkiKO7swFVVAGQBjHHasnwj8c7vQr9pbkGZXyskROAfcZ7ijMeI8RiV7OjJxj5aHt4DK6WFjy73Z9EeLYh8NJ1u7XH2CYjcIxgZz3A9q4LUfifY6zdFFfDEDBJGCemAOtdDeeLtK8aeDGka5V7S4jKtGzcg4yQOcgg9K+VPFCTaHqskcb/ALoMfKKnORnI5HQ4r4Sa55OT1b3Z9NH3YqK2Rv8Axp8WNZxAWxxk8lcEEYJI+oPFeo/BX9pLw9rXwqtPDWtPHpupWJMKrIcLLGSSrZPfkg/QetfLXjnX57iyUT7nBOCw5I/ya4m0upS4YEgEYB9BXI6Uk/dNLpo/SbQfh1H48tjJZFJ7Y/KXicEAY7EdyOleeeOfAD+D3mhcEqpK5PJ/SvLP2U/2nR8E/EFzZ6zFJfeH71VVtgzJE4PBXJA6dQfbpXvvxS+Mnw/+IdjLc6TrsUtxgMYRw6jHQj36VzylKErNfMhSu7dDxSC5RSQ/IJwPYVyutW4jaQxgkHnkY61718C/htoHxFF9qNxObuC2YJ5CsACTkEnBz1GPrXinxVMXh/xNqtjbEPFFO6oFzwMkAc89sfhR7S6NoXvY5k+IJLO28ode2eoFO8Im68ReI4IkHmEEsQSOcdce9cnOzzOCcgk4ABr6B/ZZ8AJqF9eapM+FCbVUjOcnBxnpV0tdypOyueRfE28MusC2ChUi+U47HuP5VxLxbSS2ecYrtfiTGLLxhrkQG4JeyKpPcbiOPyriXJlOQxI9DXS6TfQxc9Dt/gvcPp3j7SdQ4eOynExVuhxzg817P+1V4n0bxxq2h6xZkI8NuYrmNl2nJJIx1yADjPbFfNuj642jOXhkCv8ASrGqeILnXQomfcy5wSa1jSZlza3K2v6hFIuyBMc9O2cVc0CASRqzkIT1Ldu1ZVtZiSULJ84J79jXpXgfwimpxebPHuiB+UMMZOOvriu+nGy1Byudd4V+F63EaPcuFBG4HGcjr+FdPNpHlSi0gjBRhgkD8zWppgitLSOEzhXbCjnoeB+VTXttL4cYpM6yvIu5SOcc/wCNTWahC7NKd5OxxE2lReHr94WUO7gMCAM4Pb2pVsfMlBSPAzxgZFd94T8Iv4zuZZFiWWeIbiGHUegrebwGY8o8XlFCQMDHNfOTndt3PVimjzhtNaVVKgbgODiti3+HN/4xgKR2yrLGm4Fl64wDg/rWxJops5GVlOAeTivafg3qdjPILKUCOXy9qFsDf6gH1xWSmrpMUrq7R8VePvhrf+HbstLFsjYBgB6f59a4yzneJtiAjB6V+oXxH+Evh7xN8P8AUrW609TKImlhmiysiSAHByOceoPBHWvzF1OzTStUniBJUMwDAjJwSDjH0r1YUWkmcH1hMllUb1LdQKrzXm0kEZAHWqr3cgHLkr1APaqc920g2gbucED0rdQ0HGonqjSW+WWMknkfnUUc4Y/L1Pf0rPciCRAMbW/nmleRreQEdMZ4rnnA1jO5sxXYifA5OOgFRTyNIN+MbjVO1kMxBBwDzk11ngvwfd+MdbisokJhUq0rHgbcjgHp0z3rjlFmqk+pvfCbwBceLr+FwCbbd80hyAADyc9zjoPWvqFEttBsUt4EChFC7gACcDGTjuap6NpFh4N0pLKwiWKNR/D1PuSe9Y2r6r5mRuOSfWuWpJQVjaCdR7FfW9VeVmIPA7Vy016XJyTUuoXZZiSePUViTzlMkEkV5NSrdHpQppakk9wrIQDk/WqMs471Wecu+SenIFVZZX5IP51wSlc6UkiV5xzk1RmmycA4zTHnODzVOS4PIB+b1IrC1x7D2nMhIII9M96hnuBEMn6cVAblOefxPSs66vhkryR6nGK2jGxlInnu1kOe/Xms+S4wwIbjHOKgkuGGRk4P8qhJyuSfoa6YR0Mmx99ckIWJJGBjNO0PTBqd/GxDOncDjPtms66nEjhAc84+pr0DwZpy2Vvkr8zAc+nWuiEeZnNOTSOz0uJILRIkACAdD+tasCiNFVPlA7D65rGtWCjkY71o28pJByMeldij3OGUmaAySACR9KlRwGyRgEd+1VYZwrZc+/40SS54BquVGfM2WlfYcg8EcmlEvcnPPWqQyMBifY0faAmRkE+9Uoiuy1JPsyCTz6Uzz8jqc9qptdjk5z9ap3F6CQM45HOelOzK1Lc8/PP51l3F0XJAPIPSknuyFyTx0Ge9ZVxf7SWBx2wKWljRJssTXYJKnrWfc3GMEnr296pz32XJJ49KpS3e4tk8g9KzvZG0Y3ZYuL4DI3HPpVKTUV2EHr0zWfd3I3ZB+prLm1AFsHqa53I3jTb1NKa+Azzn61lXk29cgY+tRSXgRCCc8dawL/VvKyxYAAcAmnc3VO25cluDCcg59vT6VUfUY3cgE5xk59a5a78Qgygb+/T2pv8AaCTAsCQSOgNQvMfI0bt1fn5gG7dvSuaW7kM5L8gE49uangnxy43DHQ0gtRdR70XaCcAZqZRuLY1dP1TeAA2ADyK2Le9EjBQ2TXKwWjxDJJGP1rW0vKtuPBB/Skronc6ZJScLjJ96mhkyQ2OfSs62uxI24EkdD61fhcEDjg9aoyasa9pJ5nJG0ds1ae2BVR0yck4rPt5AuCOnpWlFPuAJwK1QluZusWCGPI+YEYwOxrjtMgWy1koigFzjJ79673UCDAxHXGd1c9aQIbsuQC5Ixx71wY2yoy16Ht5Zf6xFbnVeHZmhvEJbAzwPWvavD2refGGLDk9K8VgQ2jxuASRzyOM13ei6psCANgYGc9K+OpaaM+9m76npV/p9tr1i9vPEJUcY9wfUHsa8l8afD6TQJfOgR5bdiMknOO5JP144Feg6P4gAcDIAHUnOOtdLiPVYCCAQRgk9KqcVLcISa2PmKS3eOYgjHHIIIxViw1J7B1JBIzzz/KvW/FPw/WdnnhBLkZIUZJPtXnGp+G7mwBLwFVz1PX8vSuKUJQd0bKalpI7Lwv4nOEBOUOARnnrz+lbni/SF8UaQBC2ZYzvUIMljgjHXucV5TZzy2bAjOB26V3nhjxI2QHfI6Y7iu2nPmVmYNcrPMZ1a2crICjg4KkYI9iKr+Z5nsOxHevR/HfhcXyNqNoi4Cs8q55JyOR7YzXmsuBjcMYP3R9a6IXiyJNNDJY8g4GB/Osq5QopKjoelaRmMYZQ/Xpk5qnMdyYY8+tenT1OGRyutIZVyw6HPtXjPxFsDBNFJydxJHHQYr3O9RWVwfm69e9eV/Eu3E9sHxtkQnoOCMd/oK93LJctez6o8bMYudHToeVKM9s1Kny80xRTx1welfUM+agramhYv84yM1stCskR4yxHbtWFanBAz0ro7Z0MQIBzjFTzdD2aUHKKaMC6tjE5BPXmkiQOME5PpV/U7dlYMenSqUXBqE1cHTsyEny39j2qZCCSQf1qK6U7dw7Vn/bShwQa0UW9jideNF2kd9o+pqsCITgrweauSSicEk4A6ZrzhNSdZAVP510ujas12qqzEseOvpUTptRbfQ9fA5lTnUVNXu3ZG0gOcHAx6VtaUSgJJHJGM+lY8R3sBk5PH1rcsVEQAbJB5+lcGl7n3dNNKzZclkzGGU5I9KkjlLw4A+bsKg3KTxjHpVi324zknJ6Vm9z0qTSVivtdJBhj6kDj8K1SUdFO0Bgeg5zTFVJQxxzj86nt7csmSM84xUnpRkmkWLeQzxDdwT6dalVAnL8nPpTLSLynDMeB0Aq5Io4GMZ9abOqDV9B9nKUGcZ544qyxDKSSQSMVWtFCBgSMjjIqdQXQN0GcgUzo8yISLbK+8hk7Y6g44rR+H3w81L4l6nJDaw4toyDPcvxHEO/Pc46DvWXqaO9s+AQ232wRXoHwO+JsXg3Q7/RgyxXdxcm4R5cFSAoGBk4zkdDWc7pHn5pKpDBSlRvzeR2Nrp1p4DtJNJtnzLEPmkbgsSMgkf4Vy+p+KMxsBOZJMgAZ6Z61yfxB8bwWU8vm3e+7cs21CWyc5GfQc1zPw2N5478VzTzuVs7UB2XnaSSQBjpk8nn0rhs+iPyCpSnbnn1Pon4bapFYaY5lP+kyMWMjEHIxxg10d14+f7iPlRyCD145968t1Qtp6hLdyqY5UcEc1j3HiL7LGdz4KjJJPFCjpqeVKLZ6ZqXjKW53l3xtHAz1rz/xP4mji+Yz5cHJQNk4PTPtXB6z8SIUR8XIJGeA2B9azfAPhTV/jZ4ujtrPfFpcRzcXQXARfcnufT+fNJxcloT7N2u9D1n4fRXniVxcJGfsjBsSc8kcYHGK6TV7OWyULg4zg57V6tovhrTvC2i2+mWSBba3XapPJJ7nPrnJrk/FsMJBBHHOT3zUKD6mVlc84Mfm/KeQO1UL5lteWOcdK0r6ZLMlzwO+O31ryT4i/E+DRvNhjCTXZGFQNyPcjtW8KLkaRi5bHWzeI7eJsSPt5wDg8mqreKIJX8tJVL5x8vNfNN74n1O+k3zXkjEHIwcAH6Din2Pi7U7Bwy3JkAOcSAH9etdX1SW90bckep9I2mrNcXSqcMBxx1610JUshKZ+leA+GviosV3El9EY1PHnKchT2yPTPevefDmoJqViro6yK3Kspzn8axdFweqMJws9BBqflgo2S3YAcVzXxFaW98JXqggIqAsDznBB49P8ACu2k05SgCgZJyMVQ1Xw2LzTZ4nXcskZUgnA5HqOlNKzCkrTTPmNYgGcjgjsf50oibI5z71d1m0l0zVZ7SZQs0UjIwBBHqMH0INV43YPkjn3rvjJWTP0KglOCaG7CGwTk+1WoYy2BtyM/nQke9xkHnH61p2lr8/JAPTNF7HsUqZHb2+7Jxgj9atJaLuLAEkin7QBsAAPQ805fk+QcE8k1k3od0aa3HKgyfUcY9qYznJz17U5EZySG2EcEn19qm8napLYBPf2qLtm1ktyPzfLAJUMSeaZ5gbIJwScj0FPAUsQcEYoUxgFSfqKZLYx2AUEjOPT0puVDZGQD2PQVJOdiArypODkc0AAY3jOR0oT1M3awkUhwdxBJ6VHIyYB4yT19afLGGPyHHtVSVGVsdR1rVMwsmyXywoPUn3pVjySSOT3ponIGCCc/pSxvsbJOQO3rxWkTkq3RVvQRwRnI6ntWNLjfknmty4ZJSXOCSOnpXP3BxIfTnpVp3PLqaXIch5jwMD+VMmIU4BwPSnMdoOOD71UkcliRz9fetI6HjVWyG7Yvk57dazJGKn3q/c5wTnvzVCU5I46Vulc8Ss9CszY96gfFSSHA6VCxJ6VvE8GrIjdyBjPGeM0gl3jrzjmopmPrTYRvOM4rVaHkzk27E9lfXGmalbXcHEtvIsqH0IOQfwNf0C/sg/GrSvjL8JNHngnhNyloqy28ZBKkZBB9SMYOecmvwv8AhB8J/EHxm8b23hnw1Zi91KRDKY2bACL1Y89ORnr16V+h37K3hXXv2dxNpty5jvo5mkaJSSqMcArn0471tGVjzKlNvdn6DeBLC58M6xe6TPHIYCd8NxgBJBgHPXOR0PvXoVeY/D/4r23ia3iivoxb3gADOCCpPTPTjNelKQRkHOe9aXuefKNmYHiPTS+y7iGHQ/OR1I7H3rU0i8N1aru++ByfWrciCWMoejDBrHjik0+4wPu+nbFNK5Jp3tot1EQeCBwa5aW1eznIxjmuujlEiA/zqnqFotwg4+Yd6EQUtO1Btu1jkD1rTfZcJXPiNoZCPQ1OtyyLyTx1q0Z6k0wMLjkkVE0wdcZAPek+1iQYbmqjjJJB6VaEkgmlIPBqETdB1pkuR61VM4yQeooYLQsvLg9TWXrEa3djcwkkeZGyZwDjIIz+tWBKHBGce9VbhGzkHOCCAfrTj8SYNXiflz8UvAkFzf6hZhftkUcsilZVwSwY4zjv/WvILf4N6bDepM1vKhzlkZyR64wegr6g+OVq/hzx1rUTRMI4pmchQSTklgMAd8/lXzNdfFLX9SuJ10/w+J5V5+bcCRnAJ44r9EpqLpKT7HxXNNVHFM+hP2PfiHY6H8WLLTLZBbwRRvC0ZYbVJ3AgEZPQE8/nX6NQyxajbAvhgRnFfiz8HLrWfA/xQPiDVLRrZWkEzRhicMWOMDnIOcGv108La4721tMDvSeNXG4YxkA8+h5r5nN6fwztZPQ+gy6Si3G93uP8Q6CI5S8IAGckVmWW+FwDwAeK7aZUvEyOCeSK52/sxA5YDvXzdj22y5ZXxVQCTippZ9wJzWdAoIGePap3Uhf61S3Ikrohnl6g9K5bxbry+H9Ju9RcjZaxmZlyMkDnAz344rduHIJJNeEftNeJzpfheOwBwdQLQliRlFABzjrjivQwycqkVa+pxV2owbfY+QPHUtnqniK/1uRFmuZ5WczMvJBJx9DggcV4i16niH4hLcKFMNuoGVGdxAIJHvk1rfFjxm+l3s2j2TMsnG9j1wRkYHvVTwXpD6bpDXswKTzIW2uOQM8Z78jmvr+ZOSjHofPJOMeZ9SbS9cbWdS1XT5/niUFVDDoOn/16xfBF5Pp97qdmm6Rl3FccgkEge3NWfDECG91S8ydzgkZHTJJ5qXwLcwXl1eLFbiM7i7TZ6knpz+dbN3adxK3K7Lschq1nqN552oTq6KkmWBzgHPbPbPGa6y28YnSvDUF5cM0km3AVQCWIJAye1VviHrDecmlwkAvhpGI44OQAfrXL39v5s1hYMxMSMGYZ6565/WuWVRxu0zrhBSspLQml8eNrtxuubeONgTlo84I7Zz3FfYHwd1DzdAsgRsBgQKuScADPP518c+GPCM3iTxDeWNhE+2IAsR0UEnBJ564r6m+EZm0fSoLK9k8yeMbd3TAHAz74r4XPqjqU4p6tM+pyqkoTlyqysfQuj3mCq84967nR7zOFz0FeX6PdjKjIOfeu70OblCCPpXxFtD6ax6Jp0gIAzya6CyY5ABzXI2Exwo3ZNdPYOSBzgd6xaKNlTntVO9UkE9cVbgO8cjNMuosqcE1k0NHL3yYU1g3C/Mc10moKQCSMfhWBdqAcjjNKzJZkzTG0bzByV5x6+1em6Rq9/wCGbCw1S2QT2k+1kOTgHrjHUH+tecyW4mJUgc19M/CfTtOuPA9mrNHcNNEFmgYggMCRjGMg8Z//AFV6FB6NI82vo02UbP4s3GthoRpj2Ee0GS5MhbYD36DH+enWvOvitvfyEd/Mj37lIOQ3B6du9eh6vqOg6Fqt54UvPkk1CHdHJ0GSCACQcg9x9Md6858YaK8NvBaSsSkRO1zyTnGRn04FbxuYJLoL4G8aaj4VWS5g2yWzACSKUcEDPQ9QRXiXxs/aa0/w+l3qF7bvPfzOyW8ERABY5wT3xx2z711/xC8a2Hw98IS3N043FWWGLqZZMEgAZyRnr6V+d/i7xJeeKvEz3t9JlASI4znCjJOAD+VVdrRCSO9stQ1v4p66lyxNxd3JGyBTwGJwAAO9fdP7O/7IA8OSWOv+JTFeajFtkgtFACQP2JPcjg49a5b9h74T2+i6J/wkut6eIr29G3T45eDFCADvKkZBJBI68YNfYVhqZtJxASiBTkknnnnOK6IRTs2zF6dB2rQ3OmRvLcn7bbSL+8RhkcexrxzxCdEfV/Lso0iRTuZY+gJ5xnPP8q9p8TazHBpvmRsHXnJIBH4juOxr5evLRdO1yVLeQlCxZVxwMnOK8/GytJI6KCuj0SynN5MkaHKD8gK6i1vYbdREHyf5muFt74abp4ycSEZPtVfTru7vLkEHAzySOBXmNnQkelmQOuQeKqXGrQ2WckZFYd5rvkQBAxLY5Oa524v5Lt85OfrSTb0DlSNnUfF8zsVRinb5SaxJNRubhsl2OT3NS2Wjy3kgwucnrXV6T4QIKmRRnPcVrFsmyOXs7CedgQC2a27XQ5SoyvPeu1tPD8NuMbefWpjbJEcYHPSuiN3uYuxy1vozrjIx3qX+zCp56fWt6QKueQOKoTyhuM8VstzLQzHtArE9TUUiAA81dcDJJNUbqQJx396uN2RoULlgBjNZdyflODjmrt2+Qe3vWNdTbc/NgDrWqCxTvbkRKScE1zWoaiWJGcVoaldAoQDzXMyuC5DE1qgsQy+bc/KCQCeatW1mkCZJJPuar/ahGcDAFNudQWKPk81oLYp6rdiLPP4elc1d3hZjg8Z5xzU+qX5uHIyME1jmQjOTxmrW+gmaEV6VQAHJNeI/tabL/wAAWyO4MqXSvFu7HaQQPcjP5V6+Jdq56+ntXhX7Vl/FH4S0m3cBjNfF92eU2oTwPr/KvfyRtY2D8zmra02fIk5KSEA9eCB2p0U29xkgnHUU1lJkkJGQTwacfLhTAJLHkmv23ojwdhXkeTrkAngVLFIVQc5I7Z61SaR1YEDO4Z4qazEpf5j0G45rRIyuWVlJG3HJz1p8ImRGz065pbdB5pQ5JHXNTDCkANkd+etaQbTIvYhMhUqVTJz36VpWN6srAAjOOQKzxGASDzzkU6ytzBMSSDuGABXqUH7yMZPRnbafbgxAocEjkCpCxa45BIGeT3rLtNVliRQqYAA3bu4rb0iyu9YkUWcTPngADqc9Bnivp4u0bs8ecntexc0e2Wa7VMEs54GOtemeE/ho+qOHlRgnXbnAP44zW14P+H9vpyxTmIG4KAFm59zx2PrivTNGtvskRAJ5PA7Divl8dmzu6dHpo2fOYnGttwprbRsyPD3w8sNNuxJN8xxwDggc569xXd2Z07TTm0jRHzyyjjPcZrn72KTjaTluDSJC8cYGGB9s18zUrznZTk36nkOUpfE2zpbnxJOrgKQEx096ovrss7gFjkdCDUFpp88kWQCXPQetbFl4Xd0DsBk4OK5udLqVGEn0ZRxJesASST69akbQ3LKeSepFdDaaILdgTkn3roLWxRVBZc1l7ZI3jQ7o4eHw8bjgqQc+la1n4XMfDKTXa2emw53YGetS3MkVsCTjip529OhfsUuhysGgGIksNvPBo1G+g0mEtK44HQ03xB40t7GGTnOOgAyc14R448a3d9KzKzFAWADdRXoYPAvFz5bWXVgoq6SZ3uv/ABY0rTbGeQzBiAQEXk5Bx0rxTWvjtdSuZrJdycACUEHPOcEHj8RXLa3evdlmlAXPb09a4+6ibLLboX25OccE/WvvcFk+Hw61V33Z2wowa1Vz0SL416zKFMrKMYztH3vrnv8ASoLv4mT3xLPHuJyMqc5/P3rzSKa4xIpUkg4JXsfanKbl49pclvVu1eysLTVlbY7qeGgraHW3Pi24ZsAgEnJOOSPT61j3N75pBc5LckmsaRJYmBlJyOAQfwqVZyZRvHTjj2rX2aivdPUpx5dFoiGc+dPnYdo6H1qtdkSOFC8dKvXJLShox8o4IxVXYSwO3knjHahHbDQW0kMKZHOTyTVoXwDkgZOcHPaodxiUrg5681FEkqSknhieB7Vk0nqacxI9zuYls46+9VTZkxsyuTuGfm7D2ok/fyZGQCSPbNTXDva2xZF34HQnrU7WsaKz6GXIHhIA5JPJ9BVm0YlQCOM8Gp4bf7WN5UkkZAPakW1EOASRjJI9KOZNWZcYjZ4WZg6jJHPPpTba5W4UI6YGMk++ad9vCA5X5O/Gab9n80hlOAecUlotSvQlU/ZnyDlDjGaswypIMFfmJ6GqCSZzGA24Hkn+lSu4iTzMjrg5oauRLVHQadcwW+EuJApY8Fsc+tejadr2iQ6P5DAOzDJyucnsa8buENxhyuBjO4fzFTG3u3RfKnKlRkZ5/Ss/Zp6tmaTuX/El4kl7tgwsXbA6+tYolffsHAHXPX8KdMkisBPJlx196iu5DM8W0YKnqvfjiuiCskilHUr3GoC1lALbmIxgdaHuDtVi+D/dB6/hVa6tHlkLABgM9OtQywTeWpG7IPX0zWySRpys2YxLPEGdvlIzg9aNwgGQeQC34CmxtstOOWI7/SqoJy6kkA8EHuKhWNFCwk2pGadZHBKjoo9hUD34upsKhAHQHvxTZreNMEnL5JKj0qBpxNIqICnPJxVWT2KjFJEk0AaVnYkkDoPp61a0+3jIEhUkDnk8HP50kMYcYJzxyTxgUHcq4QhQD0XvU3YaXJJriKMEqhIBIKelQ20hkcu2AAORnmnyuiqDJwG4OaYqIUDR9QcqScA+1UloK5+tEZOMHntSN8ufSnKwPHSmSHByfzr+QT3dBmAxNPjjVBknv0pic8inO4Jx+dJsaRFJxk9qrlgzZIq0RkEevSokwGwcfWpYEZXv39KqTKFBPrxV8bckEcVWuUXByT9Khq6LSOB8b2y3ds8RwQwwQe/avCp7S58IDUGIKLMS27AII5wc17v4rk2yZA3AHgCsz4zeDNGb4BjxI5MOowRhWEY5kLuVAwcng4yR2JrknNQsnu3oaxXU/Pfx2Wn1edwoJLtk54AznirPg6YJbXAILMo3AD1rL8UBluXwxJLHPOee9avha7MVnOTDkAc7ep+tb007o2e1zhvFrvPdOEG7nHP/ANas/S7eSGYb1JBPPtV/xIUe5JGVJJJHvmm6dI8kYGdxH9egr1FHQ5Z3O60DQzeQoRwvc4711Vv4FguIwzygMp3HHQ+1WPB2mxHw6JY3JdCQ27jJ60iar9mlK5LEHn3+lXVTpbdUclCvGu2k7Wepy/iDRH0iXJGUPRhXvfwUuLbTfhoZZ5S9xJ5jeUcA4yQAD9BXAS2cesQYdQ2Bxkc1buBN4Q0NPNDrA3Eec4yRnAr0Mvqp0puVtbHhZ3RlXgqUHdtnm/jK8lu/El++MJJKWC5yBz6/WseSLamR1qXV783d48qD5ck4H15qgZmbg8AmuWKb1uezQgqVKNPeySuW4I/tDBfuY74r6t+A/wAAtG8T2UGt3zLLAwPkxbiQxBwSc9wQeOa+WtDjjnukjdtm49W7fjX1d8FdYi8H6QRJqe+1VyyKcAK2MnHrk8nrzX1OS4anW551Gk4rRs8HP51vqyjQbTe9ux6f4g+D3hXR7ZyNOgiCqW37RkccnNfP+neO08P6pdWEIKIZCyk4HGcDgeo5r0L4hfGyy1bSpTZXO6RAQ+DweoPNfL+u67jUHuASTn7xxk1x4nMJYZuMEmz5bIsorV3J4tNRe1z6A1n4nXMmmiJ5RMp6AgAdP1Nedaj4gubxnIlYBjkgHH6V5qfF11MAHc7QeQO9A8WXESgop65IbGMfrXyEk6knN7t3P1jDUaeHgqdNWSN5tZv7W/fZPMgJAyrEcenBrUe61AIjOrNjnIzn65rl4tdWbEpGXyCfQVv6f40jYCKdVKAY3Y5/LpWfLqejB9T0fwb44vLfTjZSlijAsx6nJHH5961Zb1NXTypcKffp+tebW2u2wlARwhJwCe/etSDxCvm8Ekg84P8AjRyG17GX4+t/sEagvkFjgDvXB/byHQkYGeceldV4+1OLUUjAchhk89s1wyKUcA5YY61aiiXPQ1WvtzghjtHSi3umS4LxSsCBkkEiqisrjk7cUsaKScZxitPZRlpY5nNp6HpPw1+Met/DrWBe6fczsrBhJAs5QSg8HdjqM8/UCt/xJ8RD4xdruWERzuSzc5O49cnuK8hRkyqICXPb0rvfDmlSS2yNjkjJLcCoWDpu+m4fWZx6l6zuY1ALrk5yQa9U8F/FW68L6NLBZERblxnJyPU/WvNHt0UBABu74qxNaFEVostkZIFaRwEFtcl4yT3K/ia/m1jVJZ3BO85JPU5OSfz5rDe2Me9RwOua03SWeUofkIH3SKluNNKQ5Zhkjn3rp+rpKyJVds5l4A0wHUdePWr1pbAFW688j0pz25hADZJ7kVdsnG0DYDnpms1SsbRndksdsSwK8nOTxXqHgrW3bTooJYwjRjaCo6j1NeameS3YdMZ+73rvvDUbyW6yIQWYDI9KGlFWN466nXRpLcXglaT90oyuDyD611XhrQrvxrrRQytIsSBmBPJGcdfWuT0HRbyS4CqjNFncwAyAK+jvhzoen+HNl9KvlySRqozkD1/nXk4yonFpdDrpJpmt8JvCI8N6/GXO1AGV9w6gggD8Dg10/jLwg013LdwESR53Moq9bpFdL5+dobkMO/41Ppd032w2wcvHIcYPIFfHVcQ4yaOzmaRxl34Jtdf0d3toit3GpwowMnHTB45rN8K+Bbi1uR5rGCcsNitgHcDxj3r2CDTYtMugBhQ3UVm+PdMlhk067tUK5cElVPBBGCeKihXdSasuplOrJJnZWou4vDMxuU8yUQOrBu/BB/Svyd8dxJFr96HKgxyvEYx0BDHOD7mv10lvY7nw7MiyAziAknjrjuPQ4r8iviTcRHxXrBAAJupCDz3JPQ896+2unFHjRbucm99jAwCCeDUCzmNiQQQeahGC+QcgnmnzgkgqAOOfzrRbHXCWhZRjIQGGSenHSkIaRSGJ2jo1OaMlQwPzAUxclRknrwK5J2R109dDS0PTLjUrpIbdGIY9ew5GSTX1l8NfDUHhDQUDFftUgDSsB1IHHPfivO/gj4CFpavql5HtfGFRhg4IznB56V6hdXCrkJwAMYry6s+W52whzPQNV1MyuQGz6HNc7e3J6tk56VNeSkZIb61z99fyAkdgeK8WrNt3Z6dKHLsNupxkg9+4rKmkPIBJH8qbd3G85J68jBqhPc7cYJz1ya8+Tuda0GTSnPJwe9Qz3GcDn86hMpfknvVeZ8HO7msdykxxkOTkcZ71XnkBGRyB2FDXBKkHBNU5ZSExnA9K0ilYy5tdSrdylidowSeBWfIxL7eN2eavOVcEDk9Mms+Z1WRgBwPTrmt4xM29RrKzsBwR61XuiycA5x6U8XAAJznPAFUL6YlAEBySQSa3SM7F3Q7RLy+BfnnIXI5PavS9PkS3hRc4IHOa4vwtYj7N5hTDbuD1JHHeupWQhRgcjsa6qasrnFU1N2K7EmAGwB39at21yVxk98A1gW0jbiT2q4t0GGDxjjArpWxzNHRJMCuSc+pFKbtAhIOSOtY1vchFIz+NRtcgZ5yDzmglRNk325cg9+PeqrXBds54zWYL3A/lmoZdSDKVJAI6e9O9i1C5pSXWxhyTzVOa+IOSe/A/pWZLeAMCDk/Wqk92W5LYFS5I1jTbNC41I52nofWs2a9zkk5HfPaqclzkElsk8AE1mSXTZJ6jHFZymjeNMuXN0d+Qdw9jVCS8YggHaepNV3n2AktyecE+9UZrnOACcnrxXPd7o6adO7sya4vCQSOD2B71l3cgDCQHBxyAOtaWk2M+r3qwRqGdjgHPFdRd/DmKDTZpLksZwMgRnIH4VhPmWr0PQo0k3bc8xmvnaTYCzcZIHaub8QpLeqyIxDYOfU12l1oQ06SWVSSDgAtzkfSqEOlxXZDkkseCOhzXFLEuOx60MEpK7PMBpl7YsziF5U6k+hqawvDIRk4YHBDV6tFpESQ7HQEHgAjqKydW8DWlxEsttH5E2OcEgHn09a1p4qMvj0Ma2Xyt+7d/I5iNGlOVOD6VrWgbA7ewqnJbXGkkJMhODgMRwe9XrG4RgCeGOOD2rtTi7NO6PCnCUW4yTVu5oxxB0AK5yPzpqR/Z0cAZXv6mrEDIqgHrjGaVygyGPJ5zQ7GSTH2ThUwCMZGRWlBPuAz06DFc8JQCQDgA9cdasWd6VYKPmLdh3NZ3G4tnX2q7kGDg9vT3qwCYwAWz3JFZ+g2V7qcxEcTAEDJboOf0rttP8KxRf8fbhiRyo+vUnNZzxEKejevkddHAVqusFp3ZzLW0+oRmOMMw77Rn86s2nh+S1IaUEY5BwR/OuwsdKt9NnZoDsQnOCc4+hPNUPEOrxj90pyQeo6fnXhYvEOsrPRI+twGCWF1WsmtX2MsSbTgkHHQGr2nXBjcDdk54Ge9c/LIZQGB71aRyoBD/AICvGctT2+TTU7ix1P5lBOM9cV3Ph/WV4jLeleNW14yOADx6muk0nWfs8qjfyD1FCqJvUhwaPb4THcQ4PJxyawNb0CC9jdSOGHoKy/DXiZbgkM20hgoBPUYHNdarJdpkc+lTzX1EePa34NFtueMHI4AHOfeudhMtjMoJYYOCMda9uvdH8wkE4z3ride8KjzWKLn5c7h1znmpXuu6Ah0LXg6iKQhxjaVIGCD1yK5nxl4OGZLyxH7s5YxAZIYnt7e3arBt3sJDgFWU4z+PrWxa3k1xCVccfTk13Qmno0YtdUeNXMsca4ZgGB53fXH86pTTgjGRzxxUfxO8P3NtriSRgi1yeFYk8nJ4A6fjWJqjHTlintpfMEhAMbcYPWvs6GUVZ0lVhK91ex87VzKnCo6c9Ndy/MV8wA8jGMEGuN8bWCS6dOSMnazD8O1dZDcrcBXbgjqKy9ehFzE5wCCDwfWuajF0qqvo0zWpJVINbpo+dChWTaRgg1L5WV45x1q/r9obPUpcAjLFuenJ7VSQ9K+uvc+dhFXaZNaxFjwPetyxKqoBJH0rLtMDAxn0rZjhAUFRz3rF6O57uFiuWwzUkLqOMAcgVlKgbvjFbEillOTkeh71Q8opID2J61F9Ubyp3RVcbhtIHWsi+txG24459K6CSMZ3CszVLcvGT3xxXTTlqeJjKF4N7tGCRhgQ36VuaKT5oIGcf4GsJwwYAjGPet3w+d8wGec/0NbVfgep4mW3+sxS7ncaWvmsNxxitlmIwB0zg+1ZVghRMkc/StAMzgE9CeAfWvD6H7VTTsi/bgMwGcknAzVtgIXUAFvr71nQSAEEtuA7D1q6tyJFBzjngikehTWxOzmDHQZGcmrNvfbG8odWGQffFVmKyEbgOOtPhPlPkAY6Aig9CCTWppxvvGXABBxVy3jeUbgQeMZPOKzI5kIG4kZ6CtCKXbFwcA+9NJHRFWLMSYGcc+1WcEIAAcZyD35HSqcLFckDPOatxyl0yQcjt71Wx1RTaGXDEqSV4xgd65TVIQSSFJyeT/Kuz3faFCEAEdTVF9IikSXJYOegIwB6cdTSabKW1mcLHoYnYknc7cBSMZP1717L4B8PnwlYspjCSzAM5GQX7gnPcZqPwx8NLiwS38Qahsj06JgyhjyzdACCOBmtjW9UFzMXRgqY4APX3rit7x+W53WjOt7OlstHbuN1rUxuwcYA5Y14v8T/ABGRst4ZPn5LAH8uM11finxPHYwF2fcRkYyMnivF/EN++r3hmYE46HuB6VvFJyV9j52nSd7sz4mubyXyVDySSnAA5JPavvL4YWFp8OvBNhYQrHFO8SS3BjAG6QqMk46nNfLvwM8ONc6pLq1xbsYIBthLLkF88jPqB2969+uPET3ERhaI7xwHHAAx3H0rSpq7LZHNWu3ypHdz+MZXclG3DtXOatr7yKS772P8R4J+tc6bwogJkIx1IriviJ44g0vTmRJ2EsqsqmI8g4xyc8fzrCNMyhScmkjnfi78SjYrdaVbs32qQL+8Un5BkEnI714VcyzX9w80ztJK5yzuck/U1fvDJqFxJNNIZHJySx5NNjtmXAxnvmu6mlFabnr08K9jNEGCc8UjQ544rbWyMgGR+AqxHpCMpB5PbP8A+utHNR3Z3Qy2pU2WhzHlhT0Nez/AzxK7Nc6bNOT5cYkijIOAoODg9O44+tednRgRnHA79/51e0KaTw/rNtexOy+W3zBTywPBB55/GsZ1IyVmZVMprKL0Pq6zmE0aenYinTz7MoDyeue9c94d8QQX9lFLCxZCOmMHPfNTarqCBlKEsTyAP6muTR7HgezcW0+h4n8UtGXT/EslzGhEN0ofJ6BgMEfjgGuYs4TKw78969V8fWR1jTGKIBJEQ2T1wOoH1rzvToUBPqTt59a1i+h9nk9T2kfZvdDlsjgkDLdQKtRFht45FWYYjgk8gnH4U6IB36cg4GapvQ+vhFIhdEDjB3OeCO+cZpfJBGQdrZ64xmpZUVX3kfNnHHeq+0k/fbnOR6VDZ0JDoX2EggnBPI6E08gYOT36DvQkQTBI3Drk9zT5SCpGcE9APWmhPcijAIJYfQU5YsknoT3psSFQcnk8e1OWUZweMmmYNPYZKgBBOcjuKjM+8YUHHc1NKy42jnJ5pscSqhJ5B5GOlNCS7iWkYd+ck+gqxf2xgiD4zjoadp2wyknqOozWpcQl1A4IA7/Sric9TSSZywUFlIJAzyO9TCMtu2jgmm3qm3uD6k05ZjGgI6k5OfSriYVbuKaK0kK7GOCCe4rCu42HPPB5roJ5yyk8kn9Kx9SUgDJ69q0SPFqPdGXJyAc5Peqkzkx4zgmp5ZNh24H1qjMx7d+9bRep4lZ6FeWQnrziqsj88jinyOR1HWq7vnqa3ieBWmRS/wA6qycfjUzvnOTVcnLeuK6YJM8GtJMgcY96RDtIx/OnPjae9NgXLjPStbWZ5Utz6k/4J6+J5PB3x+ttea1e6tLazkiuAnGEckY+uQTg9a/X668FeEPitFb6zFK1nfSIo86P5S+BkBlPUgd+tflF/wAE+9HF4fHVyVVvLW0UbgCeshz7da+7fBmr3mjyKhkfys5A3Hg+1Umkcck77nuujfC+38M6gJm1HzYgR8oUDODkZHY/SvUrDWbQQxRB8YAAz2rxbSdbe9iU+azHHcmug0+5lDrz3yKuLTRzTiz2JHDgFSCPamSRJJwwB9D3rntNvXVEyxG4VvW8xkQEnOar0OZoVYgvAORQyH61NjrTaozsYt5GVkJA4qmWzgHj1roZrdZgQeDWVcaY6EkAEdaadibamcy4I5zUUjEHjNXWhKdR+dVJuO2atCTK0khGc9+maquBy3GaklJLc9KrSMd3XihFFZ7gKxB4NNN4NvXJpl4nBPcd6y5nMfQnn1p3EkfMv7VHhlLbxOmu4QQX0SRSFjz5iAgDA7EAEk96+UvGHjvSPBEI3Is9+4zHaxnBI7ZOOAe1fc37Svhw+Jfh1LIkpifTpDdgqMkgKQRn05Hr0r88viP8MJfFl/FdQ3ohnjUDDKMH6n1Ffd5bW9th0mrtaHyGNoxpYi7dk9ThdB8Y6j4y+I9lLqki2cbEmO2jHyYAJA5PJ7knriv1M+APjJ/F/wANNKurkqb23LWk+3IyUJAPPqpU8cda/LqX4O6hBKsp1TE0eCrmLbg47EHNfX/7G/iSTwj4gg8P6hetLFqcZiRWb5RKoLBuTwSAR7nFLG0JVKDTW2qNMNXpwrKUXo9D7dtrvcuMkY7VJOwnGGHPrWexAUFSPcCkFzngmvgrH1y1RMPlbAPSnu4xjGT71VecDkEU1brgkn8KaE9WQ3gBAA6k8Cvhn9prxuPEPi27FmWuLSxAjjJI27gCG6d856g19jeN/EUWgeHr/UZX2rBEzjHXIHGPfNfnrrDte3s8rPnzJGYqBwckn+tfUZNQ9rUlN/ZX4ngZpV9nFQ/m/I+Q9dv7+51+a/uS7Ts+SzjnI4Hb0rv/AA34jvNZ0+ZSgJjTBbuTj0r0TV9Jt5JpVltY3Ddio5rFtdCttNLLBAke4ZIUY49K+hhg5wm5XumeVLFwqQStqji7fW4bDRL3eAlwSU2nqcjAx9Oan8C6hHpVhPLKVSOVwATxnAqPxD4Jll1BXik227/ez1BznnPY/wCfdnifQmsPDcAt1LGE5YKCTknn3IrNxkr3WxsnCSST3KnxB8l7i3uY8B24J69+KwI78PqgkbosYyx9cVWSS71y4VSpKoADtGQPQkVWlmaGd0B3MDg++OK86q7pu1jvhFx03Z7R8Dgmm6drGoiI+Zcz7WYknKoOMA9ssa6Tw54lLa9LIZSB5vCMeAD1rltIvk8P+GYIE4QqCcnkkjJ/WuV0zxMkfijZ5gQyHhSeCccAe9fnuZydSo4rZH2WXrlpqT3Z9p+EdUF5bxuW5716Vo9wFQOOTjrXzn8MPE5uGSIkbR1yeR6fhXt2k6luUAZA9K+ctpY9bRM9Q0e73YyeTz9a7HTbjIBH4ivMdG1AllBPGOhrttLu8gHPFc7iVc7a1lLDjr6VYkOV55NUNMkBUHODWk4GyoshXMLUYMgnr6Zrnb2Pg54I6V1F739hXP3sYLf1qEtRX0OemcxknPAr1b4VeKk07QgzjzGW4b5RwSmBkZ9c5ryrUIsqRmuv8Hw3OmeEUkl00zxSPIy3MZGfvEcjr1B/LjvXbhlumcNZXtZnqur+A/DHxOul1mw1Jor1lVWBJYZUAAFCQQR04OK4L4lxjwBY+frGph7SFdxlkG0KB36n6V5zqXiltIhkeF/KSMks5OMc85Ir4+/ac/aI1Xxpqr+F7S/lSyjlVZUU7s9sDnGD1rrVkcqT7ifHD4u3HjLXkd5CNOtpGFvFk8gkjdj361p/sv8A7OWrftKeKZ5ocad4dsZF+13zxlgcEExr0+cgHpnHXp1860j4dXfxA1TStOilY3dxIlrGFX7+SACfQDOSfSv1S+EFlZ/AX4f6P4TtbKCBbdd07x5PmSnkn1J6DJ9BU8t2mDk9jtfE1roujaFFpCTQWM1vAsEQyFYKAADjI7YNc94PsNO8Mb7q9vnubcruYqvAI/Ekj9TTviV4Tm1DxA2pIG8q4jXG7jBAAPXpXAazd3nh6wnFyCIEjLE9Rjnp+dZVKrp3stghHm3e53Hij4j22r6Zfm0hNpZRRttdhhunUjOB64/PmvI/DNw+sapLdy5MUJwC2eTnqffHb3q1fSSn4Ym72FVulVQAedpOAc474HPvVjwdoxh0iCJD80n712I6E8/oMD8K8ipUlUacjqhFR0Rqx20usXLHlY1/i5xWyXisLdYohjAwT3JoVUsIPKQYPc9ye9VxbtcNk59qxV2zS9iBme5fA5zWzovh97l+Vxx1NXNE0ESEMUz7mu4sdPW0jAAxjvXRFdDJsg0nQorVRkAGtVpEgAwBxUbTYGB16VWeNpTxnFdMYnO2SXGo4wAMGs+e+bOST/hVk6fI4yBk+9OXSGkyWx1rZIjcx2vGlyOvNQuXJzg1vDR4ohk8HvzUMsMUZ4INULluYM7Mo5z0rIu5WLE5Oa3by4hXdyMA9jXOajdxLkhh9KpMSjqZ1zctzu5xWRdzBsjd9akvb5ZRgED0Oa5y/vCCcMTW0XYbRT1a6KyFVP41z1xelSc889PWrt7KSSTye9Yd03zE9RWiE1YbLfucnJ4NVbvUS6YzkdzUFxPnIHA71Qmcg4xx9a1RLGvKXbjgepqFsrkk5z6U1pRyATnrTd4I5zn3rWK1M2wYrsBzivnn9rSArpegTFyIRPICCepKdfwxXvTzAcDkg8k18xftV+Kob3UtP0ZCzS2y+cxI+UFgQAM9TjOfrX02RQlLHQaV0tWcteVqbR4HPJlvk6ZqNV8xuOuOlB+dST3zRbAiUgAAk8V+w3vax4UnbU0obcZAI59+1JJG+WAQ4xy1afhrTLjVrnGVCqcnJ7Z9K9Lk+FcjWQndggZc9Bz6UOqoPUwWux46s4ijy4x2570yGZy+TkBj37Vc1qzFrfPCPmKMVPORnOKqNN8o4GB1rog7u5DfmaK24cBicHHGO9XbSzJeMyKck9vSs63mLRq3IAHFdZ4a0ubV50RNwIxn0FdManK7mM5WV+xq6N4OvdWu4UtkGxiASeAAevFfQXgT4e2Hh+DerSPIwGQ+CAe+OOOaf8NvBg0jTYZbxQZXHV+DjscEda9S0Xw011IGClkPTjgV5GNzucr0k0ktPU+OxHta8rW0T6GXb6aJY0SMYI7Ada39N8OzTDb5Z+tdNpfhJ45wWiPqGIrvtC0RIsZTPHOa+dnjbLR3ZFHAOpL3k0jzCHwfKzfOpx6EVqweEwMBo+Pcc16lNpkC8bBn0pq6WijcFBrmeLm9VoelHLacdHqcTa+F40wQmD61qQeHiikkcHp7V0QhVWwRgDrTi6Kp5zzwKn2spbu5fsIQWiscnNpOyTp0PFNMBRTgDjsa1L6UKxORXP6nqaoCAwHqM11U05NI46jUdbEkmpLbqdzfX3rjfEXiUsXVDgeg96drGtoiHLc46eteZeJ/FKWrEgbj3Gep7V7eGwrqNXevY8ypVS2JdfvncEl8huo//XXlfifX4rbMajcxOP8AJq7qmv3t2HCnapzgDtn0rCs/D0t9dZmTeGPJOT3/ACr7jCRp4eF6jSscqqx67nOXE0moTMcYJGAB/KojpOoT25FvESM7SOhz7Zr02LwLbj50Qhx0DHAB/CuottGtoIEVkDcclh3x1rolm9CKXK7myxkYrr6HiWneENR3MrWzqW+8xBIH5ZqdvAlwsokBYkdVGf14zXtUIit23bRx7VIqRTs0mzk9eOtcbzzqkKOZzT0ieIz+Bri4UZA2gE7TncfTFU7rw1HZQkbJC+Nx+Uk/l6V7xDYRPNl0+XORxV4+GoJgJEiyPUr19RnFCzyN/eVjqhmtW+sb+h8vpaTtK8UsEyBskMVKfTqO9TW9mIxuZPu9iOpr6Yg8MaL4g8yK3WGW4AwxIBI7cgc+1crrHwZllMgihCsCSrRkgDjgkYxXVDOMPLd2PVp5kmlzRdzwe4093keUkhSMBe1ZFxcOknlglcdSO4Fej+JPCV14fheOcEqBgsevPT/CvNZUX7QyscKDj3r1qFaNePNHVdz1qNX20VKPUks5QJQhClOoPcGrdwH2EgjAPH0rGF0sNwsPJLcAnvWgsp2bSQSRjBq5Rd7noRTe42KciQhM8dT25FNG/GWbeepPc1JHAsQJyMEduecVTjvDFIxLdsH3qbdjZIfHhXbcPl71LBKsAxnJPQmq8siMwKngjPtSpLuOSOgxijdF8ug82zZEgLZB6t1NDylhggAA85Heo3vj9xs7CO3rT7dvNIR+pOAKabW4cpat50ltCWVt+SMN6Z6irUdyPsxZSA+MDJ5PtVGRPIG084Gf1rPmkdl3Bjwc4H0qlZkqNxbvUGlnG8Y5GSO4oRSrAg5A7HtUDW5lIfdgjk0mJ3baCEU9z1PFdMbNDStuaiorgsvB75NVpJoy+xWBGckCnwWpSEBzhjyB6kVkzWhWeQljkHOQaUWmyro0phyGBIAGAB6VVkl3gk4YDgGm/bDcRhcEFRtz9KZbLgAEcdwT15o16juRwLmVnkOcAYHpSB8yKSMqCcGrE8Z3AgEAHBHqKkfypNiAEE9hRcGNeRSoUDaCOoJ71EjMpGCQFPB9atPAm07uQeOKfHAm5UUYAHJoT0MfUz5AZ8jrz2p6B41QS9B0q7vigcEAED8DnFMuJvPxheO2e2au77E3R+sWc7cDBoZC5AJ561IFAwfTvSE81/IGp9DuJgLgEDFNIXHUCkJ59eeaYVLHAPes3uWmSFAF6VXdATkHB96m5PBNRypg4/HNSF9RoG1c8GqV23ymrpGyMkcnrzVCblCT1HpUN7XKR574ukdJ0IPHJP6da53433jR/Aq6VS0qZjYqCcLhxnpxz7/0q78TtUOlwq5JG4kEnoAOTXDeOPGeneI/hVcWkN2AQhM0TH5uDngd81w1U5TjbZM6I7Hxhr4El85BOCxIHvmt/wAJQuNOunZASF49/Sub1Rwbx8HjJxn0zxXS+H5Zf7GuQmRkEeldtNq5bbtY4G/kgutY8mUbELbWbHQk10EHhuGx1OKBHWVD1K81mL4fl1nWI7S2Um4lkChR1Jr0q1+DPiPw00V7eRF7UEMSqk4HYk9hXv4KdJTvV2/U8HMsXDDws5WbOq8OWEMGnSwgkZGdvuRgmuVNoEvXjc5AOAQc8V1Vs5h4UcdMVlX9iIZDcHgMc4rHM2ue626HzGX1n7WTTuJaTNDMqxE4GAAO1WPH2vz6xpdrYuh2xDJwM89BjvWKskn9pwvETgnBUeldPdaerok7ncQOFx7V5VKUls7I+luqtpPVo8enR4XYqAQOD9RSJiSMbxyDnjtXQeLbBI9SYxR7FkG4nHQ9DXPFViYJk5zkn3r1KUn1N02tEPjsZZP3gRgB3HpV2LWLqG2WATSKijaBuOAM54Ga9A+EmkWfid5dMup/s0rjEZIHzk9gT3FVvFPww1PS9Yu7YQSTrEQwdFJypGQc/wCFeryVYwvrZnmVMbQhU5Kjs136mNod00tu6SscN055NYfiFGEqovKkkkfQ1u3NhLp9qSUMUijlSMGuXuL15nYuO5wT1rzptSZ6tJ8yTWqezKUjtGMZwOgbvmkQsrfOxYHuad99gDyOvPaokfDsDkgjjB6GuVrU9GD0LHmkqQmQBjn1qa2nC9TjvmqyrvwSSBnp61dgiBjBJA+tLl0udClYes5ZwwfPcHPetG11SaFwXcgscZHcVkY/e/KBgdh2qVJAuQTkn9KVkW5l3UpnunBLZpkWNhGQSBVV5SgGPm7AVNb8glgAfeiMdTNyuSKisG6hiOlPiUshAOGHU+1Ig3MSGwOhzXa2HgiWTRI9QLoEkGfUgZ74NergsHVxlVUqSu3+C7nNVqxpRc5uyMnw3pq3N5EThjnHI6CvabPTgmiq6x7Cf7wwfrXF/Dzw3HeagqoAZWYqqnoSBznv27V7dYeHjfW4tVT7gAIAJx/k1+krJMPgoKElzSaV2fD43MajrWi7Jaqx5dcaW6S5UYweRU6W0sEYZSXJ424r0e68Mxq4SRQQvGDwfzFVbzQEtFVoUJz2xnnvg18vjMudC9SGsfyPQwmaQrtQlo/zOGOjGWMzlMSDnBHNQf2e9ypHIcdRXWCYxXQR48EnaQRj/Jqzc6YHIkVcAnJwOteE49z3IzueZ3OkOgYOrHnBJzgiptD0aWWcgYKgdug5r0GS3tFIiniEsZHII6ehqpaW0drMRDGVUHgDnNZNaHbTldmb/wAIvE0YMo2ygnk9DXpPw88BTalt+z/6kk4kY8DHX61m2PhyfU1R3iKoTg54wPpXtvhPw5PpehWzwZQc/KR09686q7LU9Km+iItI0g6SjRMq7jwTjk16pp2iJ4i02xQnydo2nd37A8fnXATIUmi+0OE3MAST713F/qCadZRR28gGwckcdvavlsTUak3uj0oqyVup6HaaF9g09LAguQMLIo4P69aq2HgzVbC9a5QFohyMnJNUvhf47XxJaXsM7KZ7NgAxIywIODjOcgjBrMtPjZqVn4vXTZUWe0eUoAFwRkkDkn06+9fO1IQlLmZTclodN4he5kWFwpRlbBGOtdQut6Ytvp+nak6Ry3K7Yg5xuYc4B9fSq+o+K7DTzE92q+XK2CcDjIyCc9q8r/aQ1mTRo9B1CzyLcMw3ITkNwQePbOD/ADrbC01SlzR1ZwVpOSSbsdX4r1mbwt4qFkJWWzu7QkEnjJJHfvx+tfl7478+PxXrCO27y7p4mJ9QcE/nX6U/Eh4te0XR9ehk2hoFkzIcYDKGAIPNfmr44vVu9e1OdMkyXUjZYc8u3P4ivo4zdtTkitTnH3dBgDHWrOzzsbeh5/GqkSSNy+CAcDPertvdKoA2HecD2zXWpux2U7llEIAJJAx3rufhT4DPizWkknQtaQtljnAPXnPXNczp+i3OtTwwWw3M5wecgD3r6e8A+GrfwjoQjUZlcBnY9egwK5JVN7ndGL0sbr+XptklvFgbV25+lY00xfuaku7gysSDxngetZt3IUUnFeDXm3JnsUYpJFW+uBGME8npWBqFyMEkZJq3qFwJEJbqOc9hXO3M5kkGTgeufzryps7oqwTSZXI61RuZQeQ3fqKklkCo3f0PrWbM/cZ5PrXM1c0W1yZpSwII/GqzuHUgHkGomlbOAaiMmeAce561cSG1YjdnQjPI6561WmueDn8PWpppDuxng9aqTvuO0HDe9bRjYwbuMd2ySDj+tVrgiMbgOp596JZHD4PT261VnlzkHnj8q2tYW5BPIXBIOO1QQhrq6SJQCc569qjuLnc20AL9Ov41paDYsz+aRyDkEVpFNuwm7HYWUIs4kQHAxzk1aSXa3Un3FZ4kYrz0FSRTgnIP4V1qxxtGoJSBkH6n2qQXZi5wG9zWS12FyPz96Rbg8c5Gc1d7EKFzXa8JXO7tyKjS85O8kjHFZpvMuCpyB3qJ7zLHBxU85rGBpvdqWOOfXNVnugMqTzWd9pJ4BPWoHnO8bjx3JPvUOehsqehce82KQCSaqT3jsuc5Hc5qrdXeSSDxnGKqyXByRng9qy5m0bqnYnEhd2Y/qarTXIAOSQf0/OqUtyRKAGIGefcVXnlJfGe/U+9ejgMuxOZVVTw8G3+CFUlTpRvN2RPczM3sM4B9aqvKgPXcRUOoXAA2K5Vehz3+lLb26BCQcnGecc1+z5NwZRwiVTGWlPquiPFrY+75aei7nefDKzW51nzyTmEBiqkgHORzXdNdGee5ic4yCAPbp+ornvhbZi3028ulX5mwmSPTknNXrOfztWZCRgnk/XtX5Txj7OlmHs6atboj6zKYOVL2ktbnG6vAjebGcgZOCBXOPaeSd6jgH867TxBavHeTRMoGCQD2IrmZ4SrEE5+lfm9R6n1FOyRBGPtNuDggj9KkIJwCcAHketJEhRyBzkVObfMZKjJ9M1ldnRFIrNaQXSbZkVweuRWLqHhGAyeZav5eOqnofpW8l2qKY3AV88cfpVS6uDChcBmHcKMn8quFedLWLM6mFp19Jq/mczZ2l2WKMuCvT35xwasto93Kh2gF/Qtitq2PmQZ6knk45q5DG6jOMkCtfrtTyOX+yKK6s56LwzO4IlYYI7DoK2NK0C2s8M/7zA4yOlXInJ6nIPrTsiNMgjGe9c9TGVJaJ2R1UcuoU9XG78zb0/U5IMKvyA9Md617S9O7dNJgc/ezXIR3scUgcDcccgHinzalLcR8BlAOAB6Vx+1semqN9EdJqXiAFvLjOcgj2+tYYJnbLnqcnPrVNYpZiBg5z161Yigc4VwQc/pXHOblubqny7GhbWTOAVXoOPercmmsqAFSRjJ9PpRp3mRMEH3fU/Wur0+2EwGcH8KI2ZErpnGpbvhgFJCnJOOlOEciNkAgA9cda9Ii0iLyxlBjknCgZz61XutDWQAqnTjH49jWbp32YlLyOZ0zUJbQqQfbBzXpvhbxD5sCK5J55JPSuBu9LNu20AnPQd6fpssltJgMVIzjBwaiN46Mzkk9Uey7xOAQRj1qpdWazIQwHNYXh/WN8Ko78r0B/SugWVWXg5rS7MzkdU8MiRiwAYE5I6YH1qlbaZ5T7eCMY6812c544IPNZd3AqZI69cD1rSMtbkHzn8RdUuE12WBo0ZI8suxgSRkgk4PB9jXoln+z3aeOPhTb3plaw1wo88crNmMjsCB2xz/SvO/G8Ag8cuLaEvPL83zDrkkEAfrXpafETUfDXhCTTldjGsQhAk4KA9QO4PoK/dsq5Z4SEls0fkmbKVPFNHzv5UthhG5ZGKtx1xxmpr0obck4YZ5wa9StPA8GueCdU1eNlSe3VpFMhIDhRk5OOuM4968a1W9Fnbq5BMcijII6cf4VwY7LueSrUkr9UdmBzC0fZVG32Z5J44U/2oGAwnKgZ4zn0rnh0967nxEIpYZGjAIboCOc964It8xqXFqKudkZK5oWhKsM/wD6q2IWJIwePasGCQ59q1rWTPOQa55LQ97DSVrItSuRtByc96r3A4GOPep5N0jAY+lRyRhVOTk/yrNrU7L3K0fKnPJHrTGTeDnnHrTsbTkZwfWp9qsox1q43OKp1Ry+rW/lyZHSr3hmMTXMa5IPNSanbb1IxzWt4Z0YW/zt9/t6itpVE6dmzysLg5/XVOK03Z1YRERADkkc/lU8agoVJ47iq0RAYDOSDVu1TzGYAH2ryj9Vp2SRIsSIhGDgkE1fVUECkDOOMHtUccJQLvGeehqztxjaCRU9Tup6haxvONxABx09angUsGJGCpxx71JbYXG0ZOehqeS3bcXAycg4qkranZFtMjiYYJdAcHgH0NW1lAQMBkAZxTHcGLJxjvTICA2AM5HT8aaR2Q1sWrS8eZTEx+fr6Dr0z7VchjkEwGTsGM57+tVLeIpKSQcN6VfRwrhGYDPQE8kVS2OqLS2NILGgBDYOOppj3o0+WK4cBxGysAehwQSMfSo54gNgIznBGKi1G2Fza7DwxGOfrVBdaXPWfEXxJ07xR4XSC3Mcdu4ACvgHI7Yz19a8Q8T+LEsi1vbMZSDkbeQT6fnWTf2UkLBDlQCSoB6ZP9azWtg5LEhjnmuRwd7XPlKmRU5VXVcrpu9jnrkXmqzmWdmYM2ACcAe1WrLS4PlV15JxgAEk9BitdogAcrjP862/Bfh8atqQeTHlwEOSxHJBGMD60NaWRzYrCUsPQlJLZHs3gzRrTwz4NtrKJvMaYGaQsoBDNjI457Co9Q2K2UAQAcgY5qsl6NhRiQR096yNc8QRabYyyykYjUsAzAE4GcDPc04o+A5XN3tqzlPH3jZ9ChRIBvnkJBGcbRjr9a8Zvb2fU7t7i4kMkjnJLdz0zjpmruv65PrWqS3EoIMjEheoAJzioLKze4bOK0Tse1hcJJ6RV2Q2dr50oGCRnketbVvpikAsCBVqy09Ihx1I+8fWr8e0dPxocrbH12HwMYxTmtTNFkkTDGCPXqfyqT7OABgEA+tWnULgkdDn60/BaDOcAgc44GaXM2emqaitEZ7xhDtHJI7Hiq81o6jJ7jIArRkiAdSOQOCfWnvGSpyOSOAalozktDb+HeumznNlKc7j8nTknuec8V6K84ZSx5OTk14lC0mm3SXKApIpBBHU+o/EV6l4T16DxLbeQR5Uzk55GAfzzSglqup8HmeBdOo60VZMt3YkuEcKm8EdcZ/MV5jdaZLp+pzQOu0KxYAZwBnPH8q+m/Bei20EJEiKzsNu7qSP6V5h8Z/C66JrMVzEVxOvCgYx1/wrVK25OStxxKi+p55GoAyGAJ6gnmn+VjqcjNVCMANjDYwSBUsDFsbsYBwM+lLc/S/ZWER1DHjIz+VPeICQE8AnkinKQJCAo5PbtTwC3LDPNTbQv2S3I3IQEICcdO9D/OgIBySMmn7S0uSMDpQqlGO4HaD3FNIydOxEq7eQc/jUQhV2yxwKvLbhlGDwRUT2pAOByO3rV2MuVJlaS0BUBTxnkk9amiTP7snPGOvam7ZAoBHHcVet7cnBGA2cAihGbjbdkUcf2eQBV5/nWyrByABgHg+1Z9xCYZFcg57+1WLaZzwSpTGMd8/4VrFW3OWrG6uY+tRiScFQcg4JPcetUFwpBxkYP4kVv6jbmWEFeCAf/rVzUv7uQgk4FWlY5HrGwyaUEZ5x6VRuwZIyTjHbFWEkznHX37VDdFQwCsCOuR61okeRWVmc/OCGBNUXlIxWrdoC5yPXmsqdQuO/etoLQ+dxN1qU5TnJzVR+tWZ33AcYqq3X1FdKPnKzuys/XpUXfnip2x3/ACqFmwcD8fetY6Hi1NxuCzBR0z3rpx4YL6YHRfujdlcktnsPWqHhPwnqXjTxBZ6TpkLTXd1MkKhVLEFjgHA5Jz6V+uX7Pv7DPhP4ZaNp174stV13WYl3+RccwQk9AQOpHvkAnpkZr3MJPDwo1VWV5Ne76nh1pydSPLsnqfLf/BObwzrZ1DxZbjTroQ3aQtGDCRvKkggHHbIr9BPD/wAJdVuVLT2ptFB4EpAJPHYdq7qy8SWXh6xSy0yxt7KCNdqxwRBAAOg4Aqvc+Nb+ZSFcx89F6/hXht2dh3u7k2i/Dq20ZwbnUsO3WNVGBz2JPpXd6Z4Y0pQHFyZcf7QFeWHUbi5l3u7Fj1JPOas22oXCOAHYDuATRGXkYzTaPZ49MtTGFTt0IbJq7BbiBcA5HavM9E1+SMFWc8jrnvW9Z+JZI2GXLDPRjmtoyOVo7WmSFgvyjJ9KxbfxGr4DKPqK0INUhl4zg56VsZMQTTKSXQ49MVYSQOOOD6U4SK3AOaNo9KohkVxbLOpHQ+tZF3YyRZOMjPUdK3aQjI5pp2EcXdRYzjrWVNlWB/Ku5vtIjuQSnyP+hrmNQ0uW3Yhl6dO+arcaZhTEsMGqs9j5i5Bq7PEd3IxUSy7QVPJpK9wdjkNf0pbq1mtp1DxyKVZT0IPr7V+e/j7Sp/CHiLUrC5AM8ErtsiOQAScDP0/Sv0uurJLtCDjPQGvlT9q/4RTw48U2NvGYZCEu3QYIwOCQBznjnnkAd693KsS6FXl6S0PGzLDqvTUusT4b0nxpd+KhfgsYoQxWMHAIB49Oo981zHhfWNS8E+PLBYNQd/3yPGVYthwSVO0k4OfTtUus+B/EGl67fSaQgS2llO1N2MAnJyCP/wBVTeDfh1d2WuQ6lqzoxhO5Igc/Njgk9MDnAr7Z88uVNep81FQpptSVraH6n/Cr4hRfEDwbYarGSHkBjlUnkSLwR/L867IzZ+UHNfFP7NXxEh8J+K5NMui32XVSsUbg8JICTn8cgZ47V9ix3aMoIPPpXweZ4T6rXaitHqfW5difrFJX3WjLbTgHBqN7vCkA4+tUJLokn9Ky9SvzbQyO7bEUFmYnAAAyT+VeQj0jyD9p/wCIQ0rQodEgn/e3hLShck7BxjPuT3r5SutUYEscFfQV1vxd8Vy+KvF1zKrCS2hzDCzcNsJJ5BGQc9q8/mb5MAEg8EntX6hlWF9hhoprV6s+AzHEe1xDad0tEOudQjvVAZACvRh1J96xriIglzwT0q3o9pLc3yxJucZGc845r0GH4Saj4puoY7WJkiYLvlOAFHc+59q7a1enh1zVGkvzOehRqV3anG7/ACPMI7eXVZ47S2haaeTgKoJPT0AJp+t+GrrSAEvIJIZNoby5FwSCPQ8819deDfhfo3gm2U21qJbvaFe6kGXPfjPQZrB+MXghPFOiTvHEDeRJlCRknAOAK+dlmtOU+VLTue7HLqkYXb17HxwLC3tw/lxRxbzkgADP5Vw+oaIsOs74ySpbJBHf2r0PVbSW0Z0ljKOpKkMD64rjp5i1yWIGVOKnFVE6bkvVDw6lzpfIreKtdNpZRJvbeQRj1GOa4ZWeS6WUsdyncD6Y6VseJYJdRvUG3CxjGOx9arw6a5ABAJA/KvzatK8nLufd4f3YqKPbPhV4qcSIBjOAuT69hX034U17z7NCzAODyCc/jXxD4R1OXT7yMRYJGCS3IB7HFfRng/xS09qhdgrYALA/414VRpHqQ1Po7S9RIYEEjPqcZ+ld1oWoPKQB90dT2BrzD4XaDqnjSXZCwSNQzCaUHYcHGNwBwT717n4b8I3GnWDwToBIx+Y5yMgkAg9MYrG9y9jesJHtYI55TmBiBlea6q7t4LKzivPtMc1lKdqTKwwT3GOufUdq4208PJbkgzMQTyCePwFRDwpa20pmjJDklu2M/lU2IN/UIv3YlTBiboQeDXK3swyQDnmsnWjrNk8oivbiS0A+S3EhCjqTgdAcmnyeMdL1mxtoLe0ubO9jULcCcDBYDGQc8gkE9B6c0la9iXdoiuypBJP1rrvANl4S1DTWtrzxPqOhaq7lWiMgFs+cgHGMDjAOSMn61xeowT2pKyo0bdcNx+VGheGbrxKLhLaaGIhdpeUEgE5AOO/TPpXVR0aOOqr7nif7YPxDj+G//Eg0LUorzULgyRSSwEHagwQ/0POMV8e+H9M/tLWobiUvLPJLueQ8ktnJJznvXqP7SHw1ufhZ8RzFq2qf2qbiBblJQuAQSRggnjBHT6V6V+xj+zQ3x5uL/wAS3F9BYaBo1ysMlq6ESXRIJIBBwoAwPqeldEdXsc0rJaHtf7Iv7P8AcOmk/EK8u4njRnNpaINxJBKF3PTPBwBn1PPFfV0eiwavqsZuNNu5FDAeYz7UHuckHGefw+ldHofh628J6Lb2elQWelWMahI41AUAAevc4HU9etcrPrmk6VdtLqfif7YhJKwWpDknuMqSB+IA961XKtDKzep67JDFcqpdFkHbIyOa4/x/4Y0rVNKaO70tLmNhtOz5cdOuCOP8KzfBHja88WaxdW1si22lW8IZH2EvkkAAsSRk/NwB2rnPEHxOuEtrpWlIgWRoxKcAMMkDtjJHNcdeUeXbVmlNO5x/i+yju9Pj0qKFYLZCqokYACgEcdPapLVI9NtkjiGMDBPc1mHWnu76R5CCM/Lz196vWwa7lAHIJrxWnc7k0SpunYDk10WjaI8jqXUlR607RNBUkO4wPQiuja/tdKjJdwMDpxRGy3CzZo2FittGABirnmIo+ZsfWuG1H4gLGCsWAMcEnmuV1Dxpd3BIVyo7Dr+NaKpFEezkz1ibULOEkmZSc8gMM1Sm8X2FtkBwcflXjMuuTOSC7Enqc1Ul1CVj944+vFP6wgVBvc9hn+IdsD8gH0znP5VSf4gId3zY46ZzXkL30gOSSfxqGS8csCG/XtVKvzbB7G3U9Um+IIKkBsnpjvWReeNpHyVcj6159JdyZBJx3HrUb3RIyc5+tbRlcnksdVd+K5H/AIue9ZF1rbSZJfJNYUk5IPJHNVpJ2xznFbRZDRp3GqE5JJz9ayrrUd31zzVSWZmOCciqczY710R8jMll1AhsEcVl3N1nOCST2FJcSjjJrMuH5yCQPat43M2JJMS+Se/NVbiQORkgmoJ7g8jJBzwaqu7Z3ZOe2e9bxRk2WGIGSe1VpJ8sSCDiq5aQ5ySM9zVVnaJsMc5NaxVjJu5m+MfFln4S0afUb6ZYo41JClgN5AzgZPJPtXwx4x8UP4p1691CYuVllZowzElELEgDOTgA4r1f9prx5/a+o2mhWuTa2376ZiBgyEEADBzwB+teEFw+WJye+fWv1LIMujh6SrzvzyX3L/gnl16vNLlWyJ+QuQc4OcVctpFLg4BB6k9qz45SeB0PPNTIWRGOeSa+zjZ7nny1Oz8L6uuk38UmCVHGPXNeh6/8VRcaULSHKErtyOvT9K8MS/ZAQxJA4GKe9+XwFJ46Y7VDpxk02Zctlsa2oESs0hfljk+pNZu5t4HUDqDz9altHSSM5Zs9yakgQ+aNgBXOOa2SM+Vo3dFt4Lm4iRjtRuAMZyfSvpX4MeCYXv4JZ4FwCG5XrwcexFeCeBVtBrdotwgA8wAsRnHB5xX114Sube2trcWmMgAls/zr53NsRKlFQi7X6nNW0SXc2PiD4H13UZNKj0SEvE0oSQR5yM4wScYxjPPavpjwj4HgsdKgiePdIiAFjyScc1yPgS/SW3TzACQO9enafrCIgXIxivjVKTIiopWsOXQY1AGzAFPj0xUPHFNuNZx901Tm1nBwTWsW+ptaKG3NqRcA7iVzVieRIoQCRnFZU+qA8hh+dZd/rJIOGHHvXTFM5pta2ZYub8KxycVkXOsiPcQ3T1Nc1r/imG0SRnlVQo5ycV5frHxSJcpbAseQSRx+FetQw0qlm9EeFiMWqd0tWeqap4lTy2LPgAHJzXl3in4jWlmzbZWds4IGMZrjtR13VdbY7mMSei5AP1zWQNGSSQPKN+Ouehr1qVFU3fqfP1sTOpuS6v4tvdeXy4BIiHJJGQT9DWLL4evb+UNLKSByCzZrrbWyFvGAqADoMVOiBm4ByOCK7o1ZQ20POknLdmJZ6MscYR03sOpPUVqWNslupOwDsMAVeaykdQ4BC85OOvrzUsGmSTSKqpnHPTtUTrSejd/USu9NxsUWQCASD3xTpraQ7SOh6flzXX6V4bjaEBxzjp35rXh8LRSbQV6HINc0qyRsqUpLRHnL6VMpU7d5PYd6v2mnPyhUAjtXoj+H448HbnHOSe9VhpCSXGQmOOQBXO8VHVG8cJN9Dk10MyAccZ5x3r1bwZ4TtdT0TypQUDgqWAGRnjIJ71Ho2hRFcsvP0rsNEszZMAuQvpXmYnEuaUY6eZ7GDwqpScp66aI8t+GP7O114V8U3+o6jeR3dqSVhVQSWUkkFsjg9OmQa7rXtCt4i4WMIMYOK7s3QRRk9vwrzP4oeN7HwtpNze3UpVIwOF5JJOAAPr19K5KCqVakYRbbb2PVcI2aS9D5l+OclvZ3r2TqmSAwII5JJJGOuRivnrVRC1ySgUEnJA7iu58c+L18W6jPcyvgsx2g9hk4HNeZzjEkmCSMkBq/csvouhQjB7219TvwlF0Kai93qNZIFlYg844GKYpds71wucBvWnfIh4KswOaBclsl1yP7vrz2r0nqepFCQvuYx8nB6HtSTW6LtLdc9qYZiJQyJtUHnd1xQ0hlYZB9sVm09zpSILiIw4wSVYZBPUUiOwQElj7etWWKzfIVIA4BPeoJIwylE47f4ULYtR0GPMGbkHYPT1pkFw0MxctxnIzT47QxrknLY59zTZoDOfl+8vY001sCjdj/ADHmmJEhIY+vTNaNrYeXHIRhtw79qrafaIkY3EEE8+vFacE8a5ToB0JqW3silFFcWSqMMcnOKjuGQEAhQATnH+NRahdJFICCe5wOh4qkivMpIbOex7VrG9rslrsaM92zKoQhQepPpUKWRZsqxfJB47VUghOdnzHjj3rZs42jgdgp3gc7vTFVtsZPRGfHYKkpJIJJ6HFOjsThmAUBQatRxPkkrgdwR1NRpE5z8pOCTtqk33HGxRmmMTAFQAR97sTTozEzKSyh+hye9NdWW6KSoSBg49KtRadGrFycu44GOlWrCfkRSSKysAAW7A1mrfSwuFkQ7h1rqdOs4IZVE0ZJHJb0H0ra8R6ZogtwYYkM5AG4E5OPUZxSUkmo2MGeeC6NyShXBPO7tUqu3CDJYjr61fttKiExQggg8nsAakk0wBzswSOnv/Stk0Z6Pc/VppMAAcHtmkZSAM9+mKeEUgk8kdqUZznHfFfx4z6S4zAGO5qLeN5xnr0qRpCrcc+/pTVjAbJPJqWNMR+DkUzYznPJFSu2GAxQJQvBHGOprNsd7leQcEfkRVSdMITnt+dXyAz8c56VQv1MaMR6dKiSui4vueTfEbTDrCT2rMVDqQrYBIJ/pXzVqnh9tKtL+C7cB1YrlT1FfUmvSD+0d7AAA85Oc14b8b7iB4bmW2CRExAE443c9h+HNZWR0Reh8ra7En25vLOcHt9a3tFdJdHlCylJM4YYySO351y+pO73zEgDnnA4z3610mmfZ/7FeRhnBwB6kdq0grOxdyT4Z3cFv8TtCW5QtFPdrCx3EY3HGcjnjNfpFpXhy01LSDbyW0bwuoUrIoIIGCODX5cWOoCy8T6ddg+UIbhZC30IOfwPNfqh4F1Zb/S7SVTuV4lYEepAz+te3GinhnVfRn5rxVUaqwS2seHfFj4Hw6Tpt5q+lqyGMmR4ACQQTzjuMdfTFfN3iHWMg25GGAwCa/Sm/tIbuIxSqro4IYMMggjBB9jXy18Xv2Ygtxc6nom0xEs5hIACd8ADNeVKfPZN6I+dyzFxo1bVHZPQ+bdEnjl3Gc42nAJOM1b8T+IntYYYInZScYIHAGP5Viarp0+k6k1tKSpDYIwQfxBqHWbWV4EcEugHHtXRGCsfotJOysyO61N762HnEEr/ABdzWLJF5sgGOp496a7OWIJ46bamtwRIhZsAEEZ6Cu2mtUd8b9WdDYW17pgtJ0DxrGVcOhIII7gjnNfYvhTU9P8AFfhSDU3jSeUIwDEfMcAA57Zr5Vn8ZQXGmmDYrYUKTt5Jxgmu9+HfjV9A8A3vkvsjDSMFPBVjgE5z0PGK/R8UsMsAoQacopep8NmWFq4mTkk209Dz/wCMms/adfuo7aI2/lybWU8E4HJOPXtXm24s29ySc9K2/EWqy6pqU88shldmJLHkk9/SsOUuoyRg+1fmTutz73C0vZUYQ7JDTvLElsA9B6UJGectnPSnqhMeT+tSRoWIwM46n2qT0I2JYQHQZGcevak80ISCcAmmvIV4A9j71HIobGRzigsuRzIiEABie/vT4rZlbe+CMdBzVWB0bCMOCODirqzlV2AZPYUESdhg+RwUBxnv2qdfMdhgEj2qSzsZblgQOp5A7ZrsPAHhgajrgtrsqI3Hy8gE9SevGa3hFNo5pVeRNvZK5yPlFcc85/KvRPBWtXWqaYNPuJA6KeCcAADt/nNc/wCOdDh0HVjaxvuKknjuDz/KrHhGRLWSUk43LyCeQM9vrX0eU4hYLEKq9rWODE3xNG0b6nqPhMQ6X4p04goHaUKQD1zxnivf/h7JDaeJH+1IssUileADg9u/rXxv9vuJtetvs0zmVZF2MGIwc+ua+nvhxerHq+kSXzFd9wnmFjgDJAOfUV9PHMpYuo5N6bJHz2KwMaNO71bW513i7QA2oyvajamSQpz6571P8PbS21IyQ3MStPGxXB56d/8A9VdL8TPsvh+za9YZDELhepbHauD8JeK7HTtSS5RCdxwxIwcE5I5r0IKNaLi2r9j57D4atWg2lqtmdH4++HlrLaSTRZidiGOFBycjknGcVw2i6Ab5vKA2nJGSOODivpDU9BXxDoQe2YNvXIz0PevIZrC58PakS0ZQIT1HBFeBXwEKsG6dlJX0PXyrG1Y1fZVm2tkc03gLF0A0O8E8EVsRfDH7HEshiXaTkAjJHf8AKtBvE04mykagA5PNdZa6rJrEcIKhQBggeuK+FrVpQly7n6XQoqS5m7GbofhYKVMoATvwK6ya8TT7QQAjaB0HamB1/dxA4cEcZrO8XRm2ulUZ5XOQfWvJrVm09D0IU4xe5g6/fmaRCjcqQcVsatrBm8OpKSVcryw79uK1PCvgXTtd0tL++naJkkIZQcAqMev416F4m+GemeJPDI/splBiiACpjBIHA+tfN1k29DsTVkzxP4ca7PpfiMGKbYJwVIPIJ6gVJ481AadqbzsdkrtuXBx36j8ateBfhfrNz4ni2wOYIpQzOxxggg9+vPHFU/j3oGo2V4bbGyWJQ4OMllJPT8j64rzZU5NOyFKrHmV2dD4k8aSat8ONOuUn33LDypJDjhhkDjvnH516Za6Rp/iDwDotnrarMHtYmKykg7toJI5yD9K8k+BWgDxd4MktNTVtkVyxYOCAcgHgnr74rI/an8bR+G9Z8OafbSOEigLHaxAHOAAR7AHn1r0sNStG73PKrTvOyeiNz9pL4hQeHfDtvpVpLsCxEBgPlCgAADB4PSvhW5m+1TSORlixP1yea7b4p+NZfFEltH53mCNAGwcg9sdfQCvNoZHR8s+cHt3r04xdzKLuXZY2wASACeBmpbaHEigk7jgfTNRXbJHGjs2WI4781a8OW8muala2aEqZJAu49h6/hTlex6NJnufwa8Ii2iS+uAd5UsAwHJPT8hXpNzPl9o7cAVk6bCujWEFpExxGgUEjBOO5AqaObe4LHnPFeXWqWVj1aMeazLWQhJxnPrWRqkwXIzweMCtGa4URkHqBnNcvqd2WkYZ6c4FeRUldnqwVkZuoXKqr8HkdaxnkDdeTVu6uBghuo9ayJHHIz9c1wPVnStBks45AbkdjVSabA9R3FPZBySeTVWXnr9MUrXQriGbv396gkc9ulEvGeh9qp73JIJOO1VHzMua+g55M9Tjnv2qnKxyQvPoe9EkjYxkDJpisBkEjPqK2jqzJjHlfq2ciq88pHIAIbqD9KLq4LjCHBU8571nzXg8s5OSPWt1uMaiBpgucsevfNdZpaG2tlU/eI/CuX0mAPIZznk8Gumt5gkfzdexNXHRky1NKN8ryR9KPORW5HP1rPjuw/qO3WmPMTkAZwevWtXK5Ch1NAXA57+lRfaBgZ5PoKqxyAnJwCPX1pyEcuTn6jpUuRcYaFgSsqEjI4/OmFyVzkjPeo3uMJ0yB1zVeW5MikDg+lF77G8YExnC5AOSOtRNcqw5yfeqazBSSTznGM1E043FSe3510YbC18ZP2dGLk/JFTlCkryaSJXuVLEEAgcg+prPnvhA2Gzk5GSKJrlN4UA9CQ2MgVn39yDJggd8Ed6/U8l4HnUaq5houkV+p41fMkk1T+8HvXmkIQkDPPtR5kijcTyeh7/lVaBsMSo475qUMzjnLZOB7fSv2LCYDDYGHs8PBRXpv8zwJ1ZVHebbJ1IuYSSgZgSDn19qap2DBOJPQUyNiHwSwIHU1atbdbnUIgQQCw4HeuuVox8yUz2fw3HJpvgPIb/SXYu4XBI5Ax78Vi6bP/wATFHOdoYEkema6O/J07Q7W3SIIWjDPICOuBke9c7o8Hm3wIOBnBHXNfxzxPiXXzWrPzsj9Zy6n7PDxXkaHi61MriQk7CM8+n/664ie3KkqOSO5/wAa9P8AFlgr2kM3Iwm0jJx6g815zcxksRnP9a+TqNXPTg3Yx5RKr/KAAOhNXLGVTlWOTjpTWjZicnGOg9ahA2SBgcnPOfWsL6nVHVE9/bibI2DOODWPNaSREqHIBHHNb8cnmR8g5xzVCeF2Izk88H0+tTJ2VzWm2nYo2sLxrsJAPUY9anZLnYSrKeOhzUohODzhh0p1u5L7G7cH3JrDmOla6lIRXkeSRgYJwKI47hyFkJ55AreiSMjORnjvUq26HgKMY9ay3Noy8jCisyZGI5B6mta0CRoB3B6+pq9Bp6qhOBk9AOlTR6OZsYGT6LWLT6G6a6jLXZIeu0g5Bz1rds/Dh1CLzEQuxGDt6j8CfzqpaeHp1kBKsE9cfnXd+GNOkhXI5BOCO/TpipWu6E7dDixp09q6jYcAkZYc9e9bOnSSxgEAYz0NdVq+muULiIE49OevtXLXEj2hIaPHPB7daz+AVm9zesr0qMOOe/Pt2FaKXMLABiMdSfSuMh1Mvnqcnv2NOe7kLHO4gnI64pe2J5dDufsVtcKWwpJ4BHrWRe6AIyWXJI4A/Gsuz1OWMDDNgH7prYs9YMqBZCd3YnnP41SkpGLSK2nK9rKBtIOeea6axusrgnJ9BWPw7F05Pr7VPaOQ5wT+NF+xlobrMGHtjpVaXBHzDI7UkE42c8nvnvTnQSrgHn0rSzaJPObjSbX/AIW9oTXKAQzMuWZeM/MMZ9yBVn9pGOwtIdPaJAl7IxBEYA3DAwWA/IVH8ULGWbRBMiMZIJVkV0UlhyQTkduc15BqPiHVPFPiG0TUJXu5GIhRmGSM8Dgd/wBa/Z+G8RGtg1TT1jo0fmHEGHnDEe0to9vU0LfxLdr4Rm0aOSRRMzAHIIweoHoM5z9a4Sbw408ksU8mJFG7BHUe+fyr0fxfax+HtXiieMbY40Ye/Bzx9RXj3xO8RN/a6XcM5tIpIxERuAyQSTj8DzivpWr9D5qm9TP13RLC7tJYlPkz4KgqOvY815BqlkdMv5bcndsOAT3HY13smrB4d4uA75yDnOa4jxLdm61TeRwVH48nJrza0bHsUJtblWPtV+3cg8Hn0qhbgMBk9+lXodpGB+deVOOp9NhppK5bhuyDlsn3o3iRjzgVGoweQCDUUnyE4yB0NZWaPRVSyHySEMABgD1pRLkAEYxVZ5MLz1z1pvm5HXH0pWZg6ivqXYgJJE3HjNdFANi4QYB6YrlrCULOAT8vfNdRaMDgDJBHWs56I9TL37SdkjQhUuQSCcdTWxCirgjqKy7aQYABwV64HXNaSnMYbOAOx71yH18E3bU1Y0DKGJ3juPSneX5YLgAA8YPaqsFyY+RjJ7e1T/ai4CdUbOSe1K9mdsE0WrfYx3AAEDtUjsCQDyScZ+tZkEz29wEA4796tTyBVAyRkc7evSiO53RWqLTxpjaSRj1pBII5AAOOMEdqhshviLMcDoM9eBUlqDJIRtZ+hBPQVZ0w0NBX+QMOB68U4AS8suQT171VZiqAkAdgO1Tj5FADdvzqkdMHYviRnwT2GMUPOXUoRkkcfWqqTOQADnjGKkyAQXBJpldCnq1sDp75jyVAYsOowRn8DXLsDKpdB35A7V2F189rJHklXGCSecd65cnyZdsaFQDyR3/Os2gSbWpCqmZNuCOxP9a7/wAKeEdT0nTDfmLdBIAyt0O08kn2PFcBcbpWIYFD7V7TYfFXQp/DFvZT3C2t1FAsXlSKQMgAcHGCD1qLX3Pms2hU9jywV7mRLepAhaRtpHXPOP8A61eKeNNdbXNZnf5vJU7Y1bsAMEge55rp/F/ixr+dorRsKVwZFxjr0FclBZAyZYEnqc96i93ZHz2Dyuq0pSsmylY2BnwSOM8DvXQQWaRRZbqO1FrAqAHGD3NXFiBYAAuCe/SqWh9fh8LGgrJW7shjQLGDglsZpxjAXIwADzj1NSTIYjgAqM8cVGzPkbBn1x7UHaodRpXcRk57c9KkKZTywMqcZpyHcfm5Pelf5CCmSMGgzadxkcYjBD43YyO9QxIGLtuOSec1KmHkDlMHkE02XBICjJ7kd6NyeVsbcQLNtznHv2qC2iudNukntpdjIcgDoT7irUQBUBjhicAn1p5tnjyM5z/OqSRlPDRqpqaun0Oz0X4zXdjEUngEUoIIKDIP17g1jeNfiFqfjy+jeWMQWsQASJeccckmqEGnLPEAV+cjlsdOa1rPSYkAyMYGCPWrSb0bOShllChNVIKzWxi2uns4QFCQev8A+utK30cb/n5U9u4/GtyOBFQBeADzUgCIuVAJ9M8VaiketeTMsaFEp3oNx75/pSSaUuwkDkdq11kDrlcev0Pei2G/zBKAcngj9KVkP3ramQNLKpnbzjkkcfnVYacWz8uRnn866CQgqQWzGP7tV4Iwu8dQc4Jzx6UcpGplx26KuMbSCcg+tQyWJlYkHLA5PbFaeSjEEZbPHpUKOZJCWGB3Io0MGmmZr2m4EEYHr70+OJIkGMlutWJEJdyCAucjNUyX80ZPHb6VJlJXVyS8cyRA5yehxVexfZhgMgnvUjOCXXr1/PtUUblGCkcHp6VstDKa92w/UXM0BjTKkjqB+dcjOGWVkY5wetdoQGTJGOK5HUcfaGz045PetLHmKXQqxgBCOeeM1TuEy30q3IxVQARjv7VXDqQQeSPXtTTPNrp3uZt6jDkc9jise4HygDrmt69XGQOe+aw7kknOO9bRZ85iVo2Z8inb71Ufg9auy4xVSTitz5isiq2Scmk2FmAUbyxxgDmnuuPrXZfBjTIdY+LHhayuU8y3mvo1lQrncnJIx7gV0Rt1PEq6Jn6d/wDBOj9jWLwX4UsPiJ4hshJr+pQh7GCVQfssRwQ4B4yeoPUZxX23qnhia5hbamX7g/41F8MfF2jat4V0+XT7iM26xiMKMAJtAGCO2BXVzeILG3VjJcxge7Dmt3bueDKU+a9jyC58MXcFy6tA+QepU4P0PQ0j6JLGMmMj2rv9V+IGnWuURhKT3HSuP1Xx5bz5VQpz0Axnp3rmlYafcy1tAmeme9Tw24zxzVaHVIrtwEOWPAA7mtWG0nxu8pwPUqcfyrNKxTd0LBGEIxxWhDJhgM+1VFgZcMQR35FXbWESEADntXRHQ5ZGlb/LgitayhlkkAUE+wpNG0aScbpAUQdyOv0Famp6xaaFBtUrvxnbnk/WuhMwaL0Xl6fBukcD1JqlN4qsYjjfu+leca14wl1BmJcqCeFzxXPPrAYnL9+M1oRZHtEHiqxn6SY9c9qvw6nbT8JKpPpmvBoNdEb4Djr61tWPiMAgCTnPXNBJ7OHU9CD+NNlhSdcOoYe9cFpuull5kyPrW5a644xg7h70AJq3hslS8I3juvcfSuSu7KSJyHQg+hHNeh22ppMBu+U028srW/GXAJ/vDg1SvczueWStJE2MkemKzPEOn2nifQb/AEjUUD2l3GYpAQDjPII9wQCPoK73V/CcucwjzB6g4I/CuM1DT5YGKspU5xyO9bwbTTi7Naoyk001JXTPzw+JXhMeEfEN7p9yjCWORgHIOHXJIOe+Rg8VwEsEVwx2gqAO/evsf9p34ZyeIPDra7aAfbbBSXXH34yeScZORn8q+OLlWsQ7SA4B2/Lzk+wr9MyzErE0E5fEtGfBY/DuhWaWz2KckjR4MJKTRkMrdweoIPrX2L8EfiifG/heIXckY1S2XZcRhhkgcBjx3A7d6+LriYA435x/EO9d18KdRudE1631G2kICkh41ON/HQjuOeh71Oa4OOIw7fVapmuWYl4eurvSWjPt/wC3jB5zkda8x+OfjhvDXgnUXibNzOhgj56E8E8c8c10Fhr8eoaYLlCQpHQ8YPv+NfN/x68TS6vOg80mBAUEJORxkE/Wvg8Fh1PERjNaX1+R9riavLSk4vW2h49PqzzXE0jkszsWJ9Tnk1CXe5cIuctwMdyaYljd3UqJZ2kty7HhY0LdTxnjj8a9t+GnwNMTpe+IcPuUMltGxwv+9wDntiv0DEY2lhYXer6I+PoYOeInyrTuzD+E3wy1HWr9NQuQbfTIjncRgyn0Gefxr6LsbCCwgAiTYAOAD0qa0hgsoIreBBHDGAqoowAPSnSyIVIU/hXwmMxk8XPmlolsux9fhcLDCw5Y6vqyNpBgg1m35URliAR0I9farW4c7u/61R1B9sLFccDv6V53Ornbyux8k/HHwg2jazLLaBxDcsWVTkhe5+nPOK8UvIfIkw2S/f619e/FPTk1nTpwygvEdyt3B6Z9+K+U7iFLnWp0JBRZGXI6da3ljpey9mzCOFXPzoyLDw7Jq1wHdyiZ4759q6fVNBtNH0h7jyt7quAh/vHpxzWvDaR6FpUl/HF5oiwWYDgZIHP51n3Wl6r401S0n0NGuHuGEQtASeQcE/T1P618vWavoe7RRi/BbwTdeL/Eps4omnmIBWPOM5JGP/119+/CL9mLSfCGnJd68g1G/Yk+QxzEgJHGD3q1+zh+z1afC/TE1XWYIZvEdyFd2ABW3AzhVx165ye4r2uaQOCQeK86aTd2j04JvRFfT7i00aEW9lbRWkI5EUKBFH4AVZk8QjHPA/nWLqEsVv8AOWx6jNc1q/iWC3hY7uBwCCMn/wCvXIzp5DtRrJkOQe/rUw1EsOST9awPDumTXVglwzg7wGAxjr/9atF4DCcEHP6VNyJQC/mB+bv3964/X7E3QZ4JGinHIZTg5966S5zg1gXjGMnkZ7UXMWrEMXiSfW1hivztnhj2PIeS5B6n3rz740fEzXfg/wCGU1zw/KjXLTrAYpELKQQTk454xn/Oa2Ncv/7PcXKjLAjII4IzzmjWPDVp8S00mC4lFtYNPHPIGUEAAEHH54/zirhK7sjkqKyTPIPhd8H/AB3+2H4vHiXxg8mkaKyCE3DRFR5akkpGDgkHJGSTz3r7n+H3gPw18G9Ofw74V02Wx05SHaV5WkaWTA+Ykk9fQdDniuj8KafaS6fDa6XdQizgUKirgAADGMDv3qbT7y1u9fSxuUzEJNryKcDHc59O3vXclbdnDzNrRGJdJqHia9MP2C51CRB8oRS20E4BJ6Ads9DXTaN8DEuXgudVP2ZVYM1pGdxIHUM2cD8M5HcV6emq6dY20cSTxbI1AVVIJAHA4FYuoePYLdWMcTAA4y2Bn6VLcUJOTKWr2lh4R024ttNtY7Uyg4CHG5iMDJJyfxNeReNPDV7L8NpbRLZjdNcpIFQZbGcY47YOT7CtPxp4sbX7kxTzm02HKyKcAg9zj2q2L6WPSY4xOZiFADsck9uc/wBa4Kjizphex5dZyPbzpbTsFuAq7kPUD1r1Dwxowit0ml4DDIBGDj3rmtD8FCLXJ9Z1JlLkgRRDoAABknHPsPx71uaprZAKRnGBjjpXDK9rI3Vr3Zp6t4jFihW2C5HGeuPwrjdQ1We7JaR8knkZqNjLcyYJJyec1saX4PvdSkQCIiJjy5IwB/Os1BmnNE5oB5cnk0q2EsxwiMxPUAHNes6H8NbSEA3OZzngE4A9uOtdHD4YtLJAIoUQAYAAFWqTe5HtktkeEwaBc3AJSCRwDjcFJGe46U6Tw5eRqCYGx7ivZ7y3WIEADH0rCu2BBBH4GrVCxk8Q3pY8quNFmQfPE2cZBxWZNZMjYKkY7Yr066kQggge/Fc/fxQvnCDOeuKuNKw/a3OGeIg85xVZ1IJyfxrf1C1Rcke9YU4JJyePatlF7CuirK+3mqrcjGc/WppnwMHmqrvkHtW0UQ2iGTgc1QlmHPcVLcyHB54rNll4INdMF1MWRXMueh65qg7EnHqcZ/rViR8jjn61Vc/UYrrijnkRSRjaBjmoJIM4AOOenUVZVfMyQecdTSBCVIJGe+a6Yq+5g3YoSp5Yx+vrXE/E7xVF4P8ADU9+ZkSXlYkbksx4AAHPvXe3EC7GJIwoySTgYHUk18SfHj4oP4u8USW0EaLYWBMUbK2d7gkMc5xjjA46V72V4F4uulbRWbOepUUYu2/Q8z1m+uNTvprmYlpJGLSMTkkk5JJ9M1llShODwe1aX2hZeByevNZ14CSQM59TX6/BJRsjy46uw+FsbiPTH41ILjaoBOT6GqcTlMqec/mKcBnJ557nrWsAcVclaRTyDk9xUsSljkHio40GzOMmp4flHb6VRDtsiaGYxn7ucVdt7oL8xGDnFZoPlvyMnPPFTK5LKF49vWrWrMJJnV6Nqr20iuOCDnNe0eBfi9BpTQi5kBRiFIz0xzn/APVXzsl0QQoJwD09Kv290omQF9wP5CpqYGlirc62OGtSdS121Y+6fB/x+0ssFe7WAZ4ZsgEZwB7H617Vo3xFt7mFHS5R1ZQwYMMHjqOa/MqO7eH7hIzg9eKtwa5f2z7ra/uIHAwTHKwz2wcHHSnDh+jUejSOGdKUdFJn6cv8TdOsgpuLuJARnJkGR7kZzWFqnxz8PW2C9+uGBK4UknnjgetfnZpur363ZY3MjbhlxJISCPTk1twSl1A84oM5AVjgH29674cMUF8TPPqOpHTmPs+8/aD0nzwlvdLKGxgrknJ7EYyKrx/Fx9WYxwREyE7RjJyPXpx+NfKGhWoiYuZCSWyTnJJz3r2DwBrMVgpJVTKcZY9TXPjMgp0qbdLV9DzKteVNc0meh6vY6jrWJJIn8ogcEA5/CsSTw0LZSSACOikcn1r0bR9cs7+yXLrgjBAIyOO9akXhzT9UAkDqwJzkEcV8g41aLcZJprcw5lUSa1ueLTw3AmUIpx0OAf6VeGmubcnaTxnNezw+ENKUgKUY9zxkVPF4L052wNp5yAfWp+sSjujL2HM9zx+z0OeZAcHAPINdNonhPz2CvFnJ5OK9Ls/AsLOCCAARgADmuq0/wtb2iqQAT3rKWMklZI6qWXqT956Hn1t4FgaEIYhgdsevWtCHwLFGQEiB44AFekx2NtEoyFz2q5FFAgDYBI/SuL2829Wz2lgqSVrKyPMj4KeMhkGAOtSJossQwV6V6NdPHsIGKx55YgDkcntRzt7kyoQitEci+nOFwVz65psOnRwsCR35ropmVlJHJFZ+0OCSAKTbfQx5UtiSzRBgoMn0rZhfYgJ/GufjuUsyS7Afj1rmfGvxZ03wnZSNJKpYKSAWwBgZOT0/Dk04UZVJKMU23sjSLd0lq2dT4u8bWPhfSp7u7mVEjUtgnknsB718PfF74x3nxCvkjjg+yWMchZckkv1GSPTvg0vxd+PVz4suxYWOGsCAZC4PLZ7Z49Oa8ruL83abCCd3JOOlfp2SZN9Tj7WvFc728j1qNF2u1qVr64dZH2rkZxVGOQbSCF65x7mrEx8gkls45FY965lUsh2nsRivsY9jtjEc0JilJxkseTWmkf7gMFGRnOKxoGmlTfn5lPBrUhuSLc7n2kDBxxmnJnRFNFW5eRlJUZY9M/yplnebJPKkxnkg+lWJbomL5QCQe9URGWyxUBie/pUppqzKSdy624zc54ORiobhTEpKgZPOKYzggkFs9AKeXM6qzDgd6nVFK/Qr28zswVlIyTg1ch3sWV8cjrjnFNiiJUHAXByG9T61G5lDZBzg9zT3NI3YBNqMRJnae3Haqbm5kQknCg8etaLSosJG0Anrgcmq/mmViR8uBgcdTitFditZkS2c7gOQXx9Tir1vC4YgngnkZqaylYsADkng1IcKxB4AHOOtHM+oWvsTWdgJHBTr37962IrUKVBJJIxtHTPtisnSLrzdyKuXzg46gHoa9v8Ahd8Eb3xAbea5ibySQxLHAIPJAyM5xXBicVTw0XUqtJLuXCjKo1FK7ZxNv4LudeWOO3icuQMAKSTkegGa6vw7+z9r9xNunspIozjIYDAGcZ/r0r668H/DfTfD8EYjgQEDGMdPT3rsV0q3MeFAz3I71+K5t4mYfA1HTprVO259LhcklNpy2PjxP2XjNJK9ynmqUBBiJGGycknqTXP3v7OV7p7ssCSXjklQBGQQCRg9CSQPTr7V9xrYouF2AAVcgtEUjKDgYGB0r5NeK8+a9tD6H+yaEVbkV+5+e+qfAfxEqFYoecE7ZQVYkDJAGOtcZqXw31GwxLKkmQPnOOmBg5OOOa/UVNIsp2JlgjYkckqCT+Ncj4r+GOj6r5sosrdCy7SCgI4Hp0617OD8V6dSahVSSfU8/wDsHDylrfU/MXUP+JaxUoc4wWGSPzrKGoGaYBSSoGMqeck96+1PGH7NthqBLi1jVmBJZY++M8/0r588U/s9XfhYPLZO1xC8hJj8shwDk5JyePTpX7LlvFGX5hTjKE9X18zyMRw3Wg26bTV9O5+ihBB4GfrS9V981Ls3Dkc561C5ZVIA4r+bzz9hAg5JPTt60yUgYPeljBJwfypHhPyknIpMW42PqMjOaLhfmHH1qZI8dfwqOQ7ZPb3rNoCqc54OMHmqeoykowBzx1rQkAUEjvzzVC7CGEn26molsjVXe54x8StWOjxyT5wQDjnqcE45714h4j1lPFHg3UJFTdOY2ABGckY5B9a9b+Ntk+oaNOkUmxY281mAySACMY7c14pLBFovhB2AIBypbOCCe9Zo6Y7HztfE299KpBJLkke2a6uxmiHhp3KZBJIx2PfJrk77cbxy+4ncck855rqIrqO18NiJkOGJ+YDuR3q4LUtLqcpawG+1SOJAS+7AA7jqa/R79nu6nvPAeneaxZ13rnABIDEDp9BX56eBljm8a6dBnGZsEnuMEn86+1/gh43XQdUg0O6djbzyBbcgZCMTyMDnBPP1r6ihGNXCOnu7tn5RxZVtiIQ62ufTsNqzoAefSpbvTFuLRkwDkc5GaSGY+UGBycU/7YyoT19RXyU24yZ8TufEf7T3whl0XW31q0iKW053MR0DAc8Y4zXgo1ZLu2S0cbMAKM/1r9GPizokPjLwlfWBQGSRDsJXOGA4NfnJ420ObQdcnheIxsrlTwRkg134KpzXhLdao/Rsgxvtqbo1Hdx29DF1G0NpMRuIXPDc81VXLvg5ZexHetGJJ9WIQfM/QetU7m1l08kOrDBxz25r2I7H190h6sIRtJIGOKsw6ldQWcsUMpVJBtYeozz+dR2iC6ALICBzjFQXKvG20DHqKOeXc1S0KRklLtjk5OfrTXmYjaw5pJZSJEAHBOSfwqJ8bwSSAvXFc89jogmTvKDGoyc5pyviMEdc9R3pvyPtCjkdDSowUgEnI/SsOh0oUyHAPX1pm0SEZOBnrTpot/pgjt3pqOEQR4yAMfhQtUDJ1IjcKoyPWtCO1M80aQjMjEKFHUknoKp2sQIJKkHPAJr2j4EfDuy8R3cuoX5+W1ZWVW4DEjsc9uprelRlUdoq9tzysdi4YSl7SSv2XmP0HwW3hvSftupJnzFDbWAyBg964SPxC1trhuYpSsQlLR8YIGeBj2r3j4124fw2DZ4Jt2BYISQRgjB/HBr5nCOsjhgSR0FXGPLJ33R5WWYmeMpyq1N27W8i/wCJdSe+1FpnbzHPVm65xVawv5fJaJSRuHGKhuV3Lz16EntTo2VIwAPm9a6Iy0PoIxSSRveDXmtfEenTT7ZUiuFYjGSwBzgjivr6bSPtEatZQnlQyBeMcZGM9K+QfCRki1mymJGBKoJYZ4yAeK+/tP1XS7mxtvKCoQqrggcYA6e3fivcy56v5Hm5gl7uhX1wy61o0UF4GlKoMgnknABOfXNcPZaM8V4YynlkHgrwD/kV3upXqPOiIOD1I6U6201b6dQiAk8ZHevocPJQqKUnojzsNBU42Ssmzuvg/q00kL6dPIZEGXjLZJAJyRk/l7VZ+JXhN7qeKS0KkkEuCQPoffjNYHhuzl0HVPMLlW4ClT0HOQe2D6V1Nxq0l0rhxuPY+vHpXHmVR04yqU3a6OjD4GH1pVUv+HPNJfBd3uGxNy9WIOK0bO2l06DYeGz2rsbSQx20hcYJJAqpaW0d1IwlHGeDX5zUd3e59rT0SRhJBLcAOWOc5yDg1vnSJdVtklnJdlUAse/ufemHT54LgRIm9GPBA5Feg6N4SuGsokZgquBkn3ry6jZ0J23MLRPD63ujyW6Ow2Ee2TjvWXoXjOXwnq5jkcmANtcZyOvPH869x0fwXZ2GkSpHKstwRliMenpXjE/wf1u78RSefEBZSSsxlVgTtJJxg9+1eBXUnUTj03LVenFNS36Hr8uoR2flSWyKY5I94IHGMAjH1zXg3ij4iWXjLxVNpN3JEk0RKwbiAXx1Az3znj2r2u6sToekwI7tKsUQTc+MnAAGccdq/Oz4l6nND4+1O5ctbuLuRlMWRs+YnIPUdq76a5kla7PEqzTk2mfVes+IYvB/gDUYbJvJnCM8bD+8cZr5D+LvjGfxRe2YlmE7xqdzE5OcfyroL74m3WqaGlmztcycr5jNyRjHPrXmOraFfSO9ztbHfaDxivVw+FnWkoU1dvoTGV+pzt0rhjjoepqvEgaRFzgk8+9aVvBKQRIRkccjrVjTbKD+07RbuEywySBXjAwSpPODXvxyDGa/u2aptPRFOPTbu+mMFtG87kHAUZxXo3wy+H2sWerwajdafMLaIsRMV43AV9+fBP4JeDD4C0e9i0mGQ3EIl3yAMck4PPtjGM1tfEDwVYR6PcW9taRQfIdvlqAc47YHevMlgdXFvVbo53mPspcvLrezPk5mJfJ61LBjdggkUpt2jkIcEN1OfXvUMkgiBIzmvia7ak7qzXQ+6w6XKmndMj1OYAEhsHsD61yt5dENnPJ7k1o6rdFsgdzXO3U5LHcCcHt/OvLm9T0YIr3cm5iT1J644rOlkPI6kVJcXvBXGefWs6ScsxOOowAetcppcWSUkY6Y689arNNuYgE8dc02TLgNkj1BqFpQAQeOenrVrUxcrjnkyCc9etU5LgFsKOAMGlEoBOCSR61A0hVgcc+graKuZ3GOzHkjjuBULkc4JJHqadLeENwMHHPFZ95PtVsfexnNaLQFqRXM+3OSAe3PX8KxhK93djAYoODjNPuUluZFUcjritTTLMxLkjkgcVZadkXbICOJFBI56VbDljgn5f5VXWEnOOPQVJGwQck56AVQlrqXI1x2yOoxUqEDAPBqESkgYBAB5zTmfIznB9DTeqNEkSMqk89QeKa5PQHgDPHemW6tIWJBO0ZzXrPw5/Z/1Xxrp8Oqi9t7WwcBkJw5fnkYByMe9deHwlbEy5acW/kcmKxlDBQ9pWkkjyQz5GCRz05GAfetmTwfrCW4nksnWAgEODnOR1GOcV9N6F8FNE8K25L28d7esPnmlQED2APQeueTVbxXpsMGnPHGgAClQqgAAYwOPSv03KOD1O0sXLR9D8xzDjZqpyYSOl931PlG+tRCSjAlx14/rWRcK+8qxJIweK6fxAj2t/PHIAGVyAB6e3tWFEi3JfI2uDjGetfr+AynCZfHlw9NK3Xr957kcXUxMFOo90n5FOOaNUKucknBU89KoTWplcsnOew7CtWe2iSJ3KgMpycd6o2ziJGI5B7E+9eytNhpjY41SAjbhyeagnWaGNfLfCnknHQ5q+xTBJTj26VRjPzFSS2emaol2uSxglQxyxHXPetzwdCmoeIrOCRWIaTBAzz3IFZVqvlYySUzznmvVfhloVldX0V4mPNhG4EAZGePrg15WYVfZYapN9E9fkdND3qsEtdUbvjE7fLgj4SPqo6dOBWFokZ89BnAJB4Gea3PG4QzuVI3AjIB6dqyPD0RkvYwMEqQQScDrk5r+JMZVdTEzm3e7b/E/ZKceWCS6I7/AMQWaS6GGIyAu44+mcV5HfQhXO3IGeea9w1RI5NJ4AKlTwOh46fSvHNWhH2h8r5YB5HTH9a4p6o0juc/MCpJB681XdcjKjn1q9NDjO3BHbmo5IyI8kYIFYXOuGrGWUhViG6jt61NLCdwIBIJ5HaoLcF8OBjnkN2rTiO5OQTxxUOSasdKjZlFUDSknAPUYo+wksSvSrsGnmVskEn2+tXH02WABiDg8VzSbtsdCt0MRbKRD16Hsasxq4xnJ5rUW0wuRwO+ad9lV1HqD2rG7OmKTepShudoO7kfyrT03VUt5Q7DcAORUIsFJGSDxyKhOltvOCQOxFZOclsdEYxe52ll4vthHtVVLKcDPBHFXLXxOkDhsZ3HtXnkmlzJh1bgdabHfXMWAw+Rec96z9tLqX7FPZnumn65a3i7d6uSOgxkVNNoum6lnzIg5Pqen414vp2vS25LI+wYxuOM9c966XSfHgDhDIQe+7GDxzzVKrF7mbptHeP4OsdwKRgHGB6fXHrSL4QsnbkNx1UHA+vHOazdO8ZRzjZ5mXI78AfjWkuthx8pyepOafuvYylHQJ/BcEihIlwASQSxJ5+pzVSXwjNCoKc4zk/yq4niFoW6YA9Oc1T1LxubOBmx83OAwGP51SSb01OOrKNOLlN2S6sZb6e1sOeSOvpUixlGyOCT+VLHra6lbiUDqM5HQmoJrsqBg+/NbcjW6OKOJpVFeMl95MyPG24HjqQaVNQ2nsMVV895AAw71WmkO8fKcnngd6uKLck0X55EuYpIpBlZAVYEdQeDXi48JS6J4zEQZnijImgk4JYj1AHBzXqk8rjGPoa5Hxdcy6fPaatGAZLVwzAngr6H2PQ19JkeMlhMVGz0k7Ndzw82w0cThpJ6NapnnPjzW31jxA7zdI/3ZK54x1z/AFr5p+Mesx6lrSQWz77a3AG7/aPWvoj4q6nKmmXPiP7HHaQXKFoxGSUJzjBPYnrz1r5J1eZrpjI4wSxJA6ZJr9kbufkalZ2KVhfPbuoLHbnoK39YhAWJwc/KMkeuPWuW3bWxmupiCXGgRHP7xepHOR/jXFUdlY9ChO3Uo2+Megz09auhcAAfjWbG5jOR24Ge9XYrgFcsCeMYry5pt3PpKFZJWLiSkKAeR6VFLIc5z3ziozMRjJ4PWmM+4kjkd6ysd/tk1uOdht55OOtVmcjvS+ZuGelRSuCBTsc0ql9Ux8M5WdccYNd1pigogyckc8evvXn0IP2gAc88V39gx8nHbHJ/OuXEaWPosgbnKbfQ14cjIHTPNTtJ0APSqduScYOTwPpVnaCcAjp3rhbPuKe5dtZeck5OcY9anS4BYAgEg5AHfmqEWEYDBz2PbNWo4pVkAIJ3d8UJXO+Nrli4mAkD44x261Yjj85A2eozg9cYqCSCWMqTgqegFWURFAcAE45A+lCOqMlZWJISEwgbHsasRBo1IHB6cVRwQ5bHIHWrKOXQZPOMgVSN0yzHIJcKQeuAfepDGY3A3hgfWqkJYDBOCDxVlCT1JI9BQjdOzJ0dtwPQDv8AjTjP5nuc/lzVVppFkAAAGOSx6+wqRVI+YHaT1PbNUtS1YnmDMuMHp09Kqrpo3ktkEjirSMS2ByR0NHMj8HkDii2oXa0RBLpCRRkgknH5Vy93aAy4IAz1Heuy+eWJ1DYJ4zXNTW5jlkLqOGOSO/NS0iY63TKSWaqoYAdOh5xSCMPxsxk/pVgb+SBlfT0FSQOhYYXJPXipSGo+RB5R2YzgD2rU06waZlZwQgH8NWLHTUZN5YuAehrdtRHHH9znHHTFNRFJ2VkZ8+lxNEBs3ZHPPOe1c/dWr27YK7TjAx2ruoslSQo9vesHWbAEs2CCRwM8DNDVzKF72ZyZd92Vz15NWFm3jlcHHIoaMwuyuOR2qPBCkAEn3qDVxTBW35Xr70qxkZKjO3196fDblcEnIOc1I0Ykzg4I4wKrVkpWdhTbq8a7TlxgkCr9nbGTqAD3J9aisbbapwMsOorWjBZEfHfvVrzBp2sLb2hUgkcdh2rQjRSAeo7+1QwzAkHA4HT1qJbsSEov3geRVxTJSbLqEFjxgdMmq5dY3ZcjORTXlZhtJwOtMDhwCQQc87h/WrNFZDluAJCqjORkkZ4NT78ADOCx4FRxMpUgDJ65FI9xsIJ6j0FC8ym03oTbPLABHHak+7kgDjtVcXBlOc5GeM0qygkqTznn/wCvS9TN3H7g2Qwwaq3BypUEZznNSOXBcFgcdzVa4mDIBkBs8e/tQ0c7eoKPNXax4HU568VUmHJAyMccU6VisikHt07Ul0/mIApAIJ5FMxdlYrnEaBiCSecmolIEgJyd2MZqJpSyndggdD9KTjKlT7nmktzKWxqAleCMg8HNcpr0SpdMVXBwCSK30ldmAODg5Of6Vi+ITnD9AeMe9avY8aWkzBZzxz161GwBOQcAjknvSgFmAXnmnyQYxxkChHDWdyrdRu465x39axriPB55GTW/dTBoyBxgdKyJZCUIxwT+Oa2ieFXSaZjOvtVWRct7VfdOSD19arSDDeprVHzVaBTI64rY8E+IZfCfizS9XiAL2k4k+Y8Y6H9M1lOmBmpLOITXMUbEAOwUljgAE8k/TrWmx5M4a6n6pfB34rsPDsV3pd6zWd6qzbcnBPuD0OeDXbt8Ur27kKCV5XIwq7sk/QZr5o8HWw8JeG7HTLAt5EEQVXOCTnknPuTniur+H2t3Np420zUXQ3KWkvmvGx4ZcEEZ/GjV9TzJxWumx6bqPxM1iWQ28I8ps4BZSWznoATis2XUPHN+Hlgluwm37scYGR7DFfeGgjRPEPh2z1W0sbWSGaISIRCCR2I5Gcggj8KSLw34d8SoJzYwGSN/mMWYyGHHO0jPHY5FaKLW7PLlUTvofMfwAbxPq/iC0tr6ymEUbh3nnUrwM9QR1r7HUKkY3c46k968t124svCepNBbKIgACSPcZxnvVSX4hybCiTsykYxmndLcylFyseiSaho19OYpGiMinHIxgj371aSDTbUhkWIHGQBj868Um8SF5zKDhyck04eNDwHlwRxye1NTRHI7np3iXxrHp0BS2G+Q5APYcda81u9Qu9SlZ3LEnuSTUUOrw3zh5JA/410uii0uGBOK2Uk0ZuKOVGjzzjODnrk01/Cks5IG5TnivZ9N0nTZI1BRCe4Y9a0o9PsLcgrFECPXB/nWylcyaPApPh1qcnzQB3J6AKfzJqNfAHiSFvktZZRkA7QRj8TX0akkbDCFT7CnHrVXMmrHz4umeJtG3M+m3LxqAWKxMQO/XHb/ACa09K8YsmFlVgQcEMCCD6H3r28jis7UdO0+5iZr23t5IxyzTKCB7knpWifchnG6d4giucEvgntnpW3b3ytjD/rXlniz40fCPwvey2zaxDLeRna8emq82089x8v5GuBP7aHwvsrkoL7UAgJG5rbAyPqa7adGc1eMTmcktz6fjvmA5OR71FeLa6ghjniBJ4zjkfjXzzD+2l8L9m9tUvYoQMmR7YkD64JrY079sD4Q6i+yDxhC79WXyJcqOxPy9PpV/V5b2aM+dPqeh654BjvIX8grIrKQY5ADkHqMdDkV+fv7R3wUv/h94imuIIDJp1yzSRhQMxgkkgjnAHT8K+1L39pXwHHpk9xZa4L+aNSUhiikBc9gSRgD3r4j+P8A+13b+Jb82ZvIbyecNCbeBci2UMQRuHGfrz617GWVamHq+T0Z5+Moxr02nutUeD3doFY7kKjGfzq94Yvf7PvVA454AOCfb6k1Yurqw1KNXhdS0gyORnp35p/hSwtINeS41G4SC0tz5u0jPmY6D04OD+FfcTqQnSaWqaPmKdGcKivpZo99k8RPp2gwRDc0kiA4B4GeefpnFcJd+A5/Fl6Huf3FpzllbLEHngdj71g+JvjhYwT/AGfTLYSSAYMk4IAB4BAHY9s1x3h/426toWum8fdeWh+WS1Y8Fck/KD0POR618hHLsQm5RsvzPp3iqWkZan074R8IaJ4WskjsoBvxkyyYLE9+cdPat5pFDcY5rk/CfivTfGGkxX+nzhww3NHkbk5xgjPHPrWq0j5JJJArwq0Zxm41L3Xc9WlyuKcdn2Lk1x5JyDj+lVlvN7ZzxnvVV7zecEEetVbh2XBSuJ3OqJrm43nrkisXV9SMceOw4Pv9ajF+Y1IJ5xg471zmu6mWJUH5CMmuVt3N1Y5fxbcgWV8SxBVWZQO5HIHPavl6x0y5uLu8kCEvuYlR15JIxXunxJ1xdN8P3p3gu0ZRVPVifT8K4D4T2T6hcXDyhSCAEz14PIIrjnLU1iurMb4caquoSX/h6+IJuiwRWAzkDkE9zxwK+nP2YvhfY/DSO51m/RbnUbpiIc4JgjHQD0Jzz9BXKaV8P9P+3JqJ0iB7pPmE5TJHofQH3rrF1A2zCNXKKOwOB/OvJxVX2drbs9rA0PbNt7I+j4/FdtcxklsHuCcE/nVW88UwQpgSgZ9fWvD7LxS5AR3PAxuz17VYk8RKyEvLtGONx4/GvMdW+p7EaCjojrPEviskM/mFUzz6n8K8+0zVrvxb4wt7KAubSOcNISeABknPqCfWuR8YeM11CYWluS204LAnGeuR2rtfhPLa6VYvLKQL2VizE4BC5GAOfx96yUud26Gzp8kbvc+oNFwbdUiAWMDAA6D2FTXtjJ3GeKyPA14dSgjMJ3knBOMjPcZrt77EVtl1w2OpraxxtaHn17EY2JJ781zmpjJODiul1idQzAHJNchf3IDHvzipOWSOV1mAXCOjlQTwSav+ELAvLp1kgkmJkWMoCc8nt6dc1U1YjaSRt9Sa6r9mPxDp974/aLW2NnaRPiGU9DIMkAkjjt/9aqo2c7PQ4a7tG+59M+DvBEGjafH5dqUfaNzOMEkDvV/WrC0tzAqxD7UxxtAGcdjj3P8AKtzUvGMN87WGjPHc3YYBpWOUUZBJBHDcZGQcA+vQ0z4YTQ47/wAQX1zJd3axlgoyUGAAAB17AdcDk8ZNdzaWzPNTdtUeeW+ryyePp9OjkzBGpTAPRgAT19MkGl8T6u72FzaRjDpIMsOpAwTiuU0uKW48Z/bzMzyyvJM7Djkg54HuRx7Vp6zfxW16TISA3UnvXE5N7nQrLRGbNq9nJYg3Nqz3CDAYdT/kV0Hhq9ju9OSeaF4ACQEkGCccZ+hqnpsmmXUgEIWVxhifTn/GrmoyPcEKmePSsHqXe2w6/wBUMzlUbj2qOw0p72UEjPoDVzSPDkly4d8gZ5zXX21pBpyZAG8DmjlRPMyDRPCUEOHlUHucjmukintNNTaCAR1rm7rWXORHkisiSW6uGJG400kTudnL4pgTIVsD19earN4nDnrwfeuUOm3L84JzUiaPctgAMD61ZFrnTnVIbrgnrWfe2Am3eWck1FZ6Fc8NyB6GtP7E1rHl26dcmr3ItY5G90uZCQVOexArCu9LnwSFOc8V3k9/GHwSOPWq51G0yN4U0WXVlJtM80udGuGU5Qn8OKwrrQ7kBmETFQeTg4/Oval1HTRyyoe+D0qRZtMuVOwR5xkjj9aqK8y/kfO01owY5Uj8KoXERTjH519C3mh6JeZDwRgkYyBg/mK5zVfhjpt5GTbzGI9juzj61tFEM8InQksSBWbOhJIORXpmvfDq70kSSpi5iB4MYOcepFcZdaY27BTBzzkYNdMUjM50wkdM/jTDb7sZ7CtWWzaM45x61VliCnHeuqG5k2UTEYwQBxVc/IDuPFXLiXYmQeB1rEubl5MgA8jAx3rshG5g3dnP/ETxAmi+E9Xu3Hyx2zY4zkkYHA7ZI+lfn/qOPsx3EGVQAQD0Pf8AWvpX9pzxtJYaYvh22uWgubkhpwoBJiOeM9RkjrXy2ZCXKOcsx5P+NfomQUfZ0nU2cn+R5teV2l2IfMYgHlSOlOkYyYJ5PrSSYUEfzqLzSqkDnNfYRfcwSvsPVCHJJIOMmgsDnAxnrSwkMcsMj0pRGXJIGQP5VqnqHXUUHA4qwsqyL02t6jvVQtwQBjjtToIyhyx5PY1YrK12WVYs+Mc1KoPABwenNVhIQCCwAznPenW8u8liSV7E00zNxbRdjjVG3O2R+uas27rvJUkAd/Sspp90hAPBqaJzyOq+ld1F6mMo6G/DeuCFY5APBPetOLEh3A4OTWBYzJ8oOQQa2baVBEctsOeM17+HscFSJeijcOpz0PNbllC1yMh8FRk/pWbYyLOqKfmwMEmr0r/ZUCI4BPJr2It7dTzKlLnep1sGrwadGik7iRz7mnnxzPZkmBVzjkEZAPr1rz25md+Ffknr6UyK4lWYiZ8jA4Heq9lGWrRyywcJbo9Hj+J2pWkge2mMbjupIB9cg8Vs6d8V/FbIRDfuqkY2A4HXOTivLUfcAVOM9z35rU0zUTbygBsdz6VzTw1FppxTvvdGTwyhflWh9B+C/ix4jn2pqN1vkA2gqoGADkE9eo4NemeFviPcyXZE8gIOPmB6HJz+dfL+l6yhcEuCcZ9wa7TR/Ev2ZchyQRgg9c189jMsoSV4wV/I46sHFXitT690nxqkiKRICfrxXQx+LFZFO7I9jXyPpfxPa0kKyqzJkBWDY4xzx612Nh8WLCKAie7WAkZVpWABPpn1r5OeSzu3Z27BCtWiklFvzPoafxRGW+9jjoTRH4sUR43g+lfM918abKGd83kDKh5zLg/h61nSfGxJIiYXLqxYA5wcdiD9KyWST7P7jdV8Q9os+np/F6jKiQH15rNuPE+WB3j6A+9fMMnxqtLJBK92qsCdylst/Pms3XPj2qlDppdwcDfIRjpz/wDqraGRVJ7Ra9TSDxFXRRdz6nfxdDb7jJKqpjJJYAD6mua8Q/GrQdBBWa+jLAAkId2M9Dx2r5N134u399bukl4RCckeWMYJGOcZz+Nec6nrzXhD794bncBg4969bD8ORetVteSPRpYSbV6jt5I+g/iB+0nf6mLlNAcxIz4WWQdV6cZHBzzz2rwzX9cv9amku9UvZpmPzGMMSme2B0rIEhkRDHLgAZIY9OKW6uBPbknqBjPrX1mGwNDDJKEFddbanpwoxilZK66laa9MhCpycce1IkzxoCxxn+dMt4VWTjkkHBPYU3UNPaePh2QdyD2/HNejdNnVBDJZWdgzksCeMGkWIeXkjAPb0qpE7o7Jl5AOAWHQ4rQgwUCM68jlT2FS9DaMRYYdkRK8gH+dMZskhsAHGPerDZhJUHIIxVOc7WUBdxzwBWd9S7diy8COgYHac8joKWG1bAViCMk7v5VXeYEhSdgFPe9iEYXfknj1yaNRpXYyW1bzCQ3HoeaYI3lU5JCjBAHfFT+cUiDHkk8fSoHu1ZWCZwOv1qk22XYctzgbSeBwQR60jsGXhjjJyBVRiFGR0JxjrzVyOEBwVOEPUA9c1VkgV2yMTF2O2LII4brikkV+SD15B9OKmdHt5Cyco3QChGSOMu+Tk9D2qk0hNNlrTgQo5ycAE+lbVjpLanMEAZnf5QADzzxiofCenHVZgsSnLnaODjr69q+kPhV8Fpb6RLu5gfYrBQxHGc8n16+leRj8yw+ApupWko289zelRnVaUTH+DvwYSa5hnvYmK5DMNoOSOg9MV9b6Do0FhaIkUQQKMBR0qj4e8MRaLCsagAd8CugjJTAA471/JvGvGGIxtX2NCfu+R+h4DLqVKKmlqPi378HgVZRtg4P4mowMAHvmmzSlUIB5r8NqRnUblJ6s+jjCytYnR/myTnHpV6KTcoOa54XDoRuOc1dtroheDn2NcMotblOHkbQn2gDHNVpJy7Y7Z6VnPeuMnnA71WuNft7YAO4BzyPStKNGtWdqUXL0MXCUtEmzaeCK5j2OoIPUGub1vwJZalFsSJIxnOVXB9OorRstetrgABgAe5rYjCyxht2R1FezQxuZZS1JXir7NuxNp02rpr1MzzA2COneiQ7lBB/KmtGCMfypVQRjk59q/cz8oaGBSoz2PehgWKknj0pUlwSD07Zpc56UmQLIQMc8VXfDkg9alkXdyDwPWmiAkkkVJaZXmiLYHas+9UJAR9c1ryJtXJP0rJ1EkRsQOMGpeuhpHueb6tZxX2oGFwGSQhSGHXPGDXhHx98BX3grTZkeIiynPmRPH07krn1HTFe7XxYamCCQwYEY+v6V5B+15r0+qabpIeZwiblaAn5TxjdxznkD8a4XJqqorax6EEnHzPje9uA16UJzk8GupW2b/hFyxX5COv0P865O7iHnEqcEng/jXWz+ePDqRCTMRAJx69a7IaPcLbmR8PI4x43sJMbSkpPzY6gHmvtj4W+CU1rUrfVCSr28gZCp6sO9fGXgCwN74phRFZmUFiV7DpnJ9zX6D/DPRp/Dui27ysMhAWUdM19BhKipwbbsj8b4qvLGpb6Hq5uxYWq+YcDGCasafPBdxEowJPXFcWfElt4qtpbWF9kqgjB69cZrC0HW7nwvqLWt2HMRPEhzgH69xXitOpJpK7ex8g72ueiSpD9pZGGcnGPWvmv9qv4TQ6naDXrCGOE2ys9xhSC4wADgcE9ck16trfxDtrDVYA7qEJG456DHU11WtWNr4q8PzQuA8NxEVBI4II4Na4nCV6MI1IJ9NTXB4uWGrKpF2s/vR+XsVxNpl4HQshjPORgnPYitW7mg1iEyYxKRkj3rf+MXgO58H+J7m1l+Y7jJvUcEHJH44/lVDwxoLalbGSEEGMkn2+ua9rCweIinDdn6zDH0p0o176NHMwRT6fMGZTsB596g1TUI7lyV4Pv3FemL4WOv6fNF5RiniPBxye+Pxryi/g8i6kQ5BRip+oOKvEUZYdpS3Z6WBxCxabjsikrB5iGPGOg7UxMs+MYANOVC0oJA2k8n1FTMAhO38DXnOVz2YKz1EVtnQ85pFjCkk8n1NPjiMqA8Z7g1FtaMEHJwe1SlcsmjnIIUjgHqadgowfg5PX0qIfdHA+tT26BpVBYbepyelapEt2vc9A+FXhO08X6ytjOxi3BiW449OvGSa9F8cWMnwx09LSynbMinYRwScZycdCawtD8Dan4T0KLW4nURXCh0KMCQOTk+1cp40+IV94leKO8KkQ/KpHU9smu6NqcVZ2bPmKlKpiq15fAnsa/h7x3e6ppF3aXu94zkfOc4B6n161w15IYrl3xhSxwDwcZ4rqfhbrNjYaxLFeo0qXKhVBAIRgc5Oex6HFanxC8FLbr9ugXMEhJwuSBkk1Li2rplU6lLC1lRdlzaroeeq6XEmWGBj86kiVQSQT6AEdagRC0ojQgKTyT2q9Ppzq6IDvLnC7e9KCaV2fQJ26mx4dtlnv7Yg8qwJA96+vPBNvLLpdsM5CjgsecV8reHPC97o+s6Y0yHypZVBJOMKenX8q+s9C8/R7JI58IQOMdgMYFe5lqbnJ9LHm4+aUYp73OqWzyQQN2DyM1taLL9nmBCkHHBNclpmsy3N0iA5UnFej6bpiLbFyRuIyMV7MnGmrykl6nJQ5ptJLYezGeUMOtTMk8JA6kjIz6U+ytPOfcOMHn2q7eakkjxxkDI43d6+PxuJlVnq7rZI+lo0lGK7s1bOySTThvAJYZGPWmWmkESAKpA7A0ttN5CxAOChPQ10tqFuTGEXLZHIr56rO2h2JNEuiaMr3CebFkAcEjvW34vmex0g+QSkijAxxgVoaQkZvYIXPU4yB3q/wDELw+E0t5k5AHI/CvLqS0HKTWp5n8Pb7UbjxdBIJWBJ2yEc7lzyD/OvYfEGpx6ZAXJUADJzivLvhTA6eJJ5ZB8iRsACOQSRg/lXP8A7Q/xFOmWEsFpJtnX5WwRkdq82rGTei1ZyVJNy0JvFnxPS4W5gV8gA4Xtntmvif4wf6RrZlXaXlJZ2zkgk5x64rq18cSRyTBndyxJJJJJrnLzR21+U3MzMQCSDjp7Zr6LKcDUxlRU0ter7Hh43HU8JHnqWOW8JWTeeGl5Gehr0yya1mheCVAoIwcgc8Y4rj9NsGtdRkjYEKnAPY1c1yae0sy9ug3DknnPA7V+hwyCtgqsKlJtu6Z5uHzzD1KkacmlzbanGeKrSK01l0iOYsdQMDFUIfOhZHQ/dIZTjv2p1/qT3+GCFiRy2fWreiyKWitnIIc455Iye1frlOF6S51rbU9723LK6Z+jv7IHiWXxF8HbNZnJa0mkgVSOVTOQCMZHU16n4j0tLhHL85HIPSvmH9kHxKnhi4n8Pu7eTfZuImbklgDwAOhIJP0FfUWqXAlh4PUZr8TzTDSoY6a6N3XzPDxdRe0evmfIPxE0QaJ4ov7cIsUe/ciqTjaQCCP1rzvVL1YgVHU8Yr1z9oRhZa3bPnDSoxyeM4IGP1rwDUb0tI3OT+dflWbQVLESS66n6hktV18HCT3SIrq+Xrnvkg1j3d3ubIOB047028naRsjG09WzWNdXHkgEnIJ578185Jn0SZNdSHduJ4Aqm04bAAOQetRz3/mrtI5NQeeMYJwfWlFImVhz3LqzAAEE9xUX+sPzHpTRJvYgHI7UmwqDg5B6k1rGKsZbDJI2IKjAGetV5HCgADkcVKbogYI5BPTuKrtIsmC6Ec/nVxQJX3K05JBI59fas+RXkYKBk55ArSmX95tXIXoSRSJGFfOMk9arlZSsivFahVDA4PpVtUCkfT8zTWj5XBOSc4qRctkBSPXNaJE7kgHzZDEkcGpEiAXnk+tJa2Uty+VTPrW3a6K8a7nG9SANp7c19Dl+SYzMHelB27vQ5qmJp0l7z17GREkrMFVSQehHQetXYdIO5S7Yz2HT6V0Ftp6E4A2AjsBTJLX7M2AQ3PUmv07LOC6FCSqYuXN5dDyK2ZTkuWmreZSW2EAClQD29/rXuP7OfjoWNjdeHrs7QjNNAwyRtJywJ7cngV4xLFzuPGRV7w3dXOlakk9vLtYfKQO464NfoFLL8PSp8lOCS6WR8vmFP67RlTm3d7PzPrfUrwMCQcg8g1yGr7J0YNySOPfiuS0P4jPNbLBenMo43DgEe3PpV278UWTMAbhQxB2g9TxziuqnhZxaaV0flFXB16U3Fxba623PD/iXo8trrEoxiJhvVsc5PByfTNcQNNlPR/n7Zr2Tx1e21+gUgSEnIB7DqDj615heXAjfJXnpgV683ytWVrrU/R8oqTqYdKputDGntpYGKSDII5z0qhJbqCfKGBjBB7Gtq8d7mIbBk9OeTVLBK8qQOhJ60k2e4tEUbaF9rIc+ufWonsQkpZSSwwQD0raS3MWCecj+HnNO2RFSxGDn/OalydyluZ6R7YhjoRyT7V6p8GIG8zUJ2I2CJQoBGSc8j8hXmci+U42HKE9PSvZPhjB9k8Hm6KhGeR1IAwTg8HPcYr4XjDErD5VUbdr6Ht5PT9piYpLUp+ImM13K3JLEk5PvUfhvat3hwcY5A/Sm6o4Ny7ADBORz0qbQsm5BxkkgAmv4+lLmld7s/W3poekzqZNIAjAB28A15Z4lgYTyM6jIJyB1r1Cy/wCPFQz8gcnivPfFluTcyFzwCSR7dKe60JW5xMgJORx60SqXUDv+tXZIUHAxnscc1Ats5fkYHuRXM2zrppEccfAwoPqauWtuHJGMHGBUlrFu+TH1Fa2n6YC25sjmsXudcehU+yPDhlyAOCfx9a0EuPOjCOM8cHH61qTKuAjDqMhR15qnLaNGVIBznv2FYSlbY6oRuRNpgcHAzkc5qq2myQqQOQenFa0EoyAW5ParaKjLliCCetY8yZ0RiYAiGdpGOOo9abJkc8DtxXSfZbZ4+Mbznk+tZlxp6K2QenbIAqG30N4ozZpScIRxjn1qo0HnKSB045FbBtF25Bz6k9aQWwzkDHPast9y1dHPvpLs24AAdOveopdLeNwVycdx0rro7FCACTu+tSJYoyhaXs77BztHGpNcWjZBLFTnB/wrZ0vxTKm1Zfl/Pp6VfudDEccjhRK+MgEcn2rMvNCwQVGCe/p+FZ8so6h7slZnU22tpew4XOc+tZmsRveoUJLDAwDWJZO+nsQXyCcZPQn6V0NuxmCygblA5UnBOev411YepaabPDzXDuvhpQiru2hgaXqGs6NMJbQpe2oJBgZgCOoIyeQc89/wrY07xDrtzcl5NHNxCSPkWQZHrggda0ZPDkF9Zi5sCsOeWGCASOoPoa57T557S4MttLKjBirRSZwcdx/OvolO6Z+OSw86NSMW+p2elawmrO0YjeCZDhopBhh6k+30q4wBJBzx1Nc/dWkl1DFfxfJfRfMGU4z6g+uR61PZeIReWQkdCjqSrr6Ed64lBtn6HTr2STd9DZEUc2BnBB5NZfibR7S80O/iuh+6eB1YqcEcHoR3rJk8YWkc7IGbKjkkED3Ga5b43+KZdK+FWv3UJYk25SNkbBBbAyCOeM5r0cBRc8TCMdXcxxeKjGhNydlY+N3+J2vXGgz6TPfzSaW7ELayYKphjgjIyPp71xby+aCc5NTt+9QID0HGe9Nit+SH4AFftkdj8c5rO5myJkk4rb0192nsqjkHHHf3NZ8kQLMRnA/WtfRoybaRR35Nc0zrpSd7lUJheCCQcH605cjr6cA1K6EEgr0703BcZAziuGdmetTqNbkW9uc9BSrIckHpTWJLcjn1qNiVJUZJPr2rBI641XYm8wetRycjOevaoTkHjk0glzgf1qivaaWbL+l2zXV0gB78k9q7y2j2whT24Ncn4ah2yGUDJxjPpXZ28uIcHBPQV5mJknJLsfoPD9K1F1OrYtv8rDIzjrWhE+9NoAzzVe2hZlzx9T3q9aWxVskZUe1cVtD7KD0HW0ZLgkHOfqDW1byIRtIJOOg6VVghO3OMClSXynIyD7ChaHQtS5IwdTnsOMVXVdrqDyRyMVGZirE44J/KmRljOWLZHbFCZ0000XoojM2Dnr+tSBUBJBOQMZNU1kdZcDIyeeafGTkgEls9M8VomdKve5NANzh2JB6Y7Gp4i0ZYJwG6moFUPHwCrKcYPWnJJJuGeOwB70I3i7lsEZG5skfqanlYuOBwBzVA5DFQpJI656VYic7SvUkfxUIadmmOhmCLk4zjGTU0LkMWHQ8fSq3l+UuW+92GeDSplI9wwMdVNCua3TVyyhzyD17e9UL62Mr5JBB4wKsxyiVcjKkHoB1/Sl27cseTnmmCbTuZsVg6jOOvAB71ctNGR5svuyDkBemfpVlz5YTJ5PTjGatxElgQc8c/WhIXNK2g2K2Fu20KSMc5HarS7W4Ixg9KhkDNkljkjBxUlvFtRQPvdTmnr0BK6uO+0tGwRg2Mc+g+tRSyh4GL89+f50+VS7DLrtPGD3/GopEC7QBnnJHqKqz6ktbHNanbNLKXTnNU/sb8DOT2x3rpbmJGOAmOeAO1ZscEjS42FQDk46VnbU0jJtFFLd0GCcHvjnirtpYoACRn1J9aufZUjcbgSG9AeOanMaKRsBzjOB+nFFrMz5ubYjSAwHKIGBxkCrcUa7TuyDjhaVcugLAAr29R700AuTjJYcZ9KtIV7jFfbIBjjPUjilkVEZtg5PXFJKjKm7H1ogcSBhgc/wBK0VrWHfQhiYyZRzh/UGndG+Y8AcDsaa3DtjPHcULKJMg4PpmovcG+xLG6p1yM01pFlOAahLBwMfMfWmyr5bAoAM9RSV7gmixGQpx3zxj0pjyPbyfKoO7qe9VxuWMbiCxORinB3lkBc5wAox3q7ibsy3JcIEw3Uj5gOlUtqSDnODzmpGZR8pGTjIzzUZj8sgnGDyRT3OZuxHJIpYDHU/eNUpXKzbRjDcZHar00kQjyBnPYDnNZ8o3sMDOD2oaSM9hLm0GxWz19OlU1yshBJwDwPStRXDwhGAyOpqpKoC8dfU0loznbezJYifKBLYA55rH1w+dCCOQD37VpREspBOT2/KoXtxOrIRn1HrWyaZ5NVWlc5SIlSSDjB5NRySsDkE496fcII5yCcEE9frVaRN4wT9aS00POqNO5DNMS4KnJzzVadiR06VNJgN8ufcn0qGZSyYAJHWtI6HkVSg4weeQKpSLzkcVckBA/Gqrnt0+lapnhVlfcqsNv+NCRiUnJI9OKe2X479qaIWyQBk+g61qk5Hjzsj6r+B3xPm8T6DaaLdxb9RtQsIlQ8yrg7SR64GCenfvX1H4N8P2ekwiWd0MrgZJwMeoB718pfADQLbwPo9trV6hj1K4UsfM+8i5OAB2JGCe9eheJPitGGEUZL8DknAGeuMV108JVmrpaHz2IxVGlJq+vZH3b8FPjTpPhLWIPDOp6hHDZak2bN5XGEmOBt65AbgAdM+mSa6rXtXvvCfiC6uNPuWjRmJK8EMCe4PX2r8ifE3jCG/Sa5F+zzA/KokPynPY9ev4ivT/hV/wUOvfC8CaJ4+0651qxgASLU7V90yIOzKR85A7kg9K2nh5RSv0PJjUi5NrqfoJqfjM+IZy92MSkckcA/hVHzEJ+R+PevHPDnxz8CePVF3oHiW0uEZQxilYRSJnsytgg5yPqO9dgmshCrB85GQQQQeM9q8+ejZ0R2O2kkEERZ3Bx0Nc7qWqRSEgSgY9xWDqOvSzoEDEg8EetY5sXvpMljgjoeRWKauU0rHXWfiy205vnlLY5wBk1uWHxTEODbrkY43da87h8PAHLtz3HbFWlh0zTgDPe28WAciSZQR74zmuqDMWj0hfiZqNw4Pnsq54A4A+mK3NK8Z3Lje87knnk8ivnDxN+0L8OPBEPmap4rsFAyAlvJ50hI7YXJzXkviz/AIKK+HNFfy/DmgXeuoo3Ce4JtkYdsHBPPuK7YXfU5ZI/SHQvGzuyAOSehwetS+Kf2h/BPw7tjL4q8SWGk4Xd5csoLkY6gDJr8lNT/a8+LHxisSNF0xvDNj5pUT6YzyMcZBUsQAeDgnHXmvHPF3gDxTq6zarrL3OoSrw0t7kOBkk4yMkfhXdHDykr2ZyynFO1z9DvjT/wVq8O6Yl3p3w90ybUr0IVS/u48RFiSAVBIOQBnkEHI9DXw/8AEn9rX4mfFqa8n1vxTfm0ujltOhk2QJ6AKoAAHrwfXNee6V4FkuYQPs0j4BO6NTge2cYrd0H4Z6nczFHhxGwJDE4yO+ScAH2rup4ZxOWU7s5qz8Z6zDKx057kTsdzNG5JLZ6nOc03UPHPiaUHzZJGc5J4CE5HJJGMn611cHgHU9E1ATTWxjTkKzMOSfTB54rP8S+GNUkxKlswQ/xL82B9Bk16kIzj1Zg0nsVbD/hL9YtEsklyrEMUaQIBnuT1rvfD3w3tPDjpqWr62kbqfnhtW+V+5GTg59cV57JJfWcixMWSQDGMkH86tzPe3kUaySMVHIJJOTitbS6tmfIz3O7+L9lHaiHT1BjVeWDEE8Y5HrXik9va3FzdXMrF5JHZzu9SSayvNktm2gs5B79MY7VGdRWNyzqTzyD2+taQikRKLOy0CSWJY/L3CIEcjgEV2lje+dhWywJwc/rXmtv4nEVugjUNjod3StK08UuF3L1PRc969nDzsrX0PPqwu7tanYav4chvpRJE4j45Gev41ydzp76bMwIb2J75960bDxRDcEJIWy3HAyPzrciuY54fLJDgjgHBr0IzlFanC4Xexn/DvxnqHhHXRLYTtGsrL5kOfkkIPGRjGfevrTwn4stPFOnxSDEVyw5hzyD3we4NfIN9ogCmW3yHB3dea0tK+Mlt4MTZqFxJFLBwqITvY4JAA6En3rxczw8a0OfZrqehg6sqcnHddj6/mg2MGByOlUzfRICsvAzwffNfO/w+/a4tdXvjp+qQ3EbMAIjLglznkAjuBzziu51L4s+HJ4i/9pRRuWChZTtIJ6EgnOPfpXxk4OJ78J3O11K5gjLMHGCM1xuqX4yxOdoxz61jy+IYppCyXsTqepSQEdfY1xXjv4m2GhRvZpIXv3GQAMhARnLH6V509GdUWY3xAkuPEWrxQQIBbRr94nqx6k/TFafh63j8H6RNeF5JEjG5hxk/Tp3qh4J0e88UTm4nLR2zKGUkYLZPTBHT1qD4z6lJo6W2k2vCtEXmbrkHoMfhmvNnK2p1rU9p0nxDdzJYQQJ5ou14A5IBAOfyNZ3iEX2lzOJ49m0jB+vv3rZ+H8NrHpmiX6YCraxspAxkFB2rZ18W+rLKHxJEyhcHkAf414OM1lv0PqMsajB37nBafrDysQ547e9T38V7q0LC0IBTJyWxntj3qwnh95ZFgtI/NcthQeCfxro9N0VdFOy9wxzuYE5xx29a8uN3ueu5pbHkAiubaWVpYnBU4LYPXvW54V8Wz3OpWtlGjl5JBGAw5yTjIHXGOfpXo0fg1vFcd2qRtaW+CRIVwWOegyPxz6Vi/BHwfNN8VNM/deYbVnZmAyFABGSfQ8CtYpq3mZyqJpn2V8MvDx0TRILYHeQNzP3JPX8ulaniy7MUJycdc/lXRaJZiz00Bz82MnPriuO8ZXkbI4yMgHPNdhwN3R5xqeq/vjz36k1zE9/5t1kHIHX86qeJ9WMM5Eb4Jzgdz9awLa7fl2cnPPXmsJSV7HPJNq5r6tIbqIoDwetX/C7Q+HbG2gIDESGTOOck5yfeuWu9TdE3gEAEEnHNdJoQh11IJo33IW2tGeCMHkflV05Js8+pGx9kfDnSfIiLov7thkXB5B6EAH0/zmt/WrvUryxZdLdLlImIlhwCWx2J/oK4Lw54/Oi2FpEkCnTkABiHBUdPlPtXYReC7+O+bU/D2rrFbXIEipKCwIPPcEEemRkV1NtnC7J6nm4122l1Jxb+Fbqzv93zPuOACcE4IAH6VX8S2ELllJDkjIYDOOa6rxjZa3ayM+ravauVUAGJdmB78DHrXnNl4nstS8QHSrWU3bRqWkkU5AIxnB79RkjvxWDKTNLw3ov2GJyPnMjbt2MYHT/PvXaaVoe/EkhwOv1p2kaWqoHIwAK3UjLLsQYHqKiwXIxtt/kiXB7mlTTZbthkHBrTs7AYBfjvzVmXUbfT0y5AAo2J1ZSg8OKq5YA881YTSbeP72AB64rA1b4gR24KQkE9jmuL1Px1eTMSshGfTpUtlRi+x6q0lhajLlCPcisy58Z6VZlgCuR2Brx2+8RXNw2WkZjjrkjNZNxqEsuTzn17mo5jRQPW7/4n28PKDeh7LjP61yOq/Eu6uN4Xaiknb6ge9cE1zLISGqtcFypwSaFNj5F1Ohm8XXLOWMuTjp0FVX8TTuRiUgntmub3tgls5zUckmBkE5qlK7FyJG3ca5K335CfxqE+Ip0HySsD0yDg1gPMW6nmqc1wRzn8q1i2TynVDxtdwDaJWPHBJyRUifEy9gUq7lx1BJ5rgpr4hsYJz364qlPqAGcnmuiDuZtHqlv8VS8eLhOAOx5NZWseIdP1RGmiUI565ABPua8wl1hVySeKrNr6opABOa6otsxaOqudSUuQDwO9ZN7fBe+PeucfxC5kKqm7PfNRieS5fBJHeuyGpztmlcXQc4DA5HaszVNQi0uwmu53KRQqWY4zgD19vWraR7FBYjPXNeV/tG682h/DHU5IyN1wPs/LFSQ2QcEdwDn8K9bCUnWqxgtbtHPLRNnyR8QPFdz4p8WapqM77g8zrGAxISMMdoB64xXKqyk5zzmopMAhU6D9aR4zjgc1+tUKSpxUYqyR5ttdWWLgDahAOSOSaqhTuyTViZ8wopyCOtVV3Z4Ofau+Ggo7FlGKqQec9PahJCq55yeoNMwZSB0IqVAOhAJ9fStE7EsEBkJ7d6Vm55OT2NPUhMHHscUkkQaQbeTjoelVdC6jXyvvkZNOiBwSSMH3oaMry55pwyoAAwM5ouhbqwIoyTz/AI1Zt5F4BGQTVeN8uQRkMKII3dwBwM8V00nYhq61NfT4laYZPyg5HPatqErI2wDgcH0Nc7bRPCxJ6dz6VtWMrDAByCepr38N0OKcUzXtXWHcSwAA5zx+NPFzHKo2NnJ6+vNU5hxxznjj3pJQ9vAAgBwMgele7Ta0OP2epLdRiOJ3BJOck5pdPcyRsZGOScjPXFQlC9sCQecZFMjIiBHJB6CulPSwuQ247hFQKD8/PHrSRTYLFietZe4KQVyX7jFPilbDhiDg8YqEX7JNbGvFqLwXGUzgjIYngVoWPiW8F2MSZUHI546d/wDJrmwQ0eQ2DnHHeprUmEkuTz39Tmk0miFSXY7C6195ZCgkbOeTnoaq3Wql4QiMwIYEYPf6VixyFZQTkKeSMZOKhuGJkUgkjqMVEYrQ1VOK6F+6lefLSSMWPJbOSeasxXZmtQA5IUEkZ6ms6DY6OzueB0J6Uun5gGWYFD0x6ZpspRVtB0zTKwBDEAg7asW1zgMrJnPIzT7i6QygkkIFOTVX7QpkGwEj364ovdaotJse0JAOCCG5wagKRlVUcE8kY96ezk5GQTUMMropGOCeS3epRqoiSRiJyq8AcEA5zS+eIUIfnceg7UYdY2lJyTnAJqvCWmkLNxgZAzRzaFqPQsEPGhKklyOAe9RuZVULkle+OxqzZxiZJN2dwBKk59fSlyEAIAJPGDUuRqokPlkxc8H1NRSxDcG/iUdR3qcOXyD8pGfpTzymAMnPUVLlZmqtYV5C0cZK4PU/lUbRqkxfgEg5H9aitmcs4YhgD96pmQS7CSR2rNuwrXEjiiliMn8Y4Ctzn3qvbwJGNsq5IJwfTNPaRYHwQT6ZqQTBlO7rzz7UXdi0hqp8jKWJBOQD2Peq8NsiLlm45+9TZLsrjZ24GaR8XBVG/HB6HvVptGlkQMoLFVHyg5Iq7bSAYHlnGD+GDUcRjDgDbs6c+1St5UbhlcADqB3p8xDSTC4LfISTwckCrmj6eNVvYYCMoSN7E4wM1TWVQwIHmFu7dq7z4W2kF54ihhcBTIRgsBgHOTms5zcYt9hKzZ9A/CX4Z6fZwQXUsCs3HBXpjofr3FfR2lTwW0SBAAcc4HX1NcF4bght7CLYcuAASO5x1zXTWMhGCc9e9fyRxxnWJxeLlh6baitz9DynA03SU2rs6R7zJz71NBOGIJx61iNeL079eaSPUML1APp6V+N1KU3fW7Z9VGnZJJaHSfaA3GRUF3Ou35Tk1gjUigyTxTBqYc5B571xyptdTpjB2L00xBAJ/wDrVfs2LDP86xvMEjZJOPep/tvlREg4IrjnRcttWzTkb0JvEGspp0BBOMA5z7DNeLX/AMXtMj1AwXNyEl3kFeQqjnBJPXit74leKZNP05myC0hKgt0HfJ/Cvk/xFb634p1UvpunXl27k4FtAzkn6AGv2fhrL6OW4N1qqTk9T6HB4GLpuUj7Q8L6zZ61GJbS5jnVQCxjYHaSeM46dK7vT9QdIthJ4OBXzn+zd4O8QaFHdz62ktoZArLbyg7iBnqOxyc8gV9AwA4AxzXk8Q43DYuioQs2nfoeLjFFPlTTszZjXHI5+tK6jofxoUkjGelJkgc85r7K6PwrqV3+9gU7kAZFLIQSNoOaGLcZpPYkcpIGSO/507dkEZwKaGOeRSAgsfzNQUitcuSpHoeD61m3jHyCD6VqXBwMA9+aydVysPqcVLaTNYo8v1XUBbawAQCWbAUnGcV4V+1VOLiSACHMHkBlfHKkHBz7Hiuw+Ny6lBcw3tk7Iqbgzx5BU54OR68V5F8Tdev/ABD4ehk1GUyMgwOMZGMYOOp71xSh+89pfbod9Nq1jwKT55+Dk9h7mukvA1tocQz152+mRXLPJtugozgH8s11d/JCNKQsCTtA/GuqDb3F1Z6J+yzoFtrPjO4muYPNMcY8ssflBznJHevsrT9aEGpLpsiElgADjjpmvk39mLVLbQb2/uXAjV2jO7AJOMkjk+lfaPh690zXbSO9gCOCMhwBn0we9dsW5K3Rbn49xC+bGyXZI838SaNf+EfEVvqNoZDZPIGZVY8E5yDjqMc816ZemyvtCeedATsyGI5BxxgVQl8Z6VJqr6VcEK+cDcOD2HWofHlwmmeHJhCVUhTsB6E44Fd+ASlVimr66M+WqqTgk18zwXxZO1xfShJeAxGSTwM+lfRPwzuJbvwZpss7Bt0QA/DgfpXypqN4zSyhidxJPJ56/wAq9++CHi1NZ8LizACy2R8sgNkkHBzjt6fhX6NmdG+C20SM6kF7NWWxwX7Sng3+0r2ylKII5txLcg7gAADjr1zzXm2g+Fjo1uiAIFbqVGCa+hfjdpMup+FTJEMzQSB0OOh5H5c815V4C+HWq61576ldf6sbokUHaePoO9fM5BKNKMnLozrhX5cNyuVknscj4jU+GLCW5iGTJnLEDgkcEjuK+cNQkzMzZLsepI6n1r7L8SfCa41vSLxDclJUQ7V28ZHt1PFfJXivQ7jR70x3ELRsclQykEgHHennNRTnGcNUfdcK4mnUhOKkm+3U5xXcMQQDn9KmMXGc9+9RqCrEODjtUq5JHTaOor5q92ffrzGxyiKQDoc5P0qRkU5IPJ9TTWgVmyOw4z2qxYwJcTeU5IGOCPWtUm9xXsyOztFvbuCBXEXmOEDPwATxkn0rtfF3wX17whZW895GJradciS3BdQMA8nHB5/H3ri5ozbXC4yQGHzfj2r64XxE3i/4GqwIdxbhGI5O5MA57Zrtp0uaLb6K54eYY2eGlFxs03Zni2g+LLzTvB7aU8zS20QKxhzkovoPauEuttxI79MkkD6mt7xBpj6ZGzRvlGHIJrk3lYSbucgZ+tKNmtEb05XXNvfUs6ZLJbahGVyAMkEdq+oNB0uLxH4Eht3GZjDuBA6MRnBr5hsruNcEjJHUfWvZfhH8T7TTZjZXYclyojxjHpgc1r/y7kuv5ni5thp1qSnS+KLujzi58PyDXXgdGQtJtwBgjnHI55q34i8Oz+HLiNTJlwocZOSM/WvZvH+kWOneI4tYVFeKYAknAG4DnH4YNeWfEXxDDrGowmAhgqgED1789xXHGpo29j0cDiamJpRbWuz9UJbeOLu/S0gmWMvERiQDBJHQ/UV9K6Bql34m0y0indnlKgNIwxnjv/WvHfgv8MoPE4N/KMvC+SjfwenHvive4ZLbw9iKIAsowc1tHHSw8bQerPT+rqu17RXSOgtNGj0+3Rg2ZByT+Fd94W1i0axkjuDtcAkZPp15rzrStVe6D7+B1ANMMzm4I83aG98CvOnXlUbbbbPXp04wSjFWR2eneN0bVntidsTNtDk8H3zUd/rAF8VjYlM8GuDu7Xy71AHycbgR71s2MUkkkSgMzMQoA5JJrnlPTc6FFHZ2OuXJlCAkg4wK9I8PeNLPQ7eJb+NjKTzjqR7Z7150+g3Nhc2wdTHK2Co5JPH06etafxTspNL1u1iC4zEGJHQnOP6Vw1Hd6BJ2PpDTrOxuLeHVoJg8BUSKfTjPI6g1DY+PdI8X+fYJKC4OBno4HBI/GvOvhN4hE/gy/tZXPmR5JJboCOMV5d4d1GfStfinWbYFfLHPUZ71wunKT01OOcrPc+i7bRYNBklnjUruGScV8c/GS7l1DxBeOzrK6yOrNzjBOQOR24FfVev/ABFsx4bdHIaVozhge+Oua+WvENmniHWnjiG55JCxJ9zyT/8AXrvwWHdSoo6ts82tXVOLlJ2S3PLNG0CTU9RCFeCcEtnHPWvRIfDqQQLCidsbsYzx3rtNN8G2+jWaKiAnqWx1NXV05AAxXp61+x5Rl9PAw5kvee7PxrN8xqY+q037qeiPOofh8pmeRySSOPaqus+By1oUTBJ4IIHI969JnjdW4GR7VXvId8GCMN719Upt2bdzwE7NNf8ADHzlrng2O03yQQ7PvfKM46/nmuKjil+04CbACck8HrX0P4j0pponWJcOTnPr7V54/hpIrljcKAVyfm9Ca+gpVlOCuj9HyfHupSftXdrQ9K+Empzww6XqUMvk3dsx2uhI9vr0JBr6+0HxNHq9jG5cAleRnPPfFfEfwt1eI6pPZAlERdyEjjrg4/IV7X4Y8VTaRqf2d5cRMMAMenvmvjc8wUa8lJKzRnj8W41VZ6NE37SuivqOixalCxJsWLMqruJVgAx45GCASegAr5TvdVAJyOSO9fb2quuqWLZw6upBDcg56givkf4wfC+78P3Ut7pQaWwlcs0YUnyieSAc5xnpX4vxBkdWS+tUdbaNH2/CvENKm/qeIdk/hbOGn1FHjIDDeT0B/pWVc3LumwAEAkjkVlXN0ROYySHX7wPGKWK4LknHydq/MpRcXZo/XYTUknF3TJwzu/zcfSpeAw3nBz1qFMyEsAB25pQN6guCMHGTUxQ9yxHIqrnOe1Nnf5QB19qiVQDjdz6GopWkVfkOeeSa0BK7HK4BJIzSSMCMggYOctVCSV05OTzjipIi1wjYDYPBOK0hGTdrDdkrtjnYu3PIFSxAM2xRkkZ+lWbXS2kA3HAHoM5rQTTo0dSuM9DXt4bKK+ISk1Zd2eZWx9Gk2k+ZrsU1sXCA4wDyc9a1LHSon5JB4xjpV5rdUhBxkY4I55ptvAQCAOpyOa/T8i4WoxtXxK5rbJnkzx06t1FWQ+C2SFCQMAHGAK07aJZEAGSDzzVFoikYCnk9a27K2VIlw+SOa/ToU4wSjFJJdErI893d3uJ9kIUEL2/Gql5a+WVO3r0HWtFpzuAzwOxqdLdb0HC5I7CtV5maTMJbR5+p6dM0610yVCWBxzn/AArUhtSZigXODgg+tLDZSCQqx2YPHpWkXYi19DPhlnSQk8Y71Uv7uQzgiZlmxgNnge1bV5p1zGAQN4IySBz9awry1ie5jEhIIGfaumD03OeVOLew25vU8tElZnbbhickn1Nc7etCknmZOByQRWxf2fktuQkjOVBPt2NZl9IYmOVBDDBB78Vpzc27uEIRhpFWKcF5G9xGUUCM+g602/2m6dQMAkEA9OlTLJFbLGNoaNjgkdRk1DJCLi4cxnPpWd9ToT01ILxJ7ZFP3kAyKbATPyThvTHerXz+X5bAuAeh7Uy23wrgpkdyBSvoaJpoz0gnm1FEJBAY4GcDk177pR+x+E7eBgR5cewdeQSTn6814rYWou9TRGQhdwJPQ+pr3DUHW00eJScHy1wD16D86/HPEbEKODhSvq3sfZ8N0260p20Rx9zHulwBntk1e06Exug757VRMnmsTjODwR3rVtCoVSOueTX80J3Z+iyO0tFCWQGcnqRXG+KMiQ55zjk101rKTbhieMVha+hmLAD5cdDyPrT5roSTOJktCec4yeCD+lCwF8bjkjoauSQFTg8561NFbAsDnGRniuaTudkFZDLG12sGIyc9BzW7BAFxjg+npUVnaFMEj8avcKVOMnvWD0R2QiO8nMgx+f8ASllt88HBz1qWJw3GfrmpVkUyBSM+pxXPKVzsgrGJc6e3VAV9+9VtkkURBzx1z35rrUhE/AHAFKdMR1O5BknjI5FYOLeqNkmcg1xKgyAQCOTj+tQJcO7HJbBPQ9K699FRyABjnv2qrJ4dByQOM5xjBNZOMn1NVZI5gSSMxABwD1pY3k3gEniumj0YrgOmD6YpjaGDlgOV9Rn9KShLuUmrGKBKMMCdx4FWYmkRueeKujTZEyCCc9sU+GzOSGQk56kGqSkibjIpGdRkjGelXIY4myHRSPeo0swoOASTSxAljngj09a0TfUhjLjRIpwTHGB6Z6/rVWHTZbRsEEc9M5rbtnCEZOcnjNWXjE2CQMdvWrUU3cwfU5PVI7q1Qz2rlJu65ABH0NZ1ms63JlWZfPUZaGXufUe1dXqFir7gGAJHHPOfauZhSy1QtaXxAu1fEUmcF/bjvjtXs4aTULM/Nc6wqlio1I79TqIJhdwbowFPp/OuE1CGaz1icAugb5ipyAc8nGeCK6K1nOhjyzkpnrycVR1SI6lqAnjk3AoFZeeCM9P89q2SbR0KS01Odk0Y3shKnAHXPrXlP7U+umz8F6Po8ZfzZboOzLnBAByCR3yQcGvcrdRDdNGeOOPzr5D/AGi9ba9+J93ZCZpIrOJE2N0ViCxwPoRmvo8ho8+LUn0Vzxs3qOOGaXV2PKSTGMgnPv60kbO45JJ96nkw3JFRYCsDj8K/UlqfndrDPs5YnJxnt61taOpjLKCeQcn2rO+zPM6KgwWYKPYk4rWn0658OakbW6UpMoBIKkZBGR17EVjOLaOino7DXUISOpNQLCRkkZHcelXwhkO/HXJp3lswIIGB2x2rzpO90epGLsmZMkeG+UcYqnIjFwCcDPFa9zDhsY2kDjNUp4TJnjrxWRom0UpBgnByD3qAgAjmrNxFtjCjOR6VUOdwzx9e9WkUpt2Ot8M8Q++a6aEFuMmub8MxiKAk85NdRbtlwf514mI1qH65kithI26mhbKdoy2QDkrWrbcDI5B61mRuiryBntVlL1UUADHt9awR9Ek2acciKpBPQ8CoZp0YDIAPTjrmst74hxgcDrR5/mNgHjrkUkzthBl77WiKQQTxwadbSCRuCQc9fSoEIKjjPHQ09ZguAoyTxx2oT11N4tdDQU7XySOnJ7irVtD85cAeWw5z1zntWfaB5AAORnHI5FbC/u4QAcAe3Oa006m17aDpPLjiYgfORwT0JqusZk68Ec8jv+NTIyNAzE4IPAPX61XMm4nr05GcU7o1g2TMh2h8kn25pyyhVK55OMGoIZDErIOpOcHpQELyAsSMc+xzSTXQ0TVyywLAEjPPBzUipuIJ47moEYspIOQOlSLISgYHBHX3plq4/ZtGB3PAFOcDGWHzDk471EjF94DYPUMe1KM465IOD70Gg55hIox1X9BU0TsqAk8dgKhAOQFXPqamttiSBXOUPUmmmF9LFpOVznjjBqUk7cA5yMkjrUIbYxTqg6HvnFOiD4HcZzjvVLUObuQzwMQrZ+UHOM96UyYXafzqV2RyFPIJPtiq8/LgJjI4GemPWgd29CBmKMSPXIHc0+PDAMeO2DUhVVYsPmPTBpjuGfk7SP1pJCJGnEeAee1MCKJMrwc/hSHLgggYHXjNO6ODnCkc4Pf2p2uzOyQ/yyJAQ2T2FMUOoOc5z260wq4KkPk56/jU804AwOD0OeSKdg1IQzDIJJzzikCCNSV4OeQaRwUwc/Woo5GlfBB29jUoi73HNvXBODj/AB5pJAjsSuBt6mnTyADYDyetV/IQrlZNpHXJ61JF2SouGJQgc/pSB0aQBzyDgnGaiEhSMgYLAZBNIuZMPjPrWkdkNEjwLuJDZUetRlSwVgeRyMfWpFzh/mI3HODULRjDFWJJ6A9qrQXMNYnzeTnv+ND3IYHPDDjNRCV41y+Ac4FNZSQ2R8pP40031MpO24SPkgDBHemG3DqSpC9SQ3epNqAAHIOM5NQvlurck8UWtuczl0Kr5jJIbAxzj1qJ7gyKVHPbNSPGdzjcc4x9M1VWIxODnIzg896za1JbLEGQMsc470+LBV8DnGc1DsMjAg8ADirMTkArx0xu9a1ieZXvJNI47WlEd44GAM8YqgHBY4rT8Rq63ILDkjrjiscNzg5z2rRKx4spa2BCWkxjk9BRMnl9T1GcU6IDndxgcH0qK53FcgnjvVxPNqXuZ9wc5JGCT0qkyjPNWZ896rOOfY1orHjVtxIsmcRoMuxwo969C8Nafp3hhYr2/QTXh+YKrcAfToa4zQbZFuDO4BKkFc9j610VxBPqUQOS46A8V72EoqKU3u9j4XMcU5t0lokzq9S+Ikl0HEThUONpH+HSuK1fxfPPLtYlh6j09qjk0O6AAwSDzjtWlp/gmbULcu4wpz97g8V6qvs2fMyt2OOutRnnXCFiM8Ae9Ja6bc3BLvkAnGG612U/hu30dCDh2B6HtVIsyy7ADtzwe1ZyjdasUXZmH5EWnOJeUccbk4IOeuRz1ruNN+PXxC0Gx+xW3im+SyPKqxViPxIJ49K52eCJpimze7cYPSn3GgtsAmICEDGOlc/1aEndq5sqrWzOyT9qL4rW0a7fEYlUAZMlujEgepx37kDNV7/9pv4u6w2I/E01vHuyI4IYwB7ZKkkfU1z9haW0K7HTevbd61pWdrHHLiJQFPOfetYYCk3qjOWInHVMi1D4gfEvXWS5uvFOq7xgZjmMQ+uFwPrxVRvAvifxgkst1qV3qMq5O6eZ5CSeoJz3rqLFkaVVIyemMV6f4Ou7TS7Z4wgM0mCWBPzZPHHtXoQy+grO2xxzxVXVJnD/AA2/ZkgmuLa88QyBrcsrfZ41wCvUgkjPPQ5r16b4X+GND0S5is9Ptn3EsrNGCwI6D8PeprfV5bcxSmfMTELsPTnj8DWF4s8ZQaLZyq8mGDFgpPJycgj6169Kjh4291M86VWq+p0HhAJotoYolWOMEsADgDPXitS91KG9jeJvLcsMFSQeOlfNuofF7UY5sRXioinIKxjJ9Qc5zWRqHxdu7p1xKykDBIUA8/0rv9tSSXZHMoVJPc+hpmg00MscaICdxC9Pyrkdc8WvpTSEOxOCQo715MvxTumtyHmYsBgHufxzWRd+OTeyqJpd6d8nkZ5rKeJi1aKRvChLqzT8RfEbUJtWMn2iRUUjbEWJA9cjpW1onxRe5jRHIDZGXZunPQCuQ1C30rXLbcbhbW47secisGXQvswOLyN1ByCOp/DJrl9u+qudCp9j6B0fWtH1+6SeW2glmAOGdQRweRzmnavbaNKSluiQORgheAO/FfPMPiG90cEQyZUHnnrRF43nUlmkcOecjnmp9tHqilSl0Z61qlnbwkqCGA5BGOTXJ3iRSMQRgkn+dcinju5Z285zIp/OhfFQm5ckex7VPtIPZDUJLc7RFhgt/lIyOKiguSSQmDxXKHxNEVI3nA7etWdN1yEvkS7QOue5q4ztsS4NrU6mHUXhV98RQg/K2etaWleIZUZT5jZByTnrzXLXmorMmQeQeCD7Uy2vWiOd3HU11wxUlozndCL1SPZNN1VLkqQ4BxyD61keNPBun+JFMqhYrsZYODwxxxkelcPpXi6OFwjZyDnrwRXWRaoLyASqwyR09KupVU4efUxhScZXR5Xd2d74duHe4QJIMqpXn8QfesJ9WuJZVweFJOTXqmp3NpqltcQXKfIeAw6g+tcNqHhNrOEyRHfGT8rV87XhvbY9KlLuU9N1/ULW422txIjkgEqx5r2HwN4JW7ii1HV0N3JKPMPmEtk+59RXlfhPT0kv94Cu8ZHDDIBzxn8a+jPD/iC1stOInjUKkYJCgc8c4r5ytuz0ad2d14dV7aN7hwVt4k+VR1OBwK4fxFodp421E3L3senzt8kizAngcDuK34tYfXtGS/0uV40t23GMjG8DGQc9eP8A9fYs07UvC+vYfUy1pcqWJBbYDjqc9D9K8GtOx6lOLZ6h4T0yKDwnZWsFyt2kEYhEq4wQowOneud8URa5btjTIUuIyCCq5Lg+uM8j6VqeCdf0+OFraxgcWGQTPIMEk98HtXo+l6Po18gljuCk56OhBP68V5NT95dnsUKnskked/CCz8S+JvFdppl1p8mjGZyDd3UZQBQAScEDPGeM5NfoBY/CXwinhqNZ9N0yN/KVRqDRqZCePmyehJFfNP2I6YqytI0xAyGbkn/69b+o+JtT1T4X6qdOuJmu7BgRbqSQygqRkemM/TGaKUUo6q7InVc5qzsrmD8VDpfhifU9G06/NxfqCqyxgADnnkHHTjj/AAqn+zfocdlcX91cpm7fb5bk5+XJyMdjntXEa1dWnjERXqYs9QUBZU6AsABnJ5PT64r2r4O+F5tH0NL27dzNKWwrcBR249D1+tZLVncr2R6hrGuRWNl8z4OMYB9q8S8Y+M1muHj87AxglemfrXTfEPVQbNoxKQQc49exFeGaxdmWby1bPOSM03KyKs2UtZvGu7zZvBOByKdDsRQWbgcD3qtJEVfzAADjHvVSa88slXbqfyrne92TLaxeN2sZLSR+bEDkgc5r074R6Xbaus89lblQp+ZmBxx6E/UdK8esfFMOnXu2WITocDjHHNfR3giC/ufDsN/oCQSW8yeY26QAgAHIwe+QcjrxWlM82p5nbfYmOjB7bMjxHa6Y5x2wO9c7F4/1nQDixv57cKCBGrnaPwzjrzjpmuy+Hu7VLC5tnc/aUBYt6gnp9Otclrfh2P8AtCVCQrbskMOmeTW12zmaRwnjLxVrutIZbm/nuCeGyc7uepHeu2+A3hd2EuszRAGdfLTI5C55/UDP0qja+GkvL6O3MfmFmxx0r3DwloaafYwW6IERFAAA6dz+tKMW3dmba6G1ZWe5QAMCtJVS1X5sEimF0tU2g8jvWVeXbzkgHk1qonO5XY/Udc2AqhxxXG6pqd1dEopJB4ro00qS5zkE57VatvDaREFxknr7UnFMFJo81k0q8unO1Hcn0BNRnwzqJYg2sgA65U16/HZQW4zgfTFMlljAwBjFT7O73NVVfY8YuNAu4QS9tKB67CRVCWzKg5UgjpuGK9sco4xgdPSsu90qC8GHiV+f4hk1PsUi/avax428IGeKrNCD2r06+8EQTBniUoT2zx+prltR8JXtqSViLqOcrzR7Ow+dnISwgZHX2qlJbEk9ua2ri3eJiroVI7MOaoyoc9Kag3uLmMaW329Rk9yKqyxgjBHI9a2ZYuuQaz5oiASBWsaetxXZizxr0xzWbc2yMSCM5HPrWzOmM5/OqEy5GRySe9awgyHLQ5+50zCnHP1rNl015GAAzk9fT1rqmjyOQfpVdoD2GAK64RaOeTRh2+lqoG9ec8Ef41ajtljfoSK0GUbRxUL5j5BByK7II53qVbjnAXjnqK+Zf2xNdlW00LRYrjYJDLcXEIbkqAAhI64Jz359OK+nhuG4kD1r4V/aU8UxeIvihqQiZZIrMLao6tkHb97kcdc19NktNzxUWlotzmqu0TyVAXfgdDSsCD16HpSFyrZA6+9NRi+STiv1FJHC77jnbe2Tx6U0qMc8c0gIDAsMDPWpMBjnORW6QbCocLkDB70q598miNcl/YdBThGUBySc5OcVehA58Ec801WwQBye4pCoIGOfr2p0QCgEnmpJtoI8oLcgnFOWTJJbGKjZdrnNTbFC4ByDTsDsPhkyT0OP0qxBIFIB/OqezyzuOevNTqhJD9R1x611U2Q0XzJuxjJzx161ZgkLPsBIxxiqcMTSEEcA+lWEYo4AABz17k17mHkznasasE0sancu5B19cGrUDvOoC547ntVCGcqNgJwQMg+tWkunttgH3D1HoK9uk9DFo0IYQBsc89Tg00xxbiARnoMVntd/vDj5Q3JNWIFbzNx+bPr2rq1BIBIIs5IwetR26efI+xsY6n60rsAzoCDkcH1ojJtArKo2Hr700XFIsQxGHJLbgDz9aWGU/aCOSueh7fSi2wzF2xjPT1pt221gQAKm9mNJdDRBDOAXAz0pkzCNcAZJ7+tU/tAIRSeepJHarMXzRnPUZxincfKSQsHPzD5e/vUsgAUkNg56VTFylvkHkjk+1WEBunGOVABNTfqDiiRrlwpBG70z34qOzLO2WHPcelSvAqvkjJ9u4quGeOQlSVUHoPSlzK2gctnclZmWViMDPY0hlZ0PGQfT1pJY/OwTwe4qW0CCF1cnIzgeoNZXHEhdX8tGAODweehNLCPKJJGd3UdvrRKx3YXIxyBSRXJMbhgSehYY4NTc2jYu/aAoLLywGQD3qmlw0rF2XaR1A7VSZmLA5PPAPpU8b7WYF9w6c9zT2NLFySRJEULng9faljBIAVucZx61SCB8kEqeuO1Rw3Zjkbndgce9L0GXJCISQwO4nJHrThc8cYP9OKrSzeeMnOSO/amtE3ln5zwO1Tp1BJi3Q3vkY3E4BpXyIyM88D61WluPL2872PQ1F5km8c9ufxqwJEKK2AMjPFTXLRGNATsJHJPanwhSoJXnuT2ps6I+CeexFNWbLuupCnkxcIAQe/WlhZHYg5yevsM1JHBHGNoUAA9OuaJFLRiQIUUEZ9sGqsZt3LsDxwuVADEjv2roPDt88FwssQZMHII6jntjmuVtrpQQegB5z2rpdAljvb2PZkncBj1rCovd1BH118L/ABQNWsUCb2IGGMmcjvjBNepW1xgAn07V5H8J9EfT9JVyhUOA3I716UspWMe3Wv5F4yoxpY+Sj1bdz9YyV81BPyNCW5BfOee1VlnYscnjNUHuQDkmgXHzHB4NfmNRW1PpEjWiYzcOSR6GrCoIxgdcZFUbBTI2WOQeoq7dOFUAHjpXnTs3Y2iiM3TI2AwAHUVHdXxkTIPHcis69n2vknn3NZs+riMBF+ZicYrOlF1KijFXaNYpt6K9hNetYdUh8t8MAeQR1PSrvhKNdKQIkSrzwyqBx9RUmmWZvHWR1IB7V0VrpCNgAYHcAV9PisXUpYa03aKWpvVrypUnd2S3Ney2XChgoz3OOTWlBGAcnOKg06zEIAA/OtYQBQCefUV+QVcZ7SbcW0m9D4yddN3V7CB9q5HXHSot+4k5796DIR34HakyO3pX9UWR+YoFYu2BjOakCEkA8/WmRqAR1z60rzbGwOSahoErkjMqnGBUPl7yTnApjksTk/jTk+7179DSXmMjniwpI5NY+ojzInyeMYBrWmlwCCcHNYuouFgck9vzqJ2uaRTPMPEWmRakLq2lIZHBXJAIB7HHevlX4ryxWOntYvvJjlIBXowAIzz/APXr6K8eeJ4tGim3v5TsSFLDA5yeCepr5i+J12t5aJJv3OCSOB0PXmhpHUtjx5Iws2ScgHOfQCuk1AI2nRZHOOpB9K5kOZrtEPADH8jXU6rdf6HErKPugfhiiCsU97novwV0K412yu4LSULKWBx0wMYzX1b8INIu/Cnhlra/YBzK5BLZO0njP1rwD9kZEjhvXnQ+YshTzSRtIbBAx1yMH8/z9x+Jur3Oh+HJZ7PqBjcM4UevFdMZSimujPxzPr/XZPa5w/xrstU0vXk1mzdzFhTuGeGBPUDtjFdO/ia78WfDaG8nIN2EYSKFzlgcZx0zjBp/wb120+JejXNlqQFxLAFEpfGCCSAcevFdjr/gay8N6DLb6cixW5BIXsCeprvwlV0JRTWzufPz5oxUJWutT5dub5hdOJDkgkDI5PNezfs22V7Lrl/IoKWRgDEY4L5ABz9M14p4tgay1WUDACszAg5B5619a/s+RxT+BLK9jTYGLLkjBOCOfzr9Sx8+bAOfRoVSm3ScvI7XxB4cTUdHnhcAhl71xGhWL6eVjA+VPlI9ea9QuLtHt3TIYkYrgrkNZzy8AZyRX5/g04ya7nz9ZtpFLXJBEpkUAZ6gV5d8Qvh7pnj/AEpYJUENyGys6AbgPQ+o9RXftcLeeZFKcHORn61i3cMlk4YcjqDXptKWkldGFGtVw81UpSafdM+cdW/Zd1eBwbedShJAVmB49eK8v8Z+Bb7wVem0uwrkjIcHOcdfyPWvuay1SS4XMg3BR3rx7WfhsnxU1HVQ5dbu3ZhEwGQuScA+oOK82rhVdci13P0jJ+Ja92sZK8Vpc+VUQqhBx6/hT47j7McjBI71u+KPCt54a1Weyu4ihjkMecHnHv6Vz0lu3mZABA7VzwhfqfpNLERqwVSDumrokkJlCkDOTn6V9Hfs+C51fwlqtvLEZYCrAkZwDgg5A4yRz71l2X7NiN8JI/GUF6z3LxNO1qeQVBwQOeDkfj7V6Z+yhbm28JXtsYN8dxcMwkbg8ZBGDz7172DwdSpGUGrNrqj5XOcXRnRvCSbi9V1PANZ8N61reqGxtrGecgnACkjA6nj2Ga4yfRZ7ecpcRPAVOCrqQc+mDX6beEvhzpHhtrq/NqhnnJZmcZ4yTgA9OtfIfxy8DX+reKdVu9OssWsFw7MUUnK5A4wMc9TzXHicJPDW1v6GGBzmNZ8k1ypLfueTad8PL/UrM3FrC8q4OSuDyB0HOMGsB7C50HW/LmjaKWAgnPUZ5BFeueBvGMXhu3NhertQkAuw4GBjB/GjWW0XxXDO5KGTJIYEZ46c1zSg1a3zPThjK0qvK4e50G6541HivwZEZVX7REAA4wCcEA9OMkda840i1uNY1eK2ggaaaR9qoAcnmtGythHd/YogSrEgL6mvT/BPhVPA3iSx1acGcKQzR5wCpHIHvzxXi15qLcdmfSYLC8keaOibvY9F8I2zeB9EMCqUmmAY/LjJx3q3ZxT6ldiWViQDliehzW5q3ibSfFVmssSGKWM4VSvX15HUVZsbTT5dGWQyiK5zhlLAE+mAT6VwczfU9uMLM1bnTvslnDcRNutyQpKnODjv9azNUKq42uMEDgGsy61G4060eD7RL9mchjEDlSR3x61UtZ3u5c5JyOBnP+eKalY2jE049T8qdA2W7bjzXtHw1h0yxtk1a/jVwmGUMM854OPXNeKJaBQrEkkEY712epX8mn+HLCIOyq25sdMjtn86mT0vcdlY+pPDfxa8M606wXKpG6sFEkgAznODyc4ri/2gxbo1tNEqgMPlcDjjkjP0xXzhpeuyJfRqjYJI5PPevafi3rcWt+EdOmikLOoUyKcZzjB79M8/SskrtHPN2scj4b8YXVhY3kVs4CsCpP1964+98VSWs7OWO7dzzgH6Vc02VLXSZ2PUgtgHk4BFeeXV6dRlCNkSk9upNdtGGqVrnm1mup28njW81QJapOQhwpHJJJNXYbS/8Ma1bXTKTFKAWB5yOp5I61T8A+CJpL1Li5ClQNwOCCO46jjNd94nYS2AQrl4+nHWvv8AJ8JCjNTkrN/gfledZv7aq8NTl7q3a6s0tK1dNWZIAMs3vW/c+HDGUDdGGc/hXn3w72Sa8plZlHb3PNe/3NjHdWUZPJUZB9K+kxdZ4eaitmfM+yT+48tmsPs5I9D3rMu4hKuMciuy1uzEWePfJrlZo25I55rvoVedJnHKKi9DkNUgVVJxyO3rXDaube7Jjk2qWJVegOcdq7XxlqEWn2jkEBwCeevrXzz4i1uZ7+U+YQ/UKCTjknI9K+lwjvHu7n1OS4edfm5dkbdjqy+HPEY8iQFVIDE9SM5PTvXv8NmniCC2u7Ygqyhty8j3z/Kvks3RZ1dxgjjI64r374EePf3Q027kTZGNqGRgCSTwAPpms8fTc4c0Vqj3MywEqlFVILWK1Pa9I1CS3iFtMScDHNZutwqyMdoKY5BAIP1FbOr2UP2E3UDjeo3YFeeSeM0lnMLkDnBOa+Xp0lWT0v30Ph05J6XujyH4l+BdNmumuoIhaHbtZYhhWx0IHY/SvKbbRpLi7MFtl3JKqpxknPQe9fQ/jezF7CcguOSPX6V4deaNcW2qPNAWR45MoQxBBJzkEVyYvhHL8yoXceWfdI/RuHc8xWFjJTk3HsyhfeH9T0oMZ7aVNoJLFMA8Z4qlFeO8ZDg7h2Ar1M65eXmkLFfoZdvG8qSR68+nvXIX/h43cz7AYlY7tysAc/Qg8V+WV+A8dGo1S1j0Z+m0OJaMoL2sbPyOYklWTaScHNRySnadpzj2r2H4d/AMePHuVN2IHjVWALHPPGcD3rb1n9la+0ZS41ZJUJ4+XkcdwBXCuEcVTqKNW3mluYVuK8JTvFXT8zwBICSN4wAc4NaELBEJJ4A6V2Wv/CK90ltplFwhODsYA4x1wea5W40g2ExSRiSPlxz6dj3r6vB8MYmlH91T9Wzzo5xHHtuMrq/oTWdwZ8AAbemTWxbRxOACeT1qnpUUYXZsOexwcmt6DSDKRtifcO2Dz9K+qwuUU6LUq8k2ui2O6NOTs0myvPCAgyrbB0zQsPyKUOQeue9aV7YTrAiiJjkc5U+nPNS2fhbVbhUVbJ0jbo7HAGec49K+kjUglZSRtyT6IrJax8AnjGcg1atjHJ8gfGD+X41Fqtlc6BkXlu6Ej5eCAaq6GXuFmkI4Y8A9sVorNXuCjLsbMKx+cqSkEHqw5rTjjS2YmDkH0Fcos8o1AIF+RTgZJ49a9Q0fR9JW0ikn1GIkrkqWAPPqM9f8KmVSMLX6gqc57dDlY50Wcs+Fcevc1BcXEhmLiLfGDgkHt3NReLCmnam8VtKksWNwkBBGPTI4zVzwl4osrG3mTUbQT54UgZ9znPQfSlztK6TfkJU7vVpDnvjeRIViIB+UcHrVO38NHVbkQpExkY4AAJOa22+JFlbM8EOjhlydpDADnvjGf1rsPhFrLaz4rcfYIQoUZOclOvOT6+1ZPEVIptxsl3OfEuFCjKo5XsjmfEnwS1Gz0+K7tka5QcvGM5QYyTyelcW/w/u5lUbEBzyGIB6+pr7A8RyzWmnytCMEqR+nNfImv+I9Rt9UniklkQiRsqDjAJOP0rPDYupXbWiaPAwGOdaThU3WqPPvE2mXehXTW08YyOpB3Y/EetZ+nvLGrOATXQa5K+os7uxZiBgtyaw7KcxSmNh36mvZTk1qe9zRRZi+SMl+CxJJNb+mrYSRfvTgMMHiuevInyAGODzgduKrRyyRZVgcKcDHeocb9TRSdtjstH0uK48Q26W3yxE4LMep9K9E8TjKRoE4VQvI6YrjPhdEbnWYC6FyAWUHsQOtdj4ouC05B4wSMfSv558SKn72FNu+l/Q/R+G4vklK1rnJiMJOQSRjt2rVszuUEYK5PU9Kz5VBbIPJq1YFgQOoHXAr8LT1PtrXOhtpdsOCTj0rP1BxKp459+1SW5dzypCgdccGkuY8qQed1DZcYmAYQrnAyCetWbeLLgBQBjNSi1IYjFWIIMZz949TXLKWp1wjckjjKLtPQ96sRIu3BGfU+lKIMIAT3zzUywiTBJwT1IrGUjuhEgMasxxx3OKYcjJB5zxmrXlhVOACfX1qEQlgd3Fc7Z0pDYbswuPmIFaI1QbQSQQOSOKwplKnIOcVA4bGVJHrWfO0aLQ6uPUIlIJIz1wamjvopJDkgD07fnXG+Y2OScjoBUf2qUMRk4HIye9HtbboaTZ3DXsOQAVGDkE1F9rjyckAVxa3txyTnJPCnIp5u5XOScewqVVv0KSZ15u7YsSSMDuaSO6tpMnIA7kYyK5Fbx9pwT3zmq/2uZcgk4p+1SJO1aeBRvBXHYnAJ+lQyywYDBlwe+Rj6VxbTuxLNkkjinxXJ5G7BFL2qfQlnUtdRt3XAHr1py36LgFsjsa5RZyPvFie47EUs0/2hNivwB6c1vCpdq6OarpFtb2LOpXUt9dNFFIRGTgketU77wvBcxghmSdTuDZzn3zWW2rHR4zLgyYYk5PP0zV618XRXdj9pdPJYE/KTk8V7SitnofC1a8Zu7VyNrvWUAivbaORCNqygYJGTyeuTj6Vp2UaL/suQCa5X/hYF3b3J+02nnWhPBjOCo5Gfeugs9XtJCJEcGJhkE8H6H3rWHqYOULbEckiz6mVUjcoxkDrzXxP8Z8S/FHXrkkgGVVBHchQufzFfbdtbwz3MtxEMKeAvp9P518V/GTR3s/iJqqODteTzEznoc19dkGmId+q3PEza0sPdJ6M4FZ1D4xkk962fD/hPVfGGoJbaVaPdTnkiMEhFz1JHSt3wx8Jte8RWf8AadtbQtYgHbLI+ASDgjoeh9cD3r7Z/Z7+EOleGfClnqZgI1S6Um4OQQDkggY7f41+kxuj4PlR4n8Ev2ZtUfWLTWddiSOyiG5YmIJLD27ZPr0xXGftV2UGk/FNESJQTZxHgYzkkf0r7w8eXY8KeCNSvrKJRLb27PGvQAgeg6/Svgf41XEnjC5sNfuS5n2fZ5VcAcjLDoOmAfSlJPlbNKavJHnayEogJBB7CpU5bggN2FRRRgR4OAAelTYUEEnnt7V40up60VoitcqSSCMnPIqq2e3b1q3dIMF+SapyAheOSRUDKE53uQRznrVMx/OB1PWtB0/eEdD1Jq74V0KXxH4n0/SoMmW6k2qQMknqcD6cmtEm2U5KMbt2SNDQkCRoG5Hp+ddLGE2ggEH+dS+KvC8fhHxHdaUhbdb4yGxkEgHtVdXLKgGAO2K8fERcajTP1nIZqeDg07p7MsKD5gPJ+lWPKPUYOc9aissFsk8DqKsx/vchOB/ntXJ0Pp1KzIXG1iCORwQKQZXAAOD264qT7OUkyMlupanAo2VKlSe4PNTfU7ItskiV8Du3p7YqdU2MhJG49QD0qAb4QckkjGM9cVLaxCU8HBB5o6m8E92b1oAkWFAHrjvT/MKgZHPfFQ28RVQMkehqS5ywGevtWtuoovUV2MoUrkEdeetRuW5ycZ700PsUA8Z9OppgnEsg5Ppj3qErnVG/Qmiyyjkknke1W7dcckk7Rk5qu5KNtUAEcA+nFOt3cnaxO71HemnYd76kuco+1fU/Xmlhi34HIwexpTOBxtIBpwBVGCnAIyRjGau6NLke0jJIwASBnvT4AmS2OTyBUaEn73TPGKd8m8AEgdmyOaasaqS2LMTERkAfiaa3BLEkgcn3pFLq4VuhGQQegqOb5hg5NIEWUcTyApkccgj+Rq+kjwrnqcd6oQ52qc8AYIx1q2snmYyOAMZrRA9SOWUZbA+Y5bGOtZ7yMx6kZ6H09q0JtgIIHzev9KrSgEgAY56/Wq0HGwkEjk9flI/Ohyd4BAPY5pViK4IbjGCaZIpGCGzz27mlcltD23dByD60xo2kAHQKcjHc0ZYjByvGd1RbnwAuSSc/SmTcnJcYIxgdSe3vThKj5ABznk+tQq5k+Un5gOlNiId8HIHdqm5BNEpZyW5GMj2pssnyHaSMdc01Ff7QQW+THBHpT2KAlSOnHPWla6Jdrldbny8lgW+tNcqeeg65pZVDNuAIHvio2lIQAJx3NFkFr6gblQp3DnsR3pI5S5+U/KR0qH7QknBx169qjLbhhMgDvQL5F2QGWNQrchskevtU0KkKQx+gqvayMzrk8Dr71LJIFmAJzkflWkTJt7EF2BvwR9MjvTA7tgnsOh6irc4QJ8/rwR2rNkARvvEnsD0qramN7oeboHIIxzg571GQmCSeMetRTzb0AKgY9KiiYsoBJJNQc8tCKaTAYpxycmqSTkMw45PU1fl2gkAAEd6qSKkeOeWOeKh7kqSfQcJzHjPPOAB6VZRuQWFU0UDBJzgkjPpRJMwUjPBNXHzOWfkVfEq+bEJAM7RgmuVZip5GT3rp9UcCwcn7xwAPU5rk5nO4gjnPWujofOVm4SaZKrfLnj/GneYAh4BJGKjiO846ikkPJ25yOnvVx2PPqvUpXa5Pp6VScZ4q1M5yd3JNV36e9UtWeZV1uXLAMYF2jryc11Ph+6d1VCm4gdPXmo/BukprUESvGQ2Su4LnPPAA9a9e8P8Aw8t4o0zGS+Mjjk/UYr6ikrQSPzDFT5qrb3uYeh6KLtS8qEDrjpWlJZraxlQSEAyBivTrf4dtb2aTSvHAmMgMeSMdx2NcDrl/pcDZNyrDJG3HPHBrpUZXPNlJHAa1YrLcF1+b0Xsa5jUbGUMpPyAHpXXa54t0+0BEA3Ejj24rznWPFE9xI7kqc9Pb8KbVlqzNaluW9ismLcB/enDU21t1BzheB9K0fBHhUa0Wu9SgMsDAqgOR1HUn27Va8MaLDo2rTW0sqyKpKsWxgDGeD1zVQa6MepUisVhbOMEjqant5TExxyRxVq8AuLuUQqVgXkbuuP8A69Z5QIA4b867qUbs5pt2NfSQ5uFbdgZBz+Nd3YvtIkU/MBxXn1lcGFgRyM1r2uqTgsByp559K7LaaHNqXtc8V3WnPsBaWMkEpnoR0NYutX0viq1W5dgLiNQrL6qDxx61T1PUHknKINzg4JI71peD9Cu73UUnuSUtg24MACCQeQc9qd7ImyOFv9BMzggkdwD3rAuNHljl2srZz09q+htf+HcMrG7sHBRgWEYHAPcCuNk8H31yCVsncqcDIwT6cHtWd76jWm7PHby3kt2AJPIyPzqm9tJkZHJr26L4ab1zdypbr1KEBiD165xUUHg7QbG7jN45uUEmWLcAj0OOcVKjd6ormcTx210nVbxwlrbXExY4HloTk45wcV0+m/B/xdqiI32T7OjcD7RIF/Tk/pXuVj4u8P8Ah/5oIo4gV2qYk7Y6cc0knxAgukEiNggdAa0jST3G6slskeZWv7POsNErXWpWkJB+ZPmY49OKtw/s/wAZwJtR8tjkHauRntj2Ndp/wsUSkBIVlbOOWI5/DNW5vEn2mzLlPLkHJGePwroVGFtTH203see3nwDhtlLDU92BxmPIrC1n4TxabAX+2FyOnQZ967y/8ZAQlAxDDg85rj9V1u71JyqFgg5CgdPrUeyiilUn3OVfwQjgCK4PTnOOPrWfL4XvLQkqQ4H91ufyrp4LW7eXbksx5z26VWuLO7RsE9Tx7Gs+RdDVTl1ZhR3E9vhGBG0Ypst/NnG4kdMGtuNZbfIMRcZwcjNQXlrFKpKoFJ5x9azs0TfXUyYrshxk4H6V02ga+0ciQlcoeDz096428zC2CD1qS31DYAAeRTT6XK5G0mjutZuWgHAO1u496TQtcjwLa45iJ4JPSsmfUTcaahk+Zh0U96wPtrbzg4PTFctReY4Hq+kW8MBdoogQ5JB6n866b7BPe6TIYgTOQQoHXGK8s8JeJHtmEU8m5CSAWPQn39K97+GCrqM5jcjc4GDj5Rj396+exFF2crndSmrpGB4E8UXPgi8EV1FI1g7YljYEkZ64B4/x/WvXrWx8FeKNt19oWPkNkJtB55BHr2NTal4HttUAjvbNZzg/OARx6io7LwXZ2mIYYNiDkhv618bWk22lsfQU4pK7N+4utISKOz0SMFSfmZVOB9CevNdb8N7V9Z8caTpkC+ZBZEXF6GbA8sA9ee5I/E1yQhttEgyCWOMlQM4r6b+Bnwns9J+H03is3Mj61qYEv2VowpWMH5VHOTkEtnHOQOcVnFXBu17kniuTT5mS2jaO1mjGWiUDJ4yCBnvV3WLC38AW66zDFIbSSNPtEagkg9AT2IJP/wBetTXPAN/rFm+oL4e+yTopeSdwFJUDgkEgk47deK7nwxbR+KPC0QIiuZ0jMM8LKMOAMYIPUEYz61qk1cUdWmzwdfBfg7xXqEF/pUggfzN8kEch2kk5wVPIGew4weO1eianq8OkWKxphAq7cDoABgD8qz/+Fe6NoGs3F5Y2xsnO5TGxOEOeQMnivO/Hfi6CNJdkwIDAD+R4HvXM0kz26esUiDxv4kE0TEkNtPrjrXmscRurkyHkZzk/nUN5rD3s+DISnXH+e1La3wjGAQdvUE1hJ3N0mkWb0LHGQXHTgHtXI6pfgAjBJzxjoK6Wa2kvgzlsJjj39K8/8TXX2WQojAsTgfnipOaT6I2/C2nxajeBrxv3RYEg9SAeQD2zX074U1CysdOitreBLez2hQsTEDHf/Jr42g1W/t3UksP93jivWPhp4lv77daNO7wqpZVc8jnn8qqLs7WPOqdz6m03X4NMxLpeS44bJyQO+faqfiHxdZ3G+WdcTgdsnPqOK8M1XxHqWg3kUkFzIqSHayg5Hrjp3r0nwRZy+NJrRJImAdfMkB5wo/x4AraLTdjilc9V+HWkfaIEv3X5J1DKGAyBkkH2zwa9KVhbqAg+lZOj2iWNpFDGmxUUKFAwAAMfyragg34J6VrExZBte4xnIyauWelDO5+nvU6okYz3pGvSpAXPtV7GRdgtIozjAFSPbRsDzg1mebLK/X8anWUxKS79OTzS0HZhcWG7ofwqm2ljOSe/WqWoeKILfIEgIHXHNcxf+P0XcARkdOck0XTK5ZHaHTowmcjOetNW1toyd7qD169a8zn+IcuDt444yePrWXP43uHHEp9yTmnddB8rfU9gb7KBgsBz6ioj9ikBG5T69K8Uk8bXG3buzxwcnJqm/jO9LErKVB/hBNGj2Q7NdT2O/wDD+kahxNBG5GcN0PvzXH6t8N7KQn7HPsOTwxJHsOK4dvGl7gjzSR655/OiPx5dwAYO4jsxOP0qrIenc07z4d30ROzy5QBwVOPw5rm7/wAPXNozLLCyBepxn9a3v+FqTCNVEAB7ktnH04qrcfEKKZCJYgQR6dfwrSIjjrqwjbORgg1lzWCAEgYIrU1bWIZpSYxgMeBWRLqA6E5Nbx7GbuVJYAikHr1FUXQAEZ6881fmvFZTxz61mzSjBOfxreKuYPfUikUKpzyB1NU2XzTgcehp005kIQDp1PUmnxYAAJC+5rqirIyON+KXjKLwN4H1jU5H/ewW7lFAJJcjCjjsSRz2r87L28a8laWUl5XJZie5JyT+Jr6I/ax+INvq1/baLp92k32clrgRsQCeQAR0IH86+chKCPugHrz2r9HyHDKnRdZ7yOOtK7shijpnJJ7elBIUYIz9KM9/zxQwBIye/Oa+uikzm6gibyC1SCMjjrim5wvHNPjJ5HftitlYhtgAc4BwSe/anYCH5hkUm8BwSDn1p+RkAEnPODRYVxhBDZHGelN/xqRnBXkHOaiZQTySD6UgXmORstgg5zxnvUkTsGwRwO596jxs+YH9OlWlOFGeh6+1UgZFMjS9DwKkgbDYz07eppkqjIIJx3poBbGOmevpXXS1JvobNpcAMBs2g9quxwrNIGA6dKoWduJUIBwR3NXrN2jyDkjoMele3RWmhzyaLSwkyBTwc1O0O0puPA9O4quBl+DyDkGrZjb7LlyC3pXrQurGV0VpbcSEgH7vOR3FPt53KnB5J4ogBY4P41ahgRZAd2Fzz712KxSsivOgUIwHzEHk9qljU3MZQNjjg+vNS3MYMfykNz1ptvCMkoegwRTvoMI43hRfm3t3I4HX0qwCwiLuAQevvVZ7g73XYeOMnvS/aDIhhLdQDjuKhsaHukWASMYwQB3NS2hDyEA5I7GoDFsg3nLYOOaS2nYOHQEAHBz355qb6FJFyeNN7FxwT29KdbzBXxGD7k+lVZboOwPLZOCPWpbYGQERnaGzn8DUXfUtruXVuhyXAHOBjuKhuSMl0GS3AHvUa2rbSXfkDIBP50LcKqYIwM4JPb0pLTUfQjhvA/yOcPnBrWjsn8gy4GAOg5JHrWNHEjS+a4znj8a0rK+kELqoJHQn6VL8hKyKG95LggnaQO3YUpt3CMFOTnJDUTPJ9oIAzgZDfj0p8aCTcrnJPUCnqHzIIpTHNsbBJGPoaW6ZIQpU88/iaf8A2buUyZYnru708xjaFcZNO6eppdJFe3m3ksQcnr706KNPNJAOSORnp+FWR5UUICrsOMmoNyLl16nIzU77BzK4jyLGcEZGeasFRKgAAIIAI9jVSONpnwcE55q4kbK4DHaT0HtUsd0iOWxVoxjCgc1DC8e/k8Y4/rWk0JMRAIwBkg/WqkdurShFQux67RnArSJjKolqIcOQVGRnFWX06VoA4AKqckV0Gm+HRN5ZdQQTnFa2s6QNPscoAqnqT14Hap9orpIxVU4coIoixUZPYnrTM+ZGQ4xz0POakmXzgVyM54PpVSe2lghYluMHnPXPFb2LjO7tYdJAsY2jG5uAK6zwJoxudcsERC4jlDkZwCR2J964uxQI5dyWYLwPrXsfwLgS/wBTdnidpdwjCkcAk9fp/WuHFydOjJrdJnfRXNUimtGz6l8PRCy06FjgEqMgcgcc8960luTMMKD+FQ2UWbZI1B4G3BrZ03T9uCVweuMda/jXizH0oYmU60rO+iP07BVqeHpKKaXkUBpktz06kVetvD0xwACx64xXQ2NugYZHeujtGghQHA4/wr8grZrKcnyJJdGzs+vSfaxx9vo1zbR5eMqDyCe9ZV7KbdjuOOfXrxXY+IfE0UELogBPQ/l61wNxKbpi7ckjseBXXgKVbG3k3oelhKlSpdyehVcPdNkcjORVy00JHwXTJzn0o06IrKoIJ7jNdFbQtLjC4Br6ihGhgLt6Pq2dc8XGhvoSWNosCgIOMdBW5plsVxxxnmmWdmNgGOnc1qWsYXjPevis9zhV5expO6tq1sfPY3MPbNQi9C3HbgkEDmpWOxSG/WnRttAHWqmpzmKIkdcV8MrdjyFMrxq7ckHHvR8wbP8AKpS5I45HtSNjGRX9feR8OldDd5wcdQKYBuJOc+uaaQzZxT4RtUgjmoGl1GlucHuKTcANwOcdaSUMRnFRouAQTjNTa5Q2ciYA9D3FZWsx/wCiOe+OM1siPJwo/wDr1j6422B1I4wefSsJ73NI6o+RP2irm5ubvT7GDKSiQylu2DkD8ODXkvxCjNlpcCSKAxXDHvkjn8K+lPiR4UTWoxdFP3lsScqCfl5696+bfi/cCYRbcAbSpPrj+tDOmN7Hj8EW+9IB6nIJrc1pJzDbEsNnGT6isWBWe5VV+QlsbvcmtrxJ5kaIucqFFa0wd3oehfDbxkfBmi3LxgM8hDZYnggYBAH519GfDnxPF8X/AAFLaSzq1+FaKUEcjkgMR349K+SvCng/VPEOkSSQRYVVyCSBnvge9fSX7L3gDVvDkT3sjkRyEh4ypwSD0BPXrXoRhzR9D8lzlUpVaknL309EdZ8KPhvqHgG/v5z5iCQeWUJBDgEkMSPzx2BrqbXx2uu6td6LKDvjjLEt0OCAR9ea7O71a2VfId1WYj7pIBryfxP4fuPD/i6DX4PnjdgGUdSDwQeO9apczV2fHznJu7XzPNviP4fmi1WeJV2x5yDjqDX0H8BWk0z4fWVqHLxZdlLHPJJyPz4rlPGPho+ILOK4hTeSoIAGe2cV0fhSK58K+CFBQh4NzeWx6gkknP45r6WeYyqYONGT20M5Vpyh7Pod9bXb296UlOVY8Vm+MRJHamaFNwHJx+tZ2ia0vinTI7mA4kRirjGcEdR9K6e7YHSm3jJ29/WvKpzXc8qpTabUlqjzAarFLdxq52SNgY7j61rX5iNo+SCwGRnp0rF8UeGogv8AaMUpWUcbBgZPt71zcXi4OrxS5V8bQG6V6dKSaVzkcGjofB23UZJI3cbgcEd/rXWeGNN0rwtf3bylXnuTuZiOQOcDrXlmiTzpes8L7fQqetdJpdxJc66i3chBAzluhHpk19DQoQavLW6N6fMla+55H+07BbapqCXttb7HjYqWVeGyeD9enPfNeIJ8Otag0y31W5s5Fs5X2qQpwVx1BxjntjNfU/x38NXd1pUc+nWgngTLTlQSVGODx2rf+DE9h8Qfg0PD98sc88KywMrDLR8ko4z0IGOR6V5OFwEfaSjJPR3TP0HB5vUwmEi1Zq9rF74P6Pb6z8EotNuXL28kUiIXHKZPGMHt1re+Dfgyz8PRSxwPlVuHYhgOSSMkd+1TeENDPh3QrXSQpVLcFT789fxqeC9/si/2QjapOSAfz4r6a7Wz1Pmqtf2kpS7u9j197aG8hEe4AEckV5h8RL/T/BGlXs0cQdihLAAEHjoe1XNQ8XvY2YYybSRySe1eF/FHxhDqbzWU13uEgAJDcc8V5WOap0ZSkzXBwnXrRhTTbufNfiQzaprt75EbOZJmZVjBPU5wAOwrq/Bnw4luJA1/K0G4Z2EYJyM855r1Sw8JaX4J0pr0FJb2RdylsHOcHArktY8VT6g6siCOQcbB0x6g1+cTrS5m03Y/oHDYaCoxjOOqSuQaRZaFoHjWwW6j89RIFJ54BOCcj2PSu3+JVvBba7HbWSsIJAoQjoOACOma8t0nTL3VNYF1cYWINuyDzkH0r1rxBrumahqBnDqCsShRnOGAOf1/lXBKTk23qetCnFJJKxSQHRbBEABcjIx+Gc0lnq76lqAOdoGAccZ7VyVxrV9qd0wP+qB+ULxgDjmtrwoofVURzgsdoH41hza2NOSx2YAk+WQ7kPByetemfC7wdYC+S/1Nv9HQcIcBTnjJOfT+dedXmlzW8iggshPXmtvUPFsqadFZxfKFAVtp5OPWplLXVmdmfUGk/BLwh42s21DS5QMnbtRx5akdQBjOa8x+Pfg9PB/9nWvyshgbaB1GDgn6HP6VifCXx7qHhyaJIpX8gybjFuIUk9ePpXW/tN6vBe6PpmqBt7lRDsz0BGf5nrUU25VFG+jOebtF6nz3pt+LW+EkgLYJABPvXocnimK50URO/wAgXHJzzivGXvmM7ndkE9B2rRttWzGkW4nccFfWvfjhW7WTueLKvZNydku5u3mstdE2UTDBbbknjFXvCnhqe/12CPZuH3mlA6AdazbTQGa1N4iFwo3Arknt7V618M9EubSH+0p0KCRQFRuuPU+hNfU4HAxotuau3t5H51nObyqwcKErK+vmdZYacmmoAgxwAd30rH8SSRx2crnlsHIHWrur+JYonaNcB8YrI0+eLVJGFzkrnoehr6OKbatufnJ5DqHijVtN1mG6slnEcT7iUU4wD0PHQjg19FfD74s23ifTkR28q4QBXjbIGevGetcjqOnWNvDJDbxKUl4ZT0PrXO6J4fbR55XAKITuBxx1zXuunHE00qi1WzPSjib01GS1WzPada1WCcYBB9815t4r8bWmho5c52jkAjn2HvXB+NPGeq2IC2zNGMnMoOSAPw/nXjXi3xte6hcmO5uy+DgqQOD35FenhMtSim3dHvZZln1980pKyeq7nW+LPiT/AGvKxEaohBXO459+tecyXJmnZyowTgHvjtVSS783hT83p61p2do9xGp2AD19+9e/CEaaSSsfpdHD08PDkppJLsLBbG4ZSq5OcY613vhzwleWkK364VowGGFIJz25GeKteEtPtLQxyOu8BVPzAY3dcnNd6NRtvsxVAAMYI46fnUyu9D5/McXKK5KeiejK9h8VrnT7Bre9UuwXaDkknjGSK4XVdbZ2DRk8gcqcEfl3rY1S2gvCxQEkZGBXB3uqxaHfOJo2eNSO3IrmioULtLc8nA4aOIq2dl3PRrLW/wC29HRJyTKp2twR9Mj1rl/EejzWrpcWJAC8lCCfXPOapWPjGBGlaNCiPg49614tUm1KF/I5B6nGD+IrWM9LpWuenUwtLDzcU/M0vCiDXYRb3Efl3J4GCeR3+hqPXvCt3pF1+8TCvnYwOQQOv0Nc1d6xqejXkNzCWRomGAnf6juK7HWfE93rWlpLIwDgEjaOBkf4ispuelti4Sop3bOw+BUr6R4xtxKwKXaGEknG3AJH15H617r4rjhEGXlGw9yRXxv4I8RXul+NtNlluDFHHcKXJIA2k4I+hBNfSvjm5llsXUOSMcEHr3r5jGUJPERqX3R52auD5JQW5wHjyGzjR3juFOcggYyOOoNeH667NdAH5ow2RnufxrtNVgkmuHcykAcbSTgiuP1zTWSPzcEsW9eMCvp6Pu0kr6tHVk7XMn0Ol0nxHolh5EsunKJwAowoI4559K6sfFewDRGLRIpCByxbaRx2GK8ihhTIJBcnHJ7etXfJeMkhTsAOTzXkVMvpSblJttn6PHMJpJJKyPQNR+L3nuFXTYUZc4O4kAHt2wfWsPVPinqv2MokUIRsg4U5Hpg1xxm3SAE4ycDjvV6a3BtgQAxI5HpxyaiOX0YtNotY+pK+xaHi/UdZh8rVJfNUEsmVwR2/H8aZHqBVlWIYBOCAO1Z0UATDnLkcbewrQg8qNw+BvJwAelb+yjHRLQz9vJ7sdepK+PLB556daemmi5iAL/vVGBuwcCrRYXEZUfI4HAqjG8lq25jkg8YqVG3Qn2rEkspRhXYHHvQtkVIIIGOcZqOe7lk2ucjnDZ9KvW9xG0CswHPY0W02MZVG1uV4t3mEMnfhs9u9e3fs96Qz3M96CTufywvbjua8gjRXzsBPGAa+nvgPohtdNtCeTIokJYY5POfrivNx01Tot9zx8fUfseW902el6n4dFxp5V84I5xyelfD/AMUCIfFWoQKgZBKQpAwQPev0I1NBHpTkZBCnGB3+lfAHxjQJ4x1AoiqJnLEjjBzj9a8jJpurKTfQ83L1ar8jzu6AjypOTis2MB52yBuXnFa0lqWfg5OOar28UauwOMnv7+ma+xSVj6aLezJLeCKaPDNg+mP0pr2iQP8AKck8/wD1qjnjlRwYwQOtIhZCDKec5rKyWp0pux6d8LbSOOSS7C7nVCMjAwT3weTxke1S69N5ty+cg7iMHnuc1a+Hwij0Fp0DITkMSOOCelZurYe5faSdxLc8dea/lLjyu6mZSTe2lj9j4fhbDRdtzMzt68+57VpaaGCk7cg81TWP1GfU1oW7+XHxkD1r8ti7H1Ni2rlEwT35pjN8wBPGaYkgbDZyfQjrUkWJWJP5Y61MpdjaKIyhf7o5z1q7bxAR5I+bPNLDFtcEr8p6YqVx82QCBXM3bU6oIRI8PhsEU445A5wfypYgSMk5OeholJDjgk96xbudUURIMMARk9OadNGAvC8HrjvTgq4JAyeuPepI+Qcgnsc/yqN0bozRFuf5gACcDFMa2CHBGc9D61feImToTzwPSonXd746ZqEkO5RFsoBLDP1p62MUhDMOR0INT+UT2yPQ0EbMAcA8e9KyGrkTacOcjAPHBqs2mhM4OQfX0q/uY9OcevelZS6YAwcZosmGq0Mh7Tadijk9/WoZLFg2TWwFJGCvK9+55qCbfnBXA7Zpcq6hdlEQhFy449+tRPbRlQAD15Jq99mDKC3TqM0yWMKM9hVJK2xncz3SOOMqoORz7/nWPLMUkY7sKDk5NdGLYSkHpzjJrM17SC9pK8QyyrngdfyrRR1TRhN+6/RnLx3C6ndtETwOx6H6VNdaaIrRwBjHIHrWVHp8/mExFvNU7sjg/rWhY217ektPISBwVHT9Ole4o3STWp+ce097S1jZ0xLHUdLUKQZlGJYZAMjt/nFJL4fsgnmQxmIrydpOD+GayrDSLmPUHmtiMnqSRnFbtzr39hWZS8sWuM8HaR09cnofpXfhqaqTUZI7MInVny30F0XUokleNj8q4B46eleC/tKeFHfxPp+p2kZlhvFEB2jJRgcgdOhyTk132i2moXcjR2wYxSSFi7n+HPAz64/Ouy/4RV9Qe2jukLKGXAOOTkfrX0tD/YasKiW+lj0MxwEKlCUE7Nr8jynxVomq+BvAWjaEoW2S+iOy6jY5JxuIPHHJ7da6T9kHV/EL6prNhqNxNPZWqKxWViwLFuq57Yycivor4gfBsePfDgspkMEqANbzqBlCBgcehHFZHgv4cx/DrRorYon2vGJ7hVAMp5Iz68cf4V+m00nFNdT8bn7ulip8eNZmTwJeJagtIylQpXIIx39DnBr4i8Ta1PrOgxCdcSo5b5cYJ5GePavtrxrFJq+m3VpsMqSRsoU+uDj8a+PPiL4ETwNo0cfmvI00wIL44zkkcc8cGiSSgwpr3keax/K2T6053Ms+FUbAOfrUaghySeOwqwIwqZQcnnmvn5N3PTWxWcl0KnjHTmqRA5HOR3NWpnbJAHI71SYHbnHJNSr9SmitcOGkGRk+1e5fsm6TaxeKdR1a7ALRxBINyg4yeSCeh6Djsa8Y0zS59XvoLSFGluZmCooGSSenFfdfw3+Bll4R8M2fmIVv3iBncgZBIBIHtX0WT4eNaq3UV0j5TP8AFyw9BQpuzl+R87/HEq/xU1aQcrIsTKw6YCAfnkVx9upY5bp6mvTf2hfDyaX45gMUWBNaIxcnkkEjJyfSvNYo+cYyRXzGbwjHFTUVZXP27gyo6mU03LVoniCs2ASCOtXIVCgYOSMk461Vt0ABPGc5qRZCH5GQDXhn3sVd6EykljliDTkARyWG4Y6juKhXJJJBwelTqCeD1zSWrOqK01BnLujHoPTuKuWsXzb8EDqBVJXKZByD7VrW2DbK4GTnAX1FNWbOjZaFsAhAxJUYzioGm+XIOe3NWnlEluAByO5rPdfLyQOvIHvWlgpavUiYnhCSPfNWbHCqMgnHQ1Xh+c/PjI5xVtJTEgVBuBPJPUGkdnNpYe6+aykZyOR71YVhGwDZAI4z61Csg2rtXAHTFBG/Azg9wOaCd7FxpDgEAZxxmnQknJZsj0PYVVYnbhTgdqdHyMklTnpjrTsrlJqxNnGVAyBwKZG+GwR34yOmaQy8E98/rSMeAckE9SaZpGzLSN5RBbJHYntRcEOQTwOwqBCWADlX9M9+alcllxgnpnAzQUtGS2yEnOcjqc1cBKqVY8ex6VXs2jjGwtktkjdwT7CpvL3bySSCOlVEbd2V8YbB5xxz3+tG0K5Oeo4FOG1Zdoz7k9vxqR416nn0IpxGRwsCxQjP0oliQDaBz6ZpyqP4MYzzVMk+Y53cZ4Bx1qlcxvqEwLgDJyB+VS28iLHlzk4IyahEZwTnLc8CkjYhPmPPcGhBo0A/dO7k8dfpTiwcZVCuRncT19MCozjJIzgU4P5iYJy3YA9aXQSJUlDoAeoNI+RgkAZPHPamxRHgnAx6nrUNyHLgkgAnkDtVdBWTYpcgvnnvzUQm+b5+g6D3qXhjyOOm6omtQuCuX9T1NQDaIWQ7yCBgjIIHelVAAQD+FMnmZWAVefSo/NZdxKtjHI7ihNXI1aJoMqcAkZ6Z9alhceZgDcScE+lVIJCRnGcnPNWPMKhWAAOeSelUtSJalqVWYYI4PI9qpzAlwoUsc/lVqFvPjySQewNQyoYlDZxk4x3z2rVKxy81nYpXADSBR1xyKiWIR5BPXke1LOGBJ745NQwzsTl15zgD29aSVzGV7CBcqy55zk5NVZQS/rgflVwsQ2T34quzpyo6k/nU2Mm7FQAscMTjPSrq7DGMgE+hqrM/zgDnH8IFSorbgDyGHIPUZq4nNPoytqMInU5IJHYdK424+SVh6HHNdpdRvCDk4BOfpXI6mirO2Dk5yT61p0PnsW7SIoJNnGOvtUryKFwM5J49qqxtnjqamyEKsRnjn3qk9DzJ6opTDLc+vNRxxebIqDucVYlIbBA4qENscEdf51SOOaTPVfhI9vFqkWmE7pjl0LDIGOSAa+jrX7P4c08Xs+0ysBtVupPoB+tfKnws1aLTvF9lqF1uMEQbIGOcgjnNdt4/+KkurXQhty6QoNo3YIAxjgivqqbtBW7H5ZiY/vpJ92dL8Q/iedRIjjJ2DOFViM/Udq8N8QeJpZ5CxIBJOR6D/GqutaxcyEkEsCeQuc4rP03RZ9du0GDs3DP0z1olUcdjj5Lsqx/a9cmEVvE87nk47CvQvCXwuZwlzdjfjLHKkgZ6fiPxro/C3gix0ob0UZxjg8nJ5+ldgshTCjKqONo6VwTrNvc1jTSJNK0iCK1WFFUBV2gLjsMZH1ryzxGotvFciuCCwViccZwRXqkF6lsw2kkk8jBI/SvKviDPEPF7krsLKrBWyODxwD2yDWuGqN1Em9xTglG5VkkaPcoBIbvUZK8AjJ6Uv2lDGNvJHODTLfMsxDjAIyvvX1EWlqeW9zp/D+lwy2hlnAIJ4UenvVi6FlbRk78AHA2t7+lYC6jLaRMjFtvOB6VkX99ldwbIbr7USb3Oc6M/ZzMSUUgnO4jn860YdaXTYljEmEI/h7eua8+/trjYX5x1NV21xUO18kn+L3rJydrIqKTPXNL8cGAtEZcRODgHGQ3Yms3XPiBPYkiUbVxhJEOQfqK8oudaLYCfmO1Z01/dFyGZyh42scjH0NTGTY+U7XVvHUuoOQZlfacAqfb1FYNxr0si8lj2IPNZ1vZbmDooD9x2NaNjBFPlHXbIeMetdMG29TNqxHbXDyEFHOM9PrWpDayuQTuCk8ipbDwxdzOVt4WZc8sMAAfU8Zrv9J8PQaZGhmkErj5ue/HSuyMYrcyepkaN4fMCCeQYQgNyaoa7rMquY4ASmcAjvit3Xtft7ZGiRwcjkDt+Vc7pNvJqd2ZBHmNSSSemM+9dtOCavIxk7OyGaJoFxq8gJRwTk7ip2475PTPtXc6X4DsrXZJN88gXlSeAT1q7Y3yR2gt4YijqOQMcn1/GmQXNyciUhBnOWPv61bUZaJErTUik8KaZHcB/LMYzyVPJ/PtTG8MaR5wLIzknI3YwOPYfzou9dtLHL3dwAgHG3nP5Vjar49s4ggslMpYAAnIA/A0KnHqg5m9mX7jwrpSybBESG6/MfxqhefD6xlUGCHZjJ3buefrWHe+NLi6UBF8vGMlSQSf8Kr/8JRqd4wCysuBx5ZP/ANeo9jFsftJJXuQ6x8J3u2CxXMaE9N55H1qgnwQ1MKGiubV2zyGYjj8jXW6JZX2qzKHlYknnJ7j/AOtXULpt5bkbFYkDgAE/kKiWGpv1LVaaVrnmjfBjxY8G+3sVvIwOfKmG4c44Gc1weveHr/QLsRajZT2MpG7ZPGVJB6Hn/Gvpzw3Lrf24CMyBAfmDZAGSeea728XTdf0g6V4ktYruCVTGzuBlQe4bqD9OledWo8iubUq3M7Hw1BKysDjGK9Z+G3jS5tQLSKURzvyGcjg9fWovjH8FpPhvMmoWlwt1ol1LshYn54yQSAfUY4yK4LQ7jy7qJ8lArAnHXGc14k0pJo7ovU+4NN8S3sFpAsrhn2jJ98DPNQP4hurtrkRIXaJSxBIz6Zz9a4rwD4l/4Se6t1cMVK4yFOB2GfT8a7eF4fD2rrLcrmCQFJGx0U4wT+Nfmda6qSV9mz7ClZwT7or+H/EEN5fQHzR56yKJIZcANyB37V9deHdL1zxnpFu/h7XRp2qWT7VSViIyMYAOM4HTHBFfKWu/CUtqEeqaZcFYQQ5Cc8g5BBHUV6doeseIbHyb3R7uW2ugBgxkckcYweCc+tRTk1ozR0uazR9TeGfhn44vI4tU+IPjOG30qAGRrazkKBhkDDkBVwcYxye2MnjDi8YC28SaimipNZaJDGfKlkyGkcDk9eATnHOcY9a8w0dPGWsul74l1p54VHyQSnLHvzjoc81NrHjqCxjkgQAGL5WBOO2c89q6HNdDSlh5J3lquxuap40fXJJPMm3ztksxbJyTk8k+teAeNv8AkLPBFIzxKAfmJ5ySSPwq1ca39iuiUlEqk5IznrXP6xq4mmd3KglckAgYGK5pSvoenCFuljKW+Nox3NkZxk+tWNPeW+vFjUlieSc9s1yb3j6jfiKBWdicj+teheGNP+wxiSYYkJ4yOcVCXMwnojqYrIQaaNx5UcnivD/HdwU18omFQMFHoPU1614j14WNoQOQR8wz2x2ry2+t21G6E4i80A5+fsM+1XJLY8533Z11v4Tnv7GG5gTzUZeW4zmuq8BeFdY06Y3JsJlhJK72GAR689Rir/hfxBZz2cSALblVA2nocDHFel6VrtjJaC3M4DDkAnGRSjBNptnnykzOi8OJqzKLlAwGCQeea9u+E/hoadDJcKgCSAIoUYwAf5V5b4bvote8RDSbL/WlQ7O2cAZ5Pvivpjw5pi2tlEigAKoUADHQVvGK6HG27mnZ2g4JHAq7t2DAHOaZJIlsmSQKxNS8TxWgIByccZp6Lczs2zaK7uWIA75NUbjU7a1GXfJHT3rh9Q8ZTzsQgKjsc8mucvdWu7vgsxHQCs+ezLUDt9S8fRwEqnUdCBn+tcrqvje8uSQkrID1ANYos57g/cJJ9ATVu38MXd0wUJj1JHA9eanmuy1GyM641KeYHLsT1ySeaou0kmSxJJ/xrtIPAUrYMsuwHngZNW4vBFsow8sjY7gAZ9qFrqPY86YHac9BVcBmyBxXpkngqxIIAcA9fmzWVd+EIkXETke55zVpeQr36nASxkGq7ggHrmum1Dw/NbgkAMPasG5gMecjketaJWYt+pnSEjr1qpJKcEkgDtV2QA8Y5qo8YGR2rWOu5Fiq0hznNVJ5WzjORU8p+YgA49qpzEnj8q3SViWuxVknOSAM4qq8hLEk/hUrghu/piqzkKc/zrVGTBpxzz9c1RklLMcHIzyM06WUytgDinQwE8gY47962jq9DN2FhA25J+tef/Gf4h2fw+8Iz38rlZywhiGDyx5GP516KqFAQRz/AI18VftaeOR4k8VjRLK4D2mnErMEBwZsYPJ6kdOPU17GX0PrVeNJ7N/gY1JKMbnimuaq+s30tw5y8jFiT6kkn+dZyJxgnp6U1HCcHOf51OqkJkdutfr9KCpxUYqyWiseVJsbHIM464NDRgynIOO2KDGUwR69qsIhYgjIx19K7IrQhtLVEAiJwR09acrbBkjPpU6jqCc54pTb+UwDAEYyKpIjmT3Kj5DDdxkcUgbAycmrTwFx1z3FRm2JQ8c02tbjUkxIkEnf8qcYUVuCT65qWCFl3EdOhz9KjaEglgPfmmkyb66MTy2ZTwMdjUilmhwRxzkCnwoJTg8nPQd6uJaqi5OT3+tJaMTkUUckFcHbT4iqnBBIz1qxHplxdORBEzknACjJJroNE8EatqhZotPmkSPliFIAPTn8a66c4rdmUpKxi2kLEZXOCckVp267QpOSOoFdL/wrTxXatkaBcuCMr5a7i3GeMd8VVh0DUAXS6sprZ1OQs0ZQ47jBAPFexRqwezMJSRUiVZuQpAHJJpLy58sBTwB39K1YbZUXy02llypx2NZd5ajz2DElD3r2KVmZ8xThnQk7HBI64rQiDtHgjknkmsiSxCSBkO0Z4IFXrO8eL5WBYD19K7UuqNItXLsyDbgAggYb6mq1tc+XI+BgA4IPp61orIJbQsVx1BUjk+9Zzqitg9OhA7Vml0ZW+xas/KZ2eVu3A7E+9VmhLSiTOCeBjvzVmG3BjyOmThjSw242gE856jtUN22LRCJQPkY7vrT1cxxFWTaMd6cVSOQqw3EHBB9adcKJUwCAcHI+lT0LjqVLeEzyZBOB+lWl/dRMFLbxnb6ZNQg/Z8FD83Qhu9WoyXbD/I2OCKktkDCY8SOHcjgL29qiEbtlWByOeant08i7cyEyE/Lk8gCp5XSJS7gHPH1qxXuQMD5Ax9wcEjsc1YN2lpGwADZ9D1psbr5GccHk+1RT2WE8zIC+hqfUzukN+2mRNxQgnoPbNOtUd7nJ4GQB7+tSW8Sy4BQ/4VO6MIyVB+WldIm9izKzCMqi5HAH0NUkQxyHd83IOM0sV2+4qckYxjFW4LVmjXapIIwSajnUQdRdzMkUzSEhdq96WeExwBwMqB8x74963rbSgQxZfm5ycUiWYjlKMhdT1B7g1XOmZqsjl47hzGZIgQRwcjuafCk33pnYHquRzn610zw29qhMcXBzkfQ+lXNH0KHUrpBImAQc5+lKVRRi5S2RE66Su3ojntPtLm8mCAnDYyPaus03T109NzgBieSepNdINDtbKL92gDADkZzgdaxr9HYkg/KBwD3rjjiI13aL0OeOIhUV4u5Um137FMDGQvPP071X1rxYdUiETp+7HQjnPFYt7cB5HjCM0inBZgQOfQ9DVCQS53sABnpjvXdCEVZ21Nqbb6CMySMdxZDnI+lOkzLCCTnnA96Ux4QsQSc9KiW8RiEJwD2PrWzdzsirdC3plp9rnCxxlyTtIAzya+mvgT4WSxLTOhLDBCleh6g5PPWvGvhZZ2o1dA6KUJ3FmIB3HgZJ9a+1fCVhY22mxGOKONsYYIQQSOOor4firMJYLBzlF2utzopOXOkt7m9pVgnlAkZyMkkda2CkUSEgAADtVBbuONMA4zwKilvQV25yK/g/iDEzxtd1Jd9D63Dcza5tWXY7wK+QOO1LPqMiKfmxxWVHcCRvl6jrzUkj7oyDz9K+Osz10nojH1SR5ySASSKr2VpIRk5Az0NaZjQHBGR6GpIYgAcA4J7191k+IhRoWk7NH0OErqnCzZHaWjLMq4yM11um2uMZzwM/WsjT4wJAT19TXRWcmOBj2r5nMsbUxFWSUvdvsfPYvFSrVHd6J6F63tww4+XmrUduVYHHFNs5gAcjp0p324IxBHQ8GvnXT8jzvaW1LIdbdC7njqBXF+KvFEVkrEODjoPTtyKn8XeKo9Ms3diMAEkH25r5E+NPxlQ3DWkL73BO8DIGCOBn/Cv0Phbg7FZ7WSpxbS1fY86rmUKbaWrX4n2yrdQOajBK8A9eTQMqcZ+lJtJbIwR1r9vd7HmJDsk5wcGkT5c55GajeTBwBz6U5ThQSfzqbjsgkcMcAfWneXgZI4xTBg5Ip8TBgQTkUhLcMlSeeccVzuvzYgkB54ya6KQAZwcn1rkvEqlI3O4EAcn2rOXU1jujj7ACe+IKh0PDK2DnP1r4p+Pszx+Jr628tIYreV0RUA7E9SK+v4NRFlfygkgkZGPXNfF3xxlDeNtXVGZ1NwzEk8hjgn9c1zRk3Jx7HbHZHmumMTfoeozg5z0rc8Q7YpYwDnjofp6Vj6Q6fb0UjJz1NaniqZAybRzgDPrXZDRkn01+ylpNvfeDru5eNHJuGUEgkjGMjngdRXv8OqWPhe1iRisUZO0Ad2J9K+Xv2a9autA0C53A/ZLhiVZmwMgnJAP6n2rt/HXiOfV/D889s/mGNyCytkAg84I9K74ydrLqfima03Uxk5+Zq/HbVbnTrzTtQtXzEwYMVPQggjkeoz+VetfDHyPin4Dsr1yD5oKP8vRlODx68DNeDES+M/hhGgcm4tiQ4Ze4GAffqD+Fd9+zLq934a8O3tpcEiNZw6KScAEHIH4gk12UoxcJNvVbHC4QdBp730Pe7DwlBBEICoOwAADgCsrxbosKaLdRMfKQxsCwHI4PIo0D4h2eqyyPFKMxsVdSRkEHjIHY1n+KPGemawJbAXaJO6lQoPIOPSib5YJrc8hQaeqPCPgZ8SJrXxRc6FOC8Ll23E4xtOM/yFfQj38V5EYgwww6Zr5N8NaXNp/xYvUjRtsbysG/2SQck+nHvXtngm+uNVv76NyT5Um0HPbAOR+Nd7pqcIyWjtqdGYQVSSlGystS7q1tuunhZyV6gdq5TXfCi3MO+GP5/wCIgdqs+PdUuNCuwxOc9+tbHw18Y2eqK9tejMucKyjI555+ld+HwVSvHnpq6W548aUp3cde5y+jeHLyDUIEU59lGAB712GuaVhYAy/6SOABwT9Kz9Z1oaHrcki5KA7lA5JGM9/yrlF+JE+q+JIrlpVaG0bDR5xkZyc+/bivq8NFyjZbpGlHDyqNpdD1u2RY9KEU6Z3JtYN3BGCDmvN/hpo914N8V3627qbVyAVbHK5Jx+XFeiWHiG28T2weBeD8px0BHUZrQj8L2T28sqYS6YcFcDJ7Zp2s2nozeMJRundGN4w+IUPh+VHMBcv1A4A465rN0uafxDGNR8pooW5DduD2NcdqC6l4m8QLo+rWT2nlsSJQpIIBOACeDkV3Oi3sWh2iaMjbkjQgZPPPOT+NCsmOMdzjvi5famugebZnMUeVkcdVHY/5718w6n4guZiY3djIO5Jz+te2ePPFt9b22p6dsMto0hySMjAPTPpmvnHVr13uZW27GY5wOg5r4rO8TzzVOm7pLVH67wpgnSoOrUik29G1qbUXjDVoo0jN9IUUEAOcgj055wB71fh8Ryh1mdgGHUDoa4qItdOASc960GWWOVUGTg5IHpXyEtUfo0Eeg2Pi5jbyGMLhuMk45rXsYC1j9oRxKW7A5+o/CvO7HzZNiKhCk88d69M0e0jsrIIhLDBO0+prinKx1RXcvaApUsXGQRgAiuh8P6c8usRiKJnlyMEA8eua1/h14S+3xzXN5uijBG0MMbhjPGa9i8HWvh02VzP5CRXtoCfMOBuXB6du38q43KzuTJnSad8C7m98PRXL6jm58rzBCEBBOMgAk9e1eFa9DLpurS288RhlRsGNxgj6ivfvhv8AEU6jr6W0ssggVSApJIOcADmvKf2g4o7TxnPLbBiZVE0mQOGORgH8M1ovfejOaU3FaIseGb+CG2idiN6nOT/jVP4k+Im1bTRCZDt4CgnIGOuPwrgbTxPPHAY0jAOODkn9Kx9Un1G6ZppZwV4AVen4CvTw+BlzxqX1R5dStGzTL2h6HPr0jR2gV3BOAxwDjqAfUVYg0S5ivGilQIUYqxOcAjjAPen/AAk1BLLxTGssu0SnaAc4JPHT617X4j0C2ms5HaMGQDcGA5Hev0fB0YqCm1qfmWd4+rQqqkvhZN8I9PW00a5tbkkEyFlJ7ggH8q6HVvEkGhq0Yddo7HjFYvhWeKfSl8oMCoKliOeDiue8badHJH5hlKEHkE8GvQ+0mfn9eSlJyRSl146rrZZM4ZsDA5P+RXfabpJlgBAKmvLfCU6WWrRnAYsdp49+1e9aPF59shVcEjkfhXtRUYxvYiC5lzWMA6UQ/OSQe9Qao6W9uRJ0A4PpXYNpjAkbcn1Ncx4lszsKsm4Hop6GuunVWyKcbdDyjxNqxa3uBBbiVkBIyMg9ef614Jq1oLm/Z3U5c7m3evevpi78NX91ZT/Z7fK4IJzj618+61BNaX1xFKMDzD2wQQcY9a+owlSPs0ou76n3/Dk1aUd+/kc+Ld7YoUwMnjPfmtR7ieK3DZwQaosHMxQkEDBA9Cfep5bWdtgVzgZJFegtWrn2E5qzSZq6Rqk14yl5GKDGRu75rvbO/eVAGcIMcgnnpivMo7O6icCCNgFHVR1olvb9UZEd8E7Sp5P4U5U1O1mfNVqPtJPmaPWNHuFXUVtg4kMnAJORnk/0rjfidZyWt0spXClQCCMDjPSsnwrq13Zavbs5YHcAHIJCjPJ56j1r0Pxvaxa5p8cgCucfeUc9ORn0rzq6Skk9medTqvDYiNtmeSWesGCJQ8Q5PJrsvCPiG0t7lUuZxCkg5LEYB7Zya4a5tTDIwzlV/vVUuJTcMpABweQPSt4wVrI9zERc5c1z2nWtFe+iE1sdy9mByCPbFVbG5aKI2sshZh8oz1zTvg7q7zaDPYXRZ2hctGzjJ2ntk88VPf6W662XiUsGYEAAn27Vzy0umeNVTgmctrVtPZXkcqjOxw68ZHByMj0r23R/iFL4s0dBJHiVBsY5yWwAMkdqTQfhUPEkcUl7DIkWQwI4J9R0r1HQfhfpWkxO8NoiM+MgdCQMZ9zjvXh4jG0YuzV2jyqtSU1ytt227Hh1/pMtxcMUVuckgA4PtWXeeH5GhKGNmIBIyMV9MN4Ls1QhYFBJJxjqe9Y2oeBs5CRAjpWSzOK0toTSr16VnDS3Q+YZ9Ha0YgAb2OMY/WrdpDiEK+SOhFfSmmfs/f8ACWSIDut1IK5jUAgc5P0rD+IH7M+peF4DNpvnX0CgEcZbJ4IIHT+VH9r4VzVNzSb6H6Dg8T7WipzTTe68z501HSo/ML7SoBzyapSxvbxBlckHjk9K9+sP2c/EHiTSZHCvFMgysBIy/OMZx1+v515L4m8I3fhjVJ9MvYmSa2co4PPI78dfqM11U8bQqy9nGSbXRHoxqxbstzEidfIBwpP8RPGas26xvg4BxyM+tQPYnkL0HU0RoIyA5KgddozxXTp0OlTvqTzBI3DoxHHOemKCEljyCCTnkVHeWgkUFXJGOnp71UtJ5YpGVx8gOOualJNGqd9SXydhBkyQTgg1LIEyNhwoxkDpzVdwJHBckIDwBmnOpRAUIK9D7VLJkdF4aktvtkCy5eMuqnjI5OOfavsr4dafFb2dsEIwFAwBwOOlfF/hicw3iMR0IJBAx1x3r7F+E2oJLYRHerHkZBBHHB6cV8/m1/Y6HiZhflj2ud1411FdL0OaZs4RSx9T7V+dvxA1WfUdfu7hwFindmUYJK8nIye1fYX7RvjMaV4We0t5gt1P0BJ+6OuD618S6zfy3k4LLxkjaRk49f8AJrHIqDhTc2tyMvp6up8irETyN+frUYRLjIJxzyy8VOtvujyDtIPQd6prayecAcYzyO1fUnuxs2W7oB8bDwuMMPp0qpxJNiQfJnaMdyaszRhY9nJJP4c1Ppdgst/AoBc7gMd8VhUlyQcn0TZ10488lFdXY9b0a2ez8MwhwBvXgLxjPHOPauYviY5ST0JOCTXaalL9m0xI1wAAOQMZ4x271xNzmaRvTPTNfxVxLi3i8wq1G+rSP3jKqPscNGK7EYVpGGDle1Xo1+THbvVGOQBtiHJ7j0rSjyVAP418he3U9tRuLBHkjgVdtocsMj6YqG3j+Ydz3FaFso3EEZzxisrs1iixCEYBfTpSvbEdgakt4SSDgAA4xViQ4ABH41k9ToSKaRKBgAKT14qC4G1T2/rVmSQZHHPpVe4I3AEnHWpex0JFfkAZ69quWwLRjPX1qnIduMc8VJDK7YI4/pU3NEWioBIqq8YBJHXrzVrYXAJPOKjdBnBFG5SKeRvC4Oe5A7+lDR7sGllIjYkH8KFuFQYHJPasy9BqxHc31zTliJGSMc80JKoyc89/rUhnWRMDp60DIF+9j3pkqBRyOOxAqdQp+YHj6UjOrDjmmjN7FCWGQHKsQD24wKQRFVBYAjuTVtn+bB6UxgCpzyTVqyZmzPaRUYgDAHTFSWt1EXw/UjoQKJI1II4xnJqjLbhMkHnqTVJtMw0Yt3b2lmzbyqebnDAZP44/Kudu5X0S53oqzwufmBPX6e9WtTMhOMkgdB2JqnJexX0HlvFIlyvGAMqfU5617VHE+1jro0fCY7LPY1b07uL/AAGaV4gs3nk8oEEkLtPatrUbyC6sgGQNJjuM84/lWX/ZQTa2wqTyeMc1NEBG6s4yAeRjg11Ua7i1JrY9HC4NYZcyd2+/QVNMdcBSIyBuAA69xXS+HZWmBSUksDx6j6VnW9xHqFxFHECXOFIIx3xXR6noUGgQxAXKreMMsnXjHb27V61TGSxCStojtnVUrKTPa/A/iaHV9B+yXAX7XajaXPWRT0JHXI6GqXiC2ilgdigb2NeO6D4jn0nWrJzISjuEZQcZB4x+RzzXoHjrXJ9C04sRw2T8wyOAf61+kZHjHiqHLJ+9HQ/L85wkaOIvBWUtkLp3huCeJ5pVBHOA3P518bftaeE/7I1VLsAiyllzCdwOGIO4Y6444z2PWvoDwp8SNfvXmgnijNmx2hgu0ofY9xjrmvnX9sDxK7a/pWh5ExaP7bIxPMY5AAHTnnNe3VXLBni+ydOpyvc+fbcoSQemO/rUryDacHnrVWOMR8MDT/kVCCSM9Pevnpas9BLQhZ9ykE49Peq2/avJz7etFwhHygn8O9Rwxu8gUd+ufSqUW9ht9T279kHwZB41+Ltp9pDNFaAyELjk89T1xkY/Gv0Yn8LiSIhVGCOlfCn7EmpWHh/4rEXR2vd2rQRKe8hIIx6nANfpCkSi1DqM8ZGR7V9zg8PPB0kpxabV/U/Nc4l7fENt3S0R+bH7VE0sPxQNqxASC3WMKOcEEk815TaOShA5OOhr6A/bbsLa3+IenXMKxo81sTKB95mz1P8AIV892y9QBzXwWdf72/Q/ojglJZTC3csoxiYEgEZ6YqzFkq5Kj1FVI5Dg8AnPRjxU4k2qByCe1eB0P0CK1APlgz4UY4A71JE4kyGbAHemkGQ4xyM8GnmJY+TnB9KjWx2RSZLAg69ff2rQZ3KIQCFAyP8A9VRWMAkXevIBwfyqzMTsIOCCK0SsWndkS37bSCAACOT3pksrHBDdsYokhGFywHfHWowXaUBcEDg5OKeppC1xVLKwJ6HirNuCR85HJwBUbZfIUAHsTUtsG28jOPXpQac2hKwIUBSAemajMvlxlycnOMZxzTtxjILAsrHp6VXmGwknnJBKntQaR8y1b3hbII47mpkYOzljhQMg+9VICrQ8DH+NPIIBIOcnr6cVVmVbXsSxXBkRGIKnkEDoecVLcSh1AUjrWfvYYycH2qeFspnaMHknuaV+hpGOtyaFtzYJPHQnvWhavtbJ+cgc57VStIwzhuvPHrWpEPmO0AE8+lCKbSYnlglSAAc9SO1TSTGLCEZDf5zUbwHzNxIznke1Wrlo5URTyxHHritIhu0VppEUAA5J5BqLJMOAec8Z7CmyOkcXK5AOAfxxUuzZGRwTgHFUgeiSE3CKLnBI5/E1SJaVicbQe3fPrUpl3HOGJ7jtUUkp2nAwM+nvUma2E88RsFfoe5qe4jSVVZOMjkA8fhTH2lQCRluD9aa42IApwMdTT0JetrD9wRQnX1oigEfzZ78g1VicooJPJqwJxKvPX0rMWq2CQuGDqMoM5HemqheHeenpUss4eEgAAg9hyR0qp8wOS2R04PatPMSbYPbtNgKw25GQfapGJiOAcADGR3pj3BUgKNv19KY0u8Z6UbkNvqOBIfeRkkdTVa7lIjJHA9fWpmcPHtAIAODVaTKqQynbjjmp0M09SFZ8qgAPOeKtRSCRcHAx1FVHfBDAH604EtgJwe5PemmDdzSjdSQMnJHABpZYM4JOQO1VYptkyqBx1z+FXJl80Bg3IGRiujdHNPRmZeYOdo57Y6fjVGNWyWJIIGCD6VfusqwAQnH8Q6H1zVPzCFyQCT2oMeZ2IWLmQgnIx+VNmjDDCcHvmpmJA4wxzyScYFUpJszYBwBxUHO7tjIhISRjkDIycZ9atKdnzHhh1AqpLKUf2YfeB9qmRsj5iAT0NJOyMJO9iK4cSKdx4zyK5PWFCXBIPHtXTzxfMT1BHXNc1rePOBXoRzXRDVM+bx/uzKMUg/iHbApzynIBGBnrVfOMY6+9SnLqMjpVpHlOTaCRgVG0YxyT61WKgnnPJqZ+OB0Pc1EcDHINN9DB2d7mxpNwIognQ55P1rRu0UQl92fQVgaZJi4O7kdvY1rxb9TnSGMEsD0PQ17VGdqSufAY+KeIl2G6VYvqt6IEQkE8sB0r1bRfC8Gi2/EeXPUnkk/hVDwzpcWlRI0sQVs5B28/n1610nnuW3q2QfU/0qJTbPN5VchskkgnYP0JOSe3oBirUhCEFhgY6DmnwshIaTH0NV71AjiVASCcEY5P/wBauOT1NErAZx5gCEAnv3/Ksbx54dPiHQzehCLqyQuCOu0DJH9a0XjAnDclyO3b/wCvXT6KBPYzIQrOUIy4yCOmCP510UG41FIymrxaPDNK04zxZDD2J7mm3V6llJ5ZAbacEj+lXNWuToep3Ng6iJ0Yk46DPIx7VzN9MZmJCkknOT3NfVxlfU8Zpplu71oTJtJPXjHpWLNqOMozADPBPSlhs5JXDHIIOcH3rQh0ZJHDFQRnnPaqbM7Xepki1ln5TOScDdQNIkLDPB711VpYrATlcHPAxwKtNbQshZhlx0UDvUXGkcvbaOFJYrwKmmsE4ITkDn61sJFJHksuPY0xYt0mV6dTkd6qCYr2RiRRtFIN2Rg8e5rv/BPgU+JZVkKPFOhBWN8Ksoxk4z0IH51LoHg2xuT9pud0o4by84GT3yDmuuj1eHSbUraxtlTwQ2Cp9c11xlFaIwak9WT3+lT2dm0FvaGOVRygXBJxjkYrz680fxO7mNkkgQnG9nGBk9eMmu5PxDe+iMV/cRrdKAsc5OGJ9+ec96wtd8U3dpEVucsrDCyDpn6iuuEop2M2mzBtvAl60ifa7qAgnBKnJPPOe1dHDPpOhweS8nOMEhSc/UivO9R8YXcbkpKcEbcZ9e9Yby3OqPl2YjOQSTya6VV5t2SodT0e/wDiTaacJUskWdxkBjkAHtxjmuZ1DxpresqdrCKMngIuCB9fQ1i2+lNxvB5OOe9dRpGhyX+IraLBB5dgcDPvTjNJ3K5bnPJZXN5PG07seeQe/rWlZaHLO+xUL4OOBXf2XgNLKNbq/kQELkLkYP8AXNXrK5t4ZxbWVsqnplUGD+P+NbxnzK6M7NaGNo3wlvNURZJ5BbwEEFgATkH0PFdfpXw88P8AhhzJLPcTsxwDIQRn6AdK3tGe5a3KTEIR0A7H61JPZ27ygvgkdC3NNSvpcVkEN7pVjabILYZA4EceCfqaybjxfLaz5h0b7RjAB3EEZ+gNaQhgEqogAH97jmrXiPQX0G+eJ3Eh2K4I5BBHY+xzXLXxVHDW9tK19hwo1K13BXsY8fxDvvmW/wBJWC2UdVjYkD3Pc/hTGll165EljKJIAvzIWwR6cetZ93qMpUp1BJBOe2av6BcR2uSi+U7HkjvzW0oRqw0ejWjMI3jLXSxwnxne/uPCcVkxdora4ErqwJPQj8ByOvavDLJgtwByPp7V9deI/Blh4x06eKWeSGWVSBKh5BxgEjOCK+Xdf8JXvhPXJLK6GSpOyQdHUEgH8a+Yr0HRbT6nsUn7SzTPoD4Iwyw6Al4mwxSSBxlsE4OOR2wele1X2kx69Z4lHDjkqc4PevDPhzZWNr4cgZnlSbkvESe5z19DXtPgfxYY43Elpi1Ax5m4kk+2Rz71+Y4nWtKy6n2NDSEb9g8JWHiTRtUisILs3mktwFxgqCenf6k/pXuWh39h4Y0hftDCVlYsFOMknkgcdM1zvhB7fVzItha/Z5ih/eADHtn6nrWHq0epW1xJbXcEqTjGVKnBzyCMDuPSuZQaWh6UJRZY8ZfGmViLaL/RAzbSEOSBzzk/0ryPX/HRuZGkExIzksWOTxzk1l/FZ9RsFMjROCCFQKuQ+Tx29PSvN7Hw5rPiC8BcyQQbSTEpAJGDjIP9axak3qelTcVqejWvi37RMAZMkntz271tz6TPqJjKsSSBnHJrM8K+CBpsSC5w7qAckZ5wMjPpXf6eILVC7NhlHHPQCqUCJ1FfQi8P+EYdLRZpApnzkuOwx0Ht61D4m8URabvQHB2/Ky+vvU2seK4IIDscMTkHHbI6mvLtYvTqUrlzkZOB/KruoqyOSTctWX9T8SyavKBu4Y9B0Bxium0OOCKxDXUuQeQox+v+RXBaJADNvkBODlcDj8a6Z4ZTYvc7SYlHIxyB9Kzehxzdzf8A7btrWYbDiEnAxwc+td38PNL1n4k6nFYaJbsJc5NzJxEgHJJbB7dupqt8M/2erv4gSWOo3c/2DRCA8plBEjcZKgHrk4yT0r658H6Tonw80dNM0a0jtLcHJIGWc9yT3/PAHFTHV3ZxSszY+HHwm0jwD/pskpvNXlgEM1wcBAOuFGMjpyep7iu9/tCNVAjAHoBXn0nigyHlsjPcUJ4lCYIcH1zW/Mkc7idxc+Zd8AnnrWZceFmuuSTn1NZdr4xiiALNz7Vr2XjOOYjBz+INNSTM7WKg8CHHPPvTV8GAN8y5HXpXV2mtLcAEjrV1bmN/Tk96pJMzu0c1b6FFagYHIHpVhYEiUkDmtiWJGyR0qhcxAdKajcOZlGSYDIz2qlLKTU1yuJPSqUpA6HtVqJLk2QXFyyr6Y7etZNxeEEnJIqe9nxkZNY91Ptzz+dVZDTYXN2HQhufrXMasiODgDPerV7qGwlR0PesG9viMjvVqIXZm3QMbEZqjM52nnFTT3HmE5xWfMxJ4PHpWqiHMRzP1NUpG3noPpU0jAA4qlLLtBOe1apWM3K5HKQME8n2qjPJlvWnNK0jnv+NCRsTkjIqiCCJPmyPxq8qAKDmmLHgA49zUnKoD6da0VkZ9TI8Ua/D4Z0DUNVmBZLWFpj07DPr1r83vFmq/2vr2o3eCBc3MsxGc/fYkHP419B/tUfFSaXU/+EasJWSKNT9rCk7XyOBx1Pf0r5tVS6n1xgiv0XIMD7GP1me8louy/wCCeViaqcuVbIqtEjKARyDTo1DAg1OLWQHHlsx6gbSf6U9bUjJAIPoe1fbxldHA52W5XS0yRgH8a1dK8P32rSNDZW0lwx4JQZA+tVlibdtxz6ivor4C6DFa6TJcSwBXkbksDyR3BPBH0rnq4h043Rk6jdlc8fh+EXiNUeSTTnABxtyMn3HPNZ994W1OC7jt2sJvObhVEZJPbBx0/GvtaOSJgQEAI4GfT2qS00OxllaVoVZ26t0P515izSUd0J3fU+LJ/AOtW6CV9PkYDGVTkgepHWsjUrCS0ba0bIwODlSOe4r7yvtDtHTIhXI6HAJ/DNeN/Er4NT+J7xLjTUihlXO4v8oPoenNddLNIzaUluK73PmRQepOPYUAjoBn8K6TxJ4TvPDV1JbXcZSVSQe4PuD0INc6Ad2Mc+te3Gakk+4c1yOJxuw3y5P5Vv6dp5vJEiQhnPCg45P/ANesiO3DMcjkd67r4baGdR1qAOrsI2DnC57+1Zzuk7kyd2rHs3wo+DltFYx3t3GHdwAVcZB7k/WvddC8NabEsaLbpEFOMKoGf0qt4WtPL02NWUqABgMuD0rejhMUiuBwDXw+IxLdRq5ooHT6P4dtDgrGoOe2M5/nUXiL4QaP4mUtdW480gqJUUbgD2BIrQ8NTkkBhkHv7129uu4DjpWEMRUhJSjJp+pMqMZKzPjP4qfs92vhKwn1C1kzHEA8juu0kE4xwMZ5HXrXz1rtnAv7rOWyQPwr9FvjNbW3/CJXzT28d2oXJik9u4HqOo+lfnt4jgWS8n2DDhiQo6DB4H5V+v5DiZ4mhzVHdnn29k3Fu+pyEkYgGCDkdKXaI0DsQXxnA7VonT3uuWXIB4GcZqC/spNzSbSEPBBHevq09S4STZlyXb4yCcDng8URu0sik9D6d81YECSIEKnnqaa0YSUhQflOMdqbsjpi7mhC7qMHlQOMVLA67V2nYQcn3rM+2mJtoJwDgfU04O4lByMdce1ZNGy0LksasDJvDHdkn14oBQxEA4JHHNVnuTwgTeCeQKV3MYIAAPpUJGkWQ5kWTPUqckGrgvzM67VCgEZAHUCoEZnLBsHI4+lJaIobIOSexPvT06kuTsXinmybgdp9D0NOvNOWdY2JJ28lR0OeKfawtKQMHPqK14LMvFtI5BqW0jCUn3KNtYEqAq5GOQR0rYttPJgAeMHrgN2x0rU06wzGMjHqcVPJblJAFHA7V4OKxjTcIv5nh18a1Lli9upj2umrbuSUJyeQBmr0ekK+S0YO4/hWva2zyLlU6dSa0rPTWdQSuTk8AdfzrwamKqPqcEq9Ru/Mc3JoaF0LRj5ehA7VYbTCmCsfBGMiuyttIMvJQ4Iwa0NP8Ly3c6RBDtILAleorheJm92ckq0073PPW097baz/AHDyAPX3q9YaVBeSg7WDdzt4/E17RpPwtj1ZTDLCrrjKsy5x6Gum0b4KRLcbCgSAAEbQMk9wc8iuyGaTjDltdrqawxs4pJq54hp/gazvJ8vE0rk5K9Bn0GK37f4bNC7PAgjAGQCOcenFe/2/gCw05Rkqm0cnA/M1h+JPEegeG4Hje7hM204QMMnr2z1rKWMxGIfKrvyRTr1K2muvY+dfENpLYyPG4KIDyTwP1ridWmKqQj9+SDmu08Z69ba7NJIp3ITuCnjHHHFefXW+5DKBgH+EHJz719dgMN7Gmud6vVnt4al7KKutWUPtUQkw/LYzk9qZNPGWwpzjqBWfqG9Cd6cr04/CqMMmyR3yQWABBPFe1yq1z2KS1NCSVSAEJyTVWK0eSZy4GwnjPUfQ0+CDcA+489jSm4Lko7bTjIqJabHXa5veHLmS0vI+SAGHPfIORX1f4B8WtPpqRgknhskgn3yetfHlnc/OqlyWzjI45+vtX0n8Kb4tZZZAXACknkk9c/SvjeJ8PDEYCcaivodmDivbRurq57KNaclOSfXPrVyLViRtH4k1hwIZFBAAB96u28QXvn1r+Hc5wkadWUIJvXTyP0P2MIJcqN+0ud4BHXvWnG+8DHpzmsOxkQHg8e/rW5C+1cgV8ZOlKm/eVrmEm476ALcNyTz2HpU0UXbHtxRGN/J6+lTxxkOO9Y80opq+5yyqtK1yzDEMAd6v2rmEgMaoI4Q8npVebU1VtoOTXPu9Tz5z11OihvvnPPHv3rK8ReKLbSbeWWWVUCgnr1x9eKqW9yZiTn8K8a+O+r3NhZmVJQFA2hS2Mk5Jx+Ar7DhzJP7ZxCoxV3c8nEYiUHZbHI/F/wCOccKS2iXChZcruXkg9DkjpXyf4h1aXWLh53LO5YkknJ61P4pu5Zb50ZzgNkDjgA/lzWJM5hGSGGc53HrxX98cN5Fh8hwsadJLmtqzxLXfM9Wz9gwu4k547ZpPmTPHHalDEDBxQHznPSv531PVQKFcgkYb1NNZfmPGRTlcAEdfQ+lRiUk4PQ9KG9BDAQGxilic5welRuCM889qWMEj3HX3qVqC0HNJj6etc54iVXtpSQSCCCK3nBJ/TFc74jz5TIMYI5zWcnrY0XQ+adW+IMWj+J7mC93RFZCqjkgjPBH1FfOXxauFvfEN9cITieVpASc5B5x+Br6D+MHhNHv11JAWZpNrAgEAAcYwPr6182fEEGPUAoAwV4I7/WojBJtrqdUW0cjpMWNShByyhgSPWr3iYYnUDgEd+34VHoEWdVjA5579jUfjBn818L86gjjua6YWvqTPZ2PT9I1K70z4cAWrqECnr2B5OD65+temfs2azp3jPRr/AMO37lLlGZ13kAOHxkA9c8Z59frXj2iam138JXiY7rgLtJA4GCBjjPQVh+CL/UNG1CK7s3ZJUdWDAHORzk4rtp237HxNTBRxPtIT0bejPu/wb4T0vwTNLZyzK8Nw+QZMYB6YxyOnBrqtY0G10bR7s6cI0d4yY9oGA2OCMds18ial8SdfuYiWeZxjcvmEkgkdeB69K9H+Evxdv/EMQ0jU0d51UqrFcEkdPrxW8opQckz5fEZdLDx1d7GT8LfErw+NNasJnPmMjAsx6OGzgA9cjPPXiuY8R+ObvR/ibEGlZYvtKrIzZxsPBwO9aMGmPo/xQkcgoZJCWJ6kk5J/HpWB8T/D0k/jixMkojj2BmLDJADHPtW9GMak4xb0YUaKlUipLdH0dp/gZ3v11a3BMcyBhJnqpA9vTHWmaBPL4d1DUWbgdcnqcEmvQ/hnqUN74Qs4GPmyRReWWIwSBwCffFc3400CNdRWRSAJScgfzr0rcsuW1uh8tiounVlC+zOd8UxxeLY0IJDMCp44HvXAWFpfeE/EttjMtv5qhiDjcCen1A9a9SsrWC0jVQQ4zyfSsbxrb21rFBNEgZ9244zk/jXvZXiJUZ+zWz0ZyQbjK8dDe8VaRp8Vkbi7dQSo5Y47c4NeQeKtE0jTEF1YXf8ArQTtDZBPJI/XNe16jo1p428I20848jfGGU9SpAwRz2NeN6x8LtK2yXMGpyl0Y7l3AgH6dua9Kg1TrtHpYFWm01ue0/B+4sG8JW0awLuIOZAOSe/NW/EXiUeFNbsi48yCRssPYcnBrl/gFqNkdBeyecPLZSmPgnJB5BIP4/lWt8XktxawXpTMUD/M4HIBGPyziu2rG09eoqiUqt7bnb+IPEWnarEsUKqWxkOFwenHavl74keK9d0LxgG09GcbMKhGVfk5zjuMfr3r3zT9c06fQ7SVo0BeMYYc9gM5968Z+MYWwmiu4VUsgDCQjJAJJIx6Vx1Pddm7WN8HH/aYxSvqc/4a8VXuo2t9BrOmZaZSyFkPUnPf8/qK8a8RaWy6k6n7m4gE/Wu98OfGSGTxILa/tgLQr5YIGQG9TntXP/ENzLqzPaAGBmLLs6EHmvzTFNOrKzvrufu+Di1TV0lotEc2iQWoAOC3v3NXLWeGJ95AJ6k4rNj02aSQOyMX6hTVoRfZ2KyqUPXB9K8ub0PUgnY7HTtT0+fT0gigUXYYncqdR7k966zRYQtuhZsyYBKntXL+F57C2065lCq7leGPQEZ/StHwCl34l1C5EDbxAMsmSODwMe57Z9K8qtLVHZG57p4KuJdetUt33Q20S7Sw7+1dz4Tu9HTUruxuEHlBcq/OCR1Bx/WsmaGLw34B03yolSeZtrMMZPU5yO/FcpeTT6Vpz3chK8Ehjxx/hXDJmT2O98L67pGn+NhHEAkay9exGec+laH7SE2lNbWlxEg+0k/MR0K4wCSO+a+fvD3iZv8AhIlnV8ANknOQR0Ndh8SPEr6vZQxxPvVUAJPIAx6V2YaEubXY4akk0ecz6olvJhGBOc89BSrcyXyswkHyj7q/SucuQDK5III9Khsr6WFy0bMCeCOOlfe5fTTWup4GIk9kdBoF0LXX7KVnOY5QxY9gOtfZOnRQ3lkQSrhhw2cggjg5r4s8PQvf6zGgBYklio6kdwPrX0/4H1ia3tIobhTEAqhQxOcdsg9K+yoQToq3c/KeJLuvG3Y6eGJdHjeGCMEH07HPWuK8cWdzcqhCNsLYOPpmpNc8aNpV6T/rFzyAcnFdVo3iPTNYtI0kKmRxwpx+X1rVUZaNa2Pk4051LJIyfB3w8MckE7jexw2TzjIz+de2aJpKwW6qB0FU/BtpA0IQYI7Y7V18dj5L8cDtms61dpcr3PVjT5Y7GRNY7FLEYA9a4nWHjn1AKVBXODXourzRwwsSRwOQTXifijXjp148mCec5HSppVHa7MJK3Qs+J9VlsLKRLWLLFSAAOp7V8reJ9I1DUNdvZHilBWQszBWIzkkgEA9K+n9G1yLWIBMUBwdpBHeqviDWLDSbJ3e0jUnOSEBJz+te7gcZ7GVkr3seplmYSwU2lG/NZeh8eyxXNtd/OSy54HT/AOvW9o8ifekHGetWfFnkan4hupbRDHFJJuC9M8ZPHbmsq5Wa2j2Kdu4YJr7pe8lc+8lUlJHY6e9tOhKEF84Izk0kdnA8hYICQeSa5zQbsR7hKWBYYyveu00G1S5cFTvBPzH2zSfuvc82pd6u4200aG7w4UKR6Dg1oG132j2jHKkYB/lxXX2XhuKSMLFkHqSRkms/VfDtzYu7BGK44JBxmvLqzbla+zPlcTVlzpLo9DxXxToc9lKCFdUzz3BNc/HaP5gB4Yng4616LrGsrPcG3uY1BUnjGeQcVW/sm2urfdjB6gYx+tejGbSV0fb0Xz0o861aVxngx7nT72NUBJdgABkk5PQ19VeBPhzDceVf3SK+AGVcdD1yc9f6GvMP2d/hsnivXjc3QL21qcoDnBPQ/lmvrPxDpa+F/CN3dQR5FtCWAx6dBXx2cZlGjP2MHZvc5sTBtKNNa9TGgt4oQQQDinbyeAOM1D4Nt5fEHh+31MqYxMCdpIPQkHB7jP6VqNYmMkY6Hk18w68Hre54MqMoNp7lZJApGRxnmtKxgiuHXgHnOKpeQQ3I781t6Da4mBxkE1zVKseV2CEXdHpHhq0itbFCijJ74rWeBJgNyg/WqekRCO2Qe1X920cV8TUbc27n6JQt7NdrECWkcKlVUAewr5s/aX+H2nu0OrC3AlkkKv5agAkgnJI5z9e9fSzybOTXlXxzga68KXDkFo4v3jgDJIHGfXvXp5VVlTxUGnuzDE6QvF2aZ8FeJrePTb9rdc7QTlufT1rFUMzsF+4Bj3zmt3XryO5v3dgAiseD2JPPPpWaQjSDYSQRk1+0Rbsj0YPmSZUeaQJwOnGMdaZ9klmAcDAIyQR1qVmfGAAxBycjpVhr9pcBhgDgEVWqR0xKfkYdd5G4nj2qT7GqJ8rZ7nPrUDxtLICCTg8g1LNgKFzzUt7D3L+hSbZXY4AXgc9a9J8N/F+fwjZR2sCLLIzkqXcjaDjgDvzzzXji3UsD4AyM4PNWXQtNE5fOOcGsalKNRWmro5qlKNVWmro7v4u+NZ/FF1BctLhfL2lGA4OO3rzzXlMSSOx3vk5yT7VtapfLdBIyclehb8Kz2ti8iiIdTgjOO9a0oxpxUUrIUKappRhoinF50l2UCEITjd61onRNQ80GKzndSM8Jnn+dei/D74cz69fK1wvlwRkbiuGzgZHPv6ivYz4SsdKjCwxIOOSeSTjkk1lPEQjKx4+PzRYVqFLWXXsfM9n4UluFDS5SQHmNlP8AM1c8OeH5P7cQBtoUnJOOfTivXvEGlRLu2pzng471z+j6Si3zTsPnXkencV5WYYtRwlSW1k9fkXkma1cZj6dKaSTfQh8RMVWOMZwq5Poa5KZgGJY47D35rpPEFz5sjY4OSMn8q5kJmQlxzng56iv4hzCpz4ib7tv8T+ssNG1OK8ghQPPkD5h1PQ1rQxjeOeo71Tgttsok/Or0Ue5wRxivKcjuSLccYiBwOas2kbM47Z5z6VCFJIOOPXFX7OPZ+PPFZ3uzRJlpQqoc9abICw2gg5HJHarkcRZeRzULoYlOOvc1DZ0Iz3Xa+CM44FRSkHBP0+lPncsc96rjDPyc5pJmqKtwxUZFFrNnAz9aZd5RsE4B7023YAjHes76l2bNe0kzwx/E06chj8inpiq0PBUnpn860YAsvBIBrXoUjHngJOT0FU5uQAOCDxW9c2pUnkHJ9Ky5YT3FZNPoUU1UkEA9+aEJGcEj1wakUelNMW1SB1z1FCv1KHJIWAXPGelEmcDHp1pqxmMDcevQiponIJBGeMmhMl6lflUwxOaWNyVyfXv1qZwDjHHoPemNHnqAapXMGV5sbcVVlizgHPPWr/l8YIzUZwAQeT/StImTMmS1DON4yBxVizsIoGyqDkYJPJNWmhLg4HyinxJtTOeR2ramtTCe2pnXkIJJHI7gVFb6DcX2CiEox4INaTxgsCQTk+tWLuS6FjDBYkpdO4VAvB+gzxn613Q96Vrnm4ip7CnKo+iK2s2zfD1LCVoBO853NIvAUgjKk4OCR69e1VfG+oedqNhK8gWdlKtGrEgDgg59M5Ga9V8HaTd+MdCey1qxVp4m2O0yAhyMENjHUHqRwa4b4qeBH0DXrWYEyiWLaQFwBg9vzP1r1oNtcqPhMNjpV8SudnIaiX8qORZSjxsGBHr1/Kvcbq20v4o+AYLiC7CajEh3Krc5A5BHoTxn/wCtXi5sJLtFgjRpZHO1VUZJOPauk8IDUvBkiCdSgkcq0J67Tjngdc819nkFSpSruCV4tavsGewhKip3tJPT0J9H8LXNggUxZ2nLEZIz3OTXxp+1Fdi8+MOo8hvs9vDCApBAwCSM/jX6CeNPjf4b8F+D9Qvb2zEGyJlWR4gN746ZHJyOc1+XXivxAvirxhrOrRH91e3LzJnPQngc84HQV95WlaGjvc+JouUp3ZlwuHVsDOOnHNICWyrjAHT3pvKMRyAfWoXZ8kkjGa8R6u7PV62GzAqCSOc8Vc063yofOCec+lRW8Yllw+TyD9a2VgSOErnAAznFfW8O5U8wxCnNe5HVvzXQ8zHV/ZU3GL1eh2Hwk1Y6P8RfDl2p/wBXeR8HgZPH5c1+tdtG02jxbl+YxqSfUkA1+OumzLCYnDcowYnoR+Nfqj8EfiCfiB8NdI1WRw08kWyXByN6naRnr1GOa/Qs9p29nJLRaHw+JjezPij9s68N18W0tiExa2qqCjZJzknI7HOePTB714XET1BwfQV6V+0dqDap8bvEspQKSyKRjpgED9AK82BEfPGewr8FzWpz4mV+jsf0zwpQVDLKavo1ckiUtwSOvGKsFFK5ZuV5qC1ZiTkYyDgmpfIwDkkknp6ivH9D7GK1J4juXI4x3qaNFlGGwR61XgTLfLnI7e1WoF2YXnGepqDqSSRoweXb2qrGSB3GByfeoZZQScHr/Op5Am1cnqOnpVSdlRgV4+v8606DhqGxWGeS/v6fSo5iygjOCTgcdBT0uFZByC2eaa8q9AAT3pX1LTdyW2+RcEH61ID82Ox9KjiR5kJXB46+lSKXVAFAyOMsOtO5S1LDsCnBHH86zpIFD7yzEk9OwP1qy+9I8sOe5AOKrTZ4IwSeAPWne6NYXT0ZYg2+WQ5yOtChDLtQn0waZaIzIQ2c+narEeFTLLj3qkzW7uPeEBlLKCO5p0cm07NgwemO2aW3cToccbTgA9/U0nmDzNhBIzwQOKGaRu9GWbdghGQCSeSBWhsBznI4HT1qhCoUjjvzVxHMzYxhRVK47akqscuGOQBncaaoyuS2T2PpSpGehIIIyM8g802UBQQOTiqSY0MwiAo5wB0z0pu45HJI/nTJcvCXdcAHhgKIpBCU3DIJ4JppPoS7ksqgREAjJ/Wq7K5AAHA6k0u95cgHoTgntSq7oSrAbcZ3HvxVPUjVFd8ggKNxByR6UrOZxgcY4AoI2uWxnIwMULHtbepz/smoEN8puQ4zxn8KWIYIAwPTNPaTccgg4PpTMJuA7gn8aFuK7e5LKm5c5xjrioBJsGAN3rmlkLDGSSAcgetKFPlEqQCRwaCdlqMkKuo7D371EyALkc8dDT2UspBGOME1W2NGMKSR0FOxlckE7bNgzjsDVeUsWwd2fQ9KaC2QW4IP506OVnY8gg9aLGW2osjFMDGc8/QU3AYnnknilZQrlgc54wT+dVpd0ci9eoAFCdhJrqX4Q4bDdM8VZlZxgDp1IqhFOT8v47jViN3kVupxxk1adjKe9yR08sCTAJzyD/T3rKvGDTHbnrkYrSmBEfzH86zpATnA5xxgVvujkKvlSgHD5PYmq8qggkjB7n3q1JKCAD16VDcAE4HTtWbMXKzKquN4Dd+xp7MAACeQeBTHUMxJOCOABTSHA+bkg4qLGUmk7hLMMAckkc4rnNdUIwwMCuikkxHkDnGDn0rnNZ3upLYOOldNPZnzeY6yTRkgkYI6+1SBzkBjgelQ5IxzSI25h61cXqeI2PlB6knB6UBQyn1HSpHI2cgZFQn92pzz600jFzsm2P05ZJbgBBljwMV6j4O0ZrKyWWWICd3LAMBkDgDNcb8P7EXGpvM65hjXIz6k8CvUF2lgoPIHIHQCuuMmlZnxuJV6jbLZVj83DhRkj+gq7FC4jLuAvU7T6VRhmVcZPTpU/nPI23OCTnJ7/WhyuefLRib5A2QMqD07GpxLKzAqQE75pzRkwD1bq3r7CktH/dlWIz2AI4+tJIxbtuMjttpyn3TyAepP+FammagtjEftMimXONsYJA4z9SKrW7xomW4b0HeqOqXMNrcROwAJOD6jjgn2NdVON2n2MZSVmcd8TtNM9/bamMMxHlyHoTzxx7DOa5eGJJcZHB/nXrTyabr1tNZXKCYMp2+oPIBBHOe9eNXEU+l6rNZzkkxOV3Do3PBFe9SleKicE0r3NRLNUbaOeOD6VOIhagMCQT0HrVFbhoxgYOOeaerm4Xlgc9vSuxK5zuxONQAGWAcA9xSyXCFg6HBz0qOSx2oCDkZ59aY1gXBK8H0NVZEFl7tDEAQNxNWrE2wcGYqPQY61kxWrswDrkDjmtay0pbjCOw69c9DWiVkZo05NfEZKRAKABgr6VTubmWSLepOSMkk8HNWr7Q7bT7UyCUOAu44wefwrlZ/ESWrKqkuvQimrdBq7HXFm8spd32kYYsaSfV5ILdbadjd2+doDHOPp9KgOoPq3BHlKeAP/AK9Ph0glwMeZjoPrVq1ymr7FF9HS6w0QZ2J4UdcnpXVaF8O7vUJAiMsJ25JlyQPbI7mrWg+E7uzvItQvCVRSWEYGMjBAz9K9D0uaTUWSG3y7E7RHt5J7dOat1FFXJUHJ2M/w/wCBbLT5Nl+EnuFIKkgkHHPAPf2716p4V+E114hhA0+3g0y0kBYySqRubOMAAdePpXSeEfhN5sVvPq4Hmg7hGSSQewyDXrdmxtIQgA4wBXyeOz1U5clHVrdn1eAyb2kfaV9L7LyPLp/2Y7C9gie/1S8knVSGjiAERJ6Yzz+dZx/ZrTTB5llJJIFw21yMscdM17rBqBkRQ4571r2U8eB5mAvvXDRz7Exd27rserPJMPPRJpnyxqHw18UzXBg0zRLm5utyxiONSQWIyMnp07ngV0Gj/sseP/EZha7tLfRyxIY3FwDsx3IGcj2HNfU2larb2u5YmCkjc2PyyaLjx1bw5WO6j3DggNyPwr0FxFVSSSV+pzPIaPW54zZfsaXEVsPtPidVkVct5VvkA8+pHFeZ/F7wA+gvJb22preNar5KySEKHAGTgAnn/Oa918XfEu7EciW9+wDAqwBAJHccc14F42u31VQqXJLhiwDkEcjt3FefLFV8yrKMtX08h1MBRwVJ1Nkunc8OuNSitpxFISrHg98HvXTWOmm3sxM8gLMNyjPJFcXrWk3E2tuLhBAGOCx6ehII4PrXqGg6fPqy2umRRSXsrACIKpJbjjgD05r7rAznhaHLVa0PjsTTjXqJ01v0Mo6/5Y8i2id3PGVByT9MVha54GbxusV6YyLq2JBVxjeDzjnnIr6E8E/s+63rU0d5NbLosMb7JfPUhiMdQCMn616hZ/Bjw5oNqWvydRlbgmU7Bn0ABz78mvIx2aYecHG935HoYbLK6aaVl5nynoenTxWsMclmgkiAXK4x6D/69blzbywRJNO5SGI7jGo6nPcV9A3Pwc0C+DvYmXTnIOArbgxzwTnnFeHfEvRdU8H36JOiSWpzh0OQwGc59DXwUmpNux7joSVk2ei/BDxLDd3LxXa+RA6iKGcEgbyehz2xwT0BrufGfhvxDa3iXN9fWQsXbbEFkBJAyRkEZJx6HH0q98MbHwZB4C0aLW7QaNDdQ+YJ50AcseckkHqOQD0Fbj+F/gloVtcalq3jS9ureNSwggByMAnqEIPbuPrSUbrQyi+R3bPCfF+nWmqymKUJOsZGM9Aa4nV7U6RC0qxgRqDkqOcdq8x1n9o21sfFl75UEt1pzSvtkGFIUEheO5xgH3rk/Ff7TV/4gtHtLLTUsUOd0kknmFh7AAYP1zWDoyk7pHqU60dNbHpzePBExiSYPzwvBIz6iornxRc36ZjLohBBJ4/SvN/gh4P1L4h6jfXsk00FtZL5m8Rkq7ZOQSPQda9St9HTeVJJccHI6/ga5KidOXKzu54y1Rlxk4LyyfKAMjJ5PvT9Psn1e9VIRhARuP1NaDeCL2abMCl42OeCB25rt/DngtNEh81onknlAB4JwewA7GuPnZzTkV4PDkUMKYQyMo6AEkn6DmvaPhZ8D57i1XUvEcUcNnOhaOyLHzAM/KXGOM9cZ9M10nw3+FsXh6OPVtVzLfnLRxE/LECMdO/B7/0rvZ9QeTKJwOlF+rOGUr6E4u1tIUgt1EcKAKqqMYHTtVY3ckjfeJpIInuDtAyfatbTfDs0nVCSD09ajnbeiM9DOjaR8jn/AApywTucgMQa7vS/CBIBaPnqcjr+ddTp3g+CHBZFPc8fnWsYtmbkloeVWei3lwARGxHqRXa6N4UkiQbgQep5612Y023tiNiAY9utRXVwIU+UD2rpSOaUkygwTTosbucVXOtBDgN75rPvo57tyRkLVePR5c5JJyfyraNkYvU3F10t0brxiiXVSy9effvWWunvF1JAqF/lzzk+9Xp0IsW5r/cCSdx9azbm/C9Ka5+U81nXILEn0qrhZjbq/B56+tYd9ekqcY5FWLxgoPP51h3UwAPPFNMopXl2eQfzrHuZdxJzVm6mBJwc1l3EhPQ1tGwEMj5JJqrKSc4JqR2HTNVZGwDWyRmyvNKVyKoykuanlYk4BqBgQefXrVszuRxRdyOfWrAXbjpnNCAsRkZHb3p0jAYB9aS1Aa2dpOfoa4j4p+NH8HeD9Qv4iomRQqhieSSAPX6119xNsQgHGO1eUfFHRk8WRR2spzFEwbZ1BPPJ56jiu7CU1VqxjLa+pz1punBtbnySdG1Pxzq9zeFWnnnkMkshHAya7PRvglPDdRS3Ee+LcDgggYxyD/k16l4f8Fw6EPlUlieTjrzmupJMyqhHT61+hRxHsoqMNElZLyPmW5TbberObtvAelDTGiWzhQlcE7QSfxrxjx/4AfSLuSe2QyRM2SFBOPw9vrX0jFZMDx09BVe88O212uJ4wwJOQwzmt441x6mMotrQ+efhh4Ph1nUjLcR4VcBdwzk55GD3r6Q03QYLLTkgt4woVeCMAn34rk7jwrBp88BsU8pEI+VFwP0rqtNvXQBWyCB0J5/WsKuK5ne4Qi1uWLexmDgOp68YNalvbSRy4JO3qD/jTbe7BXAyT15p0mo5+UYB7+teZKfM9TdRdixICDyxIH60TTqULDAIGDnvRaQm7GSTgdvxpL6zRTzyDwR7d6cJ2aYNNHgPxhii1i/jZYxvjyp2qPmBP58YryO58OTGdjbWU0pxuIjQnA9a+pfEng22uZlljTnOfbNbfhzwpZaaAPJQlhySo5r3aWaqlBRSehjyTk99D5K0z4beItVtXuotLmWJDn5lIJ57A8mvXvg14eudCvne7tvL2kk5BGc8Y+o+tfQS2kX2YoI1CgYxtwP0rLTSYVnLom1s81FbOJVIOKja+lzaFJ33Nu0nUKoOAMcGtzTwLpgBznp71yXkOoZWJwRxit7w4RZgHzS2DkZOcfjXzvPd3R1qLO90ewNsAc5PoK6dLvyYhg8+lcpY6mXQDIJ7GtrTSZ2Bc5BPeqTHyo4j4qaZrfiPR7qPT4izhCQoyS4xyPrXxT4w0G/0W/KX9lJBK+W/eoQ34jFfprCbSK3IcAH3r5E/a7vtO+0WKQoBeCQlio524PU/XH61+ncM4mTj7G2nc8HGrkk3c+Z4IQ10iPkA9Rj1rttW+GrSeEDqMM4RVXcVfAJAGTz/AJ+tcLp88s12EKklhgY613vifxDdL4Q/s5JDEHjKMD0IIHXvnFfoUlJSSTOOlU01Z5FdRCKWRFYbV5HvVZZfORxtGVPBqzLatbowZjJk9Tk9PSo9gkhCMCCehFderPRpzuUktJJHBIyCTub29asRSASGMhiRwC386sAPDHgAEdz3qkuTKWAGSck98VD1O+MtNSS23yXODwob7w70jRvFK5Zt47ewpkQKT5bJBPGKvxW/mE5GMHj3qWhcyWoy0j3xHIJyc4ParVvo5aTcN2WPAXtVrSdOnuZtqJuVcH613mneHDEoLrkAZBrmnVjTu2clStZN3X3nO6bphDAEcdzXQWunKowFyD1OOlasdiGYBRhh29ea17XTXYKpTBIwOP6187iMyjKLjC9+587iMyVSDhBNeZh21g/3V4HT61aj0ZnYPgkjg8da6+y8PvhUC9/zNbsfhw+XhRg4x+NfOzr3d2zwXUb6nKaNofmgAjaOhziussfDaOiEJnBxjg1s6T4e86XaUCsRyQO/TNehaB4ITy13/MOpyB+lefKrcV3bc88t/BbyDci7fUjvzXR6X4aEQXOSxHPtzXoc2jwWkQXGMDj8qoh4ICc4BHpURkn0I87kFpLBpMQYnBx0rN1j4s2GjpLnLmPqF6k9gKxPGGpZV/LkwOmc+ory65sxdS8OSSeSe5r08PQjVa5nZGkZNu1yj8RfjTruqSvBbf6LbFgxwOSM9M+/f+deN63qWpX85le7dwWLBXGQDk9B6c17Hqfgqe+tywgeQ84CqTwMd/evOPEOiS2RIkgMJDFeRzX2WDdCmlGCSZ9Jh61KyhGyZyzak6jg5JPJPep7fU44XWSU9Tgg1k6hYyLIckjHP44qszERgueR0r2rJo9yn5o6m5gtrv7gUkjO49uK5nU9PMGQDwOSR0qxZXrkfOucH5WGenvRd3QLkEZJqFdaHpU0nsYMkkkYCKxYHjGehpY43ySxG4cA57VZ+zbGLSEFcnAXvmiVE4J4ySeKL6HQl1JbKdY3VXBxyePrX0D8INciuIIraJ2LnGQQBjHWvnlYfNZQpzt55rt/h1rsuk61ahJAF3DIJyODzmvJzDDrE4eVOXVM1hJ02pLdH2PHGVhAB7dfwq3aoxXDHI9azdCvotQ06GVDktjAP+eK2rePac44r+Mc2wToYqcbOyb3PuqGJ56abetlcmto/LOM5+vrmtu0kJQEjNULS2ErDArZitQkWSMDHfvX57j+WtK0VqjkxGLg9E7tE0ADoDz15pLnUIrROTz3NYereIrfSI2BfBHbr+lcPd+MzfOQH+Qk4JGKwo5PXxEVKCdn5Hg1sdGLtudrdeJD5xCDIzwQf0pkNwbmYOT1PArkrSVpsMTkHoa6TSUdsZ5wfyrirYH6vJwnujy5Y2TbOricJCMdccmvCf2gyy2AflkLfKAMkHBBr2YzGKI7mOB618/fH/WvstpKXlyUG4ICMDqRx1Ix6V+qeGtNrN422M41HVu2fIniCd11kyb8xdx6knH1qpc3YmAUnaCOOnpxTdTdbyd5Dxklhgc8nOKpzOGjES/NuB+ox74r+4Y7LUfJ5n7MRoGwOuPehk2k5JIzTBuXBHSkEpLc9RX8nXO4VkAXAPPYUgYbcjk0wgvye3rQJOCB1xSuPViPl+hyc09T+7x36cVXZyCSD9ackhZeTzQmUtAkJUE5/A1zPiab9wzZG7HeujdickkntXJeMHRLRySQQDg+veob1LWx4h8TtXS202W2275JcgEY4NfI3xBmcXDpjIyWOe9eu/EXxVO/jWWGKYmNdoMY6ZA7/UYrxXx5cT3N9K74BYnke1Pc6ImJ4flf7ShA5JyPameJEaK7Yuc5GTz1NO8Mx5ugD25BNM8UtK0wQDcASOO+RWsLXMpJtM9a+BMmiaz4d1HSLtB54YyOAcFlJA6/WtOHXtA8LahLaLbZMbFQyrkE56d88V5T8G5pNL8Wh33BZkMZIXOB1GfbNd/d+GP7T8QyyBHEbuTn1Pc/jW7qxpxblokeQoynVcIq7Oyi8fafdReYLUgA4DMvpW/8OfHmjXGvqky/Z5ywVJD0Ocjj06/lWHp/gy1MAQRYwOpGM8VMfAkFnIlzCpR4+QSeM+tRHH0Kq5Iu9zixeX1nG9RadbdDa+NCT6T4vsL61yTIikPtyCwJxz34z+FL8d7NLnStL1W0JM7KFZ0PBXAJzjock/5Fdx4i01PGfw5sbl0/0u2Iy2MEbcg/mOfrXQaN4MtvGnhexspkw0SKpIUHkAAnng+9ddCqozi1umfEyrew1jq0L+ypr7x+E3ttWLtMZWZJJD/CccZPOOmOtd/8QNPe7tjcWxOI/nOOpHcVyuv+FU8FeHy1iNktvHuDYALd+aydL+LsV7pqQ3OVcgqWzx9a96VdVqnMt3ukfM1715uo15lzS7GWGEvIWKHkZPan6wlhPpzs8iEgdGYZzjioLTxPbajpt3DBKHePIwMZHfivJLmfUJxcMhcRqTuHPQdM162GSjUTascNmmlbqezeFb6DUvCS6aZikgDqShwVyTgg/j+leG+P/CGt6PqiolzPNbTMFEiMcHJPUA549TXO658Sb3w8iW8MrxnJYlSQc+9d94a+IiXlvay6iWeHaG8xxnORXquzqtxkrrU9WnQqU4qrsmamh3Ft8M9LidyAZMMxLZLEDJ611+veJ7Txd4Eu3iuVCmM7gWAIwMke2a8M+PXiaK6u7BtOk/0Xbuk54LcYwOx65qXQ4E8V6bLFaXv2QeUDInXJ9xnPWlLFy3e6PVhl7nyzb36HpXwn8WW1x4EltrtVWexZolwSS69QTk8dcfhWD4y+IPh1bWdL2VXmQY8phknnsPrXLeFYTo9ncxLKuACxYngn1PtXiPia/nudSuGlfe7SMT+Jzx7V5ea4pKkkndy7dD38iy7mxMqtRaR/E2tLii1rxaHs1CRSSBVD9T2J47nrXsGteHdMtvKlkk2AKPkYjk9ye9fPukXMsV1E1s5SVWBV1OCDntXW+Ktf1GWJDPOH3AAkda+Gkz9Rjax6HZ6xptvI0USRO4B5HpXAeK7qKbUZhGMDPasfwzLcPqaeUzMDwR1yM812tl4Im1DWEurgYtySxBGQT2yK4p7nTEzfB/hzWtZd7eyspp4XXLEKcAZ5Oa9At7iXwHYGyQmOSQ/MucHPqcc561654E8Z6f4T0CW2trMSCND8wA69cc9vpXhep6wfE/jUNIAsU82CFPQdxXlVYN7GylY9/n1iW58I+HrSRy0wQFzgHI5I57HOMmsj4yeJbZNKtrOAMHEZDsOASQOB3JGOvvVDxnfv4ZsLKeTiMINpA746Z+lecSajdfEPX7e0tkll859qhQeOPcYH41dHCVa01GMW+1kcWIxNPD03Oo7JbjfDNw0821FIPYnvXrnh22gkRYrsEtJ8oJ6jPSur8L/s/wCoeGrOJ7i2SYOoYqBlgcZI7UmueC3tiSiFDnIBGMcV9BQwNV1FTaab62PnFnWCqXUZps8c+JXgXVfCGpst3bCOGUF43XoRnggjv2rgwZVYFBnnkDrX3hfeGrH4heGrS21iESeWinrgggAH868A+KPwUg8LX9tc6RlbJyA5ByUOeDz1r7Whg3h0kj5B8QUqk5RkrNN28zhPhjcXVh4ptbv7NuSNtrq6nAB6np2617pq+ppJbCa3ZQe4BrJkt9KGkLcQoiTxxAFtoBbgZzjvXnknj+Gxuvs6/vYwfmwenOMAetepBuMHFLU+TxuIlj6yly2tpY6C4v3uLpkkJKg962dHvLWz1HTokugJZpVUIDnJJx0z/OsrQVtPEeobTJ5cbDK4IBP/ANeuJ8UhPB/je0drgyQW8iT5JyQAxPP5Y4rtw1ZqSh94sDS56tpLuffPgzTTaqTnK+vauvuLlEhJJwQMmvFPB/x98JX2mQsmq29vIVH7qV9hHA7HmrY+K0Pilrq1sgwIBVZBgg8kZBBPHGa4K1GfPeSsjrnh5xu5RaQvxJ8a/ZldbSUSYIBAP51P4N+EUvxNs4tRa5MNowzjGSW9Oe3rXn2j/DjWdWW5nd/3jOwAlJ55Jzmvrz4Q6E/hrwDpllKgW4jUmQjuSxPXvgED8K8zGV5YeCcN3odWBwVPEyftFokeNa38D38GQLLazmSIno2Mk9SSBXmviXwHqOs3Kq7Ilucg5BJ+vua+0da0iPWbRopV+Xse4964nWvhzCNNcwMd4BxnHNY4TM+Wznq0y8VlKpy56OiSufnh468CnwXq7AymRGOVHXAPr6c9K4y9kE0rEAEYxjsK9w+OtjPY6lLBNuCnGc5Azzj9M14VbwGZ5AGK7RwMda/YsuryxOHjOW7PVy+pKrRTnq+5G8pgClOR3ArofDHiH7FeRFwfK5LAjNcjO5gcoz5xx2p8EpOF3kAnOc8CvUtdanoOEWmmro+nPBWvW00cU7urq/zDaeg/Hmus8SajYXtgqRldw6g8V83eH76ey09YoLhhjOCDyOeMVauPGOsMWie8d8k7iQMnjHJryZ4X2lRSufOVMrdSTkpWV9FYoeObGKPxPePEB5QIw4IYFsc9Pf61DasHjRDIAoPXPWs3U7mWYAseD1PqafpVq88igEbScgep+lehblVme7QhKEVDe3U+zf2Y9NXT9FS4RxILkB8g5wQSMcdPoa+itS0mLXNFnsriMPBOhRl9R36V8c/s3eLpfDWsy6feMwsZ8GMAZIkzjJwOmMivtfSpUuLZHQ5VhkV+OcQRlTxTlLXzNkm5s5nTPDsWhaZFZQKRBCu1QcdKz7i2HmkAZJNdxeQb8jFYFxpxEgbHevFpVbrVnnYmnaWxgPp44OOc1csALcgYxWjNafJwOcVBDbFnxjvWnP5nJybOx1+j6gJIApPNa6tuQmuf0OABgD2rYuJlt8HJFeFVsptH12Gd6UW+xYlUOMVxXxD02W48O6jGq7/Mt5F2g9cqRXZQzrMgIPeszXmDWrLkc1eHk41FYeIScNT80/FOnJFfThUJIYqR6HOCMY9fWsiwsZXkO4YHQD8a9i8dfCzW28S3bWFqjwzSs5zIAQSTn8CecV0fwr+A15earGdVjjVFIIbGc+2P8a/Y1j6VKjzyktEVSrw5VG6bPGD4G1uKBpxpVzNbHGJljJHP0rNvNDksSglgeIsccgjkV+lln4M06PS0tBbIIQoXZjIwPY1j6p8ItB1MYlsIDg5BEYBHGO39c181DieF2pROr2skvhufm81sEJKjI6ED1qpJHuPzDnOMEdPxr6y/aA+Cul6BpH9paVbpbOJAsiLHncCDls9ewBHvXyzqCi1neJlLMCQAOmPavp8HjaeNh7Sn/wAE0pVVU8mtzIliKSYzk9sd6SR5QdxGcD+nNMu1czh1LBQOMevelbzLggI2BjBOPWvR6I3sm7kMluHYu5yBzgdSa1PCmivr2q2VlEcvPMqfMc8EjIOPxrJkuMSFMg4PIHU16n+zrpi6n44WcoCtrGWO4dCwOCPcYBrnq1HCm5dUjmrycKcpLdI+iPDnhOLw/o8dtBEqBAB8owDx3rmdT1dHvpLZWG9Dgr3r1a6hIs22DBA/M1826fc3Wo+P9VRkbAkYqAOgJIye/avl6Vdybcj84rwk3dXberZ019AJ1w3Wsm6totMsnYn5mBHTmul/s6R8bgR/vDrWJ4tItbHYyEnGRg9PevluKcaqGXz5ZWbVrH2XBOFdbNIuUbpdTzHWHLMR1weemfcmsy3QZyBu5zg+tW7q48yUh+QRyfeq1tEY3BO7B6Cv5Pqyuz+vqcbLUswRsJCDkL2960IUBBOM1XRBwTxjtmrkCFlHFcrkbqxatFJwD3PWtW2hwSSO9ULVdi+p9TWvYjIz1FK+likkSrjjJ71SvPvHGPpWhMgjQkkc9M9qybhuTg5PqO9I2VihLnkngetQ25UyEEggdM1NIxOQ/wCdZjSiKcYOcnj61k3Y1jYn1CLgkdetUYOTjFa00RuYAQctjk/0rECtHNgcc9TUyaTujVbGokgVAMjj1qe3nJIbIAzxms9IyynBBNMbKDgkGr5hK50yyCRQCcg1FdWwcZA47jFZVnctgDPNbMEgaL5uT3prUZgyWzxudowD1z/OocFDyep/Otm7jAPy49vWs+SEZ5GO5NQ0FyFIzICc8jsaarCNiDkH+dT+UYQSDkE8CoSPMfkA4OapICRQWGevtT9gIwc5xyKiiGOhxg8ip8/LnByRzVx7GJFgr9Kja338/pUig9+R6GplXKgAdewq4pMiWiKIQqxGKGjIByOKtNHlsAYP86bKAvBPGK3ic8tivHEGkGegPrXWeELCz1TXbK3dCZQxZCADggEjI/DFcqSMg5wM9q6jwFaND4rsb91JhiJYN2yQRyO4wa7KPxI8HN2lhJ+h9BWdrBa24BVQ+OSB1OO9eR/G7Sr+ax/tK2Hm21vnz0GMqmM7h+PBx616d/aKXEWQe1VJZYXidJVWSNgVZHAKkEYIIPBBHWvWg3B3R+S0q0qclOO6PJvCC6BFowutMuVu7qRcEn7yHAyCMcDNV4dNM2spLdgSjdkK2SBz2+nWsu58Pad4N+Ih+wOEtLmJ5ltyfuHJBA9sjgGutsik9wZ8gEDAFfqeTqDw0ZJWfVmWJrTqyTm27ngn7eU8EXwmtrSI+X5moRByONwwTgdz74r4RgwluMEkkde9fWv7d3iO31LwvpVtETKY9SUFlOVyEfOCDg9q+SLNvMQAZHHX0r1ajTVkzGleJI7naASTnsaWOIyYUZBxk00Q7zkHJB6VpRYgUHjJxj2NdeW5TXzKsoU1ot32NK2JjQjzPV9EOsrUxupKfU4q1dEvEqBQNvII6moUuHbAB4PP1qyyCUHnkdc+tfveBwVLAUI0aa0W77vufKVqsq0nNvVkumY8nBPI4OfWvtP9irx4G8L6noFy4VLGcTLIxwdshyQPbIJr4qtD5bMTn6HtXsn7PviU+Hr/AFiTh4JI1JYkApgkkk9SMDpXNmVFVqDVttV8jka9pZdTjfiFdyXXxA8Tb5BKy6hcL5gOcjzDgZ9AMYrn4xmYAjPFSapcDUPEWo3ahlFxdSzAc9C5IHr0xTnZDnAxjoSetfy3jnfE1PVn9VZLDky+kuyRIiEPk8AdKlCksAoyCeSe1QRuPKIOOvPPIBp0UzhdoOR15rz7nuRTuLHJtn3DLHODjpWrZxkRsX+YY4zWdaxDzckcZ5I5xmtfzAFAAzzwaEbN9BkKlwC/U+vSmXKqFK9QOAR60pfDEE8elMZlKYccHoaZce5AqAZIOQccGpBCoAPT60xogpHGTmnzx74xyC3Yd6SumadUWbbDtwSR0qVX2koRkdj71UiXyYw3OMZI9KcqSXLblfAHQ560yktR7zBnI3Z9ic81G8TMRzgjpnvUkluoAc8kdfrUqsGUiRTgdDjHOKOli07WaK5kdMMD8ntViCV5Bk/dx1NUZd6jAOQTmrEUpUADI46U0+5puiXzCyfIxTnk9/eponOQSCQePrTIIhIScj3qwIyMFeg4P0qjROzsXLeESqSDgnsacN0QZVyd3ANNh3KwwMg9SKldiHBJ47gCrVx9SW3BVctkHHT1prMrNgg4zTZLg4CNkjH3vQUReXtwDtHU9zVJ6C21JJULoFz8opqERDYRu9PaoWkcOQv3exqSMswycZ6c1SsJ6IYcIxHaoVR5HJB+THI9andCGyBk5yakkQYBBwVGeO9VuRexRRdijdySMjPpUkcQYl84HTH9aJk+UEc5HJ7VGsuY9oB4PAFQg3Wgroqg4zk9TSLIMhSORjHFLhtmTwB275qFyVXBzn1Pal6AgYEsCeuOBVdzJGxBYgdRzwKfvJXnrTpo96ggEH0OeaBN66jS5ZSuSD3BqIb0X5MkDufWpY3PQjkHH1FK+8jBGB0JrVbGEmZtzvyDkcZ/CkgYBRk57cVYnQhhxlcYAx3qFlXdzwewPbNRbUyvohFnDuMhgRkY+tJJLuwTk7T0p7oExkc4z7GoWk3PgINp7gVJKSZYi+UI2OSBwauRXJVCccZxjFUomzkHkDkE9qeLjeOODngAVUWZOzLCHznOTnn8KilQKQSfb9KRGMS84yT1xSswcfNyRW8TkkrGTK2+fGOAcAH0qG5JA6854z3FXrtRHICeOc/XNUpMuflGQOlJoxbu0VGnyQMY54qaNl43ehxk96rzjy3xnLd80ScICpPHY1EVdmM9kLK54AHT9KydbjH2UlcE5/LmtJ5PkUjuSMVm6piSFgEw3UnPbFb0zwcfFtJs5jHUd6Ezu9Kc3HOcnPIpvOfSr6nz5KhOeTwOKilfk45GO9KMlePXk004GAevp61qjjqvSyPS/C1tFp+koREBKw3MB1Y9uee1dBbvI3IG0kchuv0rmPBl0NQ0xCrfPGdrA9Qc8fhiuiy8T8Zx1zWi1PnK6s3c2rW3QgEgk/yqVyYpguAxPeqcN4CqN2B/Op7idMAg5OO3atFG7PJnoyyVKz7g5KlQAuTgepqNQIJC+eOpPvmqA1NUBLNtA5J9aoanriz2zxROASMAkV1Qp36HHKRtTavFbESOA5PIUGuN8S+IJ5rwsBhOMA+gGMCs9dXcEI7liOgJzVS7uhdqwOd2eGPWu+FO3Q5XI07LXDbzpKGII4ypwSO4pPFyDVFi1OAZ2jawHJ9uP51jWoMh2EjOeM/WtXRJVTUhBOd8T/KwB9a74R5TBu+hkW8gnjz+eRTwRDk9DjIp+tWbaHrUtthgh+dCehUnj/Co/M85cuPx9q64sztcljupWAfPAHA9Kl+2ybeBubPJHeqSyoGKAFSTwe1TQ3HlEkkDHT2qkzPYsC6Z3x90579jUp1lbONgGBfPasiS5MmdnJ71SZMsS34imtRDr3W57likbsAey8A1Ha22cmTqcn8aniES8gDNXILSW+dIolJLnG7BwM9yasFqFvmWVYkUlmOBtHJP4V3PhzRG0sRXd2MHqAe2fUVrfDn4fm/1COK3ga5vOMt/ChHck8Cvorw78AtItoEn1ud7+6PzGIfLGnfAPJPHfvXDiMdRw2k5K/Y9HDYKriNYR9WeP6Po95413RWUBJUY3NlR7ckY5r2z4d/Dux8E2XmnbNqMozJNjhc8kAnt6+td3BbaXo2lGCzhjiQAkqgAJOcAk9SfrXO6hrEUbkB+D747V8Tjs1q4i9ODtG+ltz7PB5ZRoWnJXlb5GnJrSwY574BqePxDbDmRsDjk11XwM+Bz/FOa51DUftMGhRgok0DhXeXjkEgggYIJHTj3qz8Uf2V/EnhiczeH9+uaWULbXKpNEQc4IJ+bjuPQ8CvC9nUtzWdu56yr0lL2bkrnGz+IkjAaNgQeQR0qhc/EBbdFG75u6gdPfk1wmsR6r4bTN9p93DESQC0Z69+3WuJ8SeK5bWFpkgkK44JUjnv9ahTa3OyPK3oz1LVPGsk/zpMduMkA44z+lcnqXjoHDS3Owx8D5ufckivEdU+LE9ipBt5nYngKhOfrWVeaR8R/GgVrHwhrAV2CiQW8gBJ6HJAGPft3reDlNXWhTst2ei+Lvj1p2g27eXL9su33AKoJwRxyfc15RofxJ8b+PfEyW2h6T9umYgmKOIybATyxYdBnjkcete9/Cb9gebUGOofEXUZIiXDLYWMgJcEAnfJjIz0wPwNfV3g7wH4W+FWm/YfDul22mQtgyGKMBpCBjLHqTj1r0KGLeDfNTd3bfoePi4QxUVCadl2PIPBX7LVzrWiwSeNilvPgOIbKUNtJ5O4nr1xivXdB0Dw18O7KC302xgjkiUqJyoMpz1JY88n049Ksan4pIVlQgDoMdK868S686ksZMyAdD2/+tWeKzLEYiylLTstjlw+FpUbuK18zstV+IZjD4OFHGFOT7n6VwGq+Kn1a/V5ZXaOMghSeMjocDvXH3mvlpCC53Dqc8GsC61d4pw4ckEknpwPSuGNTU9CzaPWrjxt/owSMsCRgEcY+vOa4Dxrqi+JpLayldnnLFtuOCpBBrq/APhFvEsCT3bPGhYbAQRkdec16VqngTwtoka3EWnRRXIB/egkkk8c5Jrqi3Y8yold6jvhv488AN4Yh03x7PbC6tZdscF0jhdoACnK8EY9ep/CsX48/tE/Azwb8J/EOk+HNItLzV72No4ngtCTGxwMiR8kewBxnk9Tnzvx5plveTtcIqum3GMdMZ/nXyh8d9URbyG1t1UrEpMgHqTxnvwK6Izs7Hlzgnrc8VuZNpIOWJGT9azAS0gA+8T3q/NmT5u56Ct74beFJPFPi+wtTCZYjJuk44AHIz9TXUpKMW2ZJao+x/wBkvUB4X+Gy2j2CxXbNI0krAfvQz5BPfgYHpxXQ3Hh2zn1J5VjwhYnYOBn14qz4K0hNN0REWPY0YKj3GeK1IrSTIJ6nkZr5urU557npKVlcp2NiYXyODzj3r3n4S/DN5YE1e7jDmVcQxMuSMEZY/lx/+quU+Evgc+MPEccTxObSFTJLIEyBjoCTwCTxjqecZwa+xNA0a2s4IohGibAFCqAAMDAAqIR5tWc1SrY8xufA15cNkA4PQHj86ba/Du4ZsyMAO4UHr6Zr3X7JE8eCAT70wabF0AA54rqVKL3RwSrNvc8y0vwSluFBXkdyOT+NdPZeHViQZXAB7DrXUf2eichRj1pGh29BkVoqcV0Of2kn1KEFskKgYFEn3SBxVqQCNCzEDvWNd32CUQEk0+VLYLtkV3dLEduQWPQVVFs0p3yE89qnittp8x+SeeaWSQYzRYLsiW2RByoqKQomRjtSvN1ANUJ5wxPPNMoiu7jkisic5yatXD5zk1nTSAZ5ppXAhmmC5BNZs90vIzg+9Pu5sk81h6hNg9TQkBHfXQ5yc1hXd1uzyKkvLnOQTn1rIuJCcnP51pFNgQzy7icdapyN19afJPnp1qnLNtzn8K6YxIbGSvyeeaoSyEtnt+dTyyb84xUOzd0GTWq0M2yIKOpzmgRhQM9D60vckjn0oYn6D0pCG7hF0FRvgg565qSQjbnvVVWZsgg47E1UQKt44ELknBAOCe1cJeZlnJLZGeSeK6/xLcrZaa7uMgkL349681u9V/ds6Ennt2r1cGrVE30OSvrGyNN44sAkZb/OafbW6PllGBjn+tZGmXEl/KDghehzwTW6E8iMYycDk19CpPueM4a3sRmQRSYxQ0glcdgOc/zqKVgWJJwMZzTYzuzk5Paqu2YuLL3kwvHwARnpisu+VIJsryf61Ykn8kcDGPes+8uN/UEg1Degtixb6gETGOvSrumot1ITIOD1/OuchlBmAHr0robCXAGMA9iP61k5dBx1Oo2wwQjZ8p781jXbyzyADBWnRvK42sSRU0C+VkScA889aqLE73KX2YyKC+c+1W7AZGMYx3qQxJO6FMZU8kVftoBGpCgAkc85qmzRK6JI/wDVHA5p8FsPvHGc9KZHJ5W7d+XrU1oDI2c5A7Cs3I3jEZNtJCEDH0qjOWtrhCMhM5IrbWBSQx5IPGafcaclwoBGfcVmpK5ukamgz5jQEnJGea7CwuBGAAa5DSQluwB7d+9dEswQAj8605lpYq2rNTUb0rakh+cZr4u+Oetvrni+6V5PMAULhM4IBIBx69Qea+v7ywuNZsmjtT+9IwCT3/KvLrH9lQal4nF9qF25jMm6SNQDuHJIyRwc197kOMpYSLlUdkfNY+E6k2oq588eAfB32yVJpIWdPvByh459emKPi86Wn2eztthUqWYrjIPTBI9RX3s/wj0m00EWVlaR25VNqsqgEcYBOOtfKXxF/Zs18alNLbyRTrKxIDNzjPHTvX2uEzvDV6jcpWt3PH9jUo6z1XkfMqwAowkBJ649ahk04SSiRS2B1XsBX1TpH7Hj39qJbnVpLdiMlI4QST3yTXFfEj9nnU/BYjFrM15C3V3XBzk4AAHfua9mOaYWcuWM1c7YV0kr3SPBnDIpGOAcAdqqxJ5rtu4A6+o5robi3W2Z4po2SUMVZSDwQcGqM9lv3BCASME+1eipXPRjLTUxVQRSEBiSTke1a1khuFVD3IXP1qrBYvbyZI3+ma9O+Gfw7m8XsxACBDgFlJHT275/SsK9aFGDnN2S3MalWNOPNPbuWPBHga7eJZo45J4nOSVGQuOCCRXaN4YniA+RgnTIBOPbNekfBLTr2wsrvTNVtPKEcpCkqRkdBjjkd81t63o8FpdSoi5iJ3AH1Jya/PsZjfb1XJPTofI4mt7Wo5LY8q0Lw1HqFypkBVlIwB+Oc5rtn8JpEiEdhwMVBYxi01FWVMAnqBXVJMZUIA5xxXmOrdnnOVjK07w+qyKduQT6dK3I9D4Bx2q5pUZQZYZHfNbLyxrCCAMjrXM53MLmfpelRW8itjkHOK66yuUjChfxrjrjUhE+EPI60+DxQkKgMBn8eK53K5qtTe1zURHkse2RXn2seJI/PIUsCvoD19K6NydffCuCp/Srlp8N7WbY0qeYwORnOPyoVXlZtGlKWx5bc2+oeIZRBbRvk8kgdR2p3jD4car4V8LPrGN4jALc8gEjJwB+P4V9EeHfCMdsU2xgADA44FdVqHh+K/082rorxt1VlBB9iDxionjqiVo6eZ6FPCxteT17HgPwUsJfGfhWe5u4gDE5iU4OCAAQc/WjxJ8GtL1xpDcqFIUgADkn1JzXtlno0WgWZt7eFYY+yooA/IVxPiq4+xJIxbAIOa51i6901J39ToVGMeh8RfFHwVB4W1q8so9xQcxksCACPXp+FeZXVp5QAzknOM9693+L2oW13PKrIpkPzDPXrXgmqP5ErvGGY84Hc+1freU1qlXDQlU1fmfUZenUo3lveyC1vCspR0OzkcdqexSbJJwB0zVOOd2VCUKSEZIxyPalMgVGJGSx5Ddq9e6PZhGzsTnaSSCCAMdeMVEjJI5BwAOh9Kh3SKx6hT+uKijJViWAI6mkatWLMWBKXQ5GCMnuc9auaVqL210GXBYEEkDpg1kxXblyAMZ5xWnpyjqQBk9e9ZvZoW59S/CbxG1/awohdwScg9s/nXvmg6DPqOwhTjvkfrXz9+zFo0d1fkSFBCGG5iwJIPIwCeOeCa+vTqFloFoBHhmA4AxzX8qeJL+r4uPsklda2PRwlWSbVymvhdLGIO5HAzXl3xC+Jlr4XMsCnLoQDjpz6HvxWl4++JbxWMyJIFOCCATkCvl/xr4kfXLwrK+CCcE85P1r4zhbhl5zV9pUTUb7nmZniFSVo6N6kmvfF6XWLyYZcEZ5JHIzjrUeh+LnZny7ZYdGOec159dwAzqq87jyR0rS0uL7JMjAkgckHvX9HU+FsBhMM6cFdpb+Z8PLF1W+Zs+gfDWsvcxooLDgYGOK9H0a62xAsDnHGa8h+HepJqDIpZVJwuAeSfpXrKhYIMgjAGTX8scR5VWpY6pyxdm9LHfRxkZQTk7Ml1jW44baQO4QYOW6ADHJzXyF8ZvF41+e7tXlJEErIpU8Y+noQa9V+LnjuKwtpYhcqmMrwwyeOQK+Xdd1mK+vJrgMD5p3Fc5Gehr9j8MOH3Rvjq0Wn0ue1hJyqarZdTl7pmiDKg4J4PrVa0t3eUnOWJPy+tWby4O8DAC5IOO2aitWLsXB2ODgEdSD1r+kk1Y79T9l1AwARgjrUbrtORnHpRHMrZJ6+lIZMg555xmv5QujqQxuv496QJxk8Z6UjH5cioy5wAT9KLo2Q6SMAZJyfSo1A29Mmms/zc5ODzU9uAQWwelGnQZXcMRiuV8WxZtJGJyQOB612LkOTu4rj/GKutnI0ZwcEAnoD2J/z+dZPR7GkUfGPjTw/Fo/ji+nlQpG7+YGbpyM8fjXjHj+cS6pIUfMZIxjp05r7M+Inh611Xw9c3krKJbVGkB4G7AJI59a+KPF7CTUZ4gMYYjA7EUlNM6Uu5naFCjX2dxBA4PvSaniG/3OSUDc59M1b8IosV+DKmVwSWPas/xLOn2uQocZY4FaRlrqRZJu57T4S0TS0t7C8snDkqDL65xzXqMV3pyeWjxqHIGc4zk9+K+W/CHjOTR4lTcTls4B65616dD4l+3QrliHAycHv9RXg5hKpKdraI+oyylh40nLRyb18j1qS+gUgoOAeTWtZRJe2wKYJYdOuK8fTW3kjWJyRkcDkgke9dRoviiW3CxgnAxzXjRlUg+ZaW2O3EUqFSlKLtZrU9x8NhY9OazkQeWR0I45612/gy4ttKfyAAqDkexJya8k8G66+qPsfIIHB9aXxp40uvBjQXWC8RcKVB9s/qK+hynEzr1Je1d30R+EZ3gaOHaVNWTe56H8QfGdg2oppkxwLldmeAOe2fWvnDV5jYXUyISUWRgvPYE4/Sum+KVwmtabp2v2zOEYqWz3yOp9Dmm6KtgSss8iSrMgZcgH65r7rBP95c+Q9h7rsU/gVrP2jx7eQ3RMsTREhWIwDkYOD14r0f4n2EWi2Ut3aBPImABVcA5749q8p8B2cUHi+7uSyQyGdhGS2MqSQB16Ywa6n4waxc29hbQrKssQG4gNnHbHH1zX1mLajTjLZnFOm3Wjo7fgeB+Pp2uJOBwvOfXmt63uxH8P4J94+SIAA46jqPwrjPGd+J544wOANx575qtDrjf8I3LYli6KSyg9Acg18/TrST5r6s/QqWGhVw8E0mtyvea5Nq7RwOSUXoc9utbuh3l8t2IrPeGcbWKE5x/hXM+GmS51eCIoziRioVRknPtXouju2g+LYsQMIehBBGQRjP8AWu6jOUluOvTjBpJWVjWt9Nv20+RUfbKynKscZ9RXket2cltfOLgYcEjHUenGK9K129vbzX1gtGZQ/ACk8k9sDsK4bxJpdza3jpeIyOBwG9PUe1eZjYTlLms7Hs5fVppciaTMOxdknBQcg8YrVv7qW9QLKGYjAGe9RaBGkV2xl5x0HqBXRWAgn1LfJtMY5wcV4Utz6ODO9+DGj2ehXP8AaWoICCAyiUDCgZycnjmrHxD+JkN1cPFpSxpHu5ZQBnB5HHTNcX4m8WB7RbC0ICYwccciuN3SGTBYlz265NcU4tuyR0c6WrPoT4darBqPhi6+0PsuMEnnoOccGvL5dUNlrRmRsqsjFSRz1ODiodB1S6sbMRqNgkGCT1INRanYvzKMh/vDNa0sNKo7yVkcs8ZTi1FSV+x2fiT4gahrtlaQ3bh7WEYCEcE9ievb0r1T9nrxdodt4mssbIpmHy7gc7iCD06jFfPWnCXU54bTr5jBOvQnivc3+AWreA/DC+IhNI5RfNaJcAxADOSRX6DksKdJNyV4pbnyWb4iFSn7JySlJ6H1+3xR02wYR3E6DjoxAzx6k1m63qlt4hkimtouM8kDIx6g+9fEtt8Qb1L9HvXMq7hjce2enOetfVvwa+IOg65oKWkL/wCk26gShxgH3BJ5r6yOHo1aft6avrY/OcXllTDQU02+50OqasbG2xAdjY6DjNeSeIviFJqNjfWMxTlSoJ5OQexPfiu0+J80r2/naeSR1IjyTjp0GTivnzxHZajDHLcyQusGeXIPfrnis/ZqWh4VJL2icu46x8V+XPNbzzkLg7ctwR6c1xn9lFrp5AS6NISPYE5FULp3kuMj+Ht6V1GipuUE5J6ACtVhl9lntT5aX7xaHUeGbyO0KAtsKrgAfka4zx2LjU9YmnYN5WAqtjoAPX610GnzOl8FEZznAyK6a98Iw+IrMggrKvzBgcE+1ebOMsPWTte/YzwuMjDEc72PNvAeiy6z4htrAAO9yRGGlBIB9eBn8vyr9F/2cPgKugeHVn1lRLcyNuiRl+6pHOQeRz0HpXxx4H8FXOla5YTojGWOYMjEADr19c9q/TvwGZpPDlhJcjE7QoZM9S2Bk/nXHnmIq0qUUtL/AHn6NR9lioJ6NMqDwDp9nMrwxKoBztA4rpLeEQwKqjCgYqeTtTFxjAr4SdWdVLnd7HRGjTptqCsNb5QR2rK1q68izk5BwDxT9QvWhYBR361yPizxCbezkHUkHrXRh6blJHm42qoUpJ6NrQ+UPjzptx4ivHMatLIX5CgknAIHQe9fO+seGr3QHIvYntieQrA5OeRX15rFxB9peaQDcCSM14N8cNRTVvKiCbNqswcHHI4AH4V+uZNjJe7QSVu58tleJqKsqCtZvU8PuiHBYHkHcfaq0Uyo5Bbk9AK0GjkSIROh2Ec5/wAapyac68ojE54yCfwr7i9kfZygnsze8OaiYnVZGYZbgDnINdPdaIj4nQgnGSAefyrh7SCVLfzBkEHGAe/rW1p17duCBliflzzkCueV07oairajJo/OkKsCQvT8K2fDGhXuoXka2qbyrAlQTwP/AK9dr4E+FZ1q3t7q+OyPfuMRBJdRjuemelfQXgL4cabbzoYbaNGBPIAGB6eteRi8xhh07avqedPFwpT5Yu7MzwJ4Gj0iOGWWNPtDAFiBnHfrX1J8Pi0ukoJRyBjPWvMYdHT/AISG208RkBhkMBwOCefyr2nw/YJp9ksajAA6CvyrOsbHEpWd2d2ChOVRzmtGaDWqNycVVn0mOY5JwK0OKMCvkFOS2Z67owlujJk0WIpgVTj0Tax9fSugJFRnArVVZdznlQproZkFobYg4781FqBMo+XkitO4kAiJ/nWZYyrIH3c8nrWE5tas6KEFstivFqsdnAQ5AI7Mayr3WRdPwcj0FZXi3K3QSM4Vh0HY5qhpwMZ5yc12YK0pNvoY4tWil3YarbC4nD7MnPat/wAL6aYmDkAH0p9pZJOoZh71sWMGwjH4Yr06tVuHLc82nTSlzWN6E/IPpShuetMhyevao2OW9RmvEtdnqpt2MHxp4fi8RaPcWkq7lkQj8e351+dHxN0iXw54lvbSeLZKsrEgAEAE4GCOMZr9ML1wkDZPbvXw5+07p8KeNJXWBCWtwzMSctkkk9eo6cV9pw7XcKrpvZmKqezrJPZ6Hz9JOXY4IxgDAFBKqEAyrnqKrmSOaUbBjByAfWpbxvLVCSVJGAPev0ho9ROzM68hb7XuxhcZJr3X9mG7hHiiWB1Ie4XG7HBIBIH6c14bId4Lsd3avTvgLqR07x7pxBZYnypwuSDjjI/MVx4qPNRkl2MqqbptLV2PtWe3ElvsA6ioPC/ws077fLfm0QzyjBdhyRnOPzrWsrbz40Y9wOtdppiiCAADAxX5jiK8oL3WeDRpRl8SOJ8U+ArR7YtFEsboCcge3SvmX4iyPDezwd4jtI7DucfnX194r1EWOlTzEFgiliqjJPHQfWvjDxnd/adQuZWOPMkJYZz1Of8A61fmvFmMawsacnqz9X4JwKeIlWitErXPPZ0LTHA4z1/GpSqug2jkevrU00YLkIQQOSaaowRjBI6jFfh8mfvEY6EsMR+ViCR/Or9u4K4AwB69qbb44O3girIhByeFyenr71ldtl2LFrGHjAzk45xWzp8AVMY7ZOe9ZmmwHcB+uK31URpyOg7VUSlYztQZVO09e1ZgYc47dc9qtX8gLc88Yqg6ErkmqLSuyB0LyE4yKozaa8j5TrngZq+sgQEHj39qtWAhuQMNg+orKyludEUVraylgjAcduQDmsXUrYpOzAkDOQD1FdeLOWNjsO8euar3FgJQRJGME45GaUo3Vjc5O2uRkBjx0yKnfHGw5z1zUt74fKyHyCWbqB/9es+WOa0H7wEEcGslzR0aDlVy2jhACRjHfNXbO+GSDkj+dYv2gzKeTx1ogvMP2xVRmrkctjp8LIMnk9cGq042jkdaqW+phAPmyD05q4Z0uFBPH1rdWaIsUt+cggj2qE5UAA5Pr7VZmTkgcg1VZdvfnPSkMTOCcde9WIieATkZz15qMxAkE+nalhHOO4JNUlYxLBAHTBqRV+Qg8EntUZAyM1IkgPGMgdCatPUmWw3Aj5Oc1TuJgxx2/nU0sm58Dp0qEwjOCOCOtaxd2c8kQckdcDOea2fAuuy/8JdZWUpJtpQygLyQwBIP04rLlQKuCM4/TisrT72fSfFWm3aZAEwBIGSAeDwPYmumlfmVjw80V8LNb6H0mkiIoIbtWfqt8QhCE4xVUCWS1Eucgjg1mvqywkpL16DNe5Faq5+QKLOB1mW0XxdFNqd15CFQkbNnnk8H0571b1/XtJsLCW1F81tK4KqSDknHGDjGDVLxvNpVzq1itwoMoJKkZ4Hoe2Ca6TWPDOm69pQtr+32FgCsqAKykDgg9Pzr6nD42rhoxUHZdUVOEZJXR8YftY2xh8I6Nv4LahkEdCBG5OPqSPxr5+0+3EkIwDnAHvX1H+014VuTBbaLclZ7aCQXNvc95EIII45BH5cCvnIWIsnMan5wcED8jX6ZlWEqZs4qhs0rvsebVqqh8XyGWemFCWJGeM05wonZSvGOo7VYX5eOcHAOKjlRo2D4yfT1r91y/A0svoKnBer7s+fq1ZVZc0iBz5WBjODgH0qzbkOV3dT096qyy78AkAH1oinZF2kZOcZr1LXRjuX2kAYDPBPLeldz4SaKz0DWCMGVrdhuPXGCRz259K8/gcOSp5OeBXRWt15GiXaIcmRdrZHPXpXj5nUVDDTqN6JXO3A4f2+IhTSvdpFO3BZSGxnNPaMtgjOc5we9Q2cpDjcMn+tXt4VxgZY9vSv5Srz9rUlN7ttn9VYWCo0Y047JJCRqTgEcYwakXaDwQPqac0oCgIMkelOCbxkDkda5mjtjqW7Rk3qBz649atuNjDC5P86jsY0SPJA/A1JLNgg4zjv3oQ93oQsVLBZEBJGQRn9aikm/ebVGQOopXcsMgYHqahidWbJ4fOOapO5vHuOeQyKcDnPP4UiTqGycrxyeuTTGJ3AjqPQ9amjUcNtGaTZWliSNhcJnGB6tUkSBVBDZA4xSoCYzxzxgCgRbgCTgZyR60WZd9CzHtVcjp6E1XZzI3J4z0HQVIfmXA4wM8+tRJAVDZPPfNUl3BaDc7yBjjNSGDbjqSecHtTJRHHgrnfjr2oilZwCxyAODnmptY0WuqLNsu0E4xzxV2MBHVCCSx5x0FVInLD5QD9P5Vft0YKZBjKjHPerjqU9ywqFMjoB0Ipyx+UgZeSeST3NRCXeQCOfSpCSMZyUJ6DoKvY02EIMmcjjHWmRxoCTnHODmpwpU9egwKgyHcjjfnnjiqSBO6GyygSZHAHGKELTKQvQDk9qiZVeQkEnB79CfTFSCZ1RmQAnpjoKpA1orD1Ow8kk471DclnACkgetLuY/OeeOAO59Ka2WXHIU9vSmSkr3ITmNsknaRzU3l8b4ycYyAajeIOpBzx27HmiOR1+U8ACpQDo7hyHLrtwcYB4NBdJW4YDIwR74prrnnPPU4quVK4ZACQeSfTFT1BJEuwxoSQAc8+hFPilBy5IOOn41HHKJkJfIIAyKrumxiRkA9KpGNr6MlZgjFlHOc7aZLI8w4yCO1JFnJJ6k55pWcocEZJPA9ataoykR4JIYnABxtx1ouMKMsMMOPwqRZAJRkdDnmq8mJd2Wzg9TSMmtUQzxiUghu1QGQwqwxnB71ZBCA4HBNQzkAjBGSeRSdupF7aMbaszg5Yg+hpwUxOCvJz27GordlWbe2SRnI9c8VIXJJAXAzkE1KauZSbvoTrKzoAc4ByT3qaOMEZHORxn+dVEfnnoRVuGcJ0OD3FbJ6HLUbS0KNwrtkMAcHvVHLwsccgnoa1roMGDgYB61j3H+uI5I7mrZy3bKkjl5SCOVPBoYu6qpPA6D1pWAWTcMdeBTSQ4ODhvWoW5nN6IRk2YPTFVLogwSEDJwSBVgjYuGIJH61RuC5UgDaCDknvWkNGeTitaZy8v3zgZFNQ5IzT5uCQeuaiycjnnPatnufKvckYnAA4z+tRynbjucdakVstgnntUcmCwBHOOa0umctXVHQ/D/AFZbS+khZ9odSQD0JH9a9Dtbwycvg9cH+leIC5ks51lhYo6nII6/jXqdhdm4to5ElwWUHI5zxzW0FdnhV9zqoZEbJYYXjj3qDVdSt7GAhHIdvQcVjTawtogDkk9AT39elc9qupGdg5Y56DJrthG7PBqPUv3WrMTtXJDdT6A1RN2+8DJ25yTWekhY7iTgc4oacbck8ivSpwR58mTSZ3Fx1HNTpIZdrAcgd6itnWRMg5PQ0roUw4zgHOPeutKxxt6kocjkA7s5NTrOI0EuwlxyCPXNVIbwRnB4J9RU6TC3bcxyjc1pfsM1rm5PibTkIBNxADtU8kj0FcxFMzghhhgcEVoCeeC8SaByidwO49D7VW8S2UibL61AMTECRB/Ae5+hqlJbC3IJbgrgAcDvVWa93AoRyelOgvE2HzMg4zz3qvNILhhsU7uxq0xWJ47lYVxjBNIrm54Ayxp1vpLyxiR2wM8g+lWkkgscOBkjJHuaFJJhyt7l6w0AhRJOwCgghT3+teqfDf4Sa58RdSWDRLFo7deZbpkIjUAgHkjk+w5P61q/s7/BOX4qahBqmtM9toUR3GJQd05BxgHoB3z7fjX6F+D9EsNA022sbK3itraFQiJEgUAAYGQOp9fWvAx2aezvTo6vq+x7ODwCqWnU0XRHkngj4PWHw+0lYIYTLM3zS3Mi/M59SM8fSr2rxwiNh90gdQSMcd69yns4HXJwTjOOtYt74e0y7LC5s4pVYEYIx+o5r4upJzblJtt9WfXUmoJRSskfLWravKruhG0ZwCCcGoPD2mS+M/E2l6LA7C4vZ1hB2kgA5JJA7AAk+1e9eJvgjofiKGQQCWxkK7VaJyVBznODn+dQ/DT9n618A6/a65a6xez6jbMWjMqrsGQQQBgnkEjknrWFnc61PTTc+u/BNnpfgXwppmj2zj7PZW6RAhQCxAAJIA6k5JPXJqPXPHGmhCArH8ORXmB1m5PDyFmA9ao3F09zks/fpXofWpNcttDx1g4qXNd3NXxLZ6b4hVmeCOXPXeoI46HB4zXmepfC3TtQmBltLd0GcK8IIAPYcV2Y1OO0TDNwBzmsTVfGFvbgkuB6DPX2Fcsqt3sdsIW63Oe0v4Q+EtBn+0po1obgHcHeMEhs5JyRkH6dK1tS1WCzTagCDuF4B/CuV1r4iwgHDYGOoIIFefaz8QDOX3H5ccFck/SsHUR0I7vWfGAhIjVwHPQ56e5ri9T8bSu5UsTjvnOPyrhr3xKJ8kSFmPQHn+tUYrx5Zck/Ke1YuonohWZ1lz4ne4jOyQr6N+FclqeozNuJkLA8nJ5NRX2qQ2IYs46cAdfwrlNR1ue8ykAIB4JbuKzcm9AXcs3NxkFw/Petb4XeDrvx14gL3H7rSLZgZpBjLnP3B9cYJ9KwfDejXviLURZwKzEYMjYyEBPU+lfQOmSaf4M0iDTbUImBlivJLdyT16100Y31ewTqcqsjprzVoNDkBgREVVChQMAAcADFcD4y8efakKbnODnaOOfb14qr4g19pkJEhGenHP8AjXk3iDxA9nMzXEp2ZHU+pr0YpykoxWrOCdrOT6Hc6ZrwvMpIOQR16delfHnxL1CLVfGeuXWFjha7kRVAwCFJUH6kDP1r6L0OefxDeRWWlRyzXdwQqxwKWc5OB06Z9+lfQPwg/YR8H+GUOsePLZPEesvcGaK1aQiGMEA4kUcOckkg8HjI6134rDfVuXW90eJTxHteZtbHxT8Bv2P/ABd+0Te+bpkB0fQkB8zWbqM+SGHRQOrE+3Ar7b8B/wDBMnQ/BNsklr48v5tRAy0klkoiLY9Ac4H1r6i0k2Oh6dBYaZaW9hYwjbFbWsQjjReuAAAAM1di1ZgRzn2ry5VG1yvUalrc+edd/Zo8TeF9PC2EceuxA/NJanEh45JQ4J+gBrmNB8KLcahHHqcUtvBF80qspU8dueh/pX2JY6uTjJ59zUeueGdK8XQFL+1V2P8Ay1jO1wSMZBHU49civPmuqNYyT0bPDh8S7LwrYNBYCG1ijHJwACB3J7/jzXMy/tSw6bforXMtwg5cwIGQc8gHPP4cVs/EP9mHVZnL2Goz6npxB3QRqBIOc8g5z9RXnD/A+HSVKT21zFzgeZ1BHUHI5rhc6ydoo3UaXU+q/hx8UrTxrpMd5bzB0OAQThhx3B6fjXdw6mJejf8A16+X/hJo6eFRcxWwYLKwcsTjpkY9O+a9n0rVi2AWyfXNelRqNxXNuefUppN8ux6NFehxg4I7mkuLqONSScema5ZtbEEWd2T2GazZdYknO5mJxwAT2rqUkzl5Wb19f+adoPGelVI0w29jVS1nMil2p0l0TnHSm3cdixLdZGM4qlNdAHGefWoml3dTxVSR8kgc+9TcLEskoKnnHvVGSbqKc7ccmqc84XJBBPpRcobcXAA5644rLupwQQeDRc3JJPNZF9fBcirW5ViC8uSueawb29Jbg8d81LeX24nHNYs05LHJ/wDr1a1FoMupizZzjmqM78E5p8kgJIyc1SkfBIzW0YkNkbsMkk1RncscZ71YnfA4quRnnoTW8UZ3IkAHJPfvTwp4OOaUJ6jvRv3jAJA7irtZEkLrySc8elMJGDu69qsHGMHJPcmqN04XIzgdqm2twWxHdNt4yee9Ni3bevGKrl2k4OSatRqUTA59qqIXOS8bXDNarECTuPIPTpn864m1sUkfDLkdge9dF4uu919tGN69QB1/+vWJaS+U/wA3BHSu+jKzMppM1bSxS3UELsB7dBT3kLuU69sZqKW/Doo/i7VZsoFkxITg+5r2qc7rU82cbPQwNSDiXIJ2dweKkS72QKAMntjP61f1ryWPB5A59DWErFpAoBODxXYmmjikrPQ34bRLqEGQkN2z9KpXWlMG+QE5+px71esGaVQfTqOlazouAfbJ96yk+xKijjF0y4iuAfKJUcg44NaEBeBwpTAxk+31rq4QhjJCLgdcd/wrJ1RAwyi4Pfisbi2Rc0edMEtzkdKl1K6WSEqoBIOQa5q1vXtAcjPPTuKuWt4GkUs3B5APNbxM73Zp6ZE2zc5IIPGe9Wbi6MHKDce4PQ/WpInW4iBz0HGahukVMcggnn1qZStudMPe2FS4M4yQM981r6SQIyGIzzyaxkwnTmrcBllHyZxnnFc7kdahZamlcXCRvgtg9qE1LAAxxxyTWVOjMwOeR1FTwWxuBx17VnfUuKNq1uASCWyM81qw3hcBATgnisvSvD9zcrlQQB3963tM8N3EMymXJAPA7Uc7TB27Hd+CbNRDuY/exgGuyRFGNgAbPNcxoSfY4wuOK6SB9/J4NbwnLuc80uiLBYr97n2qlNpkN6cugYjpkVZe4wcEZFWISqx5Awa7YTd9zinBdUZT6asKgRoAB2xXP674Qg8QKI7qJXUHoRmuxeTk8cdqiVsseO/Q130as4S5ouzXU45wi1ZrQ8M8Q/s7eHLwtLcadBLIx3ZaJSVPrk9fxr588ffs7Xei6ko0+3WS2kbaGdgMcE9PT6V933FuZmJPSue8R6fZXNk8c6oQR3AOD2NfSYTOcXSlrK6fc4akEldXVj4NsfgLPPOGvLmOOLdl1jHOMcgE461614Q0KDwooitVUqwAYkAE47nFQeJ9Sm07WJ7JGxFHgA9zyeTj6Vn23iGXftVAwHJYnv6V7NbFVsVH947rsfGYjFTqTcZPS56jbatGYicBXxwc9awdQuTM58zljxmudOtPkHJyw/AGnLqLu4y2/BrzHTt0OR1Fsa1lpfmy7iGIzn8a2YkjgQ7hgDknFUdO1iOKEBlGSKhudRNwzDorcYBPNYSjYlyTN5L4bAI149qr3c82wMDjuRWVZ3cvmhV6dc1pyyPKuwnLenY1jy31C6Me7u9xBzznp36Vb0uBNQt2VgQ46Eik/wCEelmk8wngHgCum8NaH5TgPwvp3/GsnFnRBXaMTw1o+oWOphznyM8AZPfivabJYxZxsBhsDNZUGnwxoNo5A5NWLWQpkE4H6VzSVmepSR0umXqhQPTrV5tUQc5wB61yo1FIFwSAemK5bxj8SdP8K2Mk99crEgUsATy2BnA96VOg601GKbb6I9OlGU3aKu+yO317xFDBCTxwOSSMCvkj41fHC2hkl063mJl8xgzgZGBngEH1xzXMfE39o651yS5tdNZ4LVxt3cgkd8HHGf5V4JqN6t7cu74BPQgdvrX2WXZBaSq4jp0PaoYBb1fuLniPxJLrd2twZmJUbQGbJHP+NYN25lcAZJIwD+NQXcBZSUIABySe4p8TNHAAFXPYnv8ASvuoxUEox0SPehBRSilZdhNxSUdiO+ac8u4hioLDpmmtExVCSATzzVV1eOXIJIPAx2Nabm6Vi6QZWVWwD6Co7qB4gcYxj8TSJcMoLFMMBxj1pguWmIAGBkg59aE2ge5UWQQcsOSePrmrsN4JCqZzwMEdOaQ2yPCwlUbAeT6npRDcwwSKkSb9vc8nPrS3bI6n0T8BLl7e6hDNhyeXXkADkc/WvpPUbuc2mZHIOOpJr54+Adob1oHC72BII7YI/mDXu/iYSx6awJ2qF3Fu4wOlfzbxzQhiMw5Zq60OnDy5bu2p4l8TvFCWRki887yME5HXJHavHZrmeWYkyEjJIPU4znvW18T2a41oOXARQcrk8sTWDbyrIiKOWyFP5da/W+Gcqo5fl0I01q0nf1PlMxnKpVbe3QuWSB5MkEnuRW5bWjGEsV/E1X0hVt1DTINoOSW6kVqap4hs4dPYKTnG3geo64r269KVT3Yo8KdJ2Vle/kZqeMT4UuUlEjAg5G3qT/8AXqTUv2hNVmtPJZ2jBJIaI4PIwMjuK8p8Q6yZpwA5YA9x1z7VzjXzySAuPMUHBA7V58+H8FXtOtTUpdz6OhltNU0pq7Oi1nWpNWuXldyx5wCxI5Oeh4H4VzE75YgEg+1TeeFdzuIB6Y7VUn6lsjA5r2aGHhh4KFPRLZHtUqUaMFGOiRFICcAjJPr3NWLYAON+B25GMCmQFhGGzgAHH496iuZtyAg84xmt720Ldup+zYg2tjJxQygE4Of6UqPjJOSfWmuSckd6/liyNle4wpkgZqMrliMdKlUHac9RTIyMlycH0NKxp5kLR7Tk+9TRsAmAevao5HB6nP0oUgd+akpLQc5GCDXGeMJiltIoPBHUjpXXyttQk1wHxBuTb6e7jGDxyfU4qG0bRWx5X42KjwzqaufkaB8kkYHB5PPSvh7xVcmXUXdUZWkO5h1AJ5NfYnizUF1Hw/qcCTA74mQnrgEYPevjfxKy/wBozlG3R7iA304rGN+vc6nZ2JfD8pSZmPIweB61j+KAz3RYdWPQ8EVseGgUmZyQybenvWLr8/m3bMDznGB611RjdHLOXK7ly00ffaxTocknmvRfCctr5YSYgsOgrhvCupCK3EN0oKZ4P1NeheH9JtbyUPBIuSQAAehrnnDm0SuYrEuGibNv7AHuF8s5GcjJrr/D2ioxQSZOfWr3hXwOusTpaCVVnYfKzdCa6yP4a+I9B1FY5bIvAME3CcoQR64615/1WUnoro5cRntKlF0pOzsYXirVT4F+x3ds2xZDtODg57/mK6l7vTviN4cjV5EJdRu55Bx1HvXnfxwtjLaQRnfujyPYEjr+XH41S+HGm3c/g2cLJIrxMSCM9CcjBrShlrhNSi2mj8/xWP8Ab07zd7npV34cMPgG90pczskTmPPJ3dRj8a+ftI8VX+na5awTu5gVhGUJ4Azg4r6C+H8k8cL2moykbxiPzCST6jnv7V4Z8VPBraf4haOB2VfNZwUBHBORj3ycd6+4y1Sg5RqPe1jzMNUhz8s3o9mdHrUUjpNeWxICjdvU4A45NWvDmqQeJbIwXcgM6joTye2ear6VdPHYmN0YqyANuGckDGfxryqbWZvD3ia5e2ckRucA5xg84rvxlVylyvZLQ9DBUViak4LoX/iJo50rV2iQZhKqwPGe9clDHJcxSBBtVeoz1rX8U+JJfFF8k7AxkRhSoPB96o2tz5AKDByMHHevPg0tz7CjRlCEYdkXfBeqw+HvEdrfyxGYQMSVUZyCMHj6V6l4l8XWniPXLS5sLURRLGAwdcE8cmvItHuvsGoRTuA6o4JBGQRnvXvPg+w0/wAXazYP9nEVscDIXGcDJHpxXsYSPMtDzcwmqEfaT2OX8N66F8ewXRjYony/KMkZBH5Enk+ldX480q21u4E8qKBs2gLgZ5znPvW34h8Ead4d1R7i1ISMqWC44DEc8nmuMsdetb7XBp+p3DRWzNtE2R8v19vevYozhy2er8z5aeIVaXPTbtsYd98OrXy1uNMfopyjHIB9ic1h2fhXUWErqnyKCC2OeOma9f1Dwwnh+xnminNzGwypBHP5VgaTaaheRkQQySBjtIUE8/lXn1sDh60nJpp9eh6NHOcTh4KN7pdzzbRPCdzrN8wctEgJO7j+tex/Dv4EWdxKl/ez/aQoyYXPv7VaufDc3h3Tw9zFtZyDkjGc849a6jR7mTT7FZULbWGQexPWs44LDxV7bde5wYvOcXWVlNpPsanxF8E6NB4Nee2tIkltlBVhjIPAOSOenNfMfiO8kin2EYA6fSvo6/t9R1XS5TCjSRSDJC8gn0NeLfEHSYre3MsgWOZG2srcdetYVKMLpxVkaZJiG6rhN3bvq9TG8BSwf8JDYT3RBgjlVpATjj6+1fXXiL406Zq3hLUtLt54pfMtjGxz0BGMcdxXxzpU9p9jYgYlzwR1qxaebLI4iZ8kdBnkZr0sNVjToOjbVvfse5jcIsRVjOUrKJJqV80s5Knoxxj0zXb+CtJ1eeKC802Z4bgkqAOQR6EDjBPrXIL4cvZXVnjdAegYEZyPetTRPF+reDLxI7d/nQgqDkgjPIPt616+XYr6vUSk/deg8T+/pcsHqfVXhLX5bfT4rTV1xeKgVtxyCcdj71o32iR+INOlsljHkuCGHseteJaD8V5NY1+yOo2nkiQhCIgSAT/Mc+1ewaZ4oMd2IoImAbAJI/WvqpU6dRKcOvU/NcdQnhquu71MjVPghokulGG2jFpdqCVYDqT657V5TbWg0bUpLSfmSJihz6gnkfWvcPEPiBtOuFZn5YZwDyOK8U8Qa9Y3/iCSWRtm45LYOc570oU0nZo4JVKklq7nRW+jkTRSqAT0NeieGtD2RCeQ5B/hP86820q/n1e6tILMM6tIEyATx64xXsVrCdP06CJyd4UKc9Scc10RhFW5kmY023rsaPhewt5fElkjjCeYOPXqf519y6Ky/wBnRhMYA4A6Aegr4f8AD0ZjvYJyMlGDA+hr6j8F+K5buyiUArgYIJzmvieJcPKpyzjsj7zIMZGmnSl12PTid3FMCZrLt9VzwV57k1dF+mOvPpX53ytH3Wj3K2oRxxxl36+9eQ/EG5+0B0gGSOw713Xi/VjDBkEjJwCK41bA3o3uM5wcmvXwsbas+czFSm+WOx4rq2g6hcq8uwhB1ODn8q8a8a+GrvV9cihRNwwFwDyMk5Jz69OK+9/D3hS2vbYiaIFfcDmud8QfAnTLm+W7tV8p88jAIOefTPWvdwWbQwdVt7nm4bK6tKarR3PmXwJ+zNDrF3p89xJJcEuGeNo8IQc4BGcjHfPpX0pN+zp4Yn8PtZNpsEZaPaWjjAI9/Y/SvR/Dvh620WyjijjUMigEgVp3UyxxHODxxXLjs+xWJqL2cmktrH1NOLUfePy7+M/w+Hw38WXWkZBUNuTHQqckcnv0/GoPhJ4Yn8Qa8UB3xR4LKRnPPb3Fey/tk6Mr6zFf7Pnl2KW6YAz3/Osf9lqyiEuqSsqOylQG7jIyeK/RcPjZTwCrSd3b8Tmk7UXU3aPTJdIi0DTw7hYo0XJboABySTXYfDy7juQGRgQTwc5rH+KmlS6h4VuYbQETMNoA7g4yD17VmfCxpfD1raW87s5HViMEZ7H+VfO1arrUnfdnyytz8z33PpHRtLjuJI5XUF05DEc11kahIwBXP+HrqOW2UqwOQCcVvQPv75+tfnGIu5u5+gYa3s011RYHSkY7RxSgD8KhuZ1iGSa5FqdvQcSMVTuLgKcDOB1p0dws6nnnNU70bzgHn1rRRucsn3G3OoKsDFugrkbjxINMSR2BKc856ZqfxAbm3gLISVB571zet7ZtCdScOwyTxxXLiLwV+5vhneVtzEuPEcup6luDZXP+etdlo8a3EQAGTXmmkBTOVBGc1634PsytqjSDBY5GfTtXXgpWTkaY+koqL7lxAbZQORWlp0wkYgjn1qS/sFlh4OCOlZenTm2ugretdjlzrQ8pRsdI25VBHFJCN/Xkiq9xeARE9veorK9BBJI69K5uV2ZvF2aHawh+zEA9q+OP2nYJJtXtpSmXZPLBx2yT/jX1/qV7lOTx0ryv4keBU8ZWoRFUyjIBx0yPU172VVlhpqc1oc9W3Ona7R8a6B8Fdf8AFtsLzTIySWYYMbHJHuBj+dZ3i34Z654RVW1qyaIggHGSAcdeQODX6DfDbwoPCnhez01zv8kHnGBySeg+vWqXxZ8IWfiXwpdwNbxyzKhaIkDJPpn0/rX0UeIZOvyOPu3+Zv8AWJrXp2PzMkUOGGMgd1611Hg7xOmgavZXil1kjlVi2OAOhH5U3xd4Zl0bVrhEiMao5ATGAFBOMCuZV1UlyTkH6V9knGrC+6OpSurp3TP048L6lFq2mWVwjBlmjV8j3ANdjEwMYwa+af2YfG517wcIZ7lpbqCQqVfqq8YA9f1619CWjySRA9eK/KMdQdKtKD6M4Yx5XZmR8Rbj7H4avWUgkxMoHc5BGB718ceJ5CWcAAHPJ9ecV9SfFjUTH4cukDgORtBJ4GeT754/GvlPWp3nlYuMEDoee+c1+J8Z1EqkIp3aWvkfufA1NrDzk1o3oc8qSE56g5zT7eEqhyuCCevfnrUhOMA9Scc1PtyuB34r8rkz9XSJbPPA6nPGatbhuAbueKhgjEYzyfTHrVkcsrE5I61KaJloaumRqxAPU8A1sThYYDuJ4H51Q0mMtIpxjHPSr+sMiQkDBI7CulbAmcvqMw3E4wOp9c1meeWwM4HfB71Zv5Q+OOT1qjGpOfT1qCovUZqTP5DGIZIGRjqfpXGt4l1XRJMmLzRkkB8kAegxXexhChB5NYus2EbYJQOh6+o/CspRaakdUJJb6kGl/Fa1SL/St0LnGQYzjPQgH0+tdtpnifT9UhwLmEnGflkBA/HNecjRraf5XhVwegI4FVrjw0kQL2jvA4ydo5GccYpc/ZG0XFnrE8ACnYevfI59KyrqxEsZSRcq3+cj3rhNF8ZXuhXP2fVRNJanAWYEsEx6gdjntz+ld1Ya7Y6rbiSCdZhxnB5H1z0/GtE9C2rGBc6QbUHyy0qk8dyeO+KypAyuQAcjqCDkV3UtqHXegyCenes+609HDAJskbq2OvuazdNPYn1OShnO8g8AdMd6tJqgiYAncO5HJFX7jTFRdoG3sSO9Um0xVyyLzjGacYyS0M9y9DdCUAg8GlZc8k5qhDbMhwSevJq2mQRnJA5GK1V3uZMlABAGefQ0IVVtpJz1HvTUAY5GRg9KcQOOO/409biJjIGI/kKZLISAF4IpjJtOVOM0qRszkkHB9Kozew6NARljzxTmKPwDgjrmpFgwpxn2qrJGVc8Z55rogjmmyR8YIPp1rMvpTbKXUBiAeT1H49jVuSUADsRwapzN5qsp6EEc/SuuCas0edViqkXGezVmdx4P8cy69pUUa5LRHypFPUEAYOR1GMGqvj3Um0TTftQI89mURoxwWPfjqeOa800PXLnwDrJvBCLi1fiaLJ5X1B7EdvXpXr+saVZfEzRLO5sLlGtw25ZQMkcEFSAeDz0PpXvYVqpbm+Z+cY/A/VayVnyPZmM3hs63Jpt8CIypWQOQMkEAgYIP616INH/tLTVhvZP3wA/eR4BJz159e9eU+JNRv/Ctxa6da3bXAZdqwEDKdADnHQn8OK9O0G7uJtPt2uCBLsG8K2QDjnB+texUXKopO66Hl4iDjGL6dDxX47eAHGmTanJE80WnoWDjkbTgkkHsMfSvh/VJ4rq+llhTajMxAH1P86/Rn4562kPw48QRhcu1jMm4MBgFcEn1GK/N+7UqNiH5SOCOmK/e/DuN8PUm11R8lj376uQR3IjkIYZyc/Sie4LAAEkelQDKNtHzHv70txGEwqjr1+lfsas2eU1cNihQWHyk5GO1C4Ykev6VHvY4BICjpQZCjZJBB44ob6DihJWMbDjcR1rX0+7/ANEKkHDckVSZQYCwUbu59BU9smFAGcHqD718ZxTiVQy2p56fefX8MYZVsxhfpqX7UgNyCSe9XFjy5YA8etUoYz5gGeKvqpVc+vXNfzW9dz+i1foIyZjyrcjqD3FSWjljs6k9/SmIoIOSBmpdOg/0nA4GDkt3qDaFknc2oYUjiHqRhj6ccVVJIYYydvBz3qS4kKLjBwDgYqoJnzkjGaFZbjgm1cbK+SCMgDnmoFbzE3Ac56fjRKzcgHOfTpQEVMEnBA6DuKDqj7qJYIRJtGcDsKthflAH51XgCHBU8A5Ge/FTheMgkH2pvYh3b1HxkoxHUY/I1Gyu8oIJABwDSjeCpPTPWnjKrkknceB6VRonYe2EIyeeo96YWMj4XPH61JGC/wAxOMdqheUpLkgg8YCigpLWw54y7YB+UdaWOIrknoOgFPt43MgOPkxnJ+tSSYiUkZxnn15qWupotNCxZRK6scfP2OeKuLIsa7HO3Pr3NJaGNIFkwcsOAevX0qrcYnmwAeOQT0FC0BavU0hGmRzkE9R2qIuVYrk7B0PrzUdvJwF646VL1kAzg9cGtNzUeXaQYQYA6k0m4xkkjJHcVIDjBBJHOR71WVjJI+QRyCBVpkpaEZILgMD82cMBxx609wQTgnHAx26Usu2RNh4I5JqJCRGB1HqetUirjlHlOAc5I5IqcSJj5cdefamNH8oDNjI7nkVD5BjY7SSD1JHalsS2mSygtkrjIPORwahyGAyMN/8AXp4YxKAeh/SoVljMxycYXApRJsxwYltpIwf1pqIMnGcYxjNSPF+73DlgeCKiVQoJI56ZotdkXuQyRBjjOCetNMgbbGASQcbvWnGNQdwznHNIHwcE5OeD2x/jQIZJEUbAPOcgjtTopgyMTyFGST1okYMcd+59KaCQAEAfgg4+tXEzt3CSFnYFTnNV5IGjc5HBHr3qdHIwTwetRNI0uMdPU0GOpE0e5cjgD071Tb5zgjJzyPSr2/bkE5PoaqM25ioHOcDFAkRyxlQuBwTzUtu+SQDkDtUTQvsILZPpnjmnInlMPm4Pb3qeplK1rC+YHlKgYwep71KuVIJGc9MVH5YLhienNSxMJXxnIzjPvWi0OWb00JzCXjJ6j07isi+iMcg64OenIFbJJQZB5xwKo3JGzJwT3FbHDdown+XlSTjg5psbDnIzngVPMp5OMDPOKjB2knjBHFZK9yZ6ohmfnJ6npxUFyTKh3ZAHcVMz7jg8c/pUEhJBQHOelaR3ueZXV4nNXUeHJ7Z/Oqx4+lXr1BFKytnOapn5jgDjFbWsfK1FqM7jHBzSsSMYx70YzjJx70dBg/gfWqRxTM+4OGyPWuv8Iam76eYmOdg+UjsM965O6UAAYwe9dP8ADGGG61Rra45SQBQPQnPNdMJJK7PCrRfNYvXl4zMSxHXj61TDCTOTnHStbxf4cn0TUNrDfA/zRv6+x96wY3Jcr0YcV6VG0kmtUeBW0bTVmWEJGRjJ7UkQ3yA7Mjv7UyFijgvz9O5rQjhQfOM8813x0PPeo6NdvI6+/pTkl4IJyD+lG9XBOcnvSTIqQllHODnHetlI53EieMK285IPSqsru7EKcjHK+lWklbdiQHbjg0wWYlLGMkZ7U2wtYhsrlgdhfAzgVqW5LS+QoZg/UUln4fkkbcxxg5Ga6CzgttOu4pZsFCMZ9MjBpcxaXY42TQJDePk/uuv5/wCFaVvHb6ewwi8Dq3pVDX7ybT7ibypTLEWJDDuM8Z9656812S5AA+UgY/CjnsWqZtaprYidwjZU9hzXRfBz4f6j8WvF1raRxOmlQOsl3csPlVQcgZPUkjt6/WqXwf8Agvrfxa1Vfsytb6SjAz3cmQMA8hSRgkD9e9fbfhLwjpnw+0qDTNJtkggTqw+9Ie5Y9cn9K8TH5j7FezjrJr7j1cHg3VfPLRJnovheK00CyhtrKGO2t4QqrHGoAwBjOBXoOj+IYp1Vd21hXjiawIWwT1HbtVq310xsCHxz2OP5V8Y6l2fRxpnu41Taoy/0981FJqJkUHfgA15PY+Lp2AR5emByeorWh11pxnfntx3rPmT6nRGLPTrHU4sAM4HckmtaPUYTFkSp9CwrgtHszfQ53nJ7A1ek8PiBN7SnA9DT5kaLRG9PrkULEl1wOScisHUvGtvbsQJFzn+8K5HXCEdkE2QD2PGa4PWLyKIPmUMR2z6UucVjsPEXxEZkcxuVJOBnv7159f8AjCeYsfMLnPJJPWsG+1UTscHIHpWFLqADEAnDcisJVOxajc3rrU5JVJDZDDnnrWVM8kykBsse+TWTcaz5bGMHOBk5xVSTWZXG1G2+461hKTb1NUmkakFjulzK4BBxwetLf6qligQMG44I5rIFte3Y3bWwTkk1cg09AhE0YbBBG7pSje+hD31MkSy304ZsYJ496nulW3KRAfvGHb1rRuLgFPLiQbxwAFFXfDvhp55zcTtlz0B5wfU962hdmUpO1za8IQSaDGWgJV5Bh37mte8uAYy7sd3qT3p8VqLeMAgYA5rN1eeNFIzznPNdsdEcbabOc1TWmFwQGLYHQnrz2rwH4q+LpdR1VoI3Jt4gOVJ5ODkfga9M8beJk0SCaUMBPIGEe7pnpn8K8q+Hfw61X4seLI9IttzmaQefdFSVhUnlj6e3rXq4GDTdWVrI83FzTtBPc+5/2H/hyPC3w7i8ZanF/wATXUwxt3YklLfAxwcYJJPTOcjmvo7S72bVrqRzkoD8vHFcpo8AXStP0TTUxa2UCW8YwANqgDJA6ZxnivRND01NMtI0OC4GDjnJ71xYnFyrVHJ7dDjjBRVkWILQgAsTgVYhtjK3yjI9asxxeaQXIVRyQaS+8R6focZ3MCwHIHJJrhdRLqNQbL1rZGE5bir63AhUYIrzLU/ipGzkQoQM8En+Y96yZPihLJ9wAYPrWLrRW5qqMme0x6uEOGYY+tQ6la2GuW7RzKhz3IGc14lL4+urjAVyAO/Q1a03xZOHLPM5HUgniuf20W9EaKjJLc6bUvB48PwyvaozRDLZHJA/wrP0nUXUs7khAOSfWtTTfHCuuHfcBwQ2Dn86uXen2GuWzi2K28jjcSuACff61cZ36CdN2Mltd+0sfm+VenvVrSbhr25Kg5CjcSe/PSufu9FudNbYylhnhh0NdPokQtIFLDDkfMa64zujnlBG7vITAOOKQZIAJqkboAnJ706K5yck8ZrZSuZONiwRt4x+NRyLjk9Mc0yW6CnqD71WnvlA+8Ku5BHcSYJAz7VlXTlVxuqaa8DMSDwOtZl3ch2wOTVpXArzyZB5rC1KQg8nFa8zbULE/hXM6pdAkgE5rRWYGfcS8nk5rPmkzk0+ebcDVJ3yDn8q2iTcRmyDnjNUpmO4gjvUry4XPp3qtJLuwB1zXRFGbGsB171GMn3qRQSTmhUAJB7frWj0M7jQwzg1GxEZ3HJ9BTyQh681BPICOTxSuAyWUNgg4PrWfOC5PXrVh3DfSlWMtxjjrSSC+hThgZR3wPWrD5SFiDk46Zx+tWVUKuCBWT4huBa2MhBwQMgDvVJAjz/WZDPfzuBkBiBznOP6VQRlkI3cdyKtsRIuT1PJFUz8wIUZANdNNWZLQ6O4RXxjJ7d6l+2uBhTjPTNRW1iZAXLEdutVb6QWzgdD2NexSaRwVEiWR3nTBOTWvpOjCSIO3BxnnvVDRoGuHDMAwHWukijKYA6A8Cuzn0scNru4kWm+RyOf8KkCl+MZ/pVtX3LtYfWkWEqxYcA0ua4ctxdPtizEMMAdvWrj2MD8FBzweKZDuwOQD61JNnAIPIP50hONkcV4otBYXIZc7SDye/vXIR6yZb2NELEE7cg8V6jqNimoQkuMkDGeoxXL6f4ftrOfJjVcHg4/SuqLVjhknfQntr6RIVDAgY4OauxyPKAwYkDpUF5EnROQB2FTWLBYgCeM8Vy4jRJnXhryfoXIyCcAjPrWjaTm2XGc5PHtWdHJGcjrz1HariHCDjOfWvPvoerypE0rGd8gYOa2NKt8MpYcZ5/OsqCEsQc8V0GnoVQY5P8A9aqjdkPQ7zREjVUVQBxzXRpZqwDAAcZrhdP1A2zKc5xXSW+vBoxg5OO9aWdzK7N23xHKAenrW3awO5GOVPcVww1YrKDu5J6E13Gi6krWiE8kjkZrWN0Q9TVW2iC89QOpqsigzgDkA1YUG49h/OkkUW4JHJ9a6YSdzKS0LDW0RXsKzbpFhLBeajuNUCD7wzjpWU2rjzsOflz1rshJnDNItXNw5QhevrXE+L4rpLGWSIlpApOMgZ46fWug1PW47cfLz715j8QPiZYaNYSm7m2AqVAwTkkH09q9PDXlOKWup59RJJtnzx428V21prtwJ5AZTtOMjjqKxrTxfbSYVJk5PTIyfwzXnPxA1Aa3rryRHcAuMgEZBJI4PoK5lLwqMA5A4BHpX65Sy6lKnFdfI+frZZCs73s+6Pf7bxTBfTCJSDgj5s+3atyx1ACQcEj1zxXg2i60llApDlZB0I5yfeurs/iEqeUH+Un7wz0rhrZVK/7vY8SrlVeM2qacl3PY11SNcDaR26VdS6SRCQ3K9vWvHH+J8NpGrmPcBwSx/wAOarD4vm5nV408qHOGwcng579jXBLJ6z2HHLMV/Ke42moGOUcn6E1u2c4eQE5ORnNfP/8Awuu3tGz9mNwgPAVwpPrnOf0q3F+0NbNCrJbyxTkZ2ZBAP1J5BFc/9jYjojojlWK3cT6ZspUcKSfrmtCC7jjbII45PNfKMn7RN+8uyOJAhPAJKkY6jHqRWHqfx61+4Z4ku1tEOcCMkEjtuJz2oWR4iW7SPQo5TiHq0l5M+1ZPF+mWURMl0p2j5lX5j1x0HWuP8QfH7wppUToupxm4UFjGwK8A4Izg4I9DXxdqnjjXNXJluL+TIG0GJthH5d6528uLi+PzyO4JyWbknjuTXoUsgpKzqSbZ79DK6cUvaNt+R9C+OP2qbm/t5bPRLdGLAq9xMxUjqBtAIyehyf8A9fhWueKta8TXQn1PUbi7ReiySEgeuBnjNYzwmKQEcA847VbtLKW5UhFJLYAU9/evfw+Eo4WNqcUvzPbpUI0laCS/MhkK3KZRm3AYGOxqqttKrYfJPfNdd4c8FX+ozoiQtECSN7KQCe4BxXr/AIc/ZSv/ABGY57q+jtV+VthXO4dwemAfxNcuKzXCYPSrUSfa57NHAVaivyu3c+dXji8v5zhyePQ5qxb2X2lCQBsTqB3r7k0r9l/wZpUURu9Mt5vKJYKAVBb35JI9jTNS+H/gTw5BK6abYWwA5UoCPwB5r5n/AFxy2VX2UZ3ewpUfZO0r6eR8JsQZWGNwUY6HAqlMfMyChUjoOea90+Mh8MW0UiaZBarcRldyxAAhWOAcDmvIJ7ciGORkyjdD1719pQrqtBTSsmjnbS2MlUIzv9OhHQ1GZhE2Bzg9qt3cqxA8k5HH0xWWI5JWIzsBPc9q64amEpKxs2xFxCQDkY570220p2dnwOQcNTbCL7OoUkEk8+4NXjdvEQEOOT1qXo3YyUmfUX7L2Lu0SBUWKRARJk56dCB716H8XvE8Hhm18t2GZUbaOxIFcr+yxBayWt3cw5BMagqcHnPJ9Rz09jWX+1hegf2ZbpIu9TI0gPVVIGDX4ZnWGWLzuNOSbTaOCeJqQqezjsz5w8eeJDd6pIQ4KEDAB59aw7fVp7KVWVyQDuK+lV9WZZhnPz5OG9qq3M20YUDgZJ/Cv2nD040KUKUdEkkdqpResldnRXnie5uI1YERhvuj0z7VkXeuTzJ+9fJH8PQGsp7lpypBII6nGccU2Vw8YbeXIPOf8K6NjojSitbEd1K92SWG3nnHfiqMkZjGEJbPBA6/Wkad3mwqkAHJPrTTdkzABcDuw9KTZsoJCv8AKvJwxOB71TuZyHC7sg9R6VPLJuYlxx2J7Gq7YlOEwT6/WsW7MqxZ8wlFB5GMkdqfHEkuQxO3uRSxoIogvUHrntUbqUGAcg81i2kZtH7Ls+OCeaB2yfrUigP2GRUci88cH2r+XrG9hrnOACKbsBAIJNRuTnJNSEgKMDk1LXUtFaQfNx09aXzMLjGSOlMflxzU8QXByKktOyInIkQE9en0rz/4htu0+WEIHLjGD/j6969CdwFOBxXDeMdrLkkEZ7+tZ9TRNaHxR4j+26RqF/B5z5RmGd3UZOR6V4nryZuiACATnHuT6V9TfGjR4pp5Z4z5chjwcd8emPzr5a14EXko5JBwCe/NUopGylfcf4aEimUAghl5B7VjamY4Z2JO45yfat7w+haK4wDuAH61z2ppvuCCfvNgkeldcFfQ55JNNs7T4Y+Crzxwl8LRfMe2UOEA5Oc8fXityfRtZ8OaiIFt5oJwRlWU56cZGOldf+zuZvhtqJu7tR9iu1VZFkU5Az1BHGOfwr64j0nwt4v04aikcD4GDIuMggcgnvXpvCckVKS3PhcVj6tKo3DWNz5i0G913TbaK+mZkuI/mXHUdDmvZ9C/aZ0/WdJlsL0bbyNQuTyXOME8D15rmPFmgT3T3sWmIZQqnYUxknsB2zXzTqv23RtZcFJIpY3IAYYzz0IrqoUoStGyPOp04YybdZavU+5/Cfw+sfiRo/269ijaCSRlVRgk4ODn0Oa6AfDjRPCsQgitlijbg55z715j8F/H0nhjwxbW8oZDMBIcrjJIGT+NXPiD8Zg8xhRgwUAjGck9wD61rUhSU7Q1R4FTCVPbOnCLeuhy/wAZ9Xg8L6rYwwMB5jbw6nAxjGOO/eoP+ER/4WJLpt3A6HODI3UADOQTzzmvH/iLrE/jDVRcxMxKjbsDHbwODjpn1rpPgR8Vh4QvbzT9UdzC+Fjzk7Wycj2GTmuzDUVUavo+h61bL+XDKUPjWrO78WeD5dE0ed1jBMYAJX64P4V8zeJbfGpTORsYtyPbNfYbeJbbxlp1ykEisRlWGQcen4V8sfEPSJbfV7s4HEjN+GeMVy45cs1HY04f51Wkp6O2xxSkhgMZ9zV+C0Nx9wfOOuB2rNZ2V8Meetdb8O7OfUdfSCEA7lwwYZwPXPY1x0k6k1CO7Z9vUqKjCVWWiW5P4b8E3euypDGh3scBj0+tfQ3w60ceGdJ+ySxETbixLAcEgA8/hXS+Ffh1pei6ZBfDJvQu51LZGe4A9Kta7NaW9o84AV1XccdTivpoL6qrb6an5Rm+bVcXP2cPh7HA/F2OSHS4yrsDK3BBxjHJrwzXkmtYY59+HJ2gnv7V3fjnxuNav0hR3eKMjAbscYNc54wMDaFAdhZ1+YADpnjNeO8Rad47XPocvwjp0YKpv1+YzRvFepNoTLNctNCPlUOchQOw9K9z/Z+8VaVr2kTWkksa30D4KE8nPORnkivk+11m5t7aSDJ8tuw/WpdE8QXeh6hHc2srRODwVJ5+ozyK7XjJSTUtbnrVMtpVotR0bPqv4oaz/aEz28ZyImI+vHUV0HgOWyuvDVpb3bqJSCoDHqMn174rw7w145HiK48m5QAlc+azZy3GRivRdJ0h72JPsszMF6gc7SfpzWqd6as9GfHYrCyw0nTnsn0Oz1XVx4Ud7aAiSAruBzkDPXp3r59+J+rHVtRcoo2MfujnnJHT616fqGk6jfWU8cSM7R5AY5HI9z2NeMaxaagNTngnRxcqdrBgcDpz9Oazl7qVtTryepTpVZVJNKytruc39neIEgkAeldr8NZ0/tQTyRB4oSCxYH06CmWfw71K6eNSpAmxggEgc9Tiuz1LwrB4O8JugcteFcFx/eIx2GcUU5csk2j6Kvj6NaLpwldtGp8Q/FmmXuk272UXl3MbjJK4B4wfr615T5hu78SyuSSc49PwrrotAu9U8MQXEEb3Esh5QKSRjv8AjXI6lp11YOVuI3glHBV1wQfoa71UT0RzYKcYx5G7u53Pg9YNQ8R6ZaJOI5N52lv4iBkAV7Drmp6vo80P2K0DkYDSdc/SvGvhb4TOp3UWqPcAm0lWRYx1BHOTz0r17x/49j8MwWoEYnaf5cYOF4619pgJJ4eK6nzecxlPEe6r2RJrMN3qIi8wlzIFV9vJBPXGKd4j+FGlLpttLbCRLssNzFiwbgnGOg59Kk+HtzNfwTXN66qhbKK3BHcnnt0xXb3UkTRAH5lAyPy61vObg0r9T5CTaTfmY/w+8Mw2FzAQCZE4BXoPc+9d5rWgS3Etsy4CqwY4rl7TV7bRgs4cBiwwvc89K9esbZLy2icjgqG/MZq5VORJnTCKcbN3Oa0e1KMFx0r3j4fRlIosj6ivKxppimDIO+eK9S8HSSw26HZwvQ+tfP5xP2lHQ9zK9KyTR6lGiJCWIGcZrzbxL4vudI8QLApzFwSueCCcZ6da3NR8Yx6Vbb5TgAYOTXhvjLxoL7xbZOjgoZNu0E854GfxNfldWuqcuW12fruEoqutXbQ9P17xbBcxIjnk84rc8ICPVkG37oxwa8uvoHVUkYYbGcf0r0z4RWzmCWZgwG/gt0xgHj8zXfRrOdFyWiOeeDhdSbu0ek2lqtrEFAxU7DIp5xVW6ult0+Y9a4tWyWktCMkAkA1Sv12ISTwajOoJkkt09a5zxH4j8pCEO7A6D1rde67nI23c8a/aY8KDxPpMDRH51kGQBkcA9a82/Z+8Ov4e1m/gmXyxPsVAx5OCen5fka9T8Ra42oylJhwCeO3NZGgQW1lr1tdIQu1uhPXPHr717uDzqSjLCWuvyOzC4B16UtdNdD0bWtJzZYKknFeeTwm1mOBgg5/WvZrxFuLMEYIYZyDkdPWuKm8KTandhIkBJOMngV6lDERUXzux8bWw0oz5YK5ueA/EDm3SMkgr6mvVNIvBPECa8y0PwtJouPMGD3xyDXR6ZraWdyIi/U8DPQ183j1GdRyhsz6fLlONFRnumd3JLsTPUVgatflsopOavi6+0QZX0rjNTuZLa/y7EKT3715Gi6nsJXRtWN4bcEO4yfWmXWrfMQDwemDXC+K/FH2SAmOTaQM5B5rO8O6vPqkQkDGRTyD6fhXRQak7XOTEQlGPNbTY9EluBcQtvAII5BrznXdQL+bGoyMkYFdPHqQiiZHOOMYNcgZVk1NxgFSxOPzrjzJcsIu/U1y181R+hh+GN0Wt4mB25zg9zmveNBu4pYF24PHSvnHxbrLeH9WE8RwhGQB69xXdfDX4hw6pEymVTIPmZSRlR0B+hrTA+/TaPex2GnVpRlBXsetatqaWkJZiAMVzOl6tFqd4+x8lDzVHV9YGoOkStvDHkg1c0jQxYqZkTBPX1rvStoj5qxpzakZZfIB596y9Z1N9FjDg/KevpV2w0yW4vTIw2jPB96s+JPDA1PS5I84fHBHqKjyY72Zxtr4qm1eUooyAegrqdJQouZevoa5Hwpob6TfS+dkEcAHufWuskkd5AF6E9q64u0bHO9WaYuTuAXp7VYaxN4hVuVI5zSafaAqC45xnNaqEKuOmKwnPlfu7iVrnkvjb4CeH9f065CWccV3IWcTYzhjzz6jPbtXwT8TPB83grXr3T58GSKRgpHAIBwT0r9PNTuhFGxzwB+VfAn7XVxA/j1ZY0O8wR7j2PBzn3zgnNfXZFia8qns5SumKNTkmoJ6Pc539nT4gXPhfx3FbPNJ9gvXVJUA3HIzgYzgZJGT2wa/QPS9VjfTI5QcAruGeO1fnL8BtGt9V+JulxXG7aSzKoOBkcc/nX254h1h9K00JBgALtGO2BjFTxHKnRanLSy1fc6FH2lVRW7Mn4uaspsHIbcpIBAGQOeuB2r541By87s20humOgHYYr0XxHrjXtuROAR93p3NeaahulnZwflJwMfWv5c4oxUcRiU4O6P6L4Rw0sNglGVtdbmfKBLgEHg8GpogyJj0wKhYEPx07j8asIhJ3Ek+g96+EbPv0romjPGD1Bq5BEHIGSSD1qiCcDHP1rS06PewBIBxUw3sZSOq0S3wgJ6Ad6zPEk6xM2w8A8iteI/ZdPyDhtvWuH12+LSkkljzg+tdTaQFWW4E4ODjNRJJjjsO1Ut7McdM8jFWLdcHGM98nrUp3HG1i2MjGAMHpmo7tRKuD0x0qUMEUZGc9BTg67SuDk9zWi7Gi1MIxGJsZ47e9JHkcZJJq1cLiQHHIPao0K+YMDBrPl1LT1KVzp32mN1dVKnkg4Nc3c6Xc6M4nsp2RhyQOhOeAR3Fd7GgdTuHOPSql7ZJIp2jn1Hejk6o3jO2gnhzx1FelLadPIuwPmjbnnA6H9fWuqaSO5iLMckjIxXlmraNHdSMWzHIRw6gAjHcnGaTQfGV/o7raamxmhU7UnI5A7Z9R356U1ruaWTV0egyxlSQeVz9cVRuID1BKk9Kt2l/FqEIeNwwPIYHgn696dIhXg+vBqlsQYjsYsbgST3oRi4x0I6c4qzd2+GAHPPWqrxFR3pK61IaJEUq2D1PvThK27BOaYMIeSSTTQwzz1qkZbFlF557mpkYRHHUGqgl2YzySKYlwTKck4xx71cTGRe88kk9AOtQT3YIJc8YySaqS3hU4/h+tcl4n1GaS9ht4ZNgkHJycdec/jXWkkrnM7t2Oqlu4HORIhJ5xkE0mzzEyCAccDNefjwjftOs6aiqOowAqkHHfnNMtNX1vTdRNpKj3MAIXeynAHqCBXZTdt0c8oJ7M7C/sFuICpGc9eOeayPD3iPUvAGryvaky2kpxLbk4Dc9R6HHfvWxbXRuoslt3tkZqCWzS4J3qCccZruptwknF6nnVqEK0HTqK6fXsen22m2PjqWCV5hmLazFCN4UjOM84Ge/PSu4isodMsUijkaQIMBnOSfcn1r5cvNO1XSr6K90rUJ7dlGGWOQqSegGQeQfeul0j426xa3wsdeEbhyAswXYV45JwMEf1r1/bqaSejPisZlNeLvSfMrFj9oXXRb+CNagAyZbd1DA8gkYAxjoa+E52CkKAQBwB2xX1n8ftXGseDbto5lKMu1gOSwJAOD655r5MeExsSx3+tf0nwBQdHASnLRyZ+a5hFqtyy0a6FaR/KwXG8k/w+mOKbLIGQY57n2oDeZLgHCr0HrmpGkjDFQOcDPvX6mtzzbFfyw8W44INFuplYEoDz371K8u9QAAB0I701GEbDZyc8VDbLitC0JD9xhgdOat2bBl3HgHvWfyeWBx0Oe9XrTCxKuCBk9K/J+N8SlShRT1buz9P4Lw9606rWiVkaEBTcOcknFWOXcADgd+1VYdrHocY4+tW4SIlAHPpX4q7H7MloDIScZOeox3rUskMcAO3Dn14rNt186QA9j0FbROIkyMHGOe5pK17s2eyQwFnQluAO5qrOmCQeBipjGzAgkEZ4xVeT92ztliRgfTiixrBEPHr26DvUiQAAE46cbqbEVmbJIB4yO1WQBGASAVB4BoRu21oRLJ5ZHTB6GnNcPnBHA4GKQBXyMEdxjoKRQduOSfem1cNHuToHkiJZcAnipFOxeh47gdKZbyM4AY9PWpI5dpbeMgjjFCVhCROEYHaSWBx+dJIjrLgjOeSfSpLcqWJ289hUkmA24j2JFETWLsxFyowpPPH0NWYYhIpMh4xjkmo7SJZju6DPBNXXwilFUAHr71N7lXs7IrtMImCk5APGOgqyYVkQspwBzioVjBBY8Y5LHtUvyxjqSSMjHSnuaX2sOgViCoOMc5xVk8lQBkgcn19arwzOzbT0zjmriNuB2gAkc007DuM2kEEDvTNvknONxPOPxqS3dwzE/d4xx+dRu5dt3BBOARWqdh+Q2QmZcsu09T9MU0TJDGBjnIAp8khcgLxxgj1qAKN4DAE5zk1Sd2TvoydyGZSRluxHpQrjnIIBFMExJ2hc4PJ/lUcr72VCCB1JHapasRYSaHziNucDqagntgBgEkjnPc1eFwoGzbkeo54/wAaTAfoMj19aE7DTaM95XiQFm47eppFu9ykDnPTmpHgBY7wG54FH2RvMARAF7k9qV3cTcVuVdhiTGTtJ/Knxk7B5nI7Nii7BjJVhkZ/CmSTiNCpPPYVQt0NmDrIBkbCec04blyA3P1p0ZSZE3jDEZC596hkGN2zkiqSuYN3VmSqM5x170xsjkKMg9RTULE45qRgSBnpzz703sZN2KzAnkggnp7VGkG3ksTgfd9akY7zgZJB7etNZHiYs5z2HtUq9jO7RWkO4kgdO1RfNNjAJOc80sxKMeevUetRedtyAMH1FK7uS720JMlDhxk+mangcNjAxniqbGXaGP5nqafFJIGCngDoPetEzlldo0o3GQCST1GelRXMW4EgZB6+mabbsQ3zdPerioAhBOc9M9q2WpwTVmc/eFViIxhs5z6VmM4JHJ/GtLUnKyMD0zxx1rO2gjPQ+lS9xdFcbICckDIA5OaWMgKGIwScD3oVjwCcewqOTBYDIAB7mqjozzK6ummZGsJ+9zjORgGsoDHHb1rb1OINGXByVJ/CsTBz75rW90fNVl7xGRngfjSBGI5yAOlKAR/hSmUgjaM4/nVx0PMqMq3KEdTXbfCvT/tF88vzfuyDwCAPx6Vxtw5Y9Pwr134W2Bh0kyPF5RY8KMEsMdSamb9y3c4ZpXudnq+n2mu6f5MoBdTkE4yD7H0rxTWdLfT72RQQGB5+navatSng0uwluZMgLjhckmvGbQvrd/PcSkvlyR6Yzxx9KjC4h0HdtuJ5uIw/tlpo/wAyhDIHPzjhfXoa1Ym3qMHIIyBVW8sgJMIMkHoPWo43aKUA8Y7V9LCrGolKLumfOzpyg2pKzRoTR7RuPp0FOtonlGMZXPSlhl89gMZB9a6jRdIWRQC20k/dAzWqmc/KZljoBvQBsPrz/St2DwmlunmSEogGeeprqbW2ttLt+RtI5Oe9crr/AIsW7EsCMBGPlyp59zn1pe0XUpU2zK17VI7FdsbYYDt/jXE6hrc1zkPJlRyBVjUbgO0uw7iTjnkmk0D4c+I/EUrNDp0scJPEsw2r9QDyRWM8TCnG8mkjeGHlL3Um2zFN/Jcvs3EY457ivQfhP8Db74na7aFkaPRhJ/pU44wueQDjqfxruvhx+yXc+Ibovqd4zwJtZgqmMAE5JB5JOPoM96+t/D3hTTfBOlQ6dp0Qgt41VeMDcQMZNeDic0jyuNPW/U9nD5dKMlKp9xR0Dwzp3g3SILDTYlgt4lChVGAR64HcnnPc1Qv7gtMSCdpPArd1G7AXBGBjqPX0rl55C8mF5r5qc3J3bu31PejBJJJWsNklIBJPOcDFQNeMehI5601shiSDjsKrSyEMFH1571zOVmUol+LWGhbGSSe/WtjT/ERjA3HIxg461y7RB8biB6806H5TwcAUlJo0UT13SfHyWUICOGIHUdTUGu/E66uMLAxRSBnPU+vfjmvKJdU8ptiHJJ554FK94XU7nAJ54NPnuUoXNjWPFF1dsd8rYHIwSPzrn7i/kZSS5LE8gk/nTlAmYc84qePTfP5AyfTNTdt6DslucneazKJTFFC7nvhSR+dZsttq1xlkideeMjrmvSbfRk3gFcHv7+1aEWjjOQuPWnGm3uyHUS2R5jZ+DtRnIlubhEJ6qBk4HQelb1h4fhs2xIPNbszV11xbC3ALYxn1/Ouf1e/iskLGQIAeCOTVciiZc7kySWZLWMgkAAYINczq+tuX8m1QF24LYzU9rBqHiJ1QRSRwZ5lwQcc88/0rdsvCaaXCGHzODk5Oc/nUvmewJpbmLodlJGQ8wMsrdz29q7HT5xEh3AAjrWTdTx2hOCAMZOO1ZEmuFJMs4CjnnuKuD5djKeup1Gra9FbRkiQDA5yM15z4r8biKJyj4IPG3kkegFdP4J+Gniv4y6qbbQoEW3BCvdXGREgJ9R1wOcdTX2J8Hv2PPCvw5ht9Q1WJPEviEKN1zdRgwxMOSY4zkZznk88dsmumN5K55lWai9D4x+Ev7HPxB/aC1CPUtVWXwx4ZQhvtF7GyTTISSPJUjnoMkkYByPSvr/4Z/skeHPgdpdzBpE895eXR/wBIvbkDe4ByAABx+JyfavpCwkEKqhydo2gHsOwHoKi1pEktnY84Ga6lVlGLgno9zzZWk02tTznR9KttJiCRLz3Y9SfU1oPqEVspYkZHPNczq+sva3jxRIzyA45U4BrlfFXiU6bATczFHIwADyc9OB1rzJy1ZvBX0Oj8R+OmtlYRuPY59v5V5tq/iSbUJd7yEnsM8da5m51q41a5ZIQxQnhiD+P0q7YaLITvkZifTJNcLm3sdcYom+1O+MEkipInlHJzV2HTwhGOPariWG7AxWFm3qbLTYz4btl46EVOmpsp+8QfSrj6WcdMemaryaYODjv2p2aJ3LFvrJHG4itmw8UT25GyZhjoM1zZ08IeAQTQsDI2TnHWtU2tyWm0em6Z4/EjBLtQwPU+n1zXSW+oWWpKPs86ggbiueQPevFknMfU/hVy11F4GDIxUjuCRXTGpZGLhc9gaN4zzyPUU0z7Bk964XTfG1zagBz5o9G5rctPGdncti5jMee68gfWuiM7mEoF2W7kZiQTj09Kzp7ydztAY/Ste01TRZjg3O3PY55raspfDz8i5jZvQkZ/LrXRGV9jBwschbWtzMucMBnoRVkaWy5dzjHrXWz6rpFvGTFImAMnkce5rgvFHjK2IZbWQSE9CpxXTHXYxasZmuaikOUBGR71x93cmVySe9Nu9Qe4kZmJJJzVB5c966Iohuw+R81Tmm28kmnl+c5qpM+/jtXSkZtsGkD8DvQqep5piR4A5z71L75H1rRLQzuRs2AeajaQnnHsKk4Of1qGY44AqWJK42RhtLHrWbPc/MVzzmnXdwYkPv74rJSdnkyT1P5VKdirGpDkjIPOeatROSMjA45JqpbHHIOaso6qcPnGKuL7isKC+4E9OfxrnPGEitEIgepPPr0zzXSSOMfKeP8A61eb+MNWC6qYgzBkGCGHfPb26UpTUVeTsawpyk7RVyg0ZBIBGD61E8seQAACeuPWmyXqbC7Hjvisx70OWMfrgZ9q7aFp2sRUg47mpBcoj46cmsXVLkTX/lhd2OrDsfxqW2nDkI5y7dT6Vq2vhoShpyDvHzAetevCKS1PIqXbsX9BCw2g3D5gOvrWvbsrseR14HesSIPCpUjBU+hq3aOSQckHPNaXZz2aNxCEODgg96lC85A6+tVI2JIJyCADUklxsU9SfSlc1SSHNcCI8ngdqlEouI/lPPcVjyy92chj0FXdPf5eTnPStYkyRdSMRgAjI/Q1javEobenBA6CukjWJo/nPbisq9SNyUODnv6V0p2RwSWtjnUkKEkn8+1U2vTJuUZHYkfWrupW5RDtPuKwDdHzSoB3Yx9a5MU7xR1YJWbudDpTFScnOTwDzj1rdgfdxjgCue0dAwy7KT7HOPrXTW/3Oxx3ryea57KSLdsUP5VvaYVK8kVzBUg7hwR3q/bXTooCjce+ciuinK5m0jr4I1kkCg555rstO8PwpaF8lmxnk9sV5tZXkscgOCe9dLZeJp4oQhO4Z9eldTktNTDkeo/VInhuTtbABxWxpOsvbIgLnA4NYN3eC6Usc5J59+9RQTMRgmodZLQaprqel2/itFjAJxVe88TiYkBxgen+NcNHLIRjJ5pT55I2qSM04V7u1jKpBJXudDcaqXbIbNS2EDX0g3E4zVPS9HuLvG9CB711+k6CbfB4x1r04Se7PKnZ6EMvhqK6g2MO3Oa4fX/gNoviJSL2IuiklVDEAHpn347V6r5ZjHHJ71Qu7l0jOQeld1KrKDUouzRyyhF6M+Lvjb8EdI8H6Ze32mW7I0KbjuYsSM4IGc18panZFD5atjkn6V94/tFzXt14bu7a2gd2lABZVJwAQSeAeMcV8T6v4b1uIyzNpV0kQYfM8LAHJwCBjOK/Y8lxKq4eMqktTlpq7afQ56ORrePYGy2MjPeojc3ItyxBLA4wv9Kml0+aRgswa3kzxu/WiWNrfCg7x/M19MmmdUVbZGZNc3Lqqh2+brk4Bx3I6ZotrmeE4LsR3XPFXJQBceUyYJ5znpVfyNxIL4HYnqaNDpjfsStcJJnORkZ9qrNIYnJGCBkge9SBlDlAM4GMmmiPYwAGcnJz2qEapXWxLb3bzojHJwSST6mn3DFGDk5HXHrRbojSIpBxnlhW1FZWs7IrhiwOAB0P4Ur2ZpGLe5jJJLISAdgODj171q2V2YsBhknr+Fdr4X+E134iaPyIZHSVtqsykYOeckDGK9t8F/sy28UYbUykztwygcIMnOD1J/CvncwzrBZfFurNJ9rns4PLKuKa5NF3PnXQ9Ml8Q34gS0eV16BBk+3avon4f/s8af5MV1ewvPNkMxZyABjpjjJz+tex+HvhTo3h2AJbWyxuAMtgZPGD/k11SWiW1uYowABwAK/E+JPESFOm4YB+9sfZ4LIIwlerqYWl+FNO0iJAsMbAAYDKOMenHFX2vvIyIiAR3NOuLYuCSeO2aoXds/k5U8jtX87Y7P8AMcbUdSrUd2fVfVoxSgloJLq0t1ujkLAHjNcJ4u8MtqyNjc/YfMcd+a7K3tnlOGHHtTjGkT7XGR3rzcDj6mExUa87uzuzz62XU5ppLVnxV8TPhpd22pMBDPc7gAW2kgnPAyB2P0ribu2uLREtzDsRBjGDgY7V+h82g2Gq25E8SSKf4WAI+v1ryPxz8Ck1a5llsWCIRkRHABOfpX9f8N8e4DH040aslFpdWfBZjldSjNunF2Pj2VYwhDJzjp2zWVexzsVKLxyTXuut/AfU7W4K3IWJeeYzuJPUcEdPxrlrj4bXdi6qUEoJ+ZjwR+Br9Xo4/DVLck0/RnydWXJpPQ86glbau8EkDgGpxdLckZXaR3BrqNU8C3seWt5FIB6MCCR9elZtz4VntXUlMhsAYOa71OM9UznVSL1vc9J+Cvxv0z4WidtRilJlHlq0RLZGQdxHtjt+tc78SfizN8RfEFzqEbMkDDbGrArgAkd/UYrhr/SvJAZkJGPTpio4bICMknBIzgj1rg+o4f2rxCj7/ccIwc+fqUb53yGXkA5x7VBG5kJDcbuOO1TzEhiAm4KeM1R35lc9BnpXTayPRh5E2REpTGTnr61GAuxgeD1A9TUsxj4KHPqBUULIcscEHuahydjrS7lN3KzDI4HAI7U24bJwq5wOG781LdyhsJjHPBHUmoo2zEd3IA61OrKiirJIy/u2GSRn6UkSlWGOvcCpWCupYDJzwagXLPlvlAOakGiWQlD97AzyDUQnMuVHJzgU12wcksVY8U6BcsSDgL3rNqyOezP2iLiPIBz6Gog2Tyfxp2Qc56dqjdeM89a/l1Ox0JW1GyYL8GlcgL7+tIB8oPXmo3YN3z2ouWiLOXHU1MGG088+lQM4Ttk/yqJXJbqcd6kdixI2UOPxrznx9d/Y7eWQjKqN3XH613soOwkH6+9eU/GdpB4V1EICxeFlCr1OQeAexrPqaJHzT4o8ZDWr7VRhSFYqoU5IGMD/AOvXzr4hfGoOQ24E5/OvXU0OW1sb25dzhgcknkDJrx7Uikt/IpOQCcH1q46s1Nvwym+znJIBIzz+Vc9dRhdQyQGG7hR3rovD7iG0nzwAMhhXK6lMRqBZMlQ24Z785ruprW5z1b8l0e8eLb1tI8MWvHzhVUj14GeRWh8FviFdrcT6dcXbIlwp2Rs2RnOcDPOcVyV1Lf634PhuvKMlsBtDDnOOCc1zPhnUhpHiDTrhnEaRzqZCegXv1r0HUm1y30PhaNGNSM1Ja3Po/TPiOfCviiO3vmAs5CN27sD3z1HNXvjT8M4bq507XrKIyRzMDIAucZAIOPT1rzH43ae6/wBm3tsQUliw68ZOMEH6816l8CfiQPFHhQaDrMqz3dvHgSSsMv7DPXA79qzUpJpx0aOaNB8vtI7roZPi3VrbRtM0dLd2QMMcHJBwAQfbJNcT4mvi98pLqQwyCMZzR8V5QmqfuEPkxMUB3HAweo7c1xt5eyqI5H3FAow3bkVrC+73OujByXNLRst6XfxrqEsLDDucKK7fSfgxqd6p1MIi7/n5Y5AIzkgjr7V4/DqR/tWKUjlJA2fXByPzr6+0P4i2WoeD7e4RGicJtZGweQACQR1B6162GjJRlUT2PPzN1KVOMoOyON8IeGrzRmnjM5TcACVqHWdE0Q2sxu7iF7kBmBZgcnH1rhfE/wATNUsNU1COMg28xKqGyCg7EEdK8t1XWJ7m5EjOXyckk5JJrzcTWjWkpXbezudGWZdVdsRKe6vZDdVWH+0HVDuIJ5HQjPavWPgxYWFvvupZdk8ZJAJABBH58V4005lckE7uuTXV6T4jNhpbwBvmJBDenHT8anD1PZTU0rtH1GJpfWKLprRPRnr0XxquLPxO9nKVlsGcqGBIIGe/XtTvih8Q4orWJ7VyxkXhQRxxwSPSvDLQvc3bSu3B7mnX940ztE7l0XoBziu6piZVviPnv7FoU5qoldrvsbFvm4Bu2YElt2D6muh1XTpJvDMdy3QA57jHrXnlteyGH7OSSjHJWvY7bSZbrwIyA7NqnJfoBjP5VwydjujSUUeNKiRXALAsmRnHpmrWqW8ETbogCGxg+9LZ6JNeTSqp5TqvY1TktjHNskPyg49cCumLVkzZabM7D4a6JqF7cXM1unmQxAZPox5Hqegr0z4O+Ip9G+KSW16zm0uMxMr5wWwSDg8deK534S+OE8K/abU2om+0kcgHGRkdORjB5r1DQvhjNqNzb+IHb5DK0ixKDkHseOgr16Dckk1ofMZpOnTUue13s+p7PqFxpMVkWQJHKSTgDGT3JrzbQn0HU/GktpdwRPcSggEqCeh49e1besaO99ZnJZXAPIzkHFeWaVay+HvHdvdyBnKMzMfXIIGK6lGLvc+EjLVtns0Wh2NjdyeUFwoGAQOB24rwT4w6276x9ks2BRiCAueoJBHuK9Mghv8AV9ZkniLlAMkgE8dga8a+JcFxpHiZHaP5gerZOCTkk5+tYqPM1budmD1q/I9y+GtnB4U8MxS6tCEnA34K/dyOx6GvD/jZ4ttfEXiQtbRoqRZTcoxu+tereP8AxTFdeHYIseQHCqG6knaOB9etfO/iPTntrjDsHVssD6101YQhUutj38og3WlOpe7dkS6HrNxpUrtFNJHvXaxViCRwSOOe1dbpXiA+N9UtrW9ZzCCFY5IIA5yCe59a4zwzbx32oxRyqWA5IXr07e9fVvw/+DOjyaGlyLB3JUMJ2BDA49a9fDVXTim3ZHsZk4wbVrtrck0m1gntLSCF8ouAxByRx1P1robyZdPjUFhsxtOa8e1PUdR8J6jI0ErrHG7LhicFQSAT9a0rv4jy+IbWFXiCbeWwTz2646V6NTERk7rY/NamEnK7TL0/iBU8Rx2zyh4zICASMH6H1zXuvhHxtL9vj0+6QqxwquQcHj+eK+V75Rfa7bTwSBdjhvm5Gc5/nX1RDJDBp9ldiNTcMqEBRk5IGcd67OdSo872PZoYRS5YpdD1/QtEn1mRTFGSp6nFeu2GjLZWCqU27R6d6t+CNEt7DQrJ0iUO8SsxxySQDk1uahGJrZkUYYjg1+ZY7MZ4ifLDRI+6wmW0sPG8tX3PLvE+hjUoSinBzwBXF6X8EkGsRajcp5gV/MAY9COnH6816olqyXREvIzmtiTD2wC9cc4r5t4fnm5Sbdz36dZ04pRdkjzPxPoZgWERLuOcECvUPBGmHTNIgjYAEKKow6XFdOrS4bacgeldNFKscaoBgAYGK6IRdOPIth+1ct9SS7n8pc56Vyer6yJ5dgPTvWprd8sNuxz26muZ062S+LOzAnPY1vGKSMW7mj9he8tx5R5PpWRqXhSWC3eWQ7hjJHpXaaVEIogOtS3/AJckDK5GCOc0PV2OOV7NnzH4yngt7sohAYHkZrn/AA/DPrGuW9lC2JJm2g578n+lYXx8un8K+Nn8mVvJKhzuPByTxjpXdfsw38Hii/uNRRVIiGwFsE5xzjPcZ7V10sDOm3iHtY9TLsV7OnNbaHuFjoM9npEUcpyyoAT+WauaDaJBJubk+ldK8Ykg2gA8dK5yeGe1mJRTtJ7UlVc002ea6abuWtecLbM65yBnNeUx6lJPrkUaMd7PjGetd/ql+5gKv3GCDXnMNmIPEcVyWI2sGB7Dnr+RNeR7SX1j2fSx7WCpxcW3ue26OhW0TeOQOc1zPjCyeZWeP7w5HvxW5balGLbcGBGOorl9e8V2sEcu+RQF7k9fauapGcnaO5pGLTemvY8X8bNfiGRlUnHBOc47V0vwlvCuggXJCuGZQxI5AOQSPeuhg0i28WWDsgBSQEFh3z1rl73w7ceHS6RAhM5BHat8JJ4dNVFqycVVjOj7Jqzvv2N/VrxZbhhE4P0Nc89/9jlLNwRwfzqjZXs5kYuSSM9R371l61fs9z5YByx6VxZhX9rKMbaLqVlFFRcpN3ZxXxL8UJdTFBy6559T29qxvBHiHyb6PzCUyQCQeMf4VvePvBot9IOoE42lSfUZNeY6Yf8AibwISwTeMgcE4PSry3Eck1SS36n1saijTatfc+3fh7o4nsILiUZVhlQcYx9O1ehxQIoCAYHQV474U+INppuh2SM7sQgXhScfU+leiaH4j/tWJJUB2kZBr6Ga10Z8PJWbOqSFEHAwahu5hGmD0NMWcMvPB65rM1K82jBOPT3rGMNdTlk2kYutSok4ZeCavadaNJErk/hWTfxG72vnABzWrpl4qxhMjgV07IxTbZt26nYO3FNnvBEmC3NUbjWIraPDEA1xfiLxvDbkojguT61jpfUtXZq+ItdS3jcEg8flXxB+0qJX8SrdrtaGZFXcTzkZ4x+NfSGva49xYzSb+ik5zXyh49v5Nd1GeKb50hlYruPAx24/rX1uTLlmmvmebGbeI1ehxnhTWLjQNdsNVtTsuLWTcpxkenI719ueFri88YaDDc3sewsMHgjJHUjPY15V8BP2eodWsYtb1tJMNIWjtxjaVHQnPPXv3GK+jtRSPRLDZGioiLgBRgADpivI4vxFOpR5Iu7W7PZw008Qkt72PFPiPYRaMgiRsPKpA9vfNeVs7biC2QCTk/WvSfibqC6hOHCliDtBPGDznHtXnBgKA55z0xX8pZtJuu0f1Fw/G2DiHlGSPg8k9RUioY0AOWI5z61NZw74vmHOc896iuAS5HOB3rwnsfSp9BIU81gQcn+6K39Hsg8kZYcA55P51hWQw2RnOeg7V1ukwbIzIxwMcEnpV0ldk2uxPEmqra24RDgg4PHHTpXA3dwJ3G7JB7etaXie8E07oWJAOT196wHLSHdgY/lVTld2Qmrksal34OR0HrWtY2Z2nJyetZ1hE0kqnHGetdLGqwWx65xnNawWly0rGaFBkYE9KhmJHI6D0p0cm9jgc5plzlOTwD2FapJISKMoLknjgc1DCcNzg56VM7AAgHrVZSU3BvwPpWV9SlqaCyADAOfwqjeXRRgoBOfUVJBL5mBmprix85c5wfWi91oXexh3VyW5AzgHPFZF3ZxXiEkYJ/XitS9t2tpip5BB5HSqCcuSWIUdj3rJ76msZW2M/RdXl8NXQiJLQSMFy7HC8jJ/xr0+K6iv4wVIIwOVwR69a88u4YryEpjcO4/rUPh69uNLv1tI3KROxwGIAJ6ZyfYVrGa2Zo9Vc7+UY+U8knrVG5Vx05yela8lunlAg7mwOSc1l3IK5BOT6VdmZN2IVACgnqOagkk2t0Iz0PanSyHAA4z1qBzlQDg/XrQkZNimcFxk8gVTkus5BYqSMj/CnTSDYe2O9ZdxuzkkY6hs1vFO+hg9S01wxwGJIye9YPiQmHFxEu+UceuO9XRNgF2+6B1zWdPrNo5VfOQbiQAWGT+HWu+KTVmc7ve6Rc0rWVv4lYPskUBWTPfv+FakcpKlCM5Fchd+G2eQX9lJidDuCqR8/tn1rU8NajNehxdcSK2MkYOOmCOxrrp9EznqRW8TK1Sa58O6k9xE+6F23GM4JPqOldJoerpq9uHQlXA+ZGIyPwrIvrUXOtAHlFIySOCMdKSfTzpV4lzCVEZwGUjkd+PbitIJpvsKaTST3OlmZgdrcgdM1geJrSK9t87AZVO5W7ikv9WmMiAPhRyfWqEGpi6uWjYYB/X867YtOSRxtNJs8t+KF9cLo6WrmTCtlSGOPcEehryG7d0Q54+te9/ES2S9gWJV4DcsRzXhfiCzlsJyC5KE5wRjj61/W/By/wCEyCP5+zmonjZrqmZHmmNsjoeo9abJMjLuIJY9gaMeZyPXpUMybeCMHsa+8SaZ5Sd2Sxy4BIGf6VPZpvYOSM+lQWibCQxGMce9StIEk2g5yfyrNp3OqJJeSSRlVzgEmta0U+WRzwOv+NY08plnQc/KDn3963dPUPEATg4yTX8+8XYl18dKN9I6WP2zhSiqVBNbvUniwqbuhx2qeJzLGAQeOPfPrUPlgqNpyB1z3qaFCVGOvoO9fn3U/SYq+po6fCmWYcsozirbv5gUk456Zp1lH9nQvhW3AcH86Rl3r5hG3qdo6UF7vUrzyFRwcHtVd3a4ycYI6kd6mMZkYEcexqMfuSeMnpQmdEbL1HwhYQd2Oe4qSZwCBngeveqwmyMAEA8D65qzE/mLyMkdxVLsJrW7EOzaFHGRxTIUdJMkHHp7U8qPuocH/apYgUO7ORj86ZUb2HD5COwJ/i7U3cWAY4yB0Heh5AxyR1BApQiDpjcRjNA0SQuQoIJB9qmAa4ViTgjt1qtbMSpU4GP1q5BhAWJxgcflRqaLQfGrOpI4KngHjNWEkJxnrjkUxJFCkkZJ9+9SLhDg8knmoKWurB/3qEfeweR680Y2gEAkYHXse9DkBiRghu1EJbOAMgnnd0FC1NFsWraMMBk4B/WpmdYQCn4gU2OUQoAyknoMfSnCIzkjOKpK4LV36EP2lvNK7T8w6ZqQgCMAAZzkg0rJ+7wBkjvStOBFhRuYDqRWiQ277EUknPTHqaaF8xgSf84pAWfLNzjsoqRWAUYHJ6iqStqRK6Q1l8vCjvyCaaSxfBIGepNK8hzhgMj0qB0eWUfNgDtjqasEn1HbNpOQT7+tI0xUgIeh4GetTA+Yu0gADgmoZUxkJ1GM1GzsTe+43eWIwMH37/TFPhnLZDkD1BqJgQgJJDelVBMVLEjcccexqCeW5clQOCuBnOc+9U5YRtAIBKng1N9oAIJ54yT6GhpBIFxxzVmV2iozsrZIICjg+tTwkTQ5GMnqRTp40ljA4wev4GoWjMUewdh1H500ZXTQ6QCLj8ajJZEYg5yen4Urtxls4PpQsgxgcg+1N6itdakJUKoJGCfQ9afIwaPBIJHXPX8acJGfA4AHQVG2znABYnJzT0M3ruU5mHO5CR0BqvKquAQuQORVzYTuGMgnPuDVQJt3hshvvBs8flWbMnsRCXjDnB6DFTMcuCFz7+lU2AkPUlgeSfWp43cLgcj37VUNzmki0kg6Ec46kVOJd6AM2D2A6mqsJPRx3/OrMUkRkwwJxxn0NdCOSepn38OTyMnHNZP/AC0Kk8Vu6oo2FgeAO/esHGc+vpQzNO61FlQEjAPHUmqMyksxBOSeanPzHDHn3qCUtgkDgGhHn1dEyCdQ0DKOpGTWG6FSfWuhhCyqxJOccj1rCusLIwGSQTzWq1R87iLXuVuxPPue9NXKgE9expGbAxzjPSgYZeTjsK1Wx4lVjoo/tN3GmclmAPHTmvobwpaRRaRAEHyooGW+ma+drF3jvo2Bxg8mvVdO8T3NraqqudpwTnnNY1It2RwVJpnTeP7sWvhe+KA7nATcOSASB+Fef+HrdUs1Y8Ek5H41o+Jdam1bQ5gcKAMkeuDkcVneGZhLHgtweADXJKLirBGSaJLuNDOSORnkiqc1krjIBz3PoK6Q2IcMQAfQ461XksGRdwUkHt61VOrKns7FOlCppJXMG3AtSpYMPf6VtWPiFbKdXBzn1qMWTTfKRjvgimx+HDcXKgglc9hnGa6Vj521Zg8vpvoSat42TV4niQkOGxjBGOO3rXN2VhqOsXYtrSCVixOTtOAM8knGK9N0b4cW1xdIzgK3TJUEY57V6roPhu0sLaK3RBtUDGRg59al4+SWqEsvh0Z5v4E+ClqBFeam8txc5OI8FYx6HB5JH1xmvfPCHg2CSW2hZD9nUAMBxkY4zUNuoZkUgAKAAf8ACu00e4jsrZSCAcdc4rxa9edV3m79kehTowpq0FbzO3063tNL01IIkWNFXaB6fjXO67eZUhDwOpFRvravEATz0ye9YN/qBdiAeAeTzzXE5G9kRXl+8kQQgEGsnzTFIRnPOc+lR3Vy3mZHOTVWV2kIJwPp61LkhWNAMT1JOelQz7FHX5hVbzTsABO8HvTBkn5jkntU3dwJIpckg9aJ8gEg/UCmny+o4OOagOcnLcYxilqkNNFC4id2LKWHOcetNs7K7aQF2YjPAPAA71oQuivlugPetjTHjmPA6H+IZqFC7L57LYfpmlMZAXHHoRxW9Hp6Q4OMEU+12qQT161YIE544NbxSRlJ33KzBGcYOD7U64uUtUOZRkDhe5qrqF7FYRFgQ8g7HgVy89/PqMjYyATyB0HtWikkYWuSaprEjMVjHmOT90DIGarWfh19QuzLcn92eQp5watWVusUgJUZOAT3rQa7CLjoAOCO9LV6tgr7RNWGOCwtlVBhQMAf57VjanrWwFAuc8Bu1ZureIEijx5mDjt/+uvP9R8T3F9I6QZcE8EelZ1KllZFwpt6s0tf1bY7kOScfdHWtb4NeC734leO9J0y+intNKupCrXDKcHAJA545xjI9at+Afh/FqsQvtQLyqQNsRyDnPJJNeuaZa/2bLbyWw8l4GV4yvG1h0PFKmm7NmNaSWiPrLwR4T0nwVpkOnaTaR2dsgAKoOWPcknqfrXaRXW1cY7Y5rjPB3iGHxF4fs9RTgyKFkB6rIAAwP45x7VvC7yeOma74tHhzvuW2vGikyRgZqRrkXEZBPXsazp33rkH61BDcbDyehqJSOZI5D4g22pRAvp8kcIYFSxQEg+vPUH9Px48qt/CVvqV75+s3kt3c9AC2FHP+frXvmqwxajAVIDEjGD615jr1ra6fMd4IcHIABJJrkkr7nVBWMafw5ZabDmFlKkYAx/jWcCFOAO9WfMe9c5bZGD/ABnHFXraXSLAh590rLzjIwfw71z2OqL7EGn6XPfSYiiZx3wOB+JrutJ8K2MFopvCTIRk4bp7CuNufHMdupjs4lij7YGD9TzVH/hNJ3YEyZIPQng0K3Yq+p6JP4X0+cYikZTj2NZN94NkiUtAfMwOFPBrmbfx9LCxyAfTBNX4PiPLkEqMdxnirsuwFK4s2t2ZZUIZTgjFU5I95yBW9deMrC+AE8W1jwWC5rHmu7ZnPlNkHoDwRSaHYovACeQM1E4ZDxV/eko4IqF0XqCM9qm1hWuVVndeualjuTyc4qJhz/Wox8nI6VpFtMyauXPtbA8Ghr+ROQxyOhqnv96YXJyD+ddkGc0k7libU53ABkYjOaqNck5JyT70j88VESAuc816FM5GhPOxycmomlPPrTXkHrUDPnIB5rsijmb1HGQtnBFRgbcn1NEa5HH5UMTx+tamTdx+MAGhSM47ikQ9R1PvTGyqnPXNNMS8xssgD46e1Vbi4CgncQR3NJcEk5B71n3mcZByazkykZeoXb3M4AJAHB9DTIAd3IJHr6UrLlsEc5qzAmBgdT1rNa6l7l2zbueB0xVvO89MiqlvGQAc8VbhOTsB961TBIW4ZILdnI4AJJ/CvE/El4+o6tLK5CMWGBuzjHHXvxXq/i7V10nQrlyN7ldqjOM5ODz+deIz3IuJzKOOcgDtk9K8vHzbslsfQ5ZTTUpPc04HdYirnk9DWNfzG3YLjIPp3OK0YLlXjIPykcdeT71DcxLNA/PTnPeuXCY+phHeOqe6PQxGDhiFyyVmupmadfl7sGWXaCedoyf8a9K0vVovs4AbPGRn0ryNoXinIUHB5B9a6TQLiZwiuSMHGfXFfbYLHQxcFJaNbo+Gx2EnhKnLunsz0i4dJFUnjPenWVgruGY4X2rFiuHjjwxyD0zTl1R1YAEgA8V33ueXZ9UdVJaA4KNkYqjeQtAhbrzVG01wxOd5yPTIz7mnz6qbzIHTPA6Gkr2KvYgiBuJsk5AOD9avR5txlenvTtL0pyu8nJJ6mtaOwGQW5AreKdyHsYtxczPFlASOoxWRPf3UasShyBnJ7V3P2aIpjA49BWbqFjHsIC5z14rdM5JRuziJNTeRDkgEjH44qiIlYljnORk1c1OwMMhRASckkkccmqcAZZME8k8g+lceLd4pI3w3uM1dLcRuCoyCcEY6V1locLk8E9vSuRgIiYEYyD/DW7Z3TTKMnGOOPpXk3aR6qmmbKFWHJGM4NXoZkQYJxkd6595XiBJJOOg9aW2d7hwQ+SPX0rWDdiHJM66yBb5geO2TWhBJsJBGRXOae8sS/O+PatJJyMFmzz+lat+ZS1RvK425PJ7ZpokIOQeKzf7SVUABycdakiuBLwD9Kxkxb6G5a3CKMua6vwq9vdykMoI9PxrhrPS7m9fbGp+mOtd54Z8MXWnAO+CTyQM8V6NCFkm+p5FebcrLodsIoYsbFAA9KkN1tUe9V4cpHhwc4705bUyjIJxXoRRya3JjKSM1VkQTcHn1p00bxACoROIuT1rWLsQ1qQXeg2VxHuljViM4JUHr161lT+BtGvImSewt7kEYxKgIPPv0/CtOSd53wp4PFaVrAsUQJOT3FdMa047NmTgux4n47/Zs8G+I4SZdJSBwMr9n/d4OOnGOO/Oa+J/jB4D0/wCH/iSSyg3raEr5alwWAxyTxnrmv0k8U3jxWkpiGXAOPrXzBcfCKbxT4zlv9RC3Clj8s67gATkDBHI5r7PJs1qUNKsrxWyZx1q0qDSgro+Nl08FROYnAbgOQecD/Contoxk7SHzgkiv0Kj+AfhgwxbNMt0nU8tsBBz1yK4X4pfs8aVb6JdXNhbBLhF80bQAGPccf4V9dTz2hOSja12VDGNuzT1Phortmc44U45qUlJSCg+9gE+hrpdb8PvaX0tvLEYG64cEHB9jVDT/AAhfazcwxWWN5cZAPYnrXvqrFxvse7STdlbUgttPmcokaEhuSQM4Oa90+GHwRudcktbi8gaKNhuG76Hkiuv+FHwMW0ktr3UYt7rhjHIpIP5/4V9D6Po8NrGqpGECgAKBjFfjnF3G9DLaU8Phpp1GvuPvMryR1OWtVXyMbwv4NtdBhhjiiESxjAwOp7n8a62HYgAUAEU2RNi4AxiqhudnQ855r+Vcdm2Jx9RzrSbvrufoVGhChHlivwLxDt36dc018jgnP1qqLlm5Uk544qVZC4yxryW3I6Erg5yuD364qlOobgGm3lx5YJBzgZxUFvKJyA5xzzUNNrYGrk8AVQPX3ps1qJeo5z1qUhVQkHnFRJc8YzXNJNdDNryEWPygCB9aekxY4Iz9amgdTweQelSpbByxPHPFYRqzpS5oNprZo5JpO6krowtX0SPUU27R16HuPrXA638NjKjtAMsSRggY61629sQCB09ahjt/lO8Zye9fe5Pxhi8DJe1m2rnxWZ5HTxV3BWZ836n4JkgZhtyVPPy/nXMXfhoOhV0xg5OB7/SvqDUfCVvfbnKEOc5IJ5H59a4XXvA06K7xIGA64HOPyr9/ybjOGN5Vz6M/MswySthE5Ju6PnXXfDcUkYVBg5wQBjNcnfeDpYoS8QBIBGG6kdq9t1rwzPbgyPGSM4xg9awJdKMiEMpUDn3/ACr9Ww2aU3Be9v5ng0qtSho9WeHXenlISHGCAQSPWubukEDFcBsnP1r3bWPB/wDaal1G3jGABzzXnPifwodKkY+XwTkHrg/UV7VHE0q2kXdntUMdGUlG2rOReNEjLKMMRg+9U5N5jC8464H1rW8oK5EuME8e1UrxkiUEEHngeua6HFbHuRk2tShOkbBmYEZPCkdKp7WK4GcY4/Gry5mBDDg9PaoXYRZUDOOOKys0dCehXiyIiBnrjnoaiyyygMMDOT71eKecob6Ag1BJGXk2s3yg5qLgQuuGBLZHUDHSo5ZFjY5PBHFSeSgfk7VHXae1MuLeOX7rlgBwPWnucs3Y/aBeBnNRvntTpj6c0zkDk1/K5uRZIPrnsaHBTnGc01nO7Az9adIwKc5PFGxqlcgOGbHr2qQQgDIqLad2ccjpViNyF56UDSI3i+Qk9PeuB8e2kV9aPb9SwxkgHFehTn90cADj86838Yyndx1B69zWM20m1ukapXaR8sfETRpfDiXdtLAUiYMwLKQCOvB6GvmG8YnUZCBgFuAewzX2X+0Xqhn8Bzo8SySxgbXPBRcgkg9TxnA9a+Obkq0+9uWzkfnV0tYpve2prym3peU0+UuPkIxj07VgbYpJ5ATg54rpbUFNFkIxsIJJ9BXB6pcCC4JB57gV6MI31Ri0mrM+p/gfFBrfw4n0t1WdreRlC8EhTyOByBnNePeJdJ/s/VJ4imGWQqFxwMHH6VufsxfENfD3jI6fdKj2mplUMkjACMjIzk9ua9O+PPw9ltZDqNlAxgYkvIgyAeuTjtWt2p67M+LlF4fFOE9FLZnN69rC+IvAthcs+6WIBGJxnIXBH8q8ytdSudL1CK7s53t5oiSjqcdeoI7g1qWWovHp5tHPyqSQOwJ61z1zI0jMAMnPYVstD0o0VFbbnuFnPbeM/hzc3Ur+Xe253SYGTnII/DBrLuItK1L4dO8cqHULZnwC2GyPX1yM155oHi250e2uYI3BinGJEPQ9gfrVCPVivmqTgOSWx3zW9P1KhSiiNpEkjJHysTwfavYPhNb3ev6DcW6ysPIPyxnpjGeB9a8bFm8ih1U+XkjdjpmvcP2crwWXiCe2uXMdtcQfJ5mAC4IwBn1BPSu+hFzulva55WaQTwsl1WxynxHgFk8aONsuOQ3BPvXn0qD7wO4E8j0r379ojwtaxi2vLaVWfJ3KpGeeckenGK+fpMoQD0yQa8aS/M9TKnzYaDIhbuxyDx3qRGEaggluearKSZyC/TgCrNtlH559jVRdj1OW5rWl6kSYxgmo5JVZiQMkH86ozOd4GMAc8U4y52nB/wAa2TVzOUE1YdG7R3Ak6BSRkd69GX4h3M2gGyBWMlNpbHJHcelc9ptjY3fh6aWSQC4UkhVPJx0AFZltpF3fr+5WQgEgcdT6VpGPM7M86cVHdHdeBPDMuo6XqeoIy7I1IwTySBknNc7Y6K+rX+yNC+ScAdTXQ6EdT8E6RcGRJEE6YaNicc9D6c5rpfhBo0V5qIubslYQR5bNjBJODn8MfnXqUMLKdRRfqzw8Vi406bnF67L1Oz+FXwksZxJd6lK0UsYDR7WAA7EEHqMdf517B4U8Wabb+daNInlW5KA44GOM8dq8y+LGj3lpZQf2TcDyDnekZOQO3IOMH3rD8PXMtrociSECUgq5J5J7817kY0oJxTtY+ErzqYl81R3Z6va6/F4j8TTWNmQY2OFOeD1z+Fdj4e+FOn2OpvqOr7LhJFCiJwNo5yD6182+EtYu9O1YPA3kSo3yuMcYPvXtafFiHU9PWw1OUpMVGZSQNzY6/WplydGjmjQdRqKTOw8U6zovg2ER2sSKGA2pGBnB6dOcV8ufFDUBrmutM0BHmHdn07Y/IU3xx40mtNXlKXBuUViA+SQfxz29qxY/Edz4oYymLYsY/l3xzRBQTXc7I4WpR/eJ7blLxX4iv9RtrGwiBJiIAGOScYH6Vd0v4aa74rMR8oCJflaR2wFGMk9DXQeGPh3qHje+trqwhwkMgZpCcAkHkflXvssNt4W0KVFRFkiTcyAgEnjJro9mpep1rGzpKKhv5Hn3wA+B1pf/ABEtNH1DBkc+asqgHO3OQQeCMHFfpLovwy0XSvDKaTBaKlp5ZUADkZ5JBPTn8BXx9+yXqVnrnxauJJ41MsFtLLE2eAQQAPqc/pX3pZyrNECv5V4maSnQlGEbrRM+0pQVZJ1NXbqfPV/+yZ4cv9Vaa6gMsZYttYAgjJIBzxXlPxH/AGY9M8H6lCdKhaSxlyzoy52EEnGSf5DivuYJ6j8aw/EPhi31uEq4BJ7kZrhpZhUTSk9Djr5VTlH3NGfmzZfAC+1/xsNPsSsalg4GCQATyPY96+qtP+BtxZS6MJG8+G3dBLgjlQOcn3xjj1r0fRvhrb6JrragihZWBUkYHsc8egxXdhokjAOOlenWzSpyKnTd1YrDYGNNJy3RY05RBaRoF2BVChR0AHAAp0+4k4OfrVM6ikY5NPiv42Xg596+c5Xe56l9bMwtUV43LkEAck1yF58RLbRzKbqURRKMBycc+ldzrN2hhcHuK+UPjDZ6jcSEW27aGZmx/noc1nKryVIwa+J79jvwlKNerGnN2T6n0Z8PPEi+KJ5XhkEsCnKsp68kc+nSvR2hVVx3xXi37MejS6N4EiF0uLl2LHIIwCSQOfYivYZ7xIRknJrarG0+WOxNdQpVJQg7pPc4PxpJcxFkQMVNYPh3U5bacROG+Y9fSvQ9UMN1AxcDPqa4m2SC41cRqQMNjj1rSKbZzcyd0d1pcsssIPbHWs3VruRZSp4z2rfsI1toFAORisrWrVJpQ6geuPWqptOdmjmlJWPkP9rjw1dlbXVyJGtvuyYHygAHB6dee9et/s2+EIPD/g+wmji8mWeFGYYAOSAST9Riu48a+FbfxVoE2n3CK6yKQAwBAqn8NNCl8JacNPllMiRnCljk7fevZnXUsL7PqmY03aVtrs9NtMkAE1d+zow5UGs20O8gqeK01baoBr5ud09D042Zy+v+HvPkDIMAnnFcj4j8IS2lutzACSv3gOtep483qOKbc2qTxFGAKnsa53ZPm6m8ZSjqnY8fj1G5t9JIOcgZ56/jXifxJ1+/QsVLEZ24HOPU/SvpXxN4fEcTlANuCcAV4T4h0tbzW4IHi82MyhWUY55x6/z4rhjVmsTGNtH1PRwkuareXRXPSfgS0tx4JsmkjKyyLuZWByD75rW8aRPaRu7x8YxnFdh4M0KLSdOiSIBUA4AHA4q34l0hNTsJYmGSykD16V6lSMZS1PMxT9pOUl3PEtDsoLi4cOBhjWR4q8PGz1GOdOUbrgd/X8q2ntJND1V0kBG0/gff3rC8d+J1hsgAcEsFx3Ge9cONowVPn2aJy2pNYlQvZPdFfxSIr7w3c27YJkj2jPbpz9a+ZdRV9L16VCxIjcgsuRkZ6g89vSvc7HxANTYQseSM4PQgV5p8StNSDVYDCAHlZgVyBk/X3rysE7Votdz7eXwteR3HgnVLnV0hVQXwBnAI+nFfSXw2hlt9MRZwcgnAYEEDJPeua+CPwztNH8K2Fxdqs1zLEGYnBK56jPY5r0nUHXT13RqAoHbpX2U5Lmep8fLdrzNCa6SKMkkLx0ri9X8SItyVJ4zjGazdf8axwIUDfvMdD3rzLVvEry3XmF+ScEA8CuWVaMGl3BYadVO3Q9Z/tVZYyUbjFZC+LoLOd4nlAIPJz0rkdL8TlrRhkswHOK5S9vBdTzSs5BJJIzW7knFW6nlRbUnF9D0PVPGMd7cCFHJJ4LVka7phNoblXLEfMR7V5k+vpaXQTfhw2OtdqniGbVNIYRBpCFxwDk8VjSpyrTUe5pOoqUbvqcrrnjGLTbCVJJVyQVAPPPTGK8e8O+GNR+IXil7S0iLrK5kkkHCouc8n3PbvTNYuLjWfEk9rh3k8wqFI6HJBHT869g+ANld+GdRuxdWhQz4/eMMkYPAHYdTX3FCmsNHmi7tI8KM3KrzrofRXguxOh+G7O1lC74o9pKjANYXjS+3WUoJ6nGPWultbxJ48E5BFcL47BhjLrkgnAH1r4XPbuhKT3buz3csaliFfdu55B4pkAYoRktznHQZNcqqAy/N09a6vW0FwCWGT2yOlcw0BV2DEnPIzX815r/vMvI/q7JPdwkPMLiUAYQD61SncHqQSO1EshhOTyOnPTFULiYEkA5z0FeE7vc+hjuX9L3y3QUxkgnGVrpNXuDZWYQMQWGB7Vl+F7bEfnyDGDuUdiPU/jVXxBfCW4JMhJA2hc9P/AK9dMFywv3KRgXkrTSFi+Tn3qJWExCqTgdTUckqlxg4PfJ61NCp8xdgzk9ccVgldjsdB4etfMySOFHcde+at6lKIlKnj+VXNKtPJt8gYJHPNYurTPNcqmMgH0OcZ5zXb8KQug20VXYHGM+lJewsM5FWLKLlQflx0PrRe4YMOp7VS2EtznpY2ZiDwM5A7/nUDHLbScnHQ1duo2QgnoeuDWeQFlyxwT0P9K5ZOzsUmWLcFGDDoK2rbEgAz19awbd89CT9a1bNypGaqDHsN1PSjLvwOAMjPeuKuoJYnYMpBBwcdK9LjG8ZPI9657xDpHDSxKAeMrjg+prScbrmQ07M5GFtjDJ6/zqnq9sSodCcjkY9asNGYnLPwQcdDTGYzfKDlSOcj2rFHRHe5t+EvEAlt/ImkPnLx8xJJ5J7mtySRZuTz7V5tZKLDWVc52HjAODjvzXdxXourcNEpCt0P9K6YvpcJxtquo4klwCcAjvUckZAJIyBTlVnK5GSeCT2pZxtByegq0m2crehmzwCRCc89+1Zxgf5gc5J4PUD6VqO/JwDj3FQsSVIB5966IpHM3YybiHEZTHBHIPeuRu/C+9CUyGzkA9OtdnNbvKCA4U5OSRmmSQhAFyHOOT711w1M+Zp6HCrba1puIbWQ7Cc7QwwefQ11/h60uI4SbsqZCeSv/wBepPKxk7ScHgkdKfLcbIcr6dq6oaK5Em5aWM+yJm1ucl8gDb1wODVrXb2JLJxuDuB90ck9sCuZtzc3006WjFCxw579SCfzq/a+GpPMEksrSKAPlY1rCTaskROCVm2Z0t032lFkJQMoYZ7cdD9KvTNFbxLIvVu+OvFSahoomukkJ4AxgD+dVtai8q2UAYVeAe+a6aaakc1RprQ53xJIZ4Bjkjv+tcDrGiHVrclk6cAkc163pehjU9OeRwRhgox34znn2rC1TQPswlUDJxzkfrX9XcKVvZZdTP5O4hx6o5rU6pPU+eNV0iXTLoxEAgc8envVVoUKhz1HGPxr2DWfBct7aySxRAleo7kY7HHNeStEY5pQwOFZl56jB7iv0ilWjWjeLDC4qniVem9t/Ih8vA+XHuKCm0ZA571NHZO4LZJGeCKZLvjjYMpTJ4Ld648ZXjhKE6svsps+hwcXiK0aXdkUbb5vX3regyoGeuO1YVohabnrXQwgmMYTPPX0r+W8fWliKkqs3dttn9F5PSjShypWtZFm1QNkEngZzVm1hMsmAdoBqK2T7wfr6CtXTIw5JAB29z1ryEfVr3bl6MERAEHAFUS/JBBOOeKt3EjD5dxzz071WAUKCOM8Y9aS3LgurCM5IIGFx365qCckyAkEg9h3qVncsAo+XHGaHy6kDlh0xj9KaLWjuQrAEzyTg8ZqS0B65wOw9aQK6qSwznmiAF1+Ug4569DVLRF3bWpPJGHbaTyACMVGY2OR0A60wBgSyNk5yQalEoYglsHHI7VQ9tgVgCQBkiq6kNMAQQCacwbrnqeMd6sCNML8pVyBknnNRdtlKyHQRncQQAOxzVsKvQnr60wQKuADkjuev0pTIO4AA7iqTsUtWWbe3SRtg6+vvU0kOwDLZ47VUWYEgKNv+0O9TFpAoYjIAx07VJWtx+xDHtA56nHepFiCp8xwcd6S2zKoOcAck1Myo6lWyVJ5IODiqSL62IgH24HODnj0qzG6KATnnoO9MSRVJC5Kkd+T0qTyw8WSuD1BpxLXmOlYMgOcYPAHQ/WoTGVwRnB54qFnIXDhgAeuOnNSrKNmFct6Z5rRK4JND1K4KgnPcEUk0YZCyuFIpjzkJtCkN3PrURlBBBz15FapaGaXcSIszZYdKS4f5wwGCPSnJCSC4Py46e2KbHDuY5PJ6E0tx3W5HHI4BGSPf+dPBYYYkEZ6nrQSIwVIOTUUkZbB5O08CotqKyZK6Gdt4PQYI7VRWQEsG6jrn3qVj5JILEjP61GsW8ghOSeeetKwtiKXCklT9KYCY0y5IJ6CrUlvswSDjuagudu0Y5I7U7MybTJEZXhIyckcE0saEBA5J29vWqkKM7H73tmpvNJIBxgHn1NUtDncehLMATgAY7UhiMaYPUUucYJ5B7mneaH4ByAPSmZq6KyEI+W6YyBUYZJ1bAw4yPpV4okiE4GQOv1qkyeUWKDJPftQ9hXUioxeEYJ7cN61BLuYguQVIyMdxV1xut9h5Pv3qjPgAAk8D7tYmT1KpQK4C9D0xUquU4Y447VG3y4bJxSGYSdRjArRHPLVllZlJDHJwc/jVpHRgSDjPr2NU4XQAEjPtUsDAuxK446da6InO0i4wDxtu5wOK5mf/XuQMc9+1dKsbSqQcgEdQeSK57UYjbyEHuM0S2OZPWxSIBbOc465qKV9wORyOBQGOemTmmSrwW5zngVKdjiq6klsURCpGQRz68+nvWHqUIhlypJye/8AWtVCcAk475rK1MF2DE9ua1jtqfO4mNk7GcWA6n8KjMg24wD3puAcjOPXNDgKAFzXRFHzlSTZDK5Vsg4+ld1os3n20ZGcYxXATMScmur8JXQktyhPKninKN0jzJyOsjjW4t5YiRhlIP1xWDo04sNQMLcfMevQ84rVWTy2D5JxyQKpeJLYF7fUIgcZCMB27gn8a45K46c9bHbWE6TRA4BOOBWk0MUyYwDxXF6DeiQx7nPIxXXW0qiPPUnvXEzugOTTIhJuB4GMj+dadlCgwAgK4OMD+dUIEJJJORnnNXrKVCQFbGO3+FZaJanYtdTo9KAgAJPPqK6jT7lnAOc4xg1yNo4XnOc9a07PUtjbMkj2rKT0GtGd9YJ523I5HJJPWtgybUCg5x1FcjpOpE5wcDsTW7HfFxkkZz1Fcs2HQ0Rcv1J+UHOTUdxOso3K2eORVOS6c4x07+9V3uAhOB15xXM2x3Q6YncSxx6YquucZByCaiubtGAABGKqG6wDtOee1SJp3NJZFxySD71TnvTC46E1VN4WbkkelV5Ms5IOR2NNMm2pM968rfLxz0pWunQYHJJqgZdgJzyagu74xR4QjPaovbULNGvFcKWyxx65rX06/SPowAzyc1wUl++3JyOM5Boi1mRFzvOfQ/WhTsOzZ7HbahGYlw4z3JNVL/xDsB8vOF6kGvP7XxQCgUnc/fH09KkbVZboKI04J5PrWqndaGezNqbUPtM5ZnJ56GpI5RHgoOcfnWTbW7Sn5hg1uWtskOGY8AdO5q4Jt3Mm1cfD5jjJBAJzzVDW9YTSbRpZZERFGSzHAFVfFHjO00K1J3q0pPyo2QCe+SK8m1m7vPG1yXkZ4rcEfKDkdac2l1NacW3dl3UNcufE2oGO0BECHORyGB75rvvAfguYzqZI2WJSG3MOueoGKoeBvBPnyxoA0aY3FlGOPfvXuek2EVhEqIg4HOOp965ox5nd7GspWXKi3YWKwKgBwAMYrVjhKgHGfUVVgKnjP0qz5xj4HIroUkjhlG6O1+FvjEeGdWlsrpyLG9YYYnAjkGQCR6EcE/SvcIdREgwOvavlOebfGQfwwcGvavhZ4vXxNom15d1/anZMGPJHZvxwfxBrRSPPqQPSEuXOQe9Vp3cvgHA9qlgw4B756+tTyW4A3kc4qrnFJWZXtQUOSMn3rnPGlgbi3Mix5ZckHHOfQVuvfCI49Kq3M/26JkYDBGKyY4vWx4feTTJIQzHj+EVntJJcNgFq6nxVpUdrqDuNxRucHoD7GsiO8tLUAkgEdT6fWuWR1R1KsenSuBkE59KemjuQSSQe2KvrrducYYYHvxSPrkBJAIIHfNSrX1NbN6lQaaVU5zSfYtvY596u/wBoxNjJxx60pv4s9ifWtFYLO5nNaP1DEGmqs0ZwXJ981be8QnI7dj3qu1yrE9vTNOyFZrYRLuWJ8k9OtWI784yfyNZ8lyM4Gc+tRC4G4D86SDU2Rch1Hr+tN3BqyRc7DkHj3qQXoBzmrSuzNs0AOpB470x5guRn86pfbuCc1Wa7BJJOTniu2EUc82aDzDrnPtVSW4+f/PNVmuGPQ1A7setehTVjhm9Sx5+WyD9KVX3Nz+VVVDN1FW40PAI57V2x2OV7kiqAckmgAEn9acML16+9Ixwp6VRnYiaQq/Xjpmq88uATnvTmkBYgnn3qjcy7up460DSGtcEt1PWnPF5iZBx9abbxbhkjI9atpGGXHX2qWhpGJNFhskd6bEMEk9a0LiIDgZ9arxjDcjj1qbATwZCkYyatRdMjgj1qKDqOx7VOhRDlzgZ5Pt3NNaGsVqvM8z+LusbFsrZH+8XZx64AAB/WvKzqa27/AD8gn8qufEPxWdX1+5cHEayOkQA4wpIGfc14z418Tz2jCIuwOdwIYg8D2rz6+HdV3vufW4O1OmlY9k0zW7fUZCqgEg4B9a2VIYbfUdPWvL/g/epr9ndXBLFomCHJ9uv416pBbhV6Ejua8eth3Q0k7nbKavsUp7JFIJBI9BWtpNrEIiSNjKcY79M5qLALhVUketTxBlfaDgHtXsZOvfaT3Pm83lemn2LoVyQckjoOcfnWhaWTTkKfzNS2emh4AST0z9a1dNsmX58cDtnmvs4xaR8Y5IjTQk4LEkY5yahjtPImwRkA4BxWvLKAcA4PQjHWoUjLsD0+tdC00M7ov2rmNAB0/lUxmO0gjmqisVI6Y9TVu3wwycE1adgQxWdl6dvxplujSsc5Yg85q55qITn6c1D5yKCU2j3p8wWMvVNJWRXfPUcg1wxUNdOAQdpK5HavQLu4Nwm0HI6EjFcHqFg2mz7VzsznJ6k9TXNK8rpifu6otWVtPO5CLuHUk1tW8ZtiA4PA5NVdIulhwCeT2rorW1F2QScg1j7NAqjRBa232+RQoJGeT2/Gt+08OqrDCYz1OetMsLA2kgKgYzkn+tdBFcngYwa1jSQnU7iL4YD2+FGSB+NYN5YTWsmwjjIAOfeu1spZHIjBzu64q7L4ObU/mzz79P8AGrVBS6kPEuK2OAFsyxlsjOOldB4B0ca5qflsdiIMt6ntgVcu/BNxaKcncozT/BofSNTYjI3cHA565/nVLCq+rOd4yVtEet2GiWmnquxFyB6VpxzxJkYz2rKtbr7RCCTzSIxMuD0z0rshTUVY5vaOTvY0JgJGBUd+1WopEigyQM0lsIwnOM0SRRyA/MMDtW6S6Fq73M+7vAykAZPaqcVu9wcnoDWjFYxpKWPTrTZ7hLdSBxTsIiNtHAuQMGnQkydKz5NQDg5NRW+tpasSeTmhPUlo1ZtFE+QwGD1zWNP4ct4pGKgBvUAVcPixHBAHPYVmXetmdhtPfpXXBu25zzin0Mm9zZyY6+4rMvbdtQjYMNy9x6jGDW3ewi4jyx561DHEqIQuDXXGo7HM4Lc8Y8d/BLSPFlpcl7NY7wqSlxEoDhuo57+nNc94H+Clv4X1QTSpv2EAEgZbA6njAOfT869svdSaGTYAABkfWs/zRK2SB1r5/iDivEZbhXCM9Xoj9L4cyz2tqtR37IlsoEiiAPQD0q55ojA289yaqN8qDHbkCoDckNtJAIFfzLicbVxVV1qru2z9ZgoxSjFWSG6pqZXK5we3Ncbd+JRazlZbhUA5LFgKt+MLi7j0q8nthmVIyyblLAHHBIHOM18XeNviXrN7qLI1y684KnAHHfGOK+3ybLMPjaCq1nrsbqDkrpn27pmvpcRBkkUjPBB6+1ay3+YyTzmvkL4QfEW9hvIIJp/MQk7hKxwM8Z49BX0raat50aHPBAwc+1VmWT0cKlKlK6vsZu8TbllLNkHOexqMTkHg4NY8moOkhJPGeO2KQaiX5z+lfPKkkCdzdW7YLgt19TUDTncSTj3FZUF2XBGTipVkLEHOTnmn7OMuhSszZS7MeOc4rVtLobQxbNc2rB164qeK5wdmcfTvXPPDRfQrki+h1UN2jjkfn3qdEE3Sudt7kZAJOK1bK4G8DPHvXi4nD+zTlFM46tKybRom344GPWmyWKunIznr71chkRlwOtOAXufpXn4fMMThJ89GTTPm8ThViVaoro5bWPC0F/Dh4wSORgcivP8AU/hyJAQiADOeAOea9okVWUgfnVCaBW461+nZPxpXhFQxE22u58jisohG7jFWPDLn4X3LwnyRtO3oSB/k15F4n0FjqosZrdg+QpDKQTkdASK+wnsyMgg4PeuV1fwdZX1wJ7iMSEHILDp6Yr9My/xAp0rKMlv1PjsRl0qU+aKs1rofDvjT4bvo5EwJRDlsOOMDrkjvXAT2g80p3A6MOpr7q8afD+DWICkSKGxtDEdPwrxvxF+z1PJG9xFdsJQDhQhIY9sntX7plHE2EzCmnKok7dx4OpVneNWLVtmfNvlD5gRtx0wOtQLA4JZMEk9/Q16Rqnwp1a1kMbW7H/bB4646gdfrXH6l4cv9HmeOaBlBywJHUA4r6yNWFTZnqxTRhPE0O4k4z71SXEz4JGe+DVqWRwxQoT3z7VUFqYgWU5fOQDTW9xSkRz24VghJyT9c1o6dYRAFXIyaiGFG+VcnGAw9ams0e4myoOMcZ9T61cVocc2fsbtOB3xTJOEPHNTlgKhf5iQTX8rtHo+RXRS4OevpTQMHB5qTG05A57n1prHsOtQykNVASQCcd80rALjPNREEkgHmjJXGeSKRaQt1IVhPGfavLPG2oi3mQv1JIAPr1Nem3sxdMYx2rwb456k+macLoKSY2BBAzgcg/hWD95NdzVaNM8b/AGjrtp9HtkJKwF/3gUdDgkc+h6V8wTOgnwOSDjFe9fEbxOfEXhx0lQKDj5h654FfPl4hF2eCFJOCD71pT0SS6G/Q6ezMjaNNtzjOMHvXnusREyMAOc/nXoVugl0TYzlPUiuEbT5Lu4dVYvgk5r1qb0OVvuSeGxJDdQum5ZVYMpU8g56ivtrwN8V9J8Y+AG0jX3QagIzCzMwBfI4bHUH6d+a+LNMtpLe6UOCPX3rronMUiupw/QN6VpKPPozx8TQp17Ka63TRt+LLeOy1a4htyDGrlQ4OcjPB4rAZWQHByCe/at280ic6bHcsCUYbgxH9axSpU8YxjBq1fqW1ZblQoUGQcY5NFvbyTsCBnnAA6k1oWEcMl2kTscsQB7muks9AlsZ3yuVx1IraDuYOSSuzqvgz4etvGNzJYzlUeH5xjHPQYIINereOtA0nwrpSToI4LmFeJFAA4Hf3r578Ma9L4U8V/bLNyrthcAkDqeo7iut8deMb/wAQWpin5DEZAzyQc9zXUqyp07QVm92fNYrD1MTiIycvcVro5288TXOv3ypcXBkDkgZJPfjqayPEuiyaZhv4GOAR1+tY8zm3kUjcCBxnrmrl1qVzq0KJMN4j4B/SvObb3PqKLhFKMVZLYwih3ZBwfWrkIJXGcv1ye9MkUo20jA65qSwnWOfLgkAcUtjtjZbjWLb+Rk561KsZcgk5ANTxhZ5htXJJHFXtV0c2MKOSACBj6mt476ilqrlOyY2oCbjtzkLXo3gKI5EMiEmU5Q4z1Febadb+fdRoWPXg16r4Zuf+EfvdNnQCeOOVWkUnPy55JPPQV6uDi5VE7X1PLxzXsZLrY7zW44m8Lzx3MXmNGpwGXuOhrM8EXUFxo8sSjypYiPxznkV69q+q+HL3TvNiEcokjyABnJI5Gema8b060ltTKEGxckY9ea+nwz/fOL3Py91nZ0mnvvc9s8G6RDqHhUNKwfduUZ56HHSvN/HkX/CPSbdpRNxJAHGPWvSPCcrQeELa5Q/KilXHQZB5P61598S5n14hFAIByG9TjpXiY73cS7bHDTuqpyvh+7OqeZPFnA4BA7+lc/47m1Ga7TcjeUuCpGefrXXeDdNlst6iIbW4IGeffHrW1LZRrK7XEXygHGRkH8K5MQqlOrB2smenRxFOFVpO7W6PF5vtd5ApII2djXcfApUv/Ed1Z3hV45YtqhgCAwYDn6gmnSaaj3M6RoArEkDtjsKb4R8Ky2/ji1lQvEGJdmTsAO/1NewqMotSOyeKpThKnpdr8T6bsbf/AIQLSpZbZItuNxjQAAken4V4Pd+KtR8beJrwee6oxIC7jgDJwK6DWNQ1rxJ4qsvDWlySvNdSiEYJxuIJx9K+rPB37D+mWfha2uby5mTXGUST4Ixk87Txn8acsSqMk2+o8DgGo881d6WOA/ZK8PxWviuctKqSAKQxIBfGcjnr3r740yRVhUA9uc18p+C/gVqfg/xJFfQHaYmyrDkgZPHIz7GvovSrueO1UuCCo5+tcGaVo4malF6H1dCXLujtFcEU2SQAdazdPvDLHknJq0JA74Jr5zlszt5m1Yr3A8zPHQ1l3U3lghhz71uyID0HNUrjSxcckc1XM0tCFozlr92mQgNj6VT0/UHWcQM2ecfWt3WNOFnCXA6DmuPhvU/tRASBk9xVczY3HdnX3OnvLECeQRmuB8QeGUOoRSMgdCwyD0969Je6H2VcHPFcZ4q1M29vvK5wc1olF2bV2hQlJSVnZnWaRHb6dZKIVWKMDgDoPaqWoa4rkqpyR3rlf+E1EunjywQwGCc5FTeFpf7Wld5CDjjn9K2VmzRqSTYa34hkgtX8vJYDgc5rz3w34xd/ESI4I3MQQeo6n+lekeILOG3RnwNuOc14bda9Y2XxKhhDqgZQ0gPGCcjOc9+K3Uby2OOEruSR9P2msRyWCndhiM4NVReC5kwDkDvXlmo+LzBCFSTaCMYzW34R13z8Fn3AjqTmnGCTujBptXOt1K/FmmXPB6GucuvEkcbh0fGDyM1f8VFbnTHZH+fGRXlFz9oFwpDFuelZznypJ9SaVpVEup774Y1ZLy2R88kc1vG9U5GSa858Jxy2unRMzclQcGujsbsySlScY61xSs3qepDTQ6aOQsMqcVN5m5Tjk1jJfiNgoOc1oQyF1569a5Ki1NlqVb9RPGyEZyO9ee3Xw6W61yC5AxGsm5seo/nXoNzLtyT+FZq65ELoREgPx14FTGEVJSe62N43i7o37BRDCqDgKMAU26lKA55FQx3QOB1zUd3MNuCfzrsik3czkrxaZwvjKwiuXWVlwwJ5A7V4H8UX2XEMEZyjZyfQjtX0dr3ly2rjuBwK8D8YWYkunDp84bIPp71w5q+WlHzZjlv++K559YubEZJOcZyDXEeJ/Ectt4iglYCQRyLIA3IIBBwRXq1toIuJlVhgHqfaqnjT4MweINLd7YmC7VcqwGQ5xwCK8XAx5qsb9Hdn2tatCkrzdk9D6R+GPjiy8VeGba5tJonG0BkjwNnoMdcYrY1rUESFt5wuDmvn39mfwnd+FW1MXczBkZY1QN+7xjOQP0J716N471W4eNordtsgB565PvX0WMqqmmk91oz5jljOtaDur3PP/H2sJaXB2SACViASRx9K5q1D6hkEkj1HvXnPxJ16/bUnguS6PGchQCAT6jP5V1/wt1jzdIY3LLvyQM5zgdc5rwYSu7s+nsuRJI6Jtbi8ORt52QCOOeTXKWGuy6xqj+WNkLtwDngetYvxS1+3kuFjSXc4PIXtUnw9n8+3SR1wM4z3617VOo2lG541TAQu523PcfC3wz0i7b7VewrcM6ggHOAfcg811NroNhoSslrAkSDkDPT86g+H7i6tEUsMLwB6ir3jywuP7KlNl/ryMDBwc49fWvoMJDlfN1sfLZhFU1ZHg8GgQp8dDcvADbM4mAUcEgHOfbNe6Na2gUPHGqHqSBgk+prh/AXhTUINRnv9XcySlSqhiCRk5Jz6/wCea7a/cQxEjsPSvRqz25XfTU8GLUdiVtUW1KqH5NVtWVNQtyJPmB/HFcTretPBMrA5IPAFa9hqj6jAuwEjHNeVioxr03CaudmFqSp1YyT1ujjPENkkczKv3Rz79a4rU12A7ck56etd34iRzdyAjAzk5ridUUqwyMjtiv5izqKWKnFdLn9hZLK+Fg/JHO3ZLjBJ46jtVe1tHvJ0jRckn1x/Op9RymGIyD1z2NbfhbT42QXT5BUnAJ7+pr5yEOaVj6JMvXLR6TpqLwNoAAbqT1xXC39wJZpHBzuPfkj8a6HxNqcc9w6BjlDtKnp9eK5KdkV+TkE1pUlrZbI1iriKhkXOPoc1uaDbiVthByenGf8AJrHsdsjnGfb0rrPD1oBIrgHIyQen/wCsUqVmwbOgkH2eAgjGBgH8K52cedM2Rgg8kV0OpELH6EDpXPI3LEjPXr/WulkN6AXKEY6UXSfKCDnIzmkEqk4wCB0p7MWXB6fTtTVuhCd2ZtyjFcEZNY1wo2kPwQPXmty7YoDk/Ssa4HmsR05zXNOzZpHUhiB4IwBnrV+2kwwBBPPeqmw7QMcenpT4XIzk9O4qFoaN3OgtHOODkf8A16luohPEQRkdzVKxkAA9evNalvmQ4IwK6YyuiFqzgNatfLL4TYcnk+nesJQFG0HHcn0r0/WdCF5DIBw5UgHrj8K84urVo1KjgglTgeh9DzWM047nTT2sYWshlKyoMFTy2eR6ZHpXfeGT/aWlQNDH5aY5Ld8cZ49a5eLwtf6wAiJhWH3n4A9ea6Lw4kvhtTp8kwmYcjBwAPQD61vSasrms2pRsnqjVmTycjqR6iqUhJGe3oadd3YlmwzYx1C9TUTtuwVOcDmt07nAytLjGDzmqV1HmPg4JHBHatGQBsEgdcVUuSIjk5xjit1exzS3Kka+WpDHJPf1qBojISQFI9881K0oIyeM8e9MQF3IXoBnJNbxehixBGVBP5iqdzhYXJAwBkd6vMCoJ6+tQTQrNGwboRwB9PatlKyBPUx/Cbo9s8+Bl2PAHPbk/jW1IQV5xzz6Yqlp9l9kgVcbcdFAwBmrBYNkEZrelLQzqau6IZSEBCk4Y888GsbU0EsWM8DqK1bhwGxkgen86yL0ouSOnc9eM16GHvUqKKV22kjz8TL2VJzbskm2dVodmIdDhJUEuoIKjgdh+NYeu6NJMjkY65BHetrRtYtkso4JGwFUKoPtTNS1azVGRplBI4BPX2r+q8noTw+DhTkrNI/iXOsR9Yx9SourZg2GgS6jo0sMexH5XcRyfevKPEvwcv215/Ii3BvmLRrhTnrknjIr3nQWSdCU4BOMg8VqPApXdkEgY5619BSxMqLfL+J5VDE1KEr03a+54hpnwMtrSPE8kzkjc3zDHTJGMda83+L+gRaBfWVlHtJCGQkdQDwAa+tRZllZ0PODgdulfI3xm1RtW8c3W4/PCqpwcqMgEgd+tfO5/mrp4SVOWrloj9T4H+s47MOabvGKvqcZaIFUHvW9ZSHyiD0PSsWyiDnqcita3OAFwOuc5r8OrO7P6uwEeVFpI9wySATzitrTITa2hyfnJJH0rO0y3Esih+R2BrbnbACqM4HPua5LHu9kVXkbBJwTnOajyQhJOM06UZHQ5z0phQyqNpK4PB64qTaPQehzGOe9ICsXBOSe5qJwzNjPT070zDsMYOBnOe1UmOxOZAWwwO3GeKcka5ynAx0FRlCAAScD9c1IxRSoBPHX0NO90Oy2Q10WDkHr3PelkTzSCOeOT6Ugb7QSpGMc5Apg/c8gZ55AoTaNIrW3UkijIBHJxyKkRCxBPJBzn0pkbh8lVYHGTnvUlt/rAOgJ5zSRdiwYyzAg5IHINTmNVUEccc4qJ3VnIB2kdTSmXYOeRjrTBLYZAhLkjG3rWhGxfAJAwcYNVYJEPyKcEDlSO1WVCFCxJLD8jQkX1HNnbhD3wQKXyGWME8A8nvUJuDvChMhhxg9/XFWbeQrEQ5yT0BFBaTSEhU5BPP0FWVJlBQ5B/pVeW9JQrEPm7k00TPI4XODjJ7H862TKt1HeezxsAwcZ25/mKYiKIgBxUm5AcEcg5BqOZgy4GfY1adxJrYamZJSrA4UZzSkjfgkBccFiOtIkZ3A8bzx161JKijAbgDnmq3WpN0NkJUDaSR3xSMd+CDgDkilBGQCcg9cd6VQiZPIBOcGlawth5AdABjcfUVEEI5JyO+PWlkIlUEcAHtTfKc5AOR3bNFiUnYrvGA5I55/KmSSZUFT36ipZQdhwDweSaqs+UC9D/Op3E9WTzXLvCofBGOw61TaPAMikkH+E9qlUgfK54HFL5Z8sjpnoRQYvRESh39BgZzRGwLYPUjnPrUzsqIRnJxjI71XQZbg4PXmrWxmC85Jbp0zSpEzqWHOT+lSpEGyG5B/Ckgf7O+ACQT+dBN+wkTYbacjOASae0AJyGzjgikljL4f7vPQnpVeXehI3H2Ioexi1fZjJYWGSDgZ4NUrxeSQM8Yq4jsRgZ5HJ7mqsruMfJjI4z0zmoMXdFAkbcEc45FNRDjGOvrUk0eGAzg9TUUj7Twd2euKFuYy1Y6IlXIHJ7e1W4HLHBBHue9UAWRiTyM84q3Hd7scYHrWsTFo04z8pI454yax9ejLKHOPqf5CtG1cSja3VT94HrT9TtA9uEIBBGQT61tujhnpI44HgdgKiY7zt6c/rUzjYWB6jj9arkEHPQ1ic1RD/ACeMj6fWqeoKhgPGHzV5XOwE9+gqleIzKSemMCto7ni11eNuxzbnnJ9ahkYsM5qe4ADHHrVfoOx5rsifHVVZtEEzbhg5zWr4Un2XhQk4YdB61jy5PpVnRy63qbDgk/nVte6eTKXvHpBwVHTIHNOgVb2GW2c/I64GR0Ocgj8RVW0lwmHGDjnNTR/JKCpxzzXHKNyITSdjMs7g6devbvy6HqehHaux0u/3qqkn1ya5XxRbCNodQiTqdsmO3HB/GrGkX7uqFTgjp3rjqRtZnp0pqSO1juWyQD+HrWlE4iUSEdBnGOma5O3vJJGDNgkY/OtKLVlAAcsT2Hb865WkehHY6uyvGVVJ6k/eq5bTv5+/dwTiuZs9RyoA+76VtWd/FNxnkde1YPU1R2mk3g6k9/XFbUV6FIXkg+9cDa3xglKhiU9K37XUA0KYfORke1YNE2sdjb3Qcc8BR39O1R3Uh4IPGecd656HUGVThjj09anOqbtpPU+lYPaxNy9JIoHX6iqpkIU5HGeoqu9yCwJJ/OkN2ApBGR2qAuPmfI+XnPU1HuYKQOT70glwOeM9BUchBIJJyPQ1LRN7CScnBJ46iqtxGquAcsOuOtTnnPPPI47VBKQoxnJ75NLlFzFeYDggYwelZ9xHhi4yQfTtU93LtJJPHTiq0tyYsDoe35VfKmCbJreJ0kyBtJroNKmC5D8dge1cbPrKWg3yy42/wjArMm+KNtYuFUecM8ADpz1PWtIRvsg1Z66mow26kswyBkDPNYPiLxubeMrbtgnCg5HHvXlV/wDEPUNZZUtIDFk4JXJLA9OK6Hwn4O1DVpBeagzoGbJR85PoSCMCqlzRRUaa3Y6LTZvEFwJZSSjE4J55zzXcaF4YRAqqi4BGO/H86uWGgpbRJHGudvSuu0PTgmGA54z71z6SZtolobnhzTltrKPC4cjBP610C5AAJPpVK1IiQEjAAHTtUxuBnqD9TVXVkjFovxuF5Bz70pvcDGeR1rLe8EY2j61A16Op6VhdIXLc0bi6GDk8Gn+BPG0/gnxXBdhi9jKRDcxYzlCeoJ6EHn8CO9c/cXpbhRn1DVRkDOCCRnHH1pe01ujnlTPuuxlRo0kRg0TAMrqeCpGQQfTFXvMWQEHGPevBv2d/iQl9pJ8LX7bLuyUtbSMc+bGSSRk9wSOO/wCFeztOIwcnH0NdkZKSTPNnBphcWSk7gO1VWt1HBOPQUXOsJFG3zDHXmuav/E6hiFPTqTWbehzxVmM8XaXHNZOBn7pyRXkM+gRyXTbztIP3gT69/WvSJtee/wByZyMYrkdWtHNw7Due1YvXRm8bmOdCQtxJxml/sXZjDfnyaV454/ukkCoTfTx4Dg8cVmkuxsSSWLoOHPFQlXB5PFMe+cEE5yage6YnIPerVibu5M8hHGTkUwzFehye9VGmJJINRmUkEE80XC9y01yAeT+ZqE3oB5OSPTvVYrknJPWlVF9vxqdSbkj3/UDJOeRVd9QdM5GR7VYSJeoGTSPEmMlcn0reMWzNtFRtUKnJzjGeakt9RErjJ69KjeAMSNgx0HHGKrhRC2QMEdBXZTTRyyZ0Fs4bk1YUAtyAfrWHa3uOpwRWnFeqy8jA9a9GDOSSZdjjA5FODrux0NVVvolwCQM+p5pzXScEMCe1dkZHO9ySR+o7+tRPONuBzUbzB+QQPb1qCVtqk56U73JsJcSBRnPNUDud8nkelRyTmRsAkCrVr0A6k96XWwrdCxCCU4yAOlTQZAIOeaIHAwgHU1NwpxjJIq92DdinOBzxxVdQc8DAzWhOgIGBg1D5IVQQOaLaE3IwdrcVT8Q6nFpGj3d3K2BFGzfXHStBT6jjmvPvi5qYj0OW0DhDKQDgZO3INZN2VzqpLVM8F1zUkmu5CFwZGMmT0BJJIrh/EvhqLW3UiQq5GCeMDNdRNCtzOQckg9faptN00CclwCCeMjjH41ySnZ7n0FOqtm9kWvh54eh8K2Rt4NxMj7pHzyTjAJr0G1uRIQDwBwQawtMtlbLY4B7961E3quAvQ9BXm1JOo7vUznibWVzSLpGdwJyx6U2O8JkGPvL04qtG5dNpJ6ZGOtaGg6d5l4CTkema9zJaSdSU+yR87meJcoKCe+5uWepzNGseMHt710FjdGCACQnLcgDtmpYtPiW3CMAWAGDjn2qjc2pDjnAB4Nfa2TsfM3NGOHz3BPOOQTVj7OExkZB7GqllkIB3NX0be20nGOmabSKiULhz0UdD0pLe7MUZTOSeTxWwbWMoxIGTxWY1i25iF4JP86zlodMEVZb55DjGBj86jMpOACeetWXtgAAeuaijjETgkY571CZryj7dZVIIA2/zrB8QW7yygEED1I4/Ou2tZ4tuAQQOpFY3iMxtExAOQCf6UorXU55rQ5OG3dZEwxJBru9GRoLdWbOSO/Ncho2mT/ahOCCnvnHvXbQTAxquDkVq43OVGvazFxgDOBWhbKCwyKx7JJeozg9BW5o8LSXADjjtmritBnRaRbBBvIye3tXTWN15ZGRj2rKskCKoxgCtaO3E6fLwfatYpGM02tC3qN4htSSASRXGxJ/peUXAY84HSuyTRHmTkcY71Ul0I2zb8D1z61rZI42mWdNnaOIZ4q4lyEfJNZbXaW8OCRkDiqX9rqzEFsDPeqVgR1SakcZBz9BSG/djlcn1rD0/UoywDHGT3rdW9tFUEsMmrjrpY6FqRyajKBjJFQAS30oXJAzzmm6hfW+3KsucVQh12KCX73T8QauzK1ZdvNGeEZB4rGe3dXIJPXnNbMusm5j+Uc9jWRLKzk7uvasXoZt2JbezR8AkEmrseiR8NnPH51n20ZC7txHNXFv2iABP504yXcyauguLPaCBwKx73NsDhvXOKu6lqodRt696528vSVJJz2PNbxqJPclQb6GPqFyHuDg9Oo9OadbkFQRyT3rLmmL3JPXn+taNtKiKASDX4rxm5Od29Ez9g4dko0V3sWnZsEkdKx7i7MbHnk+tXprxQpAOfUVhSzGSQgjIPQntX5Rz3PsHVsSy36GBkcZBGCOxB65rwjx18ANO8Sa5LqFoY7JHCkxhCckZ6cgDPFezXaHr0HpWVdM4APXnoO9fa5TmdPCUeWT1ZmsVyy0Z80ab4Nbwp4iKFjIY2KjDe3ftz9TXtOieIXWGJQwIIHIOcdqxfFehSJcPctCwJyxIHT61k6beeRIACQAf5mvfq15V4Xlqnqeur1IqR6p9v81ADgkjnmrcSOY9ynt0NchZ3xIVmPAPHPtXTWF+sijLAHHOTXzlWykczVi9GD5gIJA4yauwn58ZzjrVRMupAGT1q7bQnGTknPepg7vQSk7FjcUOR0qZSMZHXHWnw25cYIzQ1tt9a6uV2OiEm+hNBIVUHv6VbjuiuMd+9ZaNsypJI6VPDJuyB1FclRK1mdKs9zatr90wS2e+a1Ir8Scg59a5qKRxxjNXbWfyjg8HsDXlVacJJ3REoxkrNHRLcBh1pkgyAc8+lU7ef5Rk8nmpxLnnP0r5KrCUW7ppX0Pl69Jxk21oIxLZABqC4tBLGc9RUxc+v51DLIAME8VrTq8iSPmMRhJTlzGDcab5xIHY1gahYSq5QrlQec9K7UOvYc5pk1kkyEhQWx1NfoWRZrLCzSet+/Q+br+5dJbHmOpaCksZVolIOcAgY9q4XxJ4DttRjc3FujMFZcgDIU9QD2zXtV/bCP7wB9j2rAv1iWJ8pknrnpX7Tl3E+K0hSei8zzlOUnsfMXiP4YaakJMFqEZckNGuD16E968q1vwmbK4cONoxxgYAr6u8SLCkZIQEcnI/l9a8e8W2EVxkgCTg9eo56V+u5Pn0cU1TqfFYzqScVeR4pJDGqFC3mKAT269qp20wibJIUDOCBjIrpLzwVOkzurD5ugPfPTisS68O3kWSkTuQcFUUkjPoACTX3sJKS0ZxuSZ+whixkk5IqNiMnNPYlnJB4qvI/J4OAa/lrXqewIzAkgd+lNeMqAR+NPQqOe3vUTuRnv8AWkNEYfa+PWnjBOe570xF3nI6j1p33FyKl7GqZDdx4iLHpXjnxR0FPEEFzA7FQ8RT5ccZ5PX6Yr2S5YNCcHJ9DXk/jy4NtJIS4Qbcgk/UVlFGiPkH4haedI06W1P31I647mvELklrkqcYB7V7p8XZ1u1lmBAdm/Mg/wCFeBSFzcnJwN3T8a0gtTZbHUgCLRQ2G5HIPbvxWT4Y1CCy1uJp9ph3fNnuD2rauHT+wUUhi/Q47DtXDLuN6RjIzwB3r0qW9jirv3GeieLY7Ca9il08DYRltvc1l+aFwSc4HSvTJ/hjYWvgqHUYJ2nnMXmMfUkAgAV5rdJ5MhO3gDGfpXW4u58/RrxqK0dbM7/SdSi1TwY9tK6CSM7VDdcZzxXB3J/fNk4APIq/pN0TGY1X5SMgg9/pVS8iPnFRkEnmmotm8p+7YS1nEdxFKnLKwPP1zXrp1jT9X8I25jTZfqcSnbjIwe+eR0ryyDTJF2kxk5OQSOCPY121qiW9pEu3AwOT/WtYxdrnBKor2bKfhrwZd+JPEltFZxFyXycA4Azyele63PwZFrYNJLsMoA3KRwfU5xnNdT8FvD+mxaRDrEAUXDIULFhkDoc44Gfeq3xf8Q32jTRCJybaUFQQeAQMkfXms5pprsfLYvEVJVlCF0l+J8yeLvDSWWveREmxDg5AHHJBrurr4UofB5v7HEhVSzlcEnAyc+lcB4t1SaXVJXJ2kncCTk9eea9L+CPjae70zUdJuXR0A3BWOTgkg9exOKiTSje2p7U51nh4ypyd1Zs8KvIHE7xuMMpwfb6VWW2IOB0z1+ldX8RbIWPiu9SIoIWYMqoOBxyPzrnYVd5BHtLMxwAO/tQotpM+jo1OekpS3tdnp3gL4Wy+MdAbU7OKSWSEkOCQAR6Aetcp40gmt5Davw6Erk9Rg4I/xr134Q6j4h8J+G7sWmmzzQTgyhzESAfw9/WvKvFmna1rXimYyWciSXM+FVgQNxwSAMZ75rpjBxautzyqOJnKvNSkuXouxzEAaNQYid4rrPh/4lhs/EdmNWikuLJpAJVjxnHoAe1ex+E/2NvEviLRYrj7TFE8q7gWTHbpzyD2NZOqfs5eIfB+uWtrf2bAyttQxqSHIIBIJHTkfSvXwkXCouZNLqZ4nMMM4uDkm2raH0J4c0/wd8RdFkTSwiSWoUlVHlsnHHB6g9CRxmvLfiXp1v4SuiYzsjC5z2zzkZzXVWngmL4RNaao87pKIyJCTgEY5Bx1Hf8ACvFvjJ4yg13UpBaTeahILcnH0Hb611VsXChiouDumfKYbALF13yP3T6F8D2lpr3wuRrG4HnSRsSGIJVs9wDnBx+teA+JPHJ0HxBc2EoEnlOVLEZA9SKo/CPWtTWU2unySFpG2tChJyexwP51mfFrQNT0XWWkvrWSJ5V3lnUgnrz+fFZ4+cZV41IO8WrmuHy+NPFunJXXmet+APEWn69aPPESCGKtuGORjp6j3rtr7w/FeQK+0bcc45JzXy98ONbXS7ouzNGD8ox05Izx719VeCJ2u7SISEPBKMrJnqCORXuwwkMyoqbdmrHi5jhJYPE+0im0cdc+EIonZ4nBJPCYxj61oaZo7WY80Dc2OCByPUZrqPEnhprFjcW7fIwzjHQ9+ao6Xqgt8JPHznGMdDX1NHLuajbrbdnhyvKfMlZM0P2VtNfUf2iYhqEQ3KJJuQDghTjr2PTiv0mtmQW4HYV8SfArT7S3+IVnqUYCShXUlQOcjHP8q+zrC6Se1Ugjp29a/O85wcsLW5W731P0vAVFUw8Ut0rMs3PlRqXKg1gXV+kW8KOP51Y1O/CRkE9TisZs3eAnJPFeKotI7k9rlnTNfW3bErYGe/1rpbe+S4jWRD1HBFY8HhBLqFTJlCetaQ0Y2VuEhJIAwAaydr2ubpvRmlazmbOR06mrecCsnTi9uSJAeavvMAMk4rCUbvQ05rCXlvHdQlHGQRiuBv8AwaIrszI/yk5HtXWahqPlABW5zWXc6mxiORmnyN9TKVR20M8TmELGTnA6mqeu6Wmq2boQSCOoqYP9ofgHOeK0Ybc+XgjBx3qGpR66HPzO6dzy208M3FuJUbJQZIPatTRtZi0HerkYz3OBnvXTasn2KGQgZOCRmvHPEUxuRckuBgnGewrjWMjh5cs3d7o+gwNNYuLUnZifF/4zxeHrACLDzMem7oD0PGc18/8Ah2Wfxv4nF8s7+aW83HU8EkAe1ed/FbxRPqWtPboWaNDwST07cV0XwNuprLxto7OgKvJtYSNhQCCM9x3yB3NelhMasVUtBfI6auUxoUpVI3btc9n1fU72Nki+dio5Y5wD6mvQfhbPPc22JG2lGyeevT2rd/sawkh3CFCx65H+c1UtNMltL4C1jIEhAO0YFepGMoX5j4p1mlytWZ1GqagWhMQYtXB3l40VxhgRz3+td3Z6HLFNvuBlCOc1U1/QLW5QyooDgYyB1rjrXdmlotyKFRRnzPU6HQ9chutOhKsAQoBwelSNr62UjPnJ9Qa8xtJbqxuAkQcqD0FbE149xFl1wcelcUpXd+h6yrR0Oq0vxml/4ggtdxBkbH06nn8q9K+2JFECTgAV862Cmy1q3vY2w8bBhn1/ya9QvdRu7uxAhDbiMnFc9WSUeZ7HXCUXJJdTqrzVIZlOx1Y9MA9DXEXazz6sDG2TngiuO1DVLzR7gmYug7gk9P8AGuz+HGoReIEluFO/Y20555HWsqdT2i5o7I9RYeTjzrVHXxmW3gRmJJA5JrO1TxBHEpy2Mdata5eC3gK54AriIrSXV52Bb5c+vvXfSfvpM5qkLQbT2Rs2+oJffMTlDWB4w0W1uLYuoAdeQRj0rTi057A7FJI/xqDxDYztpc0w5KoWwfYV318PCtTcZq6Pn4Vp0588HZ9zzG4C2iBsgYNXLbxEixFThsDua5GXxFFewyxOcMpYHnpgkYrxLxn8TNT0LU7uwtpSgVjhupweR19q+VwfLSqa6p6H3c6LxlCOtnoz6n8K6hMwvZbdBsVux746frVWPxCbrVyJyCCeFI6VyvwB8RzHwODeiT7S8js/mHkkk8/Qg8VQ8ZapLp+qtcwR/K3OFBAyPUiunMLXitiMHRjCUl1XUzPjPYW17qFrcLuSUnapCggg9c+hz09c1W8ceGDoPhFb3TpCjQoGYgYJ6AnitPRtGuviE4nlj2xwMGUg5BOeR+lbviuylbQbqzKFsxlSuTyO44ry6fqeqkrLU+TdV1W7muC1xKXlzyWOSe9dz4I8UPDZlUBfAHQdyeefSvOfELrb61OArALIQysCMHPTB54r0XwbGljCjSR8SAMOOMY9K9Cm3zK2wTV0e9/Dbx+EsVd1KOGKkHoOf14r0+DxSmoxhtwKnpn6elfP2hqiwExfKhPQdPXius8O6jIbhYdxIzxX21DllC62Pz/N4NSV0eoT35ZgEyQfSrNxsFnl8Ekcg1S0+JFg3SnGBxWVrmuraxuu7PsDWcna+p8utXYwF0U67r8VuCBEzjcc4O3PP44r0OfQ7TQrcCFQoA6da8x8OeKFg8QxuAWDEjIz3FeiatfNfrEclRjJzXJK1tTsw0b1YrrdHnGru8k828nBckA8nBJx+lcbq+0sV/iByfT613+s2wS5c8Edea4fWIz5jAD6Zr+a85SeLqerP7DydcuEp+iOYltzd3IiAJyeuOB71uXbppenLFGQCoycnk56n86fYWIizMw59+1cv4o1VZpnUHAQ7Q46V85/DV+rPo4JtmBdXDNLLluSxOR9arK5bAbJ9zUF1LkEq+T1z1zSWqMWRiTgnPtXK3od/LZG7pcYDDK5yeK77Q4BFb7yMZ6CuT0SzdplBHyHuPr0ruzGsVqgQdByB611UVo2ct7sz7+UHOOnv2rElYKCMAZNWdUvvJBDL1OMHvWWswfHcE9BVSmk7IncmXAGAM5qyjDZkYJ6e4qGJlOOPp71ajQLk4yCOaE/MlGbdL5gJI4xzWJeYj5HJJ4HTPPPNdDIwfKbeO+e9UZtPSRc7c4HHpWT1NI6My0kJfBOOewp/kDGSc89BTJ7cRHgk47f/XqaAF0HXB61nc6ErbEsbmPbg89q04LwoASck1itDKJAiJI5z1VScfXFb9ho8hjV5jj/AGaIt30E0kallP8AaFywyMVkX/hi2nm84gAhixA6HNa8UkNupC9arSs0pODgE9K6OZOyeoK6KpjitowkSBQPSuO8UWkttfwXKqwBwCScAnnj8q7y3iTlWZQc9+1WvHXw8e38NS3cl6Ip8BlQrw2SBwfXmu6jha2Ii3Ti9PuOWri6OHcVUkld7dTzRJMoCPnYnk9xTkkLEAggenrUlrbpaQYkkUuBgknA/KqUtwrOAG3Anqv14rNRcXyvRo0clJXWqZaUOWJboDwTVS8dCjMxzgcg9K0BgRnjI7g1ganMCzgAAEdO/WulaLU5t3Yha5BcY4B6CozKdwYnBJ61W65B4I6Gomclgo4HrTWhLRqpcMzbGGR61PhRjAzkcGs+2jZjg/NgZBHtWlbgBcPkk9MitIttkNIY7BkyBn2FVWQoxwMkj8qtmMJkDgHpmo3U7cjr1Jrqg2Yt9DLvFBUA8MeR71lgBjhgCcZx2q9rDkIGDHgdPT0rN0hH1CYxIMvhiM+g5P6V9DkkPa4+lDe7X5ngZ3VVHL6s27JJ/kYWt6x9kkKJkYGcg9Pp71yHh1dR8T66mnw3LB5WJJZjgDOST34FaXjuOXSJpyxICgkE8574GarfA8rqPxI062D7ZLpjCuRxkgk5PrxgfWv7ep06VLC3SWi3fTQ/kCpQVWTlbXufRMmhReHPDZkiRnEKgsepJJAJ/EnirWk6f/aFnFP1Vs5BNe3aV8JPN0tY7vDgqMqRn06gis5vhtNa3It4o8RL8oOP1r8+nmFJSa313OH+yaz1S3PGfFciaD4dv7suqGGFmBPQEAkGvhPWtQOr6tPdsxczEMWPfivuf9sezTwN8MoShImvZjCwJHKlTkevWvguEEkZHA6V+fZ/i/bTjFbbo/ffD3K3haEq095Oxo2MBOSM8elaMeOigBu5NU7aYoAg5yeR+HWtKwj8yVVYqpJ6t2FfFyaZ+/YaNkbelxhYhKQFK9Ce5xTpwoYOMg57/wCFWJlS0tFiDbs4I4HPvVV3XygQcNnkntWGx6cFd3Iml3ZBwPQ+tOcuEAwMAfe9aja4DJgDLdTkU1GdwVBGMd6hM0aGNKQcA855xSxyycIQCOpzTViOScfN0xTsEr1G4HGPSqRV0ywqpvySfU++Kb5TysTjK549hQmWUEirDttUAdO9HqJSsV1dll9R04qXYQSdoweTnuaZyZRjqTyKknlO3k844Ao6FxTbQ3G5AUOMcEDucVPbuHUqRhscZ9aggj4+Y4yeM1MmLdufmPYihGvkhzIS2SPx9akhRJmEbjpk5PA/OmiYN2I5p0algQcAE8UNXL6algKiAlQAwGAR1Ptmkhmb5jw2eQuMkU2NcEf3R1Ip8SK8oI4z1IPNVYpWtqWLW2EjGRxh+2eBj6VIyeaCqcYPJpWQKgCudq9ADzTllIUc4PcAVaQRu9SukJjLjGTirIKsu0qAe5PU1HMuSCpOM9akRDjOORzmmXe4NbhYyxPIGBntVONdxYsMY9e9XHt2YEnke59qbtWNDxkdKtbkXsCxBkJ7jvUE/wC8IGSfUVI7HZkHA9PSqlvGY3YnliScmn6kruy0sXAJHAHFJHhQwAJ56HtThufGeB05qMqckhuQeKr1FdvcYQSDg4J4Oe1OhnERKHLBuhXB5pFGAQSc9zUVvG4c5Hy5yD6UtjTdak0jcABeo5BqvJADgZwAOh61Yk+VTk4GDg1WjbL/ADAsO+egqU11MldIi8rnDEsPU96c7hhsyc4/pUtw54CqAPX3qs6Ff3hXL44xnij0Mnq0yKSE7QRxzTIyseT/AB5wT7VNECBgk8k5BPSnOiCYkgAdSapama7DCWCgtkDt3pVwQMZO7qTTzk4VfudBnsKMFHCKcgjuKZGlhtzhwEBKkHjuD9ajkBduvIHOO9WfKBXLnkGoJcIDt5YHJPpUtWMWtkiAZQHnOOMEVRld3lByQB2q8sisxLjGRULBWJI7niixjK66FVohICe4xjFV1iTbtBy3XLVLOxRuDg4/OmNcoYwpUl854oS11MGmRgBOoz7UoIOATjnnHYU9Qjqp9RSmNkBAUEHue9UtGZNksBCL8n1FaCyM0RBG846d6xYzgg7Sp+vetSKXy1BOenStk7o5KqOW1CLyLllIwSc4PaqYAMnPrn2rd8Qw79k3buawd/PHJqXozlk7pMe2D1PQ8H0qvI/mEgHIHf1qQuQhOM47VGGyOBzjpVx7nl1VdNHOajDsuCB0z2qnnBrS1FSsxz1rMbr079a7I6HxeIjyyZWcZB9Qa1/ClutxrUCMu4Fsn2Hr/Ssph3zmt3wEguPEUSAYyrHPUkjBAFdNtNz52s2md7f6QDEZI+SDnB+nNYsrvA2GVsjjPpXdXEIMWCDkjkGsi809JF2lBnHLYriqNa2ZxKWqMezkS9ikt5iCHGBnoD2rGh82znaA8EMevcf/AF61zpsltJuQZTPYc8Vp3GhwahbJOMpdKuAexx0yK87mTVmerRnZlfS7sHhxzjIq86q3QdOlZtpEEco4IcdR7V0llZpLECSOeR0rmtdHr05JblW1uijBT17ZrSs7grIWOB/I1C2lqvzFvmzjJqaGyZ0Le5GDUOLOyDujTiuDKchj6YFbum3IRAj9egxXJxQyx5HPB696tJfyw8qR14zWDj1G1daHdROzR8jOe4qdXIUcc+tZOja3HPGI5GAkJxg/SthSm04YMMdqzcU1c53dbjUmIyD068+tC3DFumfUU8bAuOAewqPcnBLAD1zWPI+gk+453bdk/wCTSNIQc9cDkVQ1LW7TT4y88iooONxIGPwzmuY1T4qaJp7qDeq5YEgxqXxg98ZwfrVRozm/dVxN9WdqCGBcjGBnr1qheXJh+YntxXnV38aLaZJBYW007AjmT5RjPJzzxWPqPjjV9UjVoUEKMOwyQc881p9WqL4lb1FFpvQ9B1PWkikG6QAHnBPSuU1fxrukKQMS6ccdD9DWZp3hTXtadHl810bILE9APfpXYaL8J4o5fNmdi/B2noPX86LQhu7+hqlc4kPqHiFj8khiLcsDxmuy0b4QCQpLNKwPUqQMHPp3zXpOkeFrfT4gq26IBzgKME+9dBa2ALD5cYHA/wAKh1HtHRGiVjjdE+H9paSxP5CuY+RkcFvU4rubOz2qAABntVu2twCFABzxVpYFTgnGD0xWD7lq7RXht1jPzDvjpW5psaxrnt1BHSqGxeM889atQv5MexSAPrWWwNGv9rVAO4qu12WYnPfoO1Ulk2pyRnsDTFmKODnPrxUuQrdC1JdcYHWoTONnJPXkf1qFXEm4dB60zYSDgnpwKwd2NJFsyKzevHaqsocMSCcnp7VKkZbGRtwPzpHjOCOcgcH1JqdxuOhDa6je6DqttqOnyvBdwNuWVOuO4PqD6GvqLRfiFH4i0S0vIZwS6gSKeCrgAHj618wOcxkYIPqa3PAniE6TqJtHdlinG0EHgMDnJB9uOKunOzs+pxVadz3q7115gQHyOnBrHluWLcknNZcF4Dglu/UnrTpLsAgg966OY82ULG/p8yRjL889Kra1cCUZTG3vistbskgE9f0q0p8yIgnHFQ3qJKxTtrlC+x8E1efTo7rnGB1xXO3Tm1uM578kVfstZXcilsgHrU3Rdh914fYqQo6c1kTaZKhxtzXYwX0UmMODk8ip/Lgl6lc9TWi1JdmefS2cmMAcioksZD1B9uOtd/JpsMmMAe1V5NJjBzge4qlHUg4wae2MjOfemG3K9R0612U2nqkfyjFZ8mnoWyRjnOKpRYmcySY+TSK5yc9O9bd5p0YXK9fQ1jzFI3xkE1vFWOd6DyoKkjBrIv8AERLZAA59qku9XWwPzkAYz8xrgvEXi+W9m8mJFCA8kE5P41tzKKIaudANYBYKmGOc5q4k97cxjayoOuRXA2N24Ykkg4zz3Oa6LTvEDwJgjJ/SnTq66kOB0MVrK0m+WckkAYNakLnAzk49aw7bVBc4I6nsTWtayb1Ax1ruhPscso6mgCDyxwMdKo3Nx1UHIqaWTam3iqRG7qDW/MzO3cIgBye/WrluwXGD15HvVUgEZH3qlteuD+Bpxlfch6GpBliCBVryigy/X9agswVQAEZqxuONrHJ6gVvEyasI65HXFVxhc5OfarLkHtkiqsgLkkDvVXshLV3GPhUIHTvXgfxY1p7y/urdHBSKQKCDkkAAnH8q9k8U6tFo2iXVxPIyKqcsASeSB/M18vavrJvtSlJ+ZNxII6YJrz6s7Kx005cupXhTdksODxkVr6dblckLkEcE9RWdEhmYFRhRz+FbdjcJGADwSAMmvLlO+hs6jS3NOzYoowvU8jFWWlCcA8nqKzn1BIFyT1GQfWsO81qTz1kDkKByKEtDnnVZ2luMgAAA9yO5rX0wSI4KtgjoR3rzuPxVJCEJ5QdRgZrpfDniRb9SQDnJGSMfSvqcqXIn5nj4qXM15HpkV6fLRiQeOec5OKe9ySAQOveuVjv5VABOF9K6fRgLiAMSCDx+lfTxkm9zh5SSOYqyg4x3rRgkMpyemOtYt5cpbzbD1Bxgdqrtrqxnah47Gtkrm0Y3OqSU9CeB+tS/aVSMk4zXM2Ot7lw43E9COv41DNqj5YFvvHjvjmueZ204aG1cSqz5BGe9Z0s4MuCe/Bqh9qfKktnPvTxIHI9R3rNG3JoakciwgHJ57VZvkiuYARycZJI5rHJLEZPStbTgskRB5IHrW0Ujz6i1JNKgijj24zj1rVghjDgkj6Vl+W1sxbHB71oW0ylRk4PfFXY4JLU6C1dFAwuTW5pUKl92OfSuWtJyGHcZ6V0mk3gwARgnsKWqLimzo4cOwHf0rd0obCM9M1hWjDknrjjPerseo/ZsEdRyfetIuzL5G0dg8jRxDA57Vl311lcsMn0rPj8XLtxtyRxg1Vu9V+2RkA4+narc0rXMHS1MrVZSzEjoO1YMkjliASK0b6Y5IOQTWYc7vXmvMxNeULKLaN8PRTb5lcsWk8qPliT3HNTS3ly7DYCV7kkjHrUltEjAHg1a8lEQnGSRWNLMp01Zq/mz14U4JW5UzOW4uGOHJx+daWnWLT8nGBVTygXzjAHUVoQXot4yB1A4rVZpJvVaGVShzfCrG3byQ2sYVsHHahIkvJSV49K5uS7d3BJPXv2rT0u6aJwwPboa76db20VJbHj1qUoSs0a0tm9vyelZ90c59K1vtZvo9pOD3BqCbR38suRxjIpMVOLutDjdTuGjDAZxXM3V7K7EZOOhrodaHlyOh555rm3hy5xkisW9bnoxSVivsmfLYJHrQty8QwT7HNbemonKuMqeoNZmsWyrN8gwDk18lxJgvrWDlJK8kj38rxLpVkm9GMhm3qckmogm98AHOarLKYgB19at2rGQZAOfWvwJxcXyyVmj7mVVNXTK95lRtIB561RktzJHjBBB61sTW5kOec01bM4wRx15oSdznc0YV9pq3Ns6EbhICprzbW/C01k7SwIzKCTyOtet3ELwMMZIHJAqtdwC6hkCKCSCMkdD+NfomWY+li4KlJpSStr1PewmNi0ovseORXsgUxOSAD+VdNoM6gKHYsMYG49DVPXvCssDFoss3Ug9f8Kb4StnkvFimBAU5I68dKjH4GdJe0vdI9KduW6eh32nSvMQFGRjJPWte03s/PAHXNXNC0qPyVVAMkZySMmtFtAuWcFIi3uBkV40a0KduZpXPKliIQ+J29RtngJkgZNRXcgAOBk1cOh6gF5t2VR3J4FV5NMnH34iTj16V3rG4drlUlc0p42jouZGapJkyRxVhgY13DABpfIZWAII59KlMLNgFTgdK5p1YPZnqQrQa1Yy3nIGSfzp6SMW3E1G9m2c5wPTFPSMg81wSmmaqcXsy/DeAAYq/bziQ9wfesJSV9TWhbTAAEntXBVjGqrSWxhUhGorPVGwE38E81DcwhV9xTLW5Bzk/QVPJOGTBGR715U8O4tOKujw8VgptctLZrUy/OEbYI+me1SLdbgAoye+KjvY/NxgYOeTUmnWrB1GM+5rWNSdPSx85LJard2kVbmze73ELz6Vy+tabJFGQVbJ6A16aiRQ4BwSetZ2o2sFzkFQT3r38HnFTDK0W0+44ZFJfEkfOviQCJZFCHCg5H0HpXiXiZ7qS5LwxskQPAI6+5r7bn8F2F5vPkIWY5bcAc8Y5/CvNfFXwRSaUtaukMRPKtGWxz2wff1r9f4W4ooQUnXfvrq9Dkr8N1K7tzJI+WrZLq5kQEEnPUjtXZaF4S3XcTBC0jAHbg45/CvZtG+DEVg67vLkZTkllIyCecdee/Nd9pPgbTbCEjyV3kY3kDI+npX1eY8dRw9NulPV6J9jilws6TTvzI9ik5yQMVXK7wc+tSgnb83HtULOB3ryT567sNCYUg9O30qNnBBA604vluenaomwvI4NA0wi4JpHbb3FM80qeBnB71GxMre9D2NEMuG2xkg84r5x/aI1ia2s9kTkFxtXPrnOBX0VeIUjb6E189/HnQ21KyW5iLb7ZtzDGQVPBz3GKwirGqPlfx1cXAsYQwByMMW65x1FeXLtN2GI6HP5mvVvibeRSQoAR5iDaxA6DGa8ih3Jcr3JPVu3NXDexs9js9WIGgxAg5OMnv0rK8H6Fb6nfs0sigxjcFbuaua9PJFpEaDK7hgk9++BXG2888V2pRmVvYkE/lXq0dZI4cTrTavY+jvAeow3tteadNLkKMRqScE8gjFcv4v8AX2kQvO8Ra2LfKyg45OB0rE8EXlzDcpduxjZecHIJHvmvY/+E6t/Efh77BccuuMsw6kGvWdO9mnc+FhKdCTjDa+pgfCnwZpl5o81xegSyscKxJAAx29x3rifF+kLpurTKhDRA8Fe3OMGu7l8RQaHp/2a3AUKSQB3NcBqFxNqs0rnJ3HcSTn61HI073ubQqz9o3N6Pod14QudM1rw5BbOqm8twQxAGSoJxzk9RjNVr7TlEp2glc8j0qr8HfCF/r3iVjEAYI1IkI6gE4xjrjI612PinQbnQ9UkgnQp3Ge4rSMfescVar79jN03xJqGgaRKLeZ0hYbmRSQMgdSM13vg+WX4leGIzfS+aYGIDMTkEDGSOnSuQ0bQ21u1ntugx1x147Z966X4QA+Hxq9pzsVhjfnkgkE1Xs1JPm3PNrvm0S1WzPH/AIraAmia0It/UEDHoCePrXPeC9bTw9rsMzEBGzHJn+6cZ5+uK1Pihq82teKbqVlZVjcooYg4wSCeOxxmuXso0F0jFQSpz83Q1x2Tuj67CJKkk9brU7T4gWJuLhLoJiMjO/HUk5qn8NPDX/CT+LNPsXdgjSjcQMkY5HHpW/401qw1LwvbJC6idGDMo5OAOx6cmrf7PUtvbeLmvZWCPBGWjyCck8cduM5rtwFFVq0ab67l1qjo4abj0Wh+hPgzw5pmnaHbWcEKiCNQu04IJxznPvXPav8AAvQrnxRDrcdkolRt5zkgt6kE4Jrk/BHxatrrVHsY2kYxqGLkEKeeQD6/Xr2r2rSfFMGsWRETK3HTOccV93UwPK05RWm3kflzrVI31avvqa+k3ttH5cRAGAFwAAB26Vt6hpNlrNugliR9p3KSM4OMZBrxbVtburDWyA7hVYcL0xnp9K9B03xOTYBycHFck6Lj73QxVR9zyv8AaV8E3WreFSmmQtLPAWYqoyWGCMD8a/PTxOxsr54JUMbq5RlOQQR1znnOetfpNrnxBgGoNDNIqZ7MR+Zz2r4Q+PllpX/Cd3sthIXEkrSMBggMc5AIPSvzutXhVx8lB3SW591kPu35lujf/Zd1ew0Lxx9pvwnltEQrMQOnPf613v7UfiK08UQWgtirxRnIdcHJwcjP4V5D8HJ9EHiCOz1eVIBcBljduhY4A57H9K7T4qaUmkRiwEqyxFg0bkjpXqqXNBRb1R69WmvrCq2e254/4e083NyYw/zZ5B7V7l4W8YX+g6LbWQfcluAAxOSRnOOfyrhvDvge5tZhPIrBHGQwHHIq5LqUVnqf2WQg4PLb+MV91klanaNKTs7rc+dx1T29SSgm9Ox9O2GrpqumwlzkuoJ/EA1zep6R/pIZeATnGfxrN0LUwYoiM5VQBtPGMV0VzObq3DqPmHTFfobdj5TkjNKPU7L4UaXfy6xbyWxOFPzNzgDNfWFnqEunacGkOCBnn6V51+ztoMf/AAhyXskQEsrtyw5IBPWui8d+IU0+2aIdSdv14r8kz/FKviXGC+HQ+6yug6dJKXXU04dTl1WVmGSmcAjpXV+G7D5xJJggHgHtXlvgnxNALPbIwBJyATya9W0O+WS1DocgjtXzWrjruek4Wk7bHU79o9MVC94i5OcgVmtfEA5Jx6VRnv0VGJbp2NYxpdyHKzs2aM9+hOQcYNVZ9WQIW3gAdea4HXvEM9kksiEsqgk4rz3VvHtzdgxqSgz2Jyfc+laxUUtRXvsz1TUfFMTXgj3jg1uWV9b3US7sYPXNfOF54jltkM8pZgOSc11vhL4gf2xbI8OSuO5BPHH+c1XIpK6d0ZuLR7h5dtEAUCnNPO2bGMAE15c/jsW2BI+SOoziuj8NeL4tTjG1wSp7kVyy5XfUhQnZtJ2R0OqaQbiFgx4I6186/EqM+HWvAX2xDJ3N6GvpC+vw9g5UjIHb6V8p/tHawraHdgjLFlXOeevBx9a+NzF2rxs9O59RkibqqL6ng+v+FbfWIp9St4wMEke3PGB1xVbQL0WV3ZGMAzxuCgIzhgcj8jUNp4teLRntZHyw4Gep/pXJadfyPrikF8Bt4Zeo5zz14PSvayJ/7SkfcYqly0nfsfoD4Osbm+0q2uJjhpY1YjOcEjpmvQdC0qOPDsob6iuH+Ht8Z/D1iTuQyQRttbqCVGR+Br0KyuBFBknkCvr60rTaZ+I4hN1ZepQ8Z3S2GnGUAAg4IzjNcDB4g+1yLDgsWYAADJ54rZ+JF+bvTwFwfLbP4YriPB8ksnijTCR+4EwMmR25/riuZpS08jTC0vaTs+h7n4U8KW0doHnt1d3HO4Z+lWdd8D2l9bHy4kicDjaAM10NqVjiUcEYB4+lWGbzEPNeY1Z7aHsKlG2x4be+E30+/QdV3dD0PNelaZZRQ6ejuuDtGc1Jq2lCacPwccgYrO1jVTY6e6gdF5x9KyqxXI29khpWaa0PNfiuY7hYo0YIGfBORzxn+eK2fhZaroGmmAD75DMSTyTyTzXzb8YvibeWfiOBYAZhExaQA5BwcYz617x8LviBZeKNGsr5Imt45Bgo4yQRwfqM1xYNN032b0PraUX9UTXU9E12ye9hJAODzWVpLR6czBzg+h7V1sk8bWg28jH9K8h8Za01teOqMRg9R610QqRjUTk7K55jpylFxSu3od2+owzyjaQ3POKk1Fo57CRDhgVII6jp3rzPwvrbz6iqu5+bglv1rrdR1NYoyA3UcnPtX0nMpwvHa258zXpOjJxluj5z8RaONF1+/SMnYzF16dDnt9c14N8SNJnN896PnAPOeMkV7n8ZPEdvYa4qiTEsoVQvqOcnPqM1554p083+hNMwIx82D37V8JVjyVGuiZ91g6rqYaEvI7j4R+JzfeHYIjG0csS4OTnPbJ9DXoEOkrrO8SgFQDkmvMP2ftBF/DcSJvWJXIZcjDHjJJ9a9kvpotIVo4zh2HHFbYmftJJ9LG9Gyk13KOiaza+G/PgDIMnBAI6ioYvFEFxcyl2VwRyMg+3f+teO+ONS2eII2E5BdgpA7ZOOP61X8Y2N9oelSXdtMSQMdf5muSMUjtUFocx4/wBGh1zx9qKRBdpl3ME78A5Jru/D2hLCIVIDbRwT9OmK8m8KamLW+lvZpC8snBzzjnn1Nd/4f+IEQ1eOJgpic4JPBB7Dmu6CstGTNNOyPWLDQCluHJwCM8CnaLA51MRxHc4OeO4qu3ilLiERK3zNwADzzXrXwh+GskM/9qX6EO4KrG46A85x79a+kwVWVKN3qmfK5nSVb3Nn3KN3BepZB/LcALk4Bx09a8+1K/klvRE5PJwQa+rp9IgMBj2DBG08cV4J8WPCMGh3RvYBhH7Hs3oPwpSnJzv0PkK+EeHe90+ph6Dptraaqk7nKADjHfv+dbWp+KrdbxbeLBBHB/Dp9a4XQtRa585mlwFHIJ5/KqMcwl1gPvzk+vANc2Krezpyd+jPSyfCVMRjKaSbV1dnW3s7zybux/Wuf1CxMkxZhgE5Jrb8zgZGQcZNUNbvY7Wwlk6kKTgnrxX864uftKkpTe7Z/XuEpKnSjGKskkcx4k1CKGyaINgsdpx+FeX6peMJyhO8Ekkk1o63qD3twZCeQOBzgc5rnpZNzF25Ge9fP1ZczPdowtuPjkQ4JHPcGtfToPNIwOR0x6VmWMQuAGTkA9TXW6PYEsgAGD1IrBK7saVGkjo/D9u8qDeMkHGcVrXUnkgA5z6Gp9Ot/s1uMAA9c1Q1RiQeeex716EVyxscPMc/4gaWSNDFEz8/Mw7e5qhaCQxoDG47EbTzUp1l7e8ZfL3jJXa3GD6j1robXUklVTjG7n5q5dG73LTsjLSGUgEIRjoMHNWLdJ1HKkgnk4NbQu0yAVznuBzTXvFVcAc/TiqaS6iS0MF7eQyfKhbPQCp4LCWQEMuB/dIrT+3qmCq8/TiqsuryF8KMD3FT7q6lxuZN34VmmkGGSJc5JOSTVuy0SKwTMsglcHOcYAHpU76lK65J7/jUEjEjLtnvQrPZGl3sy5HdW9uh8peM5I9aqS3b3BwMgHt6CoUIZgsaF2PTGST+FWtN0e7vpiCnloDyCOa66WEr1rKMXbucdXG4fDp+0ktOm5XQrGSM5J6DqTXT+FPCN14hu9jk20YGd7jk+wB65rpPC3hjSrAC5uEa5dDu+bBAOOmP15r0Dw5eaPq10ACEljIKqwwW+gx2r6vBZGotTrtPyPjsdxC5Jww8Wr6XMHRfC+h6Zew2Uumia5U7hPKAcnjnJHr26D2pPjxphn8PWyR2+5EJeUgYwoGOo6c4P4V6FqFpYyXEUsO1ZV6gd6xfG1y1xbGF4sxSqVbcODkEEfTFfZ06UYR5YpJeR8XUxE6klKTbfdnxajB/M35DLleDn8c9wagFuxcEAgZySe9dNrOjnQPEFzaXMKlcl4goONhzjGR2/pVG7hA5CkDHANfmeMpuniJx8z9fwdX2uGpy7pfeQ9LfBJJxxjqay7uyEsBcD5j3PWte1G5cEZ5pL63KRFgCR3GeayjqW9GcTODG+DnNQQBwCHOeeGrVvYt77sBQTUdvbxMp7EEdKEVdFnT0wmMnnr61eCgcEYxyM1WhAO0KSCO4q3ICygY49apES3uM4dTxnHaq9ypfAHX64qxtwMdOfzqKZScnOD3rsp7HMzB1oiOEBuRjnB/nWn8HNOh1nxTNbygkLauw5wc5UHB/GsnW3RoGHIYcZPSuv+ANsv8Aad9ciJ2eNAvnBeAuckZ9Twa+t4cS/tCm/M+P4rly5TV9DzL9pL4e3vhy7/tJJDNYXMgQJg5QgZz9Pzqz+xP4NTxP8V5J54vMt9LiW55APz5+XgjpwTkc9K9f/aC1SwvvBs1pJAZ5zzGyDOxu5J5wMVm/sLaFPpcniHWHhKQSstskjEZdgSSMdcc9elf1RicZKplUuZ2a0X4H80YLVSfmfa0GwRDOM9xVS48veSAMjoaqxaghIBPB9ajvLseUSnXHQV+c38z2F0Vj4N/4KIeMo7/WNE8OROTLaMZ5SRjBIPAPccg/jXyBbKZMDH4V6f8AtN+LY/GPxl1+4gkZkjl8khh0Zcg49uBXnelxsWU9s8+tfIY+fNWfVI/oLhnDexwVNdXq/maFpbo6gEfOR6dK19Os1jUs4yAOCepNRRqEVQACc9fatEZihAbqegPpXiSd2fpdKDSsMluN5wVwB0FVkBbO/IAPAq1MAiRknOecDtVWViwGBgViztgtCVQNowvI9aglnCMVUYJOT/8AXpXYqmDgAgY5qNHEnJPPr60IVrasn80HknBA5x700KwwQMcdaEB4IXIPf0qycspAOCB+NXuZp2I4vvAE9eCPSpwpVcvyD0qGIlGYs2BjGadHKXOQchfWmkXa5Lt4JU444P1qtsk8wFxkH15q0UYoB933FJ5TNjPOOpHeg0g7MR2VFGdwPaiLErZdtp7Z5zR5ucqVzjjmnAeYhIGCD0FTsaLQlYBEAOSSOo7UkKEkM54HQCi2XeuCCccn86cHRpQoJyDj2pbsqN9UTGRPlQqeenuKmS1aHLrkj0J9aiIK4cDIHpyR9BVuxk89MknHXmtF5l7K6GTDfMuOOB+dTI+xTuwRnGfWnlVl4xwO571JDAoGCcnHcVaVila1iAEspA4JPG6nxMVQq5yQOSOtMmLru2cEdf61GZAihmyT3A71S0C1ywtyApU5IzimK5VirchhgD8aja5QpgjHHBHrTCzlsKCw7H+dVFdxWJfL3nk5BPGaSRPIAP3m9vSqxkKscE4z37VLsc4cHjsDVktNMRZCz4foec9xU8kkfl4XJJ4BNMTbuBkXcO4//VUe8JIxCZBPAz09qL2FuPgAWPLckdM00SeZyOBSSTLzgkE9cUW5GQeo7g0kytbXHMhK/Mcg8g+1VbnPlAJ2OTj0qxIPOZgD8g7HrVUyhm5HyjgAd6SM1cjiMowSeB2qbCueDk4x+PemzECFgM8ciqMbOOADgnk0tjJ3kXJIyZBjlcZ9800gTrlASQcEHv60QfLEEHbjJ7+uTUbh7aUZAG4cbSD/ACoMtehKCFJB4PTFIjDlzuxjt/hVYSu0hBU8dx3p6fvQckjviq66Ca7lp9si5ByDxketVZI2WQ4BwRznnP0qWGb93jHQ85/nUzPvXJIBHemZO6aM9QrYz1OOtRyjycEcjOCfapTiRiwOWHTNQzShGCk5PPQZoM2rlG7UOTjORycVBwOduCOnv9a0GXeeMcnnPpVe8hJI2Djv6Gg5pdiorHqck5zUil3bGTj1NQyjyiMnnvinrORwMbfapRm9ESn5DwM+9Swykkrgkg81D5hLDBznse1TQKASzdTwK3jZnNPVak+qRpPp5QjJHINciU8skEc5xXauVkgKYOSMdetcjqEJhuWDDB7Cqa6nn6bFV48KDkgdqjSUKN2cevvSzTZSoYwG5J/OmmmefU3M7VVDZcEnNYbAhv8AGuj1CJVTBOD2rAlA3ZNdcNT4/HQtK5AAX6np3rqvhxbbtdEjLgRjIY9M44rlXLemPxrv/htp5a2nnI5L4UknoB6dM1pJSaairs+XxPLGDez7nozqHXJ54zmqLxiRiMZFSG5KoBnoMVALkLlgOByc9K8ir7Sm7S0PHg77O442m1eOncHvVc3SwNtIwM9R61MdTjnXAIBzgEc5qlcMHOWAx2rj5m2epQdtypqsYdDcQKCw+/gcn3qvpeu5CoHbA4yR3+taEV0ixlQMg9RWFc6bsmJt1OW5EY7+gAql+J7lF3Op/tRZUyGAHdfWiDWNgGW4HY9ga4mW/eOXYS0bg4Kt6+lOku7qbAWKRj0yFJ/kKfLJ7npQtY7463EFyrK+RVGXXYYywZwO/J6ZqLwn4Un1VPOnBVCfunIJ/D3rWuvh9HNuxG2COgPI+lc7tfVmtlsc3ceK47djskI9xzVF/inqVjJ+6neVF4CNjB/HGf1rqh8LGmUbEQgnBErEY/SqeofC77BEXKo5wOAMgH61tT9itXqctTmastzmbr416xM6EwoDGcgEnBOMcgYrJvvi1rs67BMsXOflBP8AOtyT4fXEu1lti4J5KDJHpkeldV4Y+AceoX0VxqCmO3UhjB13j8+PeuyNXCx1cTglTrvZ6nlUB1/xdIWZprklhlyMZJ9wOeK6Ww+EV/KvmXLrHnnBySeef8819HaD4E03RLUwWdutvFu3FV5BP481cvfDgcKiQGUE4O0E4/Ks3i+Z2pqyJdKUUuZ3Pn7R/ACWkwQgMDwdpPTvXo2jeC4nkt2MCpErZx0BA9jXrulfA+41XS3ktpfsN5gqI2izz1BJJ4FcTJ4M1/wdrqQ6xJIQCCFUFkIPocYrza0p/FLU2pOLdkzpbLREtIAqJsU9hjmrUemAHgDHr3qzaTCSJACSAMfT61aXCkA8/WuLmTOtKzK0dsI04Gf1qxFEHAz8pPT1pxbGMc56CndsDqO9TzGsdSSJTEw7DHB96Vss+T60xJeeRj3NAkw+cbhnqO1Z3ui1oSGQ8AVHNKeMHkUGXLHIzjoSMA0ALKuSeewFRa40OSVuM9etS+YWwM81EoIBHXtSovJNKwmWIjgE4wT1p6x5BYE4ojwEyRzjsKmiw68gj8KOUSIoySdp5FWtjvj0B/GkWAc44pygp1xjvmo5Rp3RXkG7gnA75qjJmOQPGcOpBBxnkHOeavzMM4PfvVOQrtOMZHXmsZLUzaPQPC+tJqVgpkfdLGAshIwc1tSThQApznvXk+ha6+l6ig6xSHaysSAPf616tYGN413kEEbgc5B4zx7V0Qd0cE42ZPFK5wSD9auw3DEEYOPWq+Y1GAcmp4Sq4JOB702nc5dtSpqVuZIyaxkgkzw2T7dq66REmjIGMgVjuiwSEHHJxk0WQropWs80JwSwxxwa0rbU5W6timOEAAI69KgeaKIFicAdTnj861imZtm3BqT4IzVlNQL5yefrXDa3440jw5CHvb2K2GeRKwBx3wO/0FcTqP7R3hC0dkttSkumAyBDbO2fbOMA1tFW3IPbH1IBTkggVnXGqocjI9hkZr5o1v8Aahu5N8ejaeOZMiW6OQVx6Doc+pNcBrXxY8X68ji41ExRMSVhtlCAegyBk+2TT5ktgs+p9TeJ/H+laMWiur1VlAz5SZZuemQOlY0OryauPMgDCNhkMwx+Yryz4X+BJdYtDqerO8jswdNzElxgHJJr1iaSLS7UuFIRQBxzj8PStYpvV6Iwk10MDW2aAO0r7mbJyTnmuTcN5xJHB54rT1G+fVLgnOUz8oPGPwp9vpgwC/JYcAVm9XoJeZUt0LP07ZyauwsMnJPtU6aPKcbfwz/Krdto0xGGXg8E04pjvYk0yUpKCTkDrXV29x8oZeBiuftNIaI8uQfQD+tbNtGy4BwQOlddNtHNJXLglMhO44pdwPFNUYww/lQcqeldSMGOxtGO1TQDO76cVXJLkDoMdTVuGHaoOevWtY7mUrFuykKcMfwq0jEtkHpVe3UDkgHFTMx4wCBmumBkyTOQeKhd8fjUo+VRnvVG/nSGMu7BFUEkk4wPWtXsKJ5R8c/E5ttNTTotpeYjcME5XnPf1FePWNg10DI/UjhTXe+O9Qi1rVZ5dxnAJRN2MADsPbqfxrn9OsWfgKVHbivHq3bNku5lRI9uPm+6OcDpUjeY6B06egxW9d6OIbdjgnjoayoITcOY1GMHoOmPeuaMXdJoxm9G7jV0+a+gySQOev0rnmj8u4eKQnIOB6GvQrG3drfYincB0965PXtJeC4Dug3E546mvSp0lozhlNsp2NrmTYeQ3GD3zXpvhHw7BHZmVlUOeQM84+nY1wWjW+9wRlsdBXdabcTWqLkkA9cHH869elaFuU5lq9TeNoCQPStK0u/slsQTsA71lWl0GyS2cj1qO8uy4CgZ45Pau2NZxKUE3qJqU5lfepyCOprOFwcjdz7CnTGQrn36U37LLLyVyw/Kk8dKK0R2U6Kdrk0N86cDrnoKdcX7LGAckgdTVZrdkxyQaa6EjkZ9c+tR9dlJnbGmoont9ZLvscZwcAjvWva3a435OCOlc6ItkgI59cVr6eFchd3PSuiFZy3MZzUVZGg1+zygBePXFbmiXBDZJ4z0NZ0enBBvAyOMdx71etQFPHFdkZtI8ipK7uzbmDXOFXHJ4xzU9vpbxDLHIPU1Us7va2Sc+9WDralypPIPHFaqd0cb3NLToHFwqjlc12+maLuUEjJPSuK0S5LzhuoB4BNegaXqe3aCRWm5vCxaaI24APakMDT5wfxqLVdSTjBAz3rNs9Y2MQDnPHSknY64QTJpITbzkEZHc96keR9oCgkmoxerI4LjnrzXQaKlvcSgcHJqJSbQnC+ltTj7udg+H4PvUJlCjI5rpvHGlpFF5qALgZJHFcGLrapAOe1eVXjJtjoxcW7o1BqXk45wTU0Wr+Zwx4B5NcT4h1j+yrYytgAAnJPFeW33x4hsNSWBCXAYBlGMEk9AaeGy3EYtN0o3S3HUxUKDSn1PpA3o25ByOopkd+HY85ArzTQPHf8AwkKRmE+W2MmPOSPxrrLYXG3eTn6VjiMHUwrUai1f4G1LFU617O1jplcEcGpUvmhIJOAKwIL2QNgjp3x0q59o89QBye+a3wbcZpN6MWIdOUHrqjpLTWPLkBzxXSx6yJbQjOeDXnUEcsjgckV0EMghtgDxxzXuS5fss86Frqxna1iaYkjv1rBmiAJx0rau5FnJwRgGsaZdjEZNclveOx2smZ97qI02B5JDsRRuLdAPc1xs3xR0e6vDaC6BuAduMHGe2D0Nd8+mW2oxGO5VXQjlWxXhHxo8A6V4Xa11HTmaKWWViwzkcAnI59a+gwmVU8fFwm7XWx5LxU6dR8vQ9ZilWW3SQ45HFWtPmDOAa8t+FvjxNftnspZQbmIEgZzuHvnvXotrKBIpU4yecV/N3GGR1Mmx7TTsz7zLM0hioKEnaS3R00druOexp7wBV6ZqTTj5yKR1xg1eWxMoOQa+CbutD1pTRzk9uoJbqT29azntxkgDB711dxpuW24OAahfSxs+7kkelOlJwnzroZe25WmcpqWnpcQFgOc1x1zoJsLtbtGJfPQevavR7qze3yQCfaqEsCT8tGMjsRX6Lg81hiqapVNHbVM+iwuYRqLkej8yLwpqLhk3sVKnJX1r2PQ9XgNsm5ATjPSvGIbN4JTIg289PWut0bUHAAJOMYz618vmmDVR2h01RwY6PtNF8j0uXUYSPlUEH2rLuY4rhiQg568VmWl3uYZOfWtVHDYIr4Z88JOL3TPmk2pNPdGbJpEDfMyDI6VTm0mMZAH0OK3LgjI54qtKhIyK6Y4is1ZydjuhXq25XJ2MI6YhzkA49agl06MjIGDmttgVU5GB61SlIwSBnmuynOTWrPUoVJKzbZitZogIxznOaRbXYvGcH1q1cA5JwcVGCQhJ44rvp+bPoaE3dJsq/wCqfIJp5uyxwDnHU1DISzHPOeopFUIeetdaV1qj14PTYuiYtjjJPrT0vzbKBn/GqaSccdf51HIpuHGM49KwkjTXsWWvpLiTIJHvV6GCSVAQc9yTzVaztSuDj861bVsDb0PrXK0Yu9wSIqhAHPr609YS0eGGam2Bepz/AFqRMAAkcisvaSWzZzyujLm0wy5IXBPf14qsmmSp99SQK6QbUAJ4+tSKFkTOOCawnWqPRtnM5S7k5LFCXPPcVWGC2Sc0+diHHXB7UFMrnGK/p8/F1qISGyBxioJFIGOp9qsQpx0HSopiVbPUCgpXI40znjJ96XhecClSXew4waR2+YnHSp0LRU1GULbkn3ryXxRMly80Mg+RgVOB2J969Q1RyYH4OMV5LrZVr6UE5GcA/wBK5aj933dzphqz4/8Ajnp9tp+uXNrASzKAxI9x0ryCIEzoRzyK9i+P9xBF4nu1V98oxvXGMEjgD14ryOy/e3EY6ZOOvvW1O1tWaPbQ6TxDHK2lRDCkbQQfQ1B8MPC513xppkFzExs5LhFkOMg8kgY9DjmpvEQMFpChPy44r2L9nXQor6xlu3XDrIFU4BBwAc89Dk16NOWqfY8TNq31fCzqLV20O4+KPgDTdG0RbvTLZIggAfacYyMZPtmvn030+nzuRywJBI7GvpL4o6iYdFayUh3l+UqeoHBB/EivCW8JyXs6AgqJHxlgdoyepr0KEnd3e58DgMQpqc6jv6mPoSTazqLjcZAQW5yQOa9s+E/hTRdeup7K/t4ZJycRhs5HHOPxqHw58Lf+EfxOjhwVBxjp6/hXFXHie/0H4hm605thWQRmM9DjAzkep5r1INXsayrKspQjp2fU+jPB/wAMF+HMt7eAgCUYJXuASRn3+lcH4/8AEFn4p1ApEAJ7YkE9SR3H8jXrc/iK71vw8hnVBKykMFORnFfKttFdeF/iA0FwfMimd1ZzknBzgn05wKKT56vLY8ekuarJOTbW1zsNFvxpl2SWCkjaVHesy/8AEdzYarIbSIkzcYHO7Jz09c1W8UMUlEtvwT1rIh1YWV3BdOC7RsGK+or0nhrR5u53NapJai+FfD48Qa1dDUIwEYMSGHIbPOfoc1x/jLQzoGs3NqjMRGwxkYyCAQfyNelWPjWwvfECIg8p7gBVyMZYjpn3NcF4/aSTXbhpQwJPQnJx0B+hHSvGqwjGSaPosF7RtKpouhzFnNc3WbdIy+ThVAJJ9gOea9S8FeBtb07TRqNxYzwQOPlfaRkdicdvrXD+BAreL9KjdwElnVCT2BODn8K/RPTodG1Hw9HpieXNbeUImXaBnAAJ47/SvZy2hKK+sxV+V7HHnGLeGpqMVdPc+fvBWof2RpjSzACRmO6TpxgdT3PFesfAPxRJrPiS+t1m3QIASrEcnJ6Z7Y9K8X8daZf+Hr64sQpNurnyycEOuSATjoSOa0f2cNQ1GDxZOoTZayDa0rAgDB5APY96+2oYp4unKVtkfI0oxqQcnbY+2NX8NWl/aebtUvjcOO9ed6nqTaRmAEgZwc16to9s1xYoN2cj8+K4/wAXfDmTVWd432NjgHoT718/ip3pSjfdM8xq2p4Z8WvClzc6NJrFtPgRrudd2Mj2r4x8WFptYuC77n3YYj8v/rV9S/E/4i6r4J0TVND1G23sFZVc8kgkgfUd6+Qrq6kvZnlkYl3YuWPck1+V4GnKFSpKWuujP0XI4yVKUpeSQyMmORBuIYEFSOoI5BHvW/rPii+1aKBbq7kl8sYDyMScemTzisRYHMsakZJPGO5q7qtm1uiI42uBzXuRlZo+lcXI+kPhvd2Oq/D+1uTeLNKEYNuIJQjjGPQda8T8WMdO1ki2czYkAB6Z/wDr1g+H9Tn0yUtbzSQggjCHAOeuant9VZvEVo08Xmo86+YTg4Unk88V6NKq+dNaM8uODVGU6m/N+B798PdfE+mRxyAmUYBZgckEcZ/GvT9HvUkZOcAcEHpivONe0b/hGPFdhBARJa3SBiWIGM8Z4/D/ABru9Bje2uQjRZVsKuCDk5ORgenFfs1CsqtGM79EfBzSjVfKtLn1d8C9dhg0QWDTlmZy6KeNoIGAD9QT6816fcfD208QQubkMyuD93gjPoRyK8G+DWkXMmqwvIDHAo3BSOvpX1Tp1wkduqdMDqe9flWcx9niZOK1ep9dhpv2adzx3xL8LE8N2cs9k8jqvJVjnAxk4NUPDHxHXTrJLVw/mqSPmBwffNe065FHfWrxsQQQQc14b418JQaS32iBNoB5AHH5V4Lq8qV1ubOourO/tfE6XNsZXOwYyPyrznxZ8VYtJ8xi4VMnAJ5NSz6kk+gARMFO3nB6celeG+NfC2p+KpzBEcoedxJwD6msfr9ONRQknbqSpU5NOTsup7LpvjG11nSWlkdSkgKk5BHTnNUJtMsksmliKtkkjB4r4z8dalrHwxE+lLqEsb5Vj5MjAEkeh4PpT/h7+0trlrPFperTC8gJCicgAqMY7D/HNXiHRqx5qTfoelTy9VJKpTldM93+Jvi6z0XR7lPNHmsrKqqeQTwP1rnP2eviRJPqN9Z3zhyUDR5bG0g9B65zWt4g+Gsviyy+0zEeXLGGCuDkZAI+nWvENR8E33hTWTKhcvG2c9gM8E/jXzlLHTpOUYu1z6BYShKk6ct31PqrXrqW6LPE5GAeM03wV4kure6IaZsK2QuOnavK9P8AH9zBpqxOHlk2hS3UHA5x6H869c/Z50qDxEdQuL3cXjYBAy5BB57+5/Woh7f3pXvczpYb2MHHRq2lz1238RTXOmliDgr3+lfLf7QWsvOEiJ480MT64z/9avrvUtPtNK0uUjCoik4A7Yr5W8XeCP8AhM9Qlk81VVSSM5I6kY/KvmJNzxPK23Y9jJaEXUcmkmji/hr4AsfG9rK7I0uBg7Tggnv+FdZof7N6Wt6LuSdnEbgiDkArnqTzzjpXQfA/Qp/D2oXVsbdYoGIBY9Sc9R7Ef0r6Dt7CKL5WAJI5Jr6/AwnQmqsd0ejm9Z0YOMXqzB8MwGxgVcEBcDH0FaWs6/8AY7bCPye1LrWzS7GSQYG1SR78V5lL4iF/dHc5YA9DXt18XGs7p2b3Px2cG6jlLub82uG/Hkzngn8/rXV+EfC1sZop0yWBBBJry26v1jnjdASB1HTNezfDaQ3tpFKcgHsete3GlFUVU62OahUar8q01PSbfKQqCRgCle7KAgZrPvb9bJASeMUtrfx3cO8EcntXmct9T6aysTPd72wRz2zWZq1rBcWUgcfeBGR1qy4DzAZ5zU8tkZYgOuaxnG8bPZkSVj4y8dfD6XW9XvjFCS0RY8LknknpjPOK09J8eWnhrwVaQbPJvrRfJ+zHILEdeecZ6819Qv4Zs7d3l8lBKw+ZiBkj0Jr5E/aQ8GXlh4kS/wBNt9lrKQriMEEtgnIA69O3pXNS5MPpbRs9DB4qVOSp1HeN/uPbPhl8WrPxd4ZAD+VfQfLPbswJUnoR6jtmsnxBG17eOxBIJ4OOK4L9mn4azS/a9XvZXSWRgnkHjCgk5I685/zxXvesaFBb227aMqM5rgxrjKd4ao9RzgqrUHddDz6DSZbJY7hAQeSCKg1e8vJIyUDZxwPw9K3LfVo57oW5IODjGfwrXuLS3cLwvA71ph61ZpU07K2h5mY0oqDqNK/c+Jfivql2fFQN2pTyzhST1APpWvFrkOo6D5R+dwvK4wCMV0P7VHhyC1nt9RiREDsIyQMEtj9T/jXjvgvWDHeR207gocj/APXXFiYShK0t2dGBrqVCPke7fs6axFZWmrwAEFZd2G7A44H5Gt3x/wCIxbRzyKfmA4BOM1z/AIJt4dNlneFAhmALFe+OhqDxfbTXzyKTlcED6Y7D1rjrycWvJHqYepGfvLueSaprz6lrYYZfEg5JOcZz0/8Ar17PbeHL/wCIOktp1hHvnkUAFxwMdz7fj+NeA6tH/ZOpFiCrA8H2zX3d+zFo9s3gW01HPmzzllLuoBVQRgAjqOAa7sJR9uk3pY6cdiPq1FVI7tny14s/Zd8W+EbSW+XFxaxqWYKfnznpgZGPxrgYfDt1YzRyzpwGIIbOQQeRx3r9RNY06C+tXikAYEYIPI/Kvl/4x/Da30e4+1wxKIpGOY0XgHk5r1PYWtZaHgwzSd/3iTXkeT+Epxe+KNFtpJwEaZcnIHvg+3Sv0E08JawogwSoAJHc4618VfCf4OarfeIoNXliP2SFlkiLDrznGPoMn8K+ybQvFagyn5gOfrXoxShFRWpFWrGrK6ehfurwRRlj0AzXjHxX8UWN5p81uHWRywG0YJyDyKs/FP4pDQ41srQpLPNuU4bJQevsc8c14Vc3814TLM5dz3Y8+tceJxEaKUVq3+B24TLvrb5pfAmUJmCTMEBBJ5wSPwqbSmzfpGWw5OQD1OOtVLq4EeWOPbJql4ZuZLzxHHuc4ALcAkY6Yz26/lXy2OxnLSbkz7nLsFFVUopJLyPS/NCwgt0H+Fed+LfEAlDoj5wSAvqexrqPEurxWFsInbDSAqCCM5xknNeTatqCu+zGeeWPc+1fieLq++0u5+z4an7qv2Rn3Ez8lzlj29M1VyJCCByTwT2p8jtI4AGQDyx9at2tmodCT3ryL3Z6itFFrSrRjONx/d9Sfeu88O6efPUAEZOSSeorntGs91wiAbgx6DnmvT9C0ryIVlI7ccVtRi5O5w1J3Yt3F9ngAYYIFcvqO5g2M59K6DWZj5hGck1T0uwF/eRwkFzI4UY65JxXfCPtJqn1bsedWq+zi5X2VziLLR9Uu5zILQ43EAgHnng5966i08J6myRF7c75DtVVIJJ7dOma9o0j4bm1051lu0Uhcxoq8A8nkk856cCua0K71CDxBHZPbAukgVwegHXI/DnPevrFk2HSTs9T43+3a+u2nkef3nh7WtKkjW4024UOdqsy8HvgHPXFJf6fd6fa+dNaTIhzlmXABHPJr6M1exTVNO8ortYEMp7Zx7+ozWZB4bgntHtLtfMjcYKk9fbis5ZBBttSsnsjSHEdRRXNFXR84JczyTiKO2lJYZBCkg5p11ZXsbAm2cFuBkfpXsPiXT4PDarDaWuy24w2CceoyeR+NX/D2lWl/povZUUgZKkjoR15PvSjw/Sivek2xPiKrL4YpHmln8L9Zu7ZZbiWG1ikXcpJJb8QOmRz61ueHPhmDvF7Kk4VsqVBwVx6Hoc/Wu++2xa9I1lEDmMbi3bAwCAfyq9penRWWYi28scHNetRyuhSatFHkVs2xNZPmm/RHmsul2dnqptILZBKTgFRyRjr+OK27PwbdwSrPsVYGGW3ZyB3rsE02yXXAggBuThTIRnA659vwrubfSovs2SVzjocelevGgl6HjyxEnq9zxl/Itrr7NEm4sdp+tbUOlQ6GxnOBKRwPTNdpY+F9G/tAyNbKZVbcDuOM5z0zin+LvD9q8AuAu4RgllB7YyT61qqdnuYus2tjmNLsp5b6K4ZjsOCAc966PxFDKLaLEAmiPDEgHHTBIrE0PWY72YogxsHBP5VZ1bxZLZyG3aHeu3ILcYrpjG3mY81ziPih4OstT8MvdJaoL+DayMoy5XIyo9u/wCFfPt7gyFNuNvynIwcjrmvSPGvxOuIr542ZfKWQrtJIHvgiuL1K7t9RneZCuXIYhcYzjHUV8pnmFjpWjo1v5n3nDuLlyujLVX08jDt4NjHg89u1STWwZCKe4ETjByKfklM847Z7V8jTtax9hJ3OT1i1EfJGT71kRy7M4Ge2DXUayqkEso64HHWuXkjIkOMAZqXvoawd9GWbaUBgcHI6A1bacqxHQE1mqNpCk4PYnuKmRHZtxbgjHP1qolNaF/OVBxnvVa8PlqCRnd+lSLKQ+c8N0FRzMXDA8gDjNdtPocskczrc4WIoCBnr0rvPgfc/YNLvShJS5lG4nPUDjAz6E5rzHxLKDMEwTzmvc/gT4XivfCcU6rvDSFj3wSOQfQ5r9A4Yo82J9o/so/NeNq7pYBU19p2Nq48D2PiGQwXo82C4yjIxxgE9iOQa9d8E/DvT/Cmlw2mnRLDCo4VQACcdTjqfU96zdN8KGWZPkPy84rv7RGtIlVzjA6Gv1nEYmco+zb07dD8Fw9NRd1uZeo6W0G11P1rmvifrieC/hh4i1yQqTaWUj4YkDJGOo5zzxjvXdlkvyUUgleSK+Xv+CgHiltB+E0OjW8gSXUZwsyH+KMcjH4gH8K8ac+SLd9lc+jwND6ziadPo2k7H5263qB13xBqGolPLN5cST7c5xkk4zVvTLUlxgkc8kVlwW5dwfQ/jW/p8ZRwQOBzz3r42rNybbd2z+oMvw6pRUYqyWiNi0tzvVkXcR0NS6gXfAXHPUntViIC3AfJ5HIFVrpyQCOCT3rib0Ppaa7lV9sMRG7JznJqHzTuABBB6+1OY5QjG44596jjTccgY4qDq9SzOVZFGMkfpxUEZMjFcAEHGaDLheSPQ5HNSwx5AdQRnqD3x3poyehYQMsQIwc8H1piRMWC7sZzkmmtIoIAxnHOfWpI+QO59a00Iig8oqSNxOB1I96I497nORzjHrUyMQ2Bz65pCxBz1AOcgVSt0NFe9kSOCqgZ47EUsdyQCvAPr7VVUs0oJOB1x6g1JHCOob5h6dKN1oUla1wKNncSCT1NPtUAZyeTnAz0I+lPkkKxhQMkngVJCDHHk5BJxipKu7DoS5YKCAO5NDiJZsYJYAZbtUcjnJzkHpkUkCsHP8QPrUa3LSe5fUgAY5HTPrTkcxsAoIJHem20e5h2A/nViKAEk5zjtVlrQd5JGGBz3pwmK5A6qBginqSAMDpxgU2UYk3BTjPNaR1Q0MVEmyxY7sH6Zpwt1dAGABHQ/wA6apwQy4Bx900NKyryOnUCmXr0K8luAcNyPUU5UePHIwc/UVJG4Tblchjkt6Y/xpssqeZgN+HXFaIkYwwpIPPc1Gk5yAfTgnpmp/JV8nJ5OcfSoTalyW5GB2p31Jum9Sw+Qgwc56CowFA5Dbj1J6U1dyjDDgDpT/NBThNx9D70kRsRFGZgFHA5JPpS7Txkc/zqXJc5AwOwpSRbkEgEUadQb6MiZRtJwRj1qhJIsRIztPYdKtzyF27jnOBVaeIEeYwD4IwMc5pCSS3HQuJARIMIaSRQ27jaMcADmnXEflRbgOc9Paq/2gqCHXn19qCLX1Q+MkH5C3Tp2NSBjcAI3Q+pqq8xyCgwTxjHWnsrRgvkFx0HrxSVuhk4iyW5jkzkkjsOlVJZTAQASCT9atQ3YYZk4z1OfSnmCGVlZhkY6irWpnfleqIhOFUqRkkdfwo3GUBche+R1psiEMBwQDgH15pBkMSeB0pkppEkcYEe04yO/wCNIYQUJIAOOp/WpI28xQCMCopYjhiGyD1AppGV9dSkcCXAIJ6jFRMQz4JIwOV9amRBE5JHfGfeonwZGAA3YHJ7UjnkU59jtg9fX3xQ0OACuCMdTQ8fzHOQR3qN5SRs6cY4oOeWmxFv2tjHfkirtuxKEHgHkA9qpMgCnBzzzmnJOwDE9AOM1cWYvVGzEQEAzk8c1keIbfeBJgY9fXip7O7JABHU1Y1KAXdqccAA5x7VtuebPSSucW5BJ9M00EZwPyNSTxGNsH8KjjABGQM1nG9ziqFe8UFOAce9YFwMSewro7xC8eRzisG7XaeetdlN6nzGPgnqVCCT7V6V4Avn/sTy1iUlWYhlJyeccivNcZr2L4JWcd/ot2zJl459u72IBx+delhVeZ8RmbaovzZKZWiRmlUqB0zxWRqmtLHZyomCWBAGa9L13Qre7s3TAQgda83l8Kq1wY2cttPB45r1J0qcl70Uz45SlHZs5rR5NQeZCNwQt3J5rr9kqqN2SSM4qeLT0sogqgkgZyafHdx4Ic5OOteRi8HSlHmirNLoehhMXOnJReqbMsSmNiACMnoKhuIZp/3kTYkTlSTjBqS6nQzHByCeeKv6TZreSBQcn0r5OpL2btY/QMLCNaPMmZNl4avvEWrLJcMsY43FV4wB2/rXreh+DIzsAG1QuNp5B981X8M6Jtm3heAOTXdWkWDlCAfSuaVaU7X0PVjS5dL3K1noyWoVIkCqDn1yavR6RnG9cZPBHX8a1rVPkAwB6kVLJsEfPBHII61zuV1qyra7GKdPFuCAg68nHeqtxp63YIZAQvWtG5kMjYyc5xmmABVALY55x0rnb6XGlbUz7TR4I0ICAMRwe59q6DSdOIVS+QQeMVXsYcsWI4zwa2oWZUBb5R2FTHTUmWu4Q26O4EYzk46ZyRXqnwx+H7XzxX8wxGCGRT1JB7jPSvNtMcSahbpnIdwvJxjJwTX0/wCAdPht9LiVAQ4HJJyDz716OEjzSd+h5eMlyxS6ssvp1vbqxZFBY5JxyT71z/iPwLF4ohMDeTtdeDIOQcdQcZyK3ddjvYdTjbapsz94g8jj0/rVPxHqVpa2QNxKIkIwHPQZ45PauvERSpt9jzsPO80u58guJNG16/05XZ2trhoRuIBbBIyce3PH61uoucHvjFYXjDVYNU+J2tz22DAZVUMhBBIUAkEdckEk10EK5iGDzgcn1r52Er3R9A9LMkQ4+UjPPFPULjLDnpTfJLrnPIH50LE7Z5yf7vtT6gthWAj4IyT09hTA4XIx16+lOIP3uT2zTAxU4PIPSmCFVg+RjI7E0LFtIBPWpYICCQeRjcQKtJaEsMjj0NPcexViQuwA57Zq0trtcZ/EVegtUjPIyScgmpVi3uSR2oshXIIUVDkDI6ZNSgKeAMHPWpSirg/nVZ5Q2cHAFOxFxGY5IGMg81G0hGM8+gqN5dxxkg9CaqSzsMjqal2Yr2Jpm9OpPAqhJ+7Jyck9+1K0+7O45Peq084K4Jx6AmocUZuSKly2Dktye9dx4B8RG+t5LR2+e3UHr1BJGPXt+tefXMo+6W4xmsmPUZNH1OG4jkKsp3fKx5UHpx1pQTTuzGWqsfQ9rdh3JLcZq1PqCRxjLfjmuG0XVTr+nJcW7bWbhlyMg/h2NVtS1VLCdIL29jikJyqs+CcjqATXUo6XOB72Z2cnipbMMC2Aepz71k6x4402yhM19f29mACwE8oBIxngE8nFclLcx3TiMTkqeNzd/wDEV4T8X/hH4m17XnksrhNQtZRuUSuEER9ATk9Me39d6dNSaUnZGPN3Op8c/tafZrkWvhyGK6gBKyXNyWX2G0D88k/hXlfir46+KNbCsutXkcDAfu0cAAgdsAd+fX3q5pv7LGvXG4alq9rChU7fswMhU+hyAD+FdXp/7NNpFpc1jJqLXVw2GjneMIY27jAJBB/P3r0fZUIWs72MeZnkVtq1/r0rXV7c3F3Kf+Wk7lz6dSc1tWFoWAAUE969O0j9ny9sIjE1/bEDoQpBIz69OntXSaX8ILfTtzz3KO5HBI4HPXFclSLk3ZaDUrbs8hSwKKATtJ4JPrXceEvhvf6tJC80MkUDMP3jY4Hc4PJH0/OvR7Lw14f01w8tpBPNn7zqG/LPStuXxHFaxgRLhQMBRjn29qmNNLdg5vodNpWnRaZYRW0AwkShR+VYPinV44oTEhJD8Eg5rLk8V3MigQkgMCCc8j2qnGhn+aQZPcsOa23VkZK19SSwg3/NtG3rmtSKEysoBwOtQ2p2DaAACOladrHtxgA+lQo62J5mW/lQAA4J6U+2DqSDk880RR7yC4yasxAqeOM1pGBk5dCRUyRnn61YRQFyeaiUHHJqZVwufXrWyVjOUrhuO4AcUF8dT3oOD16etMYZHB/WtUjMnixJjn61oJCwAJHBHHvWdaIdwPQZ5JrZjckgdgOMVrBGbFgUYGR+FTSRhlAGfpTVG0k8YpsjsBkV1RMmMckAg9B61xvxD1f+zdDmcqGLjYuTxk/1rq5Zxg5GSBXj3xs1UFrCzWTADGR07dAAT+tdUIpoexxFiTO+JDvwM49a6TT5IgRlBwOB2FchpF6rbgAdw4Jxgfma37W5ZBjPUfnXbTw0J9DkqVXHqbdw0VwpVgoJGPpWElhHbTuwwMn1q1DFNM4IJxnH1rQi0LzkJdjn9Tn0qZ4WLtpscUqrfXczYtQS1mXB4HBIpNS8jUgcAEsOtQ6jpMlo7ggkdBzyfpVa0RoiFOSOwNczp8uxMZN7ss6RpsVs2QoGOn55rWkO8lAO3GKgi2qwIxirSpnBAyO7HtTijRRV9yS0jZAVALEnJPpUkyuhxtJHsDWtoCwtKqOAwJwRXSXOm2UkOERQOuRwR7U2tDoile9zhVdHwCOR2qRdSEeQF4I+9/jVvVLKKGXCH3wO9ZM8ZK9K5pKx2wWhZe5iZNzcfhVOa4VxhMVRuJChCYJB79qks8Fxz0rNXuat2RKNwGcACtnSojIyPwAeuaqRiKUAcAg9RWvZMgCrkfQGu2m3ueZVkbirsiVcZGOCO1K1u4QuoJH0qawAkQZGR3BrThmRBsAHTiurnaPNer1MRWMaYIOeajQEEnqc/iK2L2NXTcAM4NY7Eq5B4FZzxUqZvSpKZo2erNZHgkk+ta9l4octksVbt9a5lCHbA/AmtK3gQgAjnNTDMXezWh2/VUl7rOsW7l1QKASTjmrVtaSxMSSQQe/eovDMawxqO/TBrs4dHadA4GAR0r01VbWmzPPdScbxWjRzLvJkFgRWzomqLasu44OeazNTvobad4GXDqcEtx+I9aoJcBm+XpXRGUWk3ub06l9JbnXeJtZS9twoIYAY/OvOrwutw5C4XPFbxd2688cCqdwqZ54rnqcstu5vGabb7Hjnxh1u7tNPWKGMsHDBmKk4BHb0rwfR/B13q+oiUo5BbIO0nJ/Cvr/xD4es9dsJInGSy4yMH/8AVXMeDvCsOl6uUSMDnaQR9a/QslxdLB4d6K7PhMwxFR4lxSbXTyMz4e+EbuyaAyxspxk5BzjtXsum6a5iAKkDHHFdZoHhqwazSXYC7DOffHNXJ9PjtQQBxjg5r4XNKrr13N9WethU+Ra6nOQaOJFO4Dn2qez8Oh5RhSRn86v2zb59o6Z69q6+xtYltw5IyK86nFo7Wn3MSDwyQAQOe4qnrlkNNtWdm4UZNaeo+I1sGYAggencVymt6w2qQupOFI6Zr1adJ6Ns51U5Wm2c/NqyJKygjn3rHv8AVxFEXJ4A71T1UC3lDucAHBIH8zXM69eh7KZUYgkYBIJAz3ruoUOeol5l1cbCELN62MnxT8abbw3uTbvfbuABxjnqfavC/iN8W7rxncCLpEFKqVY+pOcE4ye+Ky/H07XWoSsHLhSVBPU+9cZp0Uk7qTE7gHBIUkD6mv2HCYGhQipJJNnmqaumnqz0/wCBmlajrviYy2AcCBvLlYZ+UMOCcc4PSvryTwlcWNmrlCcDJI5Huc15R+zH4UgtNNm1ENieeYq6AY6HIPvxX1PZRpc24jcZGOM1+Wcb4LD46LjNXdrJnXgqrp4hTiea6Je/Y51ikJAz37H3rtbaNZY9wPGKwPFOgfYbsyIMIx4GO9VdL1polCOxBHH1r+VczySpgFzLVN/cfodLE+1V9vI7aDTElGR1Pc0yWxSFMHBqrZaxmPAP406a8Ljk8188oNPYOZPdmVqkcYVhiuUuAnmE4710t+xkVu1c1dRkZOeO9dMG4tNaNGtOfK7rdFdpSR6D6VPY3BVwNxAzVbBRSST1qtH8kpIHU9BWrrzvq2ztVaT3dzurS5AQEHPHWtW2vsDBauLsLwqoyTg9jWjHqAQZzmvLrYb20nLa5i6aqSvfVnTSXm5uTx6ZoF6OMnvXMNqRZsg4I/WhtVOAC3PtWMcFN7HTTwsntsdFc3SyLgdfaqJuFzz1zWYL15AcHgD9aryXpDY6/SuyGCq9UenSw8o2ujSuJwRxVOSdQhAPeqjXLPyOmaY7l19cetd8MNJatans0Y8tm9yYOQ27OSP1qOWUsOODUCMVbkE8U9UJkHp6V0qDtZnrxnokSQvuxx/+utG0iy2RyarxWpIBHBq/bW5U84xWbp9zZSdi5bw5PNSHCdOfTFRxy4OBxjrT2Ybh3riqQsZy1J4FZwM5wT0PpU6jB7euKrrOUXgdeKI5iZcE8e4rzZ6HPLUsvKG4JxinCYjgcj2qvPllyAOtQpKwJJzjPeuVq5zOLbNv7wHGfeoiTgjHFTSSALgDBqJCScGv6lTsfjCRFEWJ44okBxgjPPNSScHAHIpjZwB/OndD2GQhWBBGMd6jl+U5zmpmUBP8KrzIxUEfjWb2KXRGbqshW3cjnI4r5/8AE/iqDTNXeG5kXPVjuGe+Op6V7xrU5htZOOcHk9K+TPjFogiu49TBco37tsn5RgEjj6ZrDY3izxj40TRX3iO9uIwpVpMg5HIAAzXmtjGBcqRjIYEfWuw+IChpgYn3DHftkVx2kFTfRGQ4AbJx3qoK7Lex0XiTZDbxA4clQc+le0fs3xfZLK5mcMTKx24b5QMDHHY56/hXjXifypGiCDCkZI9K93/Zgsfttm8bhmEjEKcZIIOTnPY5r1KCTdj5PiOTWC0e7sbnjK0fV9ahjUv5ZOCVAwDjjJqPVvDqWFoHU/Og3cjr9K96HgGwiieaWBWc87sYNeQ/Ei3Nm8scXyx7cj869SjTcpqKV3c/KaU3zKz6nFaL4w1HWTc2AcsQhVcZBHbIx3rzvX9PuNM1wF0bJYNnnJ56/XNdJ4buTpfiW3mI+8+0gdTnIP8APNe7yfBiLxLHHeXM2wABkwvJGM8mvalRnSabieqsUqL5rXurHnfhbx5fW+q2FrdFngdlRhxk5xz0r2Dxd8K9Nu7GTUxCFmRRIW2gk45+ua5DUvhUtvJDeW7CTyGwVz1x0Nd3bfEA/wBhGC5jIkCFSY1OMYx0z6VfsIySmlZrscVXERm1KGj6nzl4qthBMyA8Ekhfx9K424gMZJOcMMHPfNdh4lgdNQlZjvUsSCRggEk4/WuYu3w5Ug7Bzu9a+hVK9K3Wx7uHmqln6anE3SvZanHKnDxuHUkZAIOQfwqbxBrL6xdGd1AcqFYfSuu8N6LB4s8QpYnAeRSAT0GBke/5VzXjDw7N4c1qeynjVHQ5JHQjsfyr5HE4edJ80tFfQ+vwzU1yrV2MfRLtrPXIJlbayuCD689q+uf2e9W1XxDe3sZ5tIIwQxY5yewr5FsrQXF5AivyXA3Y6V95fBLw7b+DvCVsoASedBI5OMsDyCffp+FfTZPL/Yqqtuz5/P3GFNc2/Y5f4vagttqH2ecgBl46ZJp3w38U6X4W0NpJAqTEkkjnI7E1w/7QeqiDxOZPMYhkAUAZGCTn6GuJtfEK3elRRRydOGHXHNVlWMowjKnNu99jysLgpewUv5tUfdHws+MFjrrPbxzFnQAkYOME46/Wu68R+NYLO1IBXcwPU9OK/Pn4feJLvRvGGniKY4mkCsN+Aw7555wK+kvG+uB9KhuUm3lsKADnAIrux9KEIxqw2l0PLx9B0FFrr0PNP2l9dtte0WWYBTKh2/dySMYxmvkO4gDOCpOMkgjtX0146sH1XRrsEgERlgW6dMivmu6gktGZJNoI61+eV6EadVqCST1+Z9Vw7VlOjKM9WmbXgkRXfiLTo7jBVpUVlboeRn8utekfHPwiLa6i1G12fZjEsb7cctk8ADjkd68a06+azlWdPvKQQR1H0r3zT/iL4a8TeBnsdRmQ6i0RURyKQQRwCCeMisEndH0lV1XKMqfR6ryPAI5XicgcEdfrWnoUL6lqttbj53kdVAHuap38SR3UvlDKhjgk9R61peB9UTQvFemajOivbQzhpd2cAZ5P4Cu2lHmmku52VH7jb7H1Pf8AhyTxDHZJl42tVUIxBGQAPX6V638APCcHjPxSLSVWYWh8yQA8HBIwT3yQePeqNx4d1LxLpX2nQbZpyYwytEuQQQCMH3r239lDwNP4X0u/uNStXg1CWQqWlHJBOf8AJ96+sjmFWhQlBPXp5HwuFw+rdRXd9D2nSvCNno8K/Z4RGQOij/8AXVybU1tgFZsEcYrYkKhASOMY61x3iuEeWZYzgj0r5vnlWblN3fme5ZRiklY2mvDNHkHI7VzPijSjrWnzRE8lSAfT0o8P6yl3EsJf51+Ugnkmto4ik55BHPvXNVheLVtznlpe6Pm+7v7vw3dy2k6sEDFeeQfoa0fD+rRSSYZMbhw2K9D8feH7LVbWTfAC5OdyjB/Oubg8OWxskWFBFIo5OOc4xzXgOjKLbepwOWjR82/tG/Ci78QSXetWTyO6qMwg5BUZPA65H9a+TNLtzbeIorac+UXlCF24CAnGcc5Ar9HvFmhXLwGBxvicbfqOhFfJfxX+DFzpWuxXdjbb7eRsrHEjEp9TjABJ9+lcmX4h+2dOpom9LnuZLmSpzdCq7J7N9D7d8NaX/aHhTT/N2tK1uhYqOCdo5Ht3rzP4keH7XTZFnnIXaNuSOuTXTeAPGJsvA+kGZNjRWqpICCMEDBz+WK8j+Ofjw65ZrbWxLEtksDyMdAPr1rDGUo0a+i0ep9dGUXU913sY+keMdBi8VW9pcyxCNjsLkgAE8D8PWvYrLxxpXgp47i2vYvIJUMsLhicnjIB718v6B8Ctc8VWf295VskY5T7RGSWHrx+dbCeB7/w1rulI06XqG4j8xY1I3AEEjBz0Ar0qEly2T6HW7Pdn154i+Ix1HRZRErEMhwcckEenY14n4f8AFkumzXKXjMfMkLAHkqPQe1fRGteEtOl8PxBECsIgdwGDnAP86+ZviLpp0iZ54gQjEkHPAOeg74NfHKcI4ySkrH0GROm3JNff1PZPDOtWVvbxTb1R5DkFiM9elen2N293Cr9SQMn8Bg1+eX/CwL0atFCZ9qrIFLZPAzzX3l4S1RP7At3d/mMakj04Ffd0EvZJp3Iz2naF47/oTeKFfULVrcN1GP0xXKaV4JigDPOSTjgCtrUtXVcyA5xWZpvitdRuWiAHyjnH1r28LgKdWKclqz8Tx0p0ajSfmzjtbglstTCBW2K2MgZBFex/DnWYoLKNcgEAA89DivPfFWoW1sgLqASfvE4B/GqGga81hMDG3BIyM19S8Ivq/It7aHgU8VyVVPome1+K9WMlsSr8exrI0LxRLaRMjncnb1FYV3qUl/aIVOVPJHet3TtLU2C7gCSOp6mvgpYhU5uEk007WP0ek41qacdU0maOmeNEuNRWJjyTgc9TXXw6vnB3duleJ+JbCTRZRdREqMjkdjWr4S1291lcxEuFOCc5BojiIS0tqEoNK72PXWuVuBg9D1qlqPh+y1C3IlhWUkfxAHH0zWVYXE64WQHPcVvWoeThs49DWM2mc+xyWn+H4vD1xM9pEIkkOWCisvxdr6R2TgsckEADnnHHeuz1phFGy8DIxXk/iTQrq4MjplgSSBnrXk15qOi1PTwkLvmfQ4nw5e/afFVzLK/D4VFHboeM111zrpivUgBBJ4+tcPqGlXWi3InCYJOcDOffmq+ma88mpo9wmNp55J712YOSlUjrsdeYtTotrV2Nz4ofD2PxrohS5wQAWHJyDjqK+Pde8K3HgfxD5c7eZbHJWQ4BIJIwRnOfWvtHX/F8H2Eosq7WBBBI49etfKPxkvoNa8QxLAW3qpVjkbQeSOP1rtxVNN33bPjMNVqRbTukkeleAr+PUoIo4jyFAPsAO1aPiG4+wysGHrgkVwfwjuZrfe0rAhV249TnrW18RdRZrUTA4AJyQeQMdMV5UqXPa6uz26FeS0i9DgodCuvGnjODSLYAyXM2wMeQATwT7V+g3wv8HJ4B8LWGkpIJFgjAJ7bj1x7V8Ofs3a1BP8Y7NZ38ncMKSASSCOx9e/t3r70l1RIIwd3X3r3MJBQpq27O7F1ZVVGL2S/E0r+6IGQfpXM6tpFvrylLpfMjJ5VuRVh9XSaMknjHFQQXYZSQe/Wu22p4u12beiWNtplukcSKiKMAAYGKyPiB44g8N6PK4ZTKwKoCcfNioZtbW1gcu4XAJJJwB+dfP3xH8ZSarqM8QkDxRudoUcHI6k854rz8ViY4aPm9j2MswM8bV1uordnCeM/F7XmuAtI0sskh3sOmSRgA963WJWHgEDFcla6G15epducBWDY9x7V0V5qaIvLDPevkp1ueTnNn6fSoRpxjTpq1uhnampmAQZDE4FbOgaSNJtGuXJMhGQR260zSNO+0zLcO2FHOAM5/Om+Kdbjt7cQxNyM7u2K+EznMEk6cHe59xk+XttVJo5zxJqMl5OWlOcDIPp681yUk5eQIRnJwPXPer2oXhuCMcYHHHNUoIsyBgQc8Zr87nJt3Pv4RUVYnSEPjacHOTWxYWbyuAgJJ4FQ2en7lBzkngntxXW+H9LdpQAvy9yaxV2znqTstDV8L6GWdTswQeW613dxtsbMJnGBge9VtFsUtlDAdupqvrt6JG2KRx1wf0r1KSUY67nmTk76mPdSedIWJ5z1rpfh3ZLceIrcsoIQFwpHcDAP5muODnzNvJBNd34EuprCYzmAOoGN3cdOlehlyc8RCyvrc8jMJpYed3a6t8z1eTTDclAbhowOSBxniluRa20ixIFMuBkgDJPbNYketwa3bPDJK1rJ1DAgEY/oay9NuE0q/Lz3IcHIyxzn3yTX6RCx+YSudbf2z3NiyKxRiOCDjFZ+jp9hQC5kJcngsc/TFVLrxHMJkEQ8xCQDj3p+qW7ajEFRijN0IOCPUg+ta20RC2auVNZi1AaiCEWe2YZAOCOnI+taEflGzMJQRgjBUAAD8KxfE9l4gsrW3NnKxYYUMQBk4z82evocfrV7RdD1W9sopbyRIpWHzKTyPx7ina+hpHa9zJm8QaX4e1F4Sm27KhsIpJIOec/UGuw8I2Sa3Gl+A2xiSAwwcg4PFF74J0xraJtRkVnU8SE7QO+M56fWtrTLc6YiJaFHh9un14qoxaZlJ6WNyLSrGZg7wxmdRgOQMj2B64qG8szbfvVBdV6gcnH0rOc3z3qmNv3eeQACB9RmpF1WQ3v2ctyOob6V0JI5Ja9Se1RLiZXVNjEZII5/EVceGBJQGPzHsT/Ss2+gljYTxsQ+ccH+dSf2RLfCKSV2Drz8pqkrsi9irfeHrQ3wniRY3JywXgN6HA4zXm/xX8SroMLRCHJIGHxnBPAH+NeiapfpphIkJHHDN0NeK/Ey+TXZAqDcQcE9f8mtUk2ClZang/inTJ9ctpXjz5oYuqqRgtz1zVe0eXT7C0SeIxSkbWDDHTjI9j1r2Lwh4Bt9SuJBeGWIEfKVxj3znvWn8S/hRp0Xga5ubQPJd2RWWOQLkhcgPnAyRgkkdBjPavOzHBPE0JJPVLbue9lOYLCVlGS0b3PFzOrY4DEiphl4ycYAFVVtlhTAbPoSasoSYxj5uOnevy6GmjP1d2kY+pgyoCeceorDniUoSflP866HUGLAkAg45z9K5+7LkDjAHWh7lRdihIN7AZGV6CrMIaXgnGOtQwxOZQT90+tWlwjE8hunFOJq9hCpjcDOQDyaSaRhGcgYI4qRfmJ3Hjrz3qpfyrFCzZyMHArtpbpHPNOxwuvyj7YfnwGPfqDnmvqX9knTbm18O6pa3sEiAziWMSKQCCAcjPX14r5RkJ1HxDZ28aHeLhchTjIBGRn6Zr9CPBkdtY2EJgRUJVdxHUnAzmv1XhqHKpTtofjnG9ePLSot3d7nUQxxwScKAR3xWT4m1VIYCFODS6zrCQqXzjAyTXB6leza1OscZJXPOOc19bUxEL8qd2flkI21tY6/wqZ1ikuGJ2k8Zr4P/AG/fG/8AbnxHs9EV2aCxtFYgdBISSePoP1NfftjdpZaUglIjREyzNxwBkkmvyZ+OXiqXxn8WPEd68gMRunSML0CgnGM8/wCTXBi6tqMmutkfc8JYb2+YRk1flu/0OIs4y7AdfcV1umWAjiV8bs9mrF0a28xyO/aumj/d2/IAI6dwK+Tbuj+lKVPlSRHcPsIIGOMCqcj5wpIJzyaS4ZgMOwYHoAO3vVOXOBswDnt2rJ6noxWg4uqEgHkHv3pd5dC/YHoKZHh2BIzxnPrTo8nK9M9hWaNBsTqwOV7/AHv/AK9TqwRAqnOTknsKSGAknJOO4xRIxQEMpUHoPStEjPRuwMC7Z6mrVuu5iFB4AGKgiDBQTkHjIqzEPLAOSQ3YdqfUomEHmPgEqcc49abAMsYslwDzkVYQ+Wu4dcg57/1pnKnIOT601oJakMlsABnOQBx61HCzW+Q6fL29RU+HdiScnPb0pm9CCpJ3jqCP6076Fp30Hly0OV6jnB7UkReQgZ46496hjdkYqcZ7EVKs4DKoByOpNLcdh6xPLKRk8Ht6e1TEiI4TliMHPNOB7rx6+tC25dsg7fTNJq7KTvuW7ePMCgkjPpVi3RVbAOQBznvVO3mDEgbuuD71ZQOI+ucnirV7aFK4q/LKR1P9e9WUCMpDE0yNSQMj5u/403JEjKRgAcMO9UvMrcJEBJAbYQcg01kV1yACw656GidSoDDBPf8AOliuA4IA59xwRVoeu6B13JwQinsOgqI7HTY6ge5FSMw2juAegqrJuLBRkZHfvTiJK5MrKh25JBFO8xY+/B5JqskZXBbk+9SBxwp6e9UmRZtkrbW5ByMdfXikRVxkjnOfpUe8DCrj3x0pyvjryM8Zpbk8rJ0KIVDDr1/PrVWbO89xk5AqZkJXcSQe1QM2GyckYxgUXM0VPPMvCkkg49xTpEbYc9B1Y9sVM5R2JAw2OTTN6lgSSxHIB6ce1C2K67EAnCxA7iQT1xTnQFCwGT79KsgoeSAT6EcU8w7lz0zU6k36mb9mWcAkMoB5A4zTZRsBJUkZ4x/Wr8sRHfI6Y71XKOy7Xxgd89frTWofFuUnQbdzYCnqfSpEkCxgDkDoaGtwzEOM45APSmhSoyOACapaENJ2HqxAbODgdDTpB5igg9OSBTGKiMl+DnjFNjZnUn7v0pmElsxshZcBTz0x6U5LgRoQ5wSeo5FOWFi5LHg9T0qG6cOCgQAjoR9aFoZuz0I3TDZDZDVXcBMknJPY9qssnlAE8juKgfazOxGEOMep9aaVzCW1yKQFl7jjqKq+UFB6M2MgnPrVgMIQcng9PpUU0iKoYHIP8PpRa7OKW1ivtIPJ4x+VAPG0YIoKZfjle4PaoWco5BGVJ609jG7uWIwcYHUnAGK1YCqw7WIYt1B6VkxMqfMeSeKsRghVcnIPStYM46q6mRr1r5MwZB8vBJ96xQSSAfWuq1iAS2bOuMgAmuU3YajaVzz5axQ+YfJnk4rAv0O4k/rW7kuhPTjrWTqKc+1bw3PBxq5oGX39TXr3wKvVittRjL42upKcY5zgnv2IryFztcgV2nwy1s6Zd3qE4EqLwenBJ/rXrYTSoj4LMkvYtdme2avcq/yhuCOgrlrxlhbORnPAqTT9XGpX0aHADEKB6nNZXi7UoLa78qKTkAEkHIB717Ez4u+l0S3LsY2Gc4HSsacgr1Ic9Bis+11SSSQgMSCejVqW+LiTJUEdifWvKxD0ZrRkk0VobWS4mREQu7HGADnNejeGPBUsUXnPlRjkdME9qk8D+GCXiuXQ4Uk428EdOD6969DFu0CBNg2A9B0NfEYqanNqPTc/TMqozp0VKT32XkUtP05LS3CL98nk+nFaNugQ479zUKxM7kAYParSwuowQT6kV5zbPctfUtRTbASBjsR61DdzlwG3cYwBmpI4GIIwcDoexpstqdoA6k96zbZJXRfM5AB+napo4gXwf1qSGDyFYN68Ef560pcHkfnUEtqxatIx0DZIOMVcKheMZyKz7OQpINxBB75q87NuyOlTomQ1ccrvalXj++pDA/qK+oPhV4xtfFOhxXMQRJVJWaJWyUYcdOuD1Br5gch4tykk981n6b4l13wVqDXuiXjWzsP3ke0Mr9+QRiurD1/YT5rXT3OPEUVXha9mtj7b1eGGUAvKFB6Akda+c/2g/FsWnaJ9gilUkShiu4EsuCcgZ6Zqra/GbXPEGkMl6imQ8FcAA+4A5FeYa54cHiW5a61SV5XQfKobAVRk4A6V0YrFKrHlpp2fc8/D4b2cuaT1RynhMm8unnYnmTdn19a9NsUJiyprhPCFvFbzsmGQFjhSCDjPH6V6FbADaABjvmvJpJJHpOTbHKCvGBUg2iPPVjxxTHKtKvGO2atWyImR1J55q0mWmrFQQPuzjg9sVagtA7AFQec81bjQBwccntVoEBc4AqxtlP7Dty4GParkdt8uSM+/FKsoIGeBT2uAF+U8gdKCWyHA6kYx+tNkkCjg89qglu8kg8HvjtVSW7CgbiAKCOYtPK2dzHgD9KqS3A3HBxkVQuNTByofjpz0rPl1PbkKc44yf6UE3Rpvdgcjt0z9KoSXpZjk8e1Zst+xOM4J9TVQ3oViCf8A69CRm2y/JfiNzzn0zVG7uWmAIOPTNVJrsHJbgdm75rPm1BckA85P0NXGFyeaxdlvARgnp3J61jX8hMoIbjPJ9s81Uu9RUofnCsOgNYN/re1AOWbPVe1aqmZtm6+v3ulxyrZXk1ssh5EbYyfX60/QdAuNTmGr6retPgbYvNly3Bxzz09B1ri7vV5J1Krn8PWuZ1fWbmKABZXPOcA4AP1rVUk2kc7dz6k0fSZdQhUm58nHKk8/nzxVjVNN1rT7eR12SwopYyAgEAc55+navM/hZ8TUu7C3s9RZYZFVY/MY4DADjnPX1rtJfiferMLaCONo1+UuwJyOR1+la8sYnHK9yinjWfBjZmLg4OOAKksdfuxfI+S6t1yc4zWTeSpcXTzBVUyMWIAxgnrRZyBJAAdwJ/SoTehm7WOgvNbud5HnEDBA5/WqEmuXE335TI2NoJPQVW1JznKdT+tZ8auqnd8p7ZPeht33IXoayTu7ZY5PfnvUysxYZYuOwrMtEeUkk8//AF63LSEAhmHNCTkF0i9awEBSwIz2NadvBkAA9BxVOEk4HX0zWjCCuCPStoxdiHInhXBAPJzxWnZxnOeSPftVS1iLruxzmtK3hIQHJGOmK2UTKUkWY1wpOKepJYA03axA7e/enpGQMnpWiizFySJljO4ZGRUpG0DJpqtwOacq8ZJzWiWhFwb+nSogdowOlTrGSM4+hprxHGSMjNVZhfQfbEsQQeM9K2bTBBz+dY8CHscAVq2YKx5I4J5rWK1Mm9SSVxETnp6UxpcgAc570kjZfJPGaikYg/KePeuiKM76kF2Sqkg5OCK+fPiTqsOo+I3kZ8GOMQlfU5JzXu+qXC2trNLM2xArE84JwCcD3r4+13W5NQ1qebB3SSM+PQE5A/AV3QXcd7nRWkgD4RhgnnkZrrtJtWuNhwSMdvr3rzrSJHWUEn5mPU9hnmvTfD8/2e2UHk9c+vOa97CwvG9jxsTUSlY6CyiEAw6gkc8inSXIZh5eevPaoBctMQR09qUQvnKnk8k1tOFtWjznNsi1a7jeMBlzJ2J7d6wH27snjJOARXQS6I13+8ZuAM1i6jp0luGYZGBnBNeTWp22R00nfcrfaWRlOeM/nV9dRxalSDknqKwmLvg9x2PrU8U3QZzz0rzrtM74m9p+pS2ybkALZ4BJHGKmfxfdBtj4AJ9D+FY8FwCcHIFRSYZ8kZ9Kpu51Ribran5pMjNwBkg1BLqaMDxWcjZGDyPrUdywEZ28HvjtWfLc7oRsSyXAYkkj6Go4bne+AQPp3rJaRwcgn5feiKfY2Qcn1pRpyb0NpU3JaHV2u0jIcE+measw3RgcHGcenrXMQak6EcHnrjtWtBqauAM9T+NdMYNI82rRZ3Gm65H5YBOz1z3rVivEYbwwIxyRXCWkQnfIOTjitSK6kVwmw4/nRK5wOnZ6nSS3hlUhW49BVLJLfMaZBZ3AO8qcY4BH9acyspyQM5zzXn1dTsoxsxyv5bZPY5q5b34yCP0OKyL2cIuT16H0rPhvyGJBOOwrmgryStoeioNnpmla2YFzhcgdSa6rS/iBFBEElLEHjjJ5rxePVnjy24gAZ69a5rXvjLp3hq+FvcF+QGLAZAznsOe3pX0tGyppJHBUox5m2tWe465fJqNy86nJOKp6Teme9WEHknABPeuY8B6z/wAJrZxXNox8uUZXI5+mDyK9B074bahFeRXQPyDDE8ZIzniumK8jy6soRVlud1o3haOWFTMBv9B/jXNeNvDJ09TPGQUPG0A5rtLW5a2jVCSCBg1Zk08avFtmXcv+1WsYJvVHE6j2TPl+48U3mmajJalHJycLg8g9MVv6FFc3Wo/aJsgNjA6c/wD1q9ovvhTp1y5nWFfNI4LAEj6GsC78IvpVwRjKjgNxzWs5yUUk9DOFFSk5Pc1PD92YIUVyQBV2/vQ64BPSsy1QxpjHNSPE+OQefavKqTct2ejCio/Ciq920OcfWkTxPcwpsLEjoQe9MnhIU5/HFYl5crCCDk5NKlO0krXHONotss3uqG6Jzkk980trC8i4POelZmmyCW4+c5FdtpVij7Tj3r6COtj5+d3qcxqnhpdRt3DBg2ONpx/MVxPifwXIumzPACzopO0sADj1OK9+j0yARAkDOM4Fctr+myzq6QryQQBjjmu7DyUKik3omcFWlzJ7s+PPCHwjl8Y+J3tLuJ1tipYlAeOcgEkY5FfUPh/9nLwna6VFG+jWsswUK0rRAk4HfPf1NangXwWdCm+0SRDzGJyR06k4/WvTrWaIIFJxjtXpY/NKraVKTSXY1weGaV6l32R5rB8NrXwvgadAkEQ/gjXAzXQ6Y7wkAjp6iuxZY5YiCAR71gTxASMMYGetfI4rGTqxaqSv6nv0KCUk4opa1HFewHjnHWvOdUtDbTBkGAD1Fei3TqqEZrlNZSOQnpk9ScV8Ri4KpBxauj6ejZW6MxLLUZYnCYyvXNatvePKu4ggd652W8Ns7Ioz6n0qNNeltwwBBB6g9q/P69ChFu9k1sdjS3Z0kknmqec8frWXLATkHPrzVW11kPy3frmrhuxMnB6187NK7tsNSS1KbwgqQM8e9QJFg4x19q0o4wAcc55qUW4Bzj61z+zk+hSqxXUrpbBlGOMVMbMuMrnIHBqxFGNvTmrMeEQgnitFSl1R10qik9GYE8ciNjJGe9RpExcEk4+lbksKynGOfX1qE2wHHBx3rspwcdz6Kg9NSCI/IRULgEYOcVLJlDwMc8mkSMsckHFdsVpqegnoMRQMYNOAwenFJJCyuMDIHPSnsMgEnBq7JmkJpMjZSWyDxVu3iIUHIyaroAT71YSUrgDOalwR3U5GhDjpxnvVqIDbg9c5xVCGfjk896to4JBJ5rCSSR2xaZLsH0FRxy4lwex71NE6NHk8H09aPJ3kECvJq2YPUmjIIz+lR5DSY5B7e9TBCi8jOKo3N4kDEtwR3rzJQuyORsthwp+dsA9ATUEt5Bgr5ihgehIzXFeLPFn2CJgJQHIBXnnrjGP/AK1cfB4nuLpwWlJyc8nn6V95lvA+NzChGsnyp6pM3WEbScmlfofReEcnJAFRhdpOOfemJnJB655oYkgjP51+sbn4GDDc2QeKjc7W45PejIz19sUhXrzmqSAb944xxUcrn7o9elTBeBtOPWq0wKHPU0noWrXMDxBg20g5PB/HivE/H0UD+G9SikO0SRlQeM/QZ7npXtuvShLdyRkkHj1r5e+LXitrcHTweXbc3+6c46Vnoao+ZvHIU3WISfLB5yOcY/xrmdLl23aIFDEkYFdB43nd7wkFgmMY/n09axfDis2pIVIyTjB9M0Q30LNrWjulQFNmByo9a+pv2WRbR6DLeCFYyzhBjOQRyR1+lfLHih3e5RQMEDoK+hPgHNc6Z4diMceRIxOQDj/DpgfhXrYXWdn2PjeJnbCJeZ9La/4oFtbfKAwxyCcduteEeOfE0WrXkiKoIHXH6jmvSNe0jULzSRdRhigGWz1A9QBXhupI0V3NvGHBOQeO9fR4CmnWV3Zo/K6DvNX3MvThGutWrSJkLKGPtz1r3HXfFV9p/hYm3maJEQncDgkY7mvHtBmt11WJp13KGzjGRx1zXrq+KPC+sWz6dPcRI+zISYYzx29xXuYyM3Dmgem4ynayur7I8x0z4/PplxLZam2yOUbS6Anb7nPftXsPw/1XRfEWk/aLS4gvEb5iNwJHOCCAeD9a+QfiDpKWutXKK4JMhbC8jBPHP0rsv2f4pDrzeRL5KIMyBSQCCCMY6cnmssDiFUi4yir9z3MbllGnhXWi7NW0PQfihaQWWsypFEEiKhgy8k57fnXlWsSEJti5BPIPevZfibaoYvMBzMUxk5PHWvIL23IUsOSTx717tBp09tTycul7r1vf8Dn/AAtqM2i+MdOukbYyTruySAFJwQe2MGuy/aAhNxeWV9GqqJchiOpOBj8MCuJuoFF6rA7ZMgHH861vHniRNbsbCJiTIgG8H+8BjNeJm9SEqaV9ex9rgoz9rGaWi3OI0m4NvfQllypcZB9M19K2/wAWbmGOIRSKAIgvHAGBjH6V8yklp42ABwcnPtXXQag/2KN95GBgr24FeNhMyeEoulGKd9b9jfMcDDMGlPRI1/in4obX72KUy75FXBxx1rJ0B2jiAznPzEnuaxdSZZZgdxJbGfQVuJGILJWjGSRyfSuKNe15db3Jjh/ZwVNbLY6PT5wbiKUD51OVOeQc8Yr1q28eJfaRDaTErKgAyRnOO9eL/D9JtY160swVC3EqxgE/NkkDge3U194+Gv2efDlz4e+zm3UXe0g3W0GTOOuT2z+lfTQr1K2EXM7pM+Yzikk4o+bL3V4p9PmicYDKVB9exrwzXPDtxd3Nw6bThiAME5HQYr638T/A2fTbmSBWBcEhDjh/x9ax7T4Tva2kxniffg5BTA57A4ryJ041Xd6NHl4HFzwMm6avc+QZLRIowrAl16gd6W20uWaNWiRgDyAM9a951j4SW032i8TPmICQCeOnHH+Neg+G/h5oniXwXaTNYxx3aqVMiKAxZRjJx145rk+rPV30R9DDPopK8Hfqj48ltZ7YN5gKY6Bu9emfCf4dar45tpxa6bNcxDjeqgAkckDPB961vE/wnvbnxUdPgt+JCPLjBzjjjj6jNfdH7PHw1g8B+FrKGWAfbzEPNfJIHJOAD0PPJ6mu3B0ZKoqj2R6E81jOnF092tV2PYfgd4YtPDHw90awitzC8dsiyBxg5A7/AIflXcCNbW43ouMnt3rJ0m4NugBx9K0BqcIkG9vzrerfmb6GFOaktjajn8+PvWD4ljd7dyoyMVH/AMJVa/bRbRMGY9ADVm7ud8J3jgjvXl17wpuUdDe91q9DwuTxY+geIwSzLhirKcAAZ/8ArV6LpnxCs72WMMxCkgbm9/x6e9eW/Eq0hk8RxuAqA9cAfNjqT71Rjtxb7JkbbtHGD0HWuKhmFOpCKq6NaXPq6eAo4ihGUlZ2Poa5jtroAnBDD6ivP/iVqa+GNMN5aJkIfmUDtiq/hnxsLlYYJ25GFDdj2/Oum1rT7bVLB45kEiMuCp6H1Fa80JPSzVz4bFUKmHm4tWt3PPtG8W23i6wjdCjNt3MoIOOcH9aW0sba7u3SWJXye4yK8Jvby9+GfxHu1gDpp0n3YAcjBJJxnpg/oa9w8Nail1AlySCXAOR271SwmHclUsrv8zyKlKaSqW36m3L4a0uPT3haJQjggjpn8q8j8Q/CrToNTS7A32zOS8bHgDBwB+Nd34q8S/YHjQMDuHQn9K5SDW5PEmoDTYAZJ5WACjnB96K+CpVo6bo9DLZYmNaM4t2W/oXbiNRYw2VmCCwEahByM8DHvzXonw3+BtjoV2mpamWvrwqCqzAERE8kDjn0NdX4F+EsWlxRXGoQq1whDLgggHHU+9dvqJW1hAA4A6+lcNPDqje2rPrsRi5VWrKyXYw9Z0uOS2McfHYDtXzj8b/CbafoN2wKBWUkM2BtYDIH58V9DSapEAwdwSAeDXyt+0l8RXbTb7TGAJUq0bqcgtnIHrnjFfF5hgIU63tbt8z2PYyrFTdVQWltT5Qn1CG312JmhBTcSzEkc5r6n0f4yacnhuwiS7H2nygCm4Eg856mvk2XWLa7eYyhc8sARwCfrz1rFj1SUTFInJ3YwB9a+uwLXKon2WJnGpG7P0E0PxENTtQzEncuQMcdKl8A2Uov9RZ43DeZhcjAIPOcnrz+Fcp+zdbwav4W0gzS+a/l4YE9we+e/avrDQPC1gI48RLkAZIA5+tfZU6kcOlJq9j8ZxmHeIqy1tdnzB8aftVnpjAI4wQQyg4HPJyO2Kp6JFcrYQvIWLsgJJ68819aeI/AljrOny28sSlGUgAjOM8V4t4j8FHw/IYkTMY+6VHH0r0qWY06i10Pma+V1KMuaLuuovgK5a+lNtMc7RuAbv7A12Wta7HoMALnCqOAOp+lcX4M02V9QDR5UA8kVreO9GmvbXYmdwHFfIZzyurGUFvvY+qyK8YNSvoct8RPiFbXWjHyuHzgKxyT+R4rs/2ftRt9Q8Ou6qfNEhLk+pPT8MVxfhP4IL4kLHUHZEHUKME89vevavAXw5tPBNpLb2hd0c7svg47dvXrXh0n7zdmfS1JQVPl3d9DVuLq3trlN5UAnqa0rnUoYbbzAwzjPX2rnPEugS3vMTEEHt2rAFhewxeSSxUDHOadSooxcnuedazF8R+LYvNwXGM8nNV4fEFpcWoG5GJHHrXm/jhpNKvijvnK7sE9OvaucsNYu7lSY3PB4Arw4VPb3lPR9j6jC4SE6Skm0d94qv7SUFC6g5xgHvivNtXWNJN0RA69K5/xBq+otfgO7bAxPqD9fesPU/GR02QRTfPI2MKh65Nd+Fj76UHqTjMJak2ndIXxjeX89u0VsMkgge/Hb3rzEeH7yzukn1CN0EjHhxyAB1+hr6I8NeHBrOhpezxEM2XUEdu2e2a5zxj4bk1HTJEtYjJLEQwIHPuPoa9iSkrRe5+f1Kr5+Vrcx/BWhvcxOLNNwUbmbvjpWV43u0gsp4HG4kc+uQecV6f8K/CWuW+nOTZEK6gDKkEnPPX8K8i+J9jdR6xdJPE1uVkYspBBJJJ6GsGrPU7KDlzKNtLnmvhrxFceFfFVpq8CtI9vJuA5HGc449uK+t/DXxyn8b2C3EVsbZASpVsnn1we3pXD/CH4ZadrHh0z3KoWYkA8bx2IJ9O2K7jwv4GstDvpLeFVS3U/dQYH40pYl04rQ+vpwp1Hypal8+M71AV3sR36gCun8N+NRcxCKRgrjrz1HbPvXMeKLazsLJ2RlDgc81xFnqTedviJBBzkHrURzTl0tc1nk6rLmi7NnpfjvxKJLF4I3IZxgnAIx6fjXjFyS87luBnJArotT1IyDLkk9Mdaw7ohwWIwPc142KrvEz5tkfU5ZhI4Kl7NO7b1Zkat4kSwXYMAd8+tVNDlfXtViDMVi3AtjnI/+vVPWrMX90scQD88j36AV23h7QovDGkJLLzckZcDHDc8A9x0r5DM8T7OLs9Fuj73LMIptOS1exoa1qCaRZiK2+Qgc4xwPTmvONSuPtk54bHBOTnNbGsaq95MzgkKRyuf0rFjX7RJlRnnj61+aV6rqSbb3P0OjTVKKSViDyGkYKcqR1JrWstNZQNgDDGQDzkmpLLTnyu9SQx5J54rptJ0wu6oq9+gFcPK5OxM6qjoN0fSS5XKH0woz3716DpGlFY1OzBAwOKt+G/DiKodkIIGMkYP1rqhZx2yljjp19K9ClQaV2eTVxKTtuzBmItbZieCBxjrXGahcb5SSevT1rc8Q6mJLh0BIRTgc8HHeuX3mWUnqM8E05y6Iz5rj7bdJMq85J44613WjtfC2SCOMkAYDDrXN6BFBd3aJMQAOrdD+desaVbW8EcUkb7VUYz3r6zJIJQlPre1+p8hnU5c0YX0tex57caVrL6g0b20uB8wboCD3yTXaWHw+l1GzSa7nZEUZIXrj1yeKreJdZnvL+OKxYOijDBfvBvrnpj9a7fw89xZ6NHJOjPtTDAc5PpX10EfIysSeHPD+nxoIzIXKjjeM5/H/CtC1tLb7SSFJCHjIq5odwk67lthETwR6fSqfiu+XyfKt5xDdAdD1INdMUznkkuptPeWk1t80Kuy5AUgZNZO+11hCgJgdTyOh/8A1Vl+EdP1DEzX+84Pys2MN6nipLnV4ILt7aGImXO0E+uf8aq9tCUra3Jte8NxX1jGGuGCo2cEZz265z3q9o+jxaVYHypGYnkgk4/Kua07TtTS/LXNy3kEkhWbIPPHHatfXRdC1KWxIOOobGKpPUW/Uhtb69i1KZ0V2iwcKw4znrmjRten1C6lS5sTazDlXGWB6A5JAwap6NJqaRSJPKm/OVYgEjjpx1Heo1nubdZDcyqjknBBwc/Wne5DTvYm1pNcF1vWRjCeQIzwBjpVpfGI0wQpdzhHbgbyBk8Z5rLvPFBFoUSdZJFHJBzn61x9zfW/iBcXIZXVjnPr3+opxYNeRv8Ajnx/pkpisvP3SyjcCmSB2GT+PeuU0TRW1K4d2IlQHgn3PFYeraDBcXiqJQpHIBGc/rXaeE1EFubdAYyOAeoPHH5V0wbZjJaanUaRpUVtEAVUMBjcOSaoeJ9Yg0Gzd51zA+UKnoQRyCPQjrTbDStRtfMllnyrD7qkkex5rj/E1nceKrw2TlgiNyR2HQ5PvXQm2tjNKzvc8M1uWxe9u2sg0Vt5rFFPYZ4HWqVrcBhjPB6Ed61fiT4fXwxrUdmhDCSMSYGcDJ5H6Vh2JBgPABHSvyTHUlSxU4x0Vz9rwVX2uFpye7SHXQyfY9c1iX6HG0EHPXH8q23wVwTz3A61j3iAEk9MHjNcMtdjsWrM1JvKBBBPPBpVl3clcA8ZqCWQyOcAKq8DHel84lQpGR69xSj2OjoSO53AE8dhzUd+ifZmY4wRgr3oijMrZB4HbuKi1Jtls7HlgDyeg45ruor316mE9InHeE4JdU8e6dFEmQtwCSOgAyc/TOM8V9t/C+9M+jPFcOPNjY5yeeehr4c8DXd1pniUy6eVlvd25BJyAMnORnkV9LfD7xlPKJftMa20+zLqDxwe3161+4cP074KTttq2fzjxtVazGN3pZJHoPjPXBZh0zkA4HNJ8NNQhvZ5t5zIPlwf54rz7W9Tk1zVUtoW8yWZwoHufWvV/DXgtPDuno7ODckZdl6Z9BXkqTVV9j57RxRj/HfxZH4Z+H2s3LAkLAygKcEkg8A+ueB71+UsSy3U7zTEmSRi5J5JJOTX2H+3R4/dYbDwvDMzPORNNtbgAdM/j+or5N0uzEkpLHC5GTU4qspxUUfuXA+WeyovEyV3LZ+RraLa7FJPBXqfqM1ZnvsEqecD86cC1rAQgGxuTx1qnI+clyMZxwK8qR+wwinYgLiR8n8qjA4Jx9M084yDGwJHXNOBDjIOG6AEVF7HSkRRfO+QCD0we1WSgAGTgjkH1o8kJtwcseTjtUbsXYDHA9Ka0E/IUXBVgO/Uk+9JI7yOCTx6DmlihDjJ6g4zU6RBydoOT6npVbkaLUFBLABcKe/rViFEzhj06H0poBjcIx+hqxLsgiUNhmbjHPJzT6kp3YODkbSSvTI71EJNgILnJ6YFTx3A8rlAMDg59qqRkghtoYnnB7nNLctXJoiy5Jzg9xVR8x5YNksecjmr0k52ZIx247VVOHZTwTnrRbuKMmnqR/OCCo5xnHrVmOAPh25J7ZpTOq/eAJB6dKejBUDKuQTzjtSRfM2ieMEAEnA7epqSMB5NmeDxmoEDzqCBkA84q9DlRnABPB9qGUgaMCNSCcg9R35q7BGqopLMRjiqiJ5soAOOec1aClWw+TtPUDjFX6FrsIxdpQVY7ehHrQyssuMZJ9elE7DblBzmo4ZSzYlOSOntVJWZaTsTls5O72IqCOIxEkYIzwadJH5gAyFOeSP60wAquM8DrzwaZLb2IppWiBdsEnsKjF0zNhhnpyaJFy5JOeMY7ZqPyyjDjg+labFFkSiQls4A6AdKYv7zJxj0zSSQEglDx7etRIXGDjIOQc9cfnTTErNE8TjeQeAMAH1pRuJZmGMdB+NV5QUkQ5yM5IHpirsEqSRnGAw9e9JEPTUiluQ+0dCOCKkljJGVHHcCqtxCwJcjI6nHTrU1rcmcYfACnjHGD70bmctNUQyTrGRkAEnG6iWJJCGQZNPuYYpSVJJJ7DtUUYeNAi5OOATyTSaFvqtwf90hPBPbPSnDdIOpxjgehpC+QVcA46k1ErrCS4boegqBJXROpMaZY5PQZPBqGYtgEjqccVPHceYAMjB7e1NuCpXgjB5z61SITV9SpJcJbzhSGCEdcEj8KnWEMMjpngUyQJIFJIJXoe9MF75aBAcgcE9zWiehEr2VguAikIBk+nYmkjGxdz4z6ClBRsMep7io50A+bJINBi+iI4pRJIScgDt2oG12ORz1AFN8kxBhzz0zQoeE5A3Pjj0FBnK3QimYkEdfSq3zICCMg9c1NKsrkcYIOcikMYZSS2DgE59acb3MJaFF1EhODyOo9qrOhYbehFXTbnacZ5GM1BjawB6jrTOaT7ECkqSD19R3qNwG7+/1qaSMbsjk461WkBMmM0mcr3BPmxjke5qRJzGcE8KcgdqijATceMkdPWmMwc8nk+lWjOeuhdWfzomVhwwxiuYuojFMykdDW+jEAAHmsjUtqzZBznnFaOzR5c1YopICpB/Sqd8A6krnHfNWQw3HPT0qG5xsbg5I49uK1hqeJiNYtdjBlzvP4VqeF1/0yRi+AAOKzbobWPUGnWcssUwMQOSOcV6eFdppnwOYx/dzT6Hq2jWX2iIuSwA6EGsnxP4eljDXKy5RVyd3X3qfSddeDSUEsRQheG9fU0Wtx/bjNC7ny2BGM9q9ecup8HoYOhS+bIxY4x0rprU8gk5Hce1Q23hBrKd2V8qDuAqSWB4zjB98+leTiHdXNqSbZ7F4K1RZtOjEbjgkHGeD6V141aKRAg5OepHNeL+AfEUVneNZ3A2pIRtYdm6AY969GSdHkGwjb3PUfWvh8RBwm7rR6o/WMuqRrUI2eqVmux04mUKDxn1Han/aUiUHOfesm3kDLu3YVeoPenhhcAomeOQc1yNnptWRqmfLA7uvbsKjaf58lsjr9aznEuQAcA9ee9Top2AEgEdc81LIZbWUsuWYEH1prSAIRjntREpaPkfd7+tQ3D5TIHT9aixF10HW7O0oBOADkYrat7gMu0YPFYFqzMB2Pv6Vq2fyFQTgmkS2a8EWYhnuTwO9QTWBdjk4Gc8VpWkJIBJ4/nRdIsZyWBJ6jGMVVmZSZgyNKhEUGQx6Y/nVi30qdgZZ5ynGCM5IGPyrN1TVBBcZiJypySPSnQxrdRpPPdkKwyQTnP60JHK2Zdxpr+H9a3tIZYpiGWQkYPqOOh5rqLO6Myjk8dj2rC1yO0u7NVhlZ5owCgU8DkZ4+lWdAvke1TzTlwOc98GpimnawlK+p1MKg7XOCOuTVnyh5QKk5zyw9KxYtRRjtGQPVhTjqxhAIfIA6epq+W5opG99pG3nggDOe9MXUAg4OR3z0rnH1rc2MAAjkE/1qvNqm5cLkc880+UGzof7QEcpZpCcknaeg57VFJqy7SQcHPBzXLzakdoYnJPbPSqUmo7ckn6AfWjTqJXkdLd6oX4zwOvrWdPqhK7Sd2O5rGk1YuxIIAz0NVXuiRljgev+NLToKze5qteepz7YqtLeCJs9B64rJm1AKvyuMd2NZGoeIYYEI89WJ68g9+elJaiUWbl5eGR8E8DnI+tULjUctkuBg45Ncxd+MUIZYAcY4LDv/gaxbjVb25AIBAJ6AdPxrWKQrM6m91+ON/nl47bfesW68Rl/9WCV65rDS1uJWbzAcsevuKt/2VJsUP0xyQe9bxTZDshWu3uJWJYjJ4xTmICgYJPU7qkS3EBAXk9ac0XQycA85HvXRGJztooPtjG8nnHOK57U4vttwkUQCZJOD6n/ABror2FYwWPQcg03QdCj1OVpZeUJK4HH69RV2szB+Zt+FPDSRoDIgJPOa7aGJIAAM8DFV7YJYQADGMYH1qKTUAyksMenOcip5Ulqct7ssTMWlByeuBiiKdkYFM5B61TSbeSM5J5HtVu3OQASTg8HFZqNyW9NzQa4aVU3AZA60jgOFB5PoKZBD5pIPI6gCtWz0l2XzSDgcYOeK2jC5i2Ns4BGB1BHHPetW3j3KDnjvSwWW4/MCuOnHU1oxWmzAxkDrWqgYuY62iV+mSPetOGMbQqg57mmWcIGABgk1q2VqfvN1FaciMXOxPawFFBPI9KtKynKjqatWOly3DgRLvz2/ma6LTvh1qepsrRIqZ6NKcD9MmtVC5jKdjmY4H285xnirccDuQNhJ9hXpumfCiVVRbxkc9coSRn8QMiuktvh5ZWa5CLkdTjrVKBlzXZ4zb6VJMpbbx2BFLNYtbAE8jvzXqer6LBaxswVRj26153qcu6R0HTPHvzTtYtamQZDggU+OIyLjn6etPSIYOBzT4F2vgcdjS1KuLFbrHgk5PoKugYjOCMUmwEgEf8A16GwAeCcdhWkTJsgY7ieg+tRHOSB0HNTIgLHIPWpmtsxk10wWpm2cZ8QZx/wimqK58sPAyhycBTjIz+VfMGjaH/bOouwACMQcKRxX0V8bpPs/wAO9RdW2kNGMEZBBYAj8ua+ePCOsLYXZZjlSSoB6V6uGV5pPYwqN8t1ud1a+EbdSpxuCgA4HJxV9LZ7d0RAdgOOn+NLp3iS1dcB1BHBBNadvcI+WHIPSvpox5eh5DTe7I7aQrIASSoNaBvY4I8YBJHBNZ97cRW8ZOMemOhOK5efWX84KzkJnnnmtOW5lyvqd9b3uIwWOQeQKbe25vIHIXtzXL2uvxyBEJxjj3rsNPvoxZgEjOPUVwVIX0sXHQ8x1SdrZ5FI2nPAJ561kxX8u/g89ia2PHX+jSl1G7k5OeK4tdQYOCBg5r5vEpU5WR6VHVanY2mpO4G4jINaouA6A5A9hXBR6p5TK+cnPI5xWtBqbzMAp4PBNc6lc9GC1N032JCoGQOpp0t2PLbJ4/nWejnYG6nqc9Ka84Ybc89cV1RO6FmPaU9DxnrUsaqXBJwB61n/AGgcDgnPNWcGVS2cY/WrijqSuXGuBHyBTRqKJg8nnAFYVzem1AVj16Ukd6u3LMAeo96u+tjlmr6Ho/h3UQACwXjuT0rr9KEdxLuBBAOcivFYfEJsxwcjrjPetXT/ABJPKmIncZPO18fhgGrcI2OR0U9T3uO5t9gQOjEYyARx6Vy2samBdsiAAA9Qc5riLbWpdvzMwIGM7uvbk1MurAdTvPcZriqU4NWR0UaCve5vzXvm8dT71JZWiud54yelYllcmd93QHsa2be9EZABGOpya44x1R32UToLbR4rmErgEnqCa8R+LHwqvV1M3cG0xMBj5gCCM8fSvY7HW2tXyQCMdM1538XPEGoTZjtEYRhfmJGTg8nFenSqWjax51WK1bWht/s0Tvo91JZSSl52KCONgTjrnHpk19vaZJGLJA5Gdo6dzivhP4F6Fe6fqaardufKcYEIJBGDkH9TX2R4dvTeW8eTjgcfhXrws0j4+pL32a81j9ouAV6ZzxWtboLaMAjBqSyESRgkjPrReOm0kdR6VskraGC1dyCS9dM5HFcl4h1RFY5fJ9OKdr+utaIyZwe5Pp7V5xq2uPcuSScHnGf0rKom1dHdT1djoE1lRIee9XodbWUgE89q8+W4lLZHI9s9KnivWMgGSCOnNeZKm2emo3Wh30p+1Kdo69cVkT+Hnu5QqnBPbGahsNZNtCAxyemT3rd0bUDcygnk5z7VtTw1mmedVnK7i0UoPAdzbYdSz9ycV0mnWL2yKHGCODmumsbpRCA3Ix3qnqeGjJQYPXivSi5R3Z5/sgtRuHqPepBBFvy1UrO+MMZDD8D1rN1XVzCpK8nrWyn5msaKsdM8sEce0Fc9MCs4k+ZkHgnpXG22uyzT4cnrkDmuusLj7RECRjA596iUk9LmihZ6mxbueme2CTVPUImySo6jvTo5xt64Ips94ChB5NfPY2T5kuh6eEW7bOevYXbOeB6Vz97YyS5OTwOvrXT3F3EjEsePSqVxNFJAcAZ968aetz142ueaanGYWYnjB6+tYYm8yTB6E9a6LxJHiVsdAcfXmuYiDsw4AOa/NM5sq9ouxVWTVtTWhhBxzn2rX0m0N3cLAoyxPWsWElMYBP8AWul8OSFLhWAIavMwKVSvGM1dN2Zw1ajUW07M6Cbww9pCrnkHrmoLixFvbmRhgKMk+ldI2qJJAElIAA71wvinxQkG62R13MCAu4ZHODnmv1TD5BGo1GEdXqeWqk6jsm7lca7bF9m/ae4ParsVykigh/lPQk9a8I8b6xf6NcfaLd2lRjk8nrnvwai0D4xrIIobh2SYfKV7ZzxXpYrgnETo+0iteiR3YTGPD1Pe1T3PfWYEjBzSqh68niuL0HxiLqONi28MOvpXa2uoQsgIxlhkD8K/K8Zg62Bm6daLi0+p+i4evTqwUqbumIkYkJBXPpUv2dBweT7015woLAjPeozdgjJNeW6ltmXKo43sx05SJSQOfQ1lT3YBII/Kpbt2Y9eOvFZs04D5HPNT7aWxyuvLYt2knmZPIweM1aMgV8E5qraupyeg9KlYgvketd8G3BN9T6fA+9SUnuy0JQCSPSpY7o7gP1qrCUPJPTvUyKpG4HIBrlqStvoenF66lqN2diDwOorUt5wigGsiNzjPNKbgquc15smpMtM17i/AQgEHjrXE+LNdGnWU8pO0qpILDgcetas19l9o/wD1CvPfiLqAFrKR86qpJUEHccccV62XYanUqqdTZNaHp4SjGclJ66nifxA+K7QzTiaRjJgqpGDtPse4Nc/4X+NsK6hDFcjbATyxySe3AGfrXn3j1prq9mjMAiZWJxjkAn6dMe9cpp+lXzXCbIJXLHaNqlv5Zr+hsHmf1SkqcErHLmVepSrckUrLY/Xt0wxOST35qHBJJz/9enSS7iT1yec00qWUAfjXin8/ajduBk888UwcripOwFIRjJAyfSqROtyNn4wpwe4qnKTkk5+tW2bqf0qBwGQgjJoexrHc5XxRlrNyBwAevcf418j/ABO0ue48QPIThAuDu4HU4/IV9beK2AsnA/P8a8K+JOgfbtHmvY490saEsM8YAzk1h2udEVfY+QfGrYuZEJUFTtJXv71heF4Hn1SBQ2xwdwb9f1q/4okcXsonx5oYkjPTJ6c1F4RQy6miIfvHBJ7U47ltOy0NbxQCL5BjL4A47ZFfWPwDNtL4Vto4ogYjGrFzz8/cDPvmvkvxIfs+pqA+WU/MMc47Y+tfSfwH1cWXhqzgL8sWz7c/lXqYS/Oj4rid2wiXW59LaYgubf7MoyhG0jFeWfF/4c22lRvqUX35D8wUYBOMc13Wg+JrexBeVgAP4j0rzv4sfEyLU9unRMWydxHBHHINfQ0nKM047n5bSVpptHibgQ3pQZHPr0zUWrWclj/psco3KOADz3/SrskQluw38bHr2rD8caVqcNp5qFxAFJOMkY781346tO3Km0rHvYF82IinscPPqIuNY3XGWMsiiQk8tk4r6c+EHgyyNkk1lGoUttYRYOWHBB96+YdL0a41a+/dQySlcMfLUkgZ68c19X/sl35tvEl9pk4QW6xmcq+MhyQCST+AxXTlEVOnUe7Vreh9FmVJVaHuvbWxN4/0qWzQiWBlUgAll7V43qNsvmtuAQYPI6+1fbnxZ0Ox1nwzdKkaGdULRsOobHAz6V8fa/pDW9y4IJIOCMcV34SvduEt+h8Rgp8knG/yPL9UQ285k5bPdutc3qV4HcEkkDkfWu18TWDDDEAZ4JrkL7TW8kuqEhevHQV83m0/313tY/VMp9+jdLUx5LhguVPfPFdNorveWa7hyvH1rBfTpUAAiYZGduOfY/jXUaNp8sMKRKpLEcAZya+ddWK1Z6TpS3ZnS25+0ZI2gHvW/ZiOWzO58ADt3q4fCN7exqwt2GSASemPWt7RvAQ+zfO5jJGCDnFZ/WIW3OSUDmfAuvnw74vsb+IKxt5Q4DHgA8En6A5r9Dvhf8ULbW4baNZVaRlBYK2ecc579a+FT8M57W8+0QuJWzx6/jXYeF/Gmp/D7xDbagI3liX5JYCxAKnqQex71+mZDTw+YYFxuudM8DMaCrNR67o/SG10qy1lEkkhRzjIYqCQag1nwlZS27ReSgBGMkA/zrl/hH41g8S+G7S9hlLpIO/XIOCD79q7zUXM0G5TjH6151SjySceqZ8i4csnFrVaHh3i34DW93bytYO8TPnIGCPy9Km8G/CKfTLGK1KZIJLEDGSTyT716dpWrAagLeZhgnHzHqa7azNrHyNoPtWSVum41CKRxMPwu0HT4YbmXSrNrxMMJzApkDdMhutWkhW3YGMYAPFdPq1xHNGUDAntXP8A2bYCc8d66Ip21NI2RPBrIh4lOAB1JqvDc/23PMkUuMDnae9c/wCI4ZJoikD4YjmovhoLm018wTrlCvUnnOaxqJO/dI+kwUHUpuTdrbIqaBYazp/jkGWCR7ZGI3kEgqeQc+vA/OvVNW1HZak4OQOa6xNMgCAhByPQVm6tocN1GUAAzxXj4lqdJxW9rHZbsfPHjCaHUr0MW/eAnHPI65rk9a1eTRbVTJkox2g9vxrrfi34A1TSNQt7vTGeaKVtrKoyQ2cDgdq47xppd6dJSC5iZDwx46ge/avh5RnSXvppXPsMFXpVOWmpa9jb0oOlnBeI+5JAGG3/ABr0HRPF/m+XDO3B7nvXkGl+JoLLw9FDOVi8lNoyc5A6mtHwx4gtta057mFw4VivGeCPrXbha/v8reh6WLy6VajJ8t3bS50Pxl8OWerWSXsEAeeLBLqDnb36dqyfC8VydId4gxEfygDOeAK6jwxq8OrK1tMASODnof8AEV2FjoFrp1q6woiIxyQqgAnHU16E4VqcZSbst0fl9WM4RdKa0T+4+dfilNdzeGr64yyvAm4Z6gA5JBHIPeur/YitrfxNe63qdyN91ZPGysWJIJBB78g+/pV74iaZaXUV3ZNgpPG0bAHGARg4I7155+yP4ztvAHxJ1vw9eztbJN8oBGVkIJxk9ugP4niu7LqzrUpa3Z7eW0pQpSbVl0Pv/wA0LDtAwBXLeI7zyomHJPtWzbajHc2wdGDLjkg5/UVzHiCdGYg89qzrNwem4SWtjy3XdfltpJTkocnGf04NfOXxK8F3HjN7ie2uQLgDIjYcMQSevrXvPxCiyrupwT6968lttXSLUHidsMOo/GvIxFNVWnLo7ndgpOlVvHfY+L/E1hdaPqUsFwNkoJBUexwefrV/wzaW17IiPJ+94wx4yeuK6L4/RJL4znMTj7OQGGOzE5P61H4Q0e3m00Thdh4JLdTjvWtK8Wn2PqHWm1Zbn0f8EvEy6I8cEJYIwCrGDwAOv0J719teAtfXVtLimUkH7pB68da/NXwT4wi8PeKbLeitCuVYsSAgPBJ9cCvvb4QavFc6SZUfchOQBkDHY8/54r7ZyjXw0ZLfqfK18P7N3a1uexSXW5MA8etYGu6bb39u/mIC2OGPWrtvdI2DkEHpVXVrpRCQOTjivPS5djxpxfNqcHotkmnX8oAwM/1qbVrnz72KIc5IGPxp12XgLSkcDkmuQ/4Sgx+JoPMHyFwoJ+v+Nc9S1RpPVnZgYLmkl2ue36PpyWlooCAEDnArQiBJwMY9qoW+pJFbqXcA4z161Jp2qpdzERkOM9qzdO2x6DWr0LctoRyRmsXU3S3idyMEDvXR3D/usnp3FcN4v1RLa2cMcA9D+Fedio/u36HK73R89/F6a41PUppbbh41K8dx6fjXPfCW8Gpancw3LnESBmDcAckZrpdZ1CE3dw7FcdTuIx3zXztd/FNPB/jy9lszvhLEkliQcnJH59q+XoU2tX1PtsA17BRPZ/ipf2mkN5kQ3DJC7QeTjpn8q+ek1Y33iy2kv9yWjzBZCMnYCcZ49K6DxZ8WE8XSogi8pF+4oYnJJ5JP9KyNDsTqOrQhot0ZI5xwcnmvay6HLiI82x0VYxdOSb6M+1/B1nbTaLaQQgGIRhcgdeOtbfh/4cQJq5nIBiY7ip5B9vpXE/DfW4LLQ7S0D5miXa2ep9Cfwr2nwpfxXcfB+YdQa+uqUY72PzCVOLldq7Ru22jW1vbBFjAAHAwMV4T+098K5fEfhw6rpVssmpWeWdVIBeLBz9SDjjuCa99kuNicgcetYurTrLbSK5BBBBB7gjBH4iuJ0YvdG0ZuNtNj4R+F/jRtIgexnYwSqzAKQQRzyCO3Nei2HiN3kaQOMscZzXG/FvwYlr8QZ57KPyklIIC8AAZ7dj/hWnp2i3lrpiyudyEZBHOe3NfM5jNxmqaWnc+zye1aDnLe5L4wvZ76IiJyxbGRnrjNVdCtnS0XzQN55Pt9c96hsblZLpg5wc4we9ackghi3AYHp614qu3c+tjG2hlahIXvFjx0P+FLfiIxbGBJxwB2qfw9pV14k1mRIlZhGNztxgdhn8q6268ORaauyVV3jkmh2inJuy3Z304ttRirvscloWhRWx+2zJyRj5h0AOc/Ws3xJrqXIVbcZBzktkE/gRkVteI9WEMPkRNkZw3t6frXGvG11IATnOSQO9fkmZYyVerJRelz9XwGHVCnG+9kZ4Ls5IGRkfStjSdNaQghOWPA7Zqzp+hmSQAHAJxz3rt9E8KSKoO3g8gnGSfWvFjByZ3zqeZmaXozyAKeAvpXf6D4YhtVV2GWxwTz796fp9hDp4y33h1zVqTVkBwrcj9fxrrpxUPU8ypKUtI/eannx2secjgZrC1jxAoRlVhyOnNUtU1YuSAcCueurjfnPX1rSU3bcwjTUdXqypeztcSkjJGecmoB8gyRgDv2qQR85zn1zU0cSSMI35Ddq5bORSQ3SL3bcMwYAjHDc85rtLXWrm7szANyMwxuGRx+HQ1V0v4d2kqrNvkLygMQG4GRkCvQtG8HiwgjCRrKcDOeT+PvX6DlOGnRopSW+p+f5riYVqz5HotDE8CeGp2vmuJHOxuCGHJPr6167ZXNrHbtbDBdR8y1X0fw81ugk2BMjpjkVmz31rDqtzHEC15GPmAUgngHGSMHgjpX0cEfOt6E13rEumzjykyuQCMdRnn8cVj6x4k0SbUEN45inUcFlYjrxnGcHPrWfa+LZz4jjtr22cQM+3eFztJIAz7Z6ntWzrfhSx1G+iuWHyKCpVcYbJ6kjmtldGUnc19K1u2ktQ0U4eJhwwPWuf1HxLp+m6ni5gLM2WWTHHX88itJtBsrW2T7OGjUDBUHg8cde9R6h4etNc00JLFiSPLJKOo46Z9PUUgvG1iPT9RfXlW5hBWIsQMjByDipPE8N8+nqbN8yqQxAIGeORzxWZptxFY2720AKmP2xk9PzqCz1a/aeZLgYhHK8e5zk/TFAk03sXtP82CBWnlBkAyc1yPifW4NVuTAN8cyEqGJABweRik1jV54r/fEW2qOcHIrmLzXNP1a/Ks/lXK4JYDAJB5Ge5px6j1ubdhANPtnkuTx2wawtT1cSb0skIb1UZP8qsalq0X2NllkDIBknr0rnLTxBZGMvbSCRjz9KlWT1KadjV05p2DS3GXdema6TRru7nQhFCRYwWxyPcGuRtdUfBOMk9q7fRblP7AM0o2AghsDkdu1dMZNNWMWr7o14taFva+RJd+a/UBjyPaq8vijTtNs5HudoPY9/b9a4maWOGZpkuSwB7n/ADniuC8S+JJLy5cMGES5AUdT7n0rpjN23DkTaVir8T9TGrapFe+YrgRFQAeRgnA6+hrk7L5wMcZ5JNULrVJprl1K5ClscHpnv+HWrNjOI/mcEDqM+ua/LsyfNi5vuz9ey+Djhaa7I0ZU2NkYAPc1i6vbqpLnI4wSOn5V0DFJocqcjHFY+pRh4WBPI6EVwNaHdG6ZySjaxOTgHIpDKwcDB298UydDExycZOAKVcbRg/N05rOKbZ1dC5bzBAfl5PU1S1ti1hIT6HOBnqKkUjgenJzUeqv51nIACu0HOR7V3UU+ZeqOepblbOF8Mk2GrrcQDe6sMKOuPQCvatBvI7yWNg5VmwcNx+FeceENFg82e52sRGMAkHg9MH8PWvRY7Hy9GW8I2lSSpx1GOB9DX7/kFNxy2Ur7o/lzjDERr5rypax0bN/UmHhLxVoF8jGUSzgMq9c4HA9iDX0Lf6ojaY06OAgTeWPHAGTn8K8q0b4av4x0Gw1C7ZoghEqAdemB9M1m/GTx63w3+Hl/I8mw7fIjcjd8xGBx+Wa8as40km1uzny/DzxteFFPdo+Hfjf4rPjD4la3cRymS1iuGityTnCjg/rmuZsIzHgHr1wKqIr3V1LJKwLu7OxA6knJPpzmtHd5RBUdsYNeBOScrs/rPLcPDC4eFKCsopIuXE7vGobGR6duKqNmRQXJ75Hbg0LMwBDEEepqvGryuSDgDkmuc9+CLCoo4UcfzqGQvv6ADPQd6Xc4Y4OCOuTTo43ckn9ak3QiPuGOcgc5oUMQeMY6kVYWEYQg8d6TZscA85H50JE3GAHy8AZz1xVq2DBQCO1Mt0/eYxnjgd/wqVFJdgSRnqK0REtdB0kgQ8jJ6H2pVBkwXAI/hHpSLbkSAnlSOB3q0sTICTz6Y7VS1HZLYXjCjGB7dqrlo3ycgnkD1qwsO0B+Ru9ab5Ku3AwR1IHWixKdipjcygk47gd6jH7hsZxzwT6U+SLDFg2RnoKYQXQkgkjpUvRlatD8LM27GSOhNSxsDgDJIPTtTII2bIPA4BP4U9I/IbaoyT360IpJdSxG5GABgeg71KJHZlIyOeB70kKHA3Hoc0KShLdV7D2oujaFmXLZHkcAHB7kjpVgLN5xTBYAcntSWSFTkcgj161adgJAccAcn0q1qVfUrNGWwAfriowjRklseoOc5qxKDJloxg5AB5wahmgCRgmViwPIHTpzmrSGmRiQliOcMOTUeGTPPA5we5qSNjIWwu0A4BqGS3ccEkk8hvxql3FLckilAB45J6VJ8suAMBsdD/Ss0GSIEhSwz0q1EZFXfjawGcVSdyGraomZVAIBwe/vzULkkkAEkAZAHWoZrh8nC5Zjz+NPgd0QhsZbkkdaQJNK4wuTnIIzwQQaarmEDkjPH0qx5oIwR8w5PvUe/wA1SXCnOCAe+KVxstwXaSRCJ2zkcA9T7VAYVSUIhxu9+c1RkUJISDg8YIq2tw8kJDkZI6gc4x60zPltsOZDgnjcD1FRRTOjBWQsw/ixwanUfusox69TTURiCMkEcUWuTp1GMDKMlcE9ffmqkmnSSSKyHCnJINXZnUEAHnHOTxUayPszjI9Qe9HKCdtitDanBCnABxjPenCycJhpG29AKdJcbAFIxnv71HLfkIFYZwfvY60JdCHdsjDbHKgcZ/Om5cMHAyM9PUE06OZZNoAwSeCO9SyZj4ByPzqkiJNLQiDCM5GSafHcF2AYgBT0P0puBzjhuoJ6VWdWdhnrnJpN2MXZl5czSEtyOw9acY8tnIwOcd6pR3JDBB2OCakaXY4BbkjI5p3OWSdwmJ2kYAOeKznQkZcng5wOntWgZEdghPJHGe9RXWFjBXg5HHc1SMW7aFLzTGCM9PXtVZ38zoMsTyauNEGQnBB7n1qGa2KRgpwavUwbRRkyHAY8dsUyT5myRxU08T5UdT1OfSopFY/Lg8Dt2qTnl0sIiAKeRnpURQK2cc5p2fLUgHknPNCyqOTyR60GFgfKjIxj1NZ+pxjykfILH0/WtKPD4JwRnO09Kh1O2BtyFHI5H1rZbHnVdDmfMw2D3pH+dQB1702UYY560wsenODVwZ4tR6tMy71SSfauz+H3hhdQh8+dA4JPDDg47fhXKXSbh3ySP5132ga3b6GUjywTGCAM5z3r2MEr3k+h+b565RlGMXvuSeLYEtYhAsOwRnaNvTGOmKzvDN7FZeYZVPIyD7+ldDqGsWd7Oob5lY8nFXtRsdEi05NsaGfGQQec47816MtUfG21K8Wovcwb1TAPUDnv61Sl1+2i3RSR465YnnOe1TxeJINKtGWKEO2OGGMfj61y17L/AGjcM5CgE56YBrzpxbvc6IPlD+2Ab5fJJV93BHXIPFe0+EjcXGlwSzn5yox7+9eDSWapeorDCE9QeSO9fTmhWsVnp1tAoUKqhQF5/Wvl8whyuJ93kU24z+RftLZpIwM4UjnsPery24t0JyMZ/OqbzGJdgBPOaZ57kYcnHYGvGsj6lu5bLLsOCCc1GjMDkk496jVhjryabJKCoDEAjpWdiG+hrRyAxbMkA9x2qtI+Tszk+9UluCmCCPc9al+0CTBUj3JHela6Mm7DrcNHJyTtHGBV1r4QkMBkA+tUVY7Cc5Oar3N2kKksSAenvQopohs62HXoooAd+Bjpnp61g6r4sHziIlsHAJ9K47UtUWI7lfHPQnrn2rEu76WSZHDkAHJAJweKq3RGLlc6R9SeZ8s2SxJIJ/StHRZ43uFiuZSsLHgDnmuEn1uOLBlJTgnI7mud1f4p2ujsQd7SFflCjOSO2egP1rWlQlN2im2clSqoq70R7vLrWj6UCAPNccYbkj3x71y+q+KLazuhLC4WNjyoOAK+e9U+NN3cuyRBUQ8FmUlv8/jWNP8AEBnQMZXLEZIB716P9m1pbnB9epRfc+qLfxhFcKmyRST1CnOKsDxAuAd+QT/FXyF/wsTU4JS9rO0LY4Kn+YPFa/hzx5r2q3gWfUJJwSPlYA889MDNOWW1YQcpNaG9HGwqzVOK1Z9OXHiKLIBkBOcgA1DP4kghILTooHByQMV5xo3hrUtYCuTIgbpkHPNdHp3wnu73Au5WKnsO57cmvJ5Hc9dJL4i7dePrRGYGTdg4ABz+OBVKX4hQAOVhkkwMDsDz17muisvgtApRWBcYyWLY+gwBmuitPhLYW2VFvvJAyAeDRyFJxPLH8c3V3u8i1bBGMt0/SopdV1rUmhgWJ4gxPAGMnHrXuFr8NNOs1Gy2SMsSxKrnJxg5q/F4PtEJLJnjaMAZ+uexo5BOa6I8Gt/DmrX4YzTuOO5I6n/PpU9v8P3bGSxKkknPB5r3QeFLdVIXgnkkDk1G/huOMbASDjkkYzzTVN9yG2eTr4LiSEBjyepqZfDkSDByQo6dia9HuvDxDEAHA7/rWTcaU0bYKg/X61rGKRk2zip9ERQAVySc5A7YpHsQMblyPSuouLMo2T8y44HvmqE8AKkEf4iuiCsYSZzt3ZJDHuVOf6ms64tGMXzY65xXSzIHIQjJrOmgCghhyPWt4o5ZOyOO1MrFGQ5IH8hW74VgSK1ySFycg+tc5r7hrh0IwM8Z6CtPQtQH+rJ7cfWrtqc0mdPeXYRMZzx19KprdFlBxwemacI0myCeO/NWBbxFEAHH9aHBswbJLWCRyHIwB0I5rXs4mk5HJHUGobOIYVQQR2rY062EbZbnJ5Hb61UYWWxi3cuaRpvzAliST0xn8K6uK28vChcgj/PFVtDtUk5VcsTwR2rp4dPKgZGT71rGBg2ZMFk7kEDAJ6EVoQ6ed3cjjitOKy3H3z19BViO2x16/wA6ajZmdypHYqMEqMn0FX7KxeSUAJkE8E1cs9Ne4I4IGe3euy8O+HizKXHGeCarY55Mv+DPD5IQlcknIJHb0r1rS9MS3hXgZx2FYeg2EdqgwBnvXQ/bFjTr9M1p1OdtlliEJyR+NZep6kluhJOMdaz9V1wRLgNg/wA64jWvEMk2QG9RkelIlXI/FPiMMsiKc5ziuCnlM8pJHuMVZvme5mJLcZzUJiGAe4PepbOhXBIycEdakiQswBAJpYQUx6GpgCCWFTfUvoSwxFlwV74BqUW+1snpS2x+Xd3z1qR8Hbk9TWsTJlRowrggDrR82Mdu9WXgzz15phHzYI4rpha9zI8j/aKuntvAUoRTsaVQxGOvPH9K+UYr02zlhxg8CvrP49RC48PwWyhm3zqWXGQQBnP6V8u+L9KS1tldBtPOR39q9XDyUHcyab0Ei8USwlNp2YOcgcGu30bxulxZOu8K0fBz3OPftXiT3zqNgGQOhNX7XWpIYwhAyeK95YqMkYKhqeu3PjRpowCSR936epzWLe6zFNLGofa7dPU461w/9tl4wo5yeTmlWZJ5UkYsGjBCkHnB680LFxT1H9XbPTdMu0bBd+QOh/StaHxC0WEV+M9Aa8xtdYNuQuSeeWJ6ir0mrlQJUPPfBrGWJp9WJYeS6HReMtVLqGc444ArlEunxnPB71Vv9ak1GRUYYAPfntTIiHKgNuAPRa+cxk1VneOyOqlTcFqXkuy24Yyc5rQ0/UfJmQsSQCDgng8VUhsiwDjjjrVa7ieMkBshs1xwdtDritTtY9XFxF8hxng59qqTTlJNzN34Ncnb6k9oACCcY5zUy6y0pdXBIJ429q6oy0OmKNyTUC0h2dSME1Yi1CVYyS/GOmawopwQCMhs/dJp005QYyQSKtSszojJMvy3KTMA53qeuapzTjzMKSAOg7VFbTxICxYEKec0ye5XzAR1PesnUIbuXJn8xlD8dhXRaHMscgRAPcnoPWuHk1IPKOcehFWrbxC9rICG+7yAT1/Cm6nmCSsei3t8tsCA45GQKz9O1KS4ulCklMnJrhbjX5dRuFYthS2SuTz7V0uk3mxYzjBJ/SsuZyN6dkekadKAmOgPetKGJSS5Oc9Oelc/p0okQZOM9RnpWoLjygVX06mqirm25pRS5YAcjsa6TRNDt9WwJAG46MAf51xllfx7iDnNdz8PrgS6vFubbEeD6n8DW0Its5MQr02ktWjrdH8NLppVljCgHAwAB/8Aqr0nw95iRKVBAA6Csq+FusAdWBAHA/Cr2g6vGECgjNezRpySV7n57OL5m763OwspXcDJIAPetdBEI8Ocn371ztnfJIMAirkV0JRt35Nd0VZErRlfXNBt9S4OMHvXAeJvBohXfD1HUDoa9NYEc+1ZWqWT3URCjnHWiUbndCVknY8kgiNsCkgGR+NVJYmklyB/3zWx4isJ7C7Kuu0NyCe9GkrFtJccgcCvLqPllZnt0Y80EynErBQDXR6ADGAQ2TnJqj5CyNkDCn2q/pri1kAI4zTpzblYirSVrrc9E0V/tKhTnjqa25dJDwgg8jt61zOkapBGo5A4rXj8SJCMl8juM9K7JJpannqm30MnWLV7LJPpmuUnke53BuQTW94p8TW9woVOv5/ma5e0vjI/I47D1qEnubxp36F3StNBuQzjAz1JrvLaK28pEQ8gc1xH2t1TIH41Lpeu/Z5yZCcDpmmld6kShY7i4skSAkHnrxXL3tw6T7ST1qRPEZvZgikhenNan9iLPEZSQSRkZqKmGjVjytHOqkqbutDkL6Mu+QxB61UcOBgPj+taeq2vkSEA8ZyKw7qcxnrgdK+WxFB0ZuLPdoVFVgpLQwNcHzncQcmsVY1JAHetHWFe4k3EnjoO1ULOLD4Y5Oc5Nfm/EFJQqQl33DEP3UallYhwARk123hzw0JkD9welc9plocKR14xmu30rU49MtiZWCgDJNc/D2EljMZGMVex5Veb5Hy7vQq6vpIiiZS5U44OelfNHxmkuvD3nXsc5YRxtK/POARyDj0P6V7B48+JVvbuSJQYgR8wOc5z2HPUV8k/Gr4nrrO+CK586OQMhGCMAgnoe1f1XkOV1sO+erbVWMqNGUPefVHR+HvibpXiaE2V66R3f3QkjZLjGc5PANZPjfwp5do91YR4IUvtjOc9xj3rwK3vI7e9Eo4OcgmvfvAPjOHU7JbK7uIXcIE8rcOmMDjOSCK+5dLk95LQ1UbnM+B/izc6NdLBLL5sAO7axAB7HnqDXt/hT4r22sOqmUI2OELc+mM183fEj4fJourNd6dHvsZjuWEf8s2HJ59CegrmrDxJcaeymIGNxngnvXzmc8LYPO4c0ladtH/mjtw+Kq4bSOx992XiaK8jABA7fSrsV7nHze+c18neAPje8ZaLU3VAAFEgBJPPp616xoHxQstZbbBOCAAdzEDPbA5zn61/MWe8EZjlU24Rc4t9Fpb1Pcp5kpr31Zo9fSRXBLNn2qtMY+gHOeOK5ODxRDENzS5Hpnr+tbtrfRXKBlb5T0IPFfCTwOJpaTg16o6YYmFRpRd2X4jgYzjnj3qVXI4PAqiJQowpJx0zzSpO4GWOeetejGLjGKktban32DtClFeRpxMSTzkVMpZBx0z2rOhnx0OPrVyC4/dkHBPvXk4tpSSOpy6k7XmyMgnPpVNr0vkZIx0BqCe7Ukrnmsq5v2iJAIGOh6VzRXNsdFO8y9fXjxxPsJDeorzvxLcLOHDOAxzkE9q6HVdRkaIlJOcY4rhdQWfULkxRsXkY49zzXt4RSiko7n0uCikldlHTfBmkX98J9RtIrtN2Ssi5B+o6V20PhDwt5Sm00i3tNp/5d08vJx1OO+O9VNK8PXMNts2MXI3Et347Vv6Tpz7QsiEEcnI5rtlWxF/eb/4B4+YVYzm3e9tj34LkYHNNYlCAehpFZvLB6f1ozvxkZr9aP57FCbB1qJwcE449akc4AHcd6hMhAweaBIhU4PPT3olIEZIxg075Dye1V5T8pAOR/Kqexsl0OU8UsDbOCPlryvxLIYdIvCWCRiMks3YY7+1emeLx5dnMxYgKpYk9Pf8ASvKdcv459HvCSrqY2yDyDxXBiHbk9TspLc+IfGt6LjVp2YBiWLFwMEknvVfwtKsV9HKpI2nJB+lS+KYkTUJnByHZmHYEEk9Kb4SSGS+VXUnOdvua64lPoTa8RJqZlZiSRjPuOgr2b4X6uINHj3MFccEHp1rxnXTH/ahwQygjNfSXwt+Gn9pQWzyjahjDMMZGSO1dMITk/dep8PxJNU6cFLZsl1r4ji1sjbJLh264yT0rA8GaTe+M9XlmUtiNdzMVJyOmBjjvXdePvgm97q+nnTVYpIQsxBwO2Dz0HUV6z4K+Flp4F0w+WWeeVQJGY5HHYYr1MNKpTknJt2Pz+dWiqbUN2zwC+0Q2l8EOd6nkHjnNe2+HvA2meKvA8Ntc24EkqMrSAjdyecE9M1g+M/B802o/aoEBDEZxnn0q7feK5PDOgJGrBJlAUAcHIHOBXsxksVKMXu7I4YVZNpJ636HRfDz9m/TtCgnLEOJC3K8EKT0B65x714J8dtFHwp8WRNo11JFOyebu6kckcnoRwDg19afCTxRL4o8HJeNMXbc8Z3YyCDj/AOvXzX+0loFxfX1zc4LyKeT6AZ5P61pWnLKsTFQfk/M9WhXqU8QlVbaejOk+B3xcu/HWg3NtqA/fwMFLEkhlxjJ44yc9Kx/HGlB9UcxAkD5iF6cnPNcf+zRq9rYXl5YSpmWZgofBJz1A6epOa9C+IhFheoXQIsnzKcnB9vrXqYip7HExm1a/3anPilGnirRWl7HCN4aj1GOQzkbAOTjp65rqvDvw80i3hDmJJ3PJZgCPy5rH8S3H9leFbq5hGXkAXI/hyep9qk+H3iVp7BmnOZCQAQc8DIJ/Gvzzi3ESd3B2SXQ/f+DMJBQi5pNvudkPh5odwVeaxh3DGGEYGMdulU7z4TaZDKlzaQKjDJwckc81r2msLIoBYEk9jXQ6bcrLGVdgwPHJ6V+UwxtXbmf3n6pWy7D1Pjgn52PMnsYrMmN4lAUng1malAbmzkEB2MQdpJxzXoni7w+joJbcFcglsDP41xVzZ7VwpAIyOa9jAYzmmlUd32PzrOspnh7zox91dTya08daromqPb3LAojlWDDOOecGvQdPuLbxpNb2UUe65lICEDk/SvPfiFoTW10Ls7sOckgcD2z71J8IPEv2H4i6PLcvstopQRkgA/KeD7V+rcNzqLEJwdl2XU/O6y91uS22P0F+BngW58J6FDZvKZY1O4bhggnrmvWLu5VICgOCB3rzTQ/H1pBp0Mkcq4YDIHbjkVh/ED4ny2NvG1k4O5grHOT74r7yVNym5S3Z+fVKjlJtlnxX4oXR9TilaURor/MxOABnqTXVHxuLS3VjLlSODn2r5w8aa/c65pxlYnKndweT7Y9KvWni+XWPAQnnmKyqGhZhgEsOMg9+Mc0Rpx6o5faO1up9H6d4wjvUD+YDxkYOcirFz4siiXBcDPTkcmvz10r9ofUvh14qlspV+2aYJPmcuS6LnkDJxj/Oa918Q/FGy1/weur6ZcLPFjcMNyCByPqCa2dOn0Z0yw9eEYya+LsfQN34ktpEZxIuAMk56Ve+F8z+IdbeeAZjiJDEc9+PwNfAj/tAalp8ktsEQW7sV3SSE455P0r9B/2Up4rz4T6VqwXEmobpm3YyOeB9O/415OLioXcdUfV5dRnCk1UVm9j2eHcsYUnGKcIC4JJ59KqSakkUxXPzdcVYhvRJj9K8Zxe9jucLPUw9Zs1lf5xuweAfWuF8beD116wdgMFRkDHWvQ9WjaSTI5FYmuX62GmSlsZ2ng/Svk83V6bWwYf3a0X1R8sa14MmME6KpUcgk8Y9T+dcB4c13/hEheQuxQljuXkg4JGQPU/rXrHjDx5b6fFfh9vmKrFVJzk44GB7818z3upTalqLyDjdIXKjpnOSK+YwDanyp6XR+wZXKdal770PrDwFpE95JFcIxAkIPccYz/WvX7/T5oNKby8s+35R615F8Fbif+yrUShtwXO054BJwP8ACvXvEeuCx0WRwrYVckgZOO+B1zX6JmFoYbfSyPzPOML7Oq4x1V7nyP498ZXGl61PJK/AmK7XBIAGccemelYfgfQp7zx1beJWTFqd0jHP3iRgYB610XjG3tvFt5dhYAN5baxByeSQfrVXwdc3Oh6a9hcAv5RIj3dueme4714mR1o0eaVR2V9z0MLT5qDiup9XeAPG9s+kpAZSZFHIOM4HAzjjmqXivxXFaOxMgA5Oc8fSvn7wT4+u9P1KWJ0ZkY4DKR3PfI9a7PxLoWueIdIfUbWJ5YEUswUjp3/I16+ZypQSq03dbsz+qKPx/eZni/xwLgY3gDnBJ614J4+1O9+2mZHKRyLw0RIzj1I7122t+HdVuJQlxbzR7TncUOPzP/16zvEugra+GpSGzOqkgsMjPevl/rsaq93oejh8FF+/B3PmfxNc3N5qLq5aUoxBJ5OB05p+g+IZ9JuTE4d0YBcA9Dn3rZ1my+wmWTbvZscgdc9a5K9u1RyxADqeRmuijV51oj1HRcfiVjtdIj/trxlplohbbczrE4DckMQMDtnmv09+Hvg0eDfC9paFzJKkIVmYgk4AxnHf1r8qPhxrAi8Z6HcuAiRXsTu5OAqhwSSfSv1qg1hJdKhcOG3xhgwYEdAc5HUfSvpcPUkqErPY8DHJuUez3Ma78Vz6bf8AkgtjOMA+9b1pqr3wVnJ2nnBHauBnnguNZG7B5xk+ua6mbWbaxsQS4BA7Ec8VVKcqkE5Ox5OOpRhGLgtX2OolNvNFtcDBHIPvXB+O9AsIrZ72NFSaMbiwOCQBz361g33xLigmIDKQDjOef8KxfFfxAivtIeJCHZxtwT696VSSgnNO7R5uHlUhNJaXert0DWfi9Jp+lMryhCo2g55I+hr1H9n/AF8eJ/DI1Qz+bukeMDORkHGeea+RNUgOqvLHM7YIyO5H0r3v9mW6m8P+FHtJycCZmU9PlJJopVfa0nK1j7Gth4U8Iqi1berPpC/vVjiYkjGOa8Y+JOvqQEVgCSe/Xiuq8S+MILe0fL5IHT1r5s+Knj8WkMk4cZOVADYPcnHvjiuGu/3bPBppzml0uecfHXxnNounRRQS+XJcOykg8hQM/hXzddPNeTm4dy5YlieSST9a1PG/ie98QXjm5lJUMSgOcgEn1z2rlZNRaJQpOVHI+teJThZn1uGmoKx0ujzm5mWMFg2eeeTz619M/C/QIhpEJuMPOoBPB4JORyetfIemaq/2vCEA5B3HkdfSvq/w1qd1ovgyPVWjZENuJQZAR8uMgnrgV6lCFpqTdkmjonLmg13R7P4Q0gQ3pmDkp0Izwa9p8GW5glaTJ2sOB2r4c8G/tLbLxre+tRaHO4SREyA+2CM19V/B/wCLWn+KtJIWVPNUjALDLZz2z2xX10kuRM+NqZfWpfvGrryPZLidiR6YrD1NiwKg4BzVabxMijBBOe5qhca/FKwAIJJ5zXE0ujPMd09jy/4vaVDYxQ6jJEoG/Yzn3GRnNcD4i8aQWnh3YW2DaVUAAE8Z4rvvj1ePdeA9RWCIyyqm5VUEkkDjGK+I7rxZqV3cPBdRSliNoWQEYPsCK+bzWi2ozir9z6PI66jVlCTsnsvM9b8I6i/iDV3KFmCjczdgM4rtNYk+yQkAg8c+1UPhjoUejeHIpZEKTzqJmVlwVyM455/PvVHxfeM9x5KIXLsGUDr0wCce+a+WlalBylokfpFODq1FCKvc7jwB4li0WzMUNsrzz/M9wW6AZwMY9al8T+IjKjF3zKw6Z/WuY8I6XcxWavKjeeeinjA7Cux0z4d3OryJNcsEiyCQcgkda+EzHMquJXsqV1H8z7TBYOlhf3k9ZfgecvZ3F9cKwDOCeAoJJP4V1Hh34fXd86yyKY0BzllPPbHB6/WvWdL8IaZo6YtbZYTkk4JOSfcnNaSqkPCjgV8ysOk7yPXeObVonM6Z4MtLMZeMN3+YA1bvHhsYiqgDHGBVvVNVSBTzye1cnczyXcjHtn1rNtR0SCDnUfNNkd7qbTkgZAz24qj9pIOSck9c1Zkti31qpJavkkjP0rNI7FexFNJuBJOeaoTEn0q1LGY1JPI96qgB29fSoeoEEWeh6etX9PSCS5RJn8oMcZJ/xogtxgYFXLXSLW8lCT3Atx03k9Pc5rpw9GVSrGK7o5MRUVKlKUux6h4T0yw+zoltqAuSDwrOCwPcADtXomnaWbSLe7jnoCe1fPM3hmfR1F3o+qfap0+ZSAAAR7gkGpLj4peJry0W31PbEIgf3sY2lu2TjvX6dTnyJKx+XzpucnK+59LrqcUald657jIrOP8AZ8d485WMTyHl+AT9TXzfZ+MroZeK9kaViCSzEnPvn2rptJ8RXGoXkDzyZUMMjsea6oVUzkdHzPbb/T7e+hIGA5HD8ZGfQ1zkSzaCrGeU3IBOAB0GeMCoG1KUSQCEl+x5q/qt1bxWxeeZUGOpOAOO9ac6Zk6dnuVNX1V9T00iwJEhHoAc55BB9qqaXqmo6dalb3Z7HHOMd8cU+yNpDCzpMrhucggj9K5LxP4me1kKxEOo5Ib9cGnuidex0GpaxHHbyzJGvm4LccZP1rjbnxPqNzDOgjUcfLtBJH496gHiVbuPJIAxyDxVVtUXeQjLt9M00OxW0HV53uJ4bkFkI4Yg59x/Wqd/pNkly7IxySWweeTz1pNYlLpvhfy3BySp7d6xxq6SAqWJkUc5649am9maJMkZSJXVzvTGMHpXNwaWmn6g7q2QPu+pHv8AnVy11h7iSRZojEyn5STnI55qtfXAVt4BPrUXW5di5ZeISJXQoTjPzYwK2rD4hRWFvPbXW427KSNoyQcehNef6tqlxbRh4IwQepPUU7zBcWkcjlXLAZI9e9axldkctkaUnieO+zLAzoHJBVjg/iKoNehC8jDcRzhu/wCNZlxcQxEk4BHfit3wb4S/4SCVru7lZLNW27BwWxg4OexBxW8WXyrQ4i/1OG71CZolVcgAhexHWoknctkjJJ456fhVnxLBYxa7enTFVLffhVGcDpkYPPXNR6dA0hJIAx1r8xx93ip+p+uYKywtNrsa1i5a2GDluRUV6fJQnAOePrU9uTECCAOwxUF0xfIOPbNZLVI1vqcbqSFpCSMc5HFUZJMFVxnBzWtrWUJAB5Jy3rWTGrfeIBHqetRax0RehNFIJZAGGCOc067lCW7E88c+9Rk8Ej8zUeo5ksJVXhipAPviu2hbmV+6Oat/Db7HrHwJ0Sw1DSNQN7bCS2lkUhpACGYZyOucjA/Om/HDVrPQHsNNskjRJQGZUOCMDgYHqKw/hXJr48HqmmAygyOQWXABzjAOOfU/Ws+2+FXinU/HNpf+IYy9o0yySHeCSoOSMdQDjFfueXzdLCwg21pqj+VM5qQrZhUmtdWfVvh+8ht/DdgkYBRbeNSPfaM/rXxP+2l40ivdWi0NLktCv70rGwIDcgggHOcjv619cXGotaW4KJiNRkqOBgCvzB+LHiaXxT4/1zUJxh5Lt1CjsAxGOPp9a8vMZKTUVsfX8GYNV8U672juvMxLSYICcEueue1XVc4DMcDrz71l2kmCpPQkZq/PKsgCjkDrivnpPU/pXDbL0LBcSAAHk8cVJFuC7SoUY446/Wq0UeAG5BHUVKJHZtucJ696z2R6USUQgEEnjvmnsW5x0HOKjLEggrgdvepEUqcE9e/9Kh+RotQVSqAk4XPPtSOoB3Ak+5pkrnkYGM8+lOjXzABjketFx7K5atozuRyQeM8etXBAJCHPA/nWfEjwqWBJHofWrUbM2S5+Zu1axaMrNvRkpj3MQCeOeKcJcsu1iMDBFEMcmQR8pA59KlESMp5AOMVSY011Ek5TJOSDx+NRfaCAQD16j60rIEQAHnnp3qO3iIJJQkE49qCla2pH5ZaQjOExkflUYcO2ATgDnIq5NAGYAHG09u9VzF82AQByDjmlYas1uMDeWBmT6Yq0ieYNwPIOCetVDERIEI46BjV22lEMTKTg54J5zQiraKxZiUgZ6jH4mljiLA4HA420gYsOvPtUsQJBIOD15plRui3b/u4xgnJPAPWnuSrE54I6dT9aht0dgcp0744qUoOCSCcZwO9aJWL2ZEbloflHJPOT6GkacMFVhx7VNIiJjIyAcnNV5olaRWGAOuatF6MPNWMkYJGelILkBhvXgdKZeKI1BUb8+h/nUQ3siE9Mc7qafQz0auW22E8DGeaWUAFSORjoOhNUJJyrknJA6AVKt5vTBAIxST7mbi1qSzFMFtmeOQPWoYB5y5AyTzToXyzFuB0INSxyJC2F/wA/Si5KeliMQtvww6HrVh7QA5HKgcDHepImMrFuML1zUrXSqApRST2xTTQrsyHtGcg8bQcEnuTSvZCIgEkHPGOhq6yIw54GehPApBL5rFGAwDwwoTRSkyjFM6r5QO49s1LFJt5cZPf+lLdxpH9zBeqqo5baeh6mn6hutB7xhnBwdrDj1Bq7E8UcYTg9uD0qBEGduSeOvqarvburMxBwTkYp7EaPRsnkMWCeCc9KqtF57EYHP86hkJDkMOCOPrUS3hWQjke47VIKL6GlbWAX5SADjgmiO32EjIIPODzVcXrsoLnAHQnvSw3yxyksd2egHOfpQc8oSe4j6azXWd5CEHj+n41XubZ7fgqeOM9c1qLeBxkDIHIJ69Kinv1bAIBx05xzT0MHzKxhFT5mSMnP0p/BIJBz09qsyPG2STgknAqpLG7AbTkjvUpXJb7irCTJuJPTIyelSApkMTyPWq6RurElsjHIp4xuAAJPUg+taLU52rvURnOSw6EnOfSklbKAdvX1NPldGAUZJA4H+NMMZZdu457VojnkkiIyBRgAA9ie9Up5T5mQMg5yasP8q53Z7DNUXYnIOBz+NSc7S3ImOcg4xigoDgHkZ5qVCFBJXJA6elBKvnsDSSsYEDEjIBwPWpCxmgIPzHuPrSeWgJGeD2PemxuCeWKkdAOhrWJxVVozm72ExSsCCMHoetU9/OK1tbQmTf2PasU5zn8K2ifPV3aWg6Ngs6FxkAg89MelbM11b3UieUMZ4xjpWCW3feOc1r+FLaK+1eG0kJBlOFx646fSvQw9RxkorZs+QzXDQrQdSW8VodjpvhNL+zBiLNOR8vQDP48Vn6j4d1C0YLKrMWJAHU49eOxrvtASLSGa3Iy68gHkjmt420V2waYLyeAe9ezySfU/PvVHi8mnTRwkGJt3QKQck/Ssq6i1OyXzXtZRFkqTtJAHqeOlfQqaRaIwIiTPTJGcfSpp7aK5RoZBmNgQAegrmnTlq0VGy1Pnm3WS8ZHcEAH8xXuPgjWTeWSRyuS6cAt2yOAPWsabwfaLIX+UEEgADg+/1qTQrf8As9nAOSB1H1r53MKacbvdbH0WT4lwrqktpbndNqAU4J68A003RC85J6j2rjptRmhl+8Dk8ZrVsLlrlg2SB+lfMrV2Pvdlc2GvDnI556d6AksxHJ68VVjDiQjkj2rRtW8mPexAAP3T3+lRZ9SGxfsrxgNkkd6SOdlbbjaM+lXArXJXBwOuKnlsEiAY8setLlMWyrJM8URJ5B6isa9uXkGzgj1Nat22BtByM85FZMsRk3Z6Z4rSMbnO5WMe4t02ncckHgdetZFy4hJJJH1rdlhKknOR2zXL+IZVjjJJyQOcY4rpjTS1ZyyqPY5HxLrjLI+CdgGMe4rzDXtQNzMx3Ek8Hmuo8V6oE3Lk89Ce9cBM5kkJPJJr6HA0FFczWp4eMrc3up6EeSeaSiivXPIDtXsX7POhx6nq17PMqnylQR7hnLEknHvivHh0r6C/Zptf9Gv5XyVMgKY6AgYJP+HvXFjXahI9LL1fERPobQbJII8hB9cc10tlap5WFGTnkelY2lthVA56DAFdDZfKBjI3dQa+QbSWh9jy63ZoWsSoADye1XEhCNvIyapQrsYnJJNWldnIOcd6wbRookkz+Wuccnsarg7hkjk9aWTMkmCcKPzzUW4o4BOVA61nza7lWQjRlW4wOetRMcsQRz71YUh1J/In1qqwYscHj196akupDVxsqGMclcHrms26s0K5bnJzV8r82XyQCeKbIvmqUAzjv+NaqTRm0c9cWyH5SpIzxgVh3dlkkKAD3NdVcWhUkgkD2rPlgAY/L+ldMW3ucslY42e0dXyQPqOlZeosF4K+uSO9dVqNvtJxnGc1yOuOYLWWYg4QFhg8nj+td9Jao8+ozwT4keLLuPXXS3laKMKCq4xgHPr9K5m38d6nDtJnLlfWq/je+/tHxJeyh96h9qnGBgD/ABzXPA179OhDkV0eJUryUnY72D4w67A2QYZPaRCR+hFacHxx1YPC81tbMEzkKCu/8cnBry8dTQPfkVfsKbVrGPtpHtln+0PMkwEumLEmefLkLH9QKtSftHXvkz/ZLCMvv/dtMxAA4xkD15714cjheoz7VYtLqKLJfP0Hel9Xp9CPayZ6XN8bPHNxq/2+x1WSwwwZYIQDEgxjGCDkfWvXvBv7XF9bQQW/ifTiWjwr3dqMlxjqVOMH1xx9K+ddJ1uxtpf3uVU9ypJB/Cuy0nUvDuoReVczxEt0zkH/ABqpUFayJ9q+p9keEfi7oni6CKawvYm8wb/KeQCQDpyucg/Wuzg1SCSVVZgCwyecgD618DS+HLDzTd6Fqy28wPWOTBx6ZHP51oeG/jb4r8GXccV266paRkBlZyXIzzg+v4VxyoNFKaZ+hujXqBgM8dq9C0O+jCAkjHtXxF4M/ap0PU96XZfSnBAAuujEnkAjI/p717ZoHxSjuIonjuVlgf7rowI+pIPSuWUWnqJ6n0vBqcSAAP370651RPLIDjp614/Y+NxMo+cE45Ibj8Kuf8JG1wMrJkkYxn3qLpkWudNq+pl8gNkmuYnuHZiOTk9aga/aThjg+uaFfOCxBFZ7lJIa2GPPPtUagOCcfSpScMcdzTSCpIzUvQ1Q3ZsGM/jUiOEUd80A/u8nAHf3pow5HpnFTcZahIHsPQ05gOCTke1BiCoCDmoEclsZyM81rGRk1oTLMXb/ADzTmwQSetM4HQjmkZTyT0A5roizFroecfF/MOmQShiB5pUgdDkECvln4h3BmlREK+WCSR36YIr6u+MFkLvwtK5JCwsJjtBzgAg89utfGviLUTd3EuTkAnA9K6YzsTZHOPCCxOQBVSeTymxyT2x61LJKRkHGc9+1QNBvckkEHn6VrGoXF3InvXjACkj1Bp9rq0pON2DjkEdaqyqdrAnAz1qvbHBJBzxgmk6tzVK50UOo5izvJx+laFpObkKBL8pzkDua5rzuAQM+w71b02/8t142H096ylO/Uq3Y6q0tgxJAzg4FWreLyZCSMBu2Oar2N0pAKkAZBP1rUkcTx8dhWL1JLMV0sSYHI9qoajeJkFBz61EquzFQDjvioLyAqp3Zz6GstblK5AbpOS52/wBaznvUhLsGIz096rXt1IDgqBg8VnTXAUEld3cVcWzZaGzHrMsR3A8Hkk9qnfxATErE5PQ49DXKG4eSUHBA9atrlsYzg9jWnM7WNkzYF6ZOSxAJzipTdtcAKTgjABzzVaCx/dAhiMc8+9ULi8NmTvPA7ntUtNktmxDKIZQHIOTg5rVtY4JsE9R/WuHfV1LbtwJ649adH4oEanexA7be1Va4uY7XW2h07TRcxffQ5I9c+tcvo/xAlS48qZ+QTz2Oe34Vkan4lluojEp+UjGTXKFJJJiQvfOa0jG5cJn1b4T8TQalarKkqlRgEDg5xzXUf2inlqCSc9c183+BNXlsXUyOQhIxg/nXpEvjSGJNxkLEDge9aJWOhTueg/a0DbgfqDW1o3iVrGdGUkMpG1gM14hY/ENri82MgCtwTk8GvQdLuxOkbhs5OcfhWsZqL2G4uS3PZ7L4gz3EaJIWPYkk8/nXo3hFpb0I6AgMAc+tfOdrqBa5iRTggjJHQDvX0X8NNctE06AvKrOo27AORivawtZVvd6o+Qx+EdBqS1Tf3HfQ2UsCbiccU631SO0mBc555FPn1RLu3PlHqM1w2t3stu7D7pznJr0oxS3Z58KTk9j0b/hKbXIBdRxmnP4xs7fG9lwehJ614vNqcsj5DHk4JzUMmpyLH8zMfQdcVf7q+rPRhhZNLR2O78c65YajECp3OoOCAe/auW0+QMmAevGawf7Sa4bYxJxWlZ/LwPSvBxPLKpeL0PXpUXTjZnUW8gWMAkGmvNliF6iqFs524J/OrdvgyDP61yc7i9EPlb3JVvZ4OVJ59ahn1iVeS3I9akvAAmV5NZUnzE5/KtlipaaGbghzagZnG8n654rSsb+KNRkjAHXPWsGRQQcY6VLp1pLcEIvPPWt6dfmdmjnm1FXOnbxBAibe5qot2lxkg44z196fD4LnnUsXIyOBjp9ajfwneQdFJx1IGRXdBpbnG6sGmRtqpsCHByc84713Gh+InvbJSSScYHPUYrze+06eFtsgPuDXVeEpYrW2RZHBIzjt9BXTo7W3OOUlJabm3qcT3EZYDJ/WuF1mea3k+YEAeo4ru18SWUcpUuvBwQSOK80+Nvj7T9A00tCfMlK5KoDkZHByPU8VzVst+uSVnZlU68qCdldMgGoJcMQW+buKbA6RSbicjOTmvENO+LFvcIZfNELDJkDnAB9AT1rorL4lW93EoadVK9WB4x79q8rGcG1MYrVVotmU8ZKorON7Hsg16O0hJLYIFYviPxvBDo08rSqwVCxXI5A69+v1rzfWvHlolsN86kYyWz2+lfP/AMTviXd6hqIgs5ykBBUoDww7k/jXu8OcHrLqyq7JfidFKXOldWKXxD+JVzqurXaQXFxb2m544lVsApyOx4/WvNGunlURmRnXGFyTwO1S3eJFJc9Bx7VQ8wrCcH5hwAK/Y1aNlE6tySdgigNLntirWlag2k3UNzE+JAdysOmQePasuWAy4dxyP4TUtuQgyTwBx7VupLqRyHtnh/xDF4j0xLa7dg4LEFsYPtXF+LtDWyvX8pTtY5HI6HvXPadrctngq5Ujg49+/wBa6ex1i2vrUrdzIZCDgOeT6U0rO6E42RyrkRttVgDnHr0rR0u8urSQCKV0DHJ2k9fwrLurNkv2ET5TcACD14617D8IvhjLr93HczoWgBGQQMHrxzXPjK9KhSc6zSXmctWSoxvJ2Ro+ErfxLr0lugklCHALNkDHr0PavoLw3omoWliiTNz1A6/ma6Pw3oNrolhFAlvGHCgbgBnpW15I2A4r+WuJs+wE675Xszqyx8zcl1MOC1kjXBBJpZIpV/hJwewzmuitIg3DjJ759K37DSIGwSBgmvxWvnNOc24xdr6H6ZQx3JBRWyVjhbINK4AU5q5co8EPI2nHpXdtptjaxlyFBxknFcR4g1KAyNGhyR0rzvrbru73O6niXV2RiSMWYnj8ax9SIljcElTg5IPI981DqeqyQyFcgDsQaow289/v2yZDdfQ8V9HgsHUnHSLbfY+goNU43k7XIXLznykO4+prQ0fw1mTz3yGBwSeCfpVvS9GMTKW27h1xW80JCBV4B67a+1wWXexgpVFq/wABzxfSL0FhiVRkccY5xUsVsXYAL15JpsfHyA5Oe4q1AWxgDGO5FeNjcdQhKVNO7T+R5VWvF6XPU26dO9IqHknr70MSME8eoppfPT8a/Um7n5A9hs2c4x9arvGzEY/OrG/PXmoDLyc0jMj8tuOPrUFwCvIq5vBHIwKr3QBGce+KJaGsXc8/8fuX0q7iJOGjZSAcHn0r5S1HxtdaYl/YOu8KWQ7uw9q+r/GamRAAMnPPoR7182fFzwhDpBl1dCFSc5dewIwOnvWTSdm+h0QbWiPl/wARSI145wQNxwPQZqbwkcX27YzAA446VV8QqPtruM7cnAHuaveEiUuTt5ON35VcLM0d20Vbto59ZaLzCGkfOO5z1FfY3wp1Y2Xh6wt3YgCIZz1zjvXxlqcUa6y8qAoxOSRzznrzX0h4B1trbTbcMWdyoBLEEnHevVw0lBtt7n55xbJ8kE+59RaJfwShZJCHA5ANbWoavFJblEIBxx7cV5J4X1wyQqC2WJ6N+ldHumuI2IJL9sV3xmpXaPzPlZd1PW00+3feA5AJwBk1yw+Hp8eQG5nDQLyVcEg89h9feuy8D+GJdZv3e/iPlLjbu7888V2XiR7XwxpUpjwqovKjAJ+ld+Hi1UUlo0y4LW5T+Cfw7Twno88CTNO0km4k9MdDwOAfWqPxU+HketWs5EQE2DgY6+xrU+BviObU7G6eVS6C4dVfnAHUD8M16NqlmlypYgYI5zXfmVB4id3vodUm3LU+N/h/8ILvSvFb3qIYAGwVUHGcnJr0v4sfDW41jw551uQZIF3AE4JPHHTuM/jXo+qm30hXnKhUXljjn68VV0zXrHxlp09vayiVSCjDnIPeuXFwq1qCe7iiU5TnzPU+U4p1vdIuLSdC+AVII9PWuO0y/GkyPEmVJPyg9ua9v8afD658MT3dy0QMLnIwPXPHFfOXiAy22r3KynCseB+PrX5jjKk8W3Tq+enY/ojhDHxcEk1zLp5HpOna5OSqoy4756muv0rxBLC6humOuTxXhugaqLKIIHY4JwGJPOc9TXbad4kM/loGO7HJ79K+TrZd7OLlHVo/Z6OJjXdtj2+O9W+sSCeoxxXGaxYNDcEgjB/xqTQ9YeRIkR92cZ5/OtrUNOF5bbycZHJ715cbqSkuhriMKq1N0p7NHnnijQxq2kTxH7xGVIAPIrx+x0qfSb4O/wAkkbZGeoI5zmvfHtmiYq5yBx9a4bxzoqQQyXajG0ZJUfqa/TeGczdCpzSevS5+IZ9lrw83TS07rqZVt441ECItf3BIIyrSHHXmu2sviFPrNykE8gC5GEHIHuT614Pc6mMMYyCDyD25q14T164Gp27gMVVvmUAkke1fqKzWWJ0svI/NcZgIxpaKzWp9Ha14kEVk0UaghlwT+FeP3njrWfDBntLWUS2zsWMUvOMnqDnj9fpXq/g7QB4vsZROfKcD5cnn8q8g+Kvhifw1q88TZlUAEsBwMk4GauliW3ySR5OBVKnW5Klm3see65cy6xetPJkFzkj1NWtD1+98Po9rDOwtZM7oix25PU4/CqfETqCDg9j9KljjSRizEdOgrZysz7SlG602G6tem/jKlvm9R61+lf8AwT4+IqeIPg4mlzTtJeaXK0bg9ApJwPyxX5hXexCRkgk/lmvpH9hfxfqOieJdbtrY/uJEiaQHPOCQAMDHXk1z1Zc0dzsjSbP01utQI1lFJ4PJz3FbMl4Y7hAnQ44Brx2TxiZ5YJZCVZSMk9/Wupg8XxLHDOZQBkEknj8a4iZ4eT0SPUhFmHc3JxXmXjTUkjnMDuBuzgHvXdxa7FdaesqOpDL2IIr53+Nfi2PS78MXKkjIOfXjivls4jeCT6nBTp2xMYvRnlfxG0qEa87GX9zJyQfbOec9O1c3beHNNvQ8yOqBcZZWHJryn48/Fy5vZYLawleIIpBkU5LZ6g+2a8t8LfFC/wBEtZ7WJyUmAVlBIxzwQPUV85gMOo1rs/TctnKmuR9T9SPgpY217pMcsZTIA3AEHAHAGO3416ZrmlW9zp7xuBtIOR26V8rfskeOrvVNIne6WUtGQvmbCA5wMZ7dDzX0Dr3jiGCxlLNjaCT6193i6HtoKDdlbU+YzOi512o66nN2Hw90ez1GWXy1IY8qQPx596wfiT4U0aC2ae1hWK5xyY8DJ9TWCfH9ymtAxsfIZsbTgjnkH2Of51p6sLjXrQsCCW5GK+VqUIR0g7JFUMC42lKTv2OD8O+FRIRcyLnDcE4ycGvoDwr4gtbHT4bZ8CPaFI7dOa8l3HRLAq+c+n9KZZeJ3lXaD05x3qqmIi6Lov7z1fqntUle9tD1Px/qOmXGgXUWUGUJABH3uoIHrXytrN42rXUtqh4HBGMfWt/4j+O309khEjiRgc8jHIx/jXi8ev3NlrBu42Ypk7hnJIPbn3r572cad1F6M9zA4FYfVPfoYHjq2Nskq5C7c53ducV5RqALICMZz3716X4tub/xHcSyNE3lgljhe3vgV5xdp5chUrkLzn8a93L0lTbFj9JpPTQl0q5fT5InQAyKQ3tnrzX6M/AbxbdeJfhppl7cvlypUAEkYHTFfm4S0UoOeGXnHbNfav7NHj+ym8IQaTaFlS1ARY5B8xPc55BB6+1fS0pJYaf4HwuczlCknT33PT/GWry6W5liJHPH+RXF6F8S73WtYOm3DiODaxViepB6ZP44rc8W38lzBIk0Xy84NcNpukCe5eW2AdwQcD6184sXUn7jeiPIw2KnXhap0RD8QNYOhK8qOSFf5Qp6HGf51wnhn4vJe64IdRnJUgkFlwB7A/41n/FTVNTtrtra4geI5IUMpAOR1Hr+FeM3UkiSHnB6e5qqU3Ja7Ht4KMZ07S1PdPE/xPig1JmsSrjhQBznnn8a+j/2f/G0Os+EFieWOS6V2ztxkZPHH5DrX582x8ybYSTnoM9+9ek+FvF194TiT7NcvEjABlDYzznseDXpUq7pwdNLRntTpwnR9k9PM+ufiPq15Ak7pKzRxAsFBHNfNXjXXrjWd5dmCKSQoPB9/rXpOoa7rus+Ef7RaDfBJHhypOVyMH6j1PvXgHjPxA9rEY0fJycjvx1FcTqVJe62fNwpRjPTdHP30yJIUdvmPemWvhSfUZ4lSFmEhwG7An161ztzfPcNvztHv717n+zt4H1/4kO0NpB5sBUrDMxwoIOCfw6VdODbS6ncqzhFt7I8x1LwnP4L1aA3Sq8bFXBU5BGckfWvo/VviNpeo/DOSBJEhkmtjD5QIJjGCPXjpx3r3zwf+yHp1xbE+KETUHAwq4BByBnJI49K8g+O/wCyDL4fkEvhOMm1lJV7ZiSEIwcgYPv+ldXs3G3mYPMUtLadz5VWI3MpaNsAAEk9zXbfCLxJqPhvxbp0dpKWa4nCSAsQCCR6V7d4K/Yru7jwi95dzSR6nJGXjR24DdgPw9a83+Fnw51ST4vLYG1Mn9mSmSTzBxgEgHH1HrXZTrzpJw6M0p5m7OnJaNdT7yjAuNEimkwJjGGIHbjkVxZvZEvggfG4/jVvXPFSaRZCJzsJGAG4HT8685TxT/xNkZ3xGWySOQOf5VxQrOVe19Oxy+yjUpyklp3Pa7LRYtTgVZ0EikchgCDx3Bri/iL8HdBfSDdRWSRTw5baAMN6k89fTmvUPBcRvrKKTGRjqe/FYnxpK6d4aDhwrtMkeMgEggkkDqenNeliYRlSk30RyYKjfEQ9TwG/vlsbVsDB6YP5Vg6Aq6vrDysTiA5IYZB5IGM1Q8d6yttazbjnPOe4Gef5VwvhX4oW2ia7AtzOsVlPIEkZzgKD3LH061+a5jNulKEex+35dQakps9zl1M6apfA2L3xxW1o/wAS1mhDDyyFwCAxGPz5Nec+PfE9npNgC8wWKQDEmQQc/j6c59K8dufG1zY3HmwPmAk7QTkEV+c1OeEkrH2MIc60PsS18erdOQAGAPOD/wDXq1N4jEgJTOccZr5s8AfEZdScRyt9nmAHy5JDfQV38PisltmRknrnmuaU776MpU1F2aO6nvjdSks3fp6cU6G4SMkH8a5OHVSwzk5PU5qU6oFJ+bB71xytc6YbHWrcRt1GT2qGaeI9Me+K52DVSzjDZ9c06W93ckjFSkbqxautrM3Ix1qnHEC3y9qqvdmRsZIFSQz+WDzz6mhWbIb1Na3CptBIJr0zwp4W8O654dxd7JZHZg7qAHQngDPXGMHmvPfB9rJda7aSum+3jkDOW6EenPUGvdLfwtoF5bPBZmOxllIc+TgBm65I6E+vevscowzinVkt9j4jO8ZGUo0YvRb2/I8L8Q+GtW+HOoFE33ekzt+7nU5wSeAcdD/OnaVJFqG4XYUqO7Yz3/pXtGq+GZbXSpLa6C31vIuw5ycZ7+uR2PavG/FXhqfQL8IiNFHIoaPPcZOa+hs10PmlLzJToGlToEjJQ5yCuMjuetX28OPpyo0DlwACCeorI8P3ENo5efl8cZ71rz69K86+U2EHUevpQm1qaWT0Rf07xLf2F6IZYd8Z5D55A/8A1+vNbOraVda6FeC82xkDdESTk8964TVNRuZJhKJQq4wQAMfrVnQvFnk74DOXlJGFznFXGSvqYyi7m7d2kug6XIFfLAbjg4Hufyrz7X/FL2Tw74HlWQkEqeRjHbv3/Ku4tdVnurryp085D1JHT8O4qbV9DsNahSKSBXKHK4wCDXSmraGDi+rPNEgiuZVukmkQNzgMcHnuD29qeFFrvdSSP1rW1/wzNY5hEW2NuFxxjp0rn3tr+O4jRwPKxhiR+tVey0ISY5tQAiJZjknpmslI0e9NyDl2G32x/kVqXHheW9JmUtsx0xgZqtbeGtUlvTZW9tJJKQCo2nIBzgkdh70nqzRLQzru7MMmHBOTwcVUuLx3G3Ycdzg12umfD7XFkRL6KEgnAYSgkfUDmtS/8EWejHzNTcCAjkg9B0wSBT5bjWh5VdpPNbYVCQc8Aday9P0bW7l3WG3d0H3UHOMnrXqeoDQNJWJ7KX7Sjd+oA7cYyKz5PHtvpdtJFbRK+RwSM4PfPrVxj3FdoxNL+G97cRF9UC24xu2qwJ47HnpWm2qWmh2T20E4wODtIPbBzj8qwL3xTrOqQOkUpKPnICjJ56VBo+kJZ2E1xqURJ2nKuM4Getbxt0DVyOLmnh+1SlDlC5Ib6knpWvpl9FgjueDmqN3bxPKxiXagztHP1plpahVJLYAOcZr8xxLbxEnvqz9goJKjCK00Wh0PmA4wcg1DN8yEnr0rMhvdkgQuMdsnmr4JmXjpjNTF3E1bcwdXTdn5ST2Oaw3BGQCenT0rpr5NmQRnjjdXOTK6uScYPWk1ZmsHoMQnZgg47HFI+ZEKEZ44HTtUikxgg88dD2qJnCn1zXbho3qRXmjmxLtRk/Jn0H8BrNE8FWTnhjLIxBHA+Yjj1HFeo3At3QF1BYcg4rxv4U+IYNO8KWkDyxq6FiRuA6knnPfmu2udaFzbhkk4I4Ir93w0UqUVboj+SMxbWLqadWyh8RPFFvoPhbV7tiVMNu7KVGSWwQBx7kfSvyzkuHvL+5lmO6SSRnZsg5JJJORX2J+0p8RHsPCupWFtLmd1wSGBHJxjjr618Y2uC+APfB/Wvn8e1Kdl0P2PgfCzo0XWmrc72NWBOnUZ6GrkY8oA4zjuKqwcd8Cr6KZFQIOnXPevBZ+7UY6CpI8jHjCnt6VPEgYc8UyKAs2CpxxmpQVhyNu45rM74RJI89OcA4NPysWQCcHnmo4yShByOucdqarjcAxLehI5pbFWJipkwAAT0NLHEY2yeeaniUKVIB29zUm5OhI5PAoSuZt2I5mIChDgHse+alQbmAGVPqKQIjPnnA6daeJAMYBwBjOOtXElS6FjzBGww3TqKj4klGQVB6+9HlByGLEDGcetNm7EOAO1WVGzLOyJAAQDjsfXHWnwOkoIU8dMHsayUnJaTJJC9SB1oW6O0hRjnr6infYrk8zURUKZOcA8nNQHyidwBC54z61QiuXyEzhT0P8AjVmKQuoVxjuD60iuVoeHAc5BIByCe1PhBnYnt0p0UCt0+cdDntU0MGGLHouMUuo1bYWRGgIC8g9vxqeACYAjOARn60xiJWXd2PJHfmrMLLHOVAITHLdwe9Ui07llGbBUEgdOKWWNSABknv605uI8j+IZGOv401cHByQw5BFaFDHUI5WUY5KkGqLEHK7jgd81fkcXDEPy561Rax2yH5yS3HA4FUik0tyMzKylQwLAHp0BqMMXGCO+CR3ojsDEzkHKnn8ac28DbtwT0IqSW0thrReYBjtxg1JCiA4I6jj61B88DEluD0JPrQ7nO4ZHpQZtSYkkUm7g8Z708KVAIPz46HtUUl8ZGPykEcc96cr72ADAEjg+9CsCUupJH5u7IOA3XB4JqZJOcPyVORj1pkbGHO4556EdaeFWdsngk8CqWxLd+hPGRITnJB5Oeg4p6qjMTngevaq8WI22nOR3/nUh2oQ4AIPXPetFsRfUp3llLJPvTqe/aq7wSOmCxyPetWORZm2DrjgU2WEgYPHf61KRSlayM9ZTaFFHz5OCTVpZtq8jPfDVDcoS4+TkccVKm11AJ6DnNITadmV0t0kUMxIOT8vtTTpySA7Dg5yM96sMybwY8hSMHPrS7xGwweQeBT0uK76FCbTsYBJDHoM1XFpMjAFTkDg9M10iSJJ94Ln1x0qPCb3ycr70WJ9o9mY8UThSGOD3qG5QAEhtyjvnrWtIgZC4OB0ArM+z5c5Jx1HvTSuYuSerRQjmJJynAHBPc1MsoAwUxnoR61Znthtyo5Hp9KoiOTIJwQpyKSXc521IF37xlMKOCexNPlMa/MOWz+ZolZhHkDnuPaq8cZIBbBFVsZ8t9R+/D7gAc8Y9DRH8z5AyR1NOSBWcsTnHRR3NL5YzgHHcYrSJhJKxTliLyEEYx39aqi2O4s2OePx9avySDccnkcVGkZdSTnHOB60nucsrlCaMrkk5zVVQQxJyfatGVMEk9P8APaqDuAxwM88CpZz3uiCRXcgDqT370wMY8gjntjtU7HJGevt2qOUDaAPvZ5zVw2OapZmdqRd1yTnFYJODg8Gugvc9Cc4GPrWDOR5h4xkmt4q58titGRBskfWn211LZXsE0WRKjZUjsfWmLhh157Vo+F7ZbvXrOKUEws+H+mDXZQX7yPqfPYzWhO/VHrHhjzXWK9mIcMudzHk89ea66K/hnKAjgHtz+lcT4h1FdDhEEQwm3AA6AY4rP03xjELEhj++Gfvd/wAa+lv2Pzd032PU5rqKGItv4UdCcVlS66koIVgDnjBzXlt34onuNweYlc5xng80ybxQILXKyYbHJ61lKLaaRHKz0i71AOoC8knmqyyOqM3QDk5rzWDx44ADspweprQi8WXWoBI0fA7gdxXmVsE691J2Xc6sJVlh6yqJbHYXmoxNEjDoCQcevrmpNL1wM6puUL3PesS20x7+Aq5dWOSAAT9Kdp/wo8Q3zmUTm2RPmVmYgn8B2NfK4nBLDys5rXsfpeFxMa8bpNep6nprB0ViSc9c1oFY5X246/lXPadBfWcMUV2FMgABIBxXU2MSMq7hluoH/wBevKdnqavR6klrB9ncHG7HpwKkvJtz8c4HBNLMpxgkZAzWfK5yQeh6UJGDsNlBLEEZB9Ko3WIYzkY68GrTz+Xgk1ha5qYwUDZAHQV0QVjik2Zd3fKsjhTnHOP6V574s1EI0rMSBngZ4FdBq2qC0BfIJPY/zryHxZrVzezuodmTOcDoD7V6OHoyrSWmnc86vWVJO717GJ4gvftdwTk4HSsg85p8wZWw2c9eaYT3r6aEFBJHz0pOTbYygdalQceuaa6bcZ6HvWnLoQA619Bfs3iWPTL4qhCSSg+YTgZ5GBXgESGVlUcliB+JNfT3wk8KXngi3lttQUpPOFk2FshRyRgDgH17+teZj/4DR62W/wAdeh7ZoyGJQWfcccj0NdHaMGAI4PQ1y2lOpyxGR9a6SyfoRwD2FfHN2PsuppiXLgDt3q5vyQemPas0HByKnS6DqQT/APWFZMu5O2WOQeeoI70bAQCcZHJBquLjJG3nB6etLJISBlcAngdjU21uBLkknB4zyKjc7pOBx9KkTBjBAwc0oB3nPcYAJp7kFeWMEYGSfWoi+xCAOT3NXJIOm04z1NQyREEADOB1xWqvsYy8jPcHHPWs+5PJCjI9q2pLTjLZGR0HrWdPCgBI6dwetdcEcc2c5eKvPBxjJzXnfxGvYdM8NarcGXy3jgZo892PAH0ya9F1cEMUAwOfwrwz44X8cWhyQMrSNJx2wOQcnvXp0VeaPMqu0Wz5wmlaRyxJJPc96iHBpzcsx96bjmvpFofOt3YlLjIzmkpduelUlcQlAGacBk8il2HnkU7IBQQc9qOVIOef5UKvcn604rj3FV0FdDQTzzjPWpVvbiPAErDAx16VDyDj8qeV59/Wp5UwuLJdyygB23DPetXRvF+s+Hj/AMS3U7qyB6pFIQv5dKxSvzcDigA5zUcq2aGezeGv2pPFuieWLt49V2nhpyVJ4xg46iuxP7b3ibbGlro+n26qV37nd2YDsDgAZ9wa+aCBTQcVi6FN9Bp2PpGD9tjxml0ZJ7OxuIDgeT8ykevI7n3ruPDP7dUVxNHFrWhSW0ZIBlt5RIAOMkjaDXxvvOMdqckhXvioeHp9EF2fpv4R+OXh3xfbwy6ZqcMpkJ+RmAkQA9wTxXd2+sxXKhhIGBHJByM1+S1vdtFIGWRoiDkFWII/Ec17T8M/2hfEPhZI7e7vXv7NeFM7EsBnJGSCSO1clTD8upalfc/Qr7WGjGTz6dqZb3KebljxmvCvDf7Rmma5BDG72sDsDl/OyBgdMHnNbsPxRt7iQhbu3yTlQzhSR7AnJri5bPU1WqPZ/taFThgRjpUS3ILHBwM814bqHxshsY8RFbl84CqxHbkkmuW1b446zfoIrYJZqACJEOXyDyOeMY46VKQcuh9NtqMcK8kCiLVYp+A4Jxz/APXr5Lh+Kmuhisl3IxYkszOSDznGD2rotN+LdzbBXO0gjkOxyfXGe/tW8NTCSPZ/ihexw+CNXw5AMDLkcnJ4wPfNfBuoTNNJwxbDHLNnJx7V7B8UvjsNZ0oWNj5ipJ/rmfgkA9AOxJ714jNqX2hmYvjJJ6+tbXMnuM5LkH/9dOdmQBSMYGKr/bV3gqRnNQXN+c4By38qEy1YW+nxGQuOmSB1qlGTgE8Bj37VXkviufM5Pc1A1+JFwCevemrs2TOptbS1a13mTkdcnvVBrxElAQgjsRWNFcOUIBOO9IXO7I4HWoavuUdrpuogAAt2wK37C9YqeRjGAO/NcBYzZVADgkjmuv06URxoScj3pJXM7M6e0KqQ5OOeh707UZRMAFAORjPpWHLqIGME5PT3qYXTMoUNkHqDVxSLSuL/AGUly2ZRn2pI/CUV1JtPEefx6VJDcFXDlxjvV62v8EvvwCcYBrSMUaRL1v4J0eKJQg3PgA78fjge9cl4v0OPTWEkR2gHPX29K6K41gQqHDAnO0muO8Wa2l7GY3bBIxketaci6hexycnieeIlFcgZrNu9TmuySxyDxg+mKqXDIJyQflHc96WFhNjPA56VSgjFyYi3MnAUknOAaepabG4kHPK+tXdPjiYFCADniny6aVcMXAUdT7U0kjO92XvDehtq12Ex8hPJPauil8A/ZEdyeQOB25qv4M1K3s78AnJOeM+gr003cGo2pYYyo64xg4pXS2NoXPKnifT22YIIGPxpqXD7mUkkHnPvWr4jDef1U4PGPWsyzsy7hsZyecc1g52OqOjJbKJ/NV1BPIr0DRfEM9vbooB3Ade/SucsrTy8EjOCOPSugsY1zyACBwaw9pqdSbOo0/xLNtDuAnPrXeeHvGF5bKrLcFE6FUYgn1Jwa8Uvbx4nIzgADArW8Paw7SrG5I5ABPfmu7C4j2U1NP1CdFVo2krr9T7K+H/j0XtsjzZCyj5d3bnqee4rotYeK5TfkEGvnrwxrRtIkVBjAxwf0ru4/FUhtkDy4UHILdM9MH1r6mniI1leJyrArojY1G4SBsDnnGMdD1rlL3XJxclFYmM9j0BpuveKbWKEASh3JxtU9BjkmuVi1J7ucY4UnOT2ry8TOMXdux0RpumrSPQtCuYrjaW+96Gu106OEKHJB3D/APXXk9isqEPG4BzyCe2a6my1SUKoBIPfmuO6b0Zm0kdvOEDDaep7Vcgtj5QcnPpiuZsr8cb3LZ65Nbv9qxrBjPGKr2beqOdrUJ5GIwDjmsu6ZlORyO9PGoo2TuxVWW7WVWCnJ9an2cl0OWVkKtzGBg8c8mtLRtTS0uVYnKZ5rgNe1n7K5AcHA5BNZ1l4xGMK/KjlT2ropw5dWcE3zLU+mbDxHZPAg3pnHIyDit6zurS7UZK8jrXy5aeLHfd5cuG6A56H1rY0/wAWXdlIri4kcjPVic98D0r14Uk43TIhhlNXTPXvHWnRRwl4mUNkckjn/Irzg30qEhHwASOD71n6p43ur0ZnkymM4zk5xWZba1GckHcSen60rNapnRHCRXU21jeaQhn5Y5/GqviHwUuuae8Urb1YbcNggc570Wt+PMRycDv7Vv3Gu20lsE3KXxkhT09zXo4JylVWpnUoxgtj4Z+JGiz+F9RnheI7wzsrAZG0EjII6dK8/n1fUZEwbmVHz0VyB+XSvr340+Bz4p0iWe0AN3GpVdzYUgnnJAJyOtfJGr6TPpF48V0hjkJIC8HjOK/TaFRTgtNTi5WhV8U3pthA1zI4CbSGbOSTnvWPPcyE+Zks/T5u1U5yyTBkUnJPyipHYAbnyBjJ9a7FojppxaEuLiVmyBkHG4Ulo5yUIwByPaq4lJZuDt9D1qdHLgAAg/zrO50xWolxKc8k/wD1qdARLnHHsaTYSuXB3A8Zpqlo3Cxjdx1o5tSmupKRtGR1B5p1qztIAQSTz+NLDHvk+fGOwrovD/h6bU71I4lX5jgZ45roVRR3Oa9y14W8L3niG+jSMlVBB3MCfrjFfavwy8MPo2jRKI8DaOq4Ncp8GfhGNGjtr24iGVO4qxGTkH9Ole3i4iiAREAxwQPpX4dxxxJRjSeHv6WPmas6mJrNLWK2KbjvnlcZqT7UNgOenQetQ3shzkDjsBWabjbnJI56V/JmKm6s5VG9W2fVYCPLaPZG1Z3JZsmtyHVxDDgnn1zXHQXJXLZI56VYkv8A5OTk15ipJ2ufXwb0stCXWdfuWchWIH1rmridnJZydx6nP6Vbu7gNnOTzzmsu4DSgDnHYCvTwmCqYiap0Vd/ke/hGtLGbcHz7jYUL842nAOPXNdNp1vBBAFTGQOp6/jWRBpwZQzbt3qe/1rSs4zGykHI9xX7bldOjlmG5ZtX3bO+vU5lfZI0BGVI9TT3jaQKAeBwfWmx5mYA5x9K0oogiD0Pavks84hjiIuhh9nuzw54xP3Yr5mckbQvg9xxmrOW2YB5x2p8oIcZHB9akRA+MED3NfnvO7nN7a/U9LYnAzyM80wOF4PelDh0469eaCi8E1/SB8Km92Rs3ynFRxjcc4yakfAJJ/Cow+BkDODVrVASKmRg8A1DOqiM5601pywxnGKhmmBQjr2zWcrpGkdTi/GE/lR57ZPWvmT45akNRtfKiuCQmSyKcgnGMnt1r6L8fTiGzckZwCxHoMHmvinV9TlvJL95ST5rsyj0BJIFTfQ2ieS6sCtw+Wyc9a0fCitHM7A5IXJ/CsXWVK3JGDgnit/wtDuilJYh8ZAx1PvWkNS9rGe6/aNWIfIRmx+JNfZPwq+HOnf2JA9y3mO0II2nGOOxr4snuDFekPlcNzjtz1r7J+HPiaLUtGsVs7jf+6VSwIBLADOcd661G8dN0z4TiaDlGFtVqaEc8Oh6rLDzhWIAPOee1dlpPieAEBzhsjj1Fcx4w8H3Vpt1PzGkR8E56A47YGffmvKNU+JJ0LVzDOjhEONwOSD2OB2row0uWqo366n5/GjUm+WKu+h9reFL6BrZXQgE9SO9UfGfh9/EgQI5VMkMQMkg9uteN/Db4sW+s2YSOcFl5MfQgH1H+Ne4+H9dS+tVCnJIwc19rThFpSijmlGVOTjJWa3RT+GUcXhZrjS2ICtIXBPUk4Bz9cV6Mzy3IIAO327ivNb7QrqbWUuYAQAwJI6e9et+GCkloqTr84GMmnJXd29Slq0cV4m0I6np1zbOTH5kbL5gzxkYzXjXw4ntvh/4ruNOvZCZZ22xseOckDI9x1r6I8aXAsbWQoOACeK+KviIt/e+NodRtvOAhnViyEjIBJIzz9KWH5HVdOo7JpnRS5VP39F1PpD4mSRX3hqZsLuC5G716V8QfECzLa3ISSe4BOcDPOPbNfVF/fz+JNDWGUyR7lViTwTwM54r59+I+mNFdlM/vEJUED+En1r8zzil7HFc6+0foPB2NjhsZyS2lp955ehEAJJIPI/Gt7RbzylAByCSSx9ao6lpEtoA0qMAcYx3zUMLfZo/lJJz+PNeDUhzKzP6Qw81Ta5WelaFq0tvIuxuCAMk8Zr0DSPFaXNq0TkgjjPGCO3414po+rGGNcnJx0966zRr5mIbIyegrwK2CcLyT0PoqeKjVsnud1PJ5rFl5XoAKqarpiX+nvHKmVcYIPUgjmobPUV4789B65rciQ3GCMYHWs6KlB6PqfM5/hVVo88Y3kj5f8SeG7nStTltzDIwLEoQDgjOQO9fQH7PfwNu4bY6/qcUckEmGgVgSeOuQRXc6LonhnUZlOqx26zwncpc4yenJ7j2NUfGnx8/4QLytK0WG2urNVOCSRs56DFftuW0ubDxm3rZH86Zw6zUqMIu5293p9roc73Ecaxuww2MAH8K8R+K1gdSuJHlH+sPykr6cjr+XFXNZ+LU3iLSo51C27lxlQcjtnGeawvFfjG21hIgxAKrwo65IxzXtRpzVpKx8hRweIhVUrdUeK39kY5SOTg8+1VDGYk6YzXY6hZRupkVMk9vxrmtRt3i6rx2rad1qfd06i6Mwr6FnBfOSAfxr079lr4kWPw88cTf2odllqCrE0p4ERBOCT6HPNefOmQwbgYwK5/UIylwcH5etcNWSZ7NKatofqdZeIbDW7Brm1uYpEAyGRwQfyNeNfFn9oBfBkT6Zbhp7rAYMSCgye/fIxwO5718u/Ar4gan4Y1+eyS6eS1v0CCFskb88Een1rT+I/wDaHiXxKbVd1zesQgVBnJxx+teV9YcJ36LdM9mjKmtZK7Ptb4b/ALUWkah4Ijme9zdrE5kjcbCMHAznOOoPXmvn34j/AB0HxI8XWmjW0joJ7gweYJPlJJJABPavDbzwlr/h2Ax3IktXbIKiTG4Z6EA1XsfDmq6frNle20DvNFKsyFVJAIIOeAa8jH11intZIy+r4aVV1Vuz0vx58ENbsLea7MjXCAFsgkgYwcYxz7143a20lpqCq4KOrjCyA889x1xX3PoHiK48T+ELcXUWyR48PkHIPTkHoa8M+IHwgvbvU57+z24JZjgYAHqfevMoqMKqafU9ihJRnG7uj7V/Zl0m1f4d295CF8u5RWCjGFwBwPxOe9c94y1C4g8R3VkzkhX+Xkjg4P8A9apv2Udaj034PWdlKwFzFPKrDJJPJH9PyrJ+IEgvPEXmwS/Pv5PB9sfpXtYqrP2qV/dM0n7efMtL6Be2Mun2onfk5656cZruvg5NP4j1NoiQ0ECfOTzznj+RrB1XRNR1LTYlEDMSBnGOeOTya9A+BPhw+FINSN0AJZ3Vl5ycAHj2JJP+NZU4Rq3TWmplWfs6bktWjJ+M+lLpbQSooUOfvD9a463ls4fD3mllEvJLEj15APeur/aU8R29hoQdpAkzEpGTjAOM59e1fHtx8VrlZXs/tbOhIUA9ACew7c9a+dt7zXS50ZU3OjeW9yf4ieIv7V8Um2VsRo5VWGclTj8sGtnUNDtNE8PJcStgyYOW65I6D2rmtW8I3b6edaIJdgGwOy4zk+1cnrnxAu77SrfTmBJgyC4ySTnj9KUaW9z6JVLWs9jd0rx9a2CX1pPGHDqQrkcknjH4Ctr4C/BgfEbxaTqEDPppJMTEkAkHknIIIwfzryfQU/tPXrKCc4E0yxsT0AJwTj261+nHwU+FuleENGs2syXcwLiRjngjJwO2c9q+kyrC89+Z6I+az3EclFcu769UeEeNv2FrC6t5ZNClNvgFliHLMfTngZPp2rwrw5Y678F/FElteKLdopWicMCQcHqeOPbGc1+pEcUca425968o+Nfwb0z4l6JcxPaR/bSC0cwUBgfrXrToOirrVdUfmVTEVEneTl6nz3dfFmw1vw9K7Jtl8sjGRge5549hXlfhj4sXGjeMVMkpNk0gUqMdOc/h0rB+I3wX8XfDiSdp7K4NizMqyqSSQAOTgAH6c15fDczxzBixDKe/UV8zKnHncoq3kengow5eZPfdH0x8V/HOl6pZRMqRzyhQUJGduTzzj9K+d9dCJIZQRhiT+Oc10Vh5/iuWCwRmErnIYdBxzkVleMfBV/4fYC6ZZYmJZGTOPoc96mMeXY9vD1aVG1NSSb2TOShmdXEiOQRzWi2pTXEyFnJyAAtYom2OVYED1q/p3+kSoQpJU8YHJrpV0j11VWzR91/CXXNP1T4X2UUiRgNEUcYGNw4JPfOQK+UfiFoMt/42v7G3TJa4KRLHzgE4yQO34V1/w38UarY2g07T4WkDndt2kkE8Hp1zXs/wd+FHmeIZfEWs2o+1HlBKvXOQT9T1q1dtO2x89CKpV5Svfm6Hz9dfs5a9Z2sU29JoyAWAByCQO3XGfTNfoT+yx8PLXwV8PtOCwqs8ylmYgEjJ5AI7Zyfxri/EFnbkBQFHIHy4zXsnwuvVPhOyiBUmJSmRxnBP6+tenhaaau1rcvEX5U+jPQ3IVeKoXNvHccsMkHjNM+37uDUkf71SQc8cV1ypWR5E2Z16RHCUA7V5TD4Ai0zx8+vW5CCVWWWIKPnJ5yTn1x+vrXqt/G6g5HHesK+uooYWyeQDwa4K65IOS6HPKbPL/izoYurL7TDw69QO461xfwz8Av4w1hwxAgtwGkyeSSTgD8jXU+MdcNzO9spJVuCAetdh8FRHp9rcRkBPMl34B5JwOv4k183lNOUq7qSva59XRX+x27nqHh3R00fTYoFAGxccd68O/aM1cDVNPss5whlII6c46/hXvDXRVDg188fHyBLjWrG54MpjZTx1AOc5+pr67FSfsZa9DPL4JYiGnU+cPHge5SQlRsxwc5OPXH1r548dIrWrhS4C7hz3IPfrX0f44kW2t8shILBeO/tXgHjxDNE4CYJJII7CvzWpZtto/ZcO7JI8WvvHOtiEWcmrXUkEYKrE0xKoOmADnjHbOK9j+E083i3wzFv+Z4ZTEckknABBP1zXges2+y7c4IG4jB+tfaH7LPwwmsvBX9p3Csi3EhKREHngHec+uccelcWaQg8Lpo2elhpyVXXVFjw14MuLa8SYgoFIPQjPsM12zWs1vtdc5Hbiu5h0ZIyVZPz5qG801OSAAuM1+byoNu7ep7vO5as5u31B441ySCoA+tSxaiZDkkgZ596XUrUIpKjAHcdax1uN+QCQVNckouLSuaLVHRLqYBwOBggcGrcN28uASee5rk11NluVDDgDHJ/Wt1L6OGNWLqB7mqjr1G9NzYV8AE8+1SfNLgKME8DPes+3vlLAk8dgepzWnZ3iGUPsyqnniuqhRdaaiurOSvWVCm6jey09Ts/BdwLG0e3uQVO8srn0IHH9fxruNP1OMJvWXODxg8g15CfEUN3MEiYAocEDrXQaeZ3mSRJcKOCAeD61+hUbU4KMdkrH5jXbrTlOSs27nqmm+Pxd3wtZpQCCFG4jk+nvxWx4t0Sw8UaQEnTNwgLRSpwyn0z3HqDXlCW1qLpbmQfvVIYHP8Q7/UV22ieJ1ZFWQkY6bu9daszk1v6HFXXgWaxkzI7bGJCsRjPt6Vk6p4au7ZxJE5eI9u4/+tXrU3iyz1B5LK4tCyAf6xec8dcEcc1z1/eWsk62luuRI21Q3r2qeVWNoydzzG/W4gtySpcdCRyaz9EjZL9J0AODkhs16Hq+l3fh+BpmtWuUc9ApOc9sDJxWbY21k6Cd7X7CSMmNhgD8OP5VCirlNt7kT+KzpzKiWgzn5mJ5IPpxXZeG7WGa/ivbiZUiPzYPOcjgYry7xj4jstHmhJzIkhOCg3YIP5/5+lYqeO7m5VTBI0UQPBBwT+HatotXsZO59Iazpek3zLPPcxQAdWZgAce5OKovp3hEXdu0yQXE+MqfNBBwCckZxn61856z4ulvbJbee48wKSygvkgnr/k1ht4xS3t5bdQ6cELgZBJ46/rWykkYpux7t4u8Vabo2qSrbLEUUhgIAGBzj0OODx1ovvjDpGl2P2iJGllZdqBlxk8ZB9Oe1fO1heXe7ylDFD0znjPsegontby4mKsNwPTnp2zVXvsirrqd34g+I17qN49zDM1ujtv2IcDrnFcz4k+Ij6ggN5evIqjgEkj8+5rJTTXt42WZy56gA5xVFLK01B2tniKNg8lep9OarXoUmnuWYNfGpRgwtlOcEVT/ANKS7UlPMiJweScitW00FLYBIsFB1IxxWxZRW1g4SWUAHkKxH5f/AK6uKfULroNsYZGVfsse8gD5Tx+ddHqkUD+EpXvWjgl2MGSRcgNzjHOT2Nc/deJYLN5BYBWcDoc8HpnFc5r2vz3ViVmf5iQpAPB9CRRKfJFt6Jam1KnKc4xiru6Odu7p0AiDdOC3r6/nVR9TMEJwctjBzWXf3rcgkk9cmo4d04VeS2cgZr8yqtym2up+wU1aCuXLa5aeUPlsDrn612umMXtFJ5bofrXJWNuYlG4ck8ggV0mnT4BGefSlSi09TObuM1SA7Sc5PWuWumIDc5IPFdpeFZEKjOeua4vUVKOSBnnoPrW0o63JgyBLgudr8E9femXQGwYPGcU6NFJDE9fzqjq90LQgdRnkZrvwUW60F5o5Mc7UJvyO/wDDOnmawREOZCc4U962/FGq6v4Q8NmWANMSwX125GSeR2rjfh9rgmuIvMfZg+nU9h1717rc2MWqaJPA6q5ljKgdeo4xX7lSlakknqkfyvmlNrEtx3e58E/GDW5ZYVjL5llfLBh0A5xjoOv6V5faKA4J6muu+NcjxfETVrT5lit2EYVuhIByQPrXKWI8xh6ZxXyldtN31Z/QPDNJxwtJSWrSZrQREgEDcM9KvRJ5SDqW74FMs4CrBexHJ9K0fswAAJ5PAz3ry2fqlPRIjQnYCOSeuaHtjt3Bh9DUrxLHGMkAjkVXhlCMS5w2fwNQzsj3Q9SfLJ6HHH5VWZHByTkZ4Iq27qwBHf0pqrvUIMnPcVNm2CdtR1u7sAC3A6j1qZo1DgknsSPfvUkcBYAFMY65ppiw+WyPTNNJmEpJscZcsQF47GpUddpHftUEzCBSc8cVHFJuQZOQTwfWrWhKV1cvqQRgjIxUb2wnTCA4X0pkUrKeRnJxgntVmNvuMDgg8jtmqWo1dFRrRVQjBJ9DVcW/l9TxnGPStlwsuCeCR2/wqH7D5i5Bzk5Ge1PlN4z7lEw7wSORj8qnRPKjUZyCKcIjEACQpUcn15qJbhnJBGRjr2FLZlpuRatnBJ56ipY3IzuJ/Cs+3ba+fer7ZbAU5OOlSr3HbUsxQ+YAcc9c1Z+yEOGLtx1UdD/WmWcb7ATx0x3qyiN1JBOf0poauKr7WABBOentTnZSByQe9RBHBDdSOOfrTnTbhz3HrxmtFsUkRvcH7q8npnH9aFiYgEgBeRg1UwzythsHPQVZjuDsKOec8e/NaIclpoMLmJSvQnue1BYHJYZ9SO1OUKGAdwSeAD9KQRrtzuycc4PNSZPVkEliJgSxLAdT7U0WoOw5yp4GfrVyLbHHhjwc5AojRFbk5PULQTrfcrz2MciYUgOOMnnIqmLf7O2Adxx19a0JXGSeh7VDCCWAI6jqaBpPqyr5zb/mHPfFW1IjhDdXJ6GnyWqhUYYJz3phi4K55xyKtK6FdPoV/tIDdfmzz6UNdEEp2xk0hgXf7jtUYARmJ/H6U9SrLsT2V1FHOAzMrgYChcgn1JzVkXfmOwPY9PaqcFsjEyIvfAY9OlTCPCkkDPfHFVFMzsriTyuxyOKrMSgLEj2xUjH1OB71GwypA+Yd6nqEbCJdKQR1PvUscqSR5yCc9B1H1qGKANHlCATxk0yOBreXIbKnGT6mkVZPYvrH/ExwCOh9aEJ3MGOQBwAetU/MMrYPQcEHmpWTo2Mntg07kPTceJvnG4ELzkep7U17uCNg3Rj2okhcxgkZJ6gday7iGYghsAjoaaOR2ZoJNGGIzye/bNQsY/myc8YHrWRI86KTnPqajS4eQ4LYIPJoT1MOTrc0nUnHPBPTNRmEO+GHyg9B61FI7JtOcjOSDUxm3AFATngk+tO6CzWxJHECc8gD+dNwfmYqBjgEHrViKQ7AGHU5H5UkiqoJJz3471ou6MZXMqSAs4CjOTyM9aV0Y/L6H9assuFJGRnkVXUMTgnnJJxUnO0V5oXyWJzxzWdNFtck8nPatld2CFGBjqazrtcxlcYIPbvTehyWadikVPTGagYkMSwxn0qx5pVfm4IPaopQs3IIBpROWou5mTxtLk5z3561i3KhXIPX3rdnBTBAx1wfWsS+UsxOO+Sa6Kersz5nHK3Qq/wk1peH9Sj06+Esv3QP1rJEhjQ561QkmDMAScd69GgkpJ9j5DG1F7Nx7o7nV/EX9pKScsoHBrnLXUljlwfX9Kna6tf7HKowEmARxzXMCUpIT2Feypp6Hx8opJnQ32pCSXbGxI74NW7DS59RKITwx4Ga5+G5RVG7GPU10Wkam0MiMBnaRj3rRX7nHJamufh1dQqz+YkpI+VVGea3fhv4Iv7/AFqM3I8q2jYl8jk9cAZ65PWtDRPEEUpQF8k9u9dpoOqpDcLgYBOPTHPU15eY1J0sO3F2bdj1sppQrYpKaukr28zvdK0S2twCYlAUcZHIrbwFQKMBccjtXOw6sTFtzn0Oanh1MKoLvn13fSvhrts/QtEi5f26PglQeeMDvmo4oyhLA8/rVebXIEUmWREUZIJOB+frWRc+KbdGO2XBJ4IxzWfK77GMpLudJhJIWJyW759ax5pfKOGORjrWRL4jLJkkID36GsTVvF0UC4ecEAcjIreMH2OWU0+pqavrKQKVJ2kDgnua898QeK0UuCQFXoc8nI71h+J/HsVysiQ5eUcj0FefTajPfSSF2wGPb3r06GClO0pOy7Hj1saqbcYq77mjrHiy4viyISBnv6VjC8LrlgS3enW1ruYgkZJq0dOIXgBjmvoqVOMIqMVZI+eqVJVJOUndsynEUz5cVDJaRIpIJJBHGe1WprIqGbBwPXtis1vMUnIJz1NdSSRhr1JVCA8jB/2aqzn94R2z3qWI5U5H41CULMcHJz2pSdkVFMfbzNbzxypw6MGU+4Oa+o/C3jYeLdWimMoeXyYzIA2ecHI5568elfMVpbF5QGGBnnNen/DPUEtPElhAApMzhMnOR34/KvJxi56bS1PUwbcKib01PqrT3UIgHBwARXQWzNtAH5iuV0qXcUJPXnGcGuksmUuUUk46n3r4ySvofax1NiJsgDOeeao6heCDGwEn3FWkBQgDGT1NVLi089s9TnvWTNUS6feNLg45zgitMbzhCPlzkY9ao2FiYjwNrdT71rQqfNG44x/hSV7aibFiQklSfl7etTx26lQSDxxnvT1QchST7UnzA88D61cTJiy2pyCp4xzmomjAJJxkdTVwP+7OSelUb2QMMjgd81ukYSKlxGHzn6isO9JBJByCa0pLgCTluMYrMvrhFyCM56V2U1qcVR6HOa1c7UOOpGM180fHvUf9JhtgSAMuSDnJPGD/ADr6J1yRireWCTjIUdfavkr4wahJd+LblDgRoAuBz8wHJJ9a9bCQvO55OKlaNjgeeaQDNJRXuo8Mk2kjqM5pB8vWhQe+cCnhCR1/E1SvYTGrxzSqxAyKacqcdPWnrwQD+FNXaJEGT2wPrRQFLHI7U7GQSOTTAbTkAY85/CmAcdMevvTkPXHUGhbhbsI4+YkcCkPAHY07PbtQTuXgDPWiyAiAJPGTRg9ccU9AVbmnDBOKSimVchoqTYOvam7D17VPKxjasW920BGBkelQHPej69KlpPRgbmk3+L+MhcgMG+YA9K6LxxrS3sNjKsYRkG3cvXgcVx+mSrFKdwz6CreqXZu/KQAlRz9K53TXMmXFnaeHvF17a2SIX3qoAUOcnGenNb8XjsXAJaLaw4wprz22MgtwoJB9feprFyHwQQc81ySpJs3clY9Ci8YvKCDGpx1J6/hWNrOv3N1AwLkAH5RVSyUGPrk+tUdXBjjJBJ9qiNN3MJSRktqspLI7s4z3PIz9ant7pXAVskdx6Vhz7mkyBgk5z9Kki86LJwcAZJ9q6HBWObmudGXBXKEn39azZ5pRKTzz60+yv9yEEYI6Y71Jcvu6Hrzio5bM1RRmRpFGc5NV1jYNhSTg81pRxeZwSM96ryRGKQgkbTz9acextHcW3nYfKTz05q8LcuwK8gmqttHudTjIz1rpbG3AjU7c455pONyrEWnWDSFQOMH8q3I1MfC8k8UWaAZOQD2HrVhIE3lycZ4P4GpcLDt3Ec7toIzt4p0Dv5nzDp0x3FQtOFJA5Pv35qe0AliYucHoM96aWti0u5YlnJGAOM81Ck7j5cnJPHtRGj+WASoPUk9TV3ToolkV2yT0NbxK2Mu9sbqeMyBSSOhFchf2F1eXIQMyyMQAD+le1PLay2RQIAxGDjgnmuWvbM284mjQEDocdK6LI5ZPU4DxH8Mtb0HTBfXMSrCcZKtnr06dK5mKJ4gC2cr2r2rVPiDPqtgdOniQYwA4zzgYGQeM1yWkeEH1O/JZUZGB4zyD24qW0jF3epyVpFIfnAJXHf1qS4uJCm3BFe0W/wAOo4rZl8tYywzkDnNTR/CGy1RclnVwM/KR1rnk3YqEWeH6dO9pcCXo3PWu4sfEUzWoQ7gcBiR0P4V0OofCyLTpPly7DjJ69OpHT9K0tC+G5diWYFQB8uP61g7s7oRscFPK9yS5yRnv2q/p6E42Ag4zXryfD+y+xOohQuR2AwfQYrnoPBVzbXTBkABPAPBx2rGcXc2SsznbYSKoyAOPzzV2KUxdiTWpPoc6MMoeD2HSm2unbXy4BA4PrWDVjWN9jGu7WScl++elWdP/ANEYZGSBnI7Gtl7JGXMb9M5z2rmtSnns3LIec4I7Vm5KOp0wl1PQNC8RttVSxLE7RzXT2+uSTRKA2SCeMk8V4/oT3M90XMgjViCB2Br1bw7p7siknfkduhp08dUoO8NDX2rhqkR6pNLcSKwRic8Y710eg2EyohcMSRkgc1r6bo8ZUbogcYx7V0NppixkFU5HQ4rCtiq2IlzTZwVajnK7K1nBtI4wP61tQ2hTkcnrioY4SrY25OauwzeVgHiqp1px3ZzOVtyVY2XkE8dqq6lqJtYS244A555q8jmY8cg9qnj8KXWrqAsYGT1YfhXuYfGaa7nFVxHItEcT/wAJ9bsCglyFByc989s1map8UYNPAWE5ckDDds9T+Fd5rf7PbXtu06StBKFyfKAAJ+mM/wAq+ffFHhafwtqgtrhjMZGLK55yM9/Q13LGQe6PHq45Jaqx01z4kOrMZHbKkHJPU0y0jDOCjnk5OD61VsfAet6lZobGEEkZIkbGR2x9altPBfi3SXKy6Y3lghiVIOPcHPNRKupbOx5k8c91odFDI9s6gjA7sK37PUVZMMckHn3rGtrS8+yst7C0cqruKkY7da53/hM7O3uTCzhHBwQc9c1qqWLkk4JtPsZxzRJ2vsejqiXiYU5Hc0WVibaTIORnk44Nc1o3iWByAJcgjnHSuttr9XhDhwVx34rSnGvFNVE0z6PD4uFWmpOSuW3I24BwfrUIBRiQeP1prSBmByCD0INUr/UVtYixOCPevTwtWUJJ63Kq1YtblrUtXjhspRKQF2kEn6f418ZfEq+SfxDIqYJwAxOck469hXonxT+Kty81zZWU4+UlWZQMdMEAjvXhNze3F7M8k0hmlPJZupr9XwNP92pPqjni1NKxXmYwSFs/jRLKJVDEYGMHPepIYWlQl8EDAHrmo5og0RXnJ4z+NelfQ6YWsOxmLBHPTI602NCrBuQQec/0qaOAooyQW7mh8shGBkYwT61m20boGm3kjBA7+1EakKCHOD13dcU3aBgZGe596bM/PBJOcEVSVzOUkkW7dSAcsMV6j8I7i0j1yB5wrQhhuZhkDByDjrwa8qSMyYAJz6Vu6NqE2knej7X6DBxmqcHKLRxuVj9C/DmpW8tpGLXlWUHIGPTmrs2YWyR1r5l+GfxpitIILa5uJBLwpDjIGD2I7Yr2m1+JWm38YJmCjGeeB9Mmv5i464cxntVVhFyi3pZHkQ5cN8fVnWSTn7xyeOh6VkzuUUk4JJ6VmS+PdKzta6UHO35uAO/U+1U5/GOmysAs6kdeCDn8a/IZcP49q/s39x6VDMKEZauxuQ3QYFScHtmrATzVBHT0FYkVzFdEPE+QQMe/FX7e4eIADlfc14tbB1MNLkqxaZ9nQrwqxUoO6LE9vuHNLbxhGXK7h6fjSG6DLgdcc80sCBhuxznvzXdgMYsDJySu2etRxKp6WvckvJlVPuYxVeCQy8lckd8VYlh3r/Q06CJI15x9aWMzCripO7aj2RFfEOorXsuxdtsBQRzn1q3FNsJBGe30qisqxrnOe9AvMEgDHHX3rx3Y85uxoM64ySD6CmB43GA209c1nSXS4IyQc8VWa+MS5IJHcioJ5j2BMZz0A9aR1I5DZGcgGkYHGBx6mlVwi4Jya/pW1tz5f5DZDx9arElc5NPdiTlTkHse1RucHnoaq4DQu7nBzn86bIm5enSpWU7cjgdajll2JlvSs3excdLs878cxiaN4iCckjGOo9Mmvkbx7pA0K8vYpIDEGYsMccE8H6V9d+K5/wB+SwB9M14J8eNMhuvDUl1I2yWJWVSMc5IOPWsnK0lHuddNJps+P9VYpqDAtvG4kE10vhor5Ls75GMZPQHHFcvrGPtTKpzhuDXReGmDWEqlDyPvD6V0Qa2Ca2aOWv7l5b2UhMDJxivVPhN4qm8N3NvKHIhDbioz17nHQ15xL5C3zjHIPT3rvvhzp6awWiXBfBbntzXs4KoqdWMnrY+XzmSjQfMrn20+vw674QiMTCdJ4hhh3JH8815NqvwCu/GN158LLBKDkmTOCBxj0zik8C67LoVrFYTMzW0JIVWOQo9B7V7J4R8TwOpQHnsTXZOlGdWVROzbufl8cS4y5oO2uh4r8N/h9d+DfFstvcKXhDbZHwcjg4PuK+n9B0xIRG6EhAB+Ncf4huIktppkA3sOWA5/OrXhzxJcS6aoYMT0DV9Fhnemk+hy1akqtRzlq3ueiLq0VtcKgIPODXXaNcCZhsOQRzjtXkAt7m5KSKSCTyDXp/h9TpWmieY8gZJNayjzK44pM6LVdAOp2xDkHI6GvO5vgvDPfvMcNGx3AEYA9elejaRqov8A5gw21cN04m2qSR0rjlRTkpdUdUYps8x1fwAsNuEjixtGMAda8B+LHhBLa7BKFQ43ZI6MK+3otME8eXXOeua8o+PPgaC78NSXMMWZYjuJAGSOmK+Oz7Ct0fap7PU9jLV7KvGSet0fFuq6VFeafkIMqCAWBODXmV/bpBcsobIBOePevYWYW9zLA3CFiMenPNcD4u0X7Pfs8fJb5gvOPx/GvgMNVcm4yevQ/oLJsc5fuqju3qjlY8iVGB3BeoBrp7DUTFgKTkkfhXK7ZEYkDDDrjvzVi2vDFNtbJOCQR2NdU4OSafU+4pVLSTXQ9H0bWIy7eY4GDxn/AOtXb6Pqscig7wcDJweK8c066zMpJwehIrrbDUfIkUeYAhIyQeteWqLg/I9WdSM436nb6rEJxujGT3rw74l+bZ3iMCQMHp0Feuy35MQCPlT39a4Hx5pKanYvIdzNHlhj6d6+iy7MatOSoTk2uh+RZpl8Y1pTS1vc80ttXmEIi8whc5PPGajm1abzmZXyQcEjvWZckwEqvBzgEVGzFVGSc4zmvs44morNSeh859Xp9Uj0TRdQW+skMmA68Y/rTNThFwCQoIPQgdK4/RtdMFwsb5MbHB/E16Lb6c9xAcKWQjP0r6mjUjiaacd+qPncTB4epZ7PY4O8s5EY4BIrB1WzL5ByGxkg+3evVotERIXLjceo47elZfjjwuiaf9ohUKdpLMAOMc4zXm4n3HY3w2IV0n12PL9C1OXRdTgvYiN9u4Zc9M+9ereAfibbD4j6HqepqqWtvOGnYDIK4IGfbNeOy2x85sk4PYV2Xwl8IP4y8baZo4DL9qk2bgpIHHU/jXBCClNKS0bPbbkoNrsfob440fwp4s8P/bbaKCeSRVZZI1ByMjHGOv8AnNeV6Hp0Hh/VPMlg3Ip4TpgHI6ivpb4c/B/S9B8OWlrKzXDRwqhLgAHA4OOxrz34yfD97a5SWwT91nJVRjjGMcV81mVH6tVSTbTeh5WX1W8RyO7V9zjrvXbbaTAAFJ4A7fWrsekXOq6I8ixYBBIPTPB9OtclZaTcHUYoChLEgcjFekaj4hg8JeGHF46xLGvLk9OP5VxRVmpXPvYwSacXZo8vsvEt/wDDJHRJXKSN5pUkhck4JzjrXqvwZnTxvr9heT5MLkkKRkEgnjn39fWvk74sfFSHxE7W9s5KK4w+DkDqSPxr1r9mv49aVbSWGmXc8dpfRMVDPk+YvXOT3PPGa+jwMViptTWqR3Vp89Juy5kj7b1q1t9Lt9+AqKOSOleL+Of2gdM8FXJUOXABwVUkBhx2z39cV03i3xsniDTjBYybndeGI9e+B+dfLXjH4e61rt68V1uiQ5+eTIY579OK4cRiFhpuMVvofP0HKpF+077GH8WfjtL4/C/OWAJKgEkBs4GRz2rx1HluZvNRTzkl+2c4xXbax8K7rw8S8redBt3FgORz0/ziui0K28NzeErtpY4XvI1cA4wRgZHPrXnK0uh6FGooK0VZeRpW3xX06fwxFbTO8Uwj8sqU4OBg+teX2sL6jqTm3ty6SMQAoOMk9M81ybC4kmUqcluiqOOa+nvgloEdv4OmjvYEju2bzV4BzxjOfrXfRpOWyvbc7Izeth3w+/Zuub+zh1p7gwOeVh8oMAc5HXn+VfZPw3mudM0u1tp5GIRQoJBB2gcfQ4rzn4fa/bWOlRW8shJViCDjjJzxz0rudW8TWumaf9pRhgLu4IwB719Pg4eyj2ueRjoTxMeW19D06XUUgTcGBBHekhvkOCSCDXg+jfFk+KbhoLdlAjO1ucnr1IrTsviIG8SR6NvPnMQvzcDJGQB9RXdK3RXPzuvRlRm6clqtz0jxto1r4k0O4spYkmWVeA4yAfXnvX5tfGb4O6n8OfEUzSQsLCeV2iYA4Kk5Hr2PrX6c6Vo11dRIXBORk5rk/i58H4vHHh64t5QPPVD5TkZ2k+x4NeDiqDlLngvVE0a86DTTVux+ZvgzVP7F1uGYHLEgEZ7Z/KvRPiDeJqGhAuA5BGCOQeo6ivYvD37I+i2tjdXOrSztcBiEwwxgdyMDBz2yRWJqHwohltX04zObYMVWSMDJU9ue/rXB7GcUla9yqmLoyrwqy3j9x8gahbhbg4XcM4yOelanhrZDewMcgBu1fQupfBLTNIsWigi+2TSjlpT0+mO4p3hj4EaVayw3Ny0kpUZ8psFCfcV3RwFaSTS3PQfEmFTd4u628xvw+a00+/gv0VgpXaSozk55JxntXuVl458xFSIYAHXGK5zTfCdpZQLFHCiRgYCgYx61fh0GNCSpAA6c16sMstBpvVnztTPHOuqijZJ7F5vEqTXRWZ8OegY9a7nwf47OkQGA4WMnIPXHr+deSa3pI3AjO8dCuOvrVjTNa+yqI5lYHoCec/pXTRwjowcXqe/RzvD4pKnJNPpfqfRmjeP4bwAyyovPOWAPXjrzXe6VqsU0KujhhjqDx+dfH2ra4tpAJ0b5uw9D16V3nw1+KiRaQBeudynaG7ED8etauinDmR6NSlB0vaxfyPftW1FFjJJHI4ya8n8aeJYrWOQebgkHGO1c74p+NljBgJI7qTj5T079TXh3ir4mTajcThHMpP1A575FfOZnKNKjZtJvZdTz6NL2tVJp26s9D03xBDqeuxwynLk8AkH6CvcPD+nDTljmQbcAHjvXwz4G8U3EfxQ0aOc7UlnIYED5uCQMn3AFfdVzq8cWliUFQQoOAfzrz8Py0KS5Vvqz7CVNOEUtraI37nXxHbkk4IHJPavBPih4mGsXttHwREzEt3GRjA9q6a/8cQGGVGfkcHHavG9X1Eahqc+xy4LlgfQZ4Fa1sQ5Qat0Lw9D2dWMl0Zx/xHuRDp4JA2s23J6cj+dfPfi24IZ36EqFBPOBXvHxDj8602O5O75gPTBwP1r598cRvEXMZ4AIwe/evga0rT5T9awkVKCl3RxPh3we/jbxtp+kW7ASXM20Mw4wASSR6YFfpt4Z0GLS9FtbSKNEiijCqka4C4A4A9K+K/2RfBQ8Q/ENtRnUkWUJcFQeCcjBPYkEY9a+7NywwBQAoAwAOnTtXzuZ1pOShfRL8T1aMFfToc7rUqWKE9SB1rhdS8SBssGwgHoR+ddR4nYy5CkgDqK4O90d5cnfknORxz7mvk6s2tj1IWd0zK1TxMGUqBk56A8f41zVzq0qykox69BXQ3PhYEMc844Az1plv4VONrrtXH3jyTz6VwNyk9TtioJGRb+II5NkMuUYj5nIJHTg1qXuoq1ugifcQAMgjpjqfrRdeCy4JTG0Hg8iuU1uwm0sP8zJg4PYE+1bxTT1Rk+WTsjsNJ1YiEh3G7HFdroUk89oGiXerHk554614BHrNzbSIdzEqcj/AAr07wR8S7COMWc7rbPgMHY8MSQCP5da9jANRqe87I8XMqcnSfKrvsewaJodpcDe0KpM2ctjqavixk0uUsGzFnpXL6R4nlafKkOPVeRj1rbTXhqcbQSMVfBB44HuDX1sGrXTPhZQs9UXL+9klj3QthgMgHofaotO8TMhVJzskJxgcA/ma5DWxqViqG1kVwpJYEkkj2x3703Tnlv8Pcgo4PQggY/GuiM9TklBJnp2neJUiuyvDsRzVjVtXtLedLs5DxkNkeo5rza2t2t7/wC0CVsKcgKTg9vxpl94leeYwYDrjr/TFbKTM+VbnqV78a4mtFNvD58in50Y7QeecHk5xXBeNPiCmvxArbm3Kg8Bsn6E46VxcpMk52Pg55FTnTt45YsSKqOxGxWkvGvoSjLkH+8KqR6VcSHBcxxkHGBnmrIaWy3+Yh2j+LFO/tUzxHyRkqeQeo96qKvuQ7lc+CmlQypcneRnbt6/j2qdNKTSYg80e91PLYyelXo7+eOzSQsQN20cEirrH7bZhiecZP8A+quiMUnczu2YUlu91JHPZupiGQQfXjj/AD+taUNvKWQEZ45PHNMsRaWUZEbhgScsDwTWVqOru1xsilwAcAf41slYnU3v7OtPM8yU4YdRnFV7rUrCVWCIjuRksFBORxyfX61jRo0jKJ5Su7oc9/xq1p9jYLI0KSgzY5DHkZ7/AK1Q011ZijVXSZo4XwD1z1q9BHAYjPcEuV6gkn8a0NP+HM63b3MswMRyy44/PPUYq7B4N/0mUvLmJhgAcY9aEmjaNn1MewtrDVHeW3Ta4HIwR+OK4vxy0lvqCqMLHtwygg/Nk8/yrvLm8sdCSWBXKEEqSepP1rxnxZrb32oSkyggMQGHp0x+lePmdf2dFwW8tD6bJcN7WuqnSOpVaQXDkE5weTW3a+Vbxo5IyR171ytrcmLAUZPUmrcEk11lckBeRXw5+iy2N+fU8kFG477a1dKvlnhAI+bgHng9feuRitpInJJyScYPetXSJNswHPXknpiiF7mEkraHZbfMtyM4JHQnFchfq0UjISGyTgn6118Gx4VIHbiue1VRJcEMuNuSD+PrXZy3VzBPuYckxtVZiMnqKzINLufEbyiDkqc4NSavcncY15ycAd67L4ZXNtodzOLxMllVgRzhhnP869nKqLqVudrSJ8nxNjnhcJ7Om/elp6I5m3t5PC5AnXYxIPJxkiu9ufjRp2i+FftckwE5JiWPdyWA6j271598VfEUMlw4bakbE7AeuenNfOfiHUpmldQ7MASBycAd8DpzX6PRxkkuVo/H6GCWOmlN633KXjjWhr/iG9u2GXaVjuJyWBJOc1V0vO8H371kMS0hB4PtW5pmGTjrXm4h3bl3P3fJaSpqFPpFJHSW5BiBHBAHWpJ71ERABuYdc1mQylGIJJBGOtSOmQMEk968t6n6DFaIe1x5q5I5zyKfxkZH0HaqyghhjJz3q1HEWKk849az3OmPmLyGAHGT0qeGLy5QHP4+9OW2JQk5yOxpqqeBz9DVJEuxoG5LRnGCw7nvURkSVMn73dR2NIYdi8Ennn2qs8RIIAOM8kf41WxytIJGGQSQw70gO7kD5QOKr8hgDgj1PWp0XrtBOOw707jeisW4VyhdyFAPQ96migxskDlwxyB6/hUPmK8Co/BHT29qfHcBF29D2HrTSFFvoW3YxsN447+1RreRjAQk5OSWqGScyKO56fhUMcQYk578Z7Va0NopPVk11P5yEHgA9D3quke0Ak4U9c1ahCnaX+Yg5xTJmZpMAAIR0qbGqaWiGLHkko2QORVmzkUkDgN0pihUXCcseMCp7dE3fMOM9u1Zre5Sdy3Fcuo2nkVchkBQBAScd+2KqIFdwOoHNTb2hViD8ijkY6/SrV7lJE7PmMAj5qrXDuwBwR2Iz1qWGQOCeAc8Z7gimTAIeTntj3zWkddDRMoRI3nOWBC+ucmnCQ+ZgKCR0YnkfhUzSiPA79cH61EcspYKSc5J9vSmgeu4gLSNtJDA+tSr+6YDGM9j605WSIK5PXqKZJIJmUjOM8H0p31M07vbQjUSgtsyeT1NH71CCwIJ/Or1vtUEDqe5prxtkAjrzuNIXN3RWlEkkfyDJB6GoxO0SAEZBycjtV+PFtzITjPT1oJtnY5wBnAzxQCl3RR+2gqEJ7Z5NJHIM43AEepqaezQyqFXrzkjGagn05iwbcMdMehqxpxJoky4JxjPWkuwAo4GegpkqNBGF355AJA6U2KQHKy/MpPQ1a2Jaurix3CwKEP5AcZxSvKZE2gZzzn+lOjSMknqM4OamZAEyoGMc461V7mLsnsV1t94cZxxwM+9V3gEbcNnHb1qbynD5IbBJyR0ps0aFgCx6HPPWoe4LfcreaSGKr93sfaljmLpkjj09KlMQaM84HbFVo90AbuCeMjvUl6MswxoRuGATzg09oioBJyPQURfMpyAD29akbewCkYHf8qDGTZV+2uH+ZvYCm3NzvGzGaV7QOC44YdAKp3MUsQyRk+9WvM5pJNlW5Zl2gHA7gdTUAiBZSOOcnPrSXMjk4Jz7ilhiEqYBwR+tNJXM5JpaFhoxJ8wOQOMVNBINmMAY5GPrUCxFWIBB4xmpo0CqCeW9qRkndalmCYyHkAYpr5Vic9u9RCQoQEXIPBI61JJC8igjgDqPWmroT3HHyzCc4HvVEReY2VOD/WnT5WLABz1IJqFZgEUk4Y0znlHTQj2OhYHoSSKhk/eKcDPYVNPcHeFIJB659O1RGRVzg4IOcetPc5pJ3TM2ZWSbaw6dvaoGcYOBgA4rVuo/PBK5LY4HeswxsoO8EEnJyMUkck1cpzqXBzyM8etYeoRFSQcg5xzXQSExngj1zWRf/vHJPr0raDs0eFjKfPBo5+Vhgg9Ky7gAHI/OtW7XGePfmsm4+VuK9agr6s/NswfK+VjI5CGxnjvUtrF5s4TuTge+aruOc1YsZjb3CPjLA8A16MFfVs+bm7GjNpMkMyxkHBwN2OK2bjwff6Vpa3ZbIHJA5wPX6V1em6fb6xaQu33yoOB64rqNPsJrh1glG+LIHI4xVVKsaMeebskKjTniKkaUFds4XwL4avbu8junDmLqSSMc+oPNes2+lbLfkZcdMdzVzTdGNooRIlUH0HAH0rTitSnBGT718Vi8ZLFTu72WyP0XCYKGDp8sbNvdnE3virUNKk2AHYevsOnSsW88easQ7xAJntjIP4f/Wr0XVPDsOoxnKc9yOPzrk7vwc1swGz5M8butccWk9rm7s+mpwkmvatdDEtxIQSSRnge1QJNesf9dIT1GWOBXb/8IrhiduTnjPamS+HFiJOMjj3rpUk9kcE/U5U3mqvGALyUgnkE5z+eaoahHeXClSWIA6Z612Y0kochOvUnrRNo6qiHGeea6ab7o86pG6seYvpsyBmIbng8dKmtbY+SQ6A5GQT2rvbvSQFI25B6j1rEvIfJ27V+QdvpXp06nQ8idPqcdIDBcEDkdgatWl0cgEHB4wasapArHcRg9sdqzPOEQLcE13RmjhlB3J7mXYCMZBJrNnXbCWIwTnAxTLnUC5A5x3xVW71AzsoA4U5H5YrZSRm4jo4v3ZI/ECr2h6Ob6YkqQoOee9QaJG93dIjjKMcE+lehabZwWkOABkcnnk1hKR0QhpcxbnSRbxNsVRjnp3rLsLlrfV7WVWKPFKpDLxjBGTn1xXQa/OIYCQcAnt3zXMW0In3SMcA5z7Vyye+p2Qi007H2HoN4Zo42I6jg+vvXZWbCNMgAEnJI6mvK/hjrCar4Ws50laV1Gxi3UsAM9q9B0mZmYDIIJ5Dda+QrR5JtdLn1lFuUE+tjqrH98u84wDjkVdjiDZ9PpVewTKgEAA+/51YhbJAAIHr61zXZ0otIu3AHJxgZqZIuASajiYHHtUmJG4HHpU9B9CXmMEMMk9zRGpY5JzzwDSqGICnnHc0sfU7jjk8CqTMZCzIWAI6jpWTqU7pkAY45x3NbKsFBGCQOhqlfWfnLuU59RW0TnkcfLeFWO4EE9yKhublJEJIyV9q1NQ07cAWyB1AxWLdReXkHt29a7qZwTZx3ijUDb2ks6MQqAknkYHrzXxpr11LdandSStvd5XYsTknJPNfTvxb1aXTvD9++diHCgjqcnGCPQnrXyrduZJ3bOSTnNe7glo2eJi5bIgAyeaXGOefrSchven9VyeteqjzB64wCeaRm96anoacxGAB1q7+ZHUUDcfegoSOelKnzA8/hTlG4kUg2GopRuDkU7gc4p6gdD3NBQKcEYq0rCuNCjGTyO1RgHPTAqYKOuTSFBxnNNBci25OQM0YFPAz0xTtgxnHWiwXIcc5NKw79DUm3BxSbCemc0JWBMYpAHIz7UjN2FKVwRxTljHJJ5pjuhgAK9e/Wgx9Mc0FMNkcU9CVIz1z3qbX3BvsaEWnCWEEcMB1FWtO0xy4Z2DDt70y3uCsQHBA71dtJyAAMdeKzauOOqNyzsFKZC5H9aWaKNEyAFP8AOptOnAUBj15+tZ2uT7FIU4HYelZuJpewxNYW3YoxUEnAOepqC81OOSPDODngVy9zMZGyTnk1XErdMnHoanlM3do3PPjklB4ODVq5vI44woGSRk+/Fc+khiw3JzUqzs+AeQTUuJjaxt6eI5EJIxxxUzxAkkcjHWs+wVwwA5rWkIiC5Ukd8CsXE1jIprcCMkgkHtUNxdkyAgVHdgM5IyMdBVF7k7sYyBwaIp3Nl5G1ZSkSgHJz0zXY6WQYQSAeOtcPpcokkUHnHeu60m4jEYQkEgdDWiRSWhPsBkBGR2x9atqiuAhBDD171Et7ArbSASTyPpSPqEf3gdpHTFDijRFa8P2c5UA5/wAag+1u4KhyM9MUl1eo4Jzx1A9ag08/aJMkcgniuVvUa0NW1aVgAeR0FdJo9qXVQ4wfftWVp8ShAxGSvJ963bW6VEJPBAzWkH0ZDY+W3ELkA5UVna5eC3tSFBPrnvxUF/rZMhAOB2J7iue1TWPPGzOTyTXUnZGOrZnWcgmvGc9d2cHtmvRPC4RHQgEbgOeOtefadAFkaQnJ9feuv0fWY4QAcZGMD+tcs5Alc9OS4Vofm5Jqa2vDaAMhOTXK2epG4VDv49D9aux3TvKqqTjPSudybOiETYihOo3BMuWyeT3+ldRZaKBAhA68ZPUfWsbSAUkQscdOK7CG7BAA4GORTje2p1wTFtdNRo8EAHqTSyaUh52AjIzgDI96bLeqMAHaQexp0t+0YByMHt1ya1XmaW0Oe1zTiEeRICcHaemQPXrXj/ijxMtjO8MZIZSQcnBB7cV9O+GfD8Gu3Oy6cqjfeUEevvXlX7RvwRtNHsH1vTpQhUgyoCAHXoCR1yDiolBGabR5Dp/i8yDAPsSe9Wbad76U5G8E9MdjXFwwNbyKejDggV3/AII2TSAvggnjPfFebUjYcZWehu6bpBh2lEIDHk4616X4YYrEqkYK4x71lQWkTwkgAADgDrV7TZmgPPJXAFeXNNM0cro76yuFjwSPxPNa8V5vQYJ45wK4+0ndwu7v1NbkMpRVIJ/DvVRuZNM6bT0S4ZSTgng1NqNskZBB/rmsWwvWjYc8Hsa0Z70S4DHnFawuYSTsPs5SjjH4CvQ/D2rpFboW2lgOcV5fDIQ+Qeh7d63tKkJkUFiOc4z1rupO1tDy60b3sepHxCJbcoByRgCvHPH/AMNB4rvY5gjAK24bTgc9+ld9ZAyYGTk8EVvWQit1LSgH/eruir9DwKtNybTRwvh3we3h+yiUplVAB5zXVWklpMAJEAOMYNWNe1mJLNxEvQHJrgo9akJJxtHYV1QpSk1FHBKg3sja8XxadHYuTGhwD2BycetfEvxQmht/El5PBIvMhAVRgDr05r66urj+0kaKZhtPY9DXmnjf9l1PHqve6VffZb7OQJGxGfUEAEj196/TMllRoy5az0sjjo4dwqt1FofOOjeNrzT5gEO9c4JfJOM84rqoPipNDMGbcV6AKTyPp0rkfH3wv8RfDTUnh1eLKiQok0Sko46gg4wSR/8AqrAtLW8mnRdrgk/KCCMj8a+0dHB1dXY7OWkno7Hv2kfEqS7ddhIT+6evp2zWH4z+IUgXy40YnJHQj9TXSfBj4PzeIFF1feZGgUMqkAByeMn+ddt43/Z98i1lu7VElKx4CHPPv065rwKkcJTrJKK07HJOclJauy8z448RXM2oXkjlNgY7ie5PWseJCcgMVPtXuOk/AnXvF13KiWklqY+ryRkgnpgfXjmsLxX8Cdd8DK817bYiQ/NJnKDAznPfNe9TxVBWipJHvUcXS5dZHkLiWB3IyRnvSrK0qFiCO+COM1o6lbNA+SPlYdB2NZaXBjYq44Y9a9BK6PWhJNXRIju8oJB2nt6UTkgnBwOv41YUjA2E5HWq8r+ZJgHcMYOO1VytmylZEkMbTIwJ+6cfU0NmDHG4joBU0X7nIHJ7/lTkieQEg4J5575rSMdbmMpXI7O581sYIYnnPStNYySCTkjmqRtUQ4KnfnjA9asfYZJFBZSi9eTyfwrZK5yTd2SrefZX3gEsemO1XZPEtzLAqmR0iByVycGsht4kVFUkA/eA4AFW7ixJtwQucDJBrGrCE1aauc84RktUW18Q3cyiMSsYgeAxzx+Oa3dF1udpYFhkJKkcZOAfT2Fc7YadO5VURmJIAUDtXd+DPCt2t+hNs5tySpkCkgEDPYdRXi4mnhY05KyvbyPKxEacYSUbXtofS/gDwxrbabBPepsBUEEEkY/L0rpPL/e7ADkHBz0rqfCd+b3RoFEZjBjAAIII4xzn3rO17TJ7OUzFfk7nH86/njijKIYmm5UUlJa+prlOYyw8lGrdplWK2Bwc/WnkqhwvA6cVWtpnlBIGR61KSSOhPvX4LXpyoPlmrM/R6NeFZXg7kygvjJ69c1G4ZWwpJAPenQMWwME+9WDAduSOPUVw819jrIAezEcdQTUVxcqi59B3ptzOIs54461iXlwXc7ScVMqllZGbLV1egoSGOe2DVaG6L5GST35qgARICSfercLRqcLnOPT+tZRbbuYuSXU+guH7/WoyhduDkDtSQ+meppC+xsZ71/UD2PmlbqHlhCR3JqGVjkj06H1pxkOTyDTWOfmPTPesyktRqOwGD0PSo7ld0ZwfpTmkLtgHjNQ3JKx45980pK1jRK55z4zx56AnDD6c9a8J/aCunt/A8u2Myb3CZHUZOSf0xXrvxR1RNMUTOdgX5d3r3wM+1eBfGbxLaap4SESMJXDBtrHAJ9QRnkdawafMnfRHVDax8vXpEt02OpPIP1rqNBlMGjS5XkHgnpXMXRCz8nDtxjufeut0MFNCn8zBQjcP610wabFLXQ4fVHImcr97Oa9D+CX2688RJb2Yy8qkH5uQOTkflXnl/Du1BQfmRmOQp5z2FfUP7OngmHT5/t7gJM0YCEjk8k9+/I6V62HozqKU09InzGdVIU6DjJXb0N0Wc+nXAiuwFcHkZGT78V2Wn6nBpdgkscq7/wC7uGfxqHWdFTWNVulL7GVflKkZJArxjWdRvtIvbmCZ5CFZgM9famp3dup+dUsLGbdux9I6P4gttdt9rS5POVPevSPAv2B4/s7qA4PAPQj8a+Wvh1q115MU5DFAxznPNe7+DtTWe8jldgCDwD1r7bC0oqlG71aPEqLlqOPZ2PeNP0K3klU4AGOKk8RWhazaCJsAjAwa5G68WyWsQdGwAMZ7muE1X4p3g1qJJZ1SIsF8vcMtxzwa7FTTVlqVFroer6HcSac6xEkqTjPvXR3WvQ6YiSStgHoCRyfQVz2iyx3lvGSQXZQwHXGRkVy3xFhvyq+XkhOcD6dq5nCOzOlTaR6xB8QbNrcETL1xjcM/lWT4n8TQ6npkqHDIwKkHvXgHhTT9Tv8AW3adGEA9c4DflXfX13HZ27RO+CBnk15+JoQqUpQavdPcarTjrF2Z82+PITZ+ILkoMRhzjjBxnrxWLqNmmu6flEAlXgFuw78113jpTe6lcMFUjPUnOa4zT2k0+fEmQh4xX4XUSpVml0bP1LK8fKNKFRv3jzXxDplxp10FI7nBHce/bmsxbnYQCNpJxXfeOVRmRkQYKklvQ5xXn020EjIIPNenTTqRTaP2PL8XKvRjUlo2jWhmCRKwbLE44Naen3oIGDgjse1cwrNDGCMAEcZ9KnsrgqPnbBY/oKl07M9+FV9z1DS7x7i3G7GFPGO1VfEMfn2BRDgkce31HpWboGoYYKXyMYwe9a16ysh3HAI4pUoctWLt1Pnc2pKcXU8jxbW7F7W7JZBjJx+NZEsm5gOh74ruPEtvFPIxyBg8Eda4a4UJISODnGD3FfVwqNqx8Q4DY1KsH7g9Sepr1vwVr6X1kkUsm6TnHTp0xXkHmkRDnJNWLLUJ7KVJoZXiI/iU4Ne5l+L9hJ32e7PKx2D+swTWjWx9Cx2wIJB6nnNc/wCML9LPSbm3kUOJF2gfWuO0f4oXEdv5dwm6QcKxOc+uT2p9zqs3iaKcvKI8jhMjj2Het8XVjWmnB3PCo4CupJtJWZ51OE89yD1PGPSvef2OQJ/i9ZRBHdI4zIeDgHgAntkZ4rwq501hMdgHB/SvqX9hbw5eQ+OrnUp7MpBFGMtIhyxOQCMjpzmphrJWPoKjai76Kx943OpvZQADhcdPbFcL4j8UxXG9JQCRxg/Su81VI5rXOMHFeLeOPD9zIzPA4y2cgnANeLmXK5WlutjrwcKajdpJ9DkJ9ftbPxFHKBlN2SSeBkgH9Oa439ozxgk3hxLSzmjEsjANgZJXPIHUDNX9T8M6pGJXe1lyoLDaCSa+b/HWq6hc6vOszSGEOQqyAgjHBBHr614ikuXzPZjOMnZPYt/CrwDb+PPGEGn3c2yKUEkggc59/UV1vx6+CMfwg1DTb3SJXNpc5GVPMbDrznoc/wA+tcb8KZLmHxrpwtn/AH8syKpBxnJzg8d6+sfEfhuXxzZfYNbQM8Q4LdRkc4JrsjXqUaanTdm9L+R59SpU+twjFtxa1M39mTVbrxH4MutTvLlmks5RCBJjJUICWOPyrofG3iWW/t5TbIXdFJBGcjFcnpOlp8MtOngsiIY5Yyrngls+/rVXwt43t5ftyXil3YEBgRyeQO9cdSr7WV5u7PdWG0cl1OC1Dx/LqMd1ZTjA2lMk85PBrmhoELaJdusgLgZVc9TUfjAwf2pd3cO3ljkAjGASM8etc3YeKxBdjeGeM/KQTwPeuinG2pwyvCWiG2Gj36XomFnMbWNhmUISoxz16V7ZpHjePSoUQuBuUAkAjArqvgJqOheLtA1XSZER5wxLKQASpAyQfUH+XWuC8c/CXWdE14w48qylkYQSNkhh168gcdia7YV5U3ZKyZwLM4wrujNWv1PT77RdZ0rw1baxE7yWE6iYSRyZKg4wTjnFYvjD4vXdp4aeEzZcx7OMDOcd+ueOtb3hXxdPpng1PDt/tligg8iM55K4x17V5/4H8F6f4w8VXthqU4eCIM0aluW56D6Dr9K2WNmnytaI9SlXlNvmVktjM+G3xVTRryS7nma3IVmLbdxY5zjHIOfevTfgj4pn+KHxysQbh2tDIJyH7hORke+BnnpXD/E74TWmgaVO+k8hfmKsckgcnmqn7FnidND+NNobvciTRtDGACSXzjHsACcntiu6hjpVZKK7mFejSnCdXlV7bn6s2ESQW4C9VGM1zni/xVaaPbu07HjooUknJwBgVPPrqWVi0hcEKMcHrxXkOt358T6iwd/kViQM/hzXpWvufl9Sm5S02H69riaxbyCEERMDn1x3rzTUZ0syYkBJ7mvSxoqQWhC4wf8ACsBPDES3DSSgOM5Abn867qVFNJ20M1lVWrqnZM5bTvDc+pKsjjG7pkVsR+BRAvmzzkAdFGOa7ZLWK2sw23YFGcelYtxLJqBKqflB6D0r0YRjFWbJ/sObV2zj7y3cExWyGR+g9zT7Dw7qbwZlGx+Tt68dvxrurKwgtoxkKH7t3NW1kjRcnGea2TRzSyaqux57/YVySTLGSM9SKydU0SEITICrewr065unuF2IgA7Gsq68NrfRkyDOeSKtWkefVwVSg1zHimt6UZI3SJmyAdvPf8q5mDxXeeG7VoL+1ZVUcSA4r3TUPBWw/IAPXNeeeMPDKS5glhVwQQc9PxqZU1JNbMVLF4jDvdtdjzfWPFUeqW5lifLHKrjtxzXK2uvLbXgSXJLHGewFegeGPhpaR6mRqJItGBzGG6NnjnPpW98VPDXhzT/CF19hgt4LoBQrRgbuvOD1P4V+UZnTr08Q1X3bsu3yPucBmNLEONOK1fQ8L8U+Jk0PXLK/gKyz2siToo9Qc4698V7xpn7UOga1oIH2tLS9CYeOQngkDI6etfJPiQMdQdSxYZwD6+lUgotULELlhjA9K2U/cUWtj7iEU4pW2PVdf+Nmp/2/O9jen7P5jfISCrDtgdfpXovgHxQdfuDJvPKjcvYk89T6V8vR4Zgzj8K9s/Z6uZL/AFXUbeQfIkSuvPoe351nKfMjqitVodl8T7gxvEBgmNSfxPJ+vFeLeI5klhljwPmGOe3Fez/E+IwybyeMDjPOT0469q8a1Kyk1G5gggUvPLIEUKMk5IB/SvhsXdTb7H6bgf4MfQ+lf2UfCZ0LwdLekx/6bIzAKoyQCRknGeCMY+tey6jJlCASMdKyfAWlRaH4XsbCNCq28YUBgATx3+vWrmoS+lfG1qkpyu3dnsUrXuYOqYcHOSfeudkkCuR1+tdBdljkEDGe9YlzbjzMgcdhivLqN9DugiogV3wRnPX0qZIADj3p6Ww6jAxUzg8HOMda50+U6rIgf5cjH51yniPS4L4EOCCvQiunn3DknIJxmse+j8xsjI9a09ppYnkTaZ55qXh1UZRsyOTux0rn5tNUBmKEAA4JGPzr1j7MhBLDJ9aoXOm28xIKBgeDkeorenV5ehnOkpbvU4Lw7401jwvIohkFzbLlfImORjHGD1HPNelaP8UrPUIQ0oFlL0KM+SDgc9OhNcTrnhgDHkHCYOTgZ9sYrk7rRJ4ZMkkp12kDg+xr2qOM5bJPQ8StlkKl3sz3+38R3M+NrRyoTnJ9PqDVq51cCIZO1zzgdBXzpDqOpaKA9lPLGVOcAkg/UdDW1pPxXuj8uqIsiHJ8yNcEYHAwPU9/evXp4tPc8Ktlk46x1PZYNWnghYn5wTxyTin2s5vI2dVCy5xtPX65rlNB8U6V4ggVbW7QyFdxiLAMPqD71ofbfsEqkT4IOcg9a741U9bnjTw84uziXU0e/kn82Q7Oc9Qe/tViHUZba58t0L4OOBTJNYnljR4gcHn8O/0qxbXiACS4iCnHJYgnP+FdEWlszklTl1Rnt4hvZLwwtAJYScZAwQfT3rUmmSwtlYWwDMckYA/H3qS0vEe8LRKrIoz261X1m/gedElQkjsPwreL8zFwd9izd6vai2hjEYeMkEADof8AHmodVaaayxZOEJI4Pp/jVK6mTykaNNyZ4PpUMF9ucgyYDdq3Uu5Cpu5VXQrk4Ebl26kZOD+tW4vCpS5SSdwAD0U8mpbO7exlYhwVYZ561FL4o+23ixbdqqSSxbOfyrRNdR+zb2Ohu/Dy3PlKGUIR3/z1qc6TpukyJK8SSy7ceYQCexrmdZ8VhJISJwmw5IzwfQnmuW8RfF2ytYUgg33MzZDbRkLx1yeOvp+VZTxFOl8bsdNHA1q3wRuj0688WJBG8AIII4HfBFcL4h+IL6TbsI7hzORgKDwOx6V5BdeMtcu5ZTboQSTl0OCATx1z24rPluNRSJnu90wJ5ZmJwcd8159XM4Ri/Z6voe5h8kqymvaaLqdNrHjO81SZ3k3YYjIyMegAx/WsK2jW8mbpwcbazraaaacF+meMDtWta3EcL5QENnkjrXy1SrKrJyqO7Z91SpU6EFCmrGhBapCDxn19KspEFTcACF7is6PWIhLhmwMfh+NRy6vEGIDg5OSBXOrNmtnc13YFQ56daW1uljOF7HmsOfVU2EmTnspPX6VTXWFcHy3x1yBxmrSs7oz5b7no+n6v5ikcZzyKpa1fgRljwRxkYI/GuQsdUZMEn5SSeDUfiLxHE4WFSQB1PrXZSg6r5UvU4qs1RXNL5Fzw7p8viHxXaWUQDPcSADLcYGSTX1PH+zXZzWMcn2mWG7KDcY2whOOmCM15L+yj4cj1bxTPq9zAzx2qf6O207SxyCCT6A19kxTlYwMDpX6ZlmXwp0F1ufhfEWY1MTjGnslax8g/GP8AZLe68PXV9pF3LNqMSlkjduCcdgB1/GvhLxHFeaTfXFlfxeTdwyNG6g5AIODgjgiv2c1RxJGRjqMEetfl7+2dotpo3xnmS2CpFJbhyFUDknnp3r0atCFKHMkYZC5VMZGLeh4Ui8HPU1uaXG20Y4NYcQO8DPGetdZpUS7ASCTjqOxrwq2qP3zKo/vNtkXI7b5SH6kZ461Pb2zTAhRkKOT3FWYAAdrEnjqe1SmdlwgJCZ7DrXD11PtVcrQ2vmIRjlTgHsantrVg5Bycc8elWLdwSQSO+Ks2p8mV+Qdwxk9hSijS7VyEWTpJnPyn+dPayU5JPzDqBU1xcr5mAcY4OOh/Cmi7TBORvHrV6Ix956sgxtUhkzjk4NV7uQ8hMg9SMdakluPMJ646VBNui5JB45B70rkpa6lBwZSCAQc9DUsUuxOMk5wT6mnSgMpOMdefrSW3yEgnPoDSWgN6E5kDLgjBHX8+tNeLeRycg5BFEki7QDkHOcVA7OMMDnnJHpTuTBsnZHXksTzwTUiSBBtXJ2nk49fSmLchowrjJGDT0vUQAOgTHQg81SaNItvoPMjbgQCAfbrU7DKDJxgfrVNrgyS5BBHb2qxB+/XBOMdQe30pNmqViaGPaMoN7HnJ9akRHOCcqepxj8qdbEQjBwBnuRzTpJWeQFeg5471noi43bJIQyyZGcHqKtmFptgxw3B596pxyuChVep+YnoBnk1owOH5HBByferT6GlrajngMOEJ2nGA1VzF+8LElsnrVieRgoYLlQR1FUri4eQt5Z4zjPpVp2HBMlmtQCCc5PT05pAg3bM4XHPfn3qsL6RnwRwp5yePwqYyqZMZOSMkHvVXIaa3FmjRAARx0JpixgYCnpyM043EbR7TgDt9c1EroWwpOehz0pAkyUN5Zy3rwaebkIPXHQnvTEKKuOpzjLdPwpqxICTnJbtmqWo0r7kc12Z8DBHPfv70bxHt3HJzzSeVvbAGQBkEdqb9lkkkAH3fU+tBdlsXY7pHUZxwc5pzyIxBBGM9KotYGEj589sZ9KgnimBCAFgeQRVpi5E3ozRIEnAGc8E+9N+wBeSRx6+tZtv5sMhLE45+U/WrMd0TKA+Qc+tCZMoNbMknj2jI6e3rT42kjGHBA7E0qSQop8wkrnOcc1PJdR3MWEXIIA3HqfemmYtPsOSQGMgkEk8gVSubZTKCM4/xpk1tLEd6EhO9PaTz4tu7DDuDziqvcSVtUyJ4WR84BHbNQlRuAI6c8dM1e8stC3PPb8qgSPehBznGfrUA5NLUqrMUZiRkjGPSrMV6kqYfIYdPxqPBAIfkdwe1QfZSRuBxz1oMnbqWwQCCnIxUMyNKScAjpyKSGRh8rAnHGR6VKxY5AAI7EVZzS0epkSWw3szY9CKpEGNiRxzW1PaNK4ZiQMdB61QurHLg9T09qCYyWzZVDDoScn0NWIpCpCg7jnBHpVeSzKgkflVYmSNjgkHuRUN2GkmtDatbkSOysO4AJq8sQkGQcDHOK51BhAx6das2V9Kkhw3A659KpMycOqLskQDkMCRj7xGD+NU7iJXcAEZHatCK7M7bXOSTVSazZpmZBkE4FWtjFq25TmGxByM+9VlUs5yKmcOAwPJB4z9ah8z59nQkfrT02OdrSxKShOAeSM4FULyDk4P51aJ6Y4I5qFl8wgnBHTHrVHDJWZkuuTg4zyKz7uPJII6dTWrcW+HOz6cms65TaMHrQt7nm1Y3TRzGpR7PpzWNcoy8kEj1ro9SjDD14qp5McsJUjae+a9nCu8T8szmHJV8mc+hLEA+vSrCgq4IBresdLg53gZ7H2rW0vwlHqlxsDMAp5KgE/rXY6kacXKWyPn4U5VZKEFdvQv/AA9tbu+nDxkiIHDKTgHj+de0aXpOwox4xg5Pesnwn4Vi0uzijhTZgZLY5J7k+9dxp9rkdMHHINfI43GPEystIrZH3OAwEMHG+8nuyW0hV0xnIHTNXILJJHBI+YHqfpVizs0t0yeueR71ahhBfIHsfpXlOVj1CKHT1ILHkEVXvdFhuFOQqgHIPrWuifLjnjt60pkCx424IqYyfcyaTZy3/CPIHJIyD0rL1HRuTlRjHGR/Wuwlw25QCCfWse9bdweo4+ldUJPucM4p9DjZ9KCsdqkDvnnnvis+ePyyVCkjriutuSo64wOeKxb+RJUO3AIHOR1rrhI4Jruc1cAsGB4rm9QjBJ3DAz+ddFqJA5J57jPSuS1i629OgPX1ruhI82aOf1QYyVHAHFcvdyOjAnkntWvquovISBkewrEYPK3zc13wbtqcjjdlVozK+4jBJ7VZh0kzDgke+K0tKsvOkAIwfetq7tkt0AAwSD0rXnZHs12M7SrY265IwQcH6VrpdtEmC3B9e1U7OItgc4zmrNyVjQgjJ71HM0aKOhRv5TcLtLEqT0NU52FrDsHQ8mpogbqdEAIweT2xiq+qWkqS4znHBrJO71NY9j3H9nm5U6Fcxbg7faCwUcEZABJ9sYr3XS7fy2BI5I4Ir5m/ZwuxHrmqWzLu3pGytjIGCQfpnIr6gscsFxwQM89K+fx0bVX957+DnemvuOisv9WAxyQfzq4qknI45qhYlmAB4HWtCJTwC3A5I9a82yPRQ9QQcE9+tXEbOMNzUJZBkg/hVm3aJcEHk8Y7is+oyaNTggjqcc054cjH8PekOXJAPGcg09pMgA8H1q0YyIkAQAjJ9QexqGeQKSoGQRmpXBC8nIzg1WeYSEqBjHGfWto6nNNmTfEumBjgcE9QPSuV1JzGrEZJB7/rXUX8mcgnGTwa4zXpHgVgDgHr3/Wu+B58vM+ff2h9VI0+2ti2yV5t2B3UAnB/HFfPxkLE981618ftQ+0a/DaFgTBHuYDqWbkH8hXkXYV9Nh48tNHzuIleYrfTFSjpg0yNC30pw+Qkn1rrRxvsPUAL/jTApc1I53Lxzk9qZHk8Z4qu1xIVMdO9OB2dentTo0x14GeTTh15ORSFuKqDqTz71I+SuSc+9RjlyByDT1XkqScAYGe1UIYE24OaHj3KCD26VIAFAGOlIp288j0BqkBGgK5yODT+GGScH3p24PgEgc5prHcSfSmLcY4zznNNUn+gFPVdxAAyc0p+Vhnj3oGMIwec81Ii/Lk8ijnsCeOo7U5Yyg659vSglkCguwAHIp0gwMYx9KkWMqpJ+gqPlzzyaB7lq2mCIVYY46mhLzZICHPXpUZTCnJxkdapOCrHnOTnNTexUTp4tZMS9Qcjqe1UdQvzPGS7dTWSJzgA81Gzk5ySRUJpFbj5JAeAR14qLhcHrQR1pp6ipuNKxahcMfUehqVcZyDgetUgSM4PNOSQjgn8Klq5Dj1R0+jsrKVP3j39Ku3tzGkYQEk8ZJrH0Ozvr4hbSFpjnlUBJwfYVevNKvYDi6geE45DqQcfQ1DimiVozHubhgzAeuKprIc5PTjirklk7EkqSMnFFvZfMS3IHP0qFZG6Zc0sDOeg757VtR3IjB2vg98HqawkI3YUkD1q1sIxnn6VPMbasvfbX8zJY57GpftzFACx9CB3qhGGDjIyM1Lguwx+VKUrmhYjleU4IOM8H1zWvpMRMuCKbpFgZuSOCMg+9dHY6dsOSvH96ue12K5d0+MRLknIPGPQUzUrnyQDHyM8kd6fNE0adcAjAx2rOvSFi2k5xzWsFZmUnqZF6HlVnQjnk5rnb1iJ1IJJBJxjqa1rm8ETshPGTkeorBlfzZxsGV9fStb2Rk5W6mjb6k6LsB5OBn0rqPDmkXWolPK+fOCCewrjbG3eS5TCbySBg55r2r4fWBgSN9hwACQMnmuaerKhNIcnh+604L5gbDgKBjvjNbOlQFZlPPHauvmX7XbEEgEDgmsmx00xXWCRgY4x75Nczumbxnc1bW2ZdrAc9frW7BEzRA9DjkCtLTNCintlYvkkZwO3tWkmmwxR7QuB3Oa1Tsjsg7nMyQBMEdSefrUcW6R+fz961tRtEVlKHjvz0o06zAbLDI4wfStIyTNkTWl49ogZSyuBwa8++MPiDU9W0lrML54aNkJYEkAkHg+vFei36hIxtGT3rOHhZNbUCVMg9G4z1q3qrI5ppo+bfB3gq/8AEd26RwmQoASp4746mvcND+BWp2Vkk6RxOwBJ8pskjsMEcHPU5xXpHhvwXBoWJERMjgYABA9K7rS75LJOmCeAKwlSckcl5XPmu+t7vQ782t5E0Eq4JRjnjPBz6Gt7S9k6qwwR3FdF8XNBudcdZYLjYQQSABnqepHOK5/w9o11Z2w835nLc46n+deXLDyudUHde8dJZ242jA7V0ltpoktC68kDIBrI0yzlJAC//XruNGtEKgOMgjBB/WmqNkaOxybRmHnoR7VXe8Ibk855BNd9qfhiK6A8rKjHQc81xup+GbqzkJAJHYkAZpeya2RnoLaXJYgE5rpdLkVAu489TiuRisprcBtpx3IHFbGms7uAT0renFmE4XvY77Tb9QwI5FdRZ2h1RQAeD1rjNNsikSuSCcZAHet7TNVewbAOK9CEJWPFr0JJ3SLeteGHVcF8Keo/+vXI3Xh9LaNsHJzkGur1DX3uV+YjA6ZNYF1cG9xGhyc9q6ablF36nmuDicpeWzRYIINdh4EuWhgIYEBjnJ71i6vot1aRiV0Owck9qt+GVub1WjiUqF744r2MLUlKVmzjruVtTc8ReGrLxEyi5gjmB+XDgHA/GuYi/Z38K27vcDSrd5nAwWUEDHOQOxrtYbSaFQXySOMVs6c0isocEr717aqSXU8xwi22zH8I+CbXQ4FiiiCIowqhcADPQe1dS+kRTptlXKn1rRt1TbkcZFJKc9DxRztbsXKrbGMPDNra5MSAbjzgVzvjrwHa+L9CudOuUUxyxlckAlSR1GeODzXaTXIQY6iqUlwjDJOBnvVqTVnci3kfmr8cfhbP8NNdksvKlktXQNBO+CH9c4AAOe3pXk0tsqkZXcScGvvD9ru3t7vwrbLHEstwtwGAGMkYPXvjp+VfH7eF5LtgtvExc5zgcD6mv0vLKjrYeMpvU9ujjoU6a9ozjijoQFAGeBip/sag89Tz0r0LTvhJqd0QAQNpzukXAPHQe9djo/wVS5jEVzFLvI+8h4z6cDpXVWxWHw9lOSTfTcbzfDxdr3PF0tE3KDySOPeryaJetKoFncAsflYxNtPGeuMdK+uPh/8As16RBNFLfWxuQJPMIc5UdwMHrj1JNe8Wfw00OGFEjsYlC842ivExGeUqTSpLm89rGNTNY6cibPzqT4f67eRh7bTbic9cbcHP49jWxpfwY8T6pIiTD7EwJDRyoSRxnII4OfbNfohD4Q0mzIKWEG5RgNsGfz61cXwzZyuJGiUHsMCvHlxBXu+WKSOJ5hWl5Hw74b/Zm1K6KPPNvlbqqKQCOvJPf8q9i8M/srad5cD3cCySxknDAEHPQdO1fQ9to1pbSHYig5yQBWzbwqqgIMemK8itmuJrq0paeRi61WorSloeWWf7O2gRpG6WSRlQN4AB3HH8vpWpa/CTSrEgR2kasOMKMDpjOBxmvVIclNuRn1qKSA7vU968iVWT3JSXY5HSfCCWrALwB0HtWlqvg+31KxaKVAQwIyDgj6EVt42HPpWJrXiX7GpUfex0Oa86paUXGWqZqrI811Dw6uhOYQS4Hc4JPuaqwWkUpKsMjoR/9etG+1GTUbh3YZBzVa3wXOQFx1Ir+euJqdOli+SnsvzPu8lk5Um3uIYYYjhR9BjiopuUwOAaW8mWHnOeaptdbxjH5V8gpKJ9Gyld24lxjqPWs6S1CuOM54rZLAKcnk1RlQswHv61NlJ3Mpuy0MyW1BHIwc1B5RRwo5HU1ptGMknrUS2e5yRzxwK6Iwb2R585u57idoYc8e1KwDDOMiouD1/Sn5DLjNf0qzyCFhnk/pUZbsx4pzt82OTSDDLgjOak0Qzb3Gaa7b0IYY461MsZIGOOelR3QAQgnBApS3RqjxX4zaQNU0i8gALy+WzRBSAS2OOvHPSvkzxfZvbaQ6MGWZc7lb9a+yvGWHuyW6Adx+lfIvxjYW89+0TCQAtnB6c9PXPas2ram0XZHhcinzyXOcHIrq7CEjQZTGeoJAb1rkp0Z7gAgqM/oa6mBWj0JgGG0LkD61pST6A5a3OOnc/a0ZsEq2fxr6d+CviCe501IlblRgEHpzivl6Qo0pDZBzzmvRfhN41Tw3r0JnDPbZ2nngZ7kDrjNfSYJ6Om3bm2Z8rnVCWJpXp7rU+motG1qx8QDUZoZvsso2ljjBHbvT7/AOHUGva3b3IAKNw6YyST1Nd3p/jPTvEXhwyxlAjRhVyQSTjGcDp61574e+IqxapLbttJDlRzgjBIH6Vt7BRnaS2PzpxrRvGzueiab8O7PTFEYYGJsMeMEetbC6NFYSpJC/C4yD3xXEeJPieuiW1vKdrxM4VsnGM+/rVweKJNUshOFMQ6jvxjIzXv0mlFJPQ8OrTqRleaaudXq+tjyfLZ8N2Ga8r8UaLqOp6vBPaxscSKoZM5HOD+FdcXivbQSl8kjk+lWNB1V7W5REUTDIxjqK9Gi3zKzsRTu2e3fD20ni8oyj5BGFI9CABwK3NZb7bKYZEB6ANjrVbwLcqLNHYjLDNaOu3VvZkyuQMdSewqJxtJq19Tu1ZnQ6VFYW5CoEz3ArjvEuipeMxebAPdTkiuiv8AxPBeabKYpcgKcEeuK8L8P/F2K6129stXY2yhiICwPzLk9fwrmlTlO6S1sCpym0ktSHxTpcWnuVB3gn7xHf61yE2n/bVcICxB49RXqXi6ygvLCK4jG5SeD3PGRXCtIdKuYpDGHjJwxr8RxOFksW6W0m3p6n1mEqz9muXdK33Hl/iizcxupB3rwR6DvXnstuYZcivqD4g+BTcaSNVswGidVDKASxB7g/zr571DTwXlBOCCefTnpXSqM6H7uas1ufrvDuYQxGGVO/vR0a6mAWZmznIGMCo/PCShRnPcjtTnUhiDwc1FJEQ4YkE9M02tD7mnVbVmdNo044bJyDyTXQ3tz5luFVskcAf41xemTNbkhjkEDA/Guus7B7u23I+WxkAdTxUpapmeIaqQcX2OV1Kya4dw3pke9cLqUOy5KsTkE/d969F1G9+wh4pgA4HfrXC6vPFcO0gPIOSAOtetT2ufGVIuLaZlYC5ABJHOTT4mEyENzt4xUdxcFFBUZBHJqvCCzMW+QHoK9Cm0csvItKHjGSB1zV6yvJIeenv61nglRg856H6VM7t5ce4YC9dveuuD1MktDqPBNkdY8R2FpcIJYrmcRtt6hSSCfwFfrJ8OvhfpPhDw/bRWUCI5hVZJSBl2wDkke9fkx4B10aR4p0645ULKMnOAAfU1+uXhnximpeFbG4KeQ8kCsYi2cHAB56EHtXpYd3u+x5+KTSTuR+IwunQOxOVAJrwnxt43SEkxnCoxBB4J6c/Q12nxK8avDYSosm1T1YAZHqBmvkzxjrVxeR3EcUzNKwOGJ5654968nESpyrWmevl8ItL2mx9nfDbxNpHizSxEyRfa0QF1bBzkZwM8ketfLP7WXwcu9JuZ9c062U6eWLyCNeVyMknH8815PoPx91X4ca1E6RzT+XkM0bhSccY/EZ719bad8adO+L/w52taeRJcRbZbaU8nI4OCOhrhxuFjHlq0WmmcuJy+rTxCxGHlddUz4W+HV41n410plLI63UeGHYgkfrX6Etpe+FZZQN7AHI9xnn3r5d8I/B+TR/iqL29giNhHL51uvYkkkZHtj6c5r6qkkaXSpdp3uqlgF6k4yAM9658Qv3SsrI+jpRgpKVjxv4xLFDZIpbqSGGSB2A5rxXxBpsujaS12k52MM4DZI44Oa3vjP4qnuruWxLM5BwUOQRznBB5BHevI9b8Q3sFillcPI6kfKjE4UHtXl0aftJ8y2PRqVFGCXUxbnXruaUguQucFfUfjUJJXLFzycY9CazWlZpi3XkGpg5mJ46HgD1r3YJbXPHk7u7PWv2etVax+KOiL5rxxSSlZGU4GCDjI7jJx+vavt74maG+v+Gpbe2CNcxfvIs92A6D61+cmjW1/bSx3cDPBKpyrKSGBzwcjnPpzX2B+zP8AEzVvGt/e6dqIe48hVAlY/NkDJJyeQQMcV0ype1glHdanymb4SdRKvBpOOrPDvFHiPXdI1l7e7hktnUchlIJGSM/Q9qp+Bvicvh/xEbmWQhmLKzNjBBIySfoK96/ap0S0jsUvVtgs6kbnVeSOep68V8XTMEckHIB6DoK82E3Ue2256eTY5YyleS1Wlv1PrbVvH2neI9EnEF3HIWUgkcjOMkZP9K8n+FmoDRvippV0WeIR3Jwy8jkMMn6k/lXmmn+IZrWEIjEDoRnj3r1f4TImtapA/wBnUkHknqp5P64rtwSjCqm9Fe57lWpFUZX0Wx9vSePLnWI47dZMICCCjcHjHNaOjQbHLsxy3QmvPfB1g6IFYnjpzXpul24JQucJGNxPY19lTim+Zny1HBxUnNq/ZGxqmonSNHZ35diAoPU/Sq2jORp/2y/Xyy2SFbPTOR19RWQ10dd1EPO5W2gfaFOOQOM1RvvFZ8VaiLSzzFZQth3Y5L4+vTODXWpaHf7NHQm7bXGJU7LcE4PTP1zWbfaxaaZeC2jUyuV3Epzj8zVTUPEZgRtNsIvMlIAJUHjPXv16fnUml2Nv4ftje353TlTwxBJPPAJPNUmjNwujbt9KuZAsszBIycjkenenJEjy7EPmY9KyrLXLrxGcBPItU49zz7/04ratry2tY/KtwJJzwT1OfWqUlc5Z077kwtAq8gDJ4ob90MAZpy6RqDIJZ5VC9QBwfxp8QSNcM+4jirTPIrUE90VGsZLjk8KR0FYeseHIZUKGNXYjhiO9dkkoIAIBHaoJ4lkzgYx3rpg9T5nF0UvhVjxDXvCs0COYvmdeg7H15ry7xlZyXFlNA5IkAOA2cDAr6X1yyAVmAFeSeNvDkOowShMpcbSAy8DJ9cUVsBRxkeWcV6vozwo4ieFqRqwbunc+NdWsit4wbjk59RmqjIrgITkjgGu88beGJbR5CEZLjccgZIPuM1iWngq/voVMcTF8ZKhSefr0r84xuBqYKryTXo+jP2PLcyo5jRVSm/Vdmc/bwK7bMAjuB2FezfA6OPT9VmMYIEsBBJ74IIH1rzNvC19pcoEsR3DhsdB+NetfCfTJk1EzuhKJGVAA459/WvJb0tc+gi7NF/4kahFdYBOWBKkeuOhP0rjPhFbf2n8TtJhk5Lu3lkHABCEkn14GPxrsviRpiwIHGCCCWAPIBOQa8r8EXd9afFTQJbJiHW6AUFSQAQQTgc9Dk18jiIc7emtvvP0HDVowppX0sfeMBSK2TaMAjJz+ZrMvZDu69TWxPZT2lshdMDHOAcDjoPasa6HndiCK+CrwnTlaaaZ9JQnGpFODTM64dGUjrgZOax5iWkIA75Jq/dh4sms15gM5B49q8yVj0IOxJwq4PWoZpQoGcnPTim/akc471WmV5cBTx3FczfY6okV3cFUxnGT1/Gs95Q/JPGMY9asXUBI9SOgPeoo7InGCSff0qFdmisQOUdQB1HPXpVeSIYzxnOeauXMHlH5evtVbaTkEE/TpWilbcEupTe1Nxxjge36Vl3/h0XKDy1BOc4PaukS3Y8jpjHWpbe3P8Q6HnPFaRbE0ebXfh+UM8TjJAzgdCP8AGue1TQo4gw8rAA/hHWvaL6wjk+YryR+dc1qOlI4wQD1AzXbDEThvqjJ0Yzt0PDb/AEshyUyNvIA4xk+tOg8VavpuxIrh3RBtEb/Mo+gPSvRNT8NkFiVyCOo9K5m58NiR2Uoc+o45r2aWJg0nez7HFUw1201ddyS3+NusWKKnlRzhVC7HGMc8nI5pyfHrU5xsuLCF1HUqSMccfWucl8Oy5yyZAOCGHvTX8N7MlVGPQ9a744m3U4ZYClLeJ6JpH7QlhalYrnSpoVIwZYmDYPuDg4q8/wAcNAuSryJOrgZOUyD+IPpXj3/CPlSQUYk9AO9KvhrzApIZHbnA5H5VssZbqYf2TRettT1+T4+6I8bRi0ujgcMFUhvYDOR+NZcXxZ0iOQSo8rNn7nlnjPYn/CvM08Kzr8wXGccGra+G3QINjBicnaM55pvHNdRxyegtbHok3xbjuVV1gfBGDluh9AOuKy5vH9zN+8RCgPGVOM+5rn4PDzoRuGSR90jpWza6IIAysARgds4rlljqstOY64ZZhqbTUb+pSl12+1J8TSO6E5wTnAzVoWyoVJ5z2NXF0pFGANmMYI6VFcaXIrgqW25z1rinNy1k7s9CMIQVopJeRajdIyFAHI7dzUpcbSpRSD1FZW2WA4YEnOae1+YmBILDPOKy5r9QcexozwROuQmCTgkAU63s7cKMxhznktzz6mqKXYkXBOB2PcU6OcxqSJCwPekmiLMfNplv8wZAQTnjt9KoSeHLRtxR3VifUY/lWgJjKgAHPQGleIhcHJOM/StIpPYXNJLc5+Xw4g/5bncM478VROhiMErPkg5Oen4Vt3MLg5DEk8GsO9MsbFlclfQ9jXVFLYz5pPqQNPcWqFSQy44I6is7TNPn1fURBAjSTTthfUn3NdBYaZ/aELEtj0r1D4UeF9E0m6i1OeaO4nV9qq5GFPXPJzkV93lOUTnDnlaz/E/Ns8zi0vZ0k21+Z9G/ArwlH4M8HWtuI2SaQCWVTzhiBnB9PSvSpdQWJMnrXJeFvEdle6epgmjbaBkBhx9RWJ4v8bwaQwBlUHPGfpxX28aSpJRWy6H5NVc5zc6l7t9Ta8WeLotLsbi5lcqkKs5I9hmvyy+Ofi6Txl8RtQumd3RHZEaXliCc5P59O1fUf7Q/xhePQ306zOTdRFmZTwDzxn16V8STSy3Mzy3DmWdiS7scknvk1wYyVopdGfY8MYeNSrOq94rQbbgl1HbPWur0ubbGD1J6e2K5a1AMnPPPauhtl2xgA596+dr7aH7hlCak2zdEfnLuJwTVgQmOFRnjOcVm27sEz2B4q1bzvLwR75FcVz7NdCwkYVS+cEnt6U77R3L4I71XmcsmApwD1HqaZHbuyZwfxqEzTRas14ERsOxzxx71DcqqnKjLZ6CpLMBbUBiCRnrUIgKsTkZJ4J7VfQxTSk2NSdmOPKUDGSRmobljJgnGOgqY/MMbiDjkEdajkU7cEHJ6mjoTbW5RZ23AEjHYU5WQSdcgH86dLAXdccHPJNOUQQ5BJLZ60tmQ9h0mJSDjB6n8DQ6FU3kZGegNAlVmAXGKkN0iIwJz098VSRMVbZFJo5JG+UH39KAhY7WJOB0PapIrkg7hk4OQpp4mDkkrgk8ipumbRvfYbbg7hjkg/hWykT7QQu0YwTiq2nwoCJHAwOlX1n4KA/KT37U9CpNvYrPBJI2GIwOmKuJH5SgYyT3NPjli+4/fOc1FPMFQAcYHb0qNjSN3oKVcPnOVA6/hVmByGBIzu5HOMGmWU0boNxyeetWt8Q2gYBHQEdBVR7m6vs0LJPImQRlT3XtVW1XdId5woGSamnnV1GAcjtVUwgS7lzVLUuMfkVbudbachVyuentSyXMUnAByehqzLbrd7QwOR1I6006YkZJIwD0AOavUv3eu5XjdY0z1GckmkeRGwMgBhwB1/CpHs3hyQC6MMEAEkH/Ckt9PMuHYFSvAHpRqFk9StJMUyByAcZPX60sE+FyWIPv6Vc+xKsiq4BGDz/Kq8+lzM42jK56jqBRrYaUWh0d23mjYdw6YHU1cS629AAOp5qjBayRtgDkH65rQjsxJGGZgD3FNX6icIkjzIVG0Eknr2xViH5YgWGCehYVXtvLibc54A5Bp32+EphnyTggH0ppmLh0RZEMEjAt07Y6VFPawvINpyc8YqvLeovAxyOo5pkV0iuVbI4yCTwTTujPkktRs1kd5XJIYdD2pq2728eQcgc475q5FeIZNrEE45zUwdJDgMMHqKpamT5lpJGU+qsuEI+uaqm6DPlTgDrWw+niRsEAgDORgVUi04R8OuTninqCcbEQ1JREFbjpgAHnmk/tGEHJznOMjkfzp89mJ1ZEQA4yCOn41Q+wmPClc9csQevtU6g1Bi3WooEOOc5ziqq6pg4UZB5AJplzYFQCCTntiqSLgng8dvxpK9yHGPQ3oL9GjwfvVMHG4BBnPU+hrnXkaKQEcZPSrlreOCBuwAc1omcs6el0bkcbZ2uDtPOV/lVO7KmQop5yce1O/tMoAc4B4xVd50lm3sAD3J/xpnPGD3aIwu4hCMd81aisoXXDjt1x6mqzgI2UOO/NMGoCLO4ZJ49qXqDjJ7Fp9OiZWA5+lZ8mniJs7jt7gVJb6mATGRgEk7s1PHdpMNh28+vepVmyLTiZ9tuWTBzz0xWvbc5z07A1UdokIAIzmoftShgh4APJzyfatFo7GUrzV7F270xckkZyeMdMVjajbGFQVGCPUYNbY1WMAK3I7VDqGy8QnGDjArRJbnKrpq5zIunC4IBHQ8etQvPnjv1qxdWzx7sjHP4Gs9lKuCetQ7oiUVuh+TI2TkDsKpXBLk9+eTU4ds5BJwDnHpUE5BBxxk85ppnmVFuY2opxwc1gFz5vJyR1roLjkEetc5cRlZCM85r2MHJWaPzXPqTlKMkXYmZnTYCN3yk+les/D/RWjTz5FJLYOAM5HvXmPhaze9vo4ypKk5PGeK+ivD9mkFpEqR7cAckYPSuPNMRyRVJLV7nDlOFvL20notEbWnWhSMHbjtg9q39PtiwBJx6kdaqWEQ2EEn2AGQa3dPtvMXg7SOgx1r5RyPqhYrYE9x6mpRbE42nHrxVuNCoA6D+dKflJJODn8aybvoTcr7fL4IP1qG4cbcKBn19aulQVJPp+ZrNvASpIPA6e5q4oxbKM8+Mlhj6ViXkxV8noe1X7m4O3a2cAkg1lXsqdCc8V0wuc05GdeyBoyQa5y/uCkZZCODnn9a1L87UJUgLnkk1y+qTkIQh474NdkLo4JtGXqMvyO5faPTmuH1e+PmMgcsnTkVqarqD3DlAcAdQO9c3qGSxAJPXivRpo8+aKYYTS4IJBPUVoQ6Qhwx659e1VdOi8yQDOGB71qXkxhTCHBHSuxGHLqS2SRQnjg5xzUt+hl8vZ8wznntWGt0+5SSQc8+tdbpVp50aE/xc5PcGi+thuKWpRtrF1iJK49CR3rM1KR4Qc5I6fWu2vAqQCPHGMkiuO1+5QYTAJJ4HqabTM011F0q3CQPcuOoBUGsvVLkyyHjBznPtW4XFrpKKRtOOB71ztxdK24kAHOOalXuTc774E3rWni8xjO2SI7lUAkkHj9Sa+qtKn+6STyM89q+NfhHqDQ/ETTEUF0nLxFVzk5UkYx7gV9laPBmJFxtxwSecfXNePmMWpxb6nt5fJNSS6HS2jAID0rQj3tgjOM1QtV2qAfmwOCRxV+JGVMg5HXivFZ66LEEYyd/OfWraQLkAED2qnA4LcnocgmrAJYgj1xxS6lt2LKAxt3PPFEj4GCcZ5pEJA56YpSgdST2ppGEhhy5GDgVUm+XIIwTz9asRyFCSeh45qC6csC3YH9K6YI5ZtGJqDhATjnqK4TxNdGGF2Qlh3yPzrtdVy6HZyegB6V5l431A6Zol/dDBeKJmCnjJHSvRpx1SPOqOybPkr4lawuteLr+5iOU3BQfoMfp0rk6u6nMLi9mcc7mZiT3yc5qkBmvqIK0Uj5ibvJslDkdBmjk9s0mc4GPwNKxPT2rRGfUceFyB0ojIbp696MnkE5HSiLr/jTJJRllwDn2p6KSuCOR61GBhSQcH0qSM5ByePWmtWSKsZDD3p6rgnJGaAdiknOexpqlgQRj3q0A8nocH3zTN3IyAfrTmPzY70+NQATjJ7imBGULHA60oiG3aeOaXBJyODnrSqp2nJwR696m4riBDEAR0znNRMNzncODzmnEktgZx2p3BOCOfWqGJEVDEE8Ed6WViRlMn3pojzwOaCSmQP0oFuETjZ5ZOcnNIYtsmARnFMDky84x2qXcOcjJPU0kMYASeeQKrupLHPSruABnHUVUncl8dMVDuNMbtG7np7UxyCeB9aN5puecVDdy0Nopcc80mOcUhhUkQy4yaYMZ6U6NS7jB5qluJnq3w58eaT4Ns5zLbvcXExGQo+6AOxJxzmn6p4og8ZXzzJC0QzgBhyR7157p9g0rgHPPFdppGmizjQkYOMZx15oexnFIsjw7HKp2jA9qpXPh7ySQvOQcfSut08CVcE9B2681NdWqCMkjdgcE1yS00OiKPPY9GAcgjAyRg1I+mhSCDke9bV8ghmBIJxkfWod6NGSQc9RXK5G9kjIlAibYRkdzUSSjJB4XsaL+UhiCeDwQKzxMGITj6GhNvYLKx12iXaYALYI4x610wuwAMNg4xjtXndm5hcOM4HrWwdUMqKMkEDk5reEbh0udd9qEitht23qewrLbTNS167W3sYGldzgEDAHuTWR9tkO2MNgt1I7+lfUvwZ8HQ2miW960QeWdFYyNjPTkD2rpjTb1PMxM5QaSPCZ/wBnTxTc28U8TJIZOqbsbePUnp9Kx5Pgv4g8PPG18gO8kFY1JAOM4z3r7pWxiaLYVUjHIIFU9Q0eC9hWNowVHQdvSlKm+5wOrJ9T5G8NeDIxOnmITyCQRjAr2DQdAt7G12ogyRknHXjjNdBrngqPTXE8SKMnoBwB7Y4rY8N6Na38YD8EjGCeR2zXO6UrbmlOo09TmLbw/PeAlMKg71W/suW2uikibWzw1euPoMVvaiOBQfcd/euP8RWD2co8wcsMkkdB6Vg6Z3wqJ21K2mSGFAofIIwfQVqqyspBcZ64Nc2kqwy7g3y9xmrTXQJBzz2HrWErI9OnJssXFuJXwTuB9K07W1QRADj0A61Qsl81wSScckV0VrbhiCcYHIpRdmdkdShJp3nADBz6mtDToxbKVdQCBgcdaknVhJHjg9OOnWrpRVhywUnH5VvBilG5XkvQBjOB6e9UrzXPs0RJPQcVZhsvtTYGCM8nNVL/AMNNckqWBHYYrsWpyyVmYMuv2125Ly5OehOMn8TzT0mG8bMcnis698Gm3lzGCSOcY71bsdMnfAcMhHTcKzcSVJHW6XcRRwDefmPQe9dDpZdpFVDkE4JrjYo3hUbiK6nw1OQ6HORnoaqNNdR3uelabp0JhBYgnHJrlvFlnE8gCDhepFdTp6+fCMNjPvUl94bjuIcs2CRzk+1X7Jb2KSPO2SBLI5AwOwHJP+NYFvOsdznHGeK6PW7JrLcqHeAe5x+Nc8iKbhSwxk5xXOo6myhoddpkjyKoB496s3cToST0rP02cIgUHHHftVy4uGkiIBznrXRGVtGYTi2tjIuLtncRhzyeB61ueH1W3uFkcZ9c81gmyfzd45I55NbOnyNtww5Pr2roja1zz5U03qjtNW1C0vtP8lkXJHQfpxWVo9yNNkOxAQf05rMMjKwBOR2qdJzGMgd+lethKMZ+92OWeDjW30O2sPLvzlwATWybaGOIAgYFcDpWsvHMAeB6+tdVa35ulHOfavU9mjxq+D9k2lqi1ITGBj7pqldX/kdTxnmrck4gQhhxjqa4/wAR6khIVGyc9qykrHmyp2RrvqiucA5PoaxtXu5gh8g5Y9BWDLqMltFuAyfc1kyeOlUlGiZ5AMYHQn05qHJpHnTk4s5bx34dfX3X+0IxMgO4A564xz+dc7Y/DvT4p0KW6qpIJwK9FZ7jXCCI9gzn6VcOiG3QADn1HrXfSx1WnBU4vQ8OtBTm5tnKWvhGCSVVSPaM8AAc/Wu90HwjaWUSsyqW68jvU2kaMMB36gflVHW9cOlTiLcQCeorOVWU3eTbJhZbI7yyggRAqIBxxgVow2wxwa5bw/qguoUk3ZzXUQXCAAn8awZ2wlcl+y7hnFNkiYDAqdNQjbgDpUb3Af7uPSsm0dUdSAQHjjnPJzVi3fY2CfwpI1Zh1zSiIK2Cee9Z3stTeKLsd0MgA45qyrBRuLVjTRuhyDgVQm1F2G0EgZ6HiuOvXjRg5zdkt2bx0Nq4vtoYpgntXK6np8t3IWIxk4rXtblFGWOfrVTU9VjijLDt2HXpX5TnHFbV6OFWvVo9Khh1P3pOyOXvdIFqCeh74rHc+QDnkDtW3eXZv1JQ4Gepz6Vzd237zYxOe55r8nxNWrWk6lVtt9Wfa4KdJJU6dvluV5pEnJJODnOKqblDEZ/DNSSRFSSTkGqroFbI4P8AOvMbd72PWd9iV32rkngCqqyiTkc5p8mWTGTmq6gocYGPWtot3TOWq3sW4bMzHGOvaus8KeGGnvQ9xDmJRkA9Ca5Wxun3LtyxB6Zr2XwRP9osUZkwfevpMroRr1VGWyVzzqrsiozEc44pgYsOB+NK7knOcnvUXmktjJ29a/endnCkKfmbPenqAwwSPxqPbkEg5FMBAzk5+lNbGqViYSbX2k9O9V9QkzGeOg603zcOM1X1CQtGQOuPzqZGq2PFvi/4kOgWclwPncjaoz3r5L8d3b6pZS3LnDMS755zk9vxr6Y+NtoZ7R8dD8p/EcmvmnxzaCw02OMSY3Z4Pf2rOTZrFXPJ7hiJxjJGe9dCB5mj4ZiAOMc9a56ZAboAnjPNdPeQiLRFIBVsZ/StqT6kVNFocTcHFwRkk5xitDTHaOYfXkGsxcvfFic9sGti0tSzEk4HHWvQhJ7M8ytsrHr/AMMPF89k32AzuYpTwpPA7cVL4lM+ja4s8e5EJ3buxzz/ADrz3Rblre9ixxhgT9M5r0XxJq0er6cmSquASuT09DXoRqNtNu54c6Efa89tbHQ3Ov2+t+HRFdAO4AY5JAJBOOnOa9D8GeIk1bw2quVDr8rBc546Hn1/pXhvgbQJ/EmprZmcxI52g9MnsB7mvoLw38GtU0iJEiYbPvFjnBJxkcDr9a+mw9uS/fqfIZ1TgoJbNPY0dMMSW8gcE7ugNaHhfTp47p5YlLqoLEEA/jXVaP4CRbVPPYFxwRxjNLrer6d4EsZGDIHKnCs3JOORXWqii72Pk6MPfSW7dil4J+LFzqPiS50hVG+BioVQQcDua7jxUL3VNMfDspK9CeK+T/hF4sSw+NRnvXKR3s0gUg/eLMSAST2zgV9l+IXhTQ55ozuCxliOMnjt9a6alZOEZJWufQYnCOi4uOt1ueG+H/Fkun6jPpl0GCsxUNnIBzxn1Brx/wCKOkXK6lcTQuyqpJTYSDg5OSf0rbsPiNpd94luLW4OyYFmjbbyxBPHPfH8q1tbMOrWUrMoLBSQT+maxliPZ/vI9jJU6tGom1Z6NehR+DPju41XQZtNvrgu9u/yhmJbBJ5OT612mo7DanOCPvAn9cV82QT3Oi6tdTWrsh3EEAkA5PevWfB/iuTVtLAuWy6jBLfl6V+W5q7YyOLprrdntqSUrrdnqXh/xxYw6UunX84RTlVMhIBGc4JP5CvJPiNoFtaalLLZICknKuo4z+FaGtwJe6Y7D78Z3ADqafPrWmav4QgjkcC7gG0gdcgYyfUEfrVYupDGWrxVmlZruerltaphsVGpDq7P0PIby3Ll8jkHt+tZVyd+ey9MV1t5EC7heRnjA6Csm70lCCx64zzXjXP2ejioyV7mTa3KpKoc54wMntXV+EPEH2PUBHL80LYBOM45xXJGzCOWPBHYVNp175E2QhJJ5B71g5OOyPSi4TW56540+GMXieyF7p7ETlchVxgnFeCa1oV7os7RXcBjcNgjHB+hr3Pwf4ve2txbu7eWRyCSTzjH+c12kfhbS/GURS5ijOQCGZQT061Ucb7FXmna+/Y8rG0YKLkna2/mfH7o+TkYA/SnRJvJJ9cc17z4u/Zpvrb7RLpcn2mHB2rjnGMkkDvnsK8wm+HmtWCF5dPuREThW8o4J/Lg169LGUJq8Zp36XPlpVoLdpHPRohzkjcOlTW8YYMXGee9JPp8tvMUcFHJwQQQR+Bqxa26XAdGb5lHBPtXqQmt7mPtE1uVnlxMoiG1wchh2I5FfaP7P3xf8QeLfDbaddDz7jT1VfNUH51JIGcDqMcmvi2e1e2lyBlif4eTivdv2RvihbeC/Hz2eqMBp17FsBb+FgcjPXjkj8a9ChO13boc9VOpZWvY+rdN8PN8RLubTLl2gZkZiwzwf518x/FzQtS+GOpz2upxYJbarK2QQSQDn0Nfoh4a8NWD7dYtYkDugAdQACDz29a+Zv2ttItdfG94EM8ZC7zkk4ycY6dTzXymPbjiYxbtfoduBqS9vyva2x8Q3V0t3ckyAYJ5z0r0X4d/FGPwfCIScQghQqqWPX0zXmOv6fLZ3MsbAg5xj/Cq+nwySSRxEkF2Cjnua1hJ66n1kEnpY+s7f4w6Z4gkhW2c+agHLqVJPU4Bra1T4o6j4e0szz2ztA4O2RQcnuAM+1fMdvYXemXULKSDjhvYjFfQmn+LLHxF4LW2nTM/l+VsYYAOMcevFU4uSs3ch3irpHhHivxG3ibxFPewBlkLbsscn1OayfGmt/2jNDE6GN4owxUrjJI659D2r7N+D37K2ky+EofEc9vvubhWZInAbAyRnOO/avmn49+BrjRPG17bw2UpSMKMRRFie+cAHgevSlBKnLkWjseE81p1KvslH5vueaeGPDN74t1dNPsIQ88pOGY4A9cntXuPg79kfxJJqaPqarFbBlIIUyBhkdSBiuZ/Zp1G10v4m6W92EjiMpjYSZ75I4+oJP0r9J7PVITpZTaA6g4I710tSSTZu5Stex8PfF34V2ngRLM2SbSSFaMjrnqfzxj61g/DPxZd/CTxV/aLwA2VwoWVQOG9wegINd3+1jrLwatasGJAQjavQ5JIP1H1rxqfxLHrvhp4pcF1jOOP881pQrujLmkr6HHWXPDlez3Pqv4gXdh8Uvh7dy2kis8kRCMuCQ2ORmvz61qzl0++ntplIlhcoy9DwcV7n+zh43g8O6/d2Gq3jQ6fdIPLWUnyw4PBAPAyM5//AFVyXx9t9KufGc13pZUQyqGYR9N2SDXNGPvSklo9TyMHRWBqSUNIvU8ytiQ4I5x619O/s+2X+jG5aMgkncSOM9gPfFfOuhWL3V3FGiNIXZVCqpJJJxivtb4V+Fv7N8MwIsRj8xi23HUe9d+Hptvm6nXVxTrNUo6tvU9R8JoGkBB4AGBXZarJusUtojtlc8kdsc81g+GNNWzG5+Oc5rXuLyK2iub2bJVeI17n2r6+Oi3PYUEkkYfie5uVWDTNOKieXPmSE8qMc45x19fSqQuE8I6Qmnxkz30pZsqCTk5OTVnTkt4re4v7lybt8lRznP8AX6+3en6Jp8Vlv1i/IMuCV8w89/X19KalYfIiDSbuDwtpz3+oSAzScgvwxzzjH+FZNjquoeMJ5L++ga1s42wkZJKkY7A81Nd2o8T3q3N0P9DjZgm4ds+h+lWL+6F+BYWSbLdOpxwMZ4FHNoTy3LsOq3V3i1sV8uAcFgMYH1rTstTTRmUxt5lz165zzWBLrDaXZpZadbM9wDhpGBIJ9SehqDT4bnSLgXk486b72FyQO+KFIwcD0+K21XWIgbq68iFgMKCAetXLXTrTTY8vdece24gk/hnNcVYf234tkAlL2VmOMqCCe+eec+/Suh07w1aaKvmXN+Tnkeaw5I79eTWqmcFSmmbP2yOZsRxkAdyMU9iSKz31xJhss4PNCjBYDgD1qWOWdly6bSeceldEZ2Z4VfDqSasU9XiRoSWrzrXrZV3OCAPevRr4GRSDzXC+IoPmbP4AV72Es1r1Pz3MI+zm12PGvHWhLf2zywRqZM4YEZJHfHcGq/gCe08n7OUCyrkMccn6+ldZrJFuCyAk5ycelee69G+mXC6lbZQE4kC989yK2x2XQx1B02tbaM8/B46pgKyqQbtfVHVeJ/DdrdIS6AgjjGOlO8K6bb2NoUt49pY/MT39643UfiJEtqiKVMpGADk4rs/AE76hpBuSCBIcgn1HWvx/EZfUwkpU5rVH9B5dXhiqMKsHdNHO/EG2cQSs4y5U4I/u8DFUP2efCp1H4ixTmJT9n+YOw4GTgnHQ9D3q/wCOJQksgdi+4EgN256CvT/2UfDyag+pX5UebG4RAeCQBz7EYJr41RTqH2U5yjRR9LzaRbXumeXIgcMMnHB6V5hr3hW70xpHijaWJfmBUEnGemP517BY27QxYOMDgCq2oPAisJUwDwSRXLi8HSxUeWorPo10MMJj62ElzQd11T2Z863Eok3BsBv5VmyQgZOBk9a9W13whYanOTbIYpdu0EDGTngkdPriuH8QeFb/AEaQGSItE2CrrznnoQOhr4TF5PXo3cEpJdep95hM5w+Ispvlb6HLtaBW3nqetNyVHAq9K4AAYHrjBqKN4zyRwe1fOOFnY+li76p3MpyZWIA5zSoWSTAHB4rReJdxxjHt3qH7MY23AcHjJqEn1KuUJYQ5JIyfeqsQVJijKcYxmtVojnnJOegpv2UhgSPr/wDXosUmVIYirE4OD2qVgO4zk9Ksoh6EEdwKSRfmBx071aVilqyrLnYBjODWTd2qE5bucfjWqzbyR0IrKvDwQT09+tNyujSO5mz2CsxAbIOcg9ayZNAWN3KEuH5weg47VuxNlcnJPqaay+YDziqi3dNFvscldeHUIIKgjsc1lf2QvmsSowDjGK7qS3RiAzdPT1qjPpynJIAJJPrXXGpJ7u5g7LQ5RtOjK4CLjuVFL/ZcSINqZYjrnOK2pLIrkZ2qB0FVJOCAAQc/zrojNtasyfkUoLNOd6YxjBHeklt0LcDnoSauyxEKDk4P+NVwN4A5yOc1sp30IsyJIEHA2k+wpQnXBzU4jAwOp680108sAkHr61XMAkcQlUF+D0ppUIxVhkdsUrt5hBBwB1zSxEYJ6+tVczsVWt13EMBkjAHeq8mng5CrjPXArSUANkYbOKimMh4VthPfaCcUWuhXdzGlsiuByc8HHQUgsnQhcZB9K2Y4l2bOM+pI5pqodpG3L+g9aFF9BqTMsZQjA4oMpUkPz6VfaDcowPc8VCyJg4Xkdc1tBGcpXWpnXUgC7AME8E1jXiBojGRjHPuK2rhA7EjnB4PrWdcQPNlVUl2wB7nsBXVTV5JeZy1ZKMG32J/CnlFmWWUnH8Oe/PXvxT9SH2W7U27Erntx/LvXEwatPYa7LbmPDKdp3Ag+/wCtdfZW8t0FcgjccnPINfpeFxVSjTSi7WR+KYmpzV3JbXdjtfCvjLVrGeDy52CIcADI9sEjr+NehahZP4lt3lmZy5U55JJIGfzrzfw/bqZokZgCDkkV7R4etfNs8AEe578da9qlXlX96W58vmEm5c19bHyD8TLO51GadyXaG2DbUPGPXORnNeEPIZCx6butfT3x20658H67qck5D2V7GZIyME7zkYPTuK+Y0XEpDYyOOvFceMfwo+14QUnTnJqybSQ6yj3Pnqa63S7MME3cA5BBrmLJR5mDwQcmursGOF4OBxz614lVXWp+zZXpexux2ytGVAyOn6Ui6cUQ7Rt7nPXNTWl7BGoDyIDjOD7VMbxJRlWPcY9a5ND6iLlcoJL9nAQgMSTkGnPcbO4AA4BqC5hIk3Ajr+dV5MO4OcYHOe5qLdjoSuWnuix5GAOcDvUa3MjOWIOFOOe9VpJxgbTg9/erEcyIqkj6kUK7KS12Hq7NIcc5Bxu7U5mdVBYHJzwKsCWIodg5PXHfiq8sxK4AGeuR1phy3exE0+5yAAcDAz2yKqPGTKSwJyeRVlCCh3cMeme9MknBHQ8dTTuxONtkQRqU3gnGTwQaU2pxktnNORllYEDbg8nvUz5RAwIZAcDmkNRsV47duBk561et7Hf8xY569OKjViVyO3Y96dDcPG3OcHjHpSsaKPYtNEYsAdevFPWQRqCTliM59Kgcs67iGKg8nB4p0dvLIASpAJ4JouWlYebkgFR1Pc0+EfamEYdS7cDnr60+3055ZSGI6gAVq2On+QpAQA9dwHWmrstSUdgstIiVMGXLjkA9BVmCKCCQu53nsPT8KjhtzHKSW78D1p92YI9hBy3RgR0J6VSKV29xs62xYnI2nr2xSC5gZ/kGVxj9aiuIY5UDJx3IqCOEKAAMNnt3qkzVRutS097bQtgk9DkgEkVJHLE6q+cLnv1PrVVbaNyzSDJ6FgcY/KlSK3clCCcdQMirV2PkRpw3NucjPAHegzWbkYfae6kED86zGsRGwdDtGcryTx+NKlrFcSMx++o4OeM0xqkrXua+y2n25IwBnKkA/TvUjWsDhQjAAHjJ9u9ZCwhASBljxwanMO+Ncswb0z04pJ6GbpNdS0umoigId2SOSc0yfTmByCDzj8KZbK8KgB+3Q8ijbIJABJ26Zo0FytPcqjS5ZgwIK98HvVOTRZUAIBL5wF6/SteV5IwGSUZA5waQ31xBEBjOT1IHP40WTGpNbGGbCQFd6FSeg75qK9s3hVWbGfYHJ46VvNqDghmjB9Mjp3qWK9gmYgoQSPwp2E6j3aOVYSxZJBB9/p706B2VgSwPO4A+tdYyWkq4MZJGMs3Q8Hp9Kq3Oi20mCjBDkZwR/KnFMz9pF6NGXFqG+QoXyRwc1oxSrkBnPt7/AJ1l3fhu6Vt9uwbJ7EjFVGtL63Y+YjvngnkiqTaewvZwnszfmVEGEPXoetRB/MUIyg46VhpeTxnaw+UDn2qZdRMjYHQHIPrVJqxEqBektYmJYdMDANY+oWA3k578ACrUmpZYhgBk9qSW5SYAA57jNM5vZSi7oxbqMjb8rZ7H0pbM7SWYE+5rRMKygZ5I7mmyQRhRtJC9wRUGTvsypI5kbBORyRn6VW5ZgACVJ5rVSCPyWI5I6D1zVmPSmuIVKAAnnB4qmrAnbcrQbWj+ckkdyelVZ7cu5CjPGQauSafLZHIIIzznkYFVxdDcAwYEH8KPUWu62MmVDAxBGCODTYi5b5eO+a0r3ZK2QMnv9afDEqxDjnsPSsluYzk0kQK67cOcmpBBBICzAn0xnrSTQKRuJxjpms/7X5JIBJA9+taprS5xtt63NCK2wSSAQen0qURvkAcknAqrbXpkXLcY4rQtDuyc9uT71tF3Od33ZDPbB4vYA5B71g6haiP5gRn0Hpiutkj3R9QCOvvWBqFvtbcSTx07Hiho5730ZzzOScDjHPSoZE3KWJ7d6t3CbHB7HrVW5YooGMZFJLucFZWMm5+4cVz11lZcntW9cMVzg1mzwByMiuuhP2crs+JzOl7dWW6O9+FOnJLMbpxhMbVBHUg817ZpkY+UEEE8dK86+G2mLb6dCQn3gTk98816bYqFKgjnsea8TGVHVrOT+QYelGhTUEbVjbbmBztANbiRlQCnbk1k2uFAwcd/XNa0FwcEdPrXmyNW7FuFycEjn9KSUDeDnPfBpkRkdSQMc9e1K0RVSc5OeTUpambI5SApOee2azLhyo68HqTVtzv4PrxmqN1tdSAckHk9K1ijnk7bmVeOC2McZrC1BwMnqPata/OwEM4J9fSue1OYspKkEKOR3zXXBdjjmzA1a5CoynmuI1fUHRSinkk4NdBq9y0hJA6da891m9P2jOehOBXbBXdjjk9BZpeDvA6Zz71g3ZLycHI5xitGC4N2+1uEI5HrVxtPiABCAE8ciu+C5Tk3ZR0q0CAuynOKhvpcTE9R6Vq4Ty2QN82OMVRi0mWdtxHBPc10RXcnqVbOL7RcDAyM8122mhlCB8gAcZ+lc0lqNMcNnOecDpWlb6rKuHIyAMc+lUlZkyehs6rKscOQcDBzXnOqXAvdQUBh5atnjselbusa+WQgjBx0J71zemxmaV3HbJOfc1aXU5WyTUtSlCBGLEVktcbwQQcH0q1qUu47SMntWcuCeQa0hFJGTb0N/wAAXctj410WaI7ZBdRqDjPBOD+hNfc+iTeZCrk5yBkdx618D6PfSabqlrcxSeXLDIHV/Qg/4V91eF7pLi1jYcyOoYnoOQCeK8bNPss9nLNFI7G1wF3A5GOQa0EcomT06YrMtSPLGT06irSzcAYJ9BXz72PoNy3FtkYEnn0q0hCnnIA9az4pSTnNWo2DAAtzmoSuIvxSDGVOfrShy+ecZPOKpRyiJtp/L1p4uAOpxg5xWkUZSZLK4U88jsKq3LhEJBwD2okfec575Oe1Urxyc5PAGQTXVBHFNmLqsuwMASMc5rwj44asbbw7OvmNtZtrrk854H617Rrd2+Wx90DPFfNH7Q2psywQCXiUlmixjIHIP58V6mHjeaR5teVoM8HmbfKTnPNNGQcfzpDySaVcbhu6V9EfNkgx3pcgdajxn3OeKUAjOfzrRK5KSHgHgjr/ADqQqFwSPwqONjnPTFTK4cHIwe1NJCsxBknIqUR7gCpzj+dRfxYxgDtUyYVQRzSsxNDmHy544PSkQbhyNvfimNlyAOKXey4HStBAATJg4J9qcVIXjIPbFMEm1s57jp3qZeSCD1HSp2C9hEyBg8/1pr8tznHeghi/FPZRtBGSe+aSv1JTsOUKQDwTjjNNZdvI5GeDUW4r6gg1JJKGA+nIFVcpK2whycY60piA5JBPel3Ls9SMUjPnk9aOoakQiIGcY56+lAHBz9akj3M+3OR60NGd3HAPWhARpK4GDTJoc4OAD3p0ibG75NLCXYlSCQB3FJq4balLBzjvWlaaJc3kYeOMsME5rqvB3haPU2M0qcKeOnOOa7y5sYrKyd0jBdFJC+prJ7i5r7Hhs1rJAxEiFSD0PWoTxwOtdRrGn3GraoEVCMnGcdP/AK1VtR8G6hpyl5IgUAzuB6j2qW0i1Luc8M1csrdi+8Ake1MhtizgHj29a6PR4hkIR1HFLmSG3fQ1vC2mtc3CEDJB5z0/Gu6bRTwFGT347Vz+iFdPY7CASeR6mux0rVI5M7yAaTmXFIoW9kYn4BBFW5LNipJGR6etaq7JOQMAnkU6REjTLVzSZ1QXU4/WNKWNVkbhemfSuXvJBECU7jjPeu+1S5SXKYDjGNp6VyOp6Q7ksqYz+ma5JNGlkcZePJIxI9xgVXt4HMhZuQvP1rsLDwq75MvK+o61oS+F0EDFQDtGSfQVcZ6WQrHGwXiqGDkAjpUtreoZM5x9ao6mqWshGOQcn0rOSXzGznjvXZT11Mm7LU7CKQPPG5OUJwSegz3r7O+HGswSeGNPRDhVjCLz1A4zXxNoxMw5JHGMCvpD4Q6jK+gQW07FTGSBg9QTXfBpLV2PHxT52rdD6At7kS4ycirRmCkAEZ9zXL6fd+UoOc/7VWm1AkAhuM8mpbTe55ktLG5fxx3ls0ZxkjGfQ+1c7Z2ctjcEqpwCcfnWlHcrtU7s8/nWnbSRypkjocD3zRuJMWwvZWxvXA71i/EDUA+mBEHf5iRyeOMfjXUwmJQcgZxxj1xWZqulJq0JQqpz+lZyinFqx1021JO55C0+4ANwe4NaEEu7bk59Kq+OtHm0AFowWUYHqc9a53RfEDCVFc9eBnsTXgTTTaZ9LTeiZ6dpg3DAYA/rW5AjqCAeAPzrk9OuSArqRggE963BfkqCMj1xUx21OyDVtTbSUMhLDoODTGnJJVck461Dp84uF55A7CtWHS8xGQdD0JPNdVO5p00K8N0bWMDIBJq8HDRByTk96yJkKk8ZIPHtTLeeSTjkjPbOK7oauxx1FdnTWFlDcuHIBOOSa1H0OykhchQHIOD6VzlnqK2wKlgCB0zz1qK78WrChZHAABPPWtlTctEYxg27JGPrrpp9y0QOcHIOOMVo+H9RVFXkEZyMGvP/ABN4nW8nGG5YjOcZ/T1q1oWtySqjFlAwMKAM4H0rSMeVpPdnZGjI990S9dowVHUVoX2oSCMgvyRwDXmekeK2tigyQB1wODx9a2JfED3eGJ3DP+elbcujvsacliPWJpZXYE4HPHtWEIpFYEDPPJq7NfSSvhwAc8YzinRSjILYAB5Jrx6smpWRtZWJbNiAOOc9a1bZDzkZ9aghVCoIIORkEVat5fLyWIxj865vaNMwlG4P8uGA45IzSJdqgIPBHSq895ulAGD7VSuZdrgnuOldcKrOZwTdzZtZ2nc+x496tsWUYPSsSwuijbRWn9oJjy3btX1eCfuXJlCyvcv6e4LYJHWuhstWisnTeQFzyTXDHUPsrBsjBPNU9Q8Q+ZGFA6dWz1r1Yq63PHxEG92eva7qlqdO3K4+7kGvMru9WS4yDkE/nWDd+KSbdI2ck4wAD/Os46wrgEMd3bB/nXNOOp89Wh0udXJOkqlB1xSaN4Ujv7ozTRkgHOT0BrlbjWzbIrhucjqa9A8N+IIBpazOQCRkjqBxzzXPyNuyR85i5KlJJs1V0yC1AVAAcYGKle1Qxc8muC1z4m2dkXIkJwcDAI/mKx9N+LK6mzxIWDkbVzjrnr61sqU0r20PBnXhfludbr2vtpBKJ8z9NoOP1rg9c8QLqVyHkyrA8DtWl9ti1OZnuHGT1JYc1y2sWTzXg+yfOAeg5rRR7mTm0ro9d8EXaPZRDIyB3612ccsZXO4DivCdL1y/0qPZsIKjPGa6Hw94o1PVJgroUjyF5yPxOazktLnoUJ3tfc9RN3DEfvA5PPNKdQXAIz7VjRaNPJGHZzk8kVs6bpEjrhhnHTNc7eh6sC9YXhYgHNbKwJKgfrjms63sAsgHetCbNnAeeDWDl9xukZ+o3YhQjqRxXNzzkksByfWruoTiSQ7jwTyKgYRSgBSD61+Y8R5r7aP1eg/J2NoWveWyMt76VCQOT6VDLJKykyLwTyTW1Dp6E7j196nurLzbdk28Y4NfKZXw5iMdUU5rlgtbvqXWxXs42jv0POtZ8QLpgITr6d65eHxTHdSgyvsJ4CnrV7xPpkiax5R53EBcH3PFQa38NjNbxzRziN1wSDjB9ea+xxvC9GWHkoK7toeThcfXoYiNTmaSd2XknE43Idy9Ouaikj39B075qnpOh3dvAQuZEHcY596la5eP5XBUj1Br8drZbXw83CcGreR+qUs0w9aKlzJN+Y7OBgnGKrtLtyOpzUE96A+GOD70i3McikA5PeuT2EotXVgliac/haLdlPsnXBIJPavafh/KJrFGI2HGMfjXh0cyoRkAehr134Y3ouoQgf5hyQPX0r3cokqde83ZbamEpqWiaLiEv26+tMdNucd6dv4GPwFRSynI5+oFfumpKVxikoTk/wD16BjqTzUTgs2QelPHCgE8kU0aW0Bot4DdwajvfkhJ4yBxmrKkxqM+tVNSk3QHHBxyRUyGjyTxlYjVXnt3UEOp5PYkdq+Qvi1Yy6ZfNbSgjZzGTnJU9/oa+udbuXOoS5JBBwAe49fxr5i/aN3vqlu5GPkCgY6ck9PesZNGsVseF+XiYEnIJ4z9a29SuJzogL8HB5H6fpWKHBkHXIPQ9q19elkGmRhRkH73sMVvT2MauxysMjeaARz2966LTreSQBwGI+lYUEZeRcdQQM16b4IkgispIp1yTyMiuqMrLU8yo2rMwo7OdH8xAQQDyKtRyzzoQzZYDBz2rptIhSa9eBRvRiAAfrisXxJp8ukasVGFjI3ADvzXZCSurnKk2zvvhj5MFrLdyOEuLZg0YZhjdkkHBr6x+Gfj6PxF4YR5iFnQlC2R84AHOK+Bhqk6oVQ7QeNw649q94+C+n6nb2NvcrK8tvMpcHOcgnOT6HNfoeTzjiqbotK0VufN53hIqg6r3b2PpHUtcltNPneLBwCwJ7d6+QvG3xXn8Qa5cJIGWHzDsMnXGMdO2a+hfFd7qOn6DPKsZ8orywycA8HGO9fFviy5MutzkEk+YSS3U8dTXz2PxEqeJ9nHRLoeNkOFp1nL2iu/PoXdX1qWS8jntnMMsLBldTghgcggjvXtXh39qDUJ/CFxp2onN7HHtWcNkuTwMA9/X1r5/gAnjO88kdu9ROhTkHAB5rmWNqNcsnotkfcywVKUVGS0WxpyatONdS9WZw6z+bk8k5OSOex6V7f4Y8Zv4mt/JitwWZOQCSenJ6etfPIuSWAA79R2r3L9nNxDeXTSRB3ZQqs3UeoFduEmqkZQe1rnnZtSj7FTS1Rr2PgC4vNQc3NuUiPIyOT371o32lReENPLDAQnAJ7k84/IV3PjLxtZ+GrUi4BRxkrgZJ9q8O8ffFOHX9PktLfcgJyMrg+hORmvmMfgefVNX7XPjMJRxeImnFe7fVlw+OFtZjC8gAkO0ZPHPc1h2WpLJqUkMbgkk5Hr7+leaSXTtJksWCnjPWtLw5cTLqiFScg/nxXmxws6ceRO6Pu6FCGHj363PTzIGYYIJ7j0qpdMOQBkVVE00eGcct1p7Sq79cZHeuSVCUNGj0oYtPWL2Kk0COvAOW9O1UZLL7M4Xkgjgmuj0hoo7+GSbmEMNw9s4Nei+NvhvaPpEGr6WRPEyjJByAMdePTvSWGlODklex62Gzv2U1TqK6eiZ5Pp141qyklsnt6Yr07wf4sNgFV3J68D/PpXmbRbXBUfd4571asblxdoCSFBwfevKrUPax5GfQYjExqUrdz6j0fxlbG2R3YE4GR3xitK88VaXcRgO6bCuCGGM+1fNz+IJUGxJSDjAwe1VrjX55QIpZ32Z6buM4rxFk1RvmT0PzyvSnzO73Z6v4z+Fnh/xjYTz2HlWl5gOHjIOSMkZGcda+XZtJlsNe+yOgMomMTAdMg4P5V3Vl41v/C2qq8Upkt2OGRmzkZ7eldJ4h8P2viK9sdc07a0kx3MFxz3Off1r6XLaWIwz9nVblHo2Y0XOEmm21Yr+Jvhvpui6ALlRvuGUBSW45GSB/OvHozJperRSoGaSNvlxxkmvQfiB4/nhni0x8BYAGCr2PQg/hXn+raxBqEyOgCOAMgfzr7HDtJ3T0PUwMKlvfd3e5+nH7PnxUF58IdBW5mMkqW5UMSCOO31yP8A69eZ/EvV4fEPiWeA5KPndk9DnoPw61xHwl+Iujp4DtLaKdIRCG3ITggk54BOfxqfS9YttV8SF0ffuYgn1968fMqSqVY1Ete59Bh6UVNze55343+Fn+nGfbui6nAH1GM15Xr9nFpl2FiO2SNs89a+mviLqcemQguGCMpXGDz7A18q+J9RW81G4nXOHYsAT09hXnwvHW9z2ac3a9ztvDmpDWo1glKtIF4yRnOfc54r6b/Zx/Z3bxRqJvdZLnSTHlFjbBckjAyORjocV8OWep3FjKksDiN1OVJ6A9s19/8A7GfxdF7K2m3u7zTECCrkoMd8Z4yTjjrn2r6LLaaqSbaTstjmx3tp0G6T23PrzRfDtr4f0qCxgUR20KhUQdAB2rH1TwFolzLPcSWkBknXDMyAk/XNal7rEVzF8rZPbFcb4i8ST6bbPljsGSGJrLGUI8/Oz4qjhXXk0tzxe7/Zi0Dw54nu9bsdqGVtxjKjjnPyntz/AJ5rornXn0eDYz+YQMZ65p+oeM31OwnQN86g4+bivFvGnie7/s25AcqEUncD0wDk5rzfactkm7H0+Fw9WnDkm72POf2hvEcWuLIIpAzoS2ScgHpjPXr1r5yXWJbSRlBOCOBnitrxPrtzq9xKryFxk/Njk5OcnPrXGzq8pYMSG+6KXPdaG1SnZWaPcdC8I2Pi/wAGvc2r7L2PjdnowAODnsfavOLjTL2/uTbOrPPExUgZOOece1aHwn8ZP4Y1RoHbdaXQCSKXwAR0OOea9wsPD1paW8l+8agtlg3Q889feumnFtX6HzOIn7OpZvR6JHL/AAt8LQ6fdW+9N1y7LkMDxzwAPWvs3w5pi28EUTx4XooAxivnb4K2cGs+L553QSWkCglSuQSSQPocjrX1vZ2iT2qMEA28jHbivdwMbyu1sjqy6CdRya2KL25iyijhulZmrq98yWEQJEYDNj8R/WuhlUmN8D5lHHHeuS1q4NrZO0T/AOlyHayg8geua9pn0nKVX1A3N0gCYhiIGQOuOv51V1HVJdfuAro0FpETweAx9cen19apiea0hEduQTnLZGc/r1zTNNS512fAIigQ4c+p7j86z5tBpaGi95KYlgiCm2Qc/wAzUMGvJqMgg06MkAANJjABPaiXzJrg2lsmYlG15QcAcdvekN/FpCjTdOgUXcgBB28AnjJI69Kz5jOxNqWoT6MiRQ2zXt0xztQ8jPcnmm6bc6jp9qbvUSWc5YREDKj04qQunh61NxfP5t24wQefm5OBj+lQaDJd3/m3uqlYrcElYWGAo7E55PFK7MpIt6X4x8T69ctaQ2E9laEnFyAcY9jj/wCvXUaZ4OFzi61bVTK4OdrMOD1xkn0xXMj4i3F9INO0S0Lqvyh1TI69gf8APvVzRfAF3P517q+tTwtIdzWwYFQM5yST+GPStFI5JK53drfwRH7PYKrMOCykH9auraXeS084wR904yM1xia3BpcgstKjLSjo/GPrnvW+HMdukl/cqXOPkB7+n4V1Rk2jz5wJrpvLUjOfeuP18MSeM+5rqjcJMdqoQOxNYOtW+9GwcCvewNS7S6o/Ps7wrpt1FszyvWonEjAng8iuO1K3R1aCcgo46E13etW+JGByeeDXF+IbYeV5oHMfzZ/nX1aPhZao8X17T30/UjETnJJXPXbnivafh1qzWvg4FEEsiFiyDI5Jzx+FebeNhG9st4oG5MKWBOcegH1ro/hh4itLaxaB5UJdgzKx554GBXzHEOEUqP1hLVb2P1Tg3GcsHh5O/VGf4q1p7m6diAAMnbzwPSvqP9jzTkbwdNfOD5ssjKuRgAbjk575wP1ryA+B9G8QyrKIwASc7SeT+dfUHwO8LweGvBFrZ25bAZ2JbqMnOP61+Eyws6c3Js/YKuNhUpqlFNeZ37q6TZP3R+tRXl3G6bTGHOODV14XUZbkDjFZb3UME5WXALHjNc01y7nGmmZkjW0bgtGA5P41XuI7bUs28sauO24ZBrTm062vZQ+8jb2FNW0tomYIcsOM+hrkmdEGjz3xR8MrS7tHmtGEU65bywAFPbt6da4+b4ZX7WaPbSB5QcMBgEV7N9gLyOXbG7tVe00t7EuTJvU5IB4wK8itgcPVk5Tirs9ihmGIpRUITaSPnWewv7GcxPFIzg7SNh6/jQLlwCkoII7HqD6V7D4hsftWpxTkAiPOcDk/WuZvLHS9RvpFeBTOTyQcZP4d68apk1J3tK3Y9ylndaKSnFM4WGdJCcsDzjJOKmMQwWDZHpmtjVPCcDtmItG6525PAzXMa5p+o6PGzA+bEBuLgYA+vP5149TKqsLtNNdO57VLOqErKSafUtllOQDz9KilUuOoxWFHrUkYMksbAEfeKnGaUeIoGyC+0DkhuCPwPavPnhqtNXlF2PWo47D1naM1f7jQmiznqDjgDvWfLp4Lcg471YGowSKp8wE+tRyXyNwDnsK5XHuelGaaujPeAI5A556+tQzERjJ4A9KtSS/vCWGeOmO9VJcSkjJyD0NQvI16FKVw7AAdehqKeQqDyDgdDVuWAtycVW8nzDwRjuD1NaxbRGjKgk8yMF8AEnAz1qnPDvbCDB7+9aUltG77CMAdPanfZgEzknJ4JrqjqYuyMWWJ1TDDODwKgAQMABjJwTW08BclTyCe1U7iwUZxkk8VukzPQovGM5B5HFNkRXGCARjJBqd7RlA29M4xULKRkHOc1otCLkHlqAR2zUiqpQ4/HinrsjIycn0pMgMWUcE84q1exDd9iFyEG3Bz7VG24kEjGRzUjqXYEHoeppJQzDAGe3WtVsTcYRnOeSD2pIySACM5OMdxT1TahyMEDp6moQTwSCD1OBxmq6ggLEMTnA9u/wBapS4YkjnHOasscbi3fOTVfcDx2NawuZysyjIwIwcU7w/ZNqfiXS7UEky3UacDOckZ4zTrpBGAMdOpHeuk+C+lHUvibYNIAY7UCZQc9QRzgdcA5H0r1MDTdWvCG92eDmtf6vhKlS+qTLH7TPwwtPCGp2WuWqEJIRHJtAAJzgZx3I/PFZPhKwtr/RoX3DK8AA5Izzz1r6p+L/w4t/iX4UaxbCOCZFKgZLYIBJr4M8SN4h+FuuXOmXCSJEGAII++Omc4GD71+nvBqO2x/PccY2m2+rPXooVsdQQLjOeCehr1XQNXRLJSWw23JA9a+aLb4wWWoWttAkUqXgIUlkJB4x16ZzXQt421mKAwi2aJCOXJJJGM5HGBXVTpezslsZTqxrLV6nFftceOG1PXrLSVkGyEF9gABPoT1Pr37187oxLYHQnkmug+KOsvrfjK5uWkZyFVASc9M5/WsGMHI2jI9K8rEPmm7M/Yckoxw+EhFK2l38y1YqPNBI4B61v2102AAT161g25JwPfitqyUEL6nrmvMqtn6Nlmmq6lrdhsg5I7g1es7x0k5J7A5pLWzQzoSMA/lU9xDFGxABbP8WOtcZ9VCSbK099JM5OeOgqNpHIHYipBCAxIU47CpY8sFwmMDHSoSbOmKTK8SF+2R1xVhbZz0B6Z+tXIVJAAjwR6960beMqBI45A6CrjGyNI6GVDp9w/JBCnjJqzHpVxIrY6qehPetaBjKxzgDqKf5mPlB2565ptIpt9jnZLGYYMgK88A96i+zlz0OP51r32FbDEHmqZby41ePLZOM46VOttQ3RUNmS3y8A9D2q/aaOeC5yrHke1R2zAsCXAU9j2NWlmCvjPB4B7U1sSrlpNPtkBAG49Tz0py2dskoJBYHtUCzpA65bJb1pF1SFZCMHOep7/AEFCYrNmm9zF5W3yQCDwCMZ7jr3qrdSJIihcg9sfSs68vRJtdHBIPQHpTBMzcHjng+1K4+S2rNK1R1IYtgjkZ7mtK2uJZZCM4AGfpVC2lAjRW+brzUq3q2z7gw9SM9c1SbeiVzCpXp0IudRpLuzT2AEZOW9fT3qrcWpdhznnnPpWe/iHc5IAAHpUS+IDKMcjB6k4zWihLex4f+s+XU21z3a7Jl+UC3wB83qapT3ZgTKggkdB3qB9S3uB0Hf3qBphcNg9R3FHJLdIpcVZb1k/uZai1Vgdrgjcc/Sr8TblWUEEEdRWLI4BwVwOh96P7QdVVASFHGD3qoqfVFrijLn9u3yNtGkmJzwehzSqPLjZQcc8kHrWTDq5UlWPOOuOtS/2mFjYEEk9D6f/AK60UZdjpjxHlr2qL8TRDnADsTntmp4juhYoSCDx71hpcF+STknI4qZb5lIAYqB1wOtLkb6G8c+y+Wiqo1JJX2MAxBAzx9KgW/aGIkkycZBzzVQaggcgtkkjNErw7Mk8HtU8vkdEc2wMtqi+8uDUhKm0fNkbh6A/zzTYtQdkKOd+Bn8KrWk0MZOVG3pn3+lTQSw4fbKpPYD+tJK25008bhqjtCak+1yyLp9wJ2gc9R1q0rmcAlAuD19axhcRfayDKMDAKjHOfSr/ANvRowEcHIzg9femmdDlBpWJpZGiAAwQex9c1HIHzvAw5HVTUBlEjDghsjJ9M96tyObVQxO4EYGapEtLQbDeXKgkHPGMEdOantr6QgiUbivGcVWW438gcYzgVCt5iZlI2kH8xVqxPJzdC3KtreOA4wPT0P1qKTRFuGJjIGBgelTRJE6s7Dkng546dxUtuoGSHAHv0NPQhxktEznrvQrhGAONxPUdCapDTrmFiZIyAK7GadcglvmU1C915oIkQAdj35pWXQnml1Rx0twzOVGUxxgjrUAmkydxyemTXWXOnWV2o3FojnO5QM1n3nh6PYDFLufPTHX60mmQnF7oxo7zywD15zitiDUwYgmccfSqw8MzgE71wO45qI6NcxAELnjqv1pq/UOSMzVkd7iLarYJwCx5xVV9LZkxgM+OT059qjtftluhOzeMjIOcip59QlhUYXPYg9QKd0L2TXwmNNZSo5QA5HbvUT74TkkgL0B7etba3gmXewCk9Peo7mKK5iOCAxGB71jYwnF9UY/neaQWyMdPeqckCzu23jjPNTyxS27kMMj1FQkFyW5xVrXc45QSZEjeSxUnIB4q/BqCxg8jB6/WqUtq2UA6sOcZ4qFoymR1xVRbTOZxub8WsRMChHI6k96ju5I3zjGAcZJrCRznHr/nmpZZflIJ5x36VSnc5JU0ndFe+KtISMYJ4PrWRd5LDPar8h8wgE554qtcjPB5wcgj0p7nm146MyWTIJ9+9QJB5twqDnJA9c1cm9up7UabEZL+IKcMWABPrVKVk2fOVaabSPafCVsYbCJNgQBQoUdBgDiuysgRt4GT0zXM+HYtlnEDy+0ZPGTx3FdRYkGQA9h+VeRUV3c4HvY3IrcKqEt9R71ahBwSxzzxVGE/KASSc1aTJAxwMcmuVq7MjQhbcgKkkGmzS7MqScHqD0pYJdkeEIyB0qtdv5pyfvZ7UJGLZDO4AJUnBPOTWdKwYsQeR+dXZ2AGBwMVjXsqQAgEAdSa6Iq5zTdjOvrhQGZjjHY965PWLgnJB+U9ea1L+8MucEAE8n8elcrrd2YkYgV1wXU4ZPU53Vb/AGK53HkHGO1cHqLCWUseB610GqagJXKgYPTArnpSXypXgk4wOld9Na3OWTuifSbY5Lt9zPSrN/fiDKKcNjrSWRCQbX+XA61kXjeZNknPvXatjFF3SnMtwT1yDx71uKxCnGU/+tWPpFsYgZM9TxnvW2ItyuQwc7QMHtzTW5LMy5DzzAE5ANSOojUZbGR09qmjt2QAHqDzWfqczkABWJzjn0rS5i9TB1iQNMVHOec1a020kt7bzGQ5IyM+mKprA9xcBAMtnjNdsYUj05RgHCgHP0/nWkX0MJbnnepOXuCT9AaqDrWrq9sgclRwDzWWGCdOtbR2sYbPUcpGcDr619p/CrV11rwzpd3uOZIVDZxwRwen0r4oJwM19R/s96kZfBlojPkxO6kA5x85xkV5mY070uZdGehl1S1bl7o97iuCQADkA/iasJMWAxwc9D1rIhuTsBHBqa3uH3kEnGeB618q0fUJ9zYt32kADIx3qzuD9MgjnFUI5yDzkY5BFL9qLOSeB2xUg30NAyeYeuCBzTWk2kZNUo5TgZJyaQy45BzW8e5hLa5o+Yu045JB4z1rOuJ9wKkYA7U9ZkwN2cnrVK7nGDjv1rspo45s53xBI6AhAemSBXyr8eNQeXxJHb9RHAG6cqSSSM+hAzX0/rtwURyZBjtkdK+QPivdpc+Lb4pIJRv25BzjHbPt0r1sGryueRi5e7Y4alBxQO3pmnHsegH517R4gmT/APXpVPIzzSZLZGBShcDn8KtaAPBA4p6tg5I/Goh8vOakj6Zp3IJ87kyOvXmhX3cYIA46VCCc5FToRtx0NUg2FJBXgHI7ilx5gBPr69aaoBJzwOtEfJOOT0pokUQhTg+/NL5Z5570jOTjBzjvUqtlRjoetTeyAjGYhkHPPWpS4CAnqBzUcg+YY5A7Um3cT2xVIBRIoBxkkjv3pgz1NIqbmAPFTY2rkgDHr3pbgCR5AOeKR1y5I5Hr3zUhkTbx16UjfIpJOTjv2p2DUjh4znII9R1qRZBgEjGTVcTHdk9u1TISV547jNNCaFkQSEAA/wCFIjFMgjPbIpse4EkkgZ6+tKSd2MZBpX1I12Ov8Da09tcrAOA3Az6969IlBltgAASeSPWvFtIlMF/EwOMHrXsWls8tpGWySQD+lZ8rZJDY6NGkxlKfOTwfxqfWbVHtmSQAkjrVwZiwB0qtqaPLEDnjrg1hJML6Hll/ZpDI5A4BwMdqrW1yIJCRwB1xXX3OgvdyEkAA8/Sucu9Ge3kcKhAB5yOtYN2VhKSTsy9p108k2eenANdHZTvEoZjjBrm/DtsxuVRwQWIGW7D1rr5rIJESvJAzgdzWd7s64yRftNWCBCQeP1q9PqguIOmM8ZrDsULAF0PbA9K3be0jlUFznjoKiV2dkJKxlS27F95GQeeagkIDKCcgnmuheyAQjGR2+lU4tNEzY2n5T3rn5dS07mb56xShyOB1z3qtqWuRCCSKMEE8HHpWlqGklQck4JAA9aks/BQvbJyfvsDyQcD61pGLBts8Y1+USTk5zyc/SsUyHtxXfeNvCJ0yU45PH3R61wslu0ZO4YPoa9CnaxyTdtDU0jUJIZQQx4IIB74PevaPhn483alb2zRFJJMqABwOM9TXmXw/8Aan401CO3srd2TcA8uPlUZ55r6z8J/BPStCtYJGtlFzHyZCxJ/XNDk1seVWeuhuabdTMF3kgNzk9q2oclcZBz0NVYrOJDsByRwMVsWFsiAF8D2NcvtWnqzgab3G2yO0gXPI6ZrSKTWQDkEoeQfxqttRHBQ98/St61MV5ZmOUgnHQ/zrqpVOazRcIXKEWrISoIySeR611Om20U1t5gPJ54rz++tja35wQyg5BHTFW38UXNhb/uAXwM4PSuvVpndTpsxfjTDFDps8zziIiMt8x445Bx6185yeJRaMfKY7s5Uqeldd8YPGWq3UTwyPhZNxZQPur0xnHQ+9eI2movPKUcdSQW/GvMr07atWPUp3hufQ/wAPfEq6qqxyEiXGcdR0yeT3r1C3jBi6Z46ivCfg6nkzsjuCWZWHpjpjivoCyt3eFDGhYsOQBxXnrc1VZ3sMs90DD6/54rorS8cxhdzEY6GscWFyHOUIwecc1oaejq2JF4966aLelzeFW71LpjWQ8ryRzmlt7NUOFGB15q0PKZlJ4IHI7VFPKI3+QgHrXpRSWxunF7nNeKZPskLyK33eBjqa8f1XxbeJeGMMTHkDI6mvUPHBeazDB9gU8475/WvH44leZiRnBxz6g1nUrumk0jeEUWmvzIm+QbmY5B9DjFdJ4flywBxnb09PpWC8ASMfKAQc9K0NMvViuFUckjGfSvAeYVZSeuzOi6SsjvtPkPHcL6nGK6mxyIVdSMHrXF6dKDjaw98HNdLZzEx5LAKOTWqxVWS1Znds2WTzBk/exTnAiiIxz1471Ut7kOwRSMe5rQkQSIG3cAYxWnNKerE27EFhebXIc9eBk1rz5MI2nJPp2rk9SZbNwc4U9geak0bxFFMxQykgngZzz0xU8r6mbNsfLyxwRVW4lMmfXoM1owrHdgHOecikudPWMfhxitYNLoYtWOebU3sZCznAHenR+LoXVkaQA45Iz09c1V1lBIGA5A45rzzWyYZGQMwJJA54PevoMHjLe61oceIrezjzNXsdzdeJllYIkxbB6HoT9aqT6rNMhEQLrjOcnn9K4GyuZAwUn2Ga7XQdQiSNA5Bc8HIr1amLkkuTQ+Kx2ZynpTVnfVszH1ySNgGDA56kVc03UzLIN7Z47nrXc6V4Qs9WzNJAoZuQcZx9KgvfhxBDJmFyBnJz/IVyLF1mfNvH1rvmZzs2dQi2E4PXPb61ZhvLmwsTFHIwUcYz0+la0+lrYQBAdxA4rm7y+IVkOQM4H1rvo1rK7V2fPYqtOtPnm9TCvbdbyZhKxckevU/WoLOz+z3I8kYQnPHrir8Vo9zcYVSQT6V02i+DZz87JgE5JPT8K7frTtZnkxo88roxLw3hhCRcsRxjrmvQfhPocro0t/EN5+UMTyefeqUelJbzrvA+U8CvQfDiL5KFBj0xXJKs2e1QopNNkmp+HraRxiBWz14zVzQvCgEqkIAB0GK39PsWlYFx36muls7VIgOBj1rLmbZ7dKmuxnR6SYQM4OKvW4EanNWLpxxj8aqdwDxmocnY7oxsEyjJcfWsjUNQLgpzkVqyrhCASazY9MM8vPrXJNycWo7lbGFLbtct1INMt7cW0mGP1rrhoyqoIGPpWLqWkkTEr0J59q+Pp5DF1/az3vexk21pcbEiHBB4qe6wkRA5yODVe1j8s4Y5A461akUSREHBwK+1pwtZJWOOpqcHrtpG14kzjJU9wP51zHizxUbOJIAcAgZ5zxyK7rX9OMsRKkg9QR24ryrWfDn9p3BjuGIIJ+YHBH+IroUVfU8mte2m461+Idrp9uAeR0JAOc/hVt/EelX1u85lXDLuBwBjPr71mp4J0e1t0WceZjkktgn9a5bxF4bs1DR2k7EMeQwBOPTNY1MHQq/Gr/I8/wBpVgr3ucj8QPHx03WCtvKrwAgDHQnHPPoDXVeFvE8WpWqGNgzMoP0OOlZ9p8K4fFWmzRuxW4AJVzyQc9ye341zel6TceB9ZNhMGQkjHcY9RX5jxNkdOnB16Oi/Jn0OX5mqaSqLU9YeQmME43dcV3vws1xLe6dXIVsDBPbnmvMbaSW6gDoMnHOM5rQ8OajPpmpIzx4ByDnP51+YLD1I7xPqo46lLaR7o0YHTn0qFlDEHPTr71I74GarSM5ye3ev3s+oRKCGOB1pShyO4JqGNgvJ61KZiWBB7U07Gi1JJCCuCcEdKo38yrExGCMVO7knOM1m6mwEZ+nNRPca2PH/ABBqI/tySNhh88+nPavnD9oW9ik1eGIk7ggDDP1Ir0/4t+ILrw54skniUm3IAJOCGJBJGex6V4D8UdYGrXqXMi4lZRkH8hntWb1ZorHnoZGugqNkscYPY1ra5DLDpyhjuUqKxYQxvFKqDlhyK29dmY2SxMcjtn1+tb009zKpqjO8Lxxz34SQEkcjArrGnGnPgDJJGc+lcHo2oNpt4zqfnIxjtWqdTe/l3Ofoa6Ips82UG+p1sWrNYXUFzEclWDFR3Gc4o8V+JY9ckjdIyhVQCD1z3rDgIkUZJ4HX/Cm3asRuA9s1vFpbl0qTe4zzyrDac+vFfQHwJ8ayT2T6ZLOgECjygepUdvrk18/WVuXfABJPGQO9dj4f8NX1uyXcUrwuQRlSQSCMEfQ19Jk+bUcBVbq/DLR9xYzK5Y+i6fbVM+udN8YR67ptzpku2fC7cAcnn34r5j+J3w3ufDl7JceVmCRmZZMEkgf3j0B5/SqNz4r1rwTdJPbTs7KAdoPB5zgg9j0NdT4u+N9p4x8JLbSW3lXrR4ZTnAfHODjkZ6V0ZzLC16kcRhpXvuj5fDZVXwFVODTi3ZrqeNLMUYqDwDjijzBKShJA9ahckE7CTzn60kLktg/Kc9TXzqlbc+pUUamlzRRzhJVBTIz/AFr23wPqnh7RLvTpYLhUMjhWy4G3IwSwHOBXgLuGkAH4mkM8iEAMVIPBU16OGxaw17q6ascuKwixUOSWi8j7V+K/gOx1fRhdmdDJ5JMRLcEkZH4V8garbPZXs0RIO1ivHTr2q7b/ABI8RRwiB9Unlt1G0JMwIA9ATk4H1rNNw2oT75XyzHJJ6muGT9pNyfXocuDwH1ODgndN31INOtjcXKR5zk85967/AOH/AIOGoeIQt23kQRrvWTcACc9OevFcb5H2KUOSCVORjvXWHxXALaNIH8uUAAnHfHvSSTehvWg/ZNdWj1PxJo+nw6c0UTqXUfeGDnjjmvKYboyzMjkcHBrobCV/sKTzSs4Yc5PB/Cs+60BXf7RbsAnOVz2rCrT55aI+eot04tX0bJPMxAVi5OMAitPw/wDFHVtH0G50Kf8AfWJDeVkfMhPUA9cfyrBt2PIB6cGuu0gaJ/Yd413CnniIkE/eLYxwe3NYxjOMXFaI6lUTknY5+1uUnjJPLE9D3NI9wbZzgZ44z2rJ0LU4jeywZDDPHftzz/8AWq9qzrbIznqR2rx1DVn2kZXgrPojLm16Rb0EEAZxj2qxc6wGUjf83U461z0NyhugJQQM9TVu5jtpCQGwSeTXtYeCdJnk11ee17kb6i8s20/MvQE12Pgnx1Fp9wlvLKIkUggMflJ6HHHWuNis1hkJZsg1j30225YJ8oBwCe9Oy0VjONJK+h0fxAvYNW12aWAhySTuHU/jWHc6Fe6eI2u7aSBmAYeYuCQRnI9qq29/JZXMUpHmBGVvm5Bwcmvp7QdY8L/GXTbSyuFjtr6IBAsgCktjoD3Hetacuhcqrw0OZRb7nztoFxeWNyDaSOHJIVVJ79sV9i/Af4Xaha6ONf1kEzS5CRuo4APB6Z6YIPvXmH/DO+oeF9bjvk/0m0aRsxqCCgySMetfaUlgLLwlF5QO5IAArDk8DqPXPWjFQ/cuTVi6OYKvOMab33PB/iroz6/ZpBZqZJVkPyrjngjHNfO+sfBTxT9nNzFpNxJHuwqqhyc98YzivrPwEU1PxXJZXy4GOA2Bk55A/DmvoddGtIbFAkSBFHy4xx9K8JUasYKo1p0Z7taVXDSUXbVXTPyQuvB2raPqKWV/YTWzscYkQjJx2rs7PV7/AOGktte6dcSQ3MaghkYgnPUH1Hsa+zfi74f0y5mEl1awsxDASsuTz1we1fEnxMjaXXxawDFsCVXGcgg+/bGMV3YXFyg7KybPQwmIlV922r/E+/f2c/iMfGvgW0vLm5aedCY2llfLOQASTnHIzg44rX+LfiWC30toy4DE4HPp3wO1fHX7P3xJufhpLLp11K0tlOSyu2SIjz78DJ69a7T4y/FtLnTw9u4lkUYD5yBnrjBzkHmvRxlROKV7t7gsA6NfnS03M3U/ind6RrFxE9zmGTG1M/6vjHGOx681Ivihb/SLqeV90ewnJGe3P6V81an4imuLozu5kdiWZieSa9G+HXjW1Hh65guZg0g3AK69cjgD1H518/d3Oyaa6Hn2sTJHq1yiAeVuba2McZ44rB1DTmKnAKg8/XmrOqyvHfSFm3gscEdCM1DFcS38iRLkliFA+tbw1ehx1ppK8tEL4b0mXUdWtrSJSXdwC3oO5/Cvobxhrf2Pw/baY7PvZAS57gcZOPeua+G3gWDT0S/uQftK5JB6D04+laENm/jDx9ZWZ+eISBWycBEHLEH8yOvNe59XlRppy0b6Hwv1iGMxNoK6XU+jf2ePAc2m+ElvLqBop7qQuRIMEDtgdcEfzr3q0lSCEITgKOaj8G6Qum6bBbzkuIolQMwAJwAAfr9KZfzo92YozwTivUwkOWN+rPqsFRVOHN1ZS1fUHt8PZjfk/N3x+FcZeBbi6a4k4Yn5gOnpXb6hBFp9szhwd4xj0z1rz7UBLawNDEfNnmYhNxwBnJ/SuxtHoXITcRahcC2s2BkBw74OB+Pep7lJYz/Z1kf32NxK56HOcnsarSS2/h/TVtYPmv5ScOeSSepP+FOtb5PCljKZJjdajdMSpYcljwOOuB0rNsltFia9XT41soMm5k4IAyc9yaa11B4atRLcHzblyQMDLMTzgYqGF/7Iia/1E7p5Bk45ORzgUWWmiX/icXo2n70aSHhAe/PXIPSs2+5FxUjDhtV1GRdgGY4z1HGenr7Vmw6hL4tuiiyPa6fGcNjAL8H1pl3p994l1CQ3YEGjR8oVb5nI4P4e9M1ENdSjSdJZInC5kkDEbB0xkdSevv61DepLsdO+rad4YsvK06HzZwNoJ5JPrkd/607TtK1bxG6XepzfZbULuEOSTjr3/PnpVG2k0zwbpqLPN9puAOSRyT1OB71XXWNX8RSHG6003GFIOC/Uc8+lCbMGrnTr4htNOl+xadGkrk7S6gkZ/r9asJIY5RLdTb5R/Dnj61yb6naaTIkFkBJdEYLZOf0qnd6jBpcUl9fykSgZLHJI7dM/Suum76HPKPWx6GmrAkHfgdsVX1O8VozhsgDnmvPNJ8Z22pwCVGZSSflYYIwa0f7aE8JG/r3B5r1sJV9nNXPnM1wTxNBqO6TaM3XrrfvGQMZ6dq4nVZvOjaMsSpypIJHUY7V0+sXUaoQQTnuOtcZqUjruIQBc5GTX3VNqSTXVXPxuacbpqzW6OCvLu2uLS8snTe4DIWI6c4FeU3fiC40Zn8iVopg2AVPoa9E8UXH2XWDInyq4CkY79c/jXlfidY01KVXGdx3KR09x+dRmaTwcrrdM+t4Zk1Wjbe56N8OPj3qGnyLbX6+eksiqJVYgpk4PGD1r9LfhUJrPwhpxnfzJZU80sfU+/fjFfj94fs1n8RWEDyBEkuI1J9AWGTX7A+BcHwvpgiOYkgVASck4AGc/Wv5xqSfM7u5+2rSx2b3rhDwSO/Fc7rNpJfMjBgjKc5rTS7MZCkcetUdVaVgSmAPQV5tR3N4qzKd47WhiIJ54JFV9VvBpcYnB3lug7VPEzXULJIMsASM+uKzLnTLie2IlBIU5APWuCW51rY0tPuJNRiSdyIx14PUUt+HlBEMgJHUZrOtRcfZiifKAMDFZttJNpt4RcOdjnJJOcCsHsbQumW2sBCxlmYkngqW4P4VyjafbW+tPLuAWR9yqeAPUD8a6/VrmL7J5gcED37etcgbVdUmaWBssh571lI3je+onieFTYloQDIpySPTuKraJbxX9gBcqDJkgBsEEdic1ct47u3uFZgrJn5g3f/69XpLBLudXjbaD1AwOfwrBrU1j2Z5t4ns4lvWsxGMsBgAcHOenvXMah8IpNWjSdZJYiBnbERknPU5BP5V7LrXh2PzorlBG8iqV3EckZzirNnp8lxCMADjBHapcFLdC5nHZng0PhSa0cRo7yMByHOe9X5fBl1dWwMb+VIp5B5GPqB1r0e90Q2mqFpVCgnJA/pWjcWtsLEuCuFGTg89Oah4alO6lFG1PFV6TTjNp+p5bZ/De4u7d9moqZh1DAgfjjJri/EFnqvhyQtc2knlA48xFJB7+vpXt1rZOkjz2z7w3JA4x7YqwlvPAd0gDo/3geg/A9a5pZZQn7qjbzR6NLOcXTd3K/kz5zPjWCJR5oaNM8swAAHckmrFp4k0y9YmC5jlB7qcjNew3vwp0XWtQNy8EJiJLNF5YIJxj8q5XV/gToVpKZdNMlqMHMakEZz2HYVzvJYv4JanpQ4hmn+8gn6HJG5STBDAqepHanQkEkMc+mOgzWzcfB0RxmS21eaJiuVR1yAe/THX6Vx95pmsaPK6OyzbCQMEkHHH05rlnk1eGsXdfielTz7DzSUk0zYfDEhcE9z6014wM5GR71yN34uk05wtzbOsmM7V5J9Mg8irVr4whuVQnIDAZJzx6g1w/VaybTiz0VjcNJJqa1NiYIxyBzVd4QSVI5HP405dRgkiL5wCe560qXMMgyGAJ4xkc1PJKGkk0/M1jVhUV4O69TO+yFX+bg+vbrQ1uXPzEqPatFyhwDgA+lQOoP3TnHPrVJWHzGe0O0YBOCehpowAR6E9atOjhjlSRnrUckBkIAB9/eqS1C+pTLc4PA7YpshDYHUip5LfaCD1HPNQbRv5zwOtNLuO/UrPG+44PBIyM9KR02yDHJJ5qZ0IBJOV9ajdRt3ZyK1pnPNsz7tgr4JyD05r0L9neSP8A4S+6mkIPl25CFv7xIAx74JNeb3qhWLHucVv/AAl1VNM8Vgu58twSFHQsPqfevocl0xcG+58rxEm8uqpb2Psm21MLGCWyCOleJ/GL4c2Xj7V3nlQHMYUFlBII7/jXT23jO3cAbjnuCDx/St7TbVNYQSgZVh3Hav1uqrq0dGfzlKNSz0aPz9+IvhWbwt4gFtHFJHLA/wApCn5znIPuCPSu3/t3Uz4CvdUu7J0SKJhvZSB068jJ/X619g658NNK1lxLcWcMswGA7ICfpk14P+1fYN4W+Et7FAohDlYVVQMFSfSuVc8YXktUjfBUpTxNOMr2bR8EzXHnXLyMM5Ytg+5qxbNlhgge1UWyZCcdSeKt2yDOc9B0NeI9WfvtCXLobVlCJMsRwOnvWpAnIIxntWXpsp24IwxOM10lhbmUgkAkelcFfRn22VW5byexNHP+6B6gcZq1ZTRzECUAg9M1ZXTYGi3FgcjOD0zVWbTvIBkV0KgZAz0rgPp4Tp9WacOnpI4AwM9MVZj0kRsMgAEgZrKtdQNuscgO7HGB0NXI9eEh3MGZD0wM801YUsxwtPSdRK3Qvz2SwspGCD1z2FAk2kBOdvY1Qk1pCSwDHjO0jiqy60VyQjMR0qtjKWeZfB2lNfibQtZX5CnnPQf1qu+nTzZLZyeg/GqsHiW4jjwUHsani8SSxklkyD0OKN+hi+JMvi7c3zsyB9LnRmDruHUCqLW8sb/KCB3xWuuutK2ZF3E+naq5v1M5yCQe1Lkb6GT4my/+f8GZARlyBkDO47qdCcMMk+hIrVePzCXVflI6GoPKBceYmFxwRTVKXQ458VYKCdrsp3EhGQp5HB45qLczkOBx3J65rSS1XdkjOeMnqRUotlHAPDVaotvc82pxjQj/AA4N+pmtbkPjJJHP1qdYWd0dmwo4IHXmtFLLaM9/QjOaV7AyALkjJ5FaKgjxJ8X4qUnyxSXTyKLFkyEOAR19qqqrykhieD17VqfYioCHkgYI9cU42+1eFBNbRglsj5TF5nicc/302126fcYyQSRkg8g9hSlCnAHYnj0xzWwts7HBUEdT9DThbgdRg9j2p2djzLmJHGFIJBBJ6VbBMTADuOpq41v82AM/TtTjY4Abr2OetKzGmincMcdMkHpVOVycDsTzkVfmtyMEEc8c9qWW3GEIBJA5PrVahdMzhEEKKO57VY2jyyQMnsKkWAtKpPGM5X1q3FbAfwE5P+TQiXJFCFS/BB9eatG3O3I645zVprbaQcZGOPWpliygBByelMjm7GeLIsRnjvn3oNvI/DAgDoPWteG0OCTz6e1NFq4lxncCMgmoLU5bmT9lZDjB5/Wq9zDLGpKEjpyK6dbUBQxALAYB96ils0kQkDnvS30NoYipHWMmmjhZpp1OSwIB6GprLWJrecM3zAZBBzyD1rWv9NRmyB84PNZc1ssTcDBxyTQorqjuhmWLivdqNddy9Dqkxl3q21c96sx6k1woDEkDgA/zrJjBXCnkHmrtttkUKTz3quVdjsp57j6Tuqj+Zei1B1OAuRn9KtC4WXJIwTwapogyB2HYU8xlxgkgHqfSoUD36HGOMh8aTRdNw0YG3kA52+vtU0dzvGCCuOnpWLIksb/ISVHINRR6i8M43Zb0z0FRZn0uG4yoTsq0Gu7Wp0byL5O4jJz0qIMWQSH52xjB6VlRa8MtvHA6Ac1et9VhuIABImCT36ccimrs+rwuaYPGxTpTXzdn9w6WWKSI5YgHnA60QurMGLHIHftxUckcWAEI5PY5zVaR2glIIO0nnj1p69T0lySRZM1xyQ2QTg4705LuWPqud3YdjUEatkkcqD19eKsRv5hBIHHb0plKC7ElteuHyUzzz0qd5YJHBeLn6cY+lVTC+Wc4T2FWMJIgwfnA5NQS4q5DL9kYFDCpQDAIGMAntUP2G1A3lyCO+f0xTiwJPyA/XvUKwrJICwIOOg6YpdTGUHvcbe2sE0Y4APq3GRis4aXlMR4POcE8frWtNZ5QY5HXr2rPnMpOyIsmOpPvVbHG4vZMqLptxu5TCZzknmkfT32klQcngAc057m5RVBckgjJPcU+K+c8YJxwOKqLuckoNM5+ezliJ3IVAqJUaQdC2PQV0f8AaDuvlzwggdyvao5Z4kQkIAAOMCpsYO/VHLuMEDHOfxqrKSAT74+tbN1EkjFgMZPUVm3cSKpAOe4zTXkeZWjdGQ64J4zzVnRFDavbgttG4HP61DJx3/Crfh2LzdYg+UOQ2QrdCaL+62fPVVZnt3h+PfbKcguBzx2roLRApyx49qw9Hz5KkDGRgiuktYwCoIHJ715sm7HiT3NO3HQ4wB696vQYkDAA5A6epqrCSdvPGcE9qtRyEPgZxjqelczMJMc/CZ6H2qnISWBPXHWprxt4GDtPU4rPmuDtIPIzxVJHPKRFcXgAyV6HjPSse9uEOS4JBGOat3tx8hB4x1zxXPX10gVhnPXrzXXFXOOUrmLfPy+M4z3rjvEGoBVIJyBnFdHq1wEQgHIx1rz3xBekblOOfWu2ETkvcxFnWW8JPUnmtFrZBFgY57jvWZpERnnZieMcH3q1qcqxA5JB6AjvXdFJHM3zCuimExocv9elUm0iT778Ac4z1qfRlL7nY98jPf1q1rEiLEFViGbIrVEPRmQ10ysI0JBHTmuj8P20rLuJzkDIPaufsogHJfBJOBnvXY6SwSI7O/HNWiJPQsyQJsJKjpjPesm80hJgWztOK15FZpM7u3TtUVxlI2YgdP5VSXcxe5xtvYFdUG0bzzkVu6hMI4SoBGRg1nafeIurSkjI7Z71JrWpxMgAGCM9aqLZnNnL6tgKxJx3PvXPMcmtjVrkSLwcjtjtWNycmuiByVGG75a+kP2YoGbQtQkYgj7SBGgBBBCgkk9wcgY9q+cFHzV9XfAfTm0nwRA0jLI08hmj2/3T0z75zXHj3ajbuzsy6Lda/Y9XVnyAAQc81qWiEIAw5z/Osa1mz8x5JPT0rqdJ02W7iRlHy9zXyrij6q9iMR4AJ55qJEfe3GQBxXQnRSACwPHYdKq3NgYeF/Emo5R7merFRgCgMMjcfrUhgKSc9DxUc1s6jcAR25rWJkyC4lGSB0Hc1nXdydpI9atyqdhDdTWVfSYXB/T6V2QVzjm7M5rxPdeVZySjJKqWIHc44r4z8S3ZvdYupCmzdIxwPqa+tPGuom30a/CIPMMTBST7da+OriRpZmds7ickn1717eDjpc8PFy1sQhiDxS4LGm0oz2r0jyyYcH19qMFyOOBTIySck1KrngAjHrVrUi1mNwBwMZx3oAI4xSAFm+hqYKShJGaE7Bewi56g4I9KcwIIIGKZ1PBOQfzqQZ+73/lVAP8AmZMnnnt6UoCqOQT3zQuVIBOeOtSqN6neADz+VNEkMbAsQSMetJuKsQvc0nHTpTcjoMn1zR6gSBHyCefWpMhVJI5pruVAA5NG84BYHpzQgBX3HOMYqQ8jqCO1QkbOR0J6U6ElBknIzxmmgAKBk0jJ5nO7I9akLLuAI47ikCqNxB5zTAhMZGGAyO9PMhYKPTipbcZPTg9qSeEDkcUkLrqMKkgDOPbNNBMZOBn60BHJBzzQcBsk555pisSQyOrLzgg5zXr3hPUjcaRAf+WuMFeoGK8fJ+fIru/AeoNsMP8AETkZpatGTPQ4yW+/1/nU8FmNQmSI5IJxxVYguASecYrf8JWvzF3B6/KD0o5E3qjmnJrqa+mfDuJo8huTgkMcjHcZrWb4b6aVLJbqd2SQRnPqOTn9a2NPlEcaBDkk8k1dScoQCCM9KmVKPY4/ay3Z55qPwgt13XFl8jnLBMcfQcfzrj73Q7m0Z90TAKT1HQZ5r3uO4PCngY/Kob7S4NTtzFMgIYFfQ8jrkc1yypJbGtOq76ngdlPGz+WzAMOu7pWlDIFbamGBHNbviX4dJp0b3Fq7PgFgvc/jXH6XcOt0YTGxcnB9RWHsm9jujiGtzp7a0NzwDnvVuWxNuhIXnsTWhoWgXUimRVZ1xnHHHPerOpWUsKtvXoOnX86SotM641vM40ZlmZGU8ciugsV8q3Cqdu4cEdjVeW0CgEKTjqcd6s6YyycnIAzhT+XSn7Jo6Iyv1Kt3oUV+h81Vck87hnP51w/iT4b2hjLRxJGQcgAYyfwr0ye7SFuMYPoawr6d7/UYLdHGHOOeg+tdEY2Oeqrps7f4G6JDpeiQJsCSglmZRjcc9/avVroG4iIHT19K47QrU6fZwIvyBQBxx9f1rqrW7SaAfNlu5PrWUuqPGle+rMLebaZgRzniiXVDvwTjjk0/UAS5bqSeoNYrkFyTnk9RXhVaj5rLY0pwbSbNWLUH3nEhPNbmnX4LDL8Y5PrXK2cB3A44HINatkBuzngeldFCs4vQ7IU0ad3cDzSM5HbH1pILfzgBjgn0zVC8l2gsTgCrmjXjSqCACM4x1r2FVbSsbcttiHxp8NrbxZ4Zu7dY0ExjJWTaMg9c18caj4TvdP8AFL6SImN0JjHgDOSDzj1r79tZGNuUXjI7VjaV8KrTUvFQ1qeFHuFIwzKCBzkY46+9YVG5A22jzL4X/AjV9Klgv72YSAAFYlBBGRnnPXivqPwx4TigtY0KAHaMk85PXvWlp+mRwxIqr07fhW1a7YRgdq5eRJiTfUonw3bbSAiknqcCuQ8V+G44YGaI7GAzwMA8V3s12q96wdTdL/chGR3rqhFGsHbc8cW9eOYo4wR1FTyXbNjA+pNQeNpYNE1mCBjhpVLBsHHXH9asabHDcbS8gIIzwf1rvikkdlOfc5Txtdrb6XNPLkxRKWIA5OK8g8N60usXBEYHzMeMY7/4V6h+0Jd2Xh7wJqLCZPOlhYRozAZI6kHnpwa+e/hBfp9ujR9zSsRhm7E9a87Fu1NvsejSmnoezTaW10qAcEDBK1Xi0aSKYgqSVPPua7Wwtl8lGCgAgfjRcWgwxCcg5OO1fHuVm2zo2Ob82fSwGBBGRVVfie9neJA6ZQgZKg5B6Y9K17q1EhwRxnpiqkvgu3nmFyIlL57jOfwqqde3mLmXVHc6Ddi8RX3ByRkFSPrW1c3b2sRJzgA/SuB0+/bQ0AICgHr0zVfxJ8VdPhsSgdTKR82Ccgd+TxXuYeqqiVkZOXYyfij8Rk0G0ABeW4kJVQvAHqcj0FcN4C+KDNqa2s7hBIx2kknLZ6Z964Dx54rXU70+QCFZixzzk+v1rA0u7CzBvcEk8d66ow5nqJPSx9z+G9bE0a5k5OMYI+naur+0iWAYOWx614F8LNeW6thG8pcoo5Pbn617Bp7tLsKP8g569Sa2UFcykS32neYhZiQP51wfiXSc5kHGO4Feg385jTgZGORXJ6+6SWz44JHANdVGHK0zixEOeLXc88jUfaiDgAc9a0kufs7qQeh+lcte6p/Z96Q7DAJ+b0Gaoz+MbdySs+WHbvX0MKcZxT7nwOIwklNu19T6X8HeIYJtPLGVVZQAcnHbjBPWr91rMUwbbKuccDd1r471v4q31hGI7OVo2B6g5BI5HHNb/wAN/iDrWv3Dm9uHlCjcc8Zzxg4A7ioeHS1TPAxmGnTi6j2R7jrmviMOGfcOhxyevauZ0rVYNQvAjoQAc5NNkt5bpAWGB1IBpLXT0tJCwGGx1/pRBcqPmJ8zatsd3Z29kWQoAP611tnOgiwD0GOK8005nAJBJPb2rsfD90r5Ej5JH3T61dm9DWmtTXtdDF5d7ycqTkV3WjaILVFIHy9RWVo8ahAwAGehrsdPU+WpbGPelY9ekrE9tIIiARx3rYiulKhR6Vi3JVSADUlvc8cnkU0rHqwdkaM8gAwPzqAOFOeppk0mQCePSnW5jzliMehpm3OiN7jgnHAOKga5MQJBwaszS2w4z36VEIo36EYqeW+yM5VF3I7fVm5DE8djUd1eCQE8Ed6bNaovK8GqkiAHaCCe9Chqc8qiIHYBsgnNPFwkcZBbn3p0lsCOGGRzWddWckhwDz2x61rGNjCU7otHy7kYJBJ44rzf4heH7uCYXFpyhGGAzkcfyruVhmtyDg8c5qhqF8JFKyLk4wc1duxwVUnoeaaXoUuoZFxOQRwQTzXTWvgKwdAXcEjn5gOv51RvIWtrpmiUkt0FZsuq3oOEdkOe/GPzrRxdjhlZLY1tR0v/AIR+F5bZVJA5AH49BXkur6dc6vqhuJ0JYHIY/iQOa63xL4t1HSYYghE+44bnkDtwKwtS8dwpokpkhKXhUgAqcA49a4cVhI4uk6dRaHO5Rva+wi/EnSPDUaW1yixSBck4OTVCf4l6Zq+x7c7QSVAbhs9eleH+JL99Yv2clnZuOep55NbHhHS5WuIiy5TnKnt9Pevy/HYSlQk4xR9Bg07Jvc+8BtQ/Mc896jkYE5BGPSlKmRieT3qvIhQjPAzX1h+roB8uQPxpxYgjH60jKVjGOnemIHLDI4p9S+hYiIJwelUdZRTbSEEAAEnPStCJMKecmsrWyBauCeCME1MldgrpHz18XPD66xp1w5Qu8beZ8mM5Ax+ORxXyp45SVplD4RwoBU9a+q/ih4kXTLa4SNw7yExhT0JI5/KvlLxtNLPdBj90Dn60nFMq+hzGnwHzlBbBzjNXPESNFAhJyc4zVLT5VNyDuxz3NXPE8hEa45JAzW8ErBJ3OTQkyk4wSeh9K1dO3MeD17ntVSxjEuVIAIHU1bt0aGQhck10LQwaNeEvG+S2RjgfhVyKN710TJIJGce9ZVu5d8E4PWuj8MsV1O2Y4YZBx6c1Er2bWrNacbyUW7I9c+G3wwRwLm8jARhkIwOQfxrsNe8LwWq4gOCBwBjFVm8cRaVBAoZSXAyTySTzgdaS88QC+hSdH4YAjP8AhXyFapVnNt3P0fC06FOmoxtseeeKNBe6Rw6kH+EnvXn2qaWbIqpyCQcjnrXtupj7fAHAyQO3WvOPE9utxGSgJKnBB6g17uCrynHllo0fG5nhI06jqQd7vbscSAEwB1zmnCMOueRnjJprQFXLFMEVE90WAABBz09K9aMjwuUesR5IwAfXvVKVi0gUkgZ5qxJdleCGOBkgVXa4jn2sPxz2NdCdyloPE6DAJ3dqlDgsChye1VpGHmDt3NSiXac457fWqTQ9WWlvSyBWBwOOe9JHchnO3lgQTUQQcsRyO1WI4yqAlcqaadhOKfQ2bXxRdtZfZWJCdP1zXS+GJbh7GVS5KOcjnOK4FJf3m09M5BFaum6xNZsUEhER529s+tbwcX8TPNr4NSXuJJnrPg3w4mo6n9nlGfMG4MDkg9enpWD8T9AuPDN2E847JFOAuBkZ5z34rR8C67d6Y63kfzMvUeo9K0/iZK3jHTIZYEVJ16jBJOeoFcNV2lZPSx4UnyVkm1Zbo8l8Pz+VeDIHoAfQ9a6rWH/0cEDIweaw7Pw7PaOHlBBz/F2HStq4gaew2jkgcEVwpW9T6OjWjKPuu68jhrliZmJHOaga7mVgA2MVbu0xKysuCM81QmUR/MDW0ZWOpNMtNqbvGVLkuOcj0qHiYAnOfc1HEipGW6mnLKBwOMenatk29zTkuLJI24JwcdAa0dM1SfS54riOcwywsHVgcYIOc/nWaxw4cjOfanyQiWMHr3xnvWsbNlKknofdvwL/AGiND8X6XYWWrSmDWVVY2E65ErdOMD2ySa9+vNTt7yyMSsArjBIPX6Gvy08FeKJPC+vWl+oG+FuM9OQRyO45r7i8FeNB4ksLY28uQYwAR3wOc+9deJnGvRULWfUwwWWwoV5VIvR6nSarFb6BrMN+hVCjA5/n+leueGvFMGsafEVk3KVyMZ6V4F47vTHFEkrkcg49SRitnwnqM+hrHMZDjAIyeAMcj8axpcroeyb029D6euoVYpSV9NGegfEnwsPEFqERhFKMlXOTgnjkelfHvxS+E1/pWrPcq4YD5iqjqenB9CK+kfFHxSSCBWRwW7ZPXj0rz7WdaHikBDne45J5A4714DoTpTdne3U4sPCdKalF6I+aZJ2tX8t8hh1LdjU9hoOo+IYp0jaScKCwBORzzgV0firwLOmsvGM7CeSQQBzxj1rsvD0dp4a0cOAoCL87Dvgck570ueT+JnuyrXSfU+cNVtja3UkTjaysVYehBwais53j4R8ZGAAfeui8cQx6lqNxcwQlYpGLA46MTzXKW37qYAggZ5HrUeZzVJ31Yl0sk5UYYEHGB6Zr0n4S+AJ9TvWuJUyowoA6AE8kn1HaqXgnwJe+MtWjjsoshRukkbICD3+tfaHww+EQ0bRI0lgUO53FgME59TXvZdGmpOrNpW2Pz3P8fUbWForR7v8AQ8Z8ZpaeEdBAWch5SEBGAcnqf0rp/wBlbwmdX8VXGryW/nWkaDDMM5fJyP5fnXP/ALUXh2y8Palp0SlhIY95DNkAHPb8zmvff2OvCAtPCNheo7Ot3CGKk8A5JIHUYrPEY1166itr6G2WYRUKMW1q9We6rbpdKEAKHHbiuO8QabJY3SBGK7jkEn3r2F/DocIUHzHgn1rl/G3h9LKBJ3GdpwAe2e9fQUfdikfURkkkjgJtNkaxlnvZQsaLkNnjP9a466tRFC94z5kALRBu3FdzfGW9iVJYibJTk5HBx61y2pLFd3cdyyeVaQqV4HB565/KulO5XOjn9P06WyEmr6iwaV0wFxkIOv58Ve0zSbTUl/ti/AjVAGjaU4VQO+D/AJzU32OTxAZZUl/0OJeFJ4bg8VlSrf8AiXUU00wsNLt2DPKD9/A+7+fWofoZ3QqWn/CQ3ZuXlzZREqqMfvDkE9a5PXfijp934l03SD+707zCss8oIBwDgewyOfauw1zSbbVlWz0rUTaSK22T7MwOOxBwev1/Gsu48P6B4MS0fWxFPCr4E00eQCe5ArNW6lpobrOv3euqmmaNEjwTAq12SdqjvgjPP161JpejReFbIwWzg38w+Z85yc5/LNal4lreaM8vhWe0wchGt2UpkEZHGRn2rnNJuJ7ScjU2ee/JwDgEe2D0GazZWyN220GztY0v9WlR51ORuIwPTiotR8SS6zttdOhKQg8z4wAKbfeEDdXIvtRvikKjcIsgADGT1+n41nXXjrTH2WmhqJ5mAwQpAz0Oc4OeKjqTbS5BqE8HhqESBDd3chwVB5PfPtWHLANUi+3avPwASLdjgKDzznnmnarfR6Z/pN0S9w5IwOcN9K9A+E3wJuvHE8WseIpWNuVDRWgIA2nkE9CP8mt4VFHfYwk7HE6b4cu9VBl06ymMK9WijOOvrg0kK3On3kkU6MhQ4IfIP4etfVnibxB4Q+E/h3fq08Gm2caHaq8E4wMY4yT715v4pi8PfEzRje6Bd2tzcAb1lt2BY+gYA59ua76VVOST6nmV5tRdtjxLU7sODz0HPtXNXkiXA2s7ZJ4x3pPEV3cadPLbTho2jYqwIIJI6/hjmuen1UhVKuAfXrivv8BO8FGT1WiPxjN6Vq7lFaPc5/4gaelvatcguPK+Yk5wQfevGvFUytcQOeoLEE+mBXuHjwrJ4ckeaQsky7TzjHGeK+f9YuBJIImw+DgNnnFaZvUUcHKMnuj3OGYN1E1umWPD1w//AAkNhJCMyxzLIoPQkEEV+xngq9j/AOEb01gAoNrGxUdASoz+tfjX4ZvDba3ZyqAfLlVm3dAMjP51+wPghzdeFdMbb5Tm3QFAc4wMdfwzX841tJtLa5+1LZXOukfzRlfTrWXczTpcICMqTyatWjOigMcmoNQ1AW0ZYxFioycCvNmdMTP1m9lgCvESp7+4qrc626WZcnOByT2p8d4mrEowwCeDVS900W4KklkORj8K4pvU6oi6Rq5v4iUODnB96sTWH26bP3j3BrHS6tdDiLgYBPI962NGmS5j89HOGXIB9+e9ZPVGyC/8Oi506SBSVZlKgZ4zjis3w/4fm0ZX89lJbptP+Nalw0jTAiXgHOM1j6mtzJfx7JyB2Utge4rKzaNUJfRPMZVHcHBHWuV0zVJ4N7EtjuCScf4V1bWN3Beo0jqYiBkZ6+oqzeWFpcJt8pQW4LAYyf8AGs2h63OMv9fniiDKd4PAB6Cuh0HUjqVmrxAxEcMD645x9ax9T0p4WKJF+7B4z3qsmrNoSLsi+Zjg449TQD2OsvtOTU9uXG9RyCev4VmT+H0EbpjAYEHB68dav+H2jvcXAl3NIAxHceoPvVjU7dy5KSgDPA4qkLVnI6PptzpckokO9B91j3GT15+mamuvNvLWdcAOFOMHr1xVnWhcWsURHzEnDc9B1z+f1qgUu2lhdMBCRuUnt/8AXq4uzGYukSzWDSlwxHIbkkDB5qHXZp2tDLb7jg/MPQY6120kMJXBQEHqRWPqWmlziAjb3FdECNWtjm9JkkvdODykhwOc9/eq02j21yd7IJQeefzrQ1Rbm0tAEjwQeSBxjFPsys9hkrtbAB9jjmu6OpzylqefeJvAFlqt6t28cRwMFWGcnnmvPde8KCwmd4otqJjG3GMeuK9l1C3D7lR8HPQ9q52/0mScMHwykEZzVummtTP2jj1PIhF9qZIzuJHatltCnazLRFo5AMh17Gr82gppl2Xzlm/vYNamn3BwYx8wPJ47VyToU56SSfqaQxVSGsW0zzCW51Wydi4bOSMsM/jW54durq+ISUjzGOARxn866fWNG3RNKkfJ64A/z0rHsbAh+Mg9Ae9cn1Gjf4Udccwrr7bK/iG5v9DYPPFiLruByCM4HTpWZp3j2yvG8lAVkAJYt2Oe1em6v4eOu+CZop0Es6x/KoGSSOAR74INeEWvhiDS7qUjezqxUuepIPOe3XPSuapl1FtWuvQ9GjnGIgrN39TuG1i3c5DgP3B70gu4Lg8OpJ7AjNc19mRQC5x3z3pVt2l5ic7h0PrXK8ti3pJpHfHPZpWlFXOhmniwUyOOv1qm95bL8pnTB5I3DIrFnhliiZSWHGTzXF6rZzvcB43bAboeeM045ck9ZFPO21pCzO8n1G0mlKxyLJjghTmut8F+HE+0Lcq2QSGwQMeoGTXD+FdHiis0uJl3OxzyMYOeldXbePtN0rbYGURz8HyyeT9PavpcnwEKVR1W7tbI+czbN516SpWsnuezeJfDtvpmlJc+aIiApZdwxz6e2a634c61EdPiTfl1G05Oc8+tfK/jjxzqr2ccjpObPcFDBjjHbPauk+HXxM2RBllIKj7rf3hx1zyRX3UVzNHxNoSVm1qfXrzIYy+7A68V8qftxaubzwR9it4y8ilZGIUt8mcE5HTFd/pPxSa8idJXZe4JAzjpnrXnfxT8UWMoIuJTKSCoTGcg9QR6VpOyXK+p8/Vr/U66k1ezuj4o8L6Amu6xBbXbm2gkbb5nYc/j/nvWl4j8IP4W1u4sy4miUBkkx1B5rrdd8MX0t2brRdOmZI2Dj7PGWABPHAHTNdLo+i3vifWbWe40maSdQFeORD1Axz2z6ZrglhKbp2T17n0kOK/e59lbbz9Ti9N8C3d94cXVINrIGI8vkMcelaXh7wdqOoozRsYwenHB9eT0r6L8V+Ck07wfbSeSIAHAKAAEAjkH8a53Q7EW0O1AVA7duvNfNY6mqUowWrtqz6zK84r4ui6rbSb0S6HCaN8ML24LG6neIDgKADkdznNdRY/CTT4VBeSSUEYZZMEHjqAOnNdtawqSGIOAefetGKANkqMg4ya8m3VnqSxdWW8n95xkHwx0tX3hDnttOAB6Y96lT4ZaW6EG0XI9Rjv1xXbxRBQBjBzU0iNt4FUkuxzube7PPv8AhWNgqBguNpxtIHT05FUH+FdshZo02EnPTOfrXqcUHmgDHAqdrMEAHr7VaS7GMpPueNyfDMrk+UhUjuOvv0rNuvh+0JwYlzjoOQOexr3mK0RQBtHy9sZzStp8UhPyLk+1apIycnfc+dx4MJ3BVYbRk7lxVeXwoQAQhyOuAce5zX0JNosExIYA+1VpNAg8soqjAHAOMH6VasZuVzwT+xCEK4JxxuxxSLoWUAK7iOn1r22XwxbSqMx898/0qjN4NglU4+THI4qlqQ2eQR6MqnBXnHG7OaRtKG4AD616hceDgxwuDj0GM/jWXN4TlhYkg57Ht9KaZBxL2BBHBJA4xTBp5fJJ2n1711kuhTwkF4yQe4qs1kVJBGe5yP1qr23JucybAccZ9DTZdOKHI5I5zXRtbEEZXnpkjrUDQhVIYc4/OqTJdzDjt2jbp7H8qja2faSQSM4AArca15GARxz9aFgKoQRnJz0ovcgxorXAJI5/lUT27FTj8a3JLQgAgZPp60z7GWbGMeooHcwpLJCgUEknk8UwWJxjGRW+dOHJ2ke+KkSyCkcZz1p2uLmOdbTzkY4btk1OsBEADkDHXFbc+nliCBtGeac+mnywDzjt61LE2Yf2cMgIzntmmukoIUHIA59a6KHTvlwVAOeKY+jqSSTkkdPSpFc5syyxH5eRjpTW1IoV3KCSefzrfbRspwPy61BNo275fLyQOOOvvUu5dyhHeCQdMVKkh2bdvJqePR3jbOMg9j2NSx2jn5XG0g8ZoSYXMu6t965PcdQKxLuwGeQxHc9jXZJYZchsn8agn0LzYyB36DtitVqUpHESW6IVCjkDApbd/KcEjPrXTy+GN7gZO3PT0HfmmP4dIbHJIHHHWmotsfPfqYyzr5mB1zjntVqObnBHB9Kmfw+28gDBPQ+mau22iEnGDkd2NCiyfaLuVoYQ0ZJGAfyNZ99ZEcInJ7AcV1cemHbtxnHepf7EEqqAvJGdxFNRbBVLHnr2xyRtxx/OquGjbKjGD0FejSeGc5BXjHJxUH/CE+YhdU5PXjrxWqp33RccTKDumcJDfSxyICThTnmrjaqzgBjkdcHn9a7Ffh8RGrOCpYY5U4HGcn2qKb4aP5e4EryRgAnPPB+hqvYJnp4fPsZhWuSo7ebuc/aatHEMOfkJ545qRdZiRiwGUbHB+vWtO5+G0oUFpWBzwFHU1Uk+H96+FTBGRnIxx3NS8Ou57VLjHHxvzNO41NbhkBG3IPIORUX9pJsGcA/XFR3Pg25sZCpbzEyOR/LFVn8PXeQF3AZ9OTzWToeZ61LjeskvaQT9C2t9CSQXxt656GrVrdwNw5BPQGuevNGvoXyI2cgj7oz3xVYm9gBBVg3QZHepVCR6EeNqclaVPX1OxkdSVKsFHv3qpPjG8Htz71yU2o30D7ZQ2cZI5wB7VLFq944G/O0cDih0ZI9CnxXgqjtK6NxYw7e/U59KZCwVsFOpOCP8KxxqriRcjJI6GrqX4QjKHBHX0JqEmtGj145phKkVJVFZ+ZNdPhOgIPBPtVGVQUIxnI/E1eluImQF2Cg9c9MVTuHXbtVhgcgg9Qazd09TWOIo1I3hJNeqKMjKoOR06D0rLucEYTlc9DVokuxyeCeo700hIiQOTjkZpHFXlCxhXELAnI6Hmr3hPauuQ5znJxzgZwetQXLhMg85GCK3PAVoJ9Uc7ctgAZxjrzUt2iz5yuluj13RyHRcD2z2regUjZwc/pWXplsY0CgZ45x61sQRkHLg8noa82b6Hz09zSt/MMYDY45zUpmaNS3UevvUUT7sYJ+UYOe1SYBGCSR3zWKVznlcjkuPkPHJzzWbLIcc4PoKuSoUkAHINZt3uUkc5HrW8Fc5Jszb+53tjGRnv2rltULq7AHHsa6HUM7eOSK5TUbgrksdxOQM54rsgjikzB1eVzCV3bRj9a4LWn8wnBLc811esXDhHJOTkg1yUMvmzPuXPbJrugrHO2Q2beXGAT0/i96p3UjzTgAlueS1arRjYwC88jA96oSWhtl818jkcGutLQxNHT0EKAHkkcgU7+ypLmbcy/L1Ge1V9FWS9uiDnYvJx/jXWx2slvgMg2Y4Pr7U0iW7GQNHKDG0EDoKu2kotl2ONuK1oyChV0JGOPasG8jBlIz15AHaqS1M27l63vYizfPwpwD9ah1GRvKJyPXNUBCAuQcA+veszWLyWJQpbg8jHtWi2MW7FS2iKTSuOcng96ytYdgSDwfU+tbVuwS3B6lskn/GuZ1iffMQAQc5NaJamMmZ5JkOCcioGXacVPHESCcjNRyjB5roW5yvXUfZQm6vIIRn94wXgZPJr7M0C1j0jQbKKDEUccKqF24OABjj1r5Q+HNkmoeONFgl+49ypP1GSP1FfXclq62yqSWx8ufboK8rMHokexla1kzX8OXH2q5iVwSrHAP+Ner6QvlW6KgGAOg6V5d4VthwcAFT1xXo9lfxwRgbsnqcduO9eFrY+gZ0KsJBtIAJ6cVRvLXaSAN2e9Os7xbjGeOetT3TDAx+f4VFnck5me3k80Y5IPeo5A7xbHOCOhHf61pzg+YQMc9PyrPugCSQckdapJkMx7i3YoC2MjgAGsbVLcBODlup46cYreunAwRycfrWJfXA5DDk8iuuG2pyTTuebeK4CYXTGflJOfQ8V8k6tAbbULiPnKyEc/U4/SvsjxRiWFmQcHggD+dfJHjAKuvXW3++eeOoJBFe1hHZWPCxa6mBSgevFKCB9c0rdQRzXpI80M5PHH49aVM5z6etIoxjNTqB0HP1qiWyMOQeOxqeGTsScH0qEqCcjrQF28cdKBblqNQQTinKgJOaro5XkEjHSpFuMrz69+9UpdxakyEFenHpQWPGe9EcgIwOKc6hgRnJo0bEQ4G4Bu/U0PgEBRinsm3g9TxSLGNxyaejAaDlgDnHcU7cVPPIpgQucA85pfLO0gjoeadh2HKoPLHOBwRTVBOc/hTwwjHTOO1Nadec9fSkhK45T8wBH1pZGxyo7VD5+TkevSmm4DDBHPtTuGty0r7MEc8dabIdxAByKqicjgUglPc9fWkrFWZe2FF4Jz7nioNhdjg8Z60xbo9CeMcH0p8MyqSCeaaIs0OI2nB61veE7kxX6oAW3HkVhOQXHPBrZ8PRSDUI2Q8A5yf6VaMj1uCUeUDnBHb0rqfD9yjxhAx3dST61wdqWZAwOT3+tbmmyvaYcnOeij0rRWRx1Is9MsbjynCq+QOTnvW7bSiXBJAbP5iuA0nVBOQpIB479TmursJgBlh+NRKSOJxdjedOCQRnqc0+JvMQkkgjgmqMcy7cFj68VaSVSwweD2rnbTBKw6e0W4iKNhjzgms6z+H+nvcicLiU9TgYrdQAkE4GRjP4VYsyqTADJJ6VUUjVMt6VpsNgFiCg4PJxwadrGhwajGQoAJBDMAOKkaRYTktkngZ7Vk6zro08Eh8k9Bnim4M6INnDappqWE7R4BwSMEVnS23zfIuCRxir9y0+o3ZmY/Keg7Dmoo0k81RkbQcNjn8q52nc9KndmNcWhKgscHPSqLRw2M8dwzKAp3EsRng54ro9TtlaPCnBI/ya878aaXcyRiVHbcg247YrJ6HVyp3uet6F47tdZ2xRSEleASPwPeustpH6g/Ie3HNfLXwu197LX3spSzlj+7yeAc8jNfSWj3hmSJQcZGMdq4Ks2jxaivI6DyfMVgTjPIzz2rOk0/zJCCMfUfnWxbRmVQScHp9asrahCWwGrxqj9644OyMeHTzBGTknHaq3mGNyOhz2rfwMEY578VmX2kuiNPjagGSSOPc1UJtanRGfKinfFrqEBCTjrV7w3DLkRrEzEcnA5OT1qnpKpdzeWpJJOD3/ABr1Xwt4fSztlkZBvYZBPXHv6V7FKXMky/aX1sWtC0R2RXcEAdQ3X6YrsdNgS3woA5OeBVK2O1eoHrVyGUZ4PNbu73GnzGxCAFBH5VLkMCSee1Z8bHYTnA9Kje4MYJJyOtZN6gLeyBCTu/Gsm4vrewt3uJZUUDnJIGfoO5rF8W+K4dLsZ5nlBKg7UzySB0A9a+GfjR8ZdZ8XXs1otxPaacjFVhDkb8H7xx/SuiDNFZHU/tDfHuHxH4vgt9Ekje0sQCbhQQzseoOfTAGMcYPXNcPZftA65YOjIRmM/KWJIIxjBHcexryyGINGQSMg8HuaryApIFP3ScZPpXTzWRtB2O48bfFLWPiCY/7RMcojUpGEXAUEgkgds45rpfhFpMt9drKMqFbg44JHJrz3QdM+3XsUK5JJAGPrX1B8O/CUWh6YhByxHJxjknNeTi6l6bjY7qU/eTO80lj5ChiMgdDx/OtGNVlUgYyetZkW0KMcECnxXDI3A4JwPrXy9u56F21sOlhEcoBAJz0rTtYUlQArzjgVkSSvOwJOCOlXdOmKONxJxnApUo66ohozfE+lk2smEwCuAAO9fLHi3UDBfS28UhZFJGWOfmycj86+y73FxCQ54IxXz38WvhgkLS6jp8BXCM0iqMKuOSc/yFe1h/ctfQxUraHgMty6yl5iWJ6e9Pg1EqAQMHPFQXhcXJV1wAOc+tQogRdwI6flXrU9diVJneeHfHc+itHKkpDqcsoJGR3r6T+H3xDfxBYIEBMq/e9gemc18bWuHkUEZGcHNfUHwOs0+wPKx5LBQD3yM59a7YJNmm61PZV1lzARIOcd+ayb1hcqT1zn73vV26ESw8tzjoOtYV5fpbKS5AA7sa6lFLY55xujzjx/pghtJZH+RhyXGOg/xrxW6uXS5ds5Cngg9RXqHxR8VRXW+yhfgHaSDnPHPPIrye3iecPvGc9BWc6sqelzx8RaGjQ2M/bZQXzjOK9c+HN9bacrrIVUMABnsR0ryq2dLPgnHPPtzW7YTsjghyQfQ1yvFyT3PDr2qxcJK6fQ9+tvEAdAVYYPAx3rWgvVmiDvjPABzzXkWla28FsqnngLkn9a67w9eT3cDMCWAOQPeuiGOV7M+Sq5bG14P5Ho2m3KlSPfGfWrH9om2cFGwe+OwrlrbUntkAYEk9hU/wBteeLcMrzznvXswmpJNdT51vldux7v4M1iK8tEDtllHP1rsVvsoAjZFeKeAdSYRmJmxkZA7CvSbS7IQAHn2Nabs7adRbnRSXQGCT+dRjVFjbOe9Y8+owqux3AJ6DI5NY99dMc7GJ9MUrM61Vsjq7rxKiYO7gdaWHX/ALQuVOPSvL5r9xOVYE4POc461pWmqSGAmM4f05FNR7k+313O4mu5JTlW+tV312a2XGSR3rj7TX7i3lIlOQO2eK1pNRhniDO6r7nH+NUl3M3W7Mur4yJkCElR6nipW18k5VgeOua4+9t4pXLxzAkdgQRVeTUEtIQGfGBgnHeqszH2j6nXw+IXeXBbAzz781uWmqxsmTgkdTXliakODG+QTkirsOvLbxNmTDEdCQP0rRJ3Eqvmekx6vBcMULjOcYqC9s4GG44I7mvMP+EoNhOjbg+45PNdFceMLWSwBEoBI6A85raMG+hlKotdS/dSWFkWd3GPQ4rjvFuoWjQBrdgGJwACMjrWFq9zLqruVlYLnIUHg+5rh/EviA6Np8s77p2QcRg9fbNdKpXW5xyqNtJLfQ6XSbCa4kM103moDkAkHPPpUmuWFrcQEtABxg4A5HSvmK4/aL8R2eoFrcotsjErBIucD0JGD+tdb/w0ra63p4guLZ4ZTHhnRcLux2zz9TXHPkStfU9ZZPibJtLXc1rnwQZ9TMsSZTdngcAZ6flWtbLHohAkXaPcdDXCaT8dIbBmS4iaZHPyleo+orP1jx5c+LblWgiaCFBnYWBJ45JIr81zTCSlPm7eZ69HDzw0feWp+gzuVHHWqzknBJ5zzTmJIJPTNMc5BGePWvVP0nYcjqxAJGKGcbgASAOKgVeMg8+tLhs4xn3HaqQ9SyGBHXFY2vnMLA8r3rVicEYJyawdeDmCUBiMjg1D3BHyD8WtVnbxObbYREpLBT1OSefyrx3xsxE6Rk8EZA9O1e9/FXSJ4PEi6iE8yIAKT689x2rwX4hXCXWqlkwCo5GOhqNmUjldJhH9px70JXcCc/zq54wKSGMxcBRjHqaq6Y7tcoQM88mn+Ind2AI4A4rpprQmRz9rN+9IJxW3ZSIzbiOAOfwrmJX8uckHP0rb0uTemCM5GDXUl1MpGooSOQMRhScc81vaDCZrgPGSCCMVhrF5qBgATk9etXNMvpIb2NU+XB6juKxqJkxq2Z3Gq3UrxRhh90ZB9/eltNdufJVN33eBUMwkuLYEEnHXPfitDw14ZuNaEwgAeRRuAJAGPqa8qpCL0SPVo45rW/qaelasVYjfjJyQT1OOprP8SeWEZgMM/JIqrdWVzo966TqYyp2nOcH6HpT9ST7ZZggg4HJJ6UqScXdHRVrxqrXU4e/OGK7uQOcGqAYp8pHUVfv4uTgHOcHPpWc0h2gEZzmvUhJNHjyTTsEcqvkHt69DVdiAxJA5PUU7b5bnAppiMi4IwK3Wpi20RtEZHDbsjv71PE4yRjLDmothRgoPBqxDakZcLu4rZX6jWoJKyEHkknJz6VrRziWMKo57g9hWZGVIIOB7VNZIQSoJyTk0x30sLLDzxxnrUUQdJCScr/KrTRk5OOOgNMFqYiMkkN6U9ROVrnsHwUsTqVtdmcbokYBQRnPGT+Fe4eHfC+mF0nkgSWMH7u3IB7ZFePfA6AWvhrVJ1cuRNgKuSRlRgD8a9h+CWux3up3un6m4IdQIhJ0JycgZ70qtGU1zx6bnwmZUZSqSqR2W5538YdJsoyZ9NiEYUnKgcn1+nNec6CTNbOhHzDsa+r/GHw30zU4ZkUCNzkqSOM9uM183eIPCt34R8USQSpiCUkoy9Nv9Oa8dVYyly31RWV4pKPI3ZrbzOc1DRobyFxsHmgEA+lcLc2j20zo/QHAFejapIba8Iiyd2Acda5bxV4cu9O2Xs6EQyDcOvrx+ddC3sfU06qutd9jm926PaDjnJFV4k2HeeMnNOY7gSpIzySe1Phj3pxzx3rZXZ6dOV1qIZR0IJB6VPCBHyejDmopB5a4GD2yKVGLL16dBVwkzojqyYuiZPX0zXqXwV+Kd/wCHvFdjaTT77OdthVmwFGDwOeDn868l2F2HOPY+tdb8MtDXVfGembwCscysAexHIP4YrTmfNY6IS1PrD4pXN7cWENwhaOIbSWU8jPTNTaD8QbXVNHjt3YC5jVULDkNgYz9az/HfiJG0SW3lj3Ar1PXI74rxv4aX1zceLjGR/ozBvkz9z0PuK5PbNXTXU7I7anp/iG9aS4IDZA561mabrz6XdCQvkA8gnpWb411qLT5UTJZ2bnHIA9TXOz3MlzEDsYq3UY61wOctdS4Lubfjz4hiG+jEQDlhgsT0GODj1rzbVPHt/OHhWQiEghh1znrzXQXHg2fXbOW5jDBlBIGCSccY6V5xcWEsF28Tj7pIPbnNZ6s3TSSR0sGpx3mlpaykCViFDHuSeOa+kvhp+xHFrNrbX2r3775drCKBgVKnnGMZB+hr5c8N+Gb/AMQ61bWNoSZ3dVQkE4I5z+GK/Tj9nC317TNHs7PWyspijVfMHOTznnvXk5hOtCMVRerZ8/m2IlTUYQlZvc1/hf8As0aN4TtiiWwcltwYgD6dufxruPFfhYeHtMWaKMbQQCP5V6NYTJGgIIPFYnxKiGs+DNVtYnEU7QN5UnXa+CQfzr0cHSm6S9o3drU+cjTUrS31Pyw/ac1y78QfFS4guTIEjKQqBkhVJwMD05P5V+i/wC8KW/h74beG4o4fLkWyjMmP7xGTg9x3r4hufg14g+IfxRgeKJLl5JVBLvgkKeTnHGcE/Sv0e8I6D/YGgWFm2A0EKxkA5AIABAPpXoYfD1FVjJ7LqevGpHlWuqN2yK9GHToTXO+O0jmtRFgFjyB79q23kEQJ6HHFeZ+Ntdnk1G3SDkqx3elfWU2rJHT7RW0OR1y01KZhZQExwMfmPpWCbQXxutElTEUShic8nJycHse/4itDxrr9/pqxywRF1zuYqCQAMdcdM1Nqfhe+1/S47/RJUhv50XzNzYBGMEZ7EE/j09K7UmylPU53VNCnFog047LVCRKY84B9Tj296qr4m0eyuLbS7W+iN1O/lhAQWLen161F4D8dS+F9Qu/DHiaE2s8tw2Z3Jw2eBg9CDip/EvwNsI9VTxHpdxMLuBxNHFGVwTnPXBJB/DqappdSlO7OYn0W58E3ly9rZTXb3TFgQCQhJzyQOOT0rO0bwlrfjy5EHiiRX01ZOIUO09DjoB64zXoXhj4nWF/cyaJrULadf5KqZOFl69DnGfbvWT4ninXTLuPSrx4LtgTBLER1ByAexBGRWT0N4yb1ucbrXwbuPhqx1nwlPLKIstLYyksHBznGDz1o0jxrp2u38SmNoL9hjypVIIYdQKq/Dz443mlatPofjZJbK6WRVilljKgKeMkkAYPGD+uK9C8QfDfS/ESDW9Gljj1GM+ZFcQEMrsOQDg4IPQ1DV9zRy7s5e+0fVNSJi1i9zp2OI1wMj3PBFQiw0jwdGW0+ywHwC4JbGeckk8D6Vom9tvFEMmlamTbXwBV41YjJGQSp7+tY1toz+HpZNLuZzNbTAiCVuo6ggk9/8Kxa7hze6zk7pmv9cSNz5s08n7tD03HgCvs/S9Wh8B/Dq2vdWdLR7S0VpSoyCwAJA9efWvkPwLpFx/wtHTLC5jNxEl6NsjLwQASOenUD8u9e3ftoeL18J/A2/wB8RLX4a2jcAnY23gn0yTjNYz1dvIwlJaH54/tG/HXVfiv4xv3kuJBZRyNFHFwAcMcHA4Iwao/s+fFjUfhf4zgmgmkGnTsEurcHAcE46ZxkD9a8vZ16PkkcnPUnvmiKRkl3odhBzn1IrzHVlFpp2a2CSTVmrpn398ftKil0u08SWIwlyF80LjuBtbj8QTXhNvcykJ5mCCSCa9J8HeI5PGP7PFmty/2gwRSIxdslTGTjOeeCMgduK8kF0LREkbJzjGa/VsnxXtcPCbevU/Ks3wtqsoJaN6EPxA1Vk03yyWJIAAbOM55x+FeMXUwaUk+pyDXd+PNWe7ljRSWQZxiuJksZ0mw8LIThgGGOO1cGd4iti5qnBaLse9kFCng6Lc9JMsadaTrsnQFQx4z14OTiv19+EGqWmr+AdGu7aRjFNAHVnyCQfrn1r8sNItQ3hxJNuJUd8kdSM4Ffo7+yjejV/gr4eLkKYRJCFJ5OGwCc/SvzTNsGsLOLW0l+J9tgsT7dO+6Z6+I3guywYlSOlQX12ZAyFMn1x1qadHBGDnHNU55/IcNIDt7mvk52Z7USi96LMoGQL68d81NFdrdyBGQFexNOkls7zG4ZGeCcVIWt7fAQD2IriludkGZWqWFnqMbwAYlXnAB5/GmaVIsKGAHaycY9e1W5xFBMZjj6+1Vy0Cv54GCR1HesuhpcoalJJZXiyySkRk9u3P8AKnSQi6AYMcnkNnke9VdXmW5Gwktk5HtWPfahLpwgJchM7Rg8f57fjS0saHR6olzJAioxcDr1J+tWUtrn7CjFCHxxnqfese21eVY/OBJIGcEnB9q2dO8QjU4Nqrsdchu4zxg/Ss5FJu5LbWEklqxmAJHY1yGoEXMrwmLgHjH5967EaiLCFjdPtQnqSAP1rNLWlyxeDEpPUg/zoiF2YOlaokAMCHY4pdR1GU3SOZOAQeOnWrt/oSKpuVjCv7DGa5m/JDEZOQehpk7nTXMb3yB9+QRwB61l6glzb6bOEbJAJUjqMeh9awbvxBc6XaKYwW5wAx4q7Y+I31O1SVFwc4ZT2I6/Wkmr2KVy34ee+vLR0lRsg4DNkEjj1re0LRLqSU7zvGOBjkVk2HiaJJ/IcbXPAIHBNdJoWrvb34kJHlkEMG/z1rog9TN3SKd74eu7i8Nt9nJQkZO3gE98+n0qhB4TvYb94HtmEJHBA4HvXpaeNNIcrEXInYYBCkjPcZA4/GntrtusRYlSR09a9GnZnFJu54X4j8OnSrgMVcxsSMsO/UD8q5DU9y/cJAB5Hevd9ZvLXXw8Dxjacgk8Hk9j1FeTeJ/CtzpE8rAGe2B3LIoycE8Z9661ZmDeh57d6Sb6QyvnIHeqUaRWrnBAI4wa6djvGCMDGCPWuZ1GxEt0AoIJPas5R6iTfUv2+qkgr5YIxwOxrEkuEN7sVAnzEAKMVqtpMsEYAfJAzmqMFshkXzshw3Jxz1rG1jRW0NW3uZbaE4JIIxz0rjtW0iBXMhCjOWAA68kmu81a7torJAqkEnjAxXGXswnlKNzzx61nJIqLZyt3pgmXpgjoBSwWaWsQLrjA69MVvCIKCGUHnjIqrPcAAB0BGeOOtRbS5XM7lFrOK5tWZwMY4NclqemlnJgJYjtjnPtXdLtaHYy8EelZ1voW+4+UsRnINaKFxc9miHTEkj0om4TkLjJAwDjr+fNeH6jNJP4pSWUl/KkVWxwSAe31Fe1eM7yfTNAvCQoVY2BY5xg8Z4715V4E02HWtZ+0zvvRWy2epzXr4KPLNJ7Hg5nNSpNJ620PR77W/wDhIPDh0q0RWJAJYj7vQgcjjFYbW0fhSFEMuC3JJPGcc12F8+meGNJlnUqMAsMckE8Y9cCvn7x74tn1C8kMRYQBiFJPPIGenTn619JFJNanw9CVSU23sj1WX4hQWFo5FyiSgHGT7cVyGna/c+MvFFtZITO1zIEDHkgmvJoLu91K+igAeeWVgqIuSST0A+tfbnwW+EOm+C9At7/UYFfWGQS+Y2CVyM4Hcc8VroxY1e4m9Tr9JsbLwfp1va/KQsYVmbGWIAyT2rV8P2lhc3D3dvFF5jHcWVRknpk4rzLWtYm1q9jhLtCoYrtPGcnHOa2vDt4NA1ywtFn8x522kZ9iTj8KORO6R4PTRi/E7WTc3KaaUYIhDkkjBJ/XtXN2SYUKMY4ra+JDpJ4jgWPDloQ7DgkZJAB9CcZ5rLt7dxggjNfHZjpXaXRH7BkEXHAxT6u5oQW525X5gfStCCN4wM8AnpUWl8yAEcZ5OOK1JoRkYGRjFeO7tH0aZEqDfjcMipxCz4wMgdKSKMNlsc+1Wo1YKBjb7VIXQQRDaB39vWrKoGAAHPrUccZAJJ60+NCOSe/X1pq6JuBiwcAH3zSmM4xwPcVajiL8jpjnNDqFz046etWm1sSZ0kR3AZyRzmq7xkZ9a0ZY8tnHJPWopICo55q+ZisjN2lugOO9CjduDDtxVv7Kd3Pc96RosMBjJPtS53clpMpeUqsSAKgmtjNLlgCO4HFan2TD5PLf1qOSPY5zyT0pqd2RymZJYpIuCmQPWsqfQoX4KDryPxrpXQP04J7e1RRBBkHqPWq5hctjlLjw0HA8tcj07D6VhXvh+RAFK4IPpXpJyUyoxjt+NVxbJLkuuT6mrUtbEtWPMp9PKKAVIP0pn2DJBArvrnSY5SWK4HQDHSsW50zY3AwO4rWLMfU5prE5Axk56ilNkUbGzJI71sSWxjAGCQD+P1qMRF34H3R1NbKxm7mctidhyOD09aWOxA5AJHo1a2wqpLDORwaYsRdSu3qeDTtchydjKurP5woUbSOo9akSxKBSRn61fltypBzxVryg6/NycVNgTsZAgIwQO+CKj+xH75OQeAD0JrUMOJCAOD2pm3AAI4XqTRygmZ/2Haowdx71H9nckkcAdc/WtiOM7M9OOc1DLCZMBRn1H400kPmM9bNZBwBxzVSeDEh4/GtyK028k8dDTfsCvknGexPc+tFg5tDEhtM5yMZ5zU6WZZ9uN1a0Wn7WAI6DIJqeCEB+Bz6/jW0URzJGJ/ZbsQSpUDpxSw6SS+SuR39q6gWBkjJ7DrxT4dOyMcVrFEuRzP8AYabeme5wOaj/ALIWME4IOePauwGnBTkAge/1qUWMTnDIDjqcVSiS5aHGppDiUELkdfc81ei0ZRICeRjkEV1htFRQpAx2I7VDLaInXr1zVcpPMZcOixMASPXPvWlb6REqHMfHfHU9qmt4cHI5xxzV5FcYIGf61fKTzdCq2jI4XAJBHQjoKVtMRBjbnHGSOtaiq7gEHBPrU/k7gARnHWr1JbZgtokcil2jA9gKyb7T4UIIUgk45PBrrmhkYYAYgZ57fjWbqVjuIJYE1DLTORutPgIIMS59xVSTTIigAiBAGBgdK6OS1Vz84z61C9odpweAOPSs9i0zmf7Et3kJKAEDAOeBzVV/DFk8hLRI79j/AFrpfsZ3/MR74HUVXezMecZyeRSuirq5ylz4TtjJkxq3Ybhmue1HwfbKzlHYv3XggHHQcV6HKpbPqOK52/Uo5AABzjpwaT3KUjzj+wpfOAMZBzgHGRnPrV+Pw1LKoyAQOvvXcQxI7AOARnsKv2tpEzZKFQDwMYzSsjRVJI86bwnJcRFnjJ29QegrndYt1swVcBSowBXseqOlvbsc4B/WvJvFdnNch5cFkBIBxycniiya2H7eqtpHD32uiy3bTkDpXMXviuZpCUAXnkAnmrmtWUscjKQScnk1zf2RzMFUZZiFH1JwK0hTi90ZPH146Kb+8tXHiGdyMkg+/U16x8IbT7dbm6mJMiSYUZPIGf61tap8IrTxT4dsDbOljdRqpLmPO4YwQcY5J5rX8BeF38MWYtHZJGRmJdehya4swUadJKK1bPXyrF1q9WSnJtJdTtrBzwMncOoz1962IwW6nOBwTVWxtkGCB1H61qQW4VgGORmvmtT6Fu5NbgKnJ5PfsaFGSc9KmynlkDtwAajdRtGDQjGRWupXVCEOT0BNY92zSLk8ZFaFzlMndkjtWZMwdCCfmxnnvXTBXOOerMG+neMMDhh261y+pEuxOOTyPyro9QmCZBBJ965DWp9rBickHI/Cu2mjjb1OP1+6bDIo+bPU9CP8a51Y3iw+SG6/WtzUZvNnG4c55PrWTeTJv2AknNdsDnltcksd8pL9COuarX8zynBHPer1p+7tCucE8+5zVf8As57hs89ck+tdSWhgbXheIRwEgDB5yetdCswddpOccDNclbXT2Z8scZ4qydXmUELjHrRoRfXU6hgFhLEDgHFc5OBJKSDjJ5qzZ3sl8vlE9ewP51YGj7UzuO45zmmtWTuYN04RuC2BzjPWsG/k+3XyQqcDP1xXT32nsNxIwRwKwtGshNq26RCSD1I6HPWtYrqZvY2rnSY4bNQv39o5PSvPNXiZLpsjvwa9J1u5CR7egAwMVxF5GLnJcgnPfrWydmcsjFt1PBABqOWFs5PerLypASiDoeT+FEJE5befnI4qk7O5mrdSx4bvf7J1u1uyGfyXDgKcHPsfWvr3w3r8Gu6VHOu4ZABVxgg4HavjRk+fGcH1r0z4YePrjQb1LW4LywSHaCcnaff1FcWMoupHmXToengqipz5XomfVmiyqqAISQOm7qDnmukt1ZoyWOO/PeuK8P6gLhEIAAIDAnpg85rurJkngCg5BrwFc+hGwXs8cgVHyCcc11NkjzxguSe/NUdN0QMQxPfjHPFdVYWUaIAOoHT1pWfUVzBvrXZGMDHPUdeawriAhiSeOpz2ruL2yMikbDznnFc9e6ZJHESQSB1ppEXOVu4Np4P/ANfNYN+h7DJ7/wBa6q4spZBx0HfvWJd2pUkFepwSK3gtTnm9DjdWtxLESc8ds18q/FjTWsPFU8ix7EmAbgY55B/TFfXupWmBjGO/14r5/wDj14bK2cGpIfuybJAAOh4BPfqK9bCuzPGxSurnhQRuuMUgHP8AjTwx3AHJx2pdhJyMCvWR443jIByB6jvUgYAZ7U0LjOetPQgocjNUJj0Ckbj1PTFKFxgnB9qai7RnNSxEHg8nOavTqQhg+Y4I5NCoQcAZOafkNL8op23HIFQFxhBTjHPtSwvySxIPpUuwscE+2DSCMk8nvRcV0wYhmBzgdqEUjJPOepp2BgdCKXg8A1S1JuIoCsT36moGl5PP4/Wpd4XIPJ9ah2bzgjNPbYtCeZuPHXuaiwScmpNmw46+tOCgkZHOaVhjVjA6nnPamqg+pzU7RZHYGljhK8jkZ6mgVyExgHkHJHWkMZG6raqshGeD0okUJ24qrBcpMOORzTYs9RU23PXkUhQg5A49KVtbsLiCQ5AY/Sup8LziK7UORhjxmuV8s4BHbpV3Tb029yhwcgjp35q15ifkeuROyhSCAMevWrP2904BwemazbNhcW6spwAAR7cUryBWAJ5Bo22MJxVjZ07UZYpgc4OMgivQtB1B5oMyseeRk57V51pgWe5Qdz3/AKV6KumvZWyHGMjOR34zXNUepxcpcmv3DZR/lHU1Zs9XLYUn86565ujjYeD6jvRp07hgGweeO9cvO09SLXZ3sN+ZEA3YI7Vo2t0MlmbkDjPeuPgvHwCD8wHAPSr0mqRW0W55BgDODXTTq3NlTbOgutWRtwLEEc5Brg/EV293cgM7EK2QM8AVia54+g+1Pao/7wEZ56cZArPfVjcYd3OSMkE+ldkZpnRTp6nWw6l9nt8ZLHoM9CMVWXWFglJYjHXv1zWDBf5XD5A7e1UNUumKEIcgjk+lZyV2d8Fy7nbDVIr9MqRkf4027+zS2j+ZhWwTg4/OvM9P124trsEZ2A4bPcA1uT6nPqo8m0iZ5zxj19K5JKzHKrFX1PLdYf8AsLxc8kMrKgk3A56DPOCO1fT/AIJuv7QsLSdZASwDE7gc8c818ueKvDeuwX9w15pdzGsRy0xjZkAP+1jGK9s+AF1dXWhyxXKFYbdwsbEEZznPX0xXmVY7M8qcot3ue+2bCQZzzirM2cYHOR27Vj6fMWU4yF7Gr/2gRkZ5Gea8SonchNDYiRMC3IBxiul+zLc6e0f95ccD161z8ab/AJgOOord0q4YkIenv2pU73KuU/Cfg0aVemUnIzuAPqfavRbeUCIKuBjrisIXIjZVPTvWlbyDG7Jr2aKaSBSsaAnC5ycCpIbvjcMdOtZzxCQgk8HtVmGEbQO1dpop2NOLVAyEHg9Oap3d8ThA24nsKiubX5SU4IHY4o0rSnuJlaQnaDnmsGVzGbrXw1j8V2+JpJIlOclOpBGD71x+qfsn+DNQ0yS3m04eewwt2CTIMnJxnI5r3mMLBAAeABxVZ7pMEHkdKzvca9T4t1/9iy2iupfsOpz26D/Vjyg2eeSewP0FYC/sVa3Kzl9VjMIIAIiw/PsT/KvufzonfAAzmtCC3jkUEgHPrRJza3K17nwn4S/ZS1nTNXV7iUlI2IDxA8jHXBH8s166nhCXR4lhkLEIMZY9f0r6VXTYnfOzPqcVyvjPw8htZJI4yXwelcUqc5aN3NYTlF3vqeGG0CEgn5fyqS3jBGAM81DqVyyXjQSI0ZBzggjPPvRDKUCkn6GuH2Ek2enTrt7stNaA4bGMd6pS3H2eTkZA6Y71oiVivI4xyRWHq03lNwCSD3Bq40WjtjUUtzWW8BhBPUjk56Vxvj/xGmm6TOJCSCvOOv0/GugsJy6/MBg9653x14Xj1vSJQQQR8wwM5PYfSvQhFJEvlTPkTXb1b/Up3RCgMhIHtms0eYPlI4znPrXQ+JtCfSNUliYHIY4yCMjOayECuMOMntmuuMkloZStfQS2d1mAI6GvbfhV4zGkweVLOREWyqgcgkc/gRXjduAXwB+da+mTSQt5YOATwRXXCoo6spNLc+qH8cWEsSvFcCTHUk4xxXnnjzx4PJnigy4kypZTwoI5rz+1luViCtK5DcDJ6ZqSTSpL0FSSwIzjFbLExSJlJJXOUk1Se5mLnlc5Ga6jw1Cl1IFcfM3aoYfDRYlBGcg/lW1p+gTWXlyKD5oPftXHiKyqR03PCx/7yk3HRo0r74eq9q88W4tjJXtXM21pJaMAQQV6ZHQg16hoN88kflTngjke/eo9X8JxXEnnqMBsc15Tnpe58bHG3lyN/MxtCtTeIpYEr3B713+miPToB5XA9K5G1s5LMbUOxQa3rSCWRA5fjGBmlCsrpMuVZcr1Wxp2upG4virEhFHXFdLZBLrgYwa4WIPFISAQWOM10uiXbWEgdwW74J4r6fBVG5JX0sfD13u2up6HodubXBTIJPXFdVbajLGgIG4gH1zXD6N4piulKAKGHQZGRW9ZeIVhYhzuz37V7yuZRmmtC07STXiSyytjOSG7e9dTpssE+ELAtjvjmuDn1mOWcngDPAzU9rraW5MgcblHrz9BWns5PY6IzTO51DRYXUMgGTzxXJakHsGwoJIODgZx9ahHjyVGIBGDxzzVfVfF9pDZPNMFBIyxJyfY8U/ZyiHMnsyjc6s4Ls5J9icY/CsG71+4ncokr5AztJ4HPQGsd/GMWuM6xxOi5OSwznmopNSitwSX2HHX1qr23PPqNt6PQ6zSb+6kUAykEn7uaq+Iri4tyCZG4xxjj6msHSPEQt7tXMgZCec4470vi7xRFdWTeX8xHB55HHQU1LUafuWb1KeqfECS1i2W6b5SMEkkAfh3rmJ/EOo6ncK+6RZBkAqx9at+FNPh1W982Z8rHghOuee5p/jbxNp3hKXYkCtIAGIGAMEnr1Pb0qnVVNXsFOlOtojd0yLUpLJZ5Z3yo4Vjk8fhTW8QSwcShjg4zknJ+lct4W+KEviK9js4rdFVj/eJIHc+lb/iy2n0mzhu5lR0ZwDg8jPIrF4xpbHQ8LKLs7q2511h4vsNM095bssgxk/KSceuK4jVvEWjeJYruNCHU5IjYEH2wDXK+KvF4uNGli2hMqMkHnrng/hXEeDteiur4KwLbicsO3HArF43pc9HB4Sdb3l0ZwHie0is9UuIYm3RhiVbHTknH4VQ02SEOFlPGe3avS/GngJL4Pe2rFSTlkZRgcc9BmvMhpEpkKBWJB4wDzXBOtHqz9Eow50ky/KbcTKA/APGe9dJoviK3tfkA2jGD3Ga5/TvB2p3U6rLBJGhHDsMZHtmt0fCPW47aWeKJjGgyN3BYDqeM15k61GTs2mdn1RNe8j9NS3y4yBUZOMAnJJoIKqN3eolBVs5yM96w0PSTdhy8A+vtSxt82Kaq7gSOhpqD5sjqKaQ2SKh80kcjPSsnxE+23cg445PpW4Mbc9B0OK57xM4jtJd5wNpOT9KmRSVzxvxHp8Ws21zBKmSx5I6/nXxz44i+y+Ib2J+DHKyqD/dBwK+1Y7eW7S5eMiQgEYHf8a+MfidGkPizVMEsDcMxB6gkkkHvwa5k7v0KatYwNGy90oXB55qPxQXjkII7cGm6Mjm9zEQADk+tV/EkkjXBVz8w65712072IZzBcu+Dk5P510eiJ+7APPNc7CoMhB69QK6TS/NjVQBke1d0UYTdjotPiDyENxxxmrVhpjzalGiKCxYKuD71l2k7vMARgnj9a73TdJlsfst4ArmMhhn1BzVOKe5wSqJXszf1LQX0vT4vNGCQMg/XFV/CHiFNB1B5HOE2lScepB5/KtXxb40tdatlg8sArglgT1HUD1FchJi5RzDEWHXivIqxs2kRQk+VqW7Z1ninWLfXY95UF15DCuWt70IfL6qRz9KypbmaL5CxHXINRxyhMvv56HNYwWp7EJq1kWdR0sXAcoRhjxntWOnh6e4ciNM4PIAzzV06iwTYGzzkZqe08SSafjaAWbqT2rrhfqNu5jahoctiymYYOOAazJFBIJLKB2FbmqeJDqMmyZQAOQw7msl4wWJ6+gNdcb2Od6kBHHXJ7e1S210EUqeSRjFVZVKyBQetQSB9/AIHqa1jcIotkFJM44Y8n0qa0nKSk44I6moFxkAnt1Pep7VlMoyO/TFaJXE7p6G2lm9xZhlBB68elVp1eNghBJ966HQri3O6NsOfRqXV9PiZwygCuylQclfojiq1XHodR4A8XjRvD11ZLGu6Q7gRwdwAHNT+EviZJoniu0up0DpHMN8fbGeufXFef2N0NNu42djtDLnvxkZ4+lfQF58N/D2paFBrGngMfK3MQANxIGc9816dOnyv1PHq1IxvKfU94+1w+JdHS9s8lWGVbkZ4zj9a8t+Jvhu5vdJF66lntzuYjsO+TXafBrV0fwkNOeMo9u7ZYg4YE5AB9QKq+N/Een6fp93Z3LbkuUaLjkDII5r43F5fLD13JO6burHxzqRhXahtfQ8O8PeGItd1KGVyAoPIxkkmqnxnhlsNGjsni/dpIMMV6gDj9a6rwrpE9jewvbkyxFgQR0Nep/ET4RP418JkQIHuokLrwAWyOQD2JPrXeqTdBO22rZ2RxSWNg76K1+x8HSqIyAQM56j0qREVh8jfWuo8WeAtX8MXDjUbKW3AYqGZTg4ODz0Irk2VopAF4BPUGsFfdH6bRqQqwU6bTT6olKKyBckkHkimRYXjvThCVUndyaSJCzZPpSTsdK1JSAVGOw5zXQeAvEDeH/E1pdgb0WQZXHXnH8qwEX5SWB44q3p2wPuBywOfpWmrdxxbufTF5rUXiAgADBXgHrj1rI8D/Dy7vvHMIsQQOSxGeR1PavGovF9/Yuk0UrExHuSQfqK+mv2TPHkGp+IpRqL+TdywssKY4IBOTnPXGOPTNZSoczava5qqrRc8Z/BmSzZLiY78DgEjJ+oFHhrwfaS2zlwm4A8EA9PXIr2f4qBL/TnEBO4YYlQCcYz/OvCItYn0tJY2HzsMZJNeZK0JOL6HowTcU11MPU9etfCE08TLv3EkIo+v4V4b4ivXuNTuLgJtDuzAAdic/pXfeKbie91uAyR7jv2gHuCRS/FDwna6Zp9pdRYUspUgDk8A/yFTHVDatqcP4H8bXPhPxVY6nEnneRJudCSMqRg/jg1+hnwm+PmkeINPtpI7uFZCoDLnABHUc8k1+ZDSGCclTk9Dmtrw14wuND1SOeByCrDcD0ODnp61NTDRrNc2ljx8ZQjXak90fs14f8AFMV3CjpOHRxkEHIrT164S70e4XfjMZw34GviT4G/HcahbxWkkrExjJUnIUHoB6c19RWni2HVNBdopFdzHkcjrj0r0oK3U8mVJJK3Qwfgjp6jxe8gTEio3zMDwCcdexOTX0eQqIB6DpXkXwhsI7c3NwyjzHIwx6gc8V6eboHOTnHevSp6K6Mk7PUr6vOIYjjv0zXmWtbLjUAwALdOK6nxJrccEUhLjAzwfpXD+HXl1q/nk2nYo4Pvmu2M0oq+7OiMiGC5WLURBOF8qX5cuBjkdOa5DxN4u1/4QXTu9omo6BcS8SA/vIgcZIxwAcng+n5dz4q8FXWrWwa0lEM8bq6lhnJB4zxWNpmop4ikudE8RJG90mAY5FAD9sgHr/n6V6sJJrUPaK5mX/h7Qfjb4eLrcEHIKSxnEkTEZGfXB9DXC248c/Bm7aLWHbX9AJytxH8xAPqSAcgDnnv1xWhrHh/Wvg7q41nQI3vdCnO27tDyU5yWAHt06dxXqnhHx7o/j7TsQlHLDD28vX0OQefY1bfbYaqXZzo0zwl8V9DW+lihniIOJAQJI2IyckHIPIyK8608aX8JPEU6XbyPpFwi+QxBcRsCc/nmsz4y+BNd+Gd9/bvhS6mXTpJDJLZqflB5JBGMYxwB1+tdR4b1zQ/iJ4Ot4bswXF1KuyWCQYdXxzgHnjtjpism3v0NozT66m3r/hHwz8QbdL2ewtr0TRBUuGX94F64B6jr06158ND8Q/B+8ln0M/b/AA6x3S2UhJaMZ52knJ4/z0qLW/Cviz4SpFe+HJZtX0gYElrKxYqD6Ae/p/Tn0XwX8TdA8X2kUU0sNrfOfLksrkgNu6EAHqD/APWNSm+hp7Sxn3ulaP8AEjR47u1cRXiAOsinDxseSDjkjOc1ji3ee1fStQHl3cRwruMbscgg+9dbrXgQaRcHVNAPkShdz28Z+R168D1/nVG58jxvYEwN9k1O3GdufmBAx37E+ucVi7dTRVHbQ868E61e2HxX0q11C08pYLsKswB2MDkA5yQetdl/wUCSY/BS3KRyywG62ylFJAyvBJHTkY9647W9RfQtTgttaDWs4YMkp5B56gj86+hNR0TSvjh8KrnQ7m5hukniXLDDeXIB8pIIPINc09G/NEqV7eR+M91HukLE8k4ODTUQk7kOCOOe9eifGn4TX/wn8cX2jXhaVIzmObYQHBJHXHPSuU0HwnqXiXVoNM0q2Nze3BAVAcdfX39K82UUzRyuz6X+AOnzS/ATVZIiTKk843HkEkAkV59r6TRBwkTTBuyqSACOMYFfZHwj+Csfgn4J22l3EYTUblC91bOSUZiMEjPOTz6Uy9+GlvouiS/uUCFS2wYKjvx+PrX22S4iEKSpPc+LzehUdR1Y7W/E+SfAfw3bWpWvNRhK7GBSOVCMjHoaz/iToEGneIkjQDd5QY4PHtx2NfR1tYRiRwoAXJwQK+ffizI0Xiu5hYZZACG24ypGRivpallBqK3PmMJWqVMR77draIxfCOjNqe63JXY0mAWzxxz0r72/ZxsF0LwXYWschJjDbo85AJJJwB69a+CPh/qLRXpxJsQyKOexPr7V9yfBaR1dHVgVlQAkH8eK+Oz6ClhNVtsfdZZJqurPR7nuVxeknCnnvVCWR7nKOcA96iuGkDbhkj+dZ8FzM8jrICAQcA+ma/Ip3P0CHQmWJI4nUPlh0Ocmq9pckblkOGBwCe9QvA5lJR8nPK9al+yGcASEIwPbvXJK9zpiU4bme5vjG7EpnBGf1rXu3trS1Ctjnjiq89gsCh0OCOpx1pJNPTULc5lIbsaz1NBsWnRTASKck8+tVNQttildgJGSCRn8ansbuS1IjUeZt4xRrN43kJJtIJODkVGpotjDilcKVYYweOKW2kktnLxEr7CtOxjivrYsw+brkCql6giUsi8gdKi2hevQsXEj65pzRTHbIpBBA64/rVjQBHaMISBvPcjk/jWLa6ruXjgg4IxjNJN4gjsr6AS7gXIwy9B/npQtEI7LUbp1hAEWRjBrLfSba/jEvkL5h6kckVbttUE7Akgx/nUiHzZC1u+Bnp+uMVSQ0cxqWkJEChQEY5BGawobVraZ1CkIDxgcetdj4nE0dmXRB5gIHHbnn+tYFmstyjh0JI5zj86dhGX/AGWt7OWDFHByCKmttVu7eYwkZx8pz19P5Ul7dNaIzKhLKemDWPb+I1nklLxlHXOT1zVRaiyZJyRs6eXt9ZjaVm8hmLNz0BJJNdfreh393ZJc2DmWI84Q5PXrx+tednWUljLoc46+tdb4K+IaQ2DWRbY4bcNxwDnqAPwrup1F3OWUHuUJrq8sYyZFIcdyDjP41nP4hu5ZVWQb48EHA4H416BqN1puqWWJR+8frtPv/OmaV4AijtzOX86J/mXIGcdvxrvhNM5XFnlmuaD50JuYV2rklgATjPf6ZrgvECy2ls8kSh3UZx04wcnNe/apZCwkWNVUxNwVIz9c15V4z8NeSk7QqPLkyQvZc9qt6kq6scL4Y8T3Fyji6RQgJxjqfwNXtSlTUpEkgHTAI9D3rl7qKTTWKbcuCVJHQHvzUum3E8NwHL/ITyvrXP5M1a6o3NWuCbeKM8so5I6+lc5sUTFycleea2LyclQWHB6CqC2e4gsMD3rG12JOxU3G5baSB6c1A+mOHD9COcdc1ZuLOVb5DH90YOewPerF6WRQ68jHOKtJdRJtGJ5khmKlTj1IrWigMOnhhjLZyc80yytBfN85CYHJNR6ldC1ItIyM55OcjkVvFWsyW7sqax4ck1zwzfh+Q0TAk9eB/jXj3wl0doXubu4+VVOxc9eDz+Zr6L1Szu7zweiWAXz54sMAcDHQ8+vFeJ6rpd3oFtcxSo8D85XkDkdQa9Oi7RTR8RmFZqtKD9Ecv8RPEkc1yYo5d8cZKkZ/PH415fd6rDcuQRkHglq1vEgnAkLqS5/ibvz1z61xL28oIXaTk9QK9KNRPd6nnwUWrLQ9F+BOmRav8TtMaUmKC3kEzEdwDwDx0J4r7e1SdIo0nknwjHAX0/XpXyr8Ofh1L4d8Pwa/HcSrfzD5owRwueB6j+tbWs/EqdUQzzyMVOCMn6da9Klbku3rc4sXB1JpQ10PW9RtIta1yEW4VcsFJYd/XFY3xJgk8FX2lavFIw8pipYDIBxkEg9+orgNI+Jd2JUukQmJSDkE8/jV7xV8Q5PGfk21yUWIEAKCTgjv+NTPEwoR9o1fyIw+WVa1RQWjvqdVZ64fEkovmbe7gAsVxnHHSt2A4AHWsHRLRI7dNmAoGR6mut0RUDgPjrgE9a+Ir1niarqNWu9j9cw1KOHpKnHZKxYsRwAq/WteOzaRB3B5OatQaapYFAD3xViJDE+1lOT29K5uU6bjLTTDt5IOe3f860DpDBBkfiKkto8Eep6VrQgkbSAeOKOUXMctcwfZzjP0FNgQgEElsnOT29q3tS03cnmBSSo5ArK+zujZK49KnkDmJNxRMAckUkiBlB79SB605QQSp5OOlDYQZ7Clysq/UqyttwQozjv3qN3EqkEcVM+18kDk1XKtnkAYOKl3C9xmw7hj8zT0QHnOO3400MH479MUhAGM8e1SK44r83XH+NQtb4OMZJPBNOUgk5OSOOaUvtUnOR6mhK+wrlaW3YP8uMnjjrmqptXZiD2PAq8JC5JBwaWNupcfNn7wq7MNytDCUBBJY44GKIoyZCSDwfTvVwYJyODnr3ochcKBg9/amr9RGY8RYkbec5qG400SJkDBA6EVqs23GBk9D60DDYYj5vQ9KuLaM2rHL3emBkxtOQM/Ws46f5fPY9q7eS3U5yvJ7dhWRd2GT0x7CuqLbMGrHOyWw2gZyAeM1F5JU88nH61rS223gjODVSZQcnHQ8Vre5zvyMy6HlYJ/XtUsIyoOODyKZfRmROvPYZqW3IVAe4HT8KLO5ndjHj+bJ7ikFsJeSR1zgd6nadAAWGe1LGV3Ap2HOetUlcLsUQYTB5461EIQhJGSfWrW7zEGCTT4YCrZOMk85q4xTC7KPl5XAXPrihYTkE9jWpJCEPyjgjPFRtED2wa1SFcprESwJHHqKt21ovGF/E806O2MhHH09q0ooCFAI9iRVpE3K8VuXYDGBnmrS2oRwCMjPGKmihHUkgDmlw2cDOM9apLuRcY9sMZ/PNM8jY+TgjNSBH3YPTqKekW4ZJI4xTVgI1VSQT09KgliWUkjjnirDW4bPPf86kEWB8q5xx1q72BK5ShjcPtA4HWtKGA5ww47YpIrYyN05rStrXByRz29qhzKSGW1kRIRgkdqtGz4wDj3rSs4kRQSMk9KkuIgq7sYBqeYOXsY/liOIqRyehx3rMvLUOuMdetbdyRtyOx6Vlu4Y7jxik5XDlMG6tQo7g9KpND5eAenPIrauELZz3/Ks+chAdx4NZuRSVin5RAKgDv8x/xqq0e5SCAT296u+ZvXIOBUBcBiSScdKlS1GY9+hjQjA3Z4z1rndQt88kgHv611F2hnbLHp/KsDUIwrnPIHrV3uwKFt5asM8t2rSjlGzJBGRgVl2gQOd2SSe9aEvyRZPKjkYqkrgZWsS7htbJGeBXNagYvKKMAc84962NUuAikvjOM1xeoX7Oz7eTyMelaKJk5HKeJLZJJpCQuCe3fiuOW0Q38CnKqZFOVHOc5/U11GsSlQQ3BPPI7VgBBNKijAJYAMxGASa1SOOTd2fTaItvp8MkK/IYwQPqAaz9Jg2SEtkkkkE9Dk5rUaKUaREjEEBFGV5HQDjFQ6dbFSpUZwfxFeFmlT4YL1PpMlpv3qj9EblnGqEADJPIPvV+NDN1OCOoqrZqSfmG0+prR8vDkKTj2rwk9D6gQwptAHBA5qu8qrlQMkd/rVlkOMEYOOtZ8gClzjBJ61UVdmL1M67chixOcnp9ayrp8DNaF1IQdrjIz1zWLe3C5wc4PauqCOObMHVbgIWJ5PbJrhNZumJcluD0HpXXa04YnPAA7d64DxFMVTOSQemOxrugjjb0MpZRNORnOO5qle27PN8o/KoY7kxbnPAYYH1q7YXHnJnqR1zXdBaHLJq5UjnkLIjE5HrWrFIYlHBGRWTdjF4CvrnFa8ce6EknBI/KumJDKm4yyE984qUZBGemeVPpUNukok4XgHqKvxWby/NsJz1zRymTaRp6JBsJdc4x1+tbZc4yDkY6Vm6YRbwlSMbuuetPurlEUlX6A9e1Pl1MWyrqN1uRgR83XFZOhSJ9onkPAPTd2weararqJJIUkt0OO9Z0V28FuxYEDOd31qkjOTVi9rmoqZTuIAxx6cVx2oaj5r7YzgA4zUmp6gbzIDZAJ/GsrAByTkVul3Mbpkq4Zhk89yakjjBYFRzUUaFyAAevHvWjZW4zluPWtUiVYetgLh0dFPHDVq2EaWrqxJGD2HIqCEmKQFDwewrZsbeG5YFwcg8j8K0ULmfM0ep/Drxi2niC2uSz2zEBXZjlPUc9q940LUBKEdGzGehyOa+SIzJZkbDuiJ5zXsPwm8c/ZJIrS9/eQEjbIxA2YHQ+1eVisGnepDfqj18JjmrU6j06M+l9Akcxc9WOQDnI465rqtNt2IGevq1YnhuO3uIIpo5VKOoYFWBBBHrXXWcYGCOnavGcT2ubS7LtvpyyxgEZOO9UbzR1AIIHPTNb1oR5X4Vm6s7AHHGB1pcrI5kjhNY0kRbgn3jziuP1G28tmDDB681t+N/iXo3hcPFdSGW5wcRRgkg9s47H2rxfxh4v1fWSHS0msLVxuUOCD1689jXo4bCTr3a0S6s87E4ynRsnq30Ro+I/Eunacj+bcpmM/Nggkc47V4t8RfiLomvaRPpywySykgq5X5Mg8EH26isfxQk29w8rStkncep5ya4PUreW4bkEY5r2KWC9nq3c8arjvaaJWRx9zAYJTk5GetRiTAIA/OtK+spIzg881llSGPFdLjY5E7jtxPQ06MkA88d6iGVOfSpskjj8akGiQSHofWnuAoBAqGM55OSc9KlidsnIyPeruTazJUwCCTjikDnjHAPWgKee4J6UuzJAz1OMUJWEPBwADyTQeKTeFIAyTSFiCcdPeo6isOBGOcZ9aiAZScg0JucAE4HfNSEjbjP50LQFoNKggetBQBRmmgEkgHHHOTSx5JwTkdvetFrqUmNMZ4IHApQg4I6/ypw4GD17e1IeSCAD6mmMau9mOcnHSpgxUYI46mokfcTg4NSGUFcdccUE2YhTuhw2D0pu8kcnIoLMoBBxk0rJgcHHGaAEVwm44/KmNyOpPBwKVX+UDGAOc+tCgZyelK4thquxUg4qaD906kYJBFRYLEemanICjIUEAZyaa2Fc77RtXiOnogbMoJ4J5xUzXbOSByR3Pua850+9e3vEcHgHNdrZMrxq4fPGSPTNG5EtFY6TSb0QzqS4UnjJr1iy13+0NJ2CQMANu4cmvBLm4Makg5OOK7H4e6pO6CBiSW49gK5Kiscd9T0eHT/tKAnOCeSepq1DpBjOUbAHUH6YosrgIqIRkk9+9aTSKgyDkkdK4J7lqN2QQwAR5AJK5/OuG+JV/PDpMq27lZSMKQe+a7xJyi4IwBk8Vw/wARxB9iLgNwCSu04+uaqnKx1wjc8q0LS5p5DPcSksTnBOST65rt7OF1UEnk9ia4yy8QwQSEED5TwD0PNdLp+vw3RUAgFuAMjrXowlpc6YqzNsSlAckjHY96crrcJhgDkce1Z1zKgwScjqRnrVO4vyUBU44zj1rda9TSUX0Oq0LwRc65dEQoFiXBbkZOT29a9Y8LeA4NLhDNH+9x99lwTzXE/BzxbGplgnKCXd8vTJA617IdVglTAbBPUnH86znTukzxqqjzNO9ync6BDcQsCu8Ecq2CD7YNYdpoa6VJKI4tm7g7eh/Liuj+2YPBG001wszZyAO9eXVhyrc5uVN3GadE3lYzkE9KuiMrKAeD6kVUjPl/KDgHoc1c84lRnH9a8WpB30K2LsT7cYIJq7BcouRnDnpWYkbtt7jNamn6UzTKz5Knjn+dTCnK+wm7E0WpBSS5ye2a17DUvMAIOV9feqf/AAjSy8q2QTzmrZ0v7BGAG5PrXq0k0rWEndmtbXqycMc+lWTMxIYHjpiuetpPLbDn6GtBbgZ4fPFbt6GmpoPdlOCePSt3RLtZEJGRg1xyymZznoP51tabObcYAOD3rCT7msZI657jeMZyPQ1m3LN0B4PSqYvNpGCTn9KbPqsUWAzc981i5o2i0TW1vL5oJzjOa3oLnYgBrnovFEEajAye5JqwNViuWBQjB64NJTTLOkhvfeiWVLr5HGVPBrHjulMfBqaznLSgAZ55zWi1E2rGN4m+GNrq++WMLG5HUjOD/PFeP61osuh3bW0ygMDx05HIzX0wt2iQ4c4HcmvD/jjc2VnKlykyCZQFWMkZJ6jGPY5q/ZJmkJap3OShcITuwM9M9BUN5bRscnnPIrLttXFxah2bDdyRj8qx9S8dWVgHDShyqnoc5IPQYzU+zsjvjUXc2fMjgnEYO056E1ZldGi24345I7GvnTWfizf3N8+UKjqNueMk4APU4H0rV0f40zWUOy7ieVjwCcgnjoc//XpWsVKtDqzP+N3h6W2lF+oV4yxViONgJ+UY9O31rx9It53FcHPWvZtUv734lW7xCLCZwAoJ9x+VcDfeFrnSr1ra7iaJgc4Yckdj9DUOfKjnWIg3uinpel+btZCCc85rUl0wW6E4OR3ra0DRVyjAFkzwSOD2NdnF4F/tGDIbOR0OOT7+1c31qL0No1U9jyOTVp4ZQHJAU8EVsaT4qXeFJ+U9S1dJ4h+Gl3HEGSPjJLAnoO2K8+1bQptLmwcj6e9ONeLdhuaZ6HFrFtw+9RyM5PUVq2viXTUhAllUOe3cj6V4lLezkqAzYU4Oehq5plvc6peIqMSQQce2a0eiucVRKUWe+6PJaX8gkhbH0/rXTRw7o9p5GO/0rh/h3pU7XKCU9hnPQmvS761SBVGeTxx9K3pUlONz8kxPNSxEo32Zymq26K/yEYxg4qCzuyuAxIUHoO9R63cGzn3AEqT0OM5rFOtAfIOnb2NaxoRT2OGVabbsdjHPlgQAQ3f0q5qUqPCqQn95gZA6Z/nWLoM5vUKEcgdQK37fRpRMrkbjnINeph6fs3zI56lSVSNrFfRtHvraUT7SMnBYHJA71ZvNauIX2FmPo2TXXgGOw2NFhse/OfeuYvraWTIEWMnqBXpfWnHdHDOLgtDItvFE9rIyTO75ztJPAFUdS8a3cEheMnbjjk/4Vpt4eEoyyMSerEHFXIfATX0ZdrdiijHQ9/1rN5lOGyuFNydrpnIQ+N7+4J3MOeCT1qUajdXg/fSM0Z6bjXog+FUEVnHIluSxG4gjAHtxXM+ItAnsRiOBvl6Daf8AClHNqj3R1tOLvbQ59RLp/wA8O7H8RFY2o63PPcEu5G04A7Vdu9TnSEptKsBgrg1hNPFcBg5wcng10QxTrK9jtoUFX1RpWusyx53SYGMgHoaq3fiPbHjI+fqP/rVyuta8tuWQAHAwOec1zZ8Rkvg88nn0zU/WXHSx61PK4S1dz0a38ayaKpkjcA9vY1wXiLxLc67fPLczGViepHOKqLHNePuVi4PQDJOa7Pwt8LrnVEWe6VoEJ4MikZHt3rOeMbSTOuNLD4JczepneCrme2voprclZQeCOor2/Uo7/wAQaHFE5dxgMCcnJ4I4Aqx8NPgfbX96FM6gjBwBgnnnrmvcLzwPF4bsYomwVVQowRjAFcNbFxS5pOyRyxpvHzSoptvoeUeCPhbp2twCLVIGfK8nA6njkf41r6t+z3oGjKjWQjIB3FFjCk+gyO/1rsfOihUeSApHf1qpc6gcZLEntXwuP4girxg010sff5Vw7OmlKpdPqjkIvAVlEAhjwgH3cZz+dZNz8LfDlu4kNmjSqSyluSD39sV2c1+WJIOB296y5z5jFq+Rlm1eenM7drn2kctpQtZamFNp1omFECEJ0XaOKjF0sTmNIwoA5Iq/OuOnXHOe9ZU83lkkjnua51iam7b+80dCMeh9PMxJ57dqgZlP3SQTUsp3jI6EVWUAEg8981+xI+btYkik8shTkj1q0EDAYGKpRZDZ6jNXVGVyDVJ2KGkZyAeB6d65rxeS2mXJALFYycD6V03l7VOTmuT8ZDOnShTwVKkZIPIxWcm27DVjxDRviJaaZJeRyyqXZcquRnd1/Kvk3x/fHUfEeoXcoIllmdmycgHceB7V6l440JtF8S3KIQiMAyBeAAc4GP0rxvxID9vlDHcSck+9ZJdDVO5FoL5uSyjbk4HqapeInP2olzknjBrS8OwxiVmcj5envWR4jKy3jOD0ORx2rtpqyM5anPxnE5I9a9C8CPaXWoQxXu1YGBBZugPY5+teeKd03tmus0hSiBgSMHIFdkTmq7HdeJPDo0+9d4ADCCMMDnPvxxXSeGrW8udIJkfKJkAZySP8RV/4ZSJrNo8FyAxTj5gDn86PGay+GJswPiN8sFA46d63aVr3Pnfbt1HTa1/Q4jWbo2kjJt+Ykium+HLRag0qOMnAwM98+lcPqepi+YuQASeam8O67Lod6ssbAKTg5GRXl1U5X0sztjCbTS0bWhueL7JtP1SaMABCTgdq5p5yhCg5x2rofEusrqSfaI3EhPJNcrG4Hzt64rKMXpdanoUeZRV90tS9bOsv3jhhnIqrfEjgdKbHclZMYyCf0p96wcZU5J7V0RidN0UAhbnBJY857UroYwP4sihmKg9vek3l1Az07n0reKM7EcTCZuRyDg0SnDYxntT0KxsGIyCeT6UhQFiQScdqpFpagijI3YyOc05iVYjvnr6VEpO8kgkDvT1Vj8xyc9MVstAtYvWMjxyqS/JPr0rbfUZZEUOMY7jvXKJcuki5B69K6yGAXFsHA+7ya9/LleLTPLxatJELqJW9D7jrX01+zVZxeLNGvtNu5sfZcSAHGSp4I5I79a+ZGlLMFC4AHWuj8F+MLvwZqhv7UsZCm0ruIB5zzwcg16rpJq17Hh14e2pun36n3GmhW2jWrR2W0MOMLgdPUV4h8X7GdVj80MpLbg2eCQc4FeT3f7QXi1LsSxXqIQ24KUzwT0PqMetdPa/E27+JGleVqMUYvI/mzECBjGAcZ4zXlexjWxKi2mkfNyyurS/etqyPa/hRpWnvoNuZJVnnEYZssCRnr0Nd/wD8LAtfDsbwXB2xKOG2k9+mR/WvlLTdQ1jwjqIuYXKxSDa0TA4I4IP1z0xUfj74kXd9YxxLO6sTlu2favdq08LQjZ7Pc4FhHOrFRd02ezfEyTTvitok8VmUleNWCSdSWPbnkcj1r451jTZdH1OW0nU742KnPXg4P617R8JfE5ht7x5ZczA7lUng89SK88+J0qXniGabq7Elj75r4zG0I0qt6esXsfY5JzUKs6N24+Zx3lYHTIJ4FNRDGCBkgknmrFvKd+3AweD71Iybcg4O4dK8yyvofaprcrx2+8H5yEAyQO5qOJWhmJXpgZq5Anl8gckVGwIHI59atNdS473FzsO4HOcZHpXcfCrV7/T/ABTZPYu4nDBVVACWycEAHuelefqx3c5yT2r0X4ISWtt8TfDxvnVbb7QGYt0yM4z/ADq76mtlax9wWscurWAMwKZXBB5PTn9a87+IXhOK0snvIiAUJLnI9ODXpt/rMEURW22jjgjp7d8V8/8Axj8WzW6yW/ml0LEHaeCT3NeDiNKrbPTpP3EkeReLdfdpcqcuMqCpwR7giuf1XxvqF9pq2dzKbmJCWVnGSMjHX0qnqd8J5DjqO571mSOGGArHIwMdT7Yopuy1YpSRnhTcTcgAE849KdLbFGyvynNdVaeA9Z/s6O/Ng4tmG4HGTg9CQBwKx9Q02eNiChBHB4rqjJHDNpmx4F8X3PhnVEliyyE/OmcZHsfWvsj4a/E57/S0ZZVIJ2ttPAxjjJ9K+GLaF0cbgV5712vgbxff+HdRH2ec+RIMNGx4J7H2IpxlZs8ypF30P1J+GfiVv7LBfAB+YEHk+ldTfePrext5GeQZAyAOp9q+U/hF8YjP4c8i5i2yoTh1YkEE9Mmr/i7xZe36CO0BnMgwFQ5Irvp1Ekrnl1Z8krM9B1vxlqPifVBbWaCSNmwuOp9cmvafBWg/2TosKT83B+ZiOgyOg9a8n+CXhKXT9Piv71CZnUlVbqmeufw9a9dGpGL5N3yjgCn7ZdDJVLj/ABJfNpNm06puVRkkduOTXkfijwhL40zq+kzGDU4lLLtPDkc4P15H417PbzW99EYpwHVhgq3IPqK8r1O9l+FmusDbO3h6chhMOREc8g+mMjj06dDXfg63Mnd3sy3O6I/APxEttVifRtbCWmrJiN45uEcdCOevI6Hrmm+IPgpHb339t+FZ207UkYyGAEeU46kAY9fUmtrxR8PNA8f2iapaSKl4V3R3UDDJOMjIz1z1zzXJWvxG1j4YObDxJZTT2SHEd6oJGM4GSBgjHNepzW2HGXc6nwd4oh1WB9K1+NE1KPKyRyrlZB0PBGM+3fNcn4z+Guj6O41Pw5axWd+rbzHGdocc8Y7cdv5V3Go6DoXxN0Aajp9yIbmUbor234ZWx0bByfp1968m1DRfFngnU4LnU9R/tPSjIIZGMmWRTkgkEZxx1/OseYtVErXLXhH426JqN0mkaq7adq6sUFvKhw+Dg4JGPwqXx98G/D3jVRqdkxtL9lyJbcja7c4LD1yeo/HpUPiv4PeGviVYpcyFkuGX5J4SAQeuTx1zXM6dpPjL4U6dAI7ptfsYN0ZtxkuEzkEdecd80c/Yr2i6s3PCmm+KvhrCg1G5XVNJBIOGLSICRycjIx29P1rb1nwxBr6/2roEqwXJ+bKNjd6gjsc/yp3gv4waN4q32Gop/Zt2AVMN4NoPqOePw71bufBl/ol02o+Gp4ykhzJbMco45JI9alyubwqLoec+LZ5dTjitvEOnPE8RO2R1+UnpkEHp3rW+HWoy+HdTiuNKuvKVeGiLfKynggjNSan4gkutZit9VszFubaVdCRu56A5yK1LbQ9CuG8+yuPJdhtYAgD8iODWEmg9odF8RfAvhj4xW9t/bNhDO0ZOSw5IxyCRycHkCl8Cfs8fDjwBNHqWmabb292gJ82VsnsR1PbHrVax02az2+Td+aT0DHOfyrTubG5u4RE53DrgHjNZJq+xLq6XuP8AE2ufaNQEUJ3xjgFTkHmqPiSOS/0XYB2HA78VqaP4S8rDyIuByOeatak0EMRjIGAMYr0cA/36a0PKx1ROjJXu7Hgd7pRtlmIGGGeDx/k18ofE2We78XXzyCRUJ2Rq5G4KODjHYkE/Svs/xzcW1pFM2AoAOTnHAGSc18L+KNYbVvEmo3bS70eZvLU9AAeBj2r7ypJeyv3PjMupydbmtoupa8C2UVzcS7xhQRknpmvrj4a+NI9Me0QsgKkKAD1wMdK+XPBQBhkeQAIxznHDV0d94zOixxNAoZ4mDck8kHOOOor5jO0vqjufdZev36sfoNLqIkgVgMggHOevFQRqLldw4PauR+F/iu28c+DdP1GFgBIpQxqchGU4I68duvNdUJksvkJ25Nfj8o63Pv47Ikt7CWGcyDGCOhqpqkU4cSJnCkfKP51ekml28NxjjnrUcLSPIA4VlzyD0rilc6Ysx7q/lMJAJ3AcinaPfvIuJcgr0PrWlqOnxMpKD58d65+9hubSByBgAckZrFo1TfU6Gx8qRyyfjxV24mspYfKlAYHqGGR1rnfD1+Wt2LZyDg+/vV9dStluFSSPqcbjzikUid/s+mgIiYD9PzqrOI3YIVysh2/nxUl/IbiQbUBA6YqxJLD9g3CIiRfXrnHJ+lKxqZc/hoRphHHPI4xisfUtIXCpIhcg5BxyK6q2umvbUnHzr0xUNtA1+5DoeO+MVI7K9zlbzVjpFqCI2ZV4IA6D1rU8O62kzeahJBHOcgj8Kl1KxSOcwvHkMOvUGsxrVtLddkbFG9B0/SizWt9CVozqJtStp5AJjweoJ6//AF66HTdO00WwMarmT0xz+Ved3FuJogeQeuKv6Jq5s2MTEhFHBJ6VorNhsdVfeEI7iUlIkUnkEDisDUPA9kt0VaICdhtbbxuz3/8Ar10uh+KYLuRkWYO6jJUnJHNaYu7Rrrz54wHAxuP1q0k+pDPJ9T+GstsCLWNgnpgk/r1rCXwbfWMsrrCzuO5GD2OK+gdQ8UWiQAxxLKFGSSBj/GqMXibStQtz58UcTc5LYH6mtYxRk5M+fLefV7G8lgvonhVSNjsOD9Dnmu40fxjd2tqYkG+MjGCTwfXrXearZ+H9TthFOglRxgbG5HuMdD9KdafD7w9awZtzIUbkmSTJ6dB2FdUFbqYN36Hnj68t7LsuGKknAJ7nOKhu9MSb5ZMnPQ12OofD/Sp5x5ZkG1gxIbB65x3/AM96yPEOktbTBImyuOMnkfWuuL0MG1c8g8d+EzBaSzwRKxxksB0x3P8AKvK7R5ZJgsqFCDnDDH04PrXvWo6m1k01neJwQc7gTkdjXA6hpNpeXDMibX3EhumfTNDVwTOejlj+VGHXHJ6CotTu4IcKTyat6hYGy5PIHTHNZr2MN8ySOSNp6Dp9TWDTWg1axVInkkDxNkZ/Or9ramSYeaQFPJB5H0qdrVAiBX+UDrVXVGKoFjORjkjrTWgLUZqFsLYlozjHoev4Vz4haSYyFQQTz6n15q5dXckkajJJHBB7/WpbW0luIwxXbGwyCOtWmm9CrbnqPgu3gv8ATovLUhowAVPIHHSuR+L/AIHn1+HbbRHeBj5Vyevr6V6D8FrHzYLhJGyQoyx78nB/pXqlv4TgmnV3RWwcjIr1KdKc4JrY+CzClKWIk1sfC9/+zx4nvNIllNhDIoXcpLcn2wR1rz/w58ILu6unF1ZNCsJySwwCQcYFfqBP4egli8vYuCMEYrk/EXw3sLiwlIhQSbSAQozn2rdQqR6Hl+zmndI/PPVPFU/hedrKWYBYCVMbHgivMfE2spqEzTxy4XJOxTwTmvXv2i/hbeW13eanajdDbsVlABJODwRgfmT0r5uMTsxG88HbgGtqLlNO72O3DWqbfM+hfgjFD4p8M3enxL5t7FISQAScE4HXvnj8K66T4E3vh1kv7m7M0AIYooyRz3rzn9kvxXZ+FvicbbUSgi1CIQruAI3gkj8ga+2vF0cV7pksaLkFGU478YrLE06qp80VdLc7lVlQrRit3Y8Z0qzxEh6gAYHrW9a27IwdV49v89aq2FvtIUDkdh+WK6axtTtRdvJ7npXzeqPu4rQdp+pvBIA+7PoBmuktriOZVbGT3rONsuFBAB9u1WrO2KMOcjPSqSfUZrW0SHkHBzxVtLd1PAP09aqQJg8Hmr0Mjqwyc4rRIlvqSoG8sq4yT1zUD2G5MhcjvWorrKuSOe9TwovGRx6U7XI5jkLmzeMkgY+vas+fKDB7nvXoMunR3KHAAPrXM6tpBhJ4yPXtWbSRaehzgJGCPm55FQ+bucnoB2xWj9jGeOKqyQ7X2kZ9fSsWi7lcDc2QDz1NK8WWByTjpU2zbjHT0ppBQ4HJ75qLMd7ELRkZ64pnlkAgg89KtDkYPWjyxnmhJsnmKqRYGME89fQ08253ZJH0qfyzkDOATSvAe54Hb1qnEL3ICmOccDrTGUvzg+1WFBPAGPWnCM4A7+1CTQ73KaQHqD17GjyyGHPU9KsiIr1OcmlEIJ5OKtIlu5WZC3Pfpj0qCS1LckZPv0rSaAYBzls8471BMpKEA89zW6MpamHe2pCsPbjHasW4t3XhecnFdRdDKdOT1rHuIN7YB75rdbHO0YNzaFkznp1ohsnZRg98dK1pbYeSTuwwOCMU2327RkcD0rVamLVimujMyklt3GcDr9KRNLCk5JB+taqAITjOD1ppjZuQAc9cVpFWZNymkAjABGT61YhTf1H4UGI8ggg+pqeGPb15NWkMd5AweM9OKieIcH09uatSDYoGcnvjNVzuY4wcVSehKIkBUkA59atWzlwAR271EkeD069atRIU5Iwe3HancdieJMJz9MU/ytgIAyD+lPhjLDcQeanSNug/Cpb1CxXjTfwRg5oS3dWOR361cSEjtnnrU4iPcZx1qboLGYbLa5YZ5GMe9OhtyckjGT2rWW2HbnvT4rULgn16UORVirBbAcgc+9XLaAls849D3q1Fbqo6cHqamSLDAkcdh61m5XZqloOgCggFRioNQnB4HQdDVh0K5IGT1ANZd6ZJTwuPXI4ppksqT3IQEEZB5B9Kybu75O0ZOe3Srly23g81nXKAcjnsaozKk127ODkgLnIHc1TvyTASc8kcirZAAI7kVXmhLRYLZ9s8VEhXMsz4BBHI6e9EbAqpOQf6094QGGfXmoZCFOVz9Kkb2KmpzGMNtHODgCuQubyWTIfgk8Cui1WRgrkg9OMDvXH3UjeYOTnPWrirCbJ0JEgJOCOlXfOYpjdkEd6zbdlYcnleSalnuESNjnHHBreCbM2zntfuTJIIVOOc4HQ/jWQbRBESQCTzVtmN/NvC49eapaxN5FuQOoB5NdEYmTZwviQq94wTnscVn6RB52qW0eMkyAbSODk1PeZlu2ckEZrQ8FwxXXie0JG4xvuA9Tj+lFu5jvqe8vL5Fjb2qHIVQp4xkAYFXdPtiqgHj1FZcsoluI8EqMcgV02nqDtGMk9T26V8hj3zV3roj7XLIWw8XbVvUsQxYwR36+1W4cKpf+7SFBj5Tg46HvTfN2Hb2zyRXCkeqiOW53kgA1nyu2W3Hp0FXZ0BBwSO+R3rMmBJYk9O3rWsUmzFmffYlUEkgeprntSIB4OcDnitm/cjgcYPTPFYGokkMrZAOTXZBanFLQ5XV5flYnqehrzrW7vz5woPQ459e9dl4iuGjB3ErjpjvXnl3KJLoc5Oefc13U0zik9LFiSAG3J244zRpBw7oBj1FSsd1vgZxjk+9ULa4aGU98nIxXbBaHI3qSXjBbsZB55GPSpFvXdlQZAzU1uUuJdxGW9TVK/UW9yG6Hitok3uddYIjhQFwO4rbhs1SEMoHIyBXIaVdmSMHdznn611Ntdh4iSSMDGBVqxi9zntZvRb3DgMePSuXvNdnXI35A/WtHWZwZHOQSScgfWuXusOwyD15BrS12ZM07LUDcyF3AwvJz6CsPVNQe4mZUY+XnGB0rRuXRLEGDggc+/qKxYEaVsYJzySa0itTnbuEYPIbjFSiBZOQMHOcVdi09nAwuNvc1aXTCTjqfat0jK7MxUyADxirtuqkcjpjmrAsPLYAgkkirkNoI1PGQxzg+tapWIctBLe3Bxxkmtq1iNtnKg4xg1VsrR5OeBjua3beyztD856EVtGNzCUgsZopQY3IQHufpWzZ202lPvVg8TfkR1yPesq403ySJUXkHp1zWzpF4txCIpQAM4GeoP+FacpnzHq3wr+Mr+HTFY3mLnTmYfOzHdFycge2a+r/DWsWWqWUFxaXEVxBIMh0YEe4ODwfWvzxNnLpt4Z4CSCTleoNekfC/4uXnhPUUSFwbViPOtZTgN6lT2IrycTgYzfPT0fbuexhcfKKUKmq79j7vhULHvzz6V5d8ZvHqeH9Hmgt133LDLFGIKDrnIFbHhH4naR4r0xGt7gRXQUCS2nYCQHpkDPIPqK8n+O9uI7C6u8fPLhCA2CQSASR1IxxiuDC4ZuslUVkjtxOJUaLcHdvQ8u0WR7vVRqd3I806yF1ZznuTg57YOKteNvFT36opJVVBBB56+nGai0+JbGyRJYiUI5OM4z1Fc/rnlPMscfAJI/Ovq7JJJKyPkuZ3bbuzhNYR572YhiYzggHsKxptHkK7mQkdSx7V6hqnhp9PiDBVYsAc5yDkVztxp00kBzIoAHIA/Sk7WCLPL9VttqtkZOOBXHXkRSUnHevX5fCQu0eUz9DggDJHPH51wHifSBYXBSPO3H8Qwc1zyjc3jKzOVz60+P26U0oQcH8zTlYKOvPrXNqjp9CROoH86mK9sgdsVB/dwe/WlU57/nTVyNSYK0b59O9OIAOQckDmoyW4BB605Rzg4HPNUhAHy3IoyQR2B6UroNvBx74pEQtgn6gVIaEoIUY6E00YkfjrSbcDpn2NNUHORwQaLK4tiV08tecEjrimuRgAHORzRtLj73B/Sl2hFIIOT696pDERdx6/nSFSMgGgEjuQKeSWwPemGtyJIM4Hc9eetP8oqSD0HU0qISzEnjHBp3mKEwSCTxSQEJTgEn2qRlIxk5+lKACmO9JyTg/rTAidiOnJp8eNpBPIHFNePGO/qaUOojxjketKwtxOVwAeAeaeknbPGMHPamswKgY/Omp87HjjvTQlcrM2yTK9jV+01ue3GN2RjArPlXa5A6ZpnPWs+azNbJo3k1h5mAY8elehfD+7cNuRGfB4I7ceteQq5B4r2H4SKZ7OUHHBPzHt7YrOTucs6ai7nqdvdDYpc/MRwtWkvg2XJ5Xt3rMERYqQc+lWIXSHIPLHqPWvNq6BBXNFb3ecqQSRzmqeo2kOrW0sMuCWVgR7EUjXKAZXgmn2rKX5BGeATWcJanRHQ+ZvFlncaPqssbAxAMflB96boesSpcJtBLEgHHJIrsfjRYyR63HcGMpFOpAYjgsMZwfXFcb4fgInVivGeTXcppQuWpHodv9puPvHaCOjdqku4zbxAuenXHSq1pdskYBbnHB/GqupXMlwVJJAUVCq21ZsmpDrS7ns7gTW0rRuOjISCAfeu10T4rarZErO32pQMZcdPT0/nXm0V5IjjA4Bx9a0oL9GABUAjr9a0WKkk9PIylBO90ez6b8UftciDdjIyR2H512OneK4rsAeaBnoc9xXztZXQWUFeDnOa63R9R+zsrl8EnJrhnUctzhnTUT3uyujcMCzZHseK07fMgIBAGfWvNtE8T+YURjlsgACu+0qXzsOv3cZBIxnnmsYq71R57Z0ulgqy7+QvXNdPBdq6gKMj1rnbP5gMDn61rWIMOS3I7iuyMH1RO50VkoMeAc98mqmryER4FJa6gEY8Y7AUX8ivESDkgZA96cm4rRGkI6nPNfFjtBxz361PbXR6MTntVOe3ZiWB+Y9TTIN0eUbk5+teNPHQvozo9jLsbEd2wIxzg5Oe9dHBOBY734wOneuWsoWYgueM9utbLMZo9hyRjg1k6/NqtSORx3I/7ZWFiN5xnjNZ95qfnEkvxnuatt4fa5DEE5PQGq8nhKYLwck9+30rHnk+hpF2KEWqIrgbuP1FdJo2oRj7569CO9YQ8FXMbbgAT6ZNPGnXemEFwxGeAQaISnfVFJndQXaY4bg9s1etLo+YAnJrmtHtZr3BAI9QK37WzeCUbgeOp9K9ClJshyNy5ila1Jzg4yD1GfpXzv4/+GWueJ9baeCUMpYEtIQD1wcYHPAHWvoabUo4olRiOfWpLDT4rjBC9T1r04JvqZtvufK+pfBTxHeJb28Fz5SK20/KR14BOO1dv8Pv2WFjYPrrx6gMcIRwOeQMV9F2+jwIASBnvWtaFYFwoHpmuqNG/VnLOTXVnmo+BPhh0RH0GyYKAATABjHA6VDrfwB8ManavHLodnKCuMtCCRx1HvXqst4qDnGfeqVzqwjjPP0puh11PNqT11Z8e+NPhonwrvVubCwL2hJUpEOBxyeBx+FfP3irxCfEetvI9o1sVG0KwOeCa/QXxDPDfOxmQMvcEZB/Ovmj9oPQNEtLnTJbaKKKaVmDiMAYAHoK4sVTUaUn5GFGV6qs3ueW+HtO8+3QRqcjAIPqea7rQ7KS2GGU5Bx1NZnhGCKKJDGuVY5BH5V3tjapIoIHzY6HsK+Qim3ex9dGWm5n3tssttlgCDwRivJ/iBosEQcGACMruDYzyete7tpRkX7m4d8VgeI/CS6jblCnGOMgV0q/Y3jK/U+R3sxE7Lt2gHqe9anhwC3uRKoHynkius8cfD2XSrnzFOEYlsY49eM1j6LbQWylnIDjgg+vrXXGV9zNy0ep6/wCCpENtE4GWIJHPQ5rrJ3EcbvKfYZ5rgPA06wEkSZAGMHgDnrUnifxTJHcmFSPlGAR/jX0GGjemmfmOZRtiZMoa/cia4Zsk4OAM+9YLxPM4wM85yO9alvG+oncFJJPpXU+HPBqygSzrknkKPr1NdqoXdzwVPlbS3IPChewhzKpw3c+ldtofie0a9jSRS4B2k4HTp2qtqOjQW9sQgCqByKx9DiitLjaIvNZzge3PevQhSVrHO6jjK3c+jNJ03TNcso9gQgDgADIpf+EGsI2YOo2noQBmuE8HnUtPjadA4gIDc5wP0p/ij41aX4a8q2vrzyrmTPyhS2B6nGcfTrXo0MulX2dzrhF1NUrnUajpOl2MZCouBz2NXvDL6ddDynKZz0Pb0rxy++LuiXxc214ZXIx9xgOvXJHP4Vm6V49dLgNC7SOxOCmOeSR1rr/sVNXk7F8zg7OJ9Rvp2nRwgAoAeT0rC8QeDrDU7GQptLEHBGOvrXjFi2v67dJLDO/lqdxj3HBPTJHc16P4b128iUWt4hU5Izkn+dclTK6dPTmLhUvuj53+KVgnhzVZI0cOjEgEHoehFeN+IbyUJ5sUhUk4KrX1r8V/g8/iZDfwEIQu4jpgA5NfPmrfDG4VxCAz/wDATx7nmvMqQ9j8Kujow1anQneemp49PJLPLyck9hXceBfhBqHi3bNu8mEnhmXOQOvOeDXa+HPhCoLGchpD2IJx9Oa9M0fRtY0+A22nIAMjlhgelZwSkrtWO/EZuvhor1ZB4Q+FGleGZY53VZZY8HLAdR1OKd438QwW06RJhDn7wIAA9vesnWLXxfbSzRupUNngHg49P51xsvhLxFqEpla1l5GdzcADpz3H41Xs4djxnUdV3k/vO98A/El9L1yNUIYhsKcnnPXnrXt2seLLnXrWMPGqqQOAScfnXzH4L8D6jFr8MkhO9CGyD0NfRFnbvDaKpOTgEnOTnFfnmfZjSi3TjstPmfrHDWX0uVThJOTsyHcYlBJzzzUUkYn56duntRIDIcfyq5aWeNobOCeBnpX5I6yTd2frtPDymrxV0Y8tgwHHQDNVGtHJyAQc454rrmsgRjAFMTTdz4K5PrWft0nozrp4Jy0aaOQlsGOQQcjr6VmXmjeajLjG4dcdK9GGip3AIPODmqlzpKxnIAc/lin9al3Nll0eqPQpp8DaBj3NRYJOeueuasSMHHIHA9Kj4HQV/QqPygdCCpAbGKuB1ZQAeh6VVHzcEc0sfyE5yPb1q+orFsD92SOtcf4uGbdwDyc5HpXXB9yDAye4rh/iHeDT9MnmYbQiklucAeprNtXKR80fGJ0SQfKA4UkE9Rz/AJ718x+IZWXUX68knNeweMvFc2s6rcwEgLG21TGcgjPSvHteuN94TtAwevrQmrmkdC34fkB3hyeBnHvWLriE3EnODnp6VsaJ86sQvUYwKxNbEglcfeyf0rpgTLcx4ztl4GTnjNdbphK26kjJ7Y7VycIbzRgc5A5r3j4LeCYPEdwrXih4lHAB75xk/SvRo0p1m4wV2edi6saMPaTdkjE8Ia5No9/G5YxrJ8rZzwM9R712/iTUF8Q6cSrguFPuTxVr4ofDGPQTDc2IYQEEbTzg5/HjFcTY5t7R2WQ71zwamcXTdpqz7Hj0KlHEfvKbv5nLTAmVhgkA4HFQozOwUDPPQ1bv59lw2T8xJJJ6nNVVcZJB5ByD9a5mk3c9WEXsSXDsgCZwO4/CoELu4GTjnNOuJizDI3E96TcRg8HrkDsKm3U7EtCZ3RcEckfpToLgFSMZqFI1HzEmowzRZO36VVtRpWZK8bs2dhA7n1pgXDEc5781cE4eEhRzjnPrVQcEhRkmqXcY87Y02n5jmmlQASOKaq5BDkA01lLLkg+gI71QrkZYIcZGCetPil/ecZwR1PamLGcEkc54zShSnzAjJJAHpVx0ZW+hMVQ53ZB9q6fw5hoTETuJIP4YrlMOVJPJq/oupSadIHbkZIP416eCrKjO8tnocmIpSqR03R19zpqEghRleo9Qao+UBk98Y4rdtnF5bpIBnIHFVrzS3jkLEgKeQAOpr6Wz5XJ7Hy3tI8yjfU5C8hzcc5JGeR2r0D4K2WdQv5XcOVQAKWye5HH1rj9bt3SANEpJ5BPpx61pfDnWn0fUGfCmSVQp3ZA+v1rxqE0sQr7N7nTiYuVBpb2PqKz8Nw+MtPtlfEbAheCMjHX864T47/BZ/B+kR6jaP5tu7BQSwyG9MY9Kh8Pf8JKJMxGaC28zzAQxBIJ4I74xXa+KvFOpeJVsNE1kCa2BV95AGTjGSR14rux1C8U6bu29j5GE1h6iqJ311R8pWOp3ek3P7pyknYDnv6UmoX81xcPLOS7sctnqa+uJPg14K1fTB9iEZnIKiRCCQcgnP48Yr5u+L3gi58C6xsuBvikBaKQYwwz0xnOcda+YqxlTfLN6n0+CzCjXq8kVZ+a3OUtZg0gLYUDoBUjTqjEk/QCqlvF58Xmr36iq0twI3ALZIPArl3Z9RCbReN1vOAckHpSo+9Tkj8ayZLwKOME+ntT4LktFvAPTpUnRCVy/kKSCehrb8LQSX2qW9vASkhbIlB5GOQRXHi8+ZgT82eM10HgDX/7L8V6e7lPKMgVy5wFB4Jz2x1pybvY7YO7PsOPUrmz0tC7Mw2AMeuTgCvHPiG9xqtyIoiXXkgDOc8jt7V7pZC0uNNA3rMjIDuU5HPfIrgptMtrfWGLpxkjLcnrnOa8KtpPV6o9Okrq6R8+XWlXMd2kUqbCRn5h2zivUfh78Ip9RubK/uipsUkDMuSpIHXtVvxhqui2lw6yxq0qAMDgZ68Yro/h547hu4PsccoKMx2qeoJPTHvWUZK7V7mNSLSbsetSz6Lp+nnTlSIJ5YGMgn0/OvGPi7p2lW3h55Yoh5qMGVkA5GeQTXQ6/pu9zcRSs0gO7Ge9eY/FO9vbjRfLQkopDOO35+1TT0m/eb126Hmpe81c8mkvT5pG7jJNFvfrHICDkZz+NYb+aZWOTwO/enWZfzgGBIzzXqprqi/Zp3uj6I+DniOe6vINPiSWd5jhSoOAc5JNfdPwi+FxsrdL7VIleWQDajANsOeTn3r4w/ZKurUeIJhPFGsp27GZsEEZ4APU4r9HPB9+l1aoONpH9K8ariZU6zp9EfKYm8Ksovoa8NjDZRkRqAuOlZMhPnHnI7V0kkIC4PQ9Ko/2YHl6ZFbQrOUr3MVJGWwl8l2hOHAJGeMmuZ07xraeJFufD+tpGLiQlPKY5D9wRnuMcfT8K7zWNLki0yWW2AaUKSEBwTx0Ge5rwL4keApfF9qNS0S7a01i2JYeWcFiB0PvmvocukkncfPZaEt5o/ib4X3r3Hh53vtIJ3SWpOOO3H04zXpfh3xPo3xQ8NNHcRI3BSa2lHKt0PXkDPfr614R4I+Ous6beNonjiJFlBwt8FCgjoNw6HPc9c9TzXV+I/h/qsgfXfBmoixvpPnKq4CSjGfQj+tey6nclVuxdvvDWs/Bu+l1Lw4hv9EkYNLp7NjYT1PA/L06dK2rTxlpnxK0OVMBHyUkt3OGVgAehAJ5PWs3wL8U7u9WXSvFMKWWowL8zs2Fk5wDzjOetZ/jPwJLcNPq/he5W0v3GWWMDbL3Jzjg1h7TuT7XS6Oai8PeKvBU050i9a7tZCSLeZuhz1479queDvixdya0mm+JbA2RclFnKkKW9MnAPvg1z9t8WdQ8OajDYeK9OmtH3bGu9h8snsT7e4r1LytC8f6O9qZ4bpGUNmJgXTIOGHX86XtOo1Uvsza1Twf4e8Zacd8dusqgFbmDaHH4jqPY1x3m+K/h5MRAp1rSAcBNpLIM9QR0+uCOKzm+GniHw8yT6JrsxijwFglwAVB6ZAx09vyrf034oy6MqWuvWE0dwpKmWMZB9+mOnpUKojpjPuaWl+J9G8RFJdQsxbXKEFllXJB6Hkipr7RvCV/KZraaGCYkbvJbHPqR0yR6ipI/Evh3WSW8oM787pIiD9SexpE8MaI0xkt0CF/vFWPPJOeuOpPSsnUvoglPzL9lpumWduBbvuYD7xIJPue3NYuv+IX0aJpQjyBecAE10Vvo6ZCxA4zxWl/YdqFBlQP3IIyD9alXk9zmlVstzy3T/AI8afCzw3yy2yquRJjIJz0AH9a5vxL8V7ae8HkSb0YjAB5Oec816L440PQrjSLm1ksoIkkU5MUYVtx7ggcH3r4olvZbPx7d2Bd2t7eUxqz44Ucg4r6HA4SpSkqktn+B87isdBpxXQ9T+J/iCS48O3rCdY1MD8yMAOVPf1r45vLwGc8HJOTn1717T8ZfFgg8PpAZATK4XHB4H8jmvn6KR5rouXzg8k9BX0mMrqEIwuehklH2lOVW2l9PM9I8OXJt9PCI+dwzj0Pem+IdJ1PTUS6lQvBIN2ewrntO8RxaZcwENuUMA2egGea6rxT8TbTXNKjsLdDkHBYdCMYxXyeaYv2lF00720Ps8HQUKilbc93/Yx+I6x6rqHhq5DN9oH2mFgCQrD734YwM+uK+tb6GG6QEjB6g1+Zfwn8VP4O8faXqInmghD7JxESC0ZBBHHbOPWv000a+ste0SyvrZ98FzEsinocEDg+h7GvzxxSR9PdN3K8u4x4VzkcA0EzLGCDnBqzLBEisAeTWW9zJbSADJXPfpXBPc3TNEW9zO8ThfkJ5OenFSakjW0ar5YfPByKfHqbPbAIMEDgUsmqQmBROQH757msOp0J6GDPBJbuGhjwr/AHgo4FPu4fkDkEMK0YZJpJzhN0R/iNQ3+9uNh/CpLiyC11aKJF88Ee4Faq3lpPCAuHQjg4/nXO3Gmm4hIOVz3x9DU2kFbVCjPux2NJGi3Ok08WcQKxYJPOCefxFNfUPs10IxGMH+IcVzc4lW9SeE42nPHTHf61tWV/b3+IXJ80jgkcZ9BSKTHXZheQsTk9ulUoz9rk8posAZ565qgttcxaq6TB9gc7WPQrnIrq1hWOMGNckjjAo3IZy14hiJQKeKpwwGTeWXAPByK1hcn7YySIR/vAg/jVmS1DxEoBx2HajZjWxzGkWT6XqaTuygZ4APX2NeiTzJe2PloVWVxxg5AavPdTVQQjOUORjHrU0VxdRqmHIC8gg8/WlGyYndI7DStNnsoSt4u5DnHORmue8deGLl7OK7sEd4lLeaFPQYB54ra0rxvb29ukGpEEDClwvJ9z7+/wCNd1p+uaa9gPIKTwSZUsCCDjg/WuuLTOeXMeL6W8mj2q+ZkDIxnnnGKdc/EO6t7hIVGUPVTwfzr1K90bSZ5/kCp5o4B6Z9hWBrXw8s7yFzHEgfqGxzn1rpjY5ndM5dPGEs/Yoe/P8AhWfdatcX8hCOWZTkDNdFH8PzCQxnBB4KspGP1rkdX0eXQ9dK790ZG5GUkgjoQfcHt6YrpiZNi6zpf9t2u2SPFwg+Vwec46HtivJtVnl0W9liuU2SJnIIPP09fqK9Wu9VcHKBgR1xXJ+OtHHijThsGLiP5ldRzz1GfT2rWztoTfzPMr/xPG10EO0xsPvA9PrVe48QWVumzcAMfMemK5i88H6iLieV5MIrEHPBODjpVa08K3d0h8wARjA69fSsZN2NYpNHTJ4m0sQBY71ME4Az1Pf8Ka+t2y5jLjJHGf5muVufCLQTIwBZgOAMmm3FrJasElQ46Z7Cs02irI6F5UkLBWBDHgdqsNfT2UCFBlSAAOwqlpWmEgfxDtir13cfY7ZhKoIXscfSuinG/Qqyex6r8J9eeYpEE2MCFbnqOua+hNMkDRoD6elfKHwp15IdXQ4BibC49DnOfWvo+18UWqxowkAJGBzz09K+lwcXyJfcfP5hQaqJxW61O5iwRggEdqo6pGDbyAHBIwD+FUrbxDFLECGB981n6nrYVCM/Su5xdtjwJRaeq0Plj9oaUeFtJ1SSWMSxShiRyAc9QM96+A5zEZiYgFUk4X8a/Qb9rCaw1zwJdxiVRcxBn2gjoBgkn68V+eM6iJypJB7571w8ig2lpceXQ9+SSPcP2UfA9p408a3V1dFW/sxVkUFsHJyMgd+n8q+0tXuYdPsHD5Y7doAOCTjHX1r84fhx8RL/AOHGuf2lpjhZCFV16hwDkg/Wvpvwz8a2+KE+0I1uYwPMizuwTnOD6Z9q6XWpww7UpK9tjtlgqtTERmldJrXsd9YR+ZNlRxnOP1rorWUwqA3U8DPasGwAUK5OM9a0/ta7hk54618O/Q+yWx0FuyyAA9TWpaRI316fSuRivDtxuxjtmtWy1MjALH3zSTsUdPHEu7AOPep4oWc8dKx4r8EA549T2q7aaqqnBIJ/nVxZLSsbNsvl8EZ96tebt/pVO01GBlOTz2qZLqKQHJAPYVsmYvQsrOFHBwfSql3OhBDDJI64qreTqeVPPtWXNdN3J696LXGmRXgRWJQAA9KpNEsvOBnPFPnm359fX3qAMQvUk9Oaycblpi+QCPfpUZgBOP1pwkOeT+VKSG+vYetZJag2R+UO3aoyhUkj9asJgHB5x1zTSQxI5H0pBcijQ555OeKSTrjue1TBTxggg8805Yweep9apK4XK28x8kZpFUMdxHSp3Q/Wo+g5GCaS3FzCEZQgYznqaT5eP5U541YjHAxzmomBXIJ4qkhXCRgoyensOaqSzd1OR7+tSuSykEHGaqthGAPOa2itTNsgldnwcY9DWey4cnOTn861pEBUdqpvEACcZrTYxM65GUIA6ioLQEgqRj3NXpsGIgjn1pLS33AnkfSriS1cRYgMHOT/ADqxHCOC3Q8jNOWEOAQMH3p7QtwCDitYshopyqC5A6Z4zTowucng9MmpzCRggZ5705AB1ABrW5NgKIVBAJOKryguQAMEd6tqpzg5PNDw8dP8ajmKSuVoojuUHkA9R0q9FCJPfJpLaHDDI4rRitgMEDnsKnnsWo9yKC3bdsAyMdRT1gdJSTgDtV+GEjBAPvUxiI6DrzmlzItIoxx47ZFTBNowBknrmrCW3HXjr1pTERyc1HNcaRFEu0jPJPepggPsKVQO4zUoj3DOf/rVLkVYjA5ODn2qfBwMc9qjEZXgAkZz+FOwdwAGKlN3HshWyeOc+tUbqRlBBzxWgEI+YnI6kVmamNyMV4I6A10Q1MJWRjzSgkkjJ96zbvcuSMgemauN5m7B61WudzcgZ49O9bpaGVzG8wMxJOD0xn3oab5SMZqWaAr8x4PpUAUEHnnsKTQ0ytKAxyCR3NVfkDHOSSevap58pkHn1FV0UNkgZBz2rOwyjfOPLYkYPY9RXB3zbZ3OMHsK7a/VijDJA9B3rgNYnMdwRjjOM9a0SuZ30FVxt3Zx61n6pfEIqKck0rXKrCCenUn0rC+1C71FV3AqPXnBzXVCPcw5rG3YRmKAMQASOPcVyvi/VwEMasAWP3h+VdLqt2ttYBgwQqvA9a8zu71L+9dXJJzwfxrdKxndsoLC8Y3uSQc1seBd58S27xJnY2WJ6DIIzVDUby3totruoIGcHrWn8ONY01bpi0+yYnhDwCBWNV8tOTS1S0NKMVKpFPZtXPc9OtRKVfGemfT3roLe2KkBcggcVn6A6XUSbCflAORXTwQhkBHJ7kV8RJuT5pO7Z9/TShFRSslsVUAGck5xwKgkZQPU55z/AI1oSQDnPTqfeqV8QGAC84GT61l1NUQk5GCcKOgFZl0SrFjkL645xWoHR0UMDkdhyKz9QQLGWycYzgnkj6VtFMzk9TDu5AzAjv2P8653WJ2XLHoP0B7Vr3dyA2SM8nAFc1rcpkUAE4zyK7aZ51RtM4DxXeFo3x8w/WuIiVzl+pJ5PpWz4vvSkkkYJznt6Vj2L74FQknJyBXpU4NRucE5pmnHdCG3BJXB4OaZIgdPMUdaiu4MRAgEgelLbXQaHZ1PQe9dCVjlbILe8MFxluAex9an1ENcIHUBiB1HpWfdxc7wTnqakhuytsynJYDj3q4mPN3EsL6WCTAyQex7V0Fl4gZWCsuRwMHiuYt7oZfeMEnINWUdJBlWwR0PpVq3Ui99zrLvRYNQQyrkOw4A5H5Vy19oUkLkEHI5OfrW7oerGMokkmSOOa37iCDUISwPzkckCrViG2jzKVBAgiYcdeaIli7DHoa2Nd00QZI6A5G6uZguGllCAd+laxMHodBbyxhcHr3q1ZzweYFPXPH0rEZii8g9cUguPKwwOTnpXQlc53ozsLe1hmJ4yAeAae2lAOCBkDoPSuesdYa3kBc5HYV0Fp4gimQFuGzWyM27mgLMDBKjHcVpLbD5cD6VDZ3cUwBOMHoR3rQS5XIAJx2zW8XqZMmt7QOoDHn0NQ3eiTbhJHhQBn0q/Cw3gjmtWPEke0jPsfStDKxysN7LaSiObhTwc9/XBp13ZwTBHiJDAltw657EVra5okdxbOc4fIII6j1/OuX8+excREsUXgEjkDFTJJo0hudt4U8Zz6A6R3MIuATgXCkiZOeoI61qfELx7P4lhtHe7a5eFsgycEjHcY69/rXnsN20o3htwGeap3V3czK6kBh6+grNLVGjejO80f4kx3h+yXUbKE6s2Dn6VHq+qWV7czwWku+aMZOOnTOAe/4V5wI08gsk2LkHkZ4Irr/DFzZXKoGtliu2U5IHJI7Z7it1I43dmT/wsm/sLeewvYnuXjcrFKwPC54BHpVO38dSXBmSa2ESn7rxsf1B/pmui8UaFG6+d5eTjhxXA6lAYSAg+p9qvRolXTsF54h1C3ndoLllUnIxjGM9CCDWLq+tS6sEW4IaRc7iFAyMYFPlkBTBPI65rIk5Y9COcmsGbxMu6iKMe/PFVx+daFwoPUZrPxyRiuVrU6Yu6ADNSJ8p5/OkVcjnj0NKOOTS0QyYuW4BoXJxk+9R91Pb1qTOWxnAxwfWquKxNkAEjnnv2qMRnHHXuc1Hghhz06VPEwRQDjPQipuiVoEYPUnNNkHOTx3xUuRgEetRyOrDBHI60lqwT1GA5wB09qeEJPJyfWmgBVBAJ9jTlfd7c9KpWGMfCsT0qeFSy4zjPeonQHA/lUiuUQkgn6U0J3toTBTGSOo9aiZcE5/GpInJXBOe3NNkQMOTz7UXJ1TGADaecjnFOALIRnkcCovuYAOff60sch3HjIxzn1oRVg2HoTu9yaj27T0PXnNPVyOPf8qbsZySOg45pgtxsQ3Mct36GjOyQgDPsKaoOcmpjt2ZUc046sfUpSfePGOaZg9aklGGORzSDp+NS43kaLYaAQc133wu1qWxvpLVThJyCT6HoSfwNcHnBFdV8PIHuPElqqIXBbkjtjnJ/GosrmdT4bnvcUjRJljuI9alRhK2TwfUVEsZKYYAEDqe5p9vGHYDnHc+9ePiHZ/MwhrsSMhbpyB6Vd06xEk6AkEcHjsaVLfd8qA445x1rY0iyZZMuM46cYrki7sd7GF8U/D9vc+E2kKRtLGcpu6g4yQPqP5V8+wIkEzbWwR2r6w1bQo/Edg1pLuAbOCp5BIIz+RryrW/2cL62jln0+6a4ABYLIMEn0GOOfet1dmTlY88tpC2Cei9ahupgykE9TyaWfS77Qrg29/C9vIpwVY8/wBev1qtcFHcjBAHc1LbNYVkXbSwDYbO/JzzUt3aLHz055NVYZzGoCkgelTXFwvljdJl8Zx9ajm8zZVE+o6F9gGDkjpWxpImkO8OcZ7Hoa562kdjkDIJxXY+Hbea5lWKCMuWPOBnGf8A69OLvoctSV09TvvhdpkuoaviQMwUZ3Hoeefoa+h9J8OqkKAqCcDH5VyHw48FDRbKJpRmRzvI78jvXqltHsQADHtXpU6aSucFyC20VQc4yav2+ljBBXP9Kmg3huK0AfkGTj1reySBK5z95ZNbtkZx6VSe4kCkEYA65rpmjWXlhn6/zrF1NFyVAx7gVw1pcsG32ZvBNtJGKXYscZ68mpIiF+YgZPU4pygRqTjPYk1AepwMmvgXe57XI2kzUtpxuCr6dRW9p9mZAGPT61z2iW4nZmYncDnFdFY3htpQhPGcfWvSw7vuck6bubNvCE4PH1q4sW3BxkCoIgJhvBqYTq3yE5PSvVgl2MHBroSB42HA5zzxUN3aw3EWCMj6VDI4gBIbJPam28ksmRgkZroVNPoZtPsR6XfLZTmNR0OK3JruKWMkHDEZGKyX09JfmC5fpxUbQy2oJcEqBkZraFNJnPK99Rs5M84BJIB4I6ium0e5KIig8AcE964+2uRPeYAwB3NdXYR4QE/hXdTTRDsdJbymfAJwD6VZnmFtCSD0FY0F4YuWwCOlZ+v68Y7RwpwSDya9Gm/Mykrp6lPX/F/2RsB1LE7QCe9UbTWpr1SztgdcV4d4u8bpbaxIjy7yG3BQRx+f5V0Vh47H2FEjZh8o+Yc9uldnJdHzlSqudp6WO28W63BY6bI5dVfGAT2PrXxZ4x8QXPifxfN5121xtlZFBwAoBI4Ar0D4tfEeTy2tyx8xgRubqBnsRXg+laiH1MyF/m3buvPJry8ZFKFurLwUnOrzLZHvvhq0W2sIo+rgAZP512mlLFC4LOCTx3/KuA8KajFc2SN5oPAyQe/pWpqOuJYbSH3DsAec14aorqfRxqeZ6nEIJYgYyMgc1g67qa2akfxc4zXnDfE17EsJH2jAxzk+/wCtcr4g+K632AqyAg8s5BBGPQcjmq9ihutJLR2Nrx6k2tWW6LLupOQF5wfevN9O8H3c0zNOCvzfKMcke4r0jwbrK6pEQSHKgZ3HrkntW/LpsLfOIwGPf0rJYeT1R83ic3q0arikjnvDfhkJYKEyjnkg9fTpVHW/C7JdKXyXc4HGK77QtPkiuQ235AOM96k1K5t729C7QDGcEt616+GhOC5baHy+LxLxM+d6Mj8PfDyWbS0ugMbhkbsf1q5ZuljKY2UYXgetdponimxtNLWAhsKvBAyCTXC6hm8vnliTALHAGcdev1r2o36nku6I9ZvjO4hQYVhgmoNM0hbWcStlsfMN3Sp5o41wHOGPrUcfnupCAkDoa6E0lqjHrc72x+J2k6LaJa388Vq2MANIACPoT0rxz4p/CgeMJbjXNA1CF3lJcQ7gQ5zk4YEjPoD9M1598V/DWpTTiVi0gAyuTnGTyB+vbvXCeHtU8T+GrqJ7GSURxtkxbsIfqPT8693BYmjQptuVmz67LsNF01VjUSfZnSWXhXWdEmUXtvLGcg/PjJ78DNd94btrqKRJAH8sc469eDz1rodD19fE2mwPewLHdjhlXp9Rk5rdto0WMqibcDHQDtWqzFy0tdPqeLicVUqVHFpaPdHU+CPEK6Zcl5GVkK7cE9D68d67W81yCTbduAqAZz1/SvnHxHq9zokmbO5KTFskgAjH0PGa1/D3jrxBr+nx6a9mtwp+XzlG0/U4pvknrdMFUl7PmPXtU+MFpqYbToVIYEruB69sYzmm2WgW17CZ5xl25yRn9fSvJNF+HWsQ6sl1KAiKwYgtyeT1Fe36XcxiyS3YAEDgk+3SuepQhLYw1e7Md9CsrKVTuwc8mtNPItwHicfLzgHrWfqeh3V47tESVxkCs/StC1RroI6OsfGTjI64rkeGi+hKu9DVv9QiuQDIgOOnFO04280TRpENznAG3IrUi8JvtDPkjHTFXrTTodPIITLA8cVyzw3utWN4xuzm7T4fy/avtCHy8nJGPxrW+wmFDASWNdOt3JLbsAm1gMAnoayIIGM+ZTuOeT681+GcT4ZYaXrqftfBdNzqWadnoZ9rpQQEkZ5/pV+2siCQACew9a0ViXBxj2pFOxiOST0r8xlLm3P3+hhVRjZIpfZArZIwe3vVi3tRjJHXpRKQ0pZugHbuaaLonKggelZrU7lDyI7mMrnHY8kVRltHeMsgJfPGe3vV8zgjDAHA/WmeYQARxxwK0Qez1OgcN3AJpFI4JHIo3kgFhx3pNwbhTmv6TR/P1ixGhbkdfenPnbgjBz1qGMvkADntmpmUgfj1rVBYGPlrk5/xrgPiTKZNIuWzh/LbHoeCRkd84r0QL5iYI6VwfxAQLa7X5BJBB+lZdRnw3qGnKJ76Ulo5mYuQwxgk5Iry/UyGnfON2Tz+Ne6fFbSX0zUZp41Pkygksc4B7ivB9UYrMwVs5NStyk9DR0QGJXcDJAyawtWn86diBmt3w+HaGQknGCK5/VHEVy4IBJOa7aeqJk7mfbAi4UHsc819Sfs/24t7P7WXOxsqQQMA8Z568Yr5ft+ZAx65zXsvw98dS+HdPaPd+7YltpJ5OMZwK+qySUYYhueitbU8LNqcq+HdOC1ufU13YWviGweCTDBhjpnB6ZHvXzj468J3nhfV7mIqWgB3Bx0KkkAkV638H/F7eI450JBaNs5BOCM1v/FbRotS8K3BEAedQNrYyRyCfwrtzvBO6r0tVbU+CwmInluI9i1pJ63Pkq6+Z8lfcgiqTKpB24BHbuatas2yV0ORg454P5Vn7lTAHPfn3r47Sx+mQSsmIrbSC3r2qVYwfmH86iKktvIyM4ApUlZQQR16ClotjpjsK7AMAAfWlVieo3D0NNMh5BXkGiNzwcZ9c0x2JUcKABwe+e1RmTY/HQ8fSiQoGBI+pHrTWXcQQMjHQ1S2C2gqqZZMk5HtVkKhAAPAOfrUEKFeg4PrUzgAAk49eKrZmWw42xLdcDFUQCsxGScHAHarAuSUZSvbG4VTY4wOfX609Ck+hMxwCRz34pyOA2S2EHJHrUURbJJx9KmYLIjDZzjitIu+poem+CWSeJBJyMZHoR6f410uq6KJYXmUMp28HOR19K8q8J6zc2MygfMueh6gV9CaPps2raNBK0LqJFBGFI/Cvsp1UqKcdmj81xvNhajuuuh5RPpxOlzgggKCT7+9clp0Lm9jijUF2bb1xivXvFltHodtKZYyFKNgAdfb0zXjMGtfYtbiuFGFSQNjucdvxr53DtOq23pc9LAVHiYScvkj7o/sqWXwValYws8VupJA7gDPauBm1uy1nw9cvP8Au761JUkA5yDwB7HvXZfDr4kW3jfw0j2+A4QRtGeoIGDz3FR2vwlEcGoXNyStvcbmCLxjnOf1r1MRUdGLk/kfHVpKnNqV1Znz7oHirVNH8RCe2uWjTzOYSxKE5xkjODWj+0Ncya3odtdvEQYjgNnOc4yPXsawviJav4L1wxKN6q+4SEYJHUE/pmvQtI1DQPix8OL2BZxb30KEOj43K4HUZ6g+1eTia31mEZW6ns0aM/a061OOl9z5w8M38aLKj8g8AegrN1mN0u2fYdp5Gak8n+zNWeLrscqSPY1q6tBFeWfnF8EDGB3rj5Gj7eNW61OPF8sbHOTzgD0q7b3f7s+h71Ua1G45HFbGnaNPcWTyojOgIyQM49Kz5Ls3jV5TOUebKTg8nrXc+F/hV4h8Q6O+q2NkZbNQf3gIO7BwQBzyD1rio7aVLsRqDuJwAexz6V9yfse6ZHe+AbuyunPmxzOTE2OFJz356/zrqpYKpXhOpFXUVc48bmMsJT5o6t7I8n+D/jjVJbtdGu0UiJChYZBUDgAjkc9K9N1LT8bmkABxuzkZ6V0OtfDLTPD/AI0kv7NQEmAZgAAA3Oen4Vyvj6ea3V/LOQRtAHUcc818jjo8slPa+lj6PIce8fQu1ZpngXxNvlk1WWMZQxnAI6HjOT71xem+IrrS7xJbaVo2U7sg4JPSvStT8CXeuxS3TEKSSSWzxx1xXker6a9pcPETyjFW98HFc2HjfVnt4lWdj07TfjPf4WFh5iYIJyd2c+pq7L4xHiWAWEkQM8zBQw4BGe9eMWV6LOcEjIU5INdRoXiCMazauFwAwzuJHU+o9K7VBI5FFW2PZ/D/AMBkuLdbi9x5jOzEDkbcccYGCDTW+CUGnX2/CvbEBiGJJz3wcYxXvvhy/g1jTLeW32uHQHIwRnvzSeIrCN9OkVhsYd1GCa4KjnF2i3oehRpwlG7Wr3PmqGU+C/Fdrc2m5IoWLYXP06iv0H+BXxBtvFPh+0u4W++SrKTyGHBGPqK/PzxDqUdlql5DKAzbmwW5xz2r1n9l/wCKSadrA0i4JjLSZiYHg56j2z1rzKjlzKT1b3PnM7y+MFHEU111/Q/R2G7WaMDOQRwaQXJikI6j1Ncdo/iiKe3QA9sHJrUXWY5vlJweoNOFdRep8a3Y331H7Md0hyh65rgPGPhR57v+29EnMVyo3SW4ICSDqePU989fY81r3N20yGKRsqehFc7Lqt34fvFb55bNj83fFfQ5di1qr7mMqh5b4y07SPHNvOlxD5F2BiVdu1w3rzz7ZrE8L+M9V+GMxs7hJb/QTgiUtkw+ufbFer+OPCVn4wspdQ04rBqYjyrRnBfAJwQTjJ9a8x8P3Zh1NtI1u2KOeD5q8H65617SxCb3MHUvtuekX+l6B8StCFxG8bXBXMNxHjcjY4BHpXnGo+M/EnwrYQ6jYSajpKj5Z4RnYo4OSBx9DVjWPDuq+BZhqvh13ubM/M9pvOAeecDqO1bWg/EnSfHdq+n3cYiuSCs9rMpwCMZ69c5rP2yZKqX02ZNZajofxb0doJUSeJhhom4ZMjOQeo+tYL/Ba98JyLqXha+eO8iORBKQA6/3c9/oetNu/h3J4e1ltT8OXDWzswY24bCcdsenf8a1tO+I+rWDD7dpkssQfaZEBwMHnpU+2tuaxlfdakejfFLxVpeYNa0DMkbBXeIOM9OehB78iu10j4h6HryLHcwiJ2YqYZ48nJHXkYxTbX4naXeKB82CORg8H0Oa0La20LWQ8ogg3ucMyqAc49RzmsXX8jpjNjrt9GtwkVvBGqt8v7tR/StDSPD1oZRLGxAPOB0qbS/DenAABQ/ORnJ7+5rqLLRoLZQUG36URqpjcm2MtLNIFBA4A6ms7W7oIpAOMDt3rYum8pCB6da5DXrwBTuzjHWvYwi5pJvoeZiqrjFo828c6sPMILYIHb618ifF/VYPD+vJqMIOHIWQdySTkn6CvqXxnidy4wcetfIn7Q9nHK7nZucMGJXgDIOM9zjFfd0tabezS0PmKCjWxMYT2bszzL4geL01mYJE5eNSDkngnHBxXMWc5RWbOf68VnywMGwQWA6AdqVpWigCKCCepr5jE4n2s7y3P1nCYaGGpKnTVkPkvispKk4J79qtaXdhr2IknAIJX15rF3FCWJye+akt7kxEEdQe1fPV2ptvqe3S0SR6hrV3bWFnBcoMlvu46jFfaH7HXxUi8ZeAp9ImZjqulswJZs5iJG047HJI/D3r87pdckuItkpwoHHNev8A7JPxEPgT4waY8swh0/UVazuS3QhxkEn1yq814M1ZnfHVH6YQbTEzSk5zxn0qNwhjJUbj6VPAkc0KMSNpUMMHIORnI9jUNxGICRGMg+tcFRK5tHcpQ3LRvkAg9MGq2r2b3k8Ev/LME7h78VZtiJ2ckYKnBBq7HexCJ0IyV7VytanYtSxbyiK3VUGQFxgD2rMg1CU3kkUq7F6gsD/nmtjSJ4pI2KEO2eR36Uuq232hc4CsPzqGtCoaMpXio1uSHBA6kGsKOJXkPlHJzzzmtiHSCY2UOVJ9aq2Ohz2d0WYgpk8nvz3qdTRLUjt98P3yNpP8VXLDyElMocEjnCjkUXUIZmRjkEYH/wBasW3sZbO5d1yRgjGMgjNS7lJpbnV3FzbSxB24Peup8KvbNaB9olwcdc/UV5oWkmt8MNhz0zW94QvzoySyM48s8kHkE9/0ArWLT0M3qj0nWtFttXsCIoYhPjgkAEc9c4zXLzeA7mEq8Tt7gjrV3TvEsGt3OLaYgofmGcEd67gX8c1qAGAfGMnvW6inoYXa1TPDPEngq6a+83JB6kHoPehtJItQhI3gcg16fe6DPd3XnCdGixgqDzj/ABrjb/QvJ1ckz7Ax6HoPWl7Jb2LjNpWOD1LSDcqVVyHHUA9ajt5L7TEWO3cxjOTjkH612+q+Go9NYXQlyh7dRnqTn+lZN7p/+i/akG+LODg9O3P40KKWoNtskg8UK8UIuULyR4w6kZJ69K7T+3re602Ga3l35GDxgg9wc8g5rzqw003khKqQB1yK19Mv7exn+xSxsGc9QMZPJzn8K6II55pm1rN3epZ74ojKT0C5J/SvOtZg1W9mDvbMzMcDjoOvNeoQaiYnjgZGKOcBgDwe2fark2iLIAx4Gc5FdkDla7nkmmeHbuZibmBlB6A85/KrreD5kY+VDkHoOtenro+QNjKxHUHuKuQaeIBvPK9wfWt0lYyW58l+LtFNpqtzBcwmNizEg98k8/jXHTWxsRLGvzIcbT3r3P442ovNYgliKbViKdgc5zk143Fps93JIs5IVTgEe3FYyRrBnKLeyGQoUxg/eNNv4BdoEcAnqD/9etq/0X7PayukgkcZbHSs6xUBGM4O4dqz5ddTS/YihheyUOCQMc9Dnj+dee/EfxZ9iVId4G9gGHcDGePyrt9S1EykqgIXGMGvEPjPcCGezUjDMrMxz0wcD+tdtKyaZcHqmz0jwv4jlstItr+MtECpYsWwTyQeQe9dAf2hS5WNx5LRsNrxjJYcZznpxxxXy2PH+qx6bHZRTE24yu08nBPQHqK6HwGkutX4BLPHjczEZxz3+tezTxC0TWx3e0pytzRTPsjwt8WpbrTxLEWKY4EoIJJ54Ptx7UzWfixPcRNA023cOQRjH0PX8q8ls799DsBEFJjAzycYz3rMGttqNyW29SQcnJ612rE3srHhY3D0akXOCszU8feF9S+IGk3Ytrk+aUO0NkDGc4Jr5C1qzm07ULi2uBieGRo374IJB/WvsRdb1PTdPnksI43n8shVfJBPY8HrXx7r1xcXWrXk1y++4kuJHlPq5Ykn864MRJSk2nc8XA0nScnLqzPij3sDwOe/Svoj9nLSJIba9vifkkKxqvbIyc18/ou/CkjB7+lfVHwFtYI/BcEsKSIGZmKyHOWBwSPY4zXi1JXaPoqeqbPUI3cYGTj0q5FuKAsMD0qlAxd8Hj0rQixxk8HpmvNk9TuhshVJ3HnjFX7Zn6gngdRVEDB9u1XLclcZJxntWa3NLGpbTPjByfUj/wDXV2BmPPU54qhAwIGDknuavRcNjIBrRMyaZqWsmeCeauxrkA+9VbCEEjOM9jWvBCDgYOc1vEwZlXUbEnk+xrOkZ14JJ9/WuomsQ6dM+/rVCfSwRnH+NadCEYLlsc9aZzkc8e1Xri12tg9B19RUQgG0k4z2qGrlLQrjgY6ikyV5Bz25qyLYAdaRoPQ81nbUL3KomcMeKUOSc9jU/knHIyajaIjsD6CjYLjWl2g4603zyM5NOKb8DoT61G1uTwB/iaFdiHi4HbkdM1G8pcj5iPQdqYtu6k4B696BE7HA7dc00gAylTgHj2oJz1NI0D4PY5pgRl4PTNUl5AKw6DOR1piRoW56j1qbYTwBniozGc/TrWiRmyCcbCQRx6VWkGeh/PvVqSMkDJ5zzUEiHgAZIqjMpXJBGCPrin2aAp04zyagvyIkIB5xmpdHlE0eB68j8qzUrOxdrotrEHyRwM9asom5AOuORmnLBkAEH8KkCYGD0xjnvWibuLlKEiHeQRyPahYd+eOfSr/2cFQeMk8E0wRncSAcAYq09LEctiose3OOuetSbM47g1YWHfyR+B4pwgOcAVnzFqJHBCS+FBODye1aNvECcnqO1V4V2nA4we1XoAWwfTqKnnNEiYLt4AxmpBnAHakUg8AjPvT1IB5OKXMFgUfNgDjpzUrRhsDv3xSRv68gUquD070wI/IBOR680nl7W659qm4BpVUYyMk+lACKQwwevSo3xkU5lI68EU0Ju6ck0+pLF4AySR3qhqKfuGYEA4/OtPycKAevXmqGoIPIIA+ldMDnkYK7Q3IzUMq8k4H0NWEtnySOfSmTQsQQQePyrpiY3MO9i2k4Oec4rOJ2Ekjvwa2rm3fk8n+lZk1nJgkqcE4B6g0NDiyi9xG3J6e9VPtkUSkAZGTyOQKt3djsjGByeprKaBIzgnI7gDP6VGly+hFeyIUyD17n9a8n8Q35S+kBKgKTjHpXqt5sWArsJzwCRyPevnn4m6m8Gp3CRMVKnIUdTn1rSCOdvQdrHiKONXjSVQ5HIzWRaxXMls95FMAIiSMnqRXnEl3czXJd3diePWtuz1l4bcwMTgjkA9a7YRaOSUjT1PxLqNypEsu5TxjHH5VzkurSQ5bOWz17ilkd7hiIdxJ6g9BWTPZXAcmQceuevNbtaEqTb1EvtQluMuzFgepzVW1v5bS4SWJ2V1HBB5FSGNkbBGVPBomsQrB0+4euO1c0rHRF3PePg58X1kY6dqzhLgY8qU9HA6gnoCK+jNLlNzGrpyjDcM/TOa/P5IXhw6Egg5BHavor4DfGLzVg0TV5tknIhmkJIfjoT2r53FYPVzpbdUfUYPH3Sp1Xrsme+XylEBAJyO31rKmYHkkkg1qpcC5QlXDKehByCKoXSIpwByRyPU14lnue9exRJZdpAByefasnVZWJyD0Bx71qSy+XkYz6jNYl8S+dpOO39a1iZSZg6gS5yM4xzXIeIJ9kD7SdwGcdq7DUJDGCMceledeJX3yFAcHHX0z1rtp3ckedVdotnJ6noE2t6fdXwOBACxB6EDqM+wrlk/0dhzjA7V7toHhpbjwTPbMdklyrkn2I4/PFeF6jA0bMpBWRSVYHsQcGvYirJI8Nzu2aL3IngCg8kc5rH857abgkdSPzpkN4YGwTk9qbcT713AZPqa1SaMua7LU14WQFhuBzkUtrdxM2CcZHfvVOC5UKFPUnODT2jHJHB9M1aRF76klzEQ5Ccg85FVPPeBsDoeoNPFxLGcsPl6AU2ZhKuScH3qku5PMkXLe8YOGXqBkfhWxZeJHhO2TOQP51y1vIY2IJyT6jpUhmyGIOfrQokuSaN3V9XN0u4nI+ua5MzNFcF1ODnIFPe9LAgnPpVSR95raKfUylJM3dP1mMyeXOMoR19DV1bI3CFogGWuTBxV6y1i5sshHyD/CeRWqdjFq5ryWzqpByh6Y9KQSPkBScDvU1trlrertuP3Tnv2/A1JJYFsFDlSeMVop2I5bE2n6xJE4ILHBwR61vWXiHcQrHknOfSuNmjMch2feHU9vxqSGVgQRwcfrWkZMzauz1DT9cjnyofDgZx6j6+tdDp+oAxgZB7E147Z6k0MgbPOcZPpXU6P4h+cICSM881upXM2nc9MmImhBBySMc+tcrqluCXLDnNa+l6xFcoI8guen1p+oaT9ogLKec8n0pc2gzh4iYi4Bx7etT6Hrp0DUree4tUvLIODNFIOq55wfUdeabeabPBO2QRt9u3aoLad9xR1Dp2BAIqbu4mdB4t0TQtRvBfeGJNkDruMYY8MeTwTkenYVX8PaqdJuEXUYPKdDwxGQR2xWhoNhpmor5YP2K5zkSJ0JPYjpitPWfDnmW6xaruFsw2/bIQCF9CSBwM9a0jYhq5b/t211/T5QsP3MksvAx2465rzvxBbRo7Mo4B/LFa91ot54JgZ7Gdr236gnkkEZPI4P5VVg1Cy1ixd5T5U5J4YcE+n51S8iLanB3cXmksV6HqKzJIuuOO1dbqGg3cllJPbxebDGQGMZBIz3AHJH0rlzGzB0IwQcEdwfpQ0Wt9SjsyTk5OarT24XmpnQxy4Xk0yVt3HXmudps3iynwMDrSk5wPTipWTHJGD61GBgcc1k0zVaq47HGKcABxn8aYCeMnpTkTd160kgJONoJ5oiUFskdR3pVXAIPY8UiYxjPep20JB1BPynt09aWNNp+YdRxSEKMKOT3NSEnrjNaIAkUKuRz2wKjBw4HrQpIkxngnPNDKd3BzzTGiTG45pxOOM/iaYpPYZpz849fT0oJ62HxyAZUc8cH0pBLuJBGRyKaxCAAdcd6TuADzQS9R0hzgAAe4qNgQhxkU5mIA5xzzTg42MOD70kNdCBM5GevrU5OFxntUauSMDt0qMuWYkmmPccic89Dng08wbkA6/SiHBOTye1TwuoJJBOTwKuOrM22mZ0yFXOc5zTOQMduteo2/wAHL3XNAttStZkHmJvKMCTz0Fee6lp1xpc7288ZikQlWBHBwcZB7itbK5pGaenUoMuOe9dT8O1uR4gtzbEKxIDknHy55wfWufsrCS+lCRqWYnAAGa9z+GXw0utGia8v4kV3IKZOSF/p+ZrnlFJ3RlWqKMWr6nVjLAK5w+Pzq3b4A5BB9ajuSqyFCuMdD61CJmZxjIA7V4GKu3qjKg7o3NPuB5ox1/z1rpLfauGwMnk/WuOsbswPkjK9R7V0OlXr3DFSMjqCDXLBMuSvc3raZRKHAG4dvWuvsP8ASLUErwePTHFcRbRH7QoHAB4J6V2unTB4AiDp1J/pXpQpqS8zhm2meafFj4bW+s6fd3cMQF4qlwR1bA446c18/wCi+BNR1/UWtFQwMDj51OM+1fZ1xbiZCjkkY6461z9j4btbfUzKUUknOCBkfiPzrdULmPNdnjHhn9nnUhMZL2eN4CAoKdTk4IGRT/Gn7OVzaWpn0qVnkVSSkp+8fQY45r6chtkkjAHbgY7U2ay3KQTkdMGoeGSZfM7aM+D4NPvNPvzaSQkyq2wjBPOcdq+k/hT4Egs9Nhu7i3H2lhuPmKQRzngHt3rptZ8D2U18l2sEe9DkDaM5966LS7OVYgduMdBTjQSd7GScr6s6PR0UR5xj61sRkggkgjtWHprvEdrA4PrWv54UDg/4V1qNkXHXc1IWBxz17VoKgkj4B/GsG3mXzASRxWrDdjAwSDjkVEtjeKElQIpPcdq5vU7gAnuSf0rfvJ0Ckk9epzXI6jerJMQvIH415GJklTbb6HTTjeSXmN+0AZ54rNuL0hjhuD2qyoJySeK56/uTFMUIwQa+Fle+p9NThdHT6NqnlFjkg9Dmp5teTzwGkIbPrXDXGtpZxsxOcKTkHuRxXEyePka6EZl3OpwWyc11UZtOxoqKvqfRVh4gKx4EhYEcZNPfXXYnDEEdCe9eJ6X49WNipYt2BJ4zmugi8YJwZJdpJ4Hr6ete3SmzkqUYpnpEevO0m0nI9+tdLY67bJbLuxu6YJx+VeIL40tvNAM4HPJzx155ra03xHa30ixC5UyHooOSa9KEtNTyKsUj2S01eNx5gIxmrN9qEVxDwByK4DRtUiiwjvwT610qkSgFDlcda6E7HmTK9tbf6WXUEDOcV0ttdOsQXPbnFY0CGOQHt9aurIQMAE1pGWu5inqWZNUS3YlznA/H8K4rxN4yiiEgUZQe4ycdQM96d4y1NrG0lldhHGilmcnAAHU/hXyn4z+MlxJqJS0BWMnBMo6jPBA9xzWyq2drlOUI9djoNWtD4h8VTThspk4APAGTx6V22k2sWn2qpIMjGK8w+Ht3rGp6h5iWUzwuRkhT6+uMV7lZeCtR1VFCxMvy5IIP5dKpYmptF6HxeNXtKzlTRxfjD4VWnjaycxTGG6UExEEAZ7A+xrxnxF+z94n0KXz7Ufa17CL7xOOQBX1bpXgrWdOlAe2kZPUKcD05xWlc3k2jcSx7T2DcD8TXPUnOfxGNOrXoax/E+LtOg8T6FshubK9tlY5HmRsuT7Z612K2l6ulfaLrcXwCAeoya+mdVn07WNPR7qKAyqCAxAJGcZAJ7GvOPEej2lwpW2ACEfd/HrWFmkbfXq1+bQ+edZuDd3RDnaAMAn69Ko/2HLNgxneQOeO1eg+L/ASSIZreQKyjJAHWvPYtXvNBvGVssinaQfQHtTV30O2niZ1EnoeheBdEmsWZwzEkDI9MV7H4V0iK/k/0lwgABycc8+9effCbxXpepk+awilVhlJBjI9etdd42vp7a3DaUzCU8ZQZGMccexrtpRvFM8HFte0cph8SfFuneC0aGCVZrsqCI4+2eBk9q8k0Lxw0+tRGU7UllBckk4z1/CjVfD2sa5PNcXcUskj/AHnKnkgVf8HfC26vLxGmQpGDkhgea9elypWXU5r0XHV3fQ+hpvDumah4dt7m1nQ5XduQjBJHII65rP0TQxGHBGec5x2qfwn4W+yxCIOwUDkZ4z6Cu0sNGaAjCZPT9K7IxT2ZyuClY831TwTczXRljQmPqc+tVl059POxwc45yOleuTyLbEK4AB6k+tZU2hx3V2JwA6kAEGtFSuQqVjymXw62rTh54A0PcsM/XFXhovh22tfKa0gLgYyy8g/WvWZrC0t4AskaoMbRge1efzeA31TVi8RxAxJ29Of/AK9NUoolxstDlLrwvYK4uLULEeuBjFTRaM9zalIgd54BFdfffDG+tYkMcoKHGQTjH6VJoFi3h5ma/RXUHHrjng1fs7q6FCHSx5npfwyubvWkXVRtiL5OQSD1PU16nbeFNO8PWwkhQHYvGAAeB2rI+IPxDso9Ml+xnE4UhSOCD2/DNYHw68V3niCDyLtvMbJUsxznvXRSoyepolGOiNSy8YxatqMllFtDBio55ODg1rtY3MB835igPQVR1b4XxaHMNUglZHLeYQpGD6j8zWlB4jlnCQKnmP0wM816sFBpXYlzL4iufiLbaTeJBLFLvB5wpx7V1Nt4sgu4w0SdTwcVw+taMJbgXFzARz1IPHFXdF1Wwt2VNwUA8jFb+ypvqOKafvHoVvqvmKA4AB4GT1NR3uq6dYkGeaMHqRnJx9BXBfEHxBALAR2k/wC82lhs/LqOlcn4Rt7zVxvnu3miB5DHP4c14mZ4qjl9Lnk15XP0Th/h7+1bVG9E+h7EfEUF3GVgK4I4wev9arwTHexOc+vWs+xsVjiUAdOOAKvACJenHf1r+ceIsyhmEr03fXU/o/I8lpZerRXzJVu/mIJwAabJcjIYE57VSeQA9cDsTSC5JHzHIFfBNJH2qii0kxkY54HrTio6BsE1TWbLDDYB7VI0oj4Oc9+amMTXlCeXawX+f0psU7FwjA4PcdKGijkG8PznkZ5pq7UwCc+9Ple4uVM6wKST6E1JDEEOcg+1NJwcA4Oe1SRDDc5x71/R6Z/NqJopFVgCDwakk5I7g1EwD4wcjNTxjjA6irTRS1JYslQCMmuC+JMLLZvIckLwR654Fd1HIQee1ef/ABS1JbPTC7sAHbaFPU9+BUdxu1j5i+Mlxt0cAgAMSCCOoI96+YdQx5rHPOeB2r6M+MOpJd6e+DkjHB4+uK+cNRlEsxCjbzzSjeTQuuhr6PGUtH2nGeefWub1BcznLEtk4NdLpzD7EwHJxg57VR0vSP7R1RI3BKsx5HpzXfS1aXcwqT9nFzeyMWztnMw+U4J46119lZS+UERT82MAZPNe0+G/hpYavpaxRW8f2kJhZGXGM9zjmtHwz8I7jRNYD34WWBTyBnGPx5r3qWFrOSTVkz5arnmH5W1q10Mb4Ite6DqLowMSXBUPkZIwQQRx0I6177rjm405o+XyDk1jiw0yxVpY4I4DjllGD071SvfE0K2MhDAlRjJP4V9ZXlfAODd2lY+DxOJeNxEajVndWsfM3jK2httZugDyXJ+nPSubMR3Ag5B9R1rY8YTi41u6kUElpCw98k1kRKQwDHAzjmvzlKx+u0fgV9WKm9XKnkDkmlLD74ByO1RTFzIRG/I/WgM4ADDB7j0NS1Y6o2Jg4KkkcGoRg9Tj2NTNHvAA7jkUx4ipwTxnmmyhYxnGegPJPpQzAEgE4/nQih2wDkDt602YKOnUdaqIdBY32PycDNWTAJ0yBkf0qirhlzircUhhUMOAMcVbdzFpXEjtBGDxx6VVe3Zpg2CMVdlu9uQRniqhud/U5Ap7i2EjIDZIwalJLkgHAqJovNUEkKQep71LbpydxJGPzpqXRlqVldno3wh8NxX/AIhtZLiPzIUYM+RkY65PvmvqyLxBp1qq20UcYiA4IAA+leSfCXwusfgx7pmMUzRkKMjp1BA61y2neLLyfWZbKYkqjFQw9jgcfzr3ZYmKpxptWsj83x8amOrzcdFHv2NL4yar9tujFAoW3xgk8n/JrwG/ZYpycZGSK9V+IF28EoLn5WG0ZPUgc15Vc/vpyMjkkj2rnoygrtLc9PKY+zo3a1bOy+GPxWvvh/qYa3jSaJzzG459SAfc19Bab+19YX+bfUdPaytCm3dks+7vxjGM/lXyhoFoZL8O/JAOCe1O15jBOVPyn9K6KuLdSk6Moq3Rs9Cpl2HxMryXqd/8afHFl4t1R5LJ1MafdfBBYdTn/PavOtEn1FtQjGmNKbggnbGeuOeRnBFZEk5Kjkk5rrPhV4rh8HeMLLU7i2S6hDCNlkJAQMQCfcgc815UNGoo6oUI0KXJDZbFC7028gvne9t3hnB3GNwQRznOD2NOchhg59MZr6v+PHh3SNZ8KWus2kUXnyFVDqAGZSO2K+U5rdvOYkFWXIx6YNdag+pxUMS8RByUbWdijZ6XLqWqQWkIy8zhFycDJOOTXuPhHwWnhCG4sb+eOaWdQwAxgHnpn8q8Mmnls5BLGxWRWBVh1BByCPpWhdfETV764jkubtpWRQowADx9O9LlSTbNp05VY2TsbXiPQkt9UkeBzkycdsc8YxzX0j4eubz4X6daXsDpE8yKXYHIJIBIPrXnvg34T3nimzW8u3a2UqHVmXJYnnofzrgfip4s1WC6/sE3rzW1kwZTkAk4I5x/WvVwuOjg6coON79DyZUlmD5Iyvy6Nn0FefGA6xdicyLJg4wpwAfp1qtq3i+zvrB5CygnqM5r5M0vxPd2cm0Sty3IJ/Su0m8RPJpAJJLAZwp49a+Tx9COLd4Kzvc+qylf2anFapntdprsd94fmdAMqGGMYHFfNfibUGu9SldQTljwOo5rrdK8fXB0xrCKFjLJlQUyevHAHOa2PDvwwudUs5dXvbdvs5Y7Qy4JI5PB6ivFjRdGylp6nvzx0Ju8rK541cfORkEHuPWkt7h4nQrnI5rp/F1jbf2pJ9m2oi/KVUcZ74rP0nRhfylN+COa64wvG7NI1FLRH0T+yV43ur/xFc6DcyvLbNbl4lYj5GBGTyM4wCPxr6Y8TW8L6fNhlBEffoOOtfHPwi1LT/Beu216kqJdQlkkJ6kEc/hgV7H43+KUUOjTXMcpcNH8u05JOOOPWsa9OMVfqzvw8nKVuh4Z47uTe+Kbu5RykRfCqwAwBwD+PWnWl0NEWC/tpWWZCGDKec5z2rkdX117i4d+WJPJbqR79qppq8skWwsSq8Bc9K8mUFJNNaM9KahOLpy1TVrH6FfAr4lSeJtAtmef7TIgw8gI69MHHcDrXuVjqO4rk4PYmvz4/ZH8aR6T44/sq9kK216QY2ZiAkg9QTjkE/jivvm6tJLeESgfKBwRXyeOcsHOzd0+p+V5lg3hKzgtt0/0Oikvfkzuzj3pou4poykuGB4INcTL4i8oFSckcECsi68araEgnAzzmuWjj3dWZ4NTa50+pTS6NcCS0cmMnlQeB+Fc/wCIbK08YQkkCK7UcSL1BHbJ7VzV747fziVkDp6Ejj1qpbeIkubkSxShSTkgHFe5DHS0dzg9o3oze0jxHeeFBDYamWmswSBMwJwCemf/ANdU/EnhDSPEoOp6TOlteklhJEQAWzznvnNU7rxPbXm+0vwCh6FuhP8AjWTPaSaTIsulS/umO5os5GfXrXoxzBuyZam3uWtM8Wa74fuRFqii5AfHmMScjPY/rXpGneNNMvLbcyl1IwTt/PIFcfo2tQaimy/t9xHBDLkH1rpNLGkhRHFEqgngYwK2WMudMGzasU0LVQSLaM5ODlMH8RW5puiWEEh8pAmRyF6Hmsm00e24ZAB3GMV1OjWUa4J5571osQpanSpM2dMsIolBGeBxWhJeFOM8DvUMLpGuBiqV9cg5J7V106tyeexLeaj8hBOc8ZridbvOHGc9Tg1p31+FGC+D2zXJa3fqAxI/EV9Zl0lpc8PF1G7pHEeJ75bdHLjIGfmFfKXxeu0u2uSSCOhB6g9Qea+gviDrYCGJGyBywJ6GvmL4iMdXWUKSiA8sO5Hr7V9bTqOfupnlYWShiISfc8hJ/fEsOB1+tZ91uBJJxk547Vo6iFQlAwcA9qz3jLqdx59BXxVaq+ZrzZ+4Uqd4prsZ2GMgYueOoHQ/WpxOIyCo69TSeUEBGTz69qcicYU9+R61wylc6Ixa2Gi2DuWyMH1q5bb7c743aOVTuVh2I6EVTaTaAAeh6VZiceXuByfevPqRvc66d7n6i/AH4kn4kfD/AEe+Ry80USwThgMgqMZI54JBxXrLg5TALA8H1r8/v2IviYdD8av4ckMgg1BOG3DaGGSOD75H1Ir7z0iS5a/YyA7OwP8AKvPlG51R0di5NLbQZynzkc+9ZhgW5dig256mtTUpUDEBeSPSsw3gtgCQRk9cVxyVjpiWNChXR7t7iV8gArg9ME81pxzjXLkyW8vyKcEA5H4isaQi9idM4LDqKteFlTTbp43YKW6c4BNR0LWjNfUbOWGICM4I6n1rIuEuDakSSYGexra12G5mtHMTcrk4Hf2+tc9a77yHY7jevBHf6n3qHY1j5jIbWW4iP7wZB9OvtWhboDAQcMw61Hb6eYGdgSCRg5PBpNK0+6/tD5ifIbhueDU2KI54Eu2CIQGB5HrTHtDbgoSVyOma210IWl6Zi+VPIUnpntUWq6W9woI6Z4I5NVDcmW1jm9DhOh6h9oeXGcqWPHBPTivQrDWXuUASX5DxnOfxzXJy6dFcxCGVtjg5B96tWaDTY9gckAcHvXRGy2Oe512lagLK7dbiUhZflAJ461qXelW02SQCW6Z7V5/HerPcoJCXKnr6VtazdXMpgNs5Eajkg9/fmrTTQtUzQ1nQEurA2xdkHY5qrougQ2WlvaTlZ0YkliOuf5H6fpXRW1mNTsUklky2Oqnqff3rir24vdK1wxlXMGcHIJBHGCP8+uaN+gtnuatt/Z2nyGJYljJ7/wD16q6hY2sb+apBbO4UXFnBfxu8MgWfGQWycH39q4e0XUZtZe2uw8TxPjJJAIJOMc81pDToZyd+p2mn6rFM5BTBTgHHWtGfWWkiCKnOeDWKIDbxEgc4zkDrVLSNYlS5kiuFwuflOMY9c10xbOVnQXE0yxpLHKEK/eB6EZpbzUH+wGWF9zgHKgjk4/nUV08dxaE7xsxkkHgVh3EMqWTm1cup5wOTn0FdSloYLdnjnxOnnudUeVCxcqMgnGOua4VdRkjiKu3PtXR+OtQubnULlCGV8lMnr9a4xojboS+5jj+L61lJ6m0UVLm85chs5zkH61RuZ0IUMQMnt1rUe1imjL7ckjnFYV1pyySl1fBHb+VSrop2sR3NoGwy/XmvnX446lu8VrCYxtSEKG35zgnoPqTn6V9BEyRqcvwOOTXzP8Ur2fW9dlklRAscjLGyjqASB610RCLs9TiVcMSFOD2zXpnwsvEsbxFllKrjO0tgE46kd681t4QGweeeCe1aVvdvBGfLch1PXPPSu2LK5rnvnjbxVDYaXvR1cnjAPPPSvOdL+IhjuCdp+Y8jr3rzvUNZvL6QpPMzoOME8DHSoYrgwENvPByPrWzl5mMrdD6o8MeI4L7TVl80EFSeex75r5t8d2dpb69eJbFSpkZyV7kkn+tR23iy6tIXRJmUkEZU44PXp61i3V0Zpy7tnNYzejMFBXIoEXzEHJLHH619h/C/Tzpfg+wjd8yFdzZxgE84H04r5CsYVmvIVyTlh0+ua+19Bt1XTLZYoggManBBGSQOefavNna52QVlZGxFlWwD+NaS/dAxz71QgjIfBJq/EhVicg45xXBJ3Z1RRJ1UHI69BVq2yV6YFU8ln7DPOO1W4DkAA555IrJNmruX7WPC5JyasxM45xnHeoIQOMAjirtrIAwBBJNaRIkzTsbrbtBHPsOtbcN8EXJHPesmygCjLDJzwc1qQwI64PWuqFjlkNn1xVYAjAzQ+twshJPX0qre6WrZKnkc1kyae8RLAHPpW3QzuXru5SQ7lxj1qqGy39aplHyAD09adiQcgVLKTL+8AckfWk4wOcn3qmsj4IYGhZzjP86xuUXNpxzn3pAnOTz9arreFc8c5pReKByTnPHvT0uJFjywOgpqx9wMDvUYu1wcnFNjuh0yfcGgaJXjweBx701YSxJ7A1KtwrjHA+tNM4Ax2q9g2I2iB/KmeUMZxmpROmMk/l60PIMgD06UKyJuViCvAHem7QCc9TVglBk9TVeUBzgVUTNleVRk4qtIRtx3qw0TEEnpiqsocc9h79KslbmNq/3W52nHBqTwwD5eM7iTk1na45RGJPGDkVD4E1AS3FwATwAQO3pXO/iNlqjv1G0YwCalEQZQAMVGpLID0OM05HaPAOSfWnewbjjb5GB3GPpULQFCByR04qwrMVGT3pwBYYz9KpSuhW1K6wg4JGPUGkwFbI5571YPoRgj0prKDggd+azbuUiHjOc4x1xU8OWHAIB5JpDGCBjr3PrUsK7eM5BPSs0yrEsQGMY56Z9al2YGT9abEAcjvnjNP2lvp61aYhg6kYyKUHB4JzUixkHHOfWlMYHJ9K1XYkjWTsc9evpT0c8gmkEJcUbDuwc0ANaXPHfPWnLLggAc98UjLs+tJGDuPB+taIlkzuSoIxz69qz9QbEBA/E1fb7uB+NZ2ogiDAPPQit4o55GKt8UOCeKhfUypIGCM8k0Na7nIORzUUloi8Drn6810xRgxXvk2Yfg+3eqEt6EBODj2qaSx2gnB5PUmq8sAMZzjHQj1OKpolMo3d2k0LKBgnuetYcuMkc5Het4wRtGecEHp1rFnQGViDkA8D/GptqW2VLtM2rgnJA6n/Gvlv4h3EV14n1NVIKRPsLDuQORz6Hivpe/kk2OrHcADnHcV8feN9SdvFmqoCQTcOSPQ5zWkVqc8thNImt7S6ke5RXj2sFXqQTjFdx8Nfgjq/xRhudWsBDFplrIFkZ2O9z3Cgc56ZJ45rzOxhe+lEanJY96+hPgv4yPwq3JE7z2d0FNxHnPI5yB0B7EjrXp0LNpS2OGq3b3dzlvEPgCLwuHi8gxypnLY5x7j3rgNSthISduOc4NfYHju00D4j6SNR0mdBd4IlRQQScZBIP5ZFfN3iHw7c2BcSxHIz8wGM8+9btR1s7oiLl1Wp5rdW5CcjA54qukLrjAGw8EGujlsy6ElCh5BBrInTynCAcHt71yTjodkHcjhgxk4+Vv0qd7F7VVuImIIOQV7HHUGkglBOCCAOK6DQpY5FdJACDnHoK86UTqjJHrvwY+Kg1K1j0y+lxexDaN5x5g5IIyeTivWpLhZvnVgQRwc96+NrqObR9TS9snMMqNuVvQ/T0r2r4e/EuPxDY+VMSlzF8rHIwT04rxcThuS84rTqfR4PFudqc3r0Z6ldOqgnAJ69axrgsTnOPp3qa2uVljIBySOtVpZCrkE4PrXnJanpyeljE1IHknBAzx7V57rjxnUEXb8u4AD1ya9D1OMIpYHk9/evNvEcqW9yjtwqsCSO3PUV10rc6ODEfwmeiaRcw/YUQEEKAMV4p8R9OTT/EFykQ2q5EgUdBnBwK6B/iHDpqqIUeeQ4+UHGRnHJwcVyXizXjrE5naIxMRyrHJ/Ovcsj5bmZxrttm2kZOehq5sV4gQOR2HaoZAjvkjkVCyuX3AnHUYrW17CUiVrcBd4PP61Gs7KQO/oanjmJOCMmoZ0+cHODntQik7kkjF4yScNnpVOR32DPSmu77jzwOlQtK3IJzWqRndDixUEk5ppmPc5qMsSOueabnPWrSJuBYmnH3601eOaU5P50xAvIxRntikAPaloAORz0rSsdeuLKPYCHXPAPas4e1JjNArnS2+rwX0ZEu2NielV2n2khDxnk+1YYBB5pwkZeQTVJ2CyN6K4TaCWyc9PSrsM7xYKMQD3rmYbgp25rUsDLdoQCTg1abMmrHT2WtTWzo6kEg8ZPWu20rxqkkSpIRk/Kckc+9eU+Y0L/PkDOM+lOMrrh0JH+fStr3Rnbse+QPZaragOFZyOnf61gar4b8ks8Qwo7d686sPEN3Y4K3LhSOinGK6e08futuFnG9c8s2SaA62LERe1lADYIOT7V3fhrxcLO2e0vFFxbyLgA89TyCD2rj4ru21WMSREEHBA6H3oKmORQCQOo9hQpJbhyt7HpWleHIb60ludGnwYzu+xTAOrDPQZ6elcdrmgWvmA6rp8+jQSybfP8o+Xu74IFJpOqXelSiS3kKPg5KnsTXo3h7xpZeI7Y6fre13dh8rxhkJ7Eg1pGSJ5WlqeYaj4TudLhEnh7UBqEZQkKWB3sOwI4x9axnsZbSN18RaZ5Ep+bzDGQRkcEEZB4+tes3Xwl0yOaWXRtVns7hvmRhIMAknIwOcc1jeJNA8d26iPUtNsdbs4SGEsL/vpVx029Mkde/pmtN1oK1jxaLw1BrEUr2U8ZnQkmJzg7c8Ee5rJ1Dw1eWlsbgW8hhGcyBSRkdRx3r1XW9T8G3EKR2llN4d1aRVE0ZtyAOcHJPHBHUgH1rc0/4d6vpXhGTU7a5t9UgnO7bG4JC9BwT1PQ9+lFu4JnzlJbsYwQOD61VaIggDsa9sj8N2N1a3B1nRpoCTlJ1BQgjPAPAIPfrXKx+DdL1RykV69nIuSA65ByeBkntWLjfcuM2ee9gCMU9Vwcg5x1FdpcfDm7cSJBNDcup5+YLx6jPWsO68LXthncgJHXHasmmjTmujIJzTQAevGTzmrY02cKSYmHuR1qExMn31Iz0yKVhke3J4/WnpIQhXuePrStC64+UgGmrGRnIJxRsG40IQw45z1qTGCCfw5pquWOSMEVIWLjJx7UIBQjZGBke9O6Nxg0wSHHPQjgUqNuOOlTdk6iOvzEHuMmlYBVznmkGFbDnNRkEuQDxVILEhcBcFfxNQqTjG0CpMg9cikdgnQZycUIEMJyOCc0cDBPJ9KkjwVzgE/wAqjcAZOPpTBb2HopyD0HerKtnkD/8AXVRdx5H5GrVmNzqCc81rFdGZT2ufWPw7WNvB+m7BtDRDJPJz0JNed/GjwhbI0c8SMJWPYDGO9ehfD1IrPwxYJHyGjD4PYnr+FU/HWni/eNzluMEdR+Aq0tjxZ1ZR23R5Z8KfBTtqv2iYBxGwO1u47EivdLqIxWwVRgjgj2x0rmPC0Y0qJifmB5zjr6Ve1HxGjnYhG8dR7fWs5RtojjnWlOXNJ6mXdSqtyRySOD3xSpjcTyciq8xlYmV0LEjJIGKqvqYgk2spGTz9K8PFq01bsevgZXjr3NdGJyQOB1rS0y5HmgnjmubTVt7AI2QeSprRtZQ+CCBg9M1wRlZnoNnd2dwGkGH4PX2rqdInKnLbsdPxrzXT53V1ClsEjJ9BnmvSvDxLRorfOo6ep+telRne1zhqJ6m4kXmpux8uePU1nxRsb1i2cZ/GtrzY4YyhAAI6ntVGCMvcblAx616EWcqSZuWURVcnoeaneAlCRkU20iJjTHGKuhSmQSM4/Wquu47XMJtNEzgMSepzWvp2lIignOMcA1JHEozxk98/WtCAAoAvFToaqJCmmKTleOfwqx/Z2QAQDx9avWa4wDz6irBiKnPPTipk7I0jHQyU0vJ4plxE0IAyc1rqjnkAgZ5qjfozZwMntXn1JmiicrqupSqShbGB1rCS7/eEscn3q1r6SwzkvwCa5i8vWiYggj1Oa8LF1PcaO3Dx/eI6aS4JQlW4Poa4/wAQakEbBbBYHGDnpSzeI47eAAtnsWbsfauX1HV47hwE/eZOM9hXze7Pp6adtUZfiDXPs9sYw+d3BPQ9K83utWBvC5ABHfuK6/W9LlvZN44B5HtWJH4WAJe4yq5yc9xXbQhqVJ8qM2TxNPB93DAnABpl141v44gpmKsTwQelYniTVoNMd0TD7DgEf/WrjjrL3lyvPzE4xXvU6V1dI8ytU13PVNDk1PxNKIxOzOTjI6/pXt3gbwRcW8KeezbidzEnr+Nef/AzwteTSPczxNESAAWBGAe44719K6RpjW9vEpbdgYzW6Wh89VqNvVkenaMYlRRkgDAz1H5V1umu9vGEyxH5mqcMOwgg5HpV61LZwBgZ71onY4JNN7mojnbnr3OanS4AAyOvpVPzWRSQMjpinWqvK4BBxnmtI2ZHoxut+HI/ENhJA4wJVKk+xGDXAeHP2XdFi1gXc8f2iUkLukAYAZ9CMc969j08LFg4yQOAa6KwjR8MRj6V0QoqWrM5QUtzG8L/AAp0nRLZY4baIEEkEqOPQADtXZWPh62tyNsSY68CrFoMKDVoTheM/jXfSoxi1bchUoroOOmRSRFdgPcjHWvOviL4Ei1OzkEcQVip+ZQMg9jXo8V2Ebr1qC+cSKd3IPauv2akrNXMp04tWauj41uPhtq7zToJsKjttJJGR6ketVf+EW1CyBSRGcA4yepr6b8VafBEhlCAAAkn271wM9/pzB2eWNEjGSxIAHOOc9K895fWcrwi2j5qphnSk+XVHz14m8Fa64LwJ+5wCQCSTn2xXm2r/DPVry4KGNmkOSOwx6Z9a+urjWrCT92joynqwIIJ+ua5TWJ7ASEjYB/eHc+1H9n4iL1izk/e03zI+bNB+Fmu2l2hEbRc8NuGB1NevadZT6dCiXchdlI5J56dOKu6rr0VtGhiZTycnPt+hrKuLyTVABG+Wzkkf41tDDVIK1nocNac6sryTbO1tY4ry3BVB05xyTUNs8mn3RAjJJPoTmtTwRphkhUzkcADGetej6b4VsbtssASR3xmuynTfYjkbs7HA2evvZDeycA8iuhsPHtvnDxHGM5GOtb2pfD2zeJghwp6gHg9+lc3c+CjG2IYwwAznv16V6VJJIpRl0Rx/wAQPEeoThpbJXKEjCqT/hXPaR4v8QxbGYNGgPKknHpyDXeyaXcQTiIwMBnuCaszeFDLbGRYeSOQBgk12xlFKzM3Tm3dOxiS+O0utPUzKxmwcgHoR7VX0z4hSI+AoyB2H9ar3Xgq6SclIsqTyOp5/DpVWXw/LaxuBEUYcnIxW0VB7nO1UT1PRrLxWdUtVbdkkYIP9KZPpX9o4DfMGz71wmhzzWcgJJCZ6Z4rpbPx1YW10bZ5VSQAZywycnp1/Hmt/YOa93X0NqUXPZMxPFPwittSgdYJjFKx3Ek8Zqr4G+HtzomqqAAY1b7xOc9sitjxF45tIy8drdxyXBG3YrAkHqO9eYeIf2gdZ8DzkjSDexEHDtKRj06Djn1NZVITpR10O+hg3VnZLVHu3jqwvotBcoN6hRkgnI5HPAry/SNe1LwzcG8Fp9tiB+aI5BIzzg9Qa84g/a/17Wp1sbqziggk+Ubcsw46k8DFei+CvijaaiY7Q2rMZVLeYxGBjk5B659q4XUkloejLAzbTtaxoj4vx+K3a0fSpLQAcLIckkZzz0x6VMnguXUgJ4sQg8hSQMd881YttKsr7VxdrCsXTkAAnrxWr4z1ufTtNT7ACX4BYDOBjmud4ydNPlkZrDRb5ZrU5K88DThSDKCvQ85x19K3fDujrpVukW0ArnnAyfXJqt4e1O8vFzPuOerMMA10U7YCkAKfYV+Q8S5jPEy5G3b1P33g/BrDUE1uWBMYwdvQ+lPM5aMgnJ7Edqz2mZSAvJJpDLszzgkZIr8sm3zM/ZKOqHSqWbO/vnHrShN4AI9uapRzv5p3nA6jA4qzHI+7k9ScZ9K47a3Z3RVicIUcdx/SnMyeaA5H1PrSxsHbOenoKaUEjkk8j0rVR7FjjsAODjnpmmOQVyWwMVVvZGiIdn4HBB6fWqk2rxptGSwBwcc46+/rRps0NJs9JGNxOc81PG44J9OfaqynzCCBgZqZNwyDmv6GP5mJBIgbIJGcg1PHIvY9uc1XVQeoyc04IOi9c9ateZVwuJWVSR19a8R+PVzdjQ3njAIt0ZyozkjA/WvbpgEj55PpXk/xPiS7gkiAL+YDlPX2zWaVxt3PirxN4hm1OGX7SCNucFc8dua80u4/NkLKcc4x7V6Z8Q7F9PvLmEgDJJH5nj8K8wZTuP8AI1pAd9LHQaaif2ftHLYPNXvBcbPq6oq5JYgMexNZ1hJt058jBA6+tbfgCQf2tCNm75skjt35r0cP8aS7nDin/s87roz6M8B6immzJFLxuGSTjr2ru9Vvo5dPdkOcDdx1/MV4TqmvSaZcxleF6kHPPT9a9K0HWhe6UqA7iyZy3uK/UoxhLBOvHVrR+p+N+xlGSk9E2eU6/wDEC++1y27yMqIxygPTnr+VYN/40e4hMQdsnu3Xr0qDxrYfZNbugT95iwywJI9x2rl44+ck5zxmviKuNqTjyt6H3eGy6jG01FXVgv5TcS7yOTkg1QnBYDJ4ByB6mrNzIUcAkBR1NUZLlcgEEnJIrxmkj6em3YdC3OSOT3p+cnPcHvQGBAPYHpSKweTBB+oqDqWiH5KjOOvSmvMXyCMYA5pdpBOATjoDUQmO4kjIAwVo6FLUeieXlg+F7U95Qigk5J4FVmmFwwAHpjFKwbABOfbFCv1AUR+W4IHyntUpm5Ck4wOM96aZPlUucZwM0kwRgSBwB+tXdCsOVvNBJJPFNNsSQQeMdKbHMEQA5Jz29KkMpPl98nA9vrRexk1ZkkcRABxnHXNWbeJZgVI6itPRtLF7C7s2MDkCs0gQ3bDng4Ip3SMptWaZ9AaPqc0fhJPsjniELhTjkDn8a810fVHg8QEzjLBssDyTnuTVjwb4wezt5bVzmIj5Qex71zN5dtBrXn5IBk3ZPfnOPyrpqVXWlzNWdrHzEcJKnKfVPY6T4kXq3UULqTjk4PbjB/WvMpZOQATkE5r0PXIzqVsGHJ9PauNltI4mIK4YHHPauikmoWZrh4unFRa1Kml6jJayg8nnnNLrd2buUuMnAzn2NQtHl8gYI7+tQ3U21cNnJqZs9KmyjI75CgZJIrpdI8M3FxY/bQhMeSBxnnHpXOQFGlBfoDmvbvCvjrw5pXgy7s5GRLoo20Mc5JGAePeuLncXdLU6d1Z9S9pXxBl1zw6bDUZ1WW1UJEAABgDAwK8v1KZmunUYABPI+tVoo7jUdSd7dC4JziMEgZ9vSi+jlt5jHKNhUkNnr15FetTqOcVJrU8z2UaTairJsozfvA245Pes6aHgjFXgRIH5PBwD61RlchyMZ/DpUyd1Y1gmnoz6P0z48zXvw7W3e18i9iiMTSxsQBjGCAeenUjvXz1rGoyajfTXLlt8rFjk5J/Gu3+Gd8NRSXTZ4g8ZG5TjkA9QfY9q5bxLpAstSuIkztR2GD25rilJyav0FQowoyfKrXd2c6xxgg81vxXJFgNr5BGMZ/SuflgYN7etadjB5kGATgE596qKuztvsb/w18VQ+HfHOjXd5EJ7ITYmjbGMEEZ57g819v65qOla3pcBtGje0kj3LgcBSOAR2r897m3ELkcnHNdp4a+Jet6TBHapdk2i4AQdQAMYFcuJwv1iK1s0YVKcakoybtb8Tqfif4Z0/StQnezdShPyxoOB64rgNLguvtBMCsSP4lHavatZ+C/ifW9CtNWjRXjuBuZC4JGeckDsevHNQaf8On8N6a0lxFiXGWJHT8xXi16kqL5b7H1mAnDEq0HqtGed6Dok51FnnyN3p15Nej6hpkt1oxhWMkr0YjqcVVtNNGp3cccWUYMCWUZNeqeH9DZbdDcpkN3xkf8A1jXmSxTno9T3YUo0nofL2saLfW9yA8MhBbAIUj/IrqdP+FV9cwR3LAiJxkFRkEjqK9u8WeFrKUJMEAdCMMBXbeG9PGoaHBIU3ALgnAySOM/pmlGTntsTUnZJo+Z7TRG8KXP2tSUngYPGy5GCDmv0K/Z++KVh8VvA0UrswkTMEiuDuDDryeo6c/h2r4L+Pl4dM1x7aPCYUZHQ4/8Ar0z9mv413nw78WRWxnA0+6kAYSOQqn1A6Z965cZhliKEouN3+J4uPpxxFF3V30PuX4keDvEPg5ZtU09BqOmj5nABMiDqSQO30rxzVvidpd9GytM1vMo5jlGCT7fjX2n4E1218U6PFMCs0ci9OCCCOfzrxn47/sl6P4nhm1PQoYtN1HLSMFBw5POeSe/bp7V+exUKdTlndW09D8+qYZ7bM+TvEnxDS1nCxT7cnJ56/Wsm0+NtsriATyK5J5AwB9a8x+KHgvWPh/rNxYalIzT7zyf4wO+cc157Pdujqctn27V95hstpVIKfNe+1i6GTwmlKUnqfUUXxrg3qk8okUYDSHt75rtvC/j37e6PZTpLGxxtJ6/hmvi3+1JY4yDk56ZNd38KPGBs9YhLztHtblezZ9auvlyjBzg3dGlXKIwpuVNu61sffPhu7TUIgZYsMR6V3OjaVASGAyc15Z8M9YGp2Mbs4Y8cAggD2Ir2zQ0i2DocjjivDVW54i7o0rK3VeMYAFb1mAigiq1lbqSAeQa2Y7NBF2BHc9666dVopysRSXWIsDr61i3l0RnJ61oXkqxgg4rlNX1ALkA5x6V6dKqrownUsmylq96EUksPUH0rzrxP4ia3VgsmBjrnrVnxZ4iNvn58DnIJ714v4r8US6nMY0OI1PLAV9fg60kkoq585Xm222ZnirWpdSuJ4k4GTkg9ea8a8dawbOJ7aKQF2O0kc446HNdV4w8dReGbQrDtluGJAU844PJ/GvDbjXZ9R1Ay3TFmJ5OCR7mvYnjJUl7j1Z9NkOUSxM1iaytFbLuyrKzFiW4JHUjvVZyRkgnHqa3dRS3azRlcF+w/xrm5bkAZJ79BXhp3P1XRF/RNNk1m++zxgBj0LHAqbVtDuNHuHin4KkAleQcjPFVNL1OXTrlJ4QAwOcmtbU/ETaypaUfvNvDfhStdB6HPrhmJJ5q5BZNcOEAILHaMVRIVWJB49PetXSblt6lWIwaxlFtG0L9jf0GG+8LaxZX8AljmgkWRZEzkc8dK/Uz4b+LH8beD9L1m1xI06AMFOTkcHPoTjJr4v+B6eHPFMQttVt4ZbmMFESQckAcnPQ5z09q+xfhDpNr4S0RLGxTyrUktHGBhVU9AB24rj+rTknJLRbjliI05RjJO70R3Wqxt9mDGLY4GSOuD3rLhlhuI/LlTDdmI71r3pmnjIHzA96zfsKxDLHB75ryJ2uehG5Zhit4oxjHpkdahNlb3Fykkh4Uhh/j+dUA3kT4cnyj37CoJLplv1UE+UemaxuaK3U7O5uYmtsBwTjkVza2Ox5ZkLZJOAM/561atxHKwBbn0zWu0SpBuVQeOBjrU7mi1Ryeh6lcXU7wSA4JwDyMHnPWti7vJ9F8skFwxx1/GqdxHNbX6SRwYDHJ2g/zrQlvo7thFcjKE9SM496drsaemxpwb9VtldGIB5OeorO1DWJdNmFsoJfGSSM5HP+c1KLeaykT7Ox8sjOB0rTu9CF5bpOwzOo5J4yOo7+9XFakt+RStNJGoKk7ko7AEgH+dVdUaK3mEZPOP8mtbT0ldvKY4x0Pal1LwvFeASGYBgOgGcn61RkzChgCkMpzmpZL6ZVMe44PFH2W4jJCLu2nHrVHWLS8W0MsUTOw5IHU01dJjdtDoPDuo3mnpKQS8T8gE8A1u2d610ClyokDdGOMj2rkfCN/JcQYlBCjsRz6H6HPauhdGvYnjjzG+OCDjmtYu+4mkyaLRIob0ypLmMchQc4PfNGsWVtcoZTw6jJPfjmufsjf2E8pJchSQVJJB/wA+1PuLuS+0y5CZjdgQM9zito7mDsa+lXVtJYnJEhB5PU4rP1nTorlA8CYcnkDjisXQra7s2LO4EGOQOcn3FaiXn22cGCQHYcEA/oa1izndk9COx0YqjgyOoYEHJJGfxqvHY3GjRTh5VdDyp9fwravLed41MbhPUntXO63DcLYnzJ8n+8DxXSjHS54l47nWz1kREKTKS2Vx+ZrmNVjaS2IUEkcj1rovG8Vpb3AuZwcg4LqCcDPt2rm2vRexhrcl1Bwc1DuzSPcyRcmC3O5MHPTPX8aoS24B3jgHqM8VtXTRYCuo468VjXsyOjLG2QOMDtQkNWZz3inZaabcTM+1Nvbnk8DpXyhrmrG8uGXkhWKj8D1r6D+K2sG00AxNkNKSqtngEDIr5zuIkEjMflJOSfc81rFtspJorwxblxnJznn0pLpzEuxT8xFKZCFIz0qrIDuySTxx7V2Jsl2KTlwxbuTTFZwSXIwOlWvK3nB6+9V5EK8HGRnFa7md0wkRH6E5zyOxpoX5grU6NyMZxn1NNc7WGe55NZztYErnSeCrJ7rxNpUKA4e4QEgZ4J5H4ivs+yV0t1UkHaMADjjp/KvlL4N2/wBq8XWLhC627iVyOwxgE+2cV9XJIWjGOD7V5k2lc6orVIsK5dsnPXqKvxBiCQ2B1I7mqVux4B61ajIX3z2rz3qzoWhIjjJAPI6ir9ihZiw5A681nxkKTjnmrtoSFyOPpSW5VzXhUADJyauwoODjvWfDFgDnJPc1egycYPPetYkM2LPDALjvxWxbpz7msjTsLt5GSa2YcryOeK6YWOaRHKmHIGcjrmq8yqVwRzVliSeuRVaYEHua6bGFzLkCxPjjmmxgFskd+BUlxgscdagDbeST+NQ0NSHvGGORiojGmCOp9MUF2DEdBQqHqTgGsmjQje2yO4HtURthjPXmreQD+gppYbse9SCdik8JU8DjNN2MFOOD3q+2AT3GKj2DOe/vVJJFFIZQ8k596bud+p6Vdmtwy5HBxUMcRHGOnYUyW7kO8jHr6UeadxHvwT3qUwlVBIye2aiPJwRg+tADhKwGCPfIqLzmLcdfWn5B3ZH51GSQOACM1a1M2DStzmqk8x55yAKmlPX37VTlIVSCcE+tUZp2ZyviPfMkvzAcHr0rH+GV6bjWbmBJAcISU7jBAz+Jq94iOVcg8YPXoK5X4QSLF49vIyVJeAqoJ5JBBP8AKuZrVHRHZnvCswQADBPTNTID/Gep5wKiU5YHsP5VawGXPehgtRQRtAIJpU4PU03af/rVIIskHrTWxS3IWk3NhR170rYIznkenentFgkd/SmopIII5NSUkRgORkE1YhYgZJ571GBszzQoP05rNDLkZAB9T+dL5pA/HpVdY/U4HfFSqgx9PU81cb2JZOHBpQQeozioU6ZBPWnEk4wK1TsQTqVUHJxz09KRnAGRyajEZIzz+NNIIBpgOLBzjvRGV5GTmogec1JGAW46mtVuSyYhWGRyaztRX902OvrVw5BP9Kp352QkgkH+ddEDnkY4j4LEjP6mq8hwc5pxZt54/E9KhuH6DGOec11ROZleZ5RnBBX9ar+SZoxliCTyKndyD8x/CoCHJ+9jPQHpimSirJbAZAOO2aozadv4A7ck9frWjOSowTk9SR3qHcZCDjPOalK5Rzd9pTJvBycgkE18WfE+B4/H+rh1IInK7cYA4HIPcZ6GvvG/by4WJGSAeO59q+I/jEFtPiNq0ZOSHDAN2BAOPwqloYtdzjYp2s5kkBIZTkGvRfDOvx3kaCR9jDgkkVw0Vqt7CSeo5ArPkkltSQpZGHGQcZraDaM+VPc+gtO1yXTWD2lwoPseD9an1DxFaa1FsuIgZsYLNk8+3414TY+JbmEYd8geldNo/iaO+cLI4DHoTwSa6YyuKyN3WNMtwT5ZC45OT0rh9VtxFMxBx3Ppmuxu/MmTcpyD3rn73Tmkchwc49O+avcT02MK3AZiPX0q3bE275U8ZyR6VNb6UY/mI5JwQauDTj5ecDPU1g4XLjIGlivYiJB8+MCsK2uLzw5frPbTMu1txI43AHOD1rUkheEZUHPXJ9KiMC6jCUfG/nj1rF007pq6N4VGmmnZo9r8D+MIvENlHNG5Eqjayn17nHvXXjEoBJ5I5IFfKuk63d+DdahubcttjfLx7sCQYwQf/r19F+G/FNv4g0tLi2dWyPmAIO09wa8DEYZ0pXWzPpMPiVWjZ7r8S1qrBk24xg5yOpPvXm3iBomvwZVBiJGVP15r0q4xJC3IOOpNeb+Lo9pDhcgEnFYwVppjrPmg0ULnVtGtCBFZx71wCxQYA9q5PX7yPU5HdQAuewqtrt6LqUpbxtuHBwDVaO3uEty8yFR1wa9mL0PmmkmZNwm1yScc/nTFbbySTVq5IKZ61QO8cAYGa1jqjPQfI5jkBBxURuJJGJGOOorUsdCvdVIS2haRv5D6niu/8LfDAWrpc37h3QgiNRxnqQc9apNWGeUSMQPmB5GQfWoM7s12nxQuLZ9aSK2ChI0CkqMDPt7VxQ9q2iQN6nr+dAX1p2O9B6CqFcTHPrQB3NOxj3o/PNOwXEGe1G3NOUHjFLtJxVCbGgZpeB9aTnv+tKAD6mkriEJyT3pBx2pemQaXj8KSAK0dN1QWeFZcoTye4rN/j79aU96NhvU7S0lstSxhsMcY9RTptClBJiBdRzx1/LrXFRyPEwZGKkdCO1btj4uu7VkZwJivAySCRjB5FWvUjlJCrtyAQAcHI7jrRMS8ZBznpxXRRX9nrUIIwJMZPYgn1qvd6E5UyoASOcZ61oTYo6VqtzZBQhOBwc1uW/jBxIFmxjJwwPPNcyzyW7FChA5ycVGZkLjJ5rO6uXE9IstfRgpZwOcnJ6c1sW95BckhGHPGc4ryVZ5c4RjjNTpqFzG4xKwIAHXio5mnoXa567azXllKJoblwR0Ibp68ntW/pnxK1mzulN2xuIFxhe4+hxXikHim7tAq7i6qejE4/GtC1+IE0RYyxhjjAPUD8P8A69aRquOonCL6HvWqeLNE8Y2mNQ063clefNiBJPuTWBqnw78NXdjJc+HNfm06/J4thIFiQ8dBjp+OK8th8dISdqgHpnHHvxVv/hNLY4O0gZycDn8MVsqza2MXTSd0dhb6L4slsJbC61i3vIl7TADIz2OOOK5y6aTw68sF3p1q8jjIuISGIXuM9R071VfxtFKCodsA4O49fYdTS2+q212XdgBuABY9DRzp7oXKGjR6JeSSStfSwXI6xkYXqOQcYNV5rHEju9wkoBOMY59MipLu0sYj5iYDv1245rDuLS0uJd0c7RTDJIVuD9c1OjKSLcttc3bF1jDxJ941l6i1uW2G3wQeQeQSKtrrNzp0LRRTb1PUMBg81Qi1eOaVzJEcnsBkEg0WHYiIRiAqYHbIqjfhApJXBIwRitYXkUrEKmOecjkVBqDQmE7kBY5PNTt1FY5V2KscEc9KTbuGcZPTGadMAHJQ5GeRTl4UkjHcmlfQrZAmewBFC8HnihZju4yRnk084YA471CdiCI8sAeeetPC7iSRntmlXg5HWmnOSSSfaqvYdxHIxgDNBUhQTzkcUxTuIBHfpUruSBkc49aroGxGpyvAOef1pm3dnjnHAp6jGSep5FMIzJjORT6Ah644Bxx1q/p1m084VM5JAA9c/SqRQkZwfw71u+GUZtUs0ALF5VAVBluueK3jZvU56rtFtH1V4Q0+BNEsnRPLRoVIQk/LwMjn3rP8Sqbe6Qu37s8A+vqMVu6LEkemwxjcAFGSeSeO9YHjRCLYNkHngMeh71t1R4E3uNt4lnizGcp3wKntvD8DnzCoB9x1qXwzbH+yl3dTzk960GRiwwSMHNKSRx7jIrGFgImRSuecqCDXMeLvDSRWzzwDhTkKO9drCEAGTyf1rL8SWUt7ZPHE5GQc4rz69JVFrozqo1nSd1qjySykeOfnHJIJrdjd2ChXYE85FVNI8F39rdMskeVBzubJyPXI4refSntU3FMYwM4r5mpzQbTWx66rxmr33Njw6zmRRICVOBz2FemaPcCJhg/L7civK9NujCFwcE8exrvvDUjXfyZ4B7dMd62w820ZympXszsWYTHBIGe3c1o6dbkoAcgZ4I+tZFvbEzAc5HVq6nT4QECnPTH413e0cXoTBXZoWsCooyc8frUksZB5GD7VPa2pABz9amu7fbGDgnjr61m8RZ7nUqZkG4HmbR17n0q5BJgAk8e3rWRdK0Umeme4p0V6VIDEkdvWpWLS3NlTb0OltrjDDBJPrWnFL5hCs1cxZ6ipXHOc8CtO0uHmkAY4+lc7zBO9kdCoW3NlzsjIGDVBiBnjnJxmtCOPcnqcVRntWdiQcAVySxXNsiJU7M5fxBYG8yAvJ9BnNcRq3h2byJGC7yAc5Nery26bMEgn9TWJqVtjKooOeue9cs17Ra7ERqOm7rc+Y9emke7FsCySgnC8/jSWdrLEoMnBBz9a9d1P4QDVrp7tSUlPzDHJJJJPesfU/hbeWGx0lMqgZYFSCOenBORXmfVpp6ao9KGZK3vKzOQEYEaB1yDyDWN44mittBlKSiJ1VicjqMV6RJ4diitAJAQ6jJ9q+ePjNrLxTC1STjuqnqPevRw9GXMroqWOjJbnk+pXktwxBkL5OefWtDwrYfaNWthKuAzAEk4/GsqJGmkBCd85r0jwV4J1DWFSWGE4BwGbj64Ne9NqEeVHjYjEpavc+uPBMludMtljIJWNQWHQkAA13Nk+F54zwK8v+HGj3ui6fDDKCQBnLMTgnqAfSvTbNs7QxAxySKwV2tTw3Uk93c2bfGB3J61pWyDGDjNZ1uBgEHjtip3uSjAA4HQ0ktRKTNQADg9DmrVmylsHgVlG5CQ5JBOOppINUiCklwT6it4WubrU6ZLhIDya29P1RHQYYZ9c15pfam8nKucD0qivip7ElfNwR2zx+NehTcVubxg3se7w6kPLBBHI/OpEvg+R1rxTS/iJJMyRh9x7nGB+prqLLxkp5ZgCOvP867YyiX7KSWx6NFLvJAB471Izl15PA9a5Oy8WQSjlxkdRn2on8UxkkCTOemK7INM5JxaY3xbqkFtay+eVCAFTu7k9B+NfCHxd8Sard67dWun3UhsWYgiJiBwSCDg/zr6l+J+oW2taTcW085WJlJLK2DkcjH418TeK/FI0aeWJCssvKlm5GST1x3r28LioUVqeXWpyk0kjPtfiTqXh6BrOGdnjJ3fK/f365rRtPiXqGqqq3Fy7MvQY4zXm4kFwc557++au6Y25uD82K0qZlFdLmkMNFrVaneX/AI+ki5ZtxHcdSfpT/DfxFdZQTLtQds4wc8etefXljM7uQeD157VXsIW83YDuOc4HrXiPHTb3Or2FG3wn094d+MxCLHld4GCSckn1rrLP40Tac4ZpSYyBhm569hxXyQltf6ddR3aqUxwWPp6V6X4Wu01uALKzADHI7nuO9dWGxNKtNQlGzfU8HHYbkTqRasuh9aeG/ipb69ZDZKrHvzyPfmuv0bXLeRgHkUgn1r5Y0nSRp7bonYK3J6jGO3pXaaZqFzGoUSsAPRiK9GdGKfus+XWLV7NH0oUtblM4UmkhW3RCgAINeM6T45vISInfeCcDnpXb22uMIldyASARk+1cUo26GqrqWx0WqraQ2rMVBOMjA5Jrz7VvKvBIFGG5wccita/1gyxscgjPc9K5qW+KSbscE9hUp2Jcm0ec+JvEpslmtg/kz4IXjt0zXhGpfDueW+mvn1NfKmcu6hyrkfXI5r0j9pCxnlsoNQtNwEe5WCAg5JHOR24J5r5WvNbvLhdstzK4U5AZjgfhXtUsxpUaXLb3j6fJcPz027rfXuerajqsfhbaLWUGUDcAGyfTk9TVW3+MT3O2DUYkkjByxboRnp37V5XHeTbCWdif7zEn+dQndM2Sd3PWvGrY2dbWb0Pp/q9OOsdD6O067+G+r2sd1LJFHfhcCJRjYcdB0BrY8KeKfDvh3Nz9rDgEnhTkDPAx/wDrr5osrWQsNp4Paul07Rbq/cRx5cHtzgfh61wSxEV1PKxFOMXfntY+q9F+Kuka9NFBZTsJWbaFYYP15r2rwRdaWYA18yyOR0YZ69eK+Q/AnwW1C6u7WeSVrJgN4ZlIOM8cHofrXuB0ufTVSKWdsKNoOTzx14rzcTXoxp3mzmw9FVKq5Z/eeh+I7vSnvtllGgA4zHgD6AD361kSuCeDjFZFkj26MSOAO/eoH1GV5QADjPI7V+SZ1ab5oNWZ/Q/DVBRoWvc3vOUL83THX/61V55RJjHIPf1rPNyTCSze30qPzSI87+RzjHWvipR1sfodJcqLNzOUYADPHHpmnxSsoyTnI59M1jPqvnMFVSDnlmFS2V8RlGJZvWubl1O1XsbMV0A5AbnuDU0NzvkAzxnsax0mVWLMVyR1qW3utzrg859ferVtCJSaN3UbA3FrwTk+nWuTbSnt5HALHkElv15xXdWZFxGAQcYq3/YhndCq5GefSvThgpVknE5Pr0KbtJ2OgZMNsQgjsacxMfB6+tVfmVwQcA9TUzSEnHJ4r9uTP572J0IOPQ9acoHJDc+lVg2wdee1EKtwc8Zp9AsOvJgkRCA5xgk1498Q72OxSWaQqCoZhlsfhXsMu1lJfoO9fNH7St19j0iUxSkedIqgr16ZOai7sVbU+cviLqo1C/uZpABljgL9eea8vkl3z5UYAPQ12XiENLpzb87iDjPc1xZADgHrmrgVbQ2WV/7P34wewHfNN8Ia6un6mjOCoJGSeg96mk3jScsTt4rlppGiJxwQTyK9Ck+WzW6OKrBTi6b2asema/4uGo3amN96qduR04Ndb8O/GRmvls3bEQXChjzn0Hsa8V0mWSRzu5XuK6TT5zps8cqH5kYMPrXu4bMqtGMqbd4yWqPDq4Cm4OmkvU7v4lhTqAmQKGYZJAwT6Z/CuIMpCg46dcVsax4gGrWyCZMuBjIrBLEbh3xwPSvLck22dtKnyxSe9kh6lXAEgznoKrMigknqOMmhVZsFux4pxUBsEnnrmsbndCNiNZS6klTjvTklCNwOe4NEkQyuDwfSolwXI6Hoak20LDM6qCeBnpVfy8E5OQf60+RxIACeM4NRsQuQDnIyKBbjkQRlTnPofWnK67uTkjpio2Vm2sOnBPtQrKWz90gfrQUSbQCNxwf5VFK5C4XnnkUkkoJAODnHNIzBPvAnHoaB2HJFvIPPakJcuQAMDp605ZSE47YNRht2GJ4Pegykrs6HRftItGKE4xjHTNVGfdcEyHBzz7mrGl3v2WJlJ4xxWZL89yWU5BOfaq6HNJM1re6Ebgo3UGt0WcGq2XmqQJB279K46NGRgc4A7Vp6PqElu5Ycg8YNXG6OWS3udr4fX7XaujjDoMYPXGOD9K5rWrAi6f5ec9u/Nbmg63FDMxIyWGCB0J5qh4n1FEJKLlie/avQjJOKXVHHys5q3MUcjCQbSeh96ztXEYOeduBzT7hzPIXJxjJJNQ3brdWgUnBHpWcjppLuZTE9AcjsRRHcnaVZz7c1IyIUwAeOlJbWouZFIwDngmuazOpI7H4d+KZ/DOpealvHcxzjy5Ek6kZzkHsa0/FoiuriW6SJo1lO47ueScnn0r2b4O/syWfiXwpBrN1fyq06bo1jUAA+p9R9Kwvi54Fj8LQi2wTKoIBOMkDjtwQRXXGfs5KnJWb2Pn5Y6jOv7GLd77ng0y7XG3PPPHaqtwmBkD8as3amK5xz1xVe6Y9AeK0d3oz0UrMsaBrUmkanDcxkkqRkA9R6Gu10y1ttdlupbtzuYbhu7k9a83iQ+Zgg4PXFdIbieKOIopJ7Y+lcck7muiZl6vAtteSRJnapwAeat6CRJG4xnp+FZeorNLKZGRuvJYHrV/w9KFlKFtvGee9bxbegaWTE1CFopCyqQQeapQpJK+IVaR24CqCSfpitfVWL5C4Jz2rvP2cbfSrr4mWEGsJG1vKrovm4xuxkZye+CB1rpUXqrakuVouVr2R7n+zT4o1e78Iy6brCsyxf6lpRhgOgB4HBAGP61reMIWupJYsYBGAD3/8A1162/hnQ/D+nOtlbJAWHRepPtXlXi/fbXPnEEDOB6+3FfEZkpKvZxaub8P5pQqV5Rk0m9LPuUfg94YsJ/EH2a5C+aDuVXGS+M5AH4Zr1HxxocGiWTmCMqGBIwOh9q8s8E6olv4miud5SVFIB9SeMflmvSPEnj7TbuKG0u7mJJ2faqswGTjjGT1rjnh+Skprd9D9AVVOfLdM8Z8WXd1/ZjOSyjHKjg4ya7j4Z+IUbwIh3gyRMygknke+e/NY/jTSotQ0+VUOeDg9u9eDax4n1jwPBLaw3LCFs/KDwcjk+uazwd3eMkTWty2RlfGHX01jxNes0rPLG7R5bHIB/l6V5qZRvBBxyGBHUHqCPpU2s6hLqNw87YG85JU9c1liXbwOTnrXsxhZHlSb6n6I/sLftHw3aDwprcpS8G0W07ZO8AdD2Br74XZqNnzyCOc/SvwW8JeI7/wANa1a6lY3DwXEEgdWQ4Bwc4Pt2r9av2WP2gLP4teDoxJchNVtgEngkPJ5IBB6EEDPHTvX59n2Xyp1HiIq6e9uh8/iqMlLnS0e/keQftwfBaTVYjr+m26ubWLEqgYOBkk+nJxX53XylZWIGeeD6e1ftt8TPDdv4o8N3ltLGJVljKlc4zkdMivxv+JGhP4f8X6vp0iGIQXDqoPUDcSP0r0OHcS5QlRlstV6Dwmt439DlIAzthwSPerdsxt5QU4wRjH1qCIbAeT7H1FPR2Zl9K+w66npxhfVH2D+y74jfUopVlucyoREIiRggAHIB+tfVGleIUtWQOw9wTX5r/DTW9Z8P6ql1pVwUYFSy54IHY+3avsbwR8SbLxRZpFclbW9UYaNjweOoz2r5TF5fL216ekXqfG5pgqtCUq1OLcX2PpfTfFNqVUl8emCKvXXiqMREqwwfQ14E90yZltrnJAwAG4/KiLxVPCoSd2VR1Oc1nHLq99Gj5J4tdUz1u98VI+QZF5/vGuN8QeMLa3hdxKpIGQpI5Nea634miNwWFyWZcgANn615z4s+J2m6buZ50eRP4SST17Yr0qGWzunUnZ328iYVJYiXJSi22dr4q8Rvq2SX8mNSWI3YB7c57V4x49+JNhotvPaWxaW5GV3xgYUkZHUjI9cZrifHHxfv9YR47JlitySAD1I7ZGM15Td6k93Nukcs+Tkk9a+qpuOHjy09fM+mwGQTlJVMVou3cva3r0+oXLvI5cE8jrVEXBlxxk1XbL5YnjGc+tT2s6QuCBk46VF223fVn3lOEKUVTgrJbCySyblUHCgcg1E6iQkknrk0t3PvlznCnv6VCOFyBn3NJPQ2Q5cAYzhR29am2Y5BwCOvrUCx+Yhw3Jq1DHlAN3IzT2NI6kLyCLgjOfWr1jGSC2eDggVUFvvcBwCM/nXXeEfDcmuXcUELZZuit0GB+NYqavqehTgramv4J1y50S/S5tZjbzDow579D7HpX278Pfj3pd7pFhbFPKvI8Rsu7JxgDPT19zXxl4g8GT+GWiWUEBz94ZxnGTg1U03XrjRtQR4p3R8gEgnOD79a0+sezpyp2vfqbSw1Kso82rWqP1U0LVhcQBncbWGQex/Gp9WuIQgYuCPUGvHP2dfGz+N/CMME5DTWShWdWzvUk4yOx4x+teyXnhsXNiEjco45FfO1KdtUVbldmyhDClxGSxDIehPaiSyj8oAHJXkH0qSCwltrPyXPI4HNVXymUOTkYBNcbTWgE1vhAH3ZYc4rcstQae3ZduWA4x3rmdNjlNw6Sj5AM59/StCyumt7okfdBojELtLQ6jwqp1G+eC4i3JjPK9CKl8QeHINNlLKTlySARkDvwafpPiu0tYjIUCuo5GBkn/69bB1ODxJpZu0hLPGcFCOQevHsatJFJ6annq61Lb3gRlyinBBzmtOHXpXm2BwUx071dm8NRaoRdgGJ8ncMdffnvVD/AIR42zvLv3YJwBVolN9UZ1j4guE1N1ZONxUg9hnHFdc8pis3lDZJGcGubgtwt2XMIJJznHX61Dqep3ceoRxIMRDGRg8+tVuD0ex1GkSR3cLOyYIPJ6Zpbu5RV2CIv2xip7HYtpG8akIwzjHNZuo6m9tcgCIEE5yR+lWkrEddijqqSWFuJ4I9gJ5A7H39u1NjvLmZEljPlOCCRnp/9atDVp5LqNBGuUYDJx7Z5rJijurfcv30I446VURaM7W3dLizVyqkkcgEHnuKpXmmRXUWyIqhzyowK47Q7u9sr9kGQkhwQeQRXV2tuIrrzzIV3c4J61S3M9OhSbw7LFBLGjkBx0bOc+xrn9C0Ofw9qbm7Y4kc/NknPua7vVCZY02OcA9j/WqV1DDqECRzSAOOnIz9a2jbqc0iLVdPe6tG8p+oyD29a5HyzJA9tcOTIp5B4I//AFiu0d4rO0EYlICjjJ5rh9SgSSaaeInzG6kd8cV0x1Rzu/U47xb4Ci1iwlXHzqC0bA98Hr6/SvI3s/7GQpgn1I7kcV7j/a00EDGY8rkEkcD3rx/xROHvZwhBRiW46ZOSQPxptDi3Y5ua885GEkeMnHA6j61nMsa5UHr0yea0BKjtsOMkcVm3liUJKvkYJIppOxrF66nh3x3v0+1W1o0u7aPMEQHAPIySDXi1wxkIYA7c13Pxg1VLnxVKInLoAFORjkEjGOuRXK6ZYi9cI4OM9PrVR3udFr2MoqXlIzwRiq5T5nBJP0rodY0j7A58n5hjk+57VgTqVJyMHmtVKxMolOfcBlc802De7hWOcnk0ySRomOMkDqcdKQysSCPXt2rZS7nM1YmuIgrAqe/IqFV3NyTgUM5fAL4J7A05I+g6ZPJNRUd9CoHsX7PdmF1O8umDsCgjGOgGcknv2xX0UkoQAAED3614X+zuqqdTBYkhY2AA4wSQcn3r3SJ1GCeue/SvNqPQ6o3uWrZizgg4xnrV1SqnJOfaqduFJwDyetWSu3Bxx0+tcb3N4ljcpIwMmr1mSWGOKzrds9OcHgfjWnYyFWLFQeOAahK4M1okbAJHPSrcCsCCBx71VhuhtB25IPFW7e9UEb1I/GtYozZo2ZIIBGD71tW0wWPI/EGsi0vIZG6YGOtaXmxiPI4HfNdkLs55FuICQMcYPoaa9vuT1NQw6lEpxkVINWgJOT9K6UjnZj3gMb4xVTIPUdTirmoXqSPwc89jVMzo3TBNRJAhCuTwePekKnt0oaZcHnB9aZ5wC/eyKyZoibA4J57UwjqMc0q3CADnmkFxGx7UixFQgYPHNDRhM4yeetO+0BgeeR1pDKCOcGn0AYJT0OffNJ0OQecUGVT95sc9KXzEAIBGO2aROo3DOMc471HKoAAAzg81J9pUAKMe/vTfMV+poERmLf0BA96rkHJUjgd6smVVGc9+1V5JBk9AM5JNWQytOwB4rOuGZkPrWhNcLt45569qzbycKhOD+FaIz6nG+JmK2srOMYBH0zXmfws1Bh8T0AJBDSAZHUbSPyr0Xxjd+ZplyAMYGdw5JryT4fXDJ8TdMXeHkeUjBPOCrZ/MVyy3OhbM+soWIjVjxkdOtWA5UAjrVSzYmNMHjGCPSryDIz/Ok0xpD0JY5559acZCpwM/TtS7NoBxx3pMZ69PehaItaAJQCMnPfikZssSOajQHJI5Gec1IFOcEA+1Z7lLYUKSQTT1XnBNRlyDjvihSRz+lQUlctKOcHkZqXAYDB+tVo5MgjvU0cg6d60jch9yRU28547CmqrKcnpUiuGGfejIbA960J3Hq27jv0qOUbSMn8qeDggZ5zSlMgE8n3qxMgjweDUqYU9+lNCFScLnJ5x3qTyyc8HPetESxrAckcmqF+QYiDV4uQRnH4VQ1MDaT3xXTB2OeWpimQAnnnPSqc7HzODkHt1FWXTe5HHPpUFxEEHJxXVE5mU55AGwT2zUHmB+Dz6CnMysxzyc4ANV2UPJheCCaGyUExzgdgOKjEwVgoAHuKfJD8w5+tV5DHDx1Oai5QXKGTIIyAOa+N/2htKex8f3dwqHy7hRIJMYBwCCPw+tfYLS7kYBsgCvnn9oLRzqMlpOh3FQylT1OTkAD881fMQ0z58s7hxznA71elgF9BuAG8cis24glsJ3RwQM9xVi0vXTABAXjH41a3M9imUw2GBUjuadA0kTB17dzWlcwC7TepJI6is0yCEhHBAzyT3rWLF0Oq0DxcU/dTjevZu4OfeuwilguVycZIyPWvJyNuWTIHtWppOuSWrBQxPPIroizNnok1gix5XHJ/GoRYiTj7pJwATVGw103eA+AOeavi6QkEnnPBz1rS+moiKXTAhAYZPasLUtJkt2M8TYCnJxwRzXSCYTEknn0zTpFhubdoiDgj15IpW7j5mkcVdWMepWrOqkyKMHuc1F4L8Vz+CNWw432cxCyoSRxnkj0Iq/cxnS74hNxjY9M8VBrOjR6hbNIgw5GQB3NZVKUakXFrc1p1ZU5KUdz3ey1G31OzSe2cNG4BBBzniuR8VWhdCM/QDv615x8PPGsnhq9axu3C2bE8vnCtnt7V6xdNFqUG6Jg4YZDAgg8V4MsO6crP7z3I11UjdfNHnumxRwhw4G8HnI5A7VQ1e/tpo2QONwP3fbNTeKDJpt2GUHkMenoe/vXG6O63OspHOzBZ327hyQSeM9eM10wi2n5HnVFdpjZgXchQTg8bRW74f8NXF7MjuhEXU7hyefQ11+n+BYLEGVyX7hWrchQQAKidugrOVS2iOflLWjWENhCFjjUHue4NQ+KNbfStDnkT77DaoPqeMn2FWIrryyMgAnqPSsDx4iXmiTnzOQpwvv2/WqpyuFtDxi6ne5lLSHJ6D2quODUjoVYjOSD1pAM8kV6KMxtO9+1BA6ilHI+lWmJoQKT0FKPelHPFG0/Wkh7iZ2kZ5p+e9M25pQckCqFYMZGBwc0qHjkc4700gjk5p+3A5oRIwgnPp3op+MDHUmm7PTrQAnI60DHpml2n6fWkGB+dCt1AQjJ9qMEHml+tKfwNOwD4bh4HyjFTW1ZeLbuEFJW80di3asEgdqa3WldoLHbW+tWt5xJjcf72MVHPpttcDMXDk9R71xoJ3cE1at9UuLfOJCQfWpvoVY3lsJoHBOcA9BTXZhkFSfeqkHiWXcplG8ZwfpV6PVLe6bkFeOc1DQalf7Tg7WBxjqalSVHjJIGB+tOeJM7lcEHtUYQyocKPwpDEhIZSc4OalWTKEDOAehqqsLpnKkYPehWwxDEkUJvuS7MmkPGQM9fzpsNw4BAPHpmkDJggPk8nkdaTy88r0zkn61omRa7LC3smzAcnA4Hp9KSKVjwWwSeDUG1c4Hf0oKszjYCeOatO47FqR2IyTz7moFuGiY470rQTMwJQ5I4ot9KnnYFkb16GmrjexJbXBMmT06UzVZgyjBIOOSaiut9g/J5B71nz3LXLEk/hRuiUiNZODjqfWpFO4YJzUZ2gZxz6Uq4xkYB6mjcW5IVCDI4HpUYBDg5yp7U9Jd+QQMD1pHcAgHJNSPUVVwQegz0qRAHc5FRfeAIOfWmM3AHQ96pa9SdyV0UZI7molb05HQUKeQGPy0DBOBwKq+ogYluhIOacuVIPUe3enLgHOfcj1pfvsSBwOlGrFcXzBIQB8uOK674fRu/iWyZRuEbbmI7Lggn9a41E/eACvTvhHpLXepyTbCVVdoPbOckflXRBa6nLXaUT6C025RrcKp4A4rj/iFcmK1ABPJ4I6AVvfZ3towqHtkZ61ja7oNxryCNWGAO+cmtVa54U78pY8BasJtNRHfJUbcY6+ldczCRRgfjXE+FfCd3oTkSOHTJwAOmT2zXZRRHbgkn61DaOeztqKqDdyRU0TIPlK5BPQ1FJH0YDp6Uy3kJkIOTzxT0ktUKJdeEquVTgnGAOaRNL83O9M59ecVqWgBwCDkjNWo4weD+RrCVKDWqKV76M5p/DESrhUGeW/PrzVvSLOTT5MkFSemK3PLKsCBn2xTXhd1JwM+9cE6cI7L8DeGr0Z0OiOJSAeSB3rpLRCCMc5PWuP0aQxKQSMcYI/Wuv0qcTKeeOma8uvNRWh6uHi5NXN+yQsgJ59cVZuo/wB0MHpyc96r2OUHB+XvVq8y1uSOOOfSvJcnc9Tl1RyepqHkJByQemeKoqhLYOQOxBqzdSZkdQAeev41TLvgcYANc86jSOmnC7NOwtsSZDE/Xp9a6XT4BHgk5PcVx0NxJBzk4P6Vq6fqxOA5ye2e9ckajsd3s9TtFkBQlar3DgRkgck81Tt7zcAQMeo9afPPvwB19q2i7nJUgMKCReByDWbeWpcnHUdq0YSY25P4UjgOSAAMnqa76dmeZOGpHo0byDaw4Hc/Wrt/pYmjKOvBGOlQWJeKYAEYzWrcOZITk9Oc12xijjktTi9U8HxXMRUAZb5cDHf3618f/tIfC678L60b2JTLZTqGY5BMbZwc+xPSvt+XIxgnIryv48eEf+Er8FXkaIZZY1MgHqQCR+tbuKSuiJOyufCGk2m6dOM5I4r6c+Dlikdg8bKhQkMpbqGPUD24rxnwT4Unu74iSBiVAIAHX1Fe3aDbvojqiKyHjn1rnvd3Z5dWpeWp7HYqI4VBHA6D0rWtGjfPJP1rkdJ1GSe2QvwehGa2oL3DJhiAOTjHNWtSNzpLf5RkHAzxSTybGLE5JqnDqse3v68c08FrgkKCSenrV7I0iiW4uw0JUsST09qz4rkiQqPzpfsEz7wFbjpisi+jvLUNKImIA64zSUras1i7as0tS1yLS7V5ZmCoo3EnHavm3xt8aY01N0trl2BdsPEc456GtP4saz4pupmtorO5NsQMCGBnL/kDXzfq9nei7dpLaaBiSWDoQQc989DXRTmm7npUqi3ex75o/wAa5oINisA2QNzHkg9+vFdno3xilWUsk6ztkKzOc9weM18qQeaNqHJbHPtXceBvCPiXxReCLSbSadRgs+CEAzzk4wK6lWjE0liYJNNn1bovxaSZlEj4YZzyOfwFX7r4jG4STyIJpHUcbVJzx7A96g+E37MtzMsc+uzFZx8wQDKkenY5z617z4W+EcGiOMYcDozAZA9OOldUcRJuyieVKpKUtFofD3xC+IHi1TcyiwnW0PDOSQEB/wBkjOPU15D/AGdf+KZSbazmuZ2OBHEhYknvgDPWv1Y1n4daVq1vJFc2EE6OCrBoxyMciuO0f4HaJoGptPY6Vb2pJJJiXBOevIrT2tR7ROdqp0R+dJ+DHjMW/nR6BdyIckkIeDnHSqR+HHizSw8lxo90oXBwsZY4PTIHNfqv/wAIzEsYQwgjGMAcflVR/BdrcNg2yZ6ElRz+lc0p1300KTqJbH5ZtpetxLIkmmXIJAJ3xMCoPQkYzg1gwmWzuhIUaNg3zAg/1r9YT8HdIuGeWWwid26sVGRXMa/+zh4N1CwlV/DtiJNu3zUhAf8AMVipVOqJ/edUfnuuqre6aBKMHHLetdH8NrcXE8pLgJGRkD9Mit34rfDO08I6rdWVsiwKGLRopJCrnA5rzrSdUufD7sseUDNlv9o9K3p1eWak9LHnYiTlFxtq1sfRmlX1m3ybwGUAEE9fpVLWdWe1mBgIZTwM15r4d19764B3kP6eprv9M07+0rmNnf5Bzzzmvfp45TV2z4LEUpU5Wa3Ox8MtP9jSeRNxJznuP0rR1vXbtVAiDDYMgrnHTpVOPUvsdusERJIG0H+v1q1byBiPNGR785q/rMWEU+Wy3NLwrrraltS7BGDycH9a6vWdMi+y+Yi4C8mq/hK0sAwdwqkj059e9b2oTQFWSNgQRgD8KxlVi9UzrpxlbXU8z1rTrXX9LubWZSyyK0ZH8WCMHmvmvx5+z9dWl08+mKZoSCxGzBGBwBzzX1X/AGJdC6YpESjHIx2q3qnhm4vdO2rDhiOSBz9K8/EVZRg3FbHZh62Iw75qWnfzPz01vwTqmg7DfWzwh+gI/wAMiqVlYxq+G69Bnua+1734eT34e3ubPzhnhWXj9a8z8W/s437pLd6ZF5W0ZMITGeex6eteLSzGUnyzjr3Po8Nm05LlrQs+/Q4L4S/D+18Y+I1sJ5xGGQsCCDkjsO2cGvqXwt8EtJ8ORhzHFK4OQzjJBB9a+c9M+GHjDwpqtvd6XA5nhcMjxkEBvcHg+npWvqPjv4l2VzA2pm9eONypjNsUVz3BwORjoa9Gmo1pJvZ9jnxDjXk5J69EfV9lp9g8ojBUMuMnI5pda8G2moQgrIQ685BHpXz94I+IOqa9e+Q0bxNjlo8kg5xz+PFd4+seIftCKizSDAAPIB7fnXbXyuhWpNSlpY82lVnGfY1W08adOYi5fZ69e9Zc85M5D7QvQHvTi9+GMl5GUJwDvH1rJunP2nAJI+ua/Ds2w6wtZ04ttXP6X4Nn7TCXb1W5pRzHkMcqc4Oe/wBKr3NyWYAcDoAKrbnkVMuSFOcA96gupyigAAHoTXgNWP02nJJkgcxvyfqPT0q1HKkhA7g8kd/rWKGy3DHJxyfatTSYGK5kUEg8kHOR61yOJ2e0srmjH6sDjtUtvE0cwcHoeMd6ejIMg8egNLFHulznAz0rHqcFSs0dPoV+nmqJDjPfBr0PTY4pU3KRtx+deWW4EKZAORyK73w1qUfkBSwJwCeRX0mW1lGTUml6nz2LfPtuh6yAnJORUwIKjB/CqayqhwP1qSJt2AefSv19H5IOPzOMVMh2x4J5zmqxk5IPFIXO3g59afRgtyPUbgC3dV4JHHtXgXxh0aXWdOliGHAYtgdRjnqfXpXueok+UT1JGMV5P4p2NNMDwGHPvWN9LlpXZ8ceNALQeTgl1yCPTFefSg+cGBzk9DXqvxVt4rbU5DDGVBJJz3OfWvK3zJcAZ79PxrWnuNqxuSzEaWFI49fWuYunBc59fzrp9TK2+kxc87QeK5F5AxJ5we1dcDlZraM4SUdwe1dBhpEBAzgcZ7VzOlEpNnHGK6WGQygMdxArdPoczSbBRLsxnBJzzTyjFgSfn9T7UKhkydxA9jUJYiTG/J9B6U7lRSLccbBSDjP8qoT7g4BHQ4zU8lzuwYzn1qBsyycnjHf1o6FNpBC5Z8ZyP9qnSsImyByfenIoXgDB704w+Yue2OlSLnII4zJxnGTUhtCp+9k4xyaTywg4ODk9e2aDKWwSTmp63GmBUoozkY9KiIDHABOPSnmQ4AK8k8mmg7gFHc8mqNU7jWURqAecnP0p7ZdsYBFDoBkZBAxx6Ug7seOMAU0rlIZKoUZOQCe1G4BRj7pPfvTXPmOPQVFNGVYAHjPFOzIdmXYrg7cZ4HUU63uRDKHIDD0PaqUQYLjgn1pcMoIbn3FUrdTKSWx2Vg1jqAIO1WxwD60+fSorYEqQQRmuMhuXiGFZgc44q4urTIAN7HIwQfSnBHPKPc1FmeJiAeAcYqhfX0s2ckkdMmnC6Mihcc+tQXMLHAAOM8+9dKZz2RnM53YyTk5xTQXRSM4APenyR+VISRkgck0wEyjBIAqn2KiQhiAQe/NSWcwhO4nvg5pHiBUEnnnmqzKQMg8etCXc31asmfSXwp/aauvCPhf+ypbQXQhUrFJnAHPAxjniofiF8RI/iGYriIbQVHysMEN359K+e47tolA7/wA67j4X2U+vazJZLnlNykeueePpXbWrRryUnFJpWueNPAUoTdZLVmfrdiYZgWBwx4NYUow5B5BNeneOfDcunr5ZUhkGfmHJrzK7tmL7SDwcfjVQSZdOV1voaVtYxfZ955Pr6V6F8JDp954htre9jSdAA2098EZGPpXBW/yacFznqee+al8Hao/h/wAUWd2AAVfBZicAHIOa1jThJpSRFbmlSklvbQ9c/aIsNGWC0bTYUgmBbfGqgAg459eMcV4FYyAXinnAPI9a9t+NMYvUs5IsPHIhJkHIAzkAH8q8Qb/R7jgdD+debCXvW6XsjLLE3hk5bnR3cIMRYDAIzWbo+pz6NrFteW0gS5t5BIjHkAg5ziupl00z6Yjoh2lRzjvjmuMvrRrOUkggnoDXqXs0ztjaXU+/vCviJfF/hnTtVE+8vGNw3A/MOD09TXC/GXxtZ6JZvENrXAXcMnpx3x0rw34HeN7/AEu+Ngs8v2cklY2PyjIyce/Fdp470BNb0zUb+STedhYh/UcdayzJUq1NT5bS9D42nhfquYpX0bujz3VPiRql+Ip9OkktGi5LRkYPTGQQen+RXON431fUdWikubqSecMCpc85znjsKj0/W102Ke0MQkUk4HHBqPRtGk1G7EnlnqW9h36181OCvZ6o/TYYi2qdrH1WdRc+Ara6eUTTNbgs2QMnHPTv9O9fMHjnV7jULx9ykRDgDvg969Q0PUb+40htKld1RRtX2Hpg15143sHt7tg5Y4ABOOMGvMdOMKrS0Pbp1HOlzHAhy+UOT9e1NFq7EcEcZq1JCIG3A5Pp61paXEb+PA/h4P1NbvTYzvzGbYR/vlB9cYNe5/C/XNZ+HOp22uaZO8Dx/MV7Pxg59a8jt9O8m+UhCwU5OR1r1SXxVaQ6EsRIWRY8BccnjgVzVoKrHlls1qhuMXFxaumffvwt/ag8LfEbQo7eXUIrDV0xHLaXbhGLY5IyeQTyMfjXwr+2Rplrb/Ga9uLCaJ4bi3jmfyyCN5JB5GRnAFeH6vcJc3JkJOc5GDjGDxVNrmWTaHlLjHBJzwK8zCZXTwlV1KTaTWzOKGGhSqOUXo+hJMd+ADk05VKMMDI/rUK5jbPbFWrW3e6mCgld1e4o23OxabHcfC2KWfxFbRIeGPzBumMfzr0j4hXbeG7uB4H8sOu35SQQe/I9a5bwz4Un0F7a9JIZVyGbrnscYxTPH+ty6o3719xUY+nHWvOk06lj34Uo+w1W/wCQaf8AFrxBo90httSuFiRt3lFtwY9wc9QR/npXoln+0tbzWQXUbOdZcYJjwwI/PIr5/Ul2PPHqapyRsJWLE4BAx611Qdj57FZRg8RK86av5aHofjf4tvr10H04SWyYOWOVIJP8se9cLLqc+pTb5ZWeQ9XJ61SkiYxnABGelR24ZMcYOe3pVp2Io4DD4WPLSgl+Zo3LCFeSDkc+9ZioruzHqTx7VbuEEgUFjk81WWN0cjnjgZ9a0TZvypD8gcd/akUgcsckCovMaJtzAgZ5HrT2dZAecd81a0ZlsNkyzHjAFEeXG0Dpz9Klj5OaUdSSevanElEaknABGeoxUkbO3HfH51Gq4c4GeeKej5wTwfeoZtTsndm/oGhTavclEG4gdACcZr074cWTeFvEsJucCInDYGc9QP161z/wnu0k1HywOQBhiByc9BXpGs6a0sglgXMwBxtHOf8AGuZt3PUp2as2U/jL4ls7u2ggt3LSo24rjoMYFeP2VyJXZnwQOQT25rovENvLbu4vNyS4yFk64PI/Cucj08XKHbxjJG3+tZTdzqTikkfQ37LPxci8GeLbbTLsKbW+l8kMGwVJ6Z7dfevv4/ablQIp/JIOQRjp9DxX46Jey2M4lR2jmiO5HjJyGByCCOcg1+n3wU8dN8RPh/oeuC4Z5JIlinLDDGVQAc/Xrx61ytXVjnk1e53+qxypdg+b8pAUqegPc/jQgQR4cgn3qa60xrlg28kkcHNU5tLm80AHjHBrhkrMcXcjlhlVHMZyT0pvh5ZQs4uQdwbgEc9OfwrRNpNbWg2nc+eaY1rcbkli4OfmBqB2M++nkhl2gEbuldT4G8TvYTm1mhDxSEEHOCDjv6jFY2qWzy24IADgdazbO9fTZUeQZIPBqlbqO1loeny66n9otbInyMeNo6f/AFqpa1DcWs8RjQmOQZwAT9R7VT0XxNp4KS3icKfvgEkGu6bU7LU7JZLYrKhHDAZwce/erTv1J1TONmjEFt5pjIkxnGOahhEGsQl5IAsqcA4/zxWxfTIFYSjaM9TWP9sTkWxVnBwQOlaRM5Nk+hTXEbGGVP3Q6Z6irOtwxSwfKMOvINWYS7Wod1AbHPvWRfR3NwcYO3NXuJNsiguXtdOlMg3lMkepH+NRafq8eoI0YTEnbjg1djsxHaPHKSysOR6ZrGtZ4tKveFBBPGeD160asL6k11PJpnzugJ9xVqK4/tiHMR57jGMVPqEtrqEQilOCeQ2elUJdLutIVZLd98bHGQOR749DUq4nbUbqmq3GiCKKRCysPlY9Pfn1rS07S11JIL2VirY3Bfftmo59N/tjTVW5BMincG7g9/8A69M017iKT7K5wg+6a3icskS6jBa3E/2Z2IcDscZqlPo6WVk7IxYgHlutXdS0pCDcFyJYxnOfSso6hczwujJlR0Izk12QRzSOI1K2ecum35WPb/PSvLPGGj/2bfZIYxuNwJ6ZzyM17Vau08kyuhBU8ZHPWvO/iPEfITI+6x7c9K0sKOh5L9iVJHcHOTwe/rWfqV2Le3ldmARVJLMcAADJOfata4t2t5eCSG5AzkVw/wAR7z+zvDGpSynZG0LLnOMZGB19+K0tZFw3Plnxhqg1TxLqN0m7y5Z3dd3XGeD+NRaVeSwvlRnnIPfNZVzK8khzhTnB29Kn0qYpONxyO3tWTukepS1ex1dmLjUnYqrMc7Tkd62rP4atrMDHf5ZHXAyQSPfirXgvWLaAlH+ZmKqFI4HPJzXvXgnw/ZX9oxkyjZzgYGfx69K5+aTZ1yjFRbseJ+Gv2eJdXE6yzsOCvmAAAN2Hv71538Qfhxd+AdaNlcnepG5JACAQfrX314e0iCysvkUDBJJ7k+pP0rxT9p7RINU0J7sJi4twCHA7Z4BFdEb2PHqc19tD4+aDY4YnHOPpUyAO6rnIxUc8o84pngHGabuEcgAOSOtXq9GZQbue8/s8/Kmq5DEHZg9up6/SvcYHDDGMkDrXif7PM/2mw1B2QhxIFBxwQBk8+or2mNdrAk4J7VwVNNDtjqy9bMQScDGe1W2PQnkdhVWOQLwT19+9XOPKBbGOma5ZGsdhIjh89BnqK27BC656qe571hxsQ+QePatzTZTtAPJ6cUkD6GrHENoGOv8AOp0tgxGenrSRFSvGQ3cEVYj+7x26GtY6MzZahthHyBkenrWjHH9oUIM4IqhbSggZ5IPNa9pOi7SRz611RZzyKv8AYzHGCeTTJdJdQQCQfeuginXbnPHvUNzMjZB4NdK1Rzs5SSyZWIJyRUH2VgeM9a1rthuPrVQsOucnvSeoiqbYgck0x7ckZyasmTPPb1pu8DO7kZ5rI0T1K5gLcDmm+Q6njIH0q2rg5AH508uG9MjtUtalLcoGJ8AgkZ7+tMZGHGTk1oAhxyOM0hMak5we3IoY76GcYmx1z71G29eB1PStJow4GORTDGqkAjBHepsK5lZcMdxOfQ5prSOMcnFaU1qGwR/+uo2twRjpQkFyiC56k5pxBxgjIqyYwvGCcdDVeUnkc9ea0SMyrOQMgE5/Os68BMZ4yK1AobPGT61n6gRGuDjkVcb3M76nB+KYmXTpUVthPAI69enevBvDN5/xdXRmiJzHcjj+91GM+9e1+Or2KLTbgO2COTj6V86LefZPFOn3CORLFcKVYDJzng4rGSszeOqPu3TZd0II4HTP0/8Ar1oxOScEYHrWRpTpJaxBOm1fmbqeAcmtOFgMgnn3qHsVG5eikx8p5Ge9Oz5fIHFRRJk5B496eFLDAGRWdzRCEjkgYOaVcA5JwRTQvBB7801Ey2SOOvNZlEh+Y8jr0pyp1+vIph+XrT4zxn1oLSHbQFwMgmnKmen/ANekZNw9O1SA7SMknjmqiQB3KoAPamxM68Hk+9Sg7sfXrTuAQePStkSyNZW3AY/GpftQJwR0oKqRk8E9aY0QBGRzmtUrkMct0UJPbPHtT1uw3PUd/eovs6lcHgnrSfZfLBUAVSM2PaVCc5496o6mFdcjHSpnjMfBrL1PfsypI9q6Vsc71K8Khs8jj19KjuLZGiJdh689KouHyTnn69aik+0GJgWyPQmt4GEiOW12nIOBnOagFjKw+U5GcE4/nUU1xOqkd88+1Q/2hcQnhyAeoB4NX1JRYktp2i3BTkevWqQtHdjvUg46HrU8epzliHOQeRkdKgkvnDHnknqaxbLSuVriyaPgHgjkV5L8V7CWe2DAcRHfn14xz75r16S8LA5Az0B5ya8/+IELXFnIhIJK/d69+4oTYWPm3WdDW+V3CkEDPHc1xtxam3k2kMADjI9q9bu7YQSndgjPQDtXK+IdPSWN2SP5hzwOTWqdzOStqclZTtGxx34OafqenrcIjA4cHJA75qsY3iYhgR9KtxzNxuyeMGrTJ6GecxjYefXNLEPLfpk+o7VZvIBt3KcetVrdxnBBBPrWikYlm2vpbZ9+T7DPWt+y1IXkWC2DjBXPQ1zcpyMjk9qbBcfZjvBIbvWkZk8p20E7RLksSSatxXJbJA6CuX0/Uw7YJ5wOPetmzuQGBJxwDz2roTuDRNqcH2iPp8zdD6GsW3uJ7MmKUDbzznpXRPtuFBB59qzNRtAYzyD3Fabgc9rlhE/7xFw3J471ufD/AMajTXGm3jbYGJEUh5CEnJBz29Ky0kbJilGSecmsTULcLNlceua5p0+fRm9Objqj1LxlGgtGkIBUrksegGODXk8FybbU0mjOSrhgfoamudduprJbR5XMak4BYnj0+lZSkhgehrmUOW5Tm3ufQen3n220iJfJZRn3OKdIfK4HJHJxWF4Huze+H7eVyA65Qj6HAP4itKUkKxzkGvLkmnZlrXUJZgCSOvcGsrxD/pWmzxMAN6EZPY44pJ7oq3J4B6iszUdVJtpVzkkbv8irpg1dHms4KSEHgg45qMeo65qa8YyTs2cgnj6VADg/0r1I7GL0HYAwcj8aCg4HaheTyM04DPcmtESwVQDycCpVjwCTUG4k4PTNSqxHHb0phcUoCmc85qFUJIyKnYHt+dIoPcZ9SBSsTshpT0606NQMbhnijbnj8qfgAgHp60IGyIgc5GT0FIsRXknHNTghnJAzjrTmQ7c9TTDYgeLLAZHtSPEQOgHvUmTwfehiSOaBJkIjwRnkUzBDEAdKsBcoW5J9KYwIOB1peQyEgkGkOD9e9PYH0po680m7lbDcdcgig/jinZz9aMDGO9GgXG44zSqSMgGjoPrQPf1osFx/nv03HA96nttRlt2G1qrc+lMpBoaq6y+cuN1OGpRSOC4wecmsnPXNKOc0rILGu0sT4ZTgg/nViO+ijXIPHTFYIPv0pVbnPemTaxvrdxBuuAacupIjFVPz+mOtc+zs4wTmkUkHJJz7U0Kxvya2cg5KkfrVmPxbNCpVGCgjBGOK5gSEkfWgEseneqHbQ0Lq/a/kLvktnP1qmxAPTH0pAQowKAplIGf1p7BsKFzgg4yaPxpSCFXPpRHg9etCEicoCmScHtmoVTPuacxLEDnHahDtBwSCfWnyglYlfCAAdagJJP8AOnhstluR70SAfeHGfTtVIQhI29OfemKvPXmlEgUYFDYB+U8d/WhB0HbQFJY89s0+LJXIGB61AP3g6njrmp4skADiiO5nLRFqBASATz619B/BrQhaaAtw6lZbh9+CeCo4Bx0Gea8E0uBrm4WNRvLEAKuMnnoK+vfD9lDaabaQxKAI41UY7AAcVtF2PPra6F1tP89Q2CNvt7U+z0wJJuOfxrUikBAwuSRyQOKeWEJzt3ZPetXsebNdihdwA45AIPAHrUAAijIPJ7VduGErbiCAMAj3qvLHsOCMnHGKwe5ztaalWUtswASD3HrVWIPC4YnANWZpdpwo4HrUiOk0YXIPHp3qk7GRo2d0wIHBzxk1oo+QATznjHQ1ylvO8MhQtwp4P61sWWqIWAZiB2ptqw46m9auodSy+1SyFHztHBPpVKGYMAQ2PSp4ZwME/N7159WSudcIvoTwElsHjHH1rodJcgfK/GcnB4rnzLGCBnJPpWno7iJixbIz09K+bxDbk7HtYdWSO1tLtYgAxGCMY9at3U5a0JHTHb6Vz0MykAkc1cuL0JBtAySOef6VxX0PRjuc9cXISVmJzgnNMaQSAHPHb1qpeyYlJAwCajSQgfyxXBUl0O2mtS556jjJPvVm2n2jBPfPJrK80FuM8+lSxS7nGM4rlUrPU9KMU9Tq9P1HcRlunUcetX57wryDkHvXMWzbBwea0fNEiAZyQetdUH1OapC5qQ3bMc5yanaQvGGBwe46ZrESZo2AzitUDMY59zXoUpWPIrRswtr4xS5IJwa1RqySxYOMYBzWfFpD3CFxnFY+rznTG2E4OOhNejCSdrnlytfU13u1ZXJOFFct4o8SadZ6Tci6njjiMZUmQ7RjHTNZGqeIpPKk8tzkjjqe3oK+XPjL8StR8Qy/2XHM9vaI372EpguemTkZ/CupOL0bMXyN2bsdf4B1u01Txdei1hSKAbsKpyAueoJNekanEhQCMZJ6YHNfNvwwhu4tYia2Lg5wVXgMM4IPavrTwj4ZlvJIml24ABJ759BWUYp7Hjy1k4rYydFt711EYViCccZ616ToXgp57ZTKxDMMnjpWxa2ENioIRQwGMgDNbOm3ZkIAUY6dK6oU1sawirmZa+CYowQXJOeScVtWPhiC3+dn57A1fdGdQQcd6qXk8sCHGeBgiumNFPdHQopEnkW0bYAX9KJLO1mQgICTnjFcneapJDKFOcZ963vD7GcBy3B7Gr9hEtJLYuWnh+AyhxEN3QZ5x+BrL8UfBvw94ktn+06RZvOfmErQgsGI5Nd1YxDjI4zjNbdvGjjB+opfVUymk1qfKup/snaFc6qkqWIjQMGYRnGcdRg9Aa958DfD3TtAs4ra2sobaMAArFGBkjjnHU+9di+nK2WA57Vbs4NmCRz61cMFHzMOSBZtNLSDG1cAfpWnHbn8KgilwAPSraS5789a71T5VqaRa6DWtwFxwD61E9sDg45/nT5Zsfh1zVVrsryRwOnvRa3QTYSIMHIGfeq8bhZORkZ/Kq93qQA5OMVVt9QEkuCT6ZqlbsZO500MsbKB+dR3Vqk6FRjB7Vnq5Qgg8d6uwEyDJOBQ4prYjc8W+Iv7O+meMdXW/dpIpsfMUAIOM4GDxwSea8+1f9inT9Sti1tcy285BJZgCCT6jHT6Yr64hRD97Bx1zUwljRSCB/jXNOgpdbGMqMZPU+DIv2R9R0PU0Rb+X7wwqxZBGOue2a9A0L4DanpyDI80HA+YAY9cV9UsIJBuIGc/iKamzgYBA6VisLbXmZzPL6Und6ngmkfAppWL3BIOOBt6+pya6gfAy0e3Xlg6g8EA5PbmvXYQnBwPen+cmT0FdkKCS1bY44CgtOVHi7/CUWylFJyBw2cD8qr2nwwuUn3k4QHgDr+Oa9nd0d88GmBokyB0rZRSLWFox1UUcHYeB8xhCuCODxyfetaLwUIwARke9dKJ0QlhQt8CcE5FDimaRoU10RzUngmKbaXQHB9KbL4IgEePKU8eldeLhSOTxUUlwGzg1ksLSl0X3BKlDsjyzVvBlskmWTIByOOayrrw/bywlCoYdgRwa9K1dYrjIJyc9+9ZsOiock/r0rRYSK+HQ4KtGDex5BafDK0trsyW9ssZZtx2qBk5B6111p4QXYFMeR7iu7jtbaPsOOpqZrq1hXI28ClLDyS0bZyOlTWh5N418Hu2mPsXBUZDBQSP0NeMz2yvI4kQhwccjBPOK+qdQv7e7Ux5GTxivE/iPocNhJ9qiOMHaVGOQf8A69fEZzks6tGVVK7Wp9ZkubywNaNpNRuk13PPBb+WnBP41m3MRdjzg5rdTEylgOPWqU5aJzgAk8jNflMocrakf0Fl+Y/WoKotF0M1bVkw5OQeSfStewYeUMdTnkdhWezEM4Pc/dHQVLbXAQknnngHvXHJaHs+1v1NdbSSfATkg5JJ5FX0szEoJ5PequjagOQ+AM4BJ579q0pptqBh8wJrllbdnJUqO9hrSPHhQFIz6fpUi3NxFE5jZkJ5GCev86r+aWUHp9RV2Jh5QC9O9TGTfU4pM7oCPdggk9qUyqvAwB2NKNinJGc1HJHvPH1r+gkz8kGsSxJPSpETb8xPHpSEjA55FKRlMnIPoKoaM/U3AiYjJAzwK8d8Rzg3sgkPBPPt7V7DqTKkDAA5x1r538da2mn63Pbu20jDOGznnJ6ntisH5aGqavqeBfGpjFrDorfKAOnfNeTxqfOAznnrXo/xPvEudQlkByX+Ye2DgCvOYmzcADkZGRXTSukRN6GvqiF9PjYdO4J9q5t42Em3uewrpdXKixiCdRgHNSeF/CMviK5Ecf3cZZiMgDnt+FdkLuyWp51arGjB1JuyS1ZR0e3M6/KmSPatZYJYgpIIB7Yr3vwH8K9Ntbd3liIJHCsSQeMZ5PBpL7wRp737QPCAC3ZeTzwAea6FBpHzH9uUXO1tO54CS6jgkA54NNiU8FsnPQ/Wuw8a+D30HUpAC0kTcrkYIz/MVyLTYJBXAHQ+1KzPoKOIhWgqkGrMkCpDnJ7d6IYhK57A9KasRmAYDJ7e9aWn2Y3gsMHvmrS0CVRdCCC03cNgg9cmorrfBL8o+ToPSuhnsFWFHAGV5471RltluFJ4BHSqsY+0S3Zz7sCcE5IGeKjafjAOD0rZXSgoJxnnnNZV3amNywGRnismtTaFRPqRvcjYAByOtMScRqCeBnqe1OkAdTjoO+agmTeuwHOO9TZo6Yyuh5mPmEr07ik83BCAZB5J9KVIRFHg8npUIyJDjoTimr9DVPoWleNMZySfWoHJM4A7etPCZdeM880x1JOQcH1zVWKHZKgk/jSTTeZwMjio/MIOGweacVWXAx0oJ3BcJgZyc81IhPmqxOFxzTRGjMVBww5ye9SlVjBJOc9KuO5lKKY5JD9oQgnYTXRRxmW1IAyccA1z1u6pjIB5rc0q6MlzsP3SOtdUFzPQ4Jvkvcz7mzLzhnGFyc4rPuoPLJC546Gu0vbAeWWAJyM+1Yhsy8jKVyB1zW/KzH2qexzPzEnODg8+1RNGCOSeTW7c2QQEY+tZsloy5J6CsnozohUKoAXA6AdSa674aa5N4f8AE1rdREE7ipDHAII6cc1yxQYAzz3Jq1psv2e6ikznDA/rSTsRU96LT6nuHjLWf7amEsqqjsgyoHTI6Z9K8p1mwMUu9T8hOcdhXfa9eWlxY29xbSb2KDcB2OBwa5l7hL2AxEDJ4ycce9dsJdUcEYOCsc6xeKMEk4x0FVHnKsWAya6bUdIaCJCBkFc5I6+lYE0QA4HA4JqpS7M1j6HQal41l1jw9BaTgLLENu5ehAHHHrXEtKYpt+MsD1J4zWmsYkQnjjrWdMyByAMccnNcUrJ6I6acIxVoqy7HqvhTxTaajoaWMyIlyhIBHRgfT3rn/F2kPtNwE/dL1b0HqT6Vx2lXpsb6OQMRg+teq3gj1jw8FjYOXXDH8ORVfWLpX3RmockrdGcZ4S8VxeGLsztCHO0qADg56Z/GtXUPizfX9nc2i7ltphjYQMgcZwevauX1nSjZsd3XGTWNA258OOM4GaxqV3KKjfQI4elKftGtV1NC0uvMnBY4BPevaPAfiLQtGghM6xEL8zBsbicZ7n8K8XktkEQZDz7dqqmZmBViTjsa4JNN3O2FNPpufTt78QfDfiKVprCSNJVUB0OAQc1414/8QxajduEJAUnn17VwKzvDMHRmV+xBxRJcvO4MhJOec9653TUnzPc9OnVcI8i2LDSEnG3I7mtzw5dLbS7cdTyKteE/B0niNkEbE8gNg8D1/GtzxF4at/DsYQIVdTwzdTUOnLd7EQx9F1fYp+92NDTNLE8RmIGcnk9DXI+I52iunjJIAOBn0rpLTxbbxaI8THEqhgMfpXneoajPduXkfc2c5PWs3FI7PadWR3HGSSPqKSEgqMHI6/SoIZCxIYFuelWoIguQRgdhVqIozu7DxOD8gG4tj8K6nwdoFzq18nkIXEZDPgZIBOAfzrnbeIyN8owR3NfQXwQOmWmiN9oYLO0jfMwwTjAAyPz5rOo2otnbh1zzSex2ljoxv4oI2UZCjdkcDjvmvG/ilo/9jarJFnIbBHtn1r6KW0a1RpU5Q8g9iK8J+LUn9p6plmyw+U4HGAePyrylZyufRJ8sbdDzB5wqkEc96qvcebIeSR2zVrVLMWbphidwyarLACvArtSdjzLptsEkAiIbqTgEVqaboE91AJUQlT3qnoWizareLBhjk8nGQATXvfhzwOum6Cts5LSAk9OCO1RKbjuCgpux4dc6U9oxaUMGPAyD1qhKxTnp617D4x8JXDxB44iAAeCpz0rybUbYoSAMkenaqpzc1cirTVO63M6ZfNzk980kEQUEnk/0q1FYGRQwBBAP41F5RjYhhge/eumL11PPaQ3cAcg5A61Io34YnPpio2XPygcmnQuYBgoTVmTsNVggJPB7U1z5rDB+uae7GZcFR14pqoN46k9hUepUXY6XwT4h/wCEe1BXdPMjB3fL1BzXqOk/F3SP7Q23CShDx5jLwDnqRnkV4W8j4wvBp0ErrkseSMVHLY6FN9TvfiHr9vrGrGe0ciMjaTjg46Ec+lcvDq7woQuQe59ayS7kYJOAccdqkBCquDk9wepqOTQt1Wiw1x5kxLHOecGvsn9hT4hS3MWp+D5ggihU3sDliGLEgFQD1GMHjp+NfFauCxIHzH17V3vwZ8az+BPHWm6rFK0UaSqs5XnMZPIPt3Nck1a+hcZc2h+ot9q95a3sAiJKA8nBI9MVv3DzxW4nwTxkjrWfFdJPp0E0QEiOgkVuCCCAc/Tmrq6t5kIVwRxyK8yd7tHTHVIiXUm8kXGcoRyKlsL171zIjYUfw9h6mql3ZMkQWLmKTnjp70mmRPYgoByTwawvqaF64EtwxQMMZ6VXvNOQwYfgjn6VEoure8eSQny+x7fSr8lzFPblgc465oL9DHt5gImiJ5HQ10XhPxHLoErExieBiNyE4PB6g9jXP2qx6g7lBgr3FWlQ2a/PyB1NVGxOvQ9O1gReMtAl+wjypxgrnAJxg89eoFcvomkPprFp8q/Qg88/j3q94V8SWlhbgg5QkZ7f1rY1i907Mbu6pvPBzwe9bxaM2nuYOp6jO8RSJcAHqOtJpmsMke27JyOhIxkehro57SOW0SWACVGHLDn61zeo6aWuARhR3WttGYK6epp3M0FxZl4pA+OuPpnFc3b6hbT3QicAEnAJHJNbdpbxwrgrtB6joDVAeGbQ6n9rinJKnJiwCAf509h82uxafS1jYuTkEcCqs+uNp7iBYwwGOD/jV2fUraePYj5ZeoHtxWfbpDrUjAqVdTjce+OooiNtPY0H1VXWIo2Cw5XIzXN3+vT2OtKCuFXBIwckf14rebw3mVZFlwF6rjk1Su4HlukLQeb5Z74zj61cV5mb16GzHILmyE5BKsudp61CttGITKqEY5IFc5r+sXtteWyWyNFFjJBGQTn/AA9K622uhJZhyBkjoO5rthocctdDmdTukCO6QkkdcCuJ8UWCanpsrtDh9pxkc13N3etcSywpFtYHGMcn/wDXXP6rHKsBR0+VgQR+FdUYpmG258566jQXDoq4KMVxnPfnmvF/jjqkJ8JT2lySolZSOM5IPA/OvfvG+nvp944CAAgsD079MfSvkv8AaF1hJdRh01ATIgEsjbs4BBwAPryauyasVHc8TO/zSP4ffvXc/Df4dX/jO6KWkQCAjzJ5DwnPX1P0FcSMHABJOeBX1B+zDbCLR5SJY2DOxCEEt2Byc8c4IBrBrWx3wm42Zy0/wrn8K3ZJLSjPDEYyceldv4S1l9MdQxIHQ4PI9c16h4w0ZLmxebIBAx0zXhgEiXThCTgnn8a5muVnrRm5wsz3Kx8ZwLYljINmOGAJI7Y4rxj49eMop9BMETsssxzkHORyMH059a5/XPFV3obFN5KsuPmbgc9QPWvJvFev3GrXBZ5S4JyQTnAraElscdWC3OSlA3HByc8n1phGCC3BJwKllQK1AAJG7kZ4+tau19Thcex79+zqFj0m+yQWWbO0dQCBz6c/0r2lRvIbpxxnqa8L/Z1kIl1gMCUCRKF98t+uK94jVNmRk88V51S97nRHQkCq2Ceo6YNWIQTnJ4P8NRrwoIHPepImbP8A9auR6GqJ4DtYZ6ds10GnbTjHGRkYrBiXc2CAc+tbdhH5RBJwOwpxG9jZjUZ/pUrMV6flUMIJOSevSpfLOQTyPWtEzFk0EoyBz7mtO1lCgL79aylCqRk8k9DV1QRjnA710RfQxlqbsUwKDHOOBTJiG78dTWVBdlTgHj39KuM++Mc/WuqL0OdlC8chiM9+tU4nJfnGMVNdqdx5/E1VP15qtySVm7E03cMgEfjUYBPHegqR9azdi0TAqMkfUZo8xQvv61XyecnPtTCWHXOKgv1JxIBwDTWIbgmolJK4PBz6c0YYN3HvSZRYWQKOSOKjknDEZbkHg1EVLAc4qNoz0PJp2ROhcZwVwD9TUfmhFOeR3FVwrMMEYA6Uxo2A9aWxDJXuAc44HoaqTODyx4phhZ+hyaX7M+3DCrRPUgZimSpyDWXqLB05HzDua1XTbkYOO1ZOqICnXB9atIzPLviMYk0qc4G48Et0PHevnSVAmu2xcldsqkEdjng19D/EAp/Z0ysdxYnr0J9a+dtbOy5J3bcNnd6HrWE1Zm9M+7PD8/n2EDjONi44wemK3YSCmc5Ga5LwHI934Y02eQgPPCJipPKhgDiuoj6AYOD0HvWb2NFqy/DIACPzqaOTA4PPfNVII+Rk8dqnQgZBHU1ijVMl3AnJpRjJAH41EQRyOtKJiABjk0MF5EjdACePehSQPbNR8t1OKkRtq4PJqS15koO7jODQT0AzkU2MdD1PvT8Dkkd6teZLHxnHBNOYA8jg9aYuAQT39KmGGH06ZrWNiGNU568fWmEknHXmnMPrikEZDAk4A6j1rVEMVDzknHpSeYcnnPuaQvuPtySKYx4wOPWrRHQczLjk59M1l6txEMHkmrW4FsMc+lUNUyQD2FbRMGYsspU0eaSoyM59ajkY+Yc9M0CUBccfjW8DCRDcooU478k4rMkYKRnPtitC5f5DknBGM1kz5LAA5yetaszja+hKHHA6D2qm3zMT3z0NTSxFFDEZ9KrvKA20jk981jKyNYjJAWBKnkDjFcr4og86LBGGIIYn1rrUTLHHU9Kw/EFqHQk8HHY+1T0G0+h4zf6fuYnABxjFc7f6agDj+Ijnmu41GBYZ3U4OCayby0jk+YDqME44q4uxk1c8m1bTVUn5dpBOPesZT5WUcd69B1nTd7uMEjsfWuVvtGLMAOCOp9a0TuZtW3Mt3RV55zWRdDZNleAK6WHwle6jZSz24EgjGSo6n6CueZGU7WBLDgg9q0V1uZ6DI5mcfNkClAJbpnv9aJVIBI4OOlLbSZyrLj0PrQlqGhNDIUYEcGtm0uy6gMwBIxkdqw5U3ghSQO+OtTW8xWQA9R61tFiaTR2FvJtiGCTxU5UzQ8DnHSsuxuVyFJ4PGa3IoxtAzk4/OuiLJsclqVm8U2VJGOxrLu4g+D3712Gr24lhKhcvjhvSuTlV4VZWA3Dr71TVwTsZr2QKHJ57H3rPYbWIPY1fnkLrgHoecdqiFo0xOwZ4ycVhPR3LR6F8MtQJ06WFzkiQhR7YFdZdXHloQNvPUt+ted/Dm5MF+8JBAIznHeu41IljkA7e2K8uqrybN47GHfzGIMQTk9PeuX1LUj8wBx2NbGvzvGhwSuBzXF3MvmtkEnmqpQ11BleSTfIWIABPagR57/lTSM0mSDjnFdyRiPGMAU4Y4PfNMB7YzSkmtBbj1xnB4560rHbgAZyaailyOnWpcD1pbkiA8jPGac0m04yMe1R7SXHp3qRgAcdfX3pgNAAORnNSJIXyCOKQMMAEZPY+lG05J6Cl0ASNwmc+v50rE5yTzTMYOD1qRAGG5uB6GhX6hYapHAOaTaSTg5HrT9ik4B4FA+QkE80wI2+VQB24NDPu4xQAWOCeCaFALDNC6FIbgkEEGmKM8AY5qy0ZXrxk1XHJxnilbQSdxoQc+tNbOetTP7fjTQgI+bPWmIiB9aUDHPbNKyYGR601eTipsAv0PFJt5xTinH403BHP86LALSbSenNKCTinoe1CVwIsGnqNvJH51Jw3WkOOmM/0quUBuc44Gad1XBGKcoAGCPpSAYPqKdgG7QT04pSNoyB+PpS4PJFKuM8jI/nTsA3tnOTSjK+tAX5sDpSqCQPrQAuwkZIpqggkgE89zUvIANOYgKCBznmhagNEgxgZB9qQISoJ6HOKTaDz+lKCRjPrQL0FzlCD17GmsOgzQ4zyTk5ximjLZJ7d6pCECgHikDDdgDNKDj6ZpNmeR1oQ/Udu28jr3qWI5J7dqiRMnnr/ADqzAuTjHfihGcmkjq/AVpv121mK71ibcQen419KaVraOiKAMjqB+XSvE/hto5j0+e4kGDI2Fb1FddDqEtvLgMQM444zUqdup5s9Wev2epK3AOeecGrpuBIgIHOO1eY6Vr0olBaQDnJ6dDXZWWqpJErA547d62U79TjerNxf3xBHGBzROAEGACenNZ8d7jAyQW64qws6lMH6/NQ23qc8kUrzaowEwe+OlZKX4t7kIXAJGQM8Y+tX9Tmf7iKSW6YqFvC5ubQTYPmYyPWsmzmady6k0TwklQWPp16VnKskWSmSfeqUDT2U4R1bA9elXYbnfLknisXJmkI3Zo2OoOpAlY56Yrct9QSUBVOMcc1xGrXfkMHRyMHt/KrFjrokj6+WeSSa86pJ6npUY6ndLdKCAOe31rWsJQFBzkd8da4Sy1RZGySSBySe9dLpV9vIA4FeRUabuevCNtjrILzPBGPSry3S9xvI6A1iRXIkyOM4GDT0nbBB645+tcLOi9kXNQiim+YDb2NYcsnkuQACo755q7LP5qbCcfQ1r6b4NF3AZZ3IUngDk+5zXHON9jppTSsmcqs7FwqkY6kmr0Ug4IGMdTU2v+HhpeRHIzAdx1xWLb3BHyA5Oeea86bcZWZ7tFKUbnRxSggEHPHNKbwqwAbFZcbuAARgH3rQggEuCDzjgE1tTm27DnBJGpp2Z3DOx9jit3DbAFYmsKxARkUnByBn1rbRsHA5A6ivSpM8GurMvWd81sgVjWJ4tgjubCR3JBxkEYz9PxrTULIeevYVma3aG4s3LcBRwOxFehE8GdrnKeENMW5kLzrvjB6E1yHx0+Bmn65ptzrGlwLFqEcZciMAFyB0PrxXeaddLaDauR/jmtC51QXMDRyNkMNuB3FdMU5KxxShKeiPCPgt4JTS9OkuryBTc7gwZhnAAzxnvmu3/wCFuad4e1b7M1yo2ZDgggj0HofzrlPix8S9O+HdvLp1pIp1GRVYRqM7FOcE46dK+WtU8V3OpajNckkPK5dmBPDHqc13UoNJXIWFna+x+jfhzxRF4kt1ntZVmib+If5/Ou00t16V83/sxfaZPBqXdxcM4dztUjgAEk89wcivdrS9MZyTgds967oRS3HGm0rtnX5GB835VBdFHTBPPfPes2K63Jkk5xnFVLq9LrgHA9a3VkDbRS1a3DOWADAd6k0TVhbHDNgDgAmqtzOTCwBA44yeleE+KPizdeGfFc1m8QNvGQAGJO7PfitVqaRu3Zbn1hZayJYxsbIPvW1Z6qAOSOOlfL/hb42xNcJE5y5OWCrgAHoASeTj/wDVXrNl42glijeOQAOMjJ6j/H61vFWNnSqLVpr5HrUOqBuh/CrcV+Ou7PtXmOk+L0uJzGSM4yOQc12NjdpOoIbGeua6YR0OGTR1MN6rLnOPQmplvsc5OM1hRsSMDkeoq7EAAATis5oz57MuSagucMcmmSXCtGDnB65rE1F3hJcE4FYM+vSGUKrMR3rhnOzKlPQ3NRugGyByapW9x5c4YnAz0NQLeecgDcn1phhefhTz2xWcarZyuo9joX16PYEBHA5NTW2vr5eA/PpXO2+gTvyxNWodBkXnJBrvptslVHc6GDX9oIznn15qc6yjqQXGewNYlhojsTliT707UdKe3jJB5A4q2jaLb6mqurpuALVPDqIZuG715deatLBclCxGPerFj4hYSAFzgn1rBuKe5onbc9ZhuQycEGoZ5yvIPNctYayHQHdkVZn1dQMlvrzWkWmiXNGqb0qTz1pPtJ9STXIX/iFLd8hifYGq48WBlzk88AZqnZEe0VjpL7WpLclRyM1Wt/EI3ckZz0PeufbXIrkkHOT3NUr2dePKJJPes/aK9kZuqktD0FdfQxjB5x0qhceICwIjOeOK5CzmndQDn6Gt3SrFW+dxnnvXRTkmYSrXLMC3F1KGYn8TWs02yMKeoHX1pVlihj2gc+tZ9zdoWPPPeu6Cv0Oac7rcgv7wxocHHeuS1PxN9l4ZjjPU1paveja/PQYFeea3eRvLtOMg8CtrK2x5c5vubEmr3RYTxDzB1wSRn61x3j7UpNRtQdpVs8jJwT7fQ12GnQSnTg6rvDDgjucVyviLSprmJ2YcjkA15+MV8PUSWtn+RlTl+8jr1Ry9lbE2wB5c9SfrWdqCMjDBOQcfUVueWUjwMgAYzWfMonO2UfjX804xSp1XF7p6n9B5biuXDw9m9LGNEhLZc/iOTVhQpbKgDsRU7W6owAOCDxmr9rZoyZwCD1HrXlyd9mfSUcW2/ebKltAVOSPfHritrzfJQEjOR3rLEQgdwTgjoD1NTbzNjLEgdj0rldz0FWjLqX1mWTkjAPGant8NkAHA6Vlw3ODgngDgDtVyGQ7shsZH4VmpWZLmu56PGMD1Ge9OD8fNxUTzAAFc4xnFIswPX73b2r+ilsfl7ZINoOSe/eh8bSR37U3Zk8jjtUigOmD1HFD2BPUw9Vdo4TvzjB/lXyz8c9Ollu1vYiRITtb6DkfpX1PrgCxuCTjHSvBviPaRXWl3JbOFJZWyASew5pWui09T5Q8TMWXa5y2Oc1ysGFuARySeldN4xm/0uRM89iPTNc3ZIxlGB82epransRJ3Rs61GkkUQ7sBjj1r0b4I2W2/YuDsbHXocZrznUnwIwTyoA/GvZPg7bPDpxlcD5sbdwr0cMrzR85nUrYSS7ntsIgtVBYAAD8BVPULOG7nEsIVsc5PGOKq3Mkt1pblCCfug5/Op9Fjc6YTKfnzgCvYcVdH5NJsyPFfhiHX9MO8DzolO09h9e5FfN2saedPvpYnT7rEA+oz1r6cudTj04OJ32IRkE85rwfx9aJLrMk8DCSJskEcgc5P61yVIpS0PqskqT95Sba6LoVtA0uO4sQSnzDOPpVy10Ul8qDjOOAcdaj8KiRolRBkA5Ofc12ULRspwu04wcjjp1rWFNSV7HsVa8o1LJ6M43VbdLVTG5BwOg7GseCWIErnkmpvEcjfam+bPJxj61g7WEhIzn1NNJLRnXC8le504gDR8DcGrLvrExISQMdxT9M1ERYDnOOxqTU7jzwQOR7Vg0jshc5K6gCsTnoeBVR2KDA65rQuIzhj6noazthLAHoTXNLdnbTewhuGYjIJ7HNKH3RjjvwalmtdignuPWoWQBAASF9Ki9tzriSRzAD39RSg+YuT17kVCECYxyetSrwmM4OKdyyMqBgKeD1qURncCDtPeoETHBORnr61ZQgOpOcZ6U7oTdhXBU7h8x+tMXdOpySMHpV6RRLGPK5PcVXWJ4MhxyaSbuYuSaJLSPCjec5rrdD8N3V3YNdwLujUnODzx1rjy2AAM4I/Wuw8C+JbqwE9vIR5EikBT2rrpStJHFVXPFmjCRNAYZRk9M1Bc2ahg4xjByfXiqY1FYbpjIQBnA+ldBp32a+QhCC2OSDmvUg41Ntzx6kJ0nrszlrqy3nnO054rLuLHaM/wnnFdneWG1yAM88Csm40+RgAFIyOMnpROjzbaFU6/LvqchPbFA2RgdQapKQp49a7K50kvbnPBAz7Vy0lmySsPTjBrzJe7ozvhVUup0WiX8TWbxyklhyPes4XbQXIJJwDzitHw5bQI5ac/LjjNVtTiilu38nOw/pW1OaXUl66nUfbRqOnAKAcAAE9+K5PUEKBgSMA9qvaLcFCYMklume1QaogWTI5HQk+taOaCJgrOYyRyQeuKqzxl3Yk5z3qzNIAQAAcdqj8zeMleCa5JydztgQr0A/Wum8LeKjo5EEqGWFzyueQfWuadSxBHGDUcUm1znkn17VyuTuaqCl0Oz8QXdvqFq8gdQSMgZri5HJOAeQc01pjkkng1Ej5Dd6Td0WqaWxp205kAB545NTT2qAFic8dDWVDN5coLkBCea2Lh4p7Usj4cc5FSbRVkZu1d/PJ6g1IkAYkjn2qhLLhsc1oWk4CZY9qLKxqtzvvhj4sbw9qCodpt5CA6t2J4BroPi7rNvfpbmILnk7wwIzgcYFeQi4ZPuNgknnFMlu5JIChY465962c04cltV1PPWCh9YWJvqloiY3BjlPVgTzip7UC/mCBMk8Aj1NZSEhSDyT3NaOjXgsp0kK7gGB49c965XHQ7pNmxZ+HLmGYF7dthzyVIB/GtDUNHjt4S4A4GTnr9K+gdB8W+GviD4ahsrWGNLy2jBdPLwc4xkHuK8R8e7NL1GWBSSVOCAeAR1pONjhwuLdas6Uo2t17nOWkaGYIGwWNe8/DzwpJbW9u4IGeSTyMkdfevnuG5QTKynGD37mvpL4feLbPWtEt4YHYXMUYWSJhyCByfcGuKunys+qwvuS3PUb65hg0ZI5XUKq43ZxkivAPiQsCKZ0lG/JO0EZ65+tei+JHvJNFmWIEgjAOOnrg18+eKhc2sro+5hk5LA9frXlx1loj1nJqLdzDur83Mx3HODwTTrWZQx3dD0IrNCMSXY8dhSeftwAc5P5V6VlY8yMrtnp/wev7SHxYkdwQwkUqu7puPp719NLbRRxkuBswCMdq+P8A4eXMKeKNP891AEqkFuhPY9+lfYGpyxDQ1kU4YRg8nqcZrnxC0TS2OrDtOVu5U123S40C4nUgLGpJ4zwM5618m6yii+dVKlATgnrnNet+KvirJZWk+mxSFQykMQvJz1APUcV4zdXCXV0ZTkliSQ3fmiirRu1a4Yh3k0a2mGG1BMyDaehNZGpypLcuUBCknH0okvWIEZ6Dt6VnSzsZDjkHtXWmee7ArL5gAJzViOJZnOSCPX0qG3jCSbqnecRZYcZq1qYsGtgq5A49ahEbR859xVwXUZiwcF8ciqJmLue2KTdmCRN15OcGkbBXBPBNMa6KsA3I4OKjkJcEjrmk3ewXtqBYbdoPvzUEYkDg8kVJICGUkHp+tLE7qCD1P60LUm/UDvIBA+tXLOQquenIJNUBMwk5Xg9qsRDAxyQeaycU7po0jJrVM/R/9kr4ox+NPhlbW08qtqGnSG3lTJJC5JUknnGMD049q+g4beCVA5fBx0Pc1+cv7GXxBh8L/EY6Pdu0dlrKiIkcgSDJUn8//HjX6HC5it4wq/MR2968aqtT06T0Gya75F39lZBtHAJHvTb3VRbMjgA5PbpVwaVBqKfaQoSQjBJ7+lVbnRltFIkbeCcg9QK4jovqWmna7twTwh6Z7ipraxjEZ3AYYYOehrLe9SGOOAAjPc9u1bgtkNqAXKgDnBq0h76GdZaPDps8kgnwjHhc5x171Jd+U4yTw3vwaJNPiS2Zhclsk9wfwqK0tklgKlskc80Jag07FZbGa3+aE5UHJ9605Lg3cMSzvtKn8RSWt0k6tEvVBk1XfEs5QdRwfQVUXYTjc9K0G/s9N0USPP5qbRluvTjgetUraO28QXr3Fu5wpwV6D2ODzXJ2skaxeQ7hQegJrb8P6hb6BcsZmOyT5SRzj3xW6bRg4tPVmprWnLEgJfy1AwT+FYdrFDF5kiS7+CMg12eo2KatauFcFGGAeuD61xP2D+ybwxSksrHGV6H3rS97GdrdTNtZIbW/eQo2wkg47Z/+vV271WDSZ0mhQMJDzjvjBP8AOrTW9nDKAWVC/OGOB61LqGl2Vyscco2kfdZT0z1p7FJvsJcavJJYrd2ylgeCCOf0q5pUn2u182VNr4703To7W0gaBJBIQeQSCaYuo+TOY2TCHuO1VHRmbemxGtxFqFxJA8HCg7XI9Tg4NR6Yt1b3stvKm6AcqwH0pz3to1wY4JlNwxJCg85xyBWlA03k5lGH7+9dkWckrGPq6C1mWSFfmOd3HU1z82sRXqum0FlyCAOQc1011A93KCR8oOMisLUtOtrOcuDhm4Ix+ua64vQ5paM8O+L8A8oXSIAYyxY98YP6ZxXwR8WrqLUfElzcw5JY7ZCe5GR9K/RX4p6O194Z1RY4DPKIHMagYYnHAB7EnFfmp4wvANTmg8tkkikaORSOQwOCDn0q9mETj3BwSg5B6iu3+Efj+68C+JIp3cm0lZVm3McKueoGDyKwItOLxGUcgc4NZlzmM5A5Bokrs6oSsfa9/wDFPTNS8OtPb3CTLsPcE5IIwB9a8O8L+Jof7e8mWUFZDzv6A9sVxng7WbV4ZI7uXy2xkIM4I+tYOtaoFvy8BGAcqR1BzxXPOndptHVCryqyPaPinpcEtgJ4jgqoyFxzz1rwW4Ty5yCcnsK3B4v1C9ieOaV5cjBLEms6O3N3OEcHk5DDtWajyu6K521qVfsDXKlxwTwBmqVzbvC+H5IOBXZXsEWn2yFDlweTXNyQfapzuB5P505SaJSPYP2dpllk1JFbnCllI6H2P0xXukLE8HoOM14d8CdPexvbtkjUoygFwcE9e1e6og8sAA56nPeuaWqDZlhOxHIxUkeFBJ69hUMAO0gHJB71OThcEc9/auSSubJ6Fm3lJcA8c1vWSA9Rz2Nc/aBScnn3Nb1iCRkcf0oiVdGxAgABzn2NXIgGXrzis6MPsG01NDMYiQ3PrmtVuYy2C4BWQYHQ097ltmCeOwqJ5DJJk8c96YSV961RgyzA+ec4zWjC5KgZzx0NZEc3QDjtWlDKu3HeuiL0MnuF0xIORk9qpjjmrcxBQnJFUgxLYB47DvWi1IsOUZOePxoYknmjcAwyee9NZgM9xUsa0Ef7pA/GoweADzz3p4IGc8n1qMnLgDgVFjRD1IH3vWpMhhgfWo2UYBzn608Dbk+1LS4gUjoR+JqGRSX4PT9ac0nUdzUe/ao3Ak9c0CY55CqgY5pEBYc1G0nB45zxThIQB2PfNPqSOKheR61FK5Bx6CiSXoOp6mqc0jEkZJ96tEO41pAzEkgY6YrI1eQMpBAJx0q+0JJ4bn1zWXqiDBzye9UiTyj4kAJZ7nJIDHOPcdK+dNUzcSOrdSxAz6E/4V9E/EUj7O4c/IOCD718+3YDag2BwWxz0FYz3NobH2B8F7lbnwLo75YkQBPm6jHAAPpgV6LC/QE5HbNeQfAPVxfeDIEUkm3Zom44BzkD8iK9ZhO4DB98Viti+ppqQVAwc9ART0XbgE81Xt32DnqfWplJJGCM96xvqbokJb60qoB1z70zdgqPXpipE9PbjNGpSG88Ec4peA/c/WnsRnA4FN27jnqKkZLG2OhzUocNwMZ7ioAgHIziniM4yOtWkSydBng8U7JHFRI5UYOD9e1SeYD7Ht71sloQwJI6mmkl/YU9SDkHn0FJ9wjPerRmyLGCOvXpTHwxyDnHBHrVlo2cZAzUDQPHkgcGrRDK5GGyevtWbqsu2ImtVozjJHIrD1sER8nGa3jsYPcxhcBnxnPNSFMuCSMHpVBWLOSBjtVuJ2KgDrn16VtCxlLYS8ASLgZPv/jWLLuJHatuUFlO7p6msS4bax54zWl7ERVyV5HaMKTnuKrEBSSckjjOOKQSlWz1B701nJPTIrJvQ1Q9GAUknp0xWTrA85OMg9eOMVclBHHOTVa4hO3rk9cmkg6HlXiO3dLotgDnBHvWfbxboyGAJPpXSeKo1WUsD0PPvWBYyB5CCBjvQmzORzmu2QBJXJOOorkrmE7HUk5x1NehazbnYxHfvXF38eWK49iTWsXqc83Y6D4TlbW7uDKQQwChTyCO/B+tYXxT8FQ2+oSX9hGscUmWaNB0Pc/QmnaFqIsZSG+QA5yPWl8YeIP7SgWOByCuc46nI6Z9K2UvIw0bvc8okiZpAuMEcEVJ9kdT7Y7VeuEZZclOTyajE/lPycA9qZaKgZouM4OeppshZxkHJHf1p0zGaXKDjPNMZXjIPvgn1pp6llywu2iYZJOB3rsNPuftEYycEDO6uFVypyOvrW3pOqhWRWyWHA9DW6ZLR1FwuUIAySOtczqOn4UsMknmunDmaEHIGRnIqlLAWBzyR05rRMlnnk6mGc5BwTgqafHMbSUPGMgjkHvmtXW7J2LMQBnpmsOJijFXORjAHpWctSlqaukX8lhqCXOSqE8/TNeptIktmrg5UjcMd68dgl2vsckg967bw9rAmtvsxLDywMEnqD1rhnHU3T0H6xAtxGxIye4NcHdQGKcqOAOvvXd6nNtjIHUiuKv4n85iBkE0U3ZkyM9lx05pu30pSTnFOU4NdSIEXI/CpCeMnnmm9FoA5wOfWr2EmPiYZ9Bnk1JgHkH61HHjkdDTsYPXjPIpkdRyqS2BjHvRnJ9hQpAH1oXAbOSPegEPXA5IBPtS5DcE9+KaJNwIAyc0OQuAAc96TBDD1HqaeBuyB2xTQpDcjPpUoG05yfpmnrYLgsZQEHP0qGTJbBqwSxAJ555pCADnoc0FeZXjB55+gpwGOTQwKnI6Hijdkknr6HtStqD2FdicDdkAVGBtGT37+lOCluQKQr1zzxSsJWGdCSRx70wfMwyT7VLszwTj3NCxgHnnmjUBoXcD6g1GFIbGOasKQpyAPpTSoJzR1AZtwBn6GmYwcCrGQR261G0fUjrVAMUA8dqkCAHBpF54PanDnvz2oWuwCbRkkU9Iwep59TSKOCDzzSAY5yaqwCFSpOaO3bNOeQZ4HUdTTAcnB45oTEhyHYc+lPVCOScmoyfTp60qufehq42h6ktgHn+tNCkMcnANC4xkmhHKtzyKTQtRWYg4oUEnuR3p7gbR/EeRUYJTvwe1JXBXY9V2c5pjsWfGSaeFPUnP9aaMPwB360CGMc5yafE2BwMg00plgeo6YqQMFXaB0NO4m9NCMnoQMfSlwFGVOc00cdRSr0IPTrT3ExyEsTnmrtrbtcOEXcCT1A5qsASw9K6fwppMt3dxkIxGamT6GE5WVz0nQHFtpUEQGAFAwf1q1PEzuGUgZ659KWDQbuzt0kdCFfkVJAybypPzKQMnvXFKdjherGRI9swLHIHOa6PQtXRSAzgAdATWHegshCjgelYD30tm5A4B/nTjV1Wpm49ke52bxTIuTuyM5781JclYYiwIYgcKxry7w/4qaKAB5MHABz1OO9WdT8ZzP9wFgeAcnn/69dkaqZlODsdsl4J72IAgjI4z0rrFuQlsBxjHbvzXlHhnVDzNOSuB1I6f/rrqT4rggiDu6bM9TnOfShyucvL3Nm7tllGSATjHPWsDUNNubcPJByuMkVDf+MFW0luhtCIMnJ6DHWuLHxrCb4vKV16bsnn1rBo3hFMuzag5lKyk9TwexqS1vt4KgZIH3R3/APrVzn/CTadq1wD5gic/NkdCT2raspI2AeEeZg8kV5tU9GhCzOosbl8qAvpkHt/Ouu0u/KBTjGBz61w9jOFAzwfX0rpNIvEYFT6dSep+leTVaTPWSO2sL9XUvkAD1NW5LkmPI7jrXNW0yhgT65Her63TEAg54rj5rmctEdb4f0R9TcOXyAc5B/nXT6rqg0Sz2AnIwNtZ3gdiNP3EKMseO/1NQ+ML1HXymXLE8Njp60cpmpNGLeX0moMTvzu9DWetoUZhjknk1LaRAYYEjjnmtCFQRyOe59a8mvD3j6jAzTpa7kMKEHBwRirkCnIwCM9CKRIgGGBxVyFRuAHr0pU00zqk7pl60jClCRyOea3oLQNH5mACBz9KxYkAZSQOK047pvLwOBjrXrYdXPAxqs0MuZADkYBWuW8UeKjaRmEDDkYHB59a6KXLOD364rnvG1rZnS5bqcqjwoxDEgfWvXpxTeqPG9mpbo85j8Xwf2o9rJNh1bDDPTPIrF8ZfFy18NQuRL5zg7VAIJye9fNvjDxpcSeIb/7LezPB5zNHIWwSM+voPqa5261q51NgbiVpXzku5yTnrzXpRhGKukdUKMVqkaPjfxPdeMPEM+oXL73lKqT6ADAFZEdudwUfnVq1ti+SUzxwa6Lwx4TfxBqUdpEVErsFG44AJ6Z9q051YqpD3XY+gP2W7nVYbGfzcvpqkCJmY4B5yAOnvX0pG6SAZGCeuO1eT/Bn4fXfgzQhZ3pWV9xlypyMn/CvTUBXB5AHahT8zwmndmtA/PB/M06VSASMdPzrOt5i7YBzV9ZcIQckmtOdHO9zI1FSyOgJGRwRXxN8YVvLP4n6kbqQlW8sptyBtI4Az7ZBr7meAuxOAT6mvB/2i/hfa3ej3HiDeYrq3i+6Dw+DwD7jNNVeVlQqOE1NdDw3TtclEkZdwDgD2wBXZW/xXntIRDFK7IpxgPhiMevSvJdLlcShHBKep9DW/Y6LFcjfv2HrWixa6nurNItarU9y+G3xggk8RxG/nKl4zEhdunIOB7cV9U+FtVGorEyPgMMgjOK+JfhF4Estf8Y26TzlEgIlUHGHYHocmvtLTbSDRLSPycKoAwB0H4V6tCuq0brofMYqalVbjonqejWb+UoPX3q4sqyHJ61w9p4pQIA7YIq9Dr6zAYfBJ9eaJu6ZxuetzpNQgWeAgHJx2rk5bIJKSR0rZg1hBwzZPvWZqN+ssmE5JOOK8erd6Dc33KDzGJsA4rY0q+WGPLjJ7571RsNJe6myR9CaTWlaxARP09awpp3M9X1Opj12MISQOOwqWLxBBKABjPoT1rg0vGSPJ4J7mlvIZZdPE9qf9J7LngmvYoJ6XZSiekWuoowJBHvSXN7FJE28jHTBNeS6b4m1TSbhbfUtv70krtOSO+PpWjd+KFUnzJCqAZJJ6/Su/wBnJrc6adO61ZzXxS8YWPhq6jLHJkYqQvJAxwcZ45rlLL4j20hJyVZeRu6H9a8M+PvxUF34xeKCMiFYwWyckOCwJBBxg4H+evKaR8T7R4kbeS/Ckc1P1JSabepo4OzaZ9XXHxZg0zy1MmdwHAJJ9+lXB8TEukDpKSjY5I7V88afrEGtxJJuwAckn0rrEt3jgQRz4UrlTkdcV1rBqCV3ufF47Mp4eo4RV/M9Tu/GAiQzyk7O+OT61Bpvji01VykEwJzgqeCD6155MLu9tfs2WfcMHAJ5xjtTfBXw41PTdbS7cN5KnJDDqDz0xmvIxsfY8qi73MMLmFXEPbY9qsZpZ8YOR2NdTpNl5oBcEjGearaL4blit4ncYyM4I7da34bF4Fyq4FebFts9xOTRYWGER4AxxVi0dYhjtVMgj73Y1C16qAgkgetelSbSKv3Naa4BQ8gGsG91FUUkNgjtiq91qgRSCSR71yOtawp3KHIbPJBrvjWscVStyljWteEa4PVhgelcHqV4Z7gMWJOfXpTL25ubh8KWcdMdauWWgrPAGlJ39eta/WI9Txp1nN2SO38G+JbFbUQyttIAznA56etHimBb+2eS15UDPHFedXmnLaShomyeM/hXX6b4g8rSykq4AXlm71jOacdC6c25WZx08iIWhP3wc8fWs1kJck9eME1oXISe+klRcx5wpOOlSeVHIo4wSOBX805tNyxtTS2rP3TLZSp4aEeyRkm0MrBgTwKniuRbKA30+lP2MjlQDnsKX7MJQdwOR3Arw7s9j6y4Jt7dyB5dzZ6ljzxUy6VLLFlN2TzkAkZ9Kc8LFQ0YBA6nafxrpvCd6RD5cg3EnIJX9K7aGEqV3Zxa8zx8XnscNH93JNs4traWOUhgRg46E1oWqvcHZGcEc8g8V2Mmmobl3MYwTnBHBpx02CLLxxBZCOoFa1sulQh7Ru6W54UOJcTUlbY1kg2Zycj607yxuzg0smQozz6nFIuScAcGv3FJo9zfcmBCKST0HApiXCDcQPm9qQsoOD+tQuQXwufehp2GjE8RyFo5CATgHj146V8t/GDxR9lBsyxLlgdoPA57574r6g8US+XaSFeu09RXxh8WtJlt/ETy8iKUFgCxOD1IGanoNLW55B4ouJJ5yxPJ61laSrLOME5znmr/AIiRzcH09fWqej5a5Cjr0Oa6YfCQ07GzqRyVYoGycc1778Hnhn0dImGZCAT6c+9fPmpb451VgSO5NewfCfWrewsGIUqQdo6nOeTXpYNN1EkfNZ2rYZ9rnuGk6FKY5IgQwJJyxwACat3GlnT4BuOeau+G9ShvNPSRPlJGM/8A16NZlEka4OecEV7nK03dH5e4njXxHuJZbiMI5AU7cA8en61kw+GFu7JJJFBGCSD6+tdx440FLiyMqqMnqfw65rzOTxZNpcUlpINwAwMdR/OuB/G09WfTYCPPTtB2tuaHh+C2sNSMBKkMCoJxzWxfLb2wIJBB5wD/AFryk+Imgv8AeCWIbIJ7ZqbVPF015EIySiEYDgnOauM1Hoes8JKbTvqXfEAtQ7lSuSSQOuOa5SW42SkAcHge1Ekc7sJHJdGHBPaprjSpvsJuVBMa8kc5xWUpa3PbpU+WCjvYouz+aWyQBzWhazCWMAnJ/wBqsRrp9wDHAAP61paZOi7t3PoKzkzWMUnsLfWI27wRz69qw3GCMDpXUXLq6EBeCDjFczdTBCe2OABWJqlZjZFJYbjlcjJqOaNDtx6c04SkoCRxUIO5up+Xj86zZ2QHEBTyMn0WnBfNIwAPc01SWGRyQe/rT3kMoBKgHngUbGvQc8WzAHOKegQLgk5qOGQIuGOcjHXpTmIZwVzmhamUk3ZGlpsaSTjAI5wfpXa6v4Sik0gTQOPMVd2G78fzrE8BabFrOrfZnch2UspAHJHb8a6jxpbT6BGkLbtpBXJyBjGam+qPLq1GqsKae+55rIhhlKOMEd/xqaG7+zyAAkduKS6/ePnIy3J+lUpAQ+Dgj1NaJs6FHUtXU7SsSG5PPJ5qxoviKXTJ04JAPJPp6Vm5ITgc56moZCy9e3U/SumnOSaknqhzpqaaktGeu6VfR6vAJMgtzlTj16VbNgJVORhuo44ryfQ/E02k3SkZaInLqe49BXrXhfxFaazE2QVOM884GcZr3KVVVo3Ss+qPlcZQnhne149ynNpA2EdfWuVvNGCXJIGRnnivVRbQOpAKkEcc84rntZ02KHLE4IP9a48XRT9/axzYevJSUUtzj9RtY0048BSMZI71jaMBcyuvPAzk11l1YDUYXjVgD7GsDSvDl0dQnWIkeWCST0/E15EXqe9C/LqynZOttqwEnC5xkdqta1GrAMgIyMYI4NY14slvqLiTh1bn3PtXTwQi/sVJHJGPxxXSpXRutEjj3tHc5C8dfpVa5BiYoflz1Fej+GxYW8dzFdKN5Hysee1cL4iEYvJSnIDEA+oFYVHY7aWruZAYqSQcjoc0jSq+Mfe9arq7b9rnIJ7UM2DwMVyXudsUSOQFAPOe9EY2xn36Gm7lk4I6HvTmC7SCeMc1SZo0RsTggde1LCzgEHJ56GlRQMkYqNZiWwB+NVpYVrbEjgZ5GSaZ5rL04GaZcOSVAGD7U9W37Qc9O9BSZd0ywl1OUqhweevYU2a1eGQo/QHB96Szu5rCYPE5Q+3f61LeXcl2C5OXzk0DuQqwYEHr0Ge1NgAAJ5x71DGcnBHNWoyGUA49xSZDSe50Hg7xI/hnU1u4SQ20qQCcEH1A64qHxFq8muapJcEgB+oFZsETrMARweSD6VYESLIcjJNQ7IcUk72EQMuwjseldr8O/Ff/AAjPiG2uyTsBCyKcZIzyOeOa5FFKHBB9elSROFwTkrnj2rnmrprudtOdmmfbekXNr4o0U3MCb4nUqQMZHr07186fFlEt9UltlRflODXT/BL40WXhi1fTdWRjAfuyAj5fUH2rg/i74lsvEPiOa5snZ4iODjAOemPpXJGgovmT+R1vENq1jz6QYOBnBJ4phCuQSOnGKe7bVyeW60m5pY8qCBnvWyXcyUrMnsLgW91HIOGjYMp9wc16MPi7qd1ZJaE+WgHLbiSTjGMntXmoh6A/M3cntT4d6EkjIBwPcUOKfS5cZvvY1tU1N7ubLMTkckdqpLcCMA4J96hdwsZPU5HTrTVO4gYbJ/rRyJIbqN7sm8/cSARuzzn0pMjaOmaRotrAA89yPSnCMMRg8j9au1kZuTYikucEnjoTUmwPwBnnvUYLibJXj2qV7gRqQOh9qFboSNaPaeuSOB7UKisTyM55qFH3uCemamJzkrxx1NDQrtEbBtxJAI7ZqS2n+fLHC9wPSopZSq8HOeDmiGIt1IBPXPehK5J6ta+H/DGveCJruK5gTU7ZWZlkYKdwB4AJ5/xry2TbFJgANilVmQFRwCPzq3pWjXOpTpHFG0ksjfKB1PGeKqKuzKUrFAN5ZyVJOP51PDH52SnGRyTXsXh/4FveQRTalObYE58kLliPc54P510mq/CKw0vTRLYWTs6ksSCDjjknPY/nXXTw6qNRTs3oQqtjyXwZBeafrljeWu5J4JQ6yAkYweuRiv1M8G67Z+JvDVhqkBYpMnO7BO4cHP1IJHsa/OTScWrMVTynjPIxz9K++P2Z9KJ+FNlczBsySyErggDBH5gggitMzyGWBw/1iUr3O7DYz2k1TS0R6Da6qgmFuBgMCQfw6VZju2upxC6Egcg4pUsbaO9VyMYzgCtKSeCylXCcnvjpXw+j3PZT6mXe2VuzgFcOOQcVYgxdQlASCODmprzyWkEpIOe2abDPCBkcHocVF7Fp3M+JUiuDBI33vyFXobSJScEYPoeaozIk85cDJHAI61n6fJdxX8sbgiMnKt6jP6HpQminc2LPRPL1DzlbIycgHk/hV6e2t7aUuQMt1IrP1BprSAOhOfbtUttKNRhHmkA980Aht5ZLOyyg8A5AH51PaXULusUpyR696xdZuZ9OnWFCdrY2sOcnPStGyt8wpK/DkAkeh9K0izBp3O803V7aGBYlcAAcDODVS5dNQusBA+DjJ7Vxr6pDb3SLJzk8cV02jX8JcY4yOtbJ3RmlczPFWgXctxFPER5CqAVB5ByST9Of0rR0OBJbUJI+9lHPOSPrmr2py+ahBfCkd/pWNp9hLYpLIsvmh+hHbGe1XuJXRSvdOvbTUzLb7mjBzuB4x6H/AD3rUi1W1vY2gdcTFdpI9fQGm2ktzBJl2/dk8g9xUkdlp8l400bqZWOWUMCRznOOo5pqyJlfY5uwsn07WiZwyxBsq+eSO3T9a6q7v3uLVhACTjAIqLVGtjCxfGEHJ44pmhX8UlkfK+fBPHeuiFjlkn2KunahPGNlycEHqf8ACq2uT2xlXeQd33SehNaOoWZurlXGB0BX1qvqOhQXtuqudjKdwYHkf/WNdkLHHO6ZyWqxRRwF5BuRv19RX5gfH/SG0T4ialEyOjyStOTJxkOzEH3GMf4V+pmtWaCIRCQEqOAcV+ff7cPhyPSfGWn6iXkMt3b+XtwNuFJzz+P610kpq58+QasYbUxqMk9D2/Gsi4ldySRwTkgdBUSzFSRjA7Yprlz1JxT1aLUrDxMVHBwT3FQea5YkjIHQE+lOiccjqR+tI3zEDP5motfc15+xqWExMfIyPaut0rTkdc4yQMg1xWmXBiuAp6Y7V2dlqot495wABn5u/FZNHQpNk2qaSWgMgG5hkgVhwwlVIIw+enWrV54uWVGWIA5PzAHjBFZEWp5lLNzzmsZrQ2jqex/Ba9DajPEVxhQCe/sDXtyOWwOMDpmvnr4GahFd+LbiEsEzBuCN1cgjgDvgZNfQWxgRg8dPp+Fc1u5T3LEDEEkDJz/OrKZbO8cepqG3jbbknHvUxzsIyTjuK5p7lqxYtVGQRnB7dq6CwACjPGTzXPWTEEDPWunsEWTHpj+lEUIs7yi8dKE5OT1PpVtbM5yBuFV5LZhJwMDHritoozewqqW5wCe1R4KsQenpSiQwjucdaasnmZJNaWaMxUyGB6DNW1kO4Y6elVtwLcDINTLzgCtEyLaksjkjk8VBjngc+tSyAlBjn3qNWIG3kYNaJ6kNdRTGSwOf1pjxEHP51KGyAP1pwQhSOxqtySnvIPOeuKeq4O40pQtx0+tIeDjJOO9ZDTsBXfjH50rZUAZzjrTVyDgdP507cSOBk0DuNxleRzmmlQRnOfWlAKDJ49KZzjIHfFBI7blRjqO/rTcDeATyOmadj5crz9aRF3ZLdaaAY8Y5Pc1CyBchup9KcXYbgeueKhk3nkHkmrRN7DHAi4BFYOuSAA4Pr069K2Jwc8npyRWHre0x4PIPX1FVEg8i+JLGbTXGNvzcHuf/AK9eBagWgmYjqCeT3r3z4kDbp7hSF6kAmvAdeJCueAT0/GlJXKi9Ln0Z+zHqP2jwneRBMMt2wLD+IkDB/LivebPGOQSa+af2TrwDTtcty+XSeNgpPIBB5x9a+kbSc7eec9655Kx0LV2NNMNjgHmplXjnr7VXt/u5JqwrkcdRntXPsaoZtI5P5mpVcnHPtS7wFIK5Pr2pCAB/KlYtO5JGoJxnHvTlyuQearjPYH61Mj7Rg81IyRcAc8mlAzjBpAAXB5xT1HY9OlaRJdiVUB5JyQKbsB7c+9Kpx3zTsg/jWqRmRYbOQcU7cwwCO9OJyCBz71JCmRz9atEMb9pdUAA5/nUQvieD69KsyKAMZ7ciqL24bJB4JzVozY83iEHNY+tNE8RJ744q5JblV6nk1ha7GYbcsCcYOPboK3iZMoGGJVyvBpkQw5HX6iqUIkPJJ4qwpJYkHHFWnqZtFqbJjJycen4Vz94Cz9xz17GtZpmAIOMd/esa+nYEjGDngelaNiihjZ8sA8+tRtnAOOnrUf2sqMNyKjN2zuNvIz0qG7lWLIY4II5PrUExIQg59jUyybSCcNn9KbdujxbQOfepEzznxXGd5LAAY65znmuXskyxAJBJyM+1dV4nVVcknPXAFc5ENhBHUnmmtzNu4l0EmhIzk9z6Vw2tRrHMQpJPJ/xrvJ1GwhRx3Nctq1uiu4Iycd+1aJs5qj0OMmkEQJIOP5VDA2+QkA47HrWy2jS6haTmFPMeMZIXk/lWTZBLZHWdSjjIAYcg1erOVS0LCeGhqltJIAyuuWBA4OB3rhrqzniuSrgKynGD9a9E8K65ILmW0Z8oxLDPYegqHxZ4bS6BmswTKTlgOe3061Vzohd620Miy0rTptCa5E5S9QkNEx+9zwR9evWsaeFUUlgOvNRRXPlAqSQyHBB7EHkU2e8NyQuPYYppmtrFKSVdwA5qezBVg+M46Yp1vp4DbpuMdAKuPGir+7IDY6etaRlYizL9nrnkgRsu4ngMenNb0MkVwmVZWOOQOxriLhwpBK4IPJp9rqr2ZJUE8/pW0WQ0dLqFh5mRjjtXI61pf2UGQcZOCPU12Fnfi9jUg/MR0PaqevWyy25VgCepGOlU3cSTRwsUoOd557GtCxv/ACCCpw46CsuaIxOQQRzxTQ3PB5rFxTNDsBdPcIGIJB6gcmriacJ7ZmCAnHGR0471zOj6xJa3ChjuUnGK9It7RPsnnwkSIw3Ed+nII7Vz8lnqWeT30BguHXpzxUI4rQ1mTzb6QgADccBeg9qz84rojsQOB7HrSKTnmlHIBJoXrn0NWhIcEyMk4IpyO2cHp60Y+b1+tKBg81RI8gHHPfmnBBkkdCOKTZ8meoz2oV8gDtRpcWoLlMk/hSMSxBA5FPZcjJ6A9KaMg5HTtR0KWo9lAHOaN4zgjv1pNpfrxQhHQ9QanoJbkqnBOTnNI53DAHOKawHQcn1oVxnBye/NF/MVhDnyyGxntUaIW781K4J6HnvUQcrwOee9NPzBMcfk4IzxSEjAwMH2p74YDnBx3pix5BzyaYIDtIA4zimUBdpwBzTl4JBGTQCGKTk5HApWBcYHI6mn7Cef60qjHA6mp3GRIoA55NKoCqf609iOeOc9aXy+evFNCuRqgLAjil24P0pzKd2B/wDqpvOePzpgh33uByDwfak2Ajg5x1ofAGAOe5pFYrwD17etAdAIGMj8aTbhQScnPNOjHJB9elJITuOR1poQw5Y8c04OSMAYA/WgRkcHqcYp3lHBOeh5o0AjK9B155qRMBcGmIueSc1IcMcZ60wIwfmIHPPAofJJOMgUhUocdRTl5Ge/cetADPMJJzx6UqMQec+9DoBgg5pcg4Hf+VNKw9BOQxPY9M0/BAJzmmHA6kkCgHIJJpNK5O43d6+v5VMoAGeaiQZJIOTU8YPTqaCZFuyt2uZkjAOScCvoD4d+FotN0+N54lM7ABj1H5djXmHw60T7bqC3GN6JwQeue2K9wsWeJVQqRnr7VLWh5lWpqaWqmOSy2JgADA9vTFcTcxJCxYjDZ656116yIYmRwc88muevII55CM9TxXnVVZHMpXZRBaWEk8euKzLrT2lyqgsfat2S2ESLtIAximW4ABLr06euK8mcmnuelSZzUWmzRuAEKeue+a6fRNHjuHVZos4OTmnBBIQTxg8Z71bsbkWcmSSQcAgU6c2p7mk3aDNa98OgWrG2ypxgACvL9Wv7m0vTBKSpDYyeBg+1e3afKLmMEvnPbII6V538TvD8b3aTQY8/GCoIxjrkivbUrpHiSi3qZl7MX8NyhDu3qQwz14rxK8uzE7AHvzXY6pql9p9q9sRlGGCCe1cHdkPKx6ZPQdBVczZ34aCe5Ytb6VH+VjyeSDXt3wwtrqfTBLIu5GJIZjzjOK8FRSvQ4PevoL4Gawn2Q2UpJ3AmMEE5z1yfWuaqkdjSi7o6V0eGfAXgnBGOlbunOEUEcn37YrTk0mKZshMg8/Sn2eitGT12Drx0r5nEtp6HTCd9yzahZVGD+BrWhtywBHbqaq2FgkbAkc561uW9uqrkEgVywu9xSaZ0nhic28agE4brnNWPENs1zA7LjIH5/wCFZuj3ADKmckHtWlrepfYtPcMMnH411LXcxuctazGOQoSMZwc1pxyDHByf0rzrSfGkOq6vLbksJVYqAcc4ODyK7GG5O3LZQelcNWPNrY9zBVoqPLfU2opiCD1Gevar0Lg8jkisWG5B4zkGrS3IjXIPb1rOFj1E7o2hdkE7jwOc01dbEZIJGFHPvXO3OrHyzyM4wcVmy35lUlGOcc/4V206ig9Tkr0XU3O0m1dZB8p5xmvn39pnVNagsLYWk9wbKUFZ1QnCgc5P1zXq2kNJNcqzMSBwa5j4+aO938PtSkgX540DMDnlRnP4jk/hXrU60ZdDz3h+U+Ibhd05A7Hk+nPNWLW1aR1wc88/SoJI2Dn5uo5981esyVjL5yQK9STslYqMLKx0FrEgRABkDvXa+AoAviCxZHCESjJOMkZ7e9eb2t3KvPIxn8a39D1pre5ifJEgYYPTv2rnbMaidml1P0C8O3sUtim4fwhfmwMgDGTj86TUNSihJ2kEdwDXm3gnXbgaNbPM5kLKMknrx9KsalfPIQ6EgencVXMeZOl1O5sdTjkkIU4z0GevNa8d1uGCOa8x0i9eSZCDgg+vWuxttScKCxBIHrWiaOGVLS50Uk5RMZwPUVwfxN0seIfDt3bS/NGUO3qcHBAJHQ4zmuhGprcqQWwB+lVbqD7bBJFuyCDz602eZVT2Z8gReA57cysiGVIztHHJ/CoEiexuSjhgD1BzkV9IaN4Wt7XUSs5BDNj5sYHNbutfCPQtXVJZoFBB3b4xtJ46EjqK85zcb6HmuUl3PmfSr2W01KB7WRoZlcMrqeQc5yPpX1t4N8YtqOiQC4kMsoGGdhkswAyaxvD3w28ORFlhtIWlQdCAfbJPX8q0pPDR0+TMCbExlVHABr0cDinFNNHPOrO6ZupfFmznjNXrS+kdhhsEH1rFsbeVRiQcgZzWxZWDOQ3OM16yr8/QyVRy3NiC5nYjkn3rf0jT3nlVmGc+tUtKsgQA4HHrXT6fGEYIuMnuKLJ9DojLmNJVFlGMLlsc4rG1W0e/cELkmuotrQTAb+laFrpSZztBFT7PlO2FK55RqOmyrGQQwI/L8aitNT/su3czKSEBY59OteyS+HoLgcxg/gK4/wAS+ELd4mTYBkFcD+X0q4Tkjp9g9zx6O5bxFq/2t5iIQfkjGBgD/GtHxzpSxeEdSvIj+8igZ1VecsASPxqj4k8D33hNluoSxss7iVGdvrnA6UzxdoPiTVPDRtLF/KW8TYZyeUyPTHT1rrVaSLpxaumj5C8aWX9r+H5buYA3cJ3M+OSMYI49DzXikNz9mucggjOcDoea+r/Efwg1rw9ol5b38HnRujAzxtw+Rk/jivlu7sI7a6dBkqrHb9CeKv6wzZRitG9ztNC8YfYIVVc5I4A6CvT/AIcHxF4v1OODTorhYCwLOVO0DPOTjFeS/C/wyfFnjfTdPcEwvJ+8wOAMHnk+uK/Tj4c+BrDw7pltEiL8q8EKBnPOSPWuf6zKUrHg4jB0Z1bWv3M7wb8NrZLFBcQbmA4ZlwT0PNd1Z+DrOORWaMZUjHHtjFdBbRIiAD8PerHmKqYI6U/itzFRw9KGkUinHpkUahQMD6VVvLIKvHTsKty3HzYHSq8l2ChBPX9KTiuxUoJbI5bU3MBIHXtXN3V7uJyQMCug1+eIOecGvPfEF80b7IicnqPWuZ1GtDxq1TlbM3xN4oi0+Ny5wg6nr3ry/XPiTAbtDGS8fQkjOCK7eXQBqzlLhMgnoeh+tcv4j+GNrFEwgi8sHnK9Pekqjeh4NedSWq2N3wj4s07UYsl03gcgHkfXNdgbOC9gMsMgTHPBGPpXzxD4G1fTr4+RIRETywJ6dsgV6v4QF1ZWoW4lZmz39MCtoyvqYU6juovXzL6xldSQTDegYA7umK6LxPDpyeHXdCqnbxtIyT6Dn86zruGOZCynHH51yWtRz3C/Z/MdYmPIAzn6VTmkjoUnDXcdYyRDKhy2ODwKuGBpI8qMEdsU7w/4HVIBK8rOT82D/gatTWzxyeVEe+Megr8Mx2V16mJqTlpdtn6DQz7kppcvQoxs3mBGUEkYzitCHSjI6sVyO3vmrVtpxidCRvPUkjpWvDDnavII618/7H2crPdPsdksxliKbjLZ+ZJZaRbyWmx41JwQeOtT2mkwW7gooBz1Fbuk2UEsBBOGx371RuLUxTHJ6HtX2mD1oq2/U+cqK82+g2WxAjDcY75pIrdGjOQMjoPWkmcldgOR2zUMLOjYJzXi47H0pQlSWrT1NaVKSal0JMAD72aaZAOAMYqpA7qME9O59KsK/mcAc55NfrjufpKEY+YAOnuaTIj6DPHBqUISoLevaoZcgnHQVD21LW5yniyTMDgnjBIFfOvxW0U3+nPcxR75Ezj2r6G8WvGlsWYYft1NeK+PZC2h3hBXhTjPrWfNa2hqkfJPiOTbcPFn5gec9qztIBW6VsjINX/EhU3UrHAdmJz6iqWhp5twBnPNdkFeJnK5a1i5f7SCBkZ654Fd34Y8RW9po6QlNkyknK5IJPrXDahCPtaLnv8ApXWaRo5uRbLGMFsZPbvzXq4Oap1FN9D57NXB0VGezPffh74906bTUszIYZclQJBgk9j3zmtTUvEsdsxiaQMCeDnkCvLNQ8Of2ZZwTxH51ILAHt7YqeeOW9iieMliBnHc8d69udanKV0vkfASp0277I9K/te11u2e1D4Yr2NeFePtPfTdXkUDAJ4bvXTRS6hpF9HNsYLjBJ6EY9ai8RWEniOza7OPNC5JHb3Jrzqko8zlE7sFKNFvl6nm9nEs0+HIGOST35q5rtra28UTxnIyQec5J71hzmSOd1yRtYg/nTpbgzKEJzjoD0rPmTR9hGLsmXE1BI7MR8Hng+lXLHxFGtibZ8ZOcA9wf0rnBE8jEE49FqMxlSMg5A9ajc643toTXW1pSAAQT09qZG5iccGoYpQZsk8AH8TUisXcntzwfWoY1ui6LtgpBbBP6VlXCszMxOQPWpZjtU/3vU+9QGUtwQWUD+dR00KvdjA3GCeMY4pjtnIHpUgXoR07GibBAIGSOpqNzaLGx5Ax6U9d4faec96QFwm8AH602G4YOWIx2ps1TuTSwB15PTII9arsTuwOAPTvUxGcfMQD3pgALYBHB5NSG7udX8Ntcg8M+KrG/ugz20TEugxzwQCc+ma7D4seNdL8VSwTae4MartYHls5OfwxivJwxMmAaXkLjoCeaW+rRxOjGU1N3utiwZAcspznOagWRi3J60B0J2Dg+tKIwjDnJxT1uW1yk9mMyc9DxzUOppskAAyT1IqN3MDKQ2ahkvWkkAb1PNXF6mqE8svx0r3P4L/DT/hI/B2papLL5JjYrER1OBk59iTXh3nbO2fevR/A3xTufDvhO90qOUJ5khK9ehGDz611Uq3s23e2hx4ilKtT5YrW/Ux9U8Uahpt3LAt1IQjFOWzjBxxWZL4wv7iTaZS+R1JyQaztTvDd3UkpOSxLE+pNRWEamXHcj8qzniKk1aUroPqtKNrRVzb07Xp2uU3ylCSMkHqM85rS/wCEkOlX0hhmBMo5B5H1+tcjcuEYgdev1rPaV2kyc4GAc1zJu9zZUorZG1ql+bi9eXOSTkE9q2fC+tN5picg5GBntXMLKrxqGHUcg9qdZXjW10jxkrg81vz2SZi6fQ7O4QpcMQTgn8Oa5vW0ZM5IGeQa6mNhc2aTZ3A+tUtR08X9sSgGV55rCq7s2pQ5UcIV25bGfQmmqmWyePTNWrmExOQRg9s1WdSHBHTv6VznXFIEO3grnPHNPdCFGRn1p0UBeTBIJx09KGjaE4fk4rVF38yHIUHAzmhMEYA5pwGc4GR1pqIVYkjHtTuxoGBLYIyDxTYsIu3uOhNKS3BJzimtGWGe+cU7i6ii4EmQB2xUqAjqc02CzAXdnJ9Ka03ksQwyaLjH43kEH3oUbJCep9KdauHGSCD6HtTwu6YkcjoKGhN32NnRbf7XImTg5zg1b1OAWbKWyD1Ge9a3wz8IXXizWktbchCg8xmJGAoPP+Fdz8XPA1lpNtZkAmTaQRjpwBjPoT61m01007nJLFU6dSNKTs3sjyYTGWIkjI9qaD0Bbj3qaOz8kdMAjGKZ8oYZU4+tZta2O1TtuSKQARk/hVWWYyMAQTjoK6jRPB1z4gQtbFAORlj/AIVZm+G+owWrmWIxumcqepA6EEcYNTy9bmH16gqns3JJ9jj0Tf8AexxVmLCKQBx2NQbWhd1IPXFKNzZHY9RU2R3xkmidjlB2OfzpUDkY6D1qv5w3AfMMcc1LHKBkZyM557UGl9BjHON3GOoqxGAgHfPf0qupMj5I49qn3BgFGfWra0Fe4SYQkjt2pYAzneOCep9KaYyrjPIq7axmV1CDI4z7Vm2aJXRXaBgwwScnrntUVxEB1HPoK37mzaFRkDOMisa4jO4k8n27VJVrlaJyvIHJJBzUzSeYAOnvSKpI54Io3Deytz2H41UVciWgMFjAyMg85xSrsJAFS2EH2mRY26Z/irqvD/g5r+8CeWXjZsMR255Oa2jC5yznYpeHfCs+uSqI42IHU49f1r3zwb4Js9BtIJ3hG9BuG4c5xjJ96g8N6ZYeGbZAQoI6ggZJ7e9a0OqnV3byh+7Bxjp2962hCz1OGVUuTamJZzyY0XtUT/EKeV002zgE0shCgsCSc9sCs/WIWFuUQkORwR+tXPAvgW/OuWt6ImZYpAwZlGMgE9zkj6V9JleDWIcpT0S6+ZgqruLpnwb13Ub37XPAohkYsxBAYk84x7/jX6D+CvDMeg+FNOsbe3S3hjt4/wB2i4AJUEnp/nFeUeA9KGqXNkJ4AjHBKEcZ9s179JcG2hSMJkEcAfSsOI68o0YUG7p6nqYBJzc+xx2stFauEIw56Adqq2t3bzIIZid/Y89PxrY17TBP+/ZTkDgVzcFozXALjaAfvCvzGUbH0cZXMgvcNrjxMSIlbjryvUfpXSO8dvAOAfWk1S1jZA8bAEAZI7020t0ngAlO7Pf1rFqxrG/UmtRFIu5R19ao3SyPJleCD1zyakYSW8gSHBT/AGv6VBercwTI4DEE5IApLTY00uWTdSMVQruA68ZqwLAz7Xi+U9xnrUylGhVymCR+vvWbdT3UFygQ4QnsOoqg06m+dKS4tV3gF16NgEiqlvaM0xiJwo61FFqT+aFJPPYd6zP7Uu4dedRE+xQOcHBBHU/qPwq46bkSs9javPDltdYclt6Dgg8H6is+Lz4nKREjacciuohKG380kKxHINQWUMd2zuY8MDy2ODWsTBJozr77bfWoKcMBkgcZ/PvVjwlNN5TrKCFB4BGKsTTtACsaZYdBior2W7NiXiTZJxkd60RKTvcv3AFwZImwFIwrDtWDYaXPa3skoVsjIBPINWIEur2yUswWUHJI4/D8q2tOuz9nCllMijn1P1FWttRO+5gukt/bzxTgxbgQG64P41U8J6MdIuZp2nDhQQccAj3BPWt+9uILt/JDokxPKngmo10JI0bDlC4wTngj6VrExlexBa6pDrOokQPkocEdP88Vd1K0PBZ9oPI561z+naSvhjUDI8u6NjjJGO/8/WtjWYze2yyo+QgyAO4rrg9Tjlaxz2qWsUMpJfJr5L/bq8HnWfAljrNvGpl0+6BkYAl/LIIx9CSM++K+u/KjuFG9ufevNPjZ4Nj8V+Adc0dQrPd27RozjOw4yG+oxxXbHU57q5+TbnGAOTyD7VExJBBBz29qu6lbG3vZY2BVo5GVg3XIJB/UVTwSxAzgiqWwlYau2Mbs5P8AjTmQFA6nkjmoJVwcDJAqe3JmjwTt9sVBsiKJ/Lckn3q3Jeu0RQPkHqKqEYbAGTmpIPlzkDJqWjeDIYSw3evpWrZwmRVOOcflVaKJJJMdDn+taUSmEdyM8Gueaujqgz0X4E2Kf8JoJ8jfBC7L9Tx+PBr6TBJGTgV86fA3KeKZW2ZAgJPvkgce9fQ6EkjI4z0PeuN7GrLUOWGG7dKljUrkknGec1ApBIBIBxgHtVgHCYPJBxXPIoltVHmBu3TFdTpikgYGB2rn7JQWTsD3PQfWup06ECEAnIB5xTXch6Gzb/cwRntVe7UHkdvSpYiVBBOfSoZmLE89q2iYydjOYZJB/HNOVSFyAD7007mBJGDngGnQsc8ntg5rQi43hcAHHtTlJBwD1prRgk4GT/Oljxx2xQtRrUnXJGCf1pOep5HvQvOaUnHWtEQ13EVsdiealEmVwBwe9MIwuDSxgY4OeelaXuiGHQnjnFRsRjIBBJpzuVODn2qMkE8Dn0FJrqOw6M9c8Gl6nA4HfFMcbTz69aTB4IqLD0FkyeOAepoRRtHA/wAKI8sfmFOyCOOAam5IzhPlNMY4z3Gac0YkcnPIpMcc846VewadSpOSTx+AqIMcZbjB696szgjnsBVVpgyHI6elWkQ+hFcFMk5H0rndYlU5HU9x6VuXD5AIHIrn9bUMhycZHJql2JvZHkXxHbfEAH6kgr69wa8I8Rwbd75JPTA6CvcPiCyD5FYkjJIA6YFZfw1+GNp8Qpbg3jOYIZAMA8sxGcela06bnJRW7MKtZUoOTWxS/ZSuDb65rETAMJbdWzxkEOcE9+c19W2ZBRdw7dK4Hw18J9E8BXT3WnWgglZQjMWJJGfftXd2T7up4ArlxlN0ZqLe+ptg66rw50jSXI+nar0WSAT1NUYjuUEEfSrUMnQEnI6fSvPPRWxaTaRg0LH8wyMimxuDJjHXvU6E8D8qsdxDGcZxUa9ce9WN3FRgru4Bz6moC44DA5oU5OcjFLg/Ud6FHIyfetUydeg7BY5GTS4PA55NMDHcQcipOODVpkoBkcZxznFPWQ4ypximHHBH60iqeeuParWpmx7Nz15PWlCgIcn6CmMNpzzmo2fGSa0RLGS/e4zj0rB8RlRYSMQDjHH41rSSEEnORmsHxDKTaMueSeAfr0raOpjuzEgm+QHHToKVpQD6+1VUkOASOe4FObJIPPrVrczJ5GBjOBz2NYl4Crk5JFa7S8cngDpWXekEbiR9ae5S0M6dzjAGfWoo8hSTwQepqUJuOQSR6mnjEZwR1/WhMHuOXLDJ9OlVrjABJOBnpV5VwAfWs+/xj1PpTRn0OO19VefaAM55OOtYa2x3ZAPHUNW9rZHmqQQMDBz1rIkZlIOAMjimtyCpdod2AAABzjpXPaogIOR0FdCweRSTgEDk1gawfLHBz61S0MZx5kanwxt40e/LpuJYckZyMdKvePfClhqNhJJFaxLMPmyowWPv3zUfwhcNfaxGw4EaEN9Senau1vbfcrEAMD1BHArZRujy3K0uVo+d7WSzsYjBPCLW/STmQ5y65zzn+lenXmnWll4EGrRSxzhcM5GM8nGOvXJrm/id4O+2hbm1G2VQQQOScnNeazp4jstDmszPONMc7pIMDacHgngkYNHLY66dR6I1fFGiQakn2uzQZcEv5a9T6n3NclBD9lY7s5B/irV8IeLzo5liu4/PgbhQOqnPJOeoI4q3qGpWniKfeq/Z2xtA7Yz3o0R2xvJGSqG5Bw+MA49zTTplyuxwNynPJ7nqaLyzn00gkZUnAIOc0+HX2jjEbDKHg5ovcTj1IJmSWMKUyehBFZ6od4x90Hitq6aG7jDRr8wJziq8dntXMgIXt71pFmbQy2na3ZChIOR1reE32pAchia528iMIyDlM8n0pttfvAflYg/zrVMhoh8QaY8cxkUHBPSsIfKcc5rrJr03MR3HLEdKwL22CMWHc02C03K0TAMCDyOldL4b8Xz6TM4YebBIMPGT17ZHvXLAlTkVPxtBB5x0qLFFnWLlbu8eRBtBPQVT64BoIyfXNNJxxQtAFwTnFPU8YNRq5HFS7cdTxVolIcpCjJ5zSkDr+dCAdvrTkO3JIz6UW1ESKMx4JxS4XBHemoSQRxgUhyAMEkCl11JFHyjg5Ge9KTg7qarDABz+NMPXB79qNDRbEqNkgk5PfFLgE5J4zSQocDjjqKYzHJA+hoSuJWTF5JYD86Vcx4zgknmiP5fQ59aUIM5JyfeiwncDJ1GD9KaUBAA4pGbLZ7ClWQk4FFhbDXACgZy2eppQ5UkEYPpT2jBYE9fWiVRtBHI7mml3C5Fux8x/WlU88nH07U0AninlCMk0xCZZzgZx0+tSR/LkkYINRqpC5B6Uocgc85oHcRx81ORy31A/Oms2elOhYKTkck8UBYdwHBPXrimq4BPHHtQwYsAeTnpTgoQDdyfWgRGCRkjApAxBzjPuac5BwBSKzFRwCM45pMaCQjgjqacmWGeCaUqDn+VMUHkZx60ILBESW5HI9aVicNnHJANIFJzQM7s9+9MRICEBA59qhZj2705WHAI5oBBz647UBsRkE9cZ96aM5OCOOaft5IPrTQdnIPJqk7jTHRkuMY6CmEn6Y4pRIcnHHHOKTnpnPrQCQocMMHmmsRkKOOaTHIPaniMhskfSgNESxggDPNWLVMuAR361XQEnpmuu8E6T9v1GMsoeNCCQe34VUPeOWrLli2epeBNHj0zToSVG9hubOOSeSc12Mb/aB8p5U/nXPW7GONIgoAQYGOla1lMOMDBPU+tbOKSPnpT1dyDVbiaDABIGcYHcVjfbQjeh759609Xm80gg8Ac/SsFtr5DHB6Zry68HZkQnqi8l9ubkcHkU4SrI4ByPY1nW8h3hBnINdHpGli8YMw3g9z2+leJ7Fye56NOvboR21vLeDEYwB3PTFXk8K38uXUfLjO3OCfzrrdF0aOLAAGABg++a6JbNFAAznPOOa3p4VqXNc1nWcotW3OAsRd6eAjrnHPfj8adqumS6nAz45x37+1egQ6bHKSoTLHknHWpv7HVEKgc8npkCvVUJNaHHy3W54Nf+AXv7R3aEl2H3dvI9OK8j8Q+BNV0qSWSWzl8hSfnC5GPUntX2kNOSEOsqggjAOKoaj4ftb+0e3dAY5AQeOuRzScZG9KUqb0PhmNdrDjjNex/Bm8iS5RQ43jJO706YB7GmePvgzc6Nel9NVZbR2wqKDlevXjpWx8LPBVzpN8z3YMZOMLjIAPOeRXLUfc6ZVlLbc9vsCXUFgDxx9a0oohtxnGfTvVLT4QqgAZA/nWvAgCZbkjkV4leHMdFOdyO3QQSZIzj2qy10rKQoAHfNVoupYnjPIxUE8uGyOBXAoNG17lvT73ybnluc5zW9cyf2lCUbkEdK4+3RprpAo4Jxmu4sLUxwIGycjv3rspRdmc0meb6f8JZ4vGL6nHITbBtyxgcZI5OfrXdavpYt7dWUAOAAQPp1rq7WZYIfKKAA9DWVq/yLhgDuHenOCcGkaYefs6ikcSLl4sgE5FV576VE4dh+Par99GiSEgdqy7tgSVGB9a+blPle59vTfOrsz5b243EhycnvzUunmS4cbiQc5+XvSiARydM5OSBV+1lWJuQBnsOtSql3uayScToNKg8nawHXrk1e8S6ZJrnhu9so4lk8+IxkPwCCMdapWrHCkHI966vRsMqZOQRz7V6FOpfRM8itpE/Obx94Rv8AwX4iutMvImSSFuDjhlJyCD0IxWHbM8QBGcdCBX1F+1zoVnNrWmTwlPtEkR39iQD36/QV4TpmjWzKpkGQ3PPYfSvrIVeaCujGGqTZl2c4EagjAHc1qaXJbSXUZYYAYZJPvXplj8L9Mv8Aww94Zo3kVCw5HBxnHJ6ivGNVcWl46wNnYSAe3WqUbkTtufYHgTWLWfw1bCCRX2rjGckEEjmtY3RuAV757dq+WvAPxLvdCIiJLwk4I7D046/rXuXhzxK+qxeaoY5AJz3rCpUjTdpHPKzR2NlK9pKCTkGthNVIHHGR3PeuZtrwy4zzzmtGM7iAOvtXH9dhHqcM4pqyN2G7ZkAJIJ6Ef1rf8PRvO4Q5IxyT3rmLFXOCR1/Wut0WRrYgqBnqSe1dtDERrK6PErwSmkee/FPXbjwprNuiIhSVehzxjqfxz+laOmarq15YoZt0KHoSSCR2ODXl/wC074plHieygjDobeNXLeueMAYx2qDw/wDHabVrG2tpbU+Yq7S4f72BgcY6/jVThFK/U4YYT207J2ue9eEwmmTh3lJ3cHJ616dbQxahCpxk47V4DpOoXXlCa4k2owDDH8OQMfjXo/hHx5p9tJBFLeJmQhVDHq3XufSpw04RlZ6HVWyatTp88Ne53iaGhIBUEZ7ite10iBEAxg9ayf8AhJbecAK4yTxgg/yq5a6iDgbsg9CTX0VOn5nzzp8rs9GjRS1ETZFamnxfOBzyeM1iG72sCDkZ/OtewuRIAT1rocbIuGjszprWXy1AJ6Vq216OAe3WuYjnYADJx1zWlYEt0J/GuZy1aPYox2Z1cVwCowfrWJ4gTzYGC5JxkYFWrc7lGe1LcRrMCO+OahSbZ3RRh6eINU097O4QOCNrKwyDXO6razRXaWESZiA4J/H/AArRvUm0y/EsWQpPJHeqmreKYLC7gMowGOGYc46VpdvoPl12KOq+DotQsHhu0WZCPusMjoR079a+APjZ8DbvwZ4tnTT7SafTp5T5RSMkLnBxwOg7npX6HzaqlzMGSQNGQOhqrqfh2y1TZM6K7qcgnnFc822tGcVeMuX3WfJ37OnwL/slv7Z1e1KXbcRI7EFB6ke/Xn2NfXukN5cKIRgAYrH/ALNjsGBRVHPQYFaUE4VQQcEdaiHMtzzFdXvudNDccAe3JNQ3V8Yhgk47VjLq4RQM5PvVe+1pJVwOD0rujJJXYubXUtz6ycEg45xWReeIdmQXwfrzWRf6siA84P1rl7/VDMSA2T2FTKqtbEzqWTZt6vqD3SMQ/JHB9K5QktcBpTkqcjNXLVp5UOQT3HWqc0TrP84IBPevPlq7ng1k5O5HcXTRuDGec961YIDfWw8xQeKoSWokQeWOSOOK09IjljQrIcj36Zq4JvU4nBt6ooTaXEjYK8k8nFA02GPBBByOnHFdBNbRyR9gaw722lhyIyWPrmu2CsrEez62ENkGGEGR6D9aY2nRGRS4AxyMirWiyFiBKPmPrWpdWKMpY8Y/Whxvo1oVGOlyCKxIg2Ie3aspdLMWoZkXcM5zjitC3lljfAPyjoPUVeluY/LBYANXPPC05K7imzSNxbexTYWwOneqkqoHJA56Zojv8sVzwegqZmj2HA5PU4rxcwyvDyoy91J20a7nVRqSUlZ/Iqw3ksLEB8AnkHpVuKRpMknqep71mypmTj1p8bSAgA8Yz+NfhWKq1qVWUFJqztufQ00pJO25PKjLIxJGO1RxOwJDck1Krkp8xycdaYzKMlhz0BNeQ277nSrEGMIMnircKKEHr61lC6J+Vs561PDMwUg9P6V/TVkfaJmgJAvDdKrTsGbCnAPU1AXfdnJx704qCME1hI1T1OS8cjyrN33LtUbiD1PbArwXx9dfaNAvY4D87KVwDjqMZr3Dx+zLpzgNjPTP0zivkXxH4xuWvLy2lRVTJBUZyDnnk1ztXtc2i0jx3XVJncM2SpIwPrUfheMfa+T9Papdcws7FBkMSc/jTdEXy7pX5IHO0dzXoQdo2IlZtF3UkB1MZPA4PvXrPgWwRtKjnJyeSOPSvJJWM+o8jGT0NereGLn7Lo8EStg45H4816WGjzNnyWeStSj6na2if2xay27DDgYVj0Pp+Na3hTwx9naX7SCcYwOCM81e8I6PHLYibbuc8j19q6vSbQPOYW+QkcA8fjXqey6n5/Kq17tvM47VbNJ4XiVFJrmNM8zTYJ42RjuzkMvyivYNQ0WG3hMkm0Ec7jXJXemRXG7aBk5wQOKwnTvq0ZQryi9Op80eI4wupzFT1Yg/nzWSzogAJII712HxM0ldO1qUIpUtlj+f/wCuuDZCxGTkdea4oy0ufp2GqKtRjNPSyNKzcMWx1wcGq93uVyDzk/lSWrmM56kcmprjZcKrE4J54q07nYtNiioG8cYJPWrD25yTGOD61NboqZ3pnjINaVnCtzgg9egPWixk57pGNZ2xu7lI2OCzBSzHjr39q9q0j4BnUfDyXkUvmXLIWVMcHjgAe/1ry1NLkiu1BQhScg46V9mfB/T3k8J2Ukr71EYGGPI46EdqHTfK3FXR5WMxNSlBOm7O/wCB8Z+KPCt14cmaO5hMbAkHI4OOuDXNSbmI2jA6ktX6EeNfhRp3jGyRTEsUqtkSKBn3B9j3r5p+KvwNu/CJmnhSN7dRuBXPPc5zxXNe2+g8HmaqNQqrlfR9zxEvhMEgcdT3qtgnOMfj3q1d2zFiHOCD0qAx5+6dxp3Po0xjg7QSeSTxToUXaSThuw9ai2kSZJJwKepZie4HrU3HcfIhB4BHrioo2IyCenUntUglK8moZ7gFhhDzQn0GiaMebgjOB1xUvBYDOdvSiN9yBCODxxTfs5Mg5zn0qkrmUtOgoKO4DAg/zqrLbhJncHg849K1xZlkDYOAOKjvLQLCD1J5HvQ1Ym9jHDg8E9+9NEzIxwcr2xTpIxHnI55qOGEnJJ4PQelLoaxtYfk5znhuKu6PJGlyA5BHOQ3Q1RwCuByc1GuQ4IJAz1FTqynZs0bqMC5YIxKliRu7ZNSy6LJHbrcZHzckegqr5h8sFiSQe/tUy6nK8Plk5XGMH0qbPuNWI1CjgnFNOFYEcj3pu8E8c896tQxiXoMYA5ArRarUUkr3NnSbtookQtlM5wen0rfhlBjBUADHI+tfoB+yH/wTk8LfEP4Yab4p8W30jT6hGJIrezIIUZ53EgjIIxgenWvbdV/4Jb/Di5gYWOp39s4HyB1RlB7EgAE/gRRymTPx01nRTITOgBU9hWDLZMnGCCO/rX6y6/8A8EmbCe5Daf4nYxYyUcFMn05z1ryXxD/wSX+ICyE6ZqmmSIGJy0vJGeOMdce/4UuRhF+Z+eCW0isX5BHOahmDyyjHI4yTX2rrf/BMf4vaOx8rTo9QDE5ZCMD3wMnBrzbX/wBiX4q6CZXk8PrKI+WEZckY68bev+c1fK+xopeZ86lMYwPrTSoLBcYya9O1T4A+OtEfdfeGL9Is43mBsH0A4zXJah4O1XSnb7XYT22OrmIkKfc4wKOU0T8znHQqSSeOwphy3y5A9zV66iaNsbGHPOQePeoHiA75PpUtdwHWMRdgCcnv6VHdoPNKNg4PWprJhEckcenpUNyDIxbuTSXQBgwAMc0qzhQQDzTdgUAsSSOw7U5Yw4wCRz1FOOpVlud58HvEj6D4zsrkTNHklHXswIxg/jX1T8Qfh9B4m8P+YX2z7A6OpBA4zj3BHFfEUDCGQOCSQePrXs3g/wCMPiCezt9EDG4BVYomJO8HpgdiMcAV3JU50XSej3TPm8zwlWpUjiKTs0jl9a0c6ezKVbcCeCOlY1tZmVsEE4OcHtXsXiH4fa5cIs8lqSXBLZHTjPOf6V5pJHLpd5Ks8OCpxg8d64KNJz0k9Ua0McqsUk05LdI9J8B2VpY6Ws4lzICSwJxjirOu67FLYysSAQCOOvtXmLeJ3t4HSP5CwI+h9qz4fEr+WUmkLgg5PXmt6tOEUkndnBDLPb1vbSbTvcoX5V7tyAACeAO1UuY3z29DU01wksrMATk5BqvLIXOTgduRXBY+0i2law3aHYY5JOSKmEYXOeCRxioWdowHCg4HAq8jx3kI6iUcYqLGidyuiMQBnPP6UieYspLHC9hVkkx4DgjPHIqOVQxUkYAPJ9ab2HfUc67m+VvrVvS2aGdCTgg5wfSq0ZJbJ4A6UisfMyOaizubrY7HWpFeyTYAWxk456iuWDbmJJ5xgVOuou8OzOUB4FUhIQ5wMjPJHapbZWw2VipAK5Geo7CiR1bBII71LjONvPt6V1vg74ez+KbkvGdiR/MzEHB9gfWnB3ZnNmNp+nyCNJwOCfxrs/C/iA6fKUIyR2A5NaviPwhNoOkjABUdW/CuE0nVobLUA0gDkHkN35r0KceaybPMqJu9j1mHz9UlRnJCkYHoK6q2WLSLUBTkgZ56k464zXnEPj6yFuVt8tIvAGCADj1I6Vq6Dfy6vexyzzYjJHyk5Br67AZDWxKU5xcYvW76nmTko6dT1nwD4afxffee58q0jPzEYJJ7D6HHWvW73UtO8H6aJJwEReMgZJIHtznFeW2HxP07wHpwMjKAQFKNwCQOeR3rxD4ofGzUPGEs1tEIrW2Z9zNExy4HTOfbvXfmWJpZRRUUtdkv1Z1YShPEytsluz7p/Z18Y2/j3xFdT2j77K1iZlYg4LbgMexFfQ63RuLlFGCqnmvmr9hrwobf4Q2+pyL5E91K2QF6rnIOe4ORivoyzENvMw3/AD9ye9flOKxVXFy56ju/wR9LCnGkuWOxtavaxXFkSoBIHIFcPeqtsDlSc9hXaw3UEdu3mMDnrXIa/exKR5aAgngV5U1c6onM6tJLLABEGHOT71c8OW0skB88YQfdJPfvmmzymdgFXH4VLetdx2AEQzgcleo7dK5mnc6lsWFfM5UjcF6Ed6llvUJCGPI7cVX8Mo3kOZcuxPBbk+/NSXl59nuFAjDAnvUpalojkumEmwD5T0zU9gRcuVmTIGee9VJJXknDBOOuKg1O9msTE8cZOTgnHSnsJ2Og+wwhi6DkdjVEmczBwgIHY9x9aj+1yvGjx5w2M4rZhYLZeY6ZcD8TTQaNHM6ze3iXkaKWCMOijjH1rrdLuD9hQnbvIydvrWfaXB1BZIp4gvOQe360mnW13a3gQ5eAnnI7VujDqLqV7PbzBo1yD1JGR+NSTvc3tou04J6juKuXyBoiAADjvWRaz3FqJXBDgDp2q0JeRZ0/TriGQkSMUYYIJJz/AIGstdMvrDWBIN5jLliwOQVJ7+1Gi+NJrud4niVU5CuOue3FaV1rFzYxGWRN3puHFCl0FZtE39ip9sW5c4yd2D6/4Va1aBrmEbWIxzlap2OqjXYcKdjjOV6Vn69rcvhtI0dS4kOASMgDk9a0izKSdjSjjtL6BbS4cls5BbIJ9eTV5lgtrcwpwAMYPpWfoUSanDFdyAAnlT7etPutQshfiCQHeTgMOldUHqcckzC1i0c/vIcjB5A71zGvwytbpv5EnykDn6/pXoupQoLUiPv3rjLq2mbMb4KY4Poa9CDujkdz8nPjRoSeGviV4g06IlohdvIhYY4clsfgSRXER7lkKkjGMn6V9Jftu+DxofxIj1CMEQXlrHlioALgndz34I/Ovm5H3MAF5xj61ql3DUUQo+Sevam7GUkg4x+tTKwTOTgVDIfMbKnI6D3qGrHQloEW0ZJ69CD605QGUkcnoPammIoRngk85p8J2tjOR7etQ9jSIsUJdQCTnP41sWtjKwUnOBTbJQqh8E88g9q2lnWSHA4PrXNO9jogd78Fo1h8RkAfN5RJJ6YGOK98SYyMPlAUDjFeAfB5yviMqxBzGTj1HGa97iGQAOnXmuPobXuyfIfBzjb1qyMMF55I5xVRcLIeMg9auxbAq/Tp/WsXuXuX7KPLDvzjmuo04HYAePb1rmdPX5h82eeBXW6egKgE5x39KqKsRJ2JmYqPT1pofI6g/wBKnkjGM9arqmSQc1vGzOeRWvTgAA8Go4ASOT2qWdMsAfwpqKF4PTtVNGadxWJzjgikZiDjFPI9OabvB4I570ikOjYZGetBJLc80gGFwBT0YoMkc/TpVIbHFt2ABxSbtvQ/WkzluCfr60o7H3rZbGaGuC5BPNIy4AI4NBAz8pyTQQcY79qNwTsI24qM4FIHwOfzoEuTtYfjSldwOenfFZsvQRTwc8YoWTtjOenNMUbuP19aXYCAB171mtCWPztNRTZPIbHHOKdyv3sZqJiSx7f1rREMgeTPGc88k1XkUAkZH9BUs5xnHrVZwTgknpW0bEMhncNgDgCuc1t2VDk8YNdDKPkJ6HFctrcnlKS3PPQ9TTJex5D4zJ89zgksSSOOa9Z/Zs0y0Oj3LqAsssm9+OgzgfnivLPGGZZs/d7HceK9y/Zw0oW3hJ3ZnYyXDEhvu4HQDgccnJ9TXfgY3qX7HlY5uNJLuztPFenIlkZEGNhBPHGPXNc/ZnKAdc9cV3via0EulToByUPbOf8AJrgbPcmARt7ECubNouM4yfU6Mod6cl2Ni0KqpyeasDlCRVG1yWwee9aCCvEWp76VySHB2k5BB/P61ZR8nnpjvVaPtk5571NGcZ6n1FNIRIvJ56Uqgbjkd6AMY9M85PNLkbsjpimA7p0pVGT7/WkI4yOTimrx3waafcVyTAyfY05cMuO/aowCzAmpFHHA5z0q1dkjSCpAOTT1cnp9KadxJBPHWkGegNWiGOlzweOcVXmTHHtU75HX8aif5+h/Wt1qZspswx79qwPEkZW3AUgEnJB/kK6FgBxgZ9fSuf8AFUZW2V93AOAB3NbpaGV9TnoVK9cE5pWJ71FFv4OTipcZXkfXFKxNiJgcdaz7wZTB5Bq9JJn5QeelU50LDB6+tMkz4VIfJbJ9KkkAl2kjlehH1qPZ5cuOMnjmpfNAIJ4+lUir6kgyoB6j0rPu1yzFvz9KutKCoIOQPWs2+ImXAJBHPFFjNs5PV3zc7c5K+vTnpVCX5kGB83fFXtTX96c/eziqDHy8ZyDmkrdSCq0RAJDEHJzmud1z5RgAnAyePwrobpiB3x2NYGosZI2HUnjnvWiZKSe5zR8Yv4WVzGu5pRgkMQRzkYx3rK0r4561Z37G6druyJJMRHIz0OcdqqeNLdoY0kYApnAwe+PSsnw1qGn2jOt7YieFxjeR0JPI71tHUylCPY6x/i9FqWoAlXt7Mr8wfDEHvyOxpNP1/wD4T7VE0iCeK0hbdiWVgpZccnnuB0HeuJs/7KOsMJwy2pY7cDpzxn2rP1yG0jvCbJmMQOQzdRWzQRiuiNvxn4STwrfGBL2K8RiQGQ8+oyOmcdawLeQwjepPB5NdJ4Z8DP4hsvPS4O0NhkzyPetSHwxFpMskc6ebGRjLDFZNJnTCJh6f4iidBbXK+YjHhm6inzaJbz58pw4PTByQal1XweszmSxdSDz5TEZB9j6ViRR3elXJDEqQcH0JrLQ15bmg1l/Zw+YMTnGTTN73+2JR9AK6CyutPv7BUvmTzACA2eR6VmS6Y9nIzxnKg5U+3ari9DOUNDGuI3tSUcE4JUg1VmtwwDIcnvg1eupHnkJmHJPJpslkdm9OgIz7VakYuJnJI0GVcHPQGoZf3pGSMA/nVqeIyOQB361WKGNwOwPOa1UrmNiCWyZMEd6rMChPrWlKSe2cDFUpQS2TTBMhyfxpR8xOabgilU800SLnHBpyOWOCeKa3v1p0ZAPIzVATquBwOlGeen0NOX5myDgAdKcjBTzUAMDbOcZHFOyCCDzntTeXbA+vPekXG7BOKAHMowSO3XNM7Zxk5qQKBknJGOtOEYyMZwafQd9RAxUADjjmgFsEkcU8IFOD26U05Q56ihOwhVlA4K5FGSzEjjikboOMk1LbqMENnPTFUDIJVIXoBUe0j5h+frU1yCMAce1NQ/KRgk0WuJOwKDIMH04NOAKKQTkE801zxgAfUU0neuOetJ3BDghJz2JprrjHOc+tCbl4ByBQ75XB/OmCCM4OOo71KcA46mos4Ax1zmgq0hGBjAz9aAQY2nkECn7AVJAI70qtwQwzgc5o3hgeOKAuCDIB9qY5JAzxntUqrnnPFIVBJBz6E0CuiMAdScinseFGevSmxjK4xkE0oix3Oe2KAGx9iBwOvPWlZiXGM4708MFjI745qKMbTksRjqDU3GkPZihyB6cUby2BjJzRuDsMdhTgxyRjntVCGOgUdOetNSPZyTz2qSQ44JyPQ1EPmBA6CgSvYa+WA4prZyPXFP8A4uPTmhQCSe1UloMauFFJwcknmlKgfWmjGDzyOgNO6GhRz9BwaI1+bsfakjBPOM+tSR9SOQBSE9CeElW6ZI6V6h8NtQs9NWWW4QlmIAxyfyrzjT7U3VwsacsxwAe9eqWXgK5hsY8KxkIBJHbPOK0ijy8TLZI7qPW9Puo8gqCRnAAo/tG3ViEORjpxXDp4cuLCQO5cj0PGTW3Z6acK2WB7/WtG9DwpXbNWYG4jZl5z09qzG0l2yWyuBn61s2kBC4AyO/Fag09mdUIyW4z+Fck4tiRheH9HFzcqJFOAR8xPXmvRrLTYokCRoAufTrWbpOmi0f5hk9ziumsFD4wOPU+1cns0mddNvqWbe2ESgADJ6VoQxnAJHfmoI8IxByfepWlBTBbk8gCtopLU3V2y0V8tw6sBx1p63DKCD0xyfWs2O5SQhSSDnrjpVpZgXAzgdxXTHY1UW9UT+Ql1jflB64zUE8KRrtznAODT5tRjRCqtnHcGsWTUhNJgbQO+aiRSgyPU7dHUFzvGOc81TtVgWUEIuTgdOT2qnqWqCGQjcMDriiynBYOOM964ZwTd7E25WdRbyAHGMCrypuByffFYlnPv+8c881qeeI48qcnGCK8+pSS6HRTdiVwAwCdMcmqdywUkgZ9M1YEwaIE4z3ArOvrvahGOccVxOlY3c0jZ8ORpLKMgEk9v5mu8so0wocHgYGOlcP4LQPEXPXOcHrXd2JDDnGc9KIrlRla6uXUtElAJ5A6A1l+ILYPHlcA9x3rZhUlsCqmpW5kU+mOtYylpZlQWtzze6tiWIPAzye/WqrW6LnjJA44/rXS6hYMWLAcD1rJe2K/wZz/Kvkq+kn6n2uFneCv2MxIkZecZJ49aYsCMwJODmrTQAcgdSevanxWhxkgjmuZSu9jrbTRe06Iuw7gV12nAxxjIwMdfSsfSLAgKQOgGQe1dTZrG6bHwB0Oa9Gi9Tz6sbpnx5+0NeXM/jOZZ97RxE+WxXAC+gNeWi4MWeeO1fS/7Wei6fp/h+zu4rhDcuzL5Z+8SRx0H1618nrd7mIPJz2r7Gkny3Rx7Ivy+M9TtLWW2iupEicEMgPBHTpXLLI8spJ6dB7c1puglk5OB3z3qsli01wEiUkk8AdT9K9CEkkc833Nvwlosmsapb2iZDStgHtn619SeFPB7aDYJFKxIVQu4881558C/BD6fdjUdRwiKFKKwBHXJJz0r3C/1OC7bbBKrhRyFIOPwrxsZ7zT8zkm3dW2Mm3tlDELyc+vvWxp9sVJc8+1Uo4kDAg5fqcVtaW+wHcMk/nXiNWbujnluaenQLKwDDao6AVt28RSTABxjpVGyRGYHHOe/StdYwMN0I/KvXwWiaR5df40ed/HP4a2nijwtcXoVUvbWNpY3GASACSMnqCO1fJemXg0S+Qtxg5IPavuTxxc+R4cuXZDKqxMdoBOeDx9a+EJYbrWbx4oLaWaZmO1I0LMeT2Az0r0ZXbsZwfJNO9j2Pwt8R7jXWEDALFGQowTn271s+IvD+o3z20to+0cnOSCCcYPFeS+B/DniK01mNRpt2gkYbhJC2CPrjrX0z4c8A63rEdvLOTbREDKbTkc/p+NeTVp1YzvG7R9dHH0IwvKa9D0D4YeGbu68LW1zfS77kDa8nOCQBg49fU1vzXgs38oMeOM966bwlo0tjocdtIxkYKFJIHHGD0qK58I72d9hyTwRX1mHqTVOKb1SPzbE/vK85xWjd16DNKvVliGTk9TXTadKny5J56isKw0BocLggAdTWubM20YwenWtnUk0ZwTvsdjYwxugJI6Vbj2xNgVxdrq727hHYgfyrXt9cWQ4z+Z61wSrqLep7VKDaWh1kM/ANSLJuyenvWDDqyBeeh6e1S/21EcgHn0qVi4rVs7FGS6GheWyTIc8+hNeX+P7A22JACQOTgHAHfpXoI1RCOTx7dq5/wAQXMV3Ewf5lI7jrWscfT0uy221scFo+uRyRhFcgjrk5/HmtHVdYvdDsvt9t+8gU7pYlPLDufrWl4S8DaddSF0AJBzzjj1o8WaJL4am+djJZS9DjhTnofwr1abVRXtdEcqcdTn/AA98afCnie/FnDe7brO3y5Yypz6DPU/SuyuHQQ74zkHpivCr34IwXuvpqmjMsTBhKIVAABBycdsH0Ar2vQtIv2giNwpQAAbSSfr1961lGMVdI86vTjFXijGvNUNvIQTgjnBrDvfETl9qnJ7+9avjyyFuvmIPmGAcVz/hnw62o3AaQkqTwCD+przpVFsjxXJ3sit59zqc4RQ2M9s12eheBjOqSy8kEEqe9b9j4Ygs0GEUHHJAxW3DOttGAg4A7Vzqd3qSkt2QW3hG1ghACrnuMCs6/wDBkVxkgAH2rUk1ryyQSc5/OoTr+GGefUVvFJkyhF9DnT4RNuAAM+pI685psukLBGRnFdHLr0RQlhx79q5rVdTWY7kOAOo7V2wUTimop7GTd2UpyE59MVXt7WRJNkiknHcVrWuopuAOCT2PrWhFKshyyD2PeuiMUYKKbM2x0uEyZxhj3xzWhd6YghwOW65q5b2Ach1GB9ferc+ns0eMZHetFBNmign0OKa1MMnPTNR3SRt1IHHWr+o28q3BVcn61m31lLJGFGQc96HDQzdPyKJtjvBQ8Z5/OrLu6IMjI707T7B0cB+efrXRQ6NFPHlvyxmvPxdN1KTjFataBCm7p2OS8wqcke596EvMvgD8TW/e6G3mEIhKnvisuTwxcBiwBC9fSv5/zXKMZGvKag2mz3KU0opPSxGJM8A8HrUe/eSMA49KmfSbmOPIRjgdhWFPfPZlwVJOeQevWvBlluLX/Ltmzr01uywxG/JHI6e9Txn5MZxk9+1UYpdxBJ4HrUwm3cevSv6S5T7NSZaSQg7OvPGabdB0AABwRyfSoRIUAJOT3p7TllPOT2rGUdDaLZxnjiQi3ABJPJIr5M+Klgtlq7SgHEpLFsDFfVXjecqMY+6effivmL4uanFe3QhQgCMktgDk49ay5UjZSPCtdlzKQB071a8OEOSXBJA5P1qjqDkztkcA9aueHi5kJHIAJNdMF7qQN6pi3bvHeZHXdke4r0nRIZ20+OXJOemfYmvP40FxfjIOQcYPTrXq+gTQrp0UBUYx1969vLlebPlM8lanE7L4c+Ir83awPloF4Oewr05t7XKzj5ABgY/xriPAcMVpu2RrljkPnP4V1uoaobW0CEH5icn05r6Gtuumh8DV+K7VjK8aa7cQ2jgvv+UkVyng/wAcR39w1lcjbLn5WPf2rY8WuZNM3jkjkZ+leDX2oz6ZqvnxsUKtuGD6Vy3pqLjLqdOCw8a/NF/Jno3xd0RLmyF6MFwMk+noK8PALgADaeuK+ltKmt/Gng+K4l5MkZBBweRwf1FeB+KtKfTNUeMDC5OD6183yOE3G+zPr8umoL6u3qtjBYnBxz6ilt0cqCxJJPAPTFI5dXzjHGMCtCwgE2Cc7j2PtWy3PXk30LiWZe23IM46/jT9CtZXvVDYHOMH6133hHwTPqdkSsJlU8bgP8K1YvhHqsWqQOkGLd5Blh0AzyT3rpUGuh4k8fSu1zao1vB/w7fWLmKZ1ULGA2CRyewwRjFdhe6vrngeMw2aMkDH5sqSDxxivRfCvg/+y7aIqS+BjPc+5ruU0q2vLFoLmBJNwxggHt7it1JrRKx87LEznJ31Rh+BfEaanpEDyyfvJEBIbg5xyMfWs34i6KviDTJ7Z0JRhjI/M8+9UfEnh288NypNZPiDIAUDp17V0lhdf2hpSlyN5XBz64rhq0ZVL2sjONR7tHwz8SvA7+HtQYp/qm+bg8g88YrggpVjkfMOa+kfjpp6zaqkSjaSxB446frXiut+HGsYd4UHI5xmvMV03FvY+zwGIlOkvaPVbHI3KfKGyOarhmj6ZOeh9KuMqyA4PI4xUbrtQbgc1onc9qEkyNTvBLAfWonAAGSBzkCnnAQgg89KrFDtBJ9hmrRsi4jjgk9evtVuwu4lmG/5hnvVAkHaMcHqfSlEe1gAcGrRhJnVNdQcKpBOOn4Vj3dxKxOQMDgYFQWwIkUlu/Suz0vwvLfxGYxAxAde44z0paGPOefzQOSSw75qEh1BHauo1eOKBpYSoVh0yOlctKxWTPYHj3qb6m0JXY9FUIQQDk1C3ysABx60/d/d4Heqru7Z4qdzdJvUvM5dPlGR3zVYL1ycEdMU6Niqge3SpfI81QSSPapWr2KsLEp8sHORmtrST5bqwVXKjJB6Y6n1rFjLAbQDj+VbWhnFxFkdWwSfQ/59DVxvbYp26n7z/sv3Z034OeFoIiREtopUemeTj8c17HFr7g8mvH/gnY/2b8OPDVorMwjsIsFuDyMnI9cmvRAcLzXRGNznfkjpU13Odw57VINYRvvAVyi3CZxu+b0FSrKcZPNacpj12OrTVYT7Cn/2hBKpUng9QT2rkxOccGmiVlOQefrRyWLT7o6iSy0y9QrPbW8wPaWIN/MVzfiH4e+B7+B31Dw5pM+Qcs9ohbpjkgZP40i3b9SeKwfFF9K1o43sBjkCpaaLi0z8yf8AgoL8NPBWgX66h4Z0qKwmaUrMYV2q2AcHA479R269K+C7siKVscEE4Nfcn7dupPPdG3WRgUnDBeoxggkn8uK+HL4B3JNQ7lX1GBy/J4+lV5HDnGMY70sYDNycj0pylBNg9P51kakcbZIByT6mpY8Kc5xjpTwFDjbge9Rsp3HqRn8qFoNosxxiTGSOa6bwdfSaVr1jehDILeVXA9cVjaLZLdXEasfkJA9OCeevFesW2k6N4Zu7YtMpikIBLkEDJAJJHGK6FJLVnLUTknE9jvfi7p+tWsdsA0EzqCHIAHTJHPcdK848bXWkLY3BcRS3Ui5OSMnI61neP/AKaHHBqdpdh4Jn4QsCemcj2+lea6xNNczB1Jcrx9BU80U9FqeVQy2lSqqrC6fboU70hclOlZ+QepwfQVZYEA7uwPBqmu7zDg5Ujv2Ncrep9Eiww2KMHHvSD94Dgk1E0p2jODnqKkRwAPU1nazNHoh8bhWKk4HvT7SURzgDnPFMkjKqDgZHNIuGKngH2qLaAnqa8+y4UNnnviq0jBQQc4/nVaPKE4bnjA9KsKfMjwTkdwe9SbCrcKqYHQnAB7Um393kHLH1qNwIh0ye1KsjNksAOOtBqiW2hZiAeTjke9OeN4QQo4P6VJbTBOTz7+9FzOHfIbAPOKlrQOYjtJjHJuIJOa+nPhdbJovgiITlS8zGVcjnBAIB78V81aYhub2JCOGYDLdB2r6Na9Fpo9pEDhVjUDsOAARU09DKdiz4xvba50OWKUKDj5QepPsa+bNYRI7phGxzk5I6Dmu++ImvzsFRJNgUHPPU4ry8zPcynvzya9Ok4qSk+hyvqjW06VCQDnI6n1NdNF4uGmRBYwWcDIx/WuPCvDHkcD1qq0jYJyWOefavvJ8V1YUFSoxSaVk2c0cLCUuaTudBqvi2/wBam3zykhRtC9hWTh7plTJG9gue/PFV0chBgfia9C+FPge58T+LNGIjD2n2lWkJ+6QCCQT79K/M8ZXqYio6lWTbZ79FRilGCskfqh8DrFvB3wm0LTp7YxG1tVBfjD5AOc12fh54tdlldOQp/On2EtqdBgtJE2IsCxsB0GFAOCKueEbC0063KWjlgx5JOSTnvXlyfQ3SuiteR/ZJCrEkZ6GsW7YSo2FGc8ZrqtVtw5YtjnuawJbF449xGcmuaRstjn21KKzdUlTGTwfQVfs7zzrlUGCjcEGqut6ItwiSl9jqefcelQKnkopib5h6Vg2ao2xo1zBeb4RuhI5HYflTtUtQE+4Nw7+9aWgXUs1kDK4L9MnrUGr2lwyZxlCeoqDSL6HPnUVtIwZU4B7DnNWjd295ADs3KRkcVBf6OJ7YCQkYOR+tM0+WBIjEGBK9RnP5+2ahsOupdgu4NhSP7w/h7jtU1tqQTcsvC46noK56Oxls72S5Vt6EcAdh1q/Ldrqds8SIUkIIB6HPrUq9y9LGot/FMGFu2Xz9K0raWUQAydR+QrjPDcU2nSyPd4DsSoBOcc9a6S41N2tmES5OOK2TuYbEt1PLcx7RyQe1NggEMLM4I3DBB6Vk6VczxufP3AEZDEEZrcW4iubcgOCw7VpdkrVHNy29tpt4skEeVySV7Cty91W1uLURXKZRuoPOPescX8DXywSbfmOBuODVy50tHYEMCvYHmhagtNCtPYtaRC508nBPG3kj8KsHT59fsBHdgkrzlhzUUurS6JhBHlM8g9xWnDrHmwo6DaWGdp4P44rWJjJXK2mma2dbMjYg+UY6CptR8Phj9oD5kHcVg6trtxa6wnljBwDtK5znj6muqti8tl9oJyHUMVPUfUda7aZyyVmZSy3c8DoRkAYBHWsi18+WO5W4jKFWKqTzkY6/5/8ArnqoGRIPNVTgjgHvWLfXby5KRYOecV6FLY45Jpnx7+294Ml1DwbbauGAWxm2sSMkAjuPQkjNfBg+WTcOx61+sfxq8Kp4u8Aa1YToCXgZ1yoOGUZHBHqBX5QXUfkmRSCCpOQQQQc8jmtiUV5GMhJHqTihY2XBJxUUbFjnORnOKs4EmcEenFDVmawfcdHJ55CscYzzSMvlMAASAc59agJKnjHHc1MkwlwWwPb1qbXNUzZ0+4WIgsMjHSmXOrkSFUXHPAqOy2OME4OM81VlVWkJByeQa56kdDWL1PUfgXq73PjFYJQmPJdgT1PTj619HopCqQflIr5c+B6Y8f2ihRl0cBiemFJP4EV9SRAOoyeCK4ZabG99SWIc5JyKuwwcg54HYVUUKoCqc96uQbkABIrmZqmatigXgcnp1rqdOiIQYPFcxp4IAIGSDzXT6buIUA4/kKuJDNTycIM9xWZdZz8oI9u9bgjLKM88dqr3FuCSSvbrW8Ec8zn5pHZwD6VJHkkA9O3tT54D53A70/yyOnpzntVNGY0kAZwM4pAueSMD1oYFSO59aXeVAHT2rNmiGhjxn1qRMMMEfnTBhuf50+Ppmn0KewoKryM59/WhiGQjGCaVYsgMevfNDKV5HI71vHUzZXxsPrUgHQmkfnkHmkViByR/hVJXJW4EBs45oyFXB6E9qUfKuB+NRI/JBH555qGgGYO84GfShOpB4z3p+QDkY9xSY3cg5wPwqAGnJPHPNIwHBB5x0pVjIGetNzvb2B700hMryrnnFQsF5BGe1W5l445Haqcg2nkfnWsTMz72TauQuB65rlNcPmoSBkjrXU3mRuDDiuT1eUKzjPGOlVtsJ66Hlnis5k2MGCkHmvpr4N6cun+AdJiJy5QyHPUBuRmvnq9sTqGqxQL96RtgP14Ar6y8PQxW2mWsSqoMcSoAoxjAFerl6TcmeJmMmlFFzUQr2EoJ2jYcu3bjqfavNoDlySQTn8K9PvIRPA6EcFSCPqMV5dIv2TULiMAjDFQCfesM1jpGXY3yiV5Sj3VzShfjtj1FaEBBQck8VkQykcHJGOK0bVii8jnNfOo+otYt5I5wevWpoWDYP86ZH8wGSSMdKkXg4JpJk2JTg4Gfwo54B6AUEAKD1PelypxnP+FNMQoy3IHeg5znGDSg7M46UI24kH14prQCMAgDk9efepUkyMDrSEAtg09Y15A61USBEJIPr6U7yzwc8d6dGucg0pXt+dbLUl6jJFDZAPNVwh5HI7fSrboEGQc1XkU5BPSt4rQzauimV+YgnvWL4oAS1GTkZ5B6dOtdAy4Gf1rB8VsDaAEZNbLYwOPVmBBHTPbvVhXAHzDB7YqpuGQQMYOKdu3deooFdDSwJJGc5qCfPck+hp7EjJXrTHbI5Az3pNokpOgZgScn1BppQLggEj1NSSooJ9MVXSQlmycrnocUk2wJHUkMOQD0rPu8xxY6knrV5pPM45AHc1RunLoQTkCtOhLOV1JMzZBJPrVNIDKPmyT6npV2+wJyrHnP9aiZxCBjmpJt0KN7EEjwBjjkVzepocA5B68V0l23y4znJ5JrEvLDfLvBwe+elarUSep5l488w2uCP3ZIJHcH1qv8P/GmmaHY39hqtl9phul4kA5GBjB/xrrk8MXet+JICYvNtopFaXpgr3BzVf40aR4eghsxpkVvZX8ZxJDEu0uuM5I/St4WQWckct4FsdC1rxQINSR1tXfCryScnAGQc9xX0NB8DfB93aGN9MRwyhVlDEMOOowetfKHhXVYdE8T2F5fRyTWkEqtLHH1ZRzgV9Pa78cfD2kRadd6deLfQTH97BGDvQEA4APfPH511KSta1zFwk2tTyjxJoGq/BfXp3hiabT5SRFOwJQjqAewIrlrvx7Lq94fPiRAeSq5wD7V9QprOgfEnQgjCO7srmMExSAhhkcHB5Bz+teAfE/4JXHhEtqGmO13px5ZcfNFg+g6j3rGSujSLaeplF5VjEgfAYbsr2rP1JlulRACzk/maxtO1lrcCCaRlQHjd2+tTS6pEHGRuHqO1c8onbTszd1DwNf2WnRXwVXiIDFlOcexHWotH1SSFDBdDzUzgHPIHcCtyx8U33iDTU02wXzZUQArjkqO5HSsWXRNT0y6WSeIAk5MeQT07gVkm0zfkTWpNqGhpeMZrRwUbqjHBHsM9RS6Zod60m0QmVDxgAHkiqetyzShJbSJxsGHVVJwfU47Vt6P4ln0vSobkFWZ2IAIzz75p8z3OaUEZeteD7vTZhKdpiY8qDyDjOCMda569lhi4KksDgGuw1nxlc6tKVe2CIRklckDA5JyMflmuKvds8hbOB2461qpHG4alOdiULKOvUGqD5A6nPvWp5LquOoA61We2Lk4BJzW0XchoojDZpvQ471JJEUPQ8GmEg/WtCLC9R7iiPk89KReuc8U+MZ9cVSJJVOH+Xp3pzAnB/yKApUgA9afndkEHPY+tMVwViVyOMcUzaGbnIB9DinJkH2pSuefzqB9bDUGeDkgdKlAIAJ/KoFyGIz1qYN1Ucjrk0AAc5wfrzTgoVsk4BqONd74NSlPmOTmgBin5+mQO1KZipwBjB/KkTAccU5o+QeB61YDCQWBPfrT3VUUckA1G8fPqME8UOBsGDn6UEjgQFJPOTSgIRkenJqJWU4A446GkYHqCM+9LToOw5QTkE4x3NC43YPIHekjbkZznFKAV5PajRoNh7RAZIoiYdDyaSMFsdsetP8AlbocnrihggCgZyfzprYK8c9qa5LcHnHemgk5GeD2pXBIfCevpmpAwPIqPcFQg5B5qPJA96paitclLKDgDGKcBuGAetQDpk9e9OjkKNkHoelA7EhQDlup6ikVVJwAfrT/ALQjgb+ueKAwI4oEMMezkGkDbTnGTTjn/E1G5AY8ce1K2otxZHLLjGAajVeCQKmGG4pmQMYOaYJjA2xTnqaaoIwcnHf0pzpzkc+9NyR3q+owcAHrz701YwRknmhmBHPHv605G+Udx7VLQ9UgUnJA/Kp1ByccntUS7mccfiasBQ2OeTVQjczkzsPhhoU2v+JrULEZYIWDTEAEKCDgn8cCvqex02NURTECcAdPavMP2efCgt9GuNVJw10+wDIyFUkc+nNezrbmEZByema61E8utZs5nV9Bt5EceWNxPBx0rkW057e42qmcnGByDXo97E0hIAyTWcNMXzC5X58cCh7HlyjdmHpmknd8wwMckdjW7BY5YYB4GSSOas28GeCMDPWtRBCy/Jt3DggdRWDQlEpW9mFwcAjHOatQJscAAYJ4NWlgPlkgYHrmkiwpw3XqM1yz0dzrhAcW2/K2ATyDVW7n2qAOOafdOWXBPTgHvWVfXBjXGTnHSuVzaOlRRHd60LccNhj1z1qknifbkg5yOciqHlvrF0Rgrg7SOg69RS6v4bexgV4iXPcE8+2MUe0YudR1uSPr5kY8lAOgzVM+IUSYjeARwfX6VkRxysxDowI4OQajvNCllXfBhM9WHU/UVamnuCrRfUralrsVxekNIDkjI9ea2tJ1osoQMSp9DXmGpw3FjfFZQcqec989609P8QG2QBSCfQ0r3ZfNGR67YaqmcFuc9z1NasepbZQDgrjrnmvM9K1MXkanOA3p1rpNNlMeQXYnjAJznisJoiLaZ2Rv1AyOmM1TlnWVw2Qc84NZ8c5AGRjPc1HOGdh5YO7POPSuKaaByZ12h6qbNwFOQeo4r0LR7zzYlJBwfxNeI2DzGcEHgHoT05r1fwpcO1tlyeTx6GuKTNYO6O0iYkAjke1NnQsvP/66fYxNsyehFSzR8AYHWvMqSszspxbOeubUSPg5I61TutMKkBUyCO/aulFoN2SMnrUclsGfI7DpXh1Vd3PosNJxjY5g6GpwXAHrgVbg0iBSh+8AeRgfhWtOmV25HBqpLOsPX865ktT0U3JFmGJYBwAAemaqalO8MbFADkY6/rQtx5xHzdO1NnIcqDyM8g+ld1HSSfmZyjdM+UP2ik1mS8iE7yyWRBZSASARwQSOB14z2rwPJRzjrX27+0hpCp8Pb2aLahaPJPAxtIJJJ9RxXxda2D3d2EUFlJyCfTNfZ4Z2hqcEloiXSdIm1OUbFZixx9a9E0zwjaaPbxXNyFEwGW3E8d6f4T0630vbLL0HIBqTxlr9pdWbxxP84xgKetXzc2plGGupkeKPiLdeW1layvFHgqTGSOD7iqnhPxneaZeGVbqVnkOG3MTkfUnP61x94xMnIznvVqxhBICggk44olFctzS1+h9ReEtdl1GMO7EhgCCT1rsYLwqwIPPtXl/gOcx6HbkhkwMAMeoAH866yx1hHlKOdoHQ189JXqNM+fxUrTaPR9OuzIiZ+90JHc10ttl0AzkjqK4jw05upAIjvAPUHNegWVi+AdpBxn616+FjZJHlzXM7mtb6PFqtuIpVBUgggjrkYNR+G/g94Z0OVri00q1t5+f3kUQBOeoyOfbir9lG8WACRgcfWt+yldF2n5ifWvXhTi9WjncbvYx5/DFsQBHEIxnOFFXtM0wQMEVAB9OK1/KDYJHJ7VftbNdmcD8a0VNdiXBdibTIRCB39a2VslnTIXB9KoQRAAADjuK2bSQbBzyP1raMUuhk4rsUG05I+duPXisy/j56celb9zIGGBjNY99EZBjofaq+Rny26HNX1qSpdOCO9U7eaRHwxwfUVt3kRWMgjtWHNIA+PevjcVVarOKdkmfRYWkpU1J7m9Y3BlX2xzVlgCQR681i6fcBM5fHHAqzNqao2Afx7VyOo72udTp6GyvyxHn3qlPbm5yuCc1HYXZumwM/0NdDb2iIgJ61vFp2TOSSaMGxL+G5xOuSGILDsa7XFr4n0wiRBLFIuGU/y9awdUiimgK4BOK53Tdbl8NySkMzQk5KggY5+hr6zBYyLiqd9UZq70ZjXcF58OvFaRmH7TpMrkxMvOMknB9CPevVmkS6s12DaWGRnr06GvCfE3xns7zXRC0ZQQtt2SEEFgc5+n9Oa2k+MttaWcrmIyEDICtkH155rrqZjRjL2cnZne8sq14Jw2aOl8Saat2dkhxzVPSoE0sAAg+lfPHi/wDaxkXxH5FtZRCzHDC4J8wNnkgg9MdMivVvh943t/iBpYvLKQOo4YKeh79ea5V77vHY+TxmCnhKijPW/VHpUN+1wME8dKuRLvAwc1zlu7wqAzEZ9a1YbloY9ysDgZOTWkaUk72PPtYtT6U1xINoCk9TVK+0l7Qgkkg9fam2viwSTGNcEqcd62J7k6hakBecdfwrqjBroTNrY891TVFhmMZfABwc1j6rqyx2x2MG45KnJxVL4l6Zd2ySPaYDkFiW6A1xvgz7cbZ0vgZSG4bOcj0xXbCKtdnhVq01PlSOy8N6uLy5yc8HjcCPr1r0vTolvI1IA968t03TJpr1Ft0IBPIAP869Y8O2ctrborgkgclga2Vrm+H5nbmR0NpaxRRjcBn0q06RFMAYzVNmO0kkcVTn1DylwGrVI9KNO4+80+2bkAA+oqnHoUF2xB646mqM2plmODznkVJZSz7y6En2oauhOlqJceHRbyfL68H0qaz0mYMCxyKuxzy4HmA89RWhaXCNgHk1FrIqMLMqi3jT5XTJ7GlMMYXATjnir0qhyCB0p8UCyjk1n7OL3R0Ja6nOSW5YnYmQTwK5rVvA7ahIX2YJ9BzXpC2saNgYJrTtIYYgCQCfeueeDoVNZQTY3RhPdHzZ5YGCOncetLGDkd88cUqLuX5sbf51Dv2SEA8E8V5p9nctbxt246UyYlEyOcfrUJc57nHPPemTzP5RIPGKiS0NoanmXxT1R7awnljchwpOOnbqfwr4/wBd1OS5upmkJLZOQfrX1v49jF5FKpGcg5yeuRivkvxPbJb3NyXG1txwD7HFZLc1jucHezDzWyM4NX/De8tKQcIR0PrWTecSMF5GeK2PD8vlrLnkFcY+tdEVZFPVon07c+qYJBOeVPevaNN8PFtPikH90EjBGBjNeN6JKo1bLJkbv617zol840uJDk7h34P0r3cujq5LofI567qKW51PgOzMUbKQzYOSR25/lXT6lCtzFgEA57+tcX4P8Xw6LfT295lMqGVyDgnuPTOK3bDWo/EGoZgcGPcAdvQc/wCFe3XTck10R8VUhJ62voVdW0y5nsmTBcY6D/CvBvFlo9veyrIAcMcj8sc19Z6nb28WnbwQfl5AIya+WPiRMBqk5ThPMYY9s149R/vI+W53ZUmqvKzo/gpqMjm505nYxgho1z93JOQP51tfFXwTH9miubcDzCTuwOa4v4U3y6fraycE4wcnjkgAn6fWvedfsE1rTPMQ5UjkA8Z9a4swtRUasd3uj18TzUq6qw3Pky6tngnIYHGela3he0NzfxArlGcA8Z4711/i7wUFvAYjlSMEfr+VaHh7QrfTIo9yAPngnnFcVDFQnOKa1bSsel9ehKGrs2tvM9/+F+lwDRIGRdyEnBK4Oc85r0aKxhRcbV6HkgV5X4L8RxWNpBGoyhABPQZ716HDr0UkYxwcd+9fXV6Tb5ktD4RpuRoJerDIIlGMdPSt23nWNVLngjIBrkbbUYzcZ3KSOnetBteguj5JOJOgB6k15kk46o0gmaWtxDWbR4kOCQQD6Hsa8ZvvE974D1A2WoDCOx2tjORnGc16npN0Y7p0lOBjKgngnvzXDfFnws3im2LpjzoxlSBkn2/GuGVSUb2W52U4Xdjzj4nala6xp4vYV3vHlgQOcEYNeQ3d8mpW0kHVwOa9f0rRxP4fu7S5Q+ZGrfMR1xnGQa8g03RXm1aZw6osZ+aMnn2x7GvOkrs+hwcn8KVzznUrE2lw4III7+tViWeAknJzxmul8bwiG+ynIxggetcpI/IwCCT09aErn0tNOyuRFC0gJwCKWMguVOB6UsymM5Ocmowp4J6AZ+taRVmda21LDx/KWXnseaARgZ5NJAPlwTnPUV2Ph34carrcCywW7PC6bw6jOATgZ9K1TS1OarOFOPNNpJdWcvZxMAN3IJ719HfB6xh8SeEZYkYCWOQqxY5OCOCR1ry7Vfh9c6Ra7yjEqCTkHBPHSs3wj8QNV8Bam7WTBYpPlkhYAqec59c+4rOouaLSdmeXOUMbTlGlL5roWPi14dbw9rs9v5iSFQHyuOAexHrXmsgJOep55Fen/EbXIvFYW/BQXMqguFJPIHvzXmrowJIXkdcnpSjFpJN6npYZOEFGWrS1ZDGhA3E8HtTSpLdeB0+tGWPX15xQrAsM5xTsd0XoWIoQ6Zzgrzin+YRhRx+FNiYkEAfU1HLlWHuaLFeZZVsY46+lbnhe0W41WxiJw00qoC3QEkCsiyt2umCqCSBwO5rufhvozS+OvDttcKyJLfRKSBzyf8/4U4ImT7H7s+B7f7NoGnR4wVt4wQDkA7RnHtnpXSlyyEjkjpmsTwyN+l2jEYPlJxzx8o7HmttXEaEnoO5roijFs8+Npr0fxBS5Bl/shlKspIKjjjA65zzn3PtXosR+UCqUGq2tzcvAkqPImNyqwJH1HUVdGQMCtW7GaMbxTrL6Lp0twgLlATgd+M1F4S8QHxFpUV2UKBuzYzwcHofX0rXuoY5FxIAwPUEetR21nFAP3QCD0HApN9A2Le8HgdRXN+LXMdjITyACTmugQCMZrlvGcxNjMAeCpGPXis2zWJ+XP7c9x5OuQFkObgs24MOo4wQOc4wea+L7qQFmJ6EnAr63/bRYXXitSriUiVmAHUAgdeM5BBH4V8l3URjyHHJ5/Gsmy0irGPmBJzweKeyBAGAyR601MMwB4x0pzEkHIODxULUvYZHI24HPA4q1aK8s/wAq+Yw5APTPp+NMhjL7VA6mvcvhd8HVurWx1y5KyRZ3eRI2Bgd8D9Oa1jC75UceIxMMPBznp0Xmej+C/gf4Z8S+ALS4aI22p+WW8wHBBzwCDxivn/xtYT6Nqc9lI5drd2Q+nB4x6jHNfRWqeO7Lw5cC2gnEEUi7WABwO2BXz78Sr+PUNammhl8xTyfc+tb4mEackou6seRl061WcpTvZ9zDTxJf3EUcE9zLLEg2qjEkKM5wAegrt/AsWk31hcpenNwxwoJ6DGcivNYWOeOfrVyG7ntJFdHKEdCtedzM+jUUlYfqsQivpYoyXRWZcnvyazpl8tQBkYqzcGWeUyMxLH070otnJ3OMg+tFmy01HcoJbtK4IJwOea6zwX4Kn8Z3gtLZlR+QGYcA4z064qjZ6W880alGjVmAyR3J4r6C8J+FbL4e2MGprLvlUBmkA4Of84raFNzd2tEePj8fHDQXK7yeyPG/GHw81HwfMILxAVPSRQcHj3Fck1qUI6ZJwDX2jdaVp3xO8Ox3jSI1vyCMAkMDg9enNfPvxA8KWnh15kEWV58qQDhsHuR3qKlJw16HLgM0lXmqVSLUmeZwxkOQ4z71NMywgFQQSOagMrqSUAK55PpUckzs44/H0rlbufTKTLJZWUEkE+hpJWIG0DIPSoeSoJGSe+O1PJY89ugzTtdm99BocFQhHIoTO4FsBcdKSMMQOrHOARWhY6Bf6pxbQSzEHny1J498CtY0nLRInmSWpLooI1K3UYx5gOT0GTwTXtk2qI1mkTn51A59TjtXC+HfAc9rLHLdjYQM4I5/I10Gu6dPMUMRKoq7eO/vWscNOzdtjnnUSZR134d6r4gtp9TgiQ2cSgs5Y5J6HjB/nWBbfDvUPsb3KRGWIZOQDng816/pHjaWHwxc6NPAqyNHtXsSDjnGK9E+EegpqejvHconkoxBUDJIJ4znp3o5HHVnPzps+dV8J2x8NXL3AKXQBIDDkcccV5jtZDg8c9O1fVnxY8AQW0shskKJyWVSeeO9eIt4ISOyuzOwSVSSue/oKUtjWEjhRiQhc4HavrH9jvUINU8UaRoSAystwszKFBJQEEjHp7+hr5NkhKTFQc4PO2vqf/gnzZOPi7d6m5ZYrG0JLD7oLZHc+1eRXdj2cM+Y/RnV7qOO3CLDtUjBwMY/Crvhi1hiKMkhBYZwc4HfpVaa5tr+NTnA7n1rS0PQylwJVkJQjhc9M96473OtKxb1y1ZwpQ5rKune2gCkZJHeumvrImMgN9K5fWy0UYGQcHg1k2WjB1E+eCj8A9cdKyZLCaKQbSQo6N2q8NQF3ceQeHXnI7VPdu6IEyCMYJrnbsaRuysbt4YQI3w2OxroPD2pNc2ey7cBwTgk9vzrint5IJmkAO3OR6CtLSZw1wgkB2Z59qx1ehUdHqb+uBDBuDAxjqc8dOa5u3tkuHZ4vvdyK9BHh2z1HSpIySoZeGB5GRXFadoF3ocs4nfKZwrdiOv50KLZSkri2ym2P7zlTyQeRU9qLYEyxYJz0Haqs5+0I8bPjPQmqEdnd2kJZULZOCvXj1otYd0aeryxGISuABnk9KksruM2yMhDg9xzWfd2pvdNWOVzGc7sZxzzU2k2cdjbGRpMqM9f51rEzZevP9IVB09RVyxs4lYOVAOOtZtrPHqswaJxtB5Gea1LpSqLglABg+hqlqzLpoZt/wCHba51FbkEFlO7BP8AL/Gn3DRSDy0f5k6jPNT21tGpaUTZJHK56Vmh7eG/LuSQzZJANaRSFr0ZZtraDWiYiSHTqT1q/J4YGYykgAXkgcH6VTu7yLSJEmjUFZB2HapZ9acW6TwAvu/hbp+NaK19CGn1ItRKNcRqYA/lHAJHPXkZqtrWvXMU1sluhSMjDKVBzyO9b1hGt9befImxyMn3qCU2+pAxCIB14BI9664M55osxSq2nRvj5ivIHY46Vz93cy3AKLEFIOM9Ca1dM89S8cqfIDxn0rN1RntblnVSVHUCu2m7HJM57V7OSa3kSQbkZSrAjqCMEGvyi+NXhlvCXxK8QaUShEdwZFCjgK/zAD6ZA6V+slxqpuoXJXAHBr89f21/BMekfEO215N5OsRFZAFAVTEAByOOQQeeciukyR8yM+zIA6+vanZIUH8zU9woQ4J49KqBC/U8enrQC3HffyTyBTEyr5PI7CnxKATgnrTWGOuMZ70GikywbwIQMEemKVrjoBznqarDGOufQmkGWYEHG2s5rS7NIyPVfgWFTxtA7uQpjbaF9cEdPpmvqBFCj5c59DXyj8D7jHj6z3vhArnbjOeMc19YJIAykL26HpXmz2OuPQVBjGc9eDVtJsEAjOagY5bJHAHFTwAbQxwTnjNccldm5uaYQSM8ZPTtXT6eCgBPHvXMadh2UAj/ACK6uyjO0KOeKuKuQzZtj0Yn5e9Wpdjocjr0NVbbaY8E5OO9RzEqpAJHHWuuC0OaRmXHyuccjNQCQliSOD09afKxOQeeelNx0yOfetGkkZp2EwTz1PWmsCSOOKlJ4x0zxzUZ4JGe3QVizWOxGAACAakUZTp0qNIwGIPXPNSGTYMdeOtSWLggZyTmjfwSB9PemcgZByfzojznpxW8TJjWPr1pF+Yc9fSlcANz1+tL5gC5HJznmqSZAzntwKdgFeee9NVt2QeKa8uBgZ9yaTTABGCxGTx2p2zCkZPTqKhD9cD8aUSkkZzn2rOxS2JNhC8etJ5YAyeuacBnqSKjkJDAZFNICF32PkgZ9KpXUhHGCPpViYHBzknPWqUz5BBrWJHUydSndUIXk45BNcle/vJCzYBA5rp9SlIySMAcYrnL2MOSVOMjj60tiHZmP4btPtHjK2JG4KxYDHGccfyr6N0iQ/Z1BGDgCvE/h3CkniIb1yQSBkck4PH17171p9l+4BPXHU17+Cgo0uZbvc+WxlRyquL2WxeTMydsY5rzXX7UR6tOVBBLbiMcDP8A9avSli8tcA81594wRrfVcgHDKCT05zjn8K58xhehd9Hc68pmo17d1YqWxPU8GtO2YEYIrKtHzjPIJ9Oa0bZvm4OBnmvk0fZ3W5oRr0IGTmp0wMlu3TFRpyBjkfWnKAxOf8mmTfceCGbBqTAHTkUyMAc1MoBHTIppEgASPagLyMU5ePpQc9B2qhocFGeR1oVDGScZpA+OvJqQSbl55HrVLcQiYPOaOQeeajOQeMj1NSxkZBOSO9axaRDGyRlRuPQ9qgeU45AIFXJRvA9D2NU5LfJODz2AroiZMi80McAHJ7CsDxVuNlwMkdPx9K6AwGPk9fU1zfi6VltkUHBJJ/KuhHO9zi0cBiCcc9KlBGDzn+dU5C6NuzyTjDVJG+evPbIqLk2JO5J784pj9PSpFKBsVHMOoB4PrUdRoqSYGcdO5NVmB3Zxnng4qeYE8EnmoARGcHJNUt7huNJLA5GB3FUJ3wrEnitLcMgAHHf2rOvANhAGT16VolYhuxyl2He5JxgZ49Tz7050GCSenYU643NMR0IPQmoiQF5/KpI3ZnXEYLFi+QT0Paqc6iSMlDkDjNaNygcYAwT29aq3MAt7XcMZq4k+p57rGoeI9OvXk0gTxxKuXdFDA898g8VyFnBF4pN9darfMl4nKlsDdnPGfrXea/41ktLWWytkVJJRtaXvjHSvG7mOa3vHVnyjNkkHg/Wto9jeBqadpEE1y4kb5Fzlh35/lUOuw2lleJHA7CJgCxHOM9SK9J+D+t+HvD2oMurW0N2l0oVZWUPsOc4IPGCevfiuS+LunWdt4wvn0xAlhKVkjVc4BIyQM+9bJjZs+KfFNlpujaUNDvMEKMGNiCgA7j69q9V8EePL3WPC1vf67ZD7LJmMXEYJVgB1IP5Gvln7PNsVyj+UTgNg4PsDXr3hL42NoXgX/hHpbFXEUTJHOWJxkk8jHuau5jyXGfFn4f6Nb41nQrmLEjky26SBsE9wAcjnr6V5dBbkuYnyGHAz3q1HdS3d6oRsNIwUY4GScCuo1Xwfc6etvNclMyDjDc9M9K5ZyO6hT1Kvw+1pvCvii3uJIzJbnKSAf3T3HuMV1XjC9e88QT3No5eCbDRjPTgZGPrWXb6CLiFWUYIGM5rT0/w5LFlwVfbzgtyPwridS+tj0/ZxW5a8E3P2a9vbW+g5uIjtbt0PXnFcXqdrJpqG3diViY7S3f3Pv612dvrEtvBNdGxE6W5wScgjB9cHpVqDx+t1p73MuhR3YX5cgDJGeuT6d6qMrnJUhZ6HFWGu2It/LnXBAwCRwRj1pskVjdoREi/MOq9a6d/EvhHxR5cWpaa2nORgNFjAOO5AH61X0rw5pUPiZIrKcXtt1AJycY6H/P41tzWOPkbZyY0MM6LHJ1bBZuwra1z4Z6voekjUJ0QxNgjnJwTxkDPbmu+v/DNnHKCLdRuIAHPHuO9dRfa5BqGkjTJxGxWMBg5A6cAgH6U6c7yauVOmlBO2vU+W9Rs5bdsyE5PY1m9feu08fahb3FyIoYFR0O1nXvg8VxmOT1FdyvY82WjD86kiORjvTQpIwBmnqmMc896tGTZIoPBBPWpFw3eo1BzkdKdyuD1BpMQrEAY60iruIGetIuWPA78VIkfzhiduO1ICORdrAEZ96cr7cAjj27VI5BU9D6VCoycU7CuSqwWQFep9e1AfexbgnFKIwo3EDNMwd3AIyadgu2WI0ypzwcU0nOc8U7BCjJznvQ4BGMfU0wuQlx5mQeB6UNhhgcnPalSMbs988UwpsbrnFAJCCInOBzShex64ozg5BIOacmGByMn1NLQOpGVCk98Ub2IPcCnom8HHJ757UwoQ2O9MEwVuOenpTgA2CBz3HrRsJxk9e9NQ4J7cYpWBMEkO/wBT0NPaLC5H149KYuQwPTnNP8w9hke9MQzaWBJOABTApOCalALnHQelI3B2gdDQtRp2GFcgAHB9qeqhRznkfrSMuMZzSYPOaqwbguG256ZqUsvQEgiocgcjilXIzUg0PLZ4646GkPTJ6gcU3kkgZ655pNpIAYjOeaV3cQ/dk5H0pFAZe2aNgUDg5zTo8J1OCaZPQhV9uVOT70h6cU7AYkjrSbC3/wCurtoWhh5wD1p+eMDvQsfUkcDvTXz+A5osJ6koxnGORVy3geVgEXc2QAM4ye1UEbvnn1ruPhjpiav4r02FwXhEoaRQM5AB/TNbUzGeiPpj4Z+F18MeHILVABI+JJOcjcQCQD3GeldhK2E2ZOetU7OARxoANnHAHb0FSJl22knA6Ej3rqTPLm0Ry47HkdabHtlYAdO9LOo5yeehqrGjISAefTPak2jGyNJLZGwQ2RT47VYjkEEnpUUMjx8FRt9af5rN0IBzXPIcYX6FqJn8oKxOOmaryvGACTkig3Ja3IY4IPX1rDvLzywVLcj06GuCpc7KcLli61BNpA4OO/rXH32uBJGDHOCQQOvWpdUvy0bckEdMHmuWmu1aQAncSeT+NefJsdRWWh2+iXAlUSDKluRkc1v/AGkNjeC4xxmuR0G4SOEcHB6YrqLVxKgOMZGcGtacW1c86pJrQkks4rnOEAyOTjmqE+mG34AAUnp1rdhjO0YHei6gMsZyvKjg1tZrWxyKTTueUeNfCcl+hniJMgHIHevMJY5bCco4w4OAD7Gvoi50+R8k4288V574s8JoZ2mICZHAHUnNYSny7o1VSxg+G7xlQF3wB0HpXoGhMJ1BYE5ORn6V5jb2UlrPty2AentXoHhq7KquRkgYBNckq62N1VTOvGJXVCmRnj/69XfswcblHIGD24osUSZFYDJPXHatq3sPM5Un0xisJSug5rsybayy+cYyc8d69E8K2/7tVwR3yf161kWGkAbSRk+uOtdbpVuYwp+6F4GO9efLS51U7nT2Q2Q4IyQKc+AMEc/1qO2n+QAjkd6SY7yMdB2NebUu2etRV7EUgAOSfyprYC5Pp+dEspGMjvVeWQngdPSvPmj2qMWVr6QNHkHafTvWHeTlcAHJB/MVqXRIB4JzWTcKZDgjGa5WrHrQiJbTk4JHPatBcMck8gZzmsiN5ImJAwOlTwTDGMnPvXTR3RTikjg/2gbi9ufAGoxQxqUKfOzHooIPAx+Zr5G0q9hspyJcAjs1fZnxQiN34J1WCMFpXhZUUdSSOlfDmsR7Lycg4IYj6kHFfWYVcyszgla5q6x4oa7lWJAAgJ5B61jm+cscvn8elZ7AZ3EkE1ZtLczHI545r0uSKRKVxWm82TAyRXT+H4o1dCUyc1zxtDES2Rx6Vs6NlJkYuQOOlYVGraEykops9t8Neff2UFvBEwbGFI6n/wCvXd6b8KdbuSJWcJGcHLnJI+mOtQfs/Nb6q0okjciIACRxkMfQfSvo22twsaqEyMcYFeTCmpO7Plqq5pNnKeCfBg0mFdwJIAycdT3rvbO1U4AUemam06zPQjAJrdtbBIwCRz6mvUopLQ53C5Qj04Er1BznJq/BarGR3PfirSqvXHQVIq7+g4r1ItJEezGJFuUEjp0rSt1XZjv71UGYx93gmnROScijmRjKNjThXAOeh71ZRhGCCeves2O82EZP50975MYz7iqUjBqxbdyTgZ9M1XlXPJOfWqy3xBwBmi4uf3ZIPPU1V9GLlXYo6jIqqQTgVx97OolOGzg9q0NZvhIxVWORnpXMXlwS2Rx3zX53jqtq0mu59lgcK3STfVGil6S3B4z61ca6EyhR1rlxcNFJuLEjvzV63vtzjkEd68+Ndt6nY8H5nb6NOkSjPU+tbDaugAUtx6Vw8GohEGOCKY2rAkksBg+telTndXPLq0FF6nYXGoAgjOM9K5rVbraGxyT2qiNaEo+8RWY97LdXIQKSpPua9OhL3keTXTgm07nnnxI8ATa1K+radL5V/GCxXoJOMc9s4rxS1+J+p6TeS6ZqqOJlba0meg6duCD619a32hyTW57gjnPSvONT+D2gazqyXN7bqWB2scnG30wD/Kvo/qFOtaU9X3M8Fn1bDS9lKN1fTyPn3xx8LdZvdFfxfpEJu7CaRmnjQ/PGcfe56g9O9UvhX4+8U/CbX4GMVxbQzsrPaTqQJVPORkHnH86/Q/wP4O8NW/hz+zrSztzp7qFNuQCvr0PQ559fejxD8FvA3iOySC90GzcRuXjaNTGysRgkEEHP1PUA9q+hpUoUkktfU9KeJpYmX7yFzmn8SG98Bx+IJYGtVNv9paNgcoMZwQefzrnPCHjWXXbTz45TLE5PBPQ59a9F8T6DaDw1d6Sg2Wk9u0DAk8KRg89fxryD4W/DnW9AeYK0ctg+QCHBJIJAIAPf16+1dHNHayKp4HD16cnazWx6B4bMU9++8AMexPFdhca3b6VHgkdOvavP9QjutLkP7so+MZ7VnXlxc6jCIGOcnoT1zVWizwamBXN0sbeu+ILfVpCqgFOnPQ1DovhOO4fzEGFIGAOgrJ0vRJFZFeJtoPO4cV6X4esRaRA4wAM4rgcmm7Hz9XDpT1Wxb0Pw9BaKCYxnHXFba26xLgcCokvAgyDg9qfBJ5rg5zz+dawd2TGmlq0KYC4I659aoy6WrMc+tazDAJBHAqIIZFz07g12RehrYxR4bWeXIB68+9dBpukwWqBSPxNLbOEGCcn2p8k+Oh/Gq3QWH6hp8TQnaBkDjFcq959jn2njnit97zYCGbjsK888bar5M0ZjbDlhnpnjP6GsJSSHZnZxaiJVwSM98U+O9dZMDoe9cVoupmVQS2Se1dDazljk546e9Yuqr7lpPsbD3BJyDz1pRqDK3U++aznulXknv0FR/aQTnGM+tJVEy0keNrluDnPanyBMkAe9RMrIASduD27ijfkb9w9BXkH1QpkxxjIA5qncs5iODgHuOatEB2GBz6+tV7okI+OuO/rSktDWF0eX+KpFjuHDEncOQOfrXzr8WdHS3c3MZAV+COOD619BeMJFkvHUEgZIY9j7ivBPi/iO2Cht2T1JzkYrmu09zpitL2PCrp8TZBzzW3pe3yXwfmxx+VYUxKucnODWzp0oS0J25J4rtS0Q7ljQ8rqin0PXtnBr33w7bm4topXJYkDBPNeDeHwJb8KwwSTjPfg4r6L8MWiw2EQzvIUZPccc17WGco020+p8Xnc7VIpGT4w03/lquQAvI9a5v4e+K59C111kcmCXgx54DDoa7jxHA0tsVzgYOf615HPeR6LrZO0kAgg+5Fd1Ouou1R7nkYK1Tmi9WfQlvqD34Y78qRkA814r8U7Nob2RmiKAk4yMA5PBz717Z4PsY7yyhnRwU2gnB4zgEj86wvi14U/tDR5Z1jLlBn5ev/6q8qtJxq76XMsNJU6/M+5438Pot2qQRnlWYKSO3P8AjX0HpqTRWq2pJdMY6cjjmvmvwwJbbxBbpvaJDKFcA4PX19a+pNEuLePCM4LlepIrkx7UqW562MV2uXdnK+IbBbm4CEYIGKwbnSnt7N5TkBRnmuw1ho31NlAOBzn178VX1qHzNDcIuMDJ9Tjt+NfP4dvm9rHdM8uvB0Wk9zzu1+ILaTH5TAsEbIx+ua9k8HeI28TafDLA+UKgkZGR2wRXzj4g0qVQ1xjCqSx+n0ro/hB48Xw9rcNvISEuXCvnJAyDjA6dcZNfpuCxP13DtTsnY6IYWnUpe0j8z6Rgm/s0NJL1A61514i8fzaXryzxk5Bxnt+Vd/f6lbanYb42DHbyVwQT6VyE2jaX4hLwOg8wHBI659j6148rp2ktjzVGz0OivNf1HxJZW17pQZ0ADNg4IwMHPPc109jdXN7YZlQiXbgj3x0qr4E8MjQYHiTcYiABu+uTWxqjHTAZAAE6nFedVvd9kdNJa7HBtLBHJdW7gGR87gcZ5BGfzr5h8cfa/DfiOV4XaIEYDDGDjjtXpPxF+IX9leK5DbHzIxtVwCRzkkj0PWmePvhzP4m8OJrFuSzlA2MZyOuPrXC5XaPZwj9nJS7ux4FqOpy6lLmUkjPJ9T61UUjeMcEHqe1Wr6we3l2yDBHBx2Oaoyjy8g5PPatFqfUU7tXsOZi0hVhkKeCe9Q3B5UDoBzinrIcDJzzwabIAwBA5HWtErs6tR1mdkm/v2Br7b+AV9pOu+AbWzhkhkliBWQfxZ4OCTzxXxDkJFxnOc10Pg/xdqnhXV4rnT76S0YsDIEbAYZ5BHIOR+dbKMEmpq99rHlZhhHjKLp3t1R9oeKrDw9aQXUV40cZjUsWY8Ae2TjmvjDxZFFHqk4g+55jMpU8YJ4r2aTVZfHdkEnnJSTBZuM8ciuU8T+AINMtVlWYuFySzdSfw4rKMLX10PMyzAzwcZc27Z55Z6bLcqDljg8+1Le6PIVwEJf1x2rsPCaRISAm8E8tXoek2lhNKpltI5CBwzIDj86tK+zPdjfqfPL6LOnDIygjkkGqsunyQZKocEnBPevqqSWzRCj28RQjawKjGK53xZ4W0S60oy2kMERU4xGuM84wMd66KeHnWmoQV29vM3VRRV2fPMS+WhBGCTSMw3ZHau4m8HRzSkK2ATwTzxWXeeDvs8pw+4dQ2elet/YWOjduH5GTxNN6Jmd4fu/s1+j4yO+eMV7N8JhFrvxN8MW0RXzDfRlS3cgk4A7k4rx610iW1uFySVJxxXs37Nuhvf/HHwZGXIK3yvgdMDJJJ9Bj2ryJUJUpOMlZormUtUftpo6BIEAzgKAB+A4rQdQUIxkEVk6Zfx+WBvB9M1pLOjcBh9M1lsVa5xuj+DTpXi2+1VSQLjHA6HoCTx1449q7gP8gHTtUauvPPNBfIIyAafMLlMDxcL37FmyZllBBJHYd6u+HpZ5LGI3BJlwN3HU1pKQ3DAH60qoqjgYHtTugsxXA/D3rjfG8u2ymII+6c7ugrrJpPlIDAn2rgviBI40u4UE5ZSM+lZydxq9tT80/2gTol38R9UF3cRi3DIkLM+AGAIPtyc18k+J4II9WuI4n3xrIQrDoRnivbv2q7s3vj68MX7tYgEkAXA3gkEg9+MZNfPql52L5Jx1JrJalJvoRm1O3IBz0xUqWst0wCoXbPOBmpyzCMDocd69x+B/gVLmzXXZQHQMypE69wcE+4rSlB1HZHHi8T9Vpuo9ey7s4rwT8JNV1y5Dz2ckEEZDFpBjdzxj2r3jW7Y/D7wewQYiC7cA5AJ681a8Q+P202ARW8EZaLAI6dvavMvGnxbu9b0eewmgg8uQFcrnI/AnFdkrUINvfofHp4nNK8XKNoJ7I848Q+IH1BpGc5BJxyT3rlGkMzNycZ6Gr7fvXY+5/GqtxGqt8pwevHavIc5SfNJ3Z9/ShGnFQirJaIZDhB1zznFId00gIOR0+gqMMSRx0NSxsAynJPPTFC1Nr+Ru6fFaLBtkb5vftV6SffHGsMQ2DHz9yKwoUDtuJwK3tM1GOGIoUyF4ye9dMVdo46krJ21Z6l8PPCkXi622hAnl/MXbGM579a7f4hWMVl4Gu4LZ181FChQcngivJfDfxFXw1CxhBQthSQSMDPJ4rG174gXWpXbMJ5JYyCCjdOTXrv2caSs7t9D5X6lUnX9pJ6XvYs6X8R9Z8P6PcaZE7iCUn5s4KknnGOoP1q3N46s9U8IyaVf25+0qp8qfdkbs5GQeemRXN2d3FqDEOgXHQetaOheBb3xnq0Vlpqq0sjbfmOAvqScHAry5c0tN/I9VKnRXtGlddTizbmSQogJBPAHpU0lmbdDnqR/F2r6x+FH7NMfh7UnuPEUdtfMq/u0QllBzyTnGeOK4j49/Dj+zNTa4s7NorfOTsUAAA4HA6VwVPcdmrG1LMKc5qKe/U+eGLjnJGKu2to10oAzuPGFqC5t2WZsHCg9D/Wtnw04julZxkjkDjBNVFOTSR7ak3udf4L8FW0k4nv2Hl9Qitg59/b6V6P/athpNvsgVYkAOBnn6Z615rDq8tvcK+wxR4+7755qfxZP9q04yo20MvJPHUV9rVSwWFjywtJrdnPTTq1Hd3S6IXxF4/V7opDnrnr0x2ru/hcy+OrZ4gFM8GBJESOhJAP0ODXzw0rM/IJJPNej/BHx4/gnxhBNMFltZcRyIzkAAnqT6jJI/pXy3tW93e+50zgk9j3q7+Hxm2u1svmp8oYYzjuAetdj4Vgl0O18tAVJPRgc9K6+wu7K8VZkZZFIypBBBB7gjg03UoI1jLRHBI5xRFObUVq2cU4tJu1kjhvEk63ayGdFD9ye/vXlPizw9BcW8qx8OQRhR7cV6d4ms5ZXJByDxz1/GuJ1S1YRFWIZ89fbuK++y/hmOLoqpVk4t9D56tjZQbUNkeO2nw08601G5M21rdSyof4sDPXjn86+kP2BPDkVzqviWeSUB9sSbRwcAk/kf6V4P4lgvYZZYxKUjlBBCscEZ7ivsb9gXwqP+EB1G62KJfNKtIANzfOSMnrwOnNfI8S5FPKXGoneD6n1uSYpYmnJPSSPpi6s47Gx2xZc4455rS8IXs01u4d+VPCk8gf/rrMit3F6yNICOyt1rY0rSTbzu4ON3YGvgk9NT6J6G+ZDNESzYx3J61y+tWp3F3fIA7Hit68hdLc7TgDk+9cpq9/GLVg55Uc56VDKtoc7awW8OpSTE4c9M9D+FWp0+0g7TgZ9aht7EXlv5yA5OaqRStGWi3gnkdcmuabOiKVjVR40hG4hh0JPQfWq2CkhaMgjrxS6fp8slvIrHr0/KnWWnvaq+TnPasoyaY5R0N7Q9SlnCwGYpz3PWtnxLoy3+jbFuAk6kMCRwcdq4aTzU+ZAQc9q6PS9Qe8MYlfgAAgnitUzJWvqYVxpjQW4LPkock9zViLUhJENmCB1IOfrXaXHhOPULSQI/lOw+UkZAPqR3HrXBJ4cvNIv3ilG4Ecsv3T+Y609ytE9CScDUGG09P4aVtL82Bog+CwPU8DNS28CWchBbDE9zmq17byyX6Sb8AH14oWm5TaaIvD2nf2JIyTSYGSQSeueOvX866C6he5iKowwRkH04qq1tDfqNz/ADDqasIogj2JJwBwAauOhjbQxrOD7FcmOVuTweaupYwedtYqSx6Hmqs4W5uskncO471lauLlNQiZVYKMEPzjIOfz6VotRW1Ok1LR7e5iRGcqVHAzxVjTbGG1tSrMJB2FQ2do95aB3fDkcHORXNCe907UHMhbyycMpJI69Rn/ADiqT12E0u52VrqcJJh+4B69KimnhtmJhw8pP3R1qhI1teWT/Z3VpdpPynnPYfnWJ4NgnivJJbssGyRtbufU+9dMWc015nbRXLvAHMexiOh9cVj3kDXErFwQPWrGt6o8dqRbqS+eCB0NVLHUvtcKichHI5DdzXZTOSeiMK7ht4RLGozuByf8K+U/22vD0t78PI9RQEiwuldwBklDwSOOoJH4Zr60uvs0l49tjEmM57YNeV/HrSV1D4ceI7ERea8tlIqqFyd2OCB65rrjqc6PyouFJdj3B7VXxLGSCOBWrqVulvPKoVkYHhW4xx0xWYZjk7j35FWvMlDS+7gHaR1z60xgCAQckdc048ueCAaXATr27etBSGI3GDnB7VPhWAAJHtUKvnBAG3+VODBDkHPNZzV0XHQ9D+CYKePtOLEbAWyo5J4OAfbNfWkOZAH2gE9QOlfIvwYeIeOrB5GYIh3EKuSTg4H0Jxk19dRuXC7eD6CuGaOuL1RK46j1H6VLA2AMAn3PSoyjjG9eemantsFtpBIz1NcMlZnUtjc0kDcARg9Riunsm2jArmNKxkE/hXU2igYHc96cQZoRyFFz0GeRT3lBhJ6nHeowvy4680lxgLgema7YanLIz15c545pDycg5INMMn7zHQ+lOHByQOTz71o1czAg4GTjngU1lJOe4qQKGXk1E7EZ6msWaRGqOeTz3zTiR35qIEuwGMU/HT271KRp0EBAz61JG27OMAe9RICWORjmnlNmD0rVGcrtDJWPQdKjA3d+alyDkdaaq7Dk1S7GYmCFqNx2walL7hjsKhJO7jke1NjWrEEZ2kE4B9OtOVNgAB5J79TTkG3GeCe1KI2bkg5z0FZvyGvMa2Qhz+dRSKzLnOMHnNWFQ4APX3pkyZHB4780JXIemhVOWyD+tU7gAcgZweauynaBjv1rOuQcHnNNEmHrUo8rgcZ5BrnLpC33OnpWzqylnwW5I6A1mXQESoRkD1NWiNzqfhtp/kzPcEKWZh0AyPevYYHIiB7kdK81+Hc0X2RgAMluDnOff869DtmIUEjjHWvqqMUqUUj4ytf20m31L+4Kvzda4Tx8oFxA4Y/vMqARwCMnH0rtJpA0WRyfauJ8a5e1iYg71cBSe4wc/pXNjknQkvI6sA3GvF+Zj2JIQB+vrWhEQvQ5BrEsZzwSOvFa1t87cjvXwsdz726NeFyoH+c1Y3B8Y4qrEoGBnNTRtggHpVAiZRwBnJz0p4yp6VEMhgR0qbJPWqBOw9Xz159KXG7BJxSIATjtSgdRVJXC4ADOD0/nThIq8c1FtO7PJNPHLDGCaaWohyne2QT6U+JfnwfWmquDz09KVc546Z5zWsSN9x7xgHIJ+gqEgqSc8VLhg2SSRTZFzg1umZsru/OCe2ea5zxVGr2ytjlTg10jRmTjANc/4pJhiAIzyQf610rY5pbnnU8qtOQRu2ngehqWNQyYGQahZN1wRjAz/WpSCOQcetSTqA+YjBwOnPelKEp8x74p0bALjHSo3BI4J9/Sla7Gk7EMihgCBnHTFQSKO4Ge+atn5e3bmq8+DyOvpV7ElR2dWUHHPXniqV6wVSSSAemKuyI5Y54UdzVW4iDRncRt9TVkvQ5K7GZydxIzgE0CLIJ9qkulQTNjHXgUbcLknHoKncgoSpuJB7Hiq+osFtjuYFVHJNXzCSCwPHtzWZe2+/BJOM8j1+tS3YWp4r4ksLm71eQwpI6B9oZVJABPGe2K7zVfgDFeeGEv9L1GWa7jRmkilwRIcDgYxg5r0XQtDs7e2cGJGMnLkr1rN8U+D5W02WTSriWKc5JiSQgEY6DmqjJo0g9D5602a10mWW2voWJRipZTypB5HvTNW1ZNauVijJCrwpbrx612Hh74YHxnNe241JLTU4iT9nkQneQeRnOc/nWyvw80ax8JXMEqf8T+AsGkHXI6AHABHua2jO6uzVM87vNZ+z6fb2DRKdjbhgcE9vWuv1/wlo974Kh1G1zZ36qvmQHuT1GOvHaqF58L75tIh1AOpLjKRNkMx9AemaLjWNfvbVLC80ZnU4VZwpyD0ycZH5/rVOfYdjC8E2enzapHHfv5QByGGOD27+td1418rVrm1hsrlZRGuAd2SSeoJz9K57Wvh5PoVvp095vh+1NtdduSh65z0xjpXQ3vwsvfDt5byvdhrZyGSZCCCeoBAPWuOcr9TspWWpz2matc6DqTWV4hHRiD2z0I9jWh4r1QWElrc2kuXIyQOnuDXR+NdCtdZ06zmgZTergErjBHck9fYVlSfCy81HShOb1VlUcRY4x3yetY3V0dkZp6so6bqN5q1vLbRwhPtQ2sFBOc9TV3StAsRZy2U+s/ZCQQC2MAk4wRnBruPAOnB7BrS5MQvLcBVkVQMj1x19q4KzsptO1e53COZTI6lZACOp6dcUkyZJtjpPghd3co+yaxb3KNggrGSee5weBVez8KXPw21qOW9lSZ1OMJ0IPse9bEWnapBqa32mXUdrOp3KrSEAjuCMYINa2oWdz4uES6oscVyhyZIWyrnGOc1o5tqxmoO97lhfF1trVhFsQC4jJBweR9a8a8dapLLrsm5uYztBHUV7lpPw9g0tTM8+/d2A4HfrmvKvix4Xax1Z7mFVaBwMFDk56Eke9VQ0nqRW1hdKx5vJOZSScnP96q65JxU/llVPGCPWoYxyR0zXrI8KQ+PAPOcZqUYxz09u9MUYYdPx70ZJPHTv7VoZSVyTcCBwRjuakUbl60zBwSD0pQxCnBAzUEpD0Unpx70xiSSDz70wSndg5p7sR19elWOzBQevcDJpASpyOvvQpIwcc04EPwR+VJ3EgLl3UZ74FPIyvQZH60xVKNgcnNTbQcHHPvS1DQapJGDmpF549sUBDng4pvmAcA5NUIaV+bOTTZASdw5HWgSZbGcDual8tepPU9KBor7c89x1FODlVIIx65pwjCkkcihhkZzQGozzSvK8fQUjMWIPfHWhccgk9KUEKvK574HegQgc5BPSkJHUcc0qOOQwwPpSYKk46HpigfUd9/8KaCUbAODSJkEE8H0zUrqDkk8kcUBsN8wqSCMn1okxkEdcc004BGORipEXzMgk4oEMVSWBIyM0+QAKOmaUjaBg9M8mmFTySRigCP6VMXJBwD+NNBEfLc46Uq/MT2B9anWw9Bq5XkHimueM981J2OOlRsCy+lIa3HggDI571ET5shyT7U5TtXHU0wAHkj8qskcAVyDzjoaj3HJNSM42kZ5qLOD61SGrgshzz0pygPz0pCAM/pRFnOByfeqQeZMkYJA617d+zz4YFxqk+pshCRAIjHoTk5Az9ea8WhiLsCCTjrgV9UfBbTDpnhOyIy2VZiSuMknJ578YrZNI46sulz01I4+B0x1xTZWTA28cfnSLdqRgDBI5Y1TuLoRRsQQxHJHenzpI86W42eQMCcnOelZzagLdyBnJ74qwtyrWzyYKnnIPUCuH1TxMPPdI84Bwc+tYOp5lQSfxHYf26zdeFHSmNrgVfmzg+uMCvO/wDhJ5C7KAc45J6Vjarrdy0heLcMgL1OD+FYSqX6nbCFM9Sl8VRAEAgn3NczrXiAmTcX2pxznrXmeseI59IRJZy6AnAU5ySRmuc1Xx2Lq0CwuwcnOe4x9fWsG2zsUYW0PQ9b8YQ28QUSknPHOc/jWHaeIBdzAk8E9K8xm1Sa6fLEtg8e1aul3pjkQk7h3X1rncbMwnFPoe/eF9WQlUbJJzjJruLS6Lj5O3SvEvD2vpaqjvliOSo6k+3NeiaN4jSSIOoITGfm6/jXVStY8eomeh2l6UQlzxweRSvem5G1Tle9c/a6mlygwwOeoHQ1o21yhIXOOemea2aTWjOFxaLb2v2gjLEKvUDHP1zVLUNCW4jYgBx79vStJ2Rgo3jI44qyNkkARTjJxXBUgn1FoeXat4QNvvlCcLjIHeneHLKUyIBHlQeQR2r0W900uCrDePpxVrw/p9r54WRABxjPrXnypO4RWtkR6ZYokagjHGcAVuWttt6c59a0V0VGkAiGE4xyOK0YdCIwQwzjNZyjZWOqOqKdtGUQA49zW7pzBlAzz0NZj2rW74PT0NW7DKyDHQ9a8+pc7qXY6CFcdDmnEc5JIxzj1qOD50yKjljkLkZyM15s2j26CvqSC5SSMP1yMiqMsqqSSfxp8mIlxk5qhORtPPHpXnyke9RQy4k8w8H8Kz7jOcZzViNgdwxkHpjtVeY54xz79a5nI9OCuituBOCeaUsIlGQDxTXOGODzVe5lMMDux+UAkk/St6Ek5JImastTJ8b6xptnoV2Lt1AMbL7jI4PHPX0r4g1q0L3sjA5BYnPqMnBr1n4reK72+v2iBdIF+XkYDc8devFeVyxzSHlM+544r67D3j1PMnJIxHtj5mD0HXNb2iiLyDGRhsHB70kGnyTMFWIuT0IHeul8MfC/X/EGoeVaWojBHE8pOwe2Rn9a7XVTWrOSeIhBXbOUuIWFwV5Kk45+ta+jaHcXlzCIkPlswVmPQD1r3C3/AGVNRXSnuby7j+0AArHASwPGTnIGD9K2fAnwzFjcC2lUFg4zkDBI4598VySqpqyPIrY5SXLBHrnwa8DRaR4cs38pUMkasccEt0JP1r1WzsTuAPAFZ3hW3XTtPhhI+4NoHp7V0duy7wR0rJNbI4oyvsXrOzAUZ71ZVimVI496S3lHY80sqnqDk10wkkzeMe4+IFmwO9WUjMfAGe9VLeXaQT61oLIMZJxXQ6gnEYxGPm+lVpZsN8vSpZ3Ungkj3qjcShSOSfaud1+Uz9k5MiuL0huT0NZ82sBZeCcD0qlqtw28lTXOXl68YJByealYy25tDBKW7OxtvESBsY/PrTbvW/ODJnAxxz/9evNp/Ects5x1xxk4rOPiSfzmJZiSeAfX60Sx14tLRnpUsvgmm9V2O11DUNkpUk5NUHuFcck5rnIdaLszynJ7dyKW41JXwVbjGSPrXydVc0m3q3qfW0qUVFKKsuxtypuTdnIHX3qg9420iLBOeQe3NUl1Q+V5bHjHrWRqGtrYRyENg8nI571zeyvsipUU+h10erG3XdK6gDsP61c0Y/25ehEPB5yOh9s185eI/H97c3xtIHZEY4LhjkYPtxX0H8BJrY6SkmoTp9rRjjcwPy8HOa6qVKo2tND5zGUJt+6m0d7N4TtbDT1lmco/U56VwfiXxrZeEoHuFiW4kUnbGGxuwMnk1q/Ez4jWhlNpbTqzxEZUHBOcjPXOK+dfiC91q/2h0mZ2ccDdwCRya9WhCamnskclLL3V0qXsdJqf7ZGj2zy21zpF2jx9Ps7JICeRgkkDH0zXKN+0pBexvOY2t2lHyxFgdrZOeeOK8I8QaDPaTHzY8DOSfx61kw2p81AQcdsdRX22Ex1JWVSOgVMmoWvFWZ9O+Df2jb7wzevcpcm4tZSVktZiSW75BHTnoefxrsrX9tiOxkhOoaFIYCRvaCUuVAOCQMckDoDjPtnj5m0Xwet/CZQzF8Z4OMAf1rWj8LCFCrgygjGTk8fWvedag0mmedT9jSly21R7746/bL0KTT8aJaXWpiTcsizr5JRSO2e/vXFfDH9pHU9N1q2NnOZbAvmaxu+SFJJOG65ycj37GvEtZ8Iy28ry2rtIv3Wh9B7Csuw8P66l0JdPjmQghiEHB9AR7Vx1KqT93U9/BujV0asj9KNI+KfhLxWkDSapZLuYKYpJACrEdME5Peu/tPCGmSxJLFHGyNyGXBB9we9fnBYfCzxrp9lBqP2RruGcBme3YtIuR3UDI9PQV9y/B3x2Y/hppq6oBYTWkZRhK2CFHIJz061zRrSv7yN8Xl9FpOjds75vD8FuQoA257CrKWkcURCjjHavB/Gf7XvhLw7qkto9xLdGMDDW6hg+ewyRg549Peus+E3xv0j4pKxs3kt2DBRDOQH56cAkc+lRz3Z8hi8pxEIOry3S7HZT3AjcjBxnvUlrdOWGDkZ6elaV3ognj3KOTySKzvsrWJAIP410RdnqfNyib9uC6AmmvMACmcDNU4r0omM/lVK5vxzzya39qkc+q3L7XAQkjnvVN9RJzk9+tZkuphW2E9feqrz7myCSPas3i4rRonnt0L95eMUIz2615r4guDd3zBiDtPXua6fUNUZMpjp61w2r3G253E8t2z1Fcc8UmrJGsHzOxtaRcGMABsDvjtXS2eq7QQWzxXm8WsC3UgEEE5PPSnSeKRbQud+RjqTjFcKqs9KNBtao9BufEUUMmGccnjNT22vo4wGDe9eI6l44RQ0pcMFG4ndjA6YNdL4I16HxDau8MofBwQD0/H610wn5mqwtxz54A59RR5YGMcDvn1oI+QZAJpGkIHIOfQ0WPVHpjfgdPWql64j3HkgjoKsK2FyR2qpfDEbE8nGRWctDSJ4l8Q9TTTpyJPlJ4XPfJPNeF/Ey6W8tUcPkHIwOpr2H4x2T6pazvCn+kQjIOTyuc8dea+b9XeUJiWQuFBGD2NcttbtHWtjjph85yMjNbWnsFsScA8Y5rGdC0pBPU5xW7ZxGLTXOAc8jj2rsj0JbLvhIKdVjym4gnA/OvojQFMdqjjJwvQ9+K+dfB0i22pws543kk9hweTX0j4ceJLSJyeCOPf3+le5htaT9T4bO7+2j6Fi6gEy7iM8cr2FeLfEDSDaX0hjGBkEY7ZzXutwxsVaTh0bB245HrivO/iPYC409p4hyBuIz+mKmsrWbPLwT5KqH/Cbx2620WmXH+uXJDkjlfevW9Smi1LSymcgjB2nPavkiwuZNPv1m3FGB7k8V7Lo/jyTSo4knzNG6jn0yOTVLD/WaenxJnp18NCMnUWlzF1rwjNaa7E32YpvIIYj9c/Sur8yS0kUlySAFHt9K6PU7mPVtDMxQYA3q3f2rmIZGul45JIBJ7V8xmspUIRpt6vc6ctpqvV11stEbOnzNdAu5JIP41Je6mHzbnvgZPQ1PY2Zs4gDjLYzj6VYGgrdL57cMOR7ntXFgneD9TjzTWt7vRWZx194aNwkilghbnkdc15zP4Wn0vVchGUB8qSME+leq+ILkwxE7uVPIHpWJeapaXwtwcFwMNjqDX02XTlGqrPR7nnUJTpp8u1tTuvhlHO9gY7gnaQcA9mzg856GofF+k3+gail7bEqhfcAD1PYEe9bfgxgbZBEFIAUnByfxrofEFsNSthA67nPCjHQ9K9rGL95zEK1tjc8C6lLqWjwyylSxGSV6fTP6Vqa6wliCEbgRz3xXO+ErSXR9NitcEbehBzknrmugm/eIEcEsfWvHqtK7tuOMtT5R+MvhCTTfEHmKSY523hj05OefQ5rttB8Sahpvh2K2lQzRFBgnPGfwr03xV4QttehCSoJMHI3Dpjp1pnh3w7BFp32S4RZETgKyjjFeNKUovbQ7YYpxSja9nc+PfFOlzpqk5wzJuLBiOuTmuUvIHiyXTA9a+v8Axb8P7QSmS2gQLkkrjIFfP/xM0U6XeEJDtjAz047f/Wq6VfmkoNbnt4XMPa1FScbX6nmgJbBxgDv65q/ZaXLeNlRkEVVh2tIEde/Iz0rsNJZYY0XGD2r6LB4P61Jxi7NK57rq8iuyiPA98Yw6KrIRyQcmqy+F7jz0Qgw5ONzDpW7qHiW5spNqMdgAwvb3roPBMr+KZ3jKAuq5Hr9e9YzhBMfM3oaWlSDRNOjjjIwi8kdOlcn4o8bXF6vkqcxk43Z6c9MGu8XQvsrSQ3KEmQEA9cVzHij4Z3lgIpxGDDMSQc4K9xkH1FZWVyXd6HMaBqctpKCjjackhvevX/BzPqihCVGRkuTjHIrwLUFfTLtowxBGOR3q/ofjXUtLlcwzyZ7EsflPsK+hoYnAQpKNWF5Lr3Of2dRu6dkfX9r8KYL6IPLdlywzhcYH681qXfgLw5pOiS28ohLEHLlhn69civke6+L3imWEJ/bFzEVPG2TGR6EdMfhXO3vjLWtSUi51O5lUjBUyEA/UZrrp5zhqNuSnazD6rKWrlqei+I5orDU7hbWVXgVyqkEEYBx2OK5u5vxLkMxJIwOegrgjdSpgbicH1qc38zAEu2fY17MeJ6MlyuDaMVhGne50NxLLHgqxIHSus+FvxGfwR460TWZSyJZzh2lCgkAgg8c56kV5xHqErqcbiB1OM1baRii5GCOma+LxdWlVm5U21fod1O8dGfqv4N/bR8Ia1pUcqamhdW2sXIjI9ypOSPevSNM/aT8OXaxmPXrIlwMKZgDz2OTnNfijPCHJJQEk+gzmpre/nslAimaEA5BU4Ofr1ryJaanSldn7q6T8YLDVFmMF3FKIWCswcEE4zwe49xxW5b/EKCQAtIE7nccceuelfhfY/FvxppflpZeJr+2jjHyqkgwPUYx3966uw/ag+JFkYkfxFLcxx4IE4HPHcgDNY81kXy9D9trXx3aSEEzoQTgHcOT7VbbxXDIvySA5HHNfjpoP7bnxB06fF1JaXkZAAiKlVGD34Jya7rS/+Cimt2jKl74eiKD5S8MpbAz0APNJTDl8z9QYtbn+05MgKE9DXPfES+MujTFDuZlwMdq+HPD/APwUa0SaMtqVvd2ZQHCeQTvPbGM8fU1seIf28fB+s6C5gubhJ2U5h8t8g4xwQMYPajmFbQ+Vf2odSmuvidq0ZVIoFEYCrwC2CSSPXNeVaCsIt3SXDMSTk+5rS+KPjd/HXiO51AF/3h4aTGcZOM445HNcZFdyxsQCef1oT1uRpc6O5RPPXbgAHFel6J4gltfCgtbS5kiEW5gEbBJJyeleMrqDDrlj7V03hjWxEG80nHQKfSrp1XTba6o5K2H9vZS2TuasPia6VpBczSSHOTuJJ/Ws3UL4TSnBBB5xVvWpLSaEvCFDkZIA5JNcnJJIHzyAD+dZSm5PV3OmnRjTXuK3yNBwQCUHA5yab9ieWMyEEe4qEXxXJYCtix1mBrMxtGDLnAA7cdTWSOmJhtGehPSnW8ZkkUYLHPGKkmUGcknCk5AHbNdf4D0dLi585lWUA9CM/pVRaW49Xsjmi4RdhUg9MH1rpND8NtrUJSJsPjOBySK2/FPglp5EmtoghIJKjoSas/D61m0rWYw6FmchQB1BJ4A61pGpFvlT17HJiqVWFGVS1ktbnP3vg+Ww3JLuBA4DDmudlgWFyAOc8GvpjXNCN5ppa6tCgxwzKc/hXleq+BoppHljYcHgY9q2TbdkfJYbMuf3ars+5wNpJ5cmDkD0r3j9mq5Np4jPmgYnysTHqCOSPTkV5nB4DlaMuXyO49K39Ce40B4CpZREwZSnByD1yO9ezl7p05uVba2h2V69OtTcFJO59deLvFF14es0mij35PzELkAY7157d/FjRdesLi01W18yVlIIVDg8dyehrX1L4n6bceFYpp4h57xAGIsD82Bn6ivD7i2s9TiluI59jjnYCB3zzXzeOnGrWk+xtl2CSpJ1I63uvQ8e8WosOq3LQKfKaQkD0BJ4qnpNyI7iIkHdnp6iux8d3Gn3VtD5QCToSrYIGR/9euBVCrAhyMHIK96xpTcZJ9j6SKZ6JGpn2AcKBx6Ct+3sIL+0aylAKlcHd09sVzPhS4F3D5bEFwSRnqeK6a2zGNznBzwK/bakKWc5YuS12tH1ueJCpLC4h32POtc0Y6TfPC5BIOQfUZ4NZasY5hgZB/WvQvHGmrPp6XCOA4OTn0x0rz23YO4AGGBxk1+NyjKlNwas07M+qVpxUlqmfQ3wK+JdzYQx6bqb+ZpxIEcxJzESeh9v5V75qk5tYfNVhKjDIIOQfcV86/CTTLbUdEnaRALmOQAY5JGM5P1Oa7K3+JEWg3J0vUGkwy/umIyAc4A9s+9d+BajWjz7XRx4qEpQaiuh117q4cEyIQAOOO9crqM0M0ZdSC46DPNWL69N0C6FWicZBU56+/SuJ1WV7FncnAA4BPQ55r+gsHC8Fbsj8+qPlvdbmd4hMUwdCME5OT2r7u/Y10h9F+C1gQQGup5ZDkDJAY4JP0Pv9a/O/UdeN47xkKWAPzLnkY/pX6bfs220UXwe8L8gZtgwx3B7n3zXwPHlaP1SFNNXvqj6/h6lOPNUasnsdXqdnOb4SkEFTwRxmtiwvJwiscn3rRZ4p1KEAkdKgBe0XcUBTPAxX4QtD7O7b1NGadpbYAg8jOa52/0y3vA8UmDnrnt710dpMt3blnUqO2RWdPp8EpeUSHI7DipexUdzmZ7dNNtvKilBAH8VcHqdxNFqZcNg57dM967jX4La1tXlecjnAU9yT0ri9RZZ7VwjDfg4ZuQD6/nXFN+Z2RWh0+gaw9xAsLYZwMBhxmrFxNJp8peUEoehNcB4RvLqCciY4fsQe+a9Bmhn1jTWRn2Njrjr0rnTu7mlroqJqH2w5iGVzg5qC6nniJ2EqexFP0yJLGIxEEyk88fhVe7lninIKfIenFbQbOdrU7vwd4kuL+yFtcH9+nAk/vDHfJ6jp70/xDeT2soQjeGHXH9a4O31SXT3WRCRjuK6zw34xtdanW1v02ysMJJjI+hPUfyrSPkS9Cld6TNPEs6HlgGx3Fc9daxLFKIjgkHHPX3r0vUNBuvMxAC8RAIKnj8a5PxF4NeOZbvHzr95T0Pv9apJg7WINNiUgSliCwyRTpryIXHlBzv+vU1UtnlkOwAoF4IJpZtD/em6EvzDqOOtaWZm9DRtbRQxcMCcZwarao7zoyKOvSo7W9lVgoQlQcbh1qp4hkubaNJUVlRjyRjrTWwaEtjPd2Fu8buxGcqPT/EZq/YySXw8q5jBUjgke3XnvRoEgv8AS904D4JGcc1FqBZrdhbsyEdh1rRbg7NFiy0MWVzvL/JnIA7/AFo1aCNMSodoJzkdM+9ZNhfXNvbO0pZwM4z1FO1iO41LQn+zkiUsPlJwSOM4Naxvc55JM6S0liEEe4Bww+9jg1TubBJ7oNswMjBHTr6VB4WtpbDTcXshKKARuxhfUZPar9iouC8sUokiJIyDkda7IXOWST6mVe6ZCs6zhsMowfcVzXiXTodVtpomAdJFKt9D1966y+sPNdwZQMc7c1zt0kUSsuSSP512Rd7HI1Y/Jv42aOug/ETWrONFjEc5ZUUEYDEkAg9MdPwrz4pvyQMnPUV9QftyeG49M+INtrpjRI9RtkjYquCZEJGTjg5BHNfMBcfwHjrW8Sdh25SAvRhSOmeSQaIzkkn86GYbuMikPoRs7ISAMDrRECy/NwRyKVlLHrSbeODnHFTLYE7HoHwaAbxxpyA/61ihHPPHOMe1fXkMZGMA+xr46+DDEfEvQgDgCYjP1RgK+y0UoACe3WuGS3OqL1Q6Xcyhc8jrTrVzE3I4PrS4wA3Jx1pseZD3GDXDNanZE6XS4ejnp6d66OyQ9c5HXHpWBpURRFLHOR1robQ8YPfjNOKYy35pCYPb0qvJKxUnmp1UAYPOeue9Q3GFGB09K7ILQ5pFIj58nr2ozzyD64pWXkHBqMk7ua0M+hJgMMgnJoI+THfNEZDjA49+lDDjA5rJouDsMxxgHntSYzwe1ID3P6UoPpzmoNLjsdx2p24lTmmhz2zSMSVzjIFNOxMhvP8ADxj9ajbJGDkH3p7nCg/pTU+fknn3rRbmbGkYWhFHGeMnBocde57VEuVf5jxVbgixjaaejFST39PWmr0HenAc8g1O427DC5fpxz0NROrDJJqSRDuyMn6dqZJnAB/WkjNlWc7gfaqN25CEDnrV+4wO/I6jFZN5IdrYOBjoaaZF9Tn75FlnLZzgdKztQ2FAhOBmr7uGmIHryR2rPuwJZlUDjPIPTOa0WrRjJ2i2ztfCEX2GxhckgBQBnv713+nX6TgKGzj8q88iuhb6WsaDB29/Xv8ArU2h6y8DAOcnPOe1fSOvTjFJtI+RjCdSV0rnpjMcEHpWJ4gtBc2EwbOQrMpAHXHSmR60HRSGBJ5wTT571biJ1I4II465rjxOIpzpSjFpto7MNTnGpGTWiZwtkyM+wHBzxn+VbUHyDk1hYa0vyvJAbOPX8a2bd/M4xx1r4xOzs0faqSlqmakBPB6irSjd1HWqdvhRgHmrUb7fXOfWqNUSj5SAamjIGB196rliWzipY8Eckg1W49CUMA3tSlg3INNA4x1p4GASB9M1SKGq3Jx09aehwc4700EcjGCKAxOMdqpJsgmVskAevNP2FCBjIPeoYzk8cGpiSVAzk1auRYArA89PSmuCFzjmkWQqcZyc1IWLZGMk9a2RmytkqMg4Nc34qBkhB7c59q6VwOeeO9c/4mwbcMCRz2/rXSjnaPOLn5JmUnkd6WEkjBOQKZfRl7phnIJ6+tA3R4B59eaaRGxKHG7jp05pc9gMD2pqvkEgZ/lSsBs3cjj1oQiN8McA8eveq0oA5HJ9alYHGRye1IygRZJwe49apagV5ATGQc1n3b4i2r0xyT61ogBgQW/GqN8mYyE6j0qhSOTnBMxzwR6VEwdxycEdCOammiLTEc5zzUDsY5lBOV7kVBmJu8lMEnJ9arJGkkyKWJZiABxjOeKvzgMowM+mapLEBICASRyAKznoJpXOnv8ASW07TA4OGxgnPt7VwMfiqSO1ufMkZ3iJXB6nHcYpviDxNd6mj21resixMVeNhznoQD1xWLawosR8wEk9Sehz1rldR30NoxQvhGOCPxVFqtyXDmTsxGQcgk49jXrNxZaIttPfokJ35ZpHUZHHcHmvEtU1FLbIUYAOcjtXJeLPGF5cughndIwu3CkjPPQjpW1OTlZI0Uep6hcfE+DWtUj0Z7aOKBJR5R24yenHYZ61sazqNpbOGEQAUcgDgGvn7wtes2v2txcs8irIGbbySe2MV7rp2kv45klSykClVLMkhwwz04PPWtXGV7XNHZFfUvE9lrESLc4lRB90rkcdOtNuPGFvfWotH2vFGBtDdfyrlPH3gLU/B0LTz3aeXtLqEbg46ge/4V5yNaldi24sw4OOuDWPs5MqM0ke2W0Vs9r9tIVIUyWLEcY+vFXLfV4bqItbTq4Ax8pB7+leGSeMr0afJZlx5DjBVhznPXNUNM8SX2mS7racx85xwQfqDxWioSeptGomew6neXug3pvIG3BlIIGOO/Q1yEniCe7v3lAO5jlgBjrUGleKLjVlWC7cv5ny7vQk9hXfeHfh0bQy3Ny6OkihkU8Ed+a53Tavc74TXUxzIbqBHxzj9frWXfarPpa5FwysDkAseT7Vuak0UFzLHEcbDtI965y98O3GqMSG5PQGiK11KctNi/oHxFmCeVc3jkgEEOcgj+lUvF/iSTUQbf7OpU4xKCST3+lcffaXLot2Y7lGSQDIUjH8+1I+uTTJs2qQvtzXoQSWx59VSa02INT054IhIyYJ5z2rC24YkfnWtdalcXEJSRiUA4U1mbSWxxz2rsj6nkzi+ou0suRyRSDcQQOtPVsYA4J5zTgB17jqPWtDl2ZGGOMHpml8vI+vNJuz1GfSnLLlQAMHuT3oEO8sHoOR196iZSx6cZ61KgIU549/WmRnJO45GarQaQi4B5HPc1YjK9Aevf0qIAE+xqYbUIOaYh8YAb1PpTSDu9sUzzTnI6U7O8degzigLIe/CZzn6VX2hvmB4zUx3FPeo1XaME4+tNW6hYYsZbqDTlU9CTipRgAEnPqaj35OCeCeKWnQWg4PjcuARTXbnHJH06UgRgwI5560oyjZP6UBoRkDk5o64FPcqTgY+tNwSeTg96BDxBgA547CmmPninbyflH503JRiDnGKBa9RRH0yDSnJOD09qYGLHGeKkjBwAaB6iLEAx4IOf0qRshDjk1CZH3kdQBxSbyeM896AAFhkU0gr14xRyD6Up75Oee5obuNMdt3DHU96RHIYDsO9PU/LwCaaxDHBJBoFe47fu4HT1pobHGcc0eYVGQM01TkZIyT60CSHMy5x0z2prArgE8VGy/OCMn3qR5M4yfagLakRXc2eaRl24wO9OMhyAOQetNwWbJOSOua0sikK3PPb1pMYzSlCV45A60/AIBprdC2NXw7ate6jBAOfMkC47nnmvsfw1Zrpmi2ltGmxY0AwDnnHPP1r5i+EelLqXjXTAQCscm8g4I4BPOa+sbSJUgCgAY6D09MUpSscE3dtkc0gRCx/Cs5Z/PkKEc55NaV5tFuQx5x1rDjuTES3Xv9azctDhknc05dkMQRu4/IeteUXtoX1WUFSFLHnHbP+Feli+W7IRxtBOMms3WNBR23xcnucda4W23uYybZyr+HkktleEdTkk9cVq6F4MSSITycoOQTyc5/lVmG3kWMIFxg9a6K1uok0/YRgqMAelUocxlzuOpz3iLwZp+uWLQtChkAwGKg4OOtfP3ij4X6l4fuJtsbTWsYz5oHbrzX0ysjJOj9j3PIql4wEV3ol6oiErNEVIBwTxyBjvW3srG9PESWzPkEx+USD29antrkRgEAgg1qXWh3NzeSosTCQEkqRyKy7jTJ7OTbIjIfcVi13PVjUjNb6mxY6uUK5Y4Ugjmu40HXWLojudjV5lb2suc7GwOTgGvQPDHh6/u44TFBId5wG2nj68VHzOSpFX0Z6XompmWcRQvnsAfWuutdL1C5JZQxYdMZxUfgXwGbWGOWcZmKhjkd/evQ7S3NkcBAR3FNNrdnG6aOXsdO1GP5nOccEEnj8xWpbxSlSxJAHXNdOPLaMAqBnk0ySxVgQBwew71LXdmLgZNtI8hwcEdOc1JFZP8AaYxHwM8471cksRByB0FV5tW+xKXGBtHT196z5UwUbbnb6NGkUYViSccDHSrPm/Z5vm5HpXn9j40igUz3MgRAMlscD2rpNF1uLxJbCa3cSJnAIJ5/+vWDhc2hY6CWBNQhbYPn7VRtVeGQo4xg4zWjp8T2aFiCSanTFySSnbr6GvPqwOym0noT2k4EZUjHHDU4scEA54qqzCLhT07etSFt6DaME8fSvBxF4Hu4Rpsq3ROSOD9KyriNxkYPr1rY3gMVY8n1qjfMYxhec9Sa8acrn0VPQzY5jGTxUMzFskcknrSysTwOM0ioxXnpXLdt2OlS0dmRKh3ZcgcjGayPFuqJp2nSuiFyqnICk5wK2JI0JJON9QmGK5Ro5QHUjByM17NCgkk7u+58fjc1rSlKlBJJOx5DB/ZHi23aO5hRpM8hl6EemazdV+FmlXGRGvlMckAYwCa9I1Lwzp+nO0trEqSckhBXl/i7VdSfWYkst4KHaCueTnkeld6c11Z8/LE1usn95L4T+FUdpckXbrJGWAUAYJHufevpDwLpWlaPpyolpEmOQQoz2rzfwnpeozWMJvIsyk9RnAPpnFejWmiSPbIgLKe5HY5rri2ld7jjKUldts1rvU0uZngiQeWRjIqDSfC8UVyZyMEnOcdals9KNu8YJ3Ejkt1rqLW3GwZHOK2T01NIp9RsMQj2gDj1FXYW2vye9WI4k2cj6CojASCQeKnm1O+lFM0Iv9WCD9Kk+1KMBz9TWeZvLQAHoOc96oXd8A2QenUA1SlZndCHNodGtwhGB09acboDABGc1yaa2oU8/hUsGrrkZYA/WtvaMt0mdN5wZTzz6VTnO9j7VSTV43UEEj3NDagnHPJ5rlnII0mmUtSGDnmuYv8AB3LxyOtdDf3MTxszORjqB3rlr64DuxGAM9DXl1ZyOlJrZGLfW8YyQRuHrWVcOtuhkkGFXPPpV6eeWS4AwDzzn0qW80GTVtPkjSMksMAkHAz34Feb+9nK0Qdb2bTk7LzOEh8Sw3N9IiuAFJAPQH6ipNc8R29pbbjMoIHY9T3ryXx34L8Y+Brx7pbC5ktJWZhLCpkyAeScDj8ecVwN741v76fDpJ5gGCGBHP4969WnhJtXuexHOMLFJJ6ns1z8TprSZlDoyAZyWwfwriPEXxWubuV0Usu75cA9B6g9c1wGp+H/ABTd2TalDpl9cWaqWaeOFjGijqScYGOlc9p2pPnMpJOcEkcg/SvTp4NKPM3ctZtSqv8Ad6nqel62JbtXl5cnJc9c12Q+Ic2lxCOyYhWGCASBgjBAwcivC5NUkjCKGJB5z7VoafrbyTRhySFbOCetdHs7LQbxkUnKS0R6zDrMt45mEjCRhjAYnpUM3ii9jlMbB5GyQAQSevpWn8NdDudZvIiLB2tnODMCeBnk5r6V8LfDjR7ZUnl0u1NweTKYwXJ9c9aUadWfwRZ8xieI6MFaiuZ/cj5Rk+HnjLxjBLcW+lP5CnG6QeWSOo4PJrlL74d+KtKmHn6Rc7QfvJGSD7Z71+kdrYWUduEWJQPQDj8qhvPDdlqsYRo1IByNwB5/Gto4XEv7J8x/bWMnK/N8j4m8CeAvE+oQIwsGtkkHHmEg47EgDIz74rvY/g/4hgtnLRxTMRkBWP8APHBr6u0TwfaWA/dxAE8EgYzXT2/hy3kjAMYxjgY9a3WHxSVndI41OrNuTer1Pz6vfhX4ls55rqSydIlOTtI578DqfwpdK8ZWulgxPAFnjPQ5BPvnFfoJd+BrW+hMTxKUYEEEda+bfjh+zEtxDLqOjf6POo5Crwee4H6n0relKtS+JXPWweMq4a+l0/vOc8D/AB00RGWyvCLIltqvIflI7kk0z4mfFnw7M9tpCyR3UN6D5rxMCirnAOQeDmvAdR0Hynl067BS7icxhoxnBHHHbFczc+DdV88mXzGOdqswPTtzXSsRGS10PscLmtCra75X2ZJ8VPBeo+FNSM6ubvS7o+ZDcLlgO+0nnBGcjnkV2/7KetXFh8UtJgaeZbS4fZJGMkFsEqSO2D3pPhz43tY5G8MeMITc2DALHLcLuCEHABGOnvXpPhv4V2/gfxpZ+ItHkMumLL5xiByFJzgAZ6DOf886cyZ9Fdzjboz7p06bzbRDnIxiquoRGRHwOR0zWZoni3TTpENz58RiZdzHcBhu4xnqDxzWhZeJNM1pD9kuobjjJEcgJH1GePxrqVWNld6n5ri8sxEaknGDau9uxzsss1sWJ5AJyB2rIuNTZnBHPPeum1CMO5IwRn86rQ+G1u/mUD1NZSqJ6XPnJQbexhw27XrBgOc961rOwMa5cj8a2bbRPsYAAHucUl3agrjkc8YrmbbewRw85PRHNaxZwPA5ABccAAda8J8Z6q+k6m6ynBIBC9QM5H9K+gzpXnv1OOv1rgPip8ObK8ggvpVbzMiMsB1ByR+vesmm1ZI9OjltaUkravZnjX/CRSksRkR8ZbnFcV4k+IEsU7wK+BggYcc89q7P4x+Hrvwz8Oru/sFZjCoJ8tSScnBz1OAOpr5d0jXZL9Hkv7kyNngN656+tRFOOkj9CweXL2S9ors9V0uC78WzLGZWj3nADH+dd54elvfh9bubWVpbhyMhvuDAP59a8d8KeL0tdatTHKUiDBWwex4PSvYZr631YR3EVyjxnGQSMjjnI68V30mpJN6He8vpRduW56/FFgAMMEDjHSmXC/IT1x2/GpCcsCDkUiZ2ndz7VofBkUB84EgcD1qtqgAtyPY59fwq4AVBC4HaszV5CsZHBwDwfpUyS6mkTyDxbb/aLifJwACCPXivlnxrCIL24+fDhjwOhOa+lPHeqCzackkbs4LV8xeNWN1fyOCcM+SB2zWTirnRE5IkmTJ45/Wugt3ZdL56YxXOOCDwSDnitsMY9MQAl+Oc1srJg7s2PCsS3d0qhcYJyT34Ne0aHcmOCKJyQFG1c9MV454A2SalEAMjJJB+lez2Fgl2YjjG04AFe9hEvZX8z4HOp3rqK6HVi4E0QR8MBxn0FY/i6wSTQrh0JPGAF75ras9NLxhOhwOTVtvCs+o2UsWcgggA/T1p10nBtLVao8qg2qkX5nyrfkC8cEHIPQ12Pg0yaxKlqckqOD6Cr+sfCjVpNUuGARkDfKFJy3pgY/Oo/DOn33hfW0M0WzBCkkcYyDwT61eBlqr6XPosRVp1KXLfU9st7AnQ0tumFwAPpXOS6a9pvUgjacn/ABrstNnivLFZUbtkHPT1rC1BS11tJLgnufz5r5TPn++ij1OGqSrVZq2qRLo1lPcbd5YxYBBatOaUxSMgbAA5PatazsvtOlo0RAJXnAxg4xWPrVg9tpsrKxMgU4xzk4rqjh4wSsrKyPmsd7mKqLzZ5J4uvpU1N08wmMngE1y8msmzlA4z1JPeqeu6hMdSYMST3yeh9KpSgykFwRmu/CxSaa2NqFCyTlrdH1B8B1Gq6Yb2XBVvlCk9wev0xXquoaVHKm9VxIMtkd68r+BkwXw1aIqMgYEl+ME5weR9O9ewSKfI6kjHX1r1sT70jy5rlm0tjKiSK2jDO2Sp5PpVa68SWkTqNwfJ2kg9/rUktibuKWEA5cEbu4PqDXI3ngO9gVzFIWOcgYOa8mqlZaGXU6ie8W4hzGQSemKrfY5LiymCsVfBwR1zXO6bb6hpkmbhSE6ENz/WkvfHsGmXXlJ85JwcdK8mqkX6mNBqlxbSS290rbkY5Zs4/WvJfixcDVZGCKAEJBANe5XcMOvWMs2wI8gJLAck44Oa8H8ZtFpRuUuDucnkdT7VyQvGafY68PKUa0XbqeNlFNwAB8wPJrt7CyCIjFcjGefpXFZzduVJ+ZicHtz0rs9O1UR2gSVGJA4JHBr7rKKqpyk+6aPtJ2cUZXipkDAKuTjt9K7j9nrUoo/ErW86ACdSqsRyO/8ASvNdXunnuyQdwJ4Br034e6ZFpcdlqTkRSFuGPBwR/UVwTs2zoSufQereGLOWWKYKpIHOPTFcr43iW+0uWCM7Sq5BAHUdhn16VuTa7HPCFDkKVH06djXC67dSqXzJlSTgA5GO1e3h8ixGKgqkbJNXV+pxTxUYSt23PAPGNg9tPuYhnyeR2HvXNwSYwD3Nd744sY5t8pc7x/C3cVwKwEHIB4r5vE0J4WrKlUVmmd9JqcVKL0ZJKxyRwBjpVdSrgkngdKAzKxyM81GWw3JOPWuS509CykRmXIzgdzWz4f8AD82u6jFaQoXdmxtHf1p/hmyiuYyHbamclveuv8Japa+F/EdvdMA6q23AI78VrTd3qcdZtQbjulod/wCGfhbo/huSG71kLdRYPmW7DAP65JrvbzwB8NPiBo4i0fVbawvcfLZuyrICRwAGOcE+2K8c+JPjEahNutmZQQFK7uhBOSBnFecLqKm6ErLiQY+cfeH0I5rvpcrkua25w4WVVQvV3Ow8cfCa/wDBd3NBITcxhgFkXBJB5BOBj8q8+utOmtsmVGUZ6EV6Fa/Eq/vbaKzv5XvIFI2mQklOw5PUVLeW9tqsZkUByAQO/Ffd1OGaWKoqdB2k1da3TOuOK5HaR5UinIyMDPBz1p8oO4Y571uazoMtoGkX7g5yOw681jlfl3Ec+4r82xOFq4abpVYtNOx3qrGSTTuiEyPuIB5x29KkiVtuTnPqaLSLdPlgcdK0JrUlPl6Ada4OW25SlFmUzlTggY61It3lMA4+lQ3KFWwD3qIlUIwST3FCQXTJnlz1Gc9ajl6Dbk0+IBkLE4IPemoAzYJ4PetCdL6DLfeOoJ9zWlBcrGwwSD1qoU2j5Dkjr61GxIPPU9RSsUlqai3weTJPGOcmpb67iaIBRkg5OayU+frxTyNg7ke9TaxotUS+Yz4Gfwq7aw/Pk5B4rNGeSOMc5rSsiWjwww3Y1JajYmmiIIJORjrXr/wQ0Y3n2q4K/ulUKAccnPPvXkaQtlQT16V698MNdOl2hiUf98j9TXLWvyPl3Z1UFHnTlt5nb69d2kFz9lO0OBgAdRkVL8KdDh1D4kaYWgE1rGSzAjIzgkEj0H868y8Uao51dpCzcktnp34r0X4LeLH8NauNRNs1xGVMbEA4APofWuTBwkq8XPY6swlGrhZ04tXatufU/jPw5Y69pBiWJI5VUhWAAxx0+lfMfiTw+mh3EsD583JGByB6GvoXRvF9v4rgf7I4RwvKk8ivLvGPgvU9X1qWYxZ3EZZuFHHbjmvq1Cz8j8QqYedGo4zVn+h5ZplvI0koI3IDkD19atW+p2NqxguYlGcjlenpmtrUdGm8MkByGLDJB6fQGt7wl8Jbbxtp8up3cxgVgQjRkEhs85z29v1pzdov0NMP7sk99Ti4LKy1RZQ77IuxOAAc9a8y1WRrHUZ4opSUUkAg8HtXZ+ObeXwZfT6axL7SQreozwfxrlrrw3cPYm+LqBgkAnmvlrts/UKUU4prZo4HVd7SsSxJz39qpxSBDz6dKu6hG8kxY8jPeqRGWyTjHFbQb6nXGKsaej372V7HKGICtu4OM16cH+22aTQuSSOQOxPvXkLMfLXZ19RXUeFvEMtoRAXypGCjcg+h+tfbZFm7y+ThNXg+nZnBi8L7Zc0d0dVfxPPayRy8kjAz6V5/JGtteMmR8rcn1rubi8eTJK8EGuD1LIvXyuADz71rn1GE6ixUFZPdeY8BUdnSb22PYPglq7W2s+UZSYJht8sgYDHnOeue341ufGzQnNvHcwREnksVzkY6Acd8mvI/C+vyaDJFKhCgMCR0JHoD719F6PqUHjfw8jOA7MNrZ6Akc8j2r5iCe3c9STs7s8E8PfErU9BJgeQ3VsBtEch5XHQCp9W+I0ur/uzCYQeytuPTnJx0zXS+O/hPHaxy3mnBvlGWjUZx7j2rkPDvg+4XVIWu49kasGIfgkHpxX1uBzvHZclTg7rzPJrYahXfNKKv3NPwFZQ6jriG7VnjzgxA4L57A9s1+uHw18IRab4J0GK22xQLYxbUXoAVBxj8a/MrS9BtIfGWjwWgBE86Qtj3IH9a/T3wY8tvpsdoG2pBGqKB0wAB/IV8nnmYVsdVvVfnZbHr4OKhC0dEjYj0tbacy7y5HX0q5ATdRspjyBnGO9YyauIL427guWPAHPNdRpazRDfsyp5xivmdLHend6jTaqllgrsIHArEa5tokdN4D9we9ber3+2FmOE2j8K8A8SeIbufxFckSlFTaoVW46c8dD1rmqS5NTppR5zY8fy+fGUt3UndkqOted39/d2SRBWwGYgg/TPcUuq6jdW8nnLJvLNlt5JzV/UYor20iYjDFQ2e4JFebOXM9D0IwaSuVdJ1nEocvkg8nPvXqei65FLZAqcqR69/evEY7NLCYiVydxwCDXoHgOVYLZrcfvAxLbs9OwGPSs4Nt2YPTodRp+qxXOqPGVAbnBPQn0+ta91B5tu5dADjj3rL06ytLS6aaTJI5wPXrV6PW7fXLn7JHncpwCARmuqOxztmO+ll0IOcEnFZNt5+lTkngqcgmvQrzRHisyVb5gK4zWdMuZIHIfkZOR2qldMGk0dT4S+JN2t9Hb3ew2xHLEHIOP5V2q3sGuK4RlkU+nOK8JtkeCMvuBK9cGuv8C+KoNPWcvJ5hHGzqRzx+GatS1I5dCu13NDqMsDpjDEDIwcZPJB6VpSCS0tmaZTtPXNdVpaWmq3jXZtELP1cDk/UVzfie4ll1p7JYiIVO05B6GtlqjJ3T2I7CGNojMvCHsatXF/ZSxLBPH5qMcbcA49/zq2lmLSAKwIBGcGsN9Utba+ETRZwRggZ6/0q0u5N9Q1K9GjPHHFGfLccKB/n1pBczxXcMiRgwMQGBHOO9Sa3cNcBVWIEj7pIzj/69RCW5k05w8WGAJBGcUK6E7M6U21mYxuQYbrjp+NZ9/YggJb4Cei9qxfD15d3EU0ExLAZ2eo9ea1tBsrmC4cTNuByQCa0TdzN2KmqaNeT6TJBDIWDDGB+opPB8P2CzNrI22YMxAJ7E56VoXl3dxXypGD5WcEHoain0Mzail3HKVPdQeD+VdUWcr0KWrW7wXYmZyEY4K9ulVLrTYZU3ZBJ5rZ1mASQqr8nsR61ybxzx6k0QLeUy5BOcZz0rtpu5yzR8vft7eDYr/4e6fqsYPnWN1zsAJZCMYOfc/rXwDLEIwcgg5wcdq/V/wCNnhVPE/gLX9OughD2kjIZBkIwBIOOvGM8V+Ver2xhmaNuHVip6jkHBroRkZgJ4Az9TUiKdhAGeetAH8PPPemq7JwRjPQnvTGvMCdmQRnNLGVJxjjGefeo5NzNjHHU/WnAnAAGAByamVmhqx1vwyjcfEDw6Y5TE/22PlcHIJwQc9iODX23LEUU45I79R9a+IPh2I38W6QXJwtyjMQcHAPPI5FfcUaebCrqcoQOlcc9jeIwjbCCevfFLaAqwIyMnvTmX5SDzx1zTYAQygevFcMrXOyL1Oq03PkgDJGeDW/bqdmT6ViaMCUUEfU+preRSEGAfxpLUpjxn6gVBdPtwMdR1qypKqSTzVO9cNyT71200cstyMSBVBPcdajCbhnI470uQV5BGPajnAOcj+damQKo25z/AI05AMcZ+h70ikHpzRk5wfWspdzWNxpHByMU1Rk8jinnk+9CA5+nasjRK4BhnAwaVsBevX070jqOw5zRtPpyKCWhDHwSBkVHsKtxxTjkY5wPrTZX9AOlaxJY0kbvqaQr2AzTQO59acckZ7VZI9FwBnr3pznJ47U1QRwenpTncqhK8jtSYWG4IUnvUErh+WPIPSpFkJGO/tUUiAZJ5NStRPYrzruHXjHpzWPeKG6k4xWxK3Y1jX4zkEDHanr1M2rGNMuJCEORjnFZ2wCdCRkhhwe/NaQOQ2PXjNVo3i/tCASHGGBJI4NHqclZ8tNs3xH50AKr1HAxioYbYox4+etrMbhTHgg1YFmJYRgAe461zYqo1JLyPEw0kk7dzHimlhIbByK0bXUmdMHOfepxYBoQpHPrUX9n7RnGDXm+1luehTktTKvWP23JONxJH4Y5rSsyQKztWg8m7jZj249DzzVuwboxqb3Z7VC8krbG3bkDkjBq5Gm8c8HNU7dQwyPWrKMR0zn2rdbHckTqCMADI705AAcmo0Y89TUkahwcnp60k+pViZG3YOPzp7OQMfjUSpt5zUg4yD6VomrhYaMsSegpVXBJBP8AhTlX8qRcFhzn2qrskkiIJGeD61OOBjv61WCjOM8Zqft8uTx371omQRqu1ufqSac7Ejg496jaWQuRtwuPT86Tn+InH9K0iQyNl3A+tc54jif7Ny/yg8jGc10kuNuATWJ4iUNYsC2D24zmuuOxztHmt++2Xg8Z4qLDlNwODnkGrF8FyM8nPNQl0+6TgY4I9a0RjIImIQZPPQmpN+0Ek5PpioUkHAGM4yaUsSeM47mpGSbhwc8nse1QSEFiucelSqVSUgEnHrTGI3HjOTjNAEKxmNOBnPOD6VVuh8pxwcdD0q8euQM56e1ULxHY5zn2prQTOS1CcRO7Hh+cY71Thk84Evweo/OrGroDdMCMEHB5qCFsEAjFPUzJN+AQD7/Ss+61QaQTK43gA49z2q7ORsJ69s1kXdvLeD5IjMF+YgDOPfFYT2Kjuc34eiOp69P9pBAnyQw6KTyCfbtVPU5ZbAzxzSbirEAp09K6t4tIh06W7ZzA8a8g8YIFY1p4YGuXKOLmMpKwCh2xuJHQHPU1ycjZutDh43kvpmEhyMck+9cj4liWK5IXkA8H1r1j4kaO3hPSo7eWzNu0hxHLHypIHIyOM+x5rzKwSyv7a5F47eYAPLCnknNdVGHK7gnoS+FGsxbvLJJsukO6PpgEc5+tX5PGWqnV/tOn3MthN5Qhklt2wXAPfsM+1ceqfZbtgo+UHjNSTX8ysdvy8fnXZy3dybmx4g8aa7r9qlnf6jLeorEqZsFhkYIyByPrVK68P33h9Ip7mILHJ0IYEHjOOKxTLIzFySeTk1oXniW6vrFLWSVnVecMScfSr5XaxLaI4Il1C7VWOwMcHHYVqat4ai05YjDP5olOBnHB/DNc2s7wOCqnPWrlvc3eoXKpEskshPEaAkn8BTcZdGXCauem6Z4UsdBg069uXLoxVnXsCeuD7V6F4l8S2U9raNp778ttfGRgY9uK8G1LW9TMcFnewTWwj5VJUKnH0I6Vt6L4uaysPshiEhI+U85znvXNODOuFRdT0W2gsIdVee5KiOZQuAM4b1rafTILfZc26b4wc4PI9q8o1Y6lptvBdyS7xOTiNzkoe3ArrfDnjV5rJbacDftGMZ5+pPFc9nHc7k1PY7nxL4D0r4gaRHclhBexxlcIBknHA5OTXh2iaRFo3iAR3Sl1hlG5WHYHkEe4rvbvWb/TZFubR5FAOCqk4IPbHpWLFotzfau888RAkyzOegPXOT+laRm0tBuEXuWPiL4j0m+0J7WzsI0cEBZfLAIz2HevGZchskYyeQa9I8Qz2qW00XmqzLwD3xXncgMjk4yAeK9Cldq7PDxC5ZWWw0MCvNBORxzSuBtGRg559qaoO44NbHn+bEGQenFOwNwPQE5puT3J70R4JwefxoESL85IzTRGMFR6/lQfkPA602MkHB9aaKRNFB2J5psi4OBnipUYs/PH9aZKWVh0xQlckAp2c4JzS4AUHOD/ADpSVWPgdevtUbAOQRx7VRVhzSbTx27UrfOM5OR+lPIyoO0njk0gxszjjFBLZFG2BznFHmZ7DPrRu39BjA7U0DnjOaBIV5SWAA609UYYJPHvUm0bQTj3pG4XgZB7UCGOA5BB57mmkEIMcj196WPG7J4HvSHcxyMbB1HqaBodjaBkkE0A7clsnPpQwAwT06UxyWPHIpbjSHoADz+BqQEAc1EDsAyMe1OXMg5xz7UySPg8559KQsWOcc0Y2jHfPWnooC/Q0JXAbtJORnHvSBc8HrnApXO9j3HtTo0yMjnAwfaq3AcFBUjuRjNRGIqQfX0qWT5VGDmmeYSmOnvQAjrjBP3cVG44BA4NOX5l55xxSqwxgjIzQA2McEkUr4PB4PvTi+FIzwOlNU78Z5ND2DrcjThs/wAqHbIyvrzikYZJFIPl47fzotqOwseXbB4FTxxgnryD0quhxnPBNWY3x0HfrUt8pEr9D2b9nzTA/iCS7I3CNMD0GeCf6V9FSyLDgsMA8fSvDfgFbrbWFxcly29goXjsck9eua9R1XWvkAVuAOcjr+Oc1zzqWObkJtb1BEQkOD2GKxjdh4QEOTjrWZPqK3akE4PbFMtptrKij5SeSetYe1T0OacOp0Wmws6kkAnFaAkKpggmqmlSDhcZB4Bz0rXityxyBnPUmtoQvqzzpu2iMu6smMZdVxnkg8VjNe7JDGSU5weetdfIjMhVySCawNW8OPdvvt15PX610pR6nLK72KMepkDBO4etQzagpOWfA9B3q/aeEpkhdHDb8FgPw9axLjRrlrp4RGcjOOePfmpk4oi7S1MS4srSW+NyUQyZwTgZxVXUtD0/WHAaJG/2vQ+tXrnQrtJtuCM8Bsdqp31t/Z0JVmIfBIP0rndmbQlYnfwxpmlWokaEOwGTnvXQ+H/FemWhSAbEIHXGQP1riLfVRd2MqtLlwDgP644rhb7VZLd2MZIPt2NEaXmd0Itq6Z9a6drUVxEjwPlWHB6fpW/auZFUnoR1r5E8K/EC+0mSIySM8QIBUk4Iz2HY19CeBviFa69EEBOeOG7e1aOkzbkfVnpkSoACe/8AhVgQB4wd3Pcis2C4SRVYE7ew9auQS8Y6jtXPJWRm4Fg2SNGec8c5xXG+JrSK1iZwfXFdlccQZGOlcFrMTzs4JJw3IJ4rmcrbmUo6GTbeGj4gt/KWQopOSB3r0bwL4bTwpbeUZd/fDDnNcxo15Ho6CSX5QvJbBxjuc10dl4ptdWISCZHP+ywIz6A+tOLRMYpW7nci9DnaEz681btgkTBTzuPFc/p0ThwzMQOpBPFbCToj5PPvWU4p7nTEj1GBkl3LwvpVaK6xuBOCO9bA2XCDIyT61h6pam3JIBAzkivm8wpSj7yV0e3gprZvUXeHbcx5Pp2pk+JUIwCBWdHcl8AnBB6VKkrk8ZPsa+aerPpYuyGpa7icjA7U65tjFASAc4OMfSpopgzAEc+9adlEk64cbsjgU407siVSydzhFneK4YOGIqeHfcy4jBHPOO9dtdeGrefBVMMRgkenWptO8LxRMWIyQeAR0/GvfoQXKk+h8TXpOdRy7s5xPCa3cSl8HPXI5zU9h4BsLaYSm3RyTu+Ze/r9a7q3slRcbckd8U2W3JJVeCO1dSgjn9k7mLJHChSIRAk+3f1q3bRCLBHT0qdrYFssMkHIIqZYtygY6UfDoaRp6lN4FldWyRjgAVpWsgXABzisy/nW3APQd/asCTxvbWbMrNyP55q077HZCi5aJXZ6NH868+lV55xD16GuEg+IvzAEBVA5YEEf4VWuPiLaNJjzC7DrtIIB/OnaV9UenSwtRdDrL2/dW4yQegrFu9SCZIODnkVlXHiyKdAwbCn1IB6Vzes+KYIeXlUZPTPJ+nNJ3S1O+GHkrXR0MutIzEDt3BwapDXisuC/fBye9cBqHi2KImSKQEEcHuR7j1qpDrv259wYEk5HPeoVVLc7IwglqeuReISpTIDg9ucVeGsiQghuMdD1rylNbnjtTtLEgcEc8Zq5beLJI4PnjZyeAQOc+9ZSrRe5nJ012PRbvUMRhgcqPU4rDu9URwSH5AwAOlReEBceLr1bTayAnrjPFegSfBVLVRP9olnzzsKgAflnNedVjKfwnn1sTCmrrXyPLNOnurnU0AjdkJyeDzXu3gnTYXt0E0Y3EdD2qfwt4GsLVSZIV3kY3MOfwrdOnJp0oMeMA9vSuvBYCspKUldM+exGKVfRqzQ3W/DVlfWpgkgjeMjoVzzivP5fgp4aWcyvo1qzuTukMYLEHr1r1eFlvAB/EBioLyxdFJIyO1fUxwcGtjyJRT1ODu/C2mW2mfYIbWNLbbtESqACMdCK+V/j9+zlawWZ1nQoEtrtMtLCinbIvXgdA36Gvs17MMST1HTNZGs6BFqsQjlG5QScHp+NafU0tY7mSqTotSg2mj8xbD4a67r14La3hYMpILOp2j2J5Gfqa9L8Cfsza4Nfh/tdB9iADhomGXbPQd+nXNfcumeC9K0+MiKyhQnuqAfjwKjubGC3faqj2470KhLZk1MwxMlZy0Zyfh7wfYeG7OKO2t1hIXadoGR0yDXTWsh2hAMjPFRugJA6n3qzZII5hkZGa9GjGUbJo8b0NvSLIykh84Naq2AhORj1xVWzvEjIABHvV5J/MIxyT1NevTi10Ommnc1dOtwyjjJrZgzHyeo7ViWl4tuuSee4qW41uJEBDZ9RW/LpsepTTWx0Iv4tvJwQKp3pguoHRgGBBBBGcj0rlbjxDECMuFB6ZPWprfW7aTGZhj3IrjnTundXR2JO2x88/ET4Fi88UXGoWaBRK+44UAADgAY/Pmqo+GzXFr9klt0IA4JwcH6/WvpuRtOvVAZ1JPqRz+tU5tJ01UypXcemMGvmauWTc3JPrexyujK9z4v1v4YWcmvJFqcQtGVwFlKgZHrz1GK9O8NeEpfCunu63hu7fb8qAcY9uT244rQ/aW0m3/4Que7gyt9BhojGQCRkAg+oxmvnfwz+0PqWhabc6JqMRuPKysVwHAKgdjkY5FdHJKmlGT2R+qZT7SeCi2/+AdH8bWvda0mS90K98xLbLT2ORkYHJwOSeO/evB/AXxc1XwDqiXNhd3MQMgkaITnYxAxggcHj1zT734s3dt4ruNQQfuZjtliBOCM9SB1OKz/EWkWPiKM6rpkyxnq8CjHHXIHUEVzSbvc92KaXKfePwc/aM0j4kwQWss8ceqlVLxEkEkjnGcE/hX0FpGHiUpjBFfkP4Z1C50PUbO6052W7gkVwQSTkHODiv1G+D3xBsvGfhjTJYZ1ku/KUXCDOUboc/jxnvirpS5nys+VzHLqMm6sUk+tj0holYYIrF1AxqcA4Gc5NdBLCxTIrj/ElrcmFjEcNjgE12cljxqeHipJpaiedboCRKoxySSMD68157458dW/nvpxi89I8MZNwxkjj68GuR8arqX75JUwMcuh4PTPI/lXmF/qd6tu9umUzwHDEk8+prncpK9j7nC4enZOb0PcPhlqMPibUbmylhSS2SMsAwJBIIBHoQQf0r5+/bL+BejeEr3T/ABDotqtgt/IY5reFcLwuc4AwDk9B6fWvTvgv43Hgq4lTUQpS6ZFMnUgAnJPPAOea6/8AaY8En4reB4LnSr9VfTxLOkZI8uYEAEkgnkAHA6ckGpesH3O6moU6qt8J+fHh/wAOSvdgEsipyc8Y9xXoKwwW9uWtJQl/gAu5HAGOx45pfG+pQeHvDscscJFzFiF5lGCOOp+pFeKz+N9TkmYySsQeh7j2BrClKo3roj1Z1KMLW1ufofB+8Q5GDnGfWpQhA45p4wvbBHPNELo4LdCOgNewr9T8UIw+MhhjjuKx9XwYXIPQH8a1pRltxOB6elYusONjqAeQcY71nPc0jqfNXxnkuTMQh2JwCB6nJz9K8C10PvYk9exr6p8d6ZHqtjdZGWXceeelfLXin5LmVCTweOO1Zvc6InLO2ZCCO9dBJEtvYKu7IIz9awbcjzxkZGa2bxc2qkDAA4HtWnkO2p0nwwsxcav0yc9D06HNe82+mHT2jcNkZyfavI/gxYltQckLwQxJ6kYIxmvdpoRPbbQMEdK+gwrfskfnmbu+Jkn00RPDdmRRt7D6Vp6Rq5s5HMp3BuAOwrm7RCgKHdvB796mgaQuUIbDHr6V1tLseE5NPc0tX1Jba5FwmCvoP1qnfrpXifT3DoIpY+RtOCDjrx1FQ6jYO1tnDEE5yaraVokc0wLyEH+6MYrmb5beRnzsjtblNI09kEpOBtGeec/1psNyLuAsxyccGpdc0xNPYbxuibnOM49qyZbyOLCJ8qn25r4/NpqpUjJa2P0zgv8Aizu+hrN8Q10SwjgPJztbI5FXLDxAmuW5CuCpPQjnnnvzXnGv6fLqFvK0QY9+B1qn8PtSubHVVtJ8mHkjcSCD2HuK+gwM442grK0orXzOPiHCRp4mc6drt3saPizwNCZXnhONzFsEZJPtWLYaNBqUotp1YHplTzXs0dpBqcZyuRjuK5Ox0iHTvEjo6KEJLBiffgc16GGpr2ijLZHxkcTVT5b7bHpXww01NK0C0toydsaE/N15JJz+Jr0u1mNxAFxnHevL4tSTR7cFGxkDAB46Vo+GviPbROY53BYtgEHPtj25r0XTVWXuq5pGTm77t7nZ3uox6dIrSLtXuamg8Q2VyEwRkjgZ/nWNrOsWWoae4Dq7EHG0gn8CK8K1DWNb0vxG00DSi2WTlSp24z649K5J0FK4+VdT3PxHeq0EoVFIIPAHJrykeERr0kzQTCNgcAMOCfzrsE8Rwaro3mgjzDHz/vY5rxy+8eah4X12QxDMO7lW789frXzWKi6cnHsaKLdrI7uHUbnwtbiyu0x2DnoT7e1eH/En7RfavJNIp2uTggcY7fjXtV1qsXjGztJR94LuB6AHHOaw/FuiQWOlmR0DvjAJHBPevOd7qx1Upck00j5pkt3FyAuQQ2OfSu81LTXg0ZZQu07ecY444rmvEFxAt8fJAABzkdia6WG/fUNERM/MFwR9BivpsNV9jZxerR9fBKcVc89kZpbsgnAyM164bo23g63J3uwUMGI68dj0ryi/tms7zJGRnJBHBr37w5YWmp+FLWFURk8oKB2BxxWqd2dKbMnwt41e+04o7jzYjtYE8kY61Jf+KIXB3EbvQ9Pzrzm58PanpWpzgqUbcQSh4Iye/wBKasNzFkyuM5656iv0fKs6w9HDxp4jRx0Vux5VbDOU3KL0ZH4pvvtt2QHOTkLjvXMzQy2u4OCQ2CM12FppEE8yyTHIyCQeuK6PW9A0vVNPgEBCSoBnjtXx+d4iji8S6tHVNdTvw69nBQfQ8eLnnvk80xjkEdq7LUPBPkxkxvuIGQx6fjXIXFm8ExUglh1+tfMuJ1JpsfbXsttlVYhT6U4ajI0gLM2fWqaAjOeo9ac5OAD0zxUbMdlcvXOoOeA7EdTUEUpkOT07n6VEoBUlsgY6inQsqgjoO1UpNIpR8i7BfGGQA/dPXPavQ/DUsVxBiAb5MDPv9K8wBBfAyfc966/4f68+heJLCUMqRNIqsZACoGQcnNfbZBnjwcvY1m3F7eX/AADixWHc1zQ3X4nfax4YntbVHljbEh+6wORx3BrGu/hjLdxGWMHdgkAYwTivsbxl4W07xD4ct7oQxPKYgVki5ByAc5HUGvCpGksbqa32EBDwGyMf/Wr1eIbY2lGcErLVvqedRk4Nq+54C3hu60u62TwMhU4II60y9jKoSMggcg19CTabaeI7QRSoEmPBwoznHXNea+OPAsmlQF4gzoDgkDOc+tflkkk7HaqySu3Y8nuclsHrz+NUzAynJB6Zya1J7c+YRjkHvVKUkNg9j2rJM7IVLkPIBB45qRIjwTkAmmtlhkDA681JBIGAUjIFbJXN4s1LVoEgYMPnI4OKS00KbVMmIA4yRxnpVOVygyOmOhrX8O+J30ViyIrA9QxqTRWbM2awe3JRwQw4IPHNVyxKhTyPatbWdVOp3DziPZuI4Ud6z/KDkEce9D2NE1YbCA3QZ9a0YFjIGDkjiqtsgQncCQe3aplJPI+XnkDvWTuXzF6N8ggd69R+Dtlb311Ktw4RlIwDjkYzjnivM9Pt/tLsM4wM5Fbnh+/l02+KxnjuRUSi2zF6pps9D+KmiwWslvPAMFsrgDgjqTmvR/hJ4k0ex+Gy2jkfbXkk8wEjscDP4Y/OvH9T8STajarbz7XABwe/6+1XPhr4bHiXXHsDMbaMxl/MGOuQMAHvirhFK9zhlH3eW5694YvotK8V2UthdgRSSKsg3AAKSM5z7V7H8RPEVpovh1LlXUncCCpGSO+K+WvE3gnUtB8SwWtldmckhlJIBwc8nn2960vE17fW1pHBeyuSqheWJH4DpXVCtyLY46mBhiHHm3R1XiG+Gt2DTxsXx82D1JqfRPE99oOnpaRysiEklT0yf515ta+JzpEBQyAmTpnnt0rasvEB11EjQL5i/MRnvjmrVVTTS37HJiMu9g1OKujY8eeBrnWo0vZXV5yuVIPJOM4NeU3093p7nTp1IUfKRnt7V9YaN4fKaBazzus5CBiSOc45HX8K8B+NEUEWrC4ih8iXG0kAgHHTjpmvAcXCo00enl+KjNOm2rrZHnvijQIrLS1ukbk9V9fpivPZGJJGSeec10up6zc3KCCRyVzwCcgHpWA8JEhDjGeRntWqdme4paDI9yEAjkdjVuwuktbhGxg5GG9KqykKTgE9qakqwkF+T1ANdsWJPXc9m0PTF13RBJGCZMZ47+tcZ4x8PvY4mYEjODxjqe9Xfhx45TSLtLe4YpaycGQ9E/8ArZr0PxXYRaxYvEiB84bAHBxzn0r6r60sVhXCpa6X3nB7N0aylHZngUl0wwGJP/1q9Q+D/wAQ00G+FlevI9rcMAuOdjdOnpXA3/h2eB3JUjHTAPH1qnbW81tcIBkkkYwO9eDC6d7HfOata59jjyLtFkSRZYXHBBBB7EVynj/SoE0g3UDrE8ZXCgYyOnWud8IX1/p/hVGYZCg4XOSMentVW68XDVENvdv8hGdg6e34iumVSc5JtHIrJNI1/gup1j4o+HLVyCZLoKrMCQj4JBIznGQM1+o0ekzRtvj+TOcgetfmX+zhZRar8X9KigJxHIJGbGTjkZHoQSOa/TKw1O4FmBK3mOo5Yjk+57V89jW3U8j1MIv3d/MhsNMMGpPIwLknIY+veulk1N7Jf3h2DHGelZujXZu5C5XGD1NReL5S9rsHIPGR64ry5XsejBK5yPxG8ZkWwiifYTnLA8HjAxXka2N7dSm5G6ZXbJbPQ+9dprvgy71mIGBwSD0Zjg889q0tN0RNA05EnIZwMsScgHvye1efUbb8j0aairW3OL0rSJbqV1niO0A4J+tJqNnJHayooJCg4wM4x0rcvfEMNjcSbAMAHjPB+nvWFceIxdq5RcMT2FcctNzsXkcvZl72RzMhG1iF3KQa6XRLs6fcRSxHIU4YZ6g9awHuxerMm7EoJAPoar6FaNpbOPNciQ5CsxIH0B6VENGrGcrntBKXGwgnDqM+3FWtCS10a+LuoO/ADDsc9a53wtqH2qAI5O9Rjn+ddFH5LShZSM54zXfG1jme511yv2yyYxSYBHBJrnItNS6imiklJODzV17xILbbGxwB09az5zK2mzvAmJdpI5xn2puyHHYy28JtGW8pi4I5x0+p7VzE+g3Wl6g7oSEJ6g9veul8LahLZO6Xc2dx5Vj0+lHifV4YJE8shgeTkgYrGVSMNXoawoTqtKKvfsWvD3jn/hH4QJkaUA5wDz9Oa9L0zUNK8Zacl7armVRtKuMEEckHr+leLNBbavACk6rKByAQRS6B4zuvCd4IosMWOCpJwcH274rSOJgrNtWCWCrNvR3XQ9lksGvEMcsJXbxnHUfWuM8T6FHYg3SITIpAIA6n1xXc6B44tdas0cbRJ/EpGCPTqaj1vTTqsY8gYJOTgZ7V6ceVxT3ueW7qTTVmjz1dchisFlnjYtnHT06mr9nrltcWwaEBwBkrjJH1p/iLwdLPpxjU+XICCCRjI7j8qwvCkMNndS28zjzDnjPBx9al6O62HFp3ubKatp9vPllETsOwx+lWJL1mcSRZK9cCszXtAXUpEeCQJsHIHeq9nqb6dMltNHk56moTdyHy2Ld/4vtoZ0hdP3hPJHOO1alnbSJH57SfIRkKfp1zXL3+h51YagAPIOGK8nBxj8BW/DetdwGOIYTG0DHTtXRFs5pW6DHUXj4EoO09AazdXDxlFQcjuO9Q21jc6NI7TkkMSQfWjVdRJhSVFPUA1203qc0kjJ1OzTUbd0nTcCMMGGQR0II9DX5Z/tB+C08EfE3V7IIEWSeW4SMDhVZyQB7Yxiv1V1El7QPEeSMkCvg/9ufwbJDr+l+JgrmK4QWkjbSAGUEjJ6HqevNdi2Oc+TJDuAJGADUUiFsEDjrg1PLG2CSeKiQYUA9f500CsRICHGeT6VJnJx0B4x60uA2WIx2pFXLFs5KjNJ7FK25ueDB/xU+nqDsLzqhb0BOCa+7/ACP3MZjwibRjA6cAV8GeGHRdcs3ZmXEqkMDwORya+945GexQ8AlFJHpwK5ZLQ1i9ivNkLjPB7AdaIDtdQOvc0Ln+Lk+/anQj94Dg9eprhnvqdkdjp9ID7wQxAFdFbyEgA81h6UT5SgnPPA9K2rZQR0/OoiWy02HU46D0rNuyN+CO/WthcFMY6ViXoBmIBxg13w0OSW4uBgDpTNp7dKRR1yc4pA2R365rWxnu9BSSOg7cU4PuXB60R/MCSOe2e9BwcY6/yrKRrHVCDPcfjRkqxwf8KUuQaaWxkkZPvXO2zQcW9P0pqsTyOtIGG0nNAAAyM0kxvVCSEnnpTenbtzTwMZJNRSMCTjnFbIzG7wGIPA9aa0mOB0poU5wRnJqVISxAIxVrUjVCx5IyORmncMpB+nNSRxmIMCM544oaNQvBANLcVyHZjJPNV2Uljjp3q58vVjn6VVuJlRSR0ppLcG7kMuAhHU4rndSLMTjkA4xWtczgoQv5msiVW34J+veh6slmecxpkjI71hanM/nJsAOT19OeK6C6IUENjp+dZkGmpd3SB2IIYEZIpWseZjHaizpvDyymBAxzkZIrrbFCy7SOf51mWFkg8sJwqAAY6YraWRYwCOCOtcOKV5XPHw21iSK05wRgdsUksAY7QmCKdbaghbBIznvVpnDDcDye/pXnpM9CDWpxHiiJ1kQFMbQex45HNQ6P86gkng9zWl4rHnqhBAZSc+vSsbS2KHBYkZxSS1Pfwj9xHUW5wBz+XWrYI454NZ9nMCBkVfjwRkmtktDuTJlbAwcCpEcHAA4zUaqM88nFOTAwe1NDRPGQeBTyo65PFMjbHIFOHIOefQGriG6FAypIPSmxJhuTnPSngcEjOaUJjHqetWiQTORk/jUyE5x0GMc96j25I9qesoOSSCB0q09CWBwMnP5UwqC2e39akUhhkjGelRlc8g8VqjNkDqeT0HasbXyTaHBxjJ+vrW06MRgg4rI15MadKSeQM8n6V1xOeXkec3AXLE8HPU1lsodsh8jOcetalyUZXAJIGc/0rJUoOF5yf1rXUxkiWFck4zkHmraqMc4OaqqxDgkY/nUyk5JJOO1JuzFHYFxuOMcUh+b2pTEznI4H15NRsrKCDUotDiyohA5OKz7l92QOD6VbQggjkf41WuiApOMnpTREjjtZY+bhicg4B71WiUHBIBGOTVjWEMkwx1zyarBCicHp1zQZsfIqvkdMdq4rW/Ed3pWtwJYSFHI5xgggHkEH3rrLhnRTt54/OvMru5jPiyVp5DEIxye3PUCq5eYzc7MreMW1NLOYvKHST72QMnJya4SDxBdWqCOKZ48PvBViMN2Ix3FeyNe6N4ghNqyO2RyxPXjrXnXjfwhFpIWazjZoxySep/KhU0tzJ1mrs63xT4wHjLwjpEF1cyh1YfaiTkkqMZ9OeelULT4OT3AF/YX8Nxp+eSwIY+oOMjNcE+qS3FtHaxRE5woCgkk+gHrX0r8JdElsvCFilzG8YkUvskBB5PcHpUNuCuctTFSjG61Zylr8NrDxNKsTwCKCEAExjBPGOv8A9etbVPgVpP8AZTJZWyQylc+dnLk++c9favUrXT4LFSIIlQE84HU1dijUoQ/K54FcU8TKOqPOeKqt3vY8d8OfA6y0633X8EN0xA4MfIPORnOCOnaptS+HWhyWL2z6dCr4IEiIAwGeDx3r1P8AtBIyVIxzwSOtZktvHdTFiAMnBB7/AI15dTFVXJtSeo1WqPVtnzJ4v+EV3pcbz2UhuYlGTEyEN9Bjg1xXh3W7nwvrcN2gCyRkhlkGQQeDmvsi80pJ1MIRWQjBz6e1eIfGD4Nf2bZy67pwcxKR58KjcQD3GOcZr0sHmHO1Tq79GepQxDdoz36MwvGnxT0fxZo/kzaefty/LHKCCV9SD1wfSvOk1TYyMqAOp4qSHw5JIc7hj9a6DRvB0LsHlbeQele40j1YN3M3UPFl5rEMUUoVUj6ED2xXReHC015Zg54IyG4BFZuoeG0tbwugAixu47VqabqKKqNgAxnggfrXLUSZ6lB8qVj0zV9Nit9PSQuATgYJ4rLvbqa5tlhtztZl25HU8dKwl8Ty6vc2lmJFKFtuW4A4616hb+DooRBIk6lvLVgoxnOOTXMkdfMrnz94g8H6hYI086FIiN2Qcjr3965PJUkZzj9a6vx54i1G51u9tnmb7PHI0axjoQDwce9cgrlzznA65r06Sairnz+KfNNtEr52jPPeolJDYJp7P37U1cjLAHFdCVziYH5uD60/YUQEfWmr83NK0m7AGenNIS1JAMjJpPvkDvQowMdvemndH05+lAJoe8ZAGTj0pXBdR+RzSj94oJp3l7kA3flRfUNyJht46mljQnB6CnuCoBHI6H8acpyoyMc8Yp3EByqgAZ5qOXK4Gcg9RT2ck5XrSGQEfMOc1S1AYqnGT3FLG4BGeOwpxbkAHg0OgI5JzQSNkIIBz9cU7ICAk4pgwXwvOPWh33kZHGMUAKXEi4FNDhSAOmcUsSrDHnOacACMnvx9KnrqNCTjIAB/GooiUySckdB61IxzkgZ981G5IOQOab2BASS2SMZ7UqpjnOfrTwVYZPXHf1pF4ABPGaYXGls/X2FSLlxz3oVPLORzntTyAnOMnsPemnYLEG3BPB/nUgcKvXnHFNH3eW5xRtG3k+uKLiBnDLgDnrmhFJ7Z7UmMMAOfeggkgDjH6UXYCyDAIGTz1qEZVuevepCGXGBn3pFJeQZHShAthqhjnIx6+1KpCYyOadyCSDkVHJyQRSDca/X3pcjaR6UhOTjvQyn5R7VV7MAROCc8VJGCSCemaYMg4A46VYhG5l4OM4NYSYme4fDXU/sXh6KUbUEhIAHXg45+tb82tC4Lc9+ua868OSi109I9xKk5APQZrbtrnMoBbjjj1ryK02DR1FvJlhg5/lWvZoJHUMQMDJNYdmdyjYcknNbumEswXBJ7EdjmuVSbaVznklytnVaWuEAA610VopRRnlT1qhpsaLbgOAGwACK0Ylx3JHpX01KPuo8GWrbJGt1dsA5B7VJBp5DYB4zUlvDsYE9CM1fBU5B6jk11xp8yBRTKrQFUIwN47is6a03cmPczE5YgVuDGMjIJoiGwliuRUypJg4qxwutafKsq+VGSMHJA4AriPEGnyXTYZOVPXn1r2e5QOzEhSrcc9a858UyvDcuiINv05rinFI45Pl2POLzwXdXlsxswPMwc81wU3h+7t7yWCdCJUOCMe/X6V7FYQauqytAnbIBPU1m31sxkaa9jKSkZJYYJ9KwUpRZpCvKNrHAWfhb5Nzg4A644Fdh4M26VdJ5ZIwwLc4zWt4VtIdcnkt5F+TnkVe1rQ4NDcGHJBPGByKr2kmdUa8nqz1jQtYjuYgAe2cEV0dvmSPIPPUc15B4Ov5/OUHGwDnNeh2l3IFJDEcda5ZyZvGpzbm5dXTxRN82Me/Oe9cdqU7tOuCSWPI/GtppDKSxySeuaxNSBN0hUcg5PHGK8+UmEmXL+SOWwKFCSwxjHrWRoWkjR7nzYMqM7iGOec575rbADRAg8gcjHSrekaf8A2jIAAcg8Z6HmqhJ3RCXMbOma1cTfKwz785Ndfpw82EMwwe/vVTR/DXlMD5WCBn2rrIdMCxgFc8cYFdkdVqdUYsxhfGCTgYAp1wEvAS3JIq9LpW9SwXGCRgiqhtSi854PTFZTimrNaG8U4vQwnsmDkIOfelCeXlSOakvzJDlhkAH8ayZNRY5yCAeDkV81jMHBNOjG3c9rC4p2aqO/YtLIrMGGRz0Nb+jYOOcjPeuWgn8xgQMDNdLpTAbMnHSvMjRknZ7m8qkZ6p6HVQ23Q4471bigVXGOfWorVsxDJ5xVqJQvTk+tdtNNHBOKbJtka4xx+FQTRL24FTsgxlv1qrIC5OCcetdafc5eTUpzDa+OtQmcx5yPwq5NGV681ha1q0FmmSckDoCPyqbNvQuFNyaSWpQ8R3mYHUABuxH0968d8RzyWcLyO3KnkZ61P8VfiRPpOmO0YDMWwFBxkZ7EdD0rxXU/iZqOt2JSRfKZj82DnI9ASM1pTTWjR7OGw84u7Qa/8SdTtbkxxNsiBzkHOea3PAviafW52WaZSCD04AHoO+a8kvrgzSl3fLnjDdq1fCd5JDOTG2xjnBzXSldntRTPRvGWvX+mSmOG7dU5IKP1+vvXmd14jvbm4Z5Zpbjdx87FiOc8ZrQ167urm5KyS7+cE56CrOmeGhdxCRcgdSexNRJdRyf3C6TeXM8CpucBuNpJOB+NeneCdIueHnKsBjCqCa5fw74Zllu0Kq0iA84HA5r2/QrC3sLSIMoHAJyMV42ITqu0dkeBia3tJ+49EWdJ0pZFIMXynjJHBPeuu0HwFpkzb2jXcw5BOaba3Wmx2gJkCsVyAep96p2mvi2vAQ/GevXPpXJ7OSa7Hn8k3c9S8L+GLHRZDNAiq7HJ4HHpiuzN08iADkd8V51oviBLhYwH5PXnpXWWmuQwDBZSOhJNfUZfSXKmlq97nlV1NStJGrZuRMQRjHT3q75azcuDj3rnv+EgiaUfOAc8EVs2l6LiPIII9RXtNcrvY4miy9ssC+ZGccZI9apP4ojRzHKPqGFS+e2SM8c8VzWswhmLkYPUGsJYn2e6Fyp9TaeaO6bdGwOegBqjcboZCDnFcYutPps5AcsQfuk+9SHxebjHmH5vUUUcwot2m7MqWCrTjzRV0dI9+sRO4jHcmsDUNYjSUk4IzyazJtYSeYKX4I6Gs/XLyKNVbeBjk4717ScXrdHgTpzvazNx7xDh16H+tbumCG4RSDk968nk8UJAmPMOM9O4rqPBHihJ32sw4PU9x+NdFOzMlTm3qn9x6KbLYAcU9HEQxnBpraxatbghxnHANchrfi028+yIAn1B4/8A112KpGCvJ2S6nfQozlJRSbbOrvNRWNQxfHbGa5LVdblAJSXAHua5bUvFUs5JXcD7H+tZr6vK4ywJBPTPFeLis5p001T1tuz6/AZdOElOqr9kbMuv3DkiRsrj0/Ln0qhd6vetE4jkJTBGzJHbr9ap/a0cc8VGsxywzkE9x1r5CpxVKlKySZ93h8JTla8El6FZta1mON/s9zLER0KsSSe45qHTvGevQSES3LM2doLckDPIHpWjCSWwRk+mO1Qz2qs3A285IFaU+L4zkouOr0PdpYDDSdnTX3HD/GnxjqCWkO92lSbK+WWOAMZPPXt/nv8AMGqK99fSORtLNkke9fYHiTw7Z69p7xXSFwoJXHUHFfPHjPwqNKvfKhjJQncDxkjsMV6jxjxPv7hKnTpLkirHlPiPSPIVZYwcEDI96zdEhumu08hmQk4+oP8ASu+1SCGa2EL/ACkDHPcgVyNzfDSbqMREMQckjsQaXM3pY45SjFbnfeHrWLSdnnuomPzEkY/nX0n+zr8ddF8Ia9JYXkQSO7KqbndgRnnB56j1x7V8iT+JBqCo5AyQAcf5/pUn9qW1rbs7OobOMD1roowakpWPJxNWMoON9z9ftN8b2Ws2/mWtwk4IyCpHTscZzg1i+ItS3IwDYJGcA1+WWl/HrxDosinTdUmtQihSI2xkDoOc/pX2V8CfjBd/FLwkk97E738JMckqqcOo6EnGMkfnXqqF9UfPc6j6o1PiJd3ckXl27lCSxYg8kV86eMdY1HSU/czlIiSvIHBBz36V9B+ORqED+YsDGPB6YIHH518ufGDxEI2NsXCNuySM5yeSK5KtOUXotD6PBYmM4ataFrRfihLboYb2XzT2PQgD3FenfDX4rXUzm2F2WspMhlkOR6Ec9q+M9R8SSrK5jY7jxkdhWz4U8eXGhTLcZ3sucAnjNcjhJJOx6P1inK6vsfcvjDwf4c8ReBtajGl28t5LbyeXnnMmCVI565x0r45vPhLqlqnmSQ8KPnDNjBxzjPOK9D8N/tJXEW5LlA0BUAJGvIYDkkk4INcl4v8AiPf6zrRkinktLRjkJGfve56jNEFp7ysznq1dbRaaPtcTHI4Jz1NOwN9Rw784HQcipFXOSfwr002z86IbgEA89axtWfbbSDvt4rbmZUABPB6E1z/iCfy7RjsyTkZNYy6m0N0eVas2ROMErg5B9O9fK/j+3S31a7TO75yQ3TIPP/1q+ndd1COAzqHGCCCc8j1r5g+IEyXGpSupyM5JPWsE22jqSWhxsAAuAAM89K6W8VFt4iDgADg1zdp81yOO+T7jNdDqbBlgSMEnue4FdNm2Ts2elfC+6js3yOjYGR2//XXsFneFlOD2OPSvHfhjpolBAOTwzA16/ZwCFSp+9zwK9/C/wkfnGaX+tST/AK0JwRJMG4yCc1sW00QQKQCeoJHWuadysgAPIPBPr61s2MJniWUjJHUH2rub0PCd7mheTJ9hdDGGGOD7+1YlrMsbHdwc8g9a0Z2LZVQCf7tZrR5lAkBUcYHqfeuSa0djFuwardG6gMTIvThiOe9ecXU8i3rK2W2cHJ5x7V6de2ZuI02pwOCV+leTeI5DY65NHISHYBgMHBH/ANavgsS3UquL3P0XhWv7Gs4v7S09TuvCNvHq9rKDhnBK4xwB0Ncr4ttToGrIqgfMNw7DrWl8LdZT+17i0zh2XeQehwfyzXT+MfDQ1e9tpyAQhORycj6V9VltGVCnGae5hn9XmxkuZWZhaL4va0iSOUDDAbSc5GavT2Av75JxKW3gZwatXPgpNVSJEBiCjGT29zUaeD7/AMO3KYmaSBTuUk8dOa9uU05JpHx931VzR1i0nl0kpGSSq4B79MV4zqPiXUNCu5UB2EE/fGQT617pbarEYik4BJHK9RXhfxWWI6k7wYCE/dHQDpwKzWLnh5/u+u56mAgpVNtDR8FfEy7l1yzguJiIvMCnAJzk4ya+gL2/057FjLHGzMvLBeTx1zXxjYXv2CYSLjeDnJ7V6f4O+Iha1NtczF1QcF+vPXn0qPbyqu7ep69TCx15Ua+reN10HVJYFDiJjlQOhBPH410yeDIPHmjW+oWoKSHktt6n0IPUds15D4jmTU757ndwp4Ge2a94+FPj7S5tAgtWcQywqEIbjOO/PrXJWwjrQ5krtHJLDNQuk7o7TQPBtpp+mRQlQZFA5xgA+1cP8U4xp1qYpUJRwVXjj0PNdBqfj+3tbgG3fzVGQTGcg1h+N78eI/C1zPGVEyLlQ3boSOfWvEnhasFzSTSMo0qjkkos+X/EelmzlLryh5BPc1a8Oat59qYcYdc5GOta2t2hm05llGZAcgiuJsp202+8wE8Hoe4rup36n1NP3Y26nWXVjb6jMoZdj5xn1rt/D2qp4dt4oCQUHQZ7VytnHDrcKSxvsYckDrUGpJcW0gRdxC4OT0Nd0dUaKTRv+KPE6PdkwhSrDk+pPWuC1DUXnm4OFzkD0qW8lmyWlVsZzWVeShhuHH1qtEr3M222WG1OTKgElh/nmtC38QMkAV8lgeCPesK3kUNl8kd6lyJWyuAM1joO7udPbeIhJEFflScEHrXW+HfBmj+LosbVWYDJbnJ569a80gtg5AD4PXNdX4W1e70C8SWJd4AwckjNS49i4yML4h+Bm8H6iIgxkjflWI6jPFcVIh35J5HIr3/Wryz8cRxQXB8uaPJDEe3IzXk3iDwjc2d04jjLwgn5hyDz2rnaOmMtTmkUPkE8H1oRd5GckAn86sS2hjXIJU+gqCAkOABk+tZ62N7qyJIV5BBz25rVgsLmVC6RPIgHLKuQB71reAfDqeKPFmm6VK5iiupRGzKMnB9Pevvjw/8As7+FLLQYrVLBHkRf9a4G5icZJPv6VrGM2k0rnj43M4YNqLV2+nY8l/Zl+JTajosfhrVy6vaArB5n3SpPTJ9Px/Suk+KPheKznW/tyoiYjcAOtehx/BTQtJvYLmysY47hP+WgBz69M461yPxV87S7CWCZWAx8pPJ68AD3FfY5bOWLpvC1HZ2sr9UeJDMqVabaVn2PInuV06dJ1ICHgj1Fdn4aj07xGGtJyridSqsQCenIHvXk9/q6ymSCQgAg4x2p/hLxO+g6koLnYDwx7Zr5vHYKdGpKlPR9zsTVWPdNfcZXxd+DV74PvWuIYXlsZCCHVSSPXIHT8q8huNPkSUswOCc1+gg17SPGXhDypp45J2QxnI6nGOBnJrznR/2XbHxXcyyTX0ttbk5WOBAMHsPpXz0HUptxmr26mVLHPDLkqp6aJnxzPaucDbyeOKZHbvGzEA8da+79I/ZG0LR7szzyvdoCNsLKCD6kkkk1wn7Q37PmneHdITWNFi8nBPmxgjB6c9OO9aKrfe6R20c1pSmotNJnyRPyACMnNRpJjjNWLxHgco42HPQ1VGSckDNb3R9DFF61A2kls7e1SLgsQAenaoIJAsRHUDNTRyFun5ip0saEsKEkjnFWDAYxnBJNbXhDSIdRnJnYAAcBu5pPEkUFhe+TGQ3oRyKq3YTv0KtiZFIWMEueMDufatvT7Kf7Sruhx3OMfzr0/wDZn8H2Gqaxc32owJOEUpGsi5wcjOM13Pxk8G6R4ci/tC1gWISkgqD8pOM4HvSqQnTa5up4NXMVTrqgo3be54ZLaNc3CJECSfSlF9f+HLtXhkeCZeQykgg1peEdVg0/VpJJ082MDIUqDjnnBNWPiDqllfsDagK2DngAn04/+vXPzNHtcl9zn5viJqq6tFezXbSzI24Mxzx0x9DVzXviJf8AidlEoWFRxhCcdMVxrQG5uUQKGLEKOe9dfP4FvtNtYp5dhSQZG05xxmo5mdMIxVmYFxdyR4DuSWO4ljnJ71ueFfEDafdCbeQ6g4Bzg/XmsrVNKEEYLHLnnmqSxtboMA4OOTTU2ndbnVyxkrNXTPoDwd8czblbS7uVMG4qI27epz7+ldH8StS0Lxv4WV7cxG4jyy4+8TjBBwM18rICk4YHgHJrqdO8UHSAjLIWXHzI3Ss6jdWSct12OB5fRjP2sFZrsY66Y/8AavkTqwJbge2a6Hxj4dtbXSIngjIlABLYyACO5pFkTXLxbkYQA8getb9/qcSaa0EsW6MqF4H8qmxsotaXPHZcxyZIPHHNQzxggMDkdfpWlqUBlu38lWKZ4zWXOJIsgjgHoK1gylF3HJMYVBBAOeMV6t8N/HiXmzTLyQtOc7ZXPXvgk146xY/d/I1NYXcmnTiRGKOOQQcV3QqcvUHC57c+qDwtrUovLQz28pyrYBAGfyNV9b8U6TesgjsiNjbgdgHUVheG/iOJWht9WT7UhIXzTjKj1I9K7qHStE1+J3tXjkAHKjAI9OOtbwqeZnKHkY9j44/0UwIPKGMA9RiucnnWWVjH1B7ciuwT4fRTzFg+yPGCo6nn1py+Cre3nGWJC9M98V0pcyvfQ4pPldransn7B/gy61T4qXGquALS1t9rLnO4scDP0wDX6MTaelvbgBQQeD71+ef7PPi3VfAviMjTYkeC4IWdWxyMHB9eD0+tfTE/xY8R+QB5sSgng7Ccc5xyfwr4/NMXSwdR+1dr7H2OU4CtmFJexS03Pb7SeKHMSIBnqcVma7IsylFfn+VeKy/E3XiHYXMaDGcLGMfnWJN8RdduN5F0NnOBsHJ/z7183LOcN3Z9NDh3Frex6vLcT6dBKUk3OBnmuK1rV768tirS4IPJJ5Oe1cFqfjvV3Rle4AyNuVBB9fU4rEu/Gepxoo37weSWHJ9uO1cMs3w7dlc7ocPYpato7qKJbhWWWT5jnBPU1kq66fIYmO7c3GPyrk7Hxrdx3E0kkaSoQCqlsFT3wauP4506YZlVkdTjGM/jUxx1Grs7PzFVyjE0N1dPsaGuSC3UG3DiRjkADjrknNPsY5Z0RpWIcDP1rLu/F+mXMAEd0gbsrHB/KlsNYE6I3mgjoNtaxnGTunc4J4apBWkmvkd54d1qbTNQjQkNCxAJY4ABPJr0BCs1wjqSW7V4fDeXEd6h8weUSOvP4V7J4fkW9tIJgcNtBIBBH516NOV0edOFjZW8iW4Ech5PY961J5ALMiIgcVzV2hWUyEjeBwaVdYlWydXGeDhh2+taSlyxcn0VxUqftKkYd2kct4puriwkeVGJctj5eMf/AFq821zxJdT3BE0rjae7HgewNejanKtxG7yuAB8xJPTFfN3xU+IkT35t9MwHVyM5ByASDnHYn8cV+eV5YjF1nZ7/AHI/VsNTw2CopNfPqewaaZJrKOcXLuWGQdxGOegwelTxvOlzHMzs5U8ZOa8A8P8AjzXoNrlsQMcLGASF+mO1ekaH45a5McdypDMMFjnr3/OonhsTRXM9UuxcMThqsuVPV6a6HrWm+N5oJPLUmJxwrL/XNeqeDPihJ5MVtfkCTkCfIC+2c14TFF9ogRwMEgHcB0re06QXMYgJ2yKBgHv9K9rK81m6io1XZdD5rN8ph7N1qUdep9MSX1prWniVJY3Qg/MpBB9eRXD3vhW2a4a6s5GaZScqDkZ9fY1yPhfUZdMYo0pETjBU9Pr7Gu78L26x3zz+YWikBJU9CfXNfcKTdmfnriloc5Hb3tvc+bI7x7T0PQ/UVpC803UrhVeSN5+wBGfyrpdWskuZGIx5R44+ledSeErux1WR1XfEDujlXoQTwD3z2rVanPKyOsuriIWzxgdBwO1YfhvXra6mnihyJ4mKlSOvPUeopthBdytMs4xHgjceo5qHw94ZtLC/e5Scs4J+XPvk1vE5pWsbuqEaisUb/IVOQPWklitIoAk4GCPSq9jqtprOp+VG4LxHBHrjitDVbS2QqZHHrg9K64JpnO7HMXM0Sy7ET5MkAj0riPif8ONO+JPhXUNEvY0KTxny5SATG+MBh1xiu+1LyopCYl3LjGQKwLuSe5ikEIw4JA9M12RbOVpX3PyS+IPgjUPh/wCL9S0HUomE1pKyrIwIEq5wGBI5BHeuX2bWw3TtX2b+218J9VWy0rxgLJ3jiBtbu4U5KgkFCQOgySCc/wAQ4r44kiLg5PIzVpkv1K3kgsSMk9uetOJOMEc4xSSsFTIbB9KYsm8DcR7E0nsaR2Zf0VlbUbOMlgHlVSQPUgV+gMa/6LEDwPLX+Qr8+dNnFldxSOvmAMCOOhzkfrX6D2Eqy6bayFApaJW29gSBxWLWoRutSGOMgnJPtmkikPmBRkHPrUzZLApzmokBjnU4+bPI9a86o7HfTdzrdIJ2AsfxPc1uQntnj2rE0kmSJSR/n3raiUYAHB9KiN7mjLUWehPIrLuUDTMSec1phDjk4PtWZIgaRue/X1ruhockhoULznjHNMY9eMDHFO2kcE5HvSMo2gAZPvWqMgGc/wCFH5kilRfl6YJHJNLgKMDnnqaxkbR7CDDjHPWkZN2VOacGEf3sEmmmQHJwfwrnexruNC7Rg8/WhGOMenegyDABHXqTQso5xST1AdtLHngVG6fOBStIMZJxUDyktgEk1vEl2Jgig/NwfWl81UOT0wcVU+fdzkj0oZcsBkj2qokFg3hK5A4zgioZZSSCDRDb8liQfYmnlQRggE96RBXy5XJJ9qgmy+ATV18qhwMCqxUhScH2qkJ3KUy7F4Geay7sgAnOT6VpzzgAjGaxbti5POOelPqJvS5C4SROeeaZpWjPqF+JVJAXryaAwCcEkHv2rr/AVokllLMUyxkK5I7e1Js8vHv9zbuaFtaG3QfTFU7ySSIHnqe1dLNbKIs9KwLohCQwDVxVru54+HXKtWVYVkHzZPrmtGLUNo2tzzWeHcLkYIz3puMkknBzXOo3R303qRazIrfMckZ59eaxtPbZKR/CTnnrWpfIXt2wNwxWPalhOCQSpPOO1ZTjZnuYKSbsuh1Fm4aMH1Per8XIAHFZVqojwQc59TWrA3Y88UHqJ3LK4AyTn1pVIByemaYRk8HilQjjn600rlFhX5GBVhcYy3B9Kpr14OPWplBwDjjNaLQTJmBUZFM3tnBPWgSbuBS4DdARTSJHcBeeaPI3c5wKaFP4j0p0ZJGCcexrRCYOdoxnio1lOcGpDgqRn6GoGBDD0961Rm+xIsyluTz0xWP4obFkSpBJOCCCetaLJhs4yfSsvXA7WcmOwyc10wuc8tDzi6YrvUce47Vj7khYAnOTgfU1qXeYpnU8jqSPXNY7MFJAYEk9a0TMZFwN5hC9B61YjwMcHjvVaNlBBB7YGPWp1c9CKp7kIk3tngkj2prEshycjNKQAvJwe1Ro20YJzzxipRaGLgNg9/Sq9yAuSeRjgjsamnBVi69/8KqSlyh3dD3pLQl6nM6zIfPABzjjOOpqjCrspJ6A9D3q3re5ZMjkZ6iqSMTGcZB6c1S3M56bCDLyqijeM45rnfir4JP9mDV7OF5Jo1CyxoP4Rk5x61tQ6rBpV9FPcMBAGG7PQDpn+tehWV1p2t2r+VcRXEDqQ+1gRgjkHB4qlKzscE5PW58f6V4gn0y/DEjBO3kdK9XtBBrmniOcB1lUZ9eR1HuKk+KfwejlMupaZCqCMFmSMHkA9cetcL4L8Tx6bC9tcM5KvwXyMc4I/CnzWOWUrHoHw88JaNpeqNYalaRTTLIJrW6cHJbPQ84PHr6V7fBCjxqmwAKMLgcCvIdD1uOYpM8CTbSGRmXkH2Nej6N4ygvoijhYnA5Bzz75Nc9a/LZGE9tDeFqpHyjI9qimZI1weT6etYGvePbfw1bNPOCY/wCEKMk5Nc/qXxd0K48Pvf2eo2/2hBua2lbDj2APNeW6VWovdVzKFGVT4VsdTcxpcHAHPrWcyOGKMcH2rnPhv8S4/Fd2be/tvsXmEmKXPDgHgEHofxrU8RavaaL4ii097pTLKu4biBgehrgrYavBczi7G31apDVrQvyTSKhMfO0dfWuQ+IPjOTSdAuVlizEyYPfIzyK7VWWOAKwyT1I/nXk/xzuBHoSoE+VmALD3xgEelYYbWvD1RVJfvI+p5Ffanb3BEtp8pOflxVODV72GUeW4weoPernhHVNI02Gd9Rh8+YAmMNkg88cDvWXr2uQ6jqAmtoBbJjBVehOetfcavY+nSszq45Dd27CUYyM1W8NLA2rpbTnfFK23APPvisJdckWMKBuJHUUmmmaa7EqcSDJB9PxrOUbnRGXLqekL4W0w+JII7adhlgQmQSD1+uOO9WdQ8VJoniW3U3bYD+UxJ4AJGc56A15xpnii40DWkuyCzq2Tk9TyOateJNTg8TXf2yEqpKgMDxk4yTzUqnfct17Gp8XPDD6fqI1GLEllcgMrLyFOACMjjBNec7PMBA7V6RZeLor7whc6JesXaLDRMxyMZ6d+nNeeXWIp3CNnng1109FY8qo+Z3IiAFC/zo25AA5pS2cE/nTRlec81utVY5W9RoQqATwKVVyw4J71ISCoycZpr4KgjIxTBNkgAcD1puCWyDkUiP279RTlPQe9QA9IySC3QCpHQKCT65NMWbIAJPvSrh3AJ4A600ri6jEbOQenpT2GehwT0pHKBgOR2FPAzjPY0guNbK4Pao5nDcAZHtRKWGR2HSmL/tdc9qq2gxUBBGRk9veiQGR+TtOO9SMdvIOT2FRoCz5JppCbGxrk4GfTJpwXc/JoO6PvwfSkjLdAcfWgRI8eAFA4z1psozgg5Bp0hKrhj1zg+lRBSxwPzotdj2HxowTIPHpTAQFIOc09HMYKtkjtSbQckdaVguNXHRsinHkjHAHSl2jIJx7j3pWbGMDjHFMQhkIOcd+KQFipOTg9qN/yYIz9aRmyAMDA6EUAIvzHB9alKjAGfwph+XoPrQBnBBwRTTsA14zwAepqQoeOTx6d6CRGck8+/em+YXXIODT3FZsdv9KZghsk5B4xS5PAXH1NDEYwRz2z3qQQnIIBI2k847UwrkgAke9KA+CRjA7U0KQ+eMHtQCQrIqsMEZ9qYcnJPPPBp2zLZH5UnAOAee9OO4wU4ABPNW7JQ8oBHcAn61WVNzZGSc9avWMeZU9M5xXNU6kXSZ11ncCCNFHQevatuK8SNVwQST1FczdthV2jAx2qK2e4ZhtyQD+VePUg5ESqJLc9R0i8EpAzwByPWu/8HiK7lZT8rAZz+NeR+HoL4MpaGQqe+On1r1/wfp5W2Euwhz1yOayw9HmqWd7HJVqpR91nXxwmOYqBkYyD2q/AgIziqVrGxbD7sAcZ71qWkXzbc4GOpNfXU4tI8q3csIhBA6insQOV6+gFOiTaxB9OvrSvGOuOB2NdkY2LS0GJuZhnjnpUolMalSeg/OkVNx4PP86j2ux64Pp61bjcHYikUFCOc5yMCsK80MXjEsNwzk5HNdPDDkZPWn/ZkBwee5rknTvoYuCkcva6YIYyAOg6msnxB4Qi1uLEoyRzx+legvp0bgEHOOq+pqq1kIycAjHbrXHKhqyXTTVjzfQvBS6GzMrEkgAE9etbv/CNRX7oZRvIOQD39q6c6f5uSeD1ogtTCcnjHc1mqVhxio6GbbaJHBwkYAxg+wBq+tvtAJGB3rTs7bdkk5Bq4bWJkIIyMVyzpN9DWMkmYAUdsj69ahGmmWbec4A/WrF0gilIXkdqu2KSngqSp6V58qEr7GnMpPcp21nltuMg9sZrq/DOmC2mEqLnjaR1HXPNP0+x3gApk56kdK37GzNugxgc5yKcaco7o6IWZuWpJYECtyCRGUDFY1n8uMnOehrUhfHArdXS1OyEbsttDEwIIHPWsu70+NDwMgmrQc+YATmpJsOMdTUy1NJRsc9e6egQZTOR37VzM+lx+cRsB59OvNdrfrtUkHA71yty26U84x15rkmrmSumZy6UqZIGMHtUsEphkVSPYCrTOAMCqrRHcWPOORXl1IK9zrp3+86rTrvfGgyc46VrRy+/NcPaakY8KW5B4xWvBrkQT7+T3FYKNmdSjc6eSVmQHuB2qEzhFywrF/4SeFIyr5Bwcknv24rD1vxlFaQO24FcZ3A9PzrWMG+hSpSlstTY13xNFp8DEnLY5A6jI4rxXx38SIY8DcQ5BOPYdT1rV1fXkv7d3EwcEZ3d/oa8E8aagrXkxcrwcHB9Tx610KNlotT18NQUUtNTH8beM5Ne3IzMEBOBj0/Pg1ycGoiOEjGcjIz60XUiODg4LHJP9BVL7NK52qjMM9RTSsehayM+6vd87E8c9aWDWZLJwyP1GBnvUd3bDeQOOOR71QNu7HBHC9j2rqjGLRg5NHRReJDNtaTBPofUV22jeKA9okCDvgk15NBAQ4JBz2rp9IkdXRVLZIyBUSpRb0OSpNu6TPsD4MW1hcaUz3CJ5p4BbHIzzg9uas6/Ilvcz4P7oMQCD2zXg/w/8cXekXSQT3AjiJwGz29K9D8V+KUgtVQgOZV3ZY88YxwPXrR9UhyNnkOCckar6q27b5xxjhc8f41o2l4XjUu3Hr715hpN3KGadizA5ILHoD2rYt9fnjkTkGPnC54z6185JNS0PapUly9z1XTtde0Xcr4wcd810Ft4meeMnc30P615lpWpi9XgZIwT0xXQWEzIpLHHORXdRqyg9HY3lQpyXvRT9Tt7fVnY8Pn2ya9D8F6k1zCFL9+hPTmvFbe/8h95IA75OK19J+I8WiXIcOkiYK4zjBxwfevbo1p1E+d6nhYvLU7OivVH0FNEFTcDziuZ1e88qQBsbfWuB/4XUbuECIANgZkDAj8qoXXxKW/DB0IbBG4sDz9OtZVqM5p2e55Ly2ve9kbWtyW7lnQqH5JPfpXPW8iyuRuBwex9652/18Tsf3owOuD7/WuYHjiG21T7OJMPwee/vXxmOw2JovnUW15HuYPDyppRqbHpE8T7iUJJ6YBrnPEEl+QUQEsRwfT/AOvWtpupfaYlJYEEAgirAlV+HTODwcV5kc1xGGfJzNevQ9ynl1HEK8Yp/I8p1K7vdJieW4ZjzwzDg1reE/HVsZBvlEUpwNpPJ+ldtqfh+x1mzeCWNXjfqGHfrXn9x8J47O+FxbknnO0Dgewr2cNxJKnH95q+50f2JSfSx6PF4jdo/ldnBBxk5xUMk7yne7kseg/pVDStNa1gUOS2B37e1alvCu4lk4ByDmuyvxG61FwtqznhlVKhNSilcgCFozjmmbegPAPStHau0lemehqD7OHBzwe1fD4jFVqjd5O3kenToxT2ENtvj6DcOeKiWAqcEVIkTwggknHT2o3nqWIJ4x2rx5VJHtUKcW02thYz5XXk9aWRw7cdM00gs3PI7Yps67ItxwB601KWh7lOEdCKdAqsAPl7981wl5ov2/WwCmE3A/MvGK6y81SG2ty8jgBevPar3h7yNSHmqNw6hgODX6Rktb90ottnnY2ld81tkfN37RvgZfBrWWsWqhbW72wMBx+9OTn8QP8Ax2vnS/uJJZOpAPT8K+6f2kfD9lrHw7lF6ZFNs4mgaNQSHAIAwex3YJ7fhXwfqDEzEYwQTken86+6oRT1PicZNwaS0GRanKrFQ5wOxPpSS3krqcuSSckVUXhyRkHvTXyoDBsjPauxJJnhSnzLUlScoPmJ56+9fTf7J/7RS+AruDw9fwg6dcTf61mwqA8knjjFfMKyAjkcdwfWn2N49pOXUnAzwOK66crM4Zq603P2Mu4bLxNp4eJ0McgBypByCMg5HqK+evi38A/DN9YXt6XeCdEZgyMQF4646nFfNfgX9r7xt4LsorNI7LULCNQqxToUYADGMg8/iK9At/207TxHZy2+reH3srl1KiWGTzIyeMZBGfWvUi6MrM8xrEx2Z84+MtLt9G1Zra0uTcouQZCMDIJGPwxXOpcmJsZzz3711HiiSPVNXu7m3O+OWVnRsYIBJOMdqzLbw3cag6rDGzOSMAAnk1xVYc0moLQ9GjVlCC9o/UoQ6tLDLkZAP6VPLr1xKoAOcAgE1T1DTrvTbowXMTxP/dcYOPUZqKK2kZsZwDzk9K4nCzs0dsat1oz9VMfLkcYHQUxnBbqfpT3BHHQYqHaCST0/nUXPFIJ1DsB2HI96w/Eh8q0YMNxxwvfNdAy7ozt5INc34rkItAQxLHjn/GsJXbN4ny94u8QCHXr+3dzlZCp+bjGT0IrxjxjiSdpEHBPOPSvYPinom3VHuFXAYbSV9QM14trVzvUqOR61nGLUkzpRi2hKzIVHOeAa6J5C5jyArY6CsLTiDdIpORkcVtXYaKRMfeYjArq3ZOmrZ7B8L7V0thKDguOcc5NeiWkzPKVY844rifhcm/TEIJBXJA+pxiu0Mq2cm+TpmvosKrU0j81zKXNiJSfcjjuPL1FonPzdjXRaVehCEfoTjNc2LdLm/S6Qbi3BHauntrUoyErw2Mkdq7Urniu7ZeVAJSwwQetVtQiHBKfMpwD61p2VsjuDndjrnvUmq2BlhzGPXJHbiuaWl7mLTeiMeDVIY4DG6Hd1zXmfxF0wzXaXSIHBJAOOQMdPpW/rF41tchScEHnr+dT6jZJq1gnBYgZx1r47FYWarupBXR9HlOMhhasak3tuea+DbaceIxPCSpRfmKngg4GDXtE2oLb2SvIM7MAk9OlcX4c0ePTbpyo5PGT1rpLiOO6t2gc5DDnP6Yr6HDVFGjGLVmgzDGRxmIlVjt0NjS/EFtcAbXALHA5HpWP4o1XUWhcQsXReiqM5569M1y0lt/Yl8jxOxXOSOuOea1NV8WmFVWCIuGXDcHNdTqLRo89NSVnoZGn3U85k847WHJzgYrzTx35r6m+5hsI529zW1rPiKVbuUgtHuPIBxiuK1jUpLqUuX3DuTXHXkpNWZ7mWwcZtvZnP3UMiOxGSPSrFlcPAucH/AOvS+crqxYc9frVdZBghVJOeR71hBs+mST0ZqWUs93MVBZtxxj3r0Pw94ZmtZYnM+wFQTk471zvw90hLu5SSUEYbj3PevTPG+iT6T4eivoHJUYDBR0BPX6djXs4bHU8Km563MqqSs5aI6Gw0qOa3I3qWHckVvWWj281s8BfBYYIByPyr5WufGOo2cpEc8gBOQCxxnOfWrEXxF15ZEcajcAgY2hyAfqBSxOKjio2tbqawp21tc9m8TeACzyLbDeDk5HPbNeH+KtCk0u4kR0KlTznjkmvZ/hp8XLG8kgtdXIgncgGVjwc8dT0r1bxf8HNI8aaYJY2QzsoZHQggn1yOvFeYorub8i3R8ceHNSls7+JUDNlgGRepHcD3x0r2uz0GHUcME3qACcjJHrXnHjf4d6p8P9cBnib7OJB5cqg4PtmvV/hxq/26yUry4HIPU+hNbLRaGTirnMeMvCSWlpvRMAg5GMAc15BfBreV1ZcgH0r6S8ZIbqykRxt4PHrXgXiGyFvfON2QB0qlqiLWdzAWTOQuT9amjcovXBpGjHJUYPtSBcpk9PSp5S9GT2906sD0IPNbcOqs8ICtggdO5rnAQc4B/GmQufNALHANCQkrnX2eoSpMJFfBHvXqHg7ULG8jLThS44KuAQfzrxqwlGSQc4/Wri6tc2LCRMoBySPSplBMSk0ew6x8KNG8Q20rWQW3nbLbVOACeTj2rw3XvCU+gahLA4JCsQGPcZ616F4K+Id5a3MchYumcENycZ5r2Gf4YWHxY0k3sTmC5ZMxsuDtOO47g1w1IuDXZmFXEuk03t1OV/ZA8H2Wv6tqlzcOJLy12NHCwGBknnJ5zgcV9xabF5EKIxJIAHJzXyB+z38P9d8DePLy4I/0VP3MhYYDYJIx1zX1TFfujqxbk4z+VezTSjCK7HxeZVY167nF3TR0j24kUYH41x/j3wZD4l0S5tigMrKdrA4IOOxrqLO+3qMkHtyakmQO/WtqdWVKSqQ3TujyoXi01utT84/iRol14T1iezuUeGSMkAkdeeufcc1wx12fbsdzuHQ9z9a+8Pj/APB+38baQ99FtjvYFJPAy64yecZBr8/NYt307UpYXzvjcofbBIr3c0xuGx1GFTaa30Pu8ucalLmtY6TSfFOo213BPHdSxCFtyorHB57juDX318J/E1v4h8M6bfWwCCSMBl9GAwR+dfA3hbQX1u3BjYb9344r6s+A1zL4ctXsWDNHIdwOflU45OPevjJ1IprmW4sbhZYiFoLVao+lvPimXaSMgcH0rk/GOl2ut6dPZ3KLLBIpUhugHrVe51eeNSUyQB0A4rC1PxHLLayxgHeylQQOhx1/OsJunUi4taWPkKlOVGVm9T4R+N/hJPC3ja/swQ8Qw6Fc4APQc+nQ15yse3Hpg9q9n/aEsb2TxGZrrDZjAUgjIHOAfqa8YYMflHJHWuCGkUr6H6Tl83PDwcnd2JV4QYHGecd6dFI0L5HA9KSNfkyRjmkx83XHNWrdT079DWt9Te3AKPg+xqSxcahqERmP3mAJ9ATWXGBuAJH+NTx4jcnftBPGO1appA03sz6E8DeL7fwe2yJg5YbSwPJ9zVb4j/EqTX4TC8hMCjcsRx16ZNcP4N0s39h5rz5fJwCecdsiqPiy3fT5gjYOR1FXVrOq7tbKxwQwFH2ntJK8l1Zkvqz73CFgDnr70NdSzKoyWAPc9BWaZQCCADnqD2NWrZxKQDwD6V5+h6ai+poqgSDzhw46mt7T/iDeiwis50E0aDarHqB7+vHFYn2ZxbAHJQ9Kt6NpUF2PKLMj5OPSsrlxtbYW+1f7bdIWXCZHy44p2pXcJtflKhjxx9Kh1axawl8skDAABHesG4ZjIPmyMc0N2OmLT6F+wAkUjrznJqvel8hF59Kls5tiqBn5uDiusn07SrbToJZH8yaQbgQenHcUlqbW0Ob0S5udPkAkZ/LJ+7Xe6rrdhc+H4gCqTqQpHGTx1riL/UopvkQKAOAR1xiqM8EssWeW4yM84oXmZuJ1WlXelNBKk6I03ONwzXJ6rADI+37hJIA9KzoZ5IJmDHGDyf6VYlvDMcZ7djVrYiSMgJskKnnJ/KidDgcHHvVqWL5i2cHPU0xYyykZ5I6GtldhFEdtKyk4Pat7SNVltpFMTvFJ0ypxisiG2284+pFTwR4x1B680XaOmnFSep6Tp/xNvNNUJPi4HAyetd54R8d6V4ikW1mixOepA6c14fp0cd2+yRznHGa2NEvP+Ec1FLqBRLInAz3yeaSxE6b0Zt9TjUWqPsT4a2aW+t2wQKUZshu/Q8V7JdxhIwDxxXinwD1W38VSCSIYkhiV5FPOCSePzr2/UVIUAk5A5zX5/wAR1va1Y6621P0Phih7CElbRvQwrwgLgHHHNY9xIFUqjcknGOPritS8fgjGV6E1h37bYyF+Vux/Gvg5tNn38b3My4mIYZOQPU96pSRyTo0hPGBx6VJIrGTD5OTnIFPvZVttOlGSCVIBPY4qYG19jFEmJHTv6elZdzhJyN+cnJPpTYb0zbySQGJyRVVr1UwXzgEAHGSPSumAmmiC7jQyAYB46nrmqyXrQsMSshB6gkVcucyMAACR0zVG5td/Xlq64tp3OZxjJWkiSTxXqkDAfaGkiOcBjznvz1r2H4C/E2a61OTQ9QnIaQbrXcRgkZyMk/pXhklk5BIyDzgnoKba3k1hPE8O5Z4zuDoSCCDkEH1r06OKqU5J3ujx8VltCvBpKzezWh93tBu+d3yBxWVq7iO3YKcDHOO4rzr4Z/FyLxVa/wBnXKyw38Eaks7bhLgAE5HQg9u4NelzaUmoacHEpD45Of517/tI1qb5eqsfCexnhMQlPSz+88T+MOr39n4Uvf7PjE0hU7gSRsA53D1Ir5RglmnvA0rkyFuc+5r7Q8WeHxdW9zbzkbJVKkg9Qa+afG3w6vPD1806Qs9s7krIo3ADPfGcV8/hbUXKnUSUr/ej6rETddRnTd1b8Tc8Kr5cSIygqQMEdBXYQ2yEYCgEHg471xPhq9CIiSAAjgnnnmu5tZg6DD7gemO1ekpRseS4s7Dwf4jNo62UsTSx8sJCckcDAwe1dgJo2uIp0XBUg8cZrzOwuzFeRMAABgHHU16NZahFPboABnGehwPTrXy2NoqjUU6enU+owFd4im6c9baeqO8ls0vNNWVG2ED5jjnpSaNrNzYwvAZ3dOdoYk4/z1qbwFJFqcEtrNJ8xbaFPcYB4NP1PwumnztAjlyRkEcHHb8a+9wdZ16EZvex+dY+gqGJnBbdDpPCN2+pRSQPPuA5ALcge3tXRQslrD5LP5jg8BuvWvJdJWfS9TDJOUdSQcHqO4Ndpaefe3iSrJnnJAr0onjTSWprXE8N0HtwwSY9QCM89DVeHw2uGJJBYHJBxmrkvhlGvkvHbkYOCeh7Gn6xFNLAFgcxt6jrXXDc5pHJaR4aXwnq0lxLLvSUkKcYwCScda2tZtE1C3EivkA7gR3q0LCO+tEhu3y685J5J96J7aO1ttiNkAYAP0rpicurMWCW3VArnkHBz3qvPJbRudmOTk47mq2r2U1xEDCpXB5Ip0lgIoYmJ3OAN2PpzXTB6HNJa3Od+MnhyDx38J/EWkOzI0tpIImWMuQ+CBx35r8fr6N7C5ktZlZJYpDEwYEEMCQQQehBHNftPslawuVgXLMhVc+pGBX5DfGSyW3+IfiNwFDyX0ruAQQHLHcAfrkitlsRZXOFcA5HByKaE4O7t0FNRiWyWwT2px3NliallRWjLOn27yyxoGIJYY29RzX394VlivfC+l3KuZFkto2DN1PA5PvkV+f9uZEw8bMjgZVh1BHcV9/fD+3H/CHaKhbJSyiHPrtGf1pPVkpaXLmwiQsBjnoKauTMC2DzU5LRzketREBJ84JGecCvNqqzZ30tjrNMQrGhPQgHAFbCKOMdPWsjRn82IdfYEVsxxEnqSRWcdzR7Cu7JGc4I79aoqN2SvP1q5I3lRkMMg9qzxIQSF4PvXbE5pbskVN2STg9xUMuA3UYpz5xz1z2qFjvbpggVqtjK+ooc9QSfQU9SSwB5JpkS8j1qVmCgEjJ9QKykXF2EkQY45PvUOMYIP+BqfPm9KaAOmO/eudo1TIwgOSeOKb5ZwTj8qmKjqaarFMgjOR0qVoyyLBbgAGgRhCMnkdvWnEleRQoyQSTkcitY2IdhuA3J+Ug4FMdDvzUjAbuaCoIxn3rZbXM2RtnjHGfWpETdmmxkqST0/OnFyQR17moEJwoIOD6VSuLny+CM1LJIScD9KpzZZSDjPYmqvdCTKMzFyWI5rHvFLSjPTPIFaskhCkeg7d6x3mDEk5JB7ULcmWiEmxsVegHH4V23g+fytPjTGQxLEjHP1rgJJQx65J6Cu90FFi0uLPDbeQDnp/nNTI8nEPnST2Onky6Ak5HUVz2pRYkIzwTxWvYzmdhGTke1V9a0hjh4ySe4/ma5ZXejPMty6IzbaAzAqpzjrUcltsJHf0q9YL9iJLg89TVqaISrvAGeuPWiMXY1g7M5y6+WFgQScd6xbebbOWB4J6dvrXQ3sYG4k8YwQOtco6mO4wvC5PB+tZVlZJnrZdL9411Z1Vi+8Ak47VoRgnGPWsTTZixAIJAHWtqKYcZ/WuRM+jtqXg3ygdBTMcfzpqH1704vz0/OruMkQ9M9KtRMcc/lVRATz61ZiyR+FaLUB7DdnH40qSYJHQY4Jpqn5sc59KUoSwyPrVInqPBK5I5qPeXPPSn+ZtIAz0oI+TgdKuJnaw1AwXPb3pm/c2CPxqSNyeDTSoLEe/StF3JIncrkj8c1ma3LmydCcbhjrz61qycZB49qyNUiP2WQgHp/+uuiLOeW55xeRhC/zbyT19axJcJccDOexrfviI5WwoGPTpWHdMFYkcHqM1qnsYyJFJOCOM9xU0bMRz271Bbs2AWOQemO1TR/Lznire5mtCwcHqAcdM0IQpyQD71Hy2SScUxhkYzkCpRVxzybnzjjFUbmdWBBB249KtA44HJHTNUpiCCCOR2pthc5zVwTKcEDIGAP896zWUjvz35q7rCkSAEHg5B/nWNdTnaSMkAc5pNq4crloVPECWF9pVzBcSbCVPIOCM+9eP6X4l1jwjrMw0udjbCTOzblHx2OPXvzXZ6h8TrSxuJYW0EXcyPtVpRlCPU8Zp0nxVmME0dt4YjELId20nI4x0A6ZpJ9TN4dPU9S8F/ES28VxItsPMuQv7yJ+PYjPpmvCvit4d1Hwz4he6ubIWsF3KzR+X045IzXJw65e6JrK6habrKVWyEQkADPStrxZ4+8RfEm0gjul+0JaDdiJe/TJx3x6CtVFNK5zTw6S1Op8IeMkXToLaUqrD5QT1PPJPWu6ttZjeJHyN46MvU+ma+a4p54JcbSHB6E16z8NtVGrn7JIQsqruXdwPfJ/lUum3ozkdK2lzoviH4os4tPgEsm8k/OhHIAHbPqa8RtIx4g8QR2yusXnyFVeQ8DqRmvXvG/w+uNfs5WgcG7iXcsfZ8ds+teISadeWmotEqOlxExGAcMCOtbUYKnojSknDRbG48ureDdXNobt4nVgxEbHB9CPQke1XPF+uXut6tBdX8rSSOBiQfe4GMk8c1zcEk99qSLeyuZGYK0kuWI56nPpXbePdOtNFttPngl89iMkHHbHpxz71vudqkdpovxuFk8FpqUfmQqqxmWMHIGAASP5123xD8OWWqeD7m5uRvVI/NjbPcjjHPPWud1a08F+Ovha2qWUUFpqNjAWLYCyb1HIPPIJrkbn4v3et+FxoyWe8lQrYyRgYwAOfSuB4Cm6iqrRp62M1SjzKa0aPM7mzWFnVSSqnBJ9azyqnAPrXV2Vnb30M6SkxTgk4I79xz3rm7+xa1kIAyc4GK7Fodqk2iSwv47Ukugf0z6VqWuu2Qs3URbLg/dftXP/ZHZdxBHqDTUgYPjGTnGKuyHzNHZS2uhX3h1p3Mg1UMeVbII4xx9M1zul6He6o8v2GIytGu5tp6DPercQgksihJSVfXip9Aur/TJ3axfAcbWPqM9KUUzNyvoZNtFLDMyS7h1yfeqlyMSEAg55zV/VnnSclxtJPOKoYLEMBk8A571ql3MJO4N9wAVErhgAQSc8k1MBgDPXvSFe+OKpGIzeDwRz3qQSKnBGeMGowAWJPFSYDjJ6djTYCcMAcY7ClRCVIyTjmhAWwo4APJpzNg46GpARlYAA/8A66XBJAPpUj4KjPP0pVYKmSOepNOwrgsZZRzjHamLKScDk05c4LA8dcVHghiSMZ7UWBskVN4O5j14HvTNig5PPPFAZhgY6c/So1lJk+nrVF9BXY7j9elOUlOSASabIpLAgds4FPdvlBI56DmgzGGNznnk9MUqAqwL5J9fWkUksO4xjHrQOvJz6+xoAWX5nAznPrTdpDFRyO5Helxhvm5HbNPXIzngDpQBGAQcEc08MMFV60SHAz1IpsKNnJ6dfzoATYS3IyetO8pegJpJDg8enNAYNwRyO9AbgFAXJzmkCkE/rmnqmD1zTmHBz17UKwk3crgEtgCngADJyT3qRuOTkVFuycCge44kH5jyoFMJyRtNOQEgknj0pFGDgA+1VfUB0XAIIzmmkEkb+oFOGRkjr60M+7gjpQrWAcWGMmo3yw3DgAU1mHAHrx70cA88HvRyglqIjnHHUU3YZGAHBzQc7jjp60qPtbI6+tEQ9B4DIcdwa6nwbor63eGOMbii7iDxiuXiJmcDOTnrXsPwI0iS61W5kGCqxjKtnqT14rJwvqc9R2Rgaj4evYblYPKIJO0AAn+ld74E8FOFV7uIgnjcV7Z969QHhu3W4ErRKzY4BGcc9Rmr8cEacFNvPYVcaK6q55FWV+pT0/Ro7VhtjUg9cDrXSWdkiRAKgQEY6UlraBlDAn1rRhAjwCAfeuuFJX2ObyuEFiXByMgcE9KlS3CEgHnpg/WrsJG3aT1FRNENxYkjjI+tdagky1sMVxEp3gE9jRJM0kZAyD2NSfZxsy3Ppmmqgi+X861VkWmRxoXTLHBHc+tSpNuwSORx9aPKEilV6ZqDy2U4AJI7mkTctKF3AHgdSKskJxgkA9Kp+S5TIFWIoSkQJO7J4yelQ7D3LMYAYADP0ps1rk7hn/69OtycjIq8qB0wTke9ZONylHuY/lMhznocmonlVcZGcnk1tfZBtORnjiqdzpwIBYYHasuVEOJWhvlRgAOPTipft+7OwZ9qo3NrtIwQMfmajt4yr5ByaycEc7LggWdwQMEHv0rcsLD5QcgkdcVkWwMhByFUHr15rotOUlAM5x0zWTikti4GhaQ7eCSefyrViHy8ZwKoWqbRyefftWlCMj+g71xzaR6FLUt27lsCtCGURplj+OelZ9ucDpgj1pJZuMHoK82dRJ6nq0ot7GoLuMc7sH+dB1BAODzXK3V8VJBPU8HNRw6gTgE55wK5niI33Oj2M2tEb9/dAg4PUVzUrI0h6das3E5KZDDJ6kmsKe8SGTl8knkHvzVt8y0ONwdy7sBfIJqYplCB39Kyf7WBbAxj071LDqO4kZwB3rnlTbvoddGnLS6H3FqI0J6ZrAvDcW7llY8cjJ4rcvNSiSI7nz9Oa5HX/EaWyNxkKudxGcetQqVt0epThfoYl94rntrxllkYAHjnk+prL17xtZCyaOedCSAxDEZHcHH1ryjxz42cXkqK4HJUEd+9eZajrd1cklpCQTjrWkYeR3RppHqWteOszvHBcOiE44Y4I/OuVu9QN8zPI+8k9TXGW928swLsT0GDWiLp1TAOSfSq5WkdKaSIr64In2AnBPQ1t6bcCOzPG4MCCR2rDmtFcbmOG5/Ctrw9JGimNhkYyBjg1m0khKbMG6Be6bBIBOOe9MnXYnyjLfzrpb/w4J5t8OAhOSM9D6CoxpJtU3MuSDjmmnsZSOZhDvJyMgHrWzYXAtXDOc+g9BVfUHis9qhDnrkdDVa2aTULhVALAkAAD3q13PPmk2dTpobUL9CpOCcqPevUtR0t7jRIjLIC8aggZyevSsbwH4UEOJZ4jvIGAR39c11+o2LwoIsnDdG68+lYSqNJ+ZioRur9Dz+28R/YEktnVvMU4PsD0/SoX8SyJuCZIzzz05rS1fw8iSmTbliMs3rXKX8YhJWPJwfujmvNlGLlex6EKiikkd94X8dR2eUmJGeTz1/GuzsPiZYvgOFSM8A5+YjHXHrXkXh74f8AiPxUmdLsWlU9Cxx+Jz+ldXa/s/8AjN4w5jgYgj5Wdjg455xWkYJO5zzzOhTbUnqjs9S8d2rwkRSHJHAJ5HHcV51deNJRdOs77hvIXsAKmuvhb4ssNRNrNaruPBYPkD3zjpW9qX7Mnim50g3dvmWfbvMAIAHoMkjr+Fd1NpdTGOb0GlZnMr4slt1Lm5Kqx3bQ3WpovFs8LvIs7Fyc7mJJrz7xR4N8S+FLvydTsLiF4yADtJBHXqMg/hWENdmGUJJ56HtXcpq2judEMdRq6RkmesXnj+7RGYuXlwcMx5571xupeJ5b+dHMrblbOVPI49q5b+15X4BJ9T3qlNdPFIG6E8iokuY6YyUj3fwN8XZdOuIoLyctEFCgs3Ax3r3zw/riazZrPFKskbdGU5FfA73LmVZASGHQqa9v+CfxJuLO5jsrmXNsSBtbOc8AEY718xmWV0akXVtqelg6kqcuVPc+nXldR8pOR1qS3uHfAds47nqaz0vFkAKkEEcZ71LbTsXweRX5fVi6NRxvc+wptVIppGqiLI2MUr2hT7p4PIpqzbRwOMelTQyFsE8jsPSt4z0tc5qlFSd2tSLgNgnvUvkggHOfep3tQQCCAe5x1ojgOMDk/Wm5NLUxVGz0KEgKnGOfX1qAR+acAYOeTW3/AGaHXOP/AK9LFpoB4TOPTvXO02zvpR5UZawZIz1p91ZvNbsACcdvWti3sRI4UjBzkCtP7NEqbHQcjrivWy/AyxUnzpqK69zvU+VXW58s/EDxBLb+ZbRylHWQqcHqAcEZ+td58CdZe/0m7Wd97RvgZHPqTn0xj8ay/jl4IxcNeWlseF3O6gndz3A4BrM+CcU1lqFwZM7ZI9vsDkY6/SvscLSWHahHZdx1WqtJtnWfGmFtU8MXkKBnmWNjGFPO7GMH2NfBesWcmn3rQSDDKdrEggg45Havv/xa6IQknU889DXzx8TfB2lXt1JOR5UsuNwUcEgcnPrX6Dly9rS0Wqep+XZzL2FZc2zR82zKxkznIJpq4VSG4PXmu+vPhffXM4FgBKrHChjyDngdKw/FXgLWvCWw6jZSQQyHakpxtY4zgHNei6bR837aMnZM5tG65GPSnqDkupA/rQq7V5BzntUQBBOOnpUbFp32LDN8nHGR3qNJmB+UkZzimyMG28YGMYpBgsMHAHGTWkZWGzrPCV9bRX0Av8m2LYbABJz0xnjrX1XpfwftU0+21OyIlgkRXjOBx6/5zXxpbXIRsE/LnqK+z/2c/ilpl78PJtJ1jVYoJ7JyIluGALRkAg5PJ5z+Fetga8YS5Zdep5OPoSqQUovVdO5ynxl8DabdeGJLlIFGoW6D51ADEAjIIHtXzFPGbcugJJycfSvoz4q+I7aWa9h067EqtkEhgQTnBwQTkYrxSPw808wIGWJ43eveurGUHWknBfcceBr+wi1N9ep+lBY4x3xTcbl3EYx3pqkuQSePShJMkrngnkivlVod67DvMAQgLnPWuM8VIoifbkMT3PA4611bYSJyvYEjH8q4jxdPKts0rjCqCMKeTWLbudEdjxP4myxLYSlwCw4AHU8da+Z9dnD3Lqi4XOBx2r1jx74oN/qU8BfKISoIwfqPwryXWdrylhzz29aqNro6I7FXTlLXcZAyc1tXYd7uNCcMCP0rJ0s/v1UnHPWta8Aa6j7gHHHrW8XrYl9T3H4bJs00kHBzyQM5rptVcNBtJJJOQcVy3wlkzprIw4wMsevsMV299bBY+BvzyM9q+lw6agvQ/M8XrUn6kHh1yYgpXaFPDH867ayu42g2OAT04FcLa3IRlTGDnoe9dTEFWBCoIcjdxXWkeatjah+RSU6kdQKtxzeVbsCCcjJpvh2SF08qRhvPQMRk1p39miR7kIIB5wM1zzVzNpHmXiTT4nl891ye4PaseDXfs8gRhx2wPyrv9WtIry3dGTY+ODjjNed6rosttywzg4AUH9K5+WL0ZDVtUW2nE06OhwDyQPWtmxT7VJgEE9OtcNaidZCSWRB6kjv71YtfEP8AZl3v3koOoz155qVQj0ZpB6nSazpYSTawye3pzRbafbQ2haQKeM89qpTau+uIk8XzgHp39hVHVFu/KIBI3DbgHjpXPKnZbnZCy1PLvFdwr6nMIx8u9sAd6428kbeRjg9vWu5uPDs97raxsP3RYFj1xVfx74QXRreK4hA8tvlIzyDjg/jXFO/Y+nwdSCcYp3b6HAPL8wGQB3xSwt+9BJxk1Uc7eW6dMVPbODk9z0zWcXc+girHY6fr40mOMwEnGCRnqa9ostaHizwgiogcSRDcrHIDY6fnXzWzszggHbmvfPgJqVpJo13ZPkzxuZDkdAeAAfqDSqLnj6HHi21DVniPijSX0zVZYX4ZDyPTv+VZaElAR2rv/ilAX8T3ZwSAQoYdCPb6Vzmg+Hzq9yI0IAIySfaqg3yo3w8m6cb7mRbiVplcZOOOa98+BHxd1Hw68ek6nBNe6eW/dyckx+2Sen8q4zTvA1vEMyNyDyO+BXofw5mstM1GKCeJWgUnDMM81sqmlrGqkj6D8YeE9H8d+HHjuYEnjkQMrbQSOOCPQg15X4R8DDQJFs1wCG2hiB07Zx3rutX8Sp4Y0U3EB3QkDgdBn2FcTL49S/lhvrQ5QZLBlwc5+tXSqc2yMVUjLVL5Ff4haWunytCxBJUMD7HgHFfOfjCzEVy4CjJI+Yd690+IHiQ+IbiC4UeUVjCbQ2Se+T+JNeSeILRboEyYyT19OK7YxvrYzbuee7QCQefaojHsPU4z0q3cWbRP8ozg8H8aruxGMjO71qnDQuLKzHy5DjkE06JRIeuPSkeIv0znPWosFeACCKzjF3N9Gi2lw0TEfy71pw3X2mEJIOMHnNY1vlwcg/jV9AwUheoHStOUxmrF6zuGtpDsxjt9a+hv2ZvEV1Je3NkZXeJRuKk8BScDH0NfOFvu3jOOMZr0n4WeKm8L+I4pxKUhl2pIBjJUHJ7UnSUldnLOCknGSunufbMbWlqQVdEZvmOMDnuauQ30UpAWRWYdgw5r5f8Ai18QBLFE+nXJJXBUqeQMZ+gyePwrzGx8deKWnEy6vdYXBEavhAR04HXr3r3MHk2IxVPnpK58zVytQbalZH35baxCkwjeZUIIyCwGPzNJd+MLO11D7M1zH5gG4ruGR9ee9fGGl+O9cnUCXUrgMB1VgCR9cVpxifU7oSSyvNLJy0sjEkn1JPeuPG4DEYFqFSLXXbQ5qWEjze87o98+JPxjt7aCWwsJ8SmNh5oIKAkEYODyfWvgzxFZzz6lc3B+dWcneBjIz1NfTen+HlvmCSRb1xjDDg1Q8c/DHTLXTjhCpHK7QMAkcggdq8Vtpan1GHXsoqMNjwXwNqz2Wq20QdlRnGenT0/E19J+DtfeG4TD7Qa8Uv8A4cXOg21vrQjH2QsBuPX2IFdDpniMJNA0Tl8Yyvqc98Vw1oOVn2Z6NKSTfmfanhaFNV09HZhkjOCRn8aq+KdAis7SS4GA4Gfy5NeVeEviPNFbI0XyEgbgDkn1AzXQ3/ja610fZnAEbEZAJyeOhFdzwDcFNO91ex8hmeH9jL2id02fNvxvj1DxPdloLCQxw8bghyx9+OleI3ui3dm4MsDpnkFlOCe46V+lXh3w/BPYoJrZSxAySuSefes/xp8JtC8VWgivNNimRSSARx9c9ff0rilhZwTk1oisJnP1eMaTjdLr1PzUdHQ4xg9cVEgLsSeCK9R+Mvw+XwR4ju7a3RvszMTGoHAB7Annj8a8xClcqBntmuGEuZXT3Pu8PXhXgqkXo0LHGH4YjPXNTQjAIPOM81XjjMb5JJzzjtVyDkZBwD1FWdRr6Jqc9lL+4JBbgkHqfet5Le5125SKQ7nc4GT3+prBsVa1eKUoRGcEEjg/0rbXXEN9CYMhgcjb1zismzWO5k634fudJujFNFhj0I6Ee1QWgaBxwQO+a9D8TSW+qWaSSDMoUYYjnpmuAkBjkYE5rNmkVdHU6Fc21xKsFy+2JjtLDt707W7OPTdTBsn3JwQQc4NcxYjzbhQOBnqa7BbYwbHkIKgAnNQ2aJO5hagtzcLiQEk/xMOtZRthGTu6tXcXd9HcgRIi4Pyg+tQ3ngyQ2Rut3GMhT1NSkaxRxaSGJflA4PerJuXuowpPA/So50JcIo6HBHpW5pWmQG0cOR5mOATVRTZ0KyepzDxskhOOAePSrC6m4gaIcHpnvz71fvNOV2by88Dp61ktbFAxPBHFVGLZk7FNpAsp3ZLMfzqUIdwwOPUdqZhd+WBIBruPBfhc68TuVUDHCgjOeOtdlHDVK7UaSbb7GEpxirydjlLDT3u5tpG7I7966fT/AIXa7qDBorGQRqAd7DIOfQ16n4U+DSi6iluYnwCGywODzyBjA96+k/DvhnTNP03LJ5SheCxwB2rteXYimrzjaxEcRTdlF3bPk/wp8E7q6nH2/dbw8c5yfyx610l3+zMt0ge01OQSNztMQIb2JPSvcta1LSI7s28c0ZKj5tpHHPWuk8OXmlJDE7XMPlOAAXYDJ79TSpYeEr87t6Gsqs425VufNVt+ybqc6CaO+FvOB/q2XIOD1znuKsj9lvX7U7xdQS8DK7Tkn8BzX2NYT6OqqFlgIY4BVgcnvjBrdhsrSTDRqCDyD1yMVp9Uoa3f4lLF1lsjwr9nv4dX3w/mvY72ED7RGpL4xgg5AA64xnr7V61q7buO3rW8LGJAdqAH1A61lX9k8gIwRzwTX5TnuBn9Zfsk2muh+oZDjqaoXrSSZyeoHYhx/k1zV87OcO2MDg12Oo6NcnJCEjsQCT+Vc9daDcPtfYTz/EDXx88BiP5GfWwzDC31mjGIDAIDz6/jWV4klFvaAn3wfQd6330W5KuQhx9MAY61zvijRL6bTyRGzFTkqR1GO1SsJWXxRZ0RxmHck1NfechaurF1BO0nIOetK0YRyVYnIxg84qe20TUYotxtJdhBw5AAH1phtb5GKvaSbV53YJH5gEYrRUJrdM6XiaL2mvvItrbCxJ9sdqgaUqTyCa0zDKsJJVgQMkEdBmsu4R92QvIPfvWkYSXQz9rB7NFY3QySSOeMGoPMVpSQce/rTrpNr7XQq3cEdM98VA0JUgEHg4GK3jFvcylOPQ6f4c6v/Z3jTSXRwiSXCI+4gAgnkZPQHvX2NNpcscBMT7wRkBTkH0I9jXwaZGikQoNrA5IPYfrX0X8C/i1qVhZHTL+Br+zAHlyMxLRZPI5zkdeP5V6mErKn7stj5bNMM67VSG6Wx2XiS2kkQqUO7HGeMVx15pbRRss6b0YZwwyMdOc17LYXWn+I4iQBuzxuABH4VQ1rwhHcxvGDjA+Ug9a6K+GhXTa0fRnh4bF1cLJRkrrqj5h8Q+BZLO4e7sPngPzMgABBxk4x1pmj3SmM+adrqfu+lep6to8tjcSwyIQFOCDyD6EexrzLxHoz6XdLcxqwhY4bHY8k/ga8OnXlTqujU9Ez6edCNWkqlPqbNuyOgOOezV2+lyolqg9s+/SvNNN1NLpkhJIHqPSu8tVWO3Uk5GOCe9YZjqonRlsVFyPQvA2qRrO6AsHALKfXkcfWvStD1NNWuhFcoCOm/ofxryb4a3lpJqMscqAELlWY989Pyr0cxLp7meEkd+a+qypp4aJ8dnEbYqWhzviTSL+w8WThEZ4JG3RSAHBUgcZ9f51ctNV1DQQ0rE44IBFa0nieW/CxFMlT1FS6xbpNYRSMMkjBHWvbjufPtJpXRreGfGX/AAk0DxFDHNGBkZyCPX25p+t65LokYDpv3dCegrhLOyuNHke9s2ZR3Azkc9K6h0l8VaKqTnZMpDA4PX0I+ldMGzkqJdjS0h21xY7r7g6YHTrU9/HH5wieUBsZwe4qlo1wNOhSyRcFeme5zTNR0i5uLpbsPjaPu+tdabONx1H3sBS1IjOc9DWCEliO0sce9X5PEEQ32z5V1HDkcZ/+tWKNftlRxM4yDwSelZzxdKlpOSTOqjgK1dXhFtGxJfR2NqWDgHHAPevzJ/bH8GwaB8QU1OyCJa6nvZoFHKyAlixHoQcfhX3P4h8WDLpC4IyQD269a+JP2vr+S88R6bGxJcW7O3GB1wMHvWGHzL6zX9lBadzsxGVfVaHtajd307HzcMKcEcmpYxkkHjHrUcgIfJOQOAaepBIU8nHNe4zwVFImGGQgk4Iwdtfd/wAJpZ7zwLokssiSuLVAzLnB46c9TjqfWvhW3jJBIG7HavuT4ImU/DPRDIys7RHlQBxk4H1AwDT6ox8jpp12Tknp2qAO/wBoAIwCe/pVm7VhMDxgnnjmm7BvUnqDmvPrLU66WlmdHochKnHOO9bkZO4c++aydJRUiGD1GfpWjjAzkmsIrU11sSz4ZDnn0qiuOSF57VafLxD071BgKCOprsgcsitJu796hLEMMGrD9CeoB6VXAy2a2MUSgHbuBqVAGXnn61Ep4A6DsBUoHPJx71D2NECr1OMmgLgZIwfSlQ84Gc5pSDnFczNE9CN1z05qORyo5P0qRuOc4pjKGwT2rM0WwgyQMdDTVYLkDk+lSZHA6YpjRqMkdT0rVbEkZcuxFLgjqfzpoYnjv70AFuh4zVpmTfUN2fc57UMQDjOMimg7M460P0BPU/yp30JuRMdpPOff1qncMWHtmrTE844Hr61RuH8sHuTVdAuinfuEgYZxnoRWMi7hkgH1zVnUbljxjPv71BFlgSegAqU73JnqiuYQ7hScAHPHP512GmyPGiJtxgAAY6VxyXn2acOTkMRkV2Gn3a3ESkdSOtYSaW55tWFzqtOuLa3TczKrHGST3rVUpcqSSMCuNCkHLHr0q7Z3phKhyQg/wrFzVtzznTbZpahAjoQMccg1U08lcqxyB29qi1HUEUExsckc1z41dxKSGwRwcGnGaYuVo0NaZVlbYMZGCe1crcgJKpJ5z09s1p3V99qIOTnPQ9Kp3UHnFGwDnilNOUTtw0/Z1k76PQt2E4GDjAHcVvWzhlBNc/Y4UKG9OBW3bkGMAHnFckT6xarQvRKQQcdqcWLNz2qMcKoJ4qQgADByT1p27FJXJASAMGrELZwKqJnuBj1qzC2OataAWFXnJ6g1ICexqMOCBg9+TTguVGCc+1BLXUGjPXr7imByDz+tSr8vLelRqQ7HPIrWJLAyZ5A5oHzYIPPrQoAJIPemktnIxiqT6GexHLndycj0z3qre4+yuMZODVp/xJ61Xumxbvx2OfU10QuYSPKtQlKXLgg9eRWPcRC4myT07dK29UQC4kOcjPBP1rnrxzDP1GCc1vEyeiJYyeVUYweM1OzFV55OM8VXgfoT3FTk7sEnp2FaMxRNEwxgnJPX0AprkjBTkDjFQEAPkE49KkjfHQHOaNC9GOyc8cc81WdPmJOD3qffgY5J681XncFSDwTxmp3EcrrC4ui2cj0Fcr4gv006wmnIJC8nPSuu1ZT5pGc4Gc1534+uEFmsRDBJCVZl7ehqZBz8vQ4Of4kIis0djGH3ZznmmRfFq8hyFtIdrdd2ST+XFdFofw+8OarGryyyCUjcVMmBmuiT4F+F70NIl7dIc8BJQQPpkH+tVFwJ9vHqmeM614gHiCVSYI4pScnyxgGjTdWvfDKyIEXbMMEHoeOCD6iur8X/AAysvDUx+zag9xMMFY2wWI+gHX8K5q5tBLZ5nLo6nG2QEHP44reNug3NSVznWvXN00z5JJJPHqa1tH197G+jkQ7GUghh9c07RfBmr+KbgxaZamcA4MrEBV+p/wD11m6x4fu/Dt49tehVmUnhXBHBweRWyRzSjqe0WfxFW+nVEkOWGAxOD+VVbzw9Edaj1ZCBNkNIG6Nx1+teNWt68cispwVPB9K9H8N+I5dYjjtpZV8wcDnlqEYrRmv4i+FU+tWU+r21zDDME3+VkZfB9exryG4NzcSmCR3coduCc4Oa9p1fQ572W0VJZVDHYShJAH06Yqjo/wAHbnUvFstoLyOJo1EyM/QrnHQc/X+dNNdDRM8nFhd20RYiSNXGDnIB+oq14b1+48Narb3sKCR43DFW6EdweD1FdL8T0u9L1mTR5YQstu331OQ6noRjsetdx8P/AAxolz4e+zatbQNKy7nkPqR69eK0VmaJ6HJeJPH+j6xq8eox6SLUuAs8cRGXOOSO2e34daZ4r8MJb2lvqNkTLaTgMgwcgEA81geLvDUWl6xPHYs0tshzlsccdvUUyw8cajp2m/2Z8stup+XcOUHoD6UOJcX3Et4y0W2VGQk5wwIx+dT6fZw2+oRG5XdFuBJHfmui1DXItS8LRu1uCUO0OhBK8d884P41xFtfszMrOSMnGanlXUo7nxb4Z0i404X+nTpFJtyYlOd34HkGuJ03VH07r84HY9qbLeXG1kSVghHKg8H8Kr2EEU8pWVwg9TSj3AtatqY1QgbQBjk+tZWTHxknB4zWq+gTO8hiyQozkegrNkiKnDdjjNaJmDAknoMn0oWX5cH8RTVbcAM5/GggKQAB05pp2MyRVDEDoR0ppAyAM5zyPWgAdOhxwaULuyepH60gHLhcDqSTSuAp6+5ppIABAPJpzJggk5z/ADoATcQBycdaer54xz60BDgH16UoAYZx0601qxbiGVlGDgj+dNbLHP6Ghxtx/WkLDscGqEPDgKMj5gOcVAeXB9+aeueSfWmLkNjrQNMsvhsNkA4/lULcjgd8inODtGeDimKO+STQIfCTyec+ppoJDcZPOSKcCFQjPfpSo/HQk0tbANMmQBjkGns20de/Wow2GPAznmn5D8HpTACAfQ0gGxzkjn1o+5kg8+hppUyAk9aVxJBjLc9M/wA6aflOMkEH86lB24BqNxlh3FHoMeHzhiOBTGck55FOCYbHOKR4yMk5x2zTBIGBdR3GKaEO7ByKVXAwCM88mnghxjGMGgadiM/KMZzzyKWPpxkmnugSMEDJz0qNCQelAh/bHT3qJgDjnv8AnU0pAGAck9vSoQOcnnnmgA6AcZph+YjvU5PUYqH+IfWndgOG0EjqaaoBzx+JpXUZBBwTSS/KowMmhbgTwccgdO4r6K+AOni30eecKsjyyAlyMED0xXznabnYKBkk/wA69A8Fa1c6XeiEXDQ5AZVLEKceozitI6s5qkW2fVMKFiBgE+9SSW4jkBcDaTwa8y034vJps8UGrYUEDMy8DnAGQB+Zr0LStZttYUSQyB0xuBBGK6oK55tSBvxRCMLngY/OmgNG+8cr39qgWdmJA5AHFXIpT5ewjBIxg966Foc3LYtRSKYxyQeuR70oZSRk9AMA1VERRcDgnsO1NDkyZYkjGDj2qG7PctI0vO3R7Tz3BqEb1JLkE9sVDHcqwIzgDsaHmOwkjGOc1PNYLMnW52NgehzTw5cZ7dM1nR3Eb5yTknuau28iImCxwRx7VakTyhcXhtpI1A3ZOTxkkfyq8swxkDrzWb94gnB56+lW7ZQDzzk9DS5rlJdC9CA2CT37Gr0bApgdqzo4whHOQDn6VejYAYHTvSuaxWhbhjbGTjBNLLGAvPOR0qJJeigkk9Kew3D72Md6gzkjFvoQGZiOMdKzFbaTjpWrezbH2EZB7+lZrAY24wSaybOKasy5pZ4IJ5J6Gt/Tm8twSSSRwR0rnICVIG4EjpWjHIRghunFcs5JbjhodXDJg46+1acUycYGDnvXOWFwSqktk/TmtVbgcDHHWvIrVVZnq0NWjUNwABk4HXNZt/ehc8nj0pJ5wU56YrGvJCWwDx0zXhVKnMfQ0I32GXF35h5J69aiF21uu4DcSeh+tU5pdmQTmq0tydmc8DOVFc122j0Ix3NS91NWtyxYHHYnFcXPrnnXRXOSD0Jzj8aTXtXW3tnIbkDIB9a8+0PVZ7nVyZskFvlJPb6V6tOV42ucvsVzbHoi6nKj55wO56UP4jVW2k/e9D+dcn4g8SrpFmZcbwcrjNeTat8V5VmbYyuQOAcjP4V0Rasd1Kkj2/xB42tdKRWklDMedgYZ6dTntXkvi/4xR3Hm28EGNy4DBie3cf8A1zXlWu+LNQ1mRiZMA5GEzgAnpk8/rWGBPM4ZiSxOCKbSfU9CEIok1TVZbu6d3be7HJPvVI3Mm0KTwTwDWjHpUlyQiKd54AxyTV258GXsEa7kYsckDHb6jiqi4pGc2kc+Lt43BPGDVga1KHAByVPaj+z3SYwsmDnqR6Vqf8IddR2/niImJhnJq/cfQ5ud2M5dXllPU8dc963dFvS5XAY4PNc1LF9nuNjLgA8k1raVc+S2EPU4Oe3vWFSCtoghNtnf2k7MwDN27elQ6tJuTGflHORXM3esvbKWD7+OfWs2fxVLKo6qRkcd6xUJPYVSaSILy/aa88sn5QcAn3r1f4ZaEs5SWWJTGvU9yQRjivIrSF9RvEOCXZsDA79q+hfhpaMlioZCAvBYjqc8ilXi3FKO54mLr+zg2nqenW+n2j2qBAEfAwcdDj0qteaeQCpG44yMVdsrZWAOcj1Patq0smuDgjK46gV5PsK7fVnzf9pyg3qeW63o01zGyQxksw2gY5zW54E+AzyTx3uqbXRvmEXJxnuf/rV6Ba+H8zh9gGDwSK77RyEt0TG7A5r0sLl85Pmm/kzjxGZzrrk29GWfCnh/T9DghitoEhQDBwMZ9zXaWtvBcYG0DAwMCsW1sPMxg49AK39OtxEnJANfQQwFK3vK5ywm3uXrTw3aXbEPErg9Qygiuhi0iK3g2CNSvpj26VT0udY1AA59a2BcAqAT1qngqS1UTqhLyPP/ABz8MtO8U2M0dxArBgRkAccY9K/Oz4s/CCbwD40ubIwssEjboMkHK8jtx2r9Rbu7Ckr1yK+MP2xLGWy8RaLfrFKsUqNGzjlCwOQOOhxnrjj6Vy1cNGnFySsejh5JVYuOjPki80SWxYtKnloDg571iX/+sG3nHTivbNesrfVdDBWLfIV27iMYIFeMapaPDdPGw27SRjtxXnxep9tTvyq7KsI8xgpxn0Fd78OrdRqMZlZohu4IHA55JPYVw+nqY5lJPyk819A/CiHQERHneBrpR8vmsBk+wzjNcuMV6MvQ9TDu04+p7BpMRgsoUDFwBkEnJ/Otm2yMHqSeTWHZX9s+BFMrAEAlTxn+Vbtu6BeDnjsa/F8VTkqjfQ+xoS0SL8bh8AtyPerkMyx7FyNw/lWO0wD5HB6D0pqTukwLN09a54yszt5WzqY33jGeevNSSEJgg47mufXU+hyAcVZXUN6kk5P1r1qMYVGkyeTlRuWdwGkKE4HvWja2wYkA7v6Vy8Vz+8DfyrotHu8fd5BPOa+iw+EotXauzPbUuyL9nTcPvDnpTbWcSnc/OB09au/Z/tKkkdunrVZLF8kAdTX0FKgopJKyIc7X1MzVolvTs2BlxzkZ/Cubl8Px2syyxRhHPBC/0r0ez0SW4IBXHoSOMVLdeG0jQkjJA6dq7FRtuc7rHg3jqzYorEDIHBb6jivGvHOnItosrggnIyM+lfTnjjwx9rsnIAQqM7sZJxk49hnGa+WPFviGJdDvbfU8LPEW2quSdwJH6Gveyuv9XqOEno+/c+Tz7CfW6UakFrHf0POdP8VXGjamCjl1VuVJ7e1dB8T/ABH/AMJv4TgCSYa2kDlGwc8EZ4+teN3OpTCdyzbiDww71WudWuZNqmU7Qd20E4z0wfavonXTTR8HHDOLTe6M+WPZKQTwDjio2KjDAdR0q3bKb+cKASxPOK19T8E63pkQmm0q8W2YBhceS3lc/wC3jAP1rn3OyN0tTnlaNQAQSfemsQOcDFTPaHaR1cdu9QGIuoOMEetJWLuPTaBwcn+VAJfhsn0JpsICPyM89KlU7ZCcZyOA1Um1qD1NGw1WW0wo5Qnn8K9R+HL2+r3AEpjBU7SGIHB746+1eRqQFORhs1Lb6hcWL+bC7RsOhBwRXZRxs6Wm6OKthY1U7aPufqDCz+WCwwc461IAIQCfmJ5IpksmFGepHTvSwEOBu6kdDXlWKaRFNJlSQPw9a4fxrA95ZugysZBJGOTkV3kkYjYZOeMYNcb4xvAiFegbt71k9ylsfHvjDShaaxcArg7myex5xzXmOsEGd8njJHHtX0N8T9ADQSXq4DlizAHAIPJ9+K+d9VGy8cHOQfzpw3No3HaPAJrgEngDoe9X3uBHfbW5AJINVdIBMmQOau+QHvlBGdx+9W0XqTU2R7V8KtTSS3C7cbgOMdweTXpTL5iEbCcjk+lec/DvRvIsoJEOHAwfTjrXqlqjm2AwckYJA7V7tGbSSPzXEW9rK3dnC6vdf2ZcRsuSff8AlXXeHtcjv4UJXD4wR/WsDXNOW7mAcNjPAX8q0ND0yKEAAlSfevShPmR5uqZ2lvpazOkiEq3UYPQetb8eLeAK5yAfzrB0eZbZghctnoeprZmBeEnBIPQ9qpq9iXZkDNFcfNgY6EVXmgtbmAxiNcg9WHNU7pHVCI2we9Hh9ispM7EkHoR71yzpNdQ0OP8AFOiPGrCLo3OV615/d6K5ySSxPJHoc19BappkVxFlQCT9O/pXnms+HjBekgYTB4Axk0knYauneJzfhSQ2YdXBKdifXNbrb9RkKhMqOmaoXca2Nu4OQxOcirOgaoYCiyDAxyxPX8KSg2ncfM72bJrXwzBa3K3Uy4IBGB0PocetcD8WZQkSxYG1hwT6jp+lextJFehACCW9K8l+NlhLHFA4H7oEqce4zXLiKfLTb7Hq5av9pieES7Dc7cdegPrUhTgIAAB1pkgPnZI5B6+lShwAD1A6148W+h962eg/DLwIPGN0C4DQISrqM5zjivpb4e/Cq18M20qGKNFk5PHJ9MmvDfgV420/QZpLaYhJJGGGI6Hv+Br6U0vxVFexHEg4HBzxXp0KXtINv0Pn8wnP2igtjxv41fD2CztXuoMbyTgZ6nkmvHvCF19ilIMTAsMgmvpn4hzWupWrQyMHbGexxx25714edCW1vHYJ+63ZBFZ0MLV95KLsnoaYauqdO031GzXLveIOVBxmu30mxSa1RgMFTx61H4a8If29NE5RliB+9gdvc16Ba+Azb2rhZcuCcYGPcA1UqFlqtew/rlNSu3ZFOa8i1LQH0+5wcrt3E/kfrXNadpaiymhiQBVJ4HfnrXWDwZftaTs0GSo45zntkY5qtY6dLp1o5nhYEjkEHJqIwceljaFanPWDR5/rVmbSMM443YAFc9daSLmB5WPAGcetdN4nukkR9z42ggD1OODXMR67GsEisTvA+7XoU7rdA5q+jOA1t1jJES8EnOKyM+auAORW5rTidjtQDPJHrXPYeKTIJBB5Fbs2g7oZKzIeRgfzqKI73+bpnmrMitNyec9agNvt5A4zWfL2N4tdSYeXGCQOnSnRS5cNnGRUSJvJLHtTXxGAP61F1YNy0ZCrkqST39q0tPu2EgA5PasJJenXrWlYuwYNggjoa2WqM5Rsa17fyqwZ92Bjg9K29EuFu0GwYYAA+pPpUFjor+JLRhGw3xLux37CrGjabcWM0kOwgxuFz7/yr9Q4VqXjKDd7HmY23smdbpenlySQckcN6V1PhuxlN0rNzGv1z+Fc3ZvPwAM47V1Gjas0eBsOQegHX619ZjYqpSkpJPR9D5uD1TTPQtNUKuR9/jhqyPH32u/0bEI+eNtxAOCQAeK0tD1GKRA0iY9mHNWtREF1ExUrkjGPrX4BiMNyVHFbJux9ZRfNFX3seG+JvGd+fDh0uaJfs2QAccgDt+Fed2WpS2UpKsRHng17xr3gyPU42VkAjPYHAznivHfE/hptGvWgcZUEkH27VrhcBLEzjTgrs1u0db4L8YRw3CGWUgOQpO7AGOnFel+IvFY8O2tvfAgYYAZ53EjIyPSvAdDjdbqIxIHkUgrkdTnivQWb/hLtQ0/SLx3geVsNwDtOOvPr0/GvZxWFng5Qp1LXSOOvyOL9pqrH118N/Gdp4q8J2upRFckFJB6MDg4PpmunaeKeBmHBwa8T+F/hiXwRZPZw3LS2zMSFY9Ock+2TXqaTFrYADDHsO9eFXknJqKuj4Gu4uo3Da58u/tWQfbnhdIlUoSDIOpHvXyq8WxjuyD6iv0M+KPhGz8S+G7mG5iQSgFlcqCQff2NfA/iO3W21GaFVwFYj0r5SVNUpuK2P0HIa/tqMoPeL/AyoyGGOSB/FUtuwDKCcgnHzDge9Q/cQAnIxzUtq4DYGMjoafQ+ob6n1t4U0jw/L4BhS4ihuA9vtZpFHBx156c96+fNd0NdA1F3hO6InK+3Ndz8OtIv9Z8IS3L3JRFchUDHJA6YHbNcT4jhmjnPmuXZTg5NZS13CjBQk5Xbv06EEmslrfbICT2I6VkSkyuX6Drg96HmVyFA5HWnDGQSQFxj8ax6noQSZNZkg5OBgnrWi2oSzAAsTgYx7VkxSLkAA1I7nqMA5zmlqma2sbEeoGApKCcg9BWvf+LWudP8AKGQCMEHuK5ITgIM9e/vUT3W/5FGVz3PSmrtmqVi2lxCJyxABJ7d6mnvSsQKnGOmKxpG2ZI5x6nrTlulMJLED2NaQBtkw1SVVJBIz3qnNfCaQjqSBk01x5ybgQOtVghgJAGc961iS77mhZRxSTIHYhCec9xX0h8JNLtYrSN0VOW2lj0AHIwD9ecV418L/AA2PEHiKCKaMPCo3sGJAI6dfUdRX0JbacvhtCkSkoozgcEd6+84fqUqFKc6srLzPEx9KdVwjBNvyPXLe3srC0WWZ1TA4J47fWuJ8c+PwLf7PbkOSMAIwIznGeO/tSeH9F8S+N7xI4rWYWanBkkUqOff0x3r13wV+zlp1ii3N8POuiwYr1C4OSOeoPQ8V4eZ57Ku5UqCSjtfueng8vVG06ju+x8s6R4K8X+Mb0nTLG4kduTJKpUAZ65x+Ver+EP2UNYuDBc6vfoGGWkiCliG7D/69fWGmeGrXT40jjhSNEAVVRQAAB7VsRWaRJwK+RUn3PZ32R5L4c+ENhoUcYCySSD+IngdiAB+fNd5a6MttEFUYAAAye1dAYVAyQKi2Akk9B2NPndtxKCMb7CSMEc54qE6eZDgjjPWtxgjkAdO9RyOI+BXPKVzeKMGfTQflxx3zVCfSwMYUYHfFdFO4I469x6VVfBGCRmudtXN4nOPpS7SSmSMnkVRbS1JJC5PQ8da6h8AEegqiWAJGMjrXO2jRM5iXQYcHECnJJOVznvk1B/YsccbYjUKOox69RXUykMvOMZqlJyCPzxWDSNYuRy8uiW8xy0CcdiKyrjwlp81x5jWsZI6ADAGO/XGa7NkTPPWqNwEAOAQ2ePSsuWGzNozkupyt14UsZQS1rEWYYLbefz61iX/gOynwQrxkdQOQeP513EvIGOD3zWddBgMg85xgVDjB9DWNWaejZ57deBdOiQkby+OGYj09hXa/CLR4LaG+gY73UhlBGSB0J/Osu+TDEE5PYd62vhtbSWmpTSucRyAAgg54JOK8nHpRpXirNHuZa5VK1pu6sdPci40m4Mtq7ROBgMp5xTtO8a6nBcMbmU3QJzhiAR+OK27+BJEIx1HWuS1KzETEqTjrxXzH1qtDaTPppYKjN3cUzY8ReIv7atwqQBD1yTk1weraRc3sbxGPdGRySRitCe9a2XhScelZkuvSs2VBI/u1w1a7qPmlqzqo0lTSjFaIwLbwQ1pdCWWXZCDnavU+2a17zWUhCRKCwUYqV9XNwoV049D6/WkF2gU/uhu9SARUSqudrtv1NY01F6JI6Xwvdm3gVowd5O4k/XgZrvrLxHcy27RTkOCOC2c/SvLYvES2wU4U56jHIq2ni85AAweuR6V7mFzN4amoJXSPGxOUwxVR1JOzZ2dvq9xa6mrgERbuQ3Ofeu7tdUt7nYXkUkdVzwK8QfxVNI5A4P0GPrTj4nuVUASEd854rqhnVSN3a5zSyChK2rVtz3C48W6dZqYjFkf3l5B/Cn23jbTIIQ8ZIBPIwc/414Mdcnkyxcj6d6iN/LIwZpDjtgnpS/t2s9Ekhx4fw17u78j2vUPiPp0d0jowPqwHT1zVC8+Lq7WREyGGAMevc14ybt2kIVjj3yaeXkY4BJPrisnm+KndczS8jZZNhKdmoJtHUX/jO5uCxUgOeprCu9YnuG3GQ7j1I4+tVEhkd8AH3Jp/2M87hjB61zKrObbk7t63OmVKEFaKsvIikZp+dxJPBJr5u/ay0F1XSdTByFRoJMDgKSGHv2PevpyCAKc9R2zXmX7RmgHVfh3qTLESyR7shdxABHI9Pc9hXuZTW9liYuXXQ+fzei62Gko7qzPhB8sTt5549qfDA5lUkA88+9TmEwyFT0H60kE4SQk9AeB6V+lJs/MlGxr2IEcik/czz9K+yfgLqI1H4fWWxSFVpFAPQAOQBXxMbsOQEOAeor7A/ZguY7vwGsSMSYJXjbC4BYncffgEVr5nI42PTroFJjnn0p1rD5kgLcjH5U7UsJLgjkipLAEAHjJPeuOprc1p6HQaXGAoB644rUMR7c1R01wVAIGf5Vph1Iyck1gtzZvoVbg7YyKrxgdDzU12/wAuQOc9KrefsQEAn0AHNdUTnmxsq7QRk9ec1ArfNgDNWJWEqdMGoFTByTmtVsZIeetPT7o9TSCPGT+tOQbceo9aiSuiou4+PAOccilYnBamhic4600sRwfWueSLTGkg/nSNIo4AyKazYXrnPWomO8DrkVm0WmBbJIpxJA4Oc+tAOAB600owwRzmqQr9Rr/KxIGc0oO4YBIz71KsW/JPH1pkkW3oMmtCOg3yu2OT3pfLCggkn0oa5VFABIx61TnneXgE4FUlcmwlxKEyP0BrJldpGIAyO5q1ICxGTkelQTMNhwceuOppiWpj3xAODgkVAuVBPPPQetPuCMkEkknoKjifdGQOCPWkkTLY5/xFqv8AZaxEgHc3JJxjmu70SffaxOvoO+RXi/xZvpW8iytnc3TkERrjkdif6V6Z8P7y4vtLgFwhRlUBgwI5x0HrXFX0TZyTWmp2a3BYEOBUDzsWKhsgVakRdhJHIHFVPJ2Hd1BHI9K8CVWV9zNRVloV7iRmAOeRx71nNGclScknuelaM4TBIzknH0qotuXY4q41Jdw5F1RFFGUyCxJzWtBa/aNMcAZZBuJ7iqTJsGCMnua67wvY77F3ZQMjrnOfY19HhIKrSd+pxTapzi+xxunkIzDBznnPUVt2WQeenqazJ7U2erXQOQu7gducf1zWhCwCgEnHtXnuLhJp7o+spS54KS2aNTAbIBzT48KeOSf1qCN8DA5qaM7uSMfSmrG61JVIzg/rUiHnmq5IBH6fWplIIB6nNJD3J1JOMfjnvU6NtGPX0qvEcgDOSas4BxnjnrV9QEY8cc59aFGBnt2p20jn8ajYnJA6VcTNiIfn56dqGfJIpuCM5ySOlIhJBJAHv3qtGifUY4bPI4HcVBcHMLqTjg/yqwCSSCOO2KjmUshwOMda2hrYwl1PKtWkAu5osEAMccdKwb/aGBfgZwMjqa6nWrYJeytgkkkeue9cxrETShQBgKe/r611RvY529SsCcAgEAHgmrsKkx7m+8fzqrayHYqEZxwPeru75QMcnk4rRoy2Iuc46D371MoDdgT3pjZZsEcDv61Ii8YHQ8YFQNJjH+Vz357d6rTHeCCMnrz2q193IOOarTNt3DGcjNCBnN6qTGGOR6EV5v4h8VXOj3hihsYLyIgE+eTjJHPAr0XVFMreVyC3cVy3iH4N3Or2zXNpeuLk4KoV+U+uaVn0MpYmnTdp6M4dfHcSlWuNHjBYEEQfKBzxgH2960f+FjadBbSAafPG4XCsCCM/SuT1rwfr+i3pt5YWnb++Bx+BpY/B3im7tW2aY0keCwbcBnjOOT1oWgRxlBu11cz9F8etoXjS01i7thqiRMd8UxzlSeCM8ZHUZzzXU/FX4q6d8QNLhSw0d7ZwQzyMADn045Iry3UtLv7KdxdWc9uV5bzIyAOfXH9at6VrrafC6BFYN0ZhXStEjZyjP4SXw/471nwtHPDYTmNJeCNo/Q1janqF7q8zT3TtLKxJMknU5PrViG6RLrzXXIznFXJZBrDCONAgxjitEyGrmbDpDywCZXB7kZqTT7p7K7jYMQyMCDjuDVi30q7trkQqrSmQ4AQFifoBk/pXc6N8E9T1vTJbqWb7JNjdGm0sSPccEc1nOtCDXO0rnHJqL1dj0jwLqVl4l0KPzZybyMfMTgE471jeMl1PQf8Aif6deMlzbDaSAMhMHOQeox2rzjT5dT8B6sI5ldZI+u4EBh7Z6iu7t/Fln4msxbyt5czqQ0Z6EdDz05pxknZp3TBXaukeQar4mvda1b+0L6X7TPwCzDqAScAenNdl4c1zTPFMZ03UZ30eRj+6mUkqSRgA56DPXPFYvifwWbF2mtBugycjPI5449KcLbTZfD+2RVivFBz6nB/kRW8XqapO2wtzodzoOuHTmvUvY9wDSRkMCM9Qec/hW9d/CiLULUXNhdSNJjc0ZUEH2B7c+tcPp+nai4L2SSTKnZOSPwrrfAfxDufDV3LbajDLLbuNvIIeJuxIIzitLmkbrc5a70jU9GMkNzDJDCp53A7WI7g9DW7b/DyfWPCa6vprecwZg0RwCcHBA/8Ar12vjXw/rnirQDqtlEkumKpbIlGcDqSvbGD3rl/h0/iGG9m0jS4jcLcHmB+mcZJB6ZIqGzZaIr+HPhpqt7bm9uoha2y9pTgnjkgVzesWUNncusRBweT616V4lm8WeHI00/VkS2EgLRxKQTtz6g15XqaSQzNvDBs8g9azTbYnaxb03X5rGMpjepBHPUGs6aQTyksdoPeouozn6UnG4Z6VorHM9gZdzgICTSSZz05FOD+Wx2g4PSlQlySeD0+tUZISP5gARj3NIcxscdPbvTmITg8GmkEqcnntmgESwnkH15pWcAgHvUEQdRycGlbdkY6jFAyxkt8o6e1Jt2Hg01dwBJAOaUMRgYyT600SD4Zhg555NM24YkfdPr2pzKRjIH1PanMABkg9OpqrAQsSoPp7dqajlvp608/MpIwajVdwx37CgehIzluvOPSgnbj19KE/ddRkg9+9Ejbmzjg9PegQ+PaQD0qKRyJQAOB1x3qTIKAAZqPDK5zyM9CKBLcVtxxt6d6UDaeRz0NDOOMDFCEOTg5PepZSvYHBzzz71JEgB4PHehlC4wQfWkCk8DoetIWrHNhucdP1qKSYAjGeakD7SVOMDoKgfBPA96a3FFdx3mnAOOaeXMgHPFRgFsdfxoJK5A4NUP0FwFJH86MZPX/61NKk4yfrTgO2c8UDsIz4GAcE0q55GM+1NcBtvPIpy5Q4HfpQCQrqcZ7+1R5PfNTsc4LHpVdiWYkcCgNySMEg5HWmsg3EDilUgYGc0K/lk559KBLQa6bSCO3c96jJL8Hmn7i4JPrxmkSTaei59atKyHqXtHhEt3GiHDsQAPxroPEa3ejyRRzhS64ZSvcfUVzen2ktzclYQS+CwC9cAZNaGp2+s3Vsk10krwKMLIeQB6HvU3fUtRbZu2lje+ILP7WXUiMfckbkjHarnhLxjdaBemdbp40XOI2J2n1BHpWV4Z8Ja54vsJ4dPdGW3AcxO+CxJ4A9+OM1hXtrcadM1vcRPHPG21g4IIOeRTU2mhulzXT6n1F4L+Mum6vtguv3FyzBRhTg/ia9Bi1BJeUffj0NfJekzQaTpcF9BOgvYGDeRLyGIPpXTD4t6rq1xbTWdq1pKm5ZLe2YsJueDyMgj27Vf1hnL9STWiPpV7/5SRJzjr6f0rMl11YpNpYnAyCD15rzXQfiCdQhQ3KPbyHqhPGc4Iz7e9aF7qqM+VkBB64I4rnliG2L6k0d5a6vvcZIIbvWncXIS3OWyMda8vj1MwEOHzjtU0viqd49hORyDnjFZ/WO5P1R9jpr7xFFbYIOOMnnpVeHxkZDtDqBkHOa8l8XeJDaMGZzljjAz0FYll4tZ8DzCVJ5BNbQxK6mTwjWx9G2PipHcK8qgdiTyfat+x1eI4IJZuox/jXzjpni5LZyGOB1B7j2FdvofjoM0SK24EgMWPQHvWyxEWT9Xktz2m2vlySep5x2rStrtJoyRgkHFeb2XiaCXq5AxkHPHpWvp/iBA3yMDk8itVUUjJwaO4ilxk4FPNwrjHJxniuettbD5ywIHOM8+9Q3XiBFBCuAc9Aeaalc5al1ua11bl2DMRnrjHNUbg5Xaew65xUNnqMlwMuSQRkUjEu2FI59axk2cEmxsLhCSSfbPrV+ynMxJPQHGO2aqQQEuAwJJ/nWtZWB2sQuCOcevavOqsiJp2kgUKTkH0960org7evXvWRBE7DIBUA4xjqatNJ5MQPWvCxDa0PZwiTZPNejoTxnvVO4mAXcDkdxUEsm8Zz74FZ91cosRXfls4HoK83c+noq2iG3d3ubIzjuTXNa34ii0yIvLKAvfNWb7WIbZGLuoPQDPNeC/FvxQ15P9mhkyvBIVuMepq4wuz0U7I2PEXjYajKwgfKk8Ang85FbHhq5S6hRyuCB1A714no80s9wgZztJ53HpXqXhi5aONYsrtAwCBzW/wABhOaTubfiqD7TZlU+cYJIzzXims+HpZ5mdY2B3YAA6817hf20vkFxzxzmuXlaGV9jrkjrT9tJbHJLFuGqPPdH8FysDJLlVHHPrVmXwr5Eu5cOoPGa7Y3iECJY8An8qgurNGGUOD3rNV5NnP8A2hUbtc51bEWq+coVSvIxVOPxNPJdiBvnQnA4rU1IlYio5I6471x813FBcBxwwPpXRCpKTsVHFSlub19ZgYnEY3nn5u1Ml8YvYae0DoGbGB9f8KZbeJYLlCHIXAA571la3DFLE8iYJBz07V2QOmMm0ctqN291etIBneOcdq0dGty4Oec9jWU04DknrmnW2pSWbEg5BPArqtdWsUpNHTXemolkxJxxkVzATdMUGGz0HpVu412a7iaMDAI6jvVvRdJluXWTYWB6nHAqLcpy1KlzpfAuiTTyiXACIRk/yr3bwxttrVVbkg8gf5xXlvh8nS4CD8p7jFdRp/iZVZB5i7vQHpWKWtzxK0t09bnrTTfZoEaLnPc9q7LwzfRSQBSozgMSOlcbocf9oaXGzjJOCM9uOldNodoYI2Cjj+ua9GEE0nY+NrRfO7HVC4jKkjoOgqSx1NIpwARnPfvWYIm8vJBGe4rB1bUPsTDYxMgPA9a7Ycq3djKnCUpKMVdvoj2vS7wSxKc8nnFbFtLyQTxmvFfD3jZ4FCSNj09cfUmuzs/GKSgFWPoQcV0RnTXVHtU8FWW8WekW1yI5AM8Vee+CKDn8zXntt4oErYGQQOo6e1WhrMswOWBUfmaxniKaWjOv6rVirtWOquNQG4HdnnpXh/7TcB1fwsiJbJKFmWXe2SYyBkkY9uK9OtLzzyeRmrU/hi28TQm3uI1kRuuRkV51XERqR5UrphTlKnJNbo+DLy5aDQnBt5VBGSzIcAE9SeleQaokt9cuEUMwODt7n61+p/8AwpHQpYTFc2SXMLDBjcZGPTArC139lTwRqFuxtNAtLWfaVDRxDqRjOCeCOvpXCqMumx9BTzCTVmrH5bT2pt3wTgjqB2qmNUuYJCFlYx5Dbe2R0NfQH7Rn7M2ofCu5F/aG4u9KkA3vJgmNuSTgDoa+d5BiUgHjOeeprVQtuj06WLctDqPD3inULedNl3MgDDC7zgE98V9RfC/XZdR0lBLI0jqBlyclie9fIen5imDDrnn3Fey/C7xnLo06RHLxMf8A62MV87mmDpVqd2lpqexhcRUjK6bufSUrF4vlyW65FZ0+pPCCJMlh3rQsbhJ7VX4GR0rP1ZIypO8Z/lxX5fLDLnajt0PvcNi4uCU/i6maPEYNwwEmF9AferNp4iMriBHLuTgDHP04rhdRhuWvQ9shdc9hzmut8IeFruSYzzyAjggL1HrzXsYfAShJNHrNR5bs7S3d0hTdkFiCR6V0mizlVwBk9T7VW03SN6kyZ2gccf1ra0rTEE+Q42g8j1+tfS0KDitTzZ2Z1WhW014oOwleOT64zWxNorwruC+5NT6LdwxwIiDGByB3rdMyvByMA19JSiuVXR4tWbUmkzJsI9iYPpziq99yxU/TJpJ742/mbevYCqsNw9wCXGB71bMVJpnPa5al0aPbkHqSM18eftDfDudJ3vbS2CwEkOMknJJOeegzX2tqMKsuScc9TXGeN/B8XiTTJbaSNWWRSpyQOvfPrXLJtWaeq1N4tNOMtmrM/LS8sJYJXLqQVJBA7VmSZJwfXv2r3b4j/CDWdH1O8eSDbbpIVViRllHQnHGcc149qGlNbuwKkYJBPoa9zD4qNVLXXsfG4zAVMPJySvG+j8jMsZJLaTfGShB+8Oxr6H+EP7Rtt4V09NJ8V6eNc0hSMCRQzJzk5B4IzzzXz6EMPABPbg1Jb20lxlkHPIHHU16MZLseJJa6M+738Pfs+fFHR5fs09jpWpXilwsUohmQ9SAHOAf6dBXxZ8S/CVv4M8Zaro9nfrqVpaTbYrnIJdSARkjgnBwccZHaqqaHLNH5jR72HUlck/pTW0SbyzhMDGcAYya007GV9dzn1UqMk8HmpETadxIPfPpTp7bypGUj5gTnHrUKyvECSScetTLyRtHbcI5iz4Iyc9+9WWbcpyPbPvVdH86QEAY7gUrktIAvAz1rJj5T9TW+TnrSK+MNg8dxSGYFwhHPqOlO4VSCR680tTjZHcybznJzjmvP/HEiphmJBx/9eu7mI8s9zzxXmnxIvTFbuzJwpzuJwB2/nxWEmkXHQ8i8fSPLZSMHyigkBsY6V83apIWuZA2CScg173421VbrR5UUAgjBGen0r58vH2XL55OcU6auzdMv6M5jbPBx6/Srlo7zalGBkgnOB7VQ0chiRz0q/pAP9pAHHHGfatluYyejPozwLCW0mExj5yAScHjivQLNCYFUjAAwfeuC8BSyLp0QQbgFC59/evRbYlkxgDgcGvXptqx+cV9akmurZg6pGiSFgcnPA7isu3vnE44PBPT610msWo8ksE+YA/nXKWodLo7hzk/zr06DTtfucE00zrrJHe5hIYgHqfwrtftdvbWoiZgzsMZP6muat54oYULnLgZJ79K47V/EFxDqDAtkKeBn8a9KEFJpGbVtztbyVbVc9QxODVTTo5b262qWDE49sVV0+ddYsFJfJx37VtaJE0M6gHcQeT61Uqd3Zk8twkE9lJ5TnoeCf0qvdATxEuATjqK3tYCNDkgBgOucVwiX066oYgxMZ4A64rkdO9/IE7PU4XxHqf2fUPJdflzye3Xt61Df3h8uPySCWHUHnmtj4laN/oouVGJFHQDjGeea4XQ9WRbiESEFQRkHpiuSNS8uTY3dF8vMjv8Awfq5ixFO3zg8Z7j61g/GDVo/7IeOcFQRhSvPPvVsGKa+hngQggYGOAcnv+Vc18VreSa1jZ8kscEYz2oxSvQbO7AS5K8W9keME+fOccgjpUgi2AA8A9RU+n6ZLd6jFbQRl5pHCqoHU5rp9f8AA+qaPGqz2rEldwKZI6+or5yDSWvU+1lVjFq732MPwvDENetWlbagcDPpnjtXuOo+I5NGggFpOSrgDhsY45NeBJHLA+4gqVPT0Ndf4fv7vX5VikbKRjaF9BXr0JuCSWlzGrTjUalLdHXt4ruru6Kl2cY5JOSTW1bWr3aRpIdu/HIHP4VU8O+EmE5eTBAG4HNd/ofhw3UowpKL3Ix+tfTfWoKmopa9zynBXZ2fhLRo9J0eJE+bagy3qfWrkN2VnOTgZ79DTdJDWhWBzwBgA81b1C0jWPeBgn1FfPTk+d3PCxKUJOx0mgyLNExGCehB71NqXhyLVbaWNEUMwJyfesjwzMSvlj15NdMpMK5B3Hvg1Kfc5Y1XBpp2Z8q/EfQDo+oSxAkYJwD25OMdeK8l1htrgqSPUj1r67+KnhUazZS3YiLyqDxjII75r5Y8R6PLFcSpsKEMRtpqo07M+io1o1IqSd+/kc/bwC6I5yx6k9qpXGl7WYngqOnrUvlyW8uQSMHtVyNhJHvcjJHT1qlUu7M74ytszHij8tCHGarzpycHg9q2FhjkLE8AZzjjNUb62iwWRsjrg9qOddWdMHdmaWEPJ5zx9KqzPvYE9DUkhLEjrzgCo5DwMiuX2ibOyJLEobgc+wq9al0fgnA7VRgJA4yCe9amnxkuSec9vSuqnK7Mp6He/D0kXgQHBcckemeRXr+k6PprygToh8zqMDOcYByOcivNfhZpNteapEjOUlByMY59j7dq9V1nwrfaaBdxRGWNRuyvQY5OSa+gy6vOjJuDa9DzMVFyjbuOuvB1tbyqkZGGPDHrzW/o3wwcSArJHKWO4DkAfXmsCLxTBqsCxuWhmX5SG55+vpmt/wAPa3e29zGYZGcYC43EjFfQSzisoOnJt6bnixoL5nVxeBUs1/fMAcAAKRjPeuP8VatonhV3E16kb9drNkjnnPernxB+J6+HrFrq93BgMRxKOS2O2a+VPFni248W6q93KgjZ2ztXqT0BJ7nFfKwg6s3Kezdz0sNKq/dmtF1PTvEnxehZTDpirIpH+tOevsDXn0t1f+JbrMhkncnAJHTJ4H0q54f+G2qa7pD3lvyyruEZPJHoPevRPhJpUdjKTdwBWQ9WHTHH517NPMKWX0nKlC8vM9SOqtFXZL4C+HU+lKtzehCQQwXGSCRnJJrX1LwM954htb+yDCSJgzfLkHHTnsc12Oo3SSKDEVx2weR+FWdK1WPT0DSpuOeSCDXwmIzOeLrOrVlbXbsTXynH16bcKbd1podFoFje3G2RwQRjKr34r0XQrGV+ZV59D2rkNA8c6JZIhlfYGG4sOQPY45rvvD3jHQtWYrb38BfjCM20nIzwCOfwqVioS0i1dnytXh7MaMXOdJpLrY5j4jaS/wDZcjwockEHC8DjqRX51+OrF7XxJfQzqVdXP3hgkEcHHvX6h+JJIJbGQEggg59DXwB+0josFv4rea2IZ2JWRQOmQCPqMV4+InfEW7o9HIZSoVnSmt/zPEGXc3HCk9KdFgSDIxk04RukgH8Pv3qxFYNcsAoOSePapk7H31k9Wjs/C/ju60mxeyQjymHGe3POPrWZrGpvfzs7EksckmqNjYSzTpBECzk4PrmtDVvDt5psYadSNw+Utms+bQ3iuyMcEIc9yOpp27eQDjJ6/SoVARuSWx0zT4nJ5I2ntWXU3gkh8jLnA6VNHKGiAx7VXMG4Ficg+tWAm1MAZOM5pt3NNWxSwIx1IFQeQ24kcZ6g0HMZBC1K2WUEjHrQn3Noq+5FJtIAJINVJI8njkVektPMAOM8ZJ9qsaXol7qtykVlZz3L5xsijLk/kDQpILX3M1NwyBkD1qe1sJbyeOOGJ5ZmOAsYyT7Yr274dfss+K/HM1vLNZS6dY7gXMow+31wRxX1r8Nf2S/DXhCKKW5gF3eR/wDLUgfMc55yOvbjFHtLXsWoLZnzB8Bfgjr2rapZagwNjES21JeC4wQQR6dT+FfYPhv4D6Ysiy37yXL/ANxjgdAB0HSvStJ0Sz0W1itoII4o4wFVVUAD6YFXlkCsQOBVPGT9i6XRvU0jSTlzW1ItP0O20u3SC3iWKJRgKvQfnWnGqxqAO/pVSOYAHnPpmmNeYJA6V5bqHWos0BPtyPeo2uhjBPFZL32GOT9KaL9Dwx5zWftClG5pvdbeO3rUU1yrDAPWsyS8BJ5/Oqct+BkZ5/lU85Sp2NJrnYTknHY1DLdEjOcntWYbwbckg1VfUwX/AEFQ6lzaMDSN2QSM1XN0Rk8/Ss03pLknp0NNe8AOQTk9Kzc1Y0UC7JcnGc/gagMxIJHXpzVF7wk4JNQG5x0PFYudzRQ0LrXRBIPJFRNcB0JHWqU042ElsZ6kmqTXghBCkHvnNYuRaiXZLjnIGT/KqcswcE5yaha7D9DgHvVXeC2AMc1HMaKKHyyEggnBFZ90SQM9M9RViaQqhY8gHk1UnfzVyCCPSk5XNIx1RlX6FhlR04Jrf8OXK2lqhwQwPzcVhTyAjb265rS0hvtFvImcbRz6mvOxrToyPWy3/eInZjWEmABcAHpVO/jWUEgnOMis2Oxb7GSDyPem2WpFZfKnO0jozV8RJu+p96o3RXuUBOCOgxmqo0+M87QTjrW/cQRyqXQhgRgkdKyZFaMkDgZxWbS6odmjLm0wcgdCcnHWmf2YrqBuwB1PrWm5CA8Z9ahkkVVBIwM8DvUWtuK72MibS3VSR8x9BSLp0iKCW5PqK2RKCMZyOxFV5JjuIAycdxVWSNI3M6OF8nbkt1P5Uv2eZshgD6D9a0YnKw5A5JIPFOiG9Djp/WmkWuxSt4XcgDgA4OavRQbDg9elSR7ARgc9/rQw5PrmrSVyNxI7YA5PQ84qdUBG0cDPFRJKVOGGe2cVKJgvuc8VvCxi0SqgU5JANRySA4B5HqafvB4Oeaa6A8KOBXRE46iH5TAIPSsLxlZjVPDuo2wTzXkgZShOCQRjH1rUkOByQBVW4b924zkkYz3rvoStOL7NM8zEL9216n5065Yi21O5tipR45WQg9QQSMfhiqZs2iQMADmu++MukDSPiFq0IOd0vnAt23/Mf1NcSspZcHnHA+lfq1OalFNapn5TONpWe5SW2IOQRu6gGvqr9kC8H/CO6nYHd5kd6ZWBBGAwGDk9QQMcdxXy3ljJkdOlfRn7Jd+wvdbtHGAY43UgdOTn866E9Dz5LW59EalDiYE8gjOf6U21+d1VenoakvznGODmi0X5gMc9RWFTVijpY6KyTYgBOKvxgBTknpxWdZnGAeT2PetFCAvv+tYJGjKN6HLjHAzzTU+RenbrVi4kG4c8jsahBB4rpirHPIidh0B561GGycE/nUskeOSCT/OoCQWx3rdbEInQE4APOPWnKCOvPpVdCS4Hb2qeMEnnpUPUEBkCA9/SmqxkIxn6mpHCE471C7+WeOfr0rBo1TsK0Z/D6VHsycDt3Peke4Ygc49aiMrNwBkmsy0idF2kknpSmdeQDnnvVZsucE4NNigbnmkmK1yZrkA8EZqF5pJGIAp4gIIBHI7mjIRs+laEFbDOcNximum3P61aGByR171DIBgkHntzWq0IKcijdgAZqhqEixrjufTtV93HODzWVquEGcZz60tiehkH52LHj6VHuCq2emOtOMm44PIA4Iqrf/LayNnGBnnv9KGZzdkeNeO/Fxh8Y2zYQi1deGGQcHJz6ivo3whqVprmi213bJsideAvqOD/APWr5et/DUnj/wAZmBXUNJIdxJAwM9MfQV9XeDfCp0DRYocABQAFAwBgAdB9M1x19YP0OOrOyRZuH8rjOST+dVppyEGFJOeat6jbPuJK4x0NZhBZiG6A5/8ArV8s4PmZUZKyJFCyMGPQnpV2OBNgxyazY1IfIJ681O9wYlAzzXVTpsd7jLqNmkAGMNxXe6FEkVigXjjn3NcE8+8rzyDXT+GtW+bynOQBwCa+rwStBI8fEXUjN8S2Qt78uhJWTk55IOTnmq8TKyqAOK3PFCmaNGXAw2Tn0wc1z9uCuBXn4tctX1PpstlzUUn00NGI5BPYVZWTgAZx71VhxyCe9TKA3ANct7HrJkgXccHOKmQbenWq8b7Tgmp0BfkHikhk8T461YSUFsE89qpqCpBJznpU0QCnPv3rSDJZZYkgD+VRPleCDz3NPJJwRj/GgfORnkVpHUlkRO3JHcc0m/5SG7d6lIKnjr61C4HcZPer3RIxQSwIJ+lK7kqwFNDDkDgmmHOSOg7VtTOeZwWvRl9QmIGBnPPc965i/QtkHGR1FdprcIW8fPTPU965jUkUnkZHpjrXXFX0OZ7mDtZSG9+KtQkYBIJI45qA53kHgVJG6gDIx7+tW9jK459zDK5+U4I9asKOmeM9aj3kDHY04KGB5PFQroq42UgSEHp2IqtOCecZq2VyR3PuarXAK85wR6etCG7toyo7Yz3sYCbiDnBFdlHZmO1Qqh3AdPWuO/tiHR5xPct5cS8l8ZxUtr8W9NmllQkzooJSSKMnPoD/AFpucYr3nY8rE4Otipfu4tpGpfaHbalOokjBYHJzUK2S6cWiRAFY9cAZ4rmJviFey6irQWahDwdzHj9KlufFUl4qs8sUDD+EYJPNcM6sG9zBZFjZaqBp6rZ2MtuXuoEkTHO9QQPfmvmu+8JWcni66S3INn9pbCjoik8Dv0r2/UfFumXdg0EsplcAhlQEcema5W01DRdKklli00SPKRu8zGTznJJzz9KxjW5L8rvc+lynKa9Dm9urJtWW55n4u8MRW8iRWNs7l+AEUnJPUZrb8GfBy4uIUvdTnaCLGTFGRknOMEjniumu/GqJOUitYoI85HOSDiqtx41uZohE9+kEfPyxgDP1OCar6xUceWO/c9yrlynK6lyo9B8DeF9K0OUSQBWZertgsfUZPNdpHf2jOxVogT1G4A/zr5zTxJBBIXbUZRn7yhiAPc81Dc+JtIkTJunlYYJIJJz7n/69cDwzqu8rt9zglk9DVyqXbPbviN4b0vxToEqEW5u1UmOViAFIxkZzxz2r5o1zwVqvhpTdS3VsCh4WKTcSc9Rxg1p3viCwwD50vTAVSSPyz+dZN/q9rcgB3JABUZOcCvZw0ZUYKCWhzywlKkuWEro0dH8SHVglvclfMxySQA31rr4/Bvgu60K5nv7ua0viDsJJIVsZBA7571428oiuPMgJGDkD8a67RtbTUrM207fvCMDPQ57V3ptanE4pbF74c/EG08AaldCWBL6FmADMmSQCeR6HoelZfjHxvF4n1l9RSyjtzJwUTvx1Jx1rV0n4f2uo3amWUqh5IOMn2GTWPregWWiavAElWWBWDEAds9+varU7kpK5LoPxK13w5a3FjBMfsM0ew28y5CAnOR6E/rXovwO8Sw6fc3Zu4Y4iQ0yyvwd2Bxn0xXD+NNd0vV7eB7WBVkjUKWC4yAOOKv8Aw80WLxzpt5aG+awubUFlZVB3A9M98Z4NClc0N74rfFHRfGU9hPbxTre2pKsCn7sjPIBz61yHj61W/wBMsr+JEcspVpI2BAGO+O+a5jVdJmsZ5o5SPMjcqdvIJBIyPrXRQ+H7218PLfJMTbY3GFic8n06cmqW5DRxaadLHCHYYT1PX8qrOcuM84rqb/VrS50zEaGKUH94B0JIxwa5WRx0xzz+Fappo5XqSqwBYnk9h6UxZG3DPPPamKh65pwYqcg4NUrdTNikZOSDn3pyHGCRkZ4FRlnLYyc04gjqOc0bsRI0ofGOfrSZwCc4zxk0yMhGHfjpU2N5BA464qrXBaDokZwMH5RzS+WNx4HAoEm3Cdgc5oC85zkmhWQDl54IGAKjfbkgncCfyqZER8A+pzTDFgkA8E0ISZDLFtUEHrwfemIm0Cnv8rEnmmMckAHj+lAxzKSAQaRs9SeR2piyANk5xSs2SSQCM8GhAIoyCOvPSlZ2PU0RkZ5OPSlJU5OeegoQAI8n8KRgAQEJDetLvwSOc0ZViPXvSYk2RksCAxJOeDTllK4zz9alDAZBAOeh9KiUZbBH50upVwfLDJ70gz0IJqZPlBwMjPWmO2MDpnrVbCvd2G4A4PBzStGcZJ/GnhVzknJ9KHkPIPA9KB3CMZBGcilkjCDJ9KapCgknA70x33cZOKBDOhz71IX6YPNIqd85HtSiM8k8UDuC5bOaAByKQsB0PPam5YfeOe9CVxCKCD680rKep5ppzkk01XywzkiqQ0rj8nFCDGQetKzZIPbtTowJCAeuasOpo6TqU+jOZ4k3Fl2sGGQB14qWXxNqN3E9qzkRykjZgAZJ9TQLz7AkYKLIM5APT8a3PEfiXT/EWmWmyyFtdQDlgAOeB2HIOM81l0Nlqy5BaeLPhRcR3saqsE6gsVw6sOThvQg1zniPxVc+Kb9r25RUnYANtGAPoK3J/iZ4kutKW0uDHNabNhJg5Ixjk+v8607LxDoN94VazutL236A+XKij5iR1J68enP+GPMdSj3OWsNDl1TTkvDcIACQVY8jBrU8JXl7peqRmGNVIbbvIyOeOear+D/CUviO5uLW2nWGdVLjzCcHnGBjvVcaje6JNPp8oAeOQoT6MDgkH9RWMmzogr6Hf6vqN3LfMWiRQw7dMetR6ZezyzjDggfwgjOP51mWVlr95pC6jND9osmGPNGCRzjkDkY96LGyNvq1rPG7K4bJD9xnkc+tcrdzZU09Dsl1HDAZySOmelF9qQgVcntmsTxqttp9xDd6dc70kUboh1Rup/A1yV34skkUqw+YcAntWabYOkmro0vFm/U/mH3VHT1NcKsj2Ux6qQeQPrW8de85VQkgnrmq15bW8ke/d87HkjpxWsXyuzOd07ktlqjuF3NkcV0Wl6qVlBRsZ6jNcKG8lhg5BPStCK9KBGQkMpzkelXscsoq+p7Bp2ou6Al8DODkdcmuxtNSltIQyt075yDXjei6lLModhkfWt0eLmtyImY4Ufd9a3jUsjz6sLK6PWtO1ue4jyQSQCdw7c4rQhmkuZcEE49e9cn4B8aabex/Z5dqSsSOSPqOtdta3Fu5JiIY54welbQqPqeNWi2btnceXGEPXHXvV+1kDSjAzz2rJspVMwDAEe1bVlEsc+4t16YNa3bWx5bvc17dVUhnXGTx61v2ZVIxnnPQisOEByO+D1FaUOcHHOK5aiKjc1JIg8Y7H0FU7pBHESME44B/WkFwcEnj1FZ19qJClQeor5/FKz3PbwS8jLv70w5Iz9B2ry7xp8TYtCvBaCAuWBJkLcfgB3HvXe6xdFYHwm58HABr5l+Ikl0dXcShlIAwWHUfyrz170kj6ejZWbLniXx3ezwObU8kElieRkVwdjNLqUpMzs8rdS3JNXrNd0bZbqOhNP0a3STVAAu4bgGx2rqjZJq3zOiT0vc3NK8MNcbCUwuRyR1HvXoGl2C2aIFXDAZ6cAV0ujWVoNMRyAzHn1wPSs+7tnUF4VYgHoBUO9jxqtRq5X1rVPJtVQnGTglfpXJqQ0ys44zxk9K2deDw6cZZU4HXI6VZ8JeHF1y0aZyEAGQSMg+uaFDmdjynVuzJkt/NAI4PY9xUdwqW8QViXYjr/jWbrWqnSNSkt1KuitgbWyRzinQ3YvVD8kgdqqNPU51UbZGbDzA53AjHIxWfaeErHUZnaX5MjG0cc1au7trZSA3bkHisCbVruFi8AJB6sO1bQg0d1OXcg8V+DItGQTQSl1Y9D79K4W9u7iP5d7AHgjPHFdJq2u3Uw2SuxAHOelcvdSC4kJJ9RzXoUl1Z6cJaFORy7AnIGcmnbgVA6t2oCDqfwp8IG7kdDxXXdGrehqaJbCfG9OM9fWu8spEsLLaNq7eQSeTXKaGpYpjIJPT1zXT3OmPcW+FBJAziuOTTZwVJJlPVPFn2bAQYJHX1NZtnrlxczB+QQeB6mquqaJdyuCsbOw5Kgc0WukahZRC6a3kESnJZlOB700os8uo07u59PfD/AMaG40uKMrhgFwM5wcc5J5HNep6HdkoJCQUIycV8w/D/AMa2FtZ7LpXSXPPGQT2I9q7nR/iwjXItonZYgcAkYHXANetTsoK58/XpXndH0Wt5DJYuQct7da8s1C6a4v7hjgYYqAOBgEj861NI8QRXkRKXCOccjIJz3zXMa5qUYvJynyswz2Arkxz5aDcXZm+XU3DERbRNBqojuNhbOOldlo2o+bAApJJ4J714r/a//Ew2q2/H908da9G8F3Tzsik4BOcnoK+PhXq3tc+snWlE9X0lSVHzHniuotbYsgwSSaqeG9OFzaoSMkjtjFdLHp0kCfcyO1dEalV6Ns82riZNON9CCzsirgg11+gx+UwyefWufs43DYYHrXSaaAgBPHY5r0aEpOaTPMctToUkGQM/nV2K5UJgiseOUdQc/SrC3AK8DnvmvqYUlyrQPaNWaZyHxg8JWnjbwnf6dcQiUTxMqnHKsQQCM9+a/JL4k+D7nwL4tutHuUIlgOAxU4cdjyMH0yK/YjVnMqEdiK+Of2wvg5/b+m/8JFZQH+0bVcOQeGiGSQc8A8k+9OpQ5o6LU6qOKcJq+x8R2TPkEgDn9K9M+G2ni+1CMq+WBGAex968yTO4opxg7QR35r1X4OQPc6g0AZU3DOWOCCOQB9a+Rx6bpNLQ+4wz95O57xb6rLpNiIrjJC4IHIJPcZ9KvWCN4lgIibYRjqMgj61Yt9MGoRx219A0iMgxIMYJxzz612WkeHYtOt4ktYtoAAOP618RDDNzV1oj7LCRc2pvoYGn+FBaxrGwzk5JI611Gm6XFZorDg9601sxAm9xjjPNch4h8SMMxWxyzHjb6dOa9bSCPo1KVTQ7O31CJQIieCcA9a3ba0CYcNwa8v0e8uC6ZGXznA78Vp6xq2o29oWgZwFGTtYg/lzV+2UVqS4O+56np+pR2kqh35JwFyMmulTUBcQEA8YzXz1oXjeWS7iS5ySrAZJ5PbJr1/RGmvowA2Bjk5rsoYpzkorY86vh1Bcz3L32Z3unIfIJ6HtViO3Yj364FWrez8oZbPPepC4XgHJz3rvUrnmuKRRa1FwoRhx3Bqlqdltjwo5HT3rbhwJQxqO/i3xNtPUVlKLY4ySWrPH/ABl4Vg8RwNBPHkk53ADOfxr5m+KfwMlgljmtbf5GbDBcn1r7B1WAxyk85B5rHvbCK/hMcsauDwcgHB9a4ak5UpXTszpi1OLi1dPdM/Pa++G11YyFHt2AyRuq9pPg1LaBg4IYnIBUcZr7A1/4bW06sDEHJ7ngn3J9a8+1z4ei2ZUEBAyeQCenvUf2pWg9dUefVyrD1FeKs/wPE4tKCbURAWzggf8A1qfJobtwsQy3GMdK9Gk8MS2cpMaZwcHjHFS2uiylwxgJ5A+6ev419Bhs6ouKvo+tz5atk1ZN639D588ReBtRmvCba0kdScllUnrXKal4evLMlJYiHUDcCORX2JFozpktEBkdRxj24rC1DwZYX0pkuraN3A2g45AzyM16kMTGqrxd/Q5Xhp09GrM+RxbiDIYEHoe1R7RGMdT717/8R/hWE0qW/wBP0ZpUjAZpYVJKZPBIAxjrXhN/D5LCMDcc8EdvauqKb3RKSXU/T2Wf5gUHA7nvRISVzn8z0oaMInrgcVXyZJQTkAHketYp3PJGzSFEwTz29q8i+M0sr6PIAQoLBiRn1zgj3r1u7bHXn0rzD4iRpfI0JBwTkqf0zUPU0ifK2qazOyPG4bGSM5/nXn+ofPMzA89a9E8d2T6RqE6hP3RGRjvmvN5QXdiSRk9KqmrO5cWi7pLhAxxkngVu+HfKk1QFz3rn7P8AchifTgetafh5Hl1BWBwAQTnuCa3irtmU3aLZ9ReEIBbWkQUjaQGA7cjpXTzXbwMGJCr2/wDrVwvg2TNnAC+cjdkHge1dZfMZowNxIH616adrHwFSLcm/M2bYjU4Tu5+o61zl/beRqSEAY3Dt2zXSaPMttaKQuT3FYOv3iSXmFUc9SD3ruoSvNJ9Wcc4uzZ08drFNYhw43bck/hXjvxE1F7K8VI3wc9F6nj2r0i21P7PZCJxgkYGOteLfEq8k/tHeCcIc4I45PWuipOVOslFtammHhGckpK5618Mo5tQs4i+V3DPI68/1rvYLRtOuw5AKk8gVjfDe9tB4bsJExv8ALAIHY1r69qi2+0k4U9Sa9ye9zBxcdCLxFcpd2UgUcgHjOCTXFaGCl5vlO0A/5FX7rWYppSiuDnuD1z2rHudTQBo0GH7nHf2rnlFX9TCSuzU8WJFqWjXEYIDFSBjrk+9eMeGdNjuNckjnTcFPyg9AQa9Xt4Z7m1ZWUlSDyfpXCTWE2h6pNduBsLZBPb/IrxqkeWqdsZNQ23OqgsBbsGQAAdAe1Zni6xbWNPZFQlgOoH5frVW38aRX9wYRtjxx94EH3ra0m9huJAhOQ3WpqT5qbiKCcZeZ4n4cefw14uheSIOY3wwYdMjrntjNfUFoLHxBpqRzxI4YcBgDkjoa4Lxf4UsLOaDU9gDhgzEd+OM+9dv4Jkt7uBHjCum3AIPT8K4IUIyheSsz0K2IlUt0aRzHif4QWuqB5Io/KfJYEADJxjnHWs/wf8Im0jNxK2C2cKBkjnHJ9DXuEcUboA/Q/rVS/jjt1OBwRwRXTCCgtDONaa+0zzb+xHtLvywTt7A13Ph25gtLTY4AcDkmqM8kMzgPw4OAR2qxbaLKxUk5ViMEcmnz92ae2k92FzeP9vHlneM8ADpzWw8j3MahjjaOQTmrFjoX2Uh2GSB1NVbwO93tXgA9B3rmk7yvc87EPm1Ra0iYxSNtHIPB9ea0pdWkDhQRnuPWsx9tiiseCeuKfpai7mMuMgHkn61otTy5N3N6OdL+0a2nXIcFSfw614z8UPhsJ3kubcHKj7qr1HXJJr1+PcJDsHGepNR6vY/bLMqeGI69jVS1Xmjrwtd0pa7PofEeraW9vOUcFXzggisSW2YHCkn2r6A8e/DwvM8kaZYHOVHryOnNeWv4akNw6spRlOCW4HWuRzaPp6UuazT0Zxz2jlCCSD2xWdcwy/czkDvXa3mjm1+V8E5wQK2/CPhC01m5CT4Qdct06Vg61z06Z5da6TI/zMrfUdjTZNLdmIweOa+qZ/g1pUenGWBi0uwDduyenJry698EtZ3kkTlXCscEdMHt+FZxqa7nU7pnlUekSgEhTketWtOiMRJY8dh3r0Cfw0kcUuDtYg4+uK4y9tntp9oXnJJYdAa7qVSzu9jK7Z6R8ONNhF9FexyhJ0Ybcnjg5HFfSsOsQNZIGdW3KMg9Dxz1r5F8K389rcoUJCZwVBxnJr07T9fk3bC7AcZBYkV7mBxNGE7VHZMxnHmj5o7/AMT2Wi3cRfCxTgfIy4AHrmuRi8XR+Fb6NcCeIk5GDnpkc+mazby5Mxw8pY84OfWuY1PThJdo/wBoJGc8tnFe/KthHB3km+h5rTT2JviTrreLbkTzoYkChVQHIJxwfrXP6P8ADyW+MUjIypnJ45x9a9S8LaLY3tsskirOFA4YcZrp1tYgxEaAKD0A4rjr4+hSpJQV31OvD05Tlb7jK8I6ZNodn5ABEWOoPOa1jHBaPvjRd5PJAxTrmdhEEiUZHUGo1uI448OFBz+Oa/OMwzSdabjB2XkfumQcN0aNOOIxCvJq6T6DHDzuHJzu69scU+C3LSA7mIz0z1/CtDQfDuoeKLwW9hbvPJjcSqnAGeST/KvevAH7OduhS71qeQMFBEUJxg5ySSQcgjjjFeFCMpvc+4q4ihQXLZX7JHhNroVzqLYgt5JSQcAA8t7Zq8vw/wDENuvm/YpoDH829WwQPfHT6V9cjRtH8OQiK1gQAElQ3JHqATzio4dFTXoHQbVLHgY4r0YUuVpp6nkzxfOrcqsfJEusa/otu8Uskk4XnbJnIBHAFfMnxaub2712aS4ieAZDFWBxtI4wfSv0H8cfC7UtMElxLau0BQsZFG9Rg9Cegzwee1eE+NvhrFrltNBcQBiACGC8nHIwTxW/LJ6vV9z5bF5LhMTKVWEFGfdbP1Ph+4jLuSD8w/lXt37M8OlXet6hFfhDMYA0ZkAIwCQeTwCciti8+AtkdGndX238ZYgOSMrngHHFeaaDo+s+HNamWG1njeMbZCEJ+XPrjofrWDne1z8/qQUJuD3Wh6r458J6FoviNtRspki2EM8YIwSec++favMvHXiUatIEiYCKPI47moPF+t3UshDkgEDPJJFcsha5bJJJz370uZM6aUdknexAFycg96ebYy4OenT3q9JpZaMMoHBzUlnaSSyBERpHzgKBkmldHdGm3uUrZSWKFTjFWFtD5ihSTz+dd94V+CnjHxSsEtjodybeZygnYAIuOpOTnH4GvoTwH+xE800U+t3e8gZ2KThW46cc456/lScrmqilufJMWjT3LBY4JZXPICIWxx6YrvvCPwB8WeKpIJV0ieCwc4aeRSQOOuBzX6DeEf2fvDHhC2UQWSTzKNrTyKAW5zkgcZrtbPQoLGMJFGqRjooHAqb2LS00Pj/4efsRJI0c+r6izwbwZIGiwXXqQCcYB6E4NfR3gr4LeHPBFv5WmWEVuhYsflDMSeoyece3au/eWOBQBx9KqvqAj6HNZ86Q1BvcnhtYbYAAAKo4Hakkvo1yFxj1FZF9q3GCcVlvqQ5Oee9c0qtzeNLU3Jr47skgc1A2pjoGySOvpXOXGrF8DPTrVF9WKyEjrXM6h1xhodS2oGPOT19ajbVBjO/8zXLSap5nIfJAqrJqRxjpWLqGigjpZ9UbcMHjviq8mqYxg59TWAt63JLZB6jORSfawwPzY9zWfOy1G5unVcqcHJJ9elQPqGCSx/KsE3Y3fK2R3qKe8JABPNLn1L5ToBqI2EFs+1U5r0liRnHasQXxU7Rn6mliu2LbWJJHJJrPnZaibK3xK4P51FJfbR3+pNZMl8zEjOB0qs8zucFsY6VLlZFpGub1s5z16U37ecHnkdaxWuSvBYEHp7U0XQjGc59s1HMaWNK6vyAc+nNc9PrLJcYBIGcZzVieZpAcZxjnmst4QZMkDOawm+xcUrG3a3wKZL89MU570+uCDWOJRHgcZFONwT360J6DSNE3pO8EkgnIqtLKxQ84BGcVQE7GTGTjpg0rS7vlPBB6UlK5SJRIdmGwCO9XtHvlt7kBuVPB9veslXGcGnB9jgjj19DUTgpxcHs0b0qjpTU4vVO56PbsDbcHO4fpWDq0Adxg7SpyT6+1VtD10qVilAHOAfWtm9gFxGJUYEY6e9fH4ijKlJxl8j9Cw1eOIgqkXvujNsdVMB8uXlfXqavKEunLq2QR09/WsmRFL7D971pFkk051JYMDx3wa4VpvsdRbu7cpyMk56CqrAMMHIIqxFqSP945z0zwP1pkuxiSD+R4FKyb0IKoG2QryQO9AHOOuKZL+9XAOOeo57030xwRUpalxsSlwOoIAo80RH5e4xUTOWG04Oep9KC2EAI596su6Jl45zg5/OnF92O571BHLu4P5+ppAXjYnnb2zWkRMsCTafwpY23SKFbJYZ57H0qvv3nJHTPHtUiY+9jnoK1itTGRPJKQwycYPb60NIW5BxxnIpksXRmHJoBQxFSpz2IPFdMVZnFUK/mHbuc5YdwaY77wQRyRxTZ0OcjPuKYWwFB5JNdcLxaZ5tTWLufJH7RunG08fXNyzA/aIY2VQOmBtOfxFeTFFZQE/HNe7ftKWcQ1aylLs0sisCpz2Pr6c14TMg4APQ5FfpuEd6MX5H5jibe1kOwNwAwCO4717t+yzdMPEuoRK2CYo1KYAyuWyc9a8DhQM5Zicdq9k/ZruGg8fFAuS1sxDEcggjH4c16F7JHjT3Pq3VBJleMDPU1Jp0uwgEfU0zVrg5jU9+B70WEqmZSQMe/TNRLdmS6HQr+7UMM8+tXI3ZkGBUUKCWMH9Kn2+SAD39KxRbKE5zMQRgg9fWnwruYE54Heo2BeZiR3qeFTnBHWuiJixLkmNAwGQeKpqvmvx1PNXLhcKQSQO1VYztPHOPStCETJF5RH86dLMF+Uc8VE0rMAM0iR7sk8+9JgnYaG3EjtTmjJXAOaFxnkd+tSI2SAay3NEQmMBQCMHHWoyigZI5x2NWZDx0z6VBgt0H4ms3uUmhAM5OB070qnBGOfpSHOCM805QAB+v1pLctbiqSckjHPSmeUM5POaD+7bJOQTSq3HJznoauOpLVtSCYKOF6j1qCQ5BBqbdls96rzMqk5I/KtlsZPYrvGACScGsPV5iFODnFbMjlhkisHVwWYDOF7+9IlmXBIXByPwrmfiLqP2Lw/IobYWBG8EgDI9RXVRhMcHn096ZrPw1l8d6DPCgMZGTHJjjcOMdKnZHDUqWR80/D3XL3SfiNpM8f70y3aRFTyME4z+Ga/QS1jge0QoMhlyCeufevkrwd+zvrWm+MrK7viot7aQSFlGSSDkHPHcV9X6auI0QtnAGc9TXJValGz3PLqVlN+ZWv7VXUjGMeneuV1VGhBABUjOciu8uJYo4znByOtcZr11E4OExxwwHWvKcNTrpyujGhuCFy2Se2BSFhJx361Ut3IlOSce9WZo2RQ469jit6UToW1xJJFVMEkE+vrWt4ekIlyGwTx+Fc5c3AUAkjPT3qXR9SMU2QcjPQda9ihJxSSPJxK95nd6s5ksHwAWUZA9TXOLKQ/cH0NXm1Brm3IJxxwPwqkg7d8964cY7zv5Hv5X/Ddy/FIXHXNTRx5IO4gg/hVG3faxBPWr8b/ACAAjOa41qe4k1uShd2cde9WIm2jHU9OarxAqepJPapfummkUSB8nPH0qeEfJknJzmq8Q38EYx3qwOFxwMdhVxAlTJUE8Uq9MfnTYzletHBB5rVGbFfgDBJ9TTWc4yenvRyRwc+oxTdvmDB4IqiWMUBhzx9O9IilgccnGKkiQLwfwprxlckZ+lbwRjJHMa3bjzmz16iuVvoizEHp612OvDAJJOSM1y91EXjIBwSOpruijjkcldB1mwenr6VFBJ+82HkZ649Ksagm2Qg5zjOT3qK1jGMEc/3hVMz23LSZ9cj3p4GBznnnPpUZj3YAboakLELgdqzaLjbcaHCAjHPcmq8+HGTxgcD1qwH6hgQTVacMuTnI9qQ78rOX8RyWsduwvV3QHgjOMfjXnFx4rsNJmMdoyJE3bGeM9+9ei+JtCl8UWEtlDKkbuDtLA4z2Jx6VheGf2c1jlefVbg3akggIcD6eprz8Vyu3O35JG0M1jgFtds4S98aIu9ldmZjjaMjjNZC+Kpri62WsDztgDCoXIOe+K+ibL4YaFpKgRadCuTySu4n356V0lt4csUiAt7eKIAcBVA/UDNeep049GctTiaq9KcT5lXw/4vvgskGjXHksM7zgAk9jk5FPvvAXin7O88rINoGUWTJHtgDtX0jqbpp8LGYhFUck8dq59L+y1SN0jKlh8o6c/Sm68VtE8159i56OVjwPRfh5qepPtuyY0zgndgjnk5Iro734beHNKiPnTz3BAwA8mMHueK9Fj0OSWcqjbUPQj61S1fwFHd4XzGZm4AHBz9T2qHi5LVEf2niJ7yPEv+ELt5rqRWdjEG+Ug9u2TXYeHfhfpt1FKslmzYAywJHr0IrsbP4eRaVMj3xygOdoOAfY13Om63olnCkEUkeT1A9aI4qpLS7KjiaktW2fOOv/AA+srW5aMF48chTz1rmNR8KQ26t5TsSRyWr2L4tRhrhr+3AEbYUFenHAFeY2Hm6tOYiwGeMk8CvSoVZtXbuepQk5xvJ3OUh00M5QDJB5Jp8mm3GlzJLGMgHII5A+tdlJ4WFrdAxZkLDBI6HvxXWW/wAPxqWlFpGMRCbgCBnPp9K61VbZvY4XT9aGqYjEnkTnhRnGTjtWRqenzpO/mkkZ6t3FO1jQbnS7otCrZjYEHrjB6103h1B4nsTBOALpBtIbqeMZFXzK3MiEranCtbefhQea09O0q7s7U3UFz9mk5GUchj7ZHaui0nwcya8lpdBkiDhS5U4I7Gu18cfDODTdOFxYTsqhVLRtyG9cEDj1q1VS3e5XNrY8XWaW6uyJZGO5ss7cn3P1rZ8U65KbCC1glbyFxlB0PoT9KYdGEMxDoVJJwT9aj1TTllTe2QAOPetY1ExtM52W4iktAuAHzzVHy92BjnsatXFtvkO3IFSWU8VrJidNyHtXQpaaHO4WKceV6kigg9cYPY1cnMT5aM4B6A03+z55IA+xiMdccVadzJopsSMEHp1FOBckZ/WhFw3zHn3p7gMQc8dsU7k8omzd+dPiYgkDn2pBECwBOB61OkKQgYOSeTVXbFyjAxkBA4IqU5TAXnApJSFUBPvHsKYhKrljkjqKLktDYmLnk4wcfWn7yGKk5GRUWPmJ6DOaUNlzkd+1O4rEkmNuD1quU3CpHYISScjPegKSMgEDOaaaFZkZQ8A8UsqAEEccfnT5CCACMehpmBu55HpRdFWZGpywzyCaRmCtwM0A7M8nHajO/HtSuJDmIPzdu4py46j8KjAPcUK2CQOnanYQu9hknkDpQrk8k4P8qCxK47UgQ4JI49TQPQf5gwecg96YSRgg5HvTSMGjaQcYNAaEiuScnr2NKx45Jz1yTSKMce1RnPQ0AhzElcA80seGABzQqkqWBHHY1EuScn8xQPdEhfacDOM9akjYnk9DUJG3nI+tSIRIvFAugu0dKYwO7B4Hal8wqcAcetOVg2eeaadmSroRyCoPr1pqoCuMdO9ObA5HXvQOBxz2pq3UY0pkY61JboRjGcE9aaMk9z6Vb02B7mbCI0jf3VGSTQy47na6L8I9Y8S+HH1m2uLdoEDN5bkg4GQeccEEdK53WdVM1jFZy2SW11ASsjqB8/YHp7VveHviVr/hqxl0e0ZXgkJURyrkqT1wfr2Nc7qOi6pPNJLLbzGViWYsOSSck1n0ubw1e57/APAawsfE3wzvrO5SOSVZzESwGQOCDnGeteJG5/sm7vrJ4PNXz3AcnkYYgD8qTwh411/wE850/wDdJcDa6TxEqfcehpwvm1aSaWWPEjEszY7k5Nc8nZHdGzNia50qx0u1udOvZbbUyzeYq5GAR0z6fnn0pdc0ey/su31lb77ZJLhZV4LKR1PXJ/Gtj4afDSx8dveJd3T2zQ42hSAWznseccc4ri/F3hefwtrNxYiTzVUkhk/u5IGffFY6s2hZM6Tw78Q9S0DQLrTYrQXFlNuAeRWUpnggEcVBd3F1cW9tcXEXlIMgMAcN616d8FYbXxP8OdS0m5hhkuIC3zOuSc8qTxnIIrz+zun1OJNOuSDEpO12A+T1FYyVtzohq7WMzULuC8aN7ZHyBhiM4/rVbUvDUmoWYubSIlgPmUdScV6d8FrO0sPFGraZfxQXEDxB4jJg/MDxgHjkVlXlu+k+IdTsrQAxpIzKVGQAcEfzxWS91qxty3PF7qOS3lKSAh14Ip0VyfLwTkZ6V2Wp+G5NYnmnGFcEkkjg1xl1bvZTGNxgqa64yU1Z7nLODT1IGuDuI7daWG8Kvz930NQSHcc4xTK3UU1qedLc6ux8SfZIDtwQfWqs+rveyHB5JrnBK6jAPFWLKV45dw5HfFQ6dk9TnaUjp7K5ubV1wSwyCAK9E8M+MLq3VAZG46/NivNbPUw8ybgRzjmuv0mE3Tgx8ccY7VlG/U4pUk9Uj2nw94uS8lQeZg5CkPkZ46816JYXzOFJ6DGCOgr5w07U20y98uXO4Y2n1r2Hw1rXm2qKZASoGWz1GK6vbOyVjxKmFabeyZ6lpl/ztIBrbgm3RHaOe5rlNDxKqsGyxGSfQV11hGBEFxz64rmnUb2M400tRYYHkU8detZmq6XKgJAJHUY/rXSwQscFeOOlJexmWHaecde9eFiFKTu9bHq4dqOiVrnBzWBuEAPDdT7V5x8S/AS6nYvICEnQZBOOQD/OvXLq3+zTFsZzXGeNIbm7sZFiXDEHGf8AGuKKfVHrU6lz5ck0KW1ndWY5UnkdCO1XdGUWE5JQOSc5Hek8U3tzpF3JDKAMNgcdvY1Bp2sQAI7nnuCcYrojGcldm8pO2h6RYeI5bONMA+WR0PpXX6FqKXkaMVBDcnPpXk1xrdrLEiJKGycgL0rrvCN5PcjZCAVPBA6j8K0Ubani4nmiuZ7Hpd7odnqunuiqodhjjofrTdG0i08MaFdpJhX8stu4/DFQWNxPaIBIGGeMAZ/Oo9ZsJ9UtSqkkMDySfSto6Hie2i7vseC3OnC61uaYyF42dmy3JIzkk/U1pabrenaTL5U/T168mrOueDdR0+VjGd3XAPAxXML4Xvb93ZkwoOCW7n0BxVxRNOavqWPF+tW0xV7aXAPYYxWHpOrIWZZufQH1pmp6S9jlZiHOM4p/hjShqN6FK4GcAnmtIxTPRpzV9zL8UXyF9iLtBGM+prl2YKow3zHoK9Q8ceB0tLRbhNxA4J7DPtXl9zAUkAAPHTiu2nbY9GFSxC0hbB449KsRy/dJ6jkn1qBI93BGCfSpPLcHIGRWrtsdV+ZHV+HNQSGRDJjIxwRXpuk6hp16iksp7EH1rxCO4MGDk/4U5NZmt5WMTsjHuO4rmlScro5KkHJNH01o2mabqchVBGXxtGQOtdZ/wiltNZ+U9vGyEYICjkfhXzD4b+It3o8pcsDx/Fk8/nXrnhb46288IW6IRyNpPOCScD1x7149XD16bbjqj57EYavFuUdUbFz8LtOt3aWMbFJ3bMY5zz3pzeGNOtrRvLiUPg4wcc44x9K6LT9Th8R7RvADHkgitSfwcscQJlJJHA4rj+tV4aJnkSnLucJ4Vsbuz1M/vG8p25JOT9T711up+H3vlLB8giprWy+xyDCBip647VYm1LySFAwO+elctTHV5RcZu6YQxE6TUk9UcN/wic1tOdrliT3/AMa67QoLjTQhL8D0PWtGzSCaUtK3AHAxWkNKN3GDGOBj2z71wQxDTuzqWYTb97Y9O+HPiwSqkMpCkHAOevHvXsum3trPEA7AgjvXyxoek39tdbgSpU8MuR/Ot++8Q65p6oI7mUkcgZAr9DyiFDGRUZNXZPtlOV09D6T82yjYgFQM98VFeTwIhdGGPXPevkqfxh43uNVRlv5zEBkK0gCEc5BGOT9fzrZn8da2mIpbqQpzk5Knng8ivsP7JpQXMmir+Z9Fw+I4IZ9jSc9ge9bdvq8VxCMHPv618wWetXs1xFKs7MMjJJzk985616foPiQm2Us+COvNc6pxjoiFUTPSbi5DnBOTmsTxZo1trGgXdrMoZJ0KkEAg+xB4wen41lnxLERktnB59q5rx/8AEKy0/wAN3v2mRQgiJGSRjjrke/NPkb0RpCSUlc/NDxxp6ab4+8Q21uiQ2sOoTxRRp0VRIQAPpiu3+G+mSz3ULQK5cNvyM4OO2exBrjY7O817xJcSSk3L3E7Ozjkkkk5PfJ719JfB74eahZ3UFwbFlt1Kk+apGQTk4B5yPyr4LHb8p+kYN3sz1H4faDqdtpwl1Fwdw+WI8kDPf0rv7WIKcYx64q1aae/kAYzgc+1W7WybccgnmvB5VFn3eCvyK5g60ZHgKJ0PBBx+tcW2jQQtuA2MDkDt1r07U7D5cFccVxeraWZZCCMDnpXLV01PYptrRmNFfwabMJypcqCvHqatRXD3oMisQhHQ+/ao7fQEkOJDlOpGe9XGjS2QKo2rnAxXkTqyT1Z1Kz9TLTS0a93lAOQSR9fWvYvDt2r20bjkAYI9xxXmqtkoAePXvXV+HL7ykCds5p4TFRpVLyehlWg6kLJanoL6gDCQDg479qz0u/nxnn3rLm1NApBcAgZOTXJ6h4ruYpiIgMDoT/npXszzShTs3rfsefHA1J32R6Kt8Fk2FsMORWhG4eLnnI/OvJE8amOPzJwcg52ryT7c13PhnxFDq0KlG4IwA3BH1rpwuZ0MVLkTs+ifU4sRg6tCPPa662H6xYl8sOTXLy+ZvYBSADg5rvLx40QkkEe9c9dNE6sQB3/GvQqUI1VrujzIV3HbZnK3l0F+UngDofrWDqU6MCSQcHsfetvWLNC7P0J7fzNef+K/tOnoZYXJGDwT3r5utSlFu60PaoyU4pp7mTrms21vM0e1QRg7iBzk4rj5fHtnBIyv+6MZIxIwAJ9RXnnxB8SajBLKk2Q2TtPGQM9iO1eRTa9cyyPmQtyTk8kn9a3w2WyxMeZuyFXmqG6vc+sdP8Z2+qQl0ZAo4OCDz06g12/gLwUPFMwllO20ycsw4ODjAP8AWviPQdVvGuBHHM6JIw3DJAJ7Eivuv4W+KEtPDFlEu0BYlYFeCSQOT719PgqDw9SNNu6R8tjnzQlUgtT2e28LabZaOlpFBGIQmxhtBzxg5z1z71+a37S3gSDwB8UdS0+0i8qzCxyxZBAfcCScnjGTjjgYxX3nZ/EuGG5EVwxwTgbckjnFeUftXfDyw+Jfg2PWbWZU1PTNzRttGJEOMoTnI559OvrX3sMPzJWsfIKtZ3Z6N5p3YJz7U2WQDkgA5qMoADggsRximlfMxg84ya+dWhnYgvXJXdt4AOQO9eY+M7lIpHZgF29z3PXrXpk7MCQehBHNeHfGu6l06yDJyrMQSOoyOM/Ws+Yux4R8SdbXUL6YDBVflBHfmvL5QWkJOevWuo1aTzEkLHDEkn8a5mXBfr3zWtM1SSRctbc/ZyWHGeDmrWkXf2aYkgAZ6kVBZyFLdwSQMcfWq6SmOUk5IJ4zW8dzmleV0e6+AfEirbpEW4ZiMseh716rZt50a7uRj8Sa+cfBUpuriONJCD1+nvX0DoMc/koXlDhQBuyMnjuK7r3SPlKtLlm0bsRIQ4OF7AVw3i/Ujp2oROuTz/D0Jz3r0WK3V7UggBu59TXnfinRyJTISXCnIyec57CtYzaV07M8+cEZ134vniu4nKHyzjAHIHFc144J1GWJ1BweoHTk5613FvocerWESeXiUAEkdvUVleKvCF7b6aXRWwoyQAa2jUbab1sVCDi1KJt+C719Pht4xKWXAwB0HHpWt418QPJYjaxBAxxkEnHavJvDniibTLpIJgQFODnqK7SXWINatiB83ufX0r2ZYiM4tpjdLucpYeIZ2vlYznJbAU9a7tNUg8yPzBlyeSBwK8t0G2D+L44TkqZ9mBz1OBXteseFoo0jnA4HOPXpQ58yTb1MqtGz93sdPptzaHTdpwGUdSeua47xRZR3+l3cSBd5U4Y84PtUttOAvDAADkA1DOS0rAt8p5JrjrpNkwVlqeJ2Vs1lqZjYk7Wwc/nXo2nsYYUuOTgAiuRnsJLjxN5JGGebaOM8E8Hj2r2HSfB8ctgIsdFwciuGKcDWSdSSl5FC4lbxRorxcngcdSMGpvA8Mvh5HhYELI28kgjnGM/liuk8O6ANHjdW5H97PXn0rSuLCK4hOxAG9a0c9LIzcG2m9y1YambgcMSAMVHql5JJERk9eMUzTIUt1wcAe3eppyjBgozx3rm9p3Is7HLTzPFLyCWbue1dppc7JHEjHOBwwrnJpLeSbEwwAOeM5qe31wCYqMhPugnjA9alyTIbsdudRLgLnJPTFMisgxL4zn1Peuetb0yJkEEA8MOpq/Bqn2aIknAxzSirs553ZW1YTvMIclsnA962fD9rJBCVk4JHBzWDaeKLKfU/KdwZSMgEYA+hrUfVCJwEIK98VukzhcdTdt2G8qTgZ6itEQLImM5A5+tczY6iJbvEmduOproIrmKALkn5qrZakK6ZRv8ARra4YiRcAjGRwfwrznxV8N4ZHlltI2dyCwXPU49Sf516JqV5vdVGQM5JNY+qaokaYUknHPP8q4a0lyt7WPXwGK9lUUZv3Xv5Hh+o/DyWFy92+COdowcfWsWHw1cJc/6BKQxO3k8V1/iHW7y7v3gQExHOWGRgdDRDLDptiXjyZycg9x0rz4+8tz7WKi0nF6bpkCabrmnwAySyuqDJy5I/KsW5u7lboNMuQeckda9o8C+T4rsGgnxv6H1A/nR4m+ESfZyYTyegH+NdFPDSeqYSbtoeKz6S2qx5jUjI4x39q4fXtBnhkYuMBc5BGc17HYRjQ5nt50wVOCSP5GqniaPTtVhKKQZSO2PTvXYqTWjOZSPJfCuqRR6nHa3KBIi20SEdD7+1esS6PFbxhwcgqCBxzXkGuaZcaXcmaKLLKcjjrz1Nex6Pdwa7olrMj5cKFZT2bAyPWuiGF9rJQWgQlzJ3Ob121JjUwsVbOCR6VnT6dL9nVgc+7fSu5j06G9lW2lBXcQpOcYNLrWgLpQijA81GHDDoP/r14NSjXo1+SV7X/A4fZ1faJWbTe/Qh8G7o7PZICueefXua6ksUQqPvngY7Vk6NbeRgBeOoJP51oSsYxkjBBzntU43EOnHkW76n6twxk8MRU+sTWkXt3Y9S1vC7ufnBA9z711HgD4a6l46v0Gww2xZV81lJ78kDvxzWX4H8JT+ONVSIFvJMmxn6D1PXtj0r658KaPY+DNCgtogA6r8zDjJx2rwoQvufqdetUp6Uy94H8E6X4C0xYLZN5CjdM4G9z3Jxx+HapNW8RgFkiJUZ7Vjah4ieVioOF6Z9ayvN34bPPeu6nH7jghRc3zS3Lj3L3MhLMT9a1dK1M2TA7sEe9c6JCCSeAO9cZ45+IUOgW7xwSNJdYwEX0Ix1GcV2c8Ypt6I1nCFON5WS8z2jxB8WtD0TRv8AiZzoFfKAEE7s8EYGe1fNGqa3L4u1p4tHicwE7QzYznJyee1c9Z6PqPjrVFubgGO1xtVAeAB2HHGe5r2bwf4QttHjQrEquAAT1P5+lclTEJ/w20j5rGYtO0aLsurOWg+DslzChmuV3YyQFJP0Jz0qaH4RW0ULeZbRyEgqdwBzx1NesxRBFGDx7UrqCpHT1xWCmkfK1cNGq25a3PjL4ifsja94hv8AfoL6fbQEElZpCmPbABHNcNa/saePrC5USCyu4iefIkPHryRj0r9Ao4hxgfU1dtrSM4yOSearmVrDhR5Eknoj4u8MfsZeIJbiM6rdW8VsBkrC28txwCCMexNe8/Dz9lzw94SmM72yuzY+UcgnHJOec59K9sgiihwP0FWVlUKO2KXOludKi+pRsPDVlpUSJBAiADA2rjj09OavR+XCDwPaop75QMA5PpWZcaieQDg1m6hap2NC5ugTw3FUZ9TCLjP1NZN1qe3kk+nFZdxfbgTkYNZOoaxgal5qwXBzn2NZF5rGMEHacZxmse6vyejcfWsS+vXk5DHIOeO9c7n5mygb8+s+aPmJyO1Z8mpls4PSsN9QYckY9+tQLdA5Ibk98VzObaNowNh9RI4z271Xe8LAjOMjnBrMFyApLHr2zVZ70Lwec+hrnczdRNZ7o9A2B600XWQcuCfSsxZwcAHg9zTZJir9cDtio5ikjTFwUYYPB6j1pZL3d8uOBWYbstjJwAKiN0V5796nmQ0jSa48sg5475qGW73DI6/WqLXRfB5I7HtTRKMkn1qHNlWLy3rMpAIB6ZpY5iBuDck9e9ZxkyxAIHuaetwEXk/U9qSl3Gi49xg9TnPOaRpznJI989az5Lg7uhPPJpvnnkk5FO5aVi49wdxxzUYnyTnoT2qr5wZiB0PPSk8wZA6c96yu+o9iYOZCQDjB6Z60YxkH61XBKsTmm+eRxnNK9txrUe2M5Prz61E85XjPGe1JJMH7cDrTCQe3b8ae60KVxXuMMQM5HWo/NZ23EVCfnJYnJ9aGLfKM4HeizAtLJuU88jpU0TFiATx9KrW4O7Ocj1NWWbZjA5PStLXC9iwMBcjnHetfT9c8mPbIdwxtHXisKOYg4J69an8xMEAYHqa5q+GhXjyzXo+x2YbGVcNK8Hp2OoZUuV3Lgk9Kj8gBcSAsvXHp+Nc/b3NxZSb0OVPUGtq21WK7XD8ORyK+br4GdHW113PsMNmNLEWje0uzIri0VxwOAaqhymQTwO5rUeMHIByMetVZYB6D8a8zka1R6aZDuBXIGTUasdx3HANLtKyYOMelIw3g9cdKFHqNMb5gByMgZ60glLN0yPb0phw2BnAHUU0Bk5BBAoSdyrkgxG5PJzzTxdE5BGT2qt5pLDJ5HpUiHe4Gc8VrFKwXJ1mAwScEd/WnFgRwTyapycMRn6Z71NC28f0NarQzbJPOYEgEke/Q0ofIHBz2qIuwkCBc56EVOsB2k9x1FdMDgnroV5CxYkHtk05UdwDtOByTiq1xrtlZqTLJyBzxn/69cnrfxDkgt5DYxI5AJHmEjt7V6eHw1WtJcsXbv2PFxOJpUE+eSv2ueMftSypNrtgBkPDCWwDwc9sevevCFPmqSDg9MGtvx14rvfEuv3t3dTbzI52oSSEX0HfFczGXLjjaB+tfo2Hp+ypRi3do/NK9RVarnFWu9DTtgFUk4JFeofs53KH4oWkanBaGRWU9xjPH4/WvIknKyAA5OOa9P/ZxCj4q2GXMZMUmxh/ex0PsRmurTQ8yWrPsHUZER0QgEgcE9vp70lgR5vPA9feoNWbMy4PA6mi1J3ADJOeDUzsZWZ2umSBlAJ4HetKWNSuR6ViaahjCqx6jtWlKzhCckqB2qVoaFYoqSgjnnn3qbcByOtVkcucnjnipt4AIPpW8TJ+ZTu5csQckfpVRNzOSDwe1WJ2BYjHGeuDTEXHANMhEqDPOB05oA3dOB70B8AjPNOjJwTxjvmoQAgC9etO4zk/l6UgGWyOR0FI2c7uaGNAXDgjOBUZB6Dke/alck8DOaiYOy4Hc85rJouOgN8uMGnbwwYYwf501YyvJIx6Uiypxzn0rNmiYmwscZz609YwByM4prXfZRzzkjrUJmaTjkVcQkNmkCkgdKoMNznBP+NW3jwMsetVG4fjqe4rZbmLY24O2LIPSua1G4LyBDwM9q6K4YlcGuY1UnzzkAjoMGgyv0K8cbSXCbDznFe5eBdOSLw/AGXLMCzcEZJ9c14zoMBu9QgjUEFmC5Ga940m7WC1RBkADkmu7D0lKLkzwsdVfMoLbqOvreKGJwEAPQVyl5O1mS4B5746AV11+DMuexFcdrBKKQe/rXgZs3h+Vw0uefSfNKzMK48RedKRuOfbjFVzOsuSeTjoaxdViMExcHqSQR0BqG2v3wdxPHpXz8MQ29We1TirovXBiictjaPQYyazbzXzFEVIBA9OtUtUvz5gJb6Vymvav9niIzy3THX1rrhX1N3poa99qhfJQge1WdDu3lnXPXOT6VwFvrcl1MoK8A5yfT8K7jw2nnyhQMHGRjj6V206zb06HmVV18z0OzVHUZYHIyRn2pD8xIBz9awBcvbzFAxBHB5rWtZy2D1zyPesqlZTlbsfQZdBxg30bLyqCMgc1NbuRJg9B0zUaKfLJGQSKfEDnJ5qE2e0tDRB3YI4HQVNHjHJz6k1St5cNg/jVpZOTjkd/etLsNdyYPjpT4xuzknrUUeSxx09KlQZYcdD2q4h0JhgAY/GpCPkBx7n3qJTsOTwPepOdvqO4rVMzY1cq2R+NI+Tg9OeaVTyc8nHc0pBYEE8VasQyMZLZHbvQznoTzjGDTmwBkHNQNkEZ79DW8HqQ9jC8QAgjgkkcY61zcwIXHeul12NiwJfjsKwJosDIPPvXfE5Gjn9RiL84Bx1rJjmCPgDAAxit68Q7Wyecc4rnvIHmFs4GSea20Mbak0bE5I4571MXKAYHJ6CmRMACM9utKuM54IFYstLUeP8AV5brzVW6YOu0Z96tsxKD0I7VSuAADt7dcVmS9ypZQ51BCHwQcketddbakYgEcfKOBxXKWDA3yB85Bzj+VdM0QMRJBJ7ZryMa2nH0Pncxd5xv2LlxcwzphTt45yKpC7+yZZTxTo7Vinpx3ps1hvTaeuOhHWvJ5rankXSRw/xE1WXUdKmitgTN1GAcHHbFeRaFc6pY6vHIXkTaScHIFfQb+HGOSQGBJxntWdd+B4r0A7NhU5yoB98fjS52r6EpNtO47RXW60+GTo7JkgHOG6EVkXus/wBnaj84Ljg4Hb6V0ttpwsYFUDAAwa5DxDbB5mkcbecHn8vzrLn7o7YSS0sT/ERkvPD1tOjtG7vtJBIJGCcEZ5zXlGlXO+/8pJSX7DPXFavirW3ksxbGViFPHcVm+E9Fjs51vZm3OOQp7e9ddOCkr3PXp07q6ZT8dalcw6e0DkgHgg5rz2x1R7VwEJDE16D8Vp0uwr2ygRgfMyjkkgfyryW1byZ8tzk8ivbw9NOmz1qCUUj13w1diSJJJ2Vj2z2rpV8UwshiXHAwM968qsdVEEGA2AOPr9KmGsmXlDz3we9JXW52RimzotZu4ftp3qpUnJOBxXI3+rnR9SFzZEBgN2V9PSi/u3uFyxOc1mXVvvQAkkkHn1rSDTauDhoeg6V40/4SCzjckR3KDDD1PqK6HTvGkrJJa3g3ITkbjnA9Oa8PiE9l88Tspz1Bro9N1gX0eJ5CZgOS3U1pKCWq2IUFfU7HxTHaTxq0Aw5IyQOMCsaS3jmg2Mu4YxtPrWXc6nLGpQtkHkA9hVjTtSRh8/B7VndrVHRGF1qUpfDaSRSBE+fsCcCuU1XSprCcrKMEds5GPY16NLKUw6nPHOKz9ZeDUbPY6AyYwGHX8a2p1eV6spwTR59CVeRUJxk4zXam/s7Pw8bYuJXKnB44J965S60ySKQhFOAeCarpDMHC7S2TjHrXapJ6pnJKnY07Lw/c61bzS2sasIxubJAwPxpfC2j2uvakLOa5+zOwO1iBjI7HPHNX9J8Rro2my2ygo8gIPPrWNBp08zPcRKzKpyWHY+tXzIzUG2W9Y0OTSNQntsiXy22hxyCMdRjjn61FFoeoTKGjtJpVJwDFGWH5gED8TVuze9ktpJxGZIRwS3ODXsHwD1F9Zu3sCsZSIBiBwx5x9CKwnX9lFtq6RvTw/tGop2b7nh95pV7YXOy4geIgZwRg4NV3DZI2nI4x719H/GG0Sa8Ki2BiiOwSbRg8AgZx1zXkT6FC7FtmM8kehrKli1VV0rIqtg3SaTd2cP8AOMgjIoi2EZPU55FdkNAhlcpt4Pemv4SiwSTkZ4963VZPc5HQfQ491DAAcknvQm5SecgEda6iPwuNxCkk5PB7VHP4Um2kgcg8A8Zq1Wj3I9hJbI5mTk44U56mgRkjPJ/rWlL4fuUUsyZ5/KoX0yYICyt3AOOtaKrHuS6MlujNKkEgA/jTzlegOasC1kjBPlnPTkGmvA7qAVIP0qlNPqZuDWjRArg8nPA5pMAsSOwpywkDBHINP5UYAJOO9VdE2aGRMRgE/L2+lK7cnb0puwt0HPpSpx1zimmFiNXKvkjcM9KVyS3TAx0pzqG4Axz3FMYbec5PencLEiHIBHXtTCpLEdgadCAxAJxT5eOgznrSDqHGz275qDhckc0/aRxj1pGAPGDn1qrhoNLjoCSM804cDPaotpDY9+tSjJTHGe1PUVtBSQePWhflYY5HrSZGz3FIHyQADjPWlcVmSHGMkc0BwPX6UhTGM08qGxj05oRIm7BGPwNbng3UP7O121kKowZwpD9wTzz61hGPkY55pvzpjkgg8EGhlRPS/HmnxeG/F1rqMG2aB9swUAEZBBIOM8VteNdcvNY0a3uoLF7ZHABIHXjoCBXK6HoN34n0WW/mvd4t12qkvJ46jPbNV7j4gX76alkQPJiOFHBJI9T3qdbHRC19SnLrt/8AZEtrq3Kw7tyNIhBJx0BI5Fei6jquha5pVo2l2AivtirIqRAZIGOcdT79a0dT8e+EvEPgBLFIgdTkAUo6/OhA6+mCfTmuJn8PanoltbapEGW0ZhslAO0EYPXoRWDTdztg0ix4nkudEltDYCewvnXpGCGI45981c+H+n3Gp+K4rLWUkd7riQzA7gDkg5Izz2qTxN4wTXRpDKiyXdqu0zIfUjqQOORXYaxqVz4xisrm3txYX8Yx9oQ9D2JPUjv7Vi9jaJU8K6lP8KfHFzpV4jGyuz94HIGSdpI+nH41zXjzQv7G8VzvAHS0mbz1A5yCckD8c1t6B4Z1z4hXuotf3Ci9sGMfmYyHx0OQOmfT86h1+e/vp3tb1BK9odpYDsBWEtDpp/FcqazYWEM1nPp99IjkBmk3EMOBz7Yqbw3YXqa/LOLgXcA4mYsCXBHGQfTvzUGlXFk15bGeHzYI2xLEMZI6YGa63UfCVstx/avhu5zZZ/fQoxzGe4A7j+Vcsnqd1N6WZk3TW1neTwJFgSnlfesjxlpWk32iDEKx3cfzGQLyfUE12N3p1vdfZJkfzCuSTjuCMg1i+KrKHVoJRbJiUD5lUdTipvKLTTNEotNNHgk64YjsD3qE8jFbWv6ebO6dSCDnkH171lRgBgT+tezCSlFNHz9Wm1Jotafpgu5AHfaD0rrNK0SyhyJRnPHJrDsYxGyseBWleXgEGQTxWMpOTMZLlG6xY21mpKY5+6az9J8VXGiXG+M7x6PyMfSszUL2S4Y7mOOuDWeH+fJ6VpCndXZyyO1ufGMuoXXnMoBJ6jjH4V6B8OvGt1dXC2rKCxYKoHOR7+leLWrl3IAya9s+AejPL4jgneJdqnO5ueCD2+tCptuyPJr6LU+q/B9kGt0WQqpKggn1xzXc29oi7RkcdMVzmlQRmFCh28DGK6KyiMZAJJ56ntWiotHBdW0NOOIKoUDJNDWZdSCD171YtNu4bj75NaUWzHTJxxUOguqOiFmc/wD2Aj5ZwGJ9awfFPhPztOkESkkjt1/CvQvLRh6GoZUTYVbgdM1ySw8W9jshNx22PhL4r/DfWbaOe+ls2MEZyCOTtOeSOteGSXDxblLELnpX6O/FTww+s+Fr+2tvnd4CEC4Jzjjr78V+dHiu1lsNXubSaNopom2srDBBA5/OphSUHbodHtBum6u4uQC/fA9q9n+E2qRR34cy4C43A8454OPSvAYhsdDjgHmvUvh3qMpmSHZu+6ScdBnA6CssRBJXRw46bVBs+pbeayuoQ2VII6jFbFpYQG2wj89QBjn2+leeaNbT3kYUAhcDgA/pXcaRYzQwgE8ds9R7Vy8l0fJXurmZr3g6W7w6YP0xx3rCvfDkttauiw4LDg7e9enW9vMBh846DNOuLHcmWUMMdcVpGk+jGr3Vj5P8VfD/AFa4uZbgRkoDkDnIp/hDwLqMsbvHDIkig5JUjOOgGa+qU0NJFAMYIPcgZp1toC2U5eOP5QckEce/WqVOSOiMpJLU+TdfttftHaC9tJTEDtLFTjGOPxrgdbS1idl2MkoxkEYr7zv/AA7ZaiCLm0ilUnlWAOa43xf8DvDXiOyIW0FrIuWDRcHOOnPvW0VJHbTxDTTep8PKY9xJAOO1PLRrGCF57+grrviL8MdR8FX0g8tprMHicA4xnjIPeubs9Ka9tiocKR3P8q2TPbpV4tJ33MSWUAsOpNVGYluuO3FaF3p7W07BiCB1I6GqckJUgZyOtdEbHammRAnoM5q1byOOhPJ9aFRVTJAJxiprG14yCOTQ2rGMk0ju/CXji907am8kYGSe/wBa9l8P+PNRvxH5jB1AGMjoPr1r530/90wGCTkcmvSPCOvPHKiuvy8DH868HGUotOfU8HGUISTnazPZI/FKI48xDjPJ/wDrVeur+21JFZE+b6e9c9ZaeupwiRSM4zgdant7+LTJijctnlfxr5CpKV7HyspNbnRWthJKoK9R61u2GrvpmxGGQBgg8jrwaxtH1yO6JUggZ/u1tDyGO0gEt3HNc3mjGUjch8TCQKEUhj3P0q0CL7lyG54Nc2kfzhV4GeK2oYpbaEuDk+metb0cVVw8uam2muqM1J3unqjobKwt/JG5AW6EkdfeuR8UWXkTHCkjuQOPpTx4tngBTyc4OCeeKdBqp1ckSp+JHevS/t/GL7V/U3VaTVmznbXUZoJNke484A54roLLX7uNNmCp9+v1rRstKt45g5RWI7Y6VdktLeYbtgUgYBHFVS4jxVOScmmuxUZyT3uZllq94GJdywJJ5JNZfje1h17SLqK4kCiSJlLAc4IwefXFdE+nBFOMAHoeKyNQ0cNG5LE8HjtX0tHi2ny+9FJnsUnCSXfqeKeD/Ddh4G1o3ZV7vaSYzLjjj2r6m8BXJ1zS4blojGhGRnP5jNeQWvhFNQ1FImQmNjhiPTvz9K958NWCQQxQRLsjjUYAGMCvClmEMTUck1rrofpmAlGUIvyR0cdkqxDAyPSmqqQNuI5HOK1bS3IjG4cDtVPU7ZUcMOnfHSove59rhpcqSM24Y3oOB09utc9f6JJcueCBntnNdhZqjLxgHvTpQqnoCOlYzjzKzPUhK+pwcnh4xRgJuznrn/GsW90mVQwALEdycc16XJCGXOOlVZ7NZFyyDHTNeTWw7ktEdcJW1PHmS4tZGUgseSDngDNdD4dknljJYFQDwT39a6W60CCRjlOvfvVOeIaeMKOPpXztak6UrtnoQnzIz9R89MkFivfkmsD7TJdTGPbkHv6fWulkkNxEQV+TuDWLPbCKZXT5MHt0I7158276PQ3jojJ1S3eEqeoA5OK3/BF86SCQPhBkEHgHkU5IEu4SrDOfUVd8P+HPLnJQkITkjOME16eXJ/WYtHNi3+4lfsdw9158Q2ZJxz71WezkeInHHYVqafYhMZIIA71fuvKSM4PJH51+uqKsj805ndnAaxYO8JIODzyAK8/8RsEt2Rod5IwMDpXrmqIGhfJwO/pXnuuxRSBwSMr1Arz8bCLpWe56eXyftL20Pk74m6G0s8jIPvHIzyR3Oc15qnhR7iVkAy4GcCvoL4i2Nos11JvKSNwAMccY4/LNeD6pqT2l6fLlYlW+8euPpXJgZTUOVPZnsYtKclfsSeG9Gi0rVonvRmNWBaMd8HmvrrwBbQaqtvFBhISAAcYwuBgY7da+SbS8F84NwxPHU9690+FXxKXR7mGCZBMhIxgYIHHf6V61Go41VKXlf0PCxNDnpOMd7aH0Svw3tkmEoBlcHJLHIx9Ko6xo9o+mTWMoGxuSCCcHOc11dr4ntLyyjntp43RxwQQcHHQ89a5/Xbl5YXIj8xzk5HX1Ar9FozUoqUXo1c/N6kXCTjJWa0ZkzSnYSoIz3NRwklcg5J7mrjvhMdB6Cq2x5MhRg9snrXynQ6tyrds4jIHBHOfwrxn4q25v7V7dhuJ5GR0x0JFex3DFozv4GOc15R4vk33bgsCACoz9a52zVI+WPE9ubNJUYcgkYxXE7tzY6e+a9Q+J9sINQLoMhj8w9683KDzgCMDuK3pPe42rIniP+iEnoO1OtLY3TMSO3FWFRUtcHGPfvUNlMYpFIORkZFb02jmm9Lov6dfXGjX0bxEqyn/P6V9BfDXxMmsW0YlbEinBXGM14POIpkDggOeMV6Z8K4fMaPBKoDyR1PaupaI8bEWlZ21PdhdqkLckccVzeqzpNJh8YxxVwOSmwnjHX1rk9VuY2uWjJw2OMZ4raF3ueNUhqbel6pHaSBVIGD1rpbjWrS6sHSUA/Lg7hwRivIbFriXVQiSEk9ATW5f6jLaZhlJjOPvevFaLUVK6lrseU+LcWmszNE2ASTkdOSah0XV7sSFIpGBYc+59aXxGDNeSyZB3EknPU1u/DXwj/bt4XZiiLwCBkE9CKINxbTZ6Fk426i+AJGHjO3edt+1ixOepGSBg+hr6PubmG/08Egbcd/pXlsvgGDw/fi7Tcz+p7fT61ch8VsQLd1xsOAT0Nd0ZNqyOaaV9SDWrlbOR1iOHB4BpdJhv9SikZhsCgE5yOvIqj4nAkWO8D7SDyM8flXceG7+C60xGUqXIIIGOSOKq7scagm3c85svIt/F0RuV5DAKx9fX3r23T50MSYxkgdPzzXi/j3Tpob9buANuBx8o6c+ldd4L1qeS2txMcsEw2fXFYyTaTJiuV8p6G0wlYRgc54Y9DUskZhABOMj86yYtQXeCOQa0HdblVOSMDoa4ZOyKabYg2sRuP0qvqVybeL5Rz644omlS2wc5APBJrPvL4SgjIcEYz2rlbRnJGLLfh2IdvnB5J71We/UdSQBwOajmsXlclSRz2rPubKa0jO8Zz3H1oVRdWcslK1zsPD2pjbszkNwM+tbN3EZrV9sm3I5YH86860TUzFIQGwUGRk4ya3rLxMXkEbkGPPJFWqiWzM0rqzPNvGM174a19JopjtVgwwcZ74P8q9T8MeKk1GzhmRg4cAkE9Cev5VznjXw1Hr6h4nCtjIHXnvXC6Df3vh66azZvk3YH0zzXbSnGz5nr0Bwi4Was1+J9IWN9buu4kZxnPvWiNQEjBcHjBHpXjFt4skt0B3cr1AHNdZoXixbhoySXJA4HB/Gk6ieh58o31R3V3KHjJJwccA9awNWhHkOwJ3Y4I7mtyIjUIt6qMgD+VYGtSNbxP5hwoGSDXJLVWQ4wv1OIe2lsy7sm/wA0kA9e/esK5EqyElMjPJFdXFq6ahK8YAyDj8fXNY2szpp0xDkEn5jjvXNSo8ujPrcHWkqahPpsO8Ja7eaJqInglKYyCOxH+fevoXw34kj8SWAd18t8bSM559RXzTHf2+8FGBPX6muw8M+MPsSorucA8j17ivWpONO3ZnqRkpdTt/HXhCPbJcIoJIKnaCee3Arwy/0e8s7/AMwoREDgc9SPb9a+mNH1q18Q6VkOGcLyMgkdgfxNef8AifTFhldNuQCSCByPeuqacVzJXXU55ws7p6HjOovbXUKx3AIGeucGsfw1q7+HNWKQMHtpDghjkdeDxW345sk8omMhWGT9ec15/p5MkoBJODjB9K54YuPMmtCIXTPdJDcahGkyBSpwQV9x60ySCfhp3JBAAUsTjA6Aelc/oniCextoIVJ2AABeCD9c10cE8t+d8uBnsO1VUxMJRct3Y9XCQlWmoLq7FmKQrAQufm4yeoNWLfdfXkNsRy5wSc9O9RWoaQPGCSADziux+HnhO4g1YX0pLIi/u1YcEn6+1fCVqkqtVt9z+jcrwcMHg4U12/E9v+G2gWPg/REcIpuZEBkYjv1x/ia1b3WjeTAlgACQMfrzWL58rwgZIOOg/KmwxFcEnrTS1On2SbuzWVvNbrkdyadJcx2YLufkHWsuW+isIi0sgAHbufasWJL/AMVTlIGZLUHJYA8+3vitVNRWrOavVpYWPNN6vZdyLxD44ubyY2mlRkuSVEhXIz0OBisfw98O7nUbhrvUT5pJ3FXJyTk9R7V6lpPhK006BFWNQ4HLFRkk9ST1q6Ikt84IwO1c06nO9dj43F4ueJld3S6Ix9K8NQ6dCiIgQL0AAArZtlEYwOvTmoJ9RhhA3EknoPeof7SjA3E4+vWsXNI83lbNmNgRgmlGc4JJrDGtIDkMPXmnNrybgCy5PQZGTUuoiVTv0OgjKrjJ+lWPOEaAjk+orm/7diIAB57mpYtW8wcdunNS6o/Zo6BL4Jgk/hTLi+ONwJx3rDe7BAOcnPNMe8JiILcUvaFKBoNqHmZIbBzwDVGW+KEknPqaoNd7Wz/PvVGe9G7noe1Q5migWr++838ulZrXHXcT/jUFxchycHHtVKSQE5ySR0qHK+haiPuZQDhTz1NY8lyVkKkZAqzJL8x7kdc1n3YBOQcH2NYykbWHTTBhjBqqMkZGAKfHkqCefrTiQyk4x2x61i2y0rFeQEjGefQVUlJ3DAPB5q1IQrHPI6gVE5BXkVk9SkQCZy2BgADj0NS72wSeeeajjQGYEDI71NKAF4wARgZqUmO5CZTj6VH5wOc5yOooOQnvUT4IBxn8aLXBbkokKjHGDzzTPPIGAO/51Ez9yc+1CsD7c9DWauwQ55mY56DoMGgMWGSajYgMehFQNc+VIARkUtSr32LvmAKSeuKakoBAx1PNU5JDkHOC3QZoViOR65xTvqCsXjIOOBTFcscY/Gq6zZHqfeke4LNjOOKYXZZLnOO2KCdwBBGQeaqC6DPtzgmn+aFPzA49gadkyr2JzgLzzn0pm7JFNJPUHINNG5jxninYLslMQIIxyPSmhB9TnvTVyc5OefzqN5CMcEcc5q4pCJROI2A4pGuSWAI6HrmsbU9R8gZBII55FZ1rrT3Ep8wnB9P8KXMk7FpXVzro5wzkhqsLJlscHOBXO2d4GwByB3A61r2krFwW4A5FWtSdtzbtx5kZGenanC3BUkEq2cg1XgmG0A8HvWkjgRgn5gfWk43Fd3Kq3M9sM53gDPNM/wCEhX/lore/tSzuwU4HH1qg4RySCMZwe/NcFTBUql21Z+R6lHMsRRSSldLozQGr2zLu34xwc0o1K3IwJVHfk1zVxAGORjGenrVb7Nv65UA9RxXA8sS2kz0453K2sdTqo7iGRtwcAepPFDyoVz5qkfUVyZi25RWPHNRSWb4yJWyTyMnH0qf7LeykbLOr7wOv8+JiT5ikAc8ij7VAgBEq9e5Ga4trRhgFyR2OeaXy3DDJJIPHpVLLO8g/tv8AunbwX1s55cZweMiq8muWluSQ46+nFcmYRuJ+6T156mmToiIOuB1NdVPK43vKTaOSpnU2vdjY6G58YInMSbiOmRx+VYWpeKr67VwjGME/w8cVRljH8LDkcY61APu8nGOTXsUcDRjry3Z4NfM8RUVua3oUZxNcPl3J9cmsTxPL/Zmj3MryquI26nBPB4HvXRSMm3cv1z+FedfFTVDb6SEUlixKle3TivdprlSSPnpzu7vVs8F1AI11IYwxjBwC3Uj6etQIPlyCamuEMrsSx5OcUqQkqABnI7V3rY5nuVWjx8wznNev/s2AH4jWzyISI4XOccDOByfxrzO30+Vsh42APTNes/s57bDx/IkuVR7dsNjOGBBx6DNadjkmtT6Z1L/j5zknJ5HapNOY+cCQR79gKr3jiW446DvnrVqxBEgPVT0Oec1nJamB1NhMWxnHXtWzFIGiIJzWHpykAcE961kbauT6UkgHpErDJ656+tOYIoJByccioN54OKeyHAIIJ7j1rZIiRVmZckkce1V1kBPA/wDr1YuMYwRn1qrGo6AY71RC2JTgjqCaE6YzUQIUkkfjirEQGM9KgYsYLAdueKkCnnNIuAMnjFMaXPAPf86BpCuQucHnvVZpQMYyOafsLtgdM0vlAkA5FJtFohYFiTzzUPkFck9Ksygx9BkHioyeMc1kzRPQiEfIx19ad1Y4HU804nByT0HGajUnJJ/ChAQyE9Mkc1A0W3L9T2Pc1O/DHnOe9QOxHXOa0iYtlO5IxknFcrqBJnwORnr/AFNdRcrvQk9K5O7kMlzhFJDMB7nmtErnJJ62O9+GOl755ZyMqoChiOM9ePQ16C6FW2jgDisfwLpws9LVRkbiWPHc1uXSeWCxPTrXqUbRikfNYyV6jaIp7wwRhSCR2Nc3qc4mDA8nkgDr9K1ri4RlJLZHfNc7eTKu9gcjt7V8nn8rKFu5nhn779DkNWkxKQTgZ5GaxTKFJOcCr+qkyTO2MjNZO0dWPPpXxqmz2oSSdzmvGF68MY2MQSSAR2rjRfNdKBKx+U8E113iSyFxKQDuwM4HQ1zqaSJGwoIHfNawm97m/NdlcuIU3xHcR0x616x8MYxcaP8AbHB3szKS3PAJx9K8jvrY2hbORt6Z9a9g+G0v2vw4+zgBiNoPB45wfrXu4K9Rt9jysVUUWvNjvEWoC2ui5BKgbiBit3SZo7m3jkQh0IGCP1FePfEbxLLYXkkEoI2khW9R6V6J8Orp73wnYSEgsYwCfU9zUxvzu6Pp8smnSdnc7ZcFRjinxHnA4qCFi0YB6jip4/lYZBHvWvVHrLclVAME1btpRkAnj3qrk8bcEk1IE2jOcVaYy2jbDmpI3BJI6jrUEbb1AOTjvUyDYQQOtaREydW3KAQfYVKsmD1yPSohzg/lS8Ag85962RDHBcscDn3pQQAQTg0gJ79PegAMPXmqRDXUh6NwSRmkaX5yME4PHpUpACkAHrzikC7+Oh9+ldENyHsY2rldgDA8jiucuj0IH5/1rqtYj2RgkA4PU+lcreEZOOD612wZyyMi7IkYg9AOcCsK+jbdsAIB6n0reuDtUnOSaxrqTYzB8g9R3rp6HO9WUoEMhIJOQePerKIBkMTz2qCE/vSyjPtVlhvGQPm/lWT7DV+o8sAmB1xVGdvQZ5watE+vJI6n1qo7DeRkfSseono1ZlKOQtqMWCQVIOfX2rp7W98lQXBYehrnLfYt2n94nANbEsb3GADg9OfSvGxurjY+ezH4ol6bVl3AIMfX+lWIp3uGQY69j1NULLTwkgZxvx6jpWzJJEhVguHHcCvIs7HjJ3RoG0XysE84yAaq7RG+Dj8asR3SyxZBywH61z+qz3CB9nJzwax16msb9TK8Y63/AGIglOHDnAXoMd6871nxWmowttQnJPQVL4yub++l2SsxAPPp+Fa3hDwvbtYbp0V2Y9SOo7Gou3obxd3Y8n1m2lZBKFbnkZHQGseHxTNZbY34CnGT0Neu+NfDBxm2jBRRyq9PrXjuv6URJJGYsFeT9PWvXwzUlY+iwrU46dCa91SDVdPlDtwQfxrza5iK3LAD5cnGPStaQSxFlB4GQKrSxDYWbO49RXu0Uoddz1YwTK0U7xRhS2RWjYb5XCohYk81mIPMbaD+NamlTLYzBmJIHStJ2t5nZFWL19bPbqC/HTj0rKluTu25wCa1NV1I3iYTBUjoKyEtpJCCRgA9D3rKCVryLSuWbSNZ5hGT1HHvT76xeF8opxjkjvU2l6eXuUA455Jrp7jT4khw556ZzS5knoTY5azuEuAI5QBIvAJq4tkCA6SDI6rxwaxtYVIpyU+XnqO9JZXpQfO5A7E96pwuuZFR0NyK/YyCNjx04rqtA0WC5j818ODwAe1cEJ2mulIOewPaur0y9nsYwFQgkYH19a5KicbFX0N3VPB8Ek4kjIAH/LPNMfQ7MRZ8pARxjA61AJb1wGJfJPvzVZb6eS4CSMQOmCORzXP7Rp7nPN6amNrPhCK+ZvsqBJiDgnoTWIz3Hh+1e2lTAJKkHvnrg16lpSQJKrSOACec9ql8a+H9O8QWMYidY5k5yFBzx3rop4rZSehipWep5ZpviBbTTZrUpkSA7cDnJPOTzXrf7P2lS6bZajqu0KXHlqxyT0PAHuea8fTRpLHUTEyAsG43d+eDX0/8O9KFlpFpBsVHYCWRByA3GefpSxldRhyxe56mChzycuiMz4k6vHaeH4rWVB592Sc46EEHv615IY2VXLjgng12nxDnm8YeMDbWiSNDaR7CMDAIJyePXjHeubezk3MjLgY5z1z6Yrnw8uWCNMTbneplpGE4GCM8+9WxavKAAoweabLbmHAyRk1paXGWGDnA5Brp9ojmUbq5QFqEbBBznk1I2ntImVA68k/XmtdrJfMJIJ54FPaJsAAcAccVDmbRic6+mgsVHIqOfSABgp9K6lbcMoITknrjpU409W69ahSv1NlFdUcKdKG7JUAjvmoW0SJg4KAs3Q45rupNOzg7c+mB1qEaTGu+QpgkY56dOtVGpJaJmbpRe6PP5PDsWwFoweeo96YPCsKHcTx/Ku7j04SAgDJPTNRvpRkk2EEAHk9jVqvNbMyeHg+hyH/CJ2cyHamCB19aI/AsDt95hx1rsU0opyMbelX7PTyXzs3Gl9bqpaMX1Wn2OEX4bxOg2uzk8A+lV5vhkAxAlYEjjjvXrlnpvmggA5zyDVqbw9uwU5PoR1o+u1UtyPqtPqjwuT4e3NsSMhvQmoY/BEzzfO2O2COM17xdaOEQZTJ57VRbw9nBkjAyOuM0LG1SfqdI8cl8BTxrgPuBHXFVn8BXJQkMHOT7Y/OvZ5NCdSBwUx+VUptJKEoAT6HHfPet446p1sZvCQ2PEZ/Cd7BvBTcV6kdKy5bSSHIdCDnHIr3Q2BUn5Mkf3h1rH1LRYJiweFGJJPTqa6oY5v4jnnhf5Tx8wYXJGMnpTUABwevvXos3haGZCAm0noKytS8IiBC2SCBxxya6I4mMtzinRcTkMkk8fnTlyQwzyO3rXT6X4HudTjcwAO46rnpTdX8E6jpEAmltm8rAywIPJHpnNdEaiezOVqxzsQCqcnPPekYjBGM/Snxxhp9hbGT3refw+bCMPKwII6A54rRO5pHTUzdL1G4jgkto7p4I3+8oOAaz7qTZIUzkA84p+obElJQ4B7Vq+CfCk/jPXrfTojsVzl5W6Ivc59famWtNDJtztIdDyOcV9W+NNNA+CESSgCWOxjZSOADtwT6Zwa+f/iD8Op/AesR2hlFzHKoaKQYyR6EdjXTa94w8Vat4Pg02+tXt7R1AUspy6jBByR7cVnY3TK/w413w9p2n6rBrEeZ2XdHkEliOAAc8HPNamm6jfa08FhZSYMkm2IIcE56Z9eK830S6trHVwdQQtCSckDOD2JHcetPg1Ca11wXOnXLwmOTdE4PTJ449PWsnG5vGVtT1TWtJ8Z/DXVEnt9REYvAFLoA4JHJBBBAOfTB963/Dvii10K+WfxChKzr88rJn5iMkkYzgnjiuH1Dx5q/iHUtNTUbn7QwlRQEGABkDOBxnHeu++PWnw6foOkrGxMjuSScdAAcfmawlF3OuM07GPHqmmzeLZ73SbJruyccIFJOT1IB5HNYEHia50rxPdS6ar24n+VrZiWBYnkYrs9Dto/DnweGriFItQkxtkI5bLAAZ9xXPfD/VNIm8Sefq8a7iCVZ+hYng9e1cclrY7qcutjrLQ2+o+E7hy4sdRDGVFJGWJPIx3B9K5fTpJ4r8xSPsdgcZ7/SpPG13PquvRwWgBiV1ETRdOT0J6VV1PQdWhv8Ayr1PKmCgxMpBB56gjvWLR109dGY3jHw4907T7QBg5b1Ned3Vh9lfDqeOxFez3N211oYtp1L3Mecuwx8w6Ege1cTqWkLewswAEgHA966KdVxsugp4f2kXpqji1uigUA8d89TRPqZ8sqOpGOe1V7mFoZTGwwQcHNU2YhsGvRjFPU+eqvldmJ5hbJY5JpqqXbAGSegFIevU1LbyGKVWHJB71vtsebJtGjo8ebhdxIAPI74r6a+CcUE0bsgAdVAJGMHHvXzfbwpcyBwdh4yB1NeieDPF994ZaNbVwUPDBuhGcnB7GtqCUpK+h5Fd82h9raEjLsJPAGDntXUWxTdkEeleDeCfij9sURTOiMuDuDHBH4nrXrOj6/FcBeeuDyetejKk4vU5VTa3OxhySB1FXoGKrkde1ZcF6mwEnjtip4bxcgnpnt3rjlFXOiKSLjTOo5GQDUIuA5wx70ye7G4qDweevNY9zdPFMOy55PrXJKJ0Qimzda0W4jJPT0Pevzy/aa0p9L+LGrqyJFE22SML3BHU++Qa+9xr0VvaSyO4xGpZuvAAyT+VfCP7QviWLxj8Rr2aDeIkVY1yuCRgnkEZ61i49zfl6HlWl2hvblY1ycn86+lfhN4ChtrJJZkRrg5BBHY4PXrxXlfw88HXE18k/lkxgjJx0/8ArV9JeHoEtbZABsYnnHauGom2keNmDlZRW3U7DStLihUAKCMcn3rUWELlQBjIwe9VbGbyY8FsgjtVnmSElDg9jRGB8+00izEQzBcnnj6VZdQqlcbuM49apRblIycnuR61c3/KD3rshBdQW5ZtGDqMrtPTBq8YVZRge/1rMjIOARg57eta9uwVAGOAB1q+Vdi9SP7NHjIOD3FZ91GMZHQDB+taVwFCEAjJ6GqAjcqd3IHNZNaFK6epxvi3whZ+KNMubOaBH8xcZYcg9iK+NvHfhe/8A6vPZzRkRncEcg4KngcjvX3jDbhZNxJJznFeK/tWabYt4VtbwwqbsXKxlu4Ugn+YFYM9Gi1F3ufH81xJOeRmonjJ6jJqzLBIj5CkjOAQKlitiwORn271fPZH0EKsXa7MgIxUgnkdjV/T1IUYwD6V0Vp8O9T1O1a4gt2243FmIAAz+f6VlDTpdNndJB86nBA7GlKaaNJSTRraTNHFKqvGDk9cV6foWmWk6IUAVu5rxpbkxS7h0BrvvBniES4jLbCDgk964K65oM8/EJSptLex7Jojm0JA6Yxz3o/seXVtWDxoSgI3FfrVXQoXuFDA53Djnj2rtdIxpkJdkBdj0GD+ea+PqQadmj4mcHs0LaaHFbjKMVbuCMVPbWElvcbySeemallla5AcDgHJAqxpeoRTzpE52gnByK43E5XEv+fCUQIP3ucAY5q/BJOm0OODgYPXFVZxZw6hEcggEc9a6uSKCS1SSIA8ZG3nPFS4Sa0MrWM+KwthAZHjUE8n5RyayY4WNwViXjJ5A966q1hjvFKMMZ7Gr2naTa2LEtg57msJRaKOYtbK5UnINWWgmgQl+gPPNa2o6xaWsuyIqTnoME1Qubg3UZxwDXHOPc2i0FvPFcRhCTux27VDLZFOFJfPQ+lGmWMolLEHb78fjWkwCdB8wHevOrK2x6FF3tcp2BtdLuFkkTkkZr0vSUidFaEghh/CcivKr20m1CUpEpY5wSBwPSvTPh5octlaiKaQyZwQp/h9QD6V6mAhOKUkr3Pu8vxMKNOK3Z1VtuUhScj19M0XdoZlYD0yK0TYCIDv70oj28A596+sim0mfe4fExlFNM451ktZDkEAflQmoqxw5Bz0Fb+o2SuORxiuWvbTDgp8vrUSuj3qFSMluXROHwF6Y70jSFweD9PWqdsXTGcn3rQhG70z71zSuzujJWM+bcq5ZffNY9/h1II/GulvogYyRyK56SIu5BBwOK8HHxb2O6i0nY5u7u3tMADII6ECsOfW4vNKPkHOMeldVquliXL4wc8f/qrmrvQIZvmLYkHU9zXy84yTsz04ONtSSw1FGmGHJA5C+tdZol4DKCcgEA59a5Kw0yNZACACo4969A8N2MUlsuVyw9eR7GvbyZSliEn0POzBqNFvuaE9zNCgKHr1BqxFcG4hBJ5x3p1xbgJggkVQjfblc4xX7Alsfm91qZPiG4kS3lCvj5TwO5xXjuu+KFiungMpRyNxyecHjpXrutxOQSpzgdexr5t+KFjJp2ttcb/KWTlWAyAfTFeTmN+VJM9rK4pyk2QeMVsv7MnmnfexGc8EAZ6186a1LC96+3pn866zxB4hu7aOW2e4M8Q4AJ6ZPOD1rz28maecsRjnOaywNJxWux61damzZzZCJjrg59K6P+1Es7dfL+Rx0YHkVydlPKYBhMgcA49KtxBpvlO7PXFdUlZnG15H0r8APEdzrdtLZyzszptKAsOQAcgDrXtN/NJZIokOcjpXzj+zs0NvrvkCbyrlQXTnG/OARnp0xX1svhg6pbpL1wOBjIr6/K6l6Fm72dvQ/O86go4ltK10cnOCPmJ4HUGqzSmJS69uuP6VYY712MckDkVA6leVHA7Vwa2PPRRu33QFsbeK8a8WzY1KVSQzZ4A/pXseo3HnRlSMADt69DXivi3Z/aDOSMliTjt2xXO9ToTPEPihJi5w5AZRwPUHoa8rlcyMMdQea9I+Jr/aL9pC2VACg98D2rzgEb85xzya3pdWU+xoDm1AOeKqo3ln0q4zgwAjnPT6U+x0xr0kgEkdquLscTaTdyKCYlhz1rv/AAF4nGkXWJXIgOD05B7/AIVxseiTQTFXUj04qXyDFJgZxXVFs4qqjLY+lNK8R22owhkkDjaDgHkfWuO1TU1OvYHzRnOSePp+VebaHq0+mToI5XRCwZlU4z7Guta+D3Mcqk72Izkdc11RaW558oXOos5BZa1BKcBMgknsMVo+OWi1C3iaJ8MF52457iuW8RTu+mh14YDnHXFcvH4xljjWOV/MA4O7rinFq5moNO1tCvrOltanzN5YE8j0Ner/AApjW38OQTouG3uWx35IryfUdYS+iUoQOefzr174XapayaHtJAbJAB6e/wCNaKzd0OzWjNfxhq7HTQY/mcH7v4da8zt/FFo88hnOyXHU9M12Hia9htjIxPGOAOgrxa8mEt6xXj5iQPUZrppvl1YpQ5nY62fXnu5BCZCYi2AB2r0vwt5Wm2MQDqRjnHUk141pNpLPJkxsQCCT6Cr48VXmjXO1XJQH7pzj61vdNbnN7JpnsOtvEYmLgsDzisFdZTTQEhAzjJFGia1H4l0/JcM6ryQeQa4y4aWPWzG7HBkwPQis3azVzkqJp6Hrmga2t+FBPzDuO9donEAYEBiO9cV4Y0uK2gSUZ3EZHNdWtwcKoHHc+n0ry6jsKN7amfrc7LGPbqRXL6lrrWMIkzkAcg9TXTavtaF8nJx09a4HW0F5E6YJI5+hrl0aMp3tc6Dw3rgv4yTySc4I/PmnavcuqnzGRskgbRjiuX8Ok2rjJKnnA9a6i909tQsywJDY7da5m9BQu0cRdXbRXBKnIyeldH4YEd6wyTnqSe3NcleQSQ3LRO3QnnHatfwzdi0l3EjJJAz7HtWcLynymDVveZ6bJphUCRTvA6j1rz3xto8zapHdxxkJgA4B5PrXqPhqZdQgUE5JHIPv7V1A8P2pgxJCr7uoYZAOOuDXVOhOOt9jC7n1PBfJElqrlcMBz+VO0G/e0vvlBJzkdwcAmum8W6TFY6lKsYAQ4wuMCsfRbJZrxCowVJyPXjFctObc+W5zSi1Y9w8ORl9ORyMErkEj2FcX40kLGVASM5HoD+ddBpmsm3hSBhuQDAFZniTTG1JGxwCc8da6+dqaj3ZtCF2l3PLLN5Y7wBMkbuTn3rb1Kw/tWE7xkqN2cciuns/BAjRWAGMZJI59qydXvYtBDhzn+HI/WvUlSk7NdNz3KdGUWpXseYfLp07o7EkZwfXmu30+0S90nz0BBI4I74FcVr0cd1dLcgcZ+Yf/AFq3PDHiAyWotFGBk4AP51LTWljvg2mdh4H8THQ78RyuywE7WHXIzxj05r0zUWh1aEvEyurgjrwMdRmvF76ycoZApBI6jjHHWtnwd4nnstsEzM6gkDkmvToVVZxns9DTnWz2Mn4haCId5UBUUFjjgZrym008veFdw830Heve/GRGrabIwDjg5JHAGOTXhNheGz1ZiycqSuW+uK+exFJQqtQ26G0FdXv5HSaXps7yorswAIyPxr0TTdOd1DnJGeD2PXisbwwqalhSCCxycdPpXp+maMkMaxjBCnOa8ytV9nFrqz9B4Ty2WKxKnJXhHVsqaVpZRA6oAFPfmvTPC99E9udxAZCPlOAeea521shFGoAz7Gm3F0+lEujYBAJGMg47GvIT1P3Fwja0dD061uo51AHOD1qHUr+HTrVpWcLGoLHP54rifD/iB54SSehOSOM98fWuR+IHjWXU9Sh0i2dgc5kKHPbGCP503U5VdnBXqKhFyk9EdVZ6lN4x1JhEWFkrYyeMcf1Nep6NNDollHEgHyjvyeuTzXmfgqwbT9PUjKITuxjH45ro5dVKnGQcd6w576s+FxOIliajlL5eh2r+IFb5icH61i6h4gAYkH6CubbUvOHJwM8VTluC7c9M9ayczjtc2rjWDLh2GQOR39qry6oZR8pPTA7Vl7yMgkgHgClCEjjjPWsHPUtRLC6jJGQpY8+tN8ySabIYjJ6jNEFkkpB6tWra2SYGQCT3NQ5aj5R1kJcDJyO5NaMEhjbAPHrRDEFQD9aeFA+Yn8DRzE2JxeFRhienGO9M+2kDk49AaozzhASSSOoFVJrsFBg8nnHpRzBYvz3nGAc881nS3vJJ5Ge9ULi72YJbP0qrPdkgYBx6Zpc1yuU0XvQOScfWq73WOAcnvWbJec4IwPWonuA2OcfjScrlJdy5NOeq8nPPNRSOWwVOeeaiWZVXJGSehqEzkHK9e+alvuWkkWBI4BGOfUVFJOVxk8kdKgaYkgg9TzUE7lsgjkDrU7jVi3FNv5Pb1pJJE54zg/15qlFMVUgnmmtKUGeCDwRUWDQujAJK8AjjtUMshYAE9OcVWmuSdoHGe/4UwXBxgnn+f1pPewkXPMUjaRk+pqvI6j6VAbgZznOOgqOS48xcEYJ6VS21GtxzOMls5GetQhyrk5yOwphY7cAcjnFNYFSCevpU2uK7J1lLYI6nrTS4zzkn3qBXIbpj2poYnI6EnqaXKF9CVzvHX2FKHxjk49+9Qx5zg8etCv8ANz+FRYaldEyvuGCMc0MGcDHB9SKEkXqcfUinFt54x61Vk9AT6oZsKgHuOaXzjwCDn1qSP52IJ6H1qLPUknGeaLIq5JuK4559qcsvTk/jzUQcMRg80bCeRyPamtNRXJhP2WmysGXjr71GJAo4+lMDZJz69KtBcp3FqtxneATjoemKzodI8uQ+uecd66DKnBI5HXJqKRRu3A8dTT5Ve5am0RWsIgIwAOwzWnbDLHB5/SqsZV2CkZGOtWYAIAccZqttibmkjZABHOeRVgZjGS2Rjp3rLF4EweCSOtPa+OzB/Oi6BNlm4utxKk8Y7GqRYD5geBUTPngHJPrUbyjYRnkHBFZFXI5pstuAypH/AOuoTPsjJAySelEkqKmMjPYd6iV88HkdasEyVZccgZNO85Smc5I7VVPUkHr2pIyEbknPpQlfqVzItcTDgEccCoXjeNSSMkHnNI0vJ57ZFMWUyqQTx3ppWFfXYilfoQTkH/8AXUTTE5Unt0NJLkMVBwPWqDyFCSTkj071vFGUnoTEbstnkfw+tVJ7gqSCOO+OtR3ExVg27jqcVRnuj3GR3ANdsFqcFR9SS5vcoQp4Aya8X+KmsPPerbknao3D0J716drWsQ6dYTzu2AinOTjpXgHiTVf7W1CSfdyeBznjNd8InC7PVmWXZeTySeK1dHSKWcCQ7ec5PfmsmNweT+tW7OVfPBYhRnk+tdS2Jirs9Lj0eKe1BUAHGR9K1vhVMbDxxBAhGJgVbPUgDPH5Vy2ma0IkVBJnAxgnrW98LpPtHxMsGHI/eAge6nn88VaMpq2p9HxSeaemD3FXrNWBBB6HpVZYgjdgQOatWzCNwRkMehFS1dnG9DqdKkLoQTgqec/StUSfIQPyNY2lfLEATknmteMYAPUU0uxknYfGC64I47ipDHhScZAp8OMcjFOm2pHnPHpWiJexlXBAJJOfUdqqB97cdOw9auXQA5PfpVeIBTngCmZkic43DGamwByOCKiBD8c+lOUEd+KnYsUMTkDNKEOTkUqqoIycg9Kl2/L1B9aRREFCHOc0ncHrnrT2yV5xxSc4Ge9ADGG5cHOBULjjqc+lTk849s0x0HJHXpzUNIsqsQBkg4HTNNRiwPHBqV07GoZZRHkDqTzmpVkAyROARxVW4YkYqd5C6cciq0iFsMDwRVx2IaKF2wEZx261k+HLUalr8EBBGX6kZHGTz+Vat6AY2APX1q/4QKWO+VwCzdM9R+NUnrucU01srnpFrIlpAFUhMDAArMv9ROSpOSTxnvWLfa4MZVjk8D2rn5fEEs1yEJyQeOf8K1eISSPn61CTk2dReZht2cnIxk1yuoX42lQcH07GrtzrrMgR8BMc8/zrm7+5SQlUOea+YzmqqkYpbpioUnGXM+xTu3d03DHXk1mtLyQcH1Har00hAIHH1PWsmQkuQOSetfKWsdquitdxJIc9Ce4rGml8qUhm4xkVuTROq44Jz0JrntWKK5GAGIq4p6g5mVrQF2jFcE49Oa9E+D90E017RyQUJILdDk5wPpXmrOJAcj7o4Ndt8MLhoUkRlBLN8pr6bKVeTT7HjZhPSL8zF+O1haWlr5yndIWIVuTgntx+tdP8FWeXwFpjknBVgCTnIDkda2/F2gWWs6VNFdxb9ynA7k1S+GsA0/QktY+IYWYIg7DOcV34mCjO572Q1bwlTe526ZXAJAq5Cwdec1UjyVBPUfrU8Z8vBJ4PauOyTPsIppk6ghunFWETccE5FQoSeAQakjBGOec9aaSKJSGRuBgVPFKDw3HvimKC6gHFR+UUbJ5HpWi2Ey6uDjJqTGMZ59ahjcMoAyMCphjbx0rZE9A4zzxkVGCVOPenbC2PrTivYnitIkMcoHT3pzp8gPoKYpPIHWgHnJ4A9a2iQ1YytblzbkP34yK465cZIGevWux8QgG2BBAGeT+FcbIgyzA8dc+tdkHqc7RSmxj61mX1us0bEEEgcVq3EYdAQSDnt3rMaPMxUHJz09K6GcmzMu3wuQT+dWY2BQnGOv41XnjBlYZI561IhZAiLhwByc1mwYrRAqSScnpWa6nziM4AGQTWqOUySBg9OtZtzGrSAjjHYetYkN7ENrbkXIPm5BPQjOOa6S3hDOoB4HT3rm7cnz9qnBHA9+cVetryeC4QHOAev+NeXikrpHzeYv3oo6z7PhPl/AetOFg5tWYjnrVFtRe4iAQEHviprPUpfK2yAjnjOa8ibSWh5KHW0LxOB1yeatXNqqwlm570IwZck89aoGWe4nELMSmev9K4ZSZsro5/V9Gi1GNy0fPOD/PFWfDdgscGwgDHyjPWta+jSNMDsMnHWsdJ3DHZxjpioUmzRNkmraWg3byAhByT9K8P8ZRRWNzOkRUknhhzjJyK9A8ZX2si3P2dHaJQSxUcdK8nvbo3hdZjiUEZJPevTwcveaex7eWTftHHozhb5B55LjJJ5b1JrM1C0d48pwB+taeuDybgjPBNV7WcGIp989K+gi2tUfUrQw4Y3jccHOcEVs2Wly3AJC5yM9eKdb6YZpM5GAec10em3kVhH5bruHc06lU0uZVvopBAI5I6D3rRsfDxZiGVh6ZrZtmiZ1kIynXitm5urY2X7rAcVyObfUal3OCubeTTpCwGCCeP5VDLez3Snlj7GuhuYTqBIK7smr0HhhhZtKEySOAR0qYzuh31PML8M74IJHYkdapSW4VQcYPfPau8uPDxmlyU2jPUjoap6h4awCE5Hc+td0K6VkNK5ydndNHIATyp4Ndx4SuhfzJDIQGJ+XPeuPvNIMLEcg/zqbTL59MlUlipU5yOtXVjGpG8dyHpc+goPDUZtARy4GeORmuP1bw9LBMZWB56DH862/hT4yi1ASW1/dKvTyw/XrgjP8q0/HetWETiKJ1Zh8vHf6V4U1NNpnE3LVM87aCdHCjOCccZrR2z28ZOGLY6Y61q+H7E6lfxEozIWHIHv3rvNe8KobJpgFBUE9OSO/NY8z0uZqT0ueHeGNFm8T+O7W2cMsZkDSkdl/zxX0h4ivLLwhok94shi42IFHJOMYHv3rgfhh4QRtQvtRlJQqxSIdic889//r1o/Fu7bOmaWOSx3sg5JPQE0q1X2s0ktEj6fDRdLDuo92hvwp0afUbafUpwXe6kLZyMkZIOSPeue8S2L2mrTxFNhDHB6ZGSK9f8Ji20bRoI4woKryBjOTyffOa4X4jxPezRXKA4LFTgc8gk89amnUftH27Hje0lObcup5+1qJOXGf6VasoMyBBnk4OO1NVARyTjHPvWloaKZjxyeue9d3Mk7HfBaGlZaSH2kjP1rQXQ1LAAZPoOBWlYwqMcZANaKQKcMBjn171Mp2O2EEzmpdDYYwChJ9qhk0tolLngenXFdbJbknJGc8j0qN7UYIA4xWXMdKgctHZEoAV59B3qN7EKQTxjse9dTFap1A+YZAqGaz3thxkY5FNT8yHTZyqWQWQsU4Y9TTvsPUkDB6Yrovs6EgAYPf3qGa3XcABlvWnz+ZlyPqYSacBhQuBnnParVtZNC4IUnkdK0haHzcGtfTtOGMck+tQ5XFyJFPTbcFgSmDjJyOtaUtmGQMqEfTvWvbaWAQdowPbk1cW0LEjbxxzRzE8py39niQEHJP50h0k8AjjHBNdW+mLEuQASTyapSWsjnOMAdB60lMzcUcqNNdpH4HHQVRv9LcMCqAoeWYdR7YrthZkdUye+BTW03fk7cnriteYzaPO59HllGFXGPXisG80lomJ25boAOma9cn09AvIwcYxiud1XR0SJ8D5q2izOx5qdJyQ7ZyOw9a5/xHCbdQXzjdjivTDpbbW+XJNec+PmktlCbMLnr3zn37V1ReyOZxu3oWvDciW8G2IgFhkgjqa3zBJe2jRSqSrqcZGa5rw6VNpBKwwQeTmu81zVbTRNAF45yFUZI5yTwM496q7bSu9z5qrTlKryx3ufP3jDTE0y7MQiMZzkHHB+lXfD+n3t5o80v2aWWCM8yAEgA9fU8d+Kr+Jten8R3heSMKik7QvIrsvhz8Q4PC9rJYX8O+wkUjcq5ZWJ5yO4I4r3ISS3Z6/sZJK6PLdSjO9iBwD1qx4a8Q3fhbVI7+yZRMnZhkEehFXfEC2s2r3TWZb7I8h8veMEg9OPb/IrBliMchX0OK1umczg07tHUeIvG2p+Mr8Xt7GryooUFQcKAcjHpzXSf8LNudb0OHTJYAvlD/Wk7ieMYHT+tcRp0jW+nzEEDcOQe9a3gDwvdeLtfTT7dhFvBLSswAUfj19OKRdjC1Ji907Hk57V7f8AA74S6N4y8M3mpajKxkLmNEVh8gHGcZ4JNeXeMvBV74Q1xrC92uxXerqQQRnGTjp9P0rNsNU1Tw5M6WN9PZebjd5MhUOPcCpvcdtDt7PRotO+KFhpkVwtzFHfpH5g5yM4GQD2716N+09I6z6EgTZFmRQy9zgZ98jivCor260jVre/jbfcxuJgc5LEdCT610nin4j33jVLV9RiAkt1ZFYE5OSMkg8ZOOcVlJXR009ztIvHEXibw7Y6FJbGCC3IbcTkOQD19smqB0uzgYgxs6E4LopIBPTpxVf4d654a0+OddetDMcFo5dpJBxgAAH8cn8K0dK+I8mj3N1bWNt9t0qc4CSr82SOoI7+1edOLcr3PXpVVGNkjT8LPZXVx9mEuRwFOOQe1M1/X7uTxhp9pckFLeVEL542kDJPsBVfwTf6dpXiqPUL+3b7MS2I+QEJ7kDr9Kk+IbafqOtve6O7OkihmAUgoR0PPtisdUtDphK8tUXvH1iPC/icbG3Wt1GHAxwD0/wNcncA291G4XKN8wI/WtWHQr/xJpzX894ZzargRueSPYn9PWrk1pZX+nwS2gaKVVwyv3xxkdetZTbUbnqYVc00jgPGvhOZkOowoPKIy23OQfXA9a87ZCTg/nX0PpEbfZpraVhMjgghhkY715T4x8K/YLmWW1y0W47lH8BPOB7V6WDrxqR5b6nhZvgZ0KrqJXi+q2OJx1qzawNMwAUk/pVbpyexrc8NapFp19E0qB4yQGHtmvTd7HyM3podT4P8LG9uozOHSLuMY/nXU+I9KtrG1AjXY/3Rg9PStufxFpMmjI9oU80INqjHBrzjXNSu9RyC568AZ9eKSk1bU8/lvuVY/FuoaNMGjlbAONrc5APTmu/8I/tA3un6giXo3Wzsp3x5DIRxggZBGK8lunZgd4JPOKolxGV28HPYV2rFSa5W9DqppNWex9s+Gvj5Yai3lM5JTBLeYuDnsBnNeh6d49guMOh3I3IweeRnpmvz30u4ltblJEb5vWva/Afi68EKxS3Bc84J5x/9as5TTOtYaD1R9bDxXaOcGZQx5ALYI/Gs2+8eaYL9bD7bCLsruCs4BAzivmfx14v1bSrAz20w2kjJYZIz0IH1rxTUfFWp3t6LiS9nLA5B3cg56561k7NblrDxWx9n/Ef4vWHhDSXCSrLdSDakeQMkjnnuMV8b65r51XxBd37AL50pcKmeM9AP/wBdYt5rN3eSl555J2JH+sYntgcE1DCRuII69a52zNxS2PoP4a+LLdbFAdocIAA3tXrGlanb3YV0JORyK+XPA0yxTh5JcJzw3bivbvDmvQxrGYjuHucA1hy8zTPJxWGlXSezR7Fpji4UbuFHc5rWS5ig+TODnpXnNh40NsQhUEA4YHPH41euda+17ZkcgZ3HnvWvs7bM8KWErL7LO7e8CJk8fzqCHUvmBHzAHgGsqw1aHUrFSr5YDBHvVKW/NtLgMDzzii6juzmdKcdGjsYNRDggkZI4xVxLzfhCx46VxsGoqQCCMHuK1dPuwSCR1/irF1V3JaZ0aTOSBnPNPM2zAJ+tZtvJ85O4kHkCrkR83gnp2/Cs+dSQktSzCgY5H5VwnxZ8EP420gWQTIDqxOPTPt716Lp0eegyR0HatmCxQjleD2IqXDn2Z0w16nzXoP7Nunm3R7u0LTKxIIkPAxxx0rp9V+AejGyDfZI2nAAVmUFk6EkEDPNe6vaqEICj8Kqz2wMWSu7uK55YeeqTZ0xi+jPnHxZ4Xh8HeC9QeKD/AEhY2IK5BbpnJ+lfKOqXj3d5JMw5Zidvpmv0J8WeFR4k06aAoSGBGMY6jpn0NfJXjj9nrXdKllms7NjEHIwWJAHJOCR0HTiiFOUNJHZTlZWep4tcK5bJBAPQ1oaDN9muVds4HI560mo281pKYJY2SROCCO9V4o3OCDyD0q27xsbOUX1PatB8ZyQRRxo+FbGMnkV2+m+JjOgMr546E9BXgGm3EyqCeCDwT3rp7PV7ldu2QgEYJrx8RTVTRrY86tS9ro1e2x77b69b28Skngj6dqytU1hLs7rTOQeT0P1FebQeJl8pYpGzJxjJ9q6Lw/rUQyW5YHoeleW6Fumh508L5HcadcSywqZGYuB1Y816Z4JvhJEY5TkADHIxXjcfihCpGEHOAQcmu68KeIYI41QyAsSOhGay5eiOKVC3Q7jWWa1ffASAPSqVvqF1eApkqTxwcVE2sWzjmVX78kflU1le28jq0WCScEjpXNOPmcrg10JtL8Mg3XmTgy5OTnP866FtOgRcgYwOB6Vnyax9kQfLkYpkHiKO4mMROCR0YVxygmZ2sWBhHODgDt61kX2pG23ncT2IrSneMxg5HPp9K5jWE4dkckemalQT3R00lfc6zwrrFvJIiMAGbGD/AI16npV5DEE2EAnrg185eFtUEWoOjtgnkbugwa9P0fV2LoWY4J65r0cPFO1kfQ4OTuknoe1RYuIM457EVl3T+Q5BzjPU/WpfD96s1mpBJ96S+IckEZNeuo6H3OFqOOl9DMnk8zgHNZc9oGYknn0Na/lFOSOKruA5OOtYTVj6mhUvaxjyWxwQKhJe3XJyR61qTQ7WyOvpVS5QuMEcd64pns0qnmQwXQlBDHI9PWq95bBFLqOO9IUMOSOQDSGd5EIc8V5lZJrU9KnMyLtSyHA6DmuUvgYJyzcZPFdvKgfPNc7qmkee5IOR1Oa+fr0m9Yo9GnUXVmNC7vICnXOD6Gu+8NyNtCMOOM1yVhYFSVYHIPX15rstHhMe3P8ACOvfrXqZHTl9YTa0OLMqn7jzOhmtyyjuKx7u22T8jrzW/bv5wB7L1qO+sVuPmXggV+spXSPzrm1Oav7cG3YgZ47968F+MXh64vtPAjwFjfdJyB06fUV9A30UkalDzjpmvMfiDZfa7GVQMsASQRwTggdOfevNzCP7lyXQ9jKqn75R7nxxr/h6e7uVWNSSTtIGDj8auWvw5ihgEs7bgP4fU9xXoFvolzBOZmtgYiCTu4OfoaLjmFo24LHofWvmYYqpyqKex9nKlFu9jy+80AW04WHhM42n+dJbaesN2gO3aDgjua6u9TF2yMwBYZUnvXJar5tvcvhuhJyD2rqhVlUdrnNKnFLRHonw++y6bqv2jOCBgbux9a+1vhvrsGqaTBiQM+0DsK+AvAE813qqq+WVjtwP0PNfXnwZmls7YQElxydxOcZxjt9a9zLcRUpVfZ30e/8AmfI55hKdWj7Rqzjs/ISSMR/Mep71WeYheDTnlLkgncOmKpyR7shmIIPNe0z4K7Kmpt5iEg8YwQa8i8T2CyPNI55BJFeuakyR27knGBnmvGfGWoGKO5K4HPU9OtZ9DaLPnLx4HhvGV3MnJ5PpmuL2iRgMnrXcePJkuZ9wOcEg47nNcTENsgyOM5FbU9Eyr+ZpMpMKAZNdX4OhjMmHHJ7etcvJcFwo6n1rsPBETXFwcryoyG96Op5tRvQ7SLTbe4Ul0BcDlj+lcD4ksRa3jlOBnj1r0SWFo4CVbDgcEd6868TMWld2bLZraL6HLe+hlQ3G2QFj07ivQPDif2hcwuMsAeRivO44i5GFJJNeq/DO08ggyJl3IwCM/StrvQmSV1Y1/EumEaa6EY+XIPTnFeM3uY7hlAzgkZr3Xx3OLezK/d4OPyrxe0tU1DXIIpGwkkgDNnoCeTVx2uRTabbKlqHd0U8ZOMmu403XX8OWgUZZc7sjse9d7N8G7KDShPC5eUANkjqe3I7YrhfEem/Z9PKEf6s9fp1q41GnoaciepV1/wATpqUKvDITzkg/TvWP4Y0061rdvbgAvK4XB6Y7mufaUwsQCcE44rufhb5Y1TzXOJYwWVsfmM1upuTt1MpQ5U2e0aV4Ri0/TTBLGjEA/Nxn8a8j8b+FGW6llVcckgDua9WHi1HZYmcBsfnVLXbaK+s2YYLEZII60KM1Z36mDnomjyfwbqEumXpUDhxtJ9K73/hDX1maKZAUBOSw69e1cbb2Rh1tYlGQJACR7HrXuXhtVFtGrdQOSR1rqkmlc89tVJXZPpWn/Y7WJHbOAAWPU1peWEBIPOPyrO1DUI7dyC4AAzSWt4b6AGI5x39ea82qkKMdbGdr10wtpD0ABBI/SuR0XWLa5kkW5YLtORnvzitrxZqH2KB0kOEYHJPQH3rxHVtQlW7do3IAbIINc6Vw9k5tJHqzXFs+pqIiFAbt0PrXWSXKRWwUcEjqK8L8IatPPqiFpXJ5JzzmvUn1TfCigkHuPwrKUbKz3H7L2d7mL4itjHP5oyd54+tQ2dlLI4CBmBGeOuKdqGoSzTiINkA9DXpnwusbS8tSsiJKfVgOOcEA+3WooUpOaaV7HHUgnFo6H4faefsiysuGXgAV1V3M8UbYfnBxj6VNZ6aliuYgMdwB1rP1KYqSD09K9DESfLa/yODbQ4TxXD57GWQHJ+XJ65rldLvRpt3uJyCe4ziu81ryXhYS88EgenFeZatLHHM4HAHYV4KfLJvqHKm7vY7aw8Wwz6lFGHXyydufc+ort4ytyFZWIAGSa+Z7jUHhn3I5BB4weRXrPw98Wm/jjiuHG8AKATz/APXrvpNOUZPds76UINq+569alGhIAyFHJIrxH4vanFFLsTAcNkHGCfb/ABr1l9TSxs5HdwuF6n1rwXx60ut30kpbKZ4x2OetfbYWgq8rSR6km1E5WTU3lgCgZByCT9K3vCkMUMondsHvz05qhb6SotQDkse/aqs9y1lqEUOQgwNwHc0ZhhIYaooxd0y6Tk4ydtUj08ailyCM5GNoBrPikNndCRFAIbdzyBzVGxvkMEbEqGx0Bzn61auLhZIhKGAGMYrg5EvQ54tyaOsjvGv7IluVI2njGfbFeT+IPDbR6yXiACltxFej6S5fTwFORjJB6Z9qoXGnTX11gJvJ7kY/WniKKjRVRLc9TDLmlFS7lrwLo7gDeQSBu69K9ZsIQiAOA3uP615fBd/8I68LvhgxClR1PNep6VdCSFZCAyEZFfBYt807Lof0TwvhXQwfO1bmf5FxM5HOfYVV1y2820ZgASBnB+nNWosBy6kkZ6VcW0ivoWiJ6g4YnviuCzPoMTVjQV2zg7PUv7Ps5sDDLk4B74/nXKeCIBrHieW4uXLOSXPAGccnJ/Kr2sq9ld6jazbowshCFh1HYj1FJ8OVA1B2JChsjJOM54Nc0ndpHh5jiI1KSUep7baKkVgEzgAdz61jtOVlZScgnj2q7GxWEIvzgjvzWTdKTJ82R6VDuj5Hbc0Fk2DJAIPTFKQOCW7dKzkuREoLnIGBU63KysMcDHTNYSZcS3BiVto5I54q2iAHGQcVnQz7XbZwR1OanS6xkkdKyKNW2EcRHqavwThSARnnpXP217iTBJ5HT0q+J+Cc4PbFArmu9weh49KjkuT5RGR0wKxZ78pkF8nPAPWoptRBiwT1HSi+hK1L812zAZxn2qlLKWfBPTkCqZ1E7TkZqvNc8ghj65zU8zAmuGzwDk55zUTzBGwCcZ7VRmusv97nPJ7VE16NpB6k8U03ezKTLM0wPPQDjNVknQsTk57/AJ1XeVnBPbsPWq8kg5IJznkUxqSsaRnJBAPXpUa3ATO4k/jWbHdknAOPrTmuELAEgeopbhzI0PtAZsA9ORmo2nPQc561nfaNpyMEA0j3eR1I5/ShC5i5JJh8A/hS/aQnLcg8E56VnGUqQ3r7U9bgOCHHXnn/AAotqPmRdMwkGRg46E1A7EjIz9c1A8m3GCAuOmetEcyvjtjrz1otbcfMkSowQ5bJJHpShweehzxULTAZHOMdahWcOMZxg8ikTckacpKAASCOPrUokLAbuOKomcu2MHHb1zRJIycggn0o1JLisDgk9aZLnI28ADr61TNwQcdz6VJ9ozhSeveluJO5MsisvJ74NOjxgsSck8CqUtymSOgB7Dqae10FjyBn3NTyjTSLLTfLt6duaeHCj3qgJc4Y/pSyThFIJ5A5NCSKT00LQmbzCVPPcmnGbaGGc57is0XG5eGxg8FuKY13wAW5HUE00hc3c0fPCOeMgfrQL4MQAcDpxVJ5xJEAg5PeodpRsBu2SO350WJujTSQHoefSnElTwTjviqMUmOMEY9anE2/I79M09ioytsWd4wOeT604EPgk5+lUdx3AE/XNTI20gbsA9+9UkWncsxjDBs1bR1HzH171lyTlCuDknuO1OW79/qQeBRoF0WpZcSEAcDkmlEnQnkCqjXIK4BBPrTXuQiDBznqadkNSS0Lkk6jDAZ56VA85Z+Bg9hVaO4LZOcD371EbhlmQk5IPAFKwKS7lood2WIOD19KieQDIzz3zUcuohmKkYwOoqusqMxJPzdjVWuCkWA7ZAPPqfakkcqpJJ5PGKrG4KFgTmmzXOY8daaQKWpJvLKGB57imifGDkj2qq8yDAJPrzVeS8/hJ7ZGKaiPmSNGYtIcg5HrVF5BHI3JDHuTxVZr4gYySMdKqyXowcnB5wa6oRscspEk0gZzkgADp61RuJwTgnA96ge+BYAnOehNcx4v8Y2+j27gHfNt3KO2f58V2047aHDOd3uc78VvEEUdiLUNvdicqD0A715NFIHce/U1JrGqSapdvO5JLsWIPPWqtu2xiCMDFerGFl5nBKpqXDIFJx09BUsLkIM8Ac1XjcPkH3qWPBByeM4FXyjhO7NXT3MjgOehHSvTvhAA3j/SsEq+4neOeApJBB7V5PpcgeZBnHPWvWvg67L48sFV1CzI0bFuMcZJB9eMUlHUJzufSkmBMTu3D1qS3ZXYMMkdMUyRFQ5z3p8ONxZeAeD+dDjqccndHQ6bOhIXkseg/Ct+EEoD3rn9ICuQSBuHAPGa6KFeAMc45pGSRPHnBI6CmyEspHIPXFSR5CEDv3pkgwCSaqImZl3ccgAcCoUYv9O1S3UW7JAwaYoCgDFMESxYHHf3qXpgDr3qFVOATnFSowB9/fvUpsa3HmMqoI6/ypwORz1pxkCgZBP4U3Z5mWGQfak7jGdQRk9abgnAzwDUpACnPXtmonkG0joegNACvjPB49qiKFmxnjsaWI5J9+hPepDFkfh096TVhp2Ks0BOOc89aikiyuSOQKutlcYGfeo3O/jGazHcoiLB2g9etVpQIhtHrWgIjyT19az7kjfjOa0jorMTsZOpzC3tpHPAUEk1y9v47t4H2GTJHO1WBwAepxWl46uHsfDt9MgyViYlc9a+ddOWbV5JGs5MuTyO55rF9ibJnuFz44ieQFZGABOORg/WpLPxHBcSrJuAJPTPTnv7V5ENH1iwh3TwygYznBwfxpmma9sdwxwRkE+/pXNUTa0MHRi90e6ajrUMsXDDeOODweKx475jJknA7Ac15SnixzLsZyWPrXRaTrc05BOTzgYFeHiKUqjuzCVGMdUd805dcnOcd6RVBQ5HXqap2ryzR7h6dDUqTvuKum054z3rzPYtPY4pWRSvZfIchiQOlc/fQGY71OQevqK1Ncc43A4AH4Yrmo9RcyFCwIBxx3pKFnY86pOxAEZ5wpGEJwRXpPgHTQArnBI5UAAkdq4uyVLiUHgNn0r0zwXEIH45OAK+iymKjN3PGxsuaK8jX1i1EkBX25zxWf4W02LTrdgp4LFtuc962tetJ5bUiIEOw5I6Vm6Hp89tBifhskjOenNerjYuyZ63D8l7drujciXdznGOtSxp2P8AOoYkZQMHjvUyBsjNeP1P0ZJj48oxAHHr6VYUA8g596hHXqR65qaEZbFCKtpcsx/Lgkk9sVLtHY5qFFycGplAHHBNbRJGj93gkVOkgkGAee9MaPPB47fSokQxOG9D2rRMgvAdASMehokTI4xxUEUoaTnp61YLBzgEkd63W5BAyuMHIxnpSk4TJ4+tWFCng9PfvUcqDdnGRmriS0ZOsIr2oXJ57+tc3JahUI6jNdRrGXtSEGNvcDtXNykiMjue9dUHqc8jJuEKjB4A71lSIqTE55zxWvcZIIJycY5rImQ7ueoNdCehzO/Uz79QX3DGSOagtYyoBJJGeSavXSB4CRxxiqEDBUcZ5PAx607oknZlA4rOuZA75APy8Z96vBTsGRzzVSaMbDkZAP5kVi9zN7lOFy0hfGQOR7c1q6fdpeMQyYYdTVHRAlxPKCAQBkg59eK0ntltN0gAUe3Ga8TGytJHzOYO9Vehq290lrgEDA4we4q7PfRXQUIqqccY71yVnq6XN3skOF7E8YroLdInYbGGOuc5rxZTujzUyX7WFYKc46cetWYUyN447nFKtvHsOOW7miMAptB7du9crd0aEUnlTKRn5sd/WsBwyXgjQAjPJ/nW5LZBY3JOOOD71k29wkd5h1yQepqYttgtCHxFuTTzAqjLAg5Hb0FfOni/TrjSryR5CRvJAI6dMnBr6a1bF6qFRwAcmvAvjBqVu7qiHLgdF7c4ycetejg3+9S7nrZe7V1bqjyS9uTcSkMct3zRZIA4Y5OOgHrWXLNIZWCcnOP1rR0iV1lAYEg9cjivqZQ5Y6H10WmXDLNDMGCHaT3q0kjXTBQOR2regt7SWEGQjn9CaoxSQwXY2AMAeveuCcvLU36GxpemXPkKoX7w4yO9WP7Lljc7iSPpW9o06Soj5IweFA9u9bltaRzzbmGRjpiuCUzO5wkitZujBSD1ya6nTfFFqtqiSqAQOnY/nWhrOhJe24FugVxjg9Dzz171xevaa+ngIUwwzShUdzRWbNXWpILmBpIQpOCQB9a5iGb52SQE56+1ZTapPbMVGfxNb3huAahKN4yxP8zW7bguZmsdjn9Y0ktJvQEjHJNZE2hGdMkfN6V7cfB0U0S5dMEfMO+c8cVSn8DLHjYh2jkmlHFqGl7C0seIAz6S+AzAZxuHt6VqW2rmeVZnYyHocnmvQNU+H4v49qR5ccKTwR6muN1v4caj4bgN2H8+IHlApJA9TjtXbHEUa65W0n+ZyyinoeyfDO7s7u1SQ7YyMhgTyT2PPao/ih41ltrmKxsivlumDj7wOcHBHY9a8Gi1W6CgRXDIQRlOxPUHHSus+HVjqfizxLbJI32pQ2GRm+YggjjuPrWE8MoJzb2Kp0k6ivsfT3hfQLTS9Ag82QHZH5sjnjGRkk189a14hk1XxTd3CO0w80iN25+UHjrXq3xQ1q88N6ILNZRG8gCSKeSVIwMEHg561zWieHIZvDkU6Wq/aAoJkCnJJGT15ryotcrk0e7jZ/VqUYrVMo6N4h1AzqGkOwEZyODzXY6lfW1xphDMGfGQCc81x8CG3nVZU2Z5PFXNU2JBuR88dAf6Uqej5ranz0JO+xz52rIVxgZJAH1rR0aAm5LA7R6etUEYbiXA57GtaxYb0KEjJwQe9dN7s9am0+p1mnoVAGMD1NalqqKDkcnrmsu0YtCM8EHk1pQynAAwR3NRJtHq09kycqB0HXrRgMOv1qEyEcluB2qWPDDP65rK+p1xWgghIIdeuehqGWN5GLEAHtirkIZm2qAR1OasSqeSRuPYdqeopJGEsRJODnBGQR1pZLb5ScZOcZrQ+zcA8DnpTxahR7UuZpGTiU005jszyp6mt60sAgCp0/nVeGPAAAyOwrc04quBjJIxyKSmQ4liKAKAduOOcUJEASMknOATV0AHIOCBxURiG8noPSjmI5RjplQvUdc0iWYdeRjHSrUWGBx1HBFTJgYA49qFIxcTMezAbkZ+gqN7fJAAAFartjhgMZ4qEfPlSOOxPatos55LQxrq1RMPgdep/pXNavGrNkHknoeldfft+7KHG3HINclqCkzDAJ57V1IwtZlWOwUoOAR7CvHfinZrFeSoCWKjkEdD6CvdvsjRxAgYGOhrwX4wyv8A21IUPyMMMDjrgdPUV1pXsZXXM/Qj8M6eb3wzG8XJUsrH1Oaw/Fsk2yG0lZggO4qSccdOOldT4DuJbTw9GHxsZiybTkkZ5J9DmuH8d3puNacFySMAD8K6IL3tDioJOu2ZIsElOcgY6+9MlgieVAgxjr6UlpPvG3oc1aWDYwduc/pW15Js+kSWl0UdU04CIMhAB6fWsC6sJ7S4IlRhnkEjqPauqupBIqBecHoad44sHt7uzUgY8oZ9ckZrtoS93U8PGxXtdFY569iRIohF3HzAetT6Hqkujz+dBIY5VIZSDzkHIqrKMsAxOR0NIIe2Cfetk7HI0zb8S+N73xVdx3GoFXnQBd4GMgDjNYuo3IuEQrwVHU1C8JfI7A9a0v7KV9G85c7gfmBxwKLmVrFbQdQjh1S2a8+eAON+RnivRPiAfDt7a6bf6RPAp27JYIiMnA4JGeteUbQpJGaI84I3YHt3qrJ7ExZ6D4I0iLxX4ltNMEqxNcEqpbucE46+1fRevDQPht4STS5IIzLcIQFChiZCOTnr16egr5E0u7ltLhJYZGimQ7ldDhgfUEcg17B4F0HUviSztPfh5bcKxa4YkkZx069P/wBdcVSNnoj0acm+ozUpY5oUcIETPzFf5CvfPCuiaVo3gmG+iRLlJotzl1DYyBkE4z17GvIfFXw51mx0957e3FzZREiUKRlQO+D1H0ruvhxLotx4Gks7jU/Ju1QmSCZwmHweQCfmGK43oz0oa2aPIfFMb6fqF61g7Q2E8mURCcAYBxj0znFd5pfijw1qfhKx04QiDVYVAaRoyMnvhuhz6VzLavaXVs9iyCUAlQSvJA6H2NY8enNbTiQDI3HGOw7VyV58sGu57uBp89VJ6W1Ovt7RYZdynjtg8Vz2o6RNeay9vGhKzjB4JHI5yB2rqNDhjvMFW5Ucj/8AXV7V5ZtHtHmhjJcDIYDkc/T0rgwdVU60ZN6bM9XMqftsNOmlra6+Wp8xeItObStXubZ0MZicqQRj3H5iqVvEZCMDnOa9G+I+mx6pFBrMajfKNkp4yWB6n3rz2N/IYFTz0r7bofkElqa9heSW8oVxhRgAiuli1S2MOHAU464rj7acOw3Nkn171evHUwAJgnH5CstjkcEV9QlEshwOM4FZssDBwRkg8/TFWPMG3kZOaazE4wSaIysaRshLSZ4pMnOPeug0nxJPYTKyOflxj61hEBsDHOKj3OjFRypPNVzM64tHd6z4xl1m3VHfamMFB8wBrlHiaR8/LjtVVJfLOGzg1cW4MYBGCccfjS59DZNNEItCCSwIwM80yROARyAcGrizGYDdjOaJLcyKMDkHGK53JCUU2S6bcODhSQMcYrtNB1y4s5FIlIUdQelcnbWbrggYGOee9XUimGCAeDkiuZ1OV6Gignud3qXjqSV1KjCdWOTn3q/cfEMvpYihPPr39uK4aCzNwCNvAFVfskkF3sIKID+dTKs2i+RW2PRvDvjvUrSUKLhsM2VDNkV6Vpnit72MeauXOBnP614ppdqXVCDgjqa7HSbiSHaiOS4xwe1cVSrJp2ZwYilDldz1DT7wqc+aSCcgNjius0jUA/BOQMYHY+teeaVdBtiMeTjn3ro9KmdJcK/BPOf8a5ITb6nyNZJPRHolpICM8ZA6VqW6jywQME9TXN6XLlQC+7Pet+1ucNgcn0r0qV3Ztnn6X2Og00eUV44PX3rejAIB7GsLTblREN557Z/pWtBdjoRwehr2KMEzrppM1IbUMB3PvUslmgGCMA9ahtL1E4HXHBqV7gSLkNznmu1QudKWl0ZtzaIisAO/FYGqWyT27xsASQQAenSukuo96nkZ9awr2Lbkdcd65502lsZNtM+N/jj8OJ7DV2uxEPKcYDBeAR2AA/E15HHphjU4Us47DvX3R8QtKj1fQ7iIorMoLDcByQOeTXzLf6JaWkkpEZTaSDxx1ryMTH2STfU1o3nJo8xeV4Y1Hl8jru7Cn2mtGMbHHJ4rpNQsLa4fEank7T6cVz9/pL26qQuc9D+FcCknoz1YU430KUt/K0pw+RnJyKt2+u3tso2TMgHoev1zmsWW3aMk+vUUsbyTrtAOBW3JFo740INao7C28ZShBu+ZwOT/APWrZ0j4lG3nCyghOMNuPBrzxLN8c8dqekOcBuw5Jrmlh6ct0c1XAUai1R9C6V4pF9HHcRyqw74PfvXpvhvUTMquGGSOmRya+RtO1SexiAhdkB6Dtn1Ir1TwL4vvbmHyJTtYEYcNgFT7dRXk4nDeyi6kXddj57F5a6UfaRd0t0fQV1rabQj8kHtXPXeupb3Qc8A9Mc1nQK1zaiUuScZxmq0YjmmMcp5z1Pb8a8Ru+tjxfYM6OLxOfKAxuXHGTWbda9LcZXkjJ4GfWon08jCpkoBn5adY2I3EsM5J6jGaE22awovqZQuJbXUElb7ud3FejeE/FlteFIXkAkPGCec1yOp6KLiEuuVIHTH6VzkcM+nzebGWSQE4NddGTpyXY9LDJ05q2x9YeFfEaW8YiD/Kex/xrsFvI513AgkjNfMfgfxdPeL5UrZljPDeua9U0nxHOsYVjk9ck568ivXUlJXR9fQkraM9Fe4U5FZso2MSOue9ZdtqhkAJPH1q6l0HA71hJ6H0FGpsEkhJ5HNOVAwAJ59D6USbZFyOo6AVB5hQ5yeua45anr0qok9oM5AAA9azJoyAQBxnvWq0/mx8dfeqsoB4Iz61yTjdHpwrW6mQ6EZOeO9V2xIdvQ1ffqQBjnv3qjIHSTKjkD1rj9nfdHWqz6Mmi09FwWGSepFa1jbqVAB71kRO5zuPFW4p3gAwf/r16+XxUKlktGceKqOUdXsdLbt5bBe3r61dCDb8xx6Vg2t4zFWY1qxyrPgFv/r19xCSsfIS0ZQ1u1zbl1GSOcV5T4qLSpJgYI7GvY70gQNnGAO9eWeMLeK4jlaOZUYA4+YAg9elceOXNh2luz0Mtny4hN7HiWr3iQO4kAA3lSM9uoI5rl9QjhuAZI3+bGQM1J8Q5IraeQNL+/bkEdMep9zXBQ+IzBIy5/FicA+1fGRoyP0FVY2Vi1qocyYcHjgEetc9e2z7iCpIrafW0uYsYUnPOO9Rm9guISOmBgEV1004ailJNWJ/BF5baXeh50AbIwew/Ovp74Y6mTEZIJN6MASc8d/yNfHM8oNxsBJGeCK95+C2vz21kPNP7tWIOOAABgEiu+jUdGameDj4e2pOD+Z600aLtJOOecVC8fJZSCD1z3p8Q805fP0PapSqgYHUD86+wex+V21Od1pgYmBXk5/Gvn34qawLaOZVOGJxgfWvoXXJEa2k7EDIbtXyZ8WJWbVDEpLgkkE9+eaxNFE8v8QXBkkyxyDzWLGAz8H862tYQBACMNjvWFD984PINdFPWJpY0tuAGOBXf/Dq6R5mQjgYPJwM1527vwCOvOT3rrfBN9HFc7GIUjLZJx29TS6nBOLdj0fVtQhgQpuAOOma8y1aX7RKxBHXoK6TUrn7RvYPvKjIwetciSXuTuOAexraNjjkrMWwmMNwOOM4wa9c8CSOI0kUcjsfWvOLLS4mZWfnPTNep+E0gtYVUHJI9a1T7mW7Kfj3UDMGDqAuAQQec9+K4zwBZwaj4phF0Qqhsgdcn/8AVXYfEIq9s5AwQCQfwxXmOiSXK6gDASHXk4rSLsrGUYtXsfTN1rsFrYeUsoK42gZ9sYrwjxnrZ+1yxg5XJwR3FRXuv3rXKCWV0HTGe/41ia6xmy2ck9Sai99TpgnbUxJm3HjINd98OxFbpI7gbmXgnt/+uuWtfD81zAJQMoeQa1bQXOj2zhB15Na03yyT3CpaSsd21tPMWlQFkz1HJ+tbcEk/9n4dz07/AMq4rwn44aDfBcsGTB5PXOf5Vtah4jhlsiwJCHdgjt/WvShLmhfqebKPLoUtEjWXxCJJcHDHJzwTXrGn6gkS4zkEV4dYXZXUEeJ1PzDhumPeu7uNYkhtVY8ZGM/1q5WcLt6o5o3TSsWfGuum3JZOjEAAH35NdD4K1EHSI2I5I4yfwzXiniTX2vJwHPA4yK1/DPxDTSrQQSN8i4AJzx7V58+Vpp7msacr3O08fXCzRujdfvDPT9a8Xv1bzHI6Zro/F/jb+1HZYZGC5BBHpiuSlujJH6nua40nGLudUYNNM7XwPpi+Qbtx8wJC88ZHqK6ObVUEoQttYHHFcN4Z8VSWFjLbtGCD0POTmnrqhuJiTgHPWoup6IxqwbbTOruJFnlBByM9R3Ndr4B1qTT51KvswcYAHIJ5/OvMbbVoxIilsnOD7V6N4Qtk1B1eLGFwCD2rtwjVOeuqaPNrRahfse9adqi3kalW5IGR3PFUfEETQwPKASAMj/CsbTZTp0Yy/GMA9qi1zxRv0643OASMD16Y6VhXTk20eO90+hzV5fyXsLuTjYSCCeMV5nq0rtduASRn867rTbmK+ikhLkOxOAO/407QfCC3d8zzKHJOcN2rzp4ecnoLnOF0rw7LqhIA2nPbJrpfDWh3On6vHtZgFPOR155r1bTfBsFgvmIq5IB21Yfw/FBP9pIGQMAAfzqo4eora7G8KyjqYWpTvPbC3D8sec/rXN65pENrZPvXJUZBxW9rRi+0B0fB5BHTFcp4z1tJLB0Mqodp6Hn/ABr9Fya9WN3a60Z7VKoqsOaxh2hXLA+5FcH4pnKanlfvDBI9q3tKv2kDkvyATgjr9K5DxRqBN8SQQw44qs9fJODXY9PCQclJM37XUnjRecADg1Hc+LXJCZwg59yc1hQXr3EOM4x+tVvs5M5ZyQO2D3r5eWJc4pbW3OiGEjGV0rns/gnXTqtgsZbDqOee2cfnXVQ3/kYQAls4z6V5j4Hke1iG7uRhvavSIkWawwCTOcAYHvWuOxtJ4OMYu8luevleCdXFxi1o3qJpmkTeKvFcSoQYI8Fg2cAdOQPevWjbx6eiRjjAAHJPPes7wXpI0TT43liw7Lu8w8Egnn3qbVtUQ8qDknAJ6A1+ftttyb3P3WnVcIKnS0jEtpciPLOeAMiqdxq8rzIluSMHqBVHz5bvCKm855x2rTttOj0+3aQsCxGSW7Vzyk07HXDDPFa1HYy/Fnht9S00aipMkqnYygZwOeTjtXBeEZwmqmI8FCWyOh5wa9O0zXil4baUkwSgqwxxk8An2rzbxFoFx4a8UNJGc28jbkO3GRkkj+Vcs3s0fP4unKhN05L080ex6ZciSANnLY5qO7IY5ORnoTWB4c1Qy2sZDY7YzxxWlPcGeQfPkUPVXPCnuNZiFww6d+1VkuGgnI3dRwKmln2ocngetZZlLOWLDHYntWEtGOOxrpMNwbPPftU5uTtJIyPr1rCe7IIJ6DrikGoMy4BwMYAJqLgdFBdjYccH1FS/2htBBfGBgCuVGpsqk7hxkcd6jOqb+M9T0PaqTuK6Opk1EEBmIODye5qvJqCStgen51z7agMgFuMduQPrVdtTCng96kSaeh0M172U8981BLejGdxyDwB+tYh1JSpIcgkVWlvCGIGCM9z1pWC6No34OSRz7VCbsOQScZ6DvWQ1/j5cgk+tJHcAAnOfY0JXJujUmuGbAU9RxUJuth5OSeDms+O8V5cA5PuelVpZikjZJYZ6elXbyEmaxuvK5AyBzSS3HnYIIB96yvtqIhDOAcZG48moJb8rhlK4+71601G+lg5ki5dahJGpIAwO5pttrHmKoI5zjBrLuZWdcMwJNRRyGM8HJB71XI77ApKx0h1IuuF5PY0qzZVSxJfGSB1z3rnYLox5G/JJzwelWob8kkIfn9f8Kai+qEpp9TWa6OeSMZ4B6inRzcDJHPWscXJlwS+SB3NOkvNwAViT3FTqLmRsfbAeDjHTk0zcd2c/KTxWUs2ThqsC9JXBPGc80KLe4+YuPMY1J6ntTIJhLnecHqBVJ78FzkYAHA9ab54IYkgAfhmmo3BsvNKVXIOf6VHDJtXc7Hjkk1TF2hXBbv26/lTHuwUIPHOMj+dTyiTZdN3uJJwB0BNN8/e5wflxyue/es/zS6hcjrQJAhOSSCcUchaZoC58tQAAc9MVHJOWJLE4PeqbTBCDnqeM1E94G6HJ9KnlaBSNKO4+bhgUHGKbJIszBRxnpWbI/QgkHvSLcFOrD2zVctxXdzUDtEoVeT2POTTluSgIOc46mstbsr8wOTnvT0ugdxJGSOT6CqUETzXNf7YMZYflyaf5/Oc4HpWItzsPByKcL3gEnkdaFAq5sC5CMCSee1SJdjkk/SsI6gWyRyOwNL9u38AYOORRyeQ1Jmw94Y8spDD0FNjus5J796zFvEdNv8fU5FMku8cA4x1qVFoOZmo93jBBwM4NMl1AFdhzn1FY732DjqcZxUAugScnkng+lPlC7T1NqPUPnAznsc/WpJL/AOXjAI9K55roqwOefanLdblOG5NNRbQc2hrf2gFf5iSfQ02a7xhhxnrWM04LEkYx+tQrqHmybQcHOOarlJubpu1I++CT0zVea9eLkgv2rMluFQgBvmA6Co21EqoU5yT1HQfWqURcyLkl6QSSeo6A1B9rLkjOOaplixJzz61Fv+YfP17Vag2JzLjXxHGc+9VLy5IYO52qBnBPB9zVO/1CK2YBnAxyQDWH4i1NbmzLI+AAcgHrxXXTgcsqhV8SeOIdPQxRjzH9VPTn1ryjWtZn1i5eaV2fk7cnoM1Y1STfKwzyeo9TWMAWyPU9K9OlFLVnn1JK4gxxgZ9ak2hmHY4x9KPL5GByPWrkNqJVBI5PAHvXWkcUpFXAJwQc0Ruc4I6mtG70K8s4VkkiYB+VPqKzsNHneMEdQe1MUZ2ZbtpthBAyfavVvgfKb3xhBEQpCxtIM5zkHAx715BbH58npXrH7P1wLfx9AGLYkiZchScE9AcdAahPUvnufUgO4AHrjoakgyhJPAzxUCN9ol4IHpmriRshA9OppMm+hs6TJ5b5P4ZrprZi6g9PWuQsWAkAY45zXW2b7kGPpUkXL3AwM4zTJeAQfwpyx7wCaguUKgkE4HNWtgvcpyuCcEGoSBng5Ofyp7rgEdSefxqJVCPnv70AiQvhgO9Squ4gnIzTF+Y5I9qsZAABpdRrcWPBAz1FOMoXvUZJxxwOhpMAqcnBHepbGIp3nJyT6U7ywwIIIpqkKRjk075mPtTWoB5axpnPPt1pyEYAPHPFMfAYEZ460SuFAJ5PWk9w6kvlg9Tgehquw25wOvpTlcsQAMj1oKnd6+1RuBVmJCHnjFY8xHmHvWxeYVSScH2HJrCnY78HgetUlcm9tzkPifcraeDtTlZsEQkqSMjPYfT1r5CsvE93pGpySxuYXVz909ee1fXXxP0241nwhqNrZqz3BiLIFGckDp+NfFd7bTxXBjdCjr8pUjofei2ovaRWjep6hY/HLVSixTlZolPJkUZxjpUF58VLe/u08zTI41HVkwC2f6/jXlzsVTbnBxTYpCFzjJHejlvsNTTPdvD/AMUfCVvGwvdAdyx4diGPA575Fdz4b+JPw/aTeIJIGforxE4/oOa+VYpCVzuyM/lWppVxMJEWCMyOT8qjqT6D61hKnPWyOWpKKTbZ9t6R4i8LamQ8T7xjIUKQfxGRWm+p+Eo4ZGmtHcsBtYAjBx3Oa83+HXwP1G4tbTU7m5IDKJFRQVJyOh9x3zmvdNH+GlsdPEc6kydzjJHPqa5Hh6rd+X8Dw6lSDeh5TdX+j3OVNs0kZJwMYIH41z3/AAjWjNJK8RuY2Y5CkfKPbkV9A2XwxsrDefs6TOWJDOAcfnTz4GtQ4LW6EDtgVH1WpfWN/kebUtLY+abqzFjexBN6EngMMZFeleFcCJGT5mPUeldJ48+GsGqWBaBBFcR8o6jJHqBniuQ0mwv/AA/J5Tl3QYG5h174rswlF05+8rHn1Fay3R6ZaskkYDDJxzVTWbURojjHHX360mlXH2mAMThu9Jqrs6qOwJ9+1d+JhGpTaW6Vztyup7DEwbWjdilAyqBxgHmrfB5HpVQRKmDjJ9cVYTjjJ5r5g/VNdxyKW5JwM9qniBTBJ71DGNnGQPxqRSCR7/rSTsPoWFPORyTUisfTn3qOId8H+lWeNowAK3RI9STgc5pcqyEAcnrRHleR0/WnAc5Aznua2RNkQkFCMAkfSpoWCsCScnt2p3O4dh60iIFJOOc5ya0XchqxbiAYAnilkiD8DrjimK+FweOauI25QQBnFaRJZiahCI7Z92SACSBXJXkoxkAEZ5FdtrEebeTI6DgDv7Vwdzl5SnQfXjP1rqRzMzryUN8vOT2rNkcKwz9DmtKeMq+SDketZl0fmwRznHHatlsc8iIjzFIBFZLgQzkZ781rKBGenJGOax7qIpcHeSe4J70XMkWN53ADp1Oar3X3T6kH86mDL2PzY5qC5QvyOQO9ZkP4itpUgtp3fBBxyTV/VJJLq3IiGQR0FZUETvcbATt4y341tavfQafZoVXLt8uevNeBj37yXkfNY9fvfkYdlpz7hvXBJ6mrV1LPZSBYyQB0xWlpU6XsIJADZ5x2rZg0i2uIySQSOQR614Ukuhwwjcz9F1G5ktCs4w2cBsdR71o2M2GbLZ5yOa5vVNZ+w3BhUDAO3Par2mXn2wDaw9Tj6Vh5HQoXNK+keZSqNnA4ArjrjW5bC/KXMRCDGCM+vPNdV5n2RvMPzY61naxPY6vEQyqkg4BOAc/WqT7A42YlzqUdxpjSxNwQR8p5/Svn/wAeabcS3by+SxiZjg7TwK+gdD8LLDFvE5ZG5CnGBS6tpdncKYHiRx0wRXVRqezkpJaodOcqUlOO6PnvTPCNlJp+94FMh7474rm9R0iazmeRLZ/KXkkISBzxX0jB4bsYwY2hXaR6VzHiy9tND82FIk5UYGBzx0xXqU8TKT949Wlj6jkk1ueH3UzC2Ur8ueoPXPpiq1mu+VGJ5z371samRdSyGKLAYkk47modL0iSWTtgHk+9dimuV3PoYTcle52Ph5dyqCwU4yOK6/TyynbkA9zjiuP0bdbTIsigAYwT9K6QXDRqHU5BHSvNZtG7Ni/1CK1iLEqGAyOetcDr2rHUXIJGc4GO4rS1O7e8bByAOue/FczdxAMwHp19DUrRm0VbU1PDvw9l8Vvm2ZXIYbgT079fpXdR/Dm38NQuS6+eR/ApAB9Bk5rC+GOtTaNqiKjgxscNu4B7ZrtPGmuG4uUCABQu5iOnPSoqSnsnoWnK+hzf217abbyUwOT0roNLu0mZN5BRuCCOnaufF7DLgAAk8EntVuEm3cNH0JzivMqSdxO7R61Z+BbJtPEqKDI6hvXHfiuH8b6OLGwkdlGFBBPXH1HpWhpHiu7jtRCZTgcAZ4xVrUL0X1s63IDIwxj9DUxdpJ32Ziz4x1yYDUZXjTaN5AA6AAkflXQ/D34gS+E9WjuY4gSOue/pz25r0rxv8GLOS2nv9PuCJyu4QMBtByPQE8j3rmPh78M4dYh1Jb6MxtGgVXB6NmvtVXo1qXc7qSctYIseLPGkvizVYp7iVjv27lznj057V6/8P/Edk2mxxlMgDAJGQfXmvmLUxP4f1RoHBYqeh9M8fpXV6V4xaKxdLeZouOA3BB71x1MNaK5djLF1J17KW6PTPHeo2dzqj/ZnHAHK8CvOrrXLjzzGjMwHTAyDVXQZptR1REmdtrE5JPU17z4E+G+jHFzPBHcsQGAbnn169awVPlepwRlybnltmHnt45ZEKkcnIIx69a07GUeYDnODg8V3vxO0O2sRFJbxLEGBwq9D05NcJaWwjGDySeSec1lJWZ6tCXMkzqrOQbFGeSOc1pxIUXBHH+NZmnlDCpIG4ADOOa2kYGMAnkjOamWqPVpvQjRDg5P59zViJSVweMd6SKQZJIwB071ZQoF579c1zncmEKFRlSTz1q5EcnLHPpn1qKGRMbc84yDU0NurE/Nk+maSaGyEgMSSNppZY9jRgjIPf1qdYi7gY6Hn3qdoskAjIHI9c0XIS7jYI4wdpPzE9K17KAKMknjp7isyC1DMH6H6VsW0RReQenGajqQ10LSxnIJ6HrmmM21sY4qNXcDk8DoKftJBJ59AKLk2JIcE8fjVyJUZSSAPf0qnbIWYD14INaUcJWM7hjNKLMmitcRBhkYyOlQKu4cnnsKthWUsAOPU1VliIYEHAPNdEHdnPJWMrUFOSAPxNcxcgm6wxzg9a6u/ATcSSeO/euWOJ7orgDB7fWu2LucckkXpGzAB1HbNfO3xkhlu/E/koBgRhUCjknqSfXnivo5YVEWMg4HU84ryvxxoiTaub6RASi4zjIx3rug3dWPPqz5ItnGQMun2dvbKflVQo+uOf1rzrxjKV1mUMDk4HP04rrotTifUsOV2q2OfTPFc/wDEmCJdQguUDESodxzxkYAAH05Nd1KPvanFh52qOTe5zkDiMgkkc9qvpcsGyST3xWKkxwD6dKmF38jZOG65rZwbPoFiIpJN7G5oVsdS1+2hB+R3+YenerXxFlc635YbKKgGR2I4/lS+C7aW3D6lt4HyqT347VS8S38l3dAvyQeDVx93Q82vUVSbkjnb9DGUJOCelIkw4QHPqa0NUtEltIpQckcH2FZUcQRsg9a3VrHPzXL6hAAep71o6qv2XRIQCPnOSPx5rL023l1C7WCIZdjwB1NaPinCrFCBt8tdu09z3NMybfQ5jeCxFGNxzk9ec0KmCT3/AJUMhUZH41ojBN3LNjxMMjIJr3Hw38O/EeneGI/EulzrF8hZkBIJXGc4AwffNeF2kxhcOBkg9K988F/tAtY+DP7BuNMDSxxmNJ1fKsp9Qec1z1Fd3PRpPTQ67wD4m1zULNzeF5bTOGyARk9RkjNUvFvg7TbzWCbaXyvNXLKMYB71heCfiJNb6fPpv2dXSV9ySZAx07Y9q6nU/DF62i/24j/IBuYAEkN06+ledJaOx7NJ2aKGlaDoGhxG4mkR72DJCOwyxHOMZ5zSamltqOZ7WHZET90DgHv2ro/AXw60Txj4Yu9T1CY294JGPnLIBgAZyc9jzn2rm9NtrhFmtcebDGSQ685GeDjryK8vE35LHt4KVql7kOmCXT7lZIwcHGfTHvXX3EH9o2f7sEhhggfTvWZodos7lCCcY+8OR+FaVor6PMyOMxuePQHNePF6Huuavc8m8UaG2m6ffW9xE0UYOVBH45H1rxeaIrK4BJwelfTPxZs5r7QjPAd6LyyjnjHXPXivmmf93ISRyTyDX2OX13Voq71Wh+dZtho0a7lFaS1/zIYxsPJNXI2dkwRjjvVMcng4ANalttYYOc4rvk7HzzirXRUlhPlgDjjJz3otgNuSckcYq88YAAAJweKi8sKS2Of51ClpYjlFFsZQSOaqBSjkHOM8Zq4DtXg7QfemrFvGSec8k01sUvIrBdxBYjr2qeEZzk8e9TSWQQZNVtwXIHc45o1ZpEuxQDcADkH9K2bO1XYAwwSetc7bzMzABs4FbOn35OA3PPFc001qzeKRuQW5BKnG01rW+kvcR4jAyehz3rG06cm4BJ3Z4xXoHh/TY2CSHIOegNeVVqcquy5VYwTctihp3hucQgyY3nqoHGKuS+EHn2OY2YL/ABAZr0jQNOg1FQmMYPOR1r0vw54e0+3UK8CuRz8wBxXmzryl8B4uJzGUdKSv3PnODwwY1JOUIPQjFX7axkgfIyMdee1fROveFtPv/mFugOOWVQCfckVwOqeGo4iRFHg5wcrjNZfvGtzyZY+rPRs5XS8+UHyRg4rtfDts86qST15AxXL3UbWgKMAAMdugzUujeK5dGvFACtEf7xxj15roopxkr9Tgq1HUVmer2Fi8bgEY75Nb9rbhFLZAeuWsfFcd4yLEQxI5A5A/GuiW9/dh84wOhr6mnRdkziSaexfE5wQcgD+L3qs/io2knlk5X+9zmql1qG63OOnX61wV/qrSXMoJ+4eoPFehBqmry2PRwsHVmoR3Z6nZeM4fMYysduOMA8n3res9ajuV3RvnPY9eenHWvCIdYZiCWKjPqea2LHxE9uMiRs9Dntmtliafc9t4Cslsewy6o+0AsAB19azNS1iKODJIBHXJrg5/GMohyHxtB9DnjjNc/qfjIyrtZuTnIzxV+0pyV77HM8BV6o2/GnimNbQrG6sWDA4Pt614jdQyXpkUgtnv6HNbOv69FNlCSSv15OM9elZlpqaJlV53c8+9fNZtXhyxjDe+ppRwcqbcpbmdY+F/PkIYYOc+gJqDXtGEMAiMa8dwM8e1d5oqRXRQj5j1IIpNY0jePM270XqccivmlWlbQ7kmtTwa/wDDtysjDymK4yDjrmq1pZpa25LKWcH7o/rXqev6pDbWzxxx5boMjgfSvPzLHI7lhjJOa76FVyVmelSjzK7MeWVWwCACBnHoapzMm5Qhwe+e9WtSjEcpdRx1OKzvLLkODkA8V3RdzVQNCIhlHY4FdBo2uf2fIjBsMB0H9a5mO42EAnOeB7USOWlBDYB7nvUzpqaaeqZhOippqWqfQ9i074j7xAM/MDypY4962l8b2kpSQkhyckEf1rwyF5LYgg5PqD0qU6rIzfMxPpk9682WBhZ2Vn0OGWX02mkvQ+ktB8f2Uu5XcZB4Bzjrzk11llqEGrj90AW7Yr5MsNeksJch8jGQPeu/8J/ECaCWJw4iwfmGevNeXUwc6d2tUjyKuXVqaclZo98+yT+YEf5Qe5puoaTALZnJBcDPbmud0T4iJfQ4uSGYj5SAST7E0661STUQQjHbngZ6VlFNWaRzU4SjrYyxqJ0XUjLCRgEZUdK9C8N+PYL0IjS7JsYCnjOOg59q8t1mxkRN4ywzya5+ed1+dXOQSRgkEH6ipdaVN2PWoVLaM+sdJ1hpAMYZT0Oa6S11AAAMcn2rwT4Y+NogsNtezOzbQFMmOuPXFey2Uizxq6EEHkEdK0VZSR79ConszpYrlTyDgGnFkkyQfwrDWd1bBPy+1WYrwDvkgfrUOauerTmXJSYPudScmmRz7h83X3qNbgOCSeainUfeByOtYvVHbGpYdKN5NVXi2qeOc9aGuCODwKr3FwVAAJOe4rLZ3OlVtCN5GiJJ5Hb61paYDd4B6YrMLCZRnjHpVrT9QSzcj+9+VdlCfI7kVJ3VjRuN1sQCePpVi0uQSCHyByaxNS1beOhOePpVGK9wMBj0ySO9evHHW0Z5Mo66nZXF6JIyCc+hPSvGvipoJuIJns3Mc7AsArbdxHQcnFdwmpSMu0kEe3Wub8URC7tXB4K8jjOazq5hCcXF7F4aSpVFO58f+Lrm+guZLe8Y74yAScE9OmfSuOW/LSEOOp6V7t498H215K04QtLg/Keh49q8uv8Awc9u2VBbJPQjArnoVqbjr1Ps6c3USlFaMx42K9O/QDua07eFEX5s5PUCi10grIhYHg96sXcf2ZgD3GeapyUtEzq1tcy5nhSY7Qcjnp3r034X6wJrlLdQRhdzDqO+cn3NeWzvGZiSep5Na/h7Wm0TUobqI7th5UsQCpGCCQD/AFqpRdk1uc1SKmrH19OyRY7k8DFRCcKT39qklnJUALge4qq5bk8H0NfbWuj8f1uc/wCI/wDSLeVAcAAkn14r5x+JmmmRi6A74ye3HXtX0d4kJt7CYxDMoUkA9CcZ5rxHxFcpNFKJxulPGdvc1nbubJHzhr7OtwynOR2NYsIxKMnHPWug8Txg6jOAxJDYGeuKxEgfbuKnA710wso2Grm1FbefHkHj3FENu1pcgjOM1VstRaIBQM5OBntV0amjnLggg4JqWjnnFmpFq4AKk5IGADWXdXBaYuCBj0qWIwXGSzEE87j3pBZRTykK4IAz14q46GLptst2epOFAJOBxmuw8MapOt8jF8pjAyema4XyWj3IgJweD7VfstSmsmAIBA6Y6/nWnM73MPYO9z1TxRbDV9MIL7GUZAHfkGvLdO1L+xL5965GcEDqea6SLx6GgKTgoVwoJyc8VwGs3X2m8aVDwT0H1oci1Rsa2qawb258xCCc9B6VBdXBeEZzzzisq2kPmqx4yec1q3yotsrBznGc0Ru1cbg1sj0D4f2/9q6c8QTccHaD3xx19c0viXQb3SrNjLCcdiORjODmub+H/i9tDveXGzoEboSe5r6H042PirSgZo0cEYwCD6c5+tCclqznknazR8vNGUn3dATmulMb3WlKVJJA6D1rrPGnw2+xTSSW6Zh6rjjBz0wKy9D0mWKHZIuBnjPerjVaTOKTva6OX0VZBqCxsTnd/Wun1vWwoSBztAGAeew5ya0I/Ddv9q89Rk5yc/yrifF8U0N65yQBnbnvmhVX1YormfqY+rXaNM23kHv6mq0R34UHOaou7M43/rSxzmJgRyR61PNfd6HoqlaNkacdixmVWyAT1Nd9Y/DO8eNWZVdHXIYZIxiuMsNUM08XTcp/yK+ovC0cV/ocL9CUGQRz09KHtocc272Z833+gSaVqRgcbRkAe4qa605tNw+PkYfeNereOvA0tzOL22w5zyFHI964fxVo1zFpaO5Py9cjBFYrRnM7t6s5a1ybkEnIzXr3wrvoIo5BvAZjnDHn3rxvTplE4DnI9a6e21CTRZElicgqc8Hr9fWurDSjz3m7IwxFNzjyrc9/1DUD9ncg9BwfwrzXWfELzTCI9c4JpsPjx9TtUjkVY+ACQeTx1rm9RdnvgQCRnOe/NOpLmk+XY8iWGaWq2PSvCkAQRTMuQxzn2r0jTXtrQCRQDIR3PIryLQL+eO0VADg+vWt2G+ucAB2x69a6IxVrnmSVtD06LWQrYJGT0BqTVbiRbMupyByfpXndjqMs1yFDkkHk57V1WpambTRmDHLKuORyTisX7quKOuhwNzftc6pNEWJ64Oe9c14j0SW6wVLYOTirWn3BbVpHZsBjkZ6fStu7u/3GCAe+a0o42pQi1B7nsYetKmuVbHnslmmm25Yv84HQn2rz7Urp7y5YMec8Zrv/ABYm6KQK+0kHGO5zXmc6vvJ6eprKWJnUtzM+koVedPXU6bw7od1q3yQkH0C4yc11D/D7UYSokTegH3wMjr+NcN4Y8VXPhq4Elu3IIyG6EZ59a9z8LfEq18SQpbFNtzj5kAyAMc4OB3pxtLeVj1INpWsZPh3SJbWSNHBwp+UDv7V9EfCnwVaalMt7eoWhjwVU9GPvXmml6MLnUoI0HLuAMDPX0FfROkwJpGnxRKQAqgZHHavnsdWTn7NdNz7bJ6Xsoe1evNt5E/iuytzaMIkUEDjb29hXnVvaQz3TQSkHJ4IGeeuMmu1v7zzlKjPOevfiuF1EG0v94bCk5zivLcmfYUZt9S60EemkoMMCM5Hes+/1PKFQMDGBg9aS9kkdQ4JYEde1Yq3qPewGVWlhWRTIkZwWXPIB9cVzyZ9lh3Fw5uwwmXzQyjOTnI61ta9p/wDb3hmKVgou7clsdCw6d/bHX0rtPGmg+Ep7DT9T8NTkmUZuLaRiShwDg5HBzkEZP1rzHVdclgDIg9gCcisna2p8pmOKWNnGNOLutPNmX4a1N4y6DAUMVz15Bwa61LhguR1Pc15oEn0uWSQHCyEtt5wCTk4rr9K1E3UOdxII4LcH0/OsovSzPEq03F2kmn2ZqSSvJwT1PPOaglnXBAOPWo1nIzg5weap3l4I8A855qrXOXVaDpJAAQCfXrUTXDIME8Edv8azpb8HggAZ69qpz3xRCAecHkn3qVHsK5ozagXGA3Q4qs9+6v1OB3zzWSLkgEs2WzyRVKbUXw5LZx0NVGD7E8yXU6MaiVXk9euar/2opYgsQOpNcnc+KoII282XZtBJOfT2rgfEXxPJYx2W7DfKx7jnr+NdMMNKfQ53WjFbnr954mtrQMXuAoA4ZjwfxNYGofFHTbEpmdZ3HG2EhvoSeleD6t4gu9VP7yZggPOPQ1irI1sSYyCM5wOBXdDARau3qcM8XK9orQ+hW+MWnEguJARyQoz9apv8arR8gQyooGAWHJGfbNeI29wZM9QccAdzUbh2Y56dq3WCpx6GLxU2exXXxjAUeTFgnnLE1mXPxi1NA6IiHPKt1I5yRk9q81MhRQCMgCpwdygkEcZzmtY4WmuglXm+p2p+Keq3UeXdQ5JztGMDPHrVG4+IGrHYDO6hWDYySCfU1yahkk4ySf5VYuDtiG/nPrV+wproL2076s3o/iXrgOGumZMnAIGRk+vXFQzfEfXELst6wLdSFBxj0zkVzUiL1Bz6Y7VWjY5J6/7NWqUeyF7WXc6dPibr+8SG+dmBGVyMH6jpV21+KWtRyGQXWXIIwy8D3wK4UqC5IB57Cpojn5cYqvYw7B7SVtzv/wDhb+qxBizAHbjCjjPrg020+M2q2MJBVLhmYkmViMD2xXBTGPO3GT1+lVXQH5Rkkjil9XpdUgjVnfc9f0r40X15fpEYY/KPQ5OT9e1ei3PiKX7HHIcKWUE4Oe3NfPngbSmvvEFrGoyA25vTA6j8a9wvo3VEjRAQoCgYwAMelebXoxi7RWh30Z3S5tyMeLZ0Jz86dT6gfjSTeM3mRBG7AqcnJ68dKzjp7Mz4yMjoO5pi6K7LwuD1PHWvOlCz0O3mXU0Y/FEkTbyWfOe/AFXk8WGQZEeTjua58aMQWzk5GMnoDU9vYMqYI5AySO9Z2aHdG0PFJwAV5JHTtQfFDAABDnPesMaVKVdyeM/jUcVs4dVLd8HPalqFzbfxHMWAOMAggfzpItekaQt2/unNZBjdGG5cj1FIxKsCgJz29qdmNG7N4kIXhctnv9KhbxWxZQY+hxnmskQmUgnjH6VBsJYgbiM4z6c01HzFc3f+EhZCSCSDyQe3Pal/4SQrkE/MeQSetY3klkIK55/OmLbB8g8H0IppNiujVHiqRVJHByRzzWdqXjSeygDqAzcnB6n8aiWBcbTyQePSsTXVX7O4I5A4I7Gt4xC5p2/xTK4DwHJ67Wzj1zn0rbsviBbSqCVeN/cg9q8aOYpjknJPetSBpQi4Y8jOPWuiVJacoubuj2KDxlaTkZYDd3q4+swzBSkgPfhv514el55KEFiBnJPvUE3iGVW4lcEdCCRn8qhYeUtUzJ1VE9zOqlkKbgQT7ZPtSC7OACckcivB18U3sMgeO8lBHQhu/wCtXY/HmplGDTEqBt44Jqvqc+rMfrcVuj2/7SHUc4JHTrUKzHkZAx056V4ufiNfoQVbJPBwSOKZ/wALG1IEsr7Tjb1Jq1hJdRfW49z2n7SQ208Anr71DJdQpkvKoIJ5rw9fGOoly5u3MjHJzzk49PWq9z4pv7kASyMAOMgnnPetY4R9TN4pXue1HXLSKZt08eMdSeay9Q8d2FsSI5BJs474968UuL64lJ3OzZ65NRLcMjbc4zx9K2jhEjneKdj1O8+KMYQtb5cn5cHoffmotA8bz6lfGJ32gjIJPv2ryrcS5J4AzVrTrw2dysgYgg5yvbmuj6vFamSxEmel66l6LoyksV7k5xisS51V3UoC2CMH0zWrf+MIb7w/5TBnlYbckYJ4ri5LwsTs+6TyRSVNLZC9o3uxblgwyBk8nmoIY13Fzzg9B61HPITggk+gpY89RjPofWtYxsTKVy5HbiVM45PH61E0jW1wmD3OQasWspePbg/8Bqvd20ikk8jP8VbWZzzXc9k+G3xT0K1sHsNetVKH/VzCIPjjoc8j2rzLx1qOnaprtzJpSbLNmJUkEEjPcc4xXPxs/IAyAO9QgtvODnPak1YwSSd+pYt3CqUI5HGa9H+Ac88vxItIVx5JjdnJPcKcYH1NeaGTICgc16Z8A4QvxJ0uRFDHEgfJ7bTUN2Zstz6rtsRSE9/XvV5JyxAHXvWUzP5vvngCtBCYgCOSetZvyLWxpWxEjDJ5HUCuv08Hy1IOAOPrxXI6a+CpKgknkEfrXXWPRCDwR3oJasaMLEDB5qO4beMA5+tD/IucHn0qFmOCf4atK6D1KcysRx19qjC4UE4z3qRmJbjGO9ATIqrKwLVDUDHGenY1YUFRg96bHwDwOtTqMgZAJ7Vm1YrRDFBJJAyRTckYyCSTzVj/AFfIqJiXOQcj0qWAxfvE46+1OCkEk9OwNORtynI57UKCynP4UaAR5BPNKSmRkk+maU4XAwT+tQzkAgADNIdiygCAkConJ6j8/aozcMpAGcHr7U2WbC9M00ri6FLUH24BPJ9O9ZE8odzxk9BzVu9uC5J64P4CskyAP16VdjF7lyyhE85QruJGMYzXiPxk+E0dzfz31lEsEz9QFADH14B+te/+Drf7ZdOw5Cjv6mtPxT4Pj1e32uMODuVgeh/wrmxFOqmpU0fM46UlVU6bs0fm5rPh670q8eK6TZIpJ4OQRn1rNAIJXByeor6h+K3wiZJnkzucDIOBgjr+deM2/gx5boK4ABPAPXrWlOtdJT0Z6GGxsasVz6Nbo4+0siynI6njNekfBHwmPEHjzT7WckRLmRlHU46AHHU5rsPD/wANLSGABk3ucH5gDn8/SvQfhF8PhpPjRblElBUhhJgYVecjn3xXXh5xnUSWupFfF03TlBPVn1HodnHFZQRIgACBcAY6DFbPkhBgDBHJ96zNKYKqKRjaPzraY71yOeMcV9ApJ7HhxsLCoK84FRSW4kPPA/nU8Y3LinlRwD0q1FPoaKzMi605JOoBHvXO6v4bimiYBASR0x0PtXZunJxzVaSDfkEVjUoxlq0ZzpqWp5amnzaY7gglMnFV7mfzkZCeO9egarpitGygcmuK1PSnt8kAk4POK4qlGPLZLWxNOnyzT7Moxn5tvXBwKm2AtgZ4FRqCmATkj1PWpl9Qfzr4mUdT9Rg1yoE+cHPGKei4Pb8ahBKnPfNTIcYPr2xUJIosRN82M1aCngdfpVSLDEYIqzHnPB6VcQJVByQODT1ZlGD19KjVySARn6VNsORzkD2reL7ksFPzc8ZPNSGM5BBz9aYVZcMOh7Gnhzx65q4ksdg4J/T1p1vcNG2OTz0prA7c5571GCyjI5+tbRepnIi1ucSW7jkH2rg5GYN3OP8APWuy1dyluSep4rjZWPJPPPPvXRHdHP1K8g3jINZN58smMjNacoMannOeQayplO7qB71umYtXRCjB5huPHaqmqsMA4yOmQKtNHhs8/QVFcx7ojxz6gUjJNrcy7ZwZMk5A7e9TzlvKJQbj6etQR7Y3x61K0mFGOf6VJFk2ZxMoYlCQe4/HpUNwXuGSJwS2cAelaMUqGTDsOo4/GpNTsgUWWMguOmOc+lfPZgveXofP42F6qJdOKWsJUHGByKns9ZRZ2jMgXPr9axLeGZiQWYP3z3rM1M/2e7mZ/mxwQeRXiyVkYwpJDtflFxqDKjbiWLbs5H0zWv4Um8iTa5BB4wexrlbOYu+9zkDpmpJdZFpICmQ2eTzXL1udMaZ6FqFzFGpBbII5rgtXhu7iVltlJXJ5Gcjn1qx/wkqTwRq2S+ORjitzQJbeZHJJB65I/QU07mdSJL4Su7mKwEc5I2g4Ldc+lWrqQtISM5Az75qomsRQXnkkEqT17VS8S63DaIWjI6ckY59hXTC1tTn5XYw9c8ZPp07oYXZlyowMg/iKzV0OfxZEl5LE4DclSDkD61l3fjayklaOQL5gOfmGAD/U10vh/wCLWhBVspXFu448w/cPHr0FenTpt62NqcJPU5jxDolhpMDwCNUlwMkdelcPDqq6XdMCcjpXp/xF0V9UjW5smyXGeCPTOc+46V4bq9teWcxE/UNyCOfzrup0+bRn0OFuopM7iHURdyKwYYz1Haul0u4EoCE7u2a8l03U5YWHBC+9dboOt7T95hnGTnrWU6bg9T1Yas9Sj8J2up2xlR9kg7HpmvONf0+S2u5IwO+Bjoa6CHxLNbspjlIGOcHj8qyta1OGfD9JAcknqfWs3HsbxvcyrY32nBZI1OF5zj+tbtl4qkuF8qeHL/dDHOfXkGpbPxFaiyEZQEnocA9fUVCtxayy+YUG7HpWMlpsbqz6GgkUsx3oDjPQDHHpWjbXbqoVxgjqD1rQ8N6jaSQeVIASOQOPwrO1vC3DGLG3JrzqlPqglFHZeFtNOpDcCoHb196Txr5ukWTqgzxyWPb1rlfC/iOfTLsAOdhIyuffrWz4/wBUi1jTVkUliBggcE8VChezOflueRXnjS8+0SxPM4U/KVDHHWvRPAcLr4OlllQRmd3IOcEjoCT6814xfI7amqplmYkAY5P4eteuhg2g2enRs4wAzEAgknk5Ht0r2aiVOKt1PYwSspOXRHn+s+AtYuJDdSQmdWPLjnPqeAK4rxBpwswhUFJAfmUDA+uPWvpa1ifRNEKTOZRgkE9vavFPGumjUr5niATccHA6c12UazjJcz0PDfM5O+xxFhr89lKhycqegr0Xwp8W7zQ54pVlYxkBWjY8YB4A9K4yy8JvJKwlwo7Me/NXLjwwI48I/IHGa66k6EpKz1KjG7Pa/Evj6DxRp9q6OBKRkKGBwcAEdOcVRtQDtBOTjk+prxe3nvNMlAbd8pyp7Z9a9R8PX6XdtEVYkgYOR3xzXn1o8rTvdM76cUlodfZzFJFAwB056n6VqrKrKACc55FZdrECFdQCR37irsOIiC3JJ4H864paHdTNRSrBQMjGMmrcMSyjBPfvWfFksMnAPUCtS2TOCCDg9D3rnZ2R2EjgdHA28Z6960YLdUQMeWPJPcVJaJ5v8OSD19qupa+WpLdevNTc0T01GwQKyAjr6kc00wGMHuSePSr0cWUAwRUckJ5JJIFS2JohjAGAOeavxsXwegqpDCVHQ/WrqoAgzzzmluQRucY7gdcVNFIGGRwCKjL7WwOKURE88ChqwrFyErjBIJPcjpV2KT1O49Ky4VMZIA474rRtAFG4rkZ55oXcyaHzNtAyTk9KoTv5aZ7Grkz+ZngYxxiqYVgGI5A6g10QZzyMjVCPKyOSRxWDaxBpWJ4PqO9bWpBhkknbz0rKsY8yEE5JPGTXbB9zjmnYt+Qwj46ew61w/jWze9spoogQSDg49q9HMe2MKT1HQc1yniBRb28r4yFBYEdTx0rvpP3kePif4bPk/W7WbQb9kkYkZ5J6Gm69qQ1nR4XC5eI4Lex6U/x94hbWNTdkGFHCjHY+3rVPw7ay3VrPaOColHylugI7168I6J3PHp1Pkcys5UkHGfWtTw/o0ut6nFbKGKk5kYcYXuagXw3ey6m1qsTCTOORxjsa9M0OxtfCdqoA33bja0noM8DrXS7JaHVGo+46eX7H/oEKfuowFBPTPeuP8RxmOQnJZmPJPY16FLLDJbPLgecwyR0znvmvPtU/0q6I6kEjIrBLsXdtlWC1e80xwhyRxj1NYDnawUnL5612Ok20iN5YU7H6kUR+AZRdmd5IzCGyCW5I68jFaxXcpPoaHg3TIdKsX1edA84U+WD1Hr3rjvEFybu9kkJxubhfQV1GtayHjS2iPlxRjbgdz0J/GuZurPzYy5JOOcitESY6gjJpq5bOOlSyIYicnIPbNRbuuPyqkZCRNsyDXcfD640yDVYJdVDNaKTvCrkn0AGa4lYi5Jz05PtVm0ujbyjALEnGM9aiaudtKVtGz6K1PxT4KstcsLrTdM8uJMNPtTaXye4JPOOtepP458K+IPC8unWDPGGUHydhA65PJyK8m8DfAqTxj4bGrvqRtoyu5IgudxA6EnoM1u+CPClzdvNGNrvbnDYPBAOMZ7mvNmnqetRlHSxharr8/hS5EFlNIlpcArJGvQgg56966nwxfRWMSy2xWdnQ8H0I6HvmrPxO8BRPp1tcxRMjBdxKDgk8HPeuP+HOtweEfEBTUovMtJBtyQSVJOOnvXi1+x9Fh1pzJHW2cu/UHlICFmyVHABJ6V1V1YDVLDbGDuAzn/65qnqVnp9w5utOlDpIdxXIyvtjt+Nb/h6MJb7WOeK8lKyaPSUtjybVtQNis+l342qQQpOepHPPpXgfibRhbXzsmdh6fnX0z8afDK3OmG+iyDCNzEcc9uPf618v6zrMsxMUi/PGSAa+iyq3LLlep8znS5uV9EZHkhBk8V03h7TobtAGOH681yj3RY4OfSrVnqktoQVfYRjkdq95xbR8lodpdeGHKFoskDnB71iXumywZDqRnpmul8P+LIZrcedw/wDED29/pUGtajFMCSPlYcYrKxFmcUzEHafXvU8UyAH271BeMpY7Cck8AelVkZk4YkfWtLXVwsal1ciSIKDyRjisps7hgk896nLB+AcHHeq7571UVYcS5ZDa5J/PPU1sWUAdwQcDNYluc7VBwO/PWtjTEeWZUQEtnovJJNc9VXKckkdDpduTcoQpJyPlHU17J4K0OXVbmCIRMUJGQc5I7gcVtfA34a29xEL3U4tzngI68Dvwa+hNN8G6dp03mW0CISoGcc+vGeh+lePOi6unQ8mvXVRcq6HJ6T4EtrGOOUR4LYbHI/DHtXTW2lDyxsQhu5rpI7IBgAMgetW1sEXOSMmqp4Pld2eRPVHHNpkykgt8p6d81l3emIzYdc16DcWqCPGB0rndSsxyy4FaPDpbo47a6nk/i/QxJbyFE5XOOMAivItQupLW5aOUYAPNfR2p2SywsrHgjBJ6V88fEmBLW8leA52yFWBPtWfs/eTNaNNVKiizY8OeMo7OeMbwCpGR7V6FZfEGDUpPJjkRmUDJB68V83W98ducgnqBV3SPF7aJfJK4YhWyR7Z9817kMTyqzSZ9CsBSeux9E3XitYEZJZduQSPp/hXmur+P0tbtkTayE8464Nef+IPGs+uXRkQvDGAVUZ5wTn9a5m4uWcgs5IJxmuWvX9orbI7cLhIYd8y1fc9xtPF1tdWx2uAwBzkjg0sXitgoIbepOMivFbWWVEwjHB4PvXZ+GEZ1QE4HJwfWvKnXcdmeldvc9Dh197qMkuQnfP1rPvLsPMfLPmAcEg/nTjZedZlc7SR27Vg6fLPplw6ygshHDGuR4ufcjcvTQxzDMoAz1z3+tQvaQQDerg5GMA1Zvon1K1DW/POSR1qtZaQ8jpFICD1+Y1585ym9dTKUTY0bVY7LDElhjGK7KK+jvLfYMAMOx9q4i+8Pvp0AmG0jHOTzUWj60VdQSSQec9PxrOOjszLksdM/hKwupWFwgZD3I6c14/488PjRr+VrZg8YOdwI/XFema5r8sMIUHAbgEHrxXl/iS9a4LkMXc9SPrXpU7Rasb01bQ44XRcyLKoIJwBUUTogdAODyCT3omDLIC45zyahuGU9DzXpROqKQjfukOW388Z7Uef5sYUdc1Bu3YBGDQFwvBxitkOyfUsrM6LgNknk1NCDMCxGSPWqEVxsOSMg9K2LGLzUyMc9vWs2iuXQihgy5Ln3q/ZtLkFGwAME57VFNDtA3D5ie3eren2cvl8plSfu+tck9dw5VbY6LSvEkttICD24A6A+teo+C/EovMQllL4HJI9K8SayltpQxG0N2Nauka9LotzHKmSc9O2a8+pG/wAO551ampqy0Z73rzyCzyE3gjjArk7LRJLmfDKdpPTHSr3hvxj/AG7YqrAZJIxjnjiux0qMRgERAAYG7AyfxrxK7fN7x4koyhLU56Lw2YY85aPHRh/Our8P/EC98KxRW13J9ptQTmXBLgH+YqWeA3KYGAPSud1PQps72BK54Hb8q4nJx1idNKry2PatB8X2WsRq8MwfdjhuCfz5rbeaKRgUOD047mvLfhZpFvceILaAkpwSR0yO/wCNdV8VvFuneAJonlLrHK20bFzggc/0rupxlKPMz2KVY6N55YsgHIqaO/JABzkdzXD+G/iNo3iKJGs72KbIDMu7BGR3B5rqUuEnBKMCM8AHNXytndGqi9LKJFyRzmq7KVBbIOATUKl2yqnAzyKaGcZB5FRyPsdEayYwzllIOQe1RAkkZY4oKkSZGTnoKc9s5UEAjnpTjBrU09qno2bOn2sd1CVcZB6k1Df6WbaMsi5QVf0SPEGXGD6Gr00ZmjKEA5GMV6EaEakd7M8ypVak1ujhzd+WcFcn1qK6mWeEqQMkd6n1W2NrMVxxnp6VnhwSD1+pr5qqpwk4vdMandHGeI/D8kiOY0DD8vrzg1xM3hqeRCDGoCnjcDyfwHNexToGUgjIIwc1QaziIII5J4FTTr1IaLY9LD5jWoLlTuvPoeI/8ITNLMXZCBnIPbrWB4j8MSxorFeQSDjqBjr9K+jJNItpIsGMbgfXmuO8W6fFbQSRqilyOCOOue9dtPFTuk7LzPTpZrOUlGUVq9WfNt9pgQtnqOSKgtkEXzDJ210Os2ktt5nmEF+oweornZmCkAHAPXNfQQbkrNnu859rylWUhRkZ6f5zVWSMlQR90HtTGuVyxBIHUH2rn9d8aW+iwgEhnP8ACQccHnkfXvX2zkj8iRW8XXrwwsoAxjqT04r578U61FA8qM5bG4EZ7+orrvH3xGa9gcQoUAJGQfw7V4PqmtSX0rqSRycgnua53I1SuY93ZNfXjuDuBbv1NWDZGGDaYvqfWtzRtGMkYcnDsMiorr/RJjDICR0JxS5noUl2OaeyAJAQgYzVYWkrqxKlADgZrudM04ahIVSHcMdT6VYuPBUzxM6rz1KjkmtYyZLR51Jbyhlx05yaltllU8EnjvW9eaHJbAhgcjqSOlVVtjEQAOQMmtFILIzRcywz56juDVttb24UoCe+aZIpkkAZMepAolsopiBn5gOPerU/MnlRLFeQzkhutI6W8hBU4IPfvVVtOKsSDx3FRC2lDYGce1Cl0C2hoNYHcPL2sO1JLZzLFtcMy9ge1UvPmtzgkgrT4vEcqyAOmU7E1ak1sLlXUFsHDqwyF4PPevRvBHxAbw8YIJZSYAcEHOT9K4j+2YpeGAHHepf9EuhlWw3aqU7u5jKkpHtF98QrLU0LI+9SOQcZP4etV01KzuYy6HA6/SvHYrNly0chJHPJq9aahdwoQrkj0qeZdjiqYV30Z6gbhFYBCOe3pWXf+G49XZyW2sRz78VxcHiK8glBfLd+e1akHjR1JL5GRxg96zvYxVCS3OO8QaYdLunjJBwetYLZ3Y9a7DU5V1aVnkcFjzWDPpchcbMYJ9aaudlO8VZmj4TsWv8AVIk2q6A7mDHAx3r6s0ACxsYVAAOwAjtivnXwZbpot5FcSMM45HqK910jW/tVuiKRkjg55rsUG4XseTiJXqWNzVbxY7VyBliOcV4l4w8Rhlktp0BJOSc9weK9omKPbMHwTjoOteIfE7S1il81FGcnPOOO3Fcs010MlG7R581x++3Ke+RnpV1NRklwjNkDjmsR1ZG3YIp0FxknsfasY7nc6aa0Ot0y5PmYzzXd/D+G21TVzFeEFcZA/GvPvDS/am25J4/OvWPh34IvZdZiuwp8tWVsHgEA9K9HDpSlrtY8nFxUaT6PuejT+FbaKLdbpsBHAFLY6fDHaSRygbiCCehx7e9dxDpipaDzQN2OVX19BWBfaePtJ2A4JxgU72u7nyLbWlznvDukeVqTFlJQ9D710HiO3jubERqcueMCtC30z7JAJCcHG4k9qo3M0TyAKcvnkjmsW3sSpW6Hk+r6JPp92CAckZ+UZxUd5qJghC7STjoeOcd69K1i6hsLUvKu4HjgflXkPijXIZr1liAPuPXNYtO1kd9KUpvRFG5sX1GQEjAJzz0HNUfFPh+KGwR0UBwMEgYzW5pOpIyZfAA7Ed60NXgt77TSd/ODhRg5z9KhRfY9SkpKSaPF7bTTLPzwB+tet+A/D32KJbk4GRuBxg49/rXMaP4alvNVUKhVVbksOAK9m0fRhDHFAAZXbChRzz7VFWvGjByfyPv8BQeKkoR9Wz074PeH2urp9QkAMMSlAT3JwRivQtScxPjPA5ANO8HaGnhzw1AgXDsgds56kZ5+lVNQuzcPhjkA5Bx718zObk+aWrZ99CEaaUY7IrSOGBycE9MVz2sQG4jZcDgdT/OtKaUhiw5HYD61Snl81GyMZzXM5HXCo0tHqYWlXgmkNlIPvttVj69KsNoyabOxmAyDxu6EdRisTUbZo5S8ZIKnPHUe4NZWpeNLqaAxShndPlBwQcdATWfPbc6I16lmk3Z7mvrmtCAlIiVbuB1/KuZlmn1DLMcEHqo56daZBK13IGkbcWB5PJ/OrcTeU+RkgdxWLk5H2eVYOMIqu7NtaeRHEym2EUmSSApLdfc81mtdS6dMTGGaIjgA9OauXpGCUJDYAPp1z0qrIQyK2BgHpSWh05hg4YqG1pd/8y7H4kThXJBPtUVxqnmMMPkZ4JrFu7QSkurYBORjpWReveWnCAMmeo65rZXZ8LXy+tRequu50lzqqxowIyccDvWdLeeam8vgdB+lcvLrc6HbIMnBHTrUEWtzTHAT5c81vGLe6PLnSlF2sdLcagsSAO2Rnk1yPiPx1DYwtFEQz4xzVHxHqsq2zl8qMYGP615XfXDyzN8xIY5JJ6mvUoUVI8mpJxepr6r4lu9QYjOBk8KOo96yhDLOCy4zjP0pbfDFQSOTzn1rdtbZI4gO+O1enCCS0PLqTbZzyxsqkMcnoRikJCnBPIrU1CHH3RwOTis3gEnqfU1qkcnNqOglViACQBV7avlE5ORn8azVkXeQF5HPAq/aSq6FCOSeKOVC5uhAuXHJyOwrQhYeSATjoKqSwFGHuc8UJNhsHkDrQ9EWpPqS3TeSoYdfU1C0jXEYJ5HalbN1IMnIHY1bsNMeXeFX5R3zxUtjTuzNSLDYAOTToo8yYC89CK1ra1jtZ8THI6DNPltkNyTGAB2xUtmiM66gRApAwcYJqi6GLLYrcnhWZSMY9BWZcRBUyOeeQaadw1M7cZHIA/H1oWMoST1HapjGCS3T09qa7DAB555Iob1Liup6J8ItJa81F5wMIin5h6gjj06V63c229kUDJJwfYfSua+Dei/ZtCklIOySQlT6jpXoKWoWRSRkA8kivMrS1sjvpRvuZA0zaQdvB6+lPXT4zkFRkjBIHP510ENsCTznPQUklpFsIUbT3z1riep1JM54aWkcYVQXAPU9TTP7NKqwwc/zroIrMLk547A05rTacjJJ9qmxVjm108ZIIJBHQ1UudGG0uo78gV1RtmHzbckDg1A1oMEkduRijlBbnJx2RCHeOM4yaY2nLtAIIOT+VdMbUFBgDOckGq0tthuBS5UUmYKwJtIPBHQDvUT2ymPAAA6/pW1LZF2DADAHPuaqS2hLYXgcZyadgSMpAMjPIzjnoKSSIhySM55AHetKa0EcTAYyBn61TkQlEI/GkkS7FB0WX5c7Gz96sXUIwZmRxx6HpW7fYiUFQfU5rk9Yu2E+05BOMt+NdUET0Mq/swWLIo/GoLe4AjZSOQOPep9RvBHEACCT15qjaqbkMyDnPbvXRBIiUu5n3cz+YVJwpqo8qEcc4Gc1PqUoglIkBAHT1NZzFXG4cZ6V2RXU4pu5ExL8Z5NEbkblJOcdai5j5J71YWQMMDBPpWqVjkY2KMhT/XpihwNuAckmllU7c5OB1FJFCXHr7GkKxEIypzycmnnOMk5I5ANTRx7iQCdy8HHY1XuFcOM8f1q9yGxvmMxzgY4qIl92QML6U2OcZHr6U/zckZ5A6gVqo2MJNgAFHz8nrgUJGob5XKgHJxSyBG5PGRmoEG48HimosSZqpNIYxt5A7fWljLRjJIJPaqMLmIEA1MpZxknJPQ1PKaxaHfaD5gBH41PGxyOSQOcVUA2tgjJyamQtvCkY9zUbGy1RdtpdjYzgHvWg+JzjqQOSO1Y4jAPHT9M1e0+Qlgozk8cUr3ZlJpajHs3WRyDlcfKKpxwyCQkjKk8qa9W8K+DovEFg4kJQgY3Yz9MVxmuaG+k3csXzEIxALDr/APrpXV7dTkVaDlypq66GAqAr8+AT0r2b9l2zE3jW9D8otmWViM4bcM4P0NeMySbmJbgj0r3f9klhNr+th+THboVfBwAWII9OuO9J2bNoyT1PeXiBuyGyADxWjAERCTnj9KpXZ/01lUHOeQasJGWUZ6Y6VF9TW+hpaft89Tk9e3auttkKqMA9Op71yemKY5VJHB4Hqa6y3kbAOeO1IZdOSoB61HKmRgHjuBSZJwSe3WkfGDk5PYVorIkgkxtwBx7U2IjnPTvmlGNxzSAheAPfmkCVhyZ469asRNtHTmmJyuRx7UqlQcA5waTAkVfNGc96aYtvQ5GaMnOQaCSfes3qPVDQoDZzk0ruNoA60BeST170zYSRjp3oGr9RBITwOT71FN98EjPqanMYTkdfWo2BJIPTrwKAGHgDAyTUZGVwR78VZX0GCOlQXGUQkY4HOa0iJmFfn94VIwM5yKyXQgk9BV++l3sxJI549azJpSFA6jvWsVcybtc7r4cxAx3LYPLAbv6CutvMDggYI5rD+HtuF0zftxkk49emDWxqOQSc8Z5x3r1YwTgro+NxUr1ZW7nD+OtHhu7AvgF1+YE/ToK8U0XwGdQ8S/vIkMTMSQR05zXvWtKt9EUxx2z3NZuiaWkExIUA5xwOTzXFKhCT1R5UpSb3KWmfDu0t5AVBwQMg85PfmuhsfD8emyb4wA+MZA569M1sw2TKqnsRwBVwwBl5HI704Uowd4qwRmybTJsKAxGTxWxHPhSB3rlxMYJcZ78ZrUs5y2Ofrmu+DaOqMjXhYk5Lc+9WFJb+ID+tZiTjdjPfr61e3DaDnP0rsi7nUmidDlgO3qaWVRkY5FQJLk4H8qJHJwQTxWttDTchu4vNAI7Vg6rbL5JJAyQetdCT8p5rJ1aL9w5AzwRisJRvEuMbs8443EcHBPv3qVgOCPSqwAVyF5AJ/nVgkEgCvz2qrSfqfodP4E/JCAhuepHY0BgMc4NIBh8k4HrTcjfjrzXMdC0LsKA87quRqQCcVRt1I4bHB7GtCOTsDzWyIHI4VRnqTgU5ZCDnJIpvDqeKeo5AHr3rZEskEvTJ9+aFfJyRjtTSAQeee1LEuRz0BqkZMmwZOAOPU0JH2zkikU8kA4FNYlDnP0IraJD2KOrD9w+eeMCuMuSd5BH5V2GrAS27jBz7+tcncR7epJOc811ROdoz7gHZkYzjgGsqQgsc881q3BJBA7cVnzMpTAGD6mtE9TN6opFycjGD6mo5tzwso9MfjTppQnB4z1NMRwFOBkY5zQZ2RkQoyzEPz+PFT5HQ8D3qvcEo5I454FODApnOGI61Jm9GjD8SvIlq7W7YcdCBT/B2tySx7L6QjaeN2AB+daM0MVwVSUAgn9aXU9BtbnT/ACol2OwwGXk59a+fx8G5qR5GLheakWr3VrK2Z5RKpIHAOM/lXm/iXxGdQv2VG+TGAQeD+HrWZ4n0DUdHcbZmljYlVIzkZGee3P41m6TZ3FxIMqd5PH1rynBWu38jOMbo6/Rn+0wqjHLVqXWmC7RV27H4+Y9Pxp/hbw1NIoeRQQvpzWzqNytlIqMm0KeSTgEVzOFldnQkramTH4aWDGwMzYyQTkfgcVJb3DWYKkE4POK6AajBLa5Q4O3t1rmJdQhMzBzhicfX3rFxsY1ImvY2p1Ji6LxjJJPaqvibwnJcWUvluxYDgDHpVzStbgsbfBPA5BPTH4Vi6149MfmLEFl9j2reEdUZKHdHhetWEtrcyxygo4Y8HvzXL3K7pCDyAenbNeleJwNfujIQVdhtwecD2rkrjwzcxTAmJ2U9CFJBP5V9Th6qS13PXptNK+5Z0H4i63YRpbNILi1VufMUlgMYwDnp9c1U8Q602ssjAfMWy2D1pjac9sQfLZc8DINH9nZlAwffit3Ui3zHoQtYn8O6TLqU6xqeM4JPYGt7U9Gk0FwMNsIzkjiregy2+mRpIFCyjqfXmtHxPcf21poIQEgZBHXrmuaUlJ3OyCsY2naiZ5EQnGSFB9M1e8R6PPb2qzfeQfeIB4HrXL6U7RX4iclQDzXoUniS2axNpMQdyhSCeelJQRulrocFNqXkQghsY6jNN0/xA00gBO0DsKz/ABHbqLljAxKE5x6VmwhkKsAc5GQO9aqjBx13Nkek6Vq7PIgRs4POO4+tdO16J4wC3OBwfpWJ4X0eKXSBOTiQZx7+lVbiaSCRgCcg9K8ipCzKdzorOAtchl/yK19W0O+msi0LELgA5Bxz9K5/w9dm8uo4QMlu4/WvofSdNtrnw4A8KqxTa3XJIGMmuaK6HG5W0bPlfTtPeHVi8yKAhzuYZwfattfEsdtqsUYbIBGT14rR+LHht9HzJaApFIOQOxJ9feuY0jwdOsEN5JICxyWUnJz6CulqMo8038jaGLlTi4xe+56dJcHV7MRK+SwAI7e9cpr/AIcNoy8bgSST6VcsLuSMonAx39qvahNJcW+QMoB6VhzXW5zppu5w91phcYjO0kcnFVI9LmDtvyVA5Yd66uGNZcgghj0FW7bSQx2k5DHH0qfauOiN4SszndN0tWD70DZHGVzitKx09NOyY0wCc8HvXQQ6P9n4UeYCc8U+50pvJ3qhIB5FHtm0dkJK9izpZ8xUU8kjJHTtWhdWbEAjGegOelYukSst3tJwQeQa6Yp50YIPfOKFU5jqjoyKAdFY89OK0LaTaxyMjtWcqsj5Oc981ct8s4bPA60nodkbW1OlsDkDAxn1rUTDcYBGaxNPJkwTlQPTpW1bR4BJbIrNjLAUFTlcAcA1DKA+QOOeKlM25cMcDtmogmeBzikaWvuORCFCnp60hJPy4zjpjvUsb5U5HPTNROCGwDwaCXuKFCqM8nP40pJ6LyaEVujjgjjFOSIkkDJGfSnfSxI+AbfvdenHSrMBOCMkqRioo49i4Y845A71MGCjAGKaZnIUqFjI71XOEQkH6g1YTLnB5GKq3Q8nAxnPNdKOaWxh6pu2M2SRnpWZbAmQHHA/LrWpqb7gQcg9veqEEhb5SB9e5rpickrl6aYKgAOSRwK5fxOm6ylVyQCDnBGSMVszyvAMhA+OMntWFqhe8VwepPX8K6YyaaZ5OJjz0mvJnzxqXgNv7VYI5dS2SzDpzXY3Hhmzg0WGLIiliJYNxnOOefSu8tdGtIpDJMwJPYgY9veszxD4eGqoyQvsGMAg8dOK9SLasfnynUT3PAbzxdeWmoNHhBsYqJO+Ae9X7nX4JYg0kqmQ8gD+Wef51B8RfBE/h7bOxLoxHPYHPI9a4DzSDgk4z616UIqUUfQ0dYpnU6p4pcKEibPHOD1rKh1d3kDOcHPXNZRJZgRzUixMxwc57VryJI643aPRtC1W3FqNzjeT19u1SapdNLHhHGMcjPX0rzmKeSE4yRjjitS01logVY5X/appWNUW5g0pIbr1NRiYxoVPJxUgvEmjJU5bHG7vVOUnv1JOTT2GUbiHDFs5BqHAUe+M1bdx90/Ng5ziqzOu7OMA8U/UzZHl+STx/OnJnqBz60bd4Izye1OjbaQCMc0nsa03Z2PTPA/xB1rT/D76RDdSGzY42Fj8uDkbfQ16H8Oj4maO6vLASyQH7xBGQOp4Jz+RrxXwffWsOqQJdErbswDEdQM9a988PePn8Hutrp6Le6fOO+SRnv65+tefUi1dnq0ZXaVj0HU9WudR0VIrmAKhXBYde2RXmes+HllUOv8ArCScY7Zr0TUHinsYLiKbLSkN5Z498Dvms2W03kMQCR69q+Sxc3zu3Q+ywfu0031MPwHcnTrqS0uMsJSFGT0PrXpmjwtEWQ8jOQfWuC1XRCNlyg6cnHYfWu+8I3aapp8T9HjAUqevAwD+NcUW3udL11IvEtrHdaVdQ3CgxOuGDdB3zXxl8RdNj07xHdIi7UOCB+Jr7b8QxFoCRkjoV9eK+TfjDBDNcsVBWRXLAkYyOmM17uVSarNdGjwc2V6CfZnlDIBx6GmlPlyOe1Dj5iTx9aTcegr60+JbSJ7a7e2cEHjvV9NTe4IDncOmD6VkdcnPP1p6EpzxScUybu50lrYw3EgYkdMfnVPU7NLeU7DkDr7VnQ3ci4IYgg9jT3uHl5Y5B61lytMu5Cjk5z68U8IR15NJuUDB654JpsRO4nOR6VoCdhySbGPX612nw/nto9Yt5bkCRAygg8d8nOa4s5JJIwKv6fPtZApKkHORWc1zIzkm4tJH6F+Dr+xvtIt3skVAAqkA5HTtXoGlnMQBOTmvkz4L/EeHT7WK0urlWlB257Efn1Hevpjwz4hg1CFHicOQASB1A9cc1hGkeLKhJN3Z20SYTIHPvTpEOAe9VILsyr8vA71bVzsyW4HaumNOxySi47laeMhckjb7msi+hEisVyRjmtO5lEnB6Dk1nnUobRsMdwzUSijn5bs47xLEV06UKpBAIyO3vmvjrxLqs9zq08d1L8ySsD82RnJB5r7j1GW3nQsUEikZ2sOvfkV8SfGPw42leLLp7dcQySM6gZ2jJyAP5VwVIo66MUpXe4yO2tLe3DmVSTzjPArnruzmu52EALpnOF5zmq9jZX10/l7XIPIBBx9a9C8G6ALRibheuDz61wTqez0PoYO6Rw8ujXdrGjFDhhuye3tii2sLiXjZuAPUCvaTZWlw2wqpBG0jj6VtWvhzTWtvniUtjqAAR27VwyxMmtjq5jybRPDzNEHK8k9D6VuaXCLeQoThicZxW5qFmLC4YRjCH+9/IU+G1t1iEpUE9ST2rzZVXN2NE7rQltbqS2Uo44x09az9VaXUR5NvHuc8YHrUN3raGUKDg5xg11Xhhre0Rp2K7sAnkZqY3k7DvY4qCTUfDKOsysq56EcHPofapYvFflhHcYIPP5V0HjG8t9btRsOGU8EfWvOtRjWJgHG4A5H41qo67ibuje1TxjLfRm3dmMZHAPTpwfXIplhIRACDkkZHPIrlHvgsgAQkE4A7jNbOk2d7qMoNtE0nYgA4rRxtZsyk0i9qurSSQeQWYsAMAjrj0riNSkuIJGLhgCeCwOD+JFe2+Dvh7NqN5E97FhFOWDdhnkA16h4s+Hug6tobwtBGjlAvHYA5BGeh9xzWlOtGLVzn+tQTsfE7ylsl8A5yT3quybzkEnNd34r+Gl3pV7IsS7oi52liAcZOM/UUzSvhfqF5h2wgxk5IP5V68KkHazOqFaL1uca1jLEFdkIU8DPQ0x0STBGRjsa7TWNLu9PiNs8RcxjqV6jHWuHnZ4pzkEZByK1jLmNozQqRh3AOQO9XrKV4yCp+XuD2qqIi6FwOB3pLRHWQl8kE8D0FJ6q9zXm7HW6b9nv4gJW2Op6eorU+1RWrhAQQOmOlcpG8o2CIbOc5U8mrTXDFkzktnBxXJK7WppzXWpqXl3JdHBPTgYqFrOUwl2GQDTbeVAQzng9RXQ215bXFt5ZKquMbicYrkndWaFZPcPBviFtKkTA3At0z09a9o8J+Kl1BxDIu8N2Pb/8AXXkFloUTzh4nGV+Yge9b2kX50XUIsOxAPOD+VeZiaKq6rRnnYjDqtto1se73Oltbos8IxGRkjr78ZqY3FvNbiJ8byMHIrK0fxedQ0pEf5wRwe549KrG3ubiQPEORyAK8Gd6cuSR8/O9OTg90SB7rQdRS9tm2MjblbqPxrl/iBaap8Q7hZpp2JU5A6gHGDXQXVpqEwIAYuBjDDg1nadc3NjdGOVSrZ5BHU10wxDVo30NoYppWbRxSeGD4WWOd3ZMnLMOOO/PHevVtB1gzxpLpUzS8AkBic9uf5U3xLo0Wu6GYZk3FgMY7cZ/nXB/DrxXp3gHW5rK75QybAX6g9ME/rzXrUGqjVrO+530a8p6J3PbrLxUihEu4zBKeCccZ/GtVbsMAwbIPTntXOXmraf4gQoY+GHysGBB9Dx3rkbvxXdeEJwkq+daDHUkED06ZziuuVNR1toehBu+p6rFcI0q5OM1p3kyR24K8cZzXm2ifEHStelVLa4Cy4yUkGCK6ie8Z1AD5BHQHiuaXu6o6kro3rHVAFIDKa1tOvjI3UE9q4WG6WJST+dWbLWDbOSDnJqXWlGzRlKN9zT8QFZronOOuR681ieWobIHGKu318k5Djk45HeqfmCXgYA715dVKpJya1ZjrEruX+6BgZ6moliy2T9anuLhFYIR+XSkWAPgk471xum0T7RlV0ZmyM8+lczr2nNeI/XJHbnFdbMQiHbwe1ZU6BkJY4Oc5HOam3Qcar2ueNeIPC8Y5ZDjBz6g15L4nsTpszspzHk8mvpvUtGOoQSBU3NjjHHNeV+KvAxkTAQudxyuO/p+NezhcWo2jUW3U+lwuaJpQqaNLfueh6v49tra1dUB3KMAAAD2wBXl+u+IZ9TnkLkFGyQo70xb4XABLgqOSf/11mXW2VyygYBwBX2ft2+h8t7Oxg6tGXt3XJPBJFecavp8kU26PJz2A969Tvo3ZHAGSRiuWvoo+QEyV65pqpZ3KUbHNWOrXlkgUjOR3p51f7RMTMnIPpVo23nyADORTZtPbacjJz6VftE3sPlNfRvFFtbKFACkdz3x7Vrz+OolQiPnJyT7YrjP7L2LgjkjrSHQmwNrnPUjHSrjUVw5TZSZ9auSQwUOfwGah1TTTp53ZBGO3pWb9mu9Pb5CSAamk1G4mjCSAvxzn0q1UQctxkFuLtgoT73BIrTi8FscFDycHB5qvpV3FbtlhjnPNblr4qiXzFLYKkbSOcg1qppmdjmtS8OXNg2XJCnpxzWW+nyBgVGFUjhu9dXq/iEasRCDh89QOtOGhyJZlxhyBnFVzJ7EWONlRVOWHGe9QNZo69BjJ69q151ikYpIpBB4HvV+y0CS/HyocAdfWi/YVmcfJYHcSpz7U+3tHGRk57V1reCrtInk2OoB5BHasuWxktTgrnB5xVqWhOpjAzwSEZIx+tH9rT27ZIB4/OtRoS43lSCPWoPs8c8n3cEDnmhTtuFhtv4gDIRKvPoKsf2ha3AAIKk+vaqjaSjMSv41Waw8skBiSeeKbaZDi3qaX2VJiGjlGSOlK0Er4Ckkj09ayyk0PAJyBwB3pYtRuLdSRnOehppvoSoX3NiCW5jwru2AeAT0rqdA8dyaVgOSSMe5H0ri4daZiTMAxx6U+K/t7ljnAOelbKpJKy2Mp4WnPda9z163+JsE8eGlYMR/H3z6YqleXUGuv+9dSrHgHnFefRWkUsYYS7ffOM0JFcbspOQBwMfTpUuTfUw+qRWzOw8S+GrZdOLoFyoyCMZJ/CvKp2+zzMDyQe9dO97qMaOjys6gYAJ45rn57BpXYuDuPPAqVG73LjS5Dq/h1eJPq1tal0BmkChnHSvrbwnJb2tv5aAAhRggdeK+K/Czto+t2t0zBVikEgDqCCRkjg5r6BsPiRazWaGKbZKAAVJHJ/wAK9zDShCl0u3rc+bzSlOU1yJtWPaX1lFkMYIJxn6VH5qO4kyCQeg9a8t03xJLeyF1dXB4znpXU6PqYlVw77GA6E9TXLJxvuj5R0al9n9x0mqavF9hbe+3AOVHfivJ77xeItTVEkKru4OcZGO4FS+NNaubIvGHYwk5B7HjnmvINQ1t4tVWbdhs8KTwB3H41zTmk1Z3O/CYV1G3UW2x6/wCMdVlm0wFZSdyjGD7f1rxe/vX+0Mxz1/HNdnqniuB9IABWRiBnB5H0rgby7W6lwgxknOaiUve02PYwWFkotz77eRqadrYjtiGcsR1xWrpmvSXExRMvx064rgrppLLJBxk12Xw3sHvLkSSggMcAgEg1ipO571LDR2sekaHCFiilKfMckEg/rXsfwf8ADj+IfEEV9JG7wW4YAkcEngjOa86eNbaGCAIWdjtAUcn6V9SfCzw0PC3hG3V8+dIPNYv1BPOPavDxlX2k1FbI/QMswn1Wjd7y/BGhqzC0hEROF+6AfpwK4y8cmQgkAY4A710PiG+EzHJHB4Brk7iQk8kHHGM15ctD1yKRvLJBPX1rOuXYNx0747VYu5jtBPLD0qoZPNUADkdawYrsqSxCRCGXAPBI61n3Xh6AQOwHUc8CtsqD1HAPQ1FdMm3HHA/LisyeZo4s6aLSRzjKjkf1qMEIpIGNxPXvW1esMgdR3HtWBqQKRuRwR096fKj38tzSWEbjLWL/AAKtwyFiCMjPBBzk461QuAGKJETwORnrUseppMgiYBccE9vzqOVV80uCPlFVFXPt6WLpV480Gn5diA74924ADOBjvWZqE2GIU4JHfvWhczAwupx04NYMxyMAgNkgHrgVurI56nvXB1ikVSUAODjHU1VZFGf4R16dRTnnEJHc45Jrmtf8SLbI6RnLHg812UYupKyPl8fKFCHNPRHO+NdW82WSKLheQSO9cIzksQwHtWvfXRmZiT37981msobBUZwOpr3KcFFJH5xVqKcm77jrVRvBJ5z3rSgvGjlG44BHFZ0ahTnOT1rT08hiSwyR+lbx2OCbHXTl4iDwCOKyCpLHJwM9PWtO7faSgO7HOKz5NnG/JJ9KtGLdhvHZecYJqe3ypOT+VQR7FbcBkVcgwz885HH1NS0Gw6UO5z26YqONDkjO4nrVySTJKcHHcVTAKzAg4J/lUMpFmCFY5SSOnatqzuFgjcLwCKzXQtEHHBAySO9RJM3llAevX2rNvQuJbitJNSuyqnPcD1OasXGmz6ewEgI7+1S6LcrbyIeGIOSfxrW1+6S9tSwPIHGD0qdGjSOxR0i3i1IMo+VgeQe9W9X8K+RbvLkbAMnaK5zStSewmJHLdCfTFdBdeKje2DwE5yCCD3ppodjhZmCSumOhpqQLKVDcAntRffLKTnBJz9av+FrY6lrFla55llVQduQMnqQO1S7pcxvCzaR9J/DjT3/4Ry0O0xqRhVPp0P59a7qz0lZSN65AGee/an6BpRt7OBHGQEAAAA5wBnj1rq9P08MoOOcdxXiVJ3Z7FOGlzmV0ZnkwBgAUy40na+wqSTznHTj1rs5NPCnI6YpDpgfkgEjtXPzK5uoHEzaT5KdME8+nbpVGS0dANx57gCu5uNPUNllHTGSKzp9PG4jHHY/jQmHKco42RgAZJ657VX25yCMA8Enua6O80wJkoD7jtWZLbBVOQcqeAKpPUixktAYyRjIqGS3BGcde1XCrZOfxzUGQGwTz7U73JSKktptwB07mqs1mEUgckjr71qOhTGeM9/WmSj5QB19qsVmc9Lbscgg5HUms9ozGSTlgD+XFdBcr8pI69DWVPxGSRnd3q4qxmc9dkyZJHyjse1cT4gYeY+CpweorstSn8lXZjhQMkmvN9auQ8r8ggnOc9a6Ioi5l3MrOqgHoOQT0rS8KXn2W+G8jYckA89qzIArEjrnua0dN0t7iXK4GRxXUtDGcrlfxZcRXl5lFwATn3Nc+I/mwQeDjFd63gi8vpYwicE8nGQPc1n+IvBc+iANL8pYHkdDW8bpHI2mzlkt/OIBHFakGhF9pVTk8D3qmd0RGMEjtXXaTdh0QjBIq7ktamNc+GbvyxIIyVHBwCagbSZYYwxRhnufSvffDGn213p6GSNS5BBz3rA8beF4lixbgIScEdsegpWZOh4v5KqTggnHIxVGVA8vHXkEZroNY0N9PJJBAzgY71zcjN5x7c961WpgyCW3BYkHBB6iggKmOhp+Q6kEn60zyzgnPBraOpzSGqAw+bkelL5ew5UY9qFBjBJ55zSqdwz0PaqJFCEk5I6flUzIVCBSPSlVCsfzHJ9KcjAKARn09qzbLWwoTYBnBJPFP2FsZBHPWpEAcgk89qldcKe+ehFK6RuRE8denWrelybZlJAIz0NUCjjkYKkdfetPRoGnlQAdT271BjOVmfQ3w306TUvDcdzFGAhYqQvOcHGTXNfEnwkELSqTvXJOR2xk811Xwu8QJoIWywqW8q52k4Cn27V1vizwk/inTne1AMwO5QD1GOlcdT3ZqXQ+PxjdDFRrK/mfI4tSHYYz657V7r+ynGTrWtqvCLAhIx1O498dR1rzXWvDt9ZX8kRtWEgJDKFOck+nWvW/2YoHs9Y1pQGR2ijyjD3PYitFK9j6ejVVSKlF3TPX7pwt6xySQcE/jV2FtwBB/D0qvq0flXzEDGcHp3qa03AZPPrmq6nWmrGppYZrhQeFGM+/0NdVBjAHT0rndI/eSLnHXj2rooY+OT24NXZFEzIAhBOec1DgA4B/Cp1AdcHqOtQyAoeAevU0tAIpF28HOc9acqAAHrgZqUsCOmT601kz3/CnoxoRGLcA8dKfCp3cEk0yCMsxweB1zU8aFXAJFJiJCgwCOvTHrSMcU9vmHXgelMdRtznJ96jQBBgAnqaiYlCCPXpTvM2imM24ZzkegpDQ3zc8GmiQSZGeAaYWGMc59DUBbYTg9aegy0WAGR0qhfXJKlV49zS+eRwTmqU0gJIXgE85q0SzKnk3jDDkHFZkkmMjHf0q9eLtBxzk1kzOrSBM9eB9a6IrYwbueyeBlEOg2wcbX28+vU4/MYrR1JA6HB6c/WqmjeXBaxJnOFCnPsAD+tWblw3GRX0ahaKS7I+IrXc231ZyV7FK0hUDAqosklkVZsgZ611TWYfL8ZrmvEd/DBIkEjBC3TPUn0rB0zhadzptJ1FLiBSWBHbmtNZU5A5B6GuE08PAqeS/yNyc+tb8N75WMkH1rCVOw0rMtahAWcn8hUNvdi3wpJHpnpSPfiU4JyRXO6teOspYE4HapjpqzZaHY22oeacAg1uQzBVGf1rzHQ/EqPeGBztcAYrsrfUgwALfjXdTWh1Q1Rvg7iTjPpVmK33Asx49KybK9DN1z7VpRzFu/btXTbQ6NgkT5uDxjvWVq7h7V0OQCCCR1/A1sqoZck1g69+6tZZM9AT+lYz+E2h8R50VP2iUfwliV9cU5XxkEYOaC+ZHIGaTduAJ7da/Oamsmz9Ap6QSY5AWzk9uKZjBHPNITsxj69aXcVxnqfUVzs2RYick5PX+daNv84zn/ABFZkEuTgjn17VfgbGCOtWtRWLZAAxjPPSnRnpkYA6cUsbDHOKUsASMZHtW0diWIWOMgfjUkT/LzxUROalQ/KM9zzmtFqjNgrbgCPWkbC9eeeKmChcEHNL5IZBkc1vEzexm6iyiAkHnBrj7pTuJBG0nsa7LVI1S2bpnHeuH1C4+YhTgA8iuhbHP1My7k2njv0x61SwWjyQfYnrUkkhkkJ644x/Wk88bhGeoHNO9yWijNGZF9D3NNiAC8kmppiOep65quF53Dpii5m2Zt+hM4PRcdPWo8jGOBgdKtXfzjHcGqMbL5hXOCOn1ok7WZm1sVL6Ty4ST94cj61q+GpGuojuGQDyG/z3rH1hDjaDkE8AVY8PawtvGYJEMbDoccGvFxnvNJa2OOtTc2ki/4ma2mtHR0Uhf51wkMKrcFk5bnnua6zxDbpLaO6PuJBziuF06cw3W2Q4C9SPWvJcbtXFGi+xu/8JTeaAA4i3Y7MDjp6Cs/VvFb6uBJIAm4k8c/55qXXNRt7qwKl9jYwCOvSvPpNWMa+QOmcEn61TpX0udMaS6o7uw1B5RsD5B9zVDU2KSbgTkcnJqDQLqMW5bdhiOCazNa1Xyt6ucgk4Iqfq90J4dNandeFRFqduyORgDANVPE/wAMrnUB9p0mbe4GHQkZJ74Nef8AhvxoNP1QRl8Rk4285J9B9a9U8C+Norq6lt2cFgN2T3ycY+tbxoSg1c4XSd7HmF74W1fSpg1xEw2nqASBz3PSvTPDkNlqHh5DKiiZAQy1c8a67EkDiMgsw+6MYJ7k1554b8So8sttISjkHbgnB5/nXSk7q44QcXYsaxe2ckr2ywKsanA+UfnXHXdnGkzvAeSc4zXo0+jWE+nSzyH98FOCT37fnXmrzRw3jAHbgke2auzR61FW8yvIsrJkg+hFTabrXlKYJCeOAe3NJduG4BznoKy/LDSZOQ3FaRs9z06e2o6/uALl3D9OlYt9q83mbs5AHGewrQ1W1aFC2RnqQPpXNXErupBA645r0KEE9TZaIsnVnmOD1q7bXKhQSBuB6eorm9xByB+tTR3DdDkYPTNdcqKa0EpNHpOh+LGtlWAA+X3HvXR2bpqRz3PevHra8cODjnPSuv8AD3iKS2lUMeD+hryq+Htqgc7qx6r4XtV0TUTO3zBhjB6D0xXUSfEa+sZ/LTa0Ofugcnj1z1rlLTU4mtUkLggjPbj2qpbzpcarChH7uRgC3pnvXlTjbY4J3udT4j11PFFokckY4OSD34/xrkdXvXtF2RDaoPQ9K77WvAj2GnC7gVyABkAZ5PevOtWO8MHbJGflPrWLXcwbIdL1OSa5CvyD09q9L8PLp91ZiO5dd/I2s3X0rzPw1oN7rMx+xxyTFeWCDJAJxk+1X/ENve+HX8mZmifHQnnpUuOuiKjK3U6LWNPgtdRxAcox4APA+ldDbaBHLGrLjcQGwDXm2najcXFsJX35Q5yR29c10Oj+MZIGO+XhRtBOOec4rklGSZ0Rl5nT2qiC68uRcY7mtZPIliKMflI6Yrin1j+0WaYuA2f4TwR2zV7TdcVl2Fvnzt2nr161MW07WO6HqR31uLLUw6kFTyK37OUSwrg5PGQD0rmdUvCJsyAkdj2rT0a9DRgLkYPU96uDs2j0o6pGysO6XaeQO/rU4Tys5AxVYTAsCDzgVaiczMFbB579K6WdkNjU0+YhMEZ9K0oLll4yMd6x4crwOPU1binCA55BrMvdmr50bOATg4pfMdiAOQOvvWYlyAemfQ81LFO6uuOQTyKi+pRqRvg4IqRUGcEZ9KpQyDzMk4IOcmrC3AklwPT71UminbqWIyOQe3IzU0bc4AyMZ96reWS49M/WptoQYHU0jOw8RlTuPLZzzUsCKwO84aoFJXJIz9akXnn+VUtyCTAXOzJHQCqzjLEscEevpVtRtGM5zVeZuGUjg9+9bxd0czMTUEEnToDVGKDB4AJHOa1LvhCFGDVEqSBnIPeuqG5xzQyWImMk8nvWDqFuynMfBPUdq6CVSUOOFHH1rE1GRYwQ5xkE59q3T1PPnG6eh51rsGoXV+5iDIgPRc/TtWJr/iK/8LaYHdSHJKqHPfHBr1hngeHehQjuRg+3NeZ/E/TbrXtIeO2iy6tnAUkkex9a9KlKNTROzXQ+ExGAq0JXlrFvc8W8YeOb7xDC0dw4IJyAAOOP5Vw5BOTXo9l8JdYvph5qpAnfceR+GKyfF/gC68LosjlXjJALA9z7V7VNpKx6VGUYpRRyKNjtnmp7e5CyruGRnnPaolKhcHg1H0I56HjFa7nWmeh6b4Pi8Q2wktSm7GTjqa53V/Ds2jXBS4XkdcdKh8O+L77w1KxgbKMMFT/SrGreKTrTmSXhz1yOtOxV2Zq3CxcccfpTheqeTyPeqDyEk4HBpAF25JxzRYpSZNLJ5rkgADrQcMuT2NMiI5A/AmkcEHAOR3osK9yVfUf/AKqVgdozwahQkHB/CpE6EHqKzKi7MtWj7JASOQRn3r6b+AXxL0qDS4tK1PSke4BZjdRxBvlPdickAjg4r5fiDOwA/Ku3+HXiM+HdfWZ8ski+VIhPBXOcj3rnqLR23O6jJcyu7K6PprxFPYS3o+wPmIncAeCPwPaorZHlwHJAJyARWTdWElrqdvKr7oJkDAZ4wQDXU2umB0GOSeg9K+ErKTk3Le+x9tTqRjFKL0sW4LMXNtsZQwIx/kVjafcP4X11cnFuzAOp6AE812Wi6ekQUspI6EntVHxh4eF5bNLGmGUZJXr+Vc8VZ2OmE0+ppa2FOnmZCT8u4DqPXNfNfxcsbbUNJvNQIx5RBBX3OD+OTXsGh+KTDbPpt428gMq8k/UZ9q8Z+JUjpp+ppGm6yZiSD1HfP0zXtZW/33qeZmmuGb80eDSMCxIGBnio6dJ/rD6Zptfa9j4J6scMmnDLAA//AKqYDino5HGBz61IIXgcYNTR/dPbjvUG85APGPWnLKRxmnuUnYUqG49DSxMI2GRkY5pg55zz1qQY7/rUspD0bk7RkHjmpYk8v5icZ/SoYx82R0qbfuwAOfWpZrFXO28DqqX8MhckqeB619NeC9WktTE4uWEeBgBiB9D9K+RtI1SWwB9ex711Oi/ELUdL+7cvKhx8pPAHtVR3sZyo82p9/eH9SNxFFh9xYAnHNdSZwABnjuDXyJ8M/wBpJLN/I1WNREgBEmcEgDBHpmvaND+L+l+J0WWxkbYW2/OoGPbGc/WulRvocFTCTk2kj0TUZCLZinX2+teea3fTxMQ5xnnI6j866y18SW1xAGBDE9uorKvrGLVCWxnnkelclSSi7Pc8qdJ05We6Oag16VlCs3GMHcK8f+MF5pk0ySKgM4O0lsjgjpj617bc6BBbq2SVGOD1r5t+Juk+V4mJaUvE43AEng5Of6V5teS5TqoQcpGTpWpw+agCbAMjjtXa2FmdQt8xPy3TbXF6boYuGOCMgcBa3bS+udDmjKjfGp5U9fwNfPzlrqfQxopaJm6mlz6c26Qk8cHrk1HD4g1GG7EbR/uuOTkcH2xmt7RNXt9Zwk2BkAgZ9fWn649naDaNpJHNcLXVM3VLuYGv6mLiLeAQ+Ohrlv7WmmHk7iBnAya6YRwzAhwHznvnisTV9HEU6vGuwfzPWs0urLVOxD/Zjbd7nc/UVF/a81qGQtjOOc1Yj1I7Nkh+dc/Uiub1PzXmcICcngAdK1hHmdiHBbI2bfxAgBRyfYdavaV4dvPFV2sUcRZGblj0x9eaytC8FatqrgC1kiz83mSIQPzPWvoDwLokHhyzCSovmHBLEEEjHTBoqvk0i9TxsXXdOypu76+Rg6J+ztA9sZb6XDhh5axMOR1Ofeuq0/QdO8MgxraxK6jaXC/MRnjJ9fWugbxL5LiJSNmBg56Vlag322TeSCCev41xupJ7s8p1Kk92xt1qAW33RAIAMiuak8UyNM0bklSMEGtO6RQrIXwB/hXAa7qEdrcOI/mJ4yvrTg3cuEW9x/iAm9mMoHX9K5o+J7nTH2QqHB4x2P14NWJNTleFkJYA9K5i6vjFMWZMqCcEivSptI76cWb97r6X8YM0ChiBnPJzivOddsI5b9ikZCNggDtntXYWaJfkksBnkf8A6qj1S3tI02EqHAJyeO1elDVXR3QTK3hPw5p0i/6SAQegbp/OrOqeFLANm2KkKecAYzXE3l5PHM0SudgPGKcPE9wqbDIwTGMCt16HRZo6eAWUQMUgwegOOv40XGn2ltH5gG89RnsT6VxsmstLNliSAc1qxap9tjCpyRxiplEpNosLi4IAUAknANX7azLRMSACOoPasZp/s5V3zuBzj0qxaawyuT1DHnnrXPKndGqfc6TQrqSKYxs5OTwT6VvXkSBw2c+pzmuHe+NuPNiODn+dW9O8QPM+x2yM5x2rllTfYtnrvgvV4jttIySwxx6Zr1vQLX7PMjS4ZTxivnrwhqiwXyOFHLAksO2civpnQrJde0SKe2IDFedp6Y9fevk8dTcarutz47ME6dZt9TSvY7SBBKFUMTyccmqTaJpup/vmiUyYyWHBz6/Wohp84kENwGIPQn09q7Dwz4dgSBnl4J6bj/j615yTb3PIcl3OAv8ASiPkicbOw/GvDfjp4JbT4F1G1JLyHMoHc+g/DmvojxjYPZXW61+ZCTkjtXBeKNKOv2Zt5QDuHJI6H1r1MFVdCqnunodmDr+xqJ9Dyj4JXl/aTSCWeQ2yjmMtkAk8HB5HGenrXVfFLXYp7YeSN7g7gB345Ga1PC3h+HR4ZIXjVCx5fHJ59eteZav4ghm1a4tp23FJXUEdMBiB/Kvqr88b9GfY05KSUou6ZF8Obe41DxnBMzeSUO7A6EdwfpX05ck2MIDMz7RgcZz+VeT/AAu0e3i1eG+YqUZgTuAI4r3m50Y3VqssY4xz70RwlSrG8UKpi6dJqM9GcbLq/GACMVNZ3AlIOeM9TS6topjyNpGe/Sub1q3uLGwJhlIdTkDPOc5715tShUp3UlqUq8ZpNO6O1ZsfMCOnXsaiDumSD7/WvLrP4gXelqVv1MiA/wCsPGPwrt9G8UWGrxB4LiOUEZwGGR9e9cSVzOTvsbCqXIY5JJ71Moc5DHHGOarx3aMAeoqZZgTlfqOa55I52Mlhc8H8SKhNtgcjJx0q8vIyTz6CpVQSrgetcsrLoSm+pk7BEQCnJ9jWffabBMWDxqQeTnpntXUC3RhhiAfc9aoX9sDkEduPepTXUuLR8pNKroB0z1A781IpjVQFOfWkjsYy/mF+SOB6UjxCAjaec5Ofevu4yaOvcq3JBDAH5iOhrmNRtvmYg5J5PPWulnIkJO0A46+lZd5AgYHoc/nWyb6hYw7azHB53dvfNOaIs4yDgHnFaCxYck5+n1qKQpFkdM5NaplJaFaSJQASCTyAKmt4lRcsMHHenbhJtIxgdCOopm0vIQScZzj1qrqwWImhErHAyM9cU4WamByB857elXreM4IGAwFORDFGAxBJPJ79aSkGphSaSrKMjGepFUrjRgMbCQDXSzgFiFPJGcGmG2DKMAFs8kVSnqKxyS6XcW04dDvz3zyDV/8Atq7t4yhDYPBraa0xKoHIPVfWiXS8gggEnNX7Rohw5mcrE8c1yzzg46knvz6112la7BACuQR0GO1ZE+iB2G77oORg9famnQig3oSMnoaaqpag4N7HSy+K4hGyEhuwB4rFg09tUnd0ACsckHt9KyptIkCg8nHPNWLXUbvT0GQTjBHFWqt9zNwaEvbFtOco6ZUmq6aZDcEMnD9MAU+/1dr5gXyc8Y9q0dEe3t8OVBxzhqpVETylUeELucK0atzx8orJv9GuLKQrLGw9SRzXqVlrsKIAzqvsOgrF8T6tDfBERCX+9nA5rTnT6k8tzgRbgkHaeBjmoWiQOQUxt7Guiis5/J3tCWTOQRUclvBJyeGxziqUkHKc7caejglTg+gqlBppZiQduO9dV/ZDz4MYJGD+NJ/wi96mT5ZC8AHBwfpVxkykujOZltp+gJwBwQepqNb+7hIBJYL2ren02e1bDISB3IqGSAMMlcnParUu5DjZlWHxLNFjzFDDPQir8XiK1uUxKgBB5OO9Rf2fFLgMgHrVebSIz9wY7H/GqjJMiyNSG50y5HzOoY8A5qJdMHms9tN8zcBh/jWN/YsobCEnj9ackV5CflJAAyCO9XzXKSVtjqLXU9X0UHyLhhn+IHdit3TPiNqlnIDKfPGcHOQOv4157FrV3AfnbKjgK1X4fEMcZJli4J5xSauRKnCSs4o9D1D4kw6pahLmPynIIwASD6HrXAa/JHPPvgfeCfxFXEv9NvVyxwTwARUcum28/MUgyTxk9Kmy7GTowWyS+RjLcXAwCTtHQ5pEu3HJHINbQ0KTIIfIPXvmq0mlTo5Ai3g9W9DTStqKNFJ3FgkGpSRxlC5BB4Fe1eB9I+yW6bUwcDBHqeorznwToii4DyAhiwXBHavadDthDPbQKw3ScLkck49Kwqy5ItvfoetgMHLE1lGKur6+SOv8HaP9t1u0edMqsgIGAcnPFfRd1qQt7FUQ8behPSvB7CcadLCEHKkZIOD7mvQRrjSwKfvkgZ5z29a8CT1Z91UouDs+hLf3LTM5JyMdv0rCYM8hycY7epqea7ZztBIzzg8A1WLlXIY8nn/61cs9Tn2HbgVA6kd8c1DMCqblHrk003Sc84IPrWfe6ngYJwAe9YdTIe9yRkYyT1qhcXIBJJzxyv4VWe7K7mB4PaqF3OTCSWwSeuakjqSTzCMluMEcZFYt7dDnceSCQKfcXQVEJG4j06D6ms6WXztxYD/GriVcp36Z+ZRweeKyGuZYn4ck9MHpWtK28DB6DgHiqk0C+VuIwQa1ik2XGvOm7pmPNezHlzz2296pSah12jLDuauXluST82CeMGue1Cf7NC7Z28HBPU13UqUW9UY1Mzrw2kzN8Ra+8KbUO1ycE+tcHdXk8zOXfdzyas6pqJuLlt55z+VZE1yFUgknPcV69KCgrRVjwsTi6uJd6sm307DXYyngZNIAYgM9+xpkTkyADnceKlmyu3Jyc9a6Tg5u5EqlZCW5781oW8rDgjHuKrYww54J5PpU6uqJhTnIq09CG02LOxdgwOR0NV32GQAjceuD3qRHypA/HNMkhJweh7etVsSKy78ADAB5FWIOOc8gcg1DD8p5PJ4wauJEEiJAGTwaVhWIBcYDEnj+dMZi0uSMHOeaXYqAhckU+P52BYdKzNVEuCVWQZOOOKgGBMcgjmo2GH9qkaTaRkZ7mhpWHaxcM/lj5Rx71A07SOxJ4HGM9OKlFs9xEXVSRjqO1U1zAzhwDjrSUbldCNpPmJUEHu3eomnfOASOKtTLGIw6naSKo8uCQckng1NrBHcr3KNIwBBJ5ru/grpq3PjnTy4bEb7zjJ4AII/HNcbFavI5brjtXsX7O2ivc+JZbplIijiKliOCcjgH1FYVpWg0ddGN5o+nrCJXSPHA6AY6DtW5axAHB9Ko6dbglQq4BGa1QAhAPUdua+bk9T6GK0FcBOByuOcdqjEwUZHOTVhlDDBGBj86hmt8Lk8DGKyNkkU7gDk/fzVMIS5DjjrzV0/KevX9apzvhsDkdCa0TsS0rFPUIURB33HAx+lZFxp5HG7JI5HatuUhhjrjpVCV23c5GehpqTM3Hqc7dW+wkEYGMcVTMChuOT0ya6Ka38xiwByOCPwqhPAdxIHTnNWrszsZkluBwSSaosWQkJyOnNad0HLbs8CqMys3Q8Y6H9a1WpLVtTLuQH4I59KzL1BGuQdwJ7dBWlcZQsQBkDAJ7c1h3bMwK55PY1vDU5pMwdeQPbyMRlT2PevINSYPesB8qg9PpXrfiBjFYSlzwoJA968d1SbfOxHUnp6V3wWpyykkOjnWFgB0xya6DS9Zt7ZQ5IDDpXKwqWPJ4AqVmGB09Oa3SszFyT0PePBHiuyntsO4DAnDHgYwO9YXxN1i01C2Ai+dl53dsdsfjXl9vqj2UWEYjI6DvSXOrS3SEE8cda1WqMLq5mPOWYkcknAx9a6bw/MoCZ6gnrXJEHJPfPStfR7gjClsHPU+9aRirFppntXhrVUt4wQ29sfdByMd6XxbrqvAjqNpHJAOc8VwNpqH2Hy5C5DAdc8DmoNX8UC5DA4Oe3qaFFEvUzPEevyX7+UBtVTktj26Vy0jEsTgk+tW7m7M8xyOvb0qvIoHAOQaaWpzyIVPzkEHvT1O/gD6ZqUgBACDk9/WmFQCMdCa1RzMhcYUgnHHftS26iSMkZ4Jx+dK0Yfg85pyoYo8Dpnp6Zo2EnYkUENljke3aljkD9RgimRbuhGM96PLYnAODnmoaKRct7Yzg44AP51YjUCUxuuTVO3kZCMHBHp3rSsFMs+XOTnvUs6ehE1qYSobjPQV33gLT4Ll0VwNzEYwB68VzVzZGVwynIFb3hpHtbhGQ/dPGD0qYbnLOx6JPZnR7xGBBTAwwHQ13/hLXJ5zF5Lb1LBSo5IOcA8V53PqMc8BE03AHeoPAGuf2N4ujn3s9qzbXjDEAg8A8HrzmtJQjNWaPLxFGFWPLLU9p8b+F4rSE6ylqJZ1X5j3P4fjWP8ABG3W48Q6zctAIGMS9sEkk5/Su21nxhp2p2iWySoFlG0IxAY8dMVZ8E6ZbaaHkiiXLk5YLg49M150IOM7W0PLwcZ0a3s7Oz+4j8QpsnAA49B65qGzc5AI47Zq54kP+kHA46/U+1U7RiQOh96362PqY23N7SgpnXAxtOTx1rpBhenI9q53SY8ydOcZOO1b6DGATjPer0NL6ExAC5HU+lRrkkluBnj3qTaEAJ+aojiQgZ49KkYrY34HP0qNz256VIVAHXBH61Hjf0HA60rgSW5CjBOCacSDx19ajRSDg5PvUinBz/OmBKE2gHOQaikDBuvHpTgxJAOT6UyQkYGeDQPQTaDxnkc81HkAk578g08gouRyeh60xkDAZ/KiwyGQsXAAGD3qJ08vk/MD+lTkgsOOR2prIXOc/hSsG5QcfNk8fhVW7KpHuHJPXArVkjXIJ6Vm6gywkAdCD1FaLQnoYl3LvxxzjH0rGllSK4RmOCD+HWti7uAcqvA7mvOfiN4ifw5p0l2g+dehYZGe2a6orqZNNnuGg+IxcW/MgYjqW61sR6gJGG56+NB+0LPY28LRQIXPDhicEewHQ0unftLX8MjyvbKwYgGISnnknPPQ/lXv0q9KUVzSsz56rl9Tm93VdD7S+2gRkZwOp9a+e/2ifiQ+g3Gl21hKi3LSFjIygkKByAeg54+lee61+1hqnkMljaJGQMZlkLDkdRjvXi3ijxpqni+8W7v5/NkA2gDgAZzgDoKqdamleLuzOGXTc1zpW6n1XovxRv0sElkVWiKhg20k4I64B61ueFPixBfXpjuJ0OThRyCPqDXg/wAOvEo1PR0snP7xEJBOckdOa5nxXeyWOqyxIeUIO4cEHqD+FcbrX1O15bRtpe7Pt1tet4IjOLlBFjJbIx71w/iT4j2dlazTiVZCu4AbupHYV8pW/wAUdZs4nga7klR+CrHj8/es258WXd0TglVJO5QTgg1h7SO1jOOWRvq7o9tsvjDbt4hR8yQgyACQEEDnkH2r6H8N+M4L7TVklOHJxu7EdjX59Q6k1vcq4JyDn8M17J4J+LKPaw6Y7SI3Z2br7DH9a2hiLJJo6f7PjpY+tNP8XRNMEDgc4BLD867LTdT+0KCpHua+XYfEKRW6O52rkdT+Rr07wX4vOyJBLuUjA9+BXbSrRqabM5q+FdJc26/I9q+17UPNYGuahstpCpycHIP5VXs9XMqEMRgd6zdcmHltgnJ6DNVW92m35M5oK81r1RzkbAMcggZ4AqTggggYptvGZkyTz396VosH07V+bT7n3sPhIgQWwDj0pzMcjd607y9nOOT3NQuTkAnPNYPY2iWIcEY96v27bfcg81mJ14ODV+1PzYJz6571URb6mko3rkmn4ygA7VFHhRipEXPU/WuhECZ4x1xxmnowXGOmaYy7cgEYzSEFSCOa0W4mW4ye4+gqwWBAJ4xVOBwQMnv71Y3AqQOfTNbLYxexk625FuxHIxwK8/uyHYndg/zrvPED4sn3HHfPp7mvPr1d6kqec/p61srnO9ymmfMPOOMZqNowHLn6fWpGJC4JAPtUUhHTNMm5AxJwc9/zqAyEE5zk9qlkIHTkjtVZ3AB3jBzRa7M3qQSx9W3E98VmZ+diDyT+VX5CTJnOAO3rVO5GcleD19zRNaEMjQhph5h4XrmszxVPAiK0LjIAwFPXrn8atzhih5wcc+/rXFa7KI3BJJJ6gdq8mt2Kirskm8Qz7fLkYle5JJzWNdXz/aSc/KRnI7VDdzZiDDkdCO9S2lmLuEsW4xgAd683Vs3jFGdrOo7LMtuyeowa5U3PmtknORk1razZSJO0Zc7M5qguktKQI85J4zXbTUUtdzRwYx9ZltYwgdtqsWAHr9arvrUt42JCXAH45r0DR/BdpeWAS5O2Urkk8k/SufvPBn9h3ZBl82IHg4AOK3XIldowbsYC6JcaihmtYncjJKjqMelReH9Vu9N1gNIzxEYU7sg4B9MV6l8P76wt7jY20gtuIK5B7V1er6ToPiCZGMcRlQEhlAyM+o9KuM7ppq5zX12POdVvpZsSGZnBHc+3pXI3V1La3Pnxkg5z0roPFX2fQrloVlUlSQBnORn2ri7/AFkO52lTk5I604RlJ2sVHV7HQHxfc30QhMrKuADnuR1qJCrMMnOT+fNcorPK29AQCen1rf8ADU/nzCNwSScZPanVpcq5kdUHqbsUKuuCM8ZxVG4syrl++MV1MNhEsZcZJA/CsqbZ846kEkZrjTszvg7I5S8dmkIZs+1ZNxaK+cc9x7VvajABNuA+Y962fDPhq11eXE7kD+6MZJPvXdTqWSsW9jgbTT1kmwTxngCm39oIZCVHy5r07xF4Ki0mFnhcZUE4OOeP515fqMsry4PTPTNdsJOUtzFss6VZG/nWJF3t1IFX9X0mXQ3TJzkAg+hPUVf+HscVpOXlILk9T+lbXxCihurWJ4hyAeamT9/fQi90Zel6u72wV3IA7Zru/BmoW93dQmVxIFYZHfg5rxq3uXjTaOueDVzT9QvLCUyQSMhPUjqK5KmFTbaZlK8j6n1j4xWti8WmyohUgbnLcbcccV5f4huLOXV2MEg8qU7hjpknOBXn0Yu/EV3GZnJPQsxzgV3Vp4LkW0DrPvZRkE1xToLRX1MWkdh4S8XWHg+QBiDLPhSfx4/Kuo1/wZH43CXJkEGSG38Eke/4V81areSwasBKSfLfAJ7DPYV7N4e+IjwaTAqSLuYAliR+ozWcsM4pNPc53F9DvNa8JWGkeFZ40jD+XEfmOAScYzke9fMK+JJra8kiLbwpK5HYg4r3Wfx4mtwC1llAySAM8NXlniDwdBbX009uPkkJbaOcEnJ/CtaMIRT9or3NYKV7vUzLPxbLbT5DttI5DdDXTab4oLRCUAlwehPHSuGPh+884hYGb5iBxwalaSew/dOpVl6ginUw9OXw7nqU5PqekzeKI7uONXX5uhxnHWug0e9ESJuzknk/jxXnPha2Oo3KeYflB5OOSK9FtrYRhAozj+I9a8+dJRZ6lOSOrsyHIYnAx1NacZWPkHII4HqawNMuGLAEA81uRjABxk46Vi0dUHqWlIZRg4bP51IrhRhmyfrUZAAGDz39aakRkOD0x1rJo6USCdtyheeatwzEnkkY9Kzm3RS7SDjsffvVy2YO3GCcdM1k7pmhqIwlAAHXirkC/KFK8joaz7cnptJIPAxWrbg4BY4JHGf8apakvXYnhcADI57A1Nuy+cA47UgjUjA5IH60sed5yCMd6ZndCHB5c4+lSoAozu47UwoOcg+5pqx/OM846Zpq5LLUbBkyDyO1QyqWJJ69wKfENgJOcelOdg+SM89vUV0ROeRh3MQRyckc8+9VV+YnI7/lWvdxhuSMZHFZzxAAgYHPWuqByyRVulYRg/oK5/VwJoHjK5OOAf6VuzMxyDxjpmsa6jQ7uufU11RV1dnPfv1Pny/8TXvh7xPdWyzv5XmhSN2AR7++K9m0zxHpa6VDcb1JlABDHksRnAFeE/GXSXsda85cL5rMSR1Jz1P0rj1m1U2gkiMpjXA3Lnjj2r0aNNK00zkxNP29JwZ9E+INTEkDSW0ahmzwOp/L2r518a+J9U1ScwXoKCNztGwrxzjOe+MVoaR8T7/SY1iuP9JiUYBzyP8AGsDxT4h/4SG6MpG3PQHqOK9eCs7ny9Og6Un5nOEncSTTKeynOAKb9a6DqFHPHNKDjgU1elKDmgCQZP8AWkA3ZB5pygMOCAR2pp+Q8UDSF6dOnanKxVjnn3ppJIzjNPiQOeTjnpUDQ+QLtyCSe+aVBtwT16VGSVOCO/OamX5l4GR70mXaw6J/nGOpOMVet3CMrfxDo3pWbwmcYIFWrWUuCMcdc1lJdUbRZ9OfC7xTB4m8N2VvI5e/tAEO/uOvHc8da9d0tFdFwPmx0r49+G3ih/C+vwTkL5TsI5Ac9zjj396+wfDc4uI0KYIYZBGOR9a+ax+HfN7RLTqe3g62ns3utV6HQ28QEedozmpTbmaN1IHzDpU0MQzzwMVKriIcYOe1eKo6nvQbdux4J8QdPm0TVRPEnBcYz0zzk8V5v8XLo2vhuMwplbshXI7cEmvozx/o9vf25dzh8EgHODgflnmvl74pWz2+lpbmUskc5Khup4x16dMV6mXJqsjPMn/snzPHpRlsgHn1qIDFSzcPt9DUY5NfZLY+B6gD+NGSO2KG605n3AAjkcZFOwkNHpin4GcEn8KZnHQ08JgE9+1FikwGB0pQ4B5GQeuacE2DJye/FHDMQ3WpHckiPJGeD61KvyMO+D2qJFyOPWnDkkDJqLGsH1LBmIkBPI9PSp7WYeZnHynriqSNjr1FWIGKkYXgjr6Uk7O50RehcFyTwDj6Ct3w5451Xw3cBre5IUAkK/IJPr3/AFrnVKxk55GadgSMGXgYINbKt3K5r7n0N4O+Nwuokgu8q6ruLggDPYAD17mvQbb4w2llaiV5wEALYOSfTkg/zr4+jmMRyhbgcn3pjX0rPtWVgcY27jjH0qJyjPVq7OapSp1H7yPrPxV8b9Om0wmC9TzSdpWN8kcDvXiGveJX1zUTKZmkAOQWOfwrzyIPywwSeDXSaGkczIj/ACnPc15tdRkrWNadGCaSVjt9E1UQx5btxx3ro1ktr+Hc55I6DvWFpWkxRwEuytk8Ae3WrKJ9ncbQdvHA7183U0kz0YxihHknsZ2MLsADwB6ZpVv7m4lBnLuDxk12fhzRbXU8vLgccA9SfSr11oNtCpRQuScAjt3rjtc05oo5LT7mGJgXfaPQ1Z1bWIZbbbEVcqBz/WodT8B6hfI72YZgoLFQOPz965PT4bqS/a2VCZVJVl9McEVpGNkcVSqo6o1dP0a91e7BtojIM5JCkjPcHArvvDfgJRLFPqMDIFPKOuCcc8E9jXc/BaX/AIRfR7iO7ijQSvvDEHdk9RXS6tdWWoSFl2Bc5zwAKiV7aHh4mvKV1F2RUsLmyjCoUVRgADHTirGpWqSQl0HIGQM4/KuVv4G+0kxPgA5BU0z+2rmM7CzH2JyK4nFnmRg29SteTT/aCCSNpyM1PY6keVeTtioNWczWTsCN5HtnNctbgzPKWlIIPByR9aOW52Qo+R0V9dPcSlASAeODzWDdaTbQsHcEnOST3PrimW2uRxyGIuWIOMnODjqM+tN1y/kNmXjA8wcjntW0INnZCiPbR7e/VTFhQOoI68VzHju2h0WziBVSTkADHPAqWLxPNbSEthBjgA981xnizXLnW5t0zsUQnaucgD29q9OnGx2wpO5mx6s9q29OD1APTNUbzV59Rny/BPGMkg0TGNIMsOSMgVnSO8Shx0zz616FOJ2RpIn275wpP3v51Dd2iK2QehqQ4XYwOQRyfSo5bkAbScjrnNdEY9ivZlQrklQffNT6bevaSMScEdvWq6yAk4GcCk37mGR26VbWguRJmkb1rubBJwePpSSFkjLKcgHp7VmG4KYGCOeDirdvG80WSST1IpOKSHy26FrTr1mfaxJUnvW3bxLGTIMepFcpOJIzggj0xWlp+qYi2PyQMZrJwT1C1ztNF1sW7oykgjqDX0V+z18Q45bqXTJwpLsGDbvbHQmvkaO9Mcvycgmup8Ia1c6Zq9tc2zFHBALDOQM1zVMLCoveSfZnlYzCrE02uvRn6CazaqQkqjOBkY9KqS6t5NoUAIOOtYXwq8cW/jLT1WeXNzGoV1YjLHHJHr610WtWkcJZSuQenHWvlcTg/ZO58JySUnF6NOzMWGGXVN5BzgZx1JrA1mwe1DyOmFXqO5/CpbvX5/DKeakZkJzgHOMZ5ycVwviP4nyaofKMA3tkE7SCPTvzXGqCavc3hhpPW+iMbxxqlzBps8tmQjqrEMRnHHFfK+q6rPHqErTs7zhslm7tnJP519UR3A1GCRJkBEgxjHUV4R8X/BR0a8S5giUQOWYkdc98+1fT5Zy2cG79j6zL/dhyJ7M0/hZ8VZ9H1W0tL3abSSQB5HJ+QHHPHtX3b4W1S11TSop7eQSQOuVYd+O49a/L21uwuEZenUmvePgv+0BP4KjFjqLtNYMABKQSV55Jxknj0FfU0HGGjNMThJ12pJao+s/FBiQMihc9ietfK/xT+KU9jrqW1pIXWIHeVYAZJxg8E5GK9A1j4z6d4isbqXSvPnlVivzrsBGeCCex7d/avmPxZqB1PWbueVTG8khJUnJBzzk47mscVGnUtbU9PLcF7O/tY77HUar8TbjVtNeMQhJQcb85IH5dat+ENVmKo0Fw6ORk4PB9c46V5/aiMQFATg8H3rc0cSxTBVcgnjg14VSlTinoe28PS3se6eH/AIjT2nlQXqNIuABIDn8T613Vr4kiumRo3GGHA6/yrxzS7Yz2qRAiSRV6j/JrPj8QXujarGE3qudpVgRj8K8KcW5NRWh49ainK0VZH0fa6hvIJBA6HNWY9TUZAP0Brz7SPGkB05XuZVikABwSOT6VZtPEkF64MUi5OcZI555xzXnSiea4NHcPffNknJPYdqo3uqCL52cEZ7fT0rLjM9xGCgLD2GSay9UhuJX2ODx1BzWGzJ2PD57Z1YMGwcZ59azfMke6IJzt9OhzXTXLwTWpYA56fSsBkKyMQAB9Otfd7HYRuFBBLcnse5qldyINxIORjp0rQAEkZJVRg9e9Ubp0ihLEEk8CrXmUjODF1ZyDg9KrEhs5PJ4GegrRjPm2x44GSM1UI3AgcY5OatXsMqqjbwOB34q5CoD7nGeMEjtTRljk/hSODEScZOeBmquwLUZwSWGAehqJ+ZMK2QT0pUnM6BCOc9fanxWoSQOeSOBU7vQBk4CMmRz9KnjO9wAMDPNE8RmkAAwOhzT3j8qEBDlh6Ur6hGNw8lS6su0tnrVmOEOxDY3Y71BbKxAD5BPQ1aEZZwAvPTcOprNyaNVG44WSSIMrjb1B6VCbOMkqRhSe/atFgUjAx1HIpPIKygEEoRnkdKTnYfKZUmjCeQCPlf5ioJdEZMJt6dMiujtojGzOTuXOQB6elPuXE+CI8EDqaamh8iONm8PRkb2UBiMA45zVF9BDZAOwk4+b613P2cSrlx9QKjTS4pHBcE+gbvVqbbJ5FY4VvDs8THLlj2BNUVgu7e5AkBO0g/hXpMumo0gULwM/NmqN1omdzBckDg4q1NkezRzqa35cKoyYGMHPf3rGlt47iYshwDyfzrsZvD/mxhjHyeDVR/DkcT4KkZHetfaOxHJYu6Alta20ZO1yB9c1tTagmQdisgHTI4ri5dLubcEwyMoHQVSvG1HKgMzAc5B9u9aRqvuRym5r9xBPcA26biRggfWs5tJEMe+WHAPOT2zUWjX72c/7+Ldzncew9q6a61qwurERs2WPY9j71rGr1Zm4nHzWMU4xF9/PQU5/Dbsm5CSTjgjP8quW+lefeDa+EJ5IPUZr0HS7K1tEBI8wkYO4ZxWsaibFys8pn0i9tIkbyWKscZwcVW8uSN/nTnuCK9smmsXgKSxKVXkDHA5rgNfNs+olYI8qTyfr6VpGSuLlZxclnDPzImB346VXuNMiYgADArsrjR7aRFLApjkgdz+VULjSV4EZwPc1pzWQkjkhoz+YNjjIPFI9nPasCcjHpXSroVxuzGCx6jHaq9xbS9HiPTHI60+YLXMQavd2u0BnJzx3xWppviOaV0jkU9cEmkt7U78vGQvuO1amnaRFcTq6YABzgjNHMXGC6nc+H40dUaNSBgFs16j4U0sz36XrxkiMZVsjAOMcD6ZriPDdtHaWYkkBAPOT2Fet+HYkh01HQhgQGwO3FeVjKl5Jdj9H4bw3JRnVa+LRFq6RAoJIGc5I6HkVPpOssmY94ABwMjqOlZmoyISrknABG0dDmsp5XjkDouAepNeVNt6n0OIwbrRTWjX4neSXoID5yAOuapXN+Dhu/Suft9aKxbXAx70574XDA5IHH0rHdHy9SlKnJxmrMuXl5kAKcHPPNZVxO8oCDJIpkwKvkMSc0RXPyncOR39ayaOVq2gee4XB7elJcYMYOfwNNW4G8gBT3zUMkodsE/X0pGWl7kEiYU5PHY+tZtzJsBBOBnrjmtjGWxtBI6A1k6mmMZHJOTVxIvqUHYMCxIAI+73+tNaZUVieccEn6UMCVPHA4rKubt1yikdO9dVM55yKGq3u7ey5GDyemOa888WasdnlrJk5yfeum8SakbS1ldsEHpXl95dG8lJzyx6Zr1aMb2Z5VaV9CoZXZiH5yM59c0DDDDAE+9P5TIY5Pao2BLdcelelGx5rbHCPBDA89qHfe4DE47H3poV0ZSTle4qeRFlQAHBxzWtkQnYh2EIe4JoUFV2g84HXtStL8gQAkA9u9TOEAULxxzmheQJu+o23jJJyBjvjvVhoycDkEHqagGeACcHv6ildyCVGSO1UUiUKVOT1708OFGDk896jjkJwCMHHenOwJ4wT3pIauIzDYQg575pIXLZzxzimRIzEt155yalhIjZgTkk5HtS30LLDbDgE8qKaOXUk8dxUUxAIL9CeM96bEcPkHC479hTtpYG7I7/wjbxPFliCvHHHJrO8ZWcUMreVgBh/CKp6Bqggj4YcHGPWreqRm9UTu4OR0J6AdKEtNCLnF3TFYwuTx2pLeRuxwO+an1OLMgxwBnOfWqIk5AXINQyoM6jSXgZhuHI4PvX0L8BtIS3spbmJQIpZTgjucc9+lfL1tMQCATkjp719f/AjTDaeDrMkFiwZiT0BPUCvMxbcYWR6uEipTv2R6vZxHIYMMAnj1q4I3eQMBgd6r2isYh8uMHv3rSikIQjGK+e5j3ku5HIUOAeoPSq88rZC4yPU1PIAV5644Iqk5ZSQxzjpnOBSTuWlYhOADkdKpSJ8xI4A4Iq05MgwDk5wMetRTRNGMseT2FNWbJ3M+XYjZB57j2qBypAb8KszoHOV645BqpJkbQRgfSq1RGrK7ZXJBzn1qAxhzjkk9TVhyTwRk1Gihs9yOvpQnYVr7mfdWaAgAcY71mzQmLKhc98iuglj3ISTzzz6VlyIEGCDkHknmuiLuQ0kjmtQxuORjHX3rAulUsSAQc5zXUarDzuA+ue1YVzaDBOcsec1002ck9jhPGU+2ylAwQqn73c44rxeW4JlbPPOc+9evfEAGCxYId2eoHUfSvG2YsxAHOcY7161JX1PKnKzLML5I7g8fjUyoH+8OKpxhsYAIOc1JDKUJyTnPIrpSOdyZKwBYAZwO1JJIQdhPAPOKkX55MsMA9ahZPnxnjP51SSZNyNbfLkhjg9AamVjCAR1pVyjjB4zzUksCh92cj0rZWsClpck/tCSVQjHIHv61F5BfBz82cgY60mVjbcQT25py4ZWIyBj8jUk85SYmJzkZPYUsI3E5+tPK5IBBz64qyiBB05PeldGbdyCTK46n0A7Uv3uAPqKcwJPBOB60qIF5PNNaGNxmzOTjGPWmoS2B196mYArx0PrUaoFbABPbNNK4JXHHaMZ/A+9NZGZwVOVFNk3HIIBAPGBQrlevFI1W5OFMYzjArS05NgLen86zoiZTgngc49avqMRYQ4B5IrNmyd0aIvmTPfHWmwa3LE+EyBn9KzElIY7jx0+tPtcM5JHI6ZqUrMhq5u2+tTXd8glkYRcYHYD39q9C0GOwlkh2FS7EEn3rypIsMAO/wDFVyx1SXTrlWR8FTnjpmuqFmtTlqQWmh9GrpKNFHcg5dDkYxxj3r1b4fTyXmmkSgZU8EdwfWvnnQvHsQ0eIXEnzsMEEjOcV9CfCa6F94OguDkuc5JHJGSQT9RTaXK+5hGDui5rcm5lUgEAnBxWYsgDDggZ4x61o6nIJWcjAAOcVQt08xskk44A9/evOej1O9baHTaIAQSDnPetZ1YkHHArG0NNmck9eBXQBQ3JOOOc1W5QxpFGASPYVFgBs+vapPs4ZhxkjuaaVAOeD9KQAUIyQKRTjrnNKWOcAn8elJgkdakByZUnvnvUgGOTyKYSEXIPP1pyksAM+9NMB2wuQQMY6mo5l3Hr09KmU44NV5QWkznHpTHoKoAOSOaZuO/GOM8U3ecDJyM0Kw3Y68UCb6DiqlgemaQrsOQQR3pXAI9TVd2JOM8euaAGTz5PA/H0rC1MkKXOSPWtSV+Tj8ayL1z84JznkDtWiE9jJZtyknr2zXivx/vRFpcERBJkbAx2AIzn617NNIQCRjqc14T+0LMFj00EcMXYn1xitk7Kw1Y8FukO8HPAGR701QNnJz6mnylpm45ANRkheMgkk1opJdRIiMW/GegNSEhUHcYz9DTET58ZGD605MHoOPQ1fOJmvoHiK50NyYnKZBAx1FP1HVm1KV5pGy7HJJ7msGQ8AkEDNSIwK9ccdKOcnfctvMiqc4Ix1qNJSFyPuj1qBGDsQeV6YqyNvllRxgcYrPn1GmQyFpCCD9au6LqR028Sc84PHrWcQegPGeaFkAIAxkU1MuNup6Y/xBlntkjRuCfpjHT1rpfBnxRfTNSiSab/AEeQ7WOTwSOvrXiK3LLIOTgdqm893IbPOeOK3jVUdepbgppxaTTPuPwH8U7PVd8Ul2FZW2qXIG4Y5x3PrXbvrUV8hVZA5PcMCPzr4G0DxNe6Vc+fBK8Uo4Dqex6ivcfhD491PWtXa0uHMysm/dgYUjA64zzVVMf7jjbfQ44ZbBSUlLZ3sfSFnh02496eUAJyePaqukMREgxnI5z196uTMpY85r5CUd9T6BXsV3OSepBqo6YODk89PSrz4xjg1XZQcnoD61zjQgIwMH+lWIfvA54qkynORyB+VT28g4JJB7nNEdx2NqEAgAk57CrAUnpVK1+9kk59TV3OBwce/eulaozEdQvJ4NM4AI9alYblHOQeTUMihcY5Fbq5LG+YUIGee1Wkm2fj1zVGRwSCBk1MkoVeeuPrWkTKRn+JCJLZh2PX3rh7keWTiu11hjLb5/pXI3lk5BYDCZ5rdaHOzJbD8nqelV3GGOT9M1ZmhOCM4B61VlQgDJyQOvrVW0J3GMnc4zVS6ccdPerOcrgnJHrVa5bcCDwc8UJGdlcpvjHORyKpXCHgA1NI+Dgcn3qPeCDlcjrn0qZ7EPQz7p2ETZPUYz3rlp7BbxiHOQTzmurvozNCVBwD0I7c1yty5s5XQnvgNXl1VfcuDK8vhxEhO1gec4Ixn+dYbXJ02YIMe49ea6P7YdoLHJHauT8S6hCsxEYHm42njgHNcnKr6HTBmdr2pCWQED8frWRaai8V0uxgRnp9Ko3Fw+7kf/WqgtzslJGc5612Qp3RbkrHpFv4keNTt5OMdelQanrL3Vm2clscAiub0y73kKe5roWsA0G7HJHf1rJtrSxyzemhz1o15bkyAsjEcFTg80tv4gvdMvhN5rbycFm546961opY4SVk5APeqWs2xvEPlrk/eBA6CqhNX1OGU+XVnO+KtR/tWYSoMMfvYPU+tQ6Z4VubtPMdCDjIyDnHb866Xw/4FudTkzIjJEBncR7+9ei/2HHp2nIkY3Ko2nPJz610yxHJHlgc7xLjrY890DwLeagpcIfLHQ+pz6e1asfge701y77U7jHUV6t4SgiWzUIMEjkenrVnV9PS6hYFfmA4OK8yVeUt2ZRx892jzDTj5btFK4JPbPf2p19ZREHAxxyfWjXtGlsrgyxhiCdw9qghvWuGVD9/oQe9Zqb6ntYavKortmFqliMEjHAzms/TNUl066Qq4XnoRkV111pJmiyOSeDn6Vj6t4Kv7W2N00WExkHueM9OtdVKaejO9T01G+KNYlvol2ElAM4HOSRz+Fec37Mr5b1PFd7o8kSyiG44DAjnjFQeNPCsEduk1qec/MOxHrmvQoVFGVmZyfY4zT9VMDghsEGumXWYrywKOcnbgfWuIntnicgDGDg47/jUltM/3ckc9zXdOkpapmHM+p0+gaG2sXEqRjJQbiPxq3d6cLFzE4wV6/Wt34bSppavPIACwwcnng1Y8Y2Z1ZjdWwBAByRjHvmuKWstyeZo4aPWn024+RsDoD6V02heP5LUlJ5CY2HJJ6/TtXn987NI3HQ85Heq8byI4JJAJ5zXV7CMkn1I57s6PxdqEN3fGaEg5Ocjpj0qvpmumGMKWJA7HsKy3hafknjH5VXMDwgnHH161oqcXHlY1udhbeINsqMCTjgA/SvQNJ1NL22R5iN5AznB5rxa1uWDhv7p710Fn4jYAIGxgYzXLUo22RrBs918N3GmyyYIXeM9gc1w/wASEgXUt8aAe4AFcbY+KJ9Mu1lifPPOO4ParXifxINWRHzh8c4HX61j7NuyOmEupLoviQ6beKA/7vIGABwf5163pN4LmBJQ3yMB+tfPVm26QE+vSvevCtt/xKIueDg4PbjtXPiKai1Y9GjLm3Ols7hIJAxwQTgZ6E5rooJAVXIzjnPXFcxDBlMZyR0I7VvafMWQBjyOOK8ST1PTimjZQh16YJHX1pc7VyOPrVaCQqwxzkVO8m9cHg+tQ9jdajSnmMCOSKu2MGGLHgdzjpUFkpVgSAR/WtKMsWJHTPSst2maK6RetolZcgDGepq/HGq4BIIz2qrbptAGfw7VdhCEkY5Heq8hWHx8PkA9e3epSpyOxpUOxxgcdSSM1ZVEZTkYYjIpEspyMUA45J/CmBSzAnj6cVbCYGSM+5poi3EgkkH9KpbkBEhK46jvmgYB74PU1IsojATbk55qORxuAxwO9bwWhzso3YDkYzweKoyxnoQR9e9aU3JyBwDxmqrylsAjA9a3gjBoxrlSTtAJOOnvWVdZjBRh8xGSffNdBIq7ycE4PXvWHqLefKcAn3rrg0czWp4r8YtDOooLkEGSMHOfT2ri/BdobyGW0kPyNxjHQ5xmvUPiraStolw0RO5QGbA6gHJH415H4Wvmivlk7ZyR0rri3y+Qlu7nVah8IdLSwLkMJCM78gnPXFeHarZtp93NCSWEblQT1OD1r6L1zxNJa6E75Vn2HBY4IOPT1r5z1W4e5vZnd8kseTXvUb2R8pP+I/Uphz1PPrTPvHBOBSdB1o210jHZGCOtCruPvTKeBjmgB6ocgilcEjFN3FeAcA0+NyDkZ696nzKVnoJgoORTl+6ODk9KeHB4bnnIpwUZBz+FIdrEJbfgEcipUcrwc46Ypzxjgjr1NRiPGSMHFLRlLsOI3NmpoJNj5xx3qEbmwQMVIoxgnqOoqWro0iaUFyMqwOCpBGex7GvpX4BePpNStBplzKZbqDncerKSTnP+FfLjN8vygg5z1612Hw28Zv4O8TWWoY3IrbJVHUqeOM8Vx16SnBo66E+Somfdv28MiAnIYdTTp5UjjB38dSfSsDTtQjv7eOVHykihl+hAPan6hfbPkTjC8kkdR168V8ry6n2tKOhk+OtVEdiwWUAgHDZySfT6Gvl/4r6qrWsMRU+bISxPpXrHjfxAJtQW0jb584OOR09a8X+LuoLNqkFuFAaKIbievP8Aia9TLqUnUdTotPmeZmlRKkqXVu7PMWyCeaAOcZqQruySaaRjrX0yZ8c42ZHSr1p2cDihRnmncyDaScDjNKwKdc/Q0DjnrTvvHn8jSbAFJYACk2nd0pwUqDj8qIyehHX1pFjkO7gnpUqAJgjrmoowDnJ5JpqswfkZApWLWhNwv86tRP8AKNo56YqqWDZBHJPWpEOQSTkgd6hotOxaYqByeaWNWI3Z4zUURDgg8n3qRCY885zWWxSl3JvNHlnAyR1qON+eR1P6UtuwBIJyCOtPkK7/AJRz60X0saJ9yZWR8KDtPc+taOleaJ1AYnnIIrEiX5hzg+lbGlzCOYFietc1TVHRBpnqvhOxF0UMspOcZBOCOegrtbrRLJIg6OuMAhc85/nXluj6yisoQ4Oec/4131rE11CrvJxjgV4dWPkb3G29/Jp7lYn4z6mt3TJJ7nDyfOnUAf1rGt9PAcbx1PWuihuUt7XZHyQOuP615Ti7nNUTex2PhuRJ2SJ+A2FJHT0rck+HmkabcS6iIUeeTksVAx64I9a8+0rU5IySxKgHgitpfFc8kZjllMidMHoKuKZ5lShKb0ZpyavaJIYSVVFOMg1l6pOg+aB96kcgHp71hardpI+YmA55JB7mqst5KIsKcnsfWm4mX1aXc6WC6RIN7MC2OefaqEes2jTIjuAzMQMnAz9a4+XVbqFyhOAx5U96dqkscdmsinMgGQBzzjrWLizWFC25veINTRXWJXwrDO4Hv6fjXL3+rS2YHljeM8k8kjvWSLyXVHIc4C9KZe3UkcRRhkgYGaqMLnXCkXU1u1Hzu7I+ASCO5qLV/EqXNqI0IyR1U84rkNQZyCSxBPUelYcl/JEcAknPX8a76dO60O6NNLdHRvepK+2WQYXvmsjWJViJKPvGePcYrGuZ5HYsTljzxVR53KnLE4OeTXoU6VtTRQRNJO8oGTggHg0kUzuSGbI9D3qvE7Nw+SOwqRSC4BGB0zXSlY02LfnAptAyB61BJEZBkHHHFK4KABX3butN2nIG4jvx6072HoOtYzCMEAn39aBb+W+WAUnpjtQ0jINwOWB5H1psm6VxnkE0r6huNd1LBSMnsamtp3hl4IAxz70htyrBjnOKjaQknBYsDzSvcLJk9xOZnGeM9j6mqbx+S5GTk+lPRHcgknIzVs2byr5pUhVHWmmloLcgs3fzgCflJ/Ou58OpAmHJwxHI9a4i2B3ehzjmt3TN/nIA2wA9e3FZSkkybK17Hs3wu8ey+FfGEDgFrd/lYk9B1/DJxz6V9e2Gu2HinS4pVZQ7KCwVs449fSvhXT2iKIc5bjLZ717D8OPEFxBGtvHcFA2AFHAIBrKaoVINVV8z53MsF7a06aSa3PbLnTbS5nMcoEqA4IJzkd+hrnPFPgfw7GomRBDOQSVGSD09T2qzZC50/Er/ADqeSCc5pdTsR4i2YyAB0B6c18ZJJSaT0ufPRhbd6nm97ZR6dLvDlo88D8awPGOhad4j04POfLZVKhsAkZwT19wK7jx3pA0DTBK4LoAzEgEkY45rxnX/ABrBBp7KWIOCMHjJ9q7MHF+2i07JM9TBRcqiadrM8T8U6fBp2qSpA4dQcEDsfaqsBLRDAAxnB7mruuILyZ5EbO47sj3rHSV4sAhjjnNfZqXMtD7eEdLo27DV7q1jwjsgHy4UkfpUsbfbZXkl5ZuSzVStInuIwoyc85FXYLO5tkJ2bhnJDVhKR6FOOyH+UqYx+lb/AIatpbmdXZGODkAfWsO0cyzAODgHmvWPA8EGE3rswRgjGT3Oc159VtqzOpwsm7HUeEtPltnSV4iBtGNwHrW9r/heHW7VmQKkoGQQMEn3rWsli8kFdoGOnce1LNc/ZQCpCgdSelec462PGnGTlex5ingbWTHLGNzIueSCQecYB6dKp2Wm3ekXIErvHKhwQW6e30r1u58b2Wm6eWlJfjaCvPsfwryrxV4xtJ5xIjhsngHHH5fnQqClucNSMtU0exeBNbH2J3nx8w4IGAPan39+lxOShBOSD7HNZPgS/sb3SIlRgPMUMCRjIxjNQa0p0p/NEqsCTzyPr+laf2bGS2PJqSa6Hjk1z5U/lEAgDJJqpcB2kLJggc4JqR3D4JUkEdTUc0YyhH3ehFd7OlBbvmMl+AB0rKvDMwJI49D6VrXSeZAdjlSBjisb96kbB3LjPBPcU+xfqRRFZEZHGCAenc1UWRI5XWQcEcY7mtCBAyHC8dz71n3EIMuT0zzzVRkMkXAxjgdRmkeNmYE9G4yOlJEzCUDYzgc1Y/4+AQBggjC5qm+wAsXlAEYJ7gntVqAiQAH1xgdqgC+Uw3EnI7VYQFG38HPIApKWoDpI3ifOMjtSxRiR+euTwe1MNxK7HCg49e9T2obcAwwSenpUX1KSLFvEnmbCc98Gp54juAU8g8GmSW4jJC5yeQSakjgLBZCckZ4FZSa6m0USJl1G4fWppJAygc5UdqjjUspDZwRwKlX5NoIxzyazuapEMTnfkAge46VMLjd8hA453Y5p3lFZWYdMcj0quFIOcd+SKnmL0LCZlwAAOep71Mirk7uCOnvRBDwME565NSpBvdcjJJpqWpNkMSAyEhcY9D61MiJsKEDdjGKQRtbyAkcZzUyqODjJ6itIyE4kCWylSgzx2PNVptPB4Kn65rWjQPlx1FSSbTGDjJziqUyeVnNz6SpPzAnioINBCSbUGQxyM84rqvsW4B+D2IotbQxsWOCPT0o57ai5LnIXGgLCxEsYIzkEisy58NwSBmVfLJOPl/wrvpo1lkO9ckdOKiNnEWJKg9wO1WqjYKmjzU6Rc22BE5B6g0+4m1q3hBhfcM4bA5HvyDXf3GlpIVwmM+narC+H0W3LMoORjiqjVdyfZKx5m2vXaQBZAzMOGJ5z9as6I9o12HuWIBPGegzXUz6HHvI2bl6k46c1jan4cG4FFIXsRW0a1t2Y+zbNm6isr6zeOIx4CnBGMg+ua4v7BPNcMsJ3AHbgHqO5q8nh662MYpGT1xkU6xt7+wYyoN7KduH71p7e/Ujka6HSaHZQ2seJV3Bh0PX8autpljefIEUAHjiuatvEk6KS8B3g4JHTOec1PP4iDWrFVKysrDC8Y9DW0a67kcvcztb062gmEIAIJ6gVY0DR4EmUIN+4gYb+lN0mBNZuS8snOM7TXXaFpkVvqUWCCq8kYznrWsKtzRRu7Gkukfu47cEKpwpI/lXZ6VCumWhiUnBHIHr2rAtWS51jaCcKOhroCoKYBIK9DXk1qntJtn7RlWGVDDQgu25X3mR2CsXwejdj6CpxCZFAboBzUUMfzk555zx1zTrm5+zrhT82OnGTXIz3OVvYrXdkWZWA6cComlNsADyRyKil1GVgN4bIOPlHQn1p0c5kAVkPI6nvzWa30OHF5f8AWopNJNdSJ9RMjYB3Emp1inmGQCTiljs445d4GCfenXNy1uVKMAAMnJoSXU8V5I2vi1KrpPb9RjnmlimDcscms/VdYLna7gYPAB61FFdBFTBznng5zSdtkfNYvD/V6jp3vbqbJm2gsDyBWZezA5Z+D6057sqmGGAf5VRupgUwx3A9K0SPKkrFW4uQqEDkA5/WuZv538/cCVGSc9RitiQcEDrnk1zniG4FtYyYbk8ZBHBJrspwvucdSXQ47xdcy3rCISFFXIKjGD6Zrj/7MeM789+1dxZmwud32uVQehLHv2qabw3bSkGKfjoMYOa9alzRSR5dS1zz6dJBkhfxqDe4YFq7y78Hzhy0DhowBw3UnviqEvhqeJ/ngBUAHOOea60rI5XuctHuc5wSCfzqcKyqCQR71sDTUXO+PaQeMCq09lgnBwDxzWi3Ia00M9EOCXPHam8mUEZx706e2m3bVwwB6A1HyuCy4xxg01oxJFkoApfsOopiCR5htXCdDioYrss+05A5xxUy3CoMZ5I/OtG0VcsRwAy7iT6VaFvG6YQg/wB41SW6AAUnnufSpkchDjhe5FRcEMkUINq5AqOJwGIPAHc96VslSQ2fxoWIbBgcjqKFqyr9hJpPMIweaovO8bYAyO/oKuiLaCBgEnjmqmw7grc5NV0uJu5uaKizKATznI+tW7+4lGEUnHp2rK0+4jhJxwSME+laEdys42ZBY5APtSEjKvS8hwwx7CqJU5AAwT61t3Vm8ZLEZHYVRzyW7dMe9RI1gtSO0WQXCAgYY4y3avuT4V6aum+ENLhwxAhDFm5YseSe/UnNfFOnRC7uooSMiRguPc8cV98eFdPS00y1t0/giVSPcAV4+Ndoq56+CXvM3bdiFwmTxxVyJwFwQM980W9qFXgDOOT+NOaNSM9PYd+a+fbPcTsQy4X5cce1Vp4/lyecdzVyUK2COcdqhAyCAc+oNJD6GZHIsch4yc+n8qZcyrIwBOQKsTKsbkdATziqUyjccZxVxJKrIFJI6dagdBgkkDNSyoVOVqCRScc89/equLUrSDIIB5xwSKhjGxQMknvxUshHA75pOgwAMj0qiV5EMr8gcDHft0qltDZzknNXGbBIbn61E+EQEDg9hWsCGc7qSAyuenHI7fWuevyQcnG0nkHrXUamoVyW69/euW1MEsTnA7V1wurHJI8x+J0pS0QpggthueQD7V5THtkkJ6DuPevRPiRcYJTdkYPNecoCjbsZ9a9enqjxKrsx7434J4IwDR5G0ggZ/rTGxIQecA8Zp4kK4GPxrqja2pyNskyeuzApUhJbJyO2KYkpcgDI561NEzEHPUcZ9atCHPGgwByc1AS0cpGTzxj0qXdxg9exoWMSYLDJzjNMBjDf1BIpyEw8kZGPzqSfZGcKc+9AYE88ijch9xAgcE4wcdfakSQjHcdKeGxICD+HrTniCnnj/Godh2XUjkKEZxyTUL5UAAZ3VMItw3DnHcUryDBySD2oWhKVyBBtXDcH0p0a7JMnkEUsaGUHccEd6Tcc8AkDqfWquFh7SDdyvHrUUiAsrD05FS5Up8w570xVAXG4j6+lO/ctasbGxDgkYHH4VbikyCN2e2BVUAlwAOpqRYynPXkn61GlikydEzk4yDwR60JcAZAB9MCmRzMrYAGCKWdcA+Xwx/iPap2KvfY0QQYd4JBxwPSqNvMZJ9rnvgZqe1kMibWPODnFTQ6OShkXBI5z7VomS9UKJHQhA5I569vevvD4Q2ptfhloglBEj2wYhhg4IyCfzr4HhBmvYYmz87hSfQE4r9CfDxCaDZWw4McCJx0wABUtpi5UijqAKXBI5FVUyrYHU1cvI33sDggHioYF3HB6EYGa5nqzVJHReH0LxgsMkcmtwgMwHT61kaEBHHx17+9axG5xj8TSH0AnbxyD3zUTKS2AfpU8ikdeeMcVXTh8Z59aepHUcwxgDr3pVQMcHr1IpWIPTrTQdpAP40gB0HU/iKWNM9D+FBYFsd6RW2t7Din1BK45yV5PFQ7wWJJzU0g3Lz171VfAOBnOaY+gjnGaSIjAJNRuxBAPpSlPMQEHGOpppXEPZhuJJzntUbggEnpTljGMlvzqvOT2PHpTsFiCZwucDrnOO9Y2ouASMcnr7VtbCo3Hp1rB1LlixHOePersZt3Mi5OxCB6d6+ffj3frLfW1sCH8tCSOcgnHevoC+z5Z3HjHHvXy58a7sN4ouERScBfmzknIyf14oVio6nnhCqOv4VXnKllcjGPXoacFduQcjPeo5kMgwSeOcetWhsVZEIJHrwaUNlSQRn3qtCpjJU5OT+lSqmCAcgnoapEiswkweR60qIi8fic96cUEcOACTnrUUUodiRzjsaGw3J1MZwAM565PSgsEbBOO5PaoxGd5bOOOQKFBkcY4AznIpNWGtUBBLcVJFGm0k4zTZIymCDk9vemO7Jggde1IoUqI8E8AnANSRuV4B/OgkSqMnBHWkWVMHjoccd6blYcHqbFgqSRMWwTkcivY/gLAj+JWJLK8cW9QOhGcEE/iK8PsZmXBUfLnkCvev2doHuNSvZ8bkVVRW7kk8geox1rz6krtHbB6aH03p7EKDyfc9atkjYCTk1WsUKQoMckA/wD66maPAIPOe1cMzeLIxhnJBxjrSSN8mPUcmm7cMNp4PX2NEiEA46981yMtEKAkkHJANWIYwDknr+VQK5UnPanw5lYE/wA+KcbIe6Nq1GFxjJ9avwoAoBHBHWs20JwFJwO/vWhGWGCDkeldMdTJ3FKHkDp6VEw4IPWrXLc4waa8eMHjkZzWqVybma+UfnoRQvIyasuqliSAfrUbRAcn/wCtWkVYzexQv1BUkcDvWFdykoUJ4P6Vs6uCsOAev61zU5zxnk1unYwZn3ajJAGeOprMkUhiD2rTmJyQOR3JrOuAYwee1ap3M9yqwDZBxnv7VQnIAx1PY1Zkf5iCD9f8KrSAsuSSSOuKnS4imwDYJHem7QxGO45FWBH03du1JsBzjgjtis3sYszLo+Xk4PAziuI8UahBEhIPzk8Cuy1eYqjgY+UfeP0ryLVtbSWeZJF3MCSGPY5rjqxKgiRPEBzgH8PU1jXgNzM0rbjn1qHSo5b2/wAYAXPfpXosng+0k0wyB9zhcgZ6Vzqm2zojY85vLON7brk4xgda5pIGSRg45zx781u67FcaVdlZCevGOQRWJJd+aSRzn1rqgmloVJmnp9wIZQSOh7110WpB7YIuCSMfQ1yOl2xuACwzn9K6nS7IO4AGe4BrlrJx1POrzcE2zO1C3l3hghwTjPvWvpNj5kaF+ORmu6XQo/sKDywcLyDWAunSW05whCA8KOgrjcrJXPIlXbN/RLhLW2aIjJyckGpVtXvJyAcg8kdh71iQyEOFBzk9PWup0q38qLeWySOTjpWfPc45VLmhp8cdiAife780X05YAIcnODVKabbJuBOc5GKLd5ZZfmTCdia5+Yw57XMzXECWpYgHtz+leZ39wLS6DK+STzjtXqXi2AR6JMckMAGGO5Hb8a8TLve3xiUguTwGOB19a6qEee9+h7uXVG4tdmegaFeRzW6ByHAOSWOffqa6+51i3vNPaBiAMYBHYYxXjN9fz6NhehAzweDVRvHskcZVfmJPLHIP9a7adGTXuq57Kl3NjxHYRafqAkRtyuck11GjeH7bxNpYmScYUFWU84I9q8nv9cn1H52ckjtnirnhbxnd6NdhA7eUx+Zc8Z6ZIrrjQklzPoJzR3WpeANItbcm8nKleS4I/DIry7X7S20++cWsgeMHAx6V2nivWTexMUlDrj72c4rzq5cyyEk7smuqjd69DGcrovQ6zMsG1H29sjvXb/D9LvWZjZqGkjOW4HQ4HX615oUKgHov86+jf2bbKCbT7m5CDzTKUZiRkgDjArHHP2NGU47nFVm4wbT1GXHwOtb2BXWEic4JBJGRjn8a5TVvgfNZ3LKJ/l5IJjP1APPWvqu2gHmAAAjGDxTb3w5HdoxKZZvXvXyKzLER2kcCr1H1PjmT4W6uuNsPyZ6E9R68dqc/wo12SHzDaBVAyAT1wOQPwr6yTwtHCPmUEA9Ks/2VEiAEKQDkAD2rohnFbqk7HRHE1Op8L6x4XvdNDebbvFt5IYYx9cisdGKEAnBBr7L+I3hS11TR5wYQxILYPABx1454FfJGqaS9vePGBgA8g9q+iy/HfWotSVmj0KFb2mj0aKEcwlYDnIHenPI7DBJwO1MW1MbkkYBPWntCc+uegr1NE9DuhLUu6WAJIxIeCcZHbmvovwdAq6PEAfMUqMNXzXYiSO5VCCQTjB7/AI19KeBnL6NbKvzosYBI7HGSPqK8vG6anp4WV3Y6CwiKZGOCealjYC4IBwD1xUsaHsSARQLQLOCOv+etfOyase3F6mnaqSoyOfU1NgqdpIwDwafEoCADAwORRjKjaORWTeiNoPUmgHIH8q07Q4wCMk1TtDsIJX2JI6VoKu4Bsdu1ZGy3L0AGASM1fCgqMHP0rPtQHAyCT2q9A+3ggfhTuJlyEAgHpnoM1KoJJBGeetV4zlsgn6VKJdvU4J7+tUtTNt2JFXJw3TP4CmONjHuCeCKU/Mcg89TjOKFliVSG5OeAa00IDIcH5eAOTTHwF+bBzwKaJ+SBgA9qViGABzye9XHQzZVkVnGABjPb0qrcJsQDOTnp6VoKhbIyRn16VFPbA9T0649a3juc8kYs0ZDgg9eoNY11HhnPfoM8Z96354TuHUY6E1kXcRwe5J5+ldUGcsrnC+L7ZrnSbqBSQZEZQfqO1fN+mySWGoPG4KsG7+ua+qNXgBgeN0yCP8mvmrxjpk1rr1y5UqjMSvsK76X8r6nDUlKKbT1Nq9glu9M5O9MbiM98V5DrNsYbyQMNpyeK9S8NTXcmUwzqR+Q+lZni/wAHs8j3KKFY8sccn3P0r24OyR4DXvNnl5460gPPrU91atA5BHTioOnFdaaYLUOvFKq9h1poGacjbSM0DQ48Yz0zzRThl+MfU0hU55FJAhQD+FOAJ564qOnRnaTkkUyuYmWXKgYPFC5CkDqecGmB+cY/OmFm3cmosNNFi3nVWIcfl61KgV3yR1OcVU2cj1NSLlWHOSaTRSZoQxBiARn3NOkh25BwR/Oq0czKMA5PvUxuSsJ3/ex1FZam0Xc+gfhj8SYhpCW15chJIQACWxwAAPxrqNc+IVl9nYicSMVJABJIJ6Zr5e0m/wBtwsbPtQnlj2r0dPAF/cad/aC6taSWgBYlpTlR6HAx7V5FXBOUm07H0uFzKFOny1IttLQ3dHafU9Se9kiLWkALs4BwMeh9a8m8baq2teILm4ORGTiJT2UdOPeutf4mXmmaFLpAWIEnaZYmIyOhz2INeeXDi5kLE5J7CvRo01Riox+Z5eIrSxE3OXXZFIjA570hAOM5z3qwY+mATj1prphc45J59q6UzhcSFgoPFQuuxsjvUxAUZAP40xhnjmric7ihFwQB1oJHIA696UDHbJpMAnJxVIzsSRyBFIPJPT2oUhmwBzQqAgAEA+vrSFBGwIOTU7jURxQ7umDRg5wARnpUoYEYJFISSpA6Y60rmiTsMRDu+bp71JsO3PUc1GnHBJznindCcZqWBJEDgk5yKtJzkHpjpVURuyLg4IJ5Hp6Yq1bRAbi5+oNQ0NApMbBcZBPGKkSMk8nmjBkyRgY6Uo3DOME44I7VDVy46EhhES7ySP6U+3lzgjII6VC5Yx4Y5NFum3OSR3rOUbo2i7G5Z37WzqVI49a7fSfGjiIRlwHI4XsDXnUJXgg555z2q5bT7WAU4OetedUpJnUrM9p0/W1vogztjaO3p61IutRk4U/KehNebWesvFBgPg9Meoq5aawEJ3nBzyOuea86VLXYrl1PULLWUEJOckdiapy+IoopCA+SRnH881z1vqEU0QKOQMetYl/OIpWcc5Pr1rP2dgULs6y88WiPIUcY6k9DUVl4zxjeAx7E9PqRXEG5acMWz7D05qlLcSRyEBsDrin7PmKdK565bXlvrku1SA2M4/nUd3aC1YqzkoRwteb6Rrs2lT+bG5Bzz6Gruo+OZ7xwS2AOqgdafsk+mpPsGamp34098xDBzUC6sJ4/McA7eD61S/ta2lgLO+WI6N61g3N0XkZEJKE9KcaZcaVtCfWbszy74dzA8EDpWVtMmS4K7f1r1/4P+E9P1W6kGpFHhZQwWQcEg8jJPpXQfE34deGkMD6UIrWdSQ0UByGGOCQTxg+ldUbRjc3Ub6HzsQzyEYOQSSDVjTtGlv5wApKscc+teraD8I31dzKrBYhgHeeM9+gzXbaP8Lk01PmQMQCuQe/TNZyxPKtEX7NLqeUWnwsvbi3LxJGRjIYtg/TvXLah4au7Kfy5YnQBupHWvqDTvCUtvEwU4wMHPBrM1L4fJeT7548jBOSPWud422yM7W3Pma408xYYZPHFQx2ryyZCsfftX0ZP8KNKmuMuDhgFIzgD1x2rUs/hhoFlakG1R5cYDMSf61ccYmttTNtI+Y1sJGm+4xJGDj09TXX6T8NL69iDlCQQQuBwPqa9Ufwhpul3vmiFCQcgMgIBFXJ/E8VoQi4jHXCgfpVrEp7k83Y4BPhzDZ2QF25MgOTjpyOgrlLzRrSGV1h6Z5IAzmvTtX1i31D5TJ8vrkYJrnZPDcN22I2wG6t3JodVNaFwfc4yDSI5njA4PTJr0iPwrbw6UYxGMFc5A6+h696xR4PmtpEKMX2nkVtyanJptqIrklQBtHXH4VrCat7w3qtDyDW7Y2N9IgUj5ifbOajgvniUBjjHcd66jxTBFeHzIADnkkDnmuOUEnYwO4HoR1FbK0lqJ7HW6FrzI6rKcj+VeseDL8faInD4BB+buPSvFfD1pJLcruBKA9/SvTNIBs2Qo+CemD7VwV0kmzmrawdz6x8H3EGt2CRvIrsFA49uO1SeILZ/DkRli+dOuB2+leQfDrXL21u0IcbARn5untXrV9qK6zYP5pBCgE5PHT3r5eS5m2fD1Pib8zh9U8fWmoQzW15EDtBB8wZBGORmvm/4kSWUlzi1j2KWPIHGOcD6V7x4p0TT7y0mVWAnAJIHGPQ14vr3h6K3BdzvQt3PT6cV6GBi3JvsevliTqNnlwiJUg889qRLRC2c/UEcV3dra6ZLGxIDMMgD1+lcjqm23uSqDPJGOwFfR620Ptace5reGrKF3CS/KpPOMV3d94at/sYIIAI9uOPWvMba/e2cbTtPUVrnxXdyxmF3LKygA/4Vm79T0oRdk0WrXwykt6Eikxjkl8dK77R9Ensody/OgGV9enevLINSubeYupbPfNdTbfE+6ihMBiRiowCSev0Fc/Ld6nYuZrQ72XxC+nRhnYjHAHNc7e/EWeWWTfKY4wu3APX1JNclqviebUTgnHbHqa5aaebzXDklT+v0pqnd3RnKKS1R02p+J7i+mLrMSBxknPFYQuGuJ1Dfn61XsUFzkEEAHqa19P0pzMBtyCcA+tUoqLseRXtFNs7fwr4ml0u2jIJHljAUHgjr3rQ174mLe2nkEH7SSfug4xj69RWHDYuibdoHGOayLnw3KGZ4ly4P3c9TnsTxXrYeotup8nOalNo2zA8ik9F75qqCSSnVSMZPatyNVeEjOR2zVIwiJWBXO7uOorzXB3LUtdzMkQhBGnPGT9KZFZjaCRuyenvV6O3JwoBO7Ocd60LbTZJ5URYyU6cA+tLkNebS5k/2cVtHCDIAzkVhmzMrEEgODkivWf8AhHmisdwTBxyvWuIvLJFnkYjBzjOOlactrApXOdRWjIAJwB09aWUgMSOH2/lWoLDziAAc561JNo/7sMOTjFT1HczLFXk3lzkj+97VJ54diQoJHGRUqWTwDJJGTj25qxbWgYMCMknJPr71DZoQqpkAdACOhz161ai+8AeCehqWGySJTlTk5/CpvsmMMQcDv61m3qXEctqXYEAkgd+hqUQOCFGRwcj0p8Tsh5HGODg1ciDFd2QOMknqaydmbq5Se2Kj5hnj731oi2FWOeR696nnJ8vZ39arxJsGT94ds1nc1W5NCQSAeOc47c1NHbjBOB602FTIMnj1AqyF8uMgdyMn2qLoZEVYjgc9MU7lSgUZPOaswoZVwBzjqP1pklqYRuByc8inewB5e84c9KcoAyo4IFJHEVj3kjPcUjS/MoA4PWqTDfYapdSSpyOp96miIGMAjJzg+tOiUKPu8E84pzgKQQOQOlK+pVu5NBMCpHIwec+tNOUfcOhNELA/eHU5p8UQnkKjj0pcwWGKA8gJGeetTR2aTyKCcHPJpxthGTg89sd6fCGRc4O4U1JpalWJJdKKYCnPoelJ5Ijgw5z7GmTXcsWAcsTyM9quwt5sCM6+5780vaaitoZZtht5GQT0xVGezBYgjKd66iOKN0wQCeo+tV5LKN3GRnByarmM7HPppYkVQDjHYDrVefRyrqoVRxk+9djDpijBIwAOPakbSxI+TjrxV3TW5m1Y4WXSwp2mMYPHQdagk8JKyKXQgk9VGAPc16EumRlxmP7vtRcaehQc8Zx9Oa0jJdzNryPKX8ItG4aCbyyOpH9K2PCyS2uoOsrsyqAAWOSPXmu3fSYRATgFiDxjkVzNlCYLy5OMqo4B6/jWinaSszanG80bOgyxS63LvbJwcEcZ+tdLLCI5Cw+Yn8hXJ+FEeW9nmk2nLYBC4IrqJZyZlUAkdznGDWbV2z9twsVGnFLsRXEpgjJA5IxgnH5VmRksoklBYk7cg55q5qUYnUZAYryBUSI7wKgRkCnJxWDR6lNK12NnV4yhCcHk496A5KAkAEHirMZbYAQCB09jTXIjQEhd56ccGpaNdNrEDuGHJIIPBPaqGqJJcoVQ4I6Grzq6MrHucc96jMDZIU5FSRKKRzsnha6kiEokLvgsRuyc9arWTyW03lzjBHJJ/KuyhIhA3MQxHPoDisTVLQz3ACqSSCCQRkehquWz0PlMXlsajvF2v0IHvI5jtJ4A49KpyXEaBgpA64J9aiu9NltYyfvE84Hqa57UZbuMjhgCcHHbiuiMWz5GtgatNvT5lu9v0jLENg5NcV4gllupCqsSh5wDwa0Vs7q4kAZmjXOTu70+TTC0ThFLsAckDgYrtpJ7o8LEQdPSSszz+XS7mTcSMLnAHfAqBZb+0wgDkDowJ4rsJrG68vmE4JwCR0qsVMDlJIyePvHvXqRvpoeJJ3uY1t4p1G2bAnYjvvGa2LT4gOpAuYFkx1cZH6VDNaW8ygkAH2qP+woGUkgnP6VspaGBtL4k0u4+adEQEjhl4HbtVqTTdJ1GIPBLGNxxhW4Jz6ZzXIPoBYkLLgKOB61UNhd2T+YM8DgjuKpTQHWN4K3BjBOjYOdo6nPpWTdeFrmLIeHOTjJ6k1QsNY1CwUkPJHk8ZatGy8d3MUgExW5IOSWHOMdMitFZk6mfNoTW4HmQugIzgjtVB9IQuQxxnp7V19x4ztrqLMlthiRnnIHrjvVuNdGv1EvyKR0GcED3FMpXbOAbRn2kIckDv3qHyZohsJ/CvQF8Pw3IPlygsSe4HHbiqN/4MnjZWSYPk8g/0x/hQQcW8rRoFxggd6bDftuCuuPr3rp28N3ZjY+TkLyfU/hWZNoojyGRlbIxkdKNi9DPuroYBHJP6UkLJNnIIOAKfNpYk4LbDjuOSaoyWlza8LlsHOe9CvbUlFw2ZjbLPkHn8KswzJkAEAgVlySz4BdScdSKWGcLhipyeMGi7e5STNia/e4TBJAB4z3qOMptAJznJNUPtYxyCRSx3IL5bkZyB6VmzSC0Om8IaedR8RWMKHJMynjqADnivvrw6m+ytpIxgPGrEHqOBxzXwf8ADB2n8d6PFGMGS4VTu4GMEnJ+lfoDpaRW9rCi9FUDj1AArxMfrZHtYHZs0Fj2jk89qbIE2jII7HFSBxtDN07ZqNpVYkgA88ivEeh6yuU5lMakoM45wapbjK3Py889smr8kwPBAA7mqjYYnb1/nSiUyF4wQRnB9TVCRCMk8jOPer+wvnJAx0qlKduSTkA9atInZlaZeOBgetUXVuvOQOTWgwLJkc/WqchIbAGQeuefwoDVIqEDd07d6VUBkyBjjtUgjG/kbQepJqWPbyV5I6GrXQllJrclzuOR71n30gAAU4PY9xxWz5bMTnAHWse/jSKZyBjJwGHf1raOxk3dmFfbgcn5j3BrDvo/tETFuMD8M10OooyxlwNxPY9a5jU7jbanIIIz+ArupLucNRtLQ8O+IW2XUGUEALxx69644oEUZ6dia6LxrN5uoyjJJDHk9+a5kEvwTkA16kFoePN3dxzIMAjpxTg6FSGJIH8NM6jjJFCoI8ZHJ7V1RONt3ETLDK8dadE3ykdyOR71ICJAAgwaWGAB85wTnIp7FK73I4iSzZBOSMewqeL5ckgEY4zTzEVB9f6UzkKBznPNRew7aChVk5YAgdaYZBG2ccZqRsCJuSCarjDYJJPahMjRbkiMCxK54p7uHQgtjIwPrTABGOOQRzTEiEjZx15oFdEsbOgAB4PpStCr8k5J/SiTEW3IPPBqRo9wG0Hn0pp2K0GFOAv5VFkouMZNTyRuykj8j2ojQDG85yO9NMkjjKuBnJJBxTZYtxBHbt61ItuQ2VGc9Kc5EWNwwc8Um7ku5XkQockdO9OSTd35FNlYzEAYA/nUiRjYACAcc+9IpPuN2FWyDipFc5wRn39KiiVy2CeO5NT+QI8nJI70GiYiOyOCpwM8n2rfsbjNuAD1HJ9a52U78BSQAeQKuQSlY9oOPTPapTC+h0PguxF9450aDyxIrXaFs45AJJHP0r7f0rdBtQjCMPlI7DtXxz8FdGfVfiPowYZRZwxOegwcnvX2z9mSOIALtKgAA0vMq3UguYN+cAkH1qtFb7GAI4HPNalyp8gFBkk9Kq20bnG8ZJ5x+NYyNEaujplOBgetaqpnFVdMtiIwM4B7VeKiIYznPrRdjIiw6c5xUSgFicc+9PaMkj2pu4g5FMhoiIYPkjAp4j3EE9aeibzkngHoad3yf0pbCsM27TmlUDOSOfenhQTz+FKV7jkiq6jIjnPI47VWmj+cHBGD2q047jk1CwLMOPqaYmQlSTxzj160qN8xXHBqQqF+v86ViqnJGD0qokMruQgPU57etU+WBxyR0HvWjJEvl5BB96YsYQZPQ0xFG4cm3IwQ2P1rmbvcz7cfSumu3Qkg4rmrxNrMQR9Aa0SuRfUyNTUiMggkdTjt6k18j/Eq/wDtninUWBVvLlaMEcggHANfXN86i1kD9GBU+vvzXxb4sje2129icgukrhipyOpAwe/FGxSMdpmJAIxz+YqMkEkkEZGOe1CzBuD9B9amCAnBHSmrWNCAKGXZzz0NSpCV4YZPv2poBRsdR14qwG3MMnoOlBDGNERgEFjUUkYDADg5zxVh5sttPTHBpC4bIx6c0EECjywQ/Q9KInYEnGRmnyAFzn2pkb4JGAQO3pVXHcfBl19AD/EaY7BjgjJBxntTg2VwDgk04jemCB061I0QZBY4OOxB70qwqckHAJ5qII8rsQCccU+JWBO7I+tS9hp9ixE/lEKvBPXnrX0z+zLp7S6FNduzfPcMiJ7DGT+ZxXzNEB98DcR2NfXv7PWlx2fgixlVGjlYu0gKgHJY5z+QxXBPc7oPQ9rtUOxQecDH1pZ2VexJ64AqSzG+EZHNNuINoJ6571xT1OqOxSQgZJB570Ftq880KACQRxTzhUAIz3Oa57ForOw2cevFPts9RjHr6VE8YZsYIHpUkIPQEYHfPfNJIexrWuWIH61qQEhMHFZVn1yT0H5VpRuCBXRHYyZY9eoqNgeuc9ql2Er1GcfnUSqcfMcn2rRMzItmevXvjvTDyoDHPPanHIJzTGjJHH1rRMl7GVq0eQAXK+1cvfJ5QznDZ5rpNWfEoJP0rnNRcEkg9PWtkYyMt5Scgniqk7ZzkZFTTPgYzzVSUkrkdK1vYjS5Vlfcfm/SqhPlE85z2PWpZsnheeahUEkFzk59OPaluQiPeXYEjB9PwoYEqT0x3qQw78kdM0kse6LaOCc4NCV1qYu5j6rGktrJgfNg/iMc189auC17M5JBySR2wTX0VfxKkDlmyFBJNeL+NLG1XMtvgHJyO555rOUNC46HN2GsfZGIA5A+8O5NXYfFd3GzlJGAYYIJ4P4VzUkwLnGQQehqK4kMaZLHFZqmzRM09c11r6IiQ7jnArn4ZlEgYnAJ71DNMZASDnBqqrB35JGO1dUaasRJs66xvgi/Kciu88IK10gZkJwTg+orynSpGW5jQNwTjBPBNfQnhTTov7LiaMBpCozj+VebiouKSR4uOqOKSXU0be/K4jI4UY/+tU0FqmoMQOD6f41WuNIuH5RTxg8Va0eynRgMFcHknNeO73PAdV9ytP4YMU4lBIXOMf1rTs7cLCUJ47mtZCchJAD65ps9ssaGUYAAztFc8lZmDmzPGm78OnKryc96upBE8ahFy3cjvRGzpblkOSegp9qTF8xGT1IzWd0hKZi+ItMfUdMeAcseg7+1eB61pl34e1RwysGB3AnuD0r6B1K8dbvJPGeMf1rnPEWiDXkUhE3Kc7sc9Oma3oV/ZN3V0z0MJi/q8ry2e55AwuddYRlcyEAAHpUE/wANdZDhVs5SSfvAEqfxr3PwP4AS3AeWFWcZ5I4z2PNdm2klQQFwAckDj9K9CONcHamjvqZpr+7Wh8j6l4bvtCcR3sBicruAPcHpUekaM2qXBSLh+4+tfUmt+G7LXbNra6hVjggMQMjjHBrwvxf4cn8B6vG0AbyX5ViODz0zXdRxbqqz0ZtRx6qtRloxln4Gv79EtooXkduAoGc1U1P4Q+JLMCdNLmMWcNjGVPqR6GvZfhB594sepHBhK/KWHOQcV6Rq+sLwroGDcEEcGuWeNlRdo28zKtjmnyxSdj5Cj+H+tXMwiWwkd15IGOB05r2/4HeDNS8KXMkt7EBC65VWzlSSPz4r07StKt71zIIQh64Ix+tdBLFDBGIlUKT3A6V5GKzKdWDpySszD6xOorOw68uEgAkgIJxyPwqpp+vusuJFZs8DI4H51LBbO2BglSe/arf9hF1Doue546V85Ko09GVBXEuNQLy7gg2/1qONhczDggE9KljtCDsI5H5CmvA9swIyCTSjUaN4oz9f0T7UjAtxgrjtzwa8n134PQX9zFOsSlg2WY9//r17gYTcRjJyO4NVJLdN2DkDNdNPETpu8W0/I0WjunY+cPE3wMbY72spQqNxyoIPHPSvG9S0ifStQe2kUq6Hac+9fd9xp0WwkkFSMEH0r53+L+i6bputJcKw3yEK+AMAdjivosBmNVy5Kjv27nVSryi7N3R5Fpuny3EiARlmJyT6fjX0V4PCW+lW8axgMEAYgdTSeA/Ben3ekm5VEkHc46nHPPpW5HZR2cgRBsUHgCtq2LdbRKx7+XVlUm1bYfEh69CTSSkrMMkgYxVnci4IGT79PyqC4iEzKy+vSvOlqj6SMtbGhDKAoGfxq1bAlgTyKoWKfKA3XOMir8IMbAHODWSbbNluW4WJyDjrxWhaqVTBJ6cVVijWRgTwOua00QFExwAOfeku5qW7cDaDgZA49qkDMoycgVGhVR8vTrTsmYYOCPQUJhzInWXK/KOfWpeTECSc+1QR/IcHgHpVjeu3GT9KtED4m3KOORmk8vI3Ed+tEIBOM1K2QduOla7Esi8tdwJAxSuDIeBhQc5poLBjvyVHPFSMnmRkjIGOKpMzYjxHB24PvVdySCM57E1P84jBJKleo9aqyjLjBwPfvW8brYyZVuoyU6ZPrnr71lz4ZevOcGtloSwODkYyKzJ7crnAyM10Rb2OWaTOW1FHbIxnPXNeFfGG2OmvFNjAZ9ufXgnAHsK+gb5A28ZGew9K8j+M+kLe+HLiYsN9splAZeuBg4PrXoUHeSuefUV1Y8s8NeLUspwrnj07V0Hi/wAX2zaOdq/OwwAO/tmvJdKZTfR+acLu5PYc9T7V3eq+HTLbKgG4HBBz0r27crPGcNTjprB9YmzCpBP8OM0xvCV1FG7upwvUgYxXf6Lpi6RaMzjoD8x6g1kDWDq929sziPd8uRwcCtlLszPlZ55PAYZSpyfQ1FW94o07+zbsJ1LAHII59KwttbJ3RA5WIPTIpxfHQc+9R9OM0Z55p2AeoyacFBODxSJzxmhvQ0egDgRnjJ5oY88DikVeR3qQgKpJ61ICZAQdzSxcnJ/IU1VywA9e9PVPmOckfzoKTdyzBGXPA4yKSVDuII4p8MnlLkD61K7hkA6545rI2juVFi3DA49PepIrye3Ro0lYI3VATg/h0obCMFzjJ5qIjLnk4A4OOtBuhzl3wWOeOlMGV5HT3peSxGaI4wSQc9etNI1Q+CQoSDjn1p3+uyD0603YN3J5zjNSpbtJ904xxmkO3QYyJGCMZJqIqhwMgnJ/GnTR+S20nOO5qJwBzkg+lNGLRItuBJgjIOOlRPbe+aN7YG006KdgeRke9UrmKiiMQMOo+hqT7P75z0qwk4lIUjgdDUyqCwCjPrUuTKjFIpkcYI6d6EAyecCr08C7cg89wOtVXtzgsBzQncohdM5IGR2NSwoSuScimiFgwVgSSaesTA4AIHvQ3oBNAuOwx0pxTgnqTyRSQKqkgnk9KnjTzCDj5u1ZvcSVxqIWTBOOeR60HjI60yaN1mGD35NWBCAoL5H9akaREWIA4J9zU8e3ZkjmoWYuCACMHrSRuFGD+VJq5oi3AgcbjgDuPWp4+HBQ5Hv2qnGfm6mpxLsyFHJ6k1i0nubxZbW6YNgnOODirEN736c9KzUHcHLHJIPeliJQMHGPTFYOCZ0pnQWWsvE+08jGRUtxqomlAI4x39a53zmGMZ54z6VL5mNuTk55rJ0ik9Tp7W7ilG0kADiq90BK429Pcdq54XpjkAAwD3FTfbJDkAkg9D3qfZWNLo0lwCQecfpQbdZGyvXGMVUVnlACklu9dHp2gTPbC4ZfkHI9aShqaJ6GJcRy7ACCPSn6YjRzEyHIzkEmtjUY0aEJgA461z0l4UymCCOMjvTUXayBanaW2vm3tvKifaDkHB5963PBsc95eK+QEXjBPABHSvKLe+eNmyxIBJ59a6nw343fTTtlJKZxgGolBm6s1ofQ2i6v/ZkBT5NmMgH1qza+MdtyVKhvUZ4+teKX3xDieJBCSMjqSMn2xVS18byfagTKSCOmO1efVg3eyKjG59Fxa9567gQhPQCrqXIuACxz2JrxzS/FTXEaAMS5PA7Cu+0W9edELE5OD1715bTdzCaa3OlubFZApAJJ6EKSPzFc1rFxLp8xDAkZwBngV06apsjUHDn1zzXGa1cXmo6g0QjIAwQw5yPU1KbRyNGfcytqRKI3PfNcprehtGxY7g+D8w5AHtXX2OkzxzguCAOp5q7rVmr2L5TMgHFWptrUi/KzxC80u6a5KxMznuOenr35q5p9zqVg6KY2Kk9weK9B8Paesl4xMGTyC3PHauju/C0NzCyCLBI4471sqjaGp2MfwfcRToBKq7mBBJxkVi/EqAGArFHkjksAOODnmtKTTJdMuSFJQ54rn/FN5cz2rxgbnIwAeM9utdkJ6WZS11PN7TWBa3BS4AIztIFSa2LC8gWa0H7wHBJPAFVNW0G6ihM7oQ55YHqPeueeR4xt3d+a74R5ldM10NnT76W1OQSDnmt2z8SzRyRsDlm6hjxXJ215039cUouSHLZJI5ApTp8109jGcFJNPZntnhjxuLRA4+Qk85bqfxrqv+FlX95bG2hl2qw5JXOfXJr5ui1eaFvmJA7DtW/pfjGW1ljGC8Y4PpmuN4SKexxPBw3sj1h769DStLMTvAByQMD0GK57WtSdInVzlB1zznisXUPGcskQKrwwwWPas251Z7qyIDBpCxyCe3erhQjF3S1NKOGUZcyRhwXbW96CrEIeCPTJrQ1RIDYmRNpd+69Se5Nc5JI/2gkjIzwDVpbzzkCgEEDBXtmuvleh7UL9SWFBsQOOexrctdOSTa46jpXOpIV3ZOQDn6Ve07VZI2yzYXpzUOPc9GD00Os/syGWEtKQCOnbNc3dxxW10wzkZxkVekvJNRhECcue+ffmsnUNHuLRCXcnvuI681PKrm0ZFyVYnt94Pz9iOprLuXDJk/eHSqkckhYIGzk8E1qWvh+e6Jkc4QeveqsluKcrok0UEEFzgZzgV3GmNFFHvJHXANctaW/JiKgdiR2rWLyQoPTBwT3rC93dnkYlc8XE6F7sKwO7OOwNRTa1bQg+aShbgYHJ+lchJqckTEu2AMnBPY1k6vqs0yrGvIJyW9K66UuV3Pm5YVxd2z2288MS2cYPI9Cw606z8PLKymVgO2M9TXpU19aTQm2uEBJGAQAcmuefShcX6IjfKT0r1K1CnGX7t3R5FKrNx/eKz7FGy0PT4iUcbnPIOentTSLWDPlAAA456/nWjr2jvpTKQCQR97JNYawNIQWORnkHvXC4WO2Mm0XW1wIfKKkgjv0P41zl9pKX8pZGADEkj0FabQiSQ/MMoR1HI4pfIK4ZTjI//XWEkaxdznYdEdMxgjLZ698Cpo9GnSJgy5A5DAda6SEbWBAy2OuORSkO5IA4zzjvUNJDucNc6e6SYdTgdMdKZFamRxs+XaOc8V2t1pyTKW6EDIHrWbJ4dkkYFWC85J+prGS1NomXFp6SnLHBHBJq81iBEGHQHn3rUj0Ly4xliW/vdjzxUdxbtHDtI7dAKzehvF3Rl/Zww6ZPcDvTJAIowCMEnp3FW1hK7WGeOCPerAtI5wGfkjnHvXPubpmEYyJBkHb79KljhDnAHOa0zAJchhgA8A9/eo0tSkmAOTyKzZpFlWGIRyYIPuR0p0kRznJx6VpR2TSfKAAeppJbEgEEcqc81Ni07kEG6FRtGAfpmhD5kpVu/XNNWKTdsOeucmpI4SpJI+bOOaL3sFhzWIaMY59aaNkOVI5xwPWtGwlQKVckf0qpOIp7ncM4A5Bq7roUiEShGGB1HftUiMkzEkYJ45pzQpO2QBkd6ckO3G4YxxWd2OwsCx5YEdR1PSmfZ3V8ocD1H6UMV+ZQeSOppbdX6Ekg9KTlYLDlWQqMZJx/WpEcrkOenQYpZCY8Lgk//WpEfewDHHPAOOTS5g2HRoJGzIowDjr0rWS2iEKKh4J6n3rP27gVAwe59auwgxIpJwfrUpoHsSi0aMqD09RTkjRX5IAPc4qYTNLDg5JPeqrWpYgEnGeR3qrkWJvMxkKd1SI5yBjtz6UkcOBgD860I4RHDnByeQfWquyLXGIvAIHJPJojtVm6jAyTj+tPWMnqR1z9KmIA4BP1pptEtFd9NU5PQZ9a8+v4ja6tdB2DIT8uOw9/xr07yyQcHjHNcHrdmg1Fi2fm75zWnM73Oiikpq4/wwP3T7AAWOSD79a1ZQ0ZA6nuaZo8McMG1Tk5JyetT+WFnwWGcZx7e9dSufsOHqJxi/JFby3TJPIzwaBLKOFxjPUDpWjtjKFXGFPQZqqlqGYlDkZ4ANZs9SnNNEYwi5zyepHrUGwvkHjJyKuyacWAY5Kg8A9jUM2Bgck5xWTR2xkraEbg+QEK7j/e7is28u2ibMRLFjyp7cVq+YMYAJB9ulZTWpW6c985NZ76ArJakEsjXZH3lI7+tISYnUgguOp7VchlYR/dK9Rz296qTR7gQTx3rWJ51UgnvFMgjlddxPAzWNqBhUEEK2T6ZrM1jR7m5uXdZSgXgYJ/OowDDAQ5YsOCT34rdPQ8eqmnoUbq4AckEAZ49q3PDd/Z2kRlu9pUEAEjOfbmuXnt555d/wDCp5BHFVb25mEZgVDtPJwPSuqFRRPzzNpKdS19uhvXmri41B0hhDQbjtx161PPptpNCZZ7UgHuR1OKg0DUbCDaLkBGBHJ6n1ruZ7qz1HTWgiKY28E49K64Vk9bnys007JHnknhiwulDwHAB5Ge9V7jwlKqgW7gAnoeppk2nXltqUv2UM4Y54PBxXo3hfw1K1vHNfuyNw3ljBJ745HQ1osRFu1zLlaWx5Umg3cAcFGYjviqZDJKVlhcdjuUgV9Fx6VpkjbnhGWABI47YrF8UeGdIstJe6DpIwYHywRye2R1NbKrFoEmeGTWSTKcpgdhiqo0O0L5CYJ6gH+Q/wDrV3y2NhqBYL+7P3cdOajn8FoQBFJhgMEnuKuEk9hPQ4NvDcU5ZUOMDoR1qhcaDcwylU7YJI6Gu5n8NXtmSEXeemV64zVeWyubdGM6MADglhmt7sDjWN9aphWff1yOwqS38R38DqWkzjkbhnFdECpzmPJ6ZI7VVmtba4BQIFJ5OKOZk9SC08cFIyHRXYnnGfWri6/p2obN8WDnPPUH3rOPhmKU5jOw5zmqU/heaKTeJcrnGO9NO4HRm0028BUEA9s4BFV/+EWimmURygg4wAcnmsBtMvYAGVmPofSq323UrGdXJdcHA61S1EnY2rjwpc28khCrJj+7znNZsvh5ogWlg2jPp3qez8XXdq5JI2nkg8nNaaeNorkBJ4Q6Z79jxj/OaqyaKT7nMyaVExIBxjrkVTfSWVvkIPPAFegwX2lawHZ/3TgYG7AGajPhyyuYg0c6hy3A3D9R1rFp9C46oqfCa0e18f6M77VTzxu3KDkc/lzg1966X81shI2kDBB/n+VfGXgTw0bfxZpz+exijlVpAnBK9cA+/SvsuwkJt4y3TAGAfbHWvCx91KKPbwOqZpEgpyeO2e9Rs4KsV4FJ5wZcA5I61A0vqDjrXinroimRmXk/iaR12gDGeOtPkYP8oAOOxqPkHBOD6ULQRXnQ7Rjp7VS5d9pGRnjNac6BIyc4/WqaqWVWKjPr3rRICvMhQYxzVKY7ck4wD1xWg2HkbJyecD3qlKvJBBHcGnawtyuSZCWAyMf/AK6VU6cgewp7Jt4zx3qIRlMMDkelNXTJIpZSFwDz0rMulLkZ/U1rPCrZJPI5xWfdIFDDIHqTW0VsYyZhaixgVgcHn1ri/EVx5dq5A4wcmusv3HI5YHt6VxHjS5FvpsxBXgcZPtXpUlY82q9jwPX90mozfNklmI+maygrkHPr0q9fl5LwsQWOcg1G0JZS2cE9vSvTj0PKZCLcKuSSB14pFw6jJOQatJAXQA5H9aje0KOcDIrZOxja+4xB5ZGKsLFucMeCOQKiL4wMAn0NSxyHAJGOOlK/Yqxa8okkk4HcCq+xA20A9e/egS56k5JwaQgMwIJ4P8qgzDaNpXA61EyBR82QR096mV/3jbuABx7mo7kArkjA71a2M2V03YOTk9s0QyFmOMcHmjOckE9MYNNhV2yAMDjJrXqhJXLUau/BIIPQirKDy1GGww6A9qqxKYiAScZ79zQSxcnGMVLXVlE4lZs7hyeN3rSqiqM/xdye9QxsxHPfuKe2doUdjg+9TYdmOeVolDDkdOau2dvFqICuQMnk+lZ2Q4GDntj0qS3DRsCjEE9qLkF3VNEWyXKOHz6elY8jDGRnIOKvzXTy5Vyc5496plA8m0jk8UhrURXGMgnI6+1WTlowR+veqqQqsu0HHc1Or7Rtz371LNBF+8QMfSn/AHsAD8fSmgHIOcmrJQJhgRnHSp6l20PVv2ZIHn+KWnx+VvjSKVpGJ4GBwfrnGK+t9VuSrBU4Yd+xr5i/ZRiP/CaahctkxR2nAPTdu4P1H9a+j9UmJm3gYIxk9qerQao2LMma3AY5IHPvTljJPT6VS0afzVBz2xz3rWjQq2D61jK5oi/pu7ZgjJFXON+H4OeKr2eUXA61ZkG7pjPfOKkrUhlJAJHUdDVYHqSOatS4AIzkDqRVVlyQFJqtybNghJbOBj0FODkvgj5aQAqM9PcUmDyec5phYkIz1JAFOyQPUHiockkDJzT/ADCOAc8/hT6iasKTj8KjLgHp7UeZnII4PQ00gY56+9MQ0nPQ81G4yOecHg0ByGwOQe5oYZAB5PrQSRPuJGz7vUimtIx+Q5z6mpVGMgEn0FQSgMSCcGtEJlK7JwRgHPXFYlynqOTWvdFhyMED171kXMhUEk96tMzZzfiFhFZyEvsAUkknHbNfFesSPcajcyuGBeV2OTk8knrX2V42uBb6JdyuRgRsxBx93v1r401mbbdygDIDkAjp1PSmCMxYy8gwPu5OTVoSllIOAcdaYkvY9+DSq5TIAGO1BdxqxEAlWIbPNNjWRjvbPoRQGZSxB+g9cVYjYyKBwDg8UWBjSTJwRjHPBpiKM8DI96tLAwj3Y59qikUxryMH371SMZaEbK27bjB5qPa4bAHQc4qZVJTcxzQjOgOOT2phe6GBQhwwwcZwaXeAhLHAPAFNIMpAbqO9NlQuoDAjGeTQNasWFwjdeDSOg3kKeveo4oxgAtz1wfSpQQACD+JrKWxcV1JIQUZV6DPOa+6Phfp8lt4RsQ6Mu6NTl+p46/j1r4fsVNzcRRgb3LAKB3Oa+9/BkP2fRbQAsUEanaWzt4HH51wzsrndT1SOx05gYQMcjipriJ5M7RkY6etULW48vaOck84rWSYFQQMZH61wyO1IzHtwBlhg46f0qCQbMYOR6Veuhknd69aqOgdcA8dayRaaSKDtlsYwBRE37zgFcnoasyxhUORkjuKrKDvAP5mo6huatqRx79c1rRLux2A61j2mAy4ya14x84A/E1rEzexdGCB3qGY/MAD0p6PsU8fjUDE4yBn1xW6s9zFjkIPLDPvSzgeWdvTsKQnC5IP4VDPKPJPHQd61SJZy+syDzSA2frXP3f7wEE//AFq09RmDzuRyM4x/Os2Zxk5HHqa0jozJ2sZc6jkHBOOMVnTy7QVAJHPbitKQJlieme9UHTIJzT7GZU8w46GlEO4YJ5NOjAJIHIzz9aliQ5JwTjk+1aLsZsbBAFyDnPc1DcIA4OeRV1mbGSmf6VRmPmsTtI/rVpWZDsZeqxia2ck4OCOK+afFepz2mrXkO4gCRuD3BPFfTF0pZGA4zxXzf8T9Pe18W3MZj2KVWRWBzkHOf1FU1cEzlGuCFznJPeqctwXB3HPPNWJ4UjjBzyR0rO35fDdSeCaqMUO+opYKhOcVCr/PnPHelmQngZ69BSxW5wMj5TWytYiTV0XbBJLi5SON8SMcKfftX1r4ItV/sC1YoofaFYgdSBzyfevlnw2kUWrWbznEKyKWJHavrPw6o/s2ARklCo4FediY3aPm8znaUV3NKCFI5DkDk9/1qdraIPlBg0w2jrhiDg9DjrU0UQjcHJOT0ry5Uk9T59zuV5oGnBGMBemByTVc2zOm0Ekc5FbzwAplTyRzVBkKMQeg4471xzpInmuYMkzw5ABAHUHpVBtQfzlyeCeRntXSXtostsSQOmfrXOto7SsZAMAEgAdOtcE4WHzM0P7NTUbYnOCR17n8alsLCO0XGMeuaZpYkt12tkjOORWlcwefCAnDk9R3rJIvmLVqy26hsgknotSS6nEhAkAAJxWNHBNaRl5GztJ6nrxWJeamZJcvyc8fWtYysPmSOwma2nw8YG4Hdx346GvNPiNoUvie9s4lBwhPAPHJxyfpXWaXfByqg5J49a6ldIjZFkdEJxkFhyPet4ye6di+ZtaGR4X0KDRtJt7eMbCq4YZ6nqa0W09bucA84ORmpVt/KdcEcnGKmSJo3Ugc5rnnLsy4tmiITawggDIHWmKkk+CetNbVjbsiTR5DHqM1rWSrMwZeAcEZ/wAK8auzvpaj7WUvGFMYUgcEd6tWeq/Zy0TJuz2/nSkRQ8EqTjisySXbc7yCR644rzZSsz0IE73DxXRaNOGPIPbmpbsiZASMGo3uFyMAHIqdELwlipyPWoUnc6FFENtG8nyjBFN1K1eGAkgAURXKwThs45x9KdfXhvISpPAPAHetozdx2MURvPGUJJBJ5ryz4o/C671mxae1cMyEsVkOM+wOO9exQIka7Cc8dae0SSxFHG8Hgg9DXo0K0qUlOO6JUbuzPH/hRo9/pGjSx3DyZycAEEAf5FbZtyLhizF8nvjI5rr1sU0zzVRPkY7toFclOw85mBwMnA9Oen0rvhVdSTclqe7lC/eSXkSRQqcknI7Z7U/AXr0HpRCdycn7w7VAuRIyE5J/Tmtj66K10LVngnOSQelaccROM9M8GqdrGqkBfxHr+NakQ6ZGT6VmlY0e46OAxkEc/XpWlbdcsQBioIYskZx9KurAH4P5UrWRoSJGXxzxnHAqdVERAByO9EEI2gA8/wBaceDgjkd6S0Ai6scjAB45p6A5AB4HQmkUEkk8jOakUFcY9eg7Va0GxxYoQw7VOs+8ZIIPfPeolUn5SfwPeiNRuwefXFaoglUh1HA98VIrgIRzx0FR529unUU/zkySMg46Yq1qZ2Iy5YdCBn8aYAF6gsCec1IOep4PTFJNhMHOARWid2Q0QSTLFwBkAdKx7qYlyykkHrWxPCGTcCOR361lvhATjPqK2i7HPJGHe24JLk4Hc+tcd4v06DUNLuYZIy4eNl+Uc88ECu4vFEqOhBG4ce1YV/bDyyMcAHmuyk3dNHDOJ8h/2M+j6uQQJEjYqWI684Off1rvNNvUu9nAwOgPT2rW8caXG9xKQgBJJBA69/zrmtDsmEhG7Azx717cZuVmzzKkUmbOp2TS2xCABiOQOg4ryHWLC5069YgkMrEgjPrXtTzeWpQHjHOa4/XtNTVH55YdCOwNbwk1qc3KjzK5upbpgZmLsO5OarYy2OnPet3WdCeyJIHFYjIQeetdcJJrQhw1GMQDik/zmgqTTgD34rTQys0CtjpSk5pQmecUgPQdKZI5JNpwRk+9OJ3NkfnTAuST1p4Xntj3qAHhhtyKN2Oc/gaYF+bB/wDrU9kwAR1PQUDRYiyeetXI0UqDjmqcBC9Rk4q5HuYAkdOnvWbOiCuyu8OWyQT70GMKOADjpinTMWBBG05/MU1FKjBB/Go1R0RQLZykCQoQh/ixTZECkEggeoFdpp+q6dDpBikTL7cEMByfrXH3MY3sUbKA8A0rts0I3AwCenrUkVxtUgAEDqahL4jKn8KiGc47HrV7ivYmlcOu7GDUJCsBgkknqakMWQVDcDr7UsMZXjGaaaSJ3IxExHqKagOcd/SrTAjIIIPsKW1td8gJPU8n0pc3ViW5b0zTTc5YgDHc1aTTxAzM5yMHmrUKmGHKHAHesy7vZHfB4/rWV22WnYq3MZjmYg4GeB7VEs7rgYJHap2G8gcsSKj+zFWJI4HINaqxPQj8xjJ8wx6fSrsMqA4cdsZqmuSST2OKlKgqHyfoal2M7Fp1R+gAFKIzG6kc89jVOMNLIMHAH61egLl8kHA9e9ZSbRcVcRYmabLDHPJNJKDvwp+bOcHoK0LSAzb8jqMjFRXWnshZiTjHT3qFLU1SVilF0yeuefeiPYzY/wAmrBgZACQPUg0RQGaQYGSPTtmqUk0TZkIXcxABOKmitHJwQcjBx7Gtiy0cyOvGAxHNb6+Hhjd1yOpqDSNjkYrcvnIzjuaSW2d9pz0OTnuMV1jaAojJTG4jknvWLcac8ZcHORnkd6k64q7MsEJ8rDIzzTGdc4GSKdIjyEA8HPO6o3tXRSACDnoO9TuacqQ9jhM44PGPWpICWwCcHHFV0ypwxJJP5VMvrk4681LQnpqXrScRPk9M85roH8XlLERROAADkGuVadJIiACGB6mqKh2yGbcCcZoUUyOY3LjUzcfMXYHrgdKzTcEk85PvTAvzAA9uoqwmnyuhKKW9akl1dSt5nJJ4yMGoon8tySeM1LsdTgoQQeeKt2mli65BOc9/WquktTSE7kayF3z0A9e9akDD5SCBgdT3qSHw3IoBJBJwCCeMeuaurpTW6DK7xnt6VyVZKx2Qk2bXhzVPImRCSec8cflXs3hS78yNVJAGBjJ6V4FayNBICi4GOc16v4W8Rw20Sh8Lgcnp2ryZxtK66mji5I9Nt2C3K+Y2ATnNekaH4Y07UbASOiF+CW4yeemfevnzUPEY1ERiGQhyeFB/ka7Lwp4u1uxhjSRcopwJAxBIJ6EHrxWHsnJ2uYOg97no+veG7e3BMKqAB0NcvdaSskJAAJPSt2XxBLfQ5k5bnms22uDISD+H1zXPUg4bnFUg4aMybbw69vgRoCSecDFXTbeTgFSG7g1t2sqKuSRxxk1BeBJgWPIx1FQm7mHMlocjrWlLcMCeOPxziuJ1nQG3luMdiK9Eu5A0gHJ7dKoajpyzw9eccY6muyDd9S1O2x47q0UXkyRSjnaRgdTXl2paKIndgSRkkZ+vFe3eLPD4MqyKpyBzjOD65ritS0U3GAFwe+c8+ldlOq4s6IyuebxoQpVgRmnDEPTk10tzoawsyuMEfkKxL2EplVAPODiu+NRSdjVRuyiT5iEMSckkVJATtJ5IHpUgsiBkng9/epok+zjkZDcHHatXqjZU+45bx2hCnLAdqrtePBJwcAnpVl1EcW4jLHuPSqjxFmBAJB9fWpStuHIkNWQyS7j1+tSQyb5sYxjqRULgRqcggn9aW3dozu657VaSNUizJLu4AJHcmnCQ4GOcdjUcMhlJB4ye1SiMDOz5iTznpWbSOqBraLqCRzBnUAgY4qfxLqxvFiSIEKD8x71kWtsxJLDGemfSrgsSZELncvp7Vk9DTrcyo4ysgcnkHgn1rat9ZliQLnIxg56mpDZxblAXcMZAPrTotJJOWXAPQ44BqJSuNtWNjTgmwuXO4/rU13ISMHBI6e+aypgbRFUtnB4//VUcd4J5cbyeMAY71imcc9TP1KKUtuYEKScA1T8t5I9qg7weD7Gt+9cgbSpIx1xUFtDt+Y8HsMValY86aufRYm3OXYEk+nWrVo5jO/nOeB3zVOGYB1LDv0Aq9bTbplIAAJ5FfRStbY+Oj6i6iJdQjyzkgc4OcVkRWx5UnkHpXUYQIwB5I6fhWLcnbKSV2j+fvXDM6I3KLWgKnjnufShIcnBGB0yat7SEJAyp5zTo40HzFuT15/pXHJ9jeKM+G38uQgkkHuf1qfopAQ4HTAq+0Ubjj0qNbbBwpIzWT0NErlSOPOc8d8AVIgJbG3IHf0q0tsVGeDninJblQSOD15qGzWJVCuTxyPSnGBWXLJ+YqdI2Vs56jmp+Hi5ABHQ+tZPU6ImLNpq3BJ27QBzxVJ7MxEBFYrjnNdFtIcjGc8/Wka3VWBI4J5FZNI2jZHLy2ksg/djAHBzn/CnR2k0abio9vWunOI+Sox60x4xIpBUY65rNxVhpo5mOV1BIHOP881ZgbzVzJwxPOeBWzHYRMNoUDjkVn3mlS8henYipd0irlO8iQAHBAHcCm2EEVyCrEg5q01lKIgHj4HU+tQ/ZzB86jA9qnzaLTbQ++tUtgCOSR17n9azUhZvmxtPt6VNPO8rfOM7eBmpIZD0HQ8etK19jRMZFCYucHHU/WlkBkVsDJ61YSAu+ATj17VcjsljjMhO444A/rU7od0YyWxbHY9wasRxGMgscZPergt9wJC9e9Vp42Y7T1XrWT0He4TkKxyO3XOeahjiIkyQM54GP1q0IfNReo29T3pkhLL9w4HGe9RIaLcKIjAk5J9auND5ikjgdhWdbkswPQY61pCRlIUYJPQU4uwuhJbRlcE56c4FOYkSqCpwT19KnsRwwYfN2zSTEhwMZOemK0vorGafcmaDMYI5z2NEWdpB/I1atsSp0BA7YpsyHqARzximFiONA/BGT3NSW8WZCDyvbIpFJjwSM+hpfMIYEYAPWmmS7k0o2xMFPPTrXGeJbcgCRgRg9SK7NAGGRzn0rP1+zEumPhATgkbu3vV3NqLtNM5fS5AiA56jgH2rF8Qa1dWN4jxL5pHPzZwPT2qfSWklkki3kMCQPUc9q6/R/Byti6vULsRkK5HA9cdenrXTFuWx9csVKKT5rHN2d3fTWweZNjHkgnPbtUFv4lSwmMchUY6810etXNvbkphcAdQMfhXmuqw/2lqIjgBJZuFA4GaJXRtDG1t7no+l+JbTVYymQgzgkn06nNXZLKCUAoeSc7s1yemeEHsrbcH2uwycHirceuvoqkXZPl54YDNTZ7s9zCZxF2hV08zaexMI5Y4B5as6RQZ8H1xx1qhc+MReRAW4eVfQgjPPp7UxbvY4LsQSTg96VtT36OMo1/dhJN9upqS2z+W2zAJGM/wBa4nVPET6ff+SELgHDNzj3wa7SK4YRgtnBxhjXPaxYW9wwYgMdxY9PyqrEzl0ZEJkvLRWB2hhx+Nc5fxi0nLEgliAfQ1pSssShAMBM7QKoafplz4g123jRCYg4Z93AAB5Jz+lHNbU8LF1fq8eaexu6N4bF5ZeaOd3IB5HUirH/AAhY2h3TJyR8wr0xfDTWMKeUpcADoACeKatoWKh4yozyCMUcysfmeJqOrUcr7nkGo+DIpCHRNj9yPT0Nc7e+HLmEqYi+FPO3P8q+jNS8OQvZiREGSOAAMniuZbw7HkjZyTyetTzPocB4vbR6pptyssIVj1wTnGPat2z+I9/ZMY7m0SQAEBhkMa7OTwoBLIdgKjkAVQu/C6GIhosk8A4qVNroFk1qZcfxEt7iAlkaFyPuk8Z9AcVzl3rS+IbpUWUwAnkMflPv6V0Fz4Qi8sB4unHQ1iTeDMy4jDIOx7E1qqsmSoKx2PhfwTZzIrSsJec5yDn/AOtUXxC8NmwtftFi0iIq87DjHNYdppur6Dh7a7kXC4Azx+VR3ni/X47N4LkG8B6llyQPbArtjWaVjHkbMXS/F11JOoliL4+Xdjg/X3r1DS/CJ8Q23+lRrCMAqeua4vQda0+0gMl5bBJQ2SxXg8/zrvdO8ZaZeQAJehDjiNjg+1XDEyejZDgV7j4HJfWpaC4U3Gchc4BGeecda4nXfhPcaAxacKpYnBViR+JNekSeKPsSCeK5+UDGQwz/ADrhfGnj3VPFjRWlv86RNktGSd3BHOPWuj601uTyPoce/ha5iQtGN465Bzj8hVSTS7mPAaIls8cda9A8P+E9TuIgkspiB5HPH45qlq9pP4W1Ax34Ei4DK3Ygk11wrRerM+VnATyvtKMmCOCKqCKK5BWQDk8ZNdmt7pmoXgIHJPTHTmrv/CERawx+woxK/NgA/nXQpRlsxWaPOp9AtmzlFIPGR/Ssy48NDd8j4BPfqDXp138MddFuJktJHjBGGIxkEZPXnjvXPt4c1NSwFqwIJXPOCw6gE1aem4upw0ug3MRCo2VPOB1IpEhu7QkhWBzwR6100gnjlKvBISDtOB0OakxGZADgH0P09azbdyolfwH4rvtN8T2DPI7B5liaNhkEEgf1r7n0uYPaRMCSCOM/SvjDQrG0l1WzLFYmWUMGAzg5GDX2V4d2vptqA2SsagHGO2OleLj/ALJ7eXt6o1MbhnO00eYHUBhyBjNQyXBUlO2eGFPiG5AScnHUmvClf5HsrzE2hd2eucg0IvOW596nWMOBnBI7+tPMY25Bz9Ka0HYpyAOpHf0PaqRXAKg/XPQ1oug3AkZ9cVTcE9BzWsRFRYc5Kiq1xEyjPX2q6xeP2zVZssASSck8n+tUthMqFS4wOvpQ8BVMDvUyKEbIPOcEU2W4zgEDOO3rTRJnT7gvuOtZd5OFABOTW1cOAueCfQ965/UFjbcehznHp7VtFNs55MydRaPYSAA3pXlnxHvvL0uVcbi3AHNekXjqVIIxjuK8Z+Kup+QwhAwrfMDzzjtXpUdzzap5ouZZiR1J4zUm7y+G60tqF+zebuAIGcHsRVB7xZZSXOO+e1enGzZ5haEz8AAgA54qxGxC5AyDyc1VimjGCpBqaK55OQMVej0IWgk+3AI4OetQbCoyTkdAKtSMjrlsY9qqyE5IwABwKVgLESAjJAPNJIQuO2egqH5lXG7Jzn60o5XnkjkGmotmNxPJxzncKXyCyAk5HYUBXERc/d7LUkTl05GDiqSuS+xALckHHTrzTx+6UqFOD1NKxJXqQPY9ajIfOc561oSvMevKlsjOeKchG8Z5zUTk4yOKeo2KGPU5xUvYq6LCsgTIGMdBUTkhhgcHvSZIIxz35oaQB8E81AdByxiE7iep/OkBYuCpx6e1MZz1YZGODTFcDOfTNBKVyzvIIB5I61XaTeflOcHqKE4bOTjOOaXo3HFBSVxiR/vST7HNOYfOAacZAegyPugfSnbCdpIBAPFGpqkxwOFIGD/SpIl4BJJxjFReX5jgdBipAfJIycjHBqXc0ejR9Jfsm6eHXW7lkUx5jUEjJyMk8+hJB/CvZddkJlKoeh5A/wAa8z/ZVt5o/A97cnO2W6dQe2Bjn8SK9Ev1ZrpjngHJqlsQ3Zmt4cO3Izkk811YTBU45NcfokyRsq4ySeoNdsEBjQ89O9YM0iya2jLrjp9Kn4jGDz6E+9Mt0OzHTvmpJchc4yR3qLFJ9ytKnyk5wM/nUAbLYAwB3PQmpXYtgHkE/WmHJUADj1qhBktkdPrTmxtAHWm56Z5PenD1FAriqgHJ6+ophwGBA+tSFgeAaFQcn9afUG7kDHzCRjAXkVBJuBxVooM8dM8+9QuC2QfwOKZDVyNccHmkZtmCSMHoaUrg88c/nTZOBjnFUhBvXOc9P1qlcXAB4G4dCfTPtSuHUHBwOtR8KDuIBI6mq6gVLpxsAzyf1rMu490YA5GeQauvEWnyCT2OahuI/lweo6irRm9zzn4pXAsvCWozF14hZQrZ5JGOMd+c/hXx7eZZjuO/JzX198X7mC08Hak8ykokRbAHLHjAGfU18g3j/vs4A7imStyshJO3rk08k4Jbt2Heo9pB3YyB3FBYsDg8Z4oKQ6MbmABHAyQatW5CzAEAH1qikjJkY5PBPtUyuQABnPtVMGbLvEAAuM4qtMqS43dQeKNOt3uXAY4HGa0pbWFcKRkgY471qjOW43TfDkupxsYxkqOB71n6hp76fOUmQoRjO7iuk07VH0YqyDKY5U9KyfE/iEa3KC8QjZcgbTkH86lashMwWcBwRk8cGpFkB+9gjPIqqWbdkDOM0mSTuPApPYaeo5sFsA8Z6U9UYrxjAqvsBkyOvpVojCDnArOS0OmC6F3R0c6jbhB8/mKVUHBJz0FfoP4ctkj063VRtXy1HHc4Gcj618D+CLcXnjDR7d1LLJdxoTnGASMmvvjQiws41l59D3I7E+9efUR3U9kbiQokYIOSOM96t2oBBH481BEq4zxg+lSxnY+4546AniuFo6URXhIjJI5rNV36g8DsO1Xr6VZFPU4/Wsx7hUIG4Bj0Hes3oNO5YdWkQsTxg8VV5Gdwye1SrO5HTIHU1HIcnIz71Ds2NFy0bGMEjn8MVtwOGUBRz3PtWDZtkADPXkVs2R7D6c1pDUllwkAA7uO9MMmwZHOD0pzrnjvTdgXsfeuhGTFEpbJIxzWfqz+XAxXk9vrVuQhTkCs3V5wLRwpIbHANbIye5yjAq7Z6k1TunC/TvVyRCykgnPX8apXAGCDyaaTJbKE6qygAckcCs2feqkZ4FXZyxyAe/FUoyDlW5cE44rRK5kFuobgdepx3q3GoQZ/PNEMeDggEHvj3qZlUDPJq1oZvcgkBxnjpkYrPYAOcjI9PWtCXGwnOfrVHBZucZzwa0Whm9WZV8WRsAceh6V4b8Zoc6lFIUCs6AEgehOOa99vkBbDDJx0ryH44WKJYWU5JDlmQgDI6Aimhbbnh0uc7Txzxn0rPKF3yODmrc04ckDJYdfpU2laXcalOERGckjAAzgZrRPlTb2RhKSinKTsl1Oo+HPg4eJ7xw4LJGoLAdyTwK7zVfg9CiAoGXJ4HBA4+ma6L4ceHE8O2YfOHkADcAZ+tdbcXqiIxkZPUGvn62JlKo3Fux8ficbUnUbhJ8q2PCLj4Y6lZymWKMOgGcrzXsnwvuLt7EW14CHi4XceSvv70ovDGGD4K8gAjrzUuiXkcM5IO0HPB471Ht5O13exwTrzqNObvY76STcAvoO1QRKGBBGTVO1lJQk8buhHpSpdGCXG4tz+daxm5Gd2acRAjIx7VFKiKwIGR3zTYpAcsTz1x6VNGj3OAuCSec1EkhXKdwizIV6j096ltYESIDbj1BFX47HYNpwGz1PenjTgrjceCOcVwzgWihLbJIuFHOOtZyN9nlKOec1uTwmJgFIx2NVLvT43Ckgbj0NcUoqJoZGsh5YgYwce3euTvdPuJWBCkjPIxjivTI7OPygHAPHBqtcW8PQoD7mspO4ON9zkdBRbSZHlGSDnBrure8E9uOxA4FYCaUtzcHaAAOTitQRi3RUBx6H8KlVLKw4ppaCSXG2T5Scg1oQXQSPc5LEfrWcI4wQARnPLdzTmTEZVmJB61jKaZtC4+fxBZ3UgQ5LKeOOPzrpLe9gjsQ6EFsdj1rgo/Djz3fmRnjJwpxXY2GjvBCBKOPQ15lRt7ndSuxFnNxMSSSM9zwK1bcRSqVYAn0qrHZIxBRSDnnHf61YlsfJIZSc9/pXBLQ9SmQzoI5uBwOgFW478GDaeMHBFV2wBkjPPeq7gLIGB4PUetYXszoi9B8kQZ8joec1NHZmMBic56g1NHH5sJIHAqFZWC7Tzz3q4tplshMPzEjv0qSCEpgsc+oNWAQoHHBPX0qnNKGnwrjI/ziuyDZKWpBqYB3AY5GK4W4xJckAd8dOOtdzfxlBlu44HXNcTcS4l2noCRkdevpXp4aV20e9lOlaS7ofEjIOeD2FDRxgFzy55qVQVKljnjpQyAsCcnHavQPro73LNseUOMjGOlaltHvIwPxrPsoy5APTPOTWtCgXB5znpUpXRWxZt02kZ6n86t7ShA6EmoomBcAcHpzVkAE5Ycg1NihYXCHDcH1qwQpGc5P8qquScEDpSQBllZi3BHTPFTewE6gDgjmnq5XOCSDSIRJgZyB6U5V5BPTpzVggUkkYGKnEZOdvB7g1XzsfIHFT+bu5A4q4kgIihyeQRUbBQMk06a5LDAHAqOIEjJz14BrRCSY9FOM9D7+lJI5IyRkA9KfnBHPHeo3OSQeh6YrSJm0R7d/B4GCc1TnHzkDtwc1eaTbHhRjGc+tZUsu9iF6g8kVaZhIo3ijBOcH61z2p7hnjCAckdzW7dWzAk78k+tZN7GVQjqe+e9dcHocc0zyXxxaLseUuQSehH+TXmcWt/Y5XBwTngj0r1n4lD7Jo93ckZEaFzkE4xxx+Jr51uNRZrsLjAJ4I6Yr2qKk1oebVWp3kGuHUHwSMd60IREwJODgda4OzvCsy4OBnketdjpERuwWU5BGa6IX2ZzW6mL4ht1ffk7gRwfx6VwdxEEfkGu88UZh3IDwRjJriJ/mzkZIrem7MdrlEqDz+lTwQAkbh36GlKrjAHNNkJTBHT2rpTbM5Rsh95GkSAoMA9vSqQXkE559Ke5Zh149KTIGM9T0qlocshQpXnn2pyEBenJppfdgU7aFHJ5p+pAi/e9BUrHLKB2qMA5wST6Cn4C45/+vSGie0Te+SMHpk1dRzCmOo7cVUtwH74wKuQDIDEbgOKxkbwBVEnLD0696inyGIAOPargmAXIH4VVkmDNkgVHU6UyGckpnkD+VRqysQAR+NOlmUttIOex9KroDksB0PBq1sK5althtBzkmqyoVJ4JHrQrux5PfoavQRrs9jTV1oCaZXhQrnrjtV6xZFYhxwarykRuCp4Hv0prz7sHPf8AKp3HdM1L6OJlDrxxkmqCyFASBnnpUCXZIK5/OrFvtZTk5Pv61DVtykyymohotpBB54qpLID1HfqaCFB6Y96gmzwByMcGhbj3LGn3KLcqX+4D0rR1cQMivFknHOK50cN15rRSbfDtb5jmqehNr9CJXAB4+ue9SIu5MgcdsVJb2Ju/k2nJOOBXU6F4SmvY9nlMvJAZumcdBWcppdQSa6GBpdgZidq7j6D1raTw/OItzIcMOAQc9fTFesfD74TvFdQ3lxEhjUhgJMEdemOvvzXtNzoWlDThEYIlIHBCjg/XHSuZzT1NYX7Hy1ofhZyyO4PAHB6dKbrOmiDgoOD+Rrvtfmi03WJYoArR54KnnrzXD+J5yXJAIBHJ9Se9EWaHJToZGwfu9BVNJfInIQHGcfWrlzJndzg9aocdTya0TJujetdXMbqCOTgcfWugj1Q3NsACRk9GNcKZztAAw2eD6VowX5EOC+WHb0oaFFps6F7iaNch+Op571lXl0/m4POeMCpba5+1oExg49aSaN7fO9DzwCe9ZnXBq5nJbrKxAAyecelSGHaCG5J6ZpsJdJS4GR0x6CrkjxPCGY4cHv3pJm9yl5A6uOh5FNeJFgJHDYpZLpOmScis+6uyE2jtycd6pe8YSfUZLOIxzwccgVFGodDzgk9qBCZ1OTwTyKdGBH8o5Hc1pokcrfUkgl2Pt64x1711mj6zawIFlRRwBnHXiuXit1OTgE5qR4WDDOQO+fSsZNXMm2jsYrK01W6AjIjLdCfQ1tyfDy4itg9oGnk5ICLnOcYAA/xrE8Eael1qEKl9pLDBI4NfSvw509reWOGWNZRkHOOMdK8fGYtYZKVr3djnrYx4ZKVr3PAW8Ka7DYSSS6dcoi9CYzz64PTIrOt3ldyjghuBgjkH8a/QXTfD2nXFiYDbqAw5Ujj3xn1rzvVf2e9Iu9YM0Vt5YlPMgPI5zwK8j+1FL4otLyMqeda+9DQ+TbXSghBdG5PJrWnMNpbARHJI6n6V9eap+zRo9zpH+iNILgLnzH6fTA7etfLvxU8ET+C9ZNvIgKsCylDkY5688HiuuhWjWV193U+kweMp4qN4uz7dTB0PU401CN5AGAIO1jgdfWvbfC/iDTr5ECMnTpnv+NfMJvzFOSCQM8it7w94lks7gOpYgdga67W3R6EoqR9RzXkZlwnTHamAh2UEnrnNcJoHihdQtkkD5OOQDz6dK6yx1mOTaspwe2a56kFN3R59WFzVeUx7VHPOKnicCHJ4J4INZ7axYCJ3EqsFGTg88DoPeuZvfG1oWJgmDhcnGcHPpg96I0EtzGOEc9Tp9UNvbWruCN5GAGPJ+lctaalLd3BQElQeCBnH41g3fil9XnKBNinAHJz7Ej1ru/h54d/tF97n5VG4g8n24IxVumo2ZcsG4aso3tjHdIFcAHufwrOHhCGcuRCHOMAelemav4Sito9ykADoSe+K5mW7g0mYb5FAJ2jJGSfYUoO5MYqOx8/fELS/7GvzGAuWG4jjIySMfpmuERVLYfp3BPUV7T8W9MbXLi3ubONSoB81lxktwAcdTgA141qlk+nsVYHeeQSOnNdMNGdcHoiaWKOWMhMAVVRFGC5zzgD2qNbwrEQeXPA9jUJMkygIcGupNnUW5o0cD5eM9+mKgkUdVHUdPTApsUjg7TyR61IwLkEDIHaqTJeiKc1s1xkDoDyaijBLBAM4yOe9aqvEkbFwASOaoyBFyyPgZ61aZld31LEUSRx8j5h/M1NBCpJGDz1qGFS+CDnpk+oFX7coICc855IqGdMEJFH5MbNjIHHNEtwyAJt+U9/SgTtKhQkcjODVuwshJDl+3c965pM60kw0yzzMjsSSp4HYj6V6DZaFFqFlheGHv3wK46yUo5IBAA61dbxZLYbVRsDPYHOamLXU56m+hmeJNMmsbwK3IB6+tVNNki+1KQnCjk4qbV/ET6kVMhL4OeOMcVWt5khKlD15PtUtHPLVanfR6La3UCj+IjPrz6ZrLl8ONF8ije5646Co9I8SgFYyRvPA4roLSKS9kLgkIDz9aTXNsedNO56dYRxTxhDkHqSRSyIIZMR5GO9NgjeNMgEgj72CDTkbIJJ3HpjFfS1GkfEQbLIcugGSWxURtzcHp0Jp0IOMg9DzVhJ/KUELknqa8qpI7olJoJSm0D6A9ali08MgLrl8c/481aMityQQc9u1SpkoCBx0rkbudS8ysloirz94nrTRG0bbGHB9q0oVVzjHI5FNnTaTlRnpUNtPQtO5DFahgD3zkU+SMFSvAI6cUsXzEAA5HarDWbRgMejdazbLjoZLwEEDnPWmeUwAB78j6VoshL4AB549akMYbC4AYDgYrOxsnYzltyuGGTzkVFMjSkAcHPQda1kt9p5pv2Ibgy9c5JpGiZnC2Mke05+Xke/1pqqUXBGM8ECtXyWyQAM980v2cOgBHOetZt3FdmSIeSRx6Uhj2sQ3Qd61PsoQ9MjrUciRvwBn1pNuxVynG+8bSuR69qR7WNwQVHXsKteRngDBPcU1rR3wBng9qFoCm0ZsmgxT5CkA9qi/4R4wvjO4diPWtj7I8LYyT71IA6gAnNKy7GinfZmPDpMkWdwPXjHNSra+SCMHB5Iro7djsAcZJ6k0txapcKCqYOOT0zRyopTOTfAQgcEZ4qvFDkNJJjJ4GOtbd3oxZiFzz1qmdFdRkgkAdQa55RdzRSTKIhCggcevNSRWAZtw5yMEHkZrTGmsI8kZ9aIUNswQqcE9T2pcvcpTRRi04IeTwOeRS+X84PcdK01xKSCOOlONruYbE59cUcqWwuYhtbchgWPp3q09uu4HIPse1T21nnhxVyOzQyD0zVW0Qm0Zo/crwMGkV/MXkk4/Wrmo2TIwI4GehPNQRxEDPb6VGqdgIGDGMnBABpBGZAB0NSyRtkA+tSqfLIC46YoXmA23Yq20jJ7k065XzIXUDIIIxim4bziT+lTRhlJxyD2rWLSLhozz7TYjB4weOWIeWxJBYHrjqPWu31vVQmPLAVANoHf06Vj+JLaS1cXUQO5epHpVV9atrywL4JkUcjoa0hPlbR6kW5WZk6jNE0jGUjBGd1YekqseptOrsEU5G3vz/UVDdC61q+McH+rGc59ccZ//AFVYW0awtdjN++xzjoDVp3R3LY6R9WHA3cYyPesDVJRrM4gROM9SetYd9qsoxEQQSD8wHp71r+EogUeWVmG4gjnuD+NaRk3oZtW1TOhsPD8NlbKCmCB3/wDr1zvi+YafZGRD8wOAB3Oa6q61SJICpfJB9elcV4klgvsKCznPIXp68VTtayCjOcZcydn3M/RfGl0yiC4hZmJGGBOACe9ad5qsTZZD8x7dhxU2ladBLbBkjyemWGDUWo6PbrGQkuJR1AU4Oe2aLaHqrHVdnK5g3F2XILNz0wa9J+HOltcRCe4Gd5xGSMkAe/vXm8ehzPdookCFzgF845/OvoDwhoR0nTLZJEAcKCSCTyRk8+lZtpqyZwY/GOtS5GzpbWWIIEYdMYpw0yKdSxXdxn9ageIZ+UHrzimeeYVIL49cGudto+Yb11JGtBuKZwMdDzWPe6ZschR161uWWzaSz5J7sc1I9srEHjBrNSbJ2OXTQnCEhcjPUd6pPphwSYzheeRxXc20KeYYh0Pf8aSS1iUmMrwe9CkI87bThIcPECD2xVabQEdyCuR1OOMV39xpcagEcAnGKiXTEVCw2nrjI5q1IzsebyeHS64YcE4BJ4zWdc+HhCC2xhkbT6detejzWDyjJTC5zx9aaLESgllIC9BitlJbBZnlL+FInjIliDMTwSKyLrwTFLI7lGQqMZAr2GaxhOVVM4796rppMT5LKCp657800tdxbnhV/wCDruOFhFMzKeibuD/SqGi2us+H7sT2vyspyQOcj0ORXul74ZhBLIScnheOO9ZE2gEucIckcn1qndD0aOet/imlsn/EysZEdQctANwPHBI4Iql4o8VaP4t04FWkEgUlQy4I7YzW3d+FIyxDxDJH1zWPceConJBXZHjHAHr9K09o7WbMlFXuZXhjwfaOrTmUPuIIDEcYPNemaXd/2FEiWsEeT94hc9uua82fwrcWgKWk8i++enNQJceI7FiBeSSBeqsQQfUcilCrZ6sGj2W08X/Y33zxCdAOUBAOO/Y9q5H4m+MtGOz+y3UzsRvjxjaCM8gjr9M1wF74u1N4AvlFHA5ODk1k6Nqdlc6gJdUjfO7LMQSM59MZrojiGtUJwTR0dvP/AGlbMTp5kbnDBSc8fTNZn9jaTqNxsuXe2mIxjpz6YI616Z4b1PRSFNpcQucZ6gHn1BrC+JOgpqkX26w2CZcfdxzjr0rtjibK71MVHokcdF4HWK+MVtIxLAsMtn9RX1V4LhZNBtA7F3WNVZieS2OT+dfI3hy21k6vFFEX3u3LHOQO/NfYPg63e00CCJ3E0ijBcgjPfn3rhxNVVLW6HsYJON2+peltwxBIzjr709Igqcdc9PSpvKO0k9fQ96iQYOSfwrzD1k9RUGFIz+FCMVVgSCKl2g4IPHp+FVrgDOFJzSTNOlxJJgy/JkkdeOlVnLSnjg96kB8vgDI9BUchIOcHryBVJkMhkJcEEZI4qn5bBsjHuKtOQSWAwfWmKAHBAJFXuSVpQEGAMP3NV/I5LEZPr6Vauzv4UYPQYqF90cfJzxyaqIbGbdEKp3HPoK5zUCGcgcg9/wClbGpGRwxAOADjHXpz1rm5ZCpyx5J5HrXTHexzTva5l3gwXAOTjj2ryL4lWMks6ExNImM5xnB9K9W1ScxJvByoGcV5XrfjeK31F45Yg6Z4z0FelSVzzKrueaTWbkFVRhnsKrz6IGjG1yXJ5FekHXtFv5VZ0VMggkLnmpBoGkXil4ZF+bkYPT6CvSgup59zypNGuY8AHI7AUMlzChJBx02nua9KufBRjUG2k37jgk9RWTd+EtRgcIYvOHUlff2rS19zK6OEW9ZB86k46j3p6aisi5c7R6V0dzph3OktsUKjncpGB78Vntotq8mPmQH8arRdCUUWukcLtOc8EVZgmGCCeP50ybw3MvzRSbh2qtLpN5AASpIGelJWJ5TSadQuM8VDKGYEKQoPpWdvmhGGRiRxnHA/GiS9chQcg4wfemmRbUvxHGQTkdDmneaA5wu4dqz4rwFgD071O94u3Ge+OKoViyr7lIJAqeLYyAnPfBqrFIkiggZ5p4cIoA5FC1Bb2HIS7kDgA/nQ8RZuDg9Tmo3m+cheeKlQb0Jzg4x+dJq4hiuHUAHgjj3pRAScnvULI0bgg89hUqSPwTwc8/Sp5Sk0hphLMSDwKlQMcZPPpTWIkII/GmqDG2Cf1p7DWoojO4EEZHY1cj/ernGAM4zVNpCJQfwqRHIY4JAz2qHubRJkQs5B6Y4PrUc0LIhBJKjofSrMMgyAwz0x71O7LcIdy456UFu10fW/7LluYvhXGc5Rp5GDN3JJ9u9dlq1uVuGJ6E+vSud/Z3sja/CrTAPuSb3C44HzGup1MBnYcZHc9aaSsZMZoyASDJwQeD+Nd1bDdEGznArhtNkWKRMDGT1rudOcNCe4I6msWik+pchB28inu2IyD1x3pYEOAMfnUskYKnPNQaGWz/NwcjtSlsjHapniGOAABUDAAfTr71S2E3Ycq569KkyFGBx61HGSSOOMU7BPY9aCb3F8stkg54pQuFJJ56YFKiEdCSfShhxnuOvvS2AZjHJGRUMjjcM9O2KnZiFPHU1BIu7ofrTAgmIyADnNNlOQKeyhmAIOajlGwdOM1SJuROeAD36ZrNvH6IM/UfWrjyqpJc/QLVQEMc7eM9+1UkQQMCMEZGRyD3qG6JABJznvUl25eT5MjHUetUrmR9mcZ9q0S0J6nmPx4SM+A7+UuUMa7iB35A/rXyJcuHcnkdeK+tfjrIzeCbmPYSkpEbMMDb3BOecZGOK+SpiTKRjOD19aa7iTYyKTCspJwaRcg4HOaki27ST16U1P3jnHGD0p2BMauVzkcdM0gBwSDlscUy4LmQAHAHpSQK6HB5P0qkWXrO+e3BBGGz1B6ip/t7yOCTk9KpCQMT5gwR3rT0nTH1OdUiQuSeQoyRk961WhlJXNi2tJr6JQqs7HgKoJJPsByfyrK1nQLuwcNNA8QPILKRkZ9wK96+F/w7ubeMT3UIEinK5znaff3rofjX4UOq+GUMFsJLq3O5So52kYIz/+usXUSdktDx546EJqK1T3a6Hya2UXGeQeme1RbyWKjp3z2rcbQb6eeWOK1kd0BJWNSSMdc4BxWPcWktscurA98ip50zvp1Yz2aZGoC9ep/SnjLLkng02OMkcjHrmpRECgAP4e9RN6HfT1dzpvh5bteeK9KRX2AXCMZBxjB9/U8V98abGUjRAPlAAH5V8J/Ce2WfxvokUyM6PdLlVzyPw9Dg1926QMgHOQMYJP6VwTd2z0Iq1jbhQFCScEDqaimkxlc8YqaLEvQbe2KV7Tcrcc461yPU2Rk3DHysYyPUd6o+SGkyyn261tiIICGHP86pSqdxJwADWe+41qMTcqnI47CmvGWBKjHGTUsWMEk844NByPvcnuKx6ljrMBcBuK2bXCkEEkenrWNCVEnqM/jWvaOGUDqe1axJZec5UEcUBcnBOBTolyoLdO9D4PTrXSrsyZCyBT65OTWHrhRRySCf1rebn8Oa53xAVfYpPIzk1qtEZM55s7SRWZdTbTnBznjArVdxGp/Qmse5k6kqCR0qkQzPndt4AXA7mkjt0fEo6g4zTg6sfm656VLGmOAOM9x1rVasz3JLaMOpIznNStCNmDwcUsSBVznGO1RzF+x4x0rQy3KkgVyV7DpioDGDwDwOoqwql2znpSyRDaxPPHFBLuYt5/rcEYxxXnfxhsmuvDZYqSkTFyR0BxgE/yr0K6OXz0xXG/FFN/hK6jQ5Ztox685p7Gbeh80Pbp5xAGD61658IfBwNub1ySSx247DHT868lumKzHnJBycfWvZfhF4nc2htiQFQcFeuawryapu7PLx7/AHEtbaHq39jBYcKMDFZ8mnOGIPb05rcsrn9yFOWOM7m6HPNKkYnYknBHX2rwJWR8Va5zc2nnGCCe54pkejfOG3A45x6810ogUMQSMY5J71n3EqxkhAGBOOOtc7kkZtD7S7KDy2bAAq4hE+GTjFZRtyx3EEHuBzVrTmMasrscDoD9aI1WnYWppW5IcBsntj0rYsSA+ckfSsPzPnDA4HqOtXoJGDgg8fzroVRPdlq5sXdyyyRhE3EdW9Kcsw6MSTjnNUY7kkjHTnr3pwmBYsTjHWs5zTNFqXZ1UnkYHr6VkT3mbnYOUHRh1rRWQOpA5BHOaqiCLeSTgg1wzd0bJaFm1DTIM5Hsabdw/ISOTjgYpyrggBvpjvUb7kbJJO7qK42y7GJBdGO4Kvlc8D061aursh1Ucgjg1PPpwmcHuPTvSDTdi5c5x2zXK20CTKJuFQFs859auW86TRAHJ9KpT2/mPgDjPap7a2eNcZyMVzubuXG9yyLuS2ceWM46d62NM12a6YpOuzjAOMZNZ1in71N6gjPJaujkhtmt1ZFAcDPy1jJtnfTXUliuUjXK8k4yKgbUi/yvk4OajtoPnOcgHuaJIVGdo5B7965ZHoU07ltl3IDjg9qqyRvknaQAOuKet8y8MpYAcmp3vVntSgGC3B/xrPlTOuKEs53lQog4HBqtLuViG6H1p8DtZqWHJPPJqNp/7Qf5AVI7epprc05SwJVEAGcn1qlsTdv6HOSasvAUBB4I7VmzNISATjntWibQ0jSMf2mIgthsY5rgL62a21BlIz8x47AZPNdoJTtAzwB1FcvqR3XhwMgc5PXknNelhJXm/Q9rKv4z9P8AIW3jyo78cCnPEYwARkn0qJpCoBU89NtTAmWMFiScd69jofWRRLZSeaQV49QRzWrE7cH86ytNCxkkgg54zW9ZQCTJPT0rOJb3sWIQuzI6+9TZ+XBOf6UxUC8YGPapUQKQSeOwqmXEdFHuAHYGnOFXco69hToyRz+dROSW4556UrXKsPtVMZwQM5JGamLq2c9RwPzqGMMHVjyO1PuHGMgc47CjYl7iFicgY69aBJtwAOfUU6Bvlyck00OqSYB69KpOwtEOf5epzjn1pYZQw5PFRzFQCd3PcVEMkgLyMdauLQuhdYqBkcn1NREl34I5qHzW24Ixgdaa0QbDlsFfSr3M2x08pU49eDWe4EchIHJPJPerU3IyOnXNVWIyckZ7Gtlqc8tCrOQ6ZByTmsi8IaM7uSOv0rXkPy4I4FZt2oJIGTx1rop7HLLe55/4609b/TJoypdGVlKeox/jXzBqGmvZXzRPhTnBJ5xX1xrUQ8uRwMqoztHQ+tfMPi21La5cluD5hwcYzzXs4eVtDzqmrZTsdHK4YkkeuetdVpFyNOtmLkBR0B965u1vGgiCyjCjoxrM1PX3YtGD8mMCu+F5M5WaGv61HeSOTycZB965OWZmY7iRmmS3TzHJPemZJ610xhbcSkuhIoyQQc465pzMOT19BUAJXpQX3DGcd60SM3K4jOcYPej6461G/XtTkBOMcirWhzMeq5PANPXBxnseTUZLdM+1NQnOOfpSMyckHpyfWmYJOT2pygrx2pUYqeBk0D0LFuRgE9zirQby1IBJXrVWNw4Ax+FXoXCnB6Cs2axEifygSwI4yBVfl3J9TV55UY5O3I4OelVyyB8jv+VZpam6kivJGWGcEAdPeqzSEEgdPWtoAPAQQM5zxWTcKAemOevrVx7BchVCzjjvg5q+IjjrjiqKyFCCDzU4uGwQTnNU7gmRynyyQTuHbFQbycDn6VI5LnH3qWKEyHIGaNg5gBLdAc1atbeVwNoPJ6+1amj6MLjlhge/9K7TT/D8AtFUICcdcYOawlNdC4o5+z8Oi7t88k9gpp8/w+vngEluyHJ/5aEj9cV01taS2ABVMKDkZ71Zm8WvaIFZBjOML71hz21RrGN9jg4fAWpSZAtmd1+8I+ce+fSrcXgue0nT7SjICc7SORXfab4+t4gN0G49Cc47+uKdrPiO3vI1dEAY+o6c96h1JM6YxRa8OeBbB0hlQkAElgSDn/Jr0DTdEtIkJiZHYdQMH868hj8ZNYJ5S8AgYKnOc+vpzTovE12gSSOeSEkchGI6n8ahavU64UYbs9iudVutIKYdUjz0XoeOhrnfEfje9sLSVjNvYjI7gfQCuOfxTcahFtmlLnoCev5e9Ymo3EkrYdsA9ATxitOVFOEEzMj8QSPes8rMxZyTkk5JNM1/VvtO3YOwBNVb6BEwynAJ4xWW7CR8EkjuTVJJaI5J2WxFNO/XHUc4qIkqoJ596XeGY98DrS+V58ZOdoxxVJHBKQxW8wgEYOetTKQnU88daaAqIozk45NLIQRx+Q707Eqepes9SWK4Q4yAeh6Gt6fX4niwUBBHHsa4vA2lgcYPSpo5dzDLEADFFjpjNdzYe6jUkIckjJB7Gqsk3yHPc1nySncdvX1NTCQSpngcYOajlvqae1XQdIymEHPOe1Qj7mTz2qMOGyucjPFOjySEJyMcA0JWMnUvoNiZg+CT+HpUhw2RnBqYFIuNvUDOO9BALDC8dabZF3IWCV9pzyx79q0tOJvGEZI9s80y3s/MXIBNdB4V8N3VxqUOyBmUtknPpzXJOaScnokS9E23ZI9N+HPgqG6jhlYEeWQ24d++Poa+kfh9pVqu1mQbg3U9PavJ/CsFzpsUMDRMFbBBA4/OvZPDaxWUSM52Ow4BPHtXxeYYynWtTg72d7nz2MrxqWjF3SZ3skYhRCnJ7Vraawli3OASOuawrGCW4iEoOVHIFbFiR9zjJFcNKKnY8q7Rz3ir4qweGUeBInmm5ATBAx3JJr43+IvxFk8WeIb1b9F8xJCqCMcKo6AHHPBr6o+J3hRrlftMWCoB3Z6kd/wr5k8U/D4T6pNPBFsOTuB6E9c5r38MqcUlsz7LJ6lBQ6KfmeS3VsGJdQPmPb0zVJPMtpMgnnsRxzXo194OuILcu0WQB0znpXGaiBHJtaPp69q9BS6H0vtF3Ok8Ia4LBiXYAYyRz1roNZ8ZvcW4W34YDBYEg9O2K84hjZCCDy3pWolvPKQiZJxk8cVCNYtS3ZfOu3G4Ezscjghj1zznmpLK4kuHYmRtx6HNYwsJreeXfuAzyvqakj1F4ZVAXYRxzR1OyCVtzvdBcKygkkjqw4ya9a8J68bSDy432OBkk9DzXguleJRDOo6BuCfXNdFb+KRbSAqzEsOcdhXZTpRlZNkVIc2zPofUte8ywzKMqAM4+nWvFPEGqNcX5d2JjEhKDGOM4GR9Kki+I2dPa3lOdw5Y9QPY+tcbqXiqyuGcJNvKg568euScV0/U4pXOKVO2tjprrxFbQWeGfBI7jqa8X8X6wl7eMyDv07de1aWsXj38oFvKWBOQB0FZ0/h26uZA0sTIM/eI6n2NRKmotHHOqqSbSOcMmE+bJB9O1SR3JTADHk1r3HhWcMAhDcZOO1WB4SdMFtwAGeR3qeZWPPWYa2TKVncRNjf94jr2rVs9NS4GVcA55BHWoLHRf9NCN7cH0zXV6losOkafHMsnLDkZ5Bxk/hTjqdMcVKa0OR1rSPIjJQ5GOtYI4XYOG6DNbV/qaSwshYnisKNsuG3ZIrVI6o1G9S1FM+0KTgei1pWbqMIpBBHIPc1iNIQw2kcnJIrX062fcr54I6d81nM7Kc11NO3t0eTBHYg4rZt9PZsBPugcYrOgicbSchcjOOta9lfi3kBA4zg571wyavqdXtNNDW0nQDeq6Ec9PwrnvEXhZrC6K5BBBbPYCvQdDvklQFRhW5Jx3rUufDSa8hHAJBAYjP4VUbNaHLKd3dngsduqE5ccDoe4qeAo524APYnvXQeJvBsulX7RsMd9wPBBPp1rGbTjEcAZAAw3c0Wb3M27vQpNcPY3GQ+0np/jXT6V4skhi2sQO/zHrzXJ30LsVJDHmnBCUCBjkng+lU0rKxLimtUfoppOh+GPEsaQyxiK5xjJJHPueM1w/jvwRD4ZvGW2l82FhlSpHGex96RZpVkyuQT3FJLFPeRlCGfrgEkj9a9itVjJWS17nwcKdnds5IQMMY7Gr0aR7VVh25rSOjSx4DLgn6cUsWnbiEx+NeLKVjtUUPtNHilAfGQB7VJJpiRyAEkjp0rT0+1S2hIJyx55psYLuSRnJ79qyubpaFFdKUyAIcfUdKvHR7eWMDGXPU55q3BD1yMH1pPKKNnPGe9Un1KWhANEgjUAAF+hPrzSvpAuZFBwB6DtUwdt5zkjPU06O6AbByfepHco3HhxUf5c5GO+ai/sQRsMgnnk1vNcB0BIGT6VFjz2yQQAeaktGdFoglIOMDHSlXRfLY4AAzxmtX7i5QggdR3qISuWBzkZ5oKTSMx9JA6DOe+OoqFbAo5Bj49q6QbJQAOvoPSmLbhZQDyDUWsVdGF/ZW7I24B71Xk0dQ2AuAe+K6mYxoADwc49qjNmJQMHINS1oNNNHLnRTGTjknmk/stwACOSeorpZLcxEjrUZQdQM0JKxNznZdPxFlhk/lVVbA4yFOCeCc11jwRyqAV5A6montFK88AdBRa40zn4LXC4cZAP41ZhsTITg4Hp6VsW0cSkgqGJ9RSzWpD5QYGeQOlTezNIswXsjG5BGf1pn2SQcBdw75rZe3xIeCSetPEW0jPf17Uh8zKFtbxCPa6gknpinvolvPwVA56etXUgCMXA6dqm8sS4K5HrQPmMQ+GW6xjjsB/Ko59DubVdwTgHtya6IiSHBQnHerUUzSDByR7ip5UHM0cLAJWlI2HAODkYNWJXMZGOD6V3sUFmYzviUMeGbHJp7+G9PvYCyEBiOPap5dLXK5jzlXMjDzM5IxUnkhvujArp5/AE/nB4mD4PAHp6nNEvhi6jjCiLdg84/wDrVlyjUkctJa7gB044zUZtsEAcmtu5014OHQqMkYx0qm0WDgDj0xSsNS1KK2ThwxPBFTLattyQdo4z/WtAQny+QAexphTjBOB1xmqirGinZmLf2v2iJ425BGP8a8r8Q6SbK7eLcSjHIHOMf4ivbRbDDcAkjjNcz4k8Lm/tWdUzKASPfj1FO19T0aNVI5XwhpkcdsMKN7Eknr9KqeL9ImtCJ4sCLBLMeo56CnaTPc6dJIuCHXjaR3qv4q8SS3FmYPIZ5X4Cjp19fet4yXKehF63RzKyC+u4kERkyMEj1rfULBAqqhUjqBxitjw34cFvpwd4Nkp+Yn0zVfUwlurhlzzg59afS43JM5LXL1xKgT5iew78VPpOkyvELiYEgHow60lvYfb9WtxjAMnBPbAycivUtM0CO+UJ5e9B1X1qoWYm1FHBR362qiMxMM8gkVnXmowJKEK5lY4z+Nex6h4OsXtiHtVG1cKSOR9DXnGpeFYlvncLznnPT6053irEKaexQ0KFbjV7Z1AYhsjIyM/T6V7XHdtcRIQNgxgYrgfB+hGG93+XiID7x5yfbuK73YIyFx8mOQKwTaRw1pN7kiSOGGTx0Oe/vTzCsjHcB060R25mIKnAB5q3HCMZIyfU9q55PU4Xq9SCCJA2CePQ1eWMKpJbIHvVZ4gSCvOPSpo2OwqeDjHPSs7k9RSp6qcHPBqGczI435ZepYD2p0cu9goBbB5PWn3DmTAx3xikLoIG3oP7uO9R+UegOQRz+VP8jPTqO1RvuQAk8+9UtwS0HZCqB2Halit1vN4A4AwcdaYiB23MeO9TxzLb52rgE8+9axbAy73TUAAUYHQng96pzWDRqCDkZ5xW1KonBxyWPIqr5DLkEk89M1omKxktp755H51TmhKMQEOexxXQhTtKtgj1qKaDzMAr8o65FHM0FrmMYkZMOmTjkkVVnsIpSRgc9sV062wIGFBHQVDLozMMqQDnvVKVzO1jmP7DhIwvyD2HP51j3ugoJMhAQeScc/jXbR6dKH2Mmc9MVBd6e9vKgcHDHHPajRgro8/l0BCcvEMgccZrFufAdvdzmXZ1PK9K9nOgeZbCRYy2R1I6elZB02JZNhGwZ6EfzquUpM8z1H4W239mtPC7RTjJBPT6+tcZeaNrNtB5ENyxUHJyxwOetfSt7okcumx7SOgJHbOK5q58MwucFAR7CrcrWsOEU3qeMeHfEep6BdK8loJ+eQAfm9B9a+q/A1wNQ0OznACvJGCyg8A85H4V5b/witqbgHYQQc9sV654StRDp6IOByQfrWKk5N3O+lHkSRrSQblII5znPoaqCERjnBPcnvWhIpKEjqOtUzHnJb1xg1J6ERhAI2r0NVZYtjgk5Bq3KgC9efaqj5fBz06CjY1uR+XluBwePrUMoCcDGe9WIpdp5BAHWq9woJJI5p7EMrOoYeuajXIUhhjHQg9acDzwMj0qOZy7AAHpVoWxDLESQR1HSh4j5R4ye9BLBsZxioZJSqYBIOcEVUdWQZN+U5TBAI5JrmtRiXzDgAjtXRaqSynnGepFc1ctuYgHNdEXqc0vM5zWUH2aUNnYQQRmvFdb8OJc3czM/JOR7DtXsviCCa5LRRjJI4xzXnGpeHNUtpWe4hkVCeeuR6H6HtXq4fW9jyq2m5wc/ha6jx5b5Geg/wAKijtr+2ypLYHP0rqmuntwyujjBxlgcZ+vSl+0q5BKYB65716kYHBsct/bWo2bBxPKq5wPmP8AKtqz+Is8DoZQJSAMhh/WtF7G1u8CRVb0qhP4VsroYU4OeDnjNaWsQa0Hjix1De9xAqhgOAM4ob+wtUQBpREx+6duO1c3P4OdEJhmLc8CqT6FfwAMASAeCaenUg7dfDNrKQlvPkEYBOMCqFx4NugzYdTjsTnj1wK5Rb2/s5AQZFde4zxWhaeLb604luZNmcnJznPr3xQ0gsPuNGu1Q5tCY1yNwHHP61nS6RGyZltiAQccda6rTvGhvMx+Xk9yfStKTU9Mu9vmx4IOMntU2HytnnFv4VtrnJ84oRkc/wCRVW58ITRDck3mAHAx6V6iNI0zUXUwuibjkkcE/hVdvBkjCQxTZUZIwR1zTSYcp5W9hdW+MRs3HbmoWeaMEMCPavSrjQLyziZvL3jJAUDJNYs9tJCB51mVU8E7ev41KTC1jjre/VeWHPerX9ppJgDg5zk1tzaLp1wcurRMRn5eBVSXwkkiloJ+MdCemadibGcl0HlAJyB0NSFwzFdwwRUZ8O3cbHGHUHqKrS2l1at86MD70aFWNGJAOP1psysXADZHTFZpvXhwGDA5/OrKahFOnzEqR396QtEWGBRCDgjuRTkB4A7HPPpVSK6DSBN+fX3NWhKDgDoDzTaTLi7F6KT5QSCDnHtViFiSVIzkHn04plsd6gL1zyD3qykJlmjGD1APfvWbTLurn3V8M4BZ/DzQghPltZxEbhg8qD+p5pupApIxbkHn61u6NZLZ+GLCBDhIrdFAxjjAxmsy6i+bJOR2oIKOmsplyeTjIFd5prfuV2+lcdbx/vCRx711ujf6tVPUDr61mykjXt2ZRg+vFTscqSeR2FNgTqD25p8jYU8ZB71DZZnyZyRkYPQU1VHQjnvTpULHjpSLlen45ppiaIwCDwMVMnqeDR14wM0oHzDPWlqSCockk9+lGDzgcd6mUdjx7mjyieQRjuKQFUt8vB5qu42gk5Iq5MAqkdz1qmcnjnaeDmn1ATy84Oc+gqG/k+QBOv8AWrBGFwDkZ9apOhJweeelMkrCFMDcMn8eKilcQ5UHPt6Va3GMkYrPvsli5IA6k1oiCqRtcknA9TVSU+Zkd+me1Tuu9txPy46etQzYKhU4OeorWOqsSzyP4/3DW/gydAFId1U7jySDkY9fevk5ph5jHsT0r6g/aKMR8PRl0Uuk68t1xgggH9fwr5Zv8I5dBkDk49Kogc8qlxgYxSncBkcZ55pkOGUHBz6mnyMQQAQfX3pMpAQQMHk05JG2gYINFurFiTx2qVwq4J9e1CbKuRuRL747V6x8BrS2i8RefchPKCbW3ckkkYGPzryVSC/HQnvXXeB9aOjanFOwzEGG5SCcj29xXRFX0exhUfuuK3asfbWnW8UkQaE4QjGFxj2qw+lCcAMA4JwQRkV514G+J9tfNb2lshnRiEL4xt/A16ukpQB8YUjIzXHVjyOz1Pha1OVKpyS3MOz8LWVncvILSNN4IbCAZBGCDj1HWvDf2jfAOkaZaQapp1skEu8RyQxAAFccHA754NfR8+swooDgHHOK8D/aIii1LTIZYnKOjNuO44CleCRn1rmbs0zfDS5asWu58vsQ0xIAHpT44CW3HpmmPGTOQAcdzVmFijgHlT61c5Kx91Td0d/8FrWCXxtYC4ieQhsQlTja+Op9q+07C18pVUdAOAOhr5F+Atv5vjO3YPsEQ3EY5bPGPpX2FaLvVSDggYAFcTelz0Ytmnbt0B5Ge1aABIA/WsuHKuBn6471pwsCuATxXMzdFK8TDEcZ7ms44YHnnpz3rZuIgwOcA+prMkjRXIPJznHqancpFM5XqMjNJLGzkEADPNWDh+GUKab90knp2FY2KWhFEpDqME4rXskPmBj071lliGG0/jWvZH5APvHFXG4maaKCBg9qGjII3d+hotwWIHQjtU8iqBzya6opsy6FYRgI2Rx2965LXXzLnJA9CK7CZwEJJOO4rhfEEwMzFTkVv0MW7mTfPlRjg9c1kvJuLAjOO2KuTzBRg5NU3II3HgmmldmLK6DdyRwKtRxAgFu44pI4w2RjmpoY/L4JLY/T2reNzJvuDKFQAAg+tMEZx0x6Zqc5HAGQTTo7csmeSPWtEJPUqJavuJAAUGmXh2pkjB6AitNIykTHBB7AelYWoTnBz+VDIZlTlWYkjJ681g+LLOO40C78wgARluemQK2sZOQCeeKdqdhHc6VOjqGBjI2n1x1+tSZy2Pje5jZbp4wCSDg5HWvUfgzYrLeurj5iMgZ44PU1z114eMOsS4+eQOWP512fguV9PvVdLdixO1mUYz6gGuPEu1NnjZi70Ge0W0KpESAdwOQT2FMZ1jQnGGPUmnWU2Yg3BBH9KbPAOc/xDmvClI+RWxnyXReVhnA9+KoSyfZ5sjJHUYPNTXmVcrjn271BcWzmJSQSfUVwzlqZ30LdveiVQCCD6ikNwTKAQQCe9VrNCjDeMDpmpZ5EhySQT1x+NZKTK3Rpo+2NSRnntVhJSPujJPGD0zWNBrEVx8kTZA4x71ftJy84GBx2NWqgKz0NmJyAM8cdKfG4389x2quXZwQMYA5qa0QbASc9ql1Lm8dC3GCDkcCpFtyWy3JPOKIl+XJ65q5jYAAM+prNyubRVyPyd3GcDsKFtjI5BOQOee30q20a5QjnOOBVhUAIB4PbHas3G+pe5klDGSOeO5pJYCyBuv41eaLLsCMjPWmmEFgpOK55LQpK5kmzCMTnJPaprW13HbwT71YuYPLbI9O1QQxtAwcMSTwciuOWhcUrlbWleyUeVkE/xDtT9Au5eDOSw6c/yqacecCJDk9j1rDuNa+wzmPjaCea5paO53046nY3l6sSAjgYyabB++TcCRXD3HiEXmBvwO3UED6VqaN4oW2ieKX94WHBz7d6hau0j1KUGzavJjaqMEc9cmktNYgLAOwHPXNcfrXiPfcMi8ZzjHQVhzXNyxym8gHJx61XLrpsehGieo3+oRIMo5I68VV0zW0N2GBA55P865HT9QlVAtzu57nNXIfIOWjfJHXk1Gl9DX2Vkd292tzkqeSexzVKSIBiDxnnGa5B9ams8GNsheoPNT6Lq82o3IVmwT3JxQtTDlszpmUBMjIwOgrl9TmMdzjPBJzxwTXXizcQkMeCOCK5LVYsuR1C4J/Ou7B+7Ut3PTy18tfXqiOJyrAk4B7CrbJsUMSACaqIg2hgTkDoamZTNsG44/QV7V0j6tO5bsdznkY9/WtuyBOQCcAckVkWaPABg5Hete0weT07471MWaIvIoJ65wcGpGBB56U2E8kgdepqYNhQDjrTLQwA9DnFRlGaQFTgZ4BFTK+TtI5p5RFGRkH1zQUA+7gnHrUZChgTnj2phfJOc4PTFKCd2cZ+tAugOrkkgAA8HtTSAuCRyOtS7jjafzpkgzwMnnnNGxPQbIhdCV64702CVowc8051KqMkkVCe4JxmtEQ9CT52YsT8vsabLJkYzx/WowcYG447io5FOQwJwP4ccn3zVxM3qOdjsIOcD0qpMgxkjd3BqV3zgkYzSTYYAjkDnNaR2MGygzHBycA1TniDHGePWprpt/AGOvQVTkfEZzn0xXVTucstrmLrEbRiRR8wI4r5q+JNpLa+KJnZt6soJAOcHJyK+m7lgyMD1I4ya+fvipp6S6nJcqqoGJzjuRjmvXoPU4ZdTgJdTTySpBJxwfWueuJPNkJrQnjDEgNkCqTwFyQCMDk17FNJHBPUqbaVSQRTmBU46Uo6V0XMhUAZwOmT1p91CI8bTnIqAOQ2RT2fIHJJ9T3ppO5nfQhC5PP41LFhQTnjFNzkA9PWhQSeM0GTJFjLZOO9AXJB+6O9CMehPFOK5OOlBJMZBjI5x3qDgEgdKAowBnnPapVjBHB59aFoBNGu0DnNWGcZVTn3qpCPnwWJ9j2qUryAx3EHrUNdS07EkowvIog2cljgdaGkG3Zj73SqrOQSM5AqbXNFIuG9XBGeP51ScvIxHc1Dkk+2atRPlcHHFVaxXN0IZYCjKQevUVPHZyzfKkZY/wCyKsrGgwSQST0Na2j6nFaMUePk/wARHT2pajvbY542ksB+YEY6iprQCNicZ710mpC3vkzGACepFYixLGxUdQcZ9aylO5aNrTL1UQFxnH6V01prCCIbDj1ArkNPtzM3lg8fzro7DRpfOQqcqevtXDOVmaxNGfXFWMiTIB7/AP1qw9YlS6jLxkEAduprsG8JPd2wIAcnpx7fnXEavo17pdy0UkTIM+hwf0rOLb3N42MtL8oSDzjqR2NW01B5FUZwB0zWS0LozEqRk8Z7VNCxVAPTrW7irXR0xsWbiQyEEn8R3q7b3D+XgcEcAntWOX3sT1PerEMhwQSQD0o5bGyqJIvf2pLHLnrjvTbnUWuSFY54qi5JOAfzpm0xsc8HFWjKVRMsTTuq7D84ySCaqnMjE9DjmmSkqcg5B9aaXKjjr3960SfU8+U7j4wPmAHPrT3UbADySO9V1lbGBwKeZd2RnIx0PanY5XqKkKvknkDqKGwGyuMY6H0prFlGAMD1qPevTOCD3pEoYzCF/nOQewpCgyXUnGegoeMS7XBz657U+JM5JPy9D9KspN2DeCpI6kdKcHGCDgZFIQo6dfWkgAlYkgggdahofMwQKoBBz3FPzhw2fpimbCMKMkdfwrQgsHuIQQCewx1FS2kTzWd2JaW8l8+EGQeBj1rWh0SWFl3xt6jPetPwHpqNrtolzE5gMo3YB6en419YWPgXQPEVjbRJbpBtU5UAcEgZJJGe1eTjMdTwivPW+yRlUxUaVr7s+fvBXgxNctzL5Z3K2AOxNe4+D/BEVogaVBvA2gYGM9+a7Ob4eaZosCtaII8DIA5GcYzU2m2ZEyADvzj19a+Lxea1K8XBaJ9PI8urjJ1E4rRM0NI8NpKyB41CIOMDp7Cuom0SJbZAADt6Y60Qp5UKqgOccmtPToM4EpyCep7V4lKLnJRT1bsjzW0tS1obBbfywCD6Gtyw0llJf8Rmk07TY4jkYOa6CFCoweQK+toYCpTj72rMW2+h554ut7wxuAoMeDkGvJNT8PvqEkrIo3g/dBHJzz1r3/xDiWN1x2OPyryK4srq01ckAiMnjHfJzWWJhKjZP5GtCu6Erx3PM9Y8O3HlOjJg9M44968h8TeArk3LyqOB6DP519h/8IsdSQMUOT1BHWuT8VfCW9e2lksoWdyDkA9/U5rmo1p0p8z1Pao5nKMrzV7nyPFpD2fzzjkHhT3rpbLU7RLQB4sSdyoycYq1q1ndw6jLb3ELJMjFSGUgcHHGRVC90x44y6oWbH8I4FexCpzK99z6ulW5lzJ7kOqQwvbieNyxIzyOtcpqChiCoyc4rbN0Uj8qVuDwSQeOansNPiuJwc70b0rohK7PQhVdtTlYI3jYEEhs9B1rTTUjbqFbIOOCas67BHpmTEcHOcema5S/vd7ZDZAP516VMt1WkXdR1CfcQkrbTnIzxUFveByFI3sR8wJ61lPdvLnJ4xktUmks1xeoEG7nk5rs5vM5Z1nbcvpcGxvkcgqoO4qegFes6B4i0nWI4obhAHAADHGM4rz7UdBeaIS7SSF5rGhguLRw0RwVOQT2rmlJ7XPGrzc01fQ9mk8O2k86GJ8gnhhz3q9qnhVIbIsCHOOpxXl+l+KLq3RFZzle+TkGty5+IMtxaeU8pGB/F06dqFBM8z2PUxtXaKCUgEBlO3cODmud1jV7ufCLIWiwQRng9qg1e9NxK0gbIJ4I7mqlqzXIweASRVqLWh6NLmjoVpInRTyDmqJZwSB9DXRnQ5biIlBlhzjHWqH9nvDIVYc+4rRaHdGbKMa/uxlskdq6HSJ0R13c7RwPesZrJkycEA5yTViJZIdpUkknGSKwnqdUZu257BodhpuqWqFZF80KMqSOSevHXOa1ofAMUx3MCFJzk+nt715doCTWLpOZcNnnb6E17R4f18XNhGjEFiOfb0zXmVW72WpjOclszS0PwhbQ2gjTsckngk/hUer3I8OggOAR0B9fpU0VxPaQyyozKMEg9cH1FeV+LPF899fFLjcXBxluOOgOB7UoNoiEpNlXXddl1fU2mdztJ27Tz0PYe9PtIEuEIIxxwe9c9Jc5ckHOeQT3rT0vUCJQgAJJwTWntGkepBcyNi18M204JcY56nqabe+Coo/3qYII4AXHPvzXQabGk6gYJfqAK2o9LnuVEJiZtx4IzxzySccCueU5XsmdKWh709iMEhRjP+eaWCJoQcLya3p7UICCPxqmYAO/416EpHxCjYyruIlMkHpngVmCQQuUAy7Gulnw0JGMkd6y5lQgLj5/WueTuzVRsVIiTyc/iKspcgNtIAA6Edqj2Mg579KaCpOwgZz1qEytiUXJMhOcD1p4JlkBIyMdqqsqkYGSwPPpVqz+WVBnAzzVJFIsxKyyYZCF9fWlazMhyiDB4PqK0lVGXGfx9aguZjCRsOAeKEiUrlWXTzBGpBJJOaVYyqAkcEdKminMoG/BHrVjcgjwwA75NIErmcFKNg5waklwUwmOecirLPE6YBBPT3qABUOSPl9aCloRCBlIYORnvzxU67sAsRj1FTPLEyBRyTUTSiJQCM9xUtlgLQyncxytS/cGR2qql4ZGwvHtVe5mnWUEHaPapewEs8z5yR1/SolmJXOMjvTxFLKuSAR6U+K1wmGIYHtSvoJjYZg4II4z3pm15ZcfwjnIq2unk7Soxg8jFOezeLBwcd8VOyBO5D5YiAJOTT1YFccEnnFJJCZRg5znHFNitHjOe+azLRJ9mAIOevrTzZbxjAOOQalCjbg9c9BU0MgjGCMgfnTTuVcgj0/CYIx3xSxqI2KsPqe1X4n8w4x9c0z7KsjfpRcRBJEowegJpggdSSAOfUVaNodwA5ANSSqThQDn1o5mTfsUfs5C5IJz1xViKMxgdc9s1MikjBHI6ZpypggMOM1O47sSK5lRwATgH860bbVShIdc+orPbCkcH3NIyFyCDgd6Og1I0bqWwuj+9iViR/EM1hX2lW1xIPITbnsOlWfIK5J5NTw+WEyw+bsaS1KUrmf/AMIXPMgKFTkcj09ap3Pg26QY8o5HcHr610drqEsEudxCDpWguuB5MYyM4IPelYrm7HnzaDdRcGJh2we/vTf7OfJVlwAOh/xr1FL60ulw8Y+vpVa90WzvEJR8EjtjitI6amsajR4Z4y8ImW2a9tABcJ1TH31B6fWuCiuLeLUU+2RBDEQcFehHTg19GX/hiU/LH+9BPGO/tXJ+JvhtDrlu6vB5cmCC6rg+mc1TjfVHdTxDW5zNncWl9ah4yrIevYH2rmPFAso1HABJCnb2NVrz4deI/C+9Ec3VsCMMDjAJPbJ6d+K53WtB8R3UzoLJyNu4EEkkcgEAZOalyezR1wqpu9zofDelRM7yRkMpPU9Qa9G8KQpaM24ElgBlu3NeSfDjRPENndI15BMls+XHmAjgcEEEcH2ODXqUt59kjyBjb74zVU2ou5cqiasjc8QzxLZsMZYDIArziW5R7p0wSScDFSa54lvZmAiHGMDHOfrVjwroEuouLmdXBVsgEYz36EdDU1J8zsjPmSW50Gl2iRQJsHJGT7cVfe3ZjyTj3PFWLewaJwAMDtmrLogwrj5h0NZtuxwylcgsx5JGcH1AqXjzDnOCOBSLHtOMAD86SRwjAn/9VczdjLqTCNI8E8d81FPIrkhBgjnJqQymVcHpjiqbJmUAnAB6ip3FsW9McRMfMAOe9EgC3BIOVz161VIkH3eVzVuKH90CwweuKpLuFwY7Wzg4qO43NGMjke1WZHXyjgcjgZ/nUJLPHjPOar0Giojbk7g9xml35UjGAemR1qeG0ZmAYYwa0Gso2jAJCnGMH+lXFMLmbbIWU88gZGe9OEBzluvYZqeOAxsVHJPQ80zyZFmJOTxjH41QuhF9kHUnGP1o8rEZUgEHoTU7lkbnkeh61E9wrAKB8xPf6UtiCFUMYyMADv8AhTHuTHgDJAPJHpU0TeZgcmoriMBwAev41N2Ow9DvkDbuOtF2VkA3c49KZDGIySAeeMVYi2SMU2ZI6lhVJ9BpC2V28UZTAZD0BpLvRYr4eailXPJx3p/kCE8jB960tNZYZFDcgnr1q09CkkZN9pUttZpyQMcZ71z80DpkEEd8kGvSdcZJbMYVeOQe4rkZFDggDJ6ZpNmkVqc0seJACOp6+tejaFF5dnGCADgYI+lcisKNMuQODXb6aENuigY44J71EXY7Ikh3ICOvvUD/ADtnrjrU+ChIJyM96a2OABye9WmdUdipLhsZJGew9arSfIQccewq5MvIBGcVWkOGxnnFEe5qQSgcEt/+qq0rE5I5FTuuRgjmoOUIGM5OM0xPuVssoIA47mopPWppn5IzVddwPJOK0SDoQkgP8wJ9KimIC9OelWOGJzwexPpVaYhScsK0ijJ6GNqxyoA6k85rmbr92xAwSBnNdHqxLNgcfjWDNERnJ+nfNVI5pPQp6HdomrI08XmoOoIr2LTn8IatbC2vreFXkXaQwx24wfUV8+az4oi8P3AyDzySAabffEy0Nos9qxlcjlWODmtKc5R1u0ebNXZ3fxb8NeHPB5ikaATW0wJBVQSMYP55ryX+z/D2vyM9tiMgYAI5HvWRCt7461MC5v5ZERiY45ZSQgJyQM8D8K9N8GfD2x0h/NuohPxgBsEDnrxya9Sli3az1Rwyp2Zwo+Go1BnjtLtdxHy7z0PufSotd+Evinw5CJZLRpIWUMrIpIPA7kY5rpfiTpH9iF7vTGuYwwyVQEhTnnkDgfWsV/2ifFGo2Vtpt+0U9rAoXBUZfAABJ65AHauxYqK3M/Zt7HI3dte2K+XPC4cf3Qc1Hb3QyFkBHOOeteueGnl8evGf7M2xvnMgXAxnBwT+ldDJ+zPPfXdwxv4Y0ODFwST65HTj2rZYim+qI5ZLoeDSxWrtyqtu5571XuNFtbkBSijJ5Ney61+y94j062MtttuoRkmVQSMDkkjPH4Vxeo/DLU7LARSUAGSSM5+nXFaxnCWzuTqtzjU8FW6vvhkaMsegINR3/gK9aIvZXQZ+Dtl4yPQEf1rfa3v9LJSaBgDwD34q5b3ZhhJbIYnIBHqKpJMjmZ5qbDWNLcGWGTejYG3kZ9c+lOj13UbKTc/mxn0JOK9Ia7jukAfDZ6+tU7iztbhCXjRsdCAM4pstM5mDxzMY1WUgkE5yOorVi8W2V0YhLCCgOG2DOaWbwlZXan5NoIJBAxj+VZs/gJ1JNrcKoP8AC2f50gNlv7G1C52EKA4yBjGarN4VspN/lzZUA4APTmubn8P6xZr+6HmupwMNUIu9Ss1xNE8ZAyc5oDc3ZfB97bx7oG3gdh1rOl0nUbVA0tsJU9+vPqKLPxvcpEIy7AgnJIyMfjWja+OyJtk6I6gZBXr75otcaObudPt52KXNp5ZHTjGDWW3hiykwIpWVsc57mvSxrGmatKHkQAAYIbHOaq/2HpU08ro+C3ADdAT1IosxPU8xfwtNEcxyK+TjANVFsL63mKyQuMd8cH6GvT7vwZstnliuCHBJx1BGO3vWTJ4e1WLY4TzIs9T/AFFLXqCONiv5IRkJyOOexroPB7trXiPTLGRtiTzBSfx6CtGWyaCQpdWwckZPy9c10fwy0a01P4gaAkUIjnjuhIqYGCQCcfpWbWhe+h9x+Tt02KMcYjUE+uABk1kXEO3AxnnIro5YlNuhx1AJ9uKyZodsh9G6A1m2VYzoYzGfXPpXSaOS2zOCPasfBiYDbu7Vu6ON2MAgnnArFvU0ijdhjyucU2QYBGPzqSPMYI5yTnBpjkn1IJoTuwasVZAucAfU1C4GPpVuXB4x71RlHPBIq0K10L5oQjI9unWpAAxyDg1CvOM8/WpFJ2jHPNN2M0TDsR2oycEDJpE9RnNJ5mDj/JpblsikU8k9ahkA2AAc1acA8j9agkj3exo6klVuEI9ag2E8tyBU8qMMgVXfPTqatK5NyGbEY3Hk54rIvbhvmGSQegPStCcnIDHpWdNiXIK9+tXsQ9ComXXnI5/SmRnBIzkClkjBkwCRjnBpAAqEgknvWq0MmeDftJ3CHTIoSxDu2QQfQjg+x5FfM7na+Mg+ua+gv2lyPtWnljukCs3HYE4AxXz2+GYkdRTAlkZCBg8+lRKg6jqT1NO2k4wPrRkBcAYHTFAE0anHB+tSxqZCM8jOM1BGxGMnjvXbeFfBR8SWUskb7HUjaFHJOMnNQ3ymc6nJG8tkc+mml9hRMg8E12Xhjw3HezRRy45YKSOcZ4q3png69spDDJC77cEkrwPTrXp3g34cyhknlUgPghcDg5zk1Htbu1zxa+Pg4OMHq9mdV4D+GVhoOJInZ5XUZLMDg9eBXocwnjQIWLpjjPQetY2jeG72HbLvbygeATz+VdjbKjW4SQgE+tS3fV6nzcpuTvJ3fc4HUDcxyF5CTGDkAV4r8Y9YlmiEUBPlH769ARjH1r6Y1XRwyhUAYHk5ry74keA7TUrFgoEdyVYBtvGeOp69qyb0KpVOSalbZnyaqEuScAnjA96mhhGQCBgVu6t4fksL+WF14ByDjrSWWhyS8gZX+fNcc5rufa0MTCcU0zvf2f7IyeNSxDbVgZgQOBg45PTqa+wdIjV4xxkj/Cvm/wCCOlC11xyiEExYZvx6V9K6XiONQBkkdfWsOa6PapNS2LM8YTBHB7CrdoAqhie2aY0Hmc9z0p0URjABPTtUHWnoRXGXYnv1FZdyhLkkEY755rVkcHJPpzWbdsXkJHHtQVcjDbl4IJHr1qM5blhx60kTEZGe9SE7hn9O4rI0WpGoAYHjGa1bJhxiskjLYFaFh2GSOKqDA2YZOSSPzp8ku7IBqurEcc9OaPMIfOMAetdUbGT0I7yXbE2T2PSuG1BzLO6g4AP9a7HUpgIWIOTg9OtcbMQzPgYOe45re1znZiXqEPgc1UkDowLH6VrTL82D69O9QuAVwwzxwa1ijFkVuQ+CRznGTVpFDnGcelQxId4yeB0FW44fmzg9c5NaxMpEUcJdwADnNbdlpxZBlTgck+tJZ2RZkyOCeTzW48K28YAGMetaaEbHL6rCbZiBjGM8muP1NyHYHk54xXYa/N8rDPTg89q4i6YuSRzzjNT1B2GRLwP6VKYhLGyHkY5U96SHnaCO3f1qaH5pNpGD796SWphJ76XOJl+HaXV+8qIdhH3f/r1s23gmDTrcMBggDjHIrvLCzLxKUAOBz71S1UsHKqCAOpPSvLxVGUU5t6N7HzOMb1bd03sc1GTCm0AgjjFSKzzRlkXJHqevrT3iJVyTznseRRbhrRCXPJPAJrwpS1sjw3a5XmgXzFZlw45II4NHlCRCWGADxUzN5jsTyO2PWo0ztKnkHpmuJt3MzJuSkYGD9eK5nxFI8cJCsRuHUda6m8tBKODjHSuN15XIKdSO/pWbeqJmtCLw5M8d0oZmIY8nPH413VqduG3AZ6GuI8NWztdYZMDGS2OtdvbxLvRMjDHAz+dNathSWhqwyGUgkg9jitG2KxkgZyecVHb2kUMajy8N1J6mrQhwwYAc9c0crOtFuLnAI4NTqoD4yMdjVZXPGRjHSnxFmk4H1qlFGsXqXY84yOcelSrMZgMHGOpNR2oC43k59asPCiEGIgetGxpFXGO23JySMc0y32MSRnPcmmgsSRn3J9ab5hiIABIY4yK5pNI1SHFwrYxnryarsBvBGOe3alJC5J5JGMD1oWLMeQOnODXDJ3NIqxTuFEOST1rm9YtUZzK4ILDAPr+nWuknffJsI+m6s3W4o/socrkqSRjJOfpXO43O6nvY5T7IgbIxgZOelZ0mrL53lq2G+7x/jUEuqTT3v2aMHLMQAOvpVbWdCu7FEuWB6nP14renRv8AGe9SSSTtqWFlae9CgMwyMnNdzbGCztw7jBA5AGe1cx8PZYru8P2nDAEABvXNdP4xe2t7bERUE9AD04zWjp2+R6MFdXI7ie0v422MM54IGOfSscO1vI43HA9a5dNceGcqCHB/wrSiuGnIB5yPzrnqUmtWjXkR0v8AY9zcWjzopYAA55OfpVbQ55IbwMF2FWxW74d8VQWcP2e7IUHADHoB060+4sbe5mMlvIjg/MChBz+VT7PRNHJKKub76sTEq9BjtXK6qJTcEpJsRhzgcnnpWjG5WHE4wQcDFUbjEjkIccggnnnmuiirVE2a4PSuhiruG0kg9yO9TxuNhUE5qGH5ZRvGT3q0VHGBge3evV3PrF2LliSQCT75rWgJVRjBFZVqu3AxwPStWEEKCRkenSmkX1NCBgFKgHPXJ4qRfvc8HtVeMMOenrViMAgEnBqkaJkgC7skZ/nUbvzkAkHsaUk5wMH3ppyCTnI70ikLDGX6gZPSkGFYg09TgEqT15BqNmDPgt9aBXJTgqcDn1qM578n1oB6AdBx9aRmBA9qCLkZYggE8E9fSoXBByT9KsHZjDD3GKrTHIwOfSqTM2+pG7bjkduMnpTFZlIzzxTlG4bQTyeTUiRhQAcEjvVxuyG7EMkm3oOCPvHrVC4kLNtGSM1pyKFUk8jtWbJlpC0fTrz0Nbx21Mm7leQMV4GeMZ6VSZiM7hx/OrszSYJAHH61QLNKzE9OwropqzOeZnXpXJJGMV4J8W7kW0qZGRITt9AQcV7xfDywR1/ka8E+MtsZdkwTagYqAOgyP8a9XDO8kmefU0Vzx55yXbsCelSGT5MgDPbFVXPOMc5pUBcDk4FfQ8qsea3rYSUlz79aZGCeDVgIgGXPOaA6KhyoJ7GmmTa2rIWjZRnH41FuyMVI8hbv9BUeM5wPrVrzMJMUNgClQ46UgA+h9acvPTrTuZj1znj1pGJZsE8dhQDjv+FKo3c4xzUgOMeADyc1IhCrgnk1HnOF5wacQEAwePWgfQekfzA5+ufSrUbL1PPpmoFyUAwSMdTUqJ8wUjjFQ9Q1JHTcQwIwOcVUKgkliCe4qzJlASDgdqqMuDnksc800iiJmPQgcdhUqSheeS38qhYkMSeo9qVcMcnGaoLlyKcGVS4BArTeSB7cleH7VgAlSCST/SraOWABIx71nJFqRbs5nhfBOQxx9K1TYiXD9D2HvWRbRGYcHkEd66/w/o8t5Eu7gDkZrlnvc1jIj0fTzFIHJ5PQ+tdvZaZKoSROQ3BC5z/KobXSktlAPJXndjr9K6TQ5FETK5yRkDPauGepaZqeGYPPu4YXOATySfzrrvEHw9tdZtyUTDA5Xnjp0rz2PU30++3KCAOSe34V32heK5JLbLy5A6DrUx3N02eC+NvC76RfPF5eIwcBuMZ64HeuKx5LMG4r3H4h6pDdNKTHubBySAMc4OPwrxPUSvntt6Z4x9a6I32NoyZXjJEoIGVY8mrPnJ9zAH07VX3gAbR2zg0rBSgIxnPUVtuRKfQeY+NwJJz+VVZDJuyTjFWYXK7gCcjtUEjmViCCKtaHM53GPKZFBHUcmmopBBORz0qRMKCD6dTUJuQshGcirSMr33JHyGxz0oiADbj90j8qQSkjHB9DTN5IIJ5z2qhMk8wiTGMjOOaLlUcFgPm7AVE7jbgE56k0kQ4zn3wahJkodbgRqd4xn9KWRgOCRg9RQznuOc9u+aRikZA2kk9N1FhjjgjOcU+D7pwvbrTIij8MCQO1WIX3OWAwp4A+lZvYl6ILSIyuR3JxXr3w3+HzeIZIyyfu2IDEnBHB7e9cH4dsYppWMgA6EEmvpP4TmCxssOctjIPBB/H6V52MnKNJuDs+hyYiXLBuL1Og0X4I2Wj2yCILO2d++Tqp7gH0z611uiaKdMDI+Sc5Dc8e1ZreM5LC9CMW8kHnAzkV2enX1rrNuHjkU5HI7/lXwmJlUqPmqXv3Z4UpSbvLUSSRvICY8wdye1X9MsYyvmYwcdDUtrLZxgpI6hhxgnmp5Nrrshxg9MV48tSd0Vn1pLeXyipJU8mtfTdR+1SJtX5SetVLXw0ZSHkTOe571vWWkx2IBH1zXTg6E6tVOK0TuzOWiLtxr1vpUJaWQAjryMj3x6Vkj4rW8yqsJEiknLZ564xj1FeffFHUQJcLLkAEFQOp+tc94J8N3Gq3EUqOViJySecDPp9a/VsMqSpLn3saU5U7We57xpt62sJ5u3MZ5Hv9ahudOiknyUyc9cVe8I6allD5SuSuBkMeRx2rq49Hhdgw25yDj1rysTg3iWnskc0k27owrG0SJFBXj1NabJAsOGQEe4qzf24t4xgcDoK52/1MQDaxAyelee8ssrJ6lxk4vY4f4jfDXTPEzmeKGOG5GSJFUZ6d68N1jwRJpwlinixg43Y6+9fWmn6el/BuBzkcA1zninwhFdxypLGpBB5xk158qbpSs+h61HEyptNO/kfEni7wgIbbzY8AlsBVPfrzXO6SklkhVhggdfevUfi74evvDGqAZaSznJKhh90gdM9MHr615rb5uJ2QkjI7eueldtKSex9nhqsa1NTi/wDgHJ+Krozysu8kZyTXLSAbQBnNd14p0cxJuCDgYPqc9K4a4Y+ZnGMHoO9etRdzobdit5m0Y9f61e0NClyu04yehqksbGUuSck9D2rb0TThPKHD9DkjPI9K6JPSxw1Jdz0qDYLFd65YKPes9tMicthQCexFWdFvLdlEUr7iuBkkce1bFzYRPGJkII7AYP8AKs90ebJts5BtF+YglevGO9ZOs6WYslDgc4H1FdpLEkcLlyOBkD3rj9WvkMhG/OOQK0jawRTZzdxay7BkYA4qvEGtnyTkE1rS3Cqh3/MDxz6Vi32Hf5WIA7VodsEdFpfikWibWUEd/etAX1heShmADHk59a4ZIzw+ckcYqVFlXBGce9Js1djt7iCyCFsqQeeT/SobaSyaPYSoLDjIHauYiE8xC4JGcc9OtaK6ZMkO/afwrCTXU0jqdVZWy7dgOR1BPHNdBZXA0WIsTkZycHiuI03UXgVQxLOOoNaM2pyTwbTjGc81zOMW7mvImev+HPEtprFuySHbgAc8g+9cX8QvDcE1wZ7VgxI5A7H/AANcvpusSW52qShHQ+tbFlNc6pciIkl2IVRz+GB/OhKPQqNNRZxRjkilMcgAwelXrCcLMM9iAPrXZ6r4GuImVpE994IwOKwx4XezZVJBYDOd2R+JrKcT0qLjY6Pwxdut0jFCQB/F05Nek6fqMIcODhxxt65FePxXlzZzKqkZJwSx6j1zXS6Z4nWG5RSm9jjJHQetcDWtrnaoXVz6ifVw2ASSD3Pp71H9o3sNoBHrmsFb3dHtJ9j71d0++WOMknIGcV6d0z4dR7l2aQFiQecYNV8B8seo6VVluwzFl4z04pI7gnJHQdqyepVtC2h81whAxjINQyWo84YPBP40Ry4x2zR5uz5hkmpuNE39nCNC4PXnFJBbnzAScA0ovGdBwcZ60RS9RycdCc015C6GiNixgAnd0ANV3uBuKNycVXEpdhkHj071KkYlbkEEetNskgluSg+UfgKRbl5UKk5HvVo2+cjH405bAZwOMDk0tQKYjJOSe3FKiOzYJIFXfsw6DtSm3KjI71iUhlvYk/OevXirL24kjIwCe570yNyQACRipyrCM4OCR1Palcq5SSy8sgqQcdCKsi3GAzY96liQrGQcE+tIQdvJ5FK9hXJI2VVChQcnrSrboenH0pkbfKcZzU0JO3IFNSbHcYj+UenGaeymcfL6dKljt/MbHc9asiz8nByM9xUu4zNW3MZwRg9yae1q8gAHA7GrrwCRgQfrVi1jReGOTSSAyfs5jwCCSO5pzxjgj8a2pooyAR164qg0I35A49Kdi9iojncMA+mcVJk5wO3SpNhEgwMA9acV55xn2rIBsbODkj6e9TxnJJPXHFLEgI56+9T+UGAwPwqeYWhFFiQkYIzUjQoMEYz0Bp/2cxn0BHNMCGQkbqXMRYryRMcYGR6+lRCJ0bJyc+g61u2tqrgA9PU1Ld6egiyCM96sZzxLrxgnPTFRAlWIfAFaZtsHGD9KrzWZZ+mSBVagAeJ0HXNEccYPHXNQ/ZynAp4QqueSQKYFiMB2IB6HnFPjdwQCcelVIJH8zdng1K0pRvl5B7/zqk10HdovRXktsQdu73rQiv1k5eNcEcnHWsMTsowefrVhLuLbhic5qrmim0tTWGl6ffEs6DrwCM1lX3g638z9wyDk8UqagFBC880q3+8gkkHPNDehamc/f+FLneQqhwDyRWHeeHJBkPbkAj7xHBr0UXeFyCfXFL5yTYLIGHQg1F0+pam+55PZ+ErdWIaEFgeMjNbNtpP2VMDoT2GPwr0KOwspX5AQnqQKjl8NxyMRDJk9QMDFJJdAc33OHFoVOcHjpntUVzbIzbiCSPT+Zrp7/QJ7fdxuUcms19NmxkoQO/FS1fQFPQxRATzxikktNx+5g+5rRjtpIJcupx7inz5c4AxxWLjdlJsyWtzyPbtVYxsko45/St63smmyB6cHNVriyKOS3PPNRylKQlpHFLjIGf0qveIYpTgnHQelaCQgAYHOO3SoJ7UhCD1zxmrs7EplIRho+mPeiCBtx/StGDTZDbhihIz3FOSB415jIAz82PehJ6FXZWiB3DcMEfrUlwiSkFCMjt60TqTGSOveqyh16ZJz68Va0HfS5dgKRSK8gHHXviprxImjMiHqO1VNw2gnjPXNReYWzgkr6VSZBVkUkZJ5zzSR267i+B+FTvEJRwKYcwjYe/epugIdqwNkHOe3Wo5CjsDjkHrjmpXVdmGGT1FKkBOCDx6VNx2GiPKbhjOM81GsxBOOG9RVuaIKgxyO9UMfvcAZP8qhPYpbk8l27kBxkjqcU23dxOm0kAkd6e0ZbGM++KiLskiKARg9utUNI39RP+iqCcn1rnzC+4gZA7VtXU3nxooPAHP5d6pEB24PA4qnqVF6lCO3ZZBxnP411dmGEK4GTxiseNR5q9zn8a3IWKqPT1pLQ7YCu5IyR9artJ2xg+tTSKQS3WomG7kDFL1O2GxXkkIbB5B4zUbJgEk/Q+lPP7xsY4BpkznBUge3NOMrFlaRzkcZ96hK7nznipWQ7M9/XNQFwhJIzxxg1pF2FbUheLazH2xmo2QFODz3zUsoLgHtUDjCkdfXNaoOhVkYbxg8A8kVTunw3HIqa4YR8D8aoyyAgg55HWtVa2hk0zMvXDsQDgVhXTgDac4z1Fbs8GQeeDWLdJ95WBB7Gplc5pWOX1Xw/HqCEuofJxyK5m78BxNGRGPL9lr1nT9JWSIBvmB4FPvPD8AgOAQ5HJzQk2tGcMnqeETeCby3BeCTDA5BHar2meKPFGgL5JuhcIBhVkGSPxxmvVrvQClnux24HQ1zl3oYI3MhJxxxz1qlJoxaUjnbr4xXc0X2a70zMRGHdZDk8ehGD+dZmh2/h7VpzNORaoWJKSDAHPrnvXTzeHY5YgDD8wzzisK/8HrcIQqkADkgcCrdS9rolRR31h4xtPC9mLaxuYyIhkhDgAZrbs/G17LsvVumlcDKneenUgYrwq78ISfwSEEEAgDqKS1fV9GZRDKxCj5VIJAH0qVKL1Fyto+mLH9pS70HTjDqlt9ot8FCYeHA6YIPXjj/ABrwLWPifq994ilubDJtXc7YXUkYJyM47gcda5zWde1O/YbwyIAA4XgMcYyfrWx4T8RaNbyoL2HDDgnaSTXXTrez+HYzdO6uzr9PPiLxBpzzPYRXAU5IhQlhz6Zqtpmq6Et7HZa3A1m2/axcEEZ4GfQeua7/AMNeNtHtUjNndwQ+YMhGYAn6gnrXnHxj0p/EOo3GqWckZ3ooIUjJI4JB969GGLZz+zsXL7wdpN/rRisrtPIPzK0TD6gDJ5xWRrPg+80mZjFKksJxgqcufqAK4nw/pWr3N2kMQkyCASc8CvqX4T+E/Dmi3lrqHiG4+1wqF82CfoM8HGOTjOcVc8whTV5r7gjScnofO3lXkIZwjNt44UnH146VJHdvlRIjqSOSR0r7i0yT4XrqBg0zTbd4Lg7ZJWhO3BPIJPOB+WKk179mnwNrmnXepaTtgdFL+Vauvl5AyQcZIB6D60qeZ0ajSV033QSoySbep8P+YEcEnGOcVLAsUoJKqwI5BA5GK77VdE8MT3k1p5q2lyhAIZsY9veuc1LwWIJM2d+ksbAcEgjOfUc16aqRl1MEjl7jw3pV0DutVGT1XI5+tZ7/AA50+ZnZHddw4I6g11Z8J6xbxNJEguYzz+7Gce+MVQhku7aQxzRtuX1HvVxsxnE3vw+1O2J+zFZFHIOcZ+vesu4i1fTgBPA5HckcfnXpsGrBpCpck9MHtViG6SUbG2uD1DAc1o4xIuzyyPxJPa7BKHTpgAEA+1aFn41lOInYGI88jnn3r0safYSxBXtkIJAwVH86yZ/h/ot+HCRG2LHrGaXs+o1J3OdTxRb3l3HJPEHRF24XqfevSPgvZWOsfETSr23iBa3k3ZwBgEEc+/NecSfByQpPLb6niRR8kbJkN6gH1r1b9lj4f6jpvja5vbs74IoiQC3cnAOOffvXNNNFpn1FNHtQKeSR+tZ00Xzit27iAA556GsuePBzjPNccmdEUykseSQV4z3rX01MSYA5x26CqQTdjI5zWtpij8TWLZormqsfA3DJNDgYxjH9aVcsOe3SlkXcfTmriS0UJAA5yDmqsyjb059a0Jow/QYNU5o8nBrSNyCvjjmnhsLgjn1NDKRyTRxgA+uatK5CHJkAEdO9HGeccdzTgCR1+tMIHPHFINhjkg5FMZyRkjp1qTBPIPHeoXBwfWgNxrOG5J/GqczBc4qwUI4b8KpSoAxYjg9TVIm5Qum3nkfjmqcikDOcZ6DvVm4O1s5yMcD3rPuuSGzg5rRXZDGzHcfmHOOGqqsvloylSOcA+tTsxdQpPI5/DFV50whJBA9vWqMraHzJ+0szJrtim/INuxYY6YYYH5H1rxA7cEAHrnJr1n486kL7xZcI6kvGoVS3UDuB9TzXkMkoyVOTz2/SrBaDhuGMYxnmpIgHYEngHFQwZDEnoTx9KlcJwFIyegNVuyXoh8SJuGScE4B9691+Anhq/lv3usH7IBtOehPXHSvDLV0SVd4yAQTn1Ffb3wdu9I1DwRYz2BjBlj3SBcZ3jg598ihQu7Hl5hJxo6dTRufB0U6CQIA5POAORXQ6TpcEFuAMlgOc/wAqvWiCQEE5GO9IQ1vIQoB3HgntUOjZ2sfHNvUrw6k9vMUcfIOMVejxdAMvQn9aqz2iuxfoxP50nnSWfGCR6in7PpYzuyS6uJbYnIyOxNYt/AdSVgR97uRn862jILy3wx57VVELQowwOnBrnlTdtioy1PDvF3g5f7RLOMknAwOAD7dazLLw2kJAIzgHBxXq2s2QmySoIBzzXPvpn2dg+3AxwDXl1Ycqud9GTUk0zU+H9hHaSvhMOR97ufavXdIiOwFz2rzPwihackKTjrmvS9PYlR7duetYQ2P0bDNSpqS6o1lYqwO7jHSoLq7G7I/ECkZzgAceoqlNG5bI65qrHatiZpABnOc9BVC4fa2epNWdhAyeo7VUmDZyeD6Z96kYqcqT1NC8Hn86SNSSMZx61IAAoyOveoaNI3IyuOvHcYq9ZYbBzwPzNUVHByTgcYPWrdqQuCM5J4HrTjuUbEZAUk9fpSEBx6/40lrE7Km/GTknFS+RsJIrogYy2MvU3SKBiRkY64z1rjpWP2gnHyk/gK63XFMdqSDncehrk2UsNp6+prrS0Ocp3AJckHO4/wBKQQnjjnqferJhPAAz6mnRrg4x2rZGLGRWxI3Ec1dtrckhSMimQI7Pg8DPatO1tgDwScdKuJDNPTrZI4gSDz60t7MsS4PU0sfKAZ4HNY2t3YEXBHHOc0yNjldfvfOnccAAnHvXOgEyEDkE9Ku30puJXGcLn1zVaCPB68n0+tTuCJ/Lyq9sHt1pwj2kYHPrmpcFVxgdKjB2Mdx4HJzWkV1MXu7m5pN0I7cgvk54H/16q6veB42UBQD1NZttqSCfyjkg8Dj3pPFSmGzVYiVLZzjg9KxxyvQZ8zjISlJ22MycgJkNnmot4lUA4xmsS019LRnhu5VUE8M7AYz9a17e5trhf3UquO+GB5/CvjX1PG9nLsXBF+5wpAJ64FQTAxRnJ3HsDSPKLZdwbII5zVG5vPlJOTnoa5JGbgyO4mCLyMk9BWHfR+bjCg54qeW8ySTz6A1D9qDyAkAAdRXO5XE0noWtNsREu8DB9K3bKPLKWHCnjHaqduyNGCp+gxxWjG5RcgZGO1dNNaCVkakMnmHIwAO3tVhZE3DJ6c4Pes60mPLE5B4A9KtrEPlOeTyQOldCiVe5aEuSMY4PT1qzbud3zcA8kVFZIJzgjBBwPerOPLJBIx2FZyVjeJciZZHC4ODVt0EY49Ky7WQmQcDOa0PNJHpng5rllK250Q1IWye59KYsT9AePU1Z2AAknjvmmqpHIPGMcVxzmdMU2QmANg5B5pWUrkY+XGc0pcBgpJwaSWNwSQMqOcn6VyOV3qWosqXMQOSByOhBrnNd1MWKfMBuAOK3Jp3RyCOD1PauA8aTFg6hsFehFKOskjpi7NMp6PJbXGsrcsVQhi2Pr1Fdt4wvLHU9INvD5e5lwBkDnHWvnPUdentZm2uQM4+tT6f45eIxiVjkHA3Z9fX0r344Ooo3Wp9JSgjrUeTRrghWwSexOCaLzW57hApJYYx16VmXGpyaqARgnHAFZ73clicyAkE8Z71mqLbu9z1KcUlcklllecg5QkYzj1q/bavPZMg35A/I07SbeLU1EuMOe2afc6cSSmzO0k5HerlZ+7JG3IrGlJqHnRKCcseSe9bOhalcRDahO3GAOgrlbO3keZUc85BrvtA0lh/yzLAgEHFeZVUYaI86s1FnRaSJ7xQsuCOucUzVLQWbr3BPX8DWlp8v2T5DwO+RSau0d3b4BBwdxPfNZU37yMaErVYvzMS3IRQrkuD0BOc1a3hyAvA49aoWqbnJJyBwDnv3rRiUBsZ9s4r1T7FeZr2gA2k8DqCBWnbyAjB6jisyzAC4ycdq0IFGcgflWy2NF3LhwFGG5xk1Ng7RgcnvUCjdjPTP+eaf5u1gBkj1qUjREmMDLHnrikVScHGRnmnOeeDk0wzbQOpJ7elIe4YYOSDwegpwRCvv1pVJGSep6ZqNmKr7jmqtoAj8DGe1NHzKADnHBqKOR3OCOnXNTEjbwRyOakzemhFI4U9enUetR+d/s+2KVgpBzkmomICAAd6rYzHnhchcewoBGQT19D2qPeVQnGeaiViWyTn1qokvYml/eDAPHYVUY+VkYyKmlYhQQRn0qnnOSeOK6IkEU8m6MgAg+vvWcjFV2ng1auJCuQBmqkj5Ugjn1Arop7nPIzdQcHKEn8RXkXxUktItNdJSHcHhe+Tnk+1eq6gG25JyOn415N8TPD51W0dzKAVBOCeuBx+NephH72p51bZHgMpBkJODk8gdqQv5ffPen3Fp5EjRg5IPOahZGAwf1r6NWfU8t3H4385+gqEsRweR2z2oDlCRnvTGckjPPNNKxnKQf40Dn35pMk0DPQcVaMW7i5FPBAGB+dJtoAKnNMS1EU85OfpUwAJBzjHY01elAUMe9QBLGSwIA6+lSrGCp3nGD0FRgEYGc04jgHuT+dJsqxbix5WAM8dalhBYgkZ9DVKGTaMAc1dgUgBicjFSw0G3KAvnOOM4qs7hgQMZ55qWTdK5IPAOOKrmMRkkHJNUhkBznJHNNOM5A+oqUtkZI+h9TUO3k9/pTI8h2CcnOOKRHKc5+opGYgAH8aRsYznk9aALlnfmFzgZye9dfovis2igMenHPauDiHzD86vQzZcA9QetZTimbw1PSbbxK9xMCX4HQetb1h4lW0uB5qZQ9SOv5VwGlRi4UCM5cDJx2z0rWe3kjj3OT7Vw8lzoij2i/wBItNW8PRXlrJiRlDBTjPTkHHes7wxaXkbyRSIzoegPbHp7Guc8CeIpEC27kgDqc9e1enWWs20AG4ZJBG7jjPrQqeptseV+PBPFJJlOScDcOvrXlk4EcjknjOMele2+M72K5EuAGDZArxfVYPKlYngMeK0ULDUrFWJx36dyaCp5K5JzTIUAILD5ecU9ZQHOO/JJqloYylqOBYKMDkiq/mGUH5cEcc9+ald2foM56e9NBMSZIwScc1SRluIoDIQx+YetQAAOMDk9SamOCRjoRzikUhDjaCfeqQBJJHHGBgbiakiClTnqRyKa8O5VYgZx3qEsEySScdvSkSx5AkJAGMA8+hpYosg7utNZgyAgZ9Se1Nts+b3IznnuKFqLpYmRNo5PfPNMc7pBgcetSSNnGO9Qx7t2D09anzJukS7Qq5xznrUqyBCoGSOv51PYWhuJQn8JPGK1NS8Otp0iADcCOGFZN9zCU13K1jfSRkdQAeM967jwt8Rr/R5BEh3RKuPmBznP8qwNN0OWTY8ykRg884OK6W60+wS0VQED4GSOp965p20djllOLPYvBuvJ4wZAw2ZHPPfp+Veu6VoA0WAyEkggYx+dfOHwxvE0i8jd8mNWGAOeM19HaX4rstTtkSQFFC5yw46eo718vmVOVRrlV/I4qkHPWKHWtwJrgiQk5PGPrXTacr+chx8o4z71m2t1ohgWYToCvzHc2D+R5rC8TfGzwz4XtpSbvMyKWEYU7iccAemfevKhhZcyjy6sxVCbdkj1u4123s4ERjgkc56DjvWFqvi61WxcxTq0hIUKCM+/XnFfPc/7QUHi+8WKC3e3ix8qy5BdvU4yMe1Z1v4ruZNbCu5KljhQeACegFfcYfKadGkqjdm+iNlhObSTsz1tNGPi1Jm3gOrEYPr/APqrf0DTLjw5pzxI4eRQ20Acdz/WuS8La0bfbLGSFJ+YdsjrmuquNdLEFDnIPH+RUulKLt2PMnRlGTXYr6b401u3uSZC7bTkjaAfpXSad8UNQvdXhQjZEWC7BnHOBkk85/SuVuNftkyZAFbHzEAEfnnNYMfi6zttRY5BUDcGBGBX0WD9jKn7+56mFwyqR13PqUSm6sQ743EdfbFcTr9qXlBHKg1z/h/4rRXllFb8lx8ocHIIHr6HtiuvtpYtYgGepFeZi0oTtHZ6nJiKToys+o3TdTFpbBVc7gMYqWS/N2hLkHjpXL67pN5ZTK0RYoDnI71paXIWiQSknjv64rxp04t3aPP53fc5/wAceDLbxRpUsUka7xyrMM44r5xufBkOn6rLbEBCjckKAcf/AF6+vJ/L8kk+nNeCeOtJK6zNPEm0Ockfj1P4V5ten7O0o/M9/Ka8lVcW91orniHjLSPsyuTuwARuI4PHWvINQtiJ3IGAcmvpzVtFj1mEwuAARtOe4rx3x/4UXSLkqFbkYyfzrWhUkndn2HPc80WHy2BZs57elXIpfIIEZIJHIFR3UDW5YMOh4Iqm8roNx5zx9K9de8rmclfc2Bcy7l2/e9u1Xo/Fd7pMRTfkEDIYZrB06+8iRZGIKj+E1u6gtrqmnLNFgvjkDHFUoXZi6d+hUvvGdzergOUBHIFY6XjuxZnLDJyTVaWMDIPBBODUIkP3B68H1rVRFGKRcN95o2nIHrUbJxkHIqsqO0hB5Aq4sYAz3GMCm1Y0skXLK3M4AUbiR09637Xw+7opZeM9B1xmsfSj5B3E4z2/Gu88LTi++UjJU8+9YSabJdkQ2+ixRRghQCRwMe9KwRE2MMHscV2cWlpJICVwvQA9Ks33g2K5hSSPggcgdDXLN2CMrbnBroUdwDLGnzk5JA5NUbrSrtJAggcp1JA4AzXqWjeGn08FmQMrHvziuhttEguAHkiBB4wQOcfrUJpnRGoeEQ6JezT7kicKDyCpBHvyOhrv/COgTvdxOoKnIOQOTg8gV6vb6dpxtUUIiBRwMVymp+IrfwveGWCIOFBOSSPY9K2iludKk2zN8b+KX8NXMVhdxKElJ2ueuAAcnP1rg77X01IgRfJzu7ciq/xD8ZL4wvIJ3TymjXagDZA55OfoBXGG4ZN+0nBokr7HpUYK12dWl2LuQZYrz35qzFIbeZnWTeQMc+tczZ6h5UY38Htkc5NXbG7Mm95zyzbhjoB6VySpvserCz0PqVdQ2qCSNxHQnoamXUpPI3BeB3z3xVYaWQhk2EsR0II/Q81atkm8gxhAASe1YKTPhiD+3yUAVSB3JPPvWjo+oC5XccAEkcnnHrzWeujsckgjcfTjHpWvp+jLEeDx3IoTdxOxp4R1AQ9OtSRIcAYz6cVW+yGJgRzzmrMNyA2MYxVJ9yLFjysJgDmkWMEn1NKLjcSCKFlCjJOKu6JHpCdpIHPrnrViBAvLDJJ6moFnLYAOAKmDAlSDzRcTJ3AU8DkipIYhySck02PBGSeR60GQj7vTNK9xJXEaMhyB60zlTg8ip40Zxgnk+lTJZCQYYnOeKztdgVIo9zccH3HFX4oROpBIyOtPjszuIPIHc08QlCQTz2x3oSuPUptAUyB2pYoi44BJ71ZNu+c5PPODU9udg55NJaDXmVVswQM8EUBPJYDGQe5q3PMODgYPFOQpIoJGaOo0RJ8mCPxpJGywJPPvUr7VQY49qqPukfg80myicZ24U8n0NJEpJyQTz+dVkleFzkH3xViKUuQckVd+wrlsPg85A70iyLv2kdTxgU9WWXAJz3p7RCPG0UmMrSR7iQoxVYAqxzzWqhG0gjqeTTDZh8tjvxWT2GiijluvAqVZjG2R39al+zYJ44B7VHJGRwM1lZgxWmZkIzn1pbYFTkg49KZFG8YJPI60+OUg4NKK1JauaUUp2gAHHtVkOrw4PJqhFcAYyATUyy4xjqe1bJXDUe6hFzjB7moShcggE0SSkjCkZHTNNilKEk8n9KtoE7BPYnaTjA9az5bZoxyc81ptM8wIB6dKieJ2Hz0rIpGdFknAHHepDCS2cY9qm+zmM5xxng0schyePpUpArdSPySw6ZApklqCo9auRq5PQjJqdrPoau4XMSGF0kPUgnvVhY9rc5x71oG1AB4BOah8hnb2FCY1YpuXDDDcA889ak8+QEbTjjvU/wBi3d+PSla2K9RkA0tBMa1ywxnrVpb94wDkjiqOCWOAcds1Ii5wD3NNWY7tE8mqyOQnJHcmtbT5o5ogJY1x3x3rGCKjA9as+cEQYOKVhp6mvJpthcpgAJms678FpIMwyAjHIyOarC9l38HAHrVuHVtiEFue3P6VNiuYxpdDuLAkgZAHUcg1i3UTlyCpHPpXbNqZmGCMr71XDwO+XQHPHSiyZaepycMe1ckd+4q3CsMmFkyAepx0ro5rCwnyAdjEcnHBqD/hHkcZjZX9MUkrAMRLRbbYjBiR0zWXOhjDKRkZ4qa90iaI5VSDjjFVQJIlxKCSeme1IpMoyW2zJI4JzinC2j2Z2fzqzuRxgnp2pZ9giG3g0bFIyLmEYA5xmi3tkUZJz39qtuA681EVOCoGOO1RbUZVuNqMAuMDuKrysZMk9RUkiEHJ6GoJC4YADj3FZcxsRxoXJzxTmcRELn8adGGQ5Iz6iiRQ3JXkVCYrCCZjwcFe2e1At2Y5QZJ4IoRMjgHPartuMRE8hv501qMri3ZFBYcjk1PZwozBmHtU9qPtLlGGR05zUUsLwTFVHB7VqkiFuM1ICFhtGAe1VFbI4ByafeszfezxziiGVETgc+po62LRJawEbSepPJNbUSjywDjFZNrKGbB6ZrYRx5RQqDuHBovodsCtJIykjlgDx/8AXpkzP5RIOMfzqw0O1Tj8qqMSCQSMdqm9zvitCnHI4JLDBqd0AHJ5680OAxIH3vWkkiLdTyO/rTjoXsROTyo5zVQ4D4I5/rVkqUIwQcDnnmoJVX5WBBznOa0WomupGSehP4VBKxUkAdeDmrJxg9KglXdk5wOtbJiKLoCxyATWVfAKcHgGtl4kIz/jWLqACvg/ma0Wxi9zKmmKAgNnnpWPM7T3EYxkE4J9q1ZGUscf/rqpb25muFA45GcfWsnPoc0rHR6bbeXGjHJAHen3FsJGyASCeQasW4YQhAPoMVKkLOQGBBpuVjhauYd3AchGGQeg7VXfSyuCADx+Vbs8AdtxGSOOe1ReXyAe9RzakWMB9OB/hHuaryaKsisAoHHXA712K21vJGQBhs9DVO708KRsPXqD61akKxwE/hhOSDhj1rJuPDrKpO0MM4Bx716Ld6TMhVySQeuarf2bhix+cHop6ChNCseX3Xh3eWVwM8fhWLc+EI1AdUCZOScYJr1ya2RmIePp2PaohosFwCGUEkcDjAqrroNHh1/4SkD+ZAuADkkdceuKrtFqltGAk8mzoV7EGvbLnwsCxJA9MfyrIvPDEZUAICQDnA5NXzsOVNnnuieKb/R5ELW4IGAGIOTzXW23xegkkEV3ZSQKSQWznn1x6Go7rwyI2AMZwMkk55/Gs248MrcDDR/L3YdqjnV7MTi2ju9H+IOn3KlY7hUBJGGOPpxWH4k+MWo6ApXQr+W0uXJRxG2EK4IJIHBribjw0kD4TchHII5xWNd+EZwGlSVnJ6hjzkd81rDkvdaE8ra1Og8P+GtR8T3z3lzKGeRsswOSST6CvZfC3wk0zU9HliuNRntNQAPllSNme2QRkgHrivA/D/iTWvC4Ai/eR9kcE122l/HKe1Ci9tHLDndEcknPoa7adWUbLcxcO7IZPE+t/DLXLiOSVLmOFmhKyDKuM9iOnIFGlfEbTtYvZLu/tAhY7fKjGQPXH1qr4y8U+H/GIyZtk7DcSVIOccgk9TWZ4H+H0V/L54vleJjgKGGRzg10rESjszHki90epaH4Lg+I1+LPQdMzdzgkARgZwM8nHWiH9mbxubqXzNCmT7OCxBlAOM9gc5J9K9R8DfEk/D21SO10q1nu44wq3DZBbtk474HPrXZ6N8ftWuLwXWp29u0QPMUAIJGOACST+deW89rRlblvY6lhItb6ny/4g+G3ibw6+y6sLiA43L5sZG72HGKw20PX7KFprnSpokX5sgcEetfoD4c/aF8FXU4tvEunGwjkGBNcIJoweuCcZGemRXyV8UfjfYaR47vbKytYtU0iR2ZZFboMnjgc8Yr2MLm0a6akmmjiqUHTaSaaZ5hb6mFwJVdCMghhjPNe6fAKMma6lLjZNGMDvwSf1zXGReJPDfjG1aSLRJYygG6ZY8gZHXjpXr3wn0+xtdGeW2j2OxIyVxgA9M11yxMJWaY4xl1R2F5yxBbbzxVPK4IJyQOKmusO+4+tQKV6L16A1ySlc64pJDVUuTjOQa0tMjBkAY45qquARkc96tWeTJ1796laj2NRlK/dP40IWPB59TSD74zzT3GSNnTqc1pHQhq5DNGQQTzmqrqQSTyatMWBIbJqvKw7nrWydjJlNzng0wcHPUU+f1HSo1zj+RrRMxZYTG33pigseen86QZBB96eeAD1HWkK41wBkmq4YKpyc1LKSe+R3qEnd15B4FA9kQySGVTj1qrLkjB5AqzLlF44yTmqk+QpOTmtEIzbgiViAOnQnvVG4AHB5zyeKtzkBcZINZjTFiA2Sc9atEvYRrlJAAFwx4qleStFbuG+XjjPGBVnaN5YdSeQKo6s4+zMW+7t5Occd+a0T0M+h8cfGS7d/HGorvGFYYAOc5AINcCFByBjJ6+9bfj20vTrlzMwklBkcByDyATgn3xXJLPLEckHjsRVJXMjaQBFDEZ4Oc1AZgxJxzngmqq6gZAFcEHvTReBjgjGeBVR0YN6GjGBI6Ekf4V9Wfs26VOfCgnEm+EyuY2VgRtJAIP0IPFfJoYSIQDjPSvYvgx8X7jwJbNpsx82wLFgCeVycnH866aaszzMaualyrVs+uUu1toyCcEDkmufTxU8eqFJWUwA4yeTj1zWNb+LoPEOnpdW0uYHG7Pccd/SubvtXh82SJGyQcEn1roaT1PmJUXFa7nstprdpcpuiYMAM5x/nmrTXMVzCML83Iwa8v8AB96igIX+ZjnGevFdwb1YogJCFAGSe1Sops5uRovwRgScHGO3aprm0LoSWx9D3pthpMt5CJUcAEZU56+lGpW09oVDZJPIIP51yVIX2I5TKaxRmJZcgdM1j6ppwCnPII44rogPMIB44qDULUtHsPPfJryqtO6sbw0MXwgnlXcgwQMckng9a9I04gAADk9yOtcZotj5cxIGB2/Wu505AFQgAHHWvNjGzsz9Iy93oR9C6sPmZyB1pHs8DOeKuR4aPGAD6+tMlQkAGjQ9NbFEwDaeOvUmqM1uFx3rZ8v5eSfpVWeHjOeBSGZIjK5GP1qNAWYgcgGrrADcT196gcAjKnk9qzauaIhcA8D8as2wBYAHn+tVTkHBqzaksR0BqYjZs27YxnnHSragPwR14zVCLOBk8/zqZJD0rqpmEnoZHivMdrhTkZ6envXLQruXJ5JrovETbgkfYnJBrFih+ZePxFdqMb2IVQoASMjNOI3YI4GfSp51wcnHtiq4BPAPTsa0MhYQQ4yTg9R6Vq27gADP0rOVMvyOPT3q9BHgZUYHWgiRbecRITnJ965DxJd5bAfqMAA810F5KFjYE4GOhxXE6sQ8ueeKq5PQy2Xc2B1PUnrVy0gywGMk+vWkjtAxGRz/ACq/Z2j7gMY96SVyUrjlgIJGScdzVO5twj5JyCOPStjyiOCMdjznNUbyAFAfbvWkWjOSfY5syx6deLcTk+XGckDr9Ky9a+Itnq18trEhQqMjJB3YHPPbmpvF8sGn2nmXTqkGcNIxwAMdSTXKrp3h66iN3Y3kNzKp5aOUMQfesK8m6biloedVppJytdmV4t0tNUPnbgGxgAVh+Hri50GdgsuAeCDyAM12MGjNqzFASFxgNXL+L/D8+gx+eCXTJGT2r5107rRnJDkm1FrU6K28UiUpE7g55Jz71qSXZuEGGyAM/WvDhr7x3KkknntXdeHfEou32sTyOmehrirYNpXRWIy9OClStdbo6uVACWJx6VTDlXJI4xwR9amNx5sXA596dFbmTC45YV5bg7ny04tPY1NGZ5uScJ610aR/6OFBOT3NU9Js/LgUEYHoP1rTcYUADJHrXXCNlqZ2aQ6BDGoU8gDn1rSW5/dFMckdfSs+32ltztgjsehqzHhmJPAHArp2WhMdC3bsUAI6jgetXYW80/N17is6JxG4Y8lTx/KrX2kK42g5NYTOuJMGEcxB4GeCKs7+eST0/GqEjjHPU9akE/C5GOM/WvMqOzOiCNCNfNByTx29acpXJUEAY456Gq3nBkO1grY5x1rJe5niLtuyQTXBN2OuJspGBIS54znJqzHeKQUUgqOKxLPVEuVMbj5jx9fpViCAQS5A4PIFcylqdEVclv4wYyduB3HY15Z41hnmdkijL9wqjkj0HvXrV9Efs5OPlxz+Vcnf28l0HSODdgcHFawnyzUuxra+h8v6/KY5HaQFCpwQ3Y+lc4l+skqjdznArvPi3oN5p97KZomRMbtwGVLZ55xXkKymK45J4PB96/TMFFVqSmfSU5JpNHr+gylYldySTwPer+pSR3MOSeV5wOtcf4X1I3MeC7YUYBPerF/qbxPgNgMenc151Si+e3U9KD0ubulas9pKSM7fbqfauw8KajFfX0YuQAhOASePfNefaTm5b5+e4z610Mcv9nyJtU5XoO3NedXgr2W43d6JnqmtaHZ24ingCFm5ypBB4rqPCdykdkocDOT2xxXnWj6r9rjiiJyoAxnp716LpdoPJjz0xkAV83Wk4zszxK0nezdzSu4POfJORntWbfW5gtXzyCOD6e9bUUZYAkYI7Gqurogs3LLnIOcdelZqVpJrujOErTTT2aOPsFC5UOS2ecnr71qWqEyc9O4rNgwtyTk8n8q1LKTe5GDkHOTX0ET7uG1zZgcKE+XJrUgAwpIwT1FZVi6sARyB1OK1Ypc8Y7da1tc1jtYsHCkY6dMUiqfNyTx3FJtL4wOc07GQSeCODWbWpqh+8Jg/nntQrBmBIHWmg5OCCMdM004U8kjnoaSGSM5ZgBnPtUDu33SST609JApyOnSmvJvUHGOaom40EgbQOnf1qOSTylJPA7n9KdJMEIwOe4qKZlkYFzwex5qCXqwzhcjnIzkVCJRzkmpWIGDkEDsagbBOQMDuBQZkkXJ5+7nvSNGeQrAE9MdqjJL4YZGOlNOXAGcHPWtlZkjZlMYwTknqaqqdrncT61bwW4OMY4yearTAFSBy2eK1jYxbIpnzGeRkfnWdLhhnkccg1ZPyNhzkE4qndTDBAHA7jvXRA55aIwNWmc7hGMhepPU8V458QPExg32jKxYgkkdq9e1FxGpKEk91bvXg3j9ZJ9aclsg4+U9h6fTNephrXujzMQ9LHA3EXmylwDknJFQTRKI8sMEdB61pyR+S5yRyeayb6VWf5Tnjn617lNuVjzG0ihINp6c570zecYzx1pZGLcnPuTTQpNdq8zJu4ue9KoyaP4aTBznvSRIvOcU9ewPSmg5PpThjtTAcDwAKd90DOPU00Erz+lOA3ggnn0qADcWwQT74p4G5cHmothGAO3Wp44txBHTvQxXsT20YKkAg8YOe9WIt+4AgBB6d6ZaQZfBzg1sxaDLMAVUgAZ69ay0YcxjtwCAfzpmwHqeO9XZ9Omt0/ejJB6ge9U5EIQg9TTQ02U5P9YQgxz0qNwU7YPY1MI2DkdutQSEu2Mkk1oAZI5PPHNNxvJIp4yF65x61HGTngZPtQBKQGGRwR1p8SF2yOgqAkgYOc981Nakrkkg0PY0idx4MgCyMXI5GB9M10mqqn2fKfMD2/nXIaDqot7Y5Iz2z1zW5p9/9sk2k5VuCP61il3O2L7l/w1hL5XYkAHgDua67xZrUVtYK0TgEdQOvT0rk7u1FjAXhOT1wvUGuW1PVpZI2DOd46k96fLZmjOh/4SWO7tyZH+ZegJ5Ncrql+s84AHHOM96zI5JVc5PDdxUxTzTubn0FKS0MmDRu7gZ47CnvbhI+mTSRM6Pk5IxnBqVssDkDnqKwMHuQIflGTtxnFBTzQCSCAKryuWcjGAOPxqSNjjDHAI4z3qmtSUhqxlQwDfjSiEqVLtnn71JCo3nOcH9aleMKox0Gfxouyk7CSSD7vXOcGolUO3IwfT1qUOBj19TUUky7gUBz3PpSQgkIOQOOxxQuIhuwT/WkA8wFj8uP1oiiZ0OcYz1ql5ibsHmBsEjGT0FWYLOScEojPgfwgnFQAMCFOMA966TRNW+wIVCfK3aoehzTloV9Gglt7hGYEHP8X1r0vT9DOvGNSRkEe+ecce9c7pWmjXLpnI5B4z0A9zXrGl+E30+zjntyCVAYgH88Vy812eTUm29x6/Cm5s9EDuQ5Ybtw4IB6DH0rFs/g9dXoknaUA5+UFwRjHpjNenaXrUut6QbQyskqjBJxyPxrzLXvE+t+GLwwpMxUFlAByDk9c/yqXZlwjzvVlnw9pTaRqgiuMeWjFW3dCAeo+tezpd6S2nKiFELL0Ugc/hXy9feProM7Tkl2JJZSc5x6VP4S+JN79viF24+zEgFjyevOfwrklRTd3uj06dHTc+iLLQLnVp2jt2Y5OBg84zgVkePPgU8unS3clwTKAWKlAQD7Gu98G6xpken2t/DOjpIByCMZHWvTblbLWdKRmKPG6Dg4we9ePNThO9n5HlYmrKi3G9j4h8L+Eb2x1JoxE7hep2kkYPXOOlex+C/BwvmL3MAV/uqWAz+H1Few2vhSwtp2lSCMFuuFHOeoPtVtPDdtEV8iIQjOflGAPwraNarpds8V1p9ZGVpvw6S3hCoxdSdwOQD06cCtGfwWIbclAxlxgYGefyrprHMCBM5Pqa0oLpFbnkY5HrTdSta6bIVSV9Wzw7xL8NNV1GBykrIB1IX5uTxgYrzVPhL4ntL4K8EpiZgPNI4wcnkE5xxzxX2ItxBKcMAQeBUiWlsMkIK5HVxOyk7HRGtNaKTSPnPwP4Wv9JvVF1BIFJwWwSAc881774dt1MaEZBx0q1Jo8ExJAAJPWrdnZi1A2nP07V106tZ/G7ilUlL4nc1JrKKe1IdQeOK5C8sxBIVQYGeMV1K3Jb5c8dxVS7tUlyRgnPWutSbWpyN6nOoCyFDnp0rB17wwupROAnJHU12P2IrkkZ9qqTI6kkdM9KylFu/UlTcXdOx82eI/CWu6NqjyxW0lxEwBUoCQOemK4XxRI2pxMtzbMHA2g4PB79a+wp7WO5ADoOPXvXJeIfAelayjxT26kMu0MvBX3HvXIuaOy0PXw+bVaMVF6pPrufA+qWcZuWUjbhj1+tRX+nad9gyrjzgMY7Ekfzr6Z8afswG9iee1v0ikUHBaMncM5GcHqBXzf41+G+r+EJJTN+/jU8uvAz6AHmvVoSUtt10PrMLjqeJV4PXqji2RcBT0zzVmEPApMZAUYyPUVWZmwEI+tSSyOkI2H612Q8zuTTIrube2QADgDHrVZWB7Y5qXy1L7nPHGc96huCC4xkgHmttikrk0Gd+OcVc3IEySSSeBj1qjbyDGB98HnNWkcSMM9amVxNF/TyRKoYZHcn3rv/CoSGRGAGRyMnrmuMtBAVVd2H5wG78VradO8D7w3fFcbvcXLoew6dPDcpg8MOhPTP8A9etC21KO3nVJCoB4IzXB+HtREEDvK5YnJAJ6dMVBr2qSuwlhfBAOQc81PImrsIwTZ7KxgaAOrKVIyMnjNUZNbtoUwzj5R0GMk+1eKWfjrUAqwXD5QcDIHFX5dQe7QuJ/mI2nByKIwi9jZQsz0i81mJmAjnAycAE9/SqGs+HxfaS87tkKpJ3dgASc+3FecR3LveRAzkMp4bPtzXotnqYudEkgL8eWV3N3BBGT+dapR2R1xio2PBtWJWd2A2oeQD61XhfGCTyRnn1q7rlutrdtDIWJU4Hf8j6Vlspj5GDg1Nkj0qbsW3QyAAHnPJqX7UIECknAP51XVwYg4+XPTNQuTOmAMuM4BOAefXmkopmqqNbM/QKSyBYZGRn0pHs0PAAA9uDWiw3qCRjjpUEsZRTjrXkXR8jzXRR+zrHgEZJ49aVLchiV6YoZ8Zyc4/Ol3PgYJx60rpggljAAycHqQTUKYLZHGO9SOCXO4ZHoOc0+KEtgEcVK1YkwHQ55Pamm2faCTj2q4sIPXj8etWkUbACPwqrdWQZsEbDAB47ipQ5jbk9ugrRNhuXKdTzioTZNuyAc98imA1SWbOOtTRMOhOD7nrUbwlAMHk0wA4wTk5o3A1LOVF64J6Y9KlaXuOmayYwVPPfvUizsPlzmnfTUFcvrdEcBsH3NPinLHk5PpWUZC5wPSlt5zG+TnPoam9twNqOXJwc/WkOT0HvVWO83EAjkDpU0VwSw54B55prcaV9yQQtIcHp1xUkVuykDBIpDcljkcDHJqZLtSuM4P60riElgIw3YjpSxwIccZz1pkshfGMnHTFIJSOg5FS9wCa1Q8gd8VD5RAzjAHarKzqy4JwR39aZv3EjIPNSO4kSjjmrobKY/T1qqCcjAyKPMKDge3NK7RSJ4x8x556VPC+Wx1GM1SQk85IoEpViB16GktAWheZeSB0NRKmSQQT7mmxylgCTmnbiX4pDZJhQoHvWfdxlDlc5z1rR8rqT+dJ5AlIA596driM23kbcMjOK0I5VAyTzip49MBXIHNLDZ4fBFVG4myGKMznj15pZYvKO09Knx5OdvWoZFln5xz6itEwRJbbImz174NOmuUcnA574qsI2iwCefSonJGSRk1Nykmy2joxAzke/epPIUEMAPoBWfETvyeB6CrW9oh04NRqVsWOFYEDnPakkkO36dPeoop88HpU7fNGCOR60akeRUZ2YEA80sRYITj61ZWJe9PWIAc9KpPuBVhOODxk/jViUBOmCD3ps1ruAIODUbblADZzTSugARAtkjA9aGhG3I5p6zKMBsY71YDxHBHGetK1inqtCh5Wcgrz2zRJExT+WatyhRyDxSIcgjk49aQkrmeUcNg9P5UDZnJzgVpJGjLyOhqrLAC4IGKdxpWIbZsMe4pzDzHwDgeppBCQ2AOpqVLKQAngDrSvcdyHnfjJqWK4lif5D9M1Acq2Dnr1pzyFOQfxpJlJlz+2ZoxtkAb3NRyTwXPLoAT0AFVcLJHljzmmrxnPIouHMTDQ7e4UushUnkAdqry+HJ8HyzvAHGepqxHdeVHjP09qmh1Nk6niixVznLjR7u3yTGwGeDiq0sTwJ8wIz6g12X9rtKQHCkep5qG5+x3alXQZ7elRYu5xJAA56+9MHPUcD2roX0uJ5sJ0P61HN4bl2EowJPYelZuLRqpdDBKhyDjimtEuMgZHvWg2mSw8EdOBxULWzDggj60rAmURFtfIHSpd54B6elSiLJ45pjJyQaSVtgTuW7ScQnKAHPXPUVYaRZRuIG71NZ8JCAgDnHJpTPheOprVbEjLz5wRjHFZzxMTgHHtVuTJOSeT3qIqVPPNZu5vBXZNZ43gemOa3AB5XPHHTvWFariUZHPpW42GhBA59KUXpod0L9QRyOOo6CqU5y+CBntUxO3gH8KYy8c9adjujsQ55JJ5z1qFi3Qfn1FTOBnFRtwOe9Wlcu1yF+ATiq8iCTGSQfWrqYPBHB9RUEsJBwKpE9dSDyRtIHIHc96r+WTweR3FXApVce9Qt8mSemKtInbcp3PyggDgDtWJdJvUl+vv8A41tyOHzxketZl7FlSR0PrWiuzFuxzd5AEQsuOOxpNBV7i8PqOxqa8Y7SpGOOPU1a8LIsEssu3LsQNxHQYyRWG7Ryz2NgZjcEjFSxykHJHA6n0qW4cOM4wO9QtHiPKsMEc0pPQ4ySJ4pSQBR5Mb/MRgjpUMUMqfMoNPMzngJ06moW4FR42EuVHGeDT5Ec/MwOR0JqVXLvgAAdxVjYrqQ/OOwoAq7DLF8zZ7DH8qligHl4CcDoDSyIoYMgAOMGnJcGNSCM+mapSsTYx7/TQCc8gkkY+tR21hEM7yc+orSuptxwyEe+eKrKMsNvTNHMrglczr+IwyYRcjuaz4oiJCWGa6KW1ZhuPI75qk0YDn5SQeg9aXMUZElrFcAl1BPbPeqb6PFIGwAMjAA/nW8LcSkZGB7VNbWCkkDk9watST3Jszi5vCqPlsZOcgEdapzeHzDgFQeeQRXoEtkySgAEg9RWbc2jSykkHA6cGteZBY881Hw7G+AIs8/NkfrWTd+D4m3EJkkYxtPpXqElgCQdoJ7g1KbSBdpCc98j+taRatZEWTPB7nwWEm2uhAI4HQ1VXQrnTiTb3EsRzwUYg59eK9/vtDguowyoC2OCQM1kyeDYyBkZHfAFJyltcmyPIrTXfEtgQIrySXYc5cbs/XPWtSL4papA5e7gYoPlZVJAJHUj3ruJ/BRhdjtHlkgjAyaoan4QiIQiLHAzxxQnrqkTbQ4rxB8SZtTRoUybZgMqc5yeuT7VseANG8NarKLi5uUMo5MM+AB+fH61HdeBILzLbAuOwGM1gz+AjEjPC0quDkBW6/UVcZRvfqLldtT6k8A3mneHjMbW0tri1kTy5I1UEEZzwcda9ZnGlpYxvp0Qh8xQxjVQApPXH+ea+BtFPiTw9MRp2oSwCRstGDkMe2QeM19j/Dm5ub3wfpkt3J5s7QguR6muyE76Ao23Ngljkk/nSKmBwBkd6naAMmRnPU1EBhiM49vWt4l2HAYPJyau2WCwAPI65quih8dq0tPthuPGAP5VsnZCsWFOMADJNKAVbJ6Gpki2E459KjkUjOehq0yWKyhx8vJrPuhyc9vSr8YwvXntVWZcnn9a2RjIzpACDxxUYXJHGQT0qedTkgVEpx1zWqRjpccq/MR0+velfIOKQk/T3prOSvXJp2FoxGUHOTx6VXXO4jOT2zTmkIBLc0md2AAakLEUycgnB9B6Gqk+CCMk/XvVx0Lrhhg1BJGvlEYJODiriSzC1A9ME5HXHSsr7OTJuY5GcnNa2oKcZUj6msqR2dgoPI6n1rVbGbHKBuxjB6msrX4i1rIgyAR1HQVpq5bIzg+prm/F+pNYaTLMWPyKT7YHXNapGdz5h8U/abXXL2LyFIjkZQDyCPXPvXMvbQXRY3NsUc8ZArvpdfg1DVZXPlyuT8w44596ntorC5dmmjQqSSCQMChIk8vn8P2E7AIzIx65qnJ4CnulDWcySSA5KscA/jXpX/CM6XfXEoEnlg54B9fSs8+DbuFHa0l3lT8u443f/Xq1oBjeHPA0ZSRb8EOASMdM+pIqkNGSxu5w4JCkhT/hWwv9t2W9huO07WzyCP5flVWbVpt2Lq2xnqwHXmt+ay0OWcebcd4Y+Il7oRmsbckQPJlgT36H1616J4a1VtRlDTFiWOQD715z/wASK7mMixNFcYycZwSP05ruNJvNOS0iWCdElwAckDn8TVxloefUpXex6xodxHbKsiAEj19a05/ET6hKqI2BnkHpxxXA6drLw24AIkPYg5GPUYrPn1+fT7/zw74bAIA4A9RXVCVrXRxSoXufRXg7xDM8Yt5XOFA2k49ORWtrWopBD5kr8Ad/SvN/C2qSzWMU6klm53EDJ/KukupxdWpSU8kDGfWujFUrR50tDzXa9rDtO1mG7kJDgc4BB7Vq3F1EI8M4IHJ5GTXmaR3FheuQ5MYJx7DPXmtVNYinXMko3D5ea8Rxi90Ql3R2+mzJK7lD3Brp9Pc/KDkDPBNcN4XuUumcxkMoIyRyPeu90pASN3TPH5V4VZJVGkfomW/7tHpobUMPy5ySMd6bIOxPIPFSpIFXaDgY6GoJZAW5GTWJ6iEByBk5PTFQ3AG0EDJ7j/Jp5G1ajztQtj2OaXoMybhCXJXOCeh61GI9oGee9WbnO8HOOepqIuUAJ/Ks2iyu2A3Ix71JbykH6c0xn3kA/jkUsZ24x61K0YbI0lldVB25B9Ks27luoINV4eV68+lWYSR1HFdENDGRga4M3ABOPTmqYUDAzirmtxFrveSSCeB2FUpOgwMn6V2QMH2I50yARyPbuar7ijAdD61OSVJz2HFQuCZAxHufetLmJPENwA6E9TT43kjJxkimRuDjjH0pDKFySeB1prcncivpiYgWJycjFYTWfnEYGR6+laN9OkhAQnBHU1Whn2DAGQaaaJsyWPS12ghsk98dKiKG2kJJyR+tWfP2xnnt+VZN3ctvPPGfxNO41cnmuDywIJ7g1TctKMMTzVN7kswAB5PStW1jD24B79yec1MdxnlnxotZbnwXeW8fzOSpGDycHp+NeBeGtSn0u4VRKXUnBBPGCeRX0d8W9Pe58H6kiZSQRkqR1zg8AivkZtQeBwc8jk57HvTcXJNX3MJr3X5n0ppuubLBFtyBIR97uM1xfj/xPcSWptpTkHnOTz2rmvCfj5YkSKcEt0XnnPv7VP4u1SDUbcELuc8DjpXnvDcrTueTDDuM+ZM45HLknrg8e1dLoGotbOCACc9+lc5aNiQqRjnvW5DZssauBwf1qaqTVjvjNpWPUNNvzJaxZKuT1K+/+Fb+nyCQlRxz26iuD8PrPLCmxWwCQeO4rvtCtmDozgg45BzgmvmZxfO7dz5DFte1lbudjaSotsqE8gZFBkd3GAACeKgQFflGAMdRUhDDZ82B3HrTSZ58ncnnU7gADz37VLbMwIQ8456dKaJgyZByQKbHMc5XknqfansKJoKC2AOneptp+XPAzVeKQlBxyRyxNW4n3csOg/L6VzyOiDHvFliSMnoDRHnkEAr2PvSvOSgAGWJxz2pYrd2QDPGcjFcNRXudMCnds0cq7Rx71YhtPt6YyUyOTUGqTxWluZJDjaOPU1Q0rxVbiUozhMd68+afU7ae5qQ6QulTiSR9yZ6MOelWrrUFlAWHBOM5FV0vI9cDLBIHA6kHpTrK1S0kIc8E9TXNyvojsjG6JtP1CZwUnGV7cdvxp0V/a2khDkDnAx2q46wTRgRsNw7etYGpaK8qMBkH1H1q4ppGyVzk/jZqmkah4RuoGKvOFLK2OQRnBJHWvji5jcOCFyueuOB9a+v9V8H2epSpDqbMLcsAyqcZGeQTVHxt4D8Gp4Oni0+G1hljGSynLZAPXnrn2r7TJsZClD2b3bPRwzsuV7nzx4UuIol2vy56EjoDW3PpwuXDLk9+lcSJzpt42G5B4xXYaB4jyACNxHVT/jXu4iEr+0j1PbhLSx1nhPT0kuEic4/2s13mr+HreKBCxyWOAe31ryyHxGsVwWiwmDyB1FdfF4rn1iG3jBLBByPUj1r52vTndyeg279TttH8F3L26S2gM0ZPDE4P5V3+jWs1pbhJEOQMc9cfjWR4D8YJFYJBKgRgDtBJx16CuvbV0uYuFGSOcV8xXV5dzxqifMyAXQkIj7+v9Kq342RFH5B6E1MJFifcMAngnFMunaUY657Yrj7GVtbnHyxBLplByckn35zWhZfLkKOT/kDFVb/bb3hBHzt61ctCEySQSTnmvp6eqUu9j7mg+anGXkjbsk28EY4q7CdjY9elUrOUtEMnNXoicZAPHet2jqh0LEbMpyTnNKCSSTQjDGTgntSs4AGDg981kzVEsbhclQScdTULhjycHnIFBm3cgng8n1pfv4OeT60hoVCnOOPUU1yG4zkg9KPLCEjIJI45qIEK23Oc9TQAxiN2DwahKHdkkkfzqd0C5qFkJO5clR2NBFxGk5GBwTgk9qY7BlwM/WnN82QB2qJI1jQDJJ7U+hkHMbAA5z1oJwcAY47UjEt1yOe1CHJweh61cddjNu5FPLnJyRt9BUDyFgCDn1JqxJzlSMDHGe9ULhFKAqxDe1bRVjJ7DLgjGCcnqKzpmBZzz689KmkieFgzsWXoB1qrPOiruA69q6Y6I5nuYN+jSzYC5LHAHTNcp8RPh+kWmtqCoQyjLsO3Hf2zXYXVxm4jKjLKdwA9ayPifrHmeGJrRznzYyvGRjjqa9zCRvC58/i6n7y19kfNmsRbAMtk+grAulUEEDB71sarMfMKZJAJFYNzIXfHXFetRTONSuxhwT6etMJ59qBnjvzSA+ldViri9DmlXJPtSE9zinDGcUxAQM0o4AOe9N6tS0CTJ+cfhxTQvQd6RWyBnt3p8KmVsDk0B0EQEE5/Cp4VYkAA89qsWdpuk2uOccVsw6QFAckA4yAayk9DOUh2jaajxmR2II7H0rbtNaS3JjJBAHB9eaxmb5PLUEe/rVOa2niAcA4Y4z6muZvUz5jU1PUFuZiWwB2rDvYhIQQcAHtUpDP8p69ye1QupOQD+NaReprF2KLHYMkk46n1qDggnvVm4TIOOPaqSna3TNbrY0i7igYP4UgJjBwOtO3buaa4boenamtQDa0gyfzNPiONw7Coskceh4NOWQYAx360hrQ0bW4KgYPatjQtRFvd75HxGOcfyrmRKygDt2p5kJYDJGBSSszpjKx2WpeInU8H5Rxwaw5LpbhiznGecms2KU7Ch5BP5VYtgWXBA54NJ3uXzpE6E5JBJBP51ZhBWPngE55qvgBABxgmrEYLR9SfU1D1JvcbJPiQEcjHaiOTKknJ+vfNRm2YSlgSQexPSp4gEQAj5u59KxZOoR4lYZGPT61FcQkkbQMUTZJO3IOQQalikyo3jkD86VhDIowzhCeexHaoZlYOQDlc9KsOfmyg2kA4qFXaTczdDxyKNhIiZmRcE4GelIEXzRnnJBIpWBkJGOnPPegRNww4OMU0Gwu5m9h7elToQsRAxjtj1NV2d2AAHPSrEcREX3TuJ9O9S3oZtkllbefcqDzu4x712+m+DZJI4nxwx5JHQVxVkxgmRjkAHAPqa9P8Ka7eyNBEUDocZLDt9axlI4aslubmi+ELuyiDIPlOTwMk+hrobXWbyzxbgEAKFIIOfrXdeEQLmGOJ4x05Xr+VaeseGLRCJWiwG6kDGK5L2ex5nxPY81j1iSzy6EqTyc45FZ2oRRa1EWdx5xHbpn6Vo+MbWBWKWQBMY5Ze59K83XV7mwuSjEqQeRmqUrHq4aF9yPxFoMVrBkn588t61x08hiJA5xx+NdH4i1SS9JBYlSAcDtXLSt84BPUitYST3PYgrI2fDnjbW9DdIrTUJo448lY2OQMkE4BBxmvr34U3+seJvCdtdySsdp2MMkjIAJOD7nHFfFRlEbhwMj2617h8Mvj5c+C9NSzkt1mt1ACgSFcZ5JPB/Diu2FJVE4uyvszz8fhJYmnyx0fmfXOh3z5CStkjg811QlilhyDyO9fKnhr4+pqPiiJDAI7SXJLeZuwSM45A4zx3r3DTfGVo4UGdSGAPB4BIzg5rzq+FdJ6q67o+NxGDr4d3mtO6OmlvXikIByOlaulZuQMsATWDaumoMTGQwPcVp2yS2pAAIPauCUUtTmin3NuS0MQB6+4p1vct90g+xNVUu5dgDHd6U62lLycjHOea5mtS0/M1ImO0gk+xqaOcxqRnNVnmXaCCAc8mp4xuUkcg96ItIrUEcM/Bwc0ye58kYJ60LEVYAg49aSW389vmJ4PWtlJEsI7tXGCeKsNZi4TKckjoKy7oJbdD05NW9F1YISDyfeumKuYtlG7tngkIcYFZ0qIGJyCR39K6TWSLrBXHqcVhmy3Z6n1rojTT3Rhdpnm3xi8W3Ph7wneS2zKkhjKhyxBUkcEY5zXxrrXjDVfEamK6lknUnkMSf519kfFzwXdeJdOS3tpQvzEsjDg8EDPevKB8Lbfw1prJc7XcksxbHJPXtWnsorVKzPSwGKnhqja1T3PlS8091ZyQ6OTwSOlUmgkCAuQSTgV7jqvhnTZjKibY1JJ9wc56GuG13w1FbElDvUHr60LQ+2oYlVknF3PPpYH7k5z09qbHCxOG+pxWrdDyp9vXAxVV8+YRtx26da0TPTg29yBECzEA9BjirMeC4AOT61UVtjFiOTkcVNbnyyHyTkc0nsbpXLUKy+cCN2R0I9K3rOUxsNxIHXmsi11jYxUjIzgintfByCOAOSKyauaRj0Ost9bjjmSHDAE4yPXFbE6iaIFCAD69TmuGtdWSKUEoCM8N3BrpbPxBAwA47HB71Dsh8tnoXJ/DxlhDJgueoP8AjWXPZTaYrFQVU9QOma7C11G2uEBRsHjIqa7thNb4AD9ffJ9KxbRautDza3kuJboMTgE8Amu+hvzb6KpR8nb8xB61zl7o8tvMcJjJ4HYZ7VdhtXitwjOSAOQelYqo7m6ae5y+uFr6dpSCOcYx196x5Inz0+g9a9Bs9Ohu5cyLkA5Oe5rD8UWdtaXJMQ5ABwOg4rVSvrc6IvoczFvClWf5QQAG7UsYAOAcDPJFOCebkjJOcn61PHYmTG3POAarmsJtI/RiSzUYbJJ7Af4VWmiO3kcj2rYbD4OKr3EWR0BzXjpHzKMF4VJOR35pJIgoyOatyWvXJwPSoDGVODyB+tFrF6pDYYh1OCT60N8pHQU7BApuGyScY9aFsSTW+Qcnp6etJK2xsdMnimopYjb69O1SSxk4HT8KaaaFoyxDeAKACQf51NE5mOCc+9U4Y1GA55qxEBGwIbNUkmDQrqd+MfjSGEYzjnvUzS+YOOcVJbhG+/07VXLqIz2QnoTnPGKkiiL8Nyat3saxgGIcVSSZwwJPOaxlo7FXJ1h29aiKAP0H41IJjzxk1D5Ts24dfTNTKQ0r6kgiDPuJ/LpTifLwAc+2aIvM6ECpltW4Y9c8cc1KY0u42NzkAnJzVpUbIIHGO1MW124JyD14q7bx7hjOPerV2SIiAYIJz0NIykHnv7U6RSh6Hr3703O9hnnmqewEf2cSA45psduYnJJJNXTHgDB59KkjiyOeT3qbAUw5zgfrU6JG64YketDwqGz1/GoSoyQOuaQEsihBhTketQbCwOM4zTwuDlmyB2pd/Py96Wo07DrdynUZFWEcFskAAdKrsxGDihJwzHAwMZyaeyHcvB9xAzx/On7ygAHeqSykEEc+1TKdwDE0ElyK6ZBzk5PQU6ScsM9M9MVTBLJkdjSNOQuCMmrjYCTec4zk+lXYXOzaBg+tZ8J3NkgZ65qyJ9o5HAPenYaGTRsHyemagKBzznPSrTTiQZJ471E2Ac44qWrmiKvlMvIGeetSbmfAJzipZZwBx371AnzEkVDVhrQJW24P4YFOWZgMA9O1RMvNDHbgf5NT8wLhnIAJ59RUn2kOoA6+1ZytnucChXIfB69h6GmmSzXimG0BjSyNHLwDz6Css3R3Y71YjuAFyTziqv0HuTmy8xcjnNN+zNEM8k0+K6JAHUCplnGMnmloGnQoyT+WBnpnvTYpzI2M8HqavXFslwuTx6VUhi+zEkjIHpS3HpYvwomwknnHeo8DcR19KYk4l6jH9aV0ON4yQKdgBkAOcc54oe5YJyOKYjjcCxxx3oYqQcHINMnZkOVdT3OapzNvbGCB04rRjVOc8f1pstuhBKkH6VNrlGcoJOAOnSlJPQ075o3OOnpT1lDkAjntmmlYLlZn5AOT60Sh9oIBqa4gIwy8jOaaGZsIRj3NFhXKvmFQAODmhJGc46881NLblmwATjuKYbVosEc+oo0KuM84xnIJBzUkeoTJ/Gce9BhLNk9B19KYYgW9umKTRdydNQWTIcBj2JqGWNJiCAACeRTfsbDJB4/lRHHhjkdKLdx8w5tERlBjcZPXPaqcmgT9QNwz19K0ImKnOTU6Xjpznr69cUcqGmc1JZSw5JVv1qk6SFwAMAdeK7NbhJchlGCO/amNZ2cnzsdpxg0nG5d7HJSQb0GByOc0wWzFvf1rrX0i2IxE4BI6GqE2jyg7gDjuepqOU0hJ3sZNvGTKB3rTf7oB4OO1RLbNC+Sp9zUzndjPGPWpXmehTuVZFIbIPWmvhgc5B7VKzhmx196jchRk9PWmtTvgiEE5J/mKjIJYjPGeB6VOSG6HjtUXR/XnFWlc0EJwPl5PTNRSZJ4+91xU2wLIWA5I5pHTPIHPrTJuVnQ9SMZ96qz8DB5wO3NWJZNrEnp0qtKecjknpVpEMz5M4IxgVTuchADyMZq9c9Mk4rPuXXAwS3HatFojBnP6qyhDkd62/CyiO1YlQQecnr6YFc9qLiWYh8jJwP6iuq0aMvEoPAwM8e1cyd5HLN6Fqe3MqkqepzioofMg4eP5ScCrwV4iNvIHXmmTSjABXnNRN3OUSO8WGPkc56EVE8vnliowfakeASOADwant7M7zggis0BmtA/mjk5U5J6Vckb5ASRnuKfdxiDL5z65qmv73Jzx3FMdhWDHgZx2NOuFaOIEjlfSlgzvCDBPPWkupTuKfz5pNiIAGuRyckDB9qIownUcDPTrTVmEbZOasJKnQAnPcUgFVT5XfHbPWqkkG9gByR0HrWlsDISWOPSoI7UOS2/BB4561S2EtWZ01s69RgD0qGEHOADnPOO9alwGkfJGfaqaxPExcc54xSvqUh0oZANxJB6io1YGUArwQck06Vy+BjkcHNTWoBGdmSKalqNWKE1v50xKDA/rUb2HIBOOP85rWFq8TbyMDOcVKbZLmMFevueRVqQWMVbIxrgMCR70ibzldvSrktmySEg4P161NbqA2COcc8UKo7mbSKAGV5HPuKryWaOvzJnj0rba2ATcFyx9+ahFsHOSMVqqhNkc+NJjaTPlkDHGR1qjc+GeXaEDkdPUmuwFr8+B0FOW1IJbsetCld6lctjzC58NSxyhvK3leelfRvhOx+xeG7GED5Y4QoLDBI9/TrXnsduBOCUySep+teq6Up/syE7t4ZQQcdvSu6jqJrYawZFzjHvUXlb2yRyOQatSjgZ/KmxRZB5x04r0YkCwRDOSBnpWlbcHI696qogDDA/E1dhwDjHWtyWWkx+NQTDEnJz7elTFsrwOcVXf7+c5NBNwUBmx0P8AKopvlyCM+9TxEKcEc1Bd5Yd60VnoYsoSAE59Kq7gWx39qtTqVGKpkbee561tEyY7d6jvSPhRwAT6Gmg5PP8AKhvl471e5Go2XJAGM0yQlACOvoKmRtxBxx39qjmyff1oHqMZgy5zk9aqTMdmQcD0qfyzzg5749Ko3gYJgH61S3EZF+x5AOR39qztuc5GD71ZvAwY8nHYVXb5QGOCcYNUjEZHEqhi5z7Vzvi3S4tS0+e2aXYJFwTjOBXSKVckNwM5JrmfFs0ltCHWCSZBwQgzgetdUFd67GL0Wm54fqnwQjDtLaalIJSSSGAwc9PcfnXH3XgbxXo7sIQk6AnCqxOQOpPHX0Ga9kXxFaTSshLwyAkbXGDViK/j25E6Mc8DcMmvQjCmznvJdT59m1HVdLmVbywliJPLFCMZ6duKtW3i4ImwmQZOGJbOAfaveJpI7pfniWQE8hhnP1zWZfeD/D2qRMt1p8RLdCgKsOOoIIOfxpexVxxm+p5Xaa+jRECZGRic+Z0zWj9osZbMxTwiQt0ZcYGfeuhvfgzo92Ga2vJbSMjAUkPg/U8/rXKah8I9d0+QNYXS3cSnjLbTj1I6Vk6TWxamnuNbRNEaPIcJLnIAyetQah4ANxaCWK4xkZG7HeqF7o/iTTlBk02WZcctGu/A/DmoY/FM6IqSxSwleMEEHjjBB5rLkktbDVn1JToGsaIiTxTS7BwrKx/lnpU7+JdYtXjS9gE0JIJZlJJHoCOPz/OrEHjQSwLDLICAQQr962pfEdpcQJCUWUDqykED1xU3milFMNG+M8+kkRLaM46BvMIAHTgAE9K7S3+NtneJGJHCsBj0z9c9/pXD3Nvod9tJi8twOW4Gfao7/wAG2DeWbaTO8DoRxmtJYipy2buuxzywVGTu0rnrA8dWWoWhKSIGIPBYH39a858aXF7cSNPbM6MAGCqTyR7d+K5h/h/PZS7oJeXPDD17cdabPP4h0GdEkd5EUbgrDcDkdyea45TbYLB0mtj3b9l65u7jQrtb/wA5ZluSqpKD90DIIJ4IPtX0XYADAxjHavDfgJql1q2iCS7hWCSNyoCgjI65P8uCa94sU3AE8nrxXlTV3c96jFRiopWSLij07d6VlB47d6dkrweCajKHqTx2FYW1OlDSNuffpTeCCpod8MM89cAU/G4cUmhszrqENzyBVIrhsk8emK1LiMEHB57YrPeM8jr71nIaIQoyTyKR0zgdD9etSbCF45NRElsAnBzWQ9zRs1AUZPPfmroUMmAcelUIPlwc5HWrKuWGPTvXTTMpWMnUM+dgjIqiwG4AdfetC7BaXIwT/Kqc67U3Y5z0rtjuc7KMy5JweQeaj3nGOTjrUjgBQQevUZqFiFGc89OaLmWo5pMcDoBVOa74POfYUSMV6HBxk4qBwdpJPzHsKLkpFeSUuCeh75qFpNmAD1p65bgjr0NRyxluc8j1qgSI5LgxryTntnNVGUy4YnJ561O8Z6scj0qNEL4Hqe/TrT3Gr3FtrTEoJGQTW7b2ijAK4GagtbFlYE88ZxV/Y4IIPTrRHQs4v4k2nm6DdqF52Fh6Z7Z9q+G9Zk33kp27CWJK+mT0r768a263Ok3KkEkxlcYyCT7fWvgXWx/xMroZJxK4JPYhiD+tdEdzCSTWpBYXf2eYOTkjkV2dhf21/bDD5cdR3FcA6kDAODVmzmeLhXIOexpzgmrnA0kdq8CMQQMNXR+ElF5cJbTkZJwC1cdplyWjDMwZuoLetauk372+qQSvnAcZPQDmvOnE5nLse2WFtHYgIRgDuK6DSsPICOR2rGsTFqVqjg84GcY9K19Hi8hhtOexBr5dpqT66nytVtzet9TdVUcYLYx1z60jgMAAT7GmrblpC4J5HI96kAyOmR0yKm6bOeSuxcGEAnBB61PFIhAIHaq4AQtu54xg9qlhjR1GM8HBx0piWhoRp8m4DjGelOSQkjr64pYQEXAfII+76VJDGSMDqT3rFrQ3QBhvBJAB61pAqtuMEA+grLMGWAJ5zSzO8MRZi3pgVySVmbxbucv46vWt7Q7GySeQe1cHbpKLdplzhRk4rpvGLy3NszhcBTktnt6VwNr4je0jltpF3bgRk9qiFPnu0epgkpt36HceEPFb6VI5K7yx5VmOPTPA5rp5fEf24FgSCc9a8ct79ZJAA+CD1r0Pwld2kkGJ2yB6/X0rOdLl0fU9iMI22Oo0/UWjuonD5UHLKDgkf410TeJbOO4RW+6epPUegxXCXE8VtdFYm3K3SporZrzDA8Z4FcDVnawOKTNvxkttf2EvlFQ2Mg9yfWvmvx1p2tQSO8RkaFj0TOTjue1fSL2iraHzcsAOAOe1czqF1pH9nXAmYABWzkYIGOv1r0svr+wrJWvfQ1ovklp1Plu28KXN/vkYHIJbJPOSafaJ/ZbPEwyy8frWtreuPBdzmA7Iyx2+pGTj9K5K51EzSbmbnufXNffR56uj2PVi7G15gnuTsOCTnHYV7L8L9FtL+2/fMgmYHPznJ+gzXknh6xjmti+cE/MAe/vXf+CtOvJpj9m3hiNo2nr615ONaUXHsJyaR6PpapZ6kYWYELJtBByDzjqK9Q0a2jltd5yTjgD/AD3ryh/Dt/pMgkkRnjwCHA4//XW9pXiiaGLajYbGCGNfFTg7s4nrqdxOm2XAA2mpBYSFDKTwOgHNcdbeJHaYNICRnO1eR+tdhYeIYprVVyACMZP+Nc3JfoSo3OU1xAbzdggjHUVNpyb0BJAP0p/iQPkTAZBIzgcAetLogWaIEnJx0Fe9hruCT3PqcHJuik+hsWibDgc+2K1IhlcEHJ7Y5rNgQh+Dx3rQDgJjJB9a6WelBkqw7eQTxzTOHJHXB60RTleCePWgTKckLjP61jo9DdO4R4GUI98kU5SFI5PPQCoyxPI6Hv3prgAjJyewpeQyQvgk8kdeTUYCsCTwc0LMD2wfalJXGQc88ihbibI5JMAc9B2qESnkZyCadcjOCRjnpUCtt4Xr3zV9TK5I52pgVFg5wT360OxVgSQR2FIG3tkHPtQSODFRt69804525z+VRcdQcnuKU5PAPHStEQ1oV7gnHBzVdk3KfT+tWG+YkdqqfZiJDhsj0BrSJiyGQZYkDOB0NZF+Nhztxk4wPTFbFx+4UkHJ6Y9axb+TfyCOOxPSuuOxzNamLPeR6fP9pcZUDGO9eV/EXxWb62kRHBUk4UccZ/nXfaveIyPG5GM4+nFeL+L9OkSWVxuKMSRntz0r6LCwtSTPlsU+aqzib1yCWJyW7mstzkk+tad2DwT0z0rOljwcg57mvShojCCsQ5xx0pV45pQRnk0Ljaa2NRwAPB60FcdOtIOvPTNGfQ0CuGDnFOQ569fem5JpVGOvSgkkJ4PFTWcnksGOOtQoQOOuaNp4PQetA3qbsd2j7SG5HYU9rzzsA5O05HPGcYrDjOMEkn1q9bzAkc5rGSZk0zasroLIobkZ711i/YrqzMfylyOOOQfWuT0yyF24GcemT1rpLHQpAQRIMHvnj86wMyhe6MBE3lYDkZHpXOyW8kTFXAJAzxXY6vHJpwwOeOprlru7ErnIyT1q1a5rExplJznketU1XDZJ46GtCQo24Zx1rOlO1sdeK2ibLsK6gnIJpckDnmkSPcCRnPp60ka8kGmAhxtJPXPFADEYAHPSnmMMQB3PWlVCO9NMBoGzryacuXOSMAdMUjA9TUkQ3cDr3NT0KTYAEEbTx61dtCCuTwc/nVeNOduenepYYjuwDyT3qGWm2Wtu5wAcnPOal814WCgcEZJ980KnlLyQXAp43SHJArK9zROwkm7AGcZ6j0pyAEDp2zTJEyACcHPanonlpuJ69fesypPoNcnIABKg/nQFG7JHBGDTWmBIx05pVbepPoaCBpnC5UjGM4JpFcSLnoajk5OW+mKamF259+aAJosZIbHIp4hLpkYwOSCaAqsM55HXNLG5UEAgg9QaVyJaIdp8CXN2pJyAcEH0zXsWi+HNG1uzAdVD452gDPFeaaDpqXM4VQTk846gZ5r0yx0eTTIY5EZsjt2/GsJVIpO5yymrXbMTVPh6Xux9mUGJTkADnPp9K7bwF4YmhCB4+VO0sw6Ve07WAtkTLGAwH3gDW34Y8Y2AhnimiIbBwwGSTmvM+sSe9jyueUnqegeHrGCyCSIQSBg54P5V0OtXMFzprphSQMknsPavBLvxlqdnf74nLw7jhWOAB24r0bw1cXutaG89wjqSOmDjHrnFEal9zeEL6nlfiu9OlXcpAJjYlgQDzk9O9edawxv2Z4wWJ5AFe2+I/DEeuQzwKymUj5STkA+ppfh78GhPeB78qEVskBsgj0HbnvmolVUXrqdiqRoq7PnudHSMbwefWsmSNNxB7c19s+L/AIBaFf6bvt1+zSqANqgBSPU8dfpXgOs/AfUNN89/PVypOECkZHXgnvW1CupuyWp2YbExrXSVmjyCMrLjHUHHArVs0EquC+Mdj6U/V9El0mbEiFMdRjBrLkdY5NyEg45969ONTQ9DRrU2Q/2S4Ro5DkHINel+DvG1z5cUUlxwhGOeAK8bW7lkUA9AcA+lXrDV5rSQENxnkHuKpzcotPZnPVoxrQcJLRn2l4F+JaWrRLcMGQjJIOSeOD+Jr0E/Ey0u5Y0gycnqeM18Y+FfF5uAYjLsK8fh2r1LwprG5gGlJOflJPGK8yUF0ueC8pppNRk7n09p/iG3lQFyATyAO/FaL6hHMmYjzjoBXi2jeIGkZVzv2nBA4Br1jw4nnxr0PH17V5kpWbj2PnqtH2U3FO9i0t5JJIqtwBW1Z6h5ahDnA6VAYBHwUAOeoqeK2RxnHPrWPOzFposteiQACkS9B+Uc01LLeSOox1qvcWxsuQDg8DHarjPXUnyItQtHlG4ZI9qzracRSbO+ea1YdRyCjYrPaBPP35GD19q9KlK5hI14n/d5PPtSRgHg9zTEKJFkHOahe7weOADXqU0zmd0VdYtiq7gA1eBfE+W7udQMUSuIgAPlBI6kHOPwr3+4vBMCCecVwXi/T7d1DYXzCepxg1sVGbSufKPjzTZtKjilDEFiRgnHOM9685vtamt7UrKcnPA619MePvC0WqaRKJ9pKDcCByPYV8ueI4EhmeMDedxALdcA9a5Z3Utj6/KZLk0MG7u3kUOgyfUk5AptvdtKoVeT3J71JHalycnhuMfjVq101k6IceoNJySR9XScupQaFkm+cZBHFS+VkEAZ96t3EJ3hCvPqR0qaxtiAwYEAHGDWfMz04K5RWwLLlUAb+dO+xSgDdwO57Yro7Gz3sM4545q9e2SLakEdRnjtSUmzSz2OPktZGBVDgdcn1qItOCACTtPU96vswZ8Fu/B9MULECwAAYk07hYn0nWZ7aQYJHrXoGjak15GCG5xzz+tc3p/hmO6tS7FkfsQKksnl0yfyhkNnBPoex5riqOzJtfc66/tp548iM8nAOOpxxWfcWF5BETIvBHXj9a7Pw9fQ3unIs7rLIqgMSMEn1xmo9fEf2V8YK4OAO1Y76kptM8sbX/7LldHyQTk89OajDLrdyuxlMZPY8dfWm6xpYuZnkwVBPH0/Wo9AtRFqUCOCEjZWOOM4Of1q7px0eppzWOu074aTGMS7t6EYC4IIOf1qwfALRxMACz44zxgg+leseH1judLjdGDqQcgDOPWrEOlF5z8hAJ5IGMcV5VTGypys0cMq7T1PoNSmTkck8VUuWYnHOO1X5bdWbJHTp9ahaE7uMH1ru5exw69SjJb5TcTyKqjYxII/xq7NlG5HH0qsUAfcBwTUNWK6EaxocqBkU37OJAR2z0q0kYUZHOaj8oxuTjIJqbdySOK38v7vP86ZJGWPviraqMc1LHEr5B444NJIz12MoRneSQCafGGHUHrmtRbJMgnnBqU26YxnHpxVJWC7KMCdz09KBE28EDI7VoR24dDgfWokjKvgjIz3rRIbEEbOoG01XlsyHGV5NaaSeXyRUxh+0cg5OKhrqEdDHWIcACnmItgd6uTWLrgjpnvToosrkkHHWsWUiqoEZAPNWExg8Z9KkW2LEk9RSPERgDnNZjIGbDHPIz1qeInAIOBSfZS2AalEWFAFaK6FcmSITjDHJHSlS3CN0zgU1AQcgnFDzspJA/OtNxXJEiIck9McZqeBRISMgYHNUvtJYLkkNU8Um1sjNO3UpeY6SBM8Zz7niopLQMMjJPtU7yK4/wAaiFwUOAMjtmpauGxTNk4BJz64NOgiIPfjrmrouQ6nIwenFIHQgAHBqbWBalfy/M5OQAeaaEznHT+dW1UEE5yT1qBkOTgEjNFgWoRRK3XjvUwYSHb2/nUJUlecg1G0xQgrmmlZgWA5Vtp496kKAKSeaqKzTHPXvQzMCQelUtQJ0lCAknFNeYOOBzmoQA5AHBA9aCMtwTiiwD/MPA9+akEm7AIJGKhC4wSR6VKsgCZIp20KQ/YgBJzilXBGFGT0yag84PxyPwqe2ZV4I4NZ2KuIYye34momjZs/lVqQqMEHHpUbN6Hms2tQuV44z05z60gjGckc/XrU8aknHanmHjI5NOwN3KwULyRyaaeDwKmeI4z1ppjIXJAA9akegkczIcgHHSp45ie9VuRnIBpFY/SjYErF/wC0nPfFPSUMcE9ao7xxjqKVHLKSDz9ad7DWhobfl+XkVPC42gEfWsyO7EYIPX3qxFfADDDk9D6CkmBNJbbnOOAegqNrUoCAx/wp3nhsEHn0zUvBQEn61YLcpCMqwwTinsxUEAjPpT3IU4Gc5qINvz0BHakkFiEqx5OM9qPlAwRyKdl3fGOKmjsxL35oRNiHzOMDoOaiL78Z4Pb1q39l8tsEZqu6qjcjkcVSCwQxFmHb0qeZBGASSSegqJbgJwOnrUbzb2BJPHODS2KLS4eIgpg9zis91G4gdqtJdnHTAA7VXEmXJweTSuAMMDPrz9aaVITLDAxxjvUrDeOMHB4pkrFkAIHFFhoqbwH46dqeJS/HTjGaRbcs2c471KLYrgnofShOwytIxU+g9aQyk8VYaA7SD0qMwBV96poq7GxFtxYE8c8VcguH6HkHqKpRyhTtx3xxU8dwEJxyfeoaNab1uOvJw/GMfhWe4wpJFWppg5JBx65qtPgr149qh6Hp0tSqEGSR1NRy8LgZJPrT2JCHBGR09TTlQMoLGpWx6UdEQxKQDn8PeopMlgeasleoHJqHaTIMjgnnNWigiG45JwP5UsoG3AO2lZMYIHGetQyZYnPGPSrQmVpEycYzzxUMkYU4I5x3qyc7sg5571DN+96HkelaRIZn3eCmD19BWRKCuRjtmtS4TDkZH4msu9AjjYk844qnsc8mY5hSe8G7Gc9D1NdXp0G1V2HGRXKadb+dfIecA5J712dshVQVGfU1zRvucVR9BGQxuCWwc/hROpOBjnPWpntjKuScH3p0sDGPjsOah3MLooiLLE5wT0J6CooJHgkYBuO/vVhYWQYHIqJ7MqC2AAe9ZXGhJW84EseP51SMeXwnAxzU6IzsVHT61KlvtAJxu6k0LUNiugZfu5znsKjZj5m4jJ/+vVzzF3HHA9RUaxo2ScE9qQbjVthcgHG1u/HvTTF5Rx1PsOKtKRDHnv6VDJ86MwIBPalsSlcamX46k1L5RTBGSM81VDgNhSQRyTirhuQoAAyMc8VaaYkhJQmM4wf51WhUliOT7VcSDzzuJyDQYhbvuPQGgd0tig2xpCjrhu5A6VNbx+TKABkH1qSYeadwX6kdT9abk4AHUd6C0S6pHLGiZzgjNU4ZdgIzhj1xV/7Q1yoRz04FV2tiMjGff1pWFdlJ2JJJ5JPWnoSmCVyexqaGIbyD075FXIYUQjeAw69KhAipFMXOSCAOuacqlnIAJ9TU96Ed/wB0cE9qjjHkrkjB709bgkRMCDtHBz3+tOAZeHOeab8zSAgEnvUrIZMYx7iiMmMkgCFgcZJ6cV6fpMINhGMYG0AADGOOleYQAxTKQOQRXq2jOz6bESPm2jJPfvXrYd3M2Upx5ZPBPPFRoxLDA61duIyz/MOvtVYL82306E16lMhkqL8wz+NW4UIPU4qCMBSCefarKNhs9u2a3JZNEmcj3pkqBWz3p0bkY9M0y8GcEHnFO5DRCr7nwBn3pZiQvI71CuVOVP1qyPmUE8fWnEzkZ0yjBB6npVHYTLjORWndAc4rNOcnHBHSuiJi9xrYBAI5pQN3WmSEA4705TgDr9a1XczvqNYE98fyphBzgjIqR2yD60iEnPU47mi1wuRsmxNw/Gsm9fehwSCDkAVrSfdPJHPJrBv5miJz1oWgdDJuJFKnecEdAetVFBlByc4PGaluJt52gcE8nGeKRxsQYwSf8KvYgrvjcQCcdwK7vwr4WsNR8I6nqd3tlS0VneIgHKgE885zxge9cC5+bI6d68q+J/jrWfC8U8Oj6k9l9pUxSoCSHU9sHgVk6ko63EopuxtX/jj4ZeI7yVJ7afSH4ImMRcODzgdSD35Het+X4EeDtf8ACSeIPD3jGBC2WENxOm8kZyChORgjoRnmvnHwj4Qn8QXLG5nwp53ZGc56kHtX0x8C/hJ4Jnn1DTNdkkSSaINb3fmBNrg8gggggjkZ71ksfOGjaE6KeyOB03wHrtzdLaaROl/O7iOKHGXkYnGABnJPap9c8MeK/CM7wa74fu7JlOT58LxnHQHBA4J4yMisX4reFtV+Bni6KfRdamYM4urS7t3IkQA5BOOQcjt6ZFei+Pv297z4v6BoOm+J9AtVvrLalxqlpkSXAAxkg8DJ544yTgAYFdMcykviRk8PfVHmya7BJ8kmYNpPB6Z71etr2KSMslyj9toYZNesR/EX4I+KdHgsjYO98sQV5fspVy2OSWBGTn04rPvP2ar7xL4Rh8W+DLG5vdKluWtTChJkRgMglSOmeM9jjNehDH0WruVmYOjPa1zz1N7hflBwfz96h1Dw9pWoMGutOhlcnBbYM5x69a9OP7H/AMYdIs4btPD19ercIGjjgUPgHpuwSQcdsZri9b8HeNfB1ytpr3hu9trlSd0JhJYccZ44/HtXdDFUpOyabMHCSOG1n4VeHNTjUxwG0kUEAwHaT9SetcxP8B7t5Wk07V4sNjAuFIA9eRzmvRItZWWaRbmwu7dk4bdGQB7nNaEN9ZMR5Vyqk9icH8q6U4T6Gd5LW54fcfDfxnpRkVbJbpIiQWjcOHHqAcE1lya3qeluIr+xmtnUZAkjZCPzFfSkbziPKyAjtg5BFVpQlzuW7to548YIdQc/nmsZUIz2NI1Wt0eDWPj1FdA8jx4IPzjIH410KeOIL2VC5SUKBw2Bznn2wa7rUvhp4S1qBkksFtXY53wjBB9cdDXKXfwEsFdf7O1KYKDljNhhj2wBXJLBSk9GdMcRGO6PafhFqUWoQu0KKgUhRg8evA6V7ZprnIyAB6CvCPgj4QufCEE8D3IuBI2c44PoRzwa9501QQBg54xXz9WLpycHuj26T54qS2Zoum/BAyR2qCRcEZz+FXEDFSB19aqyxkcuCfT61yW1NlsRFQwGeophDA8HAHapMhaaxLjkA560mgIGj3gnOBiqMqhW44/GtHGAfWqVymOg5rJ7FJlRh6k1Ccg4681OYyR1/DpVeT5JAQc+oP1rLqUjQgUhBip1YjGACCOajtU3KGPcZ4qVlwCR1ArpppMxk+xQnYLIcDvVW4wwBOKml4Y5PPXFVZGG0kcgHpXXA55FGTBJJIAqk8hJIP3e1WZ2ycDoetU5Cy8qCcHke1BmiJSzuRjPqabIucEHAHUYqwCXBAXGR196UocYIyO+aFuMoImwZJznkVHIhxuB69avvENmMEVCIgcgA4qyCkE3qRkMM8ipra0XdyuRVmGyBQkjr0x1rX0yy+XDAEY4JHSrSKjqOsrUCPgYOMbj1oltTvG0dOSfWtAJxhQAF6470Oc9v/r1KNLaHO6/aGSwchUaQAsquOCex+uea/PHxKAmtX46f6TLx77zn9a/RDxVIYNLnmPSNC2B1JA4Ar86/FkjvrN2JAUkMrFlIIIJJJznnvXRBbIylsYzyAyADoafgpg+9RkDBYcnNNOTjJJFdNrnBJK5safdbGG4nr+VeleHtG/t2BIrRN05GT9a8lUnIAPNetfBfXf7L1kSzh2twuGUDI9ifpXLOFzilE9L8L6Xf6TZlLyLy2U4Axz+JHaujTfGoZP1o1Txlp17cJBCw8zaGP41EboPA5B468V8ZXi4VJJ6O58rVjyzd97mvBfFlAbnI6g5rQtnGR0I/nXKaVdFpHBJ2g5GfWti3JDZDYHfFcd9TGyvc0rucBgT0Y44q3HtEACYzjv3rJiG+Uk8gHp61filyMDgelCl1GlZFuKQEgFjk9h2q7bttyevoKzo05yRgnmrkUoAxjkd6G9C0jQIIXcR1qpdyCW3OckDnjrS+aWYAE475qKWJVyMk5PNcr1ZaMC3eC7uJFmXMQBGT+VeI+NgNK1yWDfkk5ye9e03ukTRyO8JJAO4Y/lXgnj8ynxFNJICCcLyOpHXFdmCjzVGmevgnZtPsO0+5Mr5Jx6j1rqtHklZl2EqAcEk1wGk3DCbaOc9K9N8OWm+AMRjJ4J7mtcVTtoevTkr6nW+GdPOoXIVz854AHU13mp+GX0/Th5BwSvOTg565ri9Gu10eSOc8lSM+9djceOYdasxEU2EDOBkAnGO9eFOFi27iaKYbqAxXMuXUYK8cfSuC8YeCneWVICZYSeNxGT39PWttLgwXYlBxya6e3WLVrUgHEgHU9c1nCTg1JbolS1ufLPiP4XajJcSMgTaSdqhs4Ge5rmLX4Y6zcXawR2rzE8kryABX0H4quZNHuZUcAhe+Mk5rlfD3xXttF1UtOm6EnBHf8+3NfV4TH4icNrm8a0mrvU5fSvhpqtvZB5FMDrkGNwQRjnkHjBrtvBNnPocxLnJIBweQDnNdVP480DWbczm5SB8birEZHOOveuR13xtpunc28qP2JB4J+ozUVHVraSW43Um1Zo9XuvENpdaUyzkBwuOhx6dq8xk1BWvWCEqoJUle/rXFXXxVD/JHk5OM9sZ/OrGiazLq0wKRu5JycKTn8hXnzwc4q8o2MlO7sewaDapfW+V5ZQMk/yrUtHFvOIDnGcflXH6brE+j25DwEAgY6gj3NWR4iSWdHcnrk56156pJaWOqOvU7XWAJLAHPQZx1/CqGilemMAVFHqsV1CFByMc5p2nOSSE5IPTpiu2krWPfwUrRszprSVEfGSTntVtpMgDHesyyIyWI+YDrV4EnGRn+ddD2PXhq7FmAAkEnOe1OZUQkqM+1QQnBwDx3p5dADnOD2FY9ToQignkcUvl8ZPJz1piSYyAeBSNIeMnr70kkVYSUAYwcVIhULyOfpVbI535wOaTzgw28kgVcTNsWUknJ4T6jNRNIu3AOMDINNdS/UgAdqgdgSAQTjqR3p6GV2Iu6QnPAHNL5Mi8g5GOnelKnsR9OtEMreaVIOMc8U1sTcjjl28Eck9hUsbZUkcc/nUilc8DqepprDMgHIHoauOhDZEzAA5GOentVckgkg9OTnvVmaPBJycAY5ql5mVIzxngjqfatErMhvoV7txt5GcjJNc9qkwCv2B4+tbV1LEBjJB78Vy2uv8AuJTnoDjJx27V1RV2kjlk+rPK/E+uNb6mYwxAB5x0JrF1nXYbvT3BIMhGAD6461P4m0C6uLiScAyIefl65rhLuKWJirAgqOh6819PR92CXZHzlSF5N92Z8x8wkMOc9PWqbxHaTg5zWjKFVAzckngVSnjZ0JyR9a64bGHKZ5XDHNG3nApwBU800nJ6VumAHI4pRyfxoz/OlVe9MTADB4pQTz25pBgnFOIx60BYVSMc9akwGFRrgc4pSSACPxoGKwwQKkicA4JI+lQRnLAmpw2OSM5pMTNO01BogChJI7Gt6w8USxBQcsB2zwK5GMGPk5we1WEdkwwHU9TWDirmSh2Oq1HxCb6LBHTjNc60yPIwIznjNOQ8Ek9uajhtv3j4GQR1NCSRolYpyqQ5AOOahZNx5JJ9KuXSeXgg5GeapqSHGK1iUOY7RhRjmmqpK5p02SAQPqKWJlYYJ9xQBGnD9eBT2kBOARk00xAnOecZ470Rxcjg+1AAGI4IyvY1Ip2nA4HU0eWAh3CnqwABXnnvSbGlcnSDCkseCOop9vHvYEHvgYqZF3pgkD60sKiNsnjJzWbZcWWHi6E5IA602JhtPXg5p+dwwT8p6/SmRxEFuTjnvWO5aBSWYBhgn1p8q7lAJwKbLH8gJPNORN0eCcjNLcvTuJhGAAwMcGljADBeCDTPJDZIwOO/amqxQgnnngipRI5og4cbTjsT2qNIwic4OOM0sjnbwetMbLR4A4PemSmrjo5FwDjJHUVOkQuHBQYbuKqRFS2COe2O9behW6NcoJkyc5Ge1ZyfKZSZqaJZXNi0dwiFgG5IGcGvYfCqtryIsi5UD5iR2/xqlpa6dFpixTRqXPcLz2x0rt/A6WVuPJYKmT8rDqa8PF1LqyOGqrqxcsvDFlIDCyjngAkVoJ8NobcB4lUoSMkgAn1x+NXrvSI0PnQMS3UEE+lWbXxBJbqIpcsPc14PO11ZzxhrqP0X4fadDEXkjV3POWAOPpUPijxvF4J0m606OAM0kbFXDAEZ4HHfitT+00aDzA5QAdDxXm/j1BrTgE54Ckn6mu2jO9kehSinZNHlc3xK1Kx1SSW3IMYOAGXIPfn3rpbf9oHUNMUCK3jdNvRid2T1OQCBWVrXgoW9k0qbQ5HQ9c98V5xqkfkzgYyQSGNexCnFpXR6UcPTlq1c9t0z9ovVtUBtZRHEjnlgCWXntntV/W/iTdy2waQvJG3GSBxn8M15H4G8PvrWoII4mkUEbioOAM9z7da9dbT9PiRbG5KKFXJDNj8RmuqFOK1SsNUYU3eKseUeI7xrxi9wFLsMkgd8/wA65JrZC2/GecYHpXfeI/DTXVzIlkDKMnaoGe/Y1ykelzWsrLcxMhzyrDGKaVi1axgToYWOzJBIyCe1RPIUAJPJOB7V0NxoyzbnAYY569wK5u4i8vAflua0im1qUmizZ3bQsCDyTyRXqfgPxSBIgkcBBjluvXtXkKMVAC9DV2yvJoicMQDyNp5FZyj1J3ufW/hfUfteopHC4csQo9DnjqK+hfD1wNItU8/hsEYr4E8D+OLzTtQidbhwVYEZOQDnjIr6SsPihca1Ywh5xJOoG5gBgt0zx1rw6lGXM5N7vQ+bxWDm5upfR9D6Jh1eG5YAYJPIrQUq4+Tn2rxjwf4u+1XCxyykOemehr1/TZUaAMW5AwRXI00eO6bLsUpi4x9aleQXSFSAahUCVcgg1Tu5nszkc5pRlZ6mHI72sU9UtxbtkdzXnfi3xhPoUuCMRddxPXjoK7LW9SmaHcqFh1J61498TLkaxZfZhlXVt2VHII7Y9PWvSwlROVnsVGhzPVHqngXxENc06ORW3ow3A8ZrXumMchAGfQV4x8HfFKWE/wDZ15+6KgbHxww9+eDXtM9wkkayDnPJIr6emk4po8qrHlla2xWuM7M44ryn4m6vc2keyBTvz1GcAf4mvU5LlWGBkn0rF1Xw7a6u2ZkDAjkGqa6HK77Hy54mj8Tapo08lrLMIgrF12n5gCOhIPP0rxS70i7hlcSLIzbizGXJIJOTya/Ry18NacLAweUPLC4wccDuK818Z/BbRr+KWaztUimbJZgTz7YzgV4+JxKpOzVz3svxf1aDTV9T4luNNlh2gQsCfmBx14zWhZwShVLKSc4xjrXudv8ACm4W+2yQYCN125z2roLH4b2H2pBcwDGcYKjH4ivKeYJrVM9qGdqOrjqfOosBLIS4IyOpqGaziMgWIlz3wK+jPEXwetL6YG0kWKNhwqjOPpzXB658IL/R2d/JJiVuJDgFx1zirp4pVdtGfSYHNKOISV7SfRnmsBNuCWAwOPxqnqeoPJGVAwO5zyPpW7d2yb5IicbSVYHrmue1O35OeB/Ou6DbPoFYwppznIHGeSfeprWWQOGHIz0+tIECZLcgDnvTrPdLKAAQh6E961b0NOVWOs0vV2igAZcD1rVsoTrLq+zCsevvmsTTbB5owgTIz1P0rqdEj+wnDAgZ5x0P0rik2zOSSRt2WiNbJkEk9iO4NQ6u7w2pXOSBk5Pb1rQ1LxfBZW0SImScDPpXM69rcWqLhIyhUZzjGeegFZswd2R2FvDdQEOOW6EiqF1pH2G9SVdrYOQe2f51d8PoZcrIcAnjPWuhj0NLkqHOcngk1k0xatnTeAteBs1W5dY23EdcDHGDiu5S8WYIVdQCc7sAg/jXkcuiS2TgxHEagng9fatCw1G9EWQThD90k8/nXLKgpbk+xUj7MkhQrnOD7ms+6geNic/L6092LknJJPv1qNt4GOcfnXaeXcryAnrgfWq7RE8DnmtZVWVOR261D5AU5HPrR1BmcI2TkjI7VYht2mzxn2q3IVCgbfm9alsSY2IPBPrStoQytFphlB4Of5UsViFkIY4wfzrVW78lsBR/vetZt3I7SEgfl3pJIm+o8QBsY/OkOnuWz0qr5sycgkHsasR38qABjknr70NjWpOEECYIwarAjec/rWlvS4gGRzjrVFouQMHFFxMFQSDJ5PtTkwhJGc9KkhjHIzzSSRAYxiob6BuQTbpMAE8npmpIIQBk9+KjX5Gz1NSI53jipauJEvI4AwO+aa4GRTmYDtke1MI3MAO1RYoegLngfjTJEIxnigTGI49uRStPu4I+tUkybjo5AowRkUhlRztAwagyd/JwB1zSNEScjj3zTSsCdhzRK75B6VPDONpA/DPrVdWxkEnmkjXJ4I4p20uUmOkOx+uM+9KDu5PBxxSbC3LdzxmpGjKR+h65qStyJBnknntTWnw2MfjSs2VHbHenNDgAkfjS3FYdHPsGTz6ipUmDd8Z6gVVwMgEg0q4DDB71Vw1RblkAGBzULRqwyTj2pjybRg9fWmmUYyatWQya3GXwDwOtFwwBxjJqJHEfzDr0p7SLKAD1HWhBqVt2TwfzqSMNjknFSxRKz4IqwLcE8CmkTczmcrIc5x2pWcgDOfwrSmslIHHJFUZomjbBHHWpaaKVyNZtnOOOtSwzk5z+FLFAsoIIyOlK0IjyAPYccVGth3HEg/ePPpTTIQ3TimYPAPHpTZJDHxz74qB3LMUoOeRjPSpY5gWOPx96zEYuwI4HtVmNcLkE571aSaFctyyoVwcg+3aozIfLwvIqJgNuT3qNZCOCcjrTUblFy1VGOWwBmpLi2iKgocH0zVJZ9xKjg+tTwsWyCc/jU8uo7pEDIQxAFKiNGwyfrUvKPnGfSpeH9M0nEadxoi3AE/nUckYTkCrBQqvynI9KZvGzBqNhkUZI5zz3qaKdgSCciqbShSTzSx3K4wTmi9hotGUFiTzzxxSieNcBh+NVjOrLgVWYMx96Q1qXzMAcggUkd9huDj3qmISuCTmrEcagA9zTT1JJW1B3PHPpmopRLNgkgDvSiPDAjpmrW4YGDmmgSuUlhKdSaGTJ461YmJz8oyaj8syAkAg0dAIVBzsGSf50/wCz9CSQadHmI89aV23EEkD196FZgKI9gIJzn1pjAFcd88YqYDchIJxjg1CAwfJHFMVxsYOcEVaj5OwjjtToFBbOOadKwiGQDk0kXoRtCrYGfz70x7NcEc9Kia4O/BFPjnYvg81aBalY2gySFBI6cVXEDoxyMjvV9xIWO1cio5A69uT1zUtaG9NXZQlUhgSBVV5ASeePQ1dulLcHg1T8kBuTnJrPqerSRGYg4yT15pwBCbcZ5656U8FQMdTTSwJIJqdj0FsQgMDgk47011JOepqcrnp+dROrAjHSqRRHKDnnI9jUbdcetSMH3Hcc4NOI2qcjBFXECvjIw3Bz2qrMpQ4ByetXFO7Ld+9VpxuYkda1REjNuDvwTke1c5q7uA+Mk4OK37uUKpJBJ7YrndUuBkNnBxjFRM5W7Efhu1lmkd2fPp6/U12djwmCMD1rF8J2bXELSIOenXj8q6W3sJ8nCEjH51nBWR51SV2NBXaQAc9qaqu4wSSO9TCERMd/HqKeHQoQvP0oaTOfmKTRgDJ4PbPeqc245B6A1fnGRyKhdg0e3bg9jWTRSZUEBBUryO+assgEJAOfXPaoFO1+Tx0xUpK+vOOR6Vn1saXTKQiJJAGSaTyGjG4jqaswkiQ4GRVl8OoUgZpWuC0Mx04y1Ot4fMOD3PBqWdMttAyByTT4GCLgjJpK99SivJaFG6++aeYEZRzx3PrUpHmtjPbv3pqQENgHI9Kdl0AZu8sbVJz2xmlMilAG5PfNOMflvuxk46UbFdiTTVzNCxlEAyOOlW7eGCSMgdevPWqKRFWwDlc1JBG4JI696pIohuI/Inyh6c4qWKcOmAPmqO5Q7uc5J60sQ8tgSO1LW4XILhHUHA49abbTkgoSQccYq5LJ5ilVAJx1PaqawsGJKnIqWrO6Gh4jIbjqTVqK3Mud2QAOtVTKd4JXGD61cN+Vj5A6dKSaBFTYUZufwP1p8UfmLnOPpT4wbjJYYwOtIIgpO0nGegqYq7Gx9ooE+18kZ4r1bQk/0FF6YAxXliIfMVgSQTzivVPDyf6BGS2TgYNexhldIzbH3UY78EHis4Rkvg9a2rqAEZJ69Pes2RSr8HB9q9SmZvUj2sr8896lTtnn0BqND2PNTJj1rdaiY8PlgBwKdMmV5PPamlQCCO5pZWxGMDmghrqV0545zUpHGB+VVwxLbhx61ZXLLk9f5VS3JauVZkzgYqhLhWPB/GtOVCy8dapSqO45reJjJFJk38nNO25UEcjvUjjj2qu27dhenrWyVjJjd4DYNNc9Nh49KbOQMZ5J61CZgrYGenNMhvoNvJ/JABbkjoO9YN9cGU/Nx15PWr19NuYlu3T3rFupQWJHINBS0RUHyyHn86kZycHtjjPeo8B+ehB700zbgFx06E0ndIgrTyhEYsce4r5z+L1veXeuSzRyDyQFVVPXgc+3NfRN4n7oKeTg/jXi/jfS3vtQlDfcY8KoxiuKrLQ0il1PMtJ17VvDsweNMrjBV84Oe/Fdpo/xpNsSL23aMbsgpkkDHNTSeGVuLQKiFSo6468VjXXgckFniyV715jcb7Gtkd1rnxJ8O/EHQVsruWWCVQfKmlAVgcYIzn07H8K8hm8JrJd+Xa3Ac5+Ut3+oFO1Dwyy3CRgbAxxx3NRDRrvS5PNglfeBxjqKrmvsx8qR7h8D9Gj8EXc2oahY2mswXEYjktbmMHAyTkE5wc4PI5xX0r4Z/ayvfA+kRaRomg2sNgrM620oygY8kjaRjJAzivhPT/HniLRnREHmxHBKyqTn6ntW9p/xlls5t91Yhxg5CsQc+2a5KkJ1OtvQ0g1G91c/UHw1+2XAnhyw1O/SFbhn23GnRgmQYIBKnHIIzgnp3r1qD4+/Dj4g6ZLBZ61aXl2IWnWyuoijggHghxjOeOCfyr8jdO+MFlqMfE5tpcEgOMYI7en61yvin4oXdxcxS2FykNzEConUAkg9T+P5VVGNSjdKTszOrGFR6rU+ste/a7+Fmt+MtS0PXfC1pa2glaGTVY41deCRyAm7II6gnnFc9rXhH4KeL9La98NeO1hui5zDNwcHkYDKDjPHU8Cvknw34CvvEFx5+/duYs0g7kkk5P1NfQPwm8B+GtFmceI7FrtHiKqyEnY/rgEHOO4NerRxE6b0k7eZwSw0JPW9y4fhBBPIqaN4ujkmxhEaRMMe4ABzk1j6z4O8Z+EJQbuBby1JIBXaSR2JxyDx/wDWrmvjN4Kg8EH+3fD1/PHC8wUIeHQ4JzkdsD8Kp+EP2mtVsrOXTvEzPq8bAGC5LASRtgDaeOR3yeR79vXp5lKHxIweFXRm0PEAtT/xNLGS19CVIGe/JH8s0+31+wvASk4jU5GT/I16d4D/AGmfhxd6PDp2t+GJb/UnJVpFt0mXBB5O8j9OfatRfhZoHx01WXTPAWkCx1OG3e6KNEIUdAQMYyQCSQASQPfjNd6zWj1bRCw87aHPeAAgJKziUNyF9O+fxr1/SkAiXA4xXl/hH4T+LfAN1OuvaJe6fErGNZZ4mCMwOBg4weM9DXp+lAiNBnjHQHpXg160K1V1Iu6Z7OG92motao0gxTnGR2ps5BXJPHrT2IXGOcdqjkkDqRgjisHsdVyljJBzgA5ApSAF46+lNwMgE4FOC8YJx6E1mIhwQSTz7VXuF4yOtXEALHnJNEqALk4981Fro0iZDgHHJ96rSwrkE9cd6uSDDYwetVZywPXAPpWT3saLVFyyH7vBOSBxU8nyxHOc+tVbJxgDORnnNWbmQeXwcjHrXTCyRzSMuUhyTz61WkUBSQcZ/KrDcg4Aqvcoyp6Zrpic0jMmBAyu7POc1EASDk/jVjJU4Iyx9egoS3aUjPA9qqwKxAkRVgOqjFStAV5AyPSrcdsFJyMnFP8ALOTnpzkZ4rSyBOxQePcuDwfSo1gywJHHerksByGHT0NPtbYzOF7E4JoELY2gkYADK56VtR6fs2joAMAVa0rR/lAIwccEVrHT9oAPUDqaelhryOdktmwQq59KhMbrxt5x3rojbAE8Z7ZqhfQhRz0xxjvSWhV9DzrxpcH7HMM5G1uB3OOlfn14uLzeI9ReQHzGncv9cn+lfoH4/hC2FwTxGIyTjg4xkmvz+8UDytWuCQAXkLc9wTwfyreG5lPZ2MI5GQBkDrV3SLMX8wjJAJ6ZqmJF2YI5NaWhRF76IKcMTgH0NdN7I86bt1GXdkbSUqVIx2rY0PxVLo9s8UYzu6E12158FvEWo2Md7bRRyhgGKNJg4I7Aj0+lc7c/CbxDZ7neykKqeSozgepxUt9bnG5p6tml4M1SXUtcQs2CTkknoO+a9ysI0a1CvwSOor5osEu9HvoiyvEwYMVYEZGenIzzX0H4Z1JNTtIW+4zAErnOOP5V8zmqT5ZR36nh4214tbmtb2wj5UnJOQB1NbNrKogAckHnORWVua3fJIPHFWYJN6AH7xPevmmmedY1IJDyCDjPGBVqFg8gUDAJ5J7VTtnMcYVzjjtU0aDJOOD0qVexSVzRjlVmKDqPWrMAVmA6ZHSsqNWzvBwen61o243Qlt3OetS2zRLQtqQkgA5PpTbkFBn+VJanBO45J6U/zA4Jfkeh6AVnuUhIVV1yTyeOeleCfF7T4rXXwSd4K71XsD0OK9j13UjYwboBlh2AzxXz74916W/1BmnQ70JUMeoB7D2r0cFdza6noYR++15FLSvKW5QuoQKR0r1W3vrGHTQyOC4GckYNeM20xPzLk5FbunuzR/O56dzXZWg92esk7nfvr7zsEABXtkda6rwfaDUZEEq8E8tnp6V5ro0oacbyMEgcn9a7zw5qL2Rck/IxwADXj1Kd2Vc7q90eKQsyHOOpGPWsp0uLFxhyoYkADP8AOuj8PPDfxowbOeoPr3qxrGlpEQ3GM5welcThYluxwus+G5dYOJnwGHJU5/E54NeI+OPhZd6fNPLFIs0e47CDgkdieOv0r6B1O5neIpaxliB/DXkfiLxXeWd7JBeWpjQngliT19DXq4Kc6Mvc+4qM3H0PCriG7spcSb1cdQCeBU8dzLcRFZC2AOmK+hfCfh7w94xVmaNJJlPORgg/WtG9+C2gyRmNxIrFmYMGGcnsT1IHoa+iWOjJLmjZmjqXPnvwxoq6rqkEByNzgNgZOM/pX0f4etdE8KWUW8okmDx1JP8APH41zMnh7TfBY8q35YEMSxGT759a4/xbqha4EqOduODzxnrXLXqfWJJII6nv2rR2Wt6az2rITg4K45+p615FfauLG7MJ4YHaTnjOcGsnwR40vLe4CtMTEQQVLcH39azPGepfaNVWRBtBHT1Pc1w/Vry5WddPc9A03VJHAIPGRnnrXoGhSlY955VuTjtXA+CLE39gjnnA7etehaQht4BGRkA8D+dc0afK9T28O9bdjoIJA4GOAelWk5cDOT+tULfkZbjFW4Sd4JwDjgZod77nuQ2JkJVskY9PenRsWGG545NRiTJPr2pIZMswIII71m9zqVx4UluBkd6aUcvyMjNSIxTOBx796sIwK5OA1KKuGvUqPERgEHBHeomUKMY/CrEkm84z+NQS9AQcE8VoYu63Iyc84475pEAJ7YprszNjGB3NRMpUgE454NN7kEpRt2AAevSkKeWcnJz0qQMEXOcmmtJuGAe/60LsQRYBOScDNSoQDucZHYetRbGfkAHHB96JiYwMg56fhVJEBJJHLkEgDsPSsuYiFjjkE1LOTKxKc4/OoCD0Nax1Zk5WRUv4R5W4HIxyOOa8/wDG2qNp+lTsgywGVHc8jPbsK7q8fLFSM9ePWvLviJfJFC/cM23b7HjFehSSbucVSVlY4+08WSywmObBZsjOMHrXH64FmuHcHqeQPrU5cCcNnI61V1B1zkAEivahJtWPMlYyWUSgKeSDmobiPy4zg5JOanlQZ3ICSDz71CxB4J5Hau2DOSRmzqNuTwargcZ/lV67QYyOpqltrqi7mbAKSeKXLAY6UKCOf5UvBye9UITnPfPrT92QAOTSBeM9OaQAg5zntQKw5TgEHFLnPAx9aj75pcEUDFIweODUkWevBPbNRluaduI5xmkwLsYDdTzjP41JFkqOQSD09aqwRtKRg9T1q9CmxyegxzmsxrUVXIwCBjuPSpTIFxg8HrTCAmWJJBPaqzdQU6Z596SKtoMuHBYgcjPAqAEDtzU8jAjI696ryYDdcg8c1SIBfnGM856HvSmDjIPOe9NMRUZ6jrx2pylsAg4GKYDG5IGfxqQZiY5BIxx71GoGTtyc1KrlgVxkjj6UASRuWbDdB0qURcHPQdB61XjiJOQcEmrkRK4JB61my0hqOWmCYYA/WrmwDIJ5+tNABTcByP0pFDbsggnrUspaEkaOxIJ5HY/Wn+eyEAoTz29TRCpw2eCfSkizvOTn/GsykLcykLg8E9KW3IYkEc9BTpEDvyOgzTGHlklQARU9Bkhf5gFBx3qNVA+8RntmgEv8xGD7VHKAoBB4zyKQDyhK8jn0pm4quMU4SuYsZAPamopxuJBNHmQ+5Ja2+9gT6jBr0rw74biudOM+V8wDHufTFedWoYuAD3/hrsfDuqTxSJESdhxwTxn3rmqGRuxSypcBME7T19a9B8PTo1osp3I6/MQQc1ydvagzo8oCq2CT7V6StpYppausqbwnUEDPHcV4lSKejBU1LcQeMjaNtd1dSMAZPFV7XxNHPdrmdcZyRkHjPSuE1S4NzcbYicAkY9TniqNr5+n3ZeViEJGAccc9a4XQi2dCw8d2j1+51+It5fmDaRwB61kXJe7kGGyp5GMcnPNeea3rRhhEkEoyfQ1L4c8bXKqVnwQOhA5PPOa1hRUWmuhcaUU9EX/G+tSRLJFlkOcjGcDjkCvINSuhLNgnPPJ9TXe+MtTk1KPcmeTwB39q85ulCyneMn0zXsUr7M6oNJWZ6X8EPGOl+HNTuY9RYxxzDasjZIz059PcntWD8WPE8tx40uJbC732e5QiqeAAB0I6jOT1PNcKN6Eug45/Dmo5MyEAk8dB6V3pIhtM9N+H/wATH0PU1lvQLq3bCsjqCQM5Jyf0/nXXeNPGvhzxMrPZRmJx1DoB06Hg14GrncARkDuO1Kt0bdiEOMjke9HL0SMb36HanXo4S6KA4wTuPrXO3Egu2aTAxk8DtVOO62gA8nrzSeeIgTgAZyR7UktC4tCvhQCo4PeiFz5m7PfHHpTQPMUE9CM5pwhYY2HGaOW5pE0bWUwPvjJHvXqHw88VbHiikJGxcHHcV5FGzxuNx5yc4rS0vUpLWdXRuM1xVaba0IlHyPqzStZEfzxtg9QTXqnhHxjP9nRJJMgdQx5r5a8J+N0nMSSEckKST05617P4Rv0m6PkA8/ia+bxMp0fiW559Wgna6PebDxUiqPmGCPpUl3rguVGDkZrgILgwqvOVPTNTrfGLOWxz0B6mvKVdt3ON4aPY6a716K2gcFcnHevEvEWuxXniaWAuuGYcEnOcc122tX+bZ3Zs4Bxg5ya+e9Snu5PGjlg53yqFbGDt6Z+uK78PVbkr7dTGdONNanda1fL4dlhuIX2sx4IOM49q9W8B/EWLUtO8u6IZwPvZGD04rg9R+GcniPTo5Y5EjlVTjd8xPQ59qraF4dvtEm+zGM5zjcDnPY819zh8VQdoN2bPGrUo3c3qj2K88TWcEe9HAJ9TwPc1Ss/FcV5OFRgUzgkc859a5uTw5emAiVcof4gc8HqKr6RZLp7umw4JyDnP4V2yUW9JaHiSjFu8XodZq+vfZoi0MwJzzzxWXo/jPNwsVwFkRjjdknPPpXNa7cM8pgiyS3Qd+vSp9O8O3SRJKY+McEn3rw8fShZSudeHipXW57Dp1lp9+ikImSMg8ZGaqeIfAltcWrSwxbXA6r1J965LRNbl0uREkYEZwR1/WvTbTxHazaLLIXGVUk5wR04z+NeXhqFOvNRte7OxYdN7HzVrHilPDmpmJ3JKyFdvUHBweldRc+LdL1zS0QSI7OvKsRkceh5rxD4papJaa55McLsAWIkKEfNnnHrxiuJfxdd20wKvtccDOeMivpVldGjK6Z7NHK5O0oyt2Ow8efDe/N3Pe6ZAZ4Mb2CkevNePamkmGLKVKkg7uxHBFe8+AvijmwEGpFZXHAc45A9RivNvG2ktqOs3c9muy3lYsE5wMnnHsetYzpKGzuj7LBRnSpqnN38zz22hMhCknGefQiug0HT47rUIbf7u9gASOKpXGmy2zbAOScGpNOeXT5klOcqcjnnrXHOyPVie7ab4Ds7bT0YqDKRkkcfpmuX8UfZtLAjDgSYORnJH1qxpHj83NgICcSABQc5zz1qDU9Pg1eFnflxzkevvWT1Whk9H7xxM96ZphnlQea6HT9NivrcMiljnaTjpWFf2YsyeMjJyeOAKfY+LV0s4BwCMevPvWKg29TKTR0+n6YYLgbwAScUzxZbXFqqy20pAQDKhsd+tYUvxEijmQlCSSc8fyPrU11r41CLYJvMIO4A9eRwD7Vr7O6tYmN92LpnjqXYI7lzvHAz9e5961rXxYhBIAIyclen4159f6dcu5lRfv8nb6+1VrG4kgl8p8898/wA6lUmdMWuh+ljWEqN/I01srwwyPWtp4yw4qpdQD3ye2K5L2Wh88Z0coBxjikL7mIH4VNJaAk9QfaoGtnTGDn3NK73AIyRINwBPYGtAxDaCPrVK3+RgzpnHTPNWXu/NwoG361TkkLcYwJGRnP5063Qs2GHHYmljc9Bzgc1PE2eowe1VdC0uD26kZ61VktwW4HfpV5oHZSRkZ6VBHE+4hjxUtgV48xcEkDNM3nBJ5HWrv2cZGTwPWhrMkZHQjNZgVEcsuVGPU0zzGJP161YK7FK457mo1QNknpUtO9ydGQOeN3WnRnzMA8fWpTGMY7VESB0NUtREvlnAPSnxIAwBOfWo1JHHXj1owcZ6U0gJHiAbd1FRqmOeSSeKiM5DAH19auIVljAAwfX0p2E1cgljAAJ5J5NV1kZSQOlWZIWznOQBUQUYxjBHXNFhpDSh2gg84pkQO8k9KkLHpnIxSxsBwemaT0RSuSqS3JOAO9Syzx+Xt5Jx+tViSeEHFRMDnP8AOpQxGYEkH+dO8wgY3ZFQhTk5OD70A84J4oSDmJSm/BA571J5GFB61DGecdan3gcHpVJIL9RjrkY6H61GUHufWpiw7dKYqb8ng+1U0HMNiUHqfzp/ldwPzpACp4B9abK7FQB361OkRp3J4SVOSasqxYggkYrMEjJxzUkM7L1PHehSSEaZmJX39aqSuWcAjIPrSRz+nI9KR5iDg+tO5SdydV2Dj8qjkkO3GOaPtKlOvP8AOms+/v2yKnUCvLM2MCot5YEsOO2afICWOakjICEHpjrUcoECHAz+VTCYBOpB9qj4KkZ5qEKxbHUZqrAWllDjBPTrTTjdx096YRtxxzjmrEQXjJ5PrVJDSuJGeoI4p0cpjJI//XSO6pkAZ5qu0jcjGOeKoottOSBz3qPzlDcE574FVPmOcnn2pVjxgE1D1QFv7YwHGT71DJPK3OOO1MDkcdqk344PNZsa0BImYZJNPWNQcAd6i3lRnt9aejZXOai1ir9h3AzigMe+TUZyDwePenoRj1P0pFJ3F3En19KcjnPB5pAnIOQKfsPYUAOFyckYzTnmJwQDn1pjoACR1pkUZc9arUCzHMpGGPNWEccHIz/Oqi24GCWyaawZWABwAetCJbLzorDJPFVzGiuAeh9KAx24Jz7elRsG4/rRYm+ty3IgGAvT0qPYMYJ+tQSOxIGTnPQd6kyQo4Pvmr5RXuSQ5Dcc/WnySBgQwPHFWLJF4J6nvU12IUiJ4BosVcyGeNe350sRU5PQj1pHiEpJTNNWNlGCMe9CGnYmVywOD35zUAcq2Tz6Z71GYy5BB6HpTmUMcE9KHY6qW5Wnw7E/lVVkIf0J7VZbh+oqF5CenOfWsWevSRXMe0k4welK0Zx7Gnr0IPJ96ZIxQYA+lSn3O2Ow1gApFIMEDHJ+lLkHk5pgkEZwB9M1SKGMRuwvT3phzKQOnPPepsgnPOajKsjbwePQVpECF4vKzVWXkEcjIq1PKGXJrNmvBg8d63VlsQ9ShdIAjE/exxXMahEZWz1BIGBXR38/mRkjIXrnvXOXL7ZESPnLDJP1rKRxz0O18M2X2OyTaOvPH4V0ETOOMjnisjR7jZbRgDtj5vpya2I5NyA8ZHSnbRHkTbuWDpfmxb3QsPXFU10tA3ykj27VNc6re/ZTFEAAeM1jWb3qy/vnJBJOOSc56VFtTG5LfWJQ4zntkCqD2cqqHCZ9xW20xf74wfWmpJlSDn8KlpMrmRg28YMuHVjz3qxPaxKcg8+mcVrR2qNyBg5pl1pikZAwaz5S1IyraNY9xYZB6UkgDZIGBVo6XNtPlnJHPJxVcpKoKOMYNTZ2KuQPFnGDwTzS/Yt+DzgdqmCZGGyCe9OUbSADx3pco+YpiDYxHPWpFAQHIz6+1XXhGNxwTVQAPKQTxjpTtYrmQvDgALzjBpI7JpWIPAx0NTpBjleQafHuhfK5NNLuLmIUtRDhCMHvTHcxkqAATVia5DsRjB7momhV0L8k+uaQ0VpYmUEnJJ5pnmYTBXnsMVdxxlxxiqrxAEnPGePapbKQyKMkkjj0zUsaI+M5J7+9RBirDAPPSpMkcgYOKm5SElsw7bgfwqIWuSN3QH86sIT1B5xgimh+cMSATj61GjZIrJtjO0AADpTEjYkcHFSHA4J4z1qaOQKcE9uKqOskBHtKYPbPevTPCjmTTYdwJOMV5qZV8wZyyg5Ir03wYBLZZDEhcDHpxXq4Myk7GpcKG4PbrWPdqA4weK3buHIIzj0rGnUYOeTXqxJuVVbPBBHrmpI054Oc9ajPPBHNTx9cLVjFIOAScc04YZSM8e9RSuc4NKjnbjHPtTbuS7EY2hwAO+OakLYAA49KiUiNiTz6VIjeawwMZ6e1ONzNiHlTnnHeqMwB5LcelajIChA5HeqE8eARjp0rogYyM+ZwowDn6VTeYqf5mrE+R1/Os6eU5x+VbJmTCWYcn9fQ1BJdjp096ZLMNhXODnrVCSc4wOT3qrmYt5OHHHAA61iyyEtgdO9WrmRiOetUjuJxgY9aENC+WzDJyB3zTD8nBJIFTFGRMA/jUBUNJtByc85qZgivfuUhIHBxwTXFalZJJOZSgL9zXZ6guUKEcY49q56a3QOQOnf3rzqjsaxMeG2ijTeQMr69+OajudPivExjAyCT61oS2ZdeBkelV1glXI2EqBivOclc2Wpzd54ejjbco3EDqe1Y/wDY4Mx3RZGT2NdpKh8zOcjHSohCqZJGATnnvUppl2OOm0SJAH2jdnGG9KxL7w3A+8iEKe7AHB/CvQ5YULZG0j255qteaWjcRg4PJyen0ppX6kbHlU/g9HQlCQ3XHYfhWa/hiVAWViWXtjvXrA0YliB85x0xVSfQXibLJkHk8dKtOQjgNIvde0OQS2l1IkYPMYPynHqOldVpHxh1Owcpe2xlBOQ65BXnnjn+lai2ZYKPIGB3I9ap3fh2K6yWUA99vempCtrqaGqfGLSvEdjJp93DOkbHGZACuexIzkV55rXhqwkPmWN/FK7EkRDBJB6Dg/zq5qXhSIu5RMkddo5ArG/4RqdTvidkccr6mr50+pKid18Nvh7MusWl/LKPIhYS+XnhyOcH2r6q8IfHG7+GeqNqmk2kFvevEIWCscOoOcEZ5BI9a+J4NT8S6aka22pTxxxnhQevt9KiuvHmrm8WWeF5ZSQGO8p0PXOOoH51m4OorXvcuCXY/RPVf2mPEPxR0U6bf6fZWltJIGZ4FbcccjqxA59O3FQaa+IwcY7184/BfxsviBxCwZJU52Pzn6E96+jdHkDIARkYrSjG0Ul0NdFsjR9D+lGN/Qd6sKMgc8elOeL5eB7iu5JNaj3RnzWyx/N1qAkk4A4HpWnJDuXnqOwqj5e0kDJ56VLSsNEKKGwcYps0WRnqAKsBAqjgfhUTI3JHOfWs2rFmbKACScZzzxVG63Y4JPHNaVwvJwPrVGaIkEdBisZas1QtljAPfvU10uBntVa0B34OSR/OrdxN+6wRzW9NmEtyg2FGCPwzVOdzwGyQDxV0oJOvPtUJhO85BI6Zrqicj1KjJvwR1HU1KsRfGOPepY7XDbgOCeauRxDbnitgKyQEdTz60jpyRmrohMh46etNjtSxwMnNUkBnIjNIAQSOwAJrb0nTHZuUxzk8VJZ6d+9x3PUGup06yEYAAyPeqSsS3cis7AxgEnkdjVs2gfIHXpV3ycAYHOeKnWAkDHJpAnYwZ7IQ8AZ96ytUtcpwM+h7CutuLfCknGawNSQJGQOvepS1HfQ8Y+Ke+DRr0AKUELFi3bA55r4H8RaXd3F7MyqHQuzKVOeCcgfhX3x8Y0lm8OX8UG0PJCyEM2Mgg5657V8N3NldxXbiCRnjXsw7VvFNO5i3dHDyWM8bYZGBzjpXUeANPluNahbaSiEZOPXipZhdjLPCzgdQB2q7o/iI6bLvigVM8Ngda2d2tTzqrbTR9VeGtdjGmpAQMqoHI68YqCfxBaW85ifAB6jHBrxbw/8AFaO1t3jnIB4wW4A9easN4pg1ZjMJASPRuK5pR6Hm1Kdz0XWPDPh/xIolaCMSqNpcAA/jVKDRINJISCQtgcE4z+lcvo2tQJLtS4BBOXzyOeM11UN3C+CsgZsDgHnH+FeHjYSTS3PJqwafcsEM+OcnPerVsMOmDyDnmqEzEthWz60tuXDAgkY4wTXgSTOSzR0q5dBnke/anpNsGMHAPNZtrftt2NyByDmrC3AkUEnGeCKwtc1Rfa5WSXYvA7kVftJNqgcD+tYauNwBbn1rVtCCoVm57A8VLiUi5vPJU5POR70RuQp3k56YqKGYDK8ZB55p0gLqSD71molpdjMu5hcM6bMgdS3pXgnxWmtoNVMUOGm27mweh7e3Neza5rraPbSMYtwOVJP86+ZvGmsDUdfmkVNvAXI74z1/OvXyym51W+iR34NXqfIS0upFwTzjBwK3rbUWWPrgeork7e7CoQ4wSOM1YGp+WmM9PWvcqUeboe+oJnYWeqPBIHdyFz/nivXPCmgT+KdI+02Th0AyAvU//XrwC31VZowGHzAda7T4dfFjUPBTT20Y8+3mI+VmI2cnp2wc5NcE8LdPTUr2emm56joXiS50O9a2lYxlG2kN7HBrstV8SyS6UZ1AdABmvBNS8TPrF+91I215G3Eg+vWvc/hvd6d4g8PfZZnAeNVRmdgC5x156+9eTUw7SultuZTpNL0Mjwf4oR9VdJ3Xyicgt2PpW9400/QvEGlSRXgi5UkM2AA2ODkEGvLPG8a+D9Ykht5N8ZbKnGB16DHpVy51KDU9BMkspZiBznqcVtSwzupXBUW0meVHW7jwN4q32ExEEbgHaeHXOSAT6j/9dezp8RrTWNM+0RyoJFXBw2SD7145rHhxdYiO1wJlPXrkelchdm+0KR4VLIpPPXn3r3FRjWSvua+xV9TsPGnjYXmoMElLhW6575rLn1hNTgRN+TjBA6Zrg2klnnJYkknOfeup8KWSz3CxscE+tdE8NClFNbmqppK6Oh0PTbuQ5t0yT2zyakv/AA3epPvuQyk84br1rtNAvLbQ9hIDMOm7oT2zWl4ru49XsRLAAJdvAGOgHTmvNlzJtxLSd7CeCdWGk2qIXUZHTI/CvSdHvFusODkGvmMahPBclCWQhsY9a98+G0r3uh28jsfMYZIAwAc9PXgVxVKcoWb1PUwqbn6nfRNkYHI9atRJuUk8EdzVOIsmOMHvzViOcnkjB7DPWuNn0MVsTQgrICRx2qRHDyEY4HQ00SZHT6UxZQsm1hxjr3zUdToWxKZsSFCOnf1pyyYzjn61C3XOM+tOSQZIUZ9aEh2JY+uOp9KZIgGS3zEngDkUIdvXIJPanBhnBPJ9aq2hi9yucso4Ge4FQSAyOM8AelWmwknY56U10yR3o3IsMUg54ycY+tRyRljnAyD3qVkwTgjjBpkRYsARkE8k800rmYRIYuSc57U25DuAQM9zipJAAD1xVVnKEnOBirSIGk+UpIHJ6giqMse5icdRnFWLpyijJJ3Dj61VkuAF25wenNbwV2YyWhkX5O5gTjAOCOSeK8d8fuJ5QuOc5Jxj616xrUphQtnJ5wK801IQamZTMQJRkAk85r0aKu9DzqrsjyySQrLtIxnjJ70hsXuAXRSVHX6Vc1a2U3RCcsDU2jzS206xNEShPft716kNzzJPU528geEgEHnnmqcy5BIAzj8TXaeItOCBp1GR2Ark5EBY9fU11R9TnuZhQrGCUJOOKpTROhPGBWsqEs+TkDp7VVuiD15NdMWyWZ68cdKMHORQ3XHSnAke4rZCDlqF4ODQDsOMc+9J1yaaYtA/GnkdATmm46cZ5peMjHP0oDewKuGBNPLYXGOfeozknueakxuGSO1JjJrdyAB3JzV2KU4APXk5qhCcNz261bCFhnHU9azHuS7t5GeB6VFLIACFp0wWJMHk+pqt5h342/nSQXBcFcg4OarshMmM5xVgAducDNQsC0uBwKtbE9REyVIzxmkbIOCOMUpJjcDOfT0p28sSCPpVajCEhWGeuanjG12OPy71DsPGMHnmrCyfIUIyeOahu4DROEbIGfWrUI3qR2PI9qrCPZzxg+verCtkKBge9ZuxoiePAUooJJHU06CPnP8AOn7NsYYffPXFMiO4kdOeKm9zQlkj8lclgSemKZA4LYHJzxn2pUhbduYgg8AZ7UbcSHbyfSpb6C26E7APwevvUZjzkYGBzzSRqC5JGCeKnYrJFgZJHX3qEMr4DggcjngU0R7m2jrjrTQfK3E5HcU1JG5YdPT0oSuFrj1iKkBiDgHn2olYZwDkCmC5GQdpz0qPzgHxnIxjmnYDV0toopVJzgnOa3xdrE6EYIB5xXN2KhmIB4rr7XR4LqzGDyRnA9fSuKom2ZWuzp4fE8N1aJEVKyYwGHI6VAbq7uNqGX5AeDVrQvDcUkYJXJAwD6fSusfw1bW9gCOJCPxz0rxql7nTTimc7bIbdFkJDHrzWZr+s+ZAYwgDkEZ/Hip9UjntpdsTbxjG1v0rndXjlZQ7IRuGRgVMEm7HWldEemWkmp3Gx34zx+dehL8OmTTklE4yvzFQOo785615ct7cadIssYIKnj69a9L8F/ER9UtRDejGz5Sw6YNdkY21a0OaUmjnb1fs7vARvK8AjnnvXEa3ZusjOin1/wAa+hoPDdjrSGWMq+45OMZ/Oud8ReD7eKGSMCNCATk44NbwdrWRh7XXY8E2yZA2nHXmh4mB3Hqa6LWbRLK5KAqQDyR0xXPXU+yU5+6ePpXZFts2Um+hCoKtkilRBKrbl4HNSRTFzhgAPX2pjThSFA+uatA7oYYwoDAkj+VAV7hhuPHvU6yJIAqr16kU0FVOVHPYmnfQnUYwdRs9+KljlKoUJwcdfxqE7jJuzz+lIuQ4J5ANKxpFsmKkgADByc571Zt5COMc1A8hlBYjnPGKRUcqCCc54qGrrU1Wpq6ffzWMhKPgk9u1ex/DL4lSI6W8pRNzAsxBJPGABzwQa8O2OcAnn3rU0XUnsL2N0bBByT9DXnYnDxrQaaE0mrNH2vpWvpdQoxcEEZNNvteZWO0ggHketeGeGvH05iVGcEjnHqK7KLxML9FOcOefrXyFTB1aTaevb0OZ09tTr/8AhIIriYREn5jgKcmu68IeC9LvI5J3gjZ3A+cgZ9ODXkcFq11IkkQLMD1B6V7Z4Dt54dIQODuAODW2Goyjfm6njY6PKkR3unnR76OKAkRE4IHQCtk6NFcIkwQGTqTjk1X1FxJIQx5HUA1q+H2LYT7wA4zXqQjqmfOTk0nqaOm20X2QxOoJA4JrA1axt45iigAkYHbFdobMJFkDBPNc9rWlGRQVGH7EV6lOpJK1zymkm2cXe+Bv3q3ZlBGckZycZ9DW1pPiHSriI2RKxSqdgBHU9sHvxWR4n0vW5NFnW2kdXKnBHJ/Wvn6G31vSNYkl82UmOThSTjjI5H/1q6HReIg03Y7MMvtJ/I991+wRHLRnPPQVz51OeBSkcuzIwQMc+xqbQ7+41bTohIDvZADu65xzWNrlnNp6l5FI+bjOea+WlVnhqlouzT6HuQinZ3sZ2u6HHq5LSAFyDyQM89cH3rxHxN4Pe1vyiEEZ5JBHfjGfavZl1WQv8zAjAGPSlv8ARrfVYiGADEZ3YzzXdTzqo1apqfR4avypKSv5nz4YJNInUENwPzrSj8URPhHQk4613HiX4fSrG0sfzgDgNxk1xzeCpRln/d57Efr/AJNdtPHe3jdO3kz6XDtVI8yMTU5FuXLxDgnnPU1m3Vu4QHrn/CuzTwlLEgYfOmMg46+1WE8MPINzxbXGOv8ASk6ik9Gda0PPLW4m0+bf8w/z0rpYvFrRwBVAyRySehxzWvqXgmWe3MgXKgckden51wWraPPZyMixsmBkn2zWsHqZysyxq+stdyHaflx39a5q7aWTJJAUHOKa7yQyFZTgnjnsKc5EqdTgda6ox1OOS0Kc0xIyCeO3pVmx1We2mTB4B6EZzVFmBdlPboaiZWTkc+n1roUVsYqVj0yw8SW8sccbpyVyR2H86lvNMtL1S0GQxGSBk9/TniuAs742+CD83vXYeG/EMVjIHbdIxBUgEZGe9LlvoHNbY/TcAkkEEfhUU8Dlsdqvhg+TjFV53CnBzj1r5482xVSz5yelMltlHJ5GKn3syYAwO9NLb+DyAeaWgyrFAvQiklsUbBAwfUmriR7ux4HWhlbb05o0JKK2bIBtI/GlwV4Yc55q2iFgM5wO1OVMnkYya0WpLaC2uEKhTwRTZSjZ4pZLNVyQeTzVWeGVFwOR1zmrJuNdS8oUHpUyrJD16Y5qjDK0MhLDJB5rQTUkkTBA5GKTVwXmVZSuSSfqKIljIyMfTOabdIkuChGB15ptshGRnmosMbcEA4A69cVTa3YnIPHWtExHBJFQyEBsDr6VKiBFAhbK5yemTU8g8sYIyQOahicxuT3p0km45JqkgKkpLnJHQ1LbysFxkkUpC5I4APaiFCp46UK97juiZZTnkce9RM4ZsAY59aeTkHnPPeolT5s5zQ30GhXQITgk59DUWQOtSMcfXNMY7wMfoKi+gyWInseafEpOQQD9ahR/L69KtRTKACOhoVmBG8BckYNV2tXDcA4q/wDaFLfKKdv/AL2fetLXJuZhRlYUqoS2Ca0FjVvc1G0QBJH5VWxNxYbdGBJORTXjC5A45qSAMoz3zio7lGPOOnNDuS2QGQqwJ4I700zI7ZP3s/hSGNpsA8fXvUclv5QBzk1m7hF3JGOTxTo7YSjLEDPrVdSQQTStMM4J59jUtGlyeSPyehyR3Bqu7FsknNL2BDE+2aMjgn+dCLQgbgAmpAwbvUWVPqDQFPUDNMZPvDcEfjSMVCkE81Au98hsjHalMZPX8qrqCVgAzyP1qWOTAxjn1qFPkGDyaPM2nIH40InYcVZjnFCg9zikjmO8A9D2qY4AJHJPSpKEGMccnvmmyTDBGBxUeSGI6U1jtIz0p3sUn0BZQD9ac0pbnvSbUkUYBB96ULs5IzU+ox23Ckk8npTN+V5PIoY5Ax0pqAHjvWbdwHxY2kHn3NNEir8pPGaaVIOaYIyGJBPPWlqBOq7uM81Lsx35qtzuG3rTwx7/AM6SQ7kiuytwe9TLclBnr2wahV1bjoaVsAY96FFlonE4fkjA74qVHTjGMmqIfkAHINTpGXzjr707CuW/kIx3qMJnAJ4HrTUt3jGR1NSYI4ORVJEt3HOgwAGxQoOMdTUBcZI/LNCSkcjr3+tXFdREhUhuec96sBx5YHU461VF2HOCKt2yrOMEgEdPetEkwGwTbWIZsDFR3MzNkZyCcg+gp08Q3BQRx3qGVDwCKgBluWTIGST371LFKTkMcY7VNalAACMHvSy2wDZHGe3rSsXdkEZjZ9ucEnj1p7WTMhIOTimNCY2BAJx3qR7kpASOvSoZ2UTKlV0kII4qHHUnselSzTZbnOT1NRKm3kng1nuerTFGOpOKa+HODkU7IxggYFRsw5PQVFjsS0EEYGQOvaoCPmJz+dTIzPkgdKYVLYIHOaLWY0NdCMZyR1zTX4TA61P5ZLYbg9qawAyMZPvWsRFOQKVBIBPoazp0UryOcc1qXCgDOeetZtyS2DnAHWt1sS7Ixb9NkZyeMcGufjjV79IycBmwD68jgV0eoSBomUfhnuaxNIgE2txKwB2knn8xWbV2jiqu531pGkaqAAABV8qcADJzyKr2ygYPccc1IZxE2Ceneqa1seNN6jJHkQ7RkVHFMRKSwyO5x1qX7WHYq3T1qW2iSZlUDOTzmhIwuMkkEicDr0zVf5o+AM5rZuNJe3UORlOxArMnAB+Q/WlbuVzCoSnzA80ouWkIBH50xW4HOfagKRyc4qB81iVZSoI9euKilhDnJ5Poaeqg+vPQ00fu35JIHrUpD5tRy6crJl8A9sVVl09HICMQ3sKlkvwzBeQPXtVu3gRwHVuT1yadrlJma9jNGmCc8evWqUsewZIAb1roZ7c8fNwKyrmHEgDLuU8E96TiWpXILOYZwTk9/SrTEAEj0qFLdACVXHvUn2diny5I75pLQaaK7hC2SMEmr1qIyhDYA96zykiSZYEgnjinuxC5IIzSRSZbeBJDxyM/hWdd2xiyR8wFWYrjKkE4oZRLgE8H0qGtClIoqAQDjBHIFKMs3IzVs2RKEnoOQAaiOEGFGT6E1k4su9yLySFyDz6UiryQfzqwRkAjjmkYDII69zUtNbBzMqS5BAAPWhzvxgcjrVlVznjJpBHskzjg96I3uSQQplgG4/rXpvgdibAngAMVwOv1rz7aCPcd67jwXK0dvg+vTtXq4XRpGUjprpicgHGBWXImOTzntWldghdwPes1ywbJ6E168dgRWcYbI49KSLcDk8/zqWQA5JGKiX5STVFDtgZiTTlwo5BwelMLdT3NNOSATQSyGUYfB5HapbZwowR36VHJ2PvToSdwBGTVx1ZLLLsUXI6k9qpXOSuT171d35yfzqlNgbsHPetomMlcxrl8Z6/41kSvwSTzmr2pThTtzj1Oax2fDHJ47DNap2MGriSDqxPA9KqySEnGMCpWkIUnHHYZqmZC2Tnp14pGZBNISeASM88VXaQqRnv606VzuIB4qPy8jkn2qwBpCSB154BpknY559jSMp3jOadLEOg61MuiGu5V1CVQnBJJz15xXPyvzlh3rTvTsYDk56+lUriNZcLkjnPFePWk27I6I6j4I96bhgd+aRcHcDjgc06L5ECluAMCo0jw6lWJ3HB9fWuJuzLXmU5oEIJI+vFUJrLzgM8kcitmdQGAGCp64NMjCKckEHPXNK10aGVHphQjGQOp+tSNbKicjnHBA4NbIuUZChUk9uOlZ1yxJAHI9qtNIDCYCO4yq8g/55qUkEksOT2rQCLvJZQSR6VH9lyeeBnoaSk+hjbsZEgiO4DCn1Pf8KrS2wK4wQSM5reewRsEgNnrUV1ZhnXHAA7ClzPqM5ZNFyXJGQTySKq3Gh7YzgkYHA9a7SK23grx6f8A66aNPQZd+SDkClzJlao4KLRnYsDHkYySRVK60WJwU8oA56kcivSI54mBVQoI64rL1axST5goBxk47URabLi9B/wXtFtvEyIIGIXLb1HyjIwMn619T6UuIVIPPFfPvwtEUOpNECcFd5YdDz6/jXv2ijaqgkkCu+lsJ7m/DGWUE9Kl5Gc/lRCw249PWn+gxmuyJV9CAgliB+tRTRY5Az64q2EJAJAwO9OkRVQ4HJHWgEZJTL8njrg9DUcx6AcD0qy+CcEcioHAOOmayaNLmfdKMEgc9aoSbjwOvvWtPGMAdT6etZlzH74NYS3uUmVrQlZ8HAHvVq4QYx61Tjx565IJJrR8gykAitaehnIqRQFn65FOMW04HIzWlFYsBkDtSPZ4PPX612xOdlERDGCBg9akEHGAOfpVsW+7AA5FXLXTjI+CK2SdyDPgsmcgDrnmtK000IQCMn1Hati00wKuQOfX1q2LYLjj8a0SJZQtdPAbOOPWte3s9oGAMelLbxDAOOK0IUAU579M1aWhFyKKLP8ACMilKgZOOTxipVQ7yR0NDxlDkjOamwGdcxk5ya5/VVCoc/e6c101wBgkAGuY1zDRMSM47AUKN2DdtDwv40Xy2OgXcshYxBGViOwIwP1r5GtZ42eQJdwkDI+bAIFfW/xdii1PRriwncRRT4UEjnIOfw6V8xX3wVi86WWDUGVCS2SM9ew5z19a6owv0OdyXUoBWitnjMSyl/myMHjHWs3+zrOJHEsZVznGRzTbvwP4j0gl7WVXhUY3JJzjHoRmsyTUNb08n7dYSSIQcSSoeR7ED+ddKpaHM2m7liy8L2+omVVlVCBkEnqaof8ACPzwsVhm4BxnNFt4kiV8tA0Jbq0fT3zVy2v7drgKl35bE/KH71LptMxdjLjj1CyuCVeUE9cZ5/CrK+L9X02YMrSM+MHk4/GtRbyWOUlTFcIOSEOSMn0qqb2KS7zcxYGegGeK55QGki9afFLUUZBPtYDGQF6j65rpbP4q24/1o2qePlOT+VcbfWunXUwETrGCMYPrmqV/4fjEiGKXeSeNp6V59TCUZ7x3JeHpVL3irs9gsvHFhd7HSdUDHA5rbs9cS4YBJVcA4yGFeB32i3dgkTQvnuQp5BqOPU9W0wByzYzk/wA+1eXPKoPWLadzneXwesW0fTVvdhgHDA4PODmrMurGJeACOxB5NfOFj8S9RsLgNjzAwwSScfjXQ2HxgaXaZ48EcEEe3tzXHVyuok+R30MJZdNaxaZ7ZpmqGS4Jckkngn61ufaMYGep4ryDSvidpJAaaXY7HAABJz611ln480y8SMpdR4PA3HB6eleRLDVaekotJdTjlQqQesXodZc2VveK0dyodCMlSBivCPi54KsdHvhe2h2q5JePAABx2716ff8AiIAylJeAo59OOK8C+J/ii51a+EDOxSM5BB4J6Ee9ehlcJe1stranXgU3Uv0OYnvEYYA4PTFMWUOMkkn1qvGqCPDPk4p0e0HsB6ivq+VJaH0aSuXLOURthh071pJMMg44Pcmq1nYm4GQdwAzUk1vKgwVIHPJHauWSTdzeKsb+m3weVSSCB1z0r0XSPEKaLDE6SYQjnHb6V45byS7tucHoKv3a6hDYh2L+WeOv5cVyex10KsmeheN9X/tuAzRTedIvA5zx1+teaXuu3dvB5AlkAJ6KxqvpviF4pdkpwhPP4etd4miaRrGjG6EiiXbuySOuO461tCj7N2auPlRxegeJLu1uQN5cE5Ksc5rd19k1Cz8xgA5XORzg1wzz/Y71zEAyqxwSeozXRxayt3YhHTBHYV0SjytSS0BJHKOCkpIznPU9q2ND1D7FIJmOSD0zVS9gJJdeRmqKylCM9M4xW9lUiRaz1O3v/FcoiRkwQDkc9PrSJ4+uUjQFgeACO2a4xp2KkZJGPypm84JxkdBWX1eLWpUUrnWSaimoXCtkqScnHFfRHwpcSaUgDEheDnqPWvmHQopJ5owepPU/Wvp74bxpFpMQjb72Dk8Y45rysXBQ0XQ9PCJX1PRtwdQAccU6FOmTxmobZBtw2STzxVrcEAXqDznvXhSPcVrEsUoU4IJHr708p5jbxwR2NNRAyZIOB3FDEooIOR3B71j1NkMfONvQ+tMhyWznnpzTiflyaIgFyR0J4BNJXQiZlywOckfrTWbdwSc9M08DeuAetRrE20knp6VozOzI1jYyA5JHenlc43E4Bpm4o2V5z69qeXYqM/Q0aku4qY5AHGfvNU/lrjIOTjgVBvAQg8HtnvREzY46U4mQx5DuIBxtHIqlLliR2zzmrJKo5+bLEc/4VCSrnng+g71otUS9rkMzpsVCM4Bw3cGsy9GVBU5I6kVo3ICdOp9ay7t/L3A856+/FdNNHNLY4/xVfSW9o5c5Kg7TjnPSvFL28lhuJXL5JOefrXpfxK1UW1lIvIyMAkcZFePtcRyjJO5j0r06Uep51XsNW+kW+84hXAPIauq/ty1vYIgYlSTAUkDp/WuThjDFySSxB4p1oJIbpXI4Hf2ruhc8yS1N/VQxgBzxjua4i63C4KrnAzx9TXocsS3OmbyCSw4HcVwOoIYpmCEnJINdMTG1io0QdiVJDE81WngwcMNxHQirMRK8ngmo7nAJJByw5xW0b3DoZU6BH9qYvHJ59KtTEOMgVVZsn0FdKdyBWIY8DFMpRx70n1qiAzgYp2R747ZoABJyKVuR70LUaYqDPHepI15JJ49PWoozjpzTs5OO1KxRLCCTwM9sVbidhwTzjpVW3+XJBxj1qeFiXDcHPP0qbXC9iYuCTnp/WoZJlJxjtT5lAyDkCqixlmOPWlYSHOpU5HTvUJYh92cmpUAwQckio3XDZHTtTDqMLbmyamVcgc5PrTFUHORzTkIXg8+lAyUAgjByPbtTXco4HUHqT1oiY4JxxUgUSYJ6570upY8HeoGccmpYdu4g8YFVy3lnABBx1qxEFCZzzS0KWxZGSVIAxnPPrUmz5hznPYdqhjjkOc8L1qcYjwoHJ71k2UgMXzB8cinD52EgGCP4R3qWON5OD0x1pPJYcrwoPJPvWduoyKR/NkAIxxyKlRSFIGAPWo2dI3AJyTxmppCQnB7D8aSAr/Z9x+bnjOTSvEQmCefapSw2Kc5PqKikDvz27e9HUaIPLV+BnP8AWmfZwhBfp6U8uIWwBn1xTXZymc5JzVD0LkQDSARFgB1we2K19LvpIriOJScMccetc5bSOikg9TyauQyv154OR9awmr6knvHhh1+yBzLnvk49K1pbkXMZUnIJwCK8j8Na9dhFXzG2qcbeMEZ7D1r0bTL1JVRWOCfWvCxC1+ZvT00KOqWbo5IQuOxAyetNbT5Lu22CIkgc4HTtzXottoUNxZ+Z3xkDArHTUhYtKhQF+mGHv61zwv1OpXseeXGgKx8lwFPTHpVqe3stC0abaNhxnaByT2Aq1rU8r3HmRhVOepGR+dQ3sNtqunnLAsR0JB5+ld9NmnInuji7Lxzq+nZW2upFjJJEYOB16ZHNWrz4gXuqHbMNrZ3HGTnjoSe1Yl1AbW5Khfunk1EY8SEk4Lc5rti12JdOKexBqFy9yx3tgc5C9xWdcLiTBHHoavNAGO7pjvVa7iMvI64JzW0XcwlFLYplGYYU4GOKcsewFmOR6mgKSAMZPqacYpSuDwAeK1SuYu4QcMDjgipBsAfB+maidvkwOq55psf3fkIJJ5p2M07EyEtjA4709iNwABBHXNETrGgCjJz1NSIUfkDDAc570NWHFu4yOInkjHJ4qVQytkjgYxjvUUcjmXBOACeKkzskOTn61DN0SLMCDvGMADj1qFywYFeueajly7ZPAJp7HCAqT17isnG2oPXU1tN8RTafkjIOeDmuhsvHzquCWLg5zkiuJ5Vfm65qWFQuDjBJ6fWuadGEtWiWro+gfhl8TYEu0N9KEjOM5BPPTtX1n4W1rT7vToXtZVdZFB4OQBivzq0sbXA6Y64717v8KfiKNGSOJ7kKMhMNnHB6+lckqGyijysbRlUSUFc+mr/TSsjyg8MSfpzV7QphZuN/Jz+lZel+JbXUrJH85ZCw5GQevQ8HpVhJdzgoeD6UlQcdWmj5SvTnTTUk0dm98JlUr1pDAbpcAZOKybCUbOTkgc1s6XexrJhj9c1UY2PJktRslmptzHIMnBGK8K8eabFZ6m7pFkMwBBHXnOc175qF5blCcgk15V4t00X1+ZD88eQQPT1NVd9yFNxas7FPwpp8iRI7KMYA45681S+IYEdmxc4IAA4rc0HUY9Oi8pjjaeQenoKofEKSG80SWYIXKfNwOPavPlg+aV76M9OnjXGNup4qLh5pQFODnBNdFpFwyZDncAMiubsCBNIHHfp2FaEE4tZGIbKYGAe3NeHiKXspNbH12DbqQUn1Ou89LmMKygg+3FYuq+Hop1+QEE9wAQPwqbT9SU4ycDHB9a2oL2JsjqMeneuSMpJ6M9yneNmnY4f+zHs2MZTIB3cjjGakksUID7QeOnauk1Sze4BZDheox9a5mWWWzcxPgkc5HTrXsUKnPZI9em/aW11FnjCRFcYyOcVy+oaRBeO29FfjkmuhN6kgYhwSB27e1Yd9JHxIZcEnBw3Br2IJ9TX2TZ5X4p8JpbXLyAEo3QiuPa3MTkEHg8DvjNewa5suIXjByCOnrz61wepaeIizlQMAn612wbRnKlocw9hlS+QcnJ9hVZFCMAfujoTV25byQXGdvTFVYSkgLE8eldkdUcU1YaxIUnAz2zTrGV4pAxbOT+tQ3TjIZOgOcClh2gEsCB149TT6GV7M/XZZyQcdcVVm3MAGOatvGGkwo49ajlhDNgnFfLa9TiWpDGexOajI2NkHv3p8jCJsA1Fv38Hr60rjsTxSFlIHHrSLNwRnP1qNFwMA80LEQTkjk9aaZLJo8ucZwPWnrGcgA8DuaYg2jOeaesoUgnnnpWsTJ9yWSIqQQc1Vkm+Ygjp3q0blSuBwfeqsgBY55z0rVOwkriRrGwII4PXNVrqzQ/dOKezFWAx17UOScVWjKKEtrLHkjkZ6io4boxOAwJHfir0khXAB4HamEo5AcY96m1xbD5LpCBjofSqjDc+e+as+VETwOO1RywHGRz7UrAhpjGM5OTUL+gHNSO7AAc0+IAketIZUWMnnn61IG247nNXvJDDHf3qtJEQOxGeop2AiHOexqWMAKcjk0xISTkD605SAcdPQ0raARvA0hwOO+KryQvGemea0iwROSCars2TkjP1pWHcgjQufmyB705YiG9v51ajjDdTzSKgDEkk/WhIRFt2NjvSecQ2DyD+lSiQbjkU11BOAOauwnclSRTj6damVAOnOfWq6R7lwGA96mdjHF15xzVXFYkDBcjj2qvLMEyOpNQiQnJJ5qFpWU8gH3qXuTYmGGXngZ71DPtCYB+lNWRpeMdamaDAx1qdyVoVEG/jJzTJFAI4yfarCwg5x1pGt89WzQXcrIpPQE49ad5APU4NaFtZjGScn0onsiRkdvWhRRomU47Mscr1PSntG0IwQeO9WLPKOA54962yIJIuik45PFUrIpK5za4c4PXPWjaFJJOfatC5t1BJQAkjr2rPeM9COf507ooryEluORSEcZJ71aFi+0Ht7VFIm0bScnNZpEkecgEcjvQXORikBC8HgE0j8EADIzUtlKwvmFTkjJ6UKQX56E0rZJAx9aYV2HJP/ANepbtqUiQHB9BUygMMHk471UMueAMmniUkdwc1AyyIN64HBz3p0VuoOCcHrUcTuBkHNHmb2yetLqFrkkkWG4HTqaTZgDNSJN8uAM+tRTSdCfToKYLQGiBUYBJpjWbMAe3arcClyCDxUzZBAPTPbtVpX3AyhCVPQ/SlIPQ5+lXJSV5XHWoJMEAkc+1JRGnYg3bD6kU6O6ZTkdqcER0OCM9qh8vaeCOTU2aC5ZjvXIwTnnpVu31AbSrgH0JFZYGznrTXkJ6dB60JNCLkm1pSQcjPAqUSBYyMDHqKzkc44PepQ/GSa0TAeHzISTj0FTJKwxtJxVNnCtk9PepYXDsBnj3qk1cNy6gY8ljnsamRTI2CeaquuxQQSaaszg59KegFzBhmGTxkdKtPMkqYBwR3rNS7WQjfyRTzKgUkZBNRuWPa5EeQTnmmPKGjLdcjoKql0kY4JJpjMcYzx7UmranbRInI38/iKY2CfamzkKc9c0wtxn8vSs2erTWhNuBACnA71EwB4HNRrLhwpBx64pyEb854zUI69lccMqCRzSx8KNwy1K/IA6UBS44OSB1ppC1YSHcODx3zVdwcZHNTBDyGHFQTg7cA4NNb3BlKZgxyeT/KqkpyCMjNXZIiV4575qhOpGCTz0rSJm2YGol+ckrjv+FM8OQibUi/Xb3B6mnau7vmM9+9TeErcxSvwc5zn8KFrJHnVdtTr5FdACvTtUiw+ZGTnJ9KjE2FwxxjoadHcHnb+tbNdTyJvUYbEqQWGRSxM9s2QTgcgHtUxmeRCCST61UMpT5WBIJx70kYm3b+I96CKcArjqe1VNQgSUF4OB1I6A/Ss6KIF9wOTnnNaMFxsYLjIxzmpKuZ0IKHDfrVtX3Aeg9afcCJ3ztwc9KjXCnjrWUguOMgU4BOarzEs3PPrUjLubJI5qRIQw5J+hpILlGWEnkc896dbmcHOPlB5rQ8hQoGPxp6YXg8+xrVIu5JZgS4Dn8/SnXUUQ4zz2NRcKDjrnOe9DReYARyR3otoMrzLFEAB6dQOtLbSoyFcfSlYIzbWH50wQ/N8mKzKVyXAK42gH1qKS3wDlcgnr6U95NqgA80scrGMBuR2pWKUiq2nCZfkbBqL+zJYmGTnucVZ80xthTznpTTdnjmpsiuYR43VdvP1qgyHJAyD9K0DOQOSCahaUFgcZJPNS0mPmsV4k456j9acIC65GeKl8peoJBI5yacivGuVOR3qbFpoqRl1IB555P8AOpyymMnPNSOuUB28k81AqoSQWwe4zUpE3uRLMcE4yfUdK7HwbKZUx3z1/GuYEUaxE+3Wt3wXdqLholHy9SR+telQViL6HZzFtuDVGVWLcdhWpJFvXIGRis7B3kHjHr3r1YDREyDbzzUDLjgVbRcjBI/Go5Iwck9qtstMjQAqM4PtULjJIzgVJjHQ555psvXA7elHUTI9hI4xkevenbCvzdxULFl564PIqdJC6888VogJY3BBB4z3qpdhUQnk5HWrccWQfSs/UmCROOnXrWsTGSOV1IlpCQR159azZJMDGPpVmchpmJJJz1zVeQKDzgj6VqjB3K7SZJBqu64BC9z3qV8BiQOtV2kBJHII/Wixld3K7EAgAYPrTQGOeeKfK6596YORjOM+nWqRNhGB3DjgdSO9NBOTk896cJNvyHkmo5AVUnJ6Z+tZy2u+hUV5mTqDAswzgjuBWcikOctx6nvVuc/vSCeSe1VHUocevI+leFVbcvQ6oJWuIxMrhTwAeCD1qSJjDkdf50+KNXIbgEdSelSShU4AyO5rmS6mpVJMpyCTz09Ka6EkEAZqcIM57ntTSxXhR9Ka8xakaoASGzmms8QAODjP5mpIld3xjHfkii6iHAxwOuOlAypOAzBgCKUAkcjI6cVAWdyQBwD1q1FnaARQtyBuQPlAB45JH6Ujx7kyDk/yp8QKuc9+MnvU4QYGBgZ5qXqJLW5TjhCA4XBPOQOtMaIFMMee4FW5I2BGBkZ5zUZtdzFgTnHaoKRmvYbQCmM9SPXmpfs5kiJaLcSMFSOoq8tvvbjtyc96n2qQC5wfQd6IaMqJY8DxG3vDsUIANvTPGeRn617Lo5ZgADjgY9+K8y0GCPzVdSByMjua9K0tygQAYPavSo7Cep09ucqAf1q0F3KMdM1StG+QEg++aupIdmQM/Su1MZJGp49Bxg1IUUqcjIHaoUJcAnpUkhwAAeSaroNGfcQYJIHeqflENzxWvKmEP0zWc4KnJ/I/WoZSdinMhAPPNZd0uTg8jvW04DA9cn3qhcw4ye56VhNal30MZCBcqQcYPfpXVWdipUMeQenpXKXkbJyFyc55rb0K/YokbtkrxgntTgyWrnQCDbgYyD7VDPprSnKqc+mOtbWnRxzFQetdHaaREcMFHTgnvXfEwaOK07QXeTLggY9Otb8elJGgGME1v/YPKORn2ppgBXJ5Oa6EYPRmOtqMbe/Tih7MKoGMcd61liTuOajlgJOcd+K1S6keZmpalTwcD0xUyxfiM4q1t+XGMmo41K5z3NVYm4KoA6fWkdBgE8/WpRETgA49ac6bYz3PoKlqwXMu7jxyDkntXK678kbk45HNdVcsEU5OfrXF+Jp8W0pyAccZoTUXqTLzPBPixrFpbNsuThSc7wCSMcV5lB/Z+pK/lXuG5AUkDJxxwa9dvdY+Hmr6/HoHjDVBo0t03lR3MkRKKxIA+bGFBz1JAABJIANbHjj9jfw9p9q+o6L4nt3QrlY2nj5PGMEE59ST/WuunVgtG0c8r9j56udNuY1JTMg9R/hVK6t5GUC4jDZHpkcV1uv/AAK8deH5nnsLprmyUBh5UgJIx3B/z9a4z7R4oizDdaVPKFYoGaIoCe4BIwT9K9GE4SV00ckt9jE1Dw9p10JGe2jMjHO7HI/L1rAuvh/bTsHjwhPQZ6V1cmtLCSl7aPbuOu5SD175FWYp9MuYwftGGI3BDTaTV0zNbnll54I1HT5me1ud4BzzwcfyrOfTdWgJLq0+D0Az/KvYP7MS5hYo4fPTB61UfSpLZhE644yfU1zuJaZ45JqEoQh4DnoWXtzU1pq0brh3ki/2l7GvTX8MwNIHltwTnjA7Z9Kraj4B064VmFuI2I6gkAH6VhKF9LGqaOOGryyIqJPvAOQSeSKuvrKfZRHPECc5BHelu/AD22Bbz5OM5Pr6ZrBvfDesQkDG45Jwj5A/HFR7LyNoyudBFcaZPaFHQCUdMjt9fWq8Wh2lxuKsBxgH1rl2+22tyIZ0KsBkjr+NWU1fyjhlYcdQazdNoq5ojw481xsgJ9yx4FVmtNStZdgOGU4JXnp6GmWuuPbyh4pSBk5U96vJ4h3yB3QNnqAea55Q7gJH4k1exYxSyShMYAYnGKz9Tv11Ft0pJc+prWutVt7qQNIgCgYA7069j029t1MGN4I3ZGOtSoW6FKxzP9nCYAJKgJ7E4pj6dPGSAwwBnII5HtW/eeHIPs4eOXJPOO3NVodCugS8GXUDpnmndo106FzwxmGZN5+UjkHqf/110XiG7toLYFFBZfm4HX2riEuLyNwBGQF69RjFSXGqPL8soJxxisJRbZaZWTVWguy5GRuyAe9dPceL7a60wRFfn28r1Ga5C7VJjlDt9eOlRLbBASGyfQ1pyRaT2Zak2SMnmuxQ856fjU0d5dWsZjUsEY5OOlJZ2p3bm+6DzXTLYWz2uDjkZ3H1ok1s9S1ZHIbi7YPU9q2NNs3Ccg88ge1RzaVi4zFhwDz9a7HQdKaaIFlORwM1lVnokhrQwv7LacHghQOtVbrQTFDnHbOa9QsNAQ5yQR3BHWrH/CPLhwyhlI4B6VyKbT0YNpnhz27RHJ6HjmnxgbcHke9d54l8LnzcIoUYzx9K4m8tzZSbSMEHvXZGpz6PcS0NXw0yxT7jjjoDX0P8J7g3tqzkAqAAu3kcdTXy7BO8cg2nAPX86+i/gNcI1hcIkuWDAsgyCucjP0PSvPxsPduelhHeR7MudgO7HqDSI+8qScgcVDkvgDJ47d6d5ZABHA718202e2kaikrGATwR0NIP3qEHr2qCIFlGTkDrnrUqgdjz9axsaMdsBQKTjPr3NEcYGSTwOgppnATBGSPWlt5PNBGMKepPei6uDHKwOeMDsfWhiQuAevQUEAMDnp6+tJkHnsO5q1siNxqjauSOQcZx70uSQBnr0pBIxJAU/LyT25psZLFQPX86a1E1oLtBHzdcdKehZeFBI9T2qRYdxBY5Pc1KFUjjkj9aqKM23YoPDuJfPJ5yO9V3QA9MEd+tWWAUkHqf8apyqUYkHj2rVIzbKsxO1mJ6H0rDvZ3JIJyewNa11elF4IB7iuY1W8A3yEYbBye54rtgrNI5pu9zyb4s6p5hMIIznkegxxXl9tdK7YycZxzXR/EC/N1rdwSwKcKADnt/OuQRWSXcDxXt0oLl1PMqPWx1uj263eATjtn1q1qrxWgEWOgyT6+5rE0/UXtmDo2zb+tS6neHUCzluSBmrjocrs2Sw68YIzEOQemexrI1B2JLAZJOfzpkQLSehz3przfvypOTW6MWla5Dk7RuGT1FMfMhGV6dKlaZQ4OMgUL5buCD8uK0iYtGXKhDk9s1WdK07vCsQo4559qzX+bnjH863iQNIxgCm4IOacSelBJ7irQrDmPQEECl2qcj8OaYTkZNA/TFMkcEC8UuPTrSb1POTmlBJBI/KgpCxvk89e4q1DhQGAxVWPghiACan8whdw65qAYs9zvYe3FR+YQvGPrTGOQTjmmq27AzmmkMmiII+bqe9I2FyS2TTYwT06+lN25bBOKbQkiSIqSccE0BAHwaawC4A607Jx059DUjFDnGVPAqWGQFd2MnNQ7SyAKOfSpFTC7QSScZoKRI21gCcg0ivkjHUHp6inCEqoLg4PTNIEEUoABYHtSaGjStkMkeQfmxmllYqATzg01cHG0474p9zESARn1Oaykikx8UxxgZwRx9alJbGMnB5IFQRoNu4ZB96TzjuGASBWVilruNliZmyMkE09HES/MM9+alM4cYIGMZ4qF5N4BxkdB70kFxyOCCWGAOlEUpGQePp70BAUwRn0obCjNILi+UEyxOcnmmTFABsXgdT60KMgnPfvTtwAdVOcjHNWMrvywAwRxUsU5iXGM7up9aglBjYKDk1MikgZ/A1DVwirm3o2qi0kB+UnPQ967nSvEsBdGYgyAZCeory6JTuBzgjvWlYSLDIkhJJU5x6dq8+rRT36nTTifQmleM0EAUcgDG3PGfasnVrkagxkQ7WJ5Irz/T9XDwqC2CT92rza89uuC2VI4yK4PZJHZGPmbOpOGspEJGcEcVwD6pcW5cI2F6Ae1alxrD3QwnQ9etZiwCd2VgQ2ep6GrhodCVupmrO80hzg54C+9OSEyPtcEEcDNbsGhBiGJBJ9KsyaQbcb2HOODXUpXJfkc/LaOedpAUYAPesu+BAC556V1c4ZYWBHIB6Vyt7bnz+STnnFbxZi0myhCSknBIGegqUqwbJbKnsKeLAlSd2AOee9J5JjYAjjPJHeuhM5ZKxC6rJlGOcnjHekitlXJBI44BqZrMsAw65psqnGP4s1SbOdpWGJKUyCMj7wyOhpyYJYghT6UiIW4PORTzH5eBgn1o6FLQbGDjJ79DUsaiSYFjwO1Qj5CQW4/lVmOJ1QtnB9+9Q0bxV0OdCGGM7PWoN+HIIyOhFWHmbCLjj196WOFXG5uBnmkPluVxgkEjIx+VW7Vw0mCvA5+tMaJOMYOOTVu1VEIYgnnv0rFs2ULmjbF+HUckYA9qlsr6SxuN6k8dR2PtVi28sQoy857EVWvM8hQBu5wO1Up2ZSpN3R6d4G+MEumSeVdfJb5BXbk4OO+TzXvPg/4kwauoJkJUcg4wD7Yr4t8p1QODg5zg967z4deIf7OuszSsuecbsA8dCOld1NQqLlm9GebjcB9ZpuCVn3Ptay8ZWLAokyu4AJBIzyfrVa98cRWZQh8K2enPNfJOvfFG5tdVb7JMRCpC4ViAe+Tx+Fbdp8Sp7+ziIVWcrk5PA5x6eldawFFrRs+ZlkjWl3c+kz48hvsJE+4n/PNXrNjepufBzXh/hjVxcESg4weQePx57V6j4X16JGKyyBgQMc5x+XauKrl6WsHc4a2TVUrw1fYvXtgI5y+7AHb1qHWZ4JNDuIiw3NGVA7buxxXF/GD4l23hmOIQTDewLsqkFsDpx6E968qHxvl1q3dPJ+zuWwrA5BXPPHQE/U1FLAzb95pJGdDJcTOV5KyNWe4S2vJUR94DFd3rz+VDSyMV2ngHn3rhpvEgn1Nym5YmIwD655rq9I1GO7mCM+WxkA9xXzuaYWPO2vuPvKGCVCCindGxayshBDZPpW9pd4/IYghj0z+Fc/cAWqblyQe4yRRpjuJQWc4zkKelfJTjyux2KNju47gIoxg54x2rO1TTVuVaUDBI5Pei0mEqA9xwcVqWq+cwXqOmPSuZVJRkmnsdcE01KJ5P4lIsVZCCpycY/rXIPfO7EMSBnjdXtvizwol7DK6Qb3xnA6mvCfEtnc6ZLKrqSu4jIHAOen4V9PhsTDELR6rc9ulacdNyK7vljiLlzkcADvzXMarfvMgO/jGM9z/Op5NREkBQnaw4yazXYFdr8gHIFexDzInEzHhLoQ5znqD3qqIxHkAZGeKvOwdyw5UdhTGVEjIAJOMgeld0H0PKqQKrBGU5OCRwBU8IUwEsMEDoe9VZeCPlyR0+lSxSF1w6d/zFap6HNy6n69SRshwOT1zVeS3aTkjGO5q804cZIwfWqrzE8DnPGa+XuzzEzPuLcoRk5HvUIGCc8471bkQsxyM980ixDHP61kVcpiQg475qQSnjOSal+zjOTjr+VTpaKAR1+tNXJaSK45IyTipoow9NMOTipoYDtyD0NaRuZPsQNbkPnqKU25Zge1STSeUQCcE02GQk5JwPetVexK3IpY+cd8d6rcoRmr84Dcg5NUm4fBHfitUtB3BYw/JGee9RtECx9KlZiox61A0u7gHBpBcTyyZBgflU+0KMnoKriUp05+tKZSTg0DQOQeAKSNADkdaWNVckZwfSmupi4HJz1oAiuJXDcHikgvCmA4ypPWnoCcgqfrT40VlII796LXYmP+0RycJ3PemJbGToetDaeDkg4OO3emxxSwtkZIp27iuWUstww5yKSS3VBgYIqA3skZ5ycGk+3kkg9M0hO4vknHymmjIbGBn36U8z5+6fwFMZHZhjkn3qrIW3UUgLgnqOw71DLIWwAAO2alaCTGW4I/GohEQwzmlYbuKkhBAI5FSF2kGMHp1xip7e1L84GPWrP2QhcgZHtTswMtIjjnNSG3GMn8sVcFm/UL+FV5nKcEHPTJqL6lkQUcAA4zU3lHaTxnHeo0b+dSsX25OcVF3czsVcgMQRz61WlkCdOSKmdvnJIxUO0F8EcGnuFizZ3KHhgQO9TXF2kYIGTnpVN4woypx3pmN+MnIFBaEmn3YIGDTVmlVQVLAd8USqOCMYHTJpokK8VDepqhwkl6l2J70zzWVsnmlilIOCOtSBgRx1prUuxLHfOVx0zxVd8u3PWjacDPSnhgRgdferjuKxH5Yzk9c9KVoDktjikJGOckg5pyTnBBrN6iIm/Gh4w2MnkU7ySzDB471KIwoOTzmp6AQKu0ZIGaY5H/16vC3BUHOfb1qH7N82COvrSSAjgd1PHT0q4rxKuCMMajEXlckfpUEjHcCBnJqrDuWVlVm2gc5pDGrnjGfSq+0qcg4NOQnOSee4o1WxRYgnETkelT/aQThh9KoidAOmD3p3nqw6ZNCdwJpWyDjqT0pplUrggDtiqjTFjxwB7GnBw3J6jtTASSBuCvNRiNy6jBOTg1IsxQdM/wBKsW84ByeaEkwIJbZ1UHk+1V5IyARjmtiQedznHtVZrMkkjnNKwGaHwMHANOyMdeKkmtsNxycd6j2EDpWdmgHDbgZJI7ZqUfIARz7VAw+T/Cow77ev51V2gJ5L5hwRwPfrUy3ICc9D3rPILDJ/GlDngdRnpVXA0kCEbgcmkVN2cc/Wo4VBjJ3Yz2NDOI1wGw1XdFLcTySjk5qOWR0GCQDnNRtdkHBPPvRI+cZ54rM9GkivJcfMUzkkUoYmLGcnNUrpy0mBxinxs2ACcE9cVhzK+p61NaFsHI4600sUwBnJpi/eBBOR2qcYc4xk01sbXJFywBIOakTB46U5YyACe/Y00Aq2SOKBJ2HSLnoMZ61XIA5Ycj9atR5LZPA96guMbjx+JqorUG7lC8fjgYH6Vlz5Oc8kZAxWpcfNx7cZFZNwSm7cetaLuZNmFeSjLCQcg9fQVZ8Mh0y6tlCecjtWdrJUxlQ2CcZbvWt4XtikIAJIIz14ojrI8yq9DckPmOMHIFOifymGeRmlitmycA9KeLbOQwIOMZrpseRN6jvPJbCenNI4LY4H50i26xt8p5xzSsCSR3FTbTUzTJImULzwe9So6Y4OSe9VhGXOTzxSpbENyamzGmTsu8Ehsj0qNMScHCntS+W0Kcc89ajXIbPQ1MkIljjdM7voPWguVPHrUizhgB39ajk5HTjrms7FaB9okdcDpQWPU55702O4VAQRk989KaZt7EA/hTTLLkAwMse3Sp/tIijwBj61Ut5Dsyf1pJZQRjOKBp3HupkJIpsIMDEE5ye9NWQoMg8UPODg5qBpkkkfmEEetLENpIbn0qAXY655pwkyc55JzQK4skGSSe/aoHizwv6VY8z5MHk1C7hOST60F3IWhZM5qEo/TBxVpZfMIycfTrTmACHoee9S43HexAoAGSSDSCUoMAk+o9Kc/OMD60i7FySOTxmlawJixzbm2k9+c09olLDABGc8VTlOGJHXFWIXO3LHkdKSV9GVfzHPbnJ5wMVq+EIPL1Ak4APXB5PP+FZ6y7s5xWjoBxqKnkgfwjv+tejRSTFfQ9PWIPFgcDFYN1EUkOeuea34nAhUH/PFZV9FkknjHWvSiUmZ4JzxTmyR056Yppb8KfHkEGre5oncqPGw7GmyrwDnB7j1q1PIQOhxmq8gLcjoaW4MgEe8HByc0+MiIYzzTQuMkEj1xUeSSf61aE2WgxK4U8nvWTq0bPER045PetBT8hA4OODVG8VyrEk9OK2SMW9DjJovLdsEk+/WoUXd97JNWbvK3JyMg8n2qB8KuQTnuK1Suc7dtSrOCjHncMdKot1yeOtWpN0j4OAPaoZU2vgnIFXZmW5DjcvHXNMkBXHHfpUzlSoJ4I7etRHJO7qD0FVYm92MIL8gYIqvO5UHk4PGMVZJKk88elVbhgsZHUnvXLUehpEymbc5xg4P41EDnBcZ9c1Jyu44GD3qDJ34JyK8Wpo2zrjqkibA2jHGPWmFgOM/iDToiB8pOMikCLyFGT3965kXqhI9+0nORjIz3pikvkEAHNLv2uNxIAqVLcOA5JAPOfWhPWwkRIHAHBz1JBpkpY9ckGp3kwxAIIxgkVVZyr/P9319KYtGRor4Ix3+8KkgyuQTnvzTxcBFIBBPXIqATkMSeuaFZCLORwCOPeogwEhHYdKj3uTkn8RQyt95Tjjp71LYmuqLRbgEHH1pEYEEE4+lRKR5fz5/wqdVIAI+bI6+lZalIaq7DkHr1p7Q5iLE4J6Malt7QRMGY5J7GpZmwmwjk+tXFXdiol7w1CVuBgk56k+ua9L0fIUBuo6VwPhRQs+TknHQdM+tegWZ24wM56Yr0KS0G3dnSWgyuDVtEZgQM46VQtGyoBJ/CtIOVTHfrzXatibjgpVBjrRyMEgepoV9nLd/0qZFDjrnmrSuC1G/fAyOOpqCe33glQOP1q7HGOmOajbhiCM/Whq5SMUxkHJH1qvNF5g4GRWxNFkEgHHcVTZQCeKzcWUYF3EvUjn9azhIbe4Rxwueuf8ACuiurXeCwGRjnFY8luIck8gDoax1RaZ0Wk6m0YViSD3FdlpfiAPgE4P868y06dmUkkgjoM1s2szAjBwAa6qcu5i0z1KK+SZRyDmnNhs9+M1w9jrLRMAe/vW1a6yD1bj0NdUZI53F9Ta2nJ46UxiRnniqyagJRkHBqRJA4NbKRDQid88ntTDnOPzNDkqCccevrUaTjpnmtFqS0WoycHNRyP0zwKj809jmo5Z8jB6etN7EFDU3ABPbFeb+MdSWFHUncccDqc4Ndxqt0EQ56fzryLxve+UXJOQcn3I9KwbsB8e/GeK71zxtdSRs0sOAqBeicAEcD1yfxre8H+FLzUILSXVNXmjETBY7dXIAQAdOmCT9a4LxT41mj168mt1ZEaRsLJyFIPP6/So7H4iPtBeWQHOeSf8AOK4ZXbvYdj7K1HVtO03wfpkeieILtLyQBZLW4cMFwMknjgE9OTwaPA/7Wmh+AprTRPHPhdL0Rz5N9DGjqYycb9pB5A7dD7E18raR8TYnCJLKofcQC3/16p+KpR4oUSxTK8mMEFsgjtWettTCVOLuraH2TqXxM/Z8+JWuOZtLOjCdiY554hDGWJ5yQxAB64IwPaub1X9l3wnrrPd6FrMAtJwVSWJ1ljJB5AIJGexr4klgubZxG65UHI4zzXeeBtb1WKOPT/tM40ppPMe2ViBuJGT9cfyraGIq0lpK5isMnrfVnWa18E9a03xVe6PoTvrN3akELaks4BwcnGeOR04965y80rX9DuDFd287XsZ2tCyEuOehBGQQe1fSHwl8beD/AIbXh1uJLxdRceWwIMhIHJAJPAJ7+1fQvgH9qf4T6rE58XeAIJbuRsterZwXEjjPBfcAR7YJ/CumOZS2kg+r22PzkfxFfwkJc2Lox5w0bKcfQirMPiGxvUKM3ltkAggkfnX6o6r8Of2Yvj7dWbq+n2Vyi42xM1kTn+E7wFJB7DI+tc78Qv8AgmJ8MGs7/VdL1G70aOC2aUI+1ohtUksSMDGBk8dsk12QxlOetyfZyi7WPzFnltnI2XC88AEgH9aG05wA5O4HGfavStC/ZfvfihJqv/CHX0N8dNYLcLJKAQCDgqBgk8c4rz/U/hd4u8JXckFzKjrFIyZjYkZBwRyOv412qpBrcSTRk3enJKxEkS4IwCR0FZdx4U066ALRAE5BI9+9akt9f2jAzIXI4AC45/xqEazEM/bLaWBjz9045/WndPqUtzm7z4fW27ZFKwY9C3TPfpXO6j4Mv7ByUdJUXnKk8H0wa9JF1bTSKUl4PJ3etStaiZSSwZexznJrGSTehp1PIza6nGyh4HwO+O1VZbmWObLqUOcdK9auYFXAcA88VmXOiWc5BljBIPJ6ZFLlb2KRwg1fEe1ZCPUEcVq2HiOSOIoCGHU4rRuvBdpM5MZKqR25IrJPg2SCXKSkp6N1/Ss3EtW6l221+J3YSxYJ7980RLYX9yAVVMnB+tYt1o13auSDnHXGcVQknlhba64PXODWfJoXodDqGjQNdhIJAFb06Cq+oeHJbUBlfdmsE6hMHDByCDwT2q/D4hulUB23rjADUuVjTJmsrmCMFhwT19qabm4hjy2SuMD6Vch8Rq8JjkXGR971q7a3unSW5ExG4ZwGrJruPmdzMt9XaAjIyPftzXWaR4whtgPM2rkcj3rnls7a4kKg454INV5NIK3WxSCvUH69KxcE99C1Jnq+meLtPuiieaEJBOWIxgdee1bjarbKo/ehgRxj6V4bcWc9qQAT07ULeXtqFO9woPGST+Vc/suzGeu61cI0buFBUL+YxXkHiO4e4u3cDCjoBVk+Ib3yTGzuV9c9KoH/AEnLOcEHkd61pwcXzMpXKcNyBsVwAc8mvoL4AymaCaMNyCCMjnHoT3FeBS2AllUIc565r6D/AGd42FldgttYMFAA4PuT61jjbOldHdhG1UR7WHHBQZI6/lVmInygSCC3Y1U2MhyOo5z61bt2LoVzg18pJ6n0EbjlICEnvTgAOc4HoaaSHIAHSpNob5SOD1xWRo1dkckRUs2ccdD3ptrKXBAGMHGT69asPCChx1P1pi5TJ6fXvULRgxyfOdp4PTmnGIowBOQefpSxjIzjn1NGcYz1B6VqtiEABBAGSO/ejaQcAc5p2SxwDyaQ742BJyR71otCXsI6uiHd37iod7RMPmIHv0qQyNIxUkkE8Dv0prLuxkk460EOwyUdxySODVR5THkE8H1qxNCJFBBwwPUVSu4wkfJ5NbR3M5GZdvEWYMAD1BzXF+LbwWunSuvBCkhj9K6S7V49xzuOa8t+K+rNBYRwBwAxO4ZwTxwK76KvKxyVHZHj+sTia6dychmJ/WqkaoBuzyByDSTsHkJz64FMBZeccdK92KSSSPIb1bZZjAc4xz6VLISvyE1EpIUEHBPXFQvITIoJ6HiqSuYtk4IQjPPuO1V5oyrlup9TTn6EgU6PMiZKnj1qtjNu5ACCMdz1NMyIzy3NSvuByBgnjI7VHnIO8Anjk1ojFu6I7ofJ9TWe3GR1rTmI2gkEjGKz5E3AnoK2gQ9yM4wcDj3pmSR/jQAT05xR90dOfWtEJoUDC8jvSA/Jg9c1KrZXB5I6VG2WHPQUyR6RhsYPB9KVQQxHbNRAkDg81PFnqe9ACFMHrntTsEjHcihQX5HQetSIu7g5JFLYLtbjcKiEfqahVMHnmpGbJx0A600sSeOMU0ykKuR/9ak3YfkZ7U6JwOT+lK43HcOmaTGMY4YcDNOUEkZyTURBJzinhjHg4qQHswBAXII6/WlhlfPIzn170wMWHI5qSNChz0J9aNwJyXk55BFSLIFAB5J7mmCRggxhj7UoJzz0AyeKkL66FiPLEDgVMmSCCc4qnv8AMYFSQO9Wocc5PXrms2tCxySZOD0zxU4weo69KYrDOcgnPA96bIxkPykkAc1Jadxxyr4GMYOacqlo+CBk85FQKJdm4DnOCKYpbqTkdcUkkNFgoYwGJ6mhcSjAIJHUVGzeYuGGP6VLAqrg8ZOct61FiXpsMbcMrxtJ70kZ2Nk9c/yqW4i3oWU5xyM9qrIS6Ag8g8/U1WxKdh7xB3BOT3zVgQ5iV+vU1VjJ24zyBUkc77AG+gAo9TVakjRk4OcDBzmmpdmNgADgdSe9DNvQlc4HUH1qLEj7iACcDHtUOKas0dEXY04tXeFQCecdPSrOn3Mt63lEl1HQjsPSsSFSxAfk11Hh2MQOHK/L3rllBLZHRGSRsW2nbFGFYE9PYVaj0qfdkQkrjIJFdpo8em3disjgeYowM9c+w+tZ83iG2sbp4l+cA4Jx04rllBI3hO5gkmBQCMHPQ8VBNqIlJVm5XsO1XtS1KG8UkKQSSAMdKwHtMShwRknn3qVdGu46e5dlYBcg8HNYM8Ba4BHJFdJOo8nA4OOTWDcsVmIAyK3jcwkrEUwKptIyQCM+lQSKhTnggHJ96uNh04OMdfemW9uZzknnPStlJI45MpQW5mTA6561HPAsfyufmrpILILCTgCqFxpwmQg4Bzwwq1K5jdbGFvMfIApWDOm88Z6irl3aeSmACcDk1WhlEu1ChGDg+1Unc0iiOO2EpBz6gj1q6luxZFIJBxye1J5aqQAxwMZpyznaADkqeTQjogtBzReXcAE/LnqateXFISR9MetZc12WYAA9anW4IkVRyT1pOxokSmJd2AMg9KtW0QEfHrkinlAwQHB4z0pbOJpJihIx7d81zT0OqKJkmO9VJJUnB+lX1tEeMMDkk8e1Vbi2+zkemehrZ0yeKaEgAZAwfc1y8x0ctkc9IXVgrqcZPJ6U1rny8BQMg9c8itXWItp+YdDx9K51m8uQkAMewI71006jRElpqW+JpACSRnGe1dNoxlhYIozHjB+ntXHec8eCRwOSBXS+Edb2easx+V8Abuwyea74V5PS5yOKbud9PemK2VrZ3Q45GcfyrktW8V6lEpRbiWIqzYMbFSQeCCQckYp9xrQjnKo4KdwD29uay9RuI3UuRvPULnrV+3n3NlTTMC6nnuWLtLLI5XbmSQsQPTkmk0+3vInR1yBnk9qv2KJcjeFYFjja3atywtw+BgE8dPrWM8ZKK31OlQSWgywilnRCwzIDx7812nh6O4jYlweOPXPNU9J0ZtwdY2O4/gK7fRNN3KFI57g9eteDisQ62kjOVktjQsUEkSo/BJ9qdfWZhAdATxj8at21g0QyUyQfrgdqvXUJktDgYI7HvXz1WKdznS1M7SpzHHtJYjPUdq6LT7tgOv51yB1FUkMSnBBJJ9+9bGn3jyLuJzjg9s8V4lVX2OumrHcWF4GUkjeM4BbGelZHi/wbY+I7QnZGkhBw+BkE9elR2kuVUjoeo9DWlCzSqQGOAMn0zXLCrOjJSg2mux6dOL3R8u+JfA91oV7MsikqCSCEOCPXPvXIXeNxAXoevr719fa74ai1mLbOAQwwSB1GMYrwDx/8OrvRLx5IogYVGRtPavuMvzGniUoyaUuq7ms4T3tdHlbTkHZsx2qN5CCMDAPGT61oXUbCXDpj9etCWQ3gHAXORx1r6BSSOCULsozWMjFCVIBOQfUVM2mTkgKcnOQCeK6ywto5oiHHOABx0qW60yIIMAg4IzU+1sc/srs/T6YEDkc4quSSCQa1DbGXJPUdKpS25jYg8dq8aVmfPJalP5hyDTGY556dqtGI7cDpUbwHbk9awaLK68/Wpo2KcE5HrTYyEfBz9atHZgcUJGbsNVc8gHmn7cDAyKchXoOtRTPjjOKuJF0Qy2xdxySAe9SQRbQMjPamhty5H41Ik20YJwPetkrom4bQXIxn144qnPFtk6delXg6MuR19ajaMTZz1960RJTWLzDz1qN7Uhjmr6wbRnJGOxpsxG3I57GmBkSptIHUAU1WDAeo6GrjxA5JAyfWoGgUnIODnpSZSfQakfOfSpI8A/NyKVfLRCCefSmMQRweanYY8sucjgUK6q3AyOhqFFL9amQBOD68iqQC4JfIzipcb1wBn3qSDaB0496dIQCCMfQUwKctsCORVZrNAcEYOetap2v1GaQCNRgrknpmgVjFe1aNsofepYbgwt84PWr8xVcA8e9QtGjEkkEY4pak2JzcwSIDnnHSprf7KUG7k+9ZbWyMcg4qP7O6HcpyKabB6Gw8yR5CYxQL4hQCBms22mIcKwOPWrZuYScAAke/NO9wuSm8II7ZNMuhE3Pc/rULlXIbB4qGY+hrNlIUxxLyQQe1NMoIIz+dQTZJAB46ZoRSFHPPvWb3CwqQebzjp0pWtS5Cgc1KknlpjoT7U03BiOVOTSFqQTWDoOeB270kdoAucn8adc6pKUAAycVB9rZhk8fSobaZaGXFrIpBAOztUIUhhnOc96sC8YjB5/WmGTI47VJskMaPqSRTU65FAky2CPY1OsIK5HGeetaxuMQsMetCSBuenPephGAvSqTRtvIOcVS31FbUndQw+UYHr61G0ewZNO5RCM5A6VEWLAA9Sal7gyVclTgcikWQgd+PUUluSSSfy6VJwwJwAf0zU2uSM+0EKCBz2qZLsHGR82etVJCwBA/AVBuKtzyPWmgNtbtGjwwz/Ss9k/eHHApsE/Ygn0pGmJbGeatO4DZXIxnt1p9vIrEknp61DJk85ojUJjjPOalblJ3LEiKckD8ahCsRheTU6EkZx+dJlVJzjNFrjHQ27uCSuOeM05oPLY5GCeelPtdRMIIIyM9e9MuLwSNuJyM9Kdkh6sjAAbIzjPepEIUkkc05JYsAtwO9CqhbGcg1VkFg+07eAPxp1vM0mRnPpmoXjVWO05GeM1Ki7YySeewpWEPMYkB4GRxULoU4wAP504EkgbiM9cmlAIyC2e4oaApS4Q8gjNRsmRkZ5qzK/AyM4qMHc3IwKixBWZOADn8qaQVGByelX2KIP1zTNqznA4NWkBHCoaM5ODVeViCckAg9adcK0T4B4pqwmVc55ptG1PVksNqs4BbrmmXa+SxXOfQ1NawNGoy2f89KqXkv7zBINYu1j1KSKzxlmJHNRY2nOSR3FTCbOQPxzTHGc4HvXPY9SDHxsHwAauWxCMMkE54BrOjUkgDqK07aPoPXvVR7stl5mDKCB2pijOMjjsDTiAAB7UxjhxjkUwQ+TJXA4J71Uboc5q2xG3nmq+NyEkED0PeqQmjNueWyo+tYmoS4znk9K3biQZI759KwNSySSOOevvWttLmEnoc5qKgjBGT7103h5hHYRkjnH5/WuP1a5IuEA+cFsHH1rttJiBtIlPUKM4+nSqprU8us9NTptElheTbL949CelGtWDxfvEPGecVlxB1dSnBXmrF5qU7xbS3B610dLHkyKsXzZJJBqYPhtuPxpbR4WiO8jf6dzUbSDcADxmly6EJ2J2j3DI7VGpcHJ6d6cZ/LXIGaTzDIhIGPSk0Ulce8pIAFMQAHJHGOtQMTHkMck9v1pyOCAf61DCxNkDJxj0qMXBdSCOM8VIhUoQeag27WOD9Kh6gKVB6jJ9PSgIqupA6nBJpvQ5J+lMMpGckn61FkUWWORgHjrVcnb3pFcv0PGOKFYHIJ5H6UFdB6SqR82cYqMtliBkA04FACD1psaBwcdqaVwuKQiOMcg/pUiy46evftVZFJYjHsKeDs4PUdqn1C5YWYd+tDEOueDiq38VPQnkDkU1sFxeGfpgVKx2YxmokYKcHg+tO8xSOeoo5QuOdQDzyKhMe8g9AKsrh0BB/E1JGAAc888mqUbhcoyxnIYDpTthdc/pUkmGYqOcVJHHxg0KGpSZXT5WBPatbQnK3sZBxk4I9apcbipHJq1pULpqELggBWDHng812042C7PUIX3wLkc4qCSPeSDyPWnWpLxpjpipyAmSea9GKLTMOaLZJ0xzwKcnXJ4GOKtXUZySBn0qkWIGCOabNUx7DzF6dqqP8AuiB1+lWUOajuYz161mVuVGIwQBgn1qsGPmEH61YaNzniqs8ZjcMc4zzWq3EyTfg45BFQ3BLRsD3FTRLvyT3pt2R5ZIz6HFaxMGzkb+Pa5wMnNZUjdcnHbmtjU8K5PTnpWJPH1IzyeMda1Rg9hNidWOT2PYVFLjn+VSBwVAb06YqpM4347A4rW5iyJkyTyfbmmIPmxnHoacXUkgdfSod/ze4PIqW7ELcH3B+ScVBPEJVwD9cVOJg7YIxSxgF8ZwTXDUkdETEms2hbJ57Yqs6HOccA1008GFPBbPHAyazprQbScYOenevLqI6YMy1bcQvQgfhUmxo8k8jsRStatvyOmfypDvUEEZ55zXKkXfsQzEFCcA4pkdwwTaT8vYmlnUsABxg84qBgScY/TpSTYrjzNtYAc5pkrMwI79+KUqEQZOT2NCT7FPHJ/Gn6kpplUg7z2IoXliBzxUuCwyTn04qSNUQkkcdhU2GMjfBCEkn+dWlQdupHTrzUQGXJA+hpGkaHJwTxxUtjdyO4il3g8YFXLRykZLHnuPSoYJXlyWGAPWrMmE5Azn8alb3Q0iUAykMScA8AUsnzZYknsM1XWV8rgEKT0q4r5iC7ef5VpC7ZSR0Xg/Y0mOQQeff8a9AtYBwQTivOfCJCXYUE7s8E9BXqFkQygjmvTpbA97F+1AVRxk9aui5GAMZqlH8uOcVOJFbgnJFdcVoZlpMPxjr61aiQbeMZ6VQWbGKuQzDGMnNaJagWh8oBNRSqzEsKkjO5iGHGOpqxHEJFIHIqkhp2KCZ7/jVae3U5IHJ9K0JovLB49qiEYbGBg+9DSHe25lPFxg1m3tlwcDNdFPATkgfWqjQA5BGazcS09DlEhe3k3FTgHt3rQim8wblGB/Wrd7aHb8gGM81Vs49rFDwTz9aiKsDdycXJGM9asR3pAyDVdoCD0701k4yO1aRbQuW5s22svGoyfoa07fWl4yc1x7SOBg/nRHM4JOefQGtFMnlO/XUVnAAOKUtxkmuNsNSZGGTz6+lb9tqAnTB/OuiEtDFxNOO6CDHXnvVa4vgM8jFVZpgh4PFZWoXIwSCT71re5jbUoeIdTA3AHAxmvCPihq/laZcsSdrKRndg8/TnNeoeJNQKrknI6GvDPiVcreoYlyQD0zweK5ajshqN2fOOu6V9seVzgyMxOQKwRofkAFhk9vavVL7SIgr7Bg9STXO3+kOW+QZGOB61wOUktyuVHDSaUDgk4xzz2xVVZLyxkBiZhg8bTXcSaYI0LSISegHqap/2YeCUJHHaqjUfXUlxuYEWuXiyq8h3hRhgwznjt71t6d49ezOwxqo7EDkYpZdOjkGAox3ArMudEDvwMd/rT5oPdWFy9zrrf4jBrcAyEndznit/SviPZRR+W7sCxC5YZB9D+deTSaS6EgHANRJZ3UTAqT8vc1Hs4N3TCzR7rc+NYhbhUmweQGABIPXOeo/Cq8nx78Vabo+p6Z/wkeoS2l5AYJITcEqy5BxgfTt1rxj+1byCAozE/wA+agTUpJcbwcDua1jCy2FZ33Op8F/Evxd4C159T8La/qGjXbZDvaylRKMnh16MM84PGcHqBXrXwvvPEnxT8Y2Ol6zr66XHdzBftV3gQq5ycuTjgnv6nvXi+k69Y25UPEofOCQM9a6S48XW6x5jmGRyAp5H41vGbW5i463Pevi34TPwz8WNpOoafZ6ykW12ksGDq6EZBOOQT3HUGsO0HgHxHNbo0i6WHDLIk+AFODnBJBJ+n415lZ+P57hgxuPMVxtdmOScDA5PcVw/iiJridplAcg5DDqCevPUGtlVfcz5U3ue4XPwN0jW9Qng8O6tb3aAgqQwJIIzgAHGf8nBrktd+DfivQb2SOC1nkVTtBjG4MMdcgEYP6V5XpHiTW9I1G2vbDU7mxuIGJSWJsEHGDnIwc+hr3n4b/GPxL4v1y00u91DE8qspu7gAo/cZGBg8cetdHtktwUex5ddW+qWchEqByuQ3QnIOCOOKgj1sZ8qeDLDv3r6I0T4UWN1qd5LrV/CLQkkvGwUFiTk47V9HeBP2RPgF47+Gc+oSeJI7bxYIJEIe+jjKEE7T5JIJJGMkHknp60sVCO7Cz6n512up20mQSEIOMHvT554sgo4JPXBr3/xT+xbr1tcP/ZsttdpuIUiVVbAJwcnrnHGK808WfsyfEHR43ni8PX3lIPml2fLuB4AOCDn8MelbRqwmrp3Q72VmcBcbEVT17896z7iO1uUJZBuzjnqa0dZ8Iavpqoj7pJF4ddpzkcEEY4Oa524s761lPmRMCe2DQ5IqNnuRXWgRXC5QbBjt61mS+H3Q/Kdw6ZFaxvXCYwQR1FPh1GIpsIww65rJMu3VHLvp9wjEFGx2NR4kQlCDkdRXXrLHIQScrnpT5NPtpSGVFU45PrSUhHGC4YHbkjHuauWupyq4JY4HTNbNxottyVGD6isybSvmHlPnPX0FGj3RV2Wk10uwDgMfU1pya7bTWYRwN4A4A61zA06csSRwPWmPbSouWGB2z3rP2cWaJtHXxR2VxZlsrweeeeKrW2lC43FGyAemetcqJ2RdgOMnnGeavw6pJHg7yD3FJ07FRabNqLTJGm2gd+1e8/BC2NpZzGTKvuGc9D2FeA2Or3EU4ljILcE56Ed6+g/gzctqdlNIY9hVlAxg+uT69q83Fr92z0MLpUR62yiMgM2MjgHPNWEj3AFRjGcGq7IJNrYy6jj2qzC5KBSMEcGvmHbU99bB5bIxznkZGKmBz3OcYBpwbcMZ7YzSb8ZIz7msTdAiMnJGfc0rEMAGGT/AEpwn6DYQcEknt6UyRTIjHHI7+tLdCY+FFCgg89MUjqORjJ60W5AQAkenvTnjwxIOcfhVoyIkOOencetNY7ySST6Cnzv8oXbz3PXFJEFxlj+NWtdCZdxy4XDenT61DPMWkYHgdelPlfC4GDz0qJSrrk9T04qk7kblU5DEk9eRVS7d2AyMYGOatSSBXKnGMHms68uCWIHI6AitoGMmZN/OI8g5z714D8V7+Rr+KPGd2eT29K91vsyyBGByeh968S+LlmLfU4i5JYrkDjI9/ocV6mGs56nFWbseXucOA3U1IVLYPIXPepPshnbKJlie/pU0ds6ZyMAcV7Omh5T1IZGCgBOccGkjBbknn3pWVkcccnJ49qepU8N696GYO63JbSzeZsYyM5Bzwautp0qgtggD0rufA2n2U9mFfaSw53EZB+nWtXVNJtrJSXVSgGcn0oS6mV+ljyKaPadjDr+lV3jVQSTyema2vEcds1yTENozgAcAcVhyZJAJyAeAauN2yNXoRMwxhgMjtUD4bI5APWrE0ZT5gv0qhOTnPrXTETRWPBOD0PenbgevP1pFIyR19qCB19egrUTFD4GBwOtG844/HNMXJPOcU9xjoKCRu3Jzzn0p4YggZzTcgYxzT416NjmgCQSGMYz14oSXb0JzSYBPzYx7UjAZ45Gam3cVgALg88k0Rgbup/xpy/KMjrnpUbFhnnqaaKTBsA96Aw4x0FIWIXB6jrzTVO44NMdx/mZY45Jp27IHf2NIEA6D6GgjAA60DHnO0HGM09GaUAMcjOAPWogxyM1PbcnBP0JFQQSeX5JGTzQfmfOc57UsyFuAc49aLfAbJ+nFS9ALEMY3AdB15qQqA2C3P8AIUxF3jjqDU8bKJMkc9zUNM0QJCBnBJzSBTExOc46USblyBwOxHrTImOcHlfWo3NFpuSBiTkEkDnFESEPnIOegp8qDy8LzjsaSFjHgEAE+tSNCO+GKnk02MF8nJHbFSxxZckjnPU96bIvlHJoWgn3JVwYzzkDg59arf6hiGXIY56UrkiPJbgnpTAd7cnjsTTS7khM3zghcetPbcrAgZ6HIFIAWQr1OfyqSKUocH9aOhon1BJDISrYA+tTQttzgcDrVVk5JyR3ApgDBskkEn8Kl6lpuyNG3AeXJ6E9K37afYoHAGa5USNEAST9avWd+SRlsjPFYtFxep0k2tPb25TPHXaeh9Kq6ZdPqV8od8/N0J61kXd8jKASSeaLW++zkSoNjA9axlG5103pqemXmlRWtkjAAMyg5z06dqx102RgXzxnggdKx4PE9zeKI5HJHGCTnPpW9Z6oYoRkggjp61HLY6lKyM2/jeHG8nGO1VbVbfYS56nHPY+1aGrXUdzbEA4PUn8K5WaYlxtOADgEU0tTCbVjoJrAQodoDAjHPaq8MTQHBHU5JqOy1PCrG53ZPUnpWgYTKA6gkDOaGup58rkcc5dgmPlz+dTLaYUk8gjIqaC1VkBwcHv3FKxEGUY5GOMVcSErmFqKLDCzEe571jQhZQcDr6Vq6vdI2Ywu4fpWLG5jyM4AxjFapaHRHYkVmMhJBAHB96kjIAYjtxj1qNJSqk8EnoT61GxKSAHkE4pm0dhRJvkLBeQSPrTNzRsDg5z+Zq/bxoF6ZJNK8Q3AMM471DNIPULc3EhJBIH8q0tLcrMS4PHJJptjsCkHJGOQKsCWOBXGCUIznuTXJPqdtO91c0LqdNQjCgAdie/FXdD0+WLJVGcYBOAT19AK55JPnDqMLkEgdq9m+EWtaXcXQtLtAF45ZQd2eMCuKUuVXex0SlyxueY61DuY7wRjsSawktAsgJXBJxg9q+ovGvwXs9YjF9p7KmY2Vo1xgkDgg9j2rw3XvAmq6ROyyQDC4ORz16cAZrGji6VRtRexx+2jPS5zlzp6GENkA9x61lOhtyVUdPTtXTLpNzIxjaNsD+8DzUh0OSNNrIQzDAUnrXbCqu4rq+5ytuJRLvD5B6qe1Xosyvk9B1q0PD06l8ZAPYVZ0vTTCNkvJPB71TqLudEGt7laNPLk3LwGOOO+a6Xw/CnmgyjKH9KoxaQTKMuQvoR1+lX4YzbkICxxwQfevPq1fM3umer6LBA1qiLhlA6jvxWhaWxinLDlT0HpXDaPqE1rbooOF7kn+Vdfo+om4QsXBHb1zmvMlVT0MWmbkh4ADYyMkVRvb9oICvXscVVvLuSPhDz/ADrLnundiHJ2noM5rhnUCMWU/NLXLSHGCeCB+ddLpLAR4Lg55wOtc+GRgUHLZ4GK1NNi2MoHBxyDXlzN4qx1NiwBHOADnGPzrds7qM/KAcgd+9clDcvGxUgYz0ArYsZuc4y2e/0rzqnex6FF2Zv3CllQIcE9844rN13wtLrFmYhsdjyc5I5GOuK1LciVBv7DvzW3bSDykw+QB61zRquDTW6Pp8PR57NHy748+Dtzps8jxR7SCSdoJBHr+deXzWUlt5iMGLIcZ29D6197XOnWmpR/vAjnBU7gDweo9a8s8Z/BqwvZjJaReV5hJYKRgDHGAff0r6zB5w2+Wt8mFfKXUalDR9fM+ctHeVolUrlj3FdBZ2TXEg3DgetdfcfCu702c+Su6JeD6/oKiGiywOEUE87SQD+Oa9KePTvyNHPDJ3o539EfoS8vlYxwfWqNxcE8nkjitK8txgg4yOvqazJYsKQenau5xR+VXIlkBUHIpxAdeOT3qmwfJHOKvWp2jBHasbBcry24yCRSeQ7gEHNTXUxx0IAqO3kJBBpWE3oIcwjJGSOT71Du81txGB6VcUZfnmopkABHAGelWlYzZWeQZwB3p/khwM/rSom0c85pR8vT8a2jZEWYi2pjHBwe2aT5ozwTmnea5JI5HSnxwGTlj+BrRNA1Yj887elRyv8AKQOhqVl2n2pCyupyAMU7iKLK7gkc4qHDM43dM1eHy9M4qGeI7dy+vSk7MpaFWSIqxOMg0xc5BAxzzmrPmMEORk9jUAB64OagtEoQrznk9qjZwSMVCTJzgkjNNXep3Ac0kBpRH5MHimNLlscn3qKObd1447Um47sn19KsCYMyDA4z60jSFSCTUsSGRcnrioJoySeDx2pN9BW1ElBmAweaPLKYzyarB3jPIOKlSUuRnOanmBAv3jkdf0qeNCR0z+FLHD82WGfc1aiIIK9qpMZFHAjYJAye1Q3GnoBuQ8ntVp4yuMdKdAyMwVj7U1qKxjGOVGIBJXFRNKVb5getb1ykcfIGQazpFjlOCDz2NS0GhUR0lA5GR0qSJN7cYPvQ1iN/y8e1Nltp4OVzjrkdqizGSTgqOuT3zVUjJBHNDTv0YHn171GsoLcmr0BeY11JOf1poAAwTx7VYIDg4xnvUWz5sZrJrqaKxGEz0xmnRQbeSeaVUIzntTs7jnnnpipSV9DQVrcAcdTSoCnIPFRq5HUnFRtISRg4FaK1hXuWpJDtyDzVXzDySec800OxOM0/yycenrRa4NXGbmbgnjPepEgYqCRSlFUA5yaabtlAA5FQFiORdrYyRSCU9jgCnSESYJxmoSpB47+tQ3ZhYeXJYd/WmPHkZHHtTvu4yO1TrGs0We/rVLXQSVytEnPPFEgCEEZx7U90KsBjIB7USLwCc596rpoLcZndjnrT8gcn1poXkZ45p5GDxg1KbGkPF1tGMcYqFnLjIyMnt0pQAp56ehp7kOuPyql2KGKhVOaa4DAegq5Ei7McE1A0ZLfjV2Q7EUaZ4zx7GldjFgKQRT1jwRn1qzHpjzJuLAD86LBoUYp2D5JJFX4SJFyTg9QKhlsCnOckVGqksACQR2prQlliVPQ81TZmjPJJJzip5UYgEHJHrVdpwOH5qrEt9B6TjBDnHpxTZJFCZBGfSo5NrDjmq0kZCngj1PrRZmdycXikYPzHpTRc7CTk9aoyKY+Qee4qMyO5xk4qbWZcdS9Nd+aeentUkDgEEdOprP8AMVRgDOOue9Qz3xtyAWwCfWlLY9CjTlN+6r+hvSzfIe4I5rEuJsvjg88n0q6rnyAcggjqDWXMwViT0z6Vzyuz0acH1Q/zCOQcCnGckgDn6VmSXR3gZwT2FSIWBzuyc9651c7Y3Nmzw31Hb1rVsyHJBA4rCt7gDH+c1u6Wd6E8HPUmtkMmfDE9cj8qqzuQ2Qcc81bfuOvPJqpcJx0qSlqPV9wBBzj+dKzEr14qlG7xkjqCelTsxCknp61oiXsZl7IQSMd+orB1M/u85xg9zW1fyjOAK53WFzGAOD1zV9DnZgkRSXIO7v8Armu909NsCHGCRXnQjdbtSGyOAB+NeiWXMCnJ4FXS3PLrakyzujlR2/WnO+9QGOPqKZ0BbqR1B6/hTCjMQRzWx5rQNb5TKnnPIoSNwcZLHPepFV9wzkDpwOas29uRyePTNBKRVaRxhCMDtViKTEYyfpTrx8AAgE9zVaPJO05OTmhlCM+5uBmnDJAHSpfK2JwOc96jDc8Z9xWUl1AlBEeAc89RQFByScDtUafe+Y5weasB4zwePWoArlQSM8+tIIs5PfPenzFQxCio9xwM5+tTuNWAALgk/lQABkgdeelI0ZIyBimZZDnNOwhkkm3t/iKlgmAYDqMU3aZGyRmmMoRsk4H1oUWPcuiAZBXnPaomgZScjFJBO8fKtn07iphdNcEZwSe/SqtfUWxW46MT7Um4Agrx61cW1BbJP/66rTIInIUYP86qzEiIAnOTzTAGGcDgGnI434PNWYjlDkYI74qUrsLtEUcjDgZ69Kmjm2sAeRTBgDnqe9aWn2MEwAYhT7GtEriTuyk9xGFHQHPFC6lbgAl1Bxyc1o6j4ZtbhAQ7EAepH8qwZ/DMCS5GepwB/wDXrVQY1Yy/EniS2sYndJCZACQEGcnHaqfgLxfqmsXkRfTplhZgMSAgjkc9K6K30C0Vt5gDEdCwzW9oltEk4dIwpB5wP610U4Nu5aselWJDW6HABA/pTZtx+pNVrCcNEAGxxipWkOSM5Fd8VY0imOWPeuCcEetZ9zDlsDge1aIBxwc1FJHlSD94DihrU0RmgbMZPPvTlJcEkce1BQhzk8U5SMADpUWRVysw818AYA4NLcWqeQSTyO1WPLIPTgjk1T1STEYUE5780B1KcYO7pwKbcKGBApynCDPpmmjkZDcnqK1izKSOa1YKCVxzjrWGyDJAOfY10GtrnOODiubd9pyOvpXRF2ZzSTIrld4wOCeRVPJX73UdKsySB3weMGqzHeTz06e9bRsc7ZDlckkHOeKiYh84HOeKfLGXbIqIAq2QeO+azmxK7EIwTxgg0PKoUD+LPpTNjyPgZOe/aob63lSItGCWXtXmzeh0xTLMdzIvAJOeoqK8BaIkZz6etZNrqRjcrKSP97irZuvMAI6EcV58mmaoIpsDD4H4UhhLsWByO9QSBie2M9KljeQfMOAe2aySTVwuQy2xc5UYx1qtJAFPP0OO1a8A88EY+vSqOoQFHOGwKhx6jRRlgO3IzjHTPWo44HZSSOewPerUeEwGORnANaVrapIucjPvU2uVF2MNdycsMgVNwygYwfetJrSMkgAdeapzQ4kKrwBzjp+FKzRRCjKfkPUcjPrSKCXx2x1pnIlJIB7VM2JBwcH+VYt3KV7FN3CSEEkDPHpVqOfMQUDI7HqapPOk0eIxuI4zjr9KfaB4QCeh7HsKjqFjUtx0JGDVpnRUJGM+1UIpNzc855FPkiyVPQ+vet6bGmdZ4Tw1wGABOcYHXmvT7MCOEDA7V5V4K+e+K9WAyD39DXqMMREYPOcd69ekrolvUsEhuh4pxfAHY+3eo4VI5IHFThdzAD8c13x2EOWbIB7DrViCc7hnNRxQHZgAcnpT1jIIB4oQGlFdeYoz+VXrZ9y9OCelY8TbSAK0rVgFAzznpQiS1NESOme9VfKI5xg1pxZZcEdarTxFScDv+VapIm5UKcEd6geHd14+lWEJyad796lxuWmjLkgBOCMn0qnLZhWDgYI/Wt5okOcg596ia1Dc9B6YqeUtMwgC56U4RBRgjj0rRe0UkgY59aY0AAwRkVCjYq6M14OMgZFQNEAx4rXNuduMZ7471E1sAcEUcoJ6GSEKtwMEVo2MzxOATwaWSzzyR9KSIGNwuDWkdEZuxcvJT5XHU1zeqXTxp3weDXTyRhoCw7dq4bxDcmIlc4HP0HateayMWcp4jv8AOQGyDXkvjKJp2QDA2nOT3Fdr4ivSjMVY4zyeOa4y/f7SSQ2cDp61w1Z3Y0cjcwDIJQ8EdeRx6VmywB2DBOeQCB0rs3jikiO5ckDnHWsG/wCTtQAAmvOc7sq10c5cQiUAFOenA4psViJd6GMFQMHHWtZ7N0YFhkEdRSNC8IJUcEdacZisc5NosaSFkJB7Cqd1pTkE7DgjqBXUC0Mi5J2nODn0pADtMbcgHj8KtSuI4Yac5JV0YAHgHuaik0sscKCD157Cu6+ziRCpXr0qvLZjoFHvn0q09SbHG/2GHTkCqUugxgFcF1Pfvmu4OnJL8pUgYz7Zqm2lBZCoOR2zWnN2HY4C60GMkhScjPHoapjQJFQnOMV395pIBLgZzwSKz2sww24I56/WtIzltcXKjiDb3tpHkqyhuhPf6UkerXCRlZlLDPc9a7G4tSziPbkY6n0qtPoKSEfKOnIrZTT3RnyI56w1W2LjzU475HANb2leKoLeQKkIAHRgTn2/zmqVz4cUMBGvLc5PrVJ/DcyDKsN3oKd4X7D5dTt4PF88oTFwyIvVdxI656Gt7SfGrWNwbhHzMRtLnqR9R098V5LHp9yuclhjrUf2+5tWIySB2JrHk5no7j5T6e8P/H/XdElV11OWGFhkIhJUHGACD2rvv+GxdZ1TSLrRLuW3RTGRFPKuXJwecjAHJ44r4qTX5fLKNnBofXjcoFkGXHyhjVwg4kON91c79/iTf6f4jkW/hg1SGR98k0hJckkk4I44461JqXirTbuRnFjvBPCoBn64NcJpkMV3KGeXcR/Ce1dnpcdjEyMpQuByTzzW6nbQaj5GVNbWt0Syx7AxJwwxiqo8IJKWYE4PQrXcyWtjqahZVAAOQw4ycc8iue1xH8OyoIZw8TfwtyR/9ato1UkJK/Qwm8HziItECcHOD3FUW0ufYQMkqfuiuktvFb2sBDqJCTkZ9D2rpp/EugX+lRYsfJu9uGdQOD0OcHJFPnuQ1Y8nk81MowyCKjEoRckYOf5V3F1Z2V0QUBLscAFefwFZep+EZiBtiYcbsBScj8BTTXcqJzZuFPfDdhQds0Z34yegPtV6XQ5YSAyEZPBNRS2Dp8rIRRddykZUlijtjAB7H3qKTSwpwHyfatlbQlQcewyaj+xSKwBOTnIoc2tio2uY8VpJHkhifQ+lfSvwBilg8PP5oxI0hbJxkgngfTvXgEMTg8g4z0r6M+EMbjQ7eSMYQqCRjk846dq83GybpM78Iv3iZ6xGdwyABx0FNbcMYXOTx7VNalp4xlQp6cGpH2qvPXPavl5H0ESqm8AAnpzirEQ3IM8nFEcW6TIAJIp3lmIE9fb0rE6ExplPmYPQdxUkb5GAfzqPG+TByMVIqqeOc+9NAyV4AmDkDPTFN3Bc4PNRgYBJ7D1pmRjaDknvWhiK8g25Az/WmKw+6TzQItvQnnqKGgDOpyQapX3Jb1GsgJAB+YnPFQTfuzjdwOTU44f35x71XuOBz1J7+lNaEbFKRw3APPcmsuciKUlycHgZq/KQASBx3FZE582VsnjPA9K6YrVHNIWGIXEhbqB39Pzrwf47yGLWbYkEIY2UZBHIOep/3q+itJslijZ2B+frnvXhf7Qmmvc3drLv2quQExye5IP5V7GGSUrs8+s20eS2WuJbOhZQU7+tXWvo7gEgYLc49RXNyWBXJJJA/lVmzgeIgjJA6CvYst0zzbuxtafELiXaQQR/WrN3pLREEEZHSqSStbjcuMgVXl8QyANuBJ96Vr6GW5rWuoz6QwZG4wDx2xVu48YXl/AUmcOnGD3AHbpXMSaxGxXnIPXJ6Vct3imXGckjoe1KzRkSRxHU5DtGT1qncWr29wFYZGcE1btrsW0/y4AGc+9Ov5UudoUZIGcitIoVtCKSyE0B5z0OM1z9zAULYOQDgVu28vlA7zjjOKyb+QPKSOma2iSZwU9acee4oz2HTNB+XknNaK4CqoOOfypyjH09aYGGemfXNHmEHBHy+lLUnW4j9c5p8bHGPzprkcEdaau7IPAx0p9BErdRnr6UgYDqMD2qPee4yadvLYBAoAkBPBzxjvTWyWApUYKuD0pNpY5B49qSAayHfg8inIu0Ed6cuWIz0HAppY7sHketHUBASvvUryBgMjp6UzOVPf1xTFRuoBNMrcUsznnt6VPGwO056dRUYQ7eRzTVbbgD9agW5caUsMgYohwEyTg9ag88DjGTSrLztIwD1pNFGhZZcnjB6c1ZMEkaq+Qc5wKpQzG3UBRnJ5NaIkLqD29Kh2KRWAeRuQcd6eAEOBySOKnA6kDrVdgGPAbj1rO1mUnYkDttICk4HJpbfMgYsuPekjnVcgHIxzUkcy4IPy/SkrFrQjaViMBcgHk0k2Wgyeh457VEcqSck98U+JhIgBwO+DQ2PchGcDdlkPX1p8hUoAgxg1KAWOAOBzzTXzjA6nvTuyLIihPz5GRnriprrEYDge5Hc8VHGh39xgdPWrCSCTAK4foM1N9SkRrmRARkHHGaaZBnDHJqRiwxuGCM8etNCJICxJ+gqUFxs0alfQfypsCFCSBx6mnHaYsA4boc0sTERkk5AGKQ09RzRmU7ic/SpLeI7wCMgev0qNJAwITrjpV+0jEqgLy/c+lS9jeMrFi3YFlCqEq091JsITHHByetV4IHjJJXPoRTpG8kYPGOcGs+U6FK42WeV4goBx1J981CIxsO/kkmh7x1GQARnp7VDLIJEJDAE9h2NCjqF7j48IxPOe3tXT6JfqihJDx0+pzXHxuzugPGDk+9aUFwFcKTk+tS43Zi4Js9GeOB7IupBIB5PriuFudUMc0u5SeMD37VYh1J1jKB2KEdAelZl1bNM5III9TQk77Ao2KNxcmYEjqelVkIGS/zDPerF3E2wqMDHU1TijLNhjkH9TWiVjSMWXuJUBXgD09qZLBllJyO4pY08iRVJ+UnnFaUcIkbBGV9DSbtYpJmd88RDg/lUbTs2CpySTmtk6dvPTC44PvVeTRTwUHHUk96zlJdTaMSbTwcqA2ARkj1rWSxMy5I5HYCs2xRUcKeCBjmuisgQAScA9TXLJpnTHQyLnT/ALOoY5Ibggdq1NJujp6o6ZWRfmDenpVm/miJIcApjbkDr6VgTaiIs7Tlc8YrncebZnXFcyPb/A3xpuLYJa30juqngk8HnpyMc16Y15oviCIXbiNHYfMWI4Huc4r5ItLkyEMrlTnj6113h3xHc2lwFeRnjbgg5PI6V4uJwW8qejPPr4TmTlT0a6dz2+/+G9q9yJbdwS3zDC5Hr196o3/gFPKEhAEnIIC/161DpPjW4ezQB9oA2gZ5Hpg1p23ip2QmVdw4JYn35ryP3sXZtnitzTs+hwl/4XkhJQIPfiq8fg1WXOzJ7kHFd2dYtL2YEqCCSCRzirkD2uw7QAoHPrmtoYipTLp15wbseaHw2yH54gF9xVW40B3+ZQQR1969IvIYLgZJyM8AcU2KwjMeAOcYyO3FP6zKejO+liZN67nEW+muYcOvI7D1rR0yN47gRYwDyODjP1rfj0vypWZn3rjjI5NSGNYEDIMDODxWbvuz1Kbcl7xVVJJcjHI6nn+dQ3OmM7g57dR0rXt03YIBJb1q0sZkXBXLDp9a55HXCKRjw6GU+bHvk9a1LOBY+SnzDjJFWIoZJQA/Bz1rQht1DKBzxg/WuOTNlBsopAHk3kYHetC2hIQuM8fqauRaegUknB9PWpEjEaHPIzk1xTd3Y66dPVaDLa4fkZIPQk1qW5aNcbuvJI6dKrW0SsT6dSagNz5Z2FiQp61wyjdn1mCfRmmbt4WG05IPOKVtSm2guwcdgapQyKwyGyT3PWqtxK6AjOT7VtBO59VR6aFjUbxXUkIN3p3Jrj7+WIzSFEO85YkjHPtzWrLqbwPgkHIOQR+tY127bRld74+Xt+tdkWj2qSXY+0rks2WPPYGs6SQsMHk5q+8qbSCaoSuoJI9a/QT+U9gjjUEZGeacAoyQcEdjUCSs56cDoagk83fg5/Osd2SSzSZPJqCMkNgHg9qjUkyYfPPerQQLHkc9s0kA6Nuck0CB5uRzzULMFOTSx6gYuccdKuxnrcfLEYgA3UUxMuccehpkl2ZwT1J5oE5jIG0GmZu5MYQnORj0qTOyPg/iarFmmGRnFRSMV4z34oT1AnDbsg85pvkA5IOR3qJH3d+fehZWiOScinewJXHMuzGRj61C7MoJzgZps1wS2ByfWo3c7cN17U9y07C7g2AcmkeIMvy5qMK7ckAipUm2DafypalEBG0gEcVbt7MTrwQPamOBLjgD6U3/AFLfIxz7UXGlctrZJnB4YVHPbqmABnnrUcc0hbJJOavwBHBB6mri9BtXFsY0b7xAOOM027RI+BgmknjMfKHHvVfDS8E/jTJGGFJee49qh8tVOAPxFWFtHLYB4PXJpzWm1Sd3T86loSdxYAHTGeR1zQsIVs5rP/eqcqSKRLiQk7s5z61Nhlq6uSvA6VSZzuB/lU25JTg8EetMeA5BBzz2qgLVvKrghz0HHvTGRS/A4zVcRleT0qWFjIeRwKBdS7FGkjAnoKkljwMDkVHECeh6d6c9xtJDdDQtRXK0kCsMFc++KoyWSFxgbfXHStRsbMiqkznpg/UVRcdSvHZ5PBzx2qncIY35B+vUVpwA5JJIyadLGkhw4BB9RRy3Rp0MtBuUAc1E6sGAHI961DaoAQgx6c1nz20sTZAzzUWsCfcrtlzxzSpCW9qVJiG5Xn6VMJQQCOD+tFguNNm6qGAyKbztIPFWI7pzlScgj2qu6Fjx0Pej0Ar7mGQeRSCMkcCpmiIwD0xSCMscHpWNrspEQYnIzn8KaWwxB6VKkRRsdBmlaItycYqUmMg3jqRkZ4qSCQxknHFRmMh8HpnrVhAByenvVK6Ykm2OEoAJYfhTGnWToAeKjky7AdMmkFvg5HI7c09WtAsAUsetSmIhutRujBc8jBpBMwHJJPvSvbca8h7gLjJpFTJyKr+b5h5JqwAQgIPNUmm7gSx53EHp0qXysYAFU1ZlOSDVhLzZgEZNaj9QaMqQcZwani1DykC/lmoJLs44HBqqSeTtPFNIm5NNqQJbr1/CofPKncOT71AImkOSMA85xShlh4bpniiKbM73HyXbsRxj1qFlM/B69RTvPiZge/cUNMuQU6+lXykt3Y/YYIwSM4PINV5LpXBJ/Gm3N0ZCFI59KhkQNjGeetK1hpXI2bf0/HFAITAPPtShAnOeKRyNmc8Z6gUnFo7cPh6leSp0ouTYxx5jcEgjk45qC5tftKFiASPmwRzWjbwi6UFVAx7dfxqSWBEXGMEDknpWsYpK73P1rK8qhgaVpaya1/yKFpfr5QjxtGMAd6hu1DKSDkjkgis/UZjbXo9JD1XoKnimdhtJ6/hXBJNSaPmcbhnh60k9r3XoRuoKnIyRTYgSwySRn0qxIgC8g5NJEh7dM1ny2Z5y3LCptI9PpXRaOBJEOcEHBArAiQbCWJODxz09q29NIRcjNNIad9zRlUg5GMZqpLyQW6ZqwJdwJbj+vNVZpAQOeM0PUoikIyMDJ/nTZJvlIxkVKpBx+VVblxHnJ5PIFVHUlsy73GSc8iue1NievK962LmUngnk9qwdWkYZQEYIJyexrR6o52YMO+W9ADAKpyAvU813+nkvAMnBxXnmlfu9QRWdpHLDgevYV6TaWpRUPXgYHpRT7nm1USQwMSCTx6GpSCnTpT/LkIyeAfTmmrC4JJOR1zitTzXYliw2ATyf1qy+VwBwBVfYrDcDhhThIxzlsjvmmnYmxHI4lcKSfqKHU24BHIHUGmiEzPhTwDxinz208SAkFh1yMn+VDdykJ5jTDkcVGynfwKQ3ASInGD9KYt1kHPf3rOTQxGDb+mBQzsDzk0w3O9to/OlHDcnjFY8y6DasPTDKCT371IrjgYyPaoFPJGM09SIsEnB9qYImEm1cMAD2NQyA5GMEH86CwmOc496SOMtJgdvWr3JsWbQAghh+NST2CuoKnPtSxxHYABk+tARsE5II7GqW2oWKMiGI4wfQ4qRcAgD9an+zmRyCcnqD2qN4SnA6j3qkiehYjkCjpk+9VpdsjZ7560Rk87s49KeYlKE8L7mmZsjjtl3Ag59RUrzKilQOOlV4Y3MnyHJ9cZFPlTscZ70tguSRRiUYGMilkQx4AOcelQqwh4+tKs4IOTzWqsxLUureOYwA2OMYp9rb3F1LgKWBPU9BVC3JLgnsc10NrrMFmgAAU5wfSt42NUjSsPC7SxhpjtU9QOtF1ZxaaxRBk5x7mof+ElLIEDADuAaq/ajcOWL5z711RNEmbNhcDAyfetCG4DvyciuftZdx74q/DIAQAfzraLbNErG9HKOAOT6U4qSfqeaz7aU+YD6etaG/dyPyp2bYFe4txtyDk9xVPaQ3Xj+tavll1x6+tUriMxsPTNHQq45HzEcnkDrWDqcm6Y55A6GugKKqE+g5965y6Iknb0B61FvIYRyBo8Y+tMbIXI6DrQkYRycnHpQXDAjnHQ1pEiWxi6ogcEgZPeuZuY/nIx1NdXqSHYSORiuUu3ZpQvQZ5NdCTOSRQmU7uOR6VFIq4GB2qzKdjYqtOSG44GOlbJaHN1KzTmPIGSffpUBJZQefxqeTheQCPXvVdzuIA6Z/Cuaoy4os2aEjIOeefepboBcAdT1/KltY/lBBwPWpNmTh+eeD+NedNm8dDCv9KN4gcDbg+mc/Wsj7JqcE5j2bocZDAHJOelducRrtAz7VVuCcYUgnNcMknqUmY0Nu5UA9e4NWbewkZWXBwOpz+NTkYIyMkd6ljujGWC9T1FEUkFyhEhiJIGD+VUrhyXO45Pp+Nbk/zx5K81npbRtIXYYPcN0qXfYaMl3YAYXI/lU8d0UTBOD2FX5rVHIK7Rx0qnJYBiMgGps1sUmTwXy7CjKcnueaqXZjJIQkMetLcr5I5GT7VXaLJDgndjnFJ9i1cSK3YZDcg96Qxq+UXkHgk+tS27F2AAJB/iqa4gMakdSax5dNCuZmZb6YlrG5TLAj8afHEyL84yCeOamVXQYzweoPapBGZsLmp5UJsdBbfKXHIHI9qc7HIz0Hb0qzHGVXaOg5PvT2j4CkAZ6nNXDQaehqeAp0GvRBjkvgAdsete52emGSEHbkEflXhXhmJbHVYZAVfDZIzggE9a+l/DNqLqxjYEsGAIJ6nPIyK9ehqiL2OdfTCnAHPXpTRZspwAfxFd1LooGCFyMenSqc2m7Oi/8A1q9GKuiXKxzMduVGCvXmkNqTk9ulbzacS3C9O9H9mMRgjjvT5dR83Y57ySDxzVi0dlIJHtWk+nlCQRxjGKrNbmNiCM8+lVyk3ZdtJg7AZ59KuNCJRjvisuyRt+TkYOCa1omJq0ibmfNYlWyM49KaloyqSRyOcVtRoX4xnNWorEPjA+oqrDTObaPC4Ix9BUTJ1UA5zXVvoyHnpVObSlEoAXP9anlK5mc6LJ2IIXBPQ9qDYuGxtyfpXc2thF5QDIMjpxTZLSNDwKXJ5D5jiE0mXccL3q1HoTuoLHiusjtY8EYz9R3oMa5IFPk0DmObOkLGmCuM98VTn0wYyB9BXWSLuyMA+5qpJboev5etQ42DmuclPZNHC3BwB3rxvxlqmLmRVYkZxgn+le4eKLqPTtNklY4UCvmTxRqfnXzu4xkkAAcAVzVJWBK5yuu6gVkZCxyTwKxYp2U7mGMdauamyzzhsZI5B9KrwQmbeAOQMEfWvKnO7LjqV5JQQSOASCQe9U5YULlzhQORjnFXzD5kYSQYGKqmJR8pICjqT3/GsPQNnqVwRKBgAr60SRBvlIz6Gp44iqkLyPaocMzgdQP1rRMllYaeI2JPK9gKgltEV+BwTkn0NaLsRgEkD1qrIfMfg4GepqiepUisSzBQaoS2j5IxgA9fWt4AxkErnA6+lQSOuOFyCapCuZsERUHcBjHX1qrLAoB2+vJNbI2Srjp9Kq3Fuh+XHB7jqKq41uZGwOuCOCeaQ2MAUALz1zVv7E8cmFJORzk1IlsGJBBJPtU87RvGKbM3+yYnwduc9zVRvDjNdB0b5CMFT2roNhhiDgfdPA7k5xV63jWUjIKjFCqtGygn0OGv9Gkt5SqjOSMH2/xqkmmFHLEc9xXo1zYwFgQORyCTwaibTYpN2FAJGPx9cVPtvMr2StscGmmCWJyB07isG/0aHzA2CX6cfzr2KLwvHJbkDCgjJwB1xXK6h4Z+zysoBds8E1oq5m6XY83utCzgBQBis19BffhQQPWvS7rRXQYI+p9qz5dIbyyCpAHfFdEa7WzMXSaOA/si4gBZC3B6imrdXVoyqHYYOTmu6ay8uEbgCe5+tVZNJhvYjlFBB5PqK1Va+6uTyNaHNR+LLqJtvVOoyM1cn8TDU4gLkZkUbQQMY9sVoS+FYWUEg7/cdqxb3QfIbcDyDW3NB+RHJ3E2mbAD4z3PatLTtNM9wgLjIIBGe3XpWHLYzxHcMgeooS4vLWUOrOpHcHrSS7MhxSPbvDaaUkUEdzboWTkSbck++a9S0fVNBt4xGWXDHBAUEYxjBNfJ1p4qvrNz+9LZ67ufyNb+m/Ee4tDtO0r3bPOevFZy9otieVdD7GX9nnQvF1nHqMH2WNJYwRIsQYg+pOeDWBqn7H0c9tPsuHdyBtkiA4OecdTj8K8N0L4szaYoKXcsJcglFkJGexIBwcV6xon7V+sRaQNMuWQXyj9xqEQOW9AQeD71gpVe5OqOP8Z/Cjw74CjFrqouop42AaRRhjkdR6g/jWBrHwgtbuwgvfD+ordwSAECdgCBjnnHB7VB8VPjRrnxLuooNXjtne3AVZLaMoWI4yRkjJ9sDNZ/hm8v9atY9PskmhuwSI5ixAGeufY+laxqS2bHFamXqHw21XSZY/tNuCGJwYmBFey/DDS5bDSUWU4J6LjGB7+9ZegfDTxzrcsZlv4N8ZBCzynBAPoAf1/OvQYtMutDc292kaTqOVibIB9j6GuTFzvBI9XBx965oopONjEHv6Gp2hJA5ziq1tMe/wCdXGJVx5YyOpHfNeJLVHuRVxVyhBzg9qb8+QM55yakB8xTng55AoGWG3kHvWOlzdaDXG4gYBPqKjFs8eSH3DOcY5FTbSGyBk45zSEyq6bcAHrzRYd0RjdzkED2oSME8deuTVxXRck4z3+tUbiYbgF7+nStDJvUc42Yz696Y+eNvP8AKoSCxxyxPX0HtzU6cdBwB0ppN6GbIJAY3ByDjkEetVJJCXYkk1clkYk5GB6HpVCYN1BwO9aRV2QyjKN0bHtjpVK2tftFyB3B5FW7nATcWwRz71N4eg33HnOBt7Zrqgkcs2bUMSG38sjAxgnHSvGPjR4WN3bIwJDoxIbGeMZxXtjAHhU9uteXfGpbtNFMkB2NuABBwCP4v0r0aTSdjgnqj5vXw1eTs6Rxs5GcgdarNYy27iN1wc8g54xWzp3im60i4LlFlPQhsnI/A0+58SW2o3hnlQL1IQHj6fj9a9yK0R5j0bOdmV4G2OCMjj3qi0aS5zwepJrur+fRtRtl2BPNwCeORx0zVZfC1lJZ+b5gJbgDNXy2Mb6nCPp298KckAH86eDLbLgn24roo/CUk9wRCSSO+O1Z+p6TPZuyMhB96pX6k6NlBXaQDacYqzHLLCA2M1WVJIWG5SGI71Mb0+XtYZ7cdqQXVhLu7LLk5BI5zVJpVfO48471oCaCRCsiD6mqK2KOzEtgE8VoiL3Kp+Y8de9HTIIrUs9EackRtn15rPubWS0lKSKR9apO4kyJcc89O1AOQecGgHB5GKYzg9BiqGLtIHPWlb1oB4AP4UZHrQKwFgcA9aVccAn3qMDnGaMHPX8aCR3LkgdKlUnZtOelR/dIINO3bmBxxmgCQD9D+dG7IPr6U13zjAwKRjuGQee9JALF06cd6A+OBTc44PegY5z1plJE4PmDIB9KZEwUkEc55NM8wqMDIHapVfzY8AfMO9LYOow4Vwfx+lTxKJGJPI9qrrhTg/nUkQIII5qRrUuRDflc/Sp2mMLBQc98VWtmHmgEng9atSbSwfdnrwahjT6EtvKzgOQR6Z71K4PIycHvVdWMjAnp3FTMVl43YI6VDC4xUXzAATwcZPerH2bDYAzkdu1JHCJZAByBVpoiqZBIKjrWZSK0qqhBK85796YLcNgk9sgU55AUJYk+5oiYycHgdjTRoiNVYk8kE96UhwAGwcHrVoW6Mm4uARzzVeVyRnjjpSegbjC4iYErk55GKeXDuSByeQB2qBZCWye3Y96kt8CQb+ADzU2BCtIWOG5P86VXjKknAOMAD2pzYaYsuMcYBqBU3M4YcA5B+poQxUhzKCeQe5pXsijEIcqeRTAfMbAJGOn4VYSUgAOcnGKaEkyCSzZFBBI55xVm2YhgVfByCfepGwwJznjn3qqmN7c456CpszSPc2E1JSxQnBA4IqjeT+YCOSfWqZTEoYH6U7zSykEfQ1LRomSpIsiAEkMD3qVkWGMMOc1VaMu4546n2qVgyICCT9aQ0xSjs24YGeacrtjIHORk1H5ryKVAwAMUtvMAGU8mho1i76MuwTMucnAJ61owTKkR3YOTwD1qpbqZUwRz2qaKIlGGCCO9R11NFZ7jbmIzYKg9eQKrNabFBUEN1GfWpY5ZYTgrkZ5J71aTNywG4dKLg1YrWNl58ihjzkV2dt4cjNvuABIHJ/CuVWNrRwUyQDzjvW/H4xMVkbYgqegbHPPapEr3HCOFJxEBnJAPsKstZQOhAGT3B6VyP9ou12GV2BB4PqK6fSbhJWQyMSc9B2+tc0joiVZtDdZ8oOCM4pzyS2yeX0Knk11bWIfYQQMDIJ9KydW08oN+AwI5x+tYOLNkzmL+5lcEHkDpiqEUTSFgTgdga1rjYO2OcVHFbEyblGR1qU7I6Y6IhjhMDBRwetdVosIlQMGBIGCO+axhaNMoIByODWjp0M1l0BHPJrlm+ZahJ6M6yz1B7WHPXb2NdTDrUGoWixlsOwAJzyTivOkmnLZckg8YHPetO0JjOQcjrkdq86cG2rHkVY3OygiECcvkZ4x1q0b1o4SE3HPT3rKsrqKeEHcC4GMA0LOVVwDjIyCahYdtnEoO5Tv/ABC8LuCSSAcgdqfpnjryt4diQPXtXF63fS/amwMYYggdCKrxWq+T5oOCQOO9afV4r1PWpU4WWh6bZ+OLaUF3lCIDja2OcdcVp2Xi2zkcAfdZcjOPT0ryefRpotksZPlnkjPOfpVCXUmgcEkrjAJHc1nLDc2x6dOEeh7avia0bIDgBT16A1ft9Yh+UmQbXHBz3rwMazMCQshKnnFXofFs8YULIQw5Ge3GOK5Z4Gb2Z3xhF7M95jvVOQH3DHBzV+yuURQHcZHc814bb+L7sJgykPxg55xWxZeLrq4AEzBcY5DEk/WuKWBq9LHVGmlrc9mj1OHcAGGfr0pw1BFGD83qM815RBrckbAqSBnseM1ZHiGSIhy5c45UnArklgK29jpg4Ra1PVIL5dh+Zc54qrMySSFcnIGcdj615jN42KSgfcTrknGOa39J8d291HlnQFRg5PX0PWuSWCqx3TPaw1SCekkdUokl+ZDgA8kkjqadctIiYyWJHJqhZa5BdLmNw3PGP88U/wC1PI5HBHp6U40JR+JNep9Vh68JWs0ZVzlWZ2LdT6mq/wBrMhIJO1TgHPJ9a0r+EkEoeT1WsG8MtkmIUMrEklScD8+1UqbTtY+iozi1qz7e+zlQSxOT0qNbcFuozVuSDzCH359s1FGyox55r7u5/KDWpG8WwYAH41EVEpAOOKmnuOOTVWN8k9MCsr6isV7lQjZHrRFKhHNSTqruMU37MQMgYFMRCzLk8GmlRIQAcCnSEK+OfxpqkE8dataktWGeWY+mTnvVooDGM9cc+tLGVxzyKhnkzwp5p9CNC9DLEItpHbFZt643kY6VJCp25J5qN1/eDJ6msxFeKbvTnl38gY96ttaIxBUY9cVWni2NxQxrQhUHOTzRsMjdOalIAwBnNSQkI2TVJ9BEQRhwTxUclsWwQT17davMVdcr17iq5ZhxQzRCLCRHnOfrURUjr171JI5I96hMm3AYZzRdFpaaj2lCKAOtJHeGIgg85qGVMjI/P1qBnwAMZx3pKVhtXNU3LTDIPFKtwVbA/GsuK4ZTg8VZilBwc81ondkmoJhgHODTfvDg5z6d6roocf7XrSqSjDORjrVamTEbCA5HPrVVwCSPx4rUOx0yBk96qSxA5Kjt1xRYbdivEq9D17E1LgEnH+NV9zBsEVJgxjrmhILj2QHvweopI7dn+4DilHz46YqW3kMbHA4Pr3pvQkdbsY8qRz3qSeEbQTjHWoJjulDHgZ5qSYExjBz61ncaVxigleDxTJEyvAJJqNbjy1IY4JoiuwWwRk5pps0SsL5bKMjOKbGrNknt0qdrhCMDAqq8pLEAZBOK1TuOxOpOMYz6805kyuSKiiDAggfUmp1ctw35UwKU0CDkLyetZ89oScqD+Hc1tuE29ear/J6j2pMDMS3dOo4prsV4I6VpmM4ODnjtUM0GF5HNZvQ0RVjcOnPWjAbPr7d6mCKqEEc1EkOWyCKhJsSEaIsmQcGozGccZNa1lZG5BHcDnmmTW3lcZA9aqw27GMVbGPepFTjnirEigtgDNP8AIRhnuO1KwXKhjUcnoTxTS+BgDj1qZ9uSAKrkjGTTsMaxd+OmPWoxCW65FSpJ1I5I7ZqXcGGSMVmkm7spEcVsrYzgYqUGNeOoB5qLcVyoJ5pY4Sy8+tUvITFYiUYXrQbR8ZA/KnRgRZyBgHgmpIbpi4AFWS2V2O0DcMc9KbJKXwFOD6etaN2Y5IgWGGHGcVQ8tE+b+LPBrREN2HWzkPtkHHYkVNf21u8YMYy2M8VTvZTIAV+UinWcU+5DnI961SVjJu5ly2cqkkIwA74ohQHnOGHJ9TXdQWgezbzUB44BA5riL+Bba8cAkc9avYnW5BcRFiGB5HSkVyxAPI7mrkaK8YwQagW2xkAng+vWoZ0whcjkXCk4OPpVeOF5VwAcAnk9+TWtDbGWLBXv1qu5WFGU4yvQVHU+34aXLirW3Vi9ZGKOIAAA45FZ1/ckkgZAHp9KrpehWI53D6YP61Ue6aeYjkL+eapyZ+sez1uyhqG6VQQoO3PNT6dH5sYJ6jse9W47XIPQtjqR1rNspDbXbxyHBzxk8EZ4rKpG9pHzWeYZzpxrRWkdGarIpQgjt3plugLhQPwq8luJ4y3btj/GnW8ADgDqBjjrXM4nwthgth0Ax3q1C/l8ZHHp3qTyQwJJ4xVWVdrghuBWXUlblzzs5O7HtUBmAcAnPpVNrhuQTxnrTY5NzYPrnIo2GaSMQp496pXswIPGTU4nIQ8+1Zd/PuBwenUVcdSZOxQunO8+nc1zurTbjhxnAOCPWtm6ckEjoeprn9QUuuQxx6Voznk9irpWP7SgMfXeCcnGR3ya9KgD+WCwHArzTw/5h1VD0IOelesWXzIAwzkUR6nnVdyOJ3UAEZHXirkUQmUgDn0xQ42EYH4GpBMYVBAAJ7mrbszga1K0mnyRgnGKoyQSR8k456+tb1veib5XIOB3qG7gTcDndnkClcjlMa0naCUAjIJ6/wA61DqyBNue3NRm1VwAAM9Kp3eiyp82c+3pU3AJ3inyQQPUVTYKThewpvl+W2CDnoAaftEa5INZNl9NRoTGSBTWBAA5ye9TRXClcYx9aAQcEnjNQrdwIY1lXkDj1o3HeAQeTzVyKcBSMAg/nUWd7kqB7GrS2sTYYoMfNONzhgSQM9cDpUbF8gEZ+lV2XDk+vatFohGvHdb/ALmTjvWZf6zPbMQELE96ihuHicgNxUrILjknn+dUm2tCAsNQuZX3+WUHoTkGtHLTAMDgjse9Vo4xGgIOfUGpDcKmMnGOmB1NXG9tSGWcqF5HJqvJKNpGeSainvPmyoJ4xiq4d5xuKlQP1qiSybw2owvzE9j0qot5K7EnJY+o/WniEYDMcnqKUAs2cce1VYW4gjllClz9cd6tRwALjFMjYbRk8DvVmADIyeDTitTSNx3lyRptA69xWNqdteKpeIn15zXcWtiLmAE8nHGPWoLvSmiGWAI9BW6idMVY8xn1TULY5DMcnqB1P1qew8d3tu+btVKf7I5x7+9dNqOjCfcNoQ9gP0rj9S0j7PneCCBnPY1orpm6Stqd3oXimDU496kKe4brXTW12Ccgg++a8AE82nzl4ZCjE8Y6fiK6zw74/MTJDdkZJxvAGPxreEtbMjlPabS4BIz0xWhBNubgn0xXGaXrcVwAySBgRxzzXR212jEHOMn1rdakG8JAV561E4DsARmooTvxg1diUAZIGe2aLCuZt38kb46Ac1zgIkkO7nnIro9SkG0gdenHSsT7Od2QPzNTZ9RleUbCODg96YrjGFGeaszg4Axz71UOVBweT604olsrX5DoVAGe+a5K9jKycgbs+ldjcQ74ySRkd65TU02sT1966Yo55K5kzqXxgg+uMVWlwOOp+tWWTygSTwaoOwaRuo54/OtuhysgYOpJLEj0qN9zkADIJ5x296tPjBLcjHpUdtGZegwM+lcFW6WppHVliLKJgHmh5CQcHgVMLJ3GRzx2qWHTGCndnntXlSk22dCVtzOSVuhznPWpfIBXIbJ6mny2pjcgDp3ohJXIYZGc1gmJlXYQ4yCfTFG0iTO3juatSnOWAzkdMURA7MEcdKtCdiNZAuQRVaRhIxAGD6Ci4jfzhjgE07YIuT97PSnuCKrA7sAnr1pMFTuHJ681aABOSPl9acloZWyOQO5NKyKuypEiz53KDjikFjGqFihOTxVpj5JznnpiopZ2wABkUcpSZUntliiDINoAz71nxXouF+QMeeC3f6VrrmcEMRjpg/yo+xqgAVAPbtWXL2BPQoJbmUZaPqMjHrUQieJwCrLzgZ71sJEQQD+VSCMSMA459ank0Fe5ThhkGGK5B5OKc4HoQRWrFbhUwO46VRuofLyR0zzmi1ikytaSCK6DsSB6jr719LfCrWl1PSoixyRlfoBwMj1wM181DZLgqfmHHFekfCPXn0y9e3ZvkYbgMgcj616FCVmD2PpqKMMnJBz61WnsF3Z5PtUWlXgubdGB3ZANai47/WvXhqYu5jNp4MhG3vQ+nqMYFbXlhugFHkKDk81tyiuc5LYfMeM1n3WmHPAzmuuNuDzjFQNZhjkDPPanazBO5xZtXjbAB6danhjZcA9a6iTS9zfdycelMXSlA3EAnPSq5RXM+ztWbBIFa0aBO2Dn8qljiCDJHNRTS4JA45607CuRzyAD6frVW3PmSkkZFE7kkZ5ycVNAoRc5wfeqUbj5mWnYAccHFVZTu47gU15SXyPXmoXcnk9apJIV2Adl5J9+aFlweeTnOaApY88+5pt1NFaqCWGcc4qdLFrUXazfMTgelZurX8Vkhd3CjuSaxPEHjSKwjIWUBvQH868V8cfFB7t5YIpSSpxkH8x7VzSaLRd+KPxDW6/cQOGiDEAgnJ7Hj614xf3D3MrMScep+tT3F1NqLO75JJJH1JrNu5XijHGCRgg968mq2zRbkXlhWJ7ep6UkUpVmBwAD1FQyyuiAMMk9QBnFOhjzHv7nsa8yTsaoW6lWNAR8wPUH/CqDBHIU9M9DTrhirHIyM8CoZZAwBHA7fWpQ0PhCqxVeh5BPSoVj8sEZyc1HB5okJL8HtTmAjcbjwTwSeK3TuZk4XbGc8ketUnQb2PY+tXd6gkOcA8AjvVORQ7YXBz0qrozdhvmk8c4J60xYwGKnp3P1NT7FACHg471F9nErHcPuk4BNUhkKQ/P8o4z+dMlTyZMgZ9ParCARoxzhs4HrVWVjKhOe/H4Uxp3I9jNMGI47mrdtCOT1FZ4uGxsByferdpJtXDHnOQKybOmJcigikbawxjp9akSyyQAAQeN3pRCUzkgn1q1vLfcBAzjBrBuyOqCTIZ9MBUEkDA4zVdrN0IKLkZySPSrjsRGcnp3p+nMrkAnjORWLkbW0LEHNqUAwcYIPXOKybu3G/JGWB5J6V0/2WNLWSQgEAE/jWHcoCSR0J6ilzWEjGudPBQuAGz/Caq22nxSoEdec9D0ro47ZHwp5BODVhtDihhLI2WwSM+uOKpT1uHKtjj7rw8jAhEABGRjvWSnhty8gUYBPTH8jXoEFgZE3M4XA6GqvzrIcjgDhj/LFaqrZ2IcFc4mTRiqmMjLAZFc/qOjSpKVkjJOeOM16ZKizyKTye9RXKRsSXQYxjge1bLEWM/Yp6nmIs1VdhTGeMN6VBc6NFIOFAOO3Su6u9DhuH35zzwPSq7+HyhzjzM+3StY4hdTJ0G9jzqbQUO9W5GOD6k1lPoJCkHIwTgmvSrjTDbuuY8KTznvVO90vJBEWQeckVvDELozB0ZR6HmUlhPG4A3EdsmrEFxd2nAJx1BPb6V2U2mo7kMn3e+Omaq/2bG7EOMIBwQOa39spaNGXs2uhzdlrU9nd+awDkDo3Oa7PQfih/YziZLbMq8gKQAT+NYUvh6KRwVJyBWfc6UBgKCDnk+tN+zla+hUYt9D3vwt8eg93FFPO0TydGVT36ZPavS9NvY9ViM4k8wscls5J9ya+QtL0eQ3KYYqc4yegNfWHhO0+yaXbxkDIjHA6YwK8vEqKa5Xc9bDx01OghgKDBYE9iKsLGUUkjJ7Go2j3qpAwMdR2NTRq8a8k49K8yVj0oIQSBCOMkjmpITlz796ayAsM9T0qIqynGeOhxWNjpSurlgy84A474prkcHJPoD61GsnYD6nt+dSBBgOD83TBPH1p7mbGHazkZIJ55qJocZIOcdakZiWyRhqZnL59eue9NszYisDkDAPQntRKcLgHH9abLt9O/wCNMmAZQQffrzWidjNkE8u1sHOMdazL12JwpwMVdk4YZOQMEgd6pXZDsCcBR0ya1juZNmY2WcA/MSMYrpNFsilsGHLN0rJsbQS3IJGQCOPfNdpawxRRqR8u1eA3866aaOWTK0cbyY3Yx6gYriPivpj3vhO/RAS4Riu0ZJIGQB9TxXfPIiMQHxk9D0/CsfxHZ/bdLniZN+4HAPU8fzrup2ujldmj4KvXu4p3zkEEhh6HPI/A0iXLnhk3nrzW/wCJdOa31W7RYioWRlJIPXJz1rFEQTPBUnjPrX0UbuKZ5Mtwa6iSUByyN7VPNfsIx9nnOewzVOSFXYlhk881Xa38vLjPHXFVYx67nRaf4ivNOwwfc55JIyD+FWLjX0vJhLcrk5yduMH865VvMJByQOgprzzR5UncMUJaEHaX17p19AjxqAw4KnHH6mqkekWktuXyC2QcA9M1yy3DFeRinrduqgByMDpTUe4GrJoZachHBU9AO1ULixmglI5wDgUsetTW5DK2T796Rdbe4f8AegAetGq2Fa4xHu7UkxsyE9/WklneVcSnew71otqcM6qCNuM5qNBbzlhuBLd6BpMxZCM4x9DmiODeCR1q/LYKT8hBx+tRG2kTO0cdvWqWoFFkK9etCjGCeasvbEYJzzTTERzjgcVYEB9ewpQcDmp0tt/JIH1p0tkVAYHI74oErFdVzTlTnngUeUQOmPWkBYHFAJXJJJBwOuKZkdRj6UzB3cjn0oJ5NAx4YE5/zmgtntUYODUg+YE+gpXBaDguRnGTSFinAx/hSb8cdqOvIo1EkCcnn6YqwoOMA5HXFVUYnqMCpoeDkDik9Rk8eQnK9DyRVmNRjBGcnjNQ25aT5BwO5PerAQg5PI/lWbAfHIUyMc5wD61ZVEIwetUx83BGM+vvVh0BUFDgDrgVLTGi1b4jZcE47j3qzJKWBGMHFUoW56Y461IN3mDJJ7n3qLNFJXK0xLPjGeefapYJVyQhO7GeelLKoySBkZ5x2qKGEJISMg9wKNjRCzyM2fmwecAd6YmSpDn6E1Y+VQSVzyRiqu5nk64HtSQIRVZzuAxg8H1qaP8AeEhicHNTrEoUknGByDVMOd2AOen0osTpYsuojAA6jvmopHIzwMHv6ml4jI3jIPPFK6q6Eg4B6c0hLVkcKLjcOvvU7JuCnGSOwqnEjqQFyTmr+SIhk847Gi1zQaX2Kep55HpVcYZsrySec1dQqq5xkH0qtlImIUYLdM+tQK5YUoFUvx/WoZJ1lbYBj3ppBkUEetLsUyA5JY4pMEx+wBhyQMGrKRbuAM4GTmq6kYOeOOvvUsFw8QIJP1Peklcq7EJCt0wBSQorSg9cnn6U0qWO7cMd6fEoTJJOM0jdanQ6csQjJXgg96hm3qS4PGelVYLjYcZx71Yl2SAYcA+lJ6o1i+46fM8O4Hk8Ee1ZK3EkNxtHUdR9K27WEMcM/HQU6TSwilsAkjkn+lZq47rYpWmpb3QuBjP51BfbDcK/3gfXtUVxb445AB7UzjaAeRjvRyivqT5iOCMgjitCzvvs4BDZPt2rHjLJuzgL2A70W83mFwD8w6CocOxopnoVp4hItAWk5UYANU7jWnvgVByQMAetcfbXEu7a44zxk1ctb825JPX1FYyizWEzQkiZnIfjnvW9YW1s8EYC4Y9WFYkNz/aGAeueSe9dN4X098F2AIxgVyvR2N1Nj1hjtJQHAKnt3q8qRSqQvYdB1rC8TSSQS5BIxgce1Zdlq9wrhixODyD1PPrWLV1oim7rc65bby32gE5POavwaBc3SsbZCTj7ozzVPQNQ/tC4UFMkDkdyPSvdfAtraRAGWNdxHAIz+AzWHyueFmGIeGjzJXuzxlrG70ogOpDEcjHGaSa4doiCSrY5J7etfSuqeEdK8SQhJ4FVuSrLwemOo5rzTxX8LH09na3BaLGAM5JPqTWkFzeR5mEzBVZWqKz6HiMtvun+Y5B9frUjWrou1QCoFb95paWshRxhwcHPUVSms2iHILJyAT1JqpRtofS06kejHaLeG5jETAAA1l+LtFkhmjaJCUPJAxgVJCpjcGM4x17dK6ixvEvrYQzD5lHG7HOelCR3QqroeYnMLjK55GRU0ahnLFQoUZrb8SaDLayvPBGXgPUD+E5/lWAgdBh+o4A9KEvM9KnVVieOdJXDM20LwqnvV21uAkgUuVBGRzWG++Rg4OADwPanLMPNBYnpkCpcDrjPoegafe/6OFf5hnhs5zWissbRFyQMHn1FchpWoqIVV3IAzgDtxV37bmBwGLA+o9qhRsEpGhfi3uISfMyB0I9a56aUWiyASH1FZ93qEiSEqSB1FZct5LO+S2T0x6fhVKmn0MedrY6vR/FNxY3KMLhnAPQn17V22m+Op3CgHHPU968x0PTTfTAOzIepz1/Wu307RURArDcT35x19K5aygtGkyY4qdN3i2n5HeWfij7bMsZixgZMgbqfTGKts4vH4wADyTWDZ6KVhDKxz3xWjDHLHGUAJOMFs4OMdK8SUUr6aH1VPieSirx1PtVp3JIJ49zUJk5JJP50rqyqSTyfaq/mLyCcdq9nmPyYWSQ5GTkelAkCnrTSBtyDkVGPm6kU7sCdGJOc5qyLg7dpPFZyyeU3HNWYCJTkntzWkXfcgJcOxJ6etQmILypye1W3gAUcfTFLFbKRyK1Rm9WU92V46+lM8tnwewqWaMLJgA4z1p6jKYqnsTYhjYDrxildg+AOSOaf9lIBIJzjpTreABGLcHNYlJdxFuhGuD1HBFZt1M7yEjpir8kaAk557c1Eqq/HFF0FkUY55ARx9asNLvXIzmnywqTwMDPWpY4htzVKyEMtXA4c8VZV4WOAB9age3J5FQ+UwfvTGl1JbiEJnByOtQRpuJB4yaWeVo8AEkYqE3AGAAQcdcVLaNUTTRYXGc1T8oFs5p7ysw4OffNMiYscHisb2KHPGNvSkhiy2RRcKcDbTonKrjJzVxZFjRs4mZxz09asXIUkBRk4rMjldOc4B681KJCOSxI9q3uzNruXUjwpJ/GljKnrzxyKqGZyhAJ59aZC5JwTzVJkstG1WRsjpUUunSYyB+FW7VR0JzWpEEKEHnjvTM2cwLaReMdKYbh7djkc4rUvJjDIcDI7Gs6W4E3BGTSZUSEXrSEgjHtSi6cEAEj2NMAERyaQjzG9KzbNUhHlDkgnntSLlAf8mmTIFYfXtT4xkdcj1oi9TWxEzsW4PFX7Vl8rkgkc1CkK8kU6NfKYEZI71oiS9bqZDjHHvUv2dQcHk1LbzxpFuIw3SqM18BKSpzzir6E21HXEYAwBz6CsyRWD45xV2e4DYYkZPpVfzRKeex61DYWAMVTr+tNecFcHkj1705uRikCRbPmYZ9fSob0NFoitISw5poBA4qWQhVwDkUxSCBjn1pJkksdzKgyhIqpOJ5WyWYnvzUwmCnBxn+VJvI6Hv19apO7GilvnjbBBPNWI7xRwwxUkkw24IB96rNGJBwtMLk7yRSgFTk1CYSc96i+zlOAcU/541BJzzR6lAsBjIIGM1KwUrgjBpi3YbgjGPWnA7zkEGo06DsrEUiFRnFOidgAScj0p7ZYYJ4FNUjGD19cU0hEchd2xjj2qSzibIAOT70Mw7c0RTGFsgj3zVEskmB+6+BT0gilTGRkdqo3NwZ5MgnHSoo1ZH3EkntzTRLVzVi04StyuR2Iq9DpxjYbTjngVU07WTC2wpkCprzxABwiFTjOa3TViLF2Q3MSlT0xjIrltS055pmYtgk5waLvxDdFs5yAcECqsmsSXSFiCgXrnvWsWhKLuRtDJbDa2VGevY1Xn1GOKVI1k3Oew5rnPFXj2LSlSGWYCSXIUEZ7ck1j+C7+bWdcy7b0BGMD1PP4cVjJpOyO+hHmlZHrtimYQ3cjNc/rDGK8ZAcEnP/1q6y2CrEARg+lcz4hBEwIUENwScdOaycrn3GSpUMRDzZhFC+4k4HY+tFvLHEQHPJ4BNVvtcZfhtwHcdM1Vmn82QEkfKcj2pKR+t8t0dCsq7QQQATx6ms7U4ShWUAkg9aqQTMWKbtozn5uM+vNXZb9PKYSHIAAyB0q91Y4sXhnXoSguq0N3TPmtFOeCKn+ziMkgkEnJANZGi3yqojJAI9W6/hWsWDjJaud+h+Uzg4NxkrNMZM5jQdSCOvvVeWYmMkHtjJqO5uCibCcj1qA3COAA2Mc8nrWT3MLWY0uQQDx3pBOFfAOfY1E0js+TnA65ppddwyee1Q1cC60wYgk8/oaz7xxFIcjOe4qwZVK4GAcd6zblyyN83TvVxMXcq3D70PBGTzWNekAYB4HU1pNONpU+tYmozIrEBsk9V9q2VmjJxb2INDvY7XVonZgCzbcDv+Feo296JIgQ2eOCK8G1eRpXBDsig5BU9DnqK9W8KzfadPiYSbjtAPOScClG6djgrU5Rs2jqUuW4yc88Us94CNgOSRwaqCQBcn6c09Rnk+tTJu+5wNMBcPC2BnJPAHepxdEr8xP096rMHZhjntUot5D948VFybXLEM5dtwJBB9amkuZLkbCwwKhSNFXAOPUZpiERtt6809SdtyTyOxHGeuakFikygMM+3Y1LtCoCCCO9JHcGNuOQapRutQKr6WoyQOfWqj2bxrnB69K2kukmJGAO2afJGj8A5GOtJQRN2c6qODgjI7nNKr4Py9e+a0pI1RiuM89qhjtEZ+OOeapRJuUixEmW5OMcD8asLbC4XgAH3p2oQxQgYJyf4T096rxXbRsCoyM1ouxFxj6eIXJPHrjvVSS5+zuAgyM81o3V15wAAJPU4qgIwTkjJ9cUWtsQ2OLyzgFeB1xnpQsJVgM5J6k0q7kIwOKlUhh6E1cVdk3JI4xnpkVNGNqYIGPpUcMe3IJqVrhY48AZI61psJu43KN1ByO5pgYKcAcZpq3AlBPQjqOlNR9zkHt0qWIft3kdvanuGwAvOOlNV1Gec0qZJHJIz0zUq70OiJvaTftFEAx5PUZrpICl3Hg8g9q4qMlV3A49hWrp2qMhGeoPIJrpg2dK0RpahowVGZBkdcHn+dchqelGUEFMnPQivQ7a8S6jCnnNQ3mhJKu9RXXFJl3seL6l4VkZy8QyMYIPvXP3nhq4ZwwRg2cAEGvarjR/LJ3AsOuO1Vp9NSfAZRx0zVqn3J5jx+01DVfDkwdWZk6lfb6kV6J4a+IdrqHlxTuYJzj5WGQT9RxVy98NxXMRUoDnjBH61zl14GNlue2Llslhxg/rWiTROjPVdP1cMq4bOehzW/BfB4xkknGK8G07xLfaBc+Vdxl0UgBjkH37eld5o/iaG+xLG+WPGGODQpJis0dheMHf5c8mhIAy4Oc1nWd157jJ69Mmty2KlQOD60+ojHvrbbjAzjrWY4w2MHHeutnhWRSQARisS7sgrkkEA0IOhlTAFcAdK5nWotoLAc+tdPcYBIycjpnvWBqyh1bI+nFbx1OeWxy5yTljx2Bqq0R3kngdhVueMHI5BHSoCCOD17VvHVHK9WRmLK9MgmrNjAgjLHt2NRlCY+Dke9FqPlIJIOa4sSrL5GlN3ZpQyArxxinM7Adcj2qm+7gKQCaasjopBOeea8F6anT1LU3lOhOOT09aoCIggDIJzgGpweQRz7elOlcHBH4j0pEPTcrxxAckj8ulOaJjgAZBP5VO3lPwuQT0zSxZt+DjPp3ql2JSuVRaOGAIJPeqktsfN2MDz3NaJuDI2D8uDxg806e6Aj2mLJA4bGasq5nxxKoKsMjPQ0rIVb5M4NIG8wE9weR7VHLI6LkHkdKpK4EEieZIQQSe9QyJyFGc+4qWJ2fLZ5zzThGJGBI561NrhdEIwgAIG7rTZJWOQD+FOuEZTk/mKailznHNT5FBHcBAAxAOKmjcHofm96hktNxBOc0+OIMACenSp1FfWxNHcESAE066gF1EyhsMQcGoFt3LkgcD9at20b+aMjj3NG5aZWghS0CKRkjkk/XrWvpzxQ3McqOFZWB6jIqK70sMoYNz6Hv7VAlmkJ3nII7n1ram+VlLVH0R4D8Ri4gRS4JAwOc16JbzeYoPXNfM/wAPvEiQXiRAkAsFJ7ZzX0FoWpLPEuSMkc17VKd0ZSTN6PgkDmnZ556d6YJFjwQc5qCaT5uvB7V3LUyZYdx2PBqNGCHOc96pNNuOATTWmbPXFVsSXmvF5PcVBNeDgg4HcVR3HJJNM2l3PXFGjGiy11nJzULykc9QTTfs3ck59DTijFcdBRcErkKgyOADz157VYc7eCTmpLe02jcF5pxjBBJzn0ouNIo7tr8HHNK7qOWNLcBFBJ7dMVwnjbxYdMtZBFwV4yO9Ckgdzb1jxXBYgpvUOB68/lXl3iz4s21lFJ/pOWBxhCCcmvNfEnjTUr15v3hiBJA2kgntz+FcCuk3OrSkySu4znGetRdMpHReIfiReatKxjyq4wPU/hWLAj3I8+QsWY5J9fxq7p3h4QIVmIck/dHpV54BbxsirtAHOMVk1cSlYLO182EkD5+MZrCv7WVnYspyMjHbrW19pNsAwYg+1TRXqXf+tIGR1riqUW1oNVLM5AQn5y5xtGACKhSVmA2jPvXT6hpwZ8RfMG6gds1g30H2QEAcjPA9K8upRcdzaNS5Sfa+N2C2DzWdfIsUgAJOelTOQPmYEH3p0lnviEpPHbP1rmUbM2uyCJRtBAwx4xUMu24BjcB1HOG7mr0EgLEBPujqenWmz4Zwdm3Hc1URa9SBR8gJHTpntUURLnng54qWYkDZ2I5YdqYz8LjoB3p31IaCZgrDcDkdDTYzkhlxgdajdzIxJwUFSQEK/PQj9KaeoitMsb7m5Bz0HeoSdoIHStaWwTyfMUnB5Gaz1whORx6mncpaMz2T94GGQR6VIsh3KFAJz196kZllYggjsOKktossABnnoaykdMfMuROSF+ver0bEyhSOAOuf6VX3eQRxyOlWYyAoc9T0x3FYyOiI64jHGRgYwajtgQ4xwc5Bq8jpKmCnbvg01IvLk3AAjtntWDTbubJmykTG0JJ3IByT6e9YqIGmJbgZ/rWzHITp7qDjjkGsgW7qhfoM/Wkxok8gB8+3GOlCRF12jg5yc96qvcvGyhgSvTK1fW5TaFzk9yaEMjazaSM4OCD2+lVJLA7Dkc981bivgkhAUA56DuKfeXAkiIPyE8Egcn8ad+oGA1qVl2A8+lQXFlIgIYZ5z1zV6NxI5B6joTUc7iNSMk5Peo5kikmzFCOjEkcZ5JHAqUXiuQgGT2I7fjWnDCHUkAMCMEVnyQeVOQEAHYdqnmsaRSZDMqyYYgHnoeSfpVyLR4r21JC4YccfT0qKKMg8jdknt0rUSQ28SlSQe4FVGbYmkc5deFzjBGC3oBz9c1nXPhRYiQDux0J9/pXZXF1JcjeACBxgetUxuaTDqD746VoqrWzDkTODHhiWRpMAqQen1qneeHWt1BZCWBPT6V6Q9tJvyqkg9wOntUU2nLJJiVM56cVr9YfVkKir7HD+G9O86+iDISoYHHoa+htIHl2qAgZAGPyrz/RPD8Vtch1TknJz9a9GsY/LhQEcdhUKoqmrNlDlskakfzxAAg4696lRQFALEj1qKyYJxt4Pc/WrAhySRzn8hWMmjojcj8sq4K9KbKMkc8VYQDGG5I656VUmLBycDB9O1ZGqYq46dsZIpC4GBjJzTHYFsj8RUKsQckZHTmmmr6E7EzMdjNxnpjvUCFmHPc9akDBjjqe4FOlBRgQCQTyKrzMmRNFk4BOR1FRkEBhjBHT3q9tyoZTz71DOPk5OD0JrRJGbZmtjcQ2c+vpWXdu/zDqe2PWtG8kCYUEFiODWRKS0o+bJz93FaRVjnkb3h+yLRLK35dxW1JjIJOFz1FQaWpigXsCAfxxU8g+XacketdkLo5G7jHjWU5HJFQ3oYxYOc449jVuK3MaBs8A9TTnAk49e1dKaVrmep8m/EbTzb+IrtWgcp5jMHxwcnOfzrhLvTI5lYE7QQea/QTw3+yz/AMLo0y7uEtm3R/ukuIzwjHJHGeeOce1cD44/YO1vQdOlmQ3dtNG20PcRgq65xkhQSM/yr04Y6mkoSdjzZxSe6v2Piz+ySEAXkDqMc5FNfT2WEjaQRzyK9x1b9nfxL4cDyX32dYFBYyxuSDz6Y4/GsXWPhPq+maXHflIru1lGVeBw+BjuMcH25rthVjJXTujle+546bEtJ8w2gnimzxrFIFABIHJ9a7KXRLpVIe3kwvcqeO3NY91pyckjnHHHetb6EamEbXz1ONvHJzVR7ReQDgg81qSROvAZgD6VFJFtHPU9T6VSuFjLktW28YxVZkKNgf8A6613mUxFSOKpiMeaSTkDmmt7DKxyoYMODTFYqRg4q+IxcEZOfp2pj20QJUH5h1HpQPUbBeujdee9Pk1N/NPAx3FVDCwORyD0phUjgjnNNJCNWG+hfPmjt1x0zU1s9tLLsABB53N2zWKqE9PrUkeV5GVo2E7HQXVlFHgJ0Y5ye1RHT5GjJU8dSayRO5KgOSP9o1o2+qTpGY1+cHrntSbBWYJaGXOQSe/vUL2xi52c55BFW9PvBbu7OpPOSOtW7jUbe4YAIUB796i76lpK5ixphjlMg0PZg/dHPvXVLY20loGBBJGe2arwaB5pLxtuYdj0oTLS7nLvp8pJ46VCYXQHI69q6W7sZkIDIc9BjvVKeyeP7yEk8jNHMQ12MZlPUilXHQHGavvESwDJj14p32OPYCuc0cyFYzlcLkY5pynHI/L0qd7AnJU8Z/OoDbspxggVSkmNK2pahkZcYPFSRSHfgnKk9TVMxtGACDj8qdFMV4I4xSHbqaIkVDyQfTPpV+Fkbaw+XPbHWsbzhIwBI6j8KsrdDKBWIA65qB2L8rjdtUZJPBNIWcEDOf8A69VzcAOASDnvVvh0BJA9D61LuykhFwFJzyRyKYoEhCZwQaexCgkNk9qgWQeZuJxjsamzuNaaj5AkZAAyT1JqHcUb1Bq086lcDge1QlRycA09wuSEu42g9OuCKawGBzhun1qszsPlBwfbvT1zIwBOcdKLMhlgFVGxhnPGajlRDgKeB2zUiwhuSfnI4FQtAwPzZK8UrBoKSUICnBzUgG4EEkHt71AyHaSo6VIrkx5PXHAoSuNNEiO8anAwPSoSxEo3jcCcZx3pyykjBODnpTVYmXkHHakO6Q/zNzkKAFpu/a3HJzj86mkxGoOOp6D3qpK5UZbg5qULdlyQlQFJBGM5p6uGHGSAMVU3eYUwSB71Yhz0PA/wqbFWHH5cAHk+lTRod6hx8p71XSRDJ0yM9quRoQ2ScjqM0mjaOw+5yQoTGeoNQNdMr89v4q0F2mPJHGODWdcxKSSOhpbGqa6lq2vG3HLHHBzXV6esV7a7zKpI6gHvXBuPKTAJwavafdyQYKcqOcZ60k7Eas1NRaBGaMDcQevvWLLlcbRkHufrU13PLdOSRyOfrVeGCWU4wcgnrRca0JIHQyEHjpye5q5b2yfO4IDcEGoFsnDZZcepNW/MSKDrh8dKQ2Ah+6RknPNWbbSzORhcEnGTxxUVnIN6qzA8k5Peuu0xYn2ZwCx4rlm0iPauPQwrPQ5Y7jcM4HQDofxrtdEjnhgBKkgc471qafpKyruABA7AYzWhBEkbdMnOCCK86VS7uEcQ+qPPNdEkzkSBiScjIz+lUItPKxA4wOpJr0jWvD5uEWZI/c5Hb2rHh0ZwrKUYgHGD9ax59bI6VXutSt4IkFnqSM/3CcHPQV7rol0kKBgeABwa8eg0gWbq6Ljocehr0Tw7qiyWqK5zIBg5HJ71pSa6nHX5aitJXR3MfiwWcqMdxA67ev61oR+KYtWQIVBJOMkcH61wGoEuGYDkjI5rPsr+4jnXYxABwT6/jXSuVngzgou6RpeN/BkV1N9ptgFckMxAGDx1rhbu3dSIyoyhIPvXt2hWI1azPmHkg5z1rzzxv4fGlXz/ADA+YSRnIIpSStodVGXK01uefyafgs4AUE8H0ptpZGNzh8kn8a6h9Oi+zgA8nkHr2rLhtkacoOGHGe/Wue1j26NRt6lqKwh1C3MErBGPILH+dZXivwQLDTRcx4JXKnpjk9c/Sk1c3GlkSI/GeAe/tVLVPH8l/pZtZVXBG3OOlUmluetTbvocCyhJijHnJwfxqeGwEjE5/PtVW6+ed3Xrk5FX7PfHHl+nY56GnoelF3GiKWBAV5AP4VO16oUBzxwTj3p0B2/K5yWB4HYCsnUY2aTCONvp3rSMUypSdiS+nNwpCAAdM1WtrZ/MGSNxPGaS0jkE5QuCOCSe9b+l6eJ5AQc//XqZvlVkcbqJGpoto0RUkHJPXsBXZWDMqqGGD6Vh6fp7hAMkMP4T1rX0+GTIByDnua8StOzOd1LnWWVwWjBQZ9avxTAtsKgkHnPesrTAYEbPLHsKsRLLHdB2Y5PG1q8upJMSldn2W7MevT61RlG4kjpVx5cjJ71UZvUcV7N0eZYYrgLjvULSlXwck+1OPzE4oCAtz0qU2xNEwAlQEDoOTinQgqcjPFCPsQAdD7UqMFbPf3reOpk7FpJsqd3BpEuhyD17VCZQxwKi8o7sk1stDNq5ZLLgk96EkSqT7ugzSKxUYPXualuwktTTRlZSw47VBK6IPb61VExGc1HJIeprLmNUiY4c8HrUZhIbjOO9QRynJOT16VctblCQHOKlO4iURAx5xxioSCpyDx71M9zufAPy9ODUbld2c+1aLyIloSLcKqcjtUMcwZueBn8qikXKgA8ZpgibBIBA9TV3fUa2LMtujLkEEn0qlLZk59O1WI428vIOPY96R2OwjvUtlrYoeQykgnNKvyuM8E05id2TnOeaRVLsM5z2qGyiVTv4z9KHQLzwe9SNZSQoHJ4PTvVWSTOcg5FUtAFZ85GSB7URu5GByDUangk05JAgGB1quYjoXoEYD5jx61OsCnBHP0qKBhImCcH1p0e5M4OR6itUzNjg5U8Hv1q1b3e75SefWqEjEA4GMdaQOF5B5zVJk2VzSkCuDnk5qnNFGSCCAR3pTdI0ZHINQKDO2Cf1pFR0IZIN5yDmoXtWAOGI/Gr5sJUUEH361A1vK2VB596zsbIpIDnBPA65p7I4xgfX2qR7OSEAkg88ChHcHBH51CXQpWsOiiL4HepGXyxhvzqWJDuDY7c+9Nu2L8Ac+1bJ2EVXvCfkAIA7iol+fqSakER2nK8+9QtE4GAD+FO6IEm3qmM5x05qFJXTgg461YVXAG8Y570vln0/GpumD1HIxkTPTjpVebjoSfpVkIV4UduRTPJ3nBHNT0Hcqo5IwTn3qRMqMAGrq6ezYJxjvUjRCFeRmkvUaMnyyzEnqaXY2Bz0qzKoDZxxSxoGxk9aPUGrlQIFPPTOealRA2f51amiCrkKfrUKjAyByKpNIdkVyoQkEHnuajPJAzkVakAY8jJ9ajERYcdR29aL9QIGhAx79hTShjGRwfepZF2rnPIqFHL8E9+ppaAM81g+QCRilW4BJB9KmaLAqu6BhgDk9yKE2tgJVlGBg5NKyhhnPPeq7QtHgg5+lQySSKRjn3ptuwmSSKQ3AzRu24x196gW8DYyMHPNSearJnPIPekpeZJIkpXJJwcZ+tJ5pfGTkZ5pg2SqOuafGVRRnrWkZahYr3UQ3AjgE7sVzvifWU0jT5ZHOAiFvc4HQV0d66Mo2Z6Zr5/+OHiV44hZIW2ty2Dg9cfka6ovQWl9TzbVvGVz4i8RCeeTKo58uMcADPA9M4r3/wCFV0ktwJQh4UYHqcYJJ9a+VIblPtLNjaAc7h39q9x+DvjOIIIHdFlVuASRkZ4FKVN8t7bHfg6kVVSfU+oYpQygn0rB8URiWzYnAIJyc8dKWx1gywqex5BzUGrSm6tioxz+tcl7qx9hQfs6in2dzzo3YjkeJTuKtjHqPWp/tChQSSD1wKoaoBbXuFwOSSScYxUCy/NncGbGBzWSlY/Y6ElWpxnHZpM2V1ATqWbGR0OKa1yW6NwRzWUlwQShAz6GrLyCGLkgD1rRSNWktjStLwwSo27kcEnvzXSwaqJU4OT3B61wf2zdsI4z06fnSvfTxlgJdobpg9KLps+Yx2UQxVTnTs3udfNqCOME8jqRURuEAUBvfiuNm1aVSFLEEj73uPU0qancsmc4LdwenNTZPc8t8PrpM7WK6EhA3Zx1xUnytngAg53A1xK3k6sCJ3yT0J4xWla6nKeAC31JNLk7HFVyGrFp03dPc25pxHyXwc8/Ssu/1QQLk5IJwCD/AEps08sjc8buoHSsq7kbzTv4QdMd6uNN31ZpRyG7TqS+SKerao4V0R9hcfQgd8HrXK3upTtvffkk8en+Nb2ojzcALkjJB9KwL0LEpBAGTgj1NaJcuiR7lHLcPRslG77swrm6kkJViRg5JGa9g+GTmXRIsks+W57YBryO+kRQxAPIPPbmu++Dt9M8E8JGNrZH49cCs5vVHy/EtCEaMZRWt7Hqwt2wDkgDmklbZggZJPIPT3rTsNk6bJgQQAAemc1Ffwxx4Cc47nrWbifmTv1KqSbGBAyT2qZpS5B429xUMWcjPalkzvAAOfX1qUhXLKoj8g898UjJh8daiWBlBPOTTomLMAevfNUkK4pOCQMntzU0UQZRxkipGRRhiOfWpLe6RFYAcVrZEsi2BASTyKhXUFQkYJHam3DFmJHAP51XMYzkjnvTRJYeYTKWA5zSRQySDOdo9KYjLH0HI7VK11tUADBPpQtCPMgmt8cMcnpzVdbcPgA4I/X2qw77xk8k0yJGBJY4GfWrsiGQPE4YEDNHkOeefpWlGyOMDk981J5IKHA79qaRmzJeIgYGD9arhZQ+TxWpPblYy/THaqDSDjI56Zo2E1cbHK6nB5H15qO6eSIZXkk96nhiJYk9PU0siK7AZ4HSht2KRViuMEbxjNAuS0pRQQOu7tUzwqFwRn0NNQBMZGccjFZtvYZJCjDPOTUluHVySeM9KiWbrtOT34qSOUOQTxg8042NYuxrWsZnHA5z0zVwWDxoCQQfrVXRHWW5Cq2MHnjiuta1DrjGeODXZTSubJsxrOeSJwpJxnmutsL8PFtbk471kQ6QXfO33rUSwaEAAfjXfFXHcLmy81CRznpgVlPprAnPH1rp7VC0QU9RUdxattJI4rZIm+pyv2TLdcgHr60GyLMOM++K2vsgJPUU+K0HPrSbdhnH6hocN4SJYQ5x1I5rjdZ8L3OnAS2pYhW3Ac8HOc969ce03Egjv1qhc2AKkEE+lRZPcDzjSfGdzZyCC8XDg/eAI+v1rtdP8URzhSJA+QDnPNZ2qeF4dQUl4lLDoxXJH0964vV9K1Lw5EZrZ9yBjnuQB3PpVaoejPX4teAAG7OccY71DdamjckgnHIrxW2+Jz28qrdREL0Z92APfGP610+m+K7TV4kmhnWRDxuDZ57g++aL3E07HUzXYZyAM5qjdRmZTgc4qsl2GBOc9zzVmOdZIySecfrWkWYysc5cwbJXAGG+lZpU7ic9DW5eofNJGcnvWbcW+ASOuOldKfQ5pIqpL5YweQTmpraVCSQoJPc9agdiqcjk9qZbyhXwOFP51z1vfVnsVH3dS7LKQflXH+1TI8bic/MeTVnCtGNyHP8AexTBbAklSPwrxZ01E2TvuQyAxMM96hLl5MKcYqWVnL47HrSRqAwJH8+tc2wmMhdmUuQPl5p3n+aQTkEetN2+bIcEKOgFK0ezg4Pv60IgdvDsCPrTGlDDk4z34prKH46VE1ueo+bHI71pdmmjFU4faOQOhpWVQxJ6Hr6GoHD4yQc9qdG7z4DLnH4VSdhbixwJuITgHrihoiOFOAOpqRQFAAwOOfekWFnlBJ4xyaa1JuV51ygOckflUUYLAitIWiFDh8H0PeoorcqWBGfwpLVlIrtG+3GDgGmLAZDnpj1q8JBFjOCO/tTXZHkypAHpiptoCKbF4hkHn0qS3ldnBbgdM1I1rvYbjinwRFG2scjPGazsaIuRAvGXL59s1FvUyEOfvDOKhcfNsXJHY1MbZCq8kuo5zQnY0ir6Fa1iNhfLNGWUBgwUHjrmvfPAmvC8VFLHGByf6/jXiEEAlkAJxjJxXbeC9T/s+8RDknPHoK9KjMHE+gYZ0wBnIxSSygsCDx2rC07UPMjQluvNaHmLwSeOterCaMHEsFjkk4+oqNBvJGahW5XPWq82pJDk5GQa0bIsaAj29TUgaNAATx3zXOz+IAh3Bsj61lXHiPzD1we5BqHLUaR2n2xAxBPA6E1Ul1eGJ8Fga4afxA/OZOB7mse78QuzYDEn1zU8xXKz0w+JIkBG/p6iqUvidckk9+vFeYy+In7nAzjOahk11mAO8kexpcw+VnfXviZZBtVj6nJrjfEVg+rsSp3DuCfxzWQNZMpJDY9cnFWbbXxCygkPk8+hqlK4rHH6p4VdyT5OTk4+XjHfmsCPw5cWzORA4GODggevcV7PHrFu6gGNTnuSKeb2zC5CKM9ccCqS6iex4nLYyqyMY2XGAflOfbjriqd9Y3EkgYoVQE53AgH6ZFe1yPYyMXRFJx1xVKeOwnGJoldCeQ2MVVjOx4vcWimEkcsBnB6/lXPxtO1wVCEJk9e9e63OgaRPzFBEj4wGUZIHpzXOX/w+SYlredACeAVwR7cU7JmbRwmnPIjZYcE9DUuoaYLiJiEyxHBArdj8MXVpdGOSEkKcbhyDz1B9K6zTdCSKHDICG6Z5NYzpJrUV2eC3lk8DYdCOcAdx+dV5royRGIDYR0DGvVfGXgWQwSXEKlyCWCL1x1zz/SvMbzRZDGXBJIPIPHFeNVo8r0R1wlfcy0lltuiB1J5PpSvI9ycE4BPJq/JCGhC9iOcVTCAAgZDA965LWZqncidxbsiNnBHBzQ+yRAoGD2IpsrLLGA33149alhjPl8jntS2GU1jzIVYYAGevU03yxCwAywzkcVb+UNyc84p+6Jhk8DPLelJeRNiul9IsfltkjsD2+lI4SZMjg+h6irE0UJGVOdw5OKijZEUkjkdD1496a8zRaGYyfvCBnGeCeM1bUCJAw5PXg9ae8YYkgA85pEQqenA9aho1iye1b7QxLgjHQHvU/lzSMFQEjPQU+2jBADcA8fWtG2g8ts54681jJaHRES1gZVBkBDjtWhbLBIu2QAE+39apyyNI5APC9D1zTreTMio3X1FYPQ1jqjVms1jti4PGOFxwapaf5TkiYjGOcn3q7LdFbXDcEjAz3rHYBjuA5qJO2xXoTanZLA+5DlW6CsyZXWF3UZIHArZe3ea1HPHrkcVjzTtA3lEck/hihlK5nwTyLNvPJHGD0rSMhmUA8nse1QGHYS6YI6gHtTmkAC8Y9R6Uk7Glr7EsemusqhhwQCCOnNT3eixiDKNlgeRnpVi3vxFbqDgjse/5VnNczrI7Icg9fzpadRlGGM25IJ+YHP1NQAl5TuGferJRpWLt8pPrTmiUAA88dRUFojiCo4yOe1OcDqBkdOKbHCQ2Sdx7cVNHFjgn3oHoNtJEViGHy9DUk4GGKDJzn3qc6Z+73xcq3JB7H1pBEsRGeT3NJt2GtWR2eWBEh2dhx2/OrsdskyjgEg8HpVaZA7YHBxximxrJbsCCx5xg5pKVt0Womlp8Lw3YBG4dq6y3XzQgxg+g7VgaM32pgWG0/mfaumt0aIgDn61pFq2g35lqOBhgDNT7CqjB5xxg0RkEH2609SFwT34GabZS8iAE5yw4qORl3Ar171bYAqBjrVSVdrsMDaBxmjcpO5DJkvwMVVn3Ix5z9elWpGJXaeDVcplgScgetG4MfahnGSfm71aIGcEcAcVHboAxIP1q6uCAcA+9VHYzZAoCjGck9ABVW7UuMZOO9XzGUYkkZJ7enpWZfyfeA49a2ijGTMTUCiNjkHpk1SsGEt0AeSTwT9elSX8hfIOOKh0yTfcBCAuOlXFanLLU7SFgkS45AA71I8xZSeT6CqUDhYRgE+tTxEyuQTjniuyKOS5LJelYwMcntVmNG8pXY9KijjWNCWILg9u3pUsMrTkLjA6HNbKLkrEN2Lfhf4u+K/hhqTz+H9Te2R2VpLeRQ8MmD0KnjnkEjnngiu91P9umDV/Lh1nSn0y7VSTLaETQu/YEYBA4xweM9a8c8Zz2ukaZNNLIsZVTgnHBwT0PvXyFqXxAuLq9JklMnPXPX3wBVfVYz1krs458stWrs+3/ABl+1L4Q8WWOpaZrOjTW1xcwlYbiAiSNyRwTnBUg+x+tfKeh/EK/8Mz3aROXtHkJEDsSmOnHYH36+9caPEY1BlRzye7dhXS6KNEkCNeS5KnO3HH1zmu2jD2UeWKsjjaXRHTa94/ufFNpbWek6RcTOxw6mFmYkDOEA5P15qe48DSTeGJNTvdBvrIIp8ySW2dUUng5JHBzXqHw9/aa0PwDbm0uNDhultz5lpchgrBiACCcE4P+etdR8S/23F+KXgabw4NBtdPtJipmkFw0zlQckAEADJ9c8cehFxq1VO3Lp3uY+/zWtp3PnDQfhZpniezleO9RJ1G4JwSR78jqeB1rk9W+G13FcyrbL9oCnBC4yPfk4rqfFd9YWlra3GibrZwzMwDEjHYEZ9f/ANVeezeNNXivHlF/MhPXDYA9sdK74zL1MTUNAlikZT8hU4Kkeh5rIl0ueM5IIrso/FKTyg3KCQseWJ5Jz1pl5qNpdKQVAPatLgrnEndGDnrnrSRRs5JxkHua2ZLZZWwFPJ4XFSS6NNEoO3IYcY7UrjjoYIk2PyOhzmmMQXyM4z3rQfS5S5BQjHc1E+nvCAQMnuPqafMgsRwmMnDHnGQPWleJCMADOaR7GVmDEEE9KkitZCApGMHtSv2Ymio0RBwM9e1PEUkOGGTxzVrynRjwTx/KllfEeMEZp8wJFI3ciMc5OetKbwMwyD06+9Wlti0eWGQB1NQ+ShQkgEetHMmWtC5HfFYc7zk9s1JBrlzZzBopCCOvv7VQSFsMSDwOAaRLdmBI6joKlJGptxa+zTeZLyeuPxrZn16yu7eFRGFkJKkjsMcE/jXEJ5gfBHI7VKsxiLBxyalx7Ad1p2m2l9E6sVJI55x+RqpN4dtmmESAYJx1zzXK2+otEcqzIQeMGrMGrzI24SsCDnOec1PK0OzNq88LS2a5IypGRjtWemjXEu4iPAAJ69RmtKXxxPc2oSVFYgY3BcZq5pHjCwMIhniYSsdu4DIA7E//AFqWu9gSZyU0L+aI9pY9qbPaLkcEHofrXc2yabeX6ASKC/IbGB+tXNX8N26bTEASTkHI/PvSUmK1tzzWTT2ZSQe3eqotX34BwQfWu+fwZczK5gG9MYLdBnGSAawT4cuY7ojYTztBxWim7aiaOeYSxMdwbIOc09LuXcCWbHpW9daZLCw3oQehqi1kDkkZPvTU77oErECalgYcfiTUsV3G/DHGaj/swyKCAc5JOe3pUculuWOzkd8d6a5X1DVFmOdDJyfl7VNFJmQFuVP6ist7SaPJwcDrTBPIpHJ+hotfZiZ0CJHMxIHIHFNWAKS+/PP5VkLqLqoBGPQilivN33mOOhIosxGpJwpYHPp70u4sPcjNUhcpsCA9amtGG8An8ai1hWZLG3l5D856CkY/IdnQnk1NclRyMEgdT3qsXyAcjk8r6VURDVOzkcnHerQImjByN4PaovKDSgjgADj14qQBEwQMj+dJpsCYoXRQeuepqJ4xv2sQSBnIp4Zn+c4x04ochCCeSev0qPUqJAybHBBHsPWpWdnXaDgdxTJEVmDJwB1xSFT5uQOcfnQO4QqwfA5OcnNWopy33vXIqmkcqnO4L35qRjwCMnBycVDvc1voWDO5JxkcY5PFIJHPyjoRkmovtBEeQp5HOe1OgcEFSOT3HvRbQd0MWQu+0kcetEbvHMQcgdQB3pDbtG+8kYPSnHex4BJ7ChIXM3oXorg4A4LHH1xV63R7c+cRkf3R3rHttwf5sjb1FblncllCkEjHGazaSNEyG6vvNXABVvY1RijZyQeQT+VSajOA2FGCTVfzpIyDnBPU0itSxKhgAYNyD+da2m6xJbEOTkgcDsDVFwLpFIB6ZPvVdI2GACcdwaycUwUV1O+07xxMk0YMuEwSU7H1rsdJ1OG+l3BgQcY9M5rxJYiHVi2TjpWvp2v3FphInCYPBwK4p0upHIfQlpcxNF5T4dB6GmtoaXW4ocA9B0xXmGg+NC1xBFM/zA4Lk8H6ivWbDVYrmCMowycZwfbtXG6b7k2a6la+0TyLQA/MQMlj6ge1Y2kXwtLza4OCeB25rt52R7BiDlsdz/KuMVU/tEgYIU849awd4syc7b6nWiZZ4skAfy6VHBFC0gAAA7ketRRAm1DZOc8ZGKl0m0l+1jIJDDOeoraMrvc8evO+2h3nh7NqAVG5QOTXEeOLj7XfSGR8tkgAjoOveu202+it12ucHHGa4Dxk73GqYKAJ1BAPOSTzWyd0cMa6jUTb0MqxX7Su0D7o5qheeGZ1uftKAkBs57jn07iuj0e2FvFuIwfUjrVzUbthasV4IHGOpPpRa+59bQfMlKOqa0M1vDkeqaaVZfnxkbscfpXknifwo2i35BDNG5+XuM5rvLfxXe291IjkLEBwD1zk9fUVLq2tpqGlsDGpl9CvQ56/lWbcbeZ6tK6Z5B/Z26YHJJPSrkluLdAWbg9MVqva/aJSEBUg45q4fDpuYihYnHI4/wAay5rs9BM42aV1fIGFPQ1m3T/MMsc9frW7rGgz2O4PkBecetc7dZjxvHJ6k12U2ROWlhq3CrIgA5zznvXaeE76OWRUIUDH+etcBM6dQT0qxZ3xtSDuK45DA4Jq6lNyV0efOZ7xFp+WRkOMjn34rQs7URkgY3cciuN8F+M4DCsVxJlwOp5/XNd7aXcE4JQgkkEkHNfP11yuz3MEyxHG4fcBnjoP/r1YUFA5cEsemPp60+3aHaSXyT0z1pIJzHNyobd0B4715UrXNIn1j5hcYJ/Wkk5Xg08RBgD0PekaMbSK9h33OdFVpdmMClWQyDOMGh4c8Gkiypxjikrt6ku+xIGKjGaTB65J9RT42QkAg81ZSAHkHj0reGpm0NsoPtEmC2PepLqHyGwTnjrQkTRnIOMU2R/OJzzitbsiyI2TcoYfnVZ+D+NWsnBBHHtVc4zzyKzd2CI8knOaRlHvzU0cW8H2qF0KkcZrL1LQ1Ewc471OkOVJFRqhfp6U4B04yaSGRFGV8A9OvapkUgc9c0NG6AMTke9IHJXNaRdmZsfsPUkZzUjTeVEB1FJFhl5/WmTJlcA/XFaJ6CGiQkcnv0oZw3Qcjv603yCRwO3XPJpoRlPfFS3c0VhTblxkUzYUIyMnPFWot2OelPSAFtxPGapLQY9g7wAEHAFZ0kAIySR35rbWVNu3Gar3EKspwKpIDJjg8wHuO+KDDgcDnNWghiyB0NSrKuwB1xz1xQkJlLDhPlBqa1EhODkVbhgDEkHI9KADExyPpntVE2Ip1wAOear7CCM4p88zFsk8VCJS2c9O9K6Fa4SSZyBxioUkZDkHBxTZXKtkVA0pPJxip5irF5dSmU4Dk4HGeRVe41ORTk8Y6kVXEhJGKX7OZ8ggkdOaV29irWJrW9NyCQ24D1yTU3nKE5Iz29ahjtUtRhQFz1FMcLvzyRTs1uBbW+KDrjPY0qXgHUc/rWdtLnrnFKEYjuTSuGxqfakZen1xUKTAyYzge9VYmKrgjjpR5YfBHH0qk2Sy1Nl8EHgDjFEcuFO4ZwetVnZkxgnj3pDLlcD8c5oTYjQt5kZ+RgdzUlwgGCmMD0rKiDbTjvU8c5U7S2RQ2O5chnYKQTxTftKoQGBIPSq32kB9oxg9TT9ofpyaW40SSRJN8y5AqGZDEoIGaRpvKO0ntmnb94xzj0oJBLzEJRxkn1qBGAkx1B61HIHDAgZ7YpVyDyccZzTsx2J55YgpI61TWQk5HNOZdxwOc00DyGxik9CgZCRyahIwCMAVK0hbqKiZjtOay5rMCWJsjDkY7U1tvbB7UxGyMfzpoHzcnFWpBuALP1/KlAUNg0q5ySDxiowjZJNVfQCGe0QnC4U+tU5LV0QhWzntV9lYjOenWoi+SR37iiyY0Zomkt+o4J4NSJdmRwCOCeuKsvGGAPUZ/KkWBJVLDPsKcNyUOvLhLe1YqVPy9TXyB8Y9da7164iJOYmIDZ6gk/5619Y3emyzwOsTAHsrE4PrXx78Z4hZ69dpKWDZ4IXgk+ld9PVozlo0efm9zn5s88EdzW34a8StpVwjg4IO44HUD1riWkaFwWOR2z2qZbsD51fJI5A6816sUmZps+zPAvj9NY0+ILKrvtUkA8jtzznrXbx6wHQ89Rgk9BXyB8M/FKabdhCWBkGCSeuOmPxr3jSvFq3OQzg4wMHvx614lam6VSzWj1PuMFWVeimnqtGaGvSL55IO4HoB069Kzo5lAJYDeOgWptWu1njBUgj86zrLpvYklu5rz5O0mj9dyapzYSN3drQvw3EjyArzk89sVZaSQZY4YEcDqMVlli0o2EBV6+9X4Dn5QTjODmmm7HsyaINSuWhEWxgZCeVI6f8A1qpzyzSOGBxu6kfWpr2FmmJU5IzzQIGYKchcDv3rRbmMrWQsM+1SJAWIGcnqaltrh7nAK4Geh4xUTrhQHA3g5yvSn2isZTuYY6j61aM9LGglvhlIwRjn2q5a5ByDjB4qtDJg4GcCpVlwcg5Hc+taGWrRpfeTJIz7dKozqDICxUevuaGuzjanzEDsOlAUuOueME+hraKMtFuZWoARITgHHQ5rnby1F5mQqN5OCCO1dBeyg5O1gew9qxZMzEgsRg8470WJWmpg39shXBUNtPGOlbvwruW0/wASZYbkZcEDPrj+dQmGKe7iiBwpcKce5Ar1jw98MorOSK7BVHwAQO/qc1hJptLqj4HiXF0JUlRjK8r30OrjxPGGU9qZNE55Ayfera2QtlC5GAOKcpSNgSc98CodrH5iUIIXLZYY54HrSyqIyc+vAq3JJuOVBAzxVee2lkcMMEfypWuiUJ54ApFcS5Kqcin+QBwOo65q9aiKIAEckVRQyNVaIAqd2etVXUhiAMA96s3Myj7hwfaqs14G46npmrJZG+QcGoSwbk9fUU6WUEYqJVycDqaSYhZDjJB59c1XYkHJqz5YQcgEe1MYI3IHNUlcyYxN2eOc0+WfgDuOtNZHxhSB6U3yC6ktyfpWqiYjRMQxPTFXLa8Magscg81n7QDyck+tLIxZQACMHIpJIFqzSurkSIQvccis5UJOCv4movNcsOTj3qYPhQScEUOwkrmhDGrKFyPeoLmyEOSSBz3qsJWGSMk4pzCW76k4A6ZzUNlpMb5YPA+bB/OmvE4PTA+lWYbYpgD5j9avLAXQAg5FSVYykgAGSMfh1pwQZxzk1s/YC6YOBVO5syg4HNSlY2SuSaEpF8gGcZ5z1rvrNt+Nw6dc1wmlKYp1IOc+v613tt9xMDJ74rvpIrY1LZN7ABRVp7ZvT8aj06MsQcYGa2XQCMEde9epCLsIzYICnPWp54S0XAH41In3+MYqcDJA7ZrawLUxGtCvUcVGtsdx9T2rcntvmyOQe1U3j2nPas2i+hTa2CKSRmoTbLIvPWrkoDHg/XNRhCh4FZWAz/7PQKSRzXKeIdN8xXQgFCDlema7pgqxEsOcda5fUwJWJBz7GrSuLY8a8UfD+C+EpiBQleB15/HmvL77RNU8LSh7RpAyncVByCc+nP619Oy6Z5gLEcHpXM6z4YFwG3x7s5A7YotfYfN3PEdB+LGp6bIBqrNJADtOI+c/hxXpGg/EKx1VUMMpyTtKnqDXK+MPh4XVysWBjIJ5wffHavPLjw1qOkRnyy6HOBtyM564xQrolpSZ9LR3cN2AxIJPuKR7YSSEYyOxrwDw/wCPdV0oqkpD47OnJI45wc16j4f+JFpfxQpKQtxIcGLPIP1reEkzna1N2708g5xkCsx4PIlzgkE966Jb+KcEbwc9e9V7mzSWF3DAkcjGDmpqak7FjTryCa1EThcgcZHT8ar3CRRk+U4PPTNZcO6ElSMHHOaQyszEfrXmTYXNWCyE8Zdz+vWqnlHzCgGQOlRQzOV2FyOOOTVdbqWOTBY8c5NcEhhvEUrhhjNCOWweMDtUc2+WQkkc880RHyUw3J9qkCcjHJHWlWYxDgZz61GlwzZDLn0NNclMEkgdfaq+Y0yaSQOBkYPqOlQxcSADkdTmgxmQEZxx+BpqSGIYHJBph6FiS3EnIJHHFRRSmMkMOnH60gcysc/Ue1OwHIDHjNVES3FWMSEkHqc47U8SlDtIyaiZvJbjhcjnmmCTLZHQmmmrDuySXaQSeDnBqv5RVtyHrUkoyCScepp8KHbgcjscVm3fc0swTcevJpdpZueCRU+zMeQfzpIk3HBPaobsaJDVAiUDOWz2qzGu7qOe3FMjiO4Hj6GrUYCONw4NZXaNIkTxbVwGOSevpV/RpzbXCljlScZJqCYpnIAJNNgkw+0gFT6it6cmmVa6PZPD+omaCME5AGM5roftWVHJBxXmnhfUipAY8dlrrf7Q3rgGvYpzMbGjfakIlAz71zt7q7knac/U1HfXrO2ByPXvWb5bSEk9DXTdslIdJqMhJBJ49aqvfFnJGcdwasx2fYjP1qVdNHPy5HripbYJLqYt1JMwLoSSOcc4FVFieQcg59R611S6YuCQuARSJpSqchc+xqHdlaHIvatI3lsSA3T2qFrNo/kycAZB/wAa7I6Sm4nHJpBo6AEBevXikk2I8/aGZ9wBIA7VJHay7AcklSa7P/hHY1YnBJzyf6U5dEjHyhcVpFMV9Th914GJydo6DPSpM3ksbglkJ4yc1176SgJwvNQS2RBwV6dBjmtVfqLRnOwRzwRqpkYkkkkk02fzWbAJY+tb50/e2cZOfyqWLSC7DCZGcHjrVkWZzUcEyrnJJ6nGa0bGC4ZgBkg9Qea66x8M7iC64HoRW5DokFtHwAT1BxVrcho4e4tAkQLrk1WhuUVucdeM1t+LFjigLDAIGeSB+VedPqZZ8AkfWm9UZWaep1t5LFJASRk45B6V5H4n0uGC7cQBQrZJUdBzniu3N7KIyM5BBGK8/wDEV60VyxOSc5ODniuGoro0TsctcWLmchR8h7dhVK/gSAEkYJGATXRQ3cDLucZNY+reVdzEDOwdMdjXkVI2NkznlUmQKRlTzVmS4AGCD6Vcit0QbCCT2NQNGIFcn5tx43VhZmlzOkimeTeMbT6jk+mKctuXZVbOCRnHb3qyN4+YkheoXtT5bMyqJN2COgHSklqO6ZTEZWQDJwD096clvJKGKAY6EMP5VO9sc7mIGKW3uzbzFkTg/wAQ6CmlZ6lXujOvopYZAuSAeufpTYLiRcKcE561JrBeZhLwD1I9aTTo8lHcZ284PeoaZrBm9pqi6QEDBXsevpVyRckIABkcehrOtSUlRo2IVjzk8GtOcMXQuTgdMdKzb0dzaOrsLb6ez8E9euKtfYBbncBk9garrcbQSpOT0waVLpy3zk/SuVtHTFMuXMebQEjOOlYrB42AUce1dB5BmsgQcgHj1rJ2OrncMgHIPasmWHkXc9sPKJ2jkg9azJrefeWkRgSeCQa7HS7qO1iVioKMec9ar6xf21wjADBBGCfTvTexSu9DkJWdcKh57nFMUkkZ6H17VpXIR2Ajxk9T2pk1gZNoQHPbHc1nr0Niuh8wgEjPY0jSm34OSCec06TTbiyIZk+hBpGt3uCCwIB4JNSrhZEKy+awCjKnrmp2g4GfrzUq6YLS3DhwT6ZqEXTSYH4HPQ+9Pbcr0GLlTgEEHuB0qMRMzEl+M1cS0EaZZgT1AB5qP/luBtyG6mjoBYQyxQBN5II71VMb5LNjOeAOhqyswQ4J4HHNSlBcAEEg5zSeoLTcrxq24Fhz9OtWomDMBIvfhqSKJwVJOQp/OrLgNjAHuB3oSNI3e5p6ZbAyggkAGuktlyRgZI65rH0qH92Gbr0GSfzratkZDuHOTnmtIrQW7JguAT1zxzUojBA3HnGakt4Cefxp0qZkBAPHbtSNEVSxJA5AHApswGefxFXgEx84APaopo1kAKjJxVIEZrhcMMc+tQRqGyp5I6e9Xpo9jZAJI6gUwwlzz19qErivroQjBTkZOeSKtoAVUg5H8qiSPaDgZ9TU0C7ie59K0iLYW4BCEgk8cYrn9QLkEnIz6n3rqJATENp5A4zxXM6s5UkHAJ6nPeuiKuc8tTBmU5wRzjP1pbKFkkD7Tgngj+VOmgkYkjr1FW7efYoUjnj866acU2ck2rGyp/dIAMcc/lVmEAR4Y9Oh71DaxJNEu0Zye/appgVVwDkgcflXXCJxtk63MZYLt79c9aV7mOzid3YRqoLFicYGOtZ8REMRkkbaB1JPIrw743fFd47SfTNOuVYygo6qckDOCc9q7acDllI5X40fFSbxDfSaZYPvtI5GLSE5D84AA9uteS2UqC4xLgjHJPaoFmKISx2g8iqJDSuWUk+9d8KatY5ZTOlFnFck+XKQR2HvRJbXEaAAnjP4isXT5nt7oEnJ6E+ldxpc8WoW6gD95yGB7fjUTjZkLXc5vNwqHBYgDuDgCmwancWxJYkZ7e1d1HpUUBB2AluoxwBVK90SGdydmSRjg1knbdFcqOVPia5fMTPlPpVV7hZyQ5wCevrW1P4aDOQBtyOD6Gsmbw9dpPwNyDnPpWsXF+RLXYbb2h2kh+/AJ9avWtnFw8rAgduxrMmguIPlKEY71EHlWPDEj61aba3IaOpCwoodCCAc1J/a0WEBHQ4z2rjftUocYJAzzVtLjamAcnHOaNUUkztIpra6whxvNWIvDsV+21FUH+/np9a4eLUZbYggAnsT2rodK8ROIiGbOeBjjFJO2rFZ3uatz4JaD5nIK+3TOPWi28LxXUTiJkLKOVzz+VObxbdW9kTIFliPAz1B+tZUesmO58+2dgzc4Bp8yJJR4QvpJHVI5JhzwiEnp1wKyrvRXtWZJE+cH0PB/Gu60fxFrYVLiygl85QQGjUHOe+CMGuth+H/AIw1HSrrVLzwxqM9uo3yXDWpUAEZycADpyTSTQI8UktALYDoec5qjDp5256Z6e1er6boGl6lOIrkJZkNt+fAwcdOeM1ab4Rrc3ohtdRiIIyrHAGM8Z69aXMzROx47PaMhwTkjr71XeB0bAbBPYc16h4l+E2q+H83EsBljPRkYEHj88Vxd1ppt3IaJgwPIIPBp81i1qYBt2Ug9BxxQbcTZyMc1sm33qcA8d/SqbWTKxIPAPWnzM1WpQeyCAHnB9ajMBHAyMnOa0JA0i8/wmhogUBxj1zT52XZdTOMbKuM5B9BRHIFYgg/UdqvCMngDiq7WwViWwMnnNNST3CxJHdADAJx3qza6xPECBKwXjAJ6D2qkFQEkEHP60xotoBBOew9aVlsFjrdG8e3lhHJBIFuIicjcTlfUDA/nWvY+OLFLhXkiOWbLAfr+NebL8qkE80CZlIIGT0NHJ2JcbnqOpato+rPujIiOATuAB5/HkVet/DVlf6fvV8KQeVwe1eSGQowfviry30qCN45nVkORhjgH6dKVmhcp2kfhCSWV40bJ7EjGf51n3vh65087DCd/PIHB+hqrH441GGVJUlUSKAOgIJ9SP8A69dBF8RVvIAt3EvmDOSo4PoAM1OwcnY5e4sJ4o97xMACRyOpxn8aovYd3jwSMnivTNI8V6RPp0kV7JHESWx5hABBPGD2NGm6FYXt6S7q0bk7QGHIPIov2DlXU8nNgJAeMDtj3qrJYyQylF5Ixn8a9Y1/wQttMGgP7vGSD1z2xWXbeBZbi2luQuGB6HPNUqjQuVM84e1dGyc8UkbyocAcZxmutuPDV8boKsbSD0Ck/wBKo3GnPG+HjIKjnA6H0qlU7k8pgm6kXIOetSRXueWHI6VoNp6vuyOcdKrf2dsydpxVKcWiWtCaO6DgHOw471bguY3BXjPrWYNNcgnJwexqEwzQ/dyRRo9mCibhkWOIoDyeg9Kg88qcOASemayo5ZI2BJJNSyXBkG5uDS5dRpGnvyPl4BPOKI1WJgHOT2rNivNvQ4PoasrdpKAW6jii1gfkW2liMqqSRngD1qUkJggZUnH1rMa7AJByTnhvSrdvOuzB+YH1p2FqiUlJG4yAe1MjBDEHpng+tRNllLE9+3pTBMzYHY96iysJst+aOBnkHjNSpMYEBYDOOvtVOWE7AckdSacCWjBzkjI+tRtoHMWfNjkYgn5jzjuKsLPjBVsYzx9KyoYhKxIJD55x0qaEZlwBnB5B71LNYyZqLaveKTjOM5zThprpFh/X9KuaPeG3YAIG45DVb1S6QqrhPpj3qGtDaOpkrcC1YKBz2pksvmKWTAOaJdj52jBznNQGXGBjJ9KysdCWhISTFzy3rnpVY3DjA79zVoKfLBHGexqoqlw2B0pJILE1teShwd3Q9fWus8P+NbjTmA8wsQMYycD8OlcbC5ViCvfGasMdjDA5I7VEopkO1j2qy+ITXUBLtsAGMg59BzU2hawb3UXQ43glgw6EZ4P1rxzT7uRRtJ2k9ie9dr4a1VLKQB3y54Dd8elcVSCbsziqpOLPckvIp7UQyMM4+9xwa2dLlSGEgHdgcY715Lba28gILEgdO/WvQPDEr3KxhiSOARXLGKv6HytefK7X2OiDi5k9QPardt4Zj1MZfrnj1z6V0GkeH7ZYRKD85GTnt+dbllpyQuHByQecdBWypTeq2PAqVkm9TnZvBSR27KsRIC8ZFcPrGhXFuXUq7JkjP6V77G8UsQDEYx3rFvdIhvc/IpCnIB+tZypzhq2dWEzOrh5pwldbWZ85aj4bilAMed/GR75596x77w/LbspBLlzwo6/jXuGs+D085pIW28YKgcE1y17orr8jIN4Gck5B59q4pSs9T7rDZzSqRXPo2eXR2BU4MYLZ/EZFbOmxKmUlXkD73p7VvHw28srSiJVHrjk81SvdCuImym4PwSMYB96iMtbnsQxtOSVnucv4ls4ZYXZmBI4BzXkuundJsCYI6Ed69O8TCW2DRSZQAZJHSvM9Zbe5IPI7ivRott3N3U5loYToUPI75p0sHmxYwSDwKHDFRng5yPerdk+GAK78HgV6DbSTRg9Tc8GaUb64SAZJGAPXr+New6f4cutPsAA2CBke/P8AOuI8HSQWV9buiK248n+7xzXrdrdC/jXDYHT0FeFiF7RtslxaMKCC6EoBB3E4BOcZ9q00s7lSgJJ7nuBXQw6eJNhwD2GME12Wn+E47izUgYfvuGf0Brynh3ci6XU91kiKLgD6mq5Qt0P41ev4Xh4xkZ65qmjFRnqa7dgZG0RHWmmLB6VYdywyaaxDAZPfrVWIZXMQHI/OpoHKkZzj+dJlW4HX0NIHIOBxWkTNouZ3DHQVAY9jHAxzSxFsbqVn8xsE4Oa0TIGcsAD0zUf2XccnircCgE9/rVtiki4IwetFluCsZqx7OB0prYHY596vwxjzCDjFLPbqOQOKllLYzocAnPQ+tNK7mwOlWhCGHANC2xPSosK5WCAkK2KJYAigjkVJLCc9DTY4yQQPrV2JZHEhzkdPSiVCDkCnxEoTkgAHpRLcgcAAihIQwSkKQR7UxfzpVAfqOp6U+IYYDFCRS1AnK4HB9KUZVcEmpJevGOlN8wMApHvVRLWo6Fgckj8TUh5HJqEOTkAY+lTW8TsMHpnrV3EhmxQcnBx2NRS3EYG337Vce0CjGTVR7MBiWGR6iq6aC1FtbtVcKBgE8mtDyVuEypxn86oLAikEZAqdDtXIP1pBYiuLA4x1J4qrJZGNMH05qyZiH5IokY7fUVBSRjSLtJHUVE6AjB4HpWm8IILYHPtVRo85wBWb1KRXiUKQR+VbOlywAASLk/SskIVPSp4LpIjyOKtAyTUpA1yfLU7R37VRkQgZx17VpTXSSphRz3qqAHyPTtWm+5JRRSTgg1aQEKSccjpUbzgcKBweuKasxyAPWs9gJo+OCOPenEoBgdaYr7yFYY96sQW6s2W6dqaQmVtpK9KaSFxmr0ts2MgcD0qqykkhhj8Kskj3bFyDgnnFQ+buJz1zU/lqcHp71G0XcfnWbZSGgnqefSpY5Cpz2qPtjH1oCllyScVNwsTbwWyeTU8OG6/rVBSUJJ9amjkPXOBVJiTsTyADnPNVT87gZ+tKxZz1JOeBSMrx8468VSd0UtS1Hb4XIOeKinA3ZyMYxxTVlYAZBpH/AHq4zk56Vm3qAxmV0wODmo1j3ZBPOeKe8RQA8k+tMik2vk96yAWWHauByaYIMckc461ZMig5xmmPOCcHkVa2K0KbFoic59B70pnJAycDtipn2upJNQFFKEHBBovYZE7NnH50gg3upIyM84qbhj60FiMjrQmTYHtvKGAevTNQ/ZiATnA60STFTgnr0zTlZpAACMeua0jLULFR4nf5N2AepFfOX7SHhKK1Ed8qncyldoU4bnrn1Ga+mkQxgnG6uM+JfghfFvh+6Bg8+aNCY1bqGIwCMc+9d9OVzNp3Pz8u4CjsXHQ4x6VSEoSQk5GOOO9dP4p0a6029lguYXidGKkOuDXL3yCNwo5/2h716dOXMYtNbFm31GS3dXib5lOQRXrng3xZJqESbGIdQCQM8EDBzXiLkoVAA6ZNdL4N1yXRtQDKwIl+VlbOCO1bSipqz1OmjUlTkpRdj3iPxiJ7gQbw2OGPQg10NtqYkjQAZ9Se1eT6jp7RNFqdpuCsP3hU5APf8K6jwvqj3UQDvyvVQRz/AFr57ExUZWXQ/ZeF6zlSlKel3od7BP5xGE+uOmauwSPEDuI2Z4HesuxlXgA4GckirjwuM5kLoxBCnt64NckU0fcOaluF6zzI212Q92HGB3qjDdPIQcsNp6VacEMQCQtRTx5QOvBB5K96exKkmieLfIhOCRnJJ60W9x8zKR04x3ot7l1TJGUJ/I+9Qz3ESfMvBzyR0NVzMlO+hrWpMjgBtoAP41ZQFQQWBXGRisZNUWFOMEnnGakW9ef5YwSByRWikjCtVVGm6k9Ekb8EoaMbRjd+tQrerb5XdkgZ/Sq1nYTyAMchc/55q99gTBV/mJ68dfatVN9j46vn2rVOPo2YF7efaDvRgVJ4A71lPvZTg7OwK11VxYwLCQqAYGBjHFY89oJvkU8g8msZyk92fMYvMa+IT5pO3ZaGfoUSSatESnmShgOc8c9frX0fp9wJLNAucADk8HpXzvocMlt4otolIJZuccnB4J/AV9G6ZbKLaMAE4ABwOTx1pU+tz5esyvcRPLyDgZqBrQpjOSc810S6cI4wQc+1QzRoBgjn+dVc8+W5jZKHIGRngGj7QxUjHetRraAoDnnuKyrmMrkryBRcSsJguCQMGmeZwM5yPSoYpCj5J4pzTb2wBgD1piIRvaQ8mnCHzep5FJI5Dg5pFkLEgZGe9JPoBHJAex574qJg6MN2fbFW0k2k5GT6mmzkFMqMnr0q0kQ9SGV3x9fWqxZyeBmpln38Hsf1oYgZyMg1olczepXMjq4A5x2qRZHOQc++acuACSDUMs+0njjHU1SepLJEXY2W5AqUSCTA9OgqgzFyCDkA5xUgJ6qec5xRzEpExjAJOMehqKQYIAOD9KT7Wwwrjv0NS/6zk4qHJMuKbZHG5XORkZ6U5L8ISAMZPpTmi3IAPrUZtkKk4JI61DuapFuLUMHKgEj24qaPUGMgBO0E4xis2BNoJGeKVmJcA8EdMc1N2VY6WO+jCASHHoR0NSuYp1+THt61zSNJIACeFqSG5dJBzgCiMrstI0xJ9luEAHftXaadvkCcZHc1w8d0jTqHGCex7+vNd7orqyqAccDpXpUWm7A1bU6nTQAg9MVeOChJNVbRNqjHIq2Y9wyDj2r2YppK5k+5Eig//XqTyypzmoyhHIPepd7FcE8Vb2BMa75BGecdaoT5BI6g1bbCqSKjA3DJPestTRNFAgjgj6UR4yST34zU0qkEZOT2JqPytvJPWs9x3Kl+58s88Y6Vzkh3SEkEc1uagxAxnPtWO6MG5xn0FUlcTIwPqB2qCZFkOGHB9PWrRYkAAdOCT3qtLHnBPX+dPYluxl3mnJKNiplSeSTnFcxrHgyGUBggJz3/AMK7dmCDBI+prIvLj5tufqaHZk3seT6z8OY/OEgVMkHKgdPpXOnwU9rcF4gA4I5Jx0r29kSY8j8TWfdaPFcuSVwQckjHNCSuTdXPObGC9tVyXZsdc/8A663bPU5kQbycdMGt4aJGHxt46ZA5psuhhRjBIzwABmonsQUkkS4BI+8RxUUiheAwyDyBT5bMWhIH/wBcUxNqkhsE+przpsq2hCzBMbTz/WkTLgg8nHJ9KLiEN0cg57cE/SljAQ45x/OuBvUkfsCxgnOQfzpVxKMjB47evpUl0SsYZE3AdQe9UYbmRiwChO+O1AF3BVQe4pWIfAbgnrxVdZHbBJOc846U5n7HknpWiElYkaNQMBxx27mowgQlucY5NRl9pOSSemaaZSVx70hrQtQ7QCzHA7DPWopZELZJIPtUcqs+wDIGOo5xULoYiNxJJ5+tA0rks0oZQAeM063YFTuOCOlV/IOzcAeeaYTsPcGpbNIotseeuRTtxwCMjnpVWJy7AZ+UdcdRVgNkZBxWPMaKOpcglUphuPr3oVMZIOOc1Tzkgg9Ksb22ADknpUOTNeUmjcIwBNXC0b7Qpyf1rJi3K+SMjPIqysvzdMeh71lzPqUkXpc5BHXvSogzk/hVdboMu09h1p4c4GDx2963pyVyrXNzSbkwEbWwfeuqstQ4AJ3e59a4rT3GRnqDWul3sK4PGea9OlKxDSO4t9K+1oCD1q8nhx0AO3ce9ZPhrXFQIj4O04xnk16Pp11BPGDkcjOK9CMjNo5AaPgkFcfhQumlRyPwrtzFA2DxilOk27qGxgfzrRamdtTiFshyMfSlS1HcfSusfQ4mPyNkfhVeXQjnahyPWnoM5Oa325IGRSRxAfe7+tdI+iEewHrVWfRGPHPtVpIgxXiXOQc+uahEeWxjp3rZGiTxrypIJzUltoEjyZIxz3qkiWYrW6kcKT+FQJpL3UudpPPpXc2/h0AAtjir8OkRREYAyOefWrsRscRB4WIwZFwa0YdEhhIOBxXWXNqu0AY6dazprYQqSSM8kVSWgcxkyIIckAe9YmpaottvJbgDNX9TuvLUjPHrXmHiXV5TK6qCQB1z7mlZ3C9yl4w1n7aSqEY6cHrWDptiJQHY5Hp60wW8l4+Sxznoe9dHp2kvBCCwIHoOabE9zG1Ai3iYA4wDjHrXmXiDzJJSVU46E/1r0vxFE3luADkHmuElBZipGRn0615027WGrI47y3RcsSCOpFNjKu+Cec85rqG06F3YEAZHGf51nyaMPMK5BPrivNnctMy5QHOAeB1NVGeIMATkjgelbN1pTxxhQBz0rDuNOdAQOoOTjnPrzWOvYalZieYs0hA6dvzqeV90KqOSOv0qC0tVC4IJJNWhEseMkE54H+NC7juyBYhLkHj0zUMlpJbpkgkdgKtu5gZSeueKnuVMlsr43BhwfSnZMpN2MGaF5Yt4G4VCodSCQAMcgVtGMrFtPA96yW3mZgVwp4B981lLY2hqzR06YTICOq9j61ckuWjjKynOOQB2qvp1kI4vMJyc9cd+gFTzwefkEYb1rnd7M647jIXIII6Zq28fIweD6VniFo5ghJOACcdh6VoRv8ygZ4NcbZ1ryNi3ulisyhyWI59PrmswSPM2wkdfvE1d2M0HC5BqmLcpICOme/apd1YpWLU6PHF94hT78Vgt5jSlcnHYmtqSYupUnKAcZHFZqBOUAOQeSe/NRJ7GkLLYiQsgAIycdamgLI28nIB/KnwxIxyTgj1OP50krmEHAymaSdi09bBc6pLcS7HxtUjoOtWZJUmtdyLgjsKy1uIhIQ/GeamWR4SAg3oeD7cVXNfcdmhhBk4JOD1FM+zNGoJBPHUU5YpC5IBxV2NgiZbr3FRa+obFK2V5NyyZwOgOaeQAQGBJzjiny3AbJIAz0IpbTdLIAU+X1NJWHYljSJjtdMjHemupQbUGE7GpJYSpBHWmA+VgOck8AU2xIiUt0Jw3r9asQxvlWdgwzxjNZxk+clmJA7elaelOHcBSWXPQ0Rd3YvY6uzhJhUqDt656Vq2i4AGefSqdrF5MYGcAAGr1rGXYMOMdQe9bpCTNCBScDGMd6tG3CoDnkn86jhONpwSe9TMPMwcEd81BonqVZbYvgYGc9fWovIMTdARj9avlDtxjn1pTGCmc5pq4XMqUhuBwe+BUEgwQMlj1BFXJowecD3AqAw8gp1rRXGtyKFQ2ctgelLACJMDg0rwuo549KWFtoIYYNUm0xNE123lxcZzjqPWuK1d3eQ5JAzke/wBa7fCmJiwz6D8K4nxCzhtqKN2TgV0x1RzS3KkMwPyg57cmpkt9p+YU2wt94QuMdatufLk24zgV301dHDU0ZradOkNsBkDHbPNOun81dwOO5HrXl3xO8TT+FNIN/Bucgj5V6DnqT+lcsf2ibS98MkqzQ6oEIaERlgD0BB6HtXoU6d9Tz5y1sjX+L/xUPh20ksbRgbt1OGVgSnpkHselfPWk6brHjnVjBZWl5qt5KSwjtoTI7EnpgAkk9hzVK91S517UZLq6keeSRtzsTk4zX6OfsOR/D34LfCfW/GfiN4U1UK04N0FEsUWPlABPBJxg5HXGfX1MPQUnZ6eZ5des4Ruld9j8+PF/gTW/ByhdZ0u50xjwI7qIxvn/AHSM4HTOMVzMTCNDtGCa9S/aL/aD1f8AaC8dS61eQw2lpCDBbQwKQGjBO1nyTlsYyRjp0ryhNuQQeQemK6PZpXS1MlJtJtWfYnyRkg/Ng/iafpmqyWF0jlsjPIFVl+aTBPB7VKbMkEjknvWUo20ZcZXPWfD1/BrenrLtZWyVIbqCO/0Nan9lFUJjywJ5JNeceDdWk0y/gikx5Rf5sn/PevX0lMkZVFUA9x1NefU0OmGpz76c2CXTIH+NV5tKWUEqDuGScDjpXW2sWUIYAnPIIzSNZIwYAYJ/ziuRysa2u7HntzpqSfKycjuKhXw5FPlGGAR/Su8/sQEkkA45A9eeagl0lfOBRcNjoe1Up2RPL3POJPDERZ14UjgZqlN4QnCEo43dQAOvNei3ujMHYjr3J71QNuInAOfoauNRrZj5bs8ym0m5icpIDgUwF4RjaVxxznNeofYYpskoQR69aqXGhwyswKk5GBxWiquWjQcup52dQndRGX/dE9D3xV2xvUteWXex64rpLzwpFOoCoUcE/d6EVSn8FzJGHjJYjqAMVfPF+RHLY3/CvxaPhgkJYxTkfdLsQUPqMZr3XSv22fE0OhDTEi0s27Da0c8DsSuOQWBH5Y/GvlW50C6t2wE3Z7gGq2ZIMh1YZ9qNHszPlPoXWPGegeLvD12kGj29pfySBjJGoxnOTg4yABnj3ryy78QXVk0tp5zeUTgYJ4AORg/yrmdN1h7MkFnQAHoTznqKvf2hbX7AMpUgYB9Kh3W6FynX2XxB1ObSEspb2ecRnKCU7gMjpk84HbmuibW9N1XSkkvbaO3lXKkHBPQdOOc15mLdVkUxMASeoNa9lpL3V4Dcy5ixknPWl7RmsVY2LnSrBk+0JbusEudrBTg84OD6561QPgma+tpJbZNoXkBsgtnsM16ZbeJor3QrfTL0xyRWwVYiBk+nPPIqUTQFAsbqUXGQMZqXVs7GsVoeMN4YurWJjLA6tnaFI6n2/wD11jz2LwD51xzgCvoSDRxqwPlDIU9SOKzNS+HNrIyM/C55Xj8efrWP1pI6IwbPCPLVF2459R61WuIM84Jr2ZfhHbz3u2KR1LDGOMZPTjsau678Hj4YsLeS9jdEnO1JJRgH0HTBzVxxMLpX1H7N22PAzB5ZIHXHftUaxuCcA9OuOK9R1X4bXUjJJYwfaEA5aPHH4dTXMXHhi7ikIaB4yDtIIIOfyrqVS5nsce0DkklSBmpBA4jA9+Diuiu9HltG2TRFDjIyaoiDc2zbgg+lae0uJK5nxRk5DjPpxVd1Kvj3xj0rXMTK+COc9+1D6eWUvjjqMUlPUOVXMd49pBz26GnuzqgKn5s9B2qzJblsHHTgVDJbtGMk5rVO4MQXrkAEcDqKtxapLGqhHKAdNpxiqqwM0ZOeM8/So2ORjPHTiiyYjp4fFN8qjFy8o6bZGJGO3XNdJovxMl0+3NtPAHQgkMOu7tx6fjXm0QPID456Zp6TOrfMQO/SsnDzA9Y0/wAcWMd1HO4ZVz8wAzweuKvaxqXh3xCU+zlHcZJIUg5PUnjmvHDqB4Qpx3PapbbUBDJtQlSe46Y9KXK+qBWZ7LaeA7K809pomAbtkjPSuZuPAk8lz5aKck4GcYxnrmuWsfFWo6euyC7liXOQFbjJ9jnit6x+JWqQzxGeOCVAeWCkEj65xU2sK2hX1vwRe6VjIyM9jmsp/DV7CPMmiAiJ4PXPH0rvG+IttqUZF1B5YHR1GQB7jr+QrU0HxtoeoWr2cqsyk4Akjxk56jP6UJk2XY8ku9H8jDY+XHIPUGs2SxAPzdT0Neyy+HtOu7kES7o88EY9e/Ue1ReI/h3B9mSS0QLgc5bOeeMVSk0Flc8Zk01mOQefT1qE2U8QztyPSvTLT4dX08cpSLzCoOBuGT9Kw7/Qbm1bEkDAAZwQRj8xWiqPqKyOOkjmTlh+dJFeMjYOfSumm0uaMESxMgAB+YEZHY1TmsouhTjvxzVqa6omzZmi+BGGOADxTjdRc4OBjmrT6Ok0I2kA+/eqh0R0coTk9jimnHuRZ9Cyt0gQAncKckyScA85zVCaxuIAMZ46HNV1aSE5IIOO9LlTWjJtqb9rsjIbvmn/AGshgQB1496yIb52U5zU0d95jbePTNZygylZnaaJp5u13kDLHHrmpdSgNt8jDp0pfB2oqW8sDc/UY9a2vEFm8wL4HI5x1rBq6N1ucW0vknlcg8GhGHmZGKLjglCM89TTYQGJycAeo61lsdMWy1BGJQVUEjGRSPpFwqlgjAN3NaPh9YpLpQc8EA/SvVLS2s1sNjIrArnBxnPapQnK254PFHMszBwRgnn1oZ9kwLgkdM+lemX/AIVtLzznTCSZyMdjnv7Vw2sacdNneJxkjpjvT5rvVGV7lZplKB1yOK6bwaUvp4IiSx3fMTjNcfETHnA/PpV3T7t4pAyHYcknbxyKfLfYlvXQ99sfDIlVWjIwOTgjPrjFel+GdLFvbgvGVYcg+teB+CvisljeRW2oE44UEA8joemea+n/AA5eWHiLSIbuylUoyhhtIyO3Pp+NRGheaaWj3Pis8pOnFVI6J7klvO8YSPecMeAOtbmjzPI7BmIyOhrHaNYZ1ckEqe9aUNy8z70G0Dpg16UaWmx8I23qzo42TysBjuHOBVqMb4SU6gd+tZNjPFjGMOTycdfxrSs5A2QCRkZ+tX9XjLdEqTWzMS6Y2rnzFyCec1j6nYLdJmBcMRnA6j8K6vVbE3URC8EdB61zSGaxuCSvHTBPXFc8sDTmmpRWptCvVi1ytqxkW2lOGIlRgAe4xTNVtdkRAQMD610F1qakqXTrjAxV240CLUrRZC+0YyQD/Ovn6+WTotzi7roj6XDZnGTUZ6PueE+NNHS8tHPlDeOAce/PNeBa3pE8d5KhUqCcgD0r7K1bwkHRhs8zOcEjP8q8u8SeAkE4ZoNoBJG1QBz255rKNTkd32PsqOZw2burHzd9llbgqQRxzV/S7JsE7d3PpnJNes33w+jCO8Ss+eSCBxx7YrOtfDyacSHjAOeQenXtTeKTVmetQxUa2qMfw7YS2x3Spljgj6fXpXf6HfFMRsTwQdp6de1Q2MIJUqgI75FaEECLMHRQhzziuNv2juj0UlPY9D0CWG4CFgAccA9M16XoLx/YxDxnr/nNeIaTqoguFUZIHQ+hr1fwxfxNDulfL4HU1caTlqjGWHZ7C8rsApJIHTNQ8lwBnArUaFG6qB6VXe2QHg1huQU5FYrkcVXQspwc/wA6vNnpjio2hAOe9O1ybEaxFzx1PWrEdlL94LkVHGxhYGr0epyBCByPemmjJoiA2Arj61WdcP7ZqXzzLMT+mKUgO3v3zVpoQQEDkirocCHHGaoj5GB7e9SCQScZ5700xWGSzFTnBFNSdmXBJI+tTkoVw3IqxDFDKmMAU1qMoCQjirMOSoOeB1pZrQJgqcjNCp5Y5PHcU0iAJWQn1qpNCRkoevarUgGzI5OagM3ljJyaaSuBTSF5HA5JJq6ulPtLEEj6U60Hmygjgk8VtrceVCUYDkdTSskJ7HPLCIjhuuelPkkjROBz6029w7ErxUADYAOCKhuw7kTynfgE4JpwUryMYqQqFxnkdaik+bkZqU7FXJUmUcDk5qYXJPQ4rOXIY5608NjBBJI60KWoXLxuDnBPWp0lQqAQPxrJaYg5HJppuHY5HH1FWpspGu6RvHgHBNU3U4whJwetV0mfpnpTxKVbGcetCkx2B0O0Ekk45NKJCEAB/CkLg9D71Dkg5I/Gi9ykiV33Lt545qoXCvx+NTmXA5qrkGQnGKhsa0HFQW56etRSp+IqwyjoDTDHnGOf1p81hMrDKccinwNlznqfWrDIMc1GsYByK0UhJDpLfIyo4qusJSToPfNW952hQfxqBpNpzg5p76k9QdhIQOhFTxShcEnkVWXDHkkE1KI1U49auIn2NG31BNpVhj8Kry3EbOQV4PtUIjB6H3qOWPgAVpYVhJJEIwB3pCwYALyKEgLd6GXaoPQ+1ZuI9iu2MY6U0HaCP1NSyYOCfXrULsDwOTWLVgI2ZiSCeasWu0nDDJpgA6nvThFyHU81K0AuG1KDIHHrUJclwCOKs287cK/PYZpJoTy4FaJgvMr4AfHQ+9PFuCpI/OmgbyGcEEetTYxGSM47Cle4rlYygLggGo/JEhyPyqdYS/UY5oaMxHjpSSuMgMHGMmoTCByTVxMnJOcmoJVw2AM89KktbFORMAknjNMRS/TmppEJyCSPrQmIxxxjnmp2GnYrtEytjBGf1prL5PLZJ9DVqWQtjIx6Gq86GQ4IPsfWhaArELSCU8jPYGp40WOPPJ9Paq7QFAcjB9RT4Xd12AZParjuMctyI5AM5zVxb9MFMAA9fes77C5TJ4Y81AgkRyJMn0OK6ac9SWk2fPv7Svw4QWcus2MDfwq4jGe5JYj6cHHHFfK13DsYjHOcAkV+juvWSX9hNbyxiaORSpUgnORg8V8Z/Fb4eHwrqDmOCQW8hLLlSAmScAGvRpztqYtXR4/MmTk4yP1qS1uCkylR8wxn61LcRgEjBPNUkcwOD1I5HvXpQldGN7Hq3grxxAI207UwMORsdugOOldGPK0q+BicBCAQQc5BrxC3u2MobGAR1rtPC2siSYQ3ErEHCqSc4ArDEUVUg2lqfSZJmVTCYiMXL3G7WfQ9n0rVNzQlGGMciuqS4EwQI28N0Ydq8r0y9NpPHGpDqxBJzxjvXd6TdxPGFJA44PNfO2aep+4qopxumbKxOzlmfJx0JH9KScTqBgBgTwTilXdwVGR1OecinC5I4OM9hilsZ+2t1Kqw3E0mJHwo7LT1sonUhixbP5VYisrq/lAiUoSMZwcDtk1r6b4TmRlMpJQ8HHU80rX2PFxGc06LcYK7W3Yw7WyEjhYo95BwS3Y9639O0Eoyu4xtPAxg4rp9O0O3slJSMAk5PHJPqTU10Vxkf0prTVnyuMzKtivdm9OyM1gqLtBwB0xVN1yxIxmrco8zqQMc8d6oTSEnGAAR1Nacx5Db6la4xKu0jisqeLaxGOQSQfXitOaMImB1PODWfcbRuZuw4GenFZy2OeRlaRd+T4kspAAXEwU56DJ5NfTGhsPsaFiDwDivl23cx6vFImM7gwYDpz6e1fSfh9zLZQsASCoJ655AqabdmeTWNaaVweM4J6U1od0e5jkYpB8zANT5mO0JmtDhZVMAU5OcehqvPtwRjirG4nII4FU2G4kD1oEZ7hNxB6ZqF/kJIzirlxAoyR19qpPuOdxp7tCbIy4Kkkc44ohbHOePWoxIDlQQT9aUZIANNJ3M27Ic0u7OBx6ioXl2gYPOelSLGdhweajaP2BH0rRaIm7FwHI9abJ8mARxTggDBiSMduxpZIy688dqpbE6srvIXiO09ahVPkIbk45qcKFXBHSk29eDzUX1GU5E+UbSRg8+ppbeRt2COPWrHlgnGMGl8sR8nrms2ykiF59zk4yc46cU5XckAcA9SKeIdxyBxR5Z3YUnHU0XfU1SJIMBuW5qTJXkHIziiC2DtzyfarBtynQZAPNPmNEkV40DZwMZ9KYbcq4JzjvV6OJeSp5PamlAGyx4HOKm5diJgwQY4Hc96h3B5AAD1zmre0Fcg54zj1pisGbleM9TVxV2JWI4YPOnBPbtXpfhiJfIRcYwOPbj1rzyFQsoA5JrutL1a10yy82eZIo4xljIwUAepya9Sgk5GcmdzaqQMDNWNpA4ya831D47eEfD4BvNYtlJBYKZVB/AE9xXNj9rz4ayx+YPEsECFgpW4UxkE+xHI+ma91LY590e3RjIIxUb4U4656ivK7L9qD4a3U0ca+L9P3sBj5zgk+/b8a6e0+KHhy+nEUGr2jucMB5wBIPTqe9JoaaR1h2jpz61GULNxnHaq1vqttP80cquDyCpB/kakkvolGQcEdj2rOxSkRy/KQD1zwaYcsmSevf0pBILjkEEZyKbJ8i8ng+9TylXRl3Z2S4JyPesuYkzY6jrVu+YBzg8+9ZV1dGNeT+dDVhcwtzPs4UgfWqxuFKkk5PfNUbi9yck4IqjNd/KecDqalaE3HX9/sJyeewrKjLXEpJPHY1VvLkTPkEk56VdssRRgnoe1BN7l8gRxAA5Pc1Ernf0zzVWS7y3XK+lMkvkhGSRnHrTTDqaIdOp4IND3MC/MWGBya47UfEhikOMhQegrnbjWp71sB8DOCB3rKo1YR12r6lBcuRHg8feHfmst8ORg8+1Z0Cnygck89OtXI5AAATyBXmT1AeScgE4OMEmkD7ZApHfg0zBmkCnjJ4q08SQ4JOT2riadw3LcboIyGIJXgio0ROSQRnoaiDIMuBkkYI7etNW58wHHAHUVeoDSA74U8etEluQQQex4poljViAecU03JxhvXgii40rjdvHI5oVCOp4NAG98jr7VIUZBkjH1qdi1FEsM21AAOfX8aimiNwdxHAHXJ5pIpMDnpT2cBAMn8aV7otIfBMFj2EdsAGqlzayStkAnnkCp2ZVAKcHPenqSvcHPeoexolqNtrZY4clee+absOQFyQatRnzDtJ4qQBIuD1rJu5skUhHjBx+lPAbdz61J5oDggjrxmmyOfNyD35NZ7lpXFOB1NNU7jjoKV23kgZPpUUanODwM1F2IsEbR1qaO5woGAcdKqzOAAuefTH9aFYAEmtIbhY07e8wwHQetaCXgZQPxHvXN+bg5GeKsRXJKDHbrXfTkKxuxakbZtyEg455rotD8cS242NKxUZ6muLiJmGRnHc1LHp7SsGAyVPJz0r0YzdjNo9TtfHx4+fIzyc81pW/xBD8KxKDrnOfyPavH0jlQfKTx1qWNp0HDNk471vFkcrbPaYfHMYwS4HPPINX7PxdFcZw4HOPmI9K8N82425yc9TkVoWGozxc84Gf8K0TJsz3W31SO4xhgavLGrqCDnivGtM8QzxzKS3y55X1rvtD13zwAW9sVtGzI1OlN0m4IQOD3qZXGAQBkc1mxgSPnPB5q95Xyj19K3iluZO/Qd9rJfA71NGzNzVdLY5Bxz2zVpF2DkitLGLdwkO+MH35FZN4CwIPNX3fnArOu5MAkdfSqsCOL8QAoGAPNeeajGDIQx5Jrv8AxGS4Y5Irg7oNJMARnB61L2LTsRaZpieZuPPPT8f61vyqEhwBgAYwar2SBADgE44qxcH9yexxWctgRwfit8K7DrjtXATTgPkHOD3612fjC4ZE2Y454rz6Xd5h7AHJrzJtFrUsGY7y3OM04OHOdxyD371TLlsYJJ/SkZ9rABslq8+Tuy2i7kTtgEDA/Oq5EccmSoJ9ulVxkOOcHvzSOZHBIOffv70iHoydLe0dgQoUk88daik8PpKzOr8k8AdqZEpJAxg9zUgmkjUgOxpaAije6E8QBYbyOhB6U2KKVYdrLwOASeKuf2nMso8w5AHGRnFaUN/b3MYWSIqSck8c/WpVkzSJzF0ob5SMEdueKzhGS4UAkZ6n612j6ZbXxODsIPA4wfzql/YzQOVXa4PQ/wD66zd2bxZmW9t5gC5wAQT7c1ejtQ3IKk9+akOn3EIIKEk9CKW3BtVJk+8egrlkrHSmyRdOSYjI5757/jSyaGy5KcDO4Z7e1R2twzzcDBz0IrqPla0ALYIHJPSudq5vFtGD5LQW4Ukk9jVMqPMIJyD0Pf3rXuYS0GeCOx/GsuVQB7+1Ztam61I3UbCOx6A/zqk9mr7mD7SORkVfVcICeT6UoVNoJGSRis3G5cXYwponB5ByTwTnmnIS0RUncT+lbklmsijI+ntVJtOIfKnjvWfK1sWpJsxXs5IpCX6DkGn20x84IQ3PU4rXezLIcksew71EbUw4yMNnoMcUcrWxpe5ICkeBnn1rMKy+cVBLAng1Y3vG5zyvf60iSASbwc4OcUnJMFoLLaFQCxwT69qrwXksUpjXDHP3quXKtIN54PpmqaWsnmbxzzgkdqhtp6FRd9zQWZyuSPmHr2rMvLqQSgbSdvc/0rTiUqMnrjOe9VpofNIz0OePX0puTaBWTIrdllXc4wT0Brf0O0GQyL0GeOnvXPiE/aEQ8qTjiu68P222HKKQCMEitaWruJ6I2LQYTG3Jx3q3bqWPGRg9O1R2wRRz96rcB3Pxx7CurTUS0JgpA6YPqanilDoF7g9h15+tJs3MMnFMlBiwFxk/jmoZsDTiMkDn1o84FOAeT1qrMxJyOo6iold1HzZwelSgJGHJOc/WkZxtGBg9xVd2KsBznHNOjG489auO9i43uSFy3U9OxqLG9gSOAck+tPc4HJxTUIbgYParBolZikR2A56AGuI1lHW72gliSc/zxXZPLsRkI69CO1cvdxeZcEk5wTjmuiPc5JKzG20e+PCjkDP0qSUGHO4DOMc9elWrTdFkBc5GM1DfhXQuchjxyK74M8+auzyP40qs3hqcByc8bex9M18rStJBMQD0Pavo343aiVtkgjLHzOBz6Hn9K+fdVi8sDHBPJr6DDx0v3PFqvXRnU/DK/wBN0/xBZXupWn2+0ikDT2ucb1749/SvSv2hfjTpHxIXTNP8LWVxpOkQQ+XcxyKIxKwICrgdQADz79OK+f7S4e0mDqxBHXBrWju/tS4XJyecDvXpxWhwSVtblcweWcAg+gFSw2ZkG7b+HpWtp/hu8umDGB2LDIBBzj6Vpf2BNAmyWPynBxsYc4/l+tacqME9TmorUJMSRnPHNatrHGIjkdByD6VYk0gxtucEbRTpZU8rGBn1rCpDzLjLXQxJrgC7yBjBHK8HHtXs/g+8bVdLimbllUDI65HFeGzsZZz2we3evVfhNcTSs9mz7wfmVSenHQfXrXl1EjtgzvrdSrBmJHrmm3UJEg9COD61emtpUB8xcZOAcd6oyGZJNhUlQMqx7GvMmdCuxpkMeEPGPWnoonGQOQep7U6eCORVJOHHFOkheEKV+UDqD3/CsbtFE0uitJCsxHyAY96xLmzjiclYwSTzkdK6hr2RrBECsQBwcYBrMe2e6cHYF/rT5i1cx306ALvIwCO3eq4tVQHIyOx61t3lk8PBQhR37fWqnkMF39QOoNNTaH6mTLCoUEA5yRk1EnyDGOta8TxTybH+UA8k/rUslnGJIyo3JnJAFDqMfKzm7iNc5KckdSOtZx0m1umJZOh6Gu6uNOguCMKBxVK68OmJN0Q4AyQKTqC5ThL7wjCygwgE9dprLm8KvCylfvHg16FHaCVRvXDDtilfSy7ApwM8E9quNV9w5DzO40S9tQ0qg4H54qOPVrmHapyCBwDnpivSZbHLCN8HPBHY1Fc6Nb4RTEuAOwx+FP2ye6uHKedvr12rL85DZ7dq19P8XzRJtldsY5INbFz4Xt3yfJPIOMdj9ev61j33g2YktGMKMn5eo4quenKyegkmtjvvDPxBNnbL5U29Rzg4BPsQa6S28eLqJAeIFCeT6emBXhsmi3dsMqWyD+I4qbTdc1HR2IXLoDyG5A+lZeyUvhZopuJ7inihLWWWW0kHmpyA68E9uM034n/tH3Pjj4Z2nhW+0m3jv7a5WVb2NzuKqTgYPAyCQfX8a8XufFt1JJ5pAQkAHaDz+FQw3Yv7sSTkKM9v/r1PsVdSa2K9rJKye5t6D4w1WwuEW3mLgMS0cgyGHpjqPwram1TWNb1BTBab5XyCsQJXjr1zg11fw+8OeF9VtgpmjM5PzFiN5Jxj3x9K9N07Q4NDnD6ckYBADep9eQampio0d7iinPY8bl0m7uLJLnU9Mme2QlTcRRlkGDg5IHBzV7SvhzoXjQxQaZeC1nGfMaVTkD1IJ9emK98tdYT7HLaXsBNs6kOFUkYPUHHrXD/Fzwr4ebwkt7othHY3NuwZxbx7WcE45wcn1z2rNY1SaST1L5Gjynxl8EZtImlispmufLwwZgBvyMkDnrntz9a41/AuuQaZJcvp8yWyAFpWUjGT1IODj1PT3rooviLqumRGJ5zKVGAZcvz75Oa6iH9onU7iztITpNm9zG2Hcu4RlwAOPX1yea61Vm+mg+VPqeLHSZVyBGxKct8p6evTpUDacWIBU8nuK+ntY+NOja74euYJPB1tps0sYX7RFIrEtxnooOD15NcDFaeFr+3nmkEqy7chEUgMSc8HnnH04ranXbeuiRLj8zxifTCNygcd6rNYEKAOeOK9Uv8AwDNdWU99ZRSCBPm+cZwPTjPIrkJ9DuooN5gkERJAlKnBIGSM4xkV1wrQlomjNwcdWtzlPsTKWIBxzzURi3Y4IPfNb0tvLD8rDcD0I71EtmuSTyAOR71q3qQY7WxV1OdwI5pAgGSFz9K2VsUZcgggdjUMlmsYBxgnvU8z6jsZq7eN34kdqHkeLID7hxgipWtGbnsegFMEDjOR3xTTQgt7h9uM9c9qljvhaNkZ65+lQqDGCdoJHakA3AswyM8g0WTew7lz+2p8HypXUnrhiK6bSPHep2MCRT3DXaDACyNnAHYelcb5efmAxk0jqyMSCTnuaOVPRAz13Q/iwLWYC4tF8s9dhJI9Dgn+tWH8aaXqt273KGJAeN4zkZ44Ga8XS7ljOQckZq0l3IU5H3uvrUuMkSrH0VdXHh7xNpSPC8MsoGAxUAjGM4yM4rmdN+GNtqdywMmI2HUYJB68E8Yryu21N7cjyp2jYcEqcE8Vo2Hi3UdMmzbX88XGAFkOB6EZyAaz97qOyOq8TfDWXSrhVtZfMjHUMMHOPUcYqg3w/wBRMbSiB3VQGLKCf5VYtPibeybFvR9tkH8TEAnnqSBgn8q7DSvjdaR/6Bd2hhgIwZBgk/lRre4uU8o8mSOcwSR9Mg5HIP0pr6akbZeLIHUEdK9RtdU0C51USy7HVmDBpFzg579h171teNvDmjapbQy6f5YcgZMfHHqaakQ0eDSaZA7FY/kyMEH61Cnht3OVZR3zmvVLf4WSX+JIp0HA4IJ5x7Vg3/gXUbacoiM5BxhT15qud9ASsc14fgm0y9V3QttOPlJ5B64r0a7uElseTyRx65xXOal4c1LRoFkngZBgYOMgk9vrVGDU7nzAkoYsDjkdARWLk3qVqYWrSPFKxAPB5JFUUuTt3E9+R9K6K4kiu5SCuMnnI61Vl0KCQEo+1umc8flVRat7yLTZXs9VFo4ZSc5ycV6V4M1kayDDLkP2JPBFeZPoUkbEBgw65HSr2gSX2k3Pmx5IHOBUy5d0ybs9c1ixltVAgBdiOeOPzry/xCbk3TifcxUkKx5xXeWXi97u3Al4kA54749653xNqFow3SlVckgHjrioVnsQjjGlVFwevfPer+iIjzkykEE8e1VvNtWnXkNjrnFNF/HFKxiwCDnFbRQ99zY1rTbeC1E6HDryB3zXa/Cj4q3XhieK1uLlhbMQMscBB1J57fSvMpdUN0qqTuycHmq8ziNwM8d664aST3sc2IoRxFOVKavdH3lZ6gNesYZ4DvEg3KfbNa8UN3CERQSMjOOa8N/Z5+IxuFFhqMysFBMZIAAUYHJ6Zz9a+j7PWdNbDs4AYYHPX8BXvxoqSUlqmfkuKwtTD1HTmrWf3mfDcGOUBh9cVsxXQSIMD83oe9Zl5f28lwRGoKj+I9/akguerMAy9hSdG3Q5OVmv9uMie54GO1JBp6SsXlGe4BqjLfpGodevYDqfqKni1dGUFgVyO3/16xdNFKOtg1HSI7jBUY29BWHcyT2DqseSvOSD7VtPdmU4DYHuaw7suZny5K+vtWTpp+pXKdBosyX0QDcsBghiM1Je+EINUBMi4JGcADJOO1ZejTJGyYGTnG4f1rsrG6B27zk1xVcFTqJqSVjopznDVPU8a17wdcaNJO3lM8Q+YMR1Hv7iuOutETUW4jyVPORx9a+oL60t9SiZJUVsgj5hnqK4jUPAkHJijVAOm0YyK+Tx+XvDR5ou6Pp8FmM7qMtF3PFk01EAjQAY4OBTXtVt3AJJGfSvQ5fBWHLoShz36f8A665rVdCuYZAxi3qDwR6Z6kV4MaijvufdYLH0HFRnKzMdLIOMqOoGR2+ta2h6u9rKY5WOzPUE5x2FO02B2YxEEnGAAO+KcNAmiJeRcE9F9PwrrhXiluej9botaSX3n1y6qUIFZsibWJJyD0zVhpSWAOeevpTXjDe9SZENvGJCcmpJ7VVIIP4U1YiucfrSvG0gwT+GatbE30KrxlmwOnrTRG0Y4GfpV2O0bI5PWleMxkhskGkZMz4ixbIBzUynawzUirlgF9fSh0IYAjNO9kShJI+4NQ7cNgcHvU4UnOOTSRwndz601ZjIxExPNXLePAqZYiqkkfQUIhyB15pqwDTnIABNLJal04zkdqnVNpzj8aa02w8A+4qk7CZnqrgkHpTZ4yQBg/41eMgfrwfSgYIwQDQpajMu3EkUoIzkdK1QHnA5ycYBNRSIRyowM+lSwu8Sk46Dv3pkFC5t3Vzkd6rKhJ5HWtKS48zII57ZqLA2kkc9qzbCxnzIcnqe9NiiJXODgGrpCvzj61PFNGoKkA8Vk3qBQMa9CME1GEVeD1q5K6s5IAGelQmIMQe/XNK5e5AYgc8VDIm08Dgd6txxkuFOQM8mrX9meaODx9aqJolcy0HBJ4NMY7mx3q9c2TW4zkkVRYcggc1RdhxUgcH8Ka5KjB605EJFOKhl5xnNAWViuSHOM806NF54yexpHi5yDg9c00MQcZNK5IpjLcjJANSRgLgHp2qEydgTilDbhz0pppgOdCW4OBTGx0AqQcrxkmlW0LZJOD9etUgWpBkqepxmmypu5HX0oY7GK5/GkX72c54ppisNjUs2MU9k+Yc5oj4YntUuzkEcit4kMQPtzx06mpY1WbHPFNZQo4Gc0kaHGQcY54rVMRMluQ3qBUNxC2SRVqA7+SRj3p0uDkdzUt9AMsIZgoxgg88daSWwIXcBgDqRU8gdJBtGB61ZEgMZDc57Vk9hrUxkXkAjPNW42ywAHT06CldQjHAGDSxFSTnioTsLYnVf4vSpA+4Yyc+lI5/dZH51Eu4HOT7UXTYmNZgcgjoadE4IwOAfWkkAYEd8VGqkDPOaZJK6sqEDqe9Rx5zh+Qaeh4wxJ+lMbI9M+lNAEsbjBUce1MBwAXUAnvUsV7sjKOM5/SlbbcJgAip3LTKVyVQcDv1NVGk7H17itP7EZDhzx709tJRcHdxjpQotlrUyTGWjJAJxUG9sAEYI4roYlgQFMA+1UriCIE4HU/nS5SjNBDDHf3pI4irFlIB9atxRKjEkdemaQRF3ypHpg9KErAQeeE+83PfNRzXEQwCOSew71JdWjZzjBz1HemIivgEHHc072YCwPEoy45PQiuR+J3gtPGfh9rUhN6NuDOuSeCMfniuvdEQDGOKiuXzGAvXuBXZTktjNn50+OvB914S8QXNjcoY3BLID3U9CPauOkQK2Cc49fevuT44fDBPGOmy3cEa/bo4m2nABJHOMmvjnVdBksLuSKUYdGKkHsQcGvUpVFomc8ldnPJKEydpIJ71etb3yG3ISGzUU8CISSuQe2KQIoOAQD2I7V3J3RmtdD07wvqiXdqoJxODjB6kV3uj6gDHsyMg9D6d68L8PaibO7jYlgoODg16hBfh0WSJ89M47A+teTjKH/LyPzR+mcO5u3H6pVfo3+R6jaXoWxAbIxznn16c1J4dmi1a+AGGAIzg89cYrzq98Viy0qVjJwvbPQ1kfBj4gbvErWt1OInnOYwTgFhkkZPf2rghSlNcyWiPYzXGqC9jF6vXQ+t7PTI7e3ygAbgcjkVeVBHFjgt2+tUrC5+0WqMDksAc/hVth5YBJycc1Eonx7qXI2JiQ55J5BrMkXfknpWjKhcFg4OBnFZskmRgAlieh6Vgwvcoy45wcjpWTcEh8k5weB2Fa93GVXI4PfFYtxv5bqc80kw3IZpHyCSQD0zWXe5kzuP5Vou4kUhTyOoqndSRIuGzx0x1p7mcloc9YOP7aRASAz7Vz0yTgV9SeHrJodKhH3nCKCc5zgYzXylFMTrMSoQJCw2sRkA9ifpX1l4YukXT4lZwxMagnjBwACR9aukt7Hl1kTvGW6g+wFVpVbJzkdqvyyqGyKpXMm98A4Nacp5r0ZFFkAjOahl2rkng+lSx5RiGPfvRMEkGCMkjvStZGfMZcjiTpjNUbhCcg8AjrWqtrhicce9Qy2o9c89KqxPNqY6W5jGACTUqqScHgVpR2RRs9fX2qdNOSYDGOPzpqJLdzJMZ4x+NIAqdRWqLRLd8HkdqgvIYpDwMcfnVkmciCRuuefSnsnlcZJFCw+W4/pTpkcnpkmi5SIH2k49ackYC46CrUGnGVCccjmozZMMg/r+tZ7GiT6kKxKoJIyaikXdgDrWrbWamIrkZHrUbWQDe1SzRIzIRkkMODxUioFyR0qy9qEfGcj1pHtgi5B4PcVFjWKIAp5YZyBxjvUsV20KfNkluxqAShSMnkfrTZpC65GMAUjRInS5CT5IIHWp5pIp0BQjI6n/GqGBInJ5x2qJG8pj1GeuaaYFuKcq7K2Pagy7SSTkelZ8tyI5N3JPtVWfUgrDJwO9bU0+xkzUm1SO2VmPYZwOpr51+K3xOvtdmktRdrBp8bcKMgnBI555H4V0Hxg8enTLX7NbSFZHBJYHnGOAfxr5k1HVbjVpiCMseCRXuYam2r7anLOdijq1097fHaS4yQCecnNbWk+Ezewg8DI6Y65qTRNFjicPKglPBAI716L4d0cS7CPlBPA9M+tfQUqUXucEqklomYelfCkXEBWQfISMqATmtXVPCsWjWgeP5THwCx5/AnJ4+teoWunNa2fLjcB2/xrz/4iXQhiKGQ5ZTge9dHs4voZe0kcN/wsTxPpE5Gna9fWSZGVhlIBwep967Lw9+0v8Q9EUM2unUEAyYruMODz3Iwf1ry2BGu5SCMLmrd9EILUgAlsdfasJU4p6I2hNvc978Oftx+I9JUf2ppUN+5kyxiYIFX0Ax+OTzXa6Z+3xod46walol/aSknmIh1A7Dn9a+Nco6ghjnPNVr2RdygfnXI42OpTP0r8NfGPw943ty+nalBKyqGZSwDpnpkfpWxdXQZAwOQeRg8H6e1flsuq3Gj3Uc9nO8DqeSvGR3zXs/gn9rTV9Iis7LVYluIFfY0kYOQpPBwTngen6Vnaxd7n2bcTfNnH1rKvLwHAPGT/Wud0X4j6X4p0yG9sr2J4pFzkMMg9wcnIOa0ZZ0lAJIJYcAnrUWI5izFtBJzx160r6moAA6DgVk3F0IQwLY9x/Kse68QhQyKM84B9OazsBuX2ohScNg98f41gXmtMBgHP485rD1HVS+RnJPf3zms9bsz5JfBGaT8irtGq9+9zIQTk9wKjN5FYEGd9gZhweT19K4PxR8TNO8MxGLeJL1idqKCR1wSSM49hXmFt47u9d8VW0s8rfZxIBtySMZx0rmqDTPrWykiZAQN/Q8jgnFTbo2bCgAj8c1jadI62UZHIKgj2qys4BBzg55FcEriuaCTqGGSOOhqvdXio4BOe496hkcdQc55BFVZZ93GATnknrXO9xps0opyw6cHkimzS+WCygg559KoJcOnOcL2xU6zbsFznigCYSggOMg47U7lxntj8KjEiyKdvPHWpYpF4HcCoNbaBGSi5PFP815ByxIHYnpTXcMMgD8KaJlQDI5NZuyLSuPOWHH/ANepI3G35j+FRRSFuSRirSRRtHycHPSobvsbJDY07DJA6GklQoAR0zzUjYRcD8Kia4RTtk455pO1ikh0E53nGM5qdnDuAxycVRMiI/HfpThOQBkZPY1mnY1sWGxGMEZ9PWmMv8RPPoaImL4BPfinybFJJ5I/I0nqCuQ5O0nJ9vWhHIGTz6Z5pvnxnIIIJNRPdqqkAHHas+lw1ZOG3tkjBzUwhyMg856VUglG3qMH1o88o3B49DTi1cN3YtMu3JHHH4VXkuDEuQTx1xUv21GUgnJ7gc1WldGRueSOQe1dkGuhL2Lfh3xLZ380kEUqtKpwy9we9dpY7JIQRjB57ZzXyR491m68NeKjd2jtFtwSEbBIB9fcV6z8MPjDa+LbRQzraXoYxi3lbknGcj1HevQou+jIl3PcIII5TkqAAORjrxUwsY+gAwevGO1ZOmakJFUEgFvfmt2GdTgA5B9K60rEJ3ZEdNUZyuBjotNjsEKk457VpIhcYyPTNL9nIG0dc1S0G3czEs1jbIxmtfRr82sg3EgE8VFFaFG5JznvUL258wAZGTW0GQ7HpWkXouYgcgn1rftgZF+leeeF55YJAhJIJ4r0G1mJAwPrXVBnPJF0RlME8+1P8tdpJPJqFbjjDdu5oSZQTkkd66FqYMrXH7tiBzWTeO2CcZHpWpcEEEg5NY90xOe47VQr6nMa7gxvkVwk8BN1uBOB1Fd5rSZQ55GK424iMU2QOM1A0OhG1cjgjoO1MuLh2BQ9akjbeME49qp3c+xWGPXmsprQZ514vmJmePIJB6nr7iuPkjZj93jua6TxWDJdFgOASDWH5oEZBGPf1rzaiuyk7mFqFzLab2SMttPIGea5Sfx+bK6EdzDsJ6AHP484ruyS+SQCD6is2TSLR5yTAhJPO5Qcjr3FebJO90zZFTTNXTVUWRCcZ4rTZ3jXHQetEenW0CZiRYyOSFFTPh4guAcHr3NJaLULjbdjOcLnJHrToUcDYR83TnpVYO9o+4d+Rnmp2umkwxOB1FPqSkOls2ZhkA96kiUcZBXHtSpKCoyeaTz1DbSck0nZFocJDG4wenpV2NWbDrz34OeazmDAHA7dantr5lUZ4YcfWsro1SZqxPKnzMARUrJbTrseIAnnJGaqpeDbknIPXHap0kSUADqOBisJPodEdC1a6RaOnygbu/aobjTLlx5UKlu4APWpLPKtjJJI6+9XIpJbZ93XPc96xZqmzHnsbi1tczxOhHTI4P41lFCG3bcDpg5rs5NULwmOeJXGTg9/yqube0vkxhY3AwAMZFZ2uaKVzk2gBUMByOBUZRVXGcH1FdQ2jIWKI4x1rK1DQZbdWZiCo6EEc1nKJal3MtbhVIQnnHX0p8coIBAyM8VXMabsEdO57U4SiIAgZAPY9eazTLTuXCgJyQRgVm3kYZiEOM9f6VeS9jZRzkZ5BFU7gB3BBPHJFLcuLaIfsQWPG4nrnPenDTE2CbOAB07mpQ6PtUjJJ7ZqYwFTxz7E1KijRTsygqvK2MZxx0qxbRANgjjvipkfyTkg5+lDuAQV6eg/WptYqMrsSXTt5yGxx0rPvInt1GBnPU+1XUuHMgIJABxipjLHcAh157ZxU2T2K1uZOnK87gMC2T37V6Bo8SwW6oDyR+veuZ0bTw1x8vQnk9q6pbcRsMngVvTjyq4t3YuJEFYZG7PUitGIRrjHpz61ShQOQQcgccVaS33oxyc+1adS0h0k4RiQcg9Aaaz7xncARziq7kq2Mcds9aieUB8Zz3NSzWxPEfMzkEgnGT1PNSNGVTA5IHeoIpQxHGO+TTZp2RuvX07007IYrQhsnqfamoRuAAPJxmlSRskg8Ec0jYQHaQePyoVmzRaBKqEkId3PT0qruNvnvn0pYzsBAJye9Rf6yXaTxjOa1jr1CWwpdpV9TjnNYNxJi5I7/wBK153ESkEnGO1YcuTOCDkdyetdEDjkbcKEwKw5Iqhq0ghgd3xgAnBx09K0rPiEFjke9cv491AW2kzuCpwpxk47fnXp0UpNI82o+VNnzH8XNc+06wYx/CzY29CAcZ9K8x1KYyuMk7sd69A8U6RNcNPqEkeyInKFlIB+metef3WJHYngjjH0r6GnFxikzwJyTk2iltIBYgkGt7wleRWeoIZ13wkglSM5OeKxGYsQPTtTonMUinOADXZB2epzy1Vj7c+Beq/D69+0J4p0hJ3uVAhu2J3JzgAAHI4ySfpniqfxX+HmleH9Vmv7AodPkA8okDOOwwO/qa8D8LeKpIrSJUPKgDI69K39V8X3up26wT3LPDGuFV2JwPYHgfhXR7TS1tDj5dWzm/F93FHMTEFAJPT+dcHd3MrMQWPXOK29fuy8h2k4B4P4VzTEsSSfrmsZtNaFRWpLCHJEh+mPWu6+FmrPaeJ7YtgqMqeflPHeuHsEe6PlBiBWxo27S9QiZ3KgEZI7gn1rzKljtifT2pl7m1R1B5Oc9qwWY+ZhvmJ6Gr3h3WxLpsUbAt8uCSc8/X0qO7MUd0GIyScj0B9eK8mpc646MrxqFO484OQPxq4qNcRlzyewxUfkxbg4PHUKfWtjfbSRAIu11HauZeZqjKjLL8pBVe4NRysYRlc5XoQO9SXpdp0AOB6etNyY5AhUsCefehMZbtpPtluFlyXAIY+pqE6bE5Kg49PTk1pxwxCLKgeo9uKpXSj5Qo5zyKAMG/0iOCcKGGDycVYggJhwhBx1J61ce2EzDLYPao4kEBOCwJ656GsHoaRTZVe1licMSAD6elWrcmSNlPJxjnvTyyyMN2SD09qkitxCQxOM9s1nzWNYxuY0kX7x12A89T3P1qXT7U3Mg4OD1Fa8luhwACQTxgE5NWodJMCiSM5YnOMdKlSNbXMq78PRcbMA98fyqpcaBkblO4jqD2+ldKunXJ75Boksnto8sMbj1I6U/aND5LqxzTaMBb9RvB579qy5dPZFJ6+uK7uOwWSJGB3HB556+4pE0DepJCsCeTSVbyF7O55q+mocg/eJ4Bqjc+Gw7OOAGGQB1PHfivSm8OCZwUVVIb5sjBI9qbP4X2Hfg49eeOeapVUiXTvseSJ4WSXAf73GfYVRu/CTxORGcgjI/wABXr134ZMcIaNgST0C4wPesabSJFDMVzt7mtViGtjL2bPK5tEvo2Kx71PQAZ/n2rQ0rxV4k8LqzQX1zHwoMZYuMZzgZzj8K72PSUnR3AbdnHzD2pE0ZViKSfMSecjBOatV+bSSTQ4waGWP7RWtQhUudNtZ7fGOCyOOeSScg/Suls/j7o12vk6hZTxRSjaTGofBxznkYFcnceGrO8dVEYVlOSBxnjvXPap4OCykKeccAfSmnTb2sVZnU+KdB0HVo2vNOu1dJCWBDDBPcH3B7VxFtoU327yoBu5xxyTzVddEv7biPfkDIwD9f1p8FxqlnIJh5iOrHBI6kdav/Cxarc7DSfAWr6nPChi8uPPzBjk7c8nGCOlfQngnw54UttNgtb/R7dpUUK8pjCyPz1JznOK+edB+N2r6NKqTQJOFyACpAHGBkA813mn/ALQuizru1GwuLeQAYEeJMnvxxgema5ayrWait+qLglu3qfTug6D4J02wW2s5oE85uLeWTfvY84AIzwT/APXpbr4f2D+bElhAkEhLMgiG1s8HIx3FeI6X478La/cxS2eqR+ehDBGJRkPY4OMnPXFdhP8AEPWIlgZNUZ4l4GVQg/iBk8V4UoVYPqdSaZJ4g/Zp8PajbktYRwKd217dQHQk5JBPY9Mdq841/wDZQsmUyadqMyADmOVA2eOgIwAc9Sa9bi+J2ozaaFniEoPIZWIJGOvArBv/AIk39jGZrJI5SOsUwJH4EHIrSGJxSklFv5hyw62sfOviL9nfW/Cim5vLm0S0B3N+8IJGffgGub1H4b6lZ2onSAXELHrCdxA9Tx3/ABr6W+In7Sfh7xh8ItZ8Lap4WEeryRAW12kgIjlBBDcgEcg8cjnBr5zX4h3en2aWafNGAFDsx5+vXNfR4OvVqQbrKzTscNVRUrRehyF74evbcqTA6AjOD1/LrUK2Biiw8Zzngkda7O48TPcNvaISsRwF54x6Dmuq8OxQapZCK501ImY8O8JAI7Hkda65VowTk9EjKMXJpI8b/s+KWN2bg9gO9Uhpu4E9VHYV9E3nwq0XXh5FtcfZLpc5KgEZPGCPTNcrq37PviPS9Oe6QRSxGUxrFE26ZlyQGCgHg9e5xVRxEZJWe41Fq6a2PHhpj8YGRxj2qOayKvsI7dRXXX3hTVNKJSe3mDKMt+6bjnHORxWXJEY1HmId7dCfSuiNSL6itY5p7cxnA/XrTCdg565xg966DyRM2HjwQeCBUb6UJJQHHyjrWild6k2MeRQ23jk0v2cYyCd2OM1qzacqhcHkHjNQtZspXBzzg/jRqFiokMqx785x1A69aVJGd1kK8jkAjvVvyGwoHHY4qwlqCAAAUzy2OTRqJ6FL7QxPBOD1xVu11660xT9nu5U3DlVY4/LpU7adG8Yx0PpUEvh9tm6P5jnoDUpCub+l/EHW9MZ3ivZFyeEbDqB9MZ/Iit+2+JclyQ93b+a+eWVgCfwPH6155/ZlwoBIIx61Exmt35HQ8is2m3ox3Pdh8QPD+s6UsEwmjYAAo6ZGR3yCRiq+l+H9F1K8zvgmjYbiA4BGTxnnIrxFNUaM4wQfX0qVtTMzL+8IIPXO3NCg+otD1zxL8PLKOUvZNgnkYbIH9OtYh+HtyISySbj6FTz+Nc5p3jO8tI4o7e4HyHjPIPsQc5H1rpND+Kuo6UWS5WO8ibqrAIRxzyBQ4pC87nIXWmXlpePEvmFwRlcce2PapFkuLTAeJuR0ZTXYR+MtOv7gS3MXlAsGOcEAemetdazaBrWloEmgjfGPmYAnHOACeR9KhtDszyCPUg0hEgKg+nrSXtpDqMXJJZRwPfFek2nw8tNQkjLEANkgKQMgnI4NZXjD4bHSHU2pZ1xnkdT7YpKaTuFvI82Hhi62GVHj2HnlgD9MdaryeH71HztLg9xXeW/gDWWtjKoUL/dz831PYVjTyX+myNbzxEMD35HHuK1VVsFoYFvpEoAI4OcVDeRPFy4OR3NdBDdTRJvMe3JOMjrUcssF6SsqYPYetbxmn1HbXQyfD/iW50fUbd4idiMDgngc559q+wPAni2DxBoUMomVnA5A4G7Azz3r5Qj8NwysMOEJ5xnnmuv8Mave6BZ+Skp2jG0A9wc5719TllWFROlN26ps+dzPL1ikn1XU+s7a6TaWd8BTznnFQX/jmy02JkMqgquQScgnOCOO9fNmsfE3WX0l4POk80hvnLEAgjvjnjtXm03irVzcAy3U5KnAy54r0p0oL7SZ83/Y1Ra3Psew+IsF/MU81SR2Ge54rbTxOt1BhF3AnAII5/PtXzD4J8RT3IUyuS4PU9xXu/hW2uZrNCFLA/MM9+a8us4wdk7nJUwLov3j0nSLUywglyxIGQOQPxrVXR4niIZvnIyCT7Vz+kaq1nCEZCTnBrRubwy/OjlSB1Fc6aZxOkywIV01mBIb0wP50yPxEkUo3vt5xjHFYlzqJR97uWJOOSc1sT6RFqWkmRQBIRuXHPPvVcqZmotHX6NqMWoxFkbJ/wBqrK3CNKUJBwcEV5T4c1u40+9+zkkDdtHJ/lXXNfkTeYhJbPIJ61y1aMZL3ldeZSbWx0Oo2SOjEL17+lY8+hwTW7gp8x9K2YbvzYkD9GFJLeQWkLliAfRj1r5rE5TSn71NWZ3Ua0rqLehymn+F0trrIUBs9SPet+TR7QqpdEJAwWYDmua1PxfFZ3DPv4B659+9c/rHxNWe2MUTqjuSFJcEcDPc8V5X9iTezsfS0sBXqJOL0Z9GtGQeRz2Bp8KMeo/OrcYMkg4zn1p8o8lgSM815d+x9qU3Qbc1EqksRz7VddAwyKgX5WIx3rRamewKGJGO3XPepjbNMACOOtIhBbDHrVlJjEeDkZ70hEMWnbOSKYbMFjx7VdE7OMdDimKCD83NO1yblGKzEcmTjB4qWazC4x19qfM+18A1EJj3OaEhEkNi8gzniiKydXJqa1uyDjjjvViSYDmqArsVjJBH51EwQ5O3n6VJIRIcnGelKqGTIA570CauUzEH5/lUJiK44NaX2Y7hu4z3p7wptwOtCWomrGXnpinEkjB6U9rcrnnjPFEO0D5h9adxFUQZcnHepJLbK5Xr7d6slo88DNP3oYx2x0BqWBktbnOMYo+zADOeQO9OurvZJgDIzUaz7xgk81DGlcryoSaiSRlJBJzVhiMkDk1BIhHXPPes1uWriCYhwSelXY7/AGrgfKMVmYOcEcetSRgt0GfrWkblosTXYkzkj3zVfCHBHINIYMHnp71NZ2okOCcYqkmxpjQikA96i2AA4zWl+7TIIzjrUTJG5AHGauwGW5zkYyKh2lecYrd/s0EZUAn2qleWzrwFOOvSs3ENDNUZPNTRqMnuamSzIGSD9KGjMQ3fzpWAfFEoX5+KZOcZCnrT0k3rgg/WleH5e/41VmVYzZoivOTk81GrFGAIrTNv5q8DJFV2tsDBxmmlYnzGQDzSB0qd4yvHX6UkMZj5I+lTZxn1rWJkM8sFQehphUADvzUzIdm4E496jjGW56VpexNxHTGNtCgtg88dc1Iy8cHNRR5I96ObQpaiSSBuCORVYysSQePSrEnGSevpULLk5B59azuUtBiHJweeOKTbyCBxmlwOATzntSxqTz1rPcZMsg2hRk8d6d5ik4Bxio1jxkmmiJjk+lHoZtdSZR5jEkY/pTJFPIBFPQELgnBquUZmwSc5oTElcIvkJDc81LIvzDn61C4KtknNSRPnAIz9aaasK2oxkU84BNWbZVCdMc/rUiCIrz19aryShRhP1pplJWI7m4fzQBwAeKkW6LDHr1qozNJknqOgognKPkjjNUnctbEz2bFdxOKh8lsgE596vLfJIu1hx2qCaVEGF57imWtGVxCC2HOB7U9Y4xkKeB3NVnkY5OfeoWD45OPpSsBYlkXlWYH0qLYuCV4P86qOwjYEnBz+dQvd+VgjPWo6DSuJcSMjEH1ptvcpzuPHrUTu90SQOD3pq2gLDJJJ6n1pxbuJ7DNQ/wBKUooJU8EAA59jxXgvxq+EK6hFJqen2pE4wWSJCSw6HoOvOea+lNNhtouJhgY6nrUN7DbyF0QZjIwc9+Oa7qdTZGTjofmnf2T28rxurAqxUgjoR1rJmtyh+YYINfU/x3+EQnuJdU0mAhgCDEoAUdycDrXzTqNjIhMcgZWA5B4I/A16VOp0bMuVrUo2pEbAgkjNd54Pv03NA4LlxjBxx6V5/EDDIVx+da2j3zWN2GXrwK6XaSs9jooTlTkpRdmtUzovHEklkrW6YCsNwPY1wFtemwu4blcGSNw6/UHIP516tqdpDrmjrcAhyAVOeoI615lqWlm3mZTkkHA96mCjHR9T2/bVKr5pO7fU+5fhR4oHinwjp14CdzxDeP8Aaxg/rXaysXIXGPU18z/su+LRbTvo8z8gGSJecEZ5zk9ef0r6WkkzyB97kkV5VWNm12NtepBOfLUhSRnrjvVRSjgn09uetNuZHZio656HvRCHC7cDJ4IrzJaMtEUsfmAjrnuaxL9Nhx0OetbkyuHx2PpWNqQZWYuBkcVmMxp5PJyqA8nkmsm+kLREHgjqa1rgkgcZJPUVm36gxEMm4Y+96etaxjcmTujE0obNTikLBmzxnsfSvo7w20/9lQEA4IGB1+tfMN+v2ORJg+FVg2B14Oa99+DfjuDxH4fKElpbZtjEggknnPPXg1vSVnY8usm0dvPeyW6guMY5JpVvY5drM23+tLdlLlCuOD1zVd7Jdg7AdhWzieXNal9JEmbAOR2IqRrbkdDisACe3fKEsM9PStK11YFNkqsCO+O9TymDL0dr5oIzz702TTWiPzDIqSyu4gdxb8M+9TXl/FJFjdknjimkydDKdGBYZ/Kn2ylVzzmprYBiSeefzqb7PlTgc9hWiROrEjt1ulIPXtmsu7s9shAOR3xWgwkhB7VSlDzMSDx0pPYvcprsjOGHJoZsMNoHrRNCSx4OR3pqxsOMd6xNIosQysg4Az3oUhnJI5JqsS0fGD6A0iTOrZCnHcmsubU3SJJH2sdhxnpSJIzHkZB71A8h3E4yR2NK10dgCnb+X9anmTNEmSSJvYZOAPeqd4jhSEbIqWNg7EFuCePWmyNh+G4Hr3pFIz1Vi4DA5x+NLsIUsT0P5VJcMsbh88Z5HenrMkgxjANSirlV3J78etNkRigJPBH41M+wZHAHWonkB5JBA6CtIoorTAqhYnIxzmuC8deL4tDtd/HmMGC5IAB966HxTrh0yzds9j74r558YapLrN87u7OhOVyOg9MV6eDp+0qXeyOGtLljpuzj/FGt3Ot6hOSXdSSQW9Pb2rO07SXRiyjJJ4zW1FpuJiQDs7E1qRQxQRcAl155r6mnTVkrHlOTKun2RR139BXRWuqNbjZGpCjkECsVr5I+MZBPFW7TUhES5j+QdyK9KEUkcrbuabeMdTUSRSEiLBXcB29u9cpr2pPqLEyOSTnBbtxxWlfa25AVIMgg8gdDXMXE6TTEsGUZGRV2SDcp2kLrOSMEiqOsX5SR0cMDnAPP5V1dtDBEEkQ7unXmm+K7CyvrUyqPLmAyQvOTWEmjeGx58bwQjavGTzmqcsrPyBkA5z9ajvoJIXI5zmo4bhgQD16c1zOxsm7hdnCDnk881nuxXBGSR6VqXgARc9T3rOZBnk1zz0NU2zX0LxHe6PKJLdyrqwcHPQg54ByK9v8ABf7SN3BHHBrMYmwRunBwQM+gBycV4BbAZPenlyGyM+lYlXPqfUPj/pM8QeC43oSA2VIODkAAdc9MmuY1L46WSN5kStKvO5RkYOOAP/r14MqkQEk554ANZ8srGQgEgE+tSk2DZ7FffHkIhKWjlmPA35wM+9ctqXxW1XWmeFWe2hP8UbEHkc1wqDeQCc8fnT1mKAgDmjlVrCvfY0Lm8mnny0rPk/eY5Jra8PTLFewkguu8bwpwSuRnB9cVyayY7nP9a2NAupUuFKNg5yD9KwqQ90qOrPvPS7AS2ELQuJEKAj8QOKln0S7jt2lMDIvYkcnNeb/Dnxjcw6RCHmJIGCrAHHHY+leoW/jY3em+XLtJUcFeM4rzZpNFHPuJbcfO7HnoaqySvndjArUuruO8JIXaSOvYVli7Xf5RXIzgk1zPRlItW0g28nI7iplcBG6Z7ZqW2sHkjAjTeMckY/OoTbv5pBBAB5/rUM0jG5PDIwTAXJPf2qeLIOSBn0piBlwoAIxg+oqeG3fq3IJ4rmu0zoSHqyrGQQAT3qHGZDxx608xgtjPHantEOmSSetYttm0YkDEx7dufwpDOWcAkgY60siFDjkjqKYRwT3qb30LSLsUwJwSfaopgsrYY9DzVZZCSDjginhCxB5p3voLYsPGu045PrSwTpt+fr24quxMTFgc+oPSoCxOc9D0pbF6l+S7BZQvbqPxqJrgyAjJHpUMSqwBbIHYjrQUwQBkjqaG3YQ+M4fk5+velkwcEjA7c1VuZtrAICR39c0PcGTCjjA6kdazVmBZ4z1xj0pAPlAB6dTVNmdWIPB96USFcjOfrVW1Grk4ZVOQeT6VXnl27kGckHJ561EVJYZbBzn8aZO5tY2JfJxwT0reF1Ylq6ufPXxZvN/iKYNNvCnBweOBjGPauGt9YudNYS20jRuvIZSQR6EEYIroviNIl3r12yNnEjZx6nrXBNdhHIY5A/WvZowvG6OSUtbH1H8Ivj4mtfZ9N1iaOG/JKxuMgPgdDnPPvnmvoTSNfjmRNjiQ43EZ5Az1NfmdBI7ThlcqVIIIJBBzwQRXtvw3+Ot94YRLTUUN3C21BOWJdFHc8ciuxrl0ZnGVz7tstRRkU56mtGG6QnBOD6mvI/Cvj2w1y0ikguVYsowueTkZAxXb2msB9hB6joTyeOaixsmdhCQzcmppUj25AyawrS9LgEc5xgVoxzllyeD6GqinfQL6F/TpjDcxn3xXeWM+Y1IPavNVmkBBwODnNdr4fnM0CknkDBzXXFamEtTog29TzTc45OaaGCgZPvSNKm35mH+NdUVc55WuQTknIBqjPG2w4z05qa61S2t3AdwM9M965PxL8W/C/hOOVtT1W2tgi7mUyAkAnHTOa1SZnfUs3sbOCCM+ua5y/wBPOSxOAOTXlnjT9sjwXpZIsLpNRcqJNsb7SRkAgYB5xzzivF/GX7c9/cRCLQdLhOclprpWG3JIAAzycYySQD6UmnYd7n1HcXkFnw7qpPALEDJ9q53XvF+l6bayTXdzFAIyFLPIAOTgdDXw1rv7RfjfVPNCXy2iuMbowGIz1AJHAPtXm+oeINW1maRr+/uLySQ7i0rk9BgdKwnqikz7d1zxzo+qzlLTU7Wd88iOUHHXrg1mG5L9yc/rXx34c1ufRL6OdTtYMCSPr3r6W8G+MbXxLaAwXKySxgLIDwQcDnB6j6V5tRNsq51KyMxPUDPOadDMGbDDBzjcafs2DnBz0qFrdi5wPz4zXnSi1uaKV0SrcLE+AN4PXFAkV+gA7Y96plDEcE5OeKIoHY5kyBnpWOqHcllQyAh+B+tSJEGQHk4HGeacGAlAbkEYpxYH7uR60XaLiJHEZFOGAI9arNC8QZwQXzxntVwKQAQcUoxL8pGeOfrWctjVK5BbzyzABx93jPrxyakWM7icg+1Sx2pxgEj6elWYrVdwV+QeprB3OhIhjbaucfT1q7EhXBzkGo/s68hR+Oc1Ip8pAGGfasr23LLkNztYHkEdzV+e9EsSgdR1xWSf3g+UY+lNhL5yM8elJlK+5ZaZw4LDcCeBUfnnzCyjYM8gc1IJeACMg9z1pzQqIi2cCob7GhG1/L5gI4XHPqT3pz3ryRkNyp7GqrOQ20qf945qVFyuOMkcE1G4XRmXtnHcDahIZvQnHSqI0eaLIR9+exxW3FAvJJwc8YpoDA4BGD2qOS7uUm1sYMlhOjAsCB1IHOah84NKFJII6+9deuPKIcKTjuPaseW3tJnZtiGQHBOOnsDU8ltmWpdynFNEoxuwRz196Vr8OSAeR0//AF1Be+HjdNvildOckLgg/WmLoV3GCVO4YGOOR6/hUWktLGkbdSw1wHAwcEcnNEZ83AJxnnIqqguLVsTxEJ2NRLqCRTjkkHg+o+lZPfUtGu0Skjn8PU1TZT53PGOwq5ayR3aEgktjI/KqyrIbkbhkk55Gc1okbRbbOi8O2xGXPAPAyK3TEWk4BCjuap6DGuRv6AcZ6Vsx4y3GQTXTFaDWrJdPtwCCe46Vorb7RkcHuKhtQAAOlaiLuXBGD60Gi0MGe2JYkjHNU5INrZPcYreuITk4HzHkY/8Ar1Qe26A8HvUF7FDYEwOg7+9QTgjkDPp7VoPACdh69sUpszsBHWlYaMxJCwIYEY60CQygrgjHf8asz2xVcgcjknHWqzIwx2Jpao1G52fK3XH+eaYWVTkHANMYMXwSeD1HSlXO4k5IHatoktqxR1F84zkjsKzLd1kuwDkgHBBH8q1rhBLwpqhbWwW4DAkkHtXVBHFNs0yDHGCDxj1ryP4m67LPfQWKDKblaQ5+8M8gf1r1DXdRWx0uVyQqhCCT296+ZdZ197vWpJxMXjQ8N1ye5Jr2cHBuadtEePi58sPNlX4u6vFHFp2mwgBIoyzMD+leRXLJOSy8Z7+tbPjLUH1LVpX3ggkHAPAIGKwZI/LCjtjIr6F6nz+hCIHOSozimFGU8itKAeZEcDBPAqCdSgI/ClsCkWdH1aayf5Tx2FXbjX7ieU5YhSMYHase0Qu5AHHr6VNwpKkgnNFyXa5ZmuWfPzZzyc1Ud+oHSpZI2GMjqOtN8sNx+RqeZMnYZa3D28itGcHPWuhS9/tIxAJlxjIPc1hW1n+9BPI7ZrotGsP9JQghRxyK5arVjeJ7P4Pjl/sSNpHGcYBzyR71vCNJ0DEZx6mszQ7cQ6fAobLBeW6ZrVt4ywODgZwa8mo1c64WESBCQ4Ax2B6Vbjl2DHQ9D3/X0qoqDA+bdtbAA5qdgCN2QOOfeuS5sthwmSViCOB3Ipu5ZZkAP1zUIyoBAwueaQHy2zkAE9SalSA1GdYQsQbk8k+lONsoYPnB7+9ZsqFcOj5PXk5xVy3uXniw2AfbpTuBDcwlnL9TVdkTjI5wQa2I7FriMgdcd6z7jTnhJOcADn/Cs5XNYodY2YuJVU4yeBipr7TnWZU5AwBkH1ptgXEgCHBPOT2rXuR8gD5ZsZJ71lpY3gZkCi2JQksM45PI/CpluBI2xCeox71WJWdyVOSB07571Lp+1XDhMkDk1zuVnY3SNQTPbhMgkHoT0qWdY9QxG+VIG7jPepLJheRFXGCp6HqabbW6Ldje2CSB7AZ9azuapC6fAlo5QjKdmbrViDZvygGMnIJzVjULOOOPg5JHasra9sCQCAPSobsVYvT2isvmAYHqPrVaBd0TIxBHJGetOW6aRMHIx1BxUkKZJI4+nelz3E4jVs4pj83UDAHY1nXNpGkhBjDAnnAHArZt4sk5JDj17037P+8beBnH3iOtHO0TymHPpMTLmNQfUYrLvvC0ojeUODkdMdK6cREYCAkk9z1zUk8haDDAE9MH+tWql+olA4Sy0Zo2DhQWzycEc1DqOmEkPsORgkgGuxFq0ahQCVHepjaxSQgbee4IzmrhV0sQ4a3PNEsnScgrgHp2pJdIFwMOCoySPeu/m0eKY4KgDsMd6huNADDIOT2x1rVVfMzcPI8xuPDg8wny1543YGf8axr7wihkZV5IHJ9OM167d+GpCisgyB1yKxr/AE5osApz06Vp7Vx1QctzyK68LToGSMFwp4B7/hTtNudV8Oz7rWeYbRkhWOBn26V6YulhVIA+Y85I9aaNDjAIHzFgAQQO1arESatJXQWMLSPjn4k07yoJ1iubdcg+YpDenUGpdR+LMx1E3ERZFKhTCeQDjryP61YbwrDKz+bGpfkDA4x2rIv/AAXG6GNV/eZHJ9Op5q4ypt7WMmn3KOqatDr95HOxzn7xx15571658N/hl4O1zR/tJ1OW51NhzEVQooBGRgqcHtkHJrx6fwRdxITCRsHTnBIqHTrXXNIuVlsp5YJo8kPFIVIyefwPfOa1Vn8LMuXufYHhTSfDfhdhIug2dy6LtZvLAZueckgjnvXo9r8e7Cxghsk8GWoiBCuJXQxsAAAcBAcjqDXwpbfF3xfo1ygnuDP5Yx5U6jD57nAya6XRf2jW+ddb0wyt1X7FjHXphiD09zXFiMNWrQcU7o2p2hJNI+rfEng74ZeL9J1O90mF7PxPOjzKYTIFjfrjB+XGeOOQOmOK+ZZPHuveDtUbS9Tu5JTZSbgj9sg8ZxyCDnB/IV3fhr48+GredLuzvEt3Vcss4IwDwQeetZfxU0zQPiO51zTLiB76VVWV4JBgkdCQDwQOPpXLgMPOndVE/mb1papq3yF0f48X0fhq9S7s7W8d1Iil6bDnBBGORjpjHI75r0PwcPg38WfhvqFhf6RcN4yfOZ1tdixknChWBGBgZJPJyeeOflTVNJ1Dw/A0LyqYS20AHJOe+O1aOga9r9rby2GiQXHmSqBI1pGxkAyBnIHH16+9ejOmp2SbVnfQmFRwbbs7o674g/DHQfDmsR2iyLaDOWUyEgrgEHJOQfrXCa54NtdxjsbkTy9Qcgg8+o4r2LwH8Ln1OJ7jxXBMjSqGVpWIkz755II9a6nw/wDBvRLbXFmR5ZlViyiVhgDrgjoQenNN4yNF2k7kcnPqmfJWr+FLvTHzOCmRkE9Dkdqqx6fOyJhSRnlgOOK++j8LvC93OHvrKC9VVKiKRQVHAGeBmsfWPgf4S15wkFslh1ANooXBxgHGMGhZvRi1zJi9hJnw8bbyzjGD7VJHCj7sDnv6V9R6v+yJcWweTTNVguARwLkeW3tnAIPFcPL+zD4xtHYHTy8YOTJkAdzkDOSPwr0IZhh5K6ml6mLozTtZs8TaGVFxxtJ4qWAtDjI3Begr0Kb4bX9rcvbXEOwx4AI/vdxg88Vm3HgLULYb3t3CsThivQDqT9e3eu+ElNJp3XRmDi02mtTnFcTcngnqtPFlCzgvGCSQPmqdtMe3BcxMVXIyQeT/AI1UDmSQAEgZ71qlcy23JZfD+nTRkGBQ5PGM4A+gNZ9x4Hglb93Jt9MDofxrRe5dCAG6dad58hU4JIJB+lVYEzmZ/CVxbEshyQOo71nzadqKSfLG7LjO4ggdPWu9t7zbhG5J9qsNfCNwhTIxkj/PFPlRUWeaCSeIYkQkZ5z3qS2ulil3BCADzj9a9J/sew1FSzouSNpwMcH0xVGbwRps0YVXZSDgEc59M5qHBF3MG38S3VpiSC8kjCkHAc4yOlbGl/ETVTMz3M5vYwMASgEA9sY5rNb4f3Em8wTDyxkBe559elYsvh3UtOuvLXcck5K9DjrzUOmmO9z1Tw/8b1s1ez1HRhMZG+WaGQAAH1BGc/Q/jUw8XeHNUvCZh5RUAhmjJHJxjAzyOvNeOSJeWjZlicEDoQelLZ6sI2w42t6+lZOHkUnc981nRNH8Q6cktnPE5KghlwCOccgc/nXL2vwoa9ORNsYnBCjOOuT1HFeerrv2fa8LMJQQd2Ohz1H41v6N8QL+wvEmiuWk25JR2JU8d/pWdmmNOxd8SfDS+0h0EFyZwRz8pQg/Qk/zrJi0PVoLczNFKBGMliDgcetdL/wse6uwr3SpKQBu4xuGevHANdJoXxJ0k+ZBNbOQVzuwD25BBPSrUnHVMOh5ZcapKAFmj3kdc96P3NxCWmiCnjBFehXtppWvXzMxVCWDAgA8E8cVtXvw1tLjRxIjx7iSR0444781qsRNLdmUop6Hn/hzU7LT3DMTG3bdjGfrXtXgX4wabaJHa3ayKowqyooZSc+xzxXir/D67kvQkPzJk4IPf2zTNR8Kajo6ISJQTzwCDmhYmb3Zx1MHTqayVz6z07x3o2ozIkdwqu+MCQhSfwNbEl/aS2/yXCOWXK7GBzzg8g+tfEKXN+V8vEjnPTk4xWpY+ONS0+zNqbuZUxsABIxznAPUc+lddLFNNKSuu55VXKINc0Hr2Ppu/wBVCSEiXOCQMnnrXRaT45itdP8A3rE9gBk8ZHNfL1p8RG2Iktw7FeCzHJOcd63D45imsTGs2SRwcYAzXrQr0tPe3OL+ymt0elv8S7OTxSIkV4235BwQCOeTnoT7V6jpmri+hR0HJGSeozXyQ0jLOkwlLYxznkYOa7nRfide2UIifIQqFB5JBBOcHOOa73h/apODSPLxGDcX7nQ+qbKVxEGdycDIHHTFYPiy5uLmwlMCHIBwD1z2IrlPCXj5bqFWnlxkDkk46V1VrrtpqcjwI4lOOCCDivHqNxbi1qjy4pqSutnqjw3UNeuUnlhldiATyepOeSf/ANdZMc6STB3cgYICjpXf/EXwuI5GureLDdW2/XHT614vr19d2jFIoiZFzn3PYCuVVpNn6NhcU3TTSsrH6WQblOSOlTSzh1+bk0hQoCTkZqOOMNkk9K/O0z2G7ib+Mc00xnGe9ByMAjPPWpBkqB1+tWiCEA59+1PTeOtGSGAIPrxT2Y44GR70xWFWR1YEf/qqVG3857VAjsScjAzTozjk9e1P0JJDEJSR3qB4NhI9fSnhzuyBg5qUOJQQ3B7UJ66AFogUjOT7GpnQF8dRmqqo0ZJB4p6SEnnnFO40iVoCzADj1qxDb7MEn8KqyM5XIOAKjWeQcZpgzTkgLjgc9qrtEBznmiO9Kjn0xmlklQrzzml1JbK+5Q5BAYZqvcohHyDHrUzgE5HIqCY7OVHWmSUJCUY88nvSeZ7mpxELjIAziojAQcEc/WgaKUsgYkEd6ETIJB7U97c7mwM4600tsBHQ56Vk1qWrAsRHPX2pGkBO0/iaEcg5FOzGwJI5osiiAoCwB71IkZjOR/8AWpOGYdx71IMMpAPbFJFIjcBjnP0oQsuAAcU4QHbk9O2Kj8wgkYya1QE2CThh19KiClHBHHPelLnqaR23dfxxWqV0DVzUtrhYUy/PemXN/byNwozj8azTKQuM8VVwzsSKh7CsSyXR804HfvUU0hfj1POabsI5OTz3pyvxyPep1GkIj+WRn8c1bVkcZzz6VRkl6EKTzSLOc4HB9DUqS7ll/wAwICQf/r1XkzLkgjrULyNuBySDToskjHrzQpXIeiHYcgHFTRwmXrx9anSSNEAbGT60olXBwec9qtSMbdCLySFKg5qERMnBGfWrEYYZbI+lNnywXA4zyRVXJICDg49KYBx6Va2YTGPpkVWkJQDC9+9Jlx3IHjO7J6d+aRgMcClK7+vHeldCFxihFoq7cknJAqQNsAB/OnLGcDg/hT/KK9RUoOhEkhdsZ49KkVirYPT6U0oIyTnjrT1ckEkA8cYpmbLtpAs5IHWpptMKfMBk+1U7RzEcjIOasPqLopGc+tC1GQtb4PIHTqaozo4fCDIp8+oszfTrmo0v8ckZJ9aVxpXInlIBGSDULXGOM96sELcOSAarSQjkYwc80J2KtoMN3g5PSpVnjmXpg5/OqxgAzTQPLHHSi7RS0JpcLkgnPYUyP5lJLZHbmqlw7N0JP0pkeSuCcfWjmuBovdwxgZIP86pPdlpDgjGfzqNrYsSeoA60nk8d8indlJXGSqZWyCTjjmkZNuAeRU6uFABHPao5GBGOc0rlJXHbgEAAAPeomnWNgevpSqSpAIzzyaSe3RV3t0xyKLBYkgvkfJbB5/WmPex+dgHioYrNChKPgE5INA01nYFcEjr61ak0TYS/0+LVVERCuGH3SeDkV8w/H/4Vx6HePqkK+RbyruIxkAjjAI4HrzX1VFashBHDDjjtxWR4w8MReK9Hmsr4B45QVJYZxXZGptqZuNj85ruIRzMSMEHgHvUCzHcMnoOteifFn4d3HgnWXiIae3OSs4GARnuP515+5DAJsPXkjtXr0nzRuZxbTOz8FzGaGWJmLI38Poe5rI8Q6eYrsHB2sSBmn+FplhvEOSBnt3rf8R6eZUBJPIDAnnFVUulc9rB++7dSp8KL5tJ8cadKh4aQxtj3HH68V9qWUhmt0Z0O7GTxXwt4fkOmeIbSdyQIplbIGcYORx9a+4fCGo/2lo0FyVB8yMMCe4I6/Q15tR3Z6c6bSQTKolLdGB6/0p8Jy4JKjB6Hin3S/NnHU5NRbc8k9BXnSV2ZvQivNoz8wyD2Nc7qU2H7n61r3TF1YEfLnOa5q+3tPtwdp/WsxIg3B3IPyjtxVS7jyGVAScZHvVq4CxsuDz1x3qrI7qS4UAqOCa2grBucXrMTlGBGcZyD64rsfgHOYr25gc4CkMEHUEj64IP865nU3UOyE4JJ4Y5yai8HatP4T1aaSPMgkIPBxnHQH2rohumY1KEpLRH1WjhkDZxntU8TeYpJH0rhPAvxCtNeuBb3WLWfHyK7Ah/UA+vevQIPLmclXG32Pat5K541WjKGkkJCq5JIB9jVpLeCc/dANQTxIi5U59RUcEvltnOAazscDiNv7OJfuEgjpVRLaUEMTV67kHBAyTVdrkFAO/pR1MrDobnyjgjAHSr0N+u0Eg5z3rNMgIHGCeuKfEm7g5HofWpuUlqXZ7rzs4HaoIYDJuOcc00RMjAr8x7U/wC1mL7ykVnzGqRYSzUnDAH/ABps9gmPl6g/nTorkOMk4zUuSSATkHpiocmbqKMyS34Kkcnp7VWmtzEhHXA6+vFbksIA4AqpcQeYhABBPeud3uapKxzsiv254zk01cjhhyfWrlxatFkHk+tU2+RyGOSB1qCkrjDlSehI6e1Qyh2AOcE9Km3AtkHOOtVzKVY5AINVqUkNSzLMWd8j09aAmzgHgcE01t7MAGwMYqrO7ohwScdQKcSWWkiEykk8g8c1n6nIlhbNIXwB1JNRm/MSklgABnk15F8RviCYJ5LSCTcxQq2DwM8V20KUq0lGK9WZTmoK7ZX8a+Ijqt68aTkwqcAdiR1zXA6gBJODkBM4J9MVlPrkhmPzEgnn2FAupJCducHkBq+uw9BUY2R5FSq5O7LtzP8AZ5FVQGUjJ96Sz/0ydw3APei0t2uRuc4CjBH1FaVlYRxLvwCScgkdK9GmrHJKSaIofDqMdzcrnIGPeumsdOthZbJLYSKBzuFLpyRxxgscgfrXQ2t3aiEKwGQOcAV0XMla5w0wt4Hd5YgE5CgjpXF+IZ7OecbNqv12jtXpXipbR4GCDBIyPfivHdTiZb12Bzz29KT7lqyLNrcSqNpGQvT3q07eYpDjgjHPQ1jvO6LjGzHc96ktNVSVWSVwCOQa55aM1gilrunDYZFQk4z+FcjdqAcYwc13lxOZoyCdygYFcbqUR8xiR3xmuZ6GiWpCVeeIKecCqDW/lygOPmJ4rUtZ0VTk5IHX1qox8+Ytngd6wb1NkOWMopxgnOeKax4AxjipFiJ5Vqj5JwetQFw8/dHsBzj1qgxy5yc1dkUdcdqpnLMR1yelVFWIbGebtJAPAPB9anUhgdx64I9jVcINxBBP0q7BaNIvyjJzzTbSKtchSEsxI5zx+FdZ4U0uS7uIsR8Z4bGcHPoKZoPheS/KsFPJ/iBFeueGvD1vYJECAGAyT7kc1xVZ30NYxZuaPYvp1rGgbhRgc8V0ltqriLaByOpB61nwx7ioHK9uasW8XlznIIH0615sjaMb6Gvaaw7JhsjHU+tW4biK4+ZnwO57Vz9ww2sqknmhWdYCNuQSMEelcspdDRQO90XVxZNuilEiEY2k5B/+vU91rImBKphietcTpTyFDhWyDwfStG0klWUCTdkHk+tc7m7WNYw6m+l66EHknPNbmnXQvFCYOTxj3rGgdGjB2jGAQKvoIcAwSEevPIP/AOusXI3US9cadLHIGKHpxx1z3oMJiTB6dx3Fblr4oF3FFFcwKTGAodcZbtznpS3qW9wC4wuew6VDs9Uaa9Tm5CWwCARionhDEjoCMc/rV+e0eJdyKWX1ArP80B9p6mswWoMoTag+6vAp5IKgD8DQwIxkcY71GpzkHJOeKtaCV7g8Zxk8j1FQluQOCelWGJC4BINRrACDk/MR+dJlIaDgjOPpVhWQggEc9arkEZBxnFNwF5LVN7IVtQKDzCCM+lRywsrYAyKSQE4OSRmk81lUnPPqaFawJjXnzgbeB1JqGWc7vvd+lQyO6vxyDQF8xjkYJ601qNE6sJG3EncentVDWVYW7MDgBTnmrCRhJORwPSqetzmOwlYAHCnrXRG+hD1Pl3x4TJrV3IjZDSEkAYAPcCuLuo/lBGM9811Xi+R/7Sn92Jye+e9cyUPIY5yK9+g7RR5s92Z7SMp3j5QO1amm6sX5cYK8YNZssJOcDgdKiJCDAGMdfeu9pSVjJOzPXfA/xSufDU6HiWIMCQTwcdOBX098PfizpXjGKEQzqk5HMTnBB7gZ5NfCOnXITcGP3ugNa9lezW91HLbytDNG29GU4IIIIIPqKwcXE6E0z9LtLvzvQMcZ5ArpLe7Vj8xHPvX59+Hv2lPFuiRCCSeO/jyD5twSZBxgjgAEH3FaN9+1p4yu4vIge1t2IKl0jyceoJPUfSqQ7n3950aoCG4zyRTLb4qeGtCne2vdXtbe4VQxiklAIBOATk9Ca/NTXfi14v8AE7N9r127QEbQkEpjA4xwARXM3V3e6lPE11dT3jINoaeQyEKDnGWJOPxroiYtn6M+J/2zPBGjanPaJez3LxHa0tvCZI8+gIBz7kcV5Pr37b19ftImj6Y8aFioN2wG5eRkY5HrzXybaWYjJlcBO4NTw3pgAIOcE5JrspxuzCb0PprSfizrnixXa91aa3eQECKOQ7APQZPH9a8w+KlhC29w4ZgfvMxJOR3rmPD+sv8AbrbBGwyBWBzyCQK7bxposVzpQm83cSB8o5Hrx3zXTazsYXR8+XsItLh9gADHPy+uarxTksSec9q2dYsjGzFhwT39Kwg22XGOM9fSs5pFKSCUmU4PAzUBbymIJyffvU08x6gc8YI71VMhlHzDnPPtXLKzL5kSeY0rHYcDua2/BniOXw5rS3SsUypUntgkdqwY4xHyrEip12sMHg9sVyyStYpS1PrTwt4uj1nS4ZVZZMjBYc8jrketdGbjzEAA5Ir5P8I+M7zw1cp5Z3xZ5BJxg9eB1r6F8L+KINbtormKXcuRkMCCOnUV504W0ZopHRucdScg0CRnwoOD79KpTTb3LbuSadOCEVg3OOorjlGxSdyR5nhn5I298/WrUM6dM5B9RWekpuEbjkd/WpLYN5hDkAD+VYvTQ1iaInDKBjA7DvV23tgwBzj2qtCiRbSDvOO1Wg20ZAwOwFYN9zqjcklzCNypweOO9M84kZx170xrp5U2HPpxTEmw5UjFc8mdEUP851kyMkAc1dt2DqHcgDvmqPlkEEDg96kRDwM9Dzk+/NZPc0skaalCMpnNNaNwAysVPfFV7d2jJzgD1q4WR4/vc9cii99yitvJY7zkCpFuQHAPIppwQQfzFQs6ouFUZpJ2FYtSMshBUcY5FRzkLFkHnqMVFGx4JOBQzE5B59PWp3F6CIRJCMkhwen41CG2MRnJ7VOIgQCBjrn3qF4jvDAdP50rFJJkuSTkngjpUP2WLzMv0znB6U8FwOOgGeTUT75n+bgHkcdaool2eWTgZXtSLPJvBQ4A6g9/amo5GFOfSnSZK7VODjINS2PVCq4kGGUEEc1X/syylkJkgUnGBxUsJEe3d1Awcd6nkRSoccH2qNHuVFtGXceHGiVpbedgMcJgfjyKsaHo1zI++cgkcAtz3q3CzDocn61qaYZZJAuBg8AYoik2dMJOxoWVvsdVAz68da0zbFcEAADuamttOCIHfO/r7UXRKoRj3zW+xrG7JLfJIAxnHX0q3bTZJBOSOoPWqljEzAEDAz19atrabHLA898elT1NR7Lkkkc9BVOVsSAEc55NX44nbkngdvWq5hZtxYAHNKzY7mbIAZMg8ZNOKtwASd1WHsGU7s8d/wCdUjcGGXaTkDj3FFmO4SqSCDkHGKpyQMUJJ4HTFXXlEgyDg9Dmqc7Y4zxjkU1uVe5RdsKVPQ+lRl9icDt1NPkdGGACGzwQetZ88mM4PI71pCzM5O5HdTlHOO9LAQsW44B9fQVns5kPzct2qrqUzw2ruD90cnvXVHQ5WzjPi94pNtp72cTDfKCmT1AIySPevDb2X7HYs4wGI4H8q9T1Xw8/iWS91CdwsECkDc2AuBnI+teN6tcFo5EB3R5yD7Z/wr63A0HCnzSWr/I+YxtZTqcsdkcZOkxmZm+YsSfzNJ5ZYAEcYxRPdl5CoByCRzVq3BYAtwBnJFdslbU8/VDraMInXBOOPSoLiNBnB56nNWRiQEg5+oqm8fznGSPesZDSuxbCEuSe3SrP2YFlY+x/WnWcnkoVIAJ7j3qedAyptGB3PrUjsRMnUjkAnrULwbeRnOc5q3CTGDuAP19KXzQwLFcY7VNwS7jAvlgE5BNdD4ZjeeeBM5BIHHbmudRhNIASOtd14CtvMvghXvkHFcdV3NEj0/RIZY4QCS6KOD6eta6FQnyEjjB96dbxrbxhAAQRyCafDEu44GOOledUsjpiVI4SjnEfH3jx1561Ic8EjBPSrUhEDErg4HbtVa6ikZEc8g88d64zZDnRTGGDde2KoSCXzOOg6VZDAqADgj36VPI6mMEYPuOtZ3KsUoBLK4BBCg8+lWI7gxzlOcdQaImKNgj6HPXmnxKBISRkdQaE+xVnc2YtQREBQkOMdRxn0FQ3M5dQCcknJJqhFBM4JXkdh6VbNuccgggc570N6GyFTBO4DJHQ+lTLbS3XzyO2B0AxzVdMgkDgVa04uXO4HYDwT61ztnRBFeOx+ysSBkE5OakhyhHHA/KtS4EUked+G+nWsx0ePJDZB6iuduxrFNstrdLBhkJ3e3OKltnH3mcsSc8j+lUdPtnnkwxyueh61pf2cS+EwADyaxV2a26E/wBqQYOScdh2qdT5kYYcknGDVOKxJm2g8dyBV9YxB0OTjoR0NLVlK3UguISpG9cH1qxZkL1UnpStcG4XkA7eDnvTVnVeB1B/KlYksvEzuTEnzAcZOB+NNSJpgS+Fcds05ZnVQBxk8movmOQCSR1NIFqRECGTIOcdSKUxx3BVxnJ5zikeHK4JJz69akij8mMA5xnk1OpSstxklorKQTweBjrVRbMwOcZIPQE9K0shySucAck+tNYDgHB9qaJ3M5Ld1kY7cjtmpEQ5DFDgHk1oBCjAjn60twVl+QccZJH071SugcdCq7q0WFGMdiapGzilOWjBz3xWgLdAmM5PPHanRWe9CeAc8c1fO7kcpjXGjwOOExx26mqP9gASZIGzoK6G7iJ5257VGsW8BTnjnH4VftBcpzN5oZVyUBI9OD2rP/sxpR5qKcZKknPbqPrXcRIROVdflxyWHtUnlpGxAQY7YHeqU9TJxscBJYFk2MuCOACDzxUSaSEXBQAdc/hXdtpsV1cMzAZPXgdcYqNtBKHDLuX2+laKdyOU4C58MW+oKxdA2RgE9R/WsGX4e2U0rqibARycEkH8a9RuNFMGNp+Qdeaim0hDAHiD7gPmPb/Oa6oS03BLQ8Pvvh2wEiBDtVj8xwdwzwcVRtdI1fQy/wBjkkhZjzsb731xXsk+mPG/IwncnrVKXRlbB6tk447VvGrK1mxcqPJrzWdVgKfbS0xXkCTBH8q7nwZ+0A/hwG3vdM32YAI8hzuBzzweD7fzq3d6AJJGLIJBjBDAd/r3rNn8AwXWGZPlx06VSnB/EhW7Hq1r+0f4U8QRgPLc2YAALXMRUAnjqM8DuTx710dj4s0bUEza6vbNnIBScZP6818z3ngEbTHCNgHRgOv1rNfwff2y4UqVycKRz+HFctTDUJu6dvUqMn1R9m2HiD+y4CrlLknkbnwcexqrH8RkhvNj221t3BQ5yO3418bpda3oAZUnuIhjJG4kDnsTmr2j/EXVLTU4bq6lkudrDKscjAPTiuSWWqWsXdFqs1ufZ0HxGZJIw0yod2QrDrxjBNdb4e+OOkaDqdp/wkCCPTGYrNdREERjBwSOpGRg49e9fIVv8XdP1ePM6tbTg8KASAPUntzVHVfiZaaxYzWMw3vzsYKcE54z7469K55ZTGV020aLEuNtNj6G/bOvfA1rr3hjxH4F1Wzu476Nmu4bWUkkgZUleoJycg4OR9a4XwV8ZNIt76JdUgQWzLtZmHIOewJ6Hua8O0/TZNXukgg2AE8biFAz6nHSvYvhx+z3ba/qED+JdZS005XBkjs2zIUzyAxHB/A162Gi8NSVKLdl1OSpJVJ8z0N7xq/hG3EusRi3NuPnKx4I+pAOOnqcVzNx4A0HxjbwXemyshZwSFIAI646cZr6B8O/Cr4G6XcGC+1C/wBR09F24vQ/lg5yclYwT6DHaux8G+Ev2edP1C4tWieyt5BiG6smn8oMSCCeCc9eSMc8+xUzL6vG0Xd9ghh/aO7Wh8nah+zTrkFqdTSJJLBgGAWUFxnvtAziuR1T4ValpilmglRW4UsuCePTPT619qeJPgt4p07wxqWs+E/FQ1WwikfyLEZyYQTjk8EkYyBj614HpXxdiu9daz1+2igNtKY5MjADAkHIJI7dq2wWayrp+0ja3YqthY07crvc8En8F6jZzZKCQj+FCCRxxkVlTW89vI3mowIBGSMYr69vvFfgnxPo8ztp9mJ1BZZ4sAkYwcnAP51oRfBHw74l0GK4hvLGBZzuUgqVHBHJByDng9frXqfXqcdW7HMqMlsfF8d26IAF5PQetMgneKbncQ3Y9q+hvGnwIXTtaa00sLqQ8tSZIGDgMQQQCcd68x1f4bzaTOyXKyRurdG7+uPxrup1FUSlF3TMnFxdnucvHdtHjacAZyKsQ6ghYFsMetJJ4XvEbAIXJP3zgkdqhvdFubBA7x8McBhyDW/KyXsXLlbG8UiaIOccnpxVaPwhot6XzEQSc7gTkewz61nhWe4CElCByT0qwl0bNSuck9dp6e9NwVtUQrrqU5vhpDcljBM2wjCgnJBHrWRP8O9UtpAqKCueGBGK63TNYMRwc5JyMVspq4MgzKCc/d9Kx5U9i05dDy670TWtLRjPA7ovJZRkAdetUlvyMkoQR1PvXssfiGEKUlQMnQqe49PxqObSNE1jDzWiJEeSi9CT1JIwc/jWEoFJnk0OrpG6l5GUnjPpW3D4jmitQttdOA2SwyRXW3Pwp0fUrmWa3uPIjIGyHBODjsSeh+hrG/4UzqlqPMSWJ4yONjZI46kYpezdtieYq2Xj7VdLnSTck7KeI24U8Y5IANdVD8UhepG99p8eW4ISQ4Ax2yP6155qvhPVrWfZ5TMMFgVBJx74zj8ayTLd2/ySxklTjknikoPsUn3PabDWvD2p7J3zaBTtIcYAGPUZGDVDVPCGlak7y2kyyx5GDGwIJHB5FeZW+rxKpRyU3DBI7fWo7fUiGYw3LIpPZiOfwIpOEr3sUrdD1AfB4vp73KyFBt3KAQST0x3NcbN4bvrC88gAtnpnvn2qxpnjXVdLiCJqM0sRIzG7Fl49iSKtf8J3cRXi3EkKygAcdCeeeff8Kj309BpJlO40u90aHLowQnkjoTioI/EF2mNxJA/vCvT4PiL4a1nT/Llf7NPj5o5YyR9c4I57c1jaPY6RrOqNBBPC2ScnpjJ71pGvUWl2iXTg9GkzK0P4mS6fIAWZIlAyBkn3612Hh74zw6bM80ZxJwV8w4DHPes7xR4G0yKVgMeZjOYiB171yK/D66uDiENMR3AHH60/rE73bZyywtJ7xWvkeu3/AMcm1i2KLbRFwdrMJCRk9SCev4VyusammqxrJCVJJ5xnJ59687vdAvdGkAwXK9QOoGOpqubvUNLkjk/fRZ5AIIB+gxirVW+5HsYxWit6H683HpioY4znA6n1q46K2S3U1AihWJz34zXwyiz0ehF5JU4bihBg471bnkBQetMhiEoznB9+9aJaCIAAT0/Gnxw5YA9D6094TFnv7Uvl+YgwefSrRLJjZoIyw5quIQcYGKmVyihSSR3pI2Xdxj6570xETqFHNQKM57HtVyVA3PX2qLAXt+OKAGAHockVFu2twBirEcgI+bkg1HsDtgDPPT0pWLQ4ThlII71CeSOeKvw2gkQ5GCBVCdfLlwATzSbYrXHjGME8+lKp+Xk/nVPfh+Tg96cxZgApyc9BSuyXY0obcSDOetTRWieZhxkVRspWQ4JIA6irZvUzjPOaa1JZaGkCP5osc9qzL21eJyGAA7n3rUg1NIeCc/TvUF1OLpsjofXtTYl2MOVCvGMg96qS2pJzj6V0EtorLk8HtVWW3BAXPPrSa7lLYxPKZTgjr6GmS25VQQeSK0JrVsHuB3qi4buTxSsjQqYZcDBqZWJGDxT+WIBHHvSsgxyaSsh2IkZxkZOPao97BzxUhzkYpwUEjJxTTGlYjUljkjFOdSBwMipWXbgjmo5JTgqK0TArudvU5pgcoOmak27znHShoCV9ulTdsuya0Iw5J59aRyQMDj3pQhTk0pKuMDk1FwIFPODSFSTkDj1pzR9/51LEcDBBP4VEd9SkVyCWGORUqkx855qYDcMAY57CmvFhsnFWu4nZkfDEEnrVmEKoyTVXBIOM8UsLnOO1aLcxaNDzAq4B4PHFWrG2Fzlc45zzWUWOetXLe4eFQVODWq11ItqXJ9PKEgEEgdqrrprSZzwa0La7DpuYgmoxeRiU8gA9SKrlGtDEltmt5sMOM9TTpI0dcoOfQVd1WaJgChyf1rNjYsc88Vj8LKTCKMh8NwKt+QCgyQfrTQCwBI+tCkpkkcelUK5WezLNjHFO+ymNff0pxmIbIPGe3aplmBweSfQ079iSskbEnAJ71FOCo6c96vG8WLjbk96pXV0jkgDrUOyGl1KWzI55PvTfK+anNcJnA596ieVuqnGeKzLVicFETqenSqrSFugzQI2GMk/jU6MIucZo3LRTkRwMHgetJDtHD9fU1cZlk4I56VBJAjHrgYpWKRDJGjHgjFQSW64yOgpSDGTg5Gant2jkIWQ4GeeaExFNXIG0D86ljQKhznPtWuuiQyfcmU5GcZ6VBd6RLbJwC3GSRzTVykZEzrtIHbqfSq8I38Zyc1Za3JYjBHqDVV4mQEoDkelA0LJG6kHPTrih5ywCkZI71Np7PISHQk9wRU89vHnIABp20BK5nrjgkYI7DvVhLn5MAkMRULjbn5sexqu8j57Ae1IDUWUqoBbknrUFzK5XAOR1JNUfNIIBySTg06SYr0zg9a3gybHj/wAePC0+u6UHgBDQqzMOACDyefXivkq/smspWRuudpPr9K/QLVrZNQtZYnwA6lc8HGQR0PWvjD4m+FJNA1qeIyZhU/u2K4LDuT2yK9jDy8znas9DltGcRXKAEnaR+Nd5d263GmJKRuY8YH05rzmCUrIAOp6GvR/D2+80x2cAqnAx2NdlVXg7s9DL5ctZLucLMji9WMLks20A+pNfcPg1Yv7BshFGIYkiCKijAAAwAPwr4yvofK1AMyMpDbg348HvX1v8KtVj1Hwbps7OzuYlEm487h1P0NeO5c1kfT1o2SZ0t3GF+Y1mSOFlxntmtWeUXDbR0ByCelZF2vlSknnB5rmkcTT2RVnIUMM5yOM9qyJnIfJHA71b1O7UOQrYOOlZLSSyrhVyMZzUrculQqVWowTd9iC5mRHLkdeeKytQ1VEQ4JLeg9Kv3WmzXURzkYJrn72zMDEDJYdc1cYy6n0FDKKzV6ll5dThvFmpzXN3ERmMA4471b0q/MkRLbmwOCau6npwuUO8Ac8e9R6XbBFKbCVHArZbndLA+yS0ujStLx2dJmLIFIwVOCCOhGK9U8G+P7lWWK5mDocEEjOB0wcf1rzIZkVYSuFxgsR1x3qG/uLvSpIpIGEi/dOf54rW9kedWw9OrFxlHQ+o7DVYr+3DBuSM4NSEyGRSeFz+VeJeGPGD2aRyB23d4yxx/OvR9H8ZQ6hIIy4DYztP9CanfqfH4nLZUlzR1X5HZgfICRkHoTUMsAQ5A69KLWdrhQCMg9K1LWKKQhZCAe1J3R4UoWZmxxFxuA49DR5pU7Sp+tat9ElovA4Pf1zWUJhIcgY54rFsXLqTW8h6Z6noasyhHADDJNV1g4BB5HP1qeOMkAnmsXI2SI3gCDgng9qkikKoSe3IqZYx0NRtHjI71m2zRKxCb8A85xTjeK5wOvahoFwCRk981E9mWBIOOccdqVwu0NmRXyeprLvLUMhYLyO9aT20iICASB3qozPtII47ijcd9bGM8hCkBcHocdarvG5UMQRj1raiRN2SuRnmpGRJEYFRjHFNLUDl3L5yDgYqpcyOIGO7AHUiuhudMGwhRnv/AI157411J9HjCF8FjgYYZ/EV0whKTSS1ZEpJK7Zx3jzxo1hE9vA25pcruB5H+TXjWoTT6jNLPK3mOx6sfet7Xbo3Vw8k7ggEkEn1PNctdTswKwyYUDAK9xX1uGoxpRSW/VnlVZuTuVsraRliMkHp6+tH9sDog2sMAA+lNj06e4UljwSMGrtvoyIoLnJB716sUcUivDrErk7TgHnj1qxBrczxkA8Zyc028tra3QIoVWxuIXriqcEQjbGcjoTW8bLcwd2an9uzmPPmkEZ6HrQPE8qLuYtv7MrHH5Vj3Mm0sBgjsQeTVIykc9T0FPmSRKi7mxeeJZ3BEjs5J4JPbFZTX6SMS4wSe/eqcjGVSDkHGAfSqUlu4BG8E+vvU8yaNkrs3Jby2uLfYwAI7+lc/eqI33oRjjpVaa4eJAhJyOCaYl4hUq/A9fWueUjdKxYi1NnXYx4B4zVfUYww3A/LmqcrmRwVGBnH1FSAiSLDHoOa5m9S9iijAZAHHQZpIgEbB6E1E67bjABIP9avrFGcKRk4FYyZYrxqUATj+tQCMgjPUngVbeNpSiBSDnGe5zVy30GaQbyhIycE98VnzaFWMmXJAGOnpWe0b+aAuRnpnvXUy6K5jI8okZ6gVp+H/CMlw+6WIGMjANQqltw5bnIWelTTkbBk5rvvC/hZ7hhvUp6knqa6PTPCUVrNv2jA5J6AA1v2dsVIiRBknrnGK5p1mbwp6alSysV0+TYsYU564rVgRzMg5BJ6++atppU0yAyrsKng1saXpaCRXKguCBn0/CvPnVudUaZYtdPl2qCM4NakNizoCUyQavWsIjUEZOT/AEq5HcrEQCvPYVyuonuaqm7mNHpce4lwQSeM+uauw6TkYJBT0NWncNJll49hU0Myg4ByDxzXO5o2US1ZWMMcJGwZx6VG1qu/OAKuQSDjJqxDbpM+QTk9z0pNpoErGL5cjnARlQHgkHmnRF4HCrkDqT71uXNmRGFiGevOKjt4IlX5wA+MEVzuOprEqw3Dr85bH1OKvW964jIJJXqATnFV5LJJsqCM56GoPsssSEAfL/OsG2mPQ6PTtVQjY43A8c9qpapGj3QeJcAcnbxz+FYUM1zGu0JgZ69zzV6PUJFKhwSCcEGrU21Zk2tqjYsWSYBZBgngEjvU2o6I1r8xIA7YNZsWoJlV6Enk4xitUOt5bgNLkgcZNaRkmrEaozMIFAJA9Kq3G9cFW4z1xzVmTTZJHOD09f6VIlo8DBnBOOgIyKh37B6mWkjOSJB9CQaapAOCOa9et/hhYeINDg1DT7hiXTLxyYBDDqB+PHP6151qXh2ayuSmw4BIwe2Dips15hdGO5HAB6dc0gTecE9RzU91aGIEupB7ZGOaph3iUkcjPSpTtuNK4vlhHAIBHrQEDycdAKi804GcD1xQl2EYrjnGc1qpIEieaJEAxwTWfdW7ToUAByDwRkH61K1x5jZLAHPFOScYxj8TXTTkmS7nzl8VfBY0a689AwEhyFI4AHYV5VNncc5HfBr7K8Q6Jaa5aSwXKB1YFSe4BHODXzv4/wDhvd6JK8lvE0tuWJBAzgdh617WHl0ucM1foeZyn5ckD0A9argg4B61cnhZUII2gGqqoiAE5PNepBo52mNBO7A496vWFz5bcnJPUmqgjzkkYHamQsImwc5J4qmkxpu2pqtbmT50OD19qrhGEqu2QVORV7T3BAD9M8U++t2IOwAL2oUUiXKwQzpKQBgHvWtZwlI1L8A/pXOW6iLgE57mtq0uvNjyxGccVvBGbmzZuHWaERjhRxgHrVOCH7yk8dMUyKZsEDk9qms48zkuTzwc+9dUNDJybN3w/p5aUOAXC9MdjXTa1rey2SAkknkhjWHousDTFZVQEHqT61maxqxu5S4AGD0HtXRzLqRuVNWt4LliQwf1PcVzVzaIoJAJx7VoXl0VXcuR6596znuW2gDkHjmsZPQi+pQntn4AHfNQmAFgCMZPJrTLEsAeMcUw2/U5znnNcktjS/czpLIREYO4dTTyilAQcYPT0q7DbGRSW7DioJ4iQwA/OsXqGgWMozhuRmu78IeK20mdTG4KkgMp5ypPOPQ1wCWpwQpyevTpVizeS2fnk9/fNc043NUz6Ystajv4kdT8pGdx+la0M4dQCwA614t4R8ZFHitp/uZChugB9/avSkujIgYNjcOD6elcM42NY3OoVwmVQjPfFS27vLMA6ck1zlnM6Sby25s8Zrora5xg5+bHT8K86aOuKdkawUAbSOnWrURDLg8ntWYs4GC5PPBNWYbpOhyBWFzrinYnchX+Xv1OKRxxnikklRQDnjsc809cMMjnvg96yZtHdDluAQC2cjtTWZOSMAelCwGXrkDtUrwYBJAIx261k0aIRZMoByR7U2QscFW2Dv3P60kbMgJHbvT4l8x+TkZ5rNp2H0GyOyIDksQO/emLITyx6Vda2BADDA7HHNVnhWLIDBwRzmjUSFinDKQDk9jipvmJBA59D2qqgyw2rgjrmrDP5eGAyTwSKSuBJFKeRwfUYqQpvJGO+agjmUsACA3tUskhXnPOOnqapWGhHt8Dng59OnFMTAxnnngUi3Jf5cjJ7HrUoiEa/MevcUhoruCrg449RTN2DwTjqSe9WN29sdfU1JHD8r5GSeM9qhrQCtGwlOcDPvUgidsAn+VMEBjzg9emOadGsi4ycjuSKz16mkdSzBasjADoeM4rodJsxE6s2STjGKzNOiMjAH1rrrCxPkqQMkc5rSPkdUVdF3YGQFTyBmsy/BPTpnB4q45ZAQOD0qGMB+oGRTk7o2irFvTU/cgDBJParzW3Y8cduuar6aQuVx0PGK0xIHJBPPTFSmUVVj2nABx702aEMR1xVsoHPXBFKoVBzyRVp3ZLZWk06R4sjHTpXNajpkis5QZOc89BXasd0eR6Vm3iKeMcmi99ybnBzPNAcsMcd6zLrUXKsGyB0FdrqVh9o7bQOSe/Suek0gecQVz6cZpWl0GpXMJC7kBST3zU7abJcEZztI6jqa1ItHKnftwM4/8ArVJMpt0xjHGa3prUzcrs5trP7FlpCCAePeuH8d+IHtrJ0hGXkBXGcYGOvBrutYvQkbBsYPU88H1rwHxnfz3upMYH82NSeVz1zyK9TDUnWqKK2OOtVVKm5P5GdrPi+ax8Py6Zk5nDBiMdCe5OTXDanbD7B5i5Ix0Aq5qvmTSEyqQc4BOeBWXeXIjiEW/cMevSvtl7p8j5nJmEidi/rkGp4RjPp7dxWjPpxZPNHJPQVlys1vwOp/SspJXJtcdJICPlOP61AchQAcknNREtgnHvT7dfMGSSDnBrnehcVYtRObh1UjoPzrXVQ1tgcEDvWVaRlXBzwOlX2f8AccnBY8VI0iCE73OSCB1HrUcyhwQG9zin28H75gTgkcmhodjH5wR1J7Coa0BO5HbQlZQc5z1r174b2WczkbVVdoHqc15fawkugAyScADnNe2fD/TXt9LGQW3dAV6dutcM22zVHUIs0qkhsDHJNWbHy5JShOHx19ah3PagoQfm5BpltsWYSPwQc4655rz6j1OlGg8AwRgg55NOaMyRBQcqOoNOurqO4iAQ4J7CsyGaSGRkY/IehH+NczdtDVBJaFSSCTnt70kdm8QJI5/Wr0EoEoBGQeARzj3NOnVWfIJIzycdKz2KVjMcSsWJI2jgADk+5qxDC0qMc4x145NW2iQKAvJPOarCR0YKUJDd+lZNtM0ijT0xGiOAeCMGpJyFkDE565ApungjGTnI570s8GWPPB7HrRfQtaspPGJLkAEgEdO3WtK3g2xkhsnHNUxAQxKDJx3q7ArxoCTjPUelc7ep0RVisY5JpCFcgD1q0LVCgJBbAGQO575qw0IZQwC8jkmo423sVB78/nXO7G8GEkIiUPEcAjp6UttK8RwWbkcntS+WVcqMsPXFPaE4yRk9RWV2bF2F1Rgc8461IPmmzjPHestoWLcE9astJKuFyQc8+/saXMWtEXIkBYgAA4/WpfKXH+0TztxzUMIBGTnJ5z681aVFQjJ5PBpptmew6DbnY/AHU0qqEwfU8VK1oQhPBDDvUKhklBJJHQ1VmTpc0zYRmLIHPqaqTWyvwScA847017t8YzgHo1OtZGDHJBHUkmkkC0Ke0xSlRyCcj2qQQ7yGIyRjGKvPZiZsplc9SDnNRi3e36gkeuKLFLcjSE7cEZz+lRzWwjTgMCSDkAmril43VcEg9jU2xpDtyABxyM0kirGDPCfMUAHBByav29rtRQCWBGRnrVua2AGSOc1NZ7HY4/h5IpWsx2vuUp7M7MgDj171UWFlbJACevfNbjyicYAIA4waoy2koYkkFD0HWh3M3YqSWyygZOfcVDJaEHIOTnkGr8EJGcggD8hUghQYJ+YZ6UJktXMdLV1YkjnP51ftwCP3hOR0B71YZBwSOc8mm/ZyWyeQemBVxkLlRBLFE6EfxHjmooUEmY2G0dj+NTyKFPzcGo5M7gU5HfNaKYJFO50VJsggkdwD1/GqdzocSIAgAJ4Oc/nXRRxuhGQSCeRTLu3EkSkgo/f0rRVLC5Uzi7jQSPmUZ5yf89apvpUyoAVAHYD0rt1hCAgjIA5JqGW2EmAo/Kr9omLlOFfTvKABQ5OQeKrtZKh5QEnkZFd89tEVIKDPQnGSKp/2Qtw7jAwp4PHIPb60e0iRys4O70mG/jdZIgRnByO1c5qHgKzCERRkFmByOxGe3SvVp9GEQMQTJJ6kc1WbTAsYR15/vY6GrjUt1IcX2PG5vAMe3cu5Wzgn1GP51iXfgu7s3zGCVHJI717jeaIcDYMlevGPrWbJZKMoUwRwQetdMar7mbXkeNMb+xQAKy4OQTkHI5rc0f4oa/4bd54188tgMsjEAjOe2cH8K79tFSRSSobrkmqsngqzu4igiGG+8ec9MfhWkai3sQ43ING/aHlluA2paepgKhWSAHcp5yQCecj6V6loXjnw5q9pHNFqEcSMN2JWCFe2CCeOa8WvfhpaQbyobHYrjj8+tYk3gmaMt5MjBSSACMk/0rjr4ajWd1dM6KVSUVbofWmheKJFili07WZfs0qsj/Zbg7SpGCDg4ryT4j/DGSE3Gq2d0kkZLPIueSTg59D15Oa8UbT9Y0WMiFp7aMHdmNyMnB5IBwR9c1d07x3qumzqZt9wMFSJCeh689a2w2HWHTUHe5NWo6lrrYiu9Qu0nMDu4QEqVDHBzwQfUV1/hPxOPCEUVxZAy3n8KhcjPXkdxXEXfiNNQuWmuIVBJyQufXuK9I+GOteFbC8WbU5bcHIAEwzgYwRjOMGulptWklYxUrbbnR+Abzxz8WvEjxRavJpoA377YmFUA4AwBz3656d69Qs/gP4n1nxdZprWoxalYRABrqWVSSD1AAAOfqMe9aWjeO7HTIzbaLLYoNqsI48EhTnBAByQc9+K1LPxpqdkGkjkBJJY7gSCevHPFeNiMbXpxcaKtbY6acFJ3mb3iv8AZK0vxS0ctlqraUUUBUWAMCw7nkGuR1T9krVbdUtLO7tNW43NLMDCRjAwoAII+prrdP8Ai9qt2pQlLYjI3LznpgkEHmum8OfFWK3lQXtz5jk4LNwAPU4GBzXixzfMqe8jsWHoy6HzN42+A2q6PdrDLok7EjIeC3cjOOfmA6VwesfDOOxkKTwT27gjcsgIJzzjBr9DP+Fo2VzGI1TemQWZWBBB9BnrUF8PBvilEjv7a0l2ksDfRDGfXJ4/WvYo8UVVyxrQulu0Zyy+Lu4uz6H5ySfD27MgawG+Ijq55B/Ac1kXHhrUdPuXjMEkjnt5Z5wOcHHNfov8c/hDp3hb4UXfivQdO04JZxedNHbRhCUJGGBB5xkZA5r5Z8GfFPw54gSBdc8rTrrzCoBJIC+pJHGelfT4LNqOMi5RTWvU82tQlRsm0/Q+epYHjJeWN0IIHzKRj65FNiuZFDKrsR6dq+t/Fnwv8La9pxuYGjlEnzCWKQEHA7HOM155D8BLC8tHn0+9aZDkByysBjIJG3qcjpXoqvRbspK5zuMrXszx6PWZYowMHA4wOmKuReKZbeRAHdFPUAkAfhXU6t8J59LfEUxmJJ6oQDxxwTmuS1LwdqMDqXiJJOBuBAOBzjNbpqxlq90atl4vEB3geaM5J7nnpnmrh1HQ9ZuVS50yJiTuMhjGQQcjOOo+tcQ9hc6dy0EqxscbtpA+gyOalt5jFyGO0nhmrVWbGkzqNU+H3hbWgWiCWkgPzsi8k49CcA1gS/s/RSRtLYayxD8LHLGMDnnkHr+FEOoTyz5VyqgcHPU1pXGtzR2gRHYknJI4IPYgjvVKMWP3jhdb+FviHRmlDWzzQRjm4jB8vkdj/wDWrnriy1LSwpuLaUIDje6kAn2OMYr3LTPHd39niglk80kAEy/MD7mujXxra3MZtrm0jkgK7SJCMAEYIx6Gl7NPYlya3PmL+0WDKrLt4645NXrPVIYgCXaIngn3zXu194R8Da7sX+zorSXOAYY9u0+xHBH1rEn/AGetH1WR57DW5IbcEgqYgx3dxknp9BXO6DRSqI8st9SZJjKlw5ck4J711fh74lXuiuB5QuUIwRuAPX1IPNJqPwH121mEcEsUse7iQNwR2JHOK5vUvBHiXw9lruwliQOU80YYH0Ix2I9qydKS6D50zuLfxnb3t2Zrq2xIxwMEYA98da3rHxV4fuYytwAk4GAWGc56geleLS3V5aTIkkEm5gCAykEg9+lSRayqSETRNg9s9+/WsuXuPR9D9mZLcIoJIzVKaA5+U5FQy3MpALE02K6bOCOM18bqXcnWIkDIzUi4jGSMUJdBeoyKhkkEzDGRVq6GTFxLkfrUaoQ5AJPrmnKoCE03zfKPGD9atEtCyIwzxUUKOCMetTNMXUcdafFOEUEjpVqzJ6jiCF5B46moWmQgjuelWzdrOCoGaqvB82cE+lJrUY2KFnOQMjrUmBCCe9WrJHUEYzk0t1amMEsOT3o5S1sVo7h/LIHcc5qqQSxJHJ61cUYQkDmqrOdxyCDUsFruQyRK3IHNRBfLbINW/LJ54/GmtD0BA+tZ6jsmMVgoweppY0LOMipY4A7YJx6U8YBIB6HBoUrENdCs8eGBB6GrLACIFTg+lI0Krz1B9KeGHlEAcgVpzEpWIllcDByTTAxL5J+tIkmX56U9j83rxRdFIrO7MxGMj3qr5RaTpjn0q6Rzk8dqh85UYjHWsr6lIrzW6qOBzVaSB+p6Yq68gL561MiLKuCQOanmKMdTzhlyPUU4x7nxnArSks1DYHbpUf2UE8E5NOLApC3LIQDyOmagjQh8OO/etRYjGQcZ+tQTIJCTgEirTF1IHiG3K9Paq+5lOMVZWTbwQRSbBKfQ0y0VxFuBDc5qOaAIMqefSrjwEY55qvKhHBpNMroVUJwc1LHxzSon94cVZiVTgEYqVFiGQEZ5HTpTLkA9DUxIVsqKgfMj8A4q0rITGxW5dSc9qg2lH6VdSNlHt71LbWvnPgjntmtFEkqIhblh165qdbcgA8nJrRfTjEBkU+3RejDAzXQlpYixSMDiP5RyetV/s7g4YH3JrpIjCoAIBGarXYifhQPXIo0FYxPsDy/TrUttYPC4yDjvVtZih46VMuogKVYdexrN2bFsMVEJ24x60k9kjJx9arSXSAkknrzUE+p/KQpyOlSBWnhETEDJ/nUAuBGcjn1pzs8+STyarrDsYkn61DdmNCXMzScoOapRQyBm3EnnitOMAkAileIdRU6MtIz2gAGabGCGIIz9au+WFPz59u9IYFIyD2pDIdmOppGUjjg88Ujghsk5FNWRs/NwKjmLWpG7FTkjrSkbxjse9WgkcqADBOOtQzWzKMqcYqbu2pZE1uNvHXqaqvbAt1wPrU3nFeD1poAJyTyeacWmA0SPFgo5BHvVpNYnEZUqH7c9KqbSevSkRTHnJyOxq0A574R5ZosnuR61ZiuLK8gJA2PgggjGazHYbsMeCaf/AGf5i7ojg45HSquxpdx73S2uQuCPWqJuvNlOOp7U2ZPmKNnI4wagWJoiCT34NNCLMseAM8k9hVSfJbHOO+auIjlNx+vNUry4cOAq89SadtNQIphswc59BTZZwVw3B7fSq7XB8wkgnnmpolV36Ej1I4ojdO4mRkKwxnNeI/HnQIp4Uu5MHy1ZWIH4gAdOSea9tbT2MhIY4J4xXJfEXQku9CuDOm9CuD3I9wK9ShK1kYtJnxg1vHDIcZ69DXf+A2R7aWHkgnnP0rj/ABHaC3vpVQcBjgEjpmuk8B3XkyHgkEYIGePevSupQt3NKMlCqpdmM8T2vlTO4cAKQMH/AD1r234J3Mq+DLDJyp8wAdsBzg145q+kNe38oQPIWbcQQTyfSvX/AIahtL8PwwuvlhAQFxwOc8fjXkJWbT0P0RYOrXgnBN3PUGkGxiDg47Vl3heQDJwepOcmst9QLKdrgvjqP/rUsVzIxLEliOo5PU1m7Nnq4bJor3q33ImttMAmLyEtk9+lX000YYoARnovWlgbzEBAIIHPHtUslyLKMsWwfQnrVpJLyPep0YU4qNNWsULuw8uIjBGR+I4rhNeKWLlJCSTgg4612+oeIIpLcgHtwPU1x+oR/wBpOS8J9QWBIPNJtdDqhH+Y52cR3EZRDg44PpVKMfZQu0ljk5z09q3LnSPs48xRwT0AJpbaxV4HLKFAGAaSZlOCaux1k8c6AHhmHOe5qK70l2YgkEA5HtVPyruybOMqRwRnj9KnbW5YYgSmfXPce1VueDiV7K7sPgWO1Y7iAegB7Gm23ihdI1RJwzSkMG27+OD3H0rIN5JrMw8sDg4I9c+ox2q5B4UaKcuQZATnB9cVNz5nEVtLI+hfC3jS21i0iaAqXxyv92uigv8Az2JXH+8DXzdo+pXulT4TKhjg4JBx9RXtfhnWhqNvG8f054+tLnvoz5GrTs9EdiZJJUAkJb0JpsSp5oBGKit7rcAGII+tToQ7giplZnE4u5oIEAGBkY7VOqggYHAplrPEkeJBz296ZLKsZLA4B4HNc7VykrE/GQABTWjAGD096rJcF8gHvUskblQRnFTrYpehFIu0kZJ5ppnCgAHP9Ksm22xbi3JHT0qhM4RvlGT1NJbiJTcEg5HHvVWXDjAwT3zQSX56giomDDoeMdTTuBFHZjnk49jUb2zRjch4HbPapll4IP5015cAqSMetb01clszb3UPskLuwyAMkGvnD4ieKTeanOGJDKxUDIIHtxXufjzUUt9Ol2sFfaT+XH86+VvEUpF5PLO+QWLE+vvXt4Omk7vU4q0tkjBvbs3s7hs4PGD3oWJIkAUZ/wBmqOoanArZTr2IFRQai4GQMjpzX0MEzzpN2NVJdqgDgZwabPcvvCjO0+n0qp9qM4IUYI6n1qBp3IAJwVP3vWupbmRZCB2JcZwOGPXBpGEYQgvnt9aYt4smQWAwKjlnAhyFBOeh7Cm3YizuRGMEnAJTsc9Kg8stjYN5zxtpTqvlROUi3sDgL75/GrMN4tuQ4GGIzgdOe1ZvcpIzLmB/LJZSD6Csu4chRk4PPArqpb2O8UZX5uhIrBvYFLuCBnBNJysaxMqaVJAQRkis6Rc4IHWpZX2uwOeDj60u9vLx1PpWLdzRaEKjzEI6P2FQxOYi3mDB6YNX0UKolJH4VBdJHMu5eT61iytyK3RZHyeM9M1ajtg0ykdu3rVSFSWAJ6dK0rOPzWAJ57GsJSSHG7NjRdLF3JudTlSBXZWVlFGQMAoevtWd4etjHHljkgDOe9b1vb5IOMAVzOaRpFXYs+gq2CANuM4HQVNZW4twIyPlHf0PtWhZwNLiMHB7n2rXtdLWXCEY9cDrXHKrdHVCC7DxpQltkaME/L2PPSobG1a1mVSu7cT9Qa6KytjbRhAoKgcmpI4UZwxXBzyB61wzqps7IQSQyNY51CAEY6545rVs7LyRkAkGohZqg3AnJPQ9AKv2s6bPLHIA5Oe9cUpu+puoahC/k5DjjpUgUPyRxjA9ajknG/aozjtU0ZLgHHHp3rD2lzTlSY2RCEBxnnoaIl5AOVJHABqaQ7DhwcdcVFGxlcgcelYylqUloWbVmUkEk+9Xre+CkgZG3k8Y+tU4yygA9aljUmQDGc5JquZrYl2Na31TgAjKnuTUsrR7flA3EcYNZxtjtBA5zjHpVhLVwACcgHpVKbZFkixDbq5JU4I71KfkTAXdnrx1p9rA3B6H0Na9naIy/ONpIwM+tCdxXMH7OZiHClSP73b8Kja2MjAEZOa6yHTCYnUKNx9KYdKAQlhhv1NHLcm5yrWDRsCUJ56jmrNjasWJORg9a3hpwAw3PpxTks9vGOpyDS5bMlsoLbkAfnnvVlXBVRIM46cc1orZLgFx0x+VLLbK+0gZNXaxHMWdM1aWwiAid0BOcKSM1s+Xb6tGHlQeaOp9a50WhGCOOatxTSW4XY3Ock5pphual94WtLmweMxAEjqMA/ga851jwzLYsx2MIx0Yj39a7p9Un8oksSwBIBrnde1ea9tDA2B3qbJ7lxZxg08uNq5OTVWbTWhySMMD1zmtdA8bgg/r1rY0+WHIFxGCDycj2pJJlbHDS2xxgcHOfrUSz+UOQQAa7PW4bBZQ1uAcjkEdK5+6gidcBQMCtIrl2H8RztxfOJt65KHoP51VvGivoCk8e8Mep7ZrTnt0ORjkVm3cbKpAyB3AH610Qm4vVg4pnmHjL4YLqgeSxiBfG5gOp54OPX8a8Z1nQZtJuDFJEykHHPr3FfVyzG3jxgAkdea5fxF4TstbZmlG6Qg/NgZyfevUpYhrqYTp9kfMpidmGOg7AVXfMbjPrzmvT/Efw+m0pRNGjPGcj1Oc/wCH0rip9GlupyqRMcYyQDge1ejCvGXU43SkuhFY3AYKAOpHJ7GtOchlAzxjmqqaFcWSFmUgenpViNSY8OvJ4zmtFUXRnO4Nboz5IxEQw5BJxmrFtIY129N36CmPF+9ww6cipFAyMDJHTNb053MpI2tPAk6AFhxWg8ARWJIDdQD3OKz9KTZySRxnAHepbufzn2jII612KXYxFW9IJHGfbtVmy02S7kLk/IQSc1lIjbwWODk5zWi2ui2gCR4BHXNa3Ag1WyDAqAAQeKxJIBG+CAQOdx9a0ru/Z5VLHJPOcdKz7txMflPUZBrKTuTr0IJA2w4554FLBE3lknJJ65p0SBo+DkqOSaaZXhIweCMHHeueQLUEYqpGMkD86mMaPGM9TzkUmRGATyTyfxpPN+bpwRjisxdbFdomDDaTkdj3qaG3aYsepA70McYB9etPUyoxKHAx19alq5rFjYLhrKQFsnBOAO9er+B/FMWsSJaSuBNgBVPfnoK8dfdLIxIJ55zV3R5pNOvorhPvxsGDH1zmuOcUdcLX1PpkaXIjDcBj1B5q1CxQjJxg5H0rI8D+JF1nTUknyXICkHk5z1/Guw+yQSW28DJA715NTud0FfqZ63IkHzDODxViNkYKWOAOQBVOeExYZRwT0HPNRs7bV3nBJ57DFefJ6nUi/JcH7iAsD9cVLbaiIyVYcDvnmqCyk8KxXkcgc9elWRD5kZAHzZ6+mTWd7spabmpDq4zhlAHQeoqzHdiU5zx6HmsAWzDIzk/lT4biSJ8Z+o9Km76myVzY3LISEYgZ5z0q9YptJU4Yn3Brm5Hl8wODhMEEd8+1WbXUvIcZcgnscZqFJX1HbQ3bkOnGTiqKowkJJyD1o/tEzDnke1C3Az04zyc1baZOpPHnaQw56D1qKUEqQM9e9T291DIuHIye3SpJEQqSrDgcYNLdCZQWFcFhkP7nNJ5shIDE4z3qRcK27fjHvS7kYkDGT+tRYpKw3Khg+PmxjNSJcC4IyeAOlNQDyyCM5phYIcYwM9aFcC2HUJnofarBybcYODn86yztZgAe/rU7OygAn8RT1J3LaAYJB5zU8URchRyx61SRgijLcn9a19Jj8zJ/ICp0bsdME0aekWhgK5GSfXtXW2MIjTBJOe1Y1tEUUEDGByTWvaTbE+cfQ5oWiOuCvqQXcXlygZLZ5yfrT44iIuQMdiKSefz5OBjB6+tTIWCgkYHfNZN3N9hmn7kmIIwp7mtlbcbQwPP/ANaslZDGxwOccVpWsjGNQSc45IHfvTiS7EAYrKSx75xSyTb+cYx39afLH+85yeac8QxjH0rRGTC1k+QlvXoaWWNTg1EoC4PbPNMlvEiQgkk9hmrjoRuQyBCxGOnXNZoh3SkAA88U+eRpjhCSM81JDCzYI4I9aetxkUkOE4AwDkj1rMvFi8su/J6AVq3JdSepHTA4rD1NW2t83HXBreN0gZ55461WK3s5im0OB3OO3PNeKaZctd3bQpgJK2SxHAJOc10vxY1g391Np1u+TEwZzjrgZAB/nXHeFNWttJhuZL8OrhT5Q2k5bB6/Q4r6bK6LjF1Xu9vQ+fzCqm1TXTc5vxzeKty6IQTGxUkdyOMmuJaUyMXxn0rR1TUW1K4lnkQI8jEkL065rK3kfIDxXu37nhEv21wm1iSvcCsm4bzHGRxk4NWriTgDHPcmqqq/mAkDb7+tYSlcvlEiTzCNw4x0NT+WFYYQAc8j1pVcM+0DkCrkSlsBgAR0rnbKWxJp0AkwdpyOoPal1CB169OxrT02FByRu45b3pdX8v7OVUZft7VS7kXsYK7o4+vNRGYEEEEnp9aN33geCAeaah81QAOc80NNIaZsaAd06DGDng19KeDYhBoUSvgsRuDHuOK+fPDFqXv4CRlS2CB7nBr6O0ZQNIRWBQqCAO/QYrzZvW50Rd+hLPElwCCCWHTPSs8WYYgk5Knqe/NTWs7JKVdSwJwCc1aubZ3X92OPQ968+e9jdalBIlSUnGc9vSp/sYuM469valERTIIww5Iq5bKIGyxzzge9Yvc0ujNigFu4B3EjIGelWlnTYUYcgck961Z4Ip+AMlh1I/rWa1gRKQeAfWoemw1qRRyohDHkAdB/KkN7BNnGB64GMUXOlkElXwB/CT1qiLYo2CGBzjNYNu5vE6LTpo0cAcgjnNMuYt00jIemMAd6radYORwc88A9a04IzymM88VOrWprEq6fGZC+TnHBz2qeQqjBSck+lRzxvAx2ZBPOe5qt5r5BYbsd+55rmlKysbQV2aIIERRTjI/H8KggRkdcKRzjk5PvUca+ZNuJwB2Jq7DOJG2kZA71zN3N4qxJMTGwOee4xmrETCaPgHPoagYlxkde2afayMhO489M+1ZuVmaruN2ESYIwM96fI+eeuOpNJJN8xAH446Uo2NGFY4IH51LZoknsLDLJuwTx0OBknmpI7iRGAIDAngEdKbFgEkZ46HtUkcoMoBAz0z6VaZmWjdPgEghewFSWBM6sXOO/PeqzEk4PIB9qt8eWioO3PtVp2E07j5rOKSHKthx0GaZHAVQo3I9KfDIEypGSOpxgfnVmKcOwUrgH0/rQrC1KyX/2WRAULJkKSM5Hqa15biExrtAJ9TWZLs5IIBJ60WwJXZ19cDmmtikurLLytvXb0zyfSrY2GIE4z3IPU1QeF05ycdzTXufIAVsknpS6lXRNIykFgCeeM0qOAmUUqc8k/wD66YHLKCB2yTTfPEZIyTn05pPcE0xWnwMkcnpUqXBRCSM5HQ1XMfm8jJx1FLK3ygAn6Clcmz2JvPBiC4G49frUEHUhgT3HahV+cFck98jipsbiFPBPpQncmwCEO2SDjsD0q9GieTgdQOv4023dYcb+RjGD2qvcnLMUyB1x2oWgkrkFxbFxuCg4PJxzUcdocgnoe2OlXraSQrjHHQGnNESCAORSuUtypMPLwRkc0s0nmKAcE+3U0knPJHTvUYkTggnIPf1p3ZdgkhAOT/FwaI7QhgQO/NTxxliCCDx09KbyZCB0FLme5NtCCewGCQce2etVzYGMhlGDnJIPWtQQFmBP1yasQxecNoTJ6EjpRcmzsY7IWbJAP+1Ub2gkYEDOO4FXYrX7TO6DKlTgkg4znnB6Zp5t2tyEJyTzyaSlcDOawGCCmQeDx3qlJ4chEpcElyCCCBiuiDgcZOfQVDMDnnJ4/Stozfczcb9Dk5/DhCMRhR7d/rVG30ma1jcAhj9OT6npXaMFYYb7pPIq3ZafE8wDABW9ea6Iz0I5NDzqazPlFWHzZ71nyWSNwUAH0r1bxN4etU8sQIAMZODnmsCDQkMj716DgfpWnPfcjkPN9SgSeURiPoOAB096ytS8NxSsH8oOTkEnt+PWvTL3wzE9ySiFGUYPv9TWRNpTxsUEfQ9+aFKz3BxVjzp/AVg+8gsTg5HqfbvXOX/hGWJj5Wdgzwea9XFiba5O8EK3Xrii50iORSAuPT/9VaqpJbamXKjx6HTtUsJBNEzpIBgMrEEDHIyO1XofHniXQYyttqFxGp/5ZsxYAZz0OcfhXoo0Vmiywyw7fjWfc+GIZpi7oQeuSB1/Gnzp25kmEU11KPh74261aFnvIkuMqqkKCoPJ574OPTrXRaV8XZZb0POHiiJyQcHGevOM1yl74ehaU7EGfSqVx4alhy6k4x0HYYrCdOjN3aRspTS0Z9B6N46stVtT/Z2pIzhcsiMMgZ6kdetVD8Wp1uJtKuZ0QyDaqucsV6ZBB4z7183vo94k/m25eJ8ZJViCSfcc/rVO6v8AU1ujK4czjGXYEnI4BzVrCUHa0UJ16i2Z6f4p+K3iPT0vdHTULi40mSNlWAytsXfwRgcEcZweM1wumWd3rFyltDBK8zjhNpJc8n8c1ljxFMhSWc+dODkbhnoc9DXpPw7+PaeHdRie9trYRKuBOIi0gI6Yx05x0rrp0lSuoxSXkc0qsp6N3N/w3+y74/1zSI9UisVt7ZpCEjmmEMhAHJAc8+w717l4Z/Zx8e+FLe3tI9b0pLJwMx+aQRnkgnacEHP+Nczp/wC0zceILTI8RywA4AUkRAcHBxgZOO/51qR+PPEusRwXQ125vohtZEkl+XjsQB6fjXk46pP7Ks1+Z34S12nqmdV4u+Dnj7wALBptIi8Ti7LFDpoa4KkYJBwoI4PGQc/hXM/27omiXV3Y+KbOTRNTRQrQT27AqTyRyMgY9cZz15Fdt4L/AGjvFvhC+zOkepWu/P2aZj8i4xtRucDoecniud/aY8dj4taFFqFj4Ogi1dcb7xLgPMBjABIUFgB07gn0ry8Hisa6ijO6vu76HZVp0lFtW0I9G8G+G/G9moIgyy7QCwDbSepGeAehrnfFv7OmmWj7IoljLLlBE3Gc5ycjnjGBXzjonjW/trwwXIdTCwClgVK4PIBA6GvVJf2oNYt7vRzY6Za3l3ZMVBvWZ43GMAED3weT2r7GOLxEd7O3c8Xkg9uozxF+zbrlrKH06yurqJiMrDEX256HgZAz3PFcLqvww13SpJop7ZkMblT5hAyR15PUV9ZeEf2zIdP0wyeJja6NLKduLS3klBGORwScH3BrCT9oXQ9V1G5lt/Ak3iG0YH/TmUAjJySAUJH4kde1Ec3lF+9B26tD+rNrSSPkS78P6lZF1khwyjIZckED36VXjlliQGVmQk8r2Jr27QdB1j4jeKpbCz0poLd5GxvBAjBJIBJ64HHA5P5U7xR8HtT8MXb2+p6LeJFkHzWtXCnvwSOnvXsQzDDO15pX6NmLoTXS55At+vkBCckYwBVu11yW2QIrbODkAnHPXjpXe3vwssreAObaeAsM/NuB9QeR0rmdQ+GeooR9kH2hD6sAc9sZPP516EKkZap3Rhy7prUI/Ec8ZhK3DoVycKxAPHTvxXQaZ49aOMl0iYkYO8ZBwMZ+tcdeeDdXsICZrQxbVLcsCcfgcVjgXKSKuxwenzKR/MU3Mz5U2enXOo+HPEGDq2kQz4JCvtGQD7g5xWXcfCfwL4hlaTzhpblQqhwWQZzjjI59a48388YKk7Tjr6E1cj1STydjSbmADA56+vWudyXU0UbI/TuSyV8FeQenFV5NOMRB55rRgu41OMginXMySKCRivglLQ0RhOvlAg1BG/zZzWwbMXTHauf61mXdo9vIV2kc9cU73KGzysuDnjNPjkDDJ61W8h2UDHFPiRgehqridy7AQWAY9+KmkjB4H41TyVIAGD3qUydM8DvWiEtSSGMKxIPNXrWMNkHv3NUIplSQE8jvmtKOaIqCCQR2qhE3l+VkL1Hc1R1C6lwCSSPT2pHuz5p2njPWori4BGDz9aClchiutw9CfWoyhbODzUbKGJxwaliJXGeT2rNjG/OOC2MUx5CDjOeafcAlcjrUSrvGSec9KncokinxxihSPM6800WxHzDn6UeS3BAwazsTuTiTcdpP4GlJC8ZxnvVeKNwxLZFWGRAMsefQVQrajRGicjp14qTer9Rj3FV2bHQ5+tQ+Y6nb2oewyS5eNeAc1SedGbGOfWrkUQJJYZNRS26ljtFZNlIqg8EjmhJGwM8GpBAQM4+tDqBxjkdTSW5W4LLyMmkZyrZBOe1RhTknrU8K7xyMimmSPWOWSIsRwO5qvsyTV0SErtHQdhUHlF2yTgehq0xMrNbhiOOD7UqWYGOv0qykZQgdvelMZB6HFabsZFHGA2COhoubPIyF49akVG3itKC381QDzntQPU5xrY8gLk09LM8FuPwrfn05ohv2HA9qihg80kkYPSgm5iG1OcAnmpU050TIGT34raWzRGyRkZq0zRJEcAE4596tbiuYVpAJHAccd62Y9PhiUODg9jVYsgbgd6V5gU254rWIXG3bg8Ag81VEJbkfpTiFTliPWk+3LHgLz/StU7oCJ1KA9c+9VnmO4Dt61Jd3DTkYB59KZDaFsFycDtWTaExqhwSw5FVpYnbLnAPWtIskQAB+tQTsJEwM5FY3VydzLETSPjIp0loyjkcd6sQx4P49anLBhgjNTdDsZiqUamSZDZI+hFX5IwpB6D0qfyIJ4hu4YdPepbLsY6sByac7jGQc1YmtEUHB/KqTW5zwe9TzMY7KjnFREnvn6GnpG4bB4Gfwp7LnjqaL32ArFAxyQABUc8WckVMyODz069KTcQmO2aV7lxK0RaM46c1NLd4AUgnjrTWZduTmq7uHAA69qV0kWNKhmJHQ0jps6c/WkRtvB4561K8w289aItdR6FbBIIPGemKGH7vBI4/Onbgecmo3kGMY/GjmGQywiRRjhqls45Y85YgetNUMwLdary3hjcA5A9KtNLcaJZbYGTcSGOc5NNaMEgHjd09qha8DZwRzVV71wwbGcVopIVrnQW2lFogxb5SOSe9ZurWiRAohBJ6+tU11u4wVJIHoO9VXvXZ8sSc8nrV8wmrESxbWO4cD9aklnikjwg2gCo7i8VByOo5+tUWuxjAA6n8alMLFj7Y8YKjkfSsvxJFNqOjzxKTudGAzyBxwTVuS5MaDIOcZqD+1AYHTbjII57+tdlKd2jKS3Pjbx1oz6bq80XXYxXjvz1xSeBbwRaugkDFSCvHb3IrsvjXp/wBk1wzoMJIgLY7HnB/KvM9EuDHfo4JABySPSvTpyXLYytqfQmlC2EQbau4jByBz6VqeaJIxGGIXpgD3rgYb6e1skuI0aWNh1B6V0Oham15Ekjhc47dj6V5tVNTfZn7bkNeOIwkeV3aVmjrLGNlwScgnv3rds0AUAKCCRkEZxXP2s4OCc8nOPTNWJdUaxkBB5B5B71nF2Pds+x1g2xQ5I5HQd6yWRtUvFiGQp6nPA/GoLPU5dUGMbQ3ArodM01Y1JDnd145rS/MrInljDVrUrReHrSIbT8zgcbv58VRvLSAExYUZ5wPpW5qCNbruDAswx0rGOlfa5VLsctnI/wDr1SWgrrdmbLpcTwEDHI6CqiaQAuQBgdwK6Y6esURAOTjvWVcbyzRR8Ejr7ZpNJHNVrQpw5puyRg6nJDbp5eFJI4qvZ+GDqce52Cp7ck/0qe+8Ny3E4dnZSDn1re0mVIY0iYgMAAR0pR1ep8VjcdKs/c2OTfw9Fo0gdRzkkqB1Ga6PSUhv7UMEAJB4NXNT04Xa4RM88EVn2FlPpcgY5KnquOlZ7PU8Oc3JEN94bl88yRc55Aq/4U1WfT7owyEheoB7e3Peuj0ySO7ZFOAScYNWrnwgC5kjGzuSo5P51Dg73R50tdJGzpuoLIoDZx7Vt2tyjkHOD0rirW4NkwibqODmtqyvt7AjgU1Zo4JRsdf5sbR8kBu2aPKEvByVHP1rGgvBMADgEHt3rTtrjCHJ4rJmZcVQig7MkVNHMShyvOOBTLWYOST09PWpJiqL8nekJlC4lbkE4A6iqjvwQMk9/eryKG3bsHnvVWeIoSw5P8qViSOFi+QenSoZpwJCoweOpNOckxHHGepFUZFBHB57mkBbRVIGO9UdRlFuhYtgDnJ6VGpKOAGJHcZrmfiN4jg0jRWlml8gZ4LAnJHsM8Zrrp9iHbqeS/GP4jxQlrQSqJWGcBs4HQgn69jXhr6lPq8hV3DAHqPSm+KLubxDq89yAxWR2bv3J6d8VFpVgbeVQeATg+9fUYem4xTPMqNNkVzb7XAIJLZ4NRxK8JwBlen6Vt3cIEgIGfQ1QnmSIHJ59q9OCstTkdmylHcm2diOQeTT1vkuRtOAehA471nXNztlyAcHt61jXOoPDMSnvx6VrcnlOoMQRjjJphuCqsPTg/jWbpWqzXQ2vg8cN7Uy8vfIYjfyTg5pOQ7IlbUPKlIA6nIP1qK7v3OCnBrJOoZYg9R0NPa7edNu38ahzCyZrWmooobLfMDyBVOe9DzE5JBPX0rOEBSMnPU9qgSRlJDNlSeMdahu6HFK4XkjiUEDJJ6CrcMuEAOCehqoZAzEDr2z2qzZbCMk7jWbdzRNdSOZ1c4JwPao41AlwBgn9aW4VxJ8gyCcnNWrdQwXeMHPPtWTK0eiIbdVBJbj69619HtvtV2oAOAazbzYZgkZwc4yO9dd4S01mZJDnAOCR3HeuOo7asqK1Os0+0jigVCMsAct/StOKFCApJGB2qa20/IAU4OecjrWxbeHmlYOFOAPxNeZUm+h2U42epBpNoY3x1Dcc/Wt+KHyiNnp1Bq5BoQWNMnBwMgj2q/a6cw4xyO47158qjO6CsVbFGTGTuHQk1ZEIeQEDIJ5NW/sTJxjBPb1q1Z6bjk5wewrklUdzoSGxwCVAMdu2aF0t1JZQTntjp61r2Wm4JJ6DgVpxacJI8t+hqdZblXsctFpr7iSD7e1XYLQBSATuFbcdid5UA4zUz6SY1BUZJGcGpt2DmOa8n7RmN8kjjOPxqxDpuFwR/PNaiaftkLFeSeQK07axDAZxnHTHSslHuO5j22lKwzwfQEe9TnSWXLAED6Vt2tnh+meelaC2JKYxwfUcitFFGbk7nNQ2xJAI6dTWlDpu/HTp1x0rQ/sos4CKeRxUqWLxYUjoetUlbclsit9NQbc8kHO4+tXPsYMmSdw/SpltN4AJwMYOKnW0KREJk98k5P61WxlcarhMZ4J4NWIxC/DLwfUUyO0IHOc08xcZxjH60r2IuEljG5BQ8dx61G9k0JyBnvUm8x8DkVLAxYck5p3QrkMkQmQA8H6U2OzCdeaklkZXFKZSO+aEwGmL5emR6Cqpt5GyQuPXitGE/Ke5PrVi3dQGLrmnoWjEWByCGzj09ay73RZrony1wfUnr610tyqs+VGAOgFJFIY8nqcYo0Kjoee3GmS27kuAWB/+t1qKSVyvJIPtXZXmnfbixUYI5zmsq68NSiNnUblHJ45qLa6DTuc1IBIOcn1zVSS3EhwOv5VvT6O8Cgsp5GR7f8A16zWsgxLE4x+FWlYpMzk0tZXYMCSeh9Kkfw8FUsTnA+7jrT8yQy/KSfqfzq7bX24ASNkYxW8WrFanK3OgnDOw49+lY15bpbkNjnHSu91RlNrI6EHjoPrXCairSbieO31ockthrUwtQtxcRZIGD61yl3osf2nIVR1xtHY9a6x1lDFGzt7E+tULi2BIYZyAePWiM9SranH6pokMsRDHkDkD/GuO1HSjaEgDKDODXqUtsJQRjk1zniDTAtq2zoRwPQ4r0KVTQ5KkTzG6JGQBz61Tj8wSLkcA8+9a91EYR84GcdB2NUHfAwTivXpTPNnGxYS/WMqgOCeOe1aNjJG7EsRuB53VixW6pJvc5PUVpRlDhRzkdvWvRjJs5rEmrAB8qeBzx6Gs4KJHGQdw7nvVwKeQ5JU+varAstsW8nahPQ1qtSLFB7Z5GCdf6VFNp7oAxxx0rcVEiXJ59D61TnuSzbQAQT0qXcjYyVQxcYIJz1pnyEkE8DjNaz2wk52kccZqs9msbYIySai12EdSttDEYwSOlPWNgBkfWrZtgmNnB96ZOjxkAADNDWhKfcBbAKSBmoGd4zg8L2q7GzMmRziq8ib25xxnrWbVil3Ku7DHIx6GrkEKG3yX+YDp6UxYRuJxknipFsZUiJOckjArlqK50wlY6v4beIZ9O1yGB8vbSsFYE8KPWvoRfnhSWMhkYDBXoa+W7CKeynicnOCCB2r6J+G+uwa1oYJBUw/IyMOAR6HvXk1Fd2O+EjX8t9xDcA8jHr71XHLESjnHWti4h8xFMZz6gVRayZ33McDFeZNanXGd0QxWybuAc1JFC8blwSBjG3tToYcnI4A64PWr1uBIpVjj0rmsjW5XWLeM9DTPJ2YJ6+p71fSDGcHjPSniAO3P8v60OzVjaLRlsCgziqlxgFCB154roJ7H91xgjvgc1n/ANmblwowc9DWTRaIYp8IM+nQetR+ewDZY+uPWrCWThCHAznIOarCB0c5XPY8ZpK7Kdmw88vgA4PYH6VLA7rISxOegApDbsWDAcgHJPWmyIyjeWwAOQetGtiUSteiMEk5PYVNDIWjLYzxwAM1mG0E7hy2AeRirtqxiyi8/Wkrtg0mi8ru8QGCATnJHSmseoYfQ1BJfMh2tgKO471nan4ngsApZ1J9Ccmt4xb0IZoNdRWYLucAetc/rHxN0rTkIF1G8o6qDkA55/EVwfxA+JKTQtbWKtkr+8kIxgk9B+HtXjOoX8tyzF2JGc5z3NelTwkp/Fojn9rFdbnui/Fm58UamNOtIPKiY7TMCSR7jAGK+hfClq6WkJc5cKMg9+Bz+NeCfs8eDFuLZ9Uuo8gEpGrD+IY5P4V9HWUXlBADtUHnA7elcNaKjU5YrRaHq0veimbtrEChB9KmMW5CoJ9s1XgmWQAgHHc1aU/xBuB1rld7HXDQht4DuIJ6frUyBicE4APeiJgX9PxqaJg0gJ4rOxo9hH2x8sM46YrRsyJVGOCapzxGU4GNuOasWLbEKg5x0qkjJ2LHkFZMnJJqSa3BGdxz6D6VG8mMEkj3FUrjUggOGyR1rXbYzZWvJTESoz1xis2UPJwnJzjmrXmm5YtjknvV+K2RVB4J6n1p3EjMt7OUjkHg/nVtUdVIK4IHWtSNN4GAPypZLcouRznqKuOo9EY0quy4PXtXC+N9WGj2Es0pwgUkj9T79K9D1DKoWHBGea+Zfjf4smubsaekz7MnzNh4IPGMjrwDXZRpOrNQi9/yMatVUoObWx5xca0l5rb3ckYMbsSAT0HtXPePfGtjeFbfT7Uwp5ZDlsZ3Z5xyePxrC8Sap5B2xOVOCCAec5rjLucvIWJLE9q+0pxjThGC0SR8ZOTqSc5PVsvm4Z1JJ6/rVKaTuOo6jNMDtt5PA5+lWIIBK4JOMnj6U+YhJMii5OX5HpSqpmPHAz0qVBtYqe3Sp7YCEEtgntmsWUOttN3oH5BB5p/kiGcBnLHH9Kcb944gIzzUYBncOxyQeRWb1A0baXybdzk57e1UhOZ423gkg5HvWhIIFsgVBJxk571n2hSYlj8mB0rRXsRp1M+RSzE49jTIl8t8E81anjDS8HqabNCFAYDvyamTaRMTuPh1bm51SIAE7cHA+vNfQMdk1vCoJJBGSMe1eQfAfSoNV1WcOxSSNQQAOMHPfPXIr6JudD2BSpDLwMd+lcErnTE4612iTBGR2zWlHgKcck8cc1cm8Ps0p8teW5xjpVPyZLM4cdDxXnz3NkyvJbDyyx5cnGfSnQxqVAIyc9DS+YWGCuMnvSpsQFhlSeMkdaxaLuWUmBXy1Q7wOP8A9dVZlc5PQqM5qaKUOcrlemRjv6iopo2cHDcnsKhrQuLsyu0jMqu4zg4PvzUwhDRGQryOcD602JNqbWBPPc1NDgKSeU+nFYSRtErfaHhYMvcdBWjFcnyQ5GD396j+ziUBxyFB4psUpEgikTCnoeeawd0dEEyxMTMASMnFVfszSNjbkZq6ZFV0UDGeOelSwyBWO5AR2A/nXPKzZ0Q0RVWyAAHPJ5z2pywrG5GeffpV4gSk7eD2FOWAFwGU896xaXQ2je+pQEh4U5HHWnSSNHCGKkDPJ4weatTWxZ8xgBQOPrUaK08ZicdScjsT61hZ31NUNjjJbIAIPQU54cnkEHtT4YzCMEkkZwTT1O5iGOSDwTU2RV2JDEdhBGcDqeppm0ockcn2qUS7GIwc46CoxdOHUhNyk4YHqOetF0EU2Nt5vO3AnnOatQT/AGfoNwJ5phQPJ8vB9qfJGeABx3NJNofKr6mlbKZoi575qtKhiAKngnr6U62nKIEOcEfgKmWIORjB5zitL3RLSRBGC4BPBB5JrWs9kSZ25Y96a2musIlUZUjOVwQPaq8M7Z2kEr047VonYT1NOSIy2+QAe5xVCWNdjBlG4d8VIk2wbQfwpH3yHGBjvRe4rC2pC8Y47k96bsVGJC5NSR2ztjPQ+9WBbiNACOvap1egLcZFEmzfjBPXHaqM8oiY5HJPYc1bBKSbSeM8ZqrdgO4K5JFS3oWhtvICxyCATU0eBIMkZz35qONGZCBkYPep9OgjlnAlJznimrktXLBXZkycAdSeKRYyWJBGw9B1xV3V7UpAjFht6DnBNZllKWJQtwTgDHI59apsga/ysRnkcY9KktZ3xg889+9LeWLxkEcgnJxmm2QLyhcYJP0pX1BOxejtUeMuevdao3EUchICYAPetEWjsSASAepFUZbd43Izkf8A16TNERRKY8ADgVZiRch/Xjjt9aVbM4Ug8HGc9vWllgMBBB4I70MEJPMkQGTgEgZx60sWoCAAofbmojGpyD85PUGontzHltjFAewzUMk0rbFzKC3y5PPvTtTto0IK9cdSOv41RWQIRjjnrVjzzcEAnIHUmhCuVfsreYCBuJGCKc8JXhhj0BrVilgC/OASBgYFZ0yu8xJ5Gc7h0qtLgtWUzb5zu654HtVmKKTaNgJwe46U6YiNQQcvgcVZs7jBG0EE9RWkXoPl7keoCRYAzLkY6+9Zay5wCvOOW9a6G+Q3IAHI9D0rLmswULg8r1AquZoOW5gXdxI0rNjA9x+FEMaXLLuGTnk1rPaLKhOzp9eahtrdUJJGMHGAKXPZkWM280iFo/uZIOBxmqv9nRKmCg6YB966EqHXaDznJz9aqXVg5cEAkA8+9NTaM+XU546eI88YqjPpwli+VOcnnua6x4QAcgepqs0W5htGVJGcY/GqjNi5TjX0OQygbBz1PGanl0aJEHmAAAYIArrZbRCSyDB9aq/2WLjdufg9AR1NbKUSXFtHBy2VpE2QA4B6EYwaoy6ZbXMgXyFAPU46813dz4ZVCW2gBhnJ9fpWI2jy+e0aoQvqeATT9q4shwbPPtR8I2kzFfJEZJ/h4/GsS48AReSXDOjngK2CPr0r1SXRHLAOuMdSBk49qjbRwjYcnAHGeCatV5LZmah3R49c+GrjTIS2WkTPYdOn86ksvE3iHRGRLG8ntyp3L5bdSRjBHQjHY16pJpaEgPETg5ww4P8ASmPpMMyMGiAIPBUDP6VsqvMrySYuVrZ2OQs/jh4ltCFuZVndV2jdEoBPqSBnP0xXT6J+0fqEE9ul7b25gBbz/LUkuMHAAzwQepPX+fO6h4NguLg4TbjoDnnNZjeBInw53KQcEdsZ9K0jKk+lhtytueh6veeDvHryXCXP2C52gsT+7I57g8Hk/WuT0X4d3mva7HaaFcxThic3EkgSNAOck4yfTgZrl7zw3MikxFiRyAapR6hrOisjQT3No6knMLlck9c46/jmrUebZiWm57037M3iHV3ibUNasI4kADlJCxA74yozx64r2fwpcJ8JNHXTLK6N7ESctIoBJOCckEkj2r5J0/45eKEgFpdSI4RceayEMT2JOeeP8mup0L9odY4Y4tYh87YQhmQEk+5GOfwrhrUa7TjuvIuDinc+vvCHj+ytrpb9kt7WdmDMwwMkHgknnP1r2C3/AGkNFsYUS/LzqflH2UeYT65BIFfB+lfFXwz4gcJ55gB6GWMgH6Gukt9b0oAR2uows7chd+STj0Jzmvl8blsq7TndW7Ho0qyhorM+7LLx/wDDrxi4uLnTVlnZNoF7bgEggjGASMH3rO1n9nD4f+OMXFrDLpTA5J02UKpPbKkEA/SvjDSfG17p9+BFcK4yMoTjgdOnSu80344XejCcXKzW8Eh3eZBKeSMYyMA9v0rgjRzDDyvhajXk2dCVKS96x614h/Y3QQtJo2uNcTD7qXyhYyM9CVBIPvg59q8n8Y/s+Wfg6BH8TiziaTKiRWOAcZIDkDPrx6V2dv8AtQX+n6UZtK1H7ZKAG8u9iaRTgEkZJBHoSDXFfG/9rjw/8VvhBd6Rc6T9g8QqVdCx3IGUjPlkjIBGc56D1617WAx2cwqKFV8yb1Zz1aOHcb6Iwrv9lyx8RaaZrC5gk3orRNG3XJyQSRyCPavP/FH7M2paJIod2tmY5IRCwxjoD79cmvN/A/xq8UeB7p30vVntNzBmOA3GemDkYPQ+1e7x/tf22oxpDqlkxAUK17G5Kg9yQBwM+lfZ/Xq0bOUUzy/q9ObajLU+ooyY8AcfWrTSZUc1HLblWyTn6UKpK8j2rwlqcyVi1bXjROpHTvipbq+ScDcgJ7se9ZyymEc4wT3qTzUlTAPPtQrtjLkKQOmcDOOlRvaqhz61VTKHrxnNXGnTysE84/WqSYDI7dJpAoHJqS90eSJAw4GKppciD5gcnPFS3GrzPFsB4I5xWi31EikWEOA5GB71ILqNwAhOKoyxtKckZJpkaNCwJBHPNVsJ7mxHb5wfWo5rYq2Tkimx6iAAAOlWjdJcKASOKVyimihmIx9KeqCQ4zgilaQISACAD+dRxvlsg8560mwJzakIcg/4VVMRU4Uc5rRFy2whxwRjNVBMFlyRxmhWSASHKghuKVQwyeSB61MSHwQOM1B5gVyD61OnQobNKVBIwDVKR3bJBODVqaQSNgfnUJQIOTz6UmwtdleOUpnPSnhzISR1zQ0at3wT1pVTyuM5qLvqKwiymM4PX0qfdgZPQ9zUAJkfDAntVnjYAeorN9xofGF254NU5QTkgc5q0sWRkGmyR+nf0p2uBQWXHykYqzE4K4xz61DKmxueTUkXHKjPTiqigROoEZ7470qxDfkZOe1SWqGdh5g49a14dKCRlyQOMj6VpyiTuYM8ZVuATz0pY8kYNXpLYGRmY8Dt6VX+Uk4I47VSQ1qMjIycc4NXrZ2Rw2OKqQyxoSSOfT1py3434GCKpAdA99BLDsfAase5yvKEYz2rPa6y5JbjPFRS3x2EDJx3oQluWJLtmXBOD3qKO4K8Fs1TVpJRwM806K2k3ZbpTETyuMkg/hUJldxgZyKm+zkjjJPb3pyIFGCOapMCkqPIcsTgflVyHSi4yMk+9TeWOD+OatWcjW5JIyDxmquGpR8gR8MOQe4p2xdmM5qxfkTcqOevFZpd1GM8elZN2G1cilhDNntUTRHJ9O1SmU5Gf1pWOVx/WsHKwkikwJOB1qeAFfvDmnjYhGRn1okcPwKV29WUh77XHY1BMvGQcYFOMZwBn3PvUb4IwfWpuzRIgVC+R6VG6AcD86njBGeOvrTnQYxjHpU3sUtCGFV/iPPap4bSOSQknj0qEQkNknIpWZlU4ODTTJYt3aKmcGs0wEtjFWRNIQQ2T9agk3A5Bx60JgiG5t8KM9zVMhU5/mKtXDO6gGqojDDBGRRdNlFOdyXyp5zQBtADHJNXItOXJIJBPSnPp2Bk+lTZooz2Uq3BPTvSiJmBP86sPAQcHt0ppDBT2FMCoXMROeRVeVRNyRz2q+1s0i+3qagkt2Hbj1ovoBR8vYMdT2qFkwcnHNXnhYYwPr7VFJASCT2NXGRSVyhsCnkgmhogwJwMjpU8kKqQRz602JCzEEc5rSMrhYzLuLcmCOfWqixFAMHJ7ita6XBwOe5qp9n4zngiq6hqUZH81Cnp3PWsyaMxkjBOeAa1pIPLckn8aqFC+QSOD1rSMmiWtTxz4zaDLe2olRCwVcEjrivALkS6dIQRg4719j+KNLOo2ToeSVwCe1fJ3jnS5tO1i4jmXADNjjqM8V6tBtnNLTS56B8L9ch1rTDp15tWXkLk/eXr+YrcsYZPDurtbSMGiY7lb0z0rxbwz4hl8N38NwnzkH7p6EHtX0BZS6f4zsYbmJgs5XAbdyjAdx6VrVpOotOh9NkWaRwFVqb0bRu2M6nYTj5h+XNQXcRmvAzN+6A6E9vQVhfbLjS5Tb3KEOvG4jg+4Per8WppJhlYMwGOa8p6aM/Z6Mo1oqcHdM6jTZhbhSAw7Vv2upBkBBOASCe3vXGx3w25LYwNxNQQ+IJftIgRSyE8EdyTVxZr7PnO4utQ+0ybCcdADn860LaDKgjrjrk1zuk25uZAZSwfPQntXVWri2Qh+RjvW8TlqLlWi2Mu/BjkwSQW4AzUml6PlCSMk/4VnSX5vtUAGCitgCu8sUiEKKBz1J/+vS3Z8LmNf2s9HpscZqGmtA5fI5/hOeK5bVklSYMMjA6j616jfae1wxO3PcY9a5x/C8890DImFBB+bOOvT61MlfY8O6W5Q8OXonjRZSc++f5+9dEukJeZZmUDtx24rWsfDNosSAxqpB6gc9auTWENpAWznA9e9Uo30Zwzet0cedHlS8zESoXk/nXS3FzLYWig5OBgkn2qC21eGCcq4wT3qj4k1mOS0bL4BBwOhpNWV0ck23YxZrwvcZzkZ5x9a2bJS6DYcg/rWLoQiuuB16nNdZZ2e1cjpXMk7HHJ30JbOJgVI69zWuJCigdc9qowZhYKPzNaEbgKCRk+hqGrGLuXrZXC5BwMUqiUyc/d7+9VHu2jAwcjuKuLqarHgjLEdam6JaGzOUY4I5PNQhiQ2Tgevaopp2kOQOM96Tz8oQcZpprqIimdkjIIOCaqLkqSc59KmN4S5VlBUd6coTGCQM8jNNWbE3YzJS28kggV4z8f9RkWyghjClSrK/8AeGSCD+le2XhG0gMDgHIFeAftDRvFZQPnO8kDHbA6fiK7acU5aGcpWTPItMt7fy1BJJPJHHrWtd2lmEDR4Yj071wNpqLwSg5I7H61oW2oykncTjuR3r6yn8KPJerubl7ZiUZiOSR0FU9L0FXvUNz9w9c9OapJrE8EgCD2yasrrbPgu3POa6VKxi07lrWPCdqGBifJPX6Z7V59qegyRTsCDgFuvpmvQvt5mjyp3EjH51hz2jmViw465PrSvYFE5VLc2aAjgY5FY95MWnwTwT1Jrtr6yDWjEEA4xn0rjr6x2k4ySDyajm0GkV0t2LBwMjPStiytldRuBHAHAqjpltK8yjaSOpzXWwaawjLNGACOBio5tSrXMC/iCoQhzx+tYcUcpkJ6qOldbf2oKgAY4/WqMdkI4mBGWIxx2pcwJGBFEVfcT1qwrBSMEg+gq8NMYKcoSD0z1qWHSDG2GBI60uYtRKDXKqAVHPvQJWnwEwDg59q0pNGILEqarxaewYgHBB5zWMpWKirsjs7J5nG7lifvD2r234deESlmGnw7sRggcAfSuG8IeHJby9gGzKEjnHvX0x4Z8PpZ28YdQSuMAH29K8urU3dzppx12MzTvChChpFAweAe9bkGjCKPITj1HT0rfmtxGiBRkenpTlhDR4OAe1eTObetztjFbWMdLBZHwPTj0q5Fpwt15GfRs8ir0doBhgOccVM0bMwBHB7muJye5utCkdPSTBAO81dsdMXJGRkck1ZgtA2c5BB5z3qzHp8u8sGBUjHHWsuYtOxUisCz5HODyavpAFIGOB19KsWduwIyCfU1cNpukXg4I546VSZN9SkkEXIAAPrinYByByQavppbM/BCg9zU7aY0UeSScnrxVNiuY/2Ykghck0+S1ULwPnPXrmtAW7ICEHJ6VVjgkWfcTnB5zU3GrsltLUxKDjk/nV1lKIpPeoULOQBkAdM96upbGRQG6dsUJ6k63IVkEZBAz6GpXjEoJzx161G1uY2I5IB6VWklffgEqueRVXtuD2LqbcADOc9qnhTk8n6VFaxow3Kckeh61aiIBLGmZ6tjdx+6c8dBUpjDRAkEEdjUMjASZPSpd+VABGCKTJIfLBO4nIJ5qRcRtlR9R60n3s4HNSogH3vXJoTJImQTnk4pn2cbsdfcVMeWwgzS79jgbTnNUkgW5FIDGBgUm8tHxnnqat7AUyRwelRrGi5GAadi07FIq6YJPHoacysAM456e9WHTfjHOKbIhkwQeR2pXsigtoRgkg8ipCxhjIOCPSodxUYzjH601W/vZNF9QKksS3DHKgH6VnX2lWzDAGGI5NbUjAvgc1XmhHBI47mmmWrHLyeH4fm5Ln8u3tWbc6AACUcgnsRXVlMnpx0qddLEpXJCjFO6KPOjpc6Aowbbjq1Ubjw40oO0dDnB+lenNpIEhUDeO4PpVK/0ja3yptB646GoHc8g1bw80mE2HIbqM8H61j3OkG2I43lh16/hXq2o2JilIKcA5yBnPrWbLo0c6klMk8gYxzTW4c1jyW9snRMgYz15HA+lc/qdv58e0nk8AV6lq/hORiWRS3HKjr71xWoaJLDvcxEBRkZGMV10207EPU8Z1u1aK4dMdD1BrDu7YEg54z1rq/GEb2l5grgEbq55rfzIS4OfYV61GRwVEjPnAACjntV20YRRgHkA1HBaFgWzjnoacQY1+Ubgf0NetTk7HG0i9GwAJAyxpfOMke1+g7Gs6ORwwydvriplcNNknj3rqjK6M2kXZrMuowcg9KbHZiLEjZ4HH4VbhffEMHO3piqlxcOCUI4PAq2Z7BLeJtABAPoe9QvKJOCM45FRi0DkMQRzwKdKBCMBMnpmktQSHg4Vtp+70qDBkB3dSenpUckjocg9RyDUEJnfcTwM8H19aQJFoIyIQp47471XM6+Zgnt3qRS8AJIyCKznDsxKDkH9Kh7E2tsbUJRQCG5HIBq3FMhALsMk5ArmVFzksQT7j0p3nSohYs3tXLJXKi2mdza+VehAxAwfzr0b4fO2nytFG+RIQxGeCf8A9VeCWmvz2cmdxxnp7V2Xh3xrPZXEciOA+eA3Q59a4KsLanXCR9QW0bNGCOQetWfsyypgjgDmuX8GeJ/7Z09JGABPBKkkbh1ArrVYJg84PevHqR1O6GxRj08NKSOFHemtCIiQRkdOa19qooOAQ3pTLm3SXDIBg8HPT2rkZ1J6GdFavMwMfHv2qWS2kj6gj1Iq/Zr9nOFTI7n+tW1VHbDjOfWszRMxYAwcKScZ5zU1xEzZVV2k9zWlLFEACoA75FVJslgR0zQNPuYzW0qSYcnB7etTGE9CuR6jvWo0YkXBxwO/XOKrZJIUnjt/jQk0PmM5rcvkqOOnHXNVZbJmwCeM8gnpWnkxzYTJBPJAyKmAjUhuoPJ780lFMtSMeO2EePT1PamvIIGIx8vQk9c10Udml7gRrxnsKibw3JcEpLHwOevOK0jTubJp7nkfjrxw2no9vaKZHwCWwSAPqK8+nu9W1O0a6njeOEnAZgRnjPGea+h7nwPaGQg20YyOWK5JH1rzv4rXC6bpy2kGxGIIIwOnTH1r0cNT95XV2Y12lT0PEbtwylSSTn86ox20lxOgEe/B4BHX0rah0WS9fAIXnPNdX8OPDkuoa/GmFaKMhpMjrz2Fe5JqMb9jxY6y5e57z8INLGneFrfkgyfvWB4wTxjHtivSrbG0HP096wNLhNtCiqiiMDGB1ro7XDRgAY9PevkKknKTa6s+qprlio9kaFnIvlZAOO/uasB1lUjpkVWhUYAwM4z1q4oyqhAAR1OKwl2Z0RY2IegqdQSwOeh4qIowxgk+tKxYkFRj1xU2LuWfMKhsjORxmpIpBDDuPpmq21hHhjk9iKikeVY9mN3HWtYoxYT37s5A/MGoo4y/3hkHv61HGG6kEnPOKvwReZgEYHTmhaiJLW33JkDgHuK0IIwIyCM0WsQWLZ2HT3q5Dbl1zjpVJXAhj/dkFeD7VJITIoJHbvThGYnBfkCo764jhiZy2MAkg+3P51vFGUnqcp4/1tNH0Wd+AxUjJOAB3r488aasJUur25IR5SQi/wAgBXtPxT8YRa7M8UUpNpEm5s5GWyOvevk/4h+IPtuqSwKx8uNmQAHg89RXt4CFm52PEx9RaQucbqV1Jczsc5JJwfxqmMklSMnHapMEZPX0oiDeZg9z1r3Ls8S6JY4wQCckEDFWI45AAAOQePpTSvynt9aZ/aAjAJHI/WhNsCV3EA3SNk56ZrPe+eaTaOhPHvUF1ctcSFieOw9KLWPec1aSWrHbQ0rSRkYh8HIrQt4STkHg8mqQtxJbkqcEDgDrVy0LKVU8k8k1PUnU0ngSVFQNg8cVQuLdoWyDkDr71LeLJAQwDKSNwIquLktw5yfeqWxLRHGDO23GCOuaWQFH8oHcfc+tCTbHZwAQOvvUjOJ3zGPmwMCsKjCJ7Z8DLZ4xKGj5YAs4wMAdM9+te4pO7AYYnA6HsMV5N8GtOkj0GO4kUrKxZWz125GBx2xzXqEabctyAR1NedO9jVGsmom3VFdA5Ycn9ahkWK5OXQEVQMjNgZzzwTT1nKvsYHA6EHmuNm2rLR0WKYEKgBHcdeaqz+G/kGMEjkg+varCzyxqWjJB9ScVLbXbyBiTz3Hr71DsykYT6ZLE2x0xxwAcioorYqc457giuoS7VgQ4Gexqr5UUsuOM9Tj61m0abaGH5G7CkDA6+9EsAZdoGBntXQNpkZ5Q5PtzVK40iVD8gJHJzj/Cspo0jqZ9tbmDJfke3ephAGYOACB0Pepjbvs5OeeuP0qWGMKBkYDe3WuZ9jeLd9SrLACgOwZXoaF+4CwrQkVSMAcelPitUkgBPYZwcVzSR0wZVghJIYHAz0x0rQeNfKLqhJHGTTIo9g4GfSrJumWPDAkDsO1Z2OhNWMgbw4RgeTUvkbZFKj361qJHHdZYjBP61WktDHKcnIPQVlys1iylIgZiQDkdaqzRMMEHOT1rWNuXYKDgZwTTZrILgD5sdzWco3ZopNFDyT5okLdAQfXtQVJcEYx0571citn5PYHp1pJLcbBjgg5PvU8rSGm2ymIckgE4J5welSW8rPmNgc9M/pU8aALnO3J70eXvPABJ9P8A69Z2aY46okhj28Zzj9K2bHT4pIC/nYcjhTjiseOMtnLYJpSZbXlCxz6GtFK3QT1djbt9Q+wwSRON/HAzVTekrFhweuOcVUWQugLk5I5Bp0YB4BwfUVad0T0JHwrAE444oS42dRkZ61Xldsjdzjp60RvvyCcfWlfWwWtqagvyygAYGeD7YqN74scnp6j+dQL8kXPA9qbGyOQoOT0NK7IW5M84YmRjnngCoRcpL8wBB6H3p1xHsQ7TlsdM0y3jRhgjBqW2aqxYhlD8EcDoKesJMocArt6Y781QLGNjzxn+tWYb04GSMe3WmpJi2LlzfNc4ifkL07/jUCyCIABcsB1pGJ3ggdf880hQv6gE8073E0mK19NtZc554NW9LKzS7pSFxySeKzHHlMMdfU9KdG5jYMOTnNCkJI3rhxG37thhuozVd7hdp8wBvashrt2lBPQDn2qUSfaACTj2Bp812CVieW6eNgVLbAeR2ps+oNcYA249KVLZSjBnx7daqGLY2R1B4JFIolEpXJ71dtb8rEQy5BHFZ8bZ4bHHtTlbkBR3pJoDQUrcOFC454FWPsbQAk9Mce9UbeZo3DKMgdc96u3GomYKoABzzQmuorW0GW0qAkHk0Ogd225wO5NMjHlkkDORk0qsxyBx65prUEVXGX2sec8E1ZtlKkEEAd6jki3NyMHvSR7lIBIxn8apMV7s1WfYo/P61Ryjz5IITk+lWZm8uNCuSR13Vm3l0GXIGDntT5khX7GgLYHOCNvvVGaI27EnBGajtpJSBl88c4/rVjyzIgOcEnpWbd9gTI4Gj3BiOe4qZ4VfJBAJPQ1XXMMhDEcdDTigfnOcnqPWhSFYr3dgZS6qSDjGRUMOlvBCEBzxxnOa2reABOuc9TUkmEI5z6e1Wn1YjnRbmNACvJ/OojEfNz6dvete5USuTjH+HeqYCxgggk+g6mndFJFdyTguMgd6pzIjc4weoOK0ki3gkg4680w2YwSQc+lDlclJmWln5hZgAc+v+FOk0lHXLJ6ckfjVxEeOQDAGfWr8SGQDPUDpRGemhNjDfRIriLZt2dgQO9Y954YeGRWRt6ngjAyPeuukDlwCCMHoO9TC3TyGDglyOP8ACqUmS421seeNo3lM4C7wMkEjrWPPYPNKVEZABx0xn3r0uSzjxwMnuMVTl01GIwvA4xitFK3Ui3keYtoBtpd7vkdAp6HPrRJo8NwuDtBzxx3r0K90GK4Q5G4+g7VnzeG0WA8HeMYJo9rJMXs7nA33h6IIUceZkcDGTz6d65y78BQOJduUJGVB5Ga9VGhy5BdDleQSCMj1+lU5tPVn+ZcAHk9+laLESWqdifZd0eQDwTdWzB45Np6FQePTtVaW11WykcB33gbVIbnk9iOa9euLIbgYwMADg1kS6I1xclzwd2SODjJ7VrHEyb95XJVK2x59YeKdb02Xzw7tMRjdKCQMDgkcZ/GuysPjPfyQC21GGCdSMFgu0j8MntV7UfDICAsnmFjgcE4OPY1yuoeEUV+OWJ4GOnFbKpBuzVieV23Naw+LUtiXUx5iYYA44Pc1zOpaude1lZPNKJIQCOcAE+n0qe48FCSMCNmSTsF5B+orETQNRsrjb5ZYE4Ujuf8APvXRHka0ZKTSPS9C+DkGuahBMNYQafJ12qTIBnGMcjj1Jr33wx8JPAfhKyCLB/ac7felvfmJ7kYHGK+S7fXtd8PuBBJJbshLEjJJz1GfSuv034/arDtS9gWUKAAUBBPbJ96hxm1ozSLit1c/SuUhTknJ7ChHDEg0xiHGRxUQmEZ9T6CvKOMW6jDxgjqOgqrFuU5A5HUVYMgYZ6Z600Ntz/SqVxXEa46U3zPM5JOaeEVwSRmlRVX6+lWmFxiwFuScA1KsSgYJp+wMARx2+lOa2JAAYGtFIa7ldlEbEkfhVicLPEOACB6VKlpnlj070o2KRv6d6NyrGWYSpxnGTinJiMjOfxq3cCMcr61BGUIyeT61KYvUnj2SjBGTTJoxEePrzSb/ACzlPWnk/aBz1o1ER/aS3BxxxUZcEmo7hTEck59hQsiuBkjPfmjULDvMctgGpGRiCT1qjKxQ5Vjwalg1Bzw4yKEykhokKNg5omBbkGpGIfkDqfxqVbMypkHmkNGYWcHP60omYsBVxrcISDkn1potlJJ6EVA9OoW65cZz171eEKDBLDp3qoW2Yx+dI05Y5waXKTp0LZxHyBkdc0wOrnIxxVY73XHbtUtraOwJ600mToLIivnIycdRUESkSdDVqRTEpxnIqsshJ9+1axQGrbyCNAMVfF2GgweD2FYsEu18sSR+lXZryJYRg8gVrYaK90cqQKpi2cAlSRnqD3pk14XY4GRn86fC0soxyM0rILFeRQoPP1qtIxX7prQewfOWyQRUElnjJJ6VDXYtK5SjkZgQTmp4iFHzDJqNYxvwTgZqbyAVAB96nUSRYimQDA604SDfg8j0qmiBTkHnNWIl+Yc5J71Su0SzTtokkGM/T2ps9k8cmRyKfZRYIJOa0hs2AHknjBp6iMqMqThu3rUsihBwOKmuLEp8/QHkCq8uXjwDyKGxohZ1IIIJPY1TljBJ4+tSmB/frTHRg+GHWob0GV/KzngcUxoMDOasMvlnIPNQMxY81k9GUkNSEb8nkd6ma3QdCMmombbgmowHZhtJAzUXBJbkkgAHWqkiHGRzzWkLXcBu70iWagkE5HvUtaDWpndsEYPvTixC4HPpVq7hA4UA1V2kLjkVJYwuMAHIPeo5QdpOfzpWQg5/KgguMAE8dqm+oFUNnPFMdeMkcmriR7Mhh1/OmvFuxg4A7VUWBQkQlQBwahaLauAM+461faPBINQugU4HOapAQQIWbnOP5VbMIbAJzgUiKFXqRnkGpRtKdeR61SKRSkxv245qs8Ss3APXpVicYk7EUkJxkkUdAGm1OwBQcmqc8fl8N3rYjZlTIGQap3EazOGb1xSAyWjJ5HQCozCXbB5zWw0KBSBgnvUBiHUDJo6WKSsZEltt6g5quIWL/jWndnbxjnNVlKjryaaaGZl1AWxxz/OqptZMAkEEHjNdHHGh5YD2p0tsjdgM9q1jZh0OPuon6EDPes2QmLOR+ea7KbSi7nA5NZF/oM4JOwkdcjp16U9UxJXRzszq698+leLfGHwab1jdQqCmCWGOQa9xubB4WwynHsKxtW0iO/haKVDg12UqrjZIiUb7nxNe2L287hgcqeM9iK2PCvjC78P3aSQTvEVPKK3DD3ByK9D+J3w9GnXhngUukoLNkcAjnAryKe1DsQU2nNe7Td0m3ucT32PoDQ/iXo2uukF/IsM7gqGOcHjnnGBW0/hxDlrS43knjH5jB+lfLryPbsSreuB6V1fhXx9qOjSRss7iNTkoTx70ToQq6tanv5bnOIy92hJtPp2Pebaxuo0MciENyCTnkVvaNplqj+ey5nwOCeAR7Vwvhj436deSLFqNnIrtx5isMD1Pr+ldvpHiHTNcBltZdgBPDMCSAepArz5YWUXdK6P07CcTYavGMaj5ZNanU2jIHU9SMcE+9N8UeKLfRdPd2TL7TgZx9TmqF1cNbW7Sw5kwP4RnNeUePtW1nxJ5lvYwM6IdpIzk+oA+tRySi9UdFbMqM6bdOSb2R6B4G19NWkL4YNuzknIxXrGn3CSABT0HPtXyH4U1rxB4Rz51m7QlwWMqsCAfQ+lenWvxUS1cGR2QZztAJJ47AUl7ujPka0eZ3R9EW9xEPvEde9Wo5bZ1wSNvXivFNP8AiXFKQHnOGAYBuCByOQefzratvHVtJlPP5xkegGKFKJ50qcr3PRLy7gjXKSAAcYB6H3rB1LWMQEKykn1OMiuSuvFERiMjTqIl5JJ/nXH698QYIQwEgJA4wwIFPmXQ45xfc2vEfioWCSOCSy5xg9647/hNJ9WlAJYjPIz17VxGs+N21i78hPmGeoI9a7vwjpNpLJFKPmIAYjOcnFYybOGUkkdr4Wimt4kfLBnAJB969D0i6MoC46dc+tcjp1q7YIXCjpjjiuhsN9tJuwfTjvWV2tzgcrs61bJZcOR0q2kaqMFQfQkday7TUC0QySD3Bq6lysmATyOnuazlbQQSwZIAIJz0qRNKdk3H04qVYNw3Zx71cikYIEJyMd6hIDOjshGh3sPx7VQnjzJhMnnmtyaOJoyGOST0/wDrVQ8hY5MgdKepPqUWO0glMZ9ahmlTKnBx+laV1B5oxjB96b/ZZMJBOcdM043TJauYOq7ILR5AxG0E+vQZr5e+LHjJtW1H7Ju3xKScAcAngV9SatalYJEIyCMY9a+c/E/weuZbuWW0miw3O2QEYOfoc8fSu6ErSTMZJ2POtF8PWuoSjz1JQ85Fb954a0u0jChOemFJ9Kj1Dw5qfhteocA4JHauRuvGU0JYToSBnBzzmvep1bpHA1bQ6Sz8O2cjqsjEAnjGOSRVfUPCtpDK4SThumfYVwsnjSeOdXR/lU5HNI3j2eSQNKxJPv0GK61UvqZcup3Nn4YEcJcSHeT1B4xTofDc13HKXZSM4Bx1rkYfiDJ5JRHJYHgHoakt/iHcphAxCZHIPoecD3p89wsrm9ceDpIUJJJHOB2IzXOzaJE0wDbXJO3HvmujtvHUF1CUkc4wVJOOv51DpGoWMd2rS+WUyWUyEYz17/pU840i3pngCS4gWSOAYI6jrWuPh/eyWuQFQ55DA5I79Ke3xTs7V2giljGAABgYJ9qhf4uIwK+ZGQOMnqD+FZOQ7FNfhy8jASsuO6jP49a0z8KbOSPeLswMBwAARn3zziuTvviVI11+7nABOCBxmqlz8Up4GXcSe42k+lSpjSRJ4o8Pppd6qIVx9e3r+NZlxcwWQjA2sT19hWVqPia98QTtIUIBGAep/OtDRPDlzfSZuFO3HII61LqJbmiTZHLdfaj8iZznn04ra8O+DpdXlQCJnUnnGRjPfNdd4b+G5upYlEEmSw+XHUY49q9u8NeBU0eNQY+Rjj1/KuWeIirtmkabbsc14L+GsWm20ZPzSAAjeAcHj8a7lNOntRnZuA71uW0QjYnYB68elXITGwII69QRXiVKrbeuh3wjboc2s2QARz3NWIXjdgP0rX/sqK5lYADPbihPDO5SwOG9q5W76s0RSjjBIZeWPQCtC10trjBIyR2NSW2mS2mAULADritixlCkKQQemD3qW1YClDpW04KnrzUgtPLYgDgHgGugzEVGAOeDT0t4pl5HPoaysBh2tsxkBOMHsa147KNxzjPrTmtgh+Ud+tSR2rTRkbsE9D6U1qBQa0Il4OQD2q7FallG77vc077E1ucE7iecmo5nZQQG49M1WwrjZbVIwenHTNUSilSQmTnt3qysRckEnH1p5tiF6c+tSO9tUUFIJBxgjtU/mPt4qZbYJzjk0JbNknOADQmK90UUkfJBGSe5qSPT2uMYGCTk1oLagKSRz1yTRGhiORxj3pp9GK5nuhs5CmOB7VJGRIN2cDPPtRdq875PJ96bHDt4PA9KTeoixJErIABn3pTCwAxwB60+JNqYHPvUxU7SMGmgfkMjAVeetMZstzyPSrEcIbkk5HemNCFPNWuxA2KI9RwP508OGIGMc9acNwUgcr603aXBxwetNJiSLkQQrjqfeqt1EBkLkHvinRts69e9NkZWUkZJz+VBeyK0CkE5/OpZMR8jnPWockZAqQP0Dg4PWpbTDUqyjec/pUe/Zx7dTWoIkaMlRn1zWdOA7kAYxxSYIrgjcSefpT2zImeSAMCnLAqDnkHrUUo8s4Uk96EaK2xS2/vSucgHv9KkLshALHjoT2oLjzMkYJNPeRNuCMkVWpQ3e0RBDZ9ahuL5iSp554J7UpYEjqB61FI4Zs4znvSE2UXQyybgMg+tQTWwRskgkmr0kQThM7ifwpn2beMuSR3NUJ6GPdW6KTg5B6kVyXiLTA4JjG7OCcjrXa3lkuwEHgjH154rLbTzcjG3jPJI610U3Zks+dPiLoxliaUoAEyWyOw6V5Nagwu+8kDOADX2D4p8DLe2Uiogy3XPQjrivnbxl4WXSr54XQAZJGw5HX1r0qUrOxzyVzjMIznaec5xSrCXLYHA4Ip6wC2mBI3DtVie8RlAAwSMGvYpyRwy3KUdsZVJPBBxSfZjEwJyR1z2qQKW+62O+KfI7fZ3QjeQO3rXWmrGL1JLNkwS5zwQMUksbgPIF4A4qCx/dgBxkk1rgGUDA+Xp7VfMJrQy7ZpXbJHXoKf9neUEkEYOBWnaQKjEODj1z1NTTSxwgAjA9RSvrcXKc21hKZDkErnmrHlKYhkkEHnJrZiv7SfegIyBggjv61mXcTbxtG5SeoqnqSyuY1xggkVnSRbJhsHufpWxJIFAGDwOQRVXAcEoCCepNFk9CdSql4kakOgz/eNZN3eIxJRs55wO1XtUsJDESFODyDiud8p0cgqeM5BqXHXQlMmL+YwHQmrFreGGQAnB9aitYBKS7EqQOAe9TyRITnoR+tYziranRF3Pc/gt4gkDG0ZxIhbIBxkZ6n6V7vCi3KDdnkde1fInw41V7DX7dlXc5O0ZJ6HjtX1rot0JraBt3Uc5Hevn68LN3O+m9NDVjREQRgAqOxqYpmIBRnmkZONyjJ9AamhicRYHJb9K8lvU6k2QOpgxg8nsRSRqzjGcZ6mrwtCQpbGRV2ygSJApXI55IzUGutjIEBUYPTPJbv8AjU6W6FQCCGPIrRaDzWIRcA9yKd5HlrgqMjocUr2EvMwriAEkEEDp71lXEYDEAkY6+9dPdQ+aRuGRjk96pSaVlSUABPOSOv0ql7w72ObZzHnAwO5NQfa1yATkA9Kq+Ntdt/DltvlbBJ2gDucf/WrxPXPinfzTbLH9yQxJkbnK54ABzW8KU5aJFqpGOrPprw5fIrHHrgiuqghe6IITBJ5zxXg3wd8cLrFwltdupu+xwAXGD74zX0FZX6CBGjBOBz25rrjTaWq1OyLTtbY57xnKnh7Rbi+uBsihUszY6DHrXxN498Yy6pq8jiQsNxYAHIHJ9a9w/aX+JF3dNHoEHmIikvK8JPI5G1gOxHUHHavmo6c89yd46k5r16FFwtLujza9VTfK+jNHQ9Tu7y5WNHYEkAhepJr6Y+Ffgc6JZfbJwwupwCQ4wQvUV5j8Ivh3FqWoC9kVisZGDtyCwIP0r6ctdPMECjlgB1brXBjcRr7KOnc6MLh0n7R69iS0UnANbdsv7vHftWPECDjOO3FaenMyyAA5GM814bdj107l5iVGCCDng1dsp/KfawyCM1nmUvJjIAz096dLI+Mg/Lis20Vc1riQN9zkd8etNt+hJPI9azoJXcAZyM5Jq+kZOBnAPJNAXJIsmZR1ycVeniBTgDgckVXiiCSDAzx1q1coRCSDznkd6uNhLcppAAgIGST6VegtyRjH5VBYkycYwM4yQR/Pmt62iGwA8n0ppXAqR2j/AFFWo7d1UDOPar0EYBAI4J5BrQW0BA9vWtYxuSzHkiUpubsM/WvNvih4ltNL02YeeUcKcKMHJxx75Fd74pv10y0lcNjCls9uBXxn8bPiab28uI7dw5UhSByB6/ga9PC4f2krt6Lc83FYj2MbJXb2ZynxC8bfYonispt0j5LsRyAe3514RdtJPM8rnLsSxJ6kk8n8a2NQ1OW/nYuSWbrz1rHupTv2kHHrjrX0EUopKKsj5pycm5Sd2xkKcAtyRzT2hLYYcY5A7E0QxuXwCTkcAV0ml+GptRCFcAA8sRn9Ku5CXcwp0eGJXKvjrx3rGnkLuc9zXqvizSbay8PhUdi8QzlgMtkYOTxXk8pAckce1aQ3LQhBA9asWQznBwar7+MCrFlkNn0rRg72NW3zgHOD/OtnRoxNdIMbhkViwZlkwBgYrpPCqD7cgIwM8semM1kiG7nc3Hh2zmsy0pAO04AwMEivMtdsjZXBiADqehHpXd+OLz+zooFBPzxliw6deK89n1E3WWYn0BNUhrUrQbfuEE88HtVmzhZLlApySeAKhiG5htPB6itDS43bUIipI+Ycdq5qjGtD6d+HkyWmhRLsYkqGAOO4Gc966t7pWRQeD9eprlvB2nSJpMDPkZUduRx1roGjCIMnJBxtPWvPqXLRPFcFptpBxjIbtVvyv4iASB0/CqAkMaAleg59qbHfSFs447E9DXHcuxorON2MUiSFQQARkE4FZ32seZnIJ9qsxXwkIIGD0Oai6vY1SLcZFwoDZBzj6U9EVHOOB655piMCw5GD1x601slyQCB7Gpb0LSuW4nMTZ3Z9z0rThu8LhufUnvWOITIoHcDkmrUcLMAM4GOawckaRjqaaS2c4CBcnuCBg1K2m204AC7SOpB4rKijMZGOcnrV+0uHBOcjvXO5XN4xIx4bl3M4IKk8A5qKWxeEYKbcHgAVuW2pBQA53HOeTwfSppbqG4jJOAw6kVmzaLscwsLhcsNvPTuagluE5GOc/l9a6vyrWSMgjnHUgZ/OsqTREJO04JPTj9Kykn0Nk9DJhYhwQ2Bjp60+ZWDZPU8Yq6uneSwJGSvSq7xlpCSCDnoMYFZ2sjRSHWvDYfv+tPZoy5AH1I6VA7YGGPT2p0LcdMjHU0tykx5RQPk/Oq3k5c5PXqTVqQ/uwR0HFRtHvjyTzjkUmikyEwoWCg5GKRoOpB7egoI25Gc9sipIhuAweax5dSk7FYAqwycnPFTRsf4s49+tWZLY78Y69DSeRjKkYx1Penysq6bK4j3EcnFNjEokwg4HBxxU8p8tQAMZOKdEpKnBzxk1PLZhpbQjng24OecdagTG444I7CrMzEMAeneoIYWLkg/LnpWbd3oK+g9JGbIOT2I9alhjRWMmCCetPhgHUH65qRiNhHAyKpeYiGUhjkHj0qLduzzgDqB2pTG4V+fp7U1LcsAdx3d8Hio1uUiKQM3AOakgj8oAck+/aplgAUFhyOnNNOcgKR7k1KViuYc0ruuEJz3qWFmK4JKnOTnv7U2J9rAFAPU0+4OAWAOR2rRbXZN/MZJkuMjj6VLax7wSBkkYI9KiiLSJnvU0bmHJJxnsO9UnrcNWLNYgJuXAPcZ/SoIIip4J696uo5kUc5OeeKCm0kY6H0qd3caWpVBJcAdTxUc0Tqcknnt2qd7bDlgcDr1qW3QSMA5yM85pNdAexVQbVyevrViLEzg8gA8g9a1pNHikRXjYAAdPwrLUBJCTwfenZoe5I2EPB5JwM01RuUEg7j3qeID5gRkEZBJpyoGjIxgKf6U46kPQhicrkDr1prbyxIBHvTmjIOVGRng1MI/3eTzx3qkiLjUDyKCRg+uOtW4rYPtBxweSaqFnBG3kZwauW5YkZAz3HY1astxXDUkCRAL2HUViSA4JI5zxzXRXyRGLYOCPQe1ZaxBGAILLnvUOzegbmeJDGgIOO/FOinPZjV+5t4QmRySOmazjGI249ePSstblonDK+BnJ7mrUUR8sHOB6VTVTKAoGCOc1oQW8oiwx9wKEw3HCN1UMhP0HemSTkEbx+VK7NCAMkZPHNREpKcHp6jvWlyQuLd/L3g8HpVJo2Q75Ac/WrbowAAJxjgVGchgHGRjqaTY0MBGwHpxnFMIdFBYHB9qkQjzCCBn0pwLPIVcjBPH09KVxrRlV1EuMDJxnPpV62CqAGJJHANMdPKwDz6EUrLvUMpYHr7VOxY6aNCwYkdOcGlWMMRgZB6Emo/sz+UeMlTkimo5BHOADzTUiWrl2TSF8jeBknuOlZM1s8bEFCQBnfjj6Vr2l1I2UHKZ6n6UyXbvKkE578Vd9CbamLbW++QoO3UmmXaC3kwQWGeTjgfWtn7E0DCTBI65qG8jEgDEck4Oanmdh2M2WNXQEAHI5FZ0unxOWGME9ARx161rvYuQAGOOwpzWSxjDHPHXNUm2PlszmG0NVLcA55JOKgXQVbKgYJ4yAOuQa6FoW3YTJOeKVlERCtySeorSLV9jOxkxeFJ7jcUi3qB1JyeevFZGoeEkjiLOrCQYHPBNeh2OovaQBU+YDqSP8ao6pcLcMGKAEnnvzXRzprUz5bM84Hh5LUo75IPqOlZ2t6TAyqUBIHzDaDk/SvRL6wW8iVAMDOSRwc1Wj0JAAjplSeGNUp30FyvqeUTaXFcx5YOWxjnqKz18L2spYtDuBPOfY169P4WiMrNGigkYzjH1rDuvDEkHnNkEjO3Bx9M5/xq1Nx6mdrn3izA1VZg5IBpzMQcE8VImw4wPw9K59zi3IADuAOfwqVUIGDn8amCfMOKLn5Fxjn3rRWYiFFJ4B+lOjjKvgnNRQOc5bj8alMozxVJdiCyAgOD0/rUUsrKwCEkCiNuOeSaifKv1yKCydZ2IIyR9ahaUk/Mfzo4KEnrUeM9f1ovYpCtg96fHbMw3AfWo1AHJPSrltciNCOvFJsNyq3cdD0pNzAAAZ9KfKpd8qD1pY5AqlSOaLsNCB08wYPNV2gaNsg/jVxpAvTrUYkDcHip1vcNOhCIweD1ohjXzgpOB61M8Jb5gOBUKrvbBFUtyzYjjgVBhhnuOKYXEJPcHoKpKhHQk1NDGZBg546U7XJuDTgNyPpUTIXOR1qV4AOSM+lRzP5eADz6VNkgbuOjtGkAGM/jTJ7N4gQeKs29+IwCwGPepLvUIpAATz2ApCKUYCqBj2qzBJtGQcccVVkuUxjqagefng+3FNElySVTksc5PeqUzgDIP4Ux2ZwMHNSQQiRsHgGtEyrECTu3U8e9GS7dfbGasXFkYMYwQRxTYUHBPB71abBElnaCRwCcfWtEwiBgOpFVokKHcBn0NTN5kq7h1HXNO4EwuRNlSMe9U7uLPQiiN/LY7uPWnDMpyORUX1FdGX5ZVyCCfrViOAuOP0pbtCGzjnPNbehW0V0oz1PUH1qb9x7HPtaNGxJBNLGcOAOtdle6RCkBJbnHHIrCtbJPtQBIKk9PxqovsJk9lGXUDBz1GKufYmAHOK3LGyVAAEBHY07UtJlaIvEO3SqEc/MxKbWas2QlM9xVmcSxSFZQRz1NPWJXjyOTjmgCkH2qDgc1XfMrZ9KvNal17j3qGO2MbZJ79qhrQooSxEZyaq+Wfcc1ttBuPAyKaunrKeODismmikYcpPA79qWEFSCT061fnsGVuecVVkjJGCKjUYrXfAAOcd6YZyy8Zpgh46Z9qQAA7R+tSNOwBmYcnilx2xmn5Ea4xk1GxLVmyiJlBUdeKZGSDwKm29utJgqxGOKhIXQaV4yR3qKcDqMjnmpnQngGlRMn5hkUbgin5XmLnvUEkRDDIya1IwPu4GKZLCGxzyK0WhaVjL2YGCMHNMH3uePrV0xHPrSvZZXOOfSqTBFOWI4zjI9abHECRk4Hep1jYHac/SlFuS2cZHrTBDsBVIU8VRmUlsDp196vi3KAk9+1QYGCWB/wAadytkUyoAJOabED5nAz2qWUhycDANNjY24zgZpDIprEOSzjB68VT/ALPQSnBz9avTTtIxIORnpUKyhTyAW96aFbUp3FuU5Az6e9NWHdHnOG64Naf2Z7gZUfQVGmmzCTDIcd+taK1iTNgvWjlAYd+hrRLpdrtAA9aup4ejnbJAU+vfNSf2WlsQAQcdxTTdy1sYtzpNvIpBjy/rjmuW1Pw9KCQsec5yQP8AGvQ5YETDfnVa7khcgcc8ValZ7ismeG+KPC5vo2jlgzjrlc8V4B44+GU9ndPNbxbY89AOBX2zfWETg5Gc/hmuP1jwZa34YSICG7Hmt6deUJXb+Ri4p+p8D3ujNFJiTg54BHOaptaPACvJB5NfYXiH4BaZrAcRxBJ5OkwGdpBznB/LivMNb/Zy1u1nIhmW7QZIEa4IHbOT1/GvVjjIPQx9lJatngzearbuQcdTV+w1y7syHjnlSQHG5ZCOPwI4rtr/AOEuv2kMkj6bPsTgDYSSc9hjn8K5S+8KXlgEMttPGHOBujIBPpyOtdsK0J7MIxaOn0D4v63pDCOW6F1AeqzAEgex45rqbb47x7m+02iYAyPLJBJ9wRXkb6PPBuJjOB1yORVb7KzoVC4YHpjmqbTubxqTjse3r8bNHv3CXNqUQ8Zxu59+lQal8QNHvlAEaAL91sYwP514o1q6gBgc9jUTxuiggsCT781hKnGT1N/rVZaJs9O1DxbY+aPKmIC8knqP61l3/jx1wYZ2CkcMD1rhZ7WQ8jJOOT7U230+adQUBcEgADnB6UlSpLVk/WqzW7OouviZqUsfl+axQYwM8n61ntr+oaoxBdjk5IJ5IqTSvA1/eyApExHfd0//AF16D4f+D12JopWV2ZyOMHA/IfzrOToxWhmqlST1bKPgjwfc6nJG4BBY9TyTzXv/AIW8Fvp1tGTLmQdqteE/BK6RaopQZUDAAHXFdvY6Q0jAK2MeozXnSkpak3e5BYWTwZAJIrUhibaM8mn/AGZ4MAj6nFWLZGBGQcfSuZtMaBYyRxx1zVhIWiKk5IPOaswWxkG4DHc8VZ8gvhMY9KzGJBcHAXPHpV1ZA4xnBxUcViY1JA59amht+fmPXihO242rFeUtjg0MWVAc5OM064jKMQDkD9KgiR9wJ59z6U72EtBomZzkjkdBSSXrpkk/KOlWlszIMjj+tZtxGUkIPI96absBm6tqiSKQOB3J71xeo4dtwPBHSt3V498pIIIBA6frWLNabsgkkmtYTu0ZyT6I858eWss9gSmAFyTxyeOleA67prMWRhg9wO1fS3im1zEVZNyqeGXJxx7V474i0oSXDugBXPVa9KlWtoc0oNO9jxW802VCxQ5XPPtWQ4nJJJI9BXp2raaMgBdoPXj2rEGhBwxPOB09K9SnV0ucrjqcSFmTGCwHcCpN1woUhyR6V1DeHzJIQEI7Clm8PNEFBQjJ4z3rX2vkRY5QmdiAdwxyCO1Ks930EjEA9Ca7JPDRn24TkDP4VPb+EdpJK856Cl7aK6D5WcXHBPK5wSMdsdKtW2mXM7YAIGeK76w8JJHOVZcgAZOOma1rXwyIZspEXQ9MD3rGVdIag+xwNp4Zu2kU9cf41uWXgxpmBlDNnoMdya9L0PwbcXtxtNu6QkcZU8nNeoaD8OIYwjSxBzgcHtx71xyxKezOiMH1R4zoHgk4RIYSxJxkKTznHYV6p4S+H8EarJcxZc89CcexB5r0ex0GG1AXylAXoygD+VaC2qK4CKBk8kfXqa4J1k3dM64wSWxS0qwWyKrGgAA5OPbituJsggDkHGKjjgK5BYAn1/xqwlsxk+XjJ61xSqXe5pypEawuzkEH2I5q1BZSysAFJHrWtZ6f+7XIy2OT71rWVptYEr93nPpWLlcZkW2jkMCFOe5q6NLlRgFBI+ldDFCmASuferWFeMKqjI60tCDCs9OZ35HB61Ym0iIsCVHvj19a2BCYk6Y/pVV4y5479TVOyQGTLpBKfu85B4qBIJLdyXByD+FdAoKjGM85JNMWBZX+YZxUJX2Ay1kjdfm4PfNSiMAAqc49K0JNPjkGSPxqo2nsoIQn2BppMBqZlUknJFQyWZLZAycc0gR4ZOhx3xWhDdQEHPBA5zVbgtTN+zkY4/SrNtAWGSOAe9XFgSVwwbjPAqd8QR4AyfapsBlyQAZB/GoltiAecntWkcS84+uaBblwQB07kdafL3Ayn3x4JGfwpqLuJznJrZ+xEgFlqJ7MAgqOOxpWAyjbjJyO/Wm+QMHPBrVe2z2zn1qP7GMHvSt0Aox4Tj8qkXLKSetTtZHIAqzBphPJI9xQmDZRhiJH1oeM85HNXprXyRx0qs4PXmmn0IK0ZHKkYpAh3Hk4HpSmI7ie1SWrhW+fp3ovYpK5FgAknJP9KtWksULZZAw7g0XLRyDMY57mqgjzkg0nIZa1GSFxlBg+gqiHGACOvUmmPG2SxOfap40wnPWpu2A0qNgKk57VC8ACknhu9Xooww9uwpk8JfIGRTQkrGdFFkEPio5IhyBz6VZljaDgjOagVv3gGM+1MpEKQL3GT61BdW5OSi5Na/ljOSOTTZ0jVcg8mtOhaZzih+FYc+nemyQPuAwR61osU84FgevapLmRPLyOT7VmIyB8v3jnvzTnw6kgYHcd6R4i7buc96I12HBHNaWTE9xfsCTwqRkEetRywJBEQAM56+9PO9DlORnmrccCTxjPXv8AWrV1sM52+jaaHHOehxXmXxA+HcGt2u+ICK4HJJXO4Y4AHY5717Y1micYzn26Vn3WkpIcHoa2hUaauyGj4f8AE/h660e7MMkTZTBBII4P1rACBpVUjBz0r6/8Z/DeLV0KKgcnknjP0zivn3xt8Ob3w9fO0NrI0IPJAzjJ4OfSvZw2JjUlyWtY4qlNxV73Rw0OmSOWaMEjNSBDECJEIJHJxWtYTpFIUY4cHB9iK2H0qPUIdpIy3THrXrJ23OS2pxpQzEFRkD0PStOGQIgCnn09607jwlcWoyih16nHYVj3FvLaS4Kng4OKamkO2hdQhQXfJB4wPele2iuoiuMgjPPWqJuWYAEYIOfrUcN7KHIIxjPPrVKSC2hmyaU0UzmMnOcjNa2nKwiAlBI6gU5ZTKQx6g5Iq/bXCBCGUHPT2qk7kNEQto7gEbPmGc5qjFpJWfYu4gn8s1dnv/IkVkXgDkgdakiv0uNzBsHP3T1FaRuZtHTaSmkwaY9pdxb3kHDkAgHtgA54rjdW8KpPdu8C5QnIOOla0tykQVyeQMkH1qvH4lSFmJUEAcDrzWiiSctqGhGyVS2CTwSvTPpWDdAR8AjI5rotZ1c3W8biAxJI9M1zdzF82d+M9qxqbXKjsbfg2IzatAiEhnO1W7g9eK+uPDpAsoF6FlXg9uBXyZ4DuorbW7YzgFA3GTjHryK+ttFMVxp0Dx4BKj7vuPWvCxCuztpux1NoBt2g7vUkYqxCSs20AHH8qzLASIAcnjqCf1q3FOVlJTg14k9GdkXcvPc5cgggKe1WrS7RlAIxjvjrWNJM7Pg5J6nFCzuuCvQ8YrG+psjpIr6BAeATmm3l2lwAEGDj86w7aX5unJHQ1aMr7wSDx3qG+hSJyhmJBJyOlV7iURxbGyT3/L1qd5BAA4JznkGs29kMpIByDnkVpF3RNjwT41me5u4TEWeJCS6ZHBPQ+vT+deLzz4k2kbOeSa9l+LFzLo+uOXhcwOFw+CVJwcgfSvE9WuorqcuG4JyPcfSvcwivDQ5py11O6+GfiJdA15J5ULxFSuVIJBJ4IH/16+jdY+JNroGimYPvG0EFTyM9OK+NtP1OS2YGI9Dkk9q3NQ8YXd1YqlzKW2gKAOmO3FelClzNN7oy9vKKaT0Z7AvjTwk80uoTnN5MSZHnjy5J6DJB4/lXlF/cQ6xrJNlCqRSPlVXOACf5Vx/2yW+nAJIGfWuj0m5XTb2AjLcjO09OecGu9t8trHMmua9z6w+FPh2LSNFSJUBLN5pz1GQARn04r0UQgKQRwRzXGfDPURcaRCS+QEBPIJrvPPWRD0A755r4zEO821rqfVUFaK9DJaILIADkHqPeprdTGpCjntjvUoQFztGeamW2Oc9CehPbiuF7nVEfHZlgHPJ6k1PNabo9vT0x3qbTpCoKOAfQ1feMOvIxg8Z71JRl6SrK5jcZGTg+n1rUkXbkDnHeqEUQjuiQT169q1BbmRMDJzzQBSWaVJEcDIB5HtWtNcCSFcDDHtVRbVkOCuQPWry2wCKRySfyrRIWpY0+ESIpbg9fxrat7dcAjrisy0QhRkHPYVtWRUAE9c963jG5JYhs8gFgBg55qtqN6llGxLYwDmrF5qSQ25OQuB1P0rw74w/EOLQdHu5nu/KYA7SGGTxjA5zXVTpuclGK1ZlOagnKT0Rxfx8+LhhjuNPtJCUVfmlVsc8gqPUY618Z63qj6hOxZ8A9ga6j4geMJ9bkJR9yMxY46nPTP0rz24MjfvSPbH0r6KjS9lG1/U+ZxFb207vbohkzOhyDnrUTsZyBjjuTTpAzKCDkenpU9hCWcALuYkDFbt2OW2uho6DphubhARn5gCOvB9K9Y0yzhsbMBECtj+Ic5rn/AAv4dMCJcOuSORntXWKgJBIBPoT1rFTY0jm/Gdit5pzAZLY5AHT3rxa7i8qdlwRg45r6D1OJJYnRRhmHPtmvDNft2h1GYFcAMcAHIxnr+Nb03dksytuMEVe0+IO2TwM96pqwGc9fer1ou9AAcDOcetbEO9i9tMZygBrsPBCfabiNZEBAJBIPJzXH2uWbYePau88EReTcb85A6VCdhFz4kiGCziDN7KzY59QK8xnkwnAGM16V8TY47rT7csGLRsWGBxyMcmvM0kDnYRg0rjRJbbmBAGCRmtjQSz3sXZw459sgn9Ky7ZtkmCMDHUdq6LwvbodZtnRd5DghfXnpWM2nuX1Ppzw/PnS4COBtzjt+Bq80h3BmOcnAIrnLB5I7RAMoAvAz0rTQPFCCz5zyRXDPqUrGzuSVACfrj/CoY4laQqXOOvaqkTsiYBIzzkHmpgzA7s9utcNy1YmayR8bT/jmo4rMxTn5iy5yQR047UqS5bgkEDJq3bgkA5znvXO7M3iWBbYjV1PA/WnxhigY9c9D3qaOdNmwEY6ZNLGgQEbsjqKwlKxskOEp2gMNvrircIHlg7sjHJ9Krr8qE7c1KoIAwetc7lqbJalqMgYIbj0/nUqR7uQcZ7VlOksZ7kE88062llibenJJ+6azUu5rYuFSjHceQeMd6niOYckkMD09apeZJJuYgk55DUkVwN2XOB6dhTui0aUd38mAvOeCf8KPPZuQ+MfpVaKRZU6kfhUg2InzHAPfmlcaVi1aziWbbuzwcmnjypWIKDP0yKq28apkp370kW9ZWBOM9qzKRLNpETk5IUEZA4/HrUD2X2fG0ZA6kVYUnGTknrwc09ZcMA4BB9aCr6mawJOAOvGB603yHUZKkD0Oea18xJKCVBwcmrRmgnhKhQSD0II5p2LuctIh5PYeg5FRmXZIoQ9DyM1qy2TsCSp5PGO9Zc2i3HmCRQdp646isHFp7FJ9zQFxtjDE5x6nk1H9pEzYIIJ71ClpIqEMCMe3WnWyfMS3TsTQr6AmmWXUJ1APHGeajQCXAQbT0NPkUEA+h4qWFAwBwAc9uKTVykyrNbFzg9jzmmD5BjAwe1ajxDAzkYH51WMSMc44H4Vny2BMqjvtJwalCAR/MOSPepDEEIIGBn61ZCYiGeefxpqIGYrlWwe9WUKg4UBj1NStFHKMgdOppEiVW3KAAO/rSUbD6jZxjBxj1GOahhjAOSDg/nVuWPcBgEk1HswwySfX2pct3caeo2ZCqggZx2xzUEm/yyWPB6A9atugPz5OO+KgmxJgZpSsBDC5ByDgVLKPPAOCMd6TyMAHPvSuuBkHp0rLVF8wiTGNyFwWHXnpV+ObzVAb05x1rKitn8wuRz61bic7hkYx0xxTg2txtouNGGI/u981VZB552EgY/WpPMLggGkWMluTj6Vbeoh/myhuHOPQmoSNzYY4Hc1KNq5UAk4pgUuRhT+NS3qBaUIsZGCQO5p8eVUgjg9SaRXCYD49qU3CscKOPUVUWyNHuKjqrDPIHanu3mj5eAO1JDCMgsCP8KLrjPlg9eRW2xIyMlDnqB261LFc+W2QuRnpnrUdrbhkJLfN3BNTRRYcKTkZpIWhcvIxOFKnHrVNoFCgM3Q1eu4Sm0KMDFUN5OQRlff1paoWpHJGpBwCV9apyWxZSR0A5JrSRhLEVA+YnHH86bOhgi5GB3qWtClcoW8L7ww4API5q+soH3jz7VGmWQkcYFJFiVzknApK1ih90gkA3g46+9RpbpGmRz70+UkvhzkCo2O5fl6dqTEkM8whiD0B4phG9un41FOGymDzk5+mKRJGZzyOeMGpuxbD3RRLkEZ6ZqyLZJVBB+b69qqyBVJBySR0Ap9pIUIwcjPSkt9QJpodgG7gds1Yt40kjBPb29qS7JnQEDOOx/nTLS4iQbHba3uOv40aJmpZjnhiQg5J6A4zioJo4AodPm3U/aszhR0war3NoYsBTkEd+aLkorrdNHKOMICQDjtU0rpOQUyT3FQMxdQrYwKdAVVyBwexo5tLDSJUuWiiKOSQOAD2qu9wZV2gEEe3WrDweccE8n25pr2giUEHkHpRqUiOMHGAec0SSB1O4YK9TUYBQnJ5BqCQNJ75PJFVcoaWSHJ6E9z3qIbJuRyR61ZFqHQAknnrQtisAAQ9ScjrQm0yWOgkSNApIBPXIpXtFniJRcsD19TTltd6k45+nFWII3iUg5OPTvVc2pGjMkoYOHAOcnimPMZMgfdB9K0ZUMkuWHHrUK2sbtgAgfzpqQrWKUMilircAHg0slqqguMH2x1qeWxYHCnjqB7U5beSIZIyG6Aimn5kWsfU2ze3zDvUoVYzgU2VCFGD+NMLjjnketaRkeU1qP8ANO4elK8vmA5PSqxYnpk0nJ6ZrVO4CSAE8GlhBDfNzRBCTICTx71ZNuwOSM1qZ6jHBHPOKahBBOfzp8x2oQeoqusxC425PtTd7DRKrjOP0pCo3cnHHFVcsXBGasmMsAD19alLuUmNZMng1F5hjfByTUvlMpBJGOlIMMx45oWrEXLd8xk96JAOp5NR2yneAeB1wamMe8kIcgcZNWtQRUlYEYHX0qMQvjNTLauXJYHANW1tjs4Ixjkd6VikVIJSnBOP61P5QdCwHzUySPkjHI705ZfLXH4UIBLX5nxkDnHNa8EKRrgnJNYjsoTIOKjXVJFOAScdKXmNGtdbYySenpVK4aEpnvnoajy92oLMc4qIwYHJzjtUD1IpSxXvioADJzzwand/l29gaIV2sABRexDYqRnbz096YYzyOtS7mBxxj3prkp0wfpQC11ALsHTmlWQ5/wAKBKu3nk+9OjGSDjnrTTLsOUPKACSaa0JGBg59akL+VznmgSGQgjHHr3q4sGWrOZEj2uCc8dKmMgRSFAyRVAucY2496Fc5wTTuShJMlyRyM9KmjnVF59afHaFxuJx7VUmTaxpJhZE87LMvA/H1pIJjDkISD7VXjbAI70Rglhkd+aQWdy4byVztZzwO5pIY3aQFTznOSagc7GHf8KclwVYEetaKzFZnYaZrhtolSWPcQAM4rYh15JTjb8p9e1ctavviBYDJ/SrazooxkA1VtRFrxIlvLEHGNx9OvSuftYWGATxmp7xwzZySCenakgUBcjpmiwFhY12nPWqc5U5UDkdxVhiSPlqFojknBP40hplJJTE2GHHrUsjmMbx6dKVo8/e5qKRgU2+nc1mxrUrvfeacEYNNIDDnGagfG4+o6ULOc4AyPesylpuWYLVGPPcVBdWATJUE+mKekzc7ac8zEAHPXmlYZlOCGwQfTmmMSAwwcVrSWyTDK4z6VRmtmBwRj3rFrUNykHYNmp4iHGGx6VNFZGTg9as/2aY03H8qVmNFDKg4zn3zSFmU5HT0qb7IxbIFKIiDhun86TKITllyB3qOTI59e9WGTaxGflqJ4y7YB4PWknYogQbeT2qTzwev405osDBx1qPyAwzVLUCMgO2Rj2qxGQo5APHWmtBsBI60qr8pz1HpRfUAYk5x0PSoHiEmQRjHXjrU8Bw2DTpY+NxGBTuC0MvyVQ8DvzUckIk4H4VfaIMSR09qasOTn3pp3KuZn2TZwRyTTF08M4Pc1rSRK2ABkg1H5BgY4wfrVIm6uS2cEaAAnketaawpIucDFYpnKkAjn2q3a35Tgk4HTNV0uFya9gPlkx8EdRWJLcSRKSyknrkitz+0UZSGUnPeqdyqSJjHy/ypoq5k4mvUwAdgHPvVSXT5IzllPHQ1rC4NsNo456U24uPMXHB9jRce5jvCcc5BI4NVJLUsQCM574rUfEvDDGKjH3/UUr6CsUI7LyupBHYGhLI4Ylck+1W2BeTHA9zVjzPseARkkd6Sk0Va+5gT6ZFOCskYYemOlZc3hCykjcGFCGPOQCOT7ius8xZpMAYyck+tMuEyNqfTNaKbWzFa3Q8xuPgd4bv53nfTokLDDFB15z06D8KwLj9nLw9PcO6RSpGcny1YgfTPX9a9lQFMKwPJ4IpZAVHA6d+1aKrNdWTZHgr/ALNGiXkpQeZGo4AJBx269aqTfsyaQpWOQuwU5+U4yfWvoLygXyOCetS+QrcsOaftprZsGl2PAbf9mfRY7mK6Xzhs5MTEFWGMYIIzjv1rcsfgP4cs3JTTIXkwACy5CnOcgdBXsa2XmMQBgZ/Oo2tPLchBznqaPaT6sEkcHZfDfTrNdsdqgHUnaM1uW3hGJYwY028de/SuoRAq4K8nvU1u6iMjB4PpU8wW1OdTQGjAAUkZ4AGat2tqbdtmzBz1rXa7xwBn3FEQ82TOMd+lUndaCaHW2hreKCRjHNS3GjrANqjp71bSR4YgUBXPeqzzSsSWJIz0p6MkrJD5Axwc9BUTMVfIHA6VKyPK4wCR7VYltHWMEqRxz6UMaIIJy7hTkZPU1ZMRj6ck1nhijYHX3qwl2QPX61G7GNkA8w5/IUIVUjByajdvMPXk0143HKED1pCauStd+Xxg81nXP71iSCfXHSrcagkh85oa3KggDIOTmqGcjqag5wOnSsSbsMEnrnFdnfaSWYsBlcZOetYtzp44JHTilre41Y5G4tzc7wyHB4wRXH6t4DWfeYgoGMBcdK9MntxkAKcGoRZeYSduAParjNrcTSZ4LqHw/LyqMgnkAN1/KsGfwHPaM4EW7cM7z6V9A3mkAykmME+pHTnFVf7MTo0YYHg5FaxxUomfsYs8JHg+eMoREG3NjI6Crdz4PLYUxgtjg+n417Q+hiSIqi4JPXHSoofCDHlxknoTWn12e1jD2Mb3ueMxeGljgKGL588EDp6VYtPBF2zEeWzAnOQO2K9qs/Bw8/fKn3eRkdfpXR22iW0SplBkj06UfWJvcFTS2PD7L4d3DFS/8R5yCAP8iu60fwLaW8al0DuvQkfyrujpimQKEHJB+vvUp00wuA4PWsXUbZcYqxgWOlpbg4XG0+lWbYvHJlj8vZe3sa1ZLPZJgjIPHHarB0sSDgflXK5PubooIhZSQcnqRVqBAigsBnnIB6VKNNePlASPzNXraxDoC4Oe9Rdloqi0891IHGc1s2tmEC8fjimwWmcEEjHQetalumAMggdDiqTB6F7T4k8vaME+n0rQhQKu0r19apxxiEbx0/lR9qBIIPfHSnuZvU0XjTaMHGPSliU7uPzrOaVmIAO4Hpir0JliVSRx1NK5BamLNwR1FNhszkHn1INIbk5BI/Op45ycdcHvTuwB4Ny8DJFV1gJB45z1rRVkTqR701njYHHHNCuBnKCOGOfWnLtPTI7HNTlFk56UCEdvzp3FYoyQLv3E8fWopbGKYErwTV1oRuxnPNBh+Tjgg45rRbjWhnRWUsRwrGpMzQHLrkeuM1diBBAJ5qaRDIACOPeiKQmVLe7iLgMmBnn3rQe7t2i2xjDDqcVUkt0UD5ST6gVCbNySUJHf9KfkSWjcb128UpgBXnge1UGWWM4P/wBapluDgAk575qbATIiudpHI61HcQhOgwDTkIXkNznkZ6024lMqAd8dqS0AhjK5+Y854qwGBYAZqiq4I5zzVq3f5xkc+1J3FcmktGkGeSB0zVW4tCoIHX1raAxDkc1RcF254pa9RmM8RVcn9ajaJW69McYrZltxjjv1NUJrfaeAetZ3ZSKaqVGAPxNN2knAHHtVkwtjgE44pANi4I5xUjIBFvwOhpwgPc9KmCg4NSoVJwevemmOxVIMTcfgKlRhtJOM/wA6mmQSHA5FV5IsDgn3qlcLDZUJiJA57Cs57Yg5xg1o7iAFzx0NQznHGD6GqbRSRQkynfOOtRSShwABgmrL2xfJ6fWnW1iZSAO3elqFjKaEbjxmjZlsYxWlc2Jhk5yRUJQEYBwe9O6AoC3LOQBx7UyS3IyMcVoW8Zhcs3zA9PardtcwF9ki5BOCT2qk7oDDtrba5JHAp8gKtkA4FbUkVokuMZQ8nB60rQ20kOEIXPOB2q9h2MESeZgk4I4INNaNZAcn/wCtVmSxO4qp+hqFYWhyGHJzz61CeoiOK2RyVxuz15rC8T+GLbU4SksYwAQQBzXRW8yQyYI5z3qa6ZL2PATB/vVtCbTunZiaufMvi74KIxmubIbCwLfKBlmyMEjHevKLvTNT8PXeydGOCQG2kfzr7duNJEq7XX5celcvr/w8tdUhI8qNsnqy5wa7qOJlF3buc8qaa0Vj5Zs/EryMfNI2nAwTzUOpalBIiEoGOMnjoa9A8W/A+ezd5bOOUj5seWAAvYA98D615X4j8NavpQeJoGYK20t3J7cf/rrvhiVJ2Zk6XYuW1nFqRBQAYOMenFaDeFLQBS82xmxnBGM981wMeq3ulvykg25yoHQ+9JP47vJZ1JGFXg44PX8a9CErrQxcWuh7Bp/w+gktQBKrHoGXB/WoH+HEkah5ZYlOPmVSTzn1NeaWXxR1OyOBdPtXgDAH9Oad/wALS1CXh7h2JPzHHXjv0rdSsQ4s7f8A4RtLeUoXRgeoDZFOXwJayLLLFIEcDITPGcehrhX8bEAuZCXJyNvX86dB48kKECdgR1Gep9MVSnYix1A02DBjuCC3sef0rPvdItIwcbQCCQPU+lcpdeLneQMDkg8EGqsni92XaWz6e1WqjJsjWutGiO5kJY46e9ZVxpYjjLOMPnpnOKhXxHcTE7WwOMgVJp88lxMN4J3HoayqTbQJKwulWEkt0oVcjIBx3zX1X8Ora4TSIhOhBACqN2RgDjjtXjPhLSUSaB5YyCSDyM19E6AizW8SowwAB6V49SV3c1ibVnZSSoTjAx1qeOLyMKFyQeo71FHK9uxiBJGOc1v6Xbo6gyDIPrXlzOuJnvahlDBcZIznrTZbQQQsTycE/X1ravIU24HHOcZrKu43lGEPQcc8VyHQmZkKlHBwcdcZrVtJFXmQA5xgYqisEsZySTjnPap4bkuoBH0FKwya72zD5TyapXcAEWRwwHT14p9zIXCbCeDz+VDS7oxuXPY56VtTim7D16HkHxKsY9Wttk+TtJOcZAGPWvmjxHpq2V66Rg7AcDHGRX2Z4j8PreQuIlySM47Z9Oa+evHPhSGK4mDtskhJU7sDJwDxXsYZ8jszlqJtaHldtaO7grkjv7VOtrI7Yckg8c1pQ23lyFU5zxkdK3NH8PC4QmVwo7Dv/hXu07WPMm2mcytgIE3Dof0zWj4esvtd6Q7EgA4z06cVvXmnWsMTokgJUYwe9VvD/hbUtVuWa2Koi/xA8gn29K7Iwcuhy+1a0Z638IvFH9l30lpczkowCxITnGDngnive9L1GK4COGyrDv2+tfKmn6HfWN8kcySoytyxU4OO4PcH2r1Xwx47/sG7ihvT/o5xhhk47DI9K+fxmWzu6lJabs+gweYwaUKrs9ke2xwZkBHQ81ZEZZdo4z3HasTS/EtjePEI51LyDCjcOTjkdetdDbYkwQ3U8g8Yr5qSfU+hTIrSBreYEknJxjtWs06hQCMn0NQrEByTk1FPsCE5ywH6ViXuWCqSEED8q0rYEAEceoNYFlc7WI5Iz0NdFaAfZy38WOlUkWh0+AoY9D+lWLeMsofqoA5rJvL0ohDEYHJq7p94PsoBBAI4zXRFXEaUc6RAZ5wemale8UISDjH6VzV5fGBWYPgjkn2rjPEfxVttEhfz+oU4CnJJ9AP8a6oQcrJat9DGUklduyRtePPHttoMDxzTBnKFjErc45IJ59q+Ivi38Q38V3RiaPKKx2MxycckA1r/ABM+MNz4hnuGWUxEttHGCQM4GOxrxO+1OS8mZ5WLljyT3Ne9hcO6N5SWr/A8HFYhVGox2X4jLmR/KIU7yTnk1WjlZPkdsAdqbPIy8g59MUsIEpJfrXdseZckcCRCQeK6Hwlpj3V0jkDgj34rBWBpJkijJOcZ9q9N8MaUNOtkkYEEjGCOtc83cEdnZxw+UkKgbQMEH1p7WQZhkAcHFUkuFSNcZ570h1B1IJcjt+FZXRSdhl3pzMsgBxwRnqeleJ+LYhDqciBSMY617w11lAT82TyR2rx/4k25TUfPUFRIOVIweOM/Q1vB6og4Xqa1tNi2jJHIwee1ZsQ3vk8HNbFgu5ducnHOa6m+hm9dCzA2JCAoPHJNdx4VkWNATwT1z9K4aNTG5y2ecYrp9EO2EEnAB61zX1JSfQ3vGZjm0llZgB1JIyfpntzXk8sZMmV+8vU5rsfEV03luiEtG3JX1NcgkoExxyM5Ix0qlJsFfoSoX4JG455rsvAqNLrFuSMgMM1zVrbb8Skjb1P0rtfhxEj6qC3TBx6A1zTkaLse66ZG7wg4O3PB9q1YYRKnIwfeoLXNvboCjbcYJ606SY7hsJGDzmuOo0aIJI5VcKCWA71bgRlTJHBHIotXWTqckHvRJcNu8pOcckjmuC6RtFXHwbWZjjBHGTU0KllYBiATwT9aaiiNMAFmbnB60+JWLYwQeuKwlI6YIsoOAuM471aWFwisOmenfNQwH5jkge+auW8uSATxjpXPKSaOiKHqC6AEEY9aNzJ0GRjNOxvjJQjGfXtSRsVbJPHtWD3NEPHzqMnnvURYxOOAQegqROXI5IPvRNb7lBU4xzSuAPccYA64yRSBFcYIye3rUcZ8onI/GrNtsyCCM9s9qW5SRGiuG242j8qtRws3ynletK6+aRk/TFP+zMjg5AB7/hRY0ewwyGAgADjtnin7hKwIOSR2qGSFjuJ5IPrUKFoj0x9DWbdmCRfDEgjOBmnxEI2c5/zzUROcHJHeljJf7o6dT6UczKW5YVhuLcE9DTUwHJyBk1GXywQev60twCgBxwBzirUx2ZYDF+AwwOvNEN2IixI3Dp1qlCCGzng9c1M0YcYHB96aknqTqWpCk4Jzy3UYqp9kjJwDj2xxSojqMdPU5o8t4yQDuOcUWTEmTR6eZBtJAJ5BqS30aVJeDkdjRbSPGwJPOO9Xob8xHIGcnr71NkNN7la50uUKM85HB9aofZCkRYEnsAR0rpItSVuZBwOx7/hUxjsboH7oJHGO1RbUfMckIgcB2IPoaiEwJwCOvFbuqaHEUDwykkdQCOaxUsHQuSOhwOOvvSs7lKSFU7UwQDnqfWn2siyZQjIzyPSojIIsDODTAfKYsDnPY0bFxdzXltSAGQZGOncGqLxjccjPNWIb4+SAc5PoDioJnByQcetNxQ0wWAFCAMZPrUNxbkAAfmatiZUhBIy3YVGj+a3zDk9KzlFPQdyrGoCYOTQ21FIA5q2EVHwfTik8tGGQDxwQRWTjYLlNXLZwKbuIyCB15qeSEtwBUUikAA/iQOtSk7hdDo49uGB5PvUmTvwcjsKRWwByeKEBkOSelG1hx1ZLbOBKQRkY6mp0kRCDkAmoYYA7YGSM4JqeSydEBADAdKLNq5T3sRsNynOM460W0WGxTWgkkAAGCDx/9c1PEjRHDfjTimTfTUsrIJMA8Y6j1qFyPMyOCe1NZyBgD2BpYhvwT97sa0vcmwqRHcSeN1WreEE5JGRyc1CcgAAZ45FOiDM2T1JxjNNIDRvbsMoAAxjaD1rOAEuQAMc5qWaJtuQpPHSqUd0VcKRt55qW31AkcCAgJkEGppJBKuDknPQ0yUbnBGMelNET8MBkHvSejBDEjCEgnAPXFQSQshxGTyT2q+qB15H5UCFhx2PAOelK19A6maWLkK5x6mp4YwykDnFMmhO7ORT0RwgwDuz1rNb6lEM0JGSc+9QxqpySOncdavyE7TvyRjHHaqikFdu0jJ9KHa4blWRDkkHv19qlSNoYgVIY9s0wwsJsZ4Pr0qwHKgAY4rNagtC1YgzR/OSBjmoprYxsCwGw9O1ME7pwCRk54JqWaVp4sM3IGRnmndMqw+JkiUc8mmyTDaQCTnPFVYQ0j4PrwfxqeQsEAB49qE7hYpmNjnJPHX/CrEMJYBhwQM+lHksBkdfSnKjMQMEY60IZKjEnA6+lRSllfDdux9aaLl0k5/zinxv5rEkbjmnuJIgnfCjAyD1OagjcqTkZHYGtGLT/AD2Izx1wKrXsJtyEQZyeTVagnYUSr5WADnHWmxRjO8yfQEZzUlvbHywGG4k5NS+SscRLHBHQfjTWpPN2I1vAiFSmM8A560M2E3A5J4wPSokj3MCxwM8D1ouZNqhAMkjNJXJI4l8xySe/ara2P2gKUJGDz2781TU7QDyDjkGrcEzLwAR7miIIsS2mwZwC/QEmqEkUhKoeQOnPvU0s8shAJ4xjOf6VVdpeg5HXP86u/YtJPY+o9pY47+hpj27BsnjjmpfN5zikaR2II6VqrnjFRuJAuPxqcxIqZJwR+tRz4DA96hLlzyeK0juCJi+9SRgEVLFdswAbBPTmqJQo3B4NSwwO5BArdJ3JLNwMxknniq1vgOAehNXNpjUBvyp8EKTtycVrYSI57NQQ6cj+VPSAsgJHHrjmtGOxLDIwR9asPp7rAT0HYUWC5kQxLyHPFRzWixncMEdqknYQgg9utCOs0PB5pWsK5Aq5YY5OO9XbZhASWGc84NZ73AhJHceveqz6m8hIGM+vrRpcpeZsXmoo6YVAOOtZ63xQknp6VVMxbjoKikUkH1ob0Gi419uOQKhcSzcjge1VYchsE9TWlHMYIj0I9KzvdjKYjcnBJqWGDDZIzzTvODc96fHL2HSpK0J4oeODjPao2UjOTmmeYUOcnBqKSVmYdGB7UblWQ94sjIPA60KAoGeDjBxT9u5Mgdu1QtlG5yBUCJQu44zn0xTHhfGAKR5eQU7U4Tu68449KBWIiuCBjnFL5jRHJo3EnI55pzjOM9aBg0glIGeDVlE8tR9KpbQuCM49aelwxIyTj3qo9gNGIIxAP5mnvCmM5BIqkx3KMHBzTsu+AMnjpVbk3syYzEcA8VXLByAetKCykginpEh5yAfQ0hoYYgox39aVcADvzTpAGGAaYqsopXKSuO4fgYFWbG0E74aqIGGyTWppZPm5PQ1pElmt5CQx4DZPpVCeEk5Ga2GtgMF+VPerImshEF2guPUdDWqdyTm4rdyc8n2NW0VlUAjFW5JEUnAxTImWR8MOKeoWEtyFYBhkZ5q5OYlgOQPwqvcxqOV61TlnbaVJyD1pAQTbS+R61UmAlJwMAdSaWVimR2NRrLtU5BNZPUaKrR4JB5NEMQVjk1KbiNmOeDmonYByR0zWTRRKAEOCM1N9m80Z/Cq3nAkZ6itSxukAG8A9+aoTVzLkt3iOc9fyqpLM4GDlvety+lR2wP0rPlt1ByRmo3BKxXtXIOe4PQ1akvCwIIGKhjjHOPyp5iBOQec0rFWY9CGB96rXUQXoe3arawhQDn86V1Rhz6d6LaFGKXPQg5pELA4xj3rRNjvJYDIPSmSW5RcEHioasUimEznIzTZFMfQdTVpAFHIOKVtrfX3pAUQzdCMgU5W9e5qZ1B+tMEYJyal7gtWN2bTnvUjyCSMKeCO9NKEjAzj1pAmzg9am4K3UYqBM8UxEySD0p5OOvXpTUjcyqAeDVKQIaYiDkc1DKHYYOa3be1+6HA5FX00NJgegJ6ZrRSA49ISzZOPqamEOCCec81qX2ktbOQBkdsGqMiYQjvnv2qrkkKhAxOckVXMpZyAOD60oU7jnPXPFPLhccc0Iq90VZ4N64JxzVMRlTxkgda0JzuPy5zxxUBiYDJ/HihMpIjWDeuSME9aYYFXORVlH2rg808RGXoCc0dDQz3RU5x+NV5IjNgkk1q/2ZvOCeP5U4WAiTJ6Uh2MLynDY2n61ZtbV3ycHGcitpLJHiORRCRESNpA9aAsZhtgCN4J7ioGh3SEAcVsSIJSTjI9qhezzznFPqIyJLPa4xn2pGjaLGASTzWzFZrIcknI65pz2YPPU570dRWMlA+0nGTTY0LPgg8dCe9a/2UErj8RSPbr2GCKq9mFikmDwRmlSAbcgADv71YaALjHJ9D2pwXaMHOKXqJkUVoGGcd6fHaFXHbnJp8UhBO0njtUpbJGc5z0rSOhLGzzFIynGO1U8dM/WrVwhmAAPI7iqoUr36dRV3JLEKBQHHWrU90Z4tu0GqazADBApyyKqkjk1LdwM+a22vkjv2qMWhlBKZz3Fa8cQm5OB60MiwA7RgnmovrYDKazdePQVJaQHfg+vOaSS4d5Dk4A9KlgbJ4696e4ajbu1W3YEEEnqD2pVO9QBzx1pZQZm55AOc01QY2G05PcVSdguRvC0hII471nS6crMQ6gjtkVseaW6jB9D1qtIHaTkcDpQmxrfUy18PROMlQvviopfDe8FlIAH5mt+INtAPTtU0igpgAA57VTegOxwsujKOHAJHU9aLbw7FcyEFSFJ5INdVJaKzklcg9SRUaWrQchePWp2Ec+3hSKFTtyT3z/nrVVdEm8wfKSo9uK7BLdmAJHBp3khEJwCam9ydznTpxjiA2Avnpion01zh2GD/d/GulWNJiOgqVrAsoIGR2NaXJZxn2J/M6HIPGO9XBC0rAOPxrcfTGMo2gY75qX+zwrAsOB61Fyl5mXb6SrcOMnOQTUz2Cw8A9RwDWjuCnA4NRuOct17YrLcrQz0tChA25JPYVIbcg8rgHsa0EbgkDkfrTAzS8sv0AqlcpMqCJYyPrVyJSVGOeKdFabwMjnrg1bESpye3rSV0S31KxLEhM8Hr+VRiMBsN+H1q86rMNyDkUxbcSEF+CD60bEMfax7QDyfc1eWXjA456U22ZEGzAOe5qaW3+TK/pVLQS2I9hdskcVPHJtG3jI702GEsuDx/Sni2MXJOcdaW7HuIZDgjBohLMwxkjHJNOkTIGefSnRsF4A4xVCYzzCGIpUn7Ec0roCSQOaYrIGKk8+1LqIUKQ2TznkZpzBSmR1HaoZXK5AOfpUKStjnP9aaeo0WlAC57+lTCX92AADjuaoLOWyAeKWKdsYPFVGQi9GS2QcYpy27qcoM+1Fn0yeB1NWI71IiQDn61d7iZXmjIjw6gmqbW6ufu4HtWmWE7bieOuKgYYbaB9BSbJKzaNLKm6MnPoKrNazQcOCcDtzWzFO8QGM1IWEyneM/hSA5tJAzYOQM81PGwJBXrWibKBySOCT2qH+zSgJVhgdKAGrNKqEZOPSmrISCT19agad4mKEZ5p0dwgHI+tS3dXAbJMznBzRHEXXJOavWcC3ecDJp0tv9nAGR71O4FERFACRkZ7VUuIw3AzV+Z8DjJqADeQMcmpHdlIZTAPrxSvE5wQD7VoCBCcEc+9LIPKUhRuoURpmd84AJ5z2pmSeBz3xVtYHblgQPenLa7zkVVi0VI49478VKtqJAcgk9jVtoVGAFwcYqISPEeBxQtBp2KzKE+Vhz6YoiixjAIOPXrVp4xIQ7DnFSo8agD06VIGZeAsuGHPrVA2eegPPU119rYRXWCT35zV0aDFCMhdwIrRIDhxF5UeGGR2JqhLGgkJA5PWut1e0jXJUYAHT3rnJ48tyvPTijQfUotCJXJBJ449M1C1q8T5BJ981ay0fQHP0pd5AywzzUt9xlTfMJB6e/enSxu6Et07VorHHLhsciopnQDBPTjAqYuwGRHa4k3Mflx361Or+UrDb7g+tWz5TrgDnPFVZFbJGOB0prQXQg+1lyVKnA7ntUsaAjLDII7Vd0/SzcZO0nJ/Kn3Wmm0OEBIz0PPatU2IybuziniEezjoeBk1xfiT4e2WrAkwB2zkhzkEjpgYxXoscBfG4YwKbLZtuPGRWiehNj5p8TfB+1YTE2wjckkNGpGfrXlHiT4Rvav+4iK7sYLHB9+K+5J9GSdR5iAkdD6fhXJaz4NguiwcYPGAMe5xzXRCvUp/CwcVLc+Gbv4e3UHLW7ZQ4ZscEY7Vk3nhV7eMttcKehIxg96+x9b+HflIVSMSoxOcgkjODya5HV/hylw2GjCEAkj1PeuuGOmmuYydKL2PlOTQLmNg21mQ528UxNKdZBgEnqSa+jr74ZxlQiMoRCWO5ck+1YFx8L3i3OBnJ+UY79q7IY6MlqzmlSd9EeJvprlwQDgk01dKkeXATAz3717xp/w2DQ+ZNEGAGNuO/rUNx8OvLkwke3PzBiOlarGQ7k+yd9UeXaR4Oe6BYkgA/KPX611+j+DyhDyx/IpwPrXZ6Z4a8iQRBN7jjgYBzXQ2Ph6SVzG6YGeAO3Fc8sUpbMfsrHO2FmLYoeSB0HX9a9W8JgPaIVOMDkD1/wrGi8DO+BHluBgd813/hnwvcadZhJkA5+Qc5wf61xOo27sFGwQWzNICxzk5P0rWhV41AGSKvjSCsIbBDAdaZGWgzkbj0rnk9DaKGrnjzQD6E0+ODMbYxk9Cam2eamMckdaBEUUANnB7d65jVdyg9jLGASOD1AoexAhBAye1a8Oy+XG8ggdBxTJdMkTBHAz0JoNEGgWdi7hLrC+54596PEWlWmnv53mqsTHhc9P1qC5X7NCzkZI5wPWuC8VahqequllY27Syucb1BITtknHFdkFZG0Ytsq+OPGmn+H7AlJGld+FiiGWJI/SvnLxZeXfiW/lusH5myV9BjgY57Cvp/wh8Dori5W91uLz7hWLbCxYH6g8Y56Gu7m+EGgGIFNLhiAHWOMKMAY6DA/Ou+ldO4SpX0PhC00/wAlTkZJ6Uy6ku47cBFbbnP1xX0V8TvgVFp6G50pwMDmEqFIOeMADGD3rxtnbw7ePFqtr+6BK4kTPOevPY17eHqqp7r3PExmHlSSktmcCzSB9zklxzz2rQ0XxxqmgzsbYptIAAdd3f6iu8N34WvLV2NvBayEFBJ5YDDPYH0PtXAanZWUF2xtZ1mjOSFHUc160G4s8fkuj3D4X/GPSA8Y8QWrSXLLhHijyAc85yRjj0NbHjK58N+MZkuNOYQs3ylNu3OPUdM/zr5f/tlUlKDjHHH1rX0yAaowAm2nsCcc1sqg40k9zttf8U3/AINvx9nkLCMhlBPGRg8Hr25r0HwX+1rBM6JrNklqoO0mJnkJPGCRgAc9eTXg/idXt0VJHL8YwTwOMVxUsg3FjwM4rysVg6WJaclZ91oevhsVUwysnddmfpBofxQ8MeIY0FlrthLI4z5X2hRIPYjOc1rSoZl3buDgg9jnofpX5kQXJjuRIjBSOhAGR+PX9a7jRvjN4s0d7ZLfXL0WkRGYBMWXA7AHOOOMV4dXKJb0ndeZ7NLMotfvFZ+R99x3EVthncDA6k1rWupiWMAPkDnGa+IP+GkfEs9k8ZeNpHyA5jHHGOo7/WtLT/2ivENnp0QTymu1OGklXKuOwIGP0rmWV1lrY6VmFLufZN5coqF3cAKMnJ4ArI1L4gafoen/AGi5n2RYPIGcdu3NfIF78cfEmqGZ3v2gmkCqTBwoAPQDkc9z1rFt/GtzrOoRJqt3NdRhhgA5Oc9cdM1tDK62l3ZMzeY0rO12fRfiL47RyeetqivECSrtkEj6dPwr5++IHxJv9VvC6J+7HRugJPXHHX8a9KuPh7ot7p8Mlnel5JwDuJ4PrkD+VZHxR8NaJ4c8JRxZt0vAxcsB8x4+vfivZp4aOHSgt+55VSvKtJyb06I+ctTvzezszE7mJJFQJtVPmOQexqOSXzLxxnIDEA+vNJcOpfAORitdnY5W7omWVSSAMhuAPSpYbMMAQcYPIpunwqWJIJ9zWpaWwdgMnBNYTk76E9LFnQLBTeJOexyMjvXp9isc8CDIJHT2rH0DRYltAxGWPOfSrs1lPboTHwO2DXK5XGjRmhGwBTgg4NQTlY3VWOQRg+oqvFcOiEu2RwMntU3yyqCp4JPfvWXMM0I0QIDnAx1Pp71wfxMtIh5TBsk5CgDp3PPvXaLCZYyoNcj48tA1rGd+WUkAeorqiyDy8RoHA7ZrTBMKrtXngk1lviKcj9TVyK5aSP3A4967NlczfcuJGZWyRkg16D4Z0B73TfMGDnsOo+tcJpsgkwG69q9n8BQ7dOQA8sTx+tczepS0R55r+hXVsHBichSOQpweM1yhtzIShjZWzgmvpm+soZ4QNg346/hXOjwjYXk+XtkR1wchRyemTWTnyq5SR4tZaZJLEQuRjOa7j4e6VLBfRsUb5WBJ9Rmuwsfh7bWbNsiySTknJGM5AA6Ct7SNEisp/MRPm68DnOa5JVGy4xdzrrVleFA3UgE96nOnkAlRkEdfes20c+YSeP0NbdtqK8RAZIPB65rjnO5tGJDbWpiGSOvHP9KtxWaMxLAjPerkcSuoJ4PcVbjs8qCRk4OM1zXudEY3MwJjt0HJNTRRjgkZJ4ArQj08oTvXj0PNIECsFKgY9eKybNoorC0wMgYIPT1qSONNoJODnp61MuYy+ehHAqltZ2zjIzWUrGiXctxhYmwTgHmlUjdyMCoY/wB6wBP6VO0ZUjPAAxWJWoSPtIYHAFODiRODnPamNHvOAc5604ROpAxjP5VDbKSuPCI+A4zjrV7FtNCVXAkAztHpVKGE+ZknJ7CpY4zFJuIyR09RTWxol3G58p8MTx0zStdg8k4A9e9EyhyDjaSeM02bTGaInfyehwDU9Srdx8N0pYEnKmrgMLqGI6c8VlLEYwAR07nGDTlkYcE4/Gs7rqFjSnSOZAyHkf5xUNsjxyHI+QDkk89eKq27sPlByD3qyjv0ByO9F09QV09SZiEbJPPUU0zZyC5I9etRhDKTu5780n2UnkdKTbLWpPEF2koNx9TULOwYEDHPIpsMkkQYcgenrTGmL8kd+apPQVrlu2ckncevQ5p6gCTOMge9UY5iGAw31xWlZQk/MwPpVJ3M2hCRJ1+UdKkjfCbQNw/vU6e2CcnHqO9VhK+SBgL6nOabdgSJ2kOORuz2FCSHAKHIz0FRwypnB4qwJVVTtAIHXH61KauU0J9qm4GCF7k80+OTflWAwRjNNQCXOGBA5NIGKZA4/rT2ZJWubCMy5Gcevamw6czsRjIH8R6GrqqXGGJz1FMinMbkAnPceooSTZSbImtzHgAGmSW5C5Iz6kA8VfwZeTxTHmRVCY5xzgVdh3KiBduHJ+tMeMBuD/jVhADnPHOCDUv2NC2SdpzxS5bhcosxH3uuOGpRIipyTzgdOas31mJU/d8YH0JqmumyCQA5PGcDkVm4WYJ66jkwwGDj69aR4RzyTjtipJLJ4yPlYe5FCRsjAkkj1NRZo0TuQ+RtjJI4FEZVRwMc4qxOxdcAYz+VVFQq2CcjPHNZNami0LcThCGGMd6nmuHZAVJxjkDms9FJY7W6dRmrUdwUTAGR3oWu47liFyUBPJA6d6ImEkh3AKKgE2ULIcHPQ1Gk5LnNVFpGdy9cRJGCyncPbpUCAsCy4xmrELpJGV7Z5qzb2gIwhB9R3ppXBMoxq208nOKarvCAGBJz1rS+z+U5DjB9DUDLxk4IBz71Vgua2nKLi15ByOMjrWHdxbbhg2Ac4rotGu4PKKNwT1Gegqjr1kMCRAcHqQefqaUtUC3MpHCtknoasPdgqNpz7VnJC/UE496cmIyRyRn1zXPzNaD0LPmE8gY9cd6Tz9x2kkH1NWbWPemAOO4xUNyg34AwRT3QtGyqZNsmCcj1q4J12gKOcDJqkoQNg8kU+3jDTEEkAms1KzLtcsM4cEHrnjNDWo8vIXnGcinNaBiCDkDrg1JNkxooOAOuO4q011JtoZMg/eEHrntTUUqfm4GeoNSy2bOxcEgA5Jp0SF1bd9BWavezKTIY2Qsc5NNaMGTr8uasLaBsqOCfSozbEOFwMg0td2i1vqOjUK+FII7+9OaFdpJ/Qk1EsTR5OcEnmrEJUjDnHPOapa7odgj5xjIA6570vmBsrnn0PrSlQk2Qfl7c8U14xkuO/NNJohA9gXjyvJPTBqFrd7dfmQgep7+9WLaVwCN2QOlOfUJPLKsoIPByOKdl1DUh02UmYgnC9iOprRe0jm5GC/161nWoIIOAFPB9asQzi2m3E5GeaeyDqMkd7aQF0wB1BNVp3ac7uNvbHert3Kt45Cg46g1nvGeEGQBxmhX3I3JY0SRdhJBHOR7VXEYeQevv0qGS3dT8vGOuO9T274jLEfial7iB4QDhh7+tHmGVARwV6Z6n2pvm9wd1Ru7nJHJ9KQJakqT5fBAGKfc9tncdh/Wq9s5L4ZD71auFG4FBhR/hVJqxqfShBXANPWB2XIBK460OxBAOSc81rWE+2EoUBBHWu1QPERiNCXOScH3pz2LKAQOPWrF1bHzTgnr0NDSsigHr61tFW3DoV7e0Lvg/nWglv5C8DJ9aS0tn5l6jHSrCsC2CR9DVrcChIhZsEY9KasTIMnP4VfmRCpI44yDVKa8WFNhGTVqxm30Ltjf7ODx9ahvtVcEhXIBHOayvPaRsjgUlwm9AcnPSq8hDZLwylsnIpIboxrgfkKjVDHwRkU4BOpwCTUMsaQXbJGSaaUHbg1cVBgEdKi+z72OO9QykkQKw6HipMRnAzkn1FNa3YAgDkUsds5BOD681ne5VkWo7BHjLhgT79arPwSD2pnmuGwCR9KjMjM3IJPripu0MeuO1WLfbk7vz9KpoGD8/rVsrlBg+5zU3Gix9nEqkg8VW8hoic5NRpO8R4JxUsc4zlzkGhPuIakrRH2HXNJdXX2jA2gHvim3MiyNhQcVEQSemaYCgFRk9aljYEYzUB3Hg8U6IlSMjNNK+wFnyyFJ9ulUmncygYz+FbESiaEHGD71XEGJeRx7U+W6Ardv8aAOMirN1CoAwefSqwBQYPSlZiuIlztIFXbeQFcg8+mKzinz9+TUkbGI+1K7JLUshzyef5VEjtnANDyLLjjnFPQeXhiQR2BpXLV2SDJ78n1qVEbbgcmohKHAzwaemSRjPNCZS0QxYXZstxzViC7Fv65GOaazueKjFsx5PXPStYsNzoIdQa5twM4AHSodzBiT1qlaNLbjP8PpUrXhmBHT61qpBYm80ljzk5oW4IYA9j1qjJKUbOSfepI5wwwSCaHITVjV8wyqPSq0itv8Am6UsNyCuBjNNkkc5zVLUmxUuAA2PSmeT5i/LkmtG1sjcnkEDHJqz9jSxUsRk1Fk9AiYH9kSNhtpx61HLbNEMDk10kOsKqFSgIPAzWXelXckDGazdky0jLjtyxBNWApGAAeKdGOx79KmMYCgAHOaV9NASIHyenJ96jw2CCeandcEYpSo289agdilkqcAEepoMu1wSOO9XliDYJ4FRyWwLYxxQ0UotixuJAPT3pxtg4wM+tOjtjGuc8dgalVtqZPegLdBtvKICA54pt1NHMSAMe/rT3tvPAI49ahNqynJH40WsBQlhbnA47VGsDqORyTxWk2BxjJqGX5lrJ6AZsoMRyQaWP95yRirE0RZc4OetVkYo2CMVmxokClfX3xULKSc89auoyheRUSrlyeo9qhsrYgWHfnioGQxSj29a0sduhxVSSMbju5I700ri0JxdBSDnp2qR9XfAAcggc4+lZTuN3FNYsBkZ56mtokdDUTUHk+985Pf0quSGkwQRntVOO5dMYGec1ehK3BGRg1orXEVZrUkkKMD1NRG1I65raMWUxgVVcBGOc4pgnYzXt9uOM1H5JfqcDtmtKch8gYNVWt3yGGQKLGkSu9ptA4+pqaKMLGdvpVkRPJFtxk+tItuYlweTQaJlFW+cjODVi38t3AbJFNeAq3IPPepIrYAgjrSsFzQWyRgQpwKrS2ao2BzmrMLbgFP50skOzBY0wuUVsNoJ9e1VJ0+YAD61pT3KwYJ5FVmdZjlQMnpQDaKq2jxpnJOfWkRJFYAnqcHNXGEu3BGBTI7VpcHkHvVak3B1RELA8jqKz0lLzZK4FXbmExtjBNVVtnk5xg9qLC5hs8iiQADOR1poG9fp602S0lDdc+9OiX5cN16Gn0sK5Fgh8CpSxVQDyacVEZBI/PvTXlDDgY96cbibuRfN1HXPWlCbuc/jUhYYBzkelMDgnA4JqXfcQyRMtjqe9Qq5WTBGQTirC7RkE5J70ptxsy31GKWtrsB0RHGOnekmbnJ6UIpRQQMg0jAMeDn1FEd9QuQDy3BJAye/vTlTy+VFJJGF96kLnYDjtgVeotWRvIdhOOR1qO2HJ6DNKSRx3qWNRwDwaQtxskeCT2HSqzMzNjHHrV1vlGM1WaQZ6d+tKLY7CAMcAHPrmpIoiHGSeeuaieTA46CmRSvK3X5elO7CxqraApnG7+tU5YpckbRjP51PaXTxnB5ANW57tCBhcHvQFmY4WYvgA4HtTzCWyCMVda9AUgqAfWoQMgkHOadhFO1gAlwTgA45rbhESxlc5yOKy4oiPnLd+RQLjaTjOPQ07E7E87xxNxgjNQ5EynB4ppPnDgEnOeajJMI2kc/zqGrhcetmDzzmlWBC2CvPakhuypJPBIxzT47kM2T69KS00KSuNeFYSCeQfSrNvaRkFwQCR0apHjWWIHHvTGjdRwcDsKdy1YgdyJDyMUwhpsZOPWjyzuJIJNSGM7Bxj1qXuLQZDhH4xn1PrVyKMTPzx6j1qGC1eYrjp71fSEwEE4NNJEk8dnFGoJGDT3aNSADxjNJFmRTUTRHJ9aaVhWHRuqscfWnySbsHt7VWJ28cg00OQMHNJ7jSuWhIrYB7dqcJAvQVm+bknnmpI5jgjIoTAsSS5ziqYgLyFicelSBmB56Ec1ErENnpSAlMJLDd+ZpzQjae5qBpHz179qclwR1pXAVYgoB6c96Bg9Bk9qFl8w4AHPWrEdsc8ZNNANMpRCM/l61DGSSTnOTxU0ke3qO/SmZCcDI96aZAqvJuyCSB1xV2OcIAT1I7+tV41OCVwfWgsdhU9qoVjQhKygdM+lOcYB/xrLhmdAcH8KmWaR8ZOfrVhYmQDcST9KbK5QHH3aQnKnse9QSTkIQRQFkMMYJyRkmmyWaOPlGD3xU0TLgMeppS2CPepsiSCCGW3YlGJyOQOlE0krctk4q5BKkZyTxRNNExyTj29aEg2M/z96kHOe4p8GTkgd+9MlVCxK9+TSwSCPOPypJMC7FAX5IwPU96eLfbIM4INU31F1wBx79qBelsEkE5zV7DRfubLagJA5GRVONQOMcAVI1+XUAnOeKjEoYkdPWluWiKYYAPfNRBz1IBqcgyHgZHerNvZiVwCOKnrcehnu7yjAB/CkgjJbBB/Gujj0DC7wQcjoapS2x37cYx3p2uMoLJ5D/Iea07LVjEoErEg+vNUJbcxtkDIp3lCXA6Y65q1ZIXqactjFqEXmI2CfWucu9LeKYgqMdiK0EneFsAkY4wKY128z4f5vQmoauNGHf2SxRFhyeOKoeQWOCK6OdVJORkfzqoLZWJYcc8CoaNEYf2d93ynHPI7VXkRll56Z6VvLZM0hyD16Uf2QJHyACSe9JRuSYv2cu4ABPrika0l3gAEr2zXW2ulCEfMuB0OadcWcWQFwPpTSJexi6YZIThR0HNWLqQudxH40+eIwklDkEUkJ82MqwyfetkK+pR2BiTjB9qcE9fXH4064BjGQDkDgVDZyvI5DZHoKY0WoLQHlxkY4rA1KyP2hgOOentW5PeSWjYYE46fnVGe4W8YyEEMByO1Tew90ZD2wKYZc5OMCs6/wDDsFwhDIN3bittn5OOfY9qjZ9xGetS5iRxVz4IgdBjqOu4Z/lWXP4UKnaRuBOCQMe1ekLaM5DA8Z54qKe1VSGK59aSae5WqPNp/D5tiAIht4OetRR6ELyUKYV4GM7enNek4jlUoyArnkGok06AAhAB1IOORWmj6geeL4RIlKog3N3A6c10Gn+B9gUvz64AJHHNdClsQxUgE9mqVHntQCD05wT1q1ZENNjdF8PWtpOTjOD3571011BBJalwg3KOKo6ZcxXP3wEbvnjn8atzbbZMZyp5Nac5hysxI0laZoypKEZ56Cobi1EcgGMHqa3oVRyCGA7c02eAFm2gE561DldAkzBc4jIA56CqyQszHJwvvitmXTxkuSRtGSAeDVGZlbgHp1qLlEMUKWb785yMAU+TWBCPnPHTnpUbkT8E4A6H1qtdLGqYcbs9jzWkdzeGpdit01bAQkg85xXpfgT4Q3WoW7XEFoxVQMyFSM57A45/lXkmm602nTxvGMhW4B6V9K/DD4wwxeHXsJpQsyg7Q2MEYHAPY57HrXpYaMZNc70OiKl0V2c3q3hSLRSRKFVx1zXKapqaopijAzjqPpVz4geNH1i8YW+9VDcEY9MHp1FcXazyvOTMHBIzkjBrsSim7bHWoaarUp6mj3k+10BRupNeDftHeDbaLQHvYnZJ412qCcrycgnPPXpg19G6lAsduZB2BPPevm34967Jf2j2RYLAM5XqXwMj9a3ou001oceKp3pNNXPmgPLjYpIbGBj1rLnklinKEn5u4PWul0fRbvW9SggtIi9xPIESMdSxPA6etd346/Zi8c+B9MttX1vToLeylZVWRLgMwJGRlcAg+vpXtq76nzDSVkzx5NHaZ8k4LdCalFpNan90+COQw65raFoUZkJzjj8qrNGfMKluO3vWsW2RZplaB7jVpliuZGcA4Jc9qua94Jhtygs7xbhSucnGBn1wf61HNi3G8dO+OtRtevb7mU/eHGetWt9RSv0Z9IfDv/gm147+JPw2i8aWGq6XFpktu08MKuZJpAud2QQAp4z1PGMZ6V84S+Epbe6ltlBcxSGJpAAVJBIJB7gkcV6f8LP2mfid8LtF1LRvDXi+/wBN0O/UrcWJVJoyCCCVDg7CQSCVwTgZzgY4JvEEjo29OSxYk9SScnNVHQySmk7yvf8AA3PCHw+gNv8Aab0hogSeSM5zgAZrnvFEFtb3sqWxJiRto5B/HitJtcu7yKOFXYIxCkKcDpjoK37r4bIfCi6q9ygBLApj5jzgYGe/ehNdS1fucf4Y0G512aOONch2CByOASccn2r3eH4TeGPhZo0Wu+Ir1Z5hhxbHDDORgDHJB4PPAzXjWheOF8ICW3SNZUPALA8E9647xF4p1PxJdNNe3clyVG2ONmJRF7ADoKuNVU2nZX6Eyg5K17XPVPiZ8X47jWrU+HI1srCFd2I9pLscEk9cfSvMfFvjS68U3RubuUvIF2AZOAo7CueYymPLA5J6U+O3XyiScE9ia46s1OTk92bwXKkk9EVbbJJYjqepq1HbZf5hmkAVHwGwT0XHerUeMZIwf61xylqadCzFDHFhuQMdBzXQaFp5mcPsZ1HJx9aw7aMu6IOQTz7CvSvCdk8MOdoIJwQeOK45SQ1c0LceXbKgwoAxgVMsjeURL0HRq14NNR2B2AA9OKhv9FYKApJyPwFYNs0WpjG3V1zng9qhkj8sEKcegA6mtIac6KEwQ3t0qVLULGN6ZfHU/SovcfKc4NUe3bbI5A6cd6xPFeoJPaDAzjnd3zW7qenM1wXCF1PXjpXHeIopLaEmReAc8e/St4SvoTJHGSrul5Pfn3qzEDHhV5B7VWnAyCOM1oWaArknp0NdsnZJmJcsolZlYZzmvbvAUC/YI3JyDz06HvXiNpbuXwc7D6d690+HvGlQIiZJAJz2zxXFNtO5olc6pIlZDjAYdM8URaezEMOCe4q2kOZyCDjH861LWzVFIPzYGcVySqKx0RhrqWIdFlFopADHHXjJ+tVZdOeDIKcmt5HxaYPXHX396qpcmRzv59/auaU0bQjqZdvbmMnev04z+tT2cDeeTjGCcAjrV9QC2GAx2FWREgwQOc847VyykbKCvZkMG8nO4gg9c8EVoxXflqodzx2/GoAED5H3SO/rTGQMSVGT2rK/Y0UTU+3hVAAzkcVDLOfNBxweo/z3qupJQZUKR6f/AF6eD0JHA/Wo5tC0idJhKQG4AHcUhTI+QA1FuJbgcep60/ey4wcc/wBazbLQ6KEIcnj3pzuZDyOBSSKz8BuM5qZo8KpTk9DmpHtuJGhRRngdhUxl3YGORwKgdzvBIAz0HT8KAxGMA596hspKwea0RwevarSEsgJOGPpVM7i+eTipQzhQRwe3NJNFocw5IJOe3FOWR9u1zkHgZzTeWBZhk07BkAGCOajYpag67wB2FRiAPnJI9wamUbcZ5HfNOLqpwBil01ElcriB4iAORjv1qXJjBGcE+9PgY+YTgYPAz2oli+bnnmp6CC3YBgG555rXtry2UKHQDsDWLgrgg/U01ZSJASMrnijm5Q3OouLO1uYwwZUYjgZ61g3NuEY45TsRSF2dgQcAdMcU6PcAQQWB6VaaYXaFtLhYhtdASD9481pxX0BTG3B9Kyjh2AIOe9P8gZABxkdPeqVwJrq4WRspnFUZXHTOOe9WTblFJHJz0quIgHG9Qccgkcipd2gQKmQD0wOpqaNimAT97jNPVQ45Pfqac8akYB4x6f1qEtbliW5EeQDzTo5VDEvkLn0zVeGMqx+Yk9gae0BkIDZI9qNdxdNCZ7hWzs9KakgAGNufrQsRGAq4BHWoTAUcEnr+tUmyEWllJGP8imPOiLk4JA79jSOu1cYPPeqr25d8E0+drQaV0SrcMxwV5Jqd7rcACMMD69aqbdpx1INMcNK+eQfTNUp2C3Q0I5wcFiCBT21We3cGKJZCD0JwCM89Kp4zHgAY6E5ojJGATVcwkjrLfUrG8gKzQhMjBzzz7Ec1VuNNtpCrRsNpOQCP5VhKducnj0qSO7kiUAOWGSQDzipbXU0ibM2lia3AUDdjjFYV1pjxHBByKuw6xcLgBuDzjrVuHVQ2fNVWUjHI5zWekmXexzwR1Q5UofXuamKHyQQMV0O+ykBBAAYcHHApJLWGWJtu08cEc0lDzKucsm+NgScjJI9j1NXowjqCVyT7VJ/ZJViQC5z0HNNClMrsOfcdKhJx3B6skB2jCjP0qWyuJIH3AYHoap73VsYPHXiprZ2Ytu554oW5G5toyXOSc5I6g1Ukg8hjgZB7GoVcxkFTipXmLggnr1rXSxKuV3LwtkEhSO3WrH2wzwlAcj1NV5GwR+vNO8zaCFznHOKyvYpEBHluc/jmlNuxGccZyajM5jfO3JJ4q7C67AcnBrDRsew22mKHBJxnnim3wDfMOtTFFDYGMHnmkVBMSpOD2NXbSw0zGhctOQe2eTVlGAYkHvV2W0ABB596rG28rnHGa5rNM0i00LGzhMpnnrgVKu8n5wCOuO9SWsiYKnnFPa4jiOAMjufxrZNJbmb00I5J0OUAwCMn61UeRVbYOp70txjzSUyQ3U56UwBUPqfek273Eia2XyyCe/XNOaMlSw5NNJJjIIzjB/8ArUAkr16D1qr+RokIQXToMioggzlgcE1YVtoyTmklxJgADAHakitiLeucE4GetKqnIB6etL5IZRu4HY0CRuAAWA7etHW7BvsKEEe3HPWoriQugzxg44poLl8Hg9KnuIQigk5yad9CdCnEpEhJJx+lSoQXYkjIPGacyArjPPrTEtvNB+bB9ah6WHuSqwCEKAfemgEjAwD1z6VHKOiqDkVYiwYuSCRxTTu7CadiPIAAPPrmqssfykqMA9fzq0qnccjj160hkHlOoGfUd6rdCS7EFpBg/MeD70OpiclOQO1NhbecZxj3q2uwxnHLE9etZp3GlYpRuXBYAjnkA4qa3lDqUJO7r1P880dJQGHygcEd6ikAjckZODxii4z6mkVXkAArSsYNgOOwrH3mNgwOeea0U1URwFQMtjtXs2seHsQ3xVZNx4x2/GqE93Go4OT3qLULp7o9MHOOKo+QxGSfw9apbCvcurrbx5QVE95K7gjgVFHaDkgYoXIOCOO1OK1JuTLLK4wW49M05oCVBPOPWprW23HJz/SrE0RUEAcVTVgRSRFYgEYHrVlrbdGCBwBmq5GGz3+tWrS7IG0jipKSKs7AIAQMj2qGCESyAY5z0rRuIlkyQCOOlUkBhkBAxz1pNjsWnthGvzHHFNigxyOabPK02KhWZ4RhSfxrN6lbmgI444yzAZrLnvRuO3j1pk11KwIORmqTq3U5yawZRcilEoIOCaeSFOCOfWqlmdrZPNaCBZFyRz2pX7ibKrSCg3G4Y7CieL5sDkVAIyGwcD+tS2CEz5jen9acVJwOtNVDu46UoZo5AcdO1Fxk8dsw5IOO3FOwFGcYx6ir9tqcU8Ox12sO/rUDMjNgDqe9UBAApOTxT9qsOBzTZogDwevemhTFjJzWkRdC/bj5OB07GmOSDgdc96jhuiWwMEZqxIm7kHn2rRIN9iMWr3HOPrUd3EYV56gZxWlazbIyp5IHHvWXeyneQ3Q0n3JKW/PPftQwIwal8sdRkmmk9jxWEkyxkZLAmnqxZcc01cAEdO9JGSXPpWWt9Bq5IXwQCcelTwyvkYORVdgCRnrTrchCQOPb1qiky8ZSWBIyO5qZHB71XQk9OT71YhRSvI57GrWgE2SFwORmo9nBIPPelaQRHByfrSZD9OlWmaWKjMSSDk+9Cq3GAc1dW3XG48mkjiBcDOBmqvpqZjYg5AIyOa0dMt3nnAfOPWgWwTBHI96nMphjyowfUVpF3M7HRDTxDCBH1xzisfV4J4YckcE9qzotfuYHxkkCku/Es11EY2VcepHNO6uCRWikAbLdO+aW9miwNnPrVIzlwRikEZfk5qG7GuwCYEjsf5VLFKcHnOOpNRxwk5wMmnRwuWwQRWRSRYWMsATzn9KkktTLEMA5q1YwgKCwzxWknksoCDnvmkmOxz6RFMBqsHoCKvX1spxkbT1zVJ1CjGe3HNPcpK44ENHz19aEMQXDHntVZVZiQCcUjWjHk0lcRKLgRtgHinCbcR6Z5qJIAMZ605MISMd+9VuJjbl024AANQRKNpzzViWIOMAZNRNEQuCeaykMFt1lHAwR2qCTTxjODmpomMRH15zViWYMoC4561k7MaXczxbbVAIOajNuY+h5NaCnHUZPamqm9iT+VSkFjLKvzkcio5E3ckc+tbLwqq9qrywI+MEAY71duxDsY4tgSTznNMa1fAIORmr01oyvwcjrxTSjKOSferiQQRWwAAPX3q2LcQ4YEA1GylgCByO9G5v4uuOta7C0HTP8v3j9BVcI0nJOPanGMt17+1SRrzjB9aq6GiEqMgAflVpUXyeeDimOwQjI574pN4bIxnNGhpEn0+NHYIe54zU9/aLARnqelVY/3RDjINTySG6Tk5I6Zo0GRixE4Bzge9Qmx2HAPerMZkTAxgHjIqZ4W2AjqeeaYFKKLy3wetLNGXYZPbvViaEogJPINV+vUknPeh3Fcha1DZyc01LcCQAAAg9aklnKMO/rRLcKUyOD3xR1sFySSLKZ7+tMjUQng1Te/K8cmmRzkyZIO3NPcm5YuNzSDHTPNRmPJwSAO5HarIG9QRyDTTEMYxzmkTcqOgJIHJA71ClvliXHFX/s3O48AdTT0hEgIyBQFzGuIt2AQcdjjpUXlEDkfU1rQ27ecS3IBqwbVTztHPWhML9znvIdhkAkCpVsi+CRz6GtoLHEuCPyFCiMrgnBp2DmMFrI5yDz3oaN8Y569K3hYrIdwOPrUU8ESggnmnYadzKUgABh7VJ5Y2nHJxmlcLnkfjUbMYzxkii1horPFuP41JGgAAPQUqgyEntQyFOfXrmmCIpVBIwOh7VXkkIIB7cZFXmhDx5U4Pr2qnsJJyMmkwGjPU5we5604gLwQT7Gp0iAxuHFLJACcggVigKckPmHgkE9aIB5Od1WPIIYHPPT6014jngZNUmgGF84x0zSvIQOcn3FIwI4A57D1oRT3PFO6JasMf5jkAn0ojDtkDOM9amVDnI/On7ioAA+tK6AiQMMjGfT3oa38wZOQRVhTswfWpIn+Y5H4U7+YENkgjXJGTmpprEuN+Cc1chtCwDADrmtCIoMBwPf3ouFkcrJaPjODkdDTfIyQSp4/Wurm8hmI2jGMcVTeOJ22qPpxUWKRjxbh1J4NLPO5AGCa14tMDAnIH1pj6eRkDBHWjUDGEjcEj86uQxmReQati1APIA9QakMexdwHFMTG2u2HIIA4p8jBjyOKiB3n2704ICMnHHNAh65C5B79KRRnOTUBmOSOetN84kDnNAFgxq2QTyKrSruzg9KHY8FTyfeoxkck556VN7jRGIyScg4qxHBkcZJpoYsOBwOtSwS7c+op9RB5bAYOSaZ5DbiQDye9WlcSMCKtjYF5AJxTAyvJOcEGkeMegH41dlkGDwaoTSZbjpRZBsRIPLckZxnPFaljeIqgP8Aj7VngZGADikCY/8Ar0kgNiWS2mHB5Pt3rPlUKQFOR70yOISDqQacI8EdzVomxPbTKoII5z+FOkRXBwRn+dQmMinw5VsnkZoS7hYclo+3I5AprymNMEdO/er0dxGq7QRkjmqNyVYkZ49q0C2thI7jnkEUSYk5FQEAHgmmiXGRnFJsolOI8AHNLvD4ycdqga4+QjGTVaKYlyDwM1CdhWL0jgkBSaRodwqJplRc459fWljuiy46jrmmpEWH/Zyvbimxqu/BH41PGDOMA1NHb84PXpTuFiFrUMvGDUb6cfLypwO9XzEEGARnuBUJkI+QDk96bBaGUbeWI5BOKI53RuRx3zWjIXjXBGRVTZuJyKkZbs5UZ8E81cdvLIK1hmIh8oSPx609bmVFKkZB75oWo9TVXVZ1fAYlenNWRL5hy31JrDhvMEEjNWhqCMAM8+lVcaLtw3TGDmqoJOQDimPKXXHbtipbIZb95096q4xvllFJOSe1Q5znIxWpc+Vswpyapx25kl45pAQx2nmNyCB2pk8YgHTkdM1fkRoyABwO4qEqZmw2MZ6GluUZYmZXyRTjPtcMCQe1XJbZd4JAB96ZPaKygn8DS1E2NW8dlw3I9fWq08rM3Gck8AUrAp24ojieQggH2zVCHGMGPJ6+9VzuRTgAjPYVcCE8Ed+QaZNiNcBQfU009AM55sthhjjmlM8MTAgAHPU1dWGF0DOuCO1UruzEpwg4xkAUr3AfePDdRjpuA5NZZttgIByPWp/szxgA5AwaVWCghgCBzzUFLYqPZry3IJ70RRpuAdOnU1beRHOFGT3qaBIpSUI2nHU/561m1YErFGQpEcDOOw9apNuJLgHGcYrTukRJRgEj1xVZ5BjGOOuaOoGV5R3HI6nOKuW9op24PXrmpGCkcimx5D5U4HXFGwWIrixcPwM+pFRS74gNyZHatV5eAeCcVG7icABcFf1q1dINzOWHzSGVCnPetKLTmmjAkckEcVFO5GQiZOMcU2O4nRQCSPY9aFJENFpdBPBE5U9gMU5rJ7dCS2e496qm8nVhhiQeatHVBJBtcZIHAo5kyGncpyXRQ4Iyv0rKv9mSVG0deBVyWXAye54zUEk6MhBQE44JHSpTQtTGhuDG5B6EU2dfMjZifujuameEBixBB7e9cB8WddvND8PSy2ZPnsQqj0zxkY54rqptXSZrGTRV1z4iWGi6mls1xiVm2gKQfwrrvDnjCC6tT5Umxyem4D0OcV8dX6389w9xLvaUMWLsSTnOe9bGi+OL/T54nkLSqpAK5wSB717dOi4pO52U8RC9tj9B/h3p8WvyI9xh04PIBBOfSu+8XeGNOt9KDRRIjIuAFUY9uK+afhF8TvPsrW6tWMaSAbonbJXB547HNerXfxA/tNvLacBBwQTgD8T2rS6uz0+R2T3TOO8bX/8AZtmwBIGdp/LivmTxToV/408Qm1gcEyP5cW5v4jxjvwT1r6C+LGqQQaQ7lgxUFjtIOMV8wD4i3Phy/t761Ia4ikLgkZGc8ZBz0ralGcnzQSdjhxE6cE41Ha5oeIvgV4t+F2mJrl1cQI0bGZHspTuiIwQSSBg5/GsPxP8AHr4g/EGyh0vxL4il1LS4JAyQiKOMbgCASQATx6n8Kl1/4reK/ixqttZajciWyyMwIu1ABkevPrz3NdDffDLR00uGeK+JMwyyMQBGwyDnv+derR5+W81Znzlb2akvZ6oyfAPwWu/iDbTXVlf2bwwNtkQyESA9egB4xnn2rN1/4SDQ7aWZdSgvJFZkWKJcksCQQSTwc8GuJ1fW7vwTqk8Wk6vPby42SPZztHvHoSCM1l6L8QH0+4dpH805LgSEnLE8nJzye9VFVFK99OxLlT5Gra9z0q0/Zx8Wa5pB1BHsoE2hlVp8lx3HAyCPfiuYl+FGtxTOv2dpUi+86AkD15ArMvPjb4pctb22u39tZMT/AKNFcERgE8gcdPxFaOjfHPXtMunlNy00EoCvbyKCDxjJJGc/Q9a6+ZabnDq76mbcaRc6dhZIym4cBuo5p9hoZu8yvyAcEHoKz/EXxCk1m9eYRrGSxbao4GenX0rG/wCExvTGYVwAeCw6kU3NIlXO1k1TStKjCkEzLjJx3qDU/HDT6bJbxkmNhgqTx+Az1rgrpprkh5GwWHJ9c1IiMFCkDHGMVlzdC0lfUjnDXL5BOW60xYhA+CcjHGPWrIdY+OMjse9LFY+c5LHHfFYuVw06EG8OwU/d+nWo5QGbCAgZ5FXryOFFAQZI4P1qipKyKQcnPGaylIPQdDADOCRwKuSFGkC4A+lQLIM5YkHHGPWhIXmmDAHHX6Vi3dC3NvR7Uy3aHK8EAmvWdNsHS1jKyAqBkg/yFcZ4C0X7bKGJPPt1NekQaYIVYZKjsM55ribNkWIZM26EkDB5wetNnvhgArnjoRVJreeKTJb5D2NXUjVogTy38655SsdEItsYpE6gKhUkH5jikWNcgSjgHknvViMPISWQhQMZ9anSz86Fxt68d/0rLndjojDsY1xpwnP7sZBJ5xXP+IfBr6jYS4OH28H3FehWemlVJwcjopp7ac9x8pGM55HNKNa27E4Nnyxq/h660y5YOrbQ2AcHBP41dsbMS4QKc9/avo278F2+oQm3nhDKxySQP0rNi+EenwsjQs5IOWMhGceg7D8jXRLG8ys9yFQPK9G0Z7lgiRkqDtLMO9ez+CdBltLZN5wqjjBwPxrc0rwra6eqbIgSP7wH51vw2SxxgAY7YFccqzlu9DRUbbEcVuGUAAHtWnBYFI8uAB6g5wKgjhUSKwJXAxkVpRXoELRkZLcBj2rnlO50KDSM+SJ3GwMcA5ycYqCOAo5BAB9TWiowCDyByCahMYkbJODWLldFxVmRrGXBBOGPIPvVqKApHknI6n3oW0wm4H8BTlRH+UvgYxjFZpssjCo4yD07etLErEjbwO+PSniNeAOAOlTRhU4GfeoHYVEDqcjtxileNdoJPToMVIjHDEjke/Wo5JFYfKCOvGOlJhYGZVhQAAHuaIgGb7wwfU1CFEgIfOPSnKo4IGQDWblqUl2LbAKpUDI7nNSwZwMnA6DJqAyAxgAZJ6mnD7oBycdKSZZLKvz4bn/PNKGRuAM+nFMz8o3HmpLdsjAUEk9TTTuwBY96jIxk1NHanBJGQO2aDGdwIGAPUZxU28eXkNyO+AKqxCvcjEJRScflTPKIyeuTzU6BpkznAHBzTBw2CckDmk7Fp9yJkYDAzjPUdaCiqR3Pqe9TDLE4yR3/ADprJvYdveoa7DT7ggHXOCOlD54zznrQI24xz607a7EAA49ayQX8wSDPUdaiMWW2LwM1MGYY65I9aWNcP3GTyaV7saIVXZjgEjg1YikOQBT3h+bgHBGeak8kEDsfrVJNbE3uRTjdggfN64qFmfgnJ+nFXI1CZB5z39KHhEv3R0446mquFyCIsxHcileIkEgZ9Aaelu6MOcY5NSsRgjuaS2GncqbT9eakWMOmcke1N5Q4PIzzmmxxOshbeSp/h4x9fXNHUaYoTByecHqe9TGJ2XcOMcCmSZyMAnjtUqebEgI5B9aLahcg8xhgD1qY5ZgTyvQc0CMu+eBmpI1MmVJ4HXFCQepVmy5wDx60wAoTyMjv0zVx4ioPUkjioIrYucuMZPGR1rORSdiqrOCSAPX60xmkzgDGa02tgsY2gk0z7MTjdwQOO1LVoV7lNi2ADnrz606Plck4xwASM1PJGOh6nvUK26Mc5wenNCbQ1a92JtLDKkE9jTjkAAEnPemLAVYqrYB6E9qmh/dsUbkY609xrcQEgADrjmhWVhjOCDzUxAdDtPOORjrUAVAwUlQT0BPJpXvsNNCMXdgAcjuMdatRSbEABwf5etNi2qMDk+tSRxgseMg0k9dx3LVheMshUtkDuT7VYRkmkyygc9jxWWY0D7V4JOeuDViHMbHcc+lUpPZkN9jR+yQ3LYTAJ6kjGfepW8NuADEwZs854qrG+xQecfWrtteyR8h8j0J6VSSe5KZFJoNyjYC5AGcg5qlNby2rYkQrnpxXSWurvvw7ZHrjmrc6R6jHlsMOx7/nWiimtB3W5xc6usWQhPpwc0yLdIgJ49fau1t9JtplKOSB2xjrVG+8NbCRExI6jI61i6buO6ObaDagPU+lNBYrjpn0q/cWM1uhLI3BxjGaoR75ZdoUoQeQe9YuOpaaYyMyIxDkk0u478ryMHp1rSbTJFTzHTGf7wqiwVHxkCpcXFajTFjnVlIJwVpDPuBBINRShUZSOQx6inRxgPk8g+9ZK409AACDIIpgAkcA8Uk+AcHIHampjIA6+vai9nYd7k1xahWUr3/+tUU1pwDnkUeed4BBAHc1YyCuc5p3TJTsRKhAzzmoplIIJHWrG50wQDimzzAgfL06mjRopNlYo6jHIHrRCCTtJOfersah1wTyelMMGHx37UJW1L5kyJuwOQacq+UuQR9TzSyQlhyeaRomddoPt1qupGhHLIGfgcqOoqnLcEMAwyAcgHtWpbWgCEuRkdAe9Mm0pxmXAdSM49KHdrQFa9iDAkiUgDkU63HylTwexpbZCxKlcAfWpDEYHzjIzzRvZldBsajd06dqZIxEhCjAParSBSu5R9T61A5AYtwee9GwupA7OnXjPNR2ah5iCeDkHNWZWLoQRn3xzVZVCfMRgnse9BbsRyWQt7pmUk5PTjAqaJCzDIyfqcVYt7c3Djnn3NSTx+QwQDnuRSStqIoNbkSEh+o4HpTRA7NuIJx1FXxZ7gHJwfY0mSMgckDnFOyA+gHLgjOR3pAXXocirZUlcnn1zVbbk9OK9g8NKz1CKU7ucZJqWROMjByarFDn3zU6yAoATg4qkIntwc7TyKke3XIIHOaWxCE8kZNW5rYmMFDkn3qkRuQRzCMgEAVM0omGAelZz71bBB+tCTHnbkVRSJxAN5JIPNRlNrYXpnkVEJTuOSc5pzucAjrUFxVyVZTEcHmkmIcAgYP86qmfnkfpQZh1HFS5JFi+Wxbg/SmGJmbBp6zgHmnifn+orO6sJaEDJxg9ahaLPJ4x0q0eVz3HWopTnGMZrO1xlcpjOBSRzPGe+KkU7SQw4NKYt4IAJP0pSimK5LbsJj1596hvI9j9aYmYiQeuaSRi4yTnHaocUK5HGCGJJ4zUhYHkjOKav0xSkdqlK3UoEOBwMClRy8gBPU0oUelKqhSCOtVEC75AZAc4x61QmkOCBmrp3PHhcmqzWxBJYdatXbsJkdvIUIzzWlHuIBA+tZsaiN8Hmt3SHR3CvwvXNbrTcmwjOI0GQQc086MdQtzKr8gZxUmtxbiBEOPWs1NQn09CMnB607ICJ7c2zbSD781E6hwcDmrIuhdnJ6+pq3Fph8reOR/Ks2rlJ9zHMBPHQ9aQRlMDFaZtRnnj61FcxgLgDtWTjqNalDIPGKRFO7IJFKvrjnvSqO9RazKi+5MspBA/yavRzAqB3FZbZySOtSwSlXyRmpuaR1LZDu+eq1YCfKMHmmxyqy4A5NJIccgnFWmUtAEpUYJ56U7zGIGPX8arsT1GSRSWtwA+CeelXe5D3NOO4YJgkila4cqQTwRUawndkkEGmyrt4FVddCdyNTkkkZ5pph3cjpT/AC+Pepk2hCBz60KWpSSIPJAw2eaYWGcZxVloN4yDxUS2nzckn1pXuVZCwHy3yBmpZbkFsAYqNU8o4BzzVhbdZUBxzjmp6FJXGR3TAgLnrQbyRHBBIPWnQoquFPJNbFvoLznfgEEVKt1BIyZbu6uyAFOO/Bpn2WUkbwc+hrobeP7BNhkBHQgirdwkEqlwuDjtV3QNHMx27RjJqxCTJ8gUY9TVlofPYgdvSqD5tpdoOPpUNtAtS0+nlOT9arSRAZOenSpDqEhUBjntmqM1wdwANCb6hYsKqjBaiSNcZAGe2KgQs+OcmpJg6oMZ571m9dirFVn+cg0ocNwOooZeuevvToFCcnNTuUTGAlM9DjNQoAckk57jNWd5kPB4qtKBG2B0qoohjLhgCBkntUf2d3G4HA65PelMZkfGcmo7qSVDsBJHpW1jBsTIUYJBNM8lnOAMjP5URRHAyQe9SRzKjcnmnsTcYVEIweTSqscowSAe3vTbqJCAytkd8mq6ybSQM8cUAixNb+WAQc1XEgXr1Peh7hyACaryE4Jzg1Dk9jRIklO8Y4/A1EjCM8daSJyTgnipBGAeRnNF2aIkjuM8mpYpgCcdKrbcnp+FNRtpwPXmqQjahdDHz1pxwY8g5I6VjicqvXipYL1sYJyO9UmSk0TyXZB2t9MmnFEaPI4zTCFuOCOaRmYLtAJA70X1FZlWaL5jg5GajEBk47VKz45OSab5hJ44p3BEEtmIxnOe+PSprGNXGHHOKVl3ck5PcVJbAqSRxVp9ySXhDtxgDvTdybs9xQ6s65U8k1WfeqknOakCWW5A4GPrUSoxyQfyNU5i/GKfbXDJwemeaV0BcWXy16ZPc1Nav9qJXOD6VFHhwCTweaRHFrKHQ96Ew3NOTTlEYJAzzWVPbiOU5yADnitQamkwGTj1FEoidSTyeefStU0SzKkulEZAJBqkbhSCGwxBq7JapI+F9e1QTaaYj0yD3qraAnYqRoZyeMGiW3K1NAfLfGMVPLGJsDPNKzGtTNA2cj1qOaQHjoRWmNPeUAKOR3NQS6a8eSeRU6juyipG0gH6UoRjgY96e0OFJA5qKNnRyTnHpWUuxaFcEjA4+tOQ8YbOaGYHk5z1piAuwJOcVKLSuPX5zg4PNSfZ+c0xcIx9TzT/ADMflzQhNEciBGyRUbRhzkdTVnIaPJ5pEjXaSTg+lCJdit5e3p60kbknAH51YfHbv6inW8a7c9TRoRYruh44+uau20iAYIzSmMHIxzSpGqNxx6571aAnS62DA4oXL5OajEQLDH1qxFGDwP1oumUiEw7iSc0wIVbj1rQ8oFck8g1HKgUk96lalWEBIQHJB9KYrM7DBFIDvYgmnxjYxHaqQMimB6jJNRbiwwRxViaQISAM0yOMyAnHTmixJGmAhGB/Womyvrg1O/yjpz3qJmyvJwPepAqyD1ByaYuAeamXDEjrUZjO446A96nUCUINoHNJtKp0Oe2aliAZMEnIqeNUIwDg9jTSAzd5BAII/CpBIoAwAD0xViaEFsH86j+zhTuPNFiR8bheOvtUu/kkHn0pkSIeSQCR3NRMSr4ByD0zVrYErjiwYnJ/OpLa3jlHXn3qLaBknmnxx5HBxz2pbsBstsYJMBs+hqN1IbBqaQncMnmp4oxIpLcY6VTXQCmufXAp8ZCkk/nVj7OhB5/CqrRgHGe9NLQCxHIrElj16ZpkkwGdp9uKrvEV5HJNMjjYHLAgepprclEyn3JPeoSTvPYZp7SBeBiojE0q5BwfrTDqEjHbxye9VXLyMM8Ac/WrAQwjByTShNwHas5FEaDBwfzo8sLz1pxBBPHenNGwAIGe9SCVys+T05FOt2KkgjANSRJk8gfjUjR57ULcCaNwg3Dn1qwLwMnuO+KqxRZXnFIzhVz3qthWJ0uCxxk9easJGVcEkYzWemcZA5NTmVwBkcDrii4rI1ZJIJEwQM+veqEloCcoagScM/cexq0AypuJ4ouPQrNCIxknJ70zap5wfxFTHD/XtSCJ24I5zwBTGVvJDMQF49hzUc1r3UEHtWnHbyIRwCKRwd3I70WVgM+3le3xnkelP/tAuxJG3npU8kQJyBULwgjBH40tUGpNHMJY85JP1qW3ujA2SCfSs9IGXIUkDvSPM6Hacnn0pqWga9Tea6WVRkcY54rPllUOSM5z1FU/7QZRgggetOWdHx83Jqr3DUmwXOSST71KoLDack9eabapv5B/D0q9DbkgnHPPSq2EncqPbbhyOKlgURHgDGKsICoIIqBiBkD8KLDIbht7EgAe4qAbRw45NXEgOwk1BJGN2DjIrN3SArzRIy4BwfSqwV0PHAz3qaXO8Dpg8UkzsVGPXrSuBYgsFuFO7GfU1m6po0sQLINw6cVeS4MUYJzn27UsuqNJCUPp171O5RiaeoiY70xg9+tPmIExdeAecikml5yOT9KhwxHXjuKEwvqaCiC5hGSM9Oneqt1pwCDaOvWo7aTDgY5zW0xEkAJ7DmkhNnOyWvyABeRxmoktj0JxjoQK1y6OxA/WrENnERucjPUcU/MRieTxgHp60vlkgcd+oFaUlkjMdvrSfZnjHTI60dAKKIB14yOlJNCGAOOPWnTf6zO09afFIWOCOO1RuTcqMREhOPmqHPmDgc+mK0pIUPXkHg09IELAEDHWi7JbuY1zaGTBUcVmzQSoeTkV2D2ytGVAx2x61zWqxPHKwIOB3NSnqMxbuaRG6Zryv4yPP/ZkUqAlVJBB7+lesSkggkZ/DiuW8ZaPb61pssE8QcHkZHIPbBrrh8SLPmbVNdtp9PZXQIxxg+v+TXD3V1JbgksGDcgA5rV8aWDafqV1EQwEUjIMng4OD+dcWZXZyc4x619XCScUzhbd2db4U+IGt+FNRSW0uWSLcC0eMhlzyM8kZ9q9Ysv2k5JlKTWARs5BVjj8cjNfPAu3JAI4zjNXo7kQxZZd5zz6Vr7OEndq5rTxdajHljJ2PUvFXxzvdfsTBFbrEjZDOrHdyMYII6V5VqfiCd5CAcgjGD2NLJfRPGQOpHCgdKy1QTbnLZz7V1UYqOi0RyVq0qz5pu7HW+uzwsDbu0UinIYEgj6EGrN34p1We1aGW7kkiLbipPB4xk+v41QEKK3oc81KLLzQSHwMHJNdW5ytpGRNcuzkkZBOSo6ZNRfZmlIbAOR0J6VoT2whYBBnnk0+MqFGRnjj8aLk8xSWycANnjvntUiwu5G0cL1rWtjHKm1xjnrU1xZpAfkIYHv+FJSVyehlx2UbElR82O9Eensr7iOM8+wq0ZEjOO46UPfu8OCOc/e9qHJBG5HcKsgA7DpUSxEDcW4HUVXaeSVyB0zzU6IxXBI5PNZt3KSVxvnAZyCeeKlW9cRgKu5u5PGaiaEhhg4Pp60xG2Se1Q2mg5SZkeUbiMHqQKrvHh0ycc8mpUcq5KnrT42BJB5OcZrJuwKIwWzykkkD0HtWxptqGQD2/Oq9jEJJQhB/xrr/AA7oDG5RirAgggEdawnLSw1G7O38C6ULdIiSVOAQO3rXY3EgVyoQEDvis2zhAiRQArAdBWpBZ/ugDkuevFcEp2N4xbIRGtwQwxtHaj7OdwAXK960oNOZWAIwOgI/xrRi0feynHA6g/8A6q45TbOyEbGbDpokjBBOw84xWja2MQwCM8VdghVBgK2B2x0FWIrU7ckc+o9KxdQ6ErLUgWBI3B2Aj1Iz/kUj26BgUGD6DpVnyzg5xx0Bp6xrGysRkdxXO53Zpa5VkgKkEjHv6VGI2ByRke1akoSYghcDv61F5YDAD8qlzuUlqMigO0Hk/wCFXIY/l+Yd84NOVHfheAOSKfyq4OR61SkHKRTKi4xxn+dIYghBznIyBTghkbBHAHBqRHijlAxvIxn0FZuRSFUl1CnrmofILTcHHNXZ2jZAyEA9MDvTIm/eDK8Z5PpSbQIsRQDywCfYgdaq3MODgZHv3q6HAUgHk+/NKkQkiIPJ7ZovcplOK3IHJMgHOcVNsJAxxjsadGuxtpGV6ZqQRleRnGaVxESxuBx+IpUtw2Cfzp7MwwADk/gKRFkVgCchjzk9Ki6FbW4S24IyDn1xUUS44IyM1eSIbMk7uai2qMgdazasrjjuEaBcZHWpQu7BxkY/GiOPI9qfGTgLgY9aIlkEke9lAOBn86mS3MZDKQORx61PsQ4yOT3FLsLYHb27VVtQFBKx4ByT396jEKtjbnJ6ipPJKqQDkdqaF2YIPP1qm7kRLUEBwQBwRihbRd2CpyTyT1pILl0PK5/WrElyHGVGDnp7U1ZjRIqxRqFBAJPJ70k0MUqIBgdRnvmqcbh5cucA+v1qUuASEbce2e1K6aBO5E9u0OABkHp3qWBmOCRwODVqKdXiw45xgk+tOJUEAYwSM57VNiitPCoIODzzTGjRSAv4kVoy26SAENlcetVoLSVd5lAAzxjuKi12NaojWLHzEk8cDFOkQlcgYI6cVYFptjyCOO3enJu/iHGOTQ7kaGfjYRuGc+3NKswjORjNTzW43EqSRUSWpJJI4PHFLVbAhyuXHA/GnC3LnkdasxBIo8MMenvTFfHJOBmmgTKMlmSzc8Z6UogIQAZJHY1PIGLZBJyetLG6Z2NkN2FPS5QRBUQBl49TTHG4Hk7cfjUk7rEnPPrVYzll+UZBFEnYS7ixAhgTyB0qRkDHONp9BRuCR46emetNWRX4PXpWWjLRPGsQILHIz3HFWS0RbCAc+1UPLJPPTPapIyVIxk+1UmKwsg8tzg8E8Zqu8rHk8896nUeY/J74xSSRFMMBkjnrip6XGtCvgOwDDBxTkt85OB7H2pxXf8wPIpyOUAByePep0vqBC1sUyce9Na3K4JOQRyAOR+NXF3EAkcURne2COO+aVhXM2LKSEgHHpT4YT5pdgD6A9qu+QA4AGQDk5qVoS20KAPYmkloO9iokQLcDFFvE0cuCNy5q8sI3gEcdyKkNuF4Gcniiwrld4kOWAy2KhLEnpk1aWNt2MfjThaNnAH1JqtXsTzBGnmJ3B7irUFuSuQT/APXpiQNGCSMjPTtV61iLLkA4raKvuTzMrLGW4IOccZqzDdPbR7M4NDq2TgYIPeneQShJALY9K0WhNx320xoGJJGc81La6y+4Ag49Saps7BCCoK464pqRDk8gd8UkO9jZS/iuc7+vQ4NIun2jShyQrA56Dn61mRRLg4yD7nNOIcEEZGPek0HMbV7AtxEFUggjj1rm5/C05cugyDzwwJrSjmcry3I6e9WodTZcAnjvUSinuUpHITWLxgllYBemQcZqHyZIxkYI6/Su3TUYZyUdcg9Qw6e9UbuztpAApUBjwARjPpXN7Ndy1NnJqA5y3OOlTl0RBgZPQVrT+GmbmJlIPvVC40i5gABjZh2wM81PJJdC1JFBULEl+fQAU9SchQOMdxVhbOWMBmU4I4BFIwIGAMEcE1DjZXLTI0lCsQRnmnSlDHkDP4U1Y95GOOeTnNDoUY4yPTPSoSdtRtoS1OSTg5z37U8bwSSc55zUMZdck4Oe9LEry/KcdeDnmlHsO4pbuTkA9DSqzSZKHaRwPWniEqfnHfvUV5KIkBi5PQAfnVtWd2LW4p3qRk5A+laWm3qINkoBUjHJrNR2ljDHr6ZpyYcgAmnF2YrF+8lg2s0XJ5yMCsoSPOcsMKOxq5EgEmH+70IqSa2UfPE5weoOKHqykQrEJIzsJwOOKqyFsHC5K9u+PrVqCQodoHB/Cr0EMD7g4wCOT0pJXHdowoWeSQgjj36VcNvE0YBPPamXcKwzEJyv+e9QqG3hgTilF20ZTLWwQgGMnd3I/Sqzu0jYcg5PXvVnySR8jc/zqq0BTkZznBq9gWojzunyLk/TmlD4wAfmIwSOtL9wKCMk9TUZ/cgsQSe3c1LGfTj24aI44PbPes3yispBya1ZicZXgVns5zkjnNeq2eNp1K86Mp9u1VnYg8g9avTSZAGKrsoC5xWi1IaJLKIyTqCduenNbdzvskB3ZGPXiueinKsCByOat3N880QVicAVcWQ12FN6JpiCBkmrSW4UbuoNYsWQ2ScVu2WXiySCAKL3CJSktjvBJwtCkJgDmpJpf3u3tnpTZImQBsHB6UGkdCEoN3P4VWlzyB1q55bOCQD+NVpYGzWbRewQR7++akEBVsnPWnWURBORVtotzZA49qXQCv8AZm2ZB471LZ2ySthjg1YYrFCAD+dURMEkyDznNJIguS6QGkCoQc9DmrttoPkIC7AZ71mJqLqysCcj0q5PqDXEYyxGO1OyBFXU9OSF8ggj2rLMa7iehHWrF7O8jYDEj3qp+PNZWVwF5Rs44FIW3YwOPanAEqc4NOhIBqCxi47mh3CDAPNOKFmOBn2qMREtz2poC9ZzErjbnPep1G88jrVe3uFgQgDmmfbCpOOppkDZYV88g9O9TyYtgCpGPSoI5PMbLDHvTZomkbgnArVLQSNGK7LpknIqG4YXQxjHvVWAmPIJJqxG4HJBxTuhogSAwuCScdea1oNTEMIUnIzVVGSXIPFZ8kR88YJAzwKdgNbzjcuSg4+tQyRDJBB6dTVqxdLWPLYJPrUc0yzsQBgVNgRnMiqSMZ5pPLHoaleNmbBBx7VL5HyA9PUVg0ax7lJ1wex9TTo8EHqeaWRNrADp70Y6Y/Ks2aRJIpChzyRVlZtwwRmqsRGc4pyvgke/FJNsoexxnH4ZqJQDIGHGKkBViAeuakMAK8HOaHLoKxNDcbsLnnsTVhlIOSc81nRqYjz61ZF1uwCeM81Sk0CVidULcHP1pzxbcYwR3PpSxyLJjBwasxQCb5QeT2oi7BsV0cJxUZ3lj6VauLNoBlufeqvKgDNaJoLkmwMoJ61ZhiJQEdKpfMMeueKuW0jDg8epoZSHS2aqA6n5qv2mrzWsYBbPbFULqXIGztVWGRiRuBxms1ZFG1LeNOxYjB7UecfLOCc1REoxzVi3mVwBkE09CXuNWUwHOOvWq8m2ZySKs3LICNx4z0pYBGyc9fek3dgtSiyjGACTUf2IsNxBrXhgRn5AA61I7RDKAAe9K5S7GPFDjjHOfSp2G8hcZIqaaZEGAOc1XN2owQuTntUammxFcwALx1qqMjgVbkuBO447VGUCAsBn1zVLsS31K/mmLgZPtVeffKQatF05JGSegqu8u1wRWiXUxbGxCWIBiT06elDyljycn1oaYsuAeD2qFPmbitErmLHtK/RRk461UcOzHJ5q8CFJzzULRk8gHNVbQEriQKcAEnb70/y0XqM0KhCj1qBlYHJzioBIkcI5wBg1WkiPQ07adxOfwpy5xkjJ96zZqlbUqhPmxjmpR90d+nJpwTLEkYpwhycnp2FS0aJiZAHTJ9qckIkXKjPt3qPuAat2rJGcsRx6002FipJFt4PTtUcce3OfzrTnkWXoBjpmmCAen4007klaNyhwOvTNI9424Lnjv609gIWPGarybXfPencVuwjkuTj+dKiMq5I49aarFT61ZS5BTDDtVKzJsRheM5JPpQzFMY6GmxnOSDx2oZjnnkdqpMmxL9owuDUElwTwaiZwW4zmmkErk5zmhsBygSN1pGi2njpSR5U5x19KnGO5/OpuBGXaMcAnNNDkqc9TT2Bzz0zSumQMChOwFdCGbAJBqwjvsxnNVZImRhgH8Kt2Ue9vmJz6mtU0KzFjcwtkjOa0I2S4TBBzTktVAywBp3kxx5IJ/CtVqSUZdOAk3KMio5LV0Oea2LSZM/P06VPcRwumV9ORSEjnPtbw8YINK10J4yGOM1PcQBn6VXNuoAJOPSoZSuVUi+bA6VFdQkkYHAqyW2HA/OnbfNByQCKyerL1ZkmMnr+tKq1bePaxB6ZqEoc/LUbGhE3/ANamDJyam8k7sn8qcsWcgiluBGMn6d6UfvGwDxTniKDIqKNip5GM+tNOwmrjiDjH55pyME4x05prSZOeM0RyAnGaE9SbEyTF3AxwTVqZMAE8E1FGobBHAqRzkckE1WokQeaVYA9D3qVJyp4z/hTSqnk9RS4XbnjPrSKV9xwuXz3xTlkLtk5x71CAQT+YNJHKckd/51KdyixkDkdetSrJkcYzVV5DnPamC55GOatOwmTTqzdTzSxSvCMDoT+dQrOXOD61ICcjJzVJthZBPKWBAHPpUZXzUI5HFPjQO53HinvbdweP0NPQErFe2hOSCc81bFoC2cjFMiAjJzRHuL8HAzmlawyOW2IOAcVXDtG2OSa1miV15PI5qAxx4OQM0JaCsQKrzLnGTULoQDnORVqFyJMLyvepxCJD8wBOOAaqyJtcyFJPXNWYEL9R+NSywFJOQcZ9KkiGEPHNCSJ2HixEgyDgiqhUxEgnvU6yujEEYHvRLGJMHse/vV9QIFG4+/ap0VthJ4HrSRIvrzStIANueKoVxiYzgnmrDWSGMMWwfSod0UQJJB/GqT3rs2FPHpQCdzQMUSqCSOBVZpFkJA/A1CCzAZOc1GyiIkg89c1IIkFvnk8n0ppJiHHrT4L4DqORUvmCTt+FAys0hccjnpSqwCkEZ4qw9uGGRwag8sjg8461LGiJVyw571awI16ZqMRjBxwakjjcgZ5+lQ0IY0RfkCosMDzV7OxTxTokEi5Pv1osha9CiAR0zSBQeGHFXfI2HkcZprRBzgVVlYZGsiIQKHnUjAA6daguE2uBSxJkDPPalcCEuC5PQg1It9IVwSWA9asjSHnXcowBRFarDw4571EU2wGW0rSsARgVe8llBINVZEQfc60RyuDtPOa1WwJXJY7mRHwfpT5GJOTyp71Hv3HkYpBIM4JyKQaEoUFcjFVwpPX1pXlKngEj1FNWXrkVnfUaY+MxqCCB9KjlCNyPwokZSen501PnY4/WmmIj+ziQ4YYHY1HJpZxuQkH37VeSIsQc4GamVRtIx17mqikBkQyy2Ugz8wPUVp22sqGwwwPeo5EGSMZqMWqPxj8a01A1DqUMoIB56VTZ+cis+SwaPlCR+NRmWVASwJx096XqBteevk8/lVIyiQ7g34Gqp1PKYIwfU0+J0cg55PPPapb0ugJm2sME89jVURSM2B0zV+OCMjO4H8aidgjHHOD1qAKpjYcNyKhkj45BA9RV9ImnPqPWp3Rdmwrz64prViuYbRrjkcnuahMQyM4xW02mORuIzVCW0eJzuGRninsMgEYU7x9CKdJOxXAJAolicrwfrVJS4OCMgetZ3sVuMeQxnIJJNRi9uBgA5ANWBGCcnpTWC78DH40lcnYntLzYAHGTnnNaUN3HK4BPB6Zqla2ayJnIyentTpLDY2VPPehNks057KBkJHXqcVlmAIzFRVm3yflck9sUl2NuQBgHvUvcRUii80ZPY1NBa5YuT06Cmx+bHwBkZ61IZHUjII98f1oi7EqwsmE5PNQXNtFcRkMoJI6+9TSFphgrj39arSBhgd6pMdzOn0QKmSMjOQD2rmfEWliWLCR5wCeAf1rulk4IclvWq1zDE67cYPfI4NdEWuxofJvxU+G0uqA3NtahJiSJAqklySADj19TXgWo+Hn06aeKdGR4yQVPc1+iOreG0njLDHPUYGCK8t8U/BG0124dzFHH5mCXCjOQa9KliJRVmc7pp6nxSmjuWBGRk9zTXMkOY3Uj0J717/4i/Z0v9Pd5bK4aaNVJCOAGL55AI4II+lcDrHwz8RRO4OkXk0UYz5ogODjqM46j2zXrUsQpaX1OaVN7nnEtuVUnHJNVURwwGcZPrXUzaTPjDWswGSpyh4I6jp1FU2005IMRQnnJHJruhNdzDkexz02QcnJPSm/a5Qm3BI56VvSaOJmO1gPrxmifQHtiDnIIBBXvWntFbczcH1OY3urEls57H0qQEKoJ5J6H0rWn0fdJnOMDsKryaMwGQcjqfaq50yXFopRXW+Mpgg45PuKcLh5Ock4AGPWpJtOlhw4Q471JbWz5yEJ/D0oUkxWK8A82ZS54B5rpNRtII9PQoFMrLk4PTNYLIXZuMHtgd6eRcqoB3MB0J7UOSBIfp9qisQ7ZJPc0zUsRyjZ0x29MUqQzNlgjMAcE06PTpZeSCSenualtWKs2yjGwByxIJpzyJIDtHIFXH0SUYLq2BxkDjNWYfCdz5Qdo2jBHDMDg/wD66ydSC3ZSi3sjGgRt5znA6D3q1b27XLYUcg8A12WifCrU7+Vd0DRxEA+YxIJBGRgYzXonhr4KBEE85IYAMFYdfQYxkH61zzxNNbMtU5Poea+H/C895cIShCgbiSDj869Y0TwswSMqSzYwOOnPWu+0zwhHbwIiQDCjB4rZ07wvPcPmNAqAHI6Z5+lePUxN3pqdUaWmpy1p4WdMGZizEDGO3FaqaYFwFXcQMHNdzp3hoSkJOMADGc4/KtaTQbSIKqoA2clsDJrB1GzZQSOJttKeS2wkRLA5xtJ/Wrln4ZuygyQgJ6HPAz6V21vaLCOMAD9Kdn5sgDr1rFzuaJJO5yaeGZYfmYDBzzVkeH1wNuTzzyOK6fmU7MA8YyaRLQR8569feouM5ObSkRWUryD1AqkujE5wcc5A65rsLixDSAgZBNQS6cGcEKxxis9LlJ2OTWxMRORz34oNgc5GM5/HFdRJaDGAh9zioDYAZI5Pf2oui+buYcUJjJJGR2Bpro0p+7xntWq9s+ckDGOR2poiI5A6HmldlqxmRoQwXGBmh7cBWAOMnk9c1oPFvGQMcdKhEbKcEZA9Ki5S21Ky2wVMdQOpqVoxtBA4x2pxheTJGQO46YpwhcITkgjtng0kxMg2mP5gMAnkVbgjzjng+9QhsqRgcdc1PbkggdfahPUoe0AXB/r1p0iEYBBA9jmpGAkIwOetWI7CUoGH3cd+1aXvsQtCqICygA8e9Nkg5ABOfWrTI4Yr19aaw2nB+9UgVliEbkHJzVlLSPBJxk+pqSFUP3hhh3pW+VsAcd6jS1xpa6kQiQAEHn60GEsOBj3FP2gNgdD/ADqyluQpAyc/pQrNFFbygnGcmhVweBzmneWVl59anVFYALzz6U0wGi3Lru7AVDHH+8BYcE5FWmBGAScd6keIMVIIpXsBVd0D4xwOSCKbuBJwMD0FXCIixJAJHQjrVcxKOjfgRS5miNH1CNVHJOaaEG/I5J/T1py2uQcHDdjREjKxV+o71Sd90NX2LUKh8KDkdj15p11btCQpAYEVWJkiOUyPcVZt74uQzjLA9KfMtmUQRGQAK3yj69K04z5kWCwcgdM802eRbnAAwAP1qosG1yyE5+tGwtyy6sjBsgAjAHWorrcUwDSI7g5IyfcZpJZQSQRg/pSdmhlZZCuATgd+KlMxChQeOtI0QlGc9KgmV0ZQCeelZXaDcvRMHxuOT70vlDdnOe9Mt4ww+YduTmnuQMBTgdM1aegDZG2jgfrUQRGO/ofzqcIW5PIA79aBbgcg81O7JRXlQSY3DoaiiAVyMZWrjwlQDn2waTy++OadriW5GIg/BBI96ZLahTlexq6sW5CQMmoURsnqR33daOVdS0yCPCA7s5znnNSRyAscgY9qV4cAk5+lOjtxkEEilZopMPKUDeOD2phBJwT+NWWt945bGPeo1tnYkgjA7HvUahfqQvB0ZeB3qxbrGAQwye2etO8o9D1qRIc4AHNSlrcVyORQVwBxUMSEtlgNv8qu+QegGT602CEOcH8qrqTzWIigycDipYoTtBPJxUwtlxgE/ic1MlsEAI7DmjVEuVyrCgXII5qSMMzcAEVZa3ypJB96REMacDnsPWhJ3FcctiWwwAANAtyJlJGFz3q5EriDnG6nx2j3AI6Edx3rRRJuZ1yQhAx7/hVqwZSMY5qQ6fu4PzEcDPeiG0aGTJ6fyrRIVx0cIMuANxqyLF2OMcY5A71B86SFlHOfwrSsGmEis54PUdqdtCLmebQRZDAkehqnJCOQg5rq722DoHIxkckDrWBc25jYkdM9aNh3Mjzvs8mHH51bFxFKOTtyO5/+vTpLUXHUDI6E1WOnMeScVm20PQrCZ/NIUkgHinuzqxJHFSfZPLwQOc09xleAeneouVoVQpdxk9KR7SW4kADcDkZPSpIgckD+VKHePkDOOtZ6N6lxJYZ7izYKWO3JyOtX4dfEaFXQMR39azo3LkFuT3z+dOYI3BQZ7Eir16FXLqapbXTEOoy3HzAVVuNMguJAEcJk8ADP9ap/Y/nJBwAcjB6Ux2MXOTke9TuveQyRtEa2JxyDzkdaz7mxkAZgpIHbHJrVt9ZdkBIJOe9TS3yzoQFA9alRi1oPmaMFIiUwRg989R7cd6IUOcjqPU9a2I47efI6fTAqY6MGBMR5xkDNSqb6FqRhbX+csSSeg7VD5WF39WxjP862pdFuOy5b0HSqT2E5GSpAHIwOazknfVFqSuVEQKg7d+aUHJG1eOgNSmMAYYHOe/anBwseCAB1zzUK47lWdJAwOTjryak3nyznrjp6VGsks8zjBEQAwT+tTC2ypIOTnpU63ui+yI4iGIJ7dcVK8ynI6jp1pFjKg4GDjGSKjKlQCR06+9O7RPUikkIK5zgn609AOvfNKyl+cDFMjiYSjA4xUp2ZW+xKJApOM56mjZlSwIPPApk0TFsg9ugFJAxVSjNnJzk1albRiii2sQdAXAyOneqdxGUYnt6ipo5yCR0UGmTAvwpyDzTumtCtj6WtpxKNhHJ75qd9NLIcDJ9KxklMTBgeR15q4mvuq7MZz3r1Fc8dlG7jMUgBGKbtyoIGalcC4csxwT61Z8gbMDJ44rRE2KqohGQADQbcMhGR17VM0WwD1qHy3LHB49qtBYjFsFGRzSx3LIdmcAdQKNzbgBz60/yC3zEde9NISREDukBHXNa4hc24YjIAzzVGJETDZGR1960G1NHt9ijtg0tRp2KrzArjYARxmq8sBMe+neaoJBGSaUErGRkEelTrcpjLR9uQR171oWwHORmsxAGyAcnvV+0lwmDnOeDQrokhv1LE4HFZqqw6jpWxPjJGM571nycHoB3pNtAiFlI5PAo83IwGpJph0HpUIA6Z796nmux2sAQuSckilS3L9aVWwM546YFTpJlTgc1FxEAUp8pOaiaMqxINXktHkQvVaZChx+FK1wIo5WVgD+VSKS5Jxz3zUK5ZsGrMTAHB/OiNht3FWLf14oW0GeTz2q1bpuPTJ9BU8Vsu7n5SOgNaWsriM6SIwDBHWiLLZI7VevbUuMjJH8qzoVZWK5zSuNahIhDDFShSVXn6+9SLGRyQCKN4HFIdiWCONlJI5x1qJ1G7AI9qjJCnAJGacgBBySSKfUVieGEysASetTy2nkDIOagt22NkdfWtMRi6jxnmqCxlhgT0I55NGQSSDxVi7gEfy96prFt5GTWbV7lFeZs8d6apAGT3qYwFyDinPb4j57Vk4lpgpG3396jyXbAHJox0xmnpGQwOPrUWNLjDweeOeKdG5XkHHpSSBt2SOlMBIA/WsxbosMd+TnNLGuTgHOaiUEkDvWtpMVuZAspxnvTuUURA4O4Ej6VZt7iSMnAOfWti60xIxvjcMvtWckYLkehq1YfUcdRkKkPkj6VXWZWb8e9WJ4Qq7mPGOtZ7KFOQc0xGgqjrnPPFTJlwMg/hWfBKQck8dqvrcAJgDNJssU5Tg8/WkADHpTUmMhIIBHrikbA5HBHSoTHsTKgAIJ7VEi7G+U96bHKSCCcmiNip75rRK6IbJJAZMHPI6A1WkleE4OfpUrMQSScE9qguFducHGKfKS2SQ3zhvr1qb7SZDk9BzUFtFkcipDnJXjGahpDiRXNyHA2E571Alzng5zT2t9jEk8E9aDbqBwQc9Kg0WowSEsCDxU/n5jwajjgzyM4olQBgc/hmtI2GRuw3c9KhkOOQKklXK5AzUaSYGCMnua0XmZNFdgwGR680R5BzVghWGO9MeMAYB5rRGVtRVBkYADnPar72EiRbinBGarWaDeGJ5zmtOfUy8QTHQcEimKxnoSeAvI61BMwQ4I5NW41ZwSo5z1qpeQshywOaGikNwhXcDg96duGzJGap7SWGCcVYQZXDH8KgtbEbShmA4p4wO9RSRgHPoaav3sk5qRlhY1lYknmmtEBkZpq4/hP1o5OTn1qbAPiYRnnPBqcSq+cce9V4RvPP61IykHgc4osKxE8YY5JFQSRg5A5qRozuwc56VGdymk0Mi8kgYPFP25GD1ppl3Eg9fShsHBzUqVhMbuZAV/KmhwRgj8adMpIJU1CoO0k8mqUu5I4Abuan+UKMH6ioEJBwRnimsDnjjJqtyETBDIePWmyROD1yQeafC2xQOfrTwS55PXpS1GAG+PB4I7+tIgOcY5BpWcRKe56Co45SW4qloLcsfZ9wziomiMLZHTNSpcbF55xUM90GOCMfStFYZKlw7rjPHvTxIM4yTUMeGGSfwqYRhckc1onqRsPjUtznrzUpldBg5xVUXHkEA/iatQTrcZDECqbTAqzSbeSaq+eHYjt71duYAAQuDz+VZzQFMgetZvVAnqJcgxnHbsarNcNnI6VcERkX5ucVXaDY/IOO9ZtGiEBMuCRyaWGMIRupwHzZA496SRucjBrO1tS0+g8xgkkDiotm84BwacJSI8kHpUcUnzdOtTYLjnB6Z/GoJIN2cCrZKk+9OGCwGM01dhcy3tzngnI7A0+KLHNaLWpIJ6VA8RXABzVWJ1GxucYx3pc45J796ljhOAcYNRNjOCOarYNWIpxnPNOC578ULFnp096kCbcZpPYqI0ZJ/pTdgBOam2oOR1ppbB5B5qBkLAtwRxTBGQen41b4YDnBpFQGmrXAgwRz/KgkjpnFWGXJPFG0E4GatIBkYwMn8qlaQbACcUwKEOc5OfWnrGJcZyDmrQAuDk9RUILKcDpmpmQIabtGCQMmmA1pWiXuSeKZFKWbB6d6fJ0yahUhc8fhQJ7j0k8t8g8D9adNeYYFeDVcFiSKYVbOSO9BJcS7Z8Bhk981KlzhgcdPyqrEMYzVpdhBHQ1SsySOe5DP0pssjMgxxilmWJVznDfWqpvMnaOTVJIlh5xTJY8/zqPzTK3Q9aPJacgHgVaWBYkGRg0xFUxHGcnNIiH9asgh+O3r3pgAzj+dTfQaFRxD94Z+tVZT5jZ6DP51aaMFMk/hTUgWTgVN7lCW8aLyefapZcbQF4pBZSL2OD0NMlSTptPHcUJqxOgkUjBuSce9Xo0SVM98dazgrpwRg+9TCbyRwaV9RoWSB48k9fSmQzNnB9eKVr8ScEf4VILUyRGRM49azuMe7YAPBpgmCN1qJQQwDEnmnMoPPQ+lNOyG0Oa5LPyfamiUscVDyWBJ+tTxgcDPWi4bEEpDPk8k+taGmQJMMNwR0JqDyAevXPep7eMrnDYoVxF0o8DYU5FRyLvOW5NReaV4Jzj1ponIPBz7VXULkiRJvGQPfFWlgt1YFunpVNZgGyRj3qVnSXA55qkNDLuSF3AjUdOtV1iZT83SnSwFTkA9aaZy2AeSKECdg2E8AZHvVfcqsRjFW/MyDgDkc1SkQk5wc1nJdg0GklucUKxVsj9akjwVxjk014SPu5NSJ6i/aCpGelPFwQM9artG4U5HQ06IFkzimmwJlYnnOfenLKFGT+dQlyq47Z5pryZXB4NUpWGiwZQeuPxpjoNoJwQaqkkc9qXzCUwT0Per5kNCvbI+QBnPT2qJ9PdE3A4H161ctXUHnn3qW4kAXCnOetS2mgfmY6yywggjgcij+0CoIYZPvV0r5nX0x9aqT2quOAM+1Zkiw6mwxg8d8VoR36OoOMmsM2hTletKJJYDnFON76k7HT29+WUqw4qC5Jl5I496padqyCPEqZOeCMiuisRaXuF3YJ6CtklJAjmpEYE4U475FU5LY7yQK9BvdHgW3JBUEDgjHNctPahHxzis5RvqaIxGTCYIJP0qAQFmHcGte4tgFJAzVNBtIB9axadxNkaxyRqNhxmlM8qKMksfU9atvGGjBB5NReUduT0HSs9nYRXjZzICc1dmufkUYJYc7qjQdwAfrTtu/PHHQU0yd0QNfbCAR9TV+OVZowCRjOay2iJOMd/SrUMeVBHAHahOxNiSWVQcDjFQSRknd61Dco4OBzV3TyJztkGBjHNNMLGeqlnJP4UsqptyRk49e9aM9msbHHAIqq1kSpIIPsKpSaKsUFUtnccDPekiXG8FMjuSOKm+yv3UgA5NWYWjI2kZHSt4zYWMtLWGfcpjGM5HFJe2NtLa+UyAgf4960prURtlDjcah+wO2Qx3ZFbxqNPRiOB1j4baDqSsJdOt5fMJLFlBJyQTz1H51gzfsw+GNUjAhtxaHIIKMxI55xkkD8q9TazFvwyceprQ06fZwByDwa3VVvqKx4Zf/si6U1uEjlVXQECVowC2RgdMcg85rl9X/ZctLedhFqMhOwKBKgKggAE8YPPXk19UTXMrrgqcEdaxNR0mSb52Ge471ft5Jbi5brU+WdS/Zge/gJgvVgfHygD5c46nPOD9c1jWv7L2sQxyiWeK4kAyGifC/qK+q/s7ROAc4zjFa8FlA0AYEA46GhYqpHZi9nF7o+Mpf2aNXtl23E5lJBO23TcB7EnH04FVYv2btWu0dRKls4HyK8ZJ9sgY4P419iy2wiusgFx3HFOnjhbGyIA45bHtR9dq30YvYwXQ+Qv+GatQKwIuwTceZIckYA5PA4J54qW4/Z3vV2bN8jFdxIXAI6fgc+tfW1mIoWKmMe+aZemOVuvHoTxUvHVlpcfsIHy3afs7W8driU3Dyt2Qjvg9x0+ldFZfs66SiqxSYE9RId3BHIHpXvcFukWCFGT+lWoQhXGB71P12s3qylRguh49p3wF0izVmhtlMTABo5gHAIIIIB6Gr1v8M7KHey2qM4OApGQSDkEA8Dn0r1cYAC4GP50ogiJwBls9hU+3lJe8wUEjzm38GIVXKhCp5U5wB07GrkfhdFcM43DuK7eTTg7HavPrjnFEOmlIyZPw96z5r9Skjm4NEgiiwBg1chs0gX92oHqcVomyJyOi5701rUxAAc561nzNDsZzWmwFwOT2HepI7MXDe4Hern2XoSScdvSpYrcZyG570lJisZ9xZmDHBAJ5x2pstuMgrxgVt3EKNGMjJHSqptC+G7jjApOXcErmUbcj5gcn0FSxruG08Z9etSmMtMQBj1p4jAIOMEVN7hYYtttxkZGehpFwhPyZAHNWCocEk4OOM9qIF8lSTg5pNgkUHt/MyAAMnikNj5WRjnqD61oFApzjvnFSCMvg9e9CbKMC4tfMGCPpUaaQ+QNgIPc/rXRiyD5JHr0pQiqQmM+9XzK5Rzc+logywwegI4qIacPLDAZ7jmunbT0mcg9OowO9Rvp4jyu0sPp0o3Kuzlf7NYgkKBnk5qL+z2YE84A6V0X2NmUgDgdQBUaWQHJBqdwRz32IZ4XJz6VH9gKEmukOnjdkEAj+E96YdPDH5hgVVugJ2OcEhjbbjJ7Zq7/aoAETEZP+e1aF1oPmYMYZSerYziqJ0vZKcLlh61FpR2DRiMRkEA05wHTHfHApRZykYJ70ggdMY5IpNvqNWIzgEDBJxyBTlA43A1IqkHJHJqz5PmKCeg74oV2h37FN4lVhjk59Ktxu3lg45qMxHvwpPYc05YSCAGNCdhcwJGWY7wOT1zTWiMWCg+gpxDhsHkDrViFwOCAe5zU6XBPQqMkrLkjH4UQozgg5yPWtuJYp4jnGT2po09A/BGCef61NrCuzLFpuPBzzipTbeWBkZzWm1sI2C9SaWSycYwcjPNNMVzJ8rkEjn2qpclkk5Hbg/p+dbNxAY3AXAzUYsjMu5gcgcg/rVbqyGtDPDAYznntmnxRKcMDk9/any2xDEjkE9CKfAgGQRUO97FXQRjC5PTOAaXPTHJz69aSaGTYADkHpzUUcZXqOh5PNHM1oJMsbx0GD61XnjZgW6DH4VZgt3kJK802VDHuRx9fanzX3ArxADAzk9wam2IOcAmmLCAcripAvzZxxipUix+Nw4HGPSo2RcZPPpxTyX2cDBz2piAs2HyQaaaQE0KZALcgnjHeiSMc4PNNKMuMZIA4FOUn+LqOlPm0ItqReVJxg8A81IoCAbiCfpUsTgHJPb86a8IlckcfSmmK4bw3C4ANO3Y+UHBPX3pV0uTaHTkfUZq/Z6I86Ft4Df3eprRXYNmWIz9eafCi+YCRyB6dqvNo1zHNgpkHqcj8SaH0uS3JJBPqcUhcxG0AYDA57U6KALnI5/nSGVwwBFSxBnPI6dakL2K+Bvxt56ZxSlCpBA4q6tmc5AJ9qsfZjtwU5HtU2FfQoxx4zxz6GoxAFJIXn2+tXBavyccjrxUwt2CA4we+aLCuVbe1B5I5zV1bVNwC8AjJzTYlMb4JGD1FTrjqBn600rBca0IxgHn2qvLAy5OciruCSTj8aYduGUHJPaqVhalJVbg9McGr9vlADnOO3pUaRAEZ555q5HCc5GMVtG1gK8ILy4B4z3q15e4kH8cUwIVcYGSeSaeJhGSG5Pb1pPTYTLH9nDywxPUdqWJTAMDnHrUCakMbTwM1abb5W4NwetQ3bYlX6kwvPMjCNyR0qu1it0wJIGT2ojiidc7/cmoXnMcmEOQvQ1KkNDp9M2OAOlVbmwUAZbnrgcVI900z43c9KXJKhWyceozQ3coy2iAfHPBqMwscjGBWwkcRyWH4mmSRAAhQMGoauBimHPbGOtMMWH28kHvWobYuQMd+o7Uv9llQMHPesy0Zn2bgheDUb27O4J7cVp3Fm8AGBnPTFVS5jba459KLsu5RMcqtwSeeOarywPuIYHr3rYiyzkleKm/dsBleadkyXIwWTaAcYpoQup7ithrRHJBAIPNRPaCLgAcHkU+UlSsZscRjG8DJJq9BLJEwcH6VKFAXAA9qRULAgjj1prQq7epbivi2NzDI9TUytFOpBOD6gjmqH2TIwCOTn605bRlbIP5GpbZdyy+l210mEUb88n1qvN4dYAGNMgDnvmnBJ4SCrEY54/XNa9nqJ8sBsZ75Hela+6LUmjlX0i567CBnrVWW2ljcAqeOTiu7EiuQTgKx5xTZbC1bBwvPUnB4qfZpjU2jhHiKqC3BPeo3jCcHnjPIrtrzRrOSPcibW7HJx0rBu9KZU4GTnHXpUOm0PmMNB1A4HvTkToAecfWrn9jXCKWC5HXOahFu8WSQSM88dKjla3RXNcpyoUwDksT+VMgjZTlhk/p1qzNGeCTz1qJpShIIPTrjrWdrMtNjHYO3C47cU3zCvQZwOPQ0LcYGcc5pgffyAAe4pJod2fQESsSQc596tR24bkmhF4z3/AJU9QoHJ57V6aZ5QyR1TjPPrSQ3hDADkUSwGUY/LFCWDxxFiOe2a3iyWrGtA0dwASMHFH2ZWyV9eayrWaRcrjjOK1rVmWMt3NaoSKE1qVmAA4J7VPcwiKJdhzkc4q9bSREnzME+pPSsrUJvJlIQ5HUYphYh8skHPU9KiRfmI5yO1NN4ZOv0qRJBjpz60AiLePMPHNTgErnPFQso35x7mplkwMAd+lJFdBIwUPQ8mp95xjBFPhTzGAwTmrslpvQADkdRRoKxRL9upqrORknqatyxGBgSKruuctUyGlYzHJLfzpRg9OtWfK3k5BGe+OtRvakKcGucq2gyNSSMnvV2IoqDI5rNjLFiMEAVcRC/A6dqa1Jsi0LzapAJ59KpO2ZMmrSwhRzz9aqTAKcHgdqdiUOkACbh1qqkrs/PTNSkbkwDSRxbT15qrdg3NC1MkY3KeRTJLuV5gQp69hVcTlGAzgVYt7zyTuIDVT2A2rbH2ItKPzrFfaspwcc8VLJrDXAK4AHpVFiXfA61BSskXhtKcnrUJiOTxmhSFUEnp6U0XQPTmo2Ddki22eWBoCiIn0HWponyuT1qFyHyDVXGh0cg3cdD+lWI5imNp/WqAOGxg/Wnsc4wcetNMVjWhjjujiVsH1NX49AiZAY5QzEdOOK5xbhgdoP596ngvnikAz71SVw6mxPojxISFDY6VkXNq4BLDGPWuhsdfRYNsgLH1PetKGwttbgJVlB9uvSpaKTPP1jLPgc81OF8tct+daGpWP9m3BjPPP3hVCWMnkHIPSsnEu5FKwZuOlR9sn/8AXUqwjcAfzoljyBjqKwaGvIZGcjB6ipRkYIznNRK+OTxUm4Y7/hSKTuWra9eJSCcg9s08OX5yR7Cq8QU9+feleTyjgdD70XsVuWZG3wkE8jrVKM5JBHGakilBPJ5NTeWr9Bz1rS47kMSEHIHFWQwOfWkQ+V1H50R5fLAVDdxkoO2oncvwO3Uimujk5B70qPswDgnvSFqxkassnHP1q4rFByM5qqmWl4HHatm1RDGC4zxVw1JfkUlgaWQHB2g9PWtFrIGLdg5HY1ZjktuAOoPenz39uIypGTjqK2RC0MCWQQvgf/rqCaY9QcUmoTB5TjketV4syjA5NRJJjQkkjOTg8dhmmIXTk5NPaIxkgZJ9KiG45yMVlYtK5ejfABJIFLLGMA/pVBmYDr71YjLSoATVJdi7hknIx9MU3Z5eCRxUkS+WCGwRmnG4Q5DDI9a2RFisZAzYHXvQyjGR27+lP8sbtwHFA+bgDn0qloQ9yOE85J71MT3JyfQVXnV4RkDnvTVJZS5NO6BIv7/LXKHJpjsZnBk59qrxS575NWFYSAA0XKVhjrEoIA59qrOQq5qZ4zkkU1EDdQTSeobFMPuPQ9c0jI7nKg4rRaJNvAxQqBOMZzUpXApxQgAAnBq1BZGQ4zipPs8b/ebZnvTXt5UGUbIz60WAc1mYjwaBatnJ/AUxLtwQGBJH6mtK1lW4xkY4osBnTIR1HToPWq88O5cgc1p3aZfPUepqvcRBlG04IqGBjNamMbjzmo9xyR1q+x4Kt68VTdBv4B5rJkDPP28EZNCY6iiWIAZI5pI8DANNbgieJA4z3p3loAc4B96j3iMYB5pnzSdSeta3YrAeGxj8afu/PFQnIIOcU5pCBzk1Deohc+ZkE/SkQbSRgZ+tLbYZwD0HOKlmwWIXjBq0D3Iic5HeomXIyATz2p5/XvSwHB6k/WqViUrj4lPAFW0XauTTEiLZOac7YGDkjvV3DoMaES9Dkmo/szxnAP4Uqy84U8VPgsOD9fyppiI97R4yc+xprfvXHHHcmiJ2aTDDIHrVoKiDJ5HeqtdAIFVYxjr3qIeUhJcZHpTpXQjPQdsVHHEZSeuP50WY7oY+yYNtGMelQCz3DkciryokZ9KsEIUwAM1nyu5VzHe1IB9M1XliESkY5/lWmzEvg8jPNLPbRlOeeOlTYdzHRgxAwePetC1g80cDkVDFahJMkEjNaVtcxW7gYBGeRiqin1BMbbWjyOVAJ9eKdc6PLAN5UkZ9K6OzeBE81AHX1H61Wv8AxPHtMXkgkdx39q1shX1OXeXacMMY9ahKBjkcmrVyxu23bdo69KhhhIcVk9hpkO3YeDRgmrE0O1s54+tRrGWbA59agadiIMFY560EliOKllgIwfwqMwvxgc5qbBccyHHH5UwIRznmnor7sEdKMkPgjvzTSHe4RoS2SeKmEXoKYpIOAO9Sq/OCPrVIRCY+QMZOakRChyOT6UpYbhgH8aeDnAPHfNND63RGUDHnv2qNwFPWnuxVx7GkZAy7h3ppiuyvKcjrz0GahHTHeppIyTkDjOaaY/lznmnqTcj2nqKsQqHwp59/eo1jGw885p0MghfJNMV9SRwI3wemOtVbm6EeAnJ7ZqSSQ3Dg4IFBt1K5IycUegXKqq84Gc5qxBYmMkkde+KtW0aAZJAHvT3uwBtBBHahWE3crY2MPXNPYlxg0xmG8FuasiMMMg807iK3kY5HU+tIsAXJPNSSHawA680jOUAzxnrUXsNOwKATyOaasYTJH1oB8zoeaQhx14FSmFy1bX23CMM1I1winIA/KslCRJkkk+9WtwIGRxVXuFwuJRISSOaoOBLnrgVaePdwD+FV1iKvzUt3GiMRZOTnFTLdvAhVTx6HvTZMnH5U0AjqP/r1mNMI5WlbJHepixyMg8+lMRgmOlKX3HJP0qkxt3GuhzkEkVJCpHekVcEZ5z6mnKDyeg9aNhlpI/3eetNVz0BxUSTlTtJxmneYFOQMZqrkkypnJbJHfNAjTfweO1NEmRjGKdGhc59KYWZMyKSBweKhICOMHJz2NNmLJ0PJqJQ33jQUizJKduCcZ70yLbyDyexqu+5z74pYVIaqTuSSGIglx0BqNwxycYFWo5M4XHBpJfmGzgAccUwKSnB4FWI+R1596jJ2nGM0seG6DmsgsKSWYhuB601wASAQaSWOT/69MCkck5pNjsGQCcn8KheQMcAYqRU3kk8c0pg6DHFF9bAkV92BjGaRAT14HvU3kZOAPrSBQGwwI5xUlJDMOvOfyo8zH3iTUmRye3vUMoDcAfjSbdiiQTq659fWovNwCBzTM7elKGDHIHWnGRAmwbSQOetAUORnnFSjG3J4FRNxyO3SrvYkHRQRjg+1Swb4sMhIYdDmqwlJOD09atWrlRk854xWsWtidSSbWL1YwJXZgOnqfaqq6x5z4fKnrznmp7mQNgEA+xqjLY+ZhgOKht9Cl5moLmNowowT69aqtEBluMZqmkDxAkE1L577cHI7VF77gSecFBA5IqOOcvkYwc06EowOTz6ZqRkRR8vU1nZEtj7ePe3vUlwhgOc7hnnFQRSeWTnOKm3C4B9Pc0mgTIoZkmYqVwe5NI8BBIU8HuKCqxngYIprT8e9TbsIryAnjPemrvTkMQRx1pHkJJAyPQCmOHGcAkdxUpATvcy+XgncMflTba9MRy3NMTeQAeR6UjRbzhQad2izUS5S5Q8AZqKOxR2JB75GKrwRGJSGOferkNwiAAde9bRGipcoY3A/KkWY5CjOc1clCSDceT60ww7FBH4mtUwZBOPNjJcEelUomIcsuRg8ZrTUiYY7ZqnqFs0calR1P+TTTZLXYke/LoAeo9PWkN2JY8EHOOtVYIt6hH69sZqTytuRnP170czYtylcxEtkcjvmmROyHBPHTrWgwWRNuMn19KqPaEkDGR1yTRd2KImGG3Hp2pksuWxtGAO3erH2fCng1Jb2oIwe5xyKE2wsZrgFcjrnvVI4Eh3Hn0reubBY2wOc9RVYaMsjhnOA3apu2WkmZ8avKSRnHQVOsLKN2DjvW7Fo8MaggjBHAHY+tVby2ZBtTJ570ajsUdwJwOD0FOtgY5MknHqant7R85deP61M1oMbyfwoTIsh0Eg3Ecc9D60+T7uMZFZwYrKAGOQeB7VZeV8AA5Pv60ahYbITuI6cUzYAmSM05OZcvyO9TMqDoeO4o1HYoO3XapJ/+tUcYJcM3HqKuMpyWUZpvlE4OB60xWFESbeTke9RMcZCA47GpkhIAORg9jVmO0UJnHGOKEJK5mpEMkkZPUcU0W+WJb8vStERbP4cntUUkRYZGc9cUrj6mdJblXGQSvWpba3V++T2FOkRtwDZAzk5pVJickHnsKQNDZ7dgwyCOxFIQImGDk96srIzgk5INMMQJ4oCwJOChweMdDTAnmEEEnmpI7cqCcEio9/luMA9aBkro0OCenaomn6cZPepJJcr0OD1qNYgyYPHv3oAcMBeRwRzUBiDMdo4709VK45PWnqofgcH29aaJuQLaqZATwccCnS2ijBHI9BUyR7HwTk0rwnfk8D0q1JIpa7lJopONp44yCetVZId5yE+prXBGCCBkdai81AQCAO3A60cwrmW1sBgDk4qSKwJOCMZ/OtKKJA2R27VJKuRkAA1L8ht2Mk6XubAGc9AaZJYGEYK855rZhVicdSKHt2dssfpTWgrsw/sQQAkZHoaik0985TABB7dK32twc8gj0pvlBm2kY5pPYRzptHjOCD7k0ptTwQOCea6GayJ6EEA8jFNFkoIBHX0FRYpMyRbOq/KQDU0cb7ACefU1fn08RsCDgd6lSEbMHJz3oS1FcpxgqwPUjrntQxZmA6+vtVhrbaPl4qSG1MhAx9c0xrUolQ5wM5601EZByOB1re/s5ABng44qpNZbWJJzihXQdUZH2fIOBnmovs21hkVtfZflyPwBpn2YEZPb1qbBsZnllwcAYFRvbhT71eCGNiMZB7UoiGeBn+lJakqVilGHiAxjrmoblTK5LjGelXZE2HLfhzTdnm8AYHqaWhSZR8rC4FRtGwOQM+tXza4bJPGcU8wAL/TFSVe6KC9QxGc9qsLAJW+UgfSrEdizoSc46imwxGJjtyapXW4asSVFiKqASDwcDp7mmCAHJK/jUiFi+SnfniraxZAIGRTWpJR+yqABwTzzTlgO7A59Sat7QGwR3xSeTgkqTQBHFM0QAycVYhmkGHjcqR3BojtN46En3p3klcqB361qmBoWeoPI/zAHjlu9T6hGJY+uD1qhaIYm3KcVYlZpB1xj1ou7ElMW22I5Az1yR1qEQOuSAc1oc7eecCo0l2sMg4zzUk3J7WLagJOScdRWhAqNkMB71FDgqKmthEzYkO1e59qaTbHckntIZEDRDGOvvWbPIA3l7efpXU29rYBF2SYJGSpbOc9+eagvNKgI3JtJHersLoc7Fbq6E4G6oGjMbk1pzxRICUPIrFvLxg4UDp1wOaVrCJnuVC4zz0qC3iAcu2cHvUlhYNdyjcDg+nSr1xbJCNuAMdMd6Ei0rkCID0x7VMUcLgcn2qMA8hTyB3otLgq+HORkg561aAkErqqgjJppiL/ADnPHTNXysUgBOc4qtIwQgKM+tS7idym6K/QYOe9ScrHsBODQcBsAAmiMhTknntWLF0EjhkCg5IAPNMKlGyDwf1qz9pBXaRwTTZUAUEYwfWovYaK+Crg88+lSpPtIYn608AMAMA80x4sv0x7UrjJI5BIpGOOppxJC/KPoDT7cCEHcvBqVykgBQYAz161UXcCFWG3nANOEgKjBJP86hcFT0yD3p1rjfhulWtx3JJJiSFKk89agvLESruHUDGO9bMKW0q5JwR3PrVe5tweUIb0NSrMLmJb2sjTYA/+vVmTS5sZKE/0rRhkjiI3AA5/Ot+1kinhA4wR3oEcKYmiJzkEetQynLZPNbWsxiCQkAYJ7VlsiOoI4I5FA0VmUcZH50qLwDjHPANOYsG5HtTwvHI5rPXqWiEMQevHbNL5xHA5NPjUkHOD6UrYAAAx7+tN7jHQMzEAkkmrCuoyCuD6++KqxS7HBxnNTSXCykADB61cXfcCwsg6dsU1JCqkEkjPAquCQMKfrTPNdDgDqapajvYuRzOB82SvpmklaOZCM4PpTELMucdupqBnKkhgBz1pMV9SWBhjYw4PrUv2C3kdThSB1DYx+tUi/wAoKnv2qGObEh3Eg5qL23C4+/0NJLjKEAE57YFV5fDLuxCFSoGQTkZqzJdsgAHzAHp1q3bX5EYB69s9anliy1K5ytzosqMVMbc9CBkVBHpTwpvILDuSOldXPfruHAznqRSLcQOCWVSD1OPeo9miuY9UkkUEnnpTAvmHJPQ1FIB97v7Uxboqdv8AOulHDYsRvscAnOOtWZb/AHwlcgY71QclxuByagO4c9u9a9Sdi0pKtwcgnNaFvclI8dT79qyI5D3ORU8cw6HpW0XcEaDHdggjJqN4hnLZJNQwb94IOVq6sgY4ZSSOOlWCKpsozyAc5qT7DlBgHPrTpiVbcnQdqvafeKSAwyfQ0AYsitDIA4wDxVuztBKwzjBq7q9qJiGUAN6CstRNakcnA6CkgRtRWYtsH8eKsR3SFsYGaxE1OWU7XPH1prTvG+R370yrlnUVaWXA5GeCKiWMKoB59aYt2VcE8+9Q3F6XOVGealpBdXLUlsJEyuM+1Z8ilQQevQCpbeeXnGSKbIplbJGT71hYLoqeUykk9Kesmzgkg1dRV2gEZ9KrzWxySB9CaVmtgvoCO8owRznrR5IlkAI6HvUcIeIkHPqM04zMWyOeapNksnXTupXiqkgWJiDnI71pQ3XABPNVbq03neBnmncEUXHmEEEZoUlV25p7IEz2I6UsZUgg4z60bjsQr8rZFTCQdgQTUywrIOCB9aDalcc596zKIfNZ1PGeKgDFG5/Wr8UYjkyRkd6bNbrLJlR9aBXC2ugRtPpQzgHPNM+yFDgH6U14yoPOaeqQyeMAjPX603nJFRoCBgHHrzViBMsAc896aYCNGBgg896RMEjJ781ae0ATOePSq2wDp61aYmrkwJ5Ge9W7LUnszkORz0z1qlA4BAboaJcbwFORV3VhmhcXJ1D5nPJ/Gqs0QVQAeR6VIqb4gQcEdaa+VIzzmsXsWQrGxxxkVPb2JlyT1qxbOiqQep7GpIiSxC/hWLixox7mIROVPUUyOMkZ7VcubcSSEng55JoCKse3isGjVeRXjIXOeBimuVJ5NS+SByTnJprwY6ZrN6FJXGxKGbHNaVlGAQWPA9azVXacgdKnhnZQQDVoWxdu2XsPy71WhlZM5HHvUqShwAeppfKB4PSrSuJEby/LkEjPamxQlmBzgn1pVQeZjHNW4QgYE54NFg2GbVj6/mafHcZIUHIovthQFMEGqCMyP0/EVtFWEtS5eb1GUOAahWfKYJ59auwKLlAG4JFQSWG1iBn6VSJsRRiKRsOM5709o0hOUH41EIxHyTzUm8suAKW4LYdalWuQXGQTVvWrRNokhjwO4AqnbsUkyRxnrXSWWqWkkAjlABHdh1qGijh95z0x6g1NETt6/rW1q1tFPITAgA7YFZYs5VlweO/FFtATK00p3Ac4HapUjEqZBGR2pt5GY3/qKqwTOJMgkc1S7iTuaEcRCjjApsrbDgHvzViJt8WCearsoL5zmquF9Rkrl8A+nNReQSMDkVaNq20Ejg9KqvKY3welHqMiEJjPJ71PESMZ6U3mQ81LCoRsNmhDROzpjBOPaoQPm46U10JY5zTQxDdcjvmhMRM0TEZA4pqg45zkGpheIqEEZpI5g4IxzTQ7FSUsxwDg5/KtSxTZCN5ySOSaqGDzTlOSO1O81kABJFAJXGXaqHJUZwaEuWRARximFwxBPIpHcEYA7U2w2BrxpDkjvUcs5HA5pGYKmCMk9KltI0mGW49zU7iIFG9STye+aiRSpyRV24RIvuYPvVWQ7Rx+IrNoghlAckY+mKrMgBxg8VbkwBkjmqxkzkEcUkrANVRnpnmnElWIzzTV5cAHHNOlTbg5FMdtBC4IGetIPn7VG+ByOtPiJPOaHuIekYTBB5zzQ0gL4xz604AhcnkVCpAfkfjQBIqMx9u9IwKN/WpY5iABjkmklw2DiqTYmJHI+ck/hVguHQg8moUwoyRk0ocKMjg5piJbWx858ZwPftV57M26nuMdaqwzCJMg4Pep1u/NXB5J65rWJBmXEhhOckH+dSQXYmXB5NT6hCkqjaOcc1UsrM78k4A65q9xWJxGo4I4qRQP4DxU80cWwbT8w61QEvlsQDx0FPQZN5RYgk5Hep1jO3A/Gkt5A5GcVZlMZXGcHHFISM/ZhiTyM1MbRXTcDk96rNA7PgHIz2q3HbyNgAdBzSaQ0yrMPLXAGR61DFtZhkcjr71rLZA8PznrVO6tltySozRYady9b3oji8onauMVnXESLJkc85qs85YEdxS2zMxwc9abaKLRcGPAHGPxqs8ioCP4jVgxmHkkEHsaqyuN/QE1mwTsOiO4gMOCatQRKrBgB6HNQxKBg9u9WcnAC1GvUF5isiSHOPzqtJFliAOc1Lkg57inwuNwJHI9aaWpSfcjhtG7rz6kUT2hRSSD+Va8E4EYJGQPWoZ7gXD4I4B7VSWo73MERnOe1NZWLHHU1pTWyiTIz9B61CYtuDjr2NN7CK8cfQHrUcpMfr9auHGACMe9VZWIYhhkUuUEQGQnr1pVYn2FPk2gccH3qrLkc5qbMLk/nBSOcjvUE86HIBxVbzCByc8dKbG4z8x5ouyUrkwLuuRkCkWNg3OSfU09boRnGQQKctyjdhzSUkFrjN5HA5IqRCScE59aFcFuB1NTBQenB74oQbDDxwScelEcYwSR+NSLhSM9akZwRwPrVXYEaospwSKk8g9FJzUe7acgd81IkpIxzn1ovcOhEY2Qknk1MkfmqQw7d6Zklwc9+amLALkEelIlK5XVFifA6+nrRJhsip1ty4LDkilhtDLJyfwNAdSgkSgnOacJBjp+VWby2Ftj/DmmRxZUEDigQkZRVyRz1qOYjIIH40+eMtjA6UzyyygHgetLW407DVXeue4qEo3II796uxosSnByfSmeXuYE/lihlFHuQRz60IhyD1q1Ja5IPQUCIJwOoHfvUpDQzeARkZFRu57YxUqoHJBwKHgK4OM89hQ2xkYOcHH496mRBJjPrTFABBweDUrHEZOee1CfcVgYqgAOKI7kIeMfSqLuZHyTz9akiQ5x3oTuMnldpGBPep4kBTNNiti6564peR8pPTpTCwn2di2c8evrRtJ78Z5NT7l8oYNVi+GwOaq6J2HOdg45PrTELPwR9aeRnnFLgnkD2oAgk4GD1zTYSYupqRkJPI/Oo3TOT0I7VJS8hzXZORgc+lQtITznim7SSMHPNBBBwancq3YcJOwyT7VegVDCGY8jtVDAQZpfNJxkkChklgsCcgVUkB3k5z2qXB4IP5VC8iqTk8e9T0K2diM7xkngGjIZepzUySxy8EjGKhkARiR3pWbGNKk8+/NMDFOAacJNxAJwaJUIUY5P8qErbEt3HI2V5GKQYzyQR601X6g/iaD8hwelUmxeovkjknp2pUcoOnfmmqTnOeM0m7ng/WhO25JMCsmDjmpkG44xkelVkyeRkYpYi0ZJzn0FPmXUCaWMKOeM1XaMFTjmntKZOD2qIbhJgdO9K9wIntSSCMj6VGY5UORkirzSHPIzQxHf8qdkwKKTOxAIK89c1oW5AXIbBHpTDCHAwAT3pFtyTgHJpWsRtoSSIzgkc+9VGi2tgk5JqcC5QMRgj+dVvPfeS6kHPFJq4E6W4QDI5pSinoeTxTxdIVCk845pkaIXyD9OaVk2gHfZdoBxk0BkTggZJ61LM7EALwQPzqBEEmM/lUWsUnclmkiMYAyWx1rMYNE5I6E8e1XxD8wIHHenSxHGQucdQa0juWivYo88mGHGe9bHlAqFYDGPSqNo4jbcR24q3Hcktk9KpNvUllK4ieA4QfQ0wo8qgOOgzWnMVk5/QVWlYxjOOKpXYmZUsZRuAevU1VeSRSSOf6Vvx263mFHera+Cby5ga5iTMC5y2cjjr+NC8xJnMwOSTxj2rRgnBg2OuTTJrQWzFSMkd6p+YysSSTzQO5YSHziQBxmm3MT2qZCc1NbXawqM9euKsz3YnhAI+lXFDRz8kku4HuT3py3T5BYY960pbMSIMdRzVb7DIcEg4FXyopXHRXIjK7ySKvPcwGLKjJ9x3qi1oSo3dParHkpFCuDlscA0WC7SF2CZSAADVWSBvunJA9Kkh3o2OemcipWc5PripUb7E31Md7MicMpOAefep1BB6ZHbNaMVo85yFyahuraaBslDjHPFK1gVmUipmyADSLbyIoycj9RViG5XJBGCOrVYj1CPAXAPbJpbGnQpxkhiCMY6ZqaCMTPgHqelMljEr5BxnoKdb2xEow3PXnvSTJLE1gYsEng9BVZ5TEMDkDoK0JUOwbjkYxgmqMtuc5AobCxAt+CMEHJPHFPhYO4JyRnpU8VugUsQuR1zTAFJyoxz+dIAubRHw4GTVV7Tbk47Ywa0I7jCgEZJ7U2Vty5IHPQU0kwKljGHYoeDnrVu408qoI7cgVRWBpCSuQexFWoHlGEYscd2JNPYFoReY0Slcc+oqqITIxPVic89q15rcFffviqTwOpAHQngiptcCo0ZjGCST7U1GDnB4/nWhJaMACQari1VGJxz70loBW2KM459c96SNgG5yBmnuCrEAUnl85bpTv2FZoc2FkDDp1qYSBhyTxwKhCg8YyO9GNpwOTQNEbuV3HtnioI1LOC3rketX1AY4cDJ6VHLF5bAj8qCSO1TLsSSV7GryRIwAJyT71mtMc4xzSm4dMYA4NTzIbNWO0MYJGT3qKWGV+AOaYmpv5IBOffHNMt9VKSHflhnjsRVpoRFLFJC+Blj3A7UITkFhWp58EyFtuD2z1qKC089wAMgHmmgsVoiWIzjNJITkgEZzyas3Nm0ZGATiqzW0mQegPXmm9ikJJKAqgnPqaPMAGQBj0pDC6jrnNIibRg8/wBagCSPLjJHOetTpMI+CPxqOOQgYA/Gntjgnk+tADppmZeMYqD5mGD/AJNSjEi8EEU1GMRwBnnnNBNwCFFBIyDThbmb7nUdQakWcyAgj8aIJDESR655o1E7g9igwWX2yahe0UkkYAFTXN75gAI5/nUatwMnOePeptcko3OmtLhiM884pptVhVQG6Cti3hKKWJOD0HUVXuLbec44+lFkNGWY1J4/OkXKsQcelXHtioyoNRpal2yRnnmk0VcIyQvPemYCtwB0qxtATZjOO1N8gHoMmjWxothsFqhyx4GOhqVoAsfytknv+NM2P2yPahGJGOc+lLQkaYSEy2SR0x0qOLDkZGB+VXFBEYUkkZyfXrTWhUnI5Geh7UxPcXYOCh56Z60+JMLk855zmmqPKHAyPp1pwuN2QQAfaruguWIrZDgqeT1FElusfJJx2pkUm0Ag8igSPLIDzgdRQJiFG6kY/ClNtnBHBq2bgIAcA+uage4DsSB/9ajqLrcicOuMH6gUJ5jDpx0z2pYlMr5LGrAkOCMcA88c1S3FqRedKhGCQBUjX8oGN5wRyDQgBBJPHvVPUZAq/JnIHaqWmoK5Hc3LclD8x7E1XWFpPnI+bvim20UjHc+M9vatOH5F479arR6hYsaYHReOvvVqa3+0DLjBHcnP5VWjYJggke1TLOzfeyOe9Tcpakb2hjwQO351FbWyyTgkYAOcYrTiXzeCcjFRyBElGOADSv3BOxLLZhULxggY5rFd2jkYfzrekuh5G3OAeMVStNN+1XHLAqTxzRe4GaoJG9u/anBFbq2M1ua1o6W0KFGG7HI4zXMyb4myRj61k3ZAXljUDnB47mmuCc8ZFVVJdQSSMdeetWbYluvQVh10AiDFWOBk5qZd7cnrTpQqHJPWolnK8ds9aS0eoNWJXl3EcD6UBypxjrUZ+9x0PenCQbxmqTAlJBj4654zTIYypyfr9akCAk7Tk9RipIwcZORg96q7BakUygp098ioIpHTBySB2qcuWBHvUa5VsEcHvTj3BajZLpWYA5BzU8V88eFB4/lVeS3HUAk5zULb1xxgfWruFi1fTG4XBOe5Oar21sGGAc/jUispXDHinWxUOAB171PUE7EZhCPgjPvQ1m8gyoyO+K1l0wyKXJOMjHrVizRbVgHQMvcmna5SZzrwMH6dB3qIxMSOc89q39USGdyYxgdgKygjqTwSBUtId9CqYCDyMD1pvkEuCB+Jq8I97YIwe9SBUGAR0pIa2KQQRvwO2TmnRMj5BA685p8qAMSpOaasJAB6nrmtEGrJRKqxkHGPaqUrptOSCO1SzDA5zg9arNEG4HT3pSJFhC4YkH2xyKrzrk5C4PrnrVhUABKk8UgQzc5wB1FZsCmGcYycjHerMAAUuTxUbgxtgjj3qNZPMyi8H+dTGVgGzEnJGcn8qbCGx831BqwgCrgjHqaCFAyelXdAempKU4JyfenRxiRsj8auS2CiPdjnNZ0pkibCnArZKz1Mti/EAmdxAFRXMifw8iqq3IPDnHvU2xZFyD+Rqr3FqxFIYAAYpR8vHpTo4yOgzUghL84PpirTEl3JLW62MAOR6Vp2snmk8D/GsaRCnTGatWMjpjPIzzWidhJGhOByACDVeF1DAk4ParBfzOvSqNxHh8jg+oNaDtY0nvB5fIyccE1VeB7qMkEg+tVt74CkFgKniuGWPHIoEVDbsjZJzg809pB07+9XCA8RPc1AlnvJJ556UBe5TJbeCOR6VYiAxkDmppLF0UkDiq7K8S8Kc/SgLWJoX2vgjii5ZcnaME96qmV+CBinQyZbD8j1NZWQ00gRjkcn2qZpGBGehpfKQDIP0ppPPfis2NDZzuXgYOe1VwvlgknNXdm5OencVWaMkmmDVyIOM9T7e9XFuSYNo5PrVIpgkHrT0YDoe9OxKGTEHkjmomiwuR+VWZoSY9w5I7VVTJODTswFichupFTmVlOQc0r2pcAgY9aieMxjGDmo5WtwTYv2puh5yeaesxxntVXBDHNaOjxpc3AR+QeOaSQIbHIZF9cU5odwyTWnqWlLYjeCMH0rHluC3Ck4x0o2LS6DHiIbIPHtUsTyngD8cVWHmDkg49auW98YeMDHehWHYeocthyQCM80TKqrnOcdah+0tPMTjA9KJmIOD6VSYh3E2ApxxzSLEyHBBPuaSyYJJn+dblpZC6PNXuC8zPtF45PvzTpCBnOPapL60e0BIB69aitoHuR8wIGalocdRYIt7ZGcDritCN1jbIzSw2axDggnuD2qGVvLJyMd6zaNCveyBnyOBmqZYqPU5q5KqyrnPNVguRyOPWsJLQtaDBIQoz9aY7lsAZpzkdO2eKjBAPUcdq52i07kgOF9TT4vvc9KhDliTnHtUy9Mg5pXaKTuSNhAD+NPFwfrSLGZcZP4VMkaRZLEEelaxuiVa5EshkbIGD3NOMvAUHn2qZJoBlQBnFUXAaUkHjNaRYEwDNgjnmpHUjHAFQLcCPqOfWnm6BOOtWmTYmR3iIIyD1qZL5mG1lGfaqsbFzkHFIylRmncm46bDE8470yJiTjvmoixkPFKMxsM8E0KVguWJQ3AxgGkVkTgMc+tRSXYAweeKrqDISc59qltDNH7aFPU5pj3hB5OT6VRckYyDxTVckgGk3cWth07NOxI59hUJhMXJGCTVqF1Vhxn61PIqzrk8+lUiSpHOwBAPXpTraUxyZcZ570SW7DGBxTUjODkZHrVLsCNG81FJogEBXFZGx5jkcjvUzR/IdvJ70kUxthkgjNG5SFOUAAwDTkQnBPJqNpg5ByAaeJsLznrQvMpDsMM96Y3GOMZ7UCfIOOKiaUHr+NC7Axxx+J9aVAV5z+VCoHXg1NDFuGMfjmmibhGzLnaeaVyJFIJ59TTdpibBFPaPK5zj60blJ2IogMEEmn7QF96jCdT1puTkHk0tguK6ZHP5U6F9gx0GelIAXYAjAq0I49nYHvihaiK0sqkHnkDP1qoXJBxUlzEBJlTg0wIRgE5poggMjAkEcVEBu4zVmRMjjrUSwHIJOBniiwkMjhO4E461MI9zYPWjJQjnNKWw2R1zUspWIJoMcAYNMWIrjJ6daubs89ab5O88flU2uJEPJ47U3aI2GelWfIIxgHHtTZrQuc9AOcU7A7kOQW4J47VICAuT2/WoAhR8fzpWBH09aq2hJNkkZAyDxQkfIOfrUe9tmAeaElKLknn3o6gLI/TB4PXNOgfLAZ70wsHHJ4J5pNgUZB59DTTVxW1NUOrLg4JqvJKITgDIP6VTjuT0J71YSQYBPOeuatO4mCy+YcEEH+dWINMM/JPUVXjdVkz0q5/aJiXA4FPmEMfTnh5HOO1V5JXj4I596ujVfOjIHXOKpyRmdiScc/nVJ3FYIZyGGcn1q9HdbU45NVrOFGchiAfX1q3NZRohYNk56ZFVe+okQG8JJzTHkEqknr0qpNL5ch7jpilSfd9e1T6FocYFbAxz6UkluYhwMHrxTo2IORyKka5DYBHGOah3KIXBePBJz3quYCo3EZq6jqRnGT2zUyAFQSOMcipApWjMzYIIFWjGeMHipfLReV5PehkOMc/hQBAyHOO1SxID0GfWnQR/MAemfWtSzhhXJYVohoo+RJtwOnpUJ+U9Oa6LyYpF4OB7Vh3sHlTEA5HUUg2GRxmU56ipLqAIg4wR2p9qCF3AcZqtf3LAEnPWqdhFWTnjHNUZvvZPrzmrqhpgCODmrdto5usAkZPNGnQDnpVebAQnJ4FQyQvFgP1611z6BJZsCUzxnIFU7yzEyjKcjv61L1BM5doyQSBzVdo/mAOc5zXQTW6IMbcY6nHWs2SL94SBmsZaFLUoiJywI5HvU0SnIBHfirCRHPPTpQihW9frWaZVh8aEc55pAzRcg8+9TImRjND+Xtweoq0xWsRp+8bJ6/zp7kIuB+VMik59MU6QCRSc807k2EU5PrUnAA9qgViuAc0/O4dOtK4WHCUAnI69KQS8/jzmmBSQcimjr681SfYlaGnFd4jwOuOpFQvcEEYJzmoknVRgjJ9aYPmfII69adh2LTu0+MnJ96ckL7DgEjHaq8ZJ781rWqnyecGmHQzWQqMHr71C5ctgdK0prdnBPQZ6etNisztyOTTSZBQIYAE9aNxAx19afeFkbBXgdKriTcCCMD1oaAlVyeD0pjIS+CcmjB2/KaYJCo5GaLMtdhGBT65qcymSIAjkdKhXLnJ6elS/d/wNS0UEYAHP0qRoC8Y2DNRlht54q1Z3YRcEZ9OKaWlxtK5nPalSMjHNOWMAjnArWVWlIJjJB9RUU1uA5wMe1K1xsWOREixnH19aozPuckcZNSvCAQCePSoJFKnjrRYlE1nD57hM4z0NXLnw/PEm8DIPQiqEM5TrwRWpFr8qoFJyAMc0ISMhleIgOCD6EUCTOSOvpWlJdxXeWZcNWbIUDkD1oYIfG+4c9fSmsyncMdabHkimOSn49aRa2IlxGRzjJpzKDznNN2b+fQ0/Bx0pLULkajfSyJ0H55p6x7FJOTnnPao5JBtyOaW4XFHygnr9ajdBKMYyaFmHAIP41MFwnsaejVgvqUltxEQQSSamjiL9eT709k6HOBSF9oGD+NJKxPUmFkHUHAJHeoZYvLyDxmrSzhIweTVaSYXDHPbtTaAp7CX25xzTiuDgHIHXNLMjA5wcHvRDnJB6VmkG4owRgdTxSxxDJJBzTXUq2TwOKSN+Tk0nuSSxkDIGKZ/Ec9PemqhD9cikfcTgVID9vr1prKUYHpUjKypk1XRzIcNQmkNaosLMNvIBPvSbQ3OSfWl2oFA6HvUe3Y2Qfxp812IeuUz6GnxTheCcZNQEsOT0pVCN1JJ7CqUtdSepdMmCDnj0pWKN/CCarBMDHOR60+OTa+CMg+9aJ9BENzZb2+U4JqsbaeDJzkDpitYoMEjqacsW5cHkUrAZMV6V4lHOcZx+dWo5IXOFYZ9M1JcWSMcAD+tVJNKwwKEg+g4xUaoaL8RRlIBBxTVcgncMnPas4xT2hBAyO9JFqpDYdCMdzSuluGpp7B1Axz0pyoMZHWq0V/FL0PHvU/D4IOc9s04tBdocinBAOTRIQV2nNPxsQYGT3PrTHQyDIHPTmtFuF2U47h4ZTtJyOhFbWl+JLuK3lthMyxOCCoOQPcZ7n2rLEBI5HNOjh2dsGmrjQ28bcxYZNRwwRvETjDZ4+tSyRbwfU96jt4XjfnpnpVIZUew6noQep9Kl0+3M86xF+p4Jq1cjPTtVPBEgKHB7c1Sa6idze1PQpNNCB15PYkc/kahlgZEAC4GOePaoBqFxdhFllZ9gwNxzgdh9K0pNYeayFu6qQuACOD+VO6uNMyQiuhBzntUL2uF4OcDPNWHi2gsOc9uwqv55VwuMc85o5gGKCCAAc9qnS1dsFk69TUkYBkGBnpyavxyOgCuAF9auLTJaINPtniYEc89KuXNibjIOBVyG1Tyw6HJxnFUbi7MMpUvjP61VkNHPXuliORhjn2rPNk6A5HIPrXQzoZXJZsnsapXFuwHX8azklYu5kBSME09bp0cY5I/WrKxbiQRmlNnlhgZ96ySE3cbNfPIgyox681FHct0bJ9D6VZnj2oABz9KrCEsQQcH0pWdxE27chHQnjNRRx7M9euc0+OJnYAZHsKl+ytnB4FVZgJEBJ2zjvTpUGR69amjQQjAAz601ipzuHPY00rMaKSusblQcHPNW4494BHJ45z1qlPbsWyKmgeSHGc4o3YXJ5D5a4PX1qoJDHIN3Iz3qzJmXk8VHtLcfzqrXBM0rO4guCUbhsZqrcaaFYlWyM5FVAnltkDBqWK5YOASSM96m3cG7kMtsRyEPHU+tV+rEEcDpWwJw2RjJ9KozWxJ3AYBNS0K5TKYyR09PWoWUhgQPqPSrzr5YIAIyc5qHaQ3PQ9OKz3BOxXmcnBIz6VKq7lBP408RjIBXPpUjgbfSkgKk0C8YP8AjQsaAYbnjk1OLcgE5yO1RmMN16VLGyERj+Hhc1Yjs0lyT1HWmmMAgDOasxgxjOee9UhrQrSr5KnB4HUelW9IvSpIwQQepHFQSQCR+TnJ71LbQbGAUnOcCrQtTTaQzvyKZc2TuuRwfepYEWNlMnbmpLq9TPGcfzq20xoxQhRyGGSDinSQBwMDnrUtwDIQy8juaSGVIyA5we5pbgMigESZOSeuaCgI4AIPWrJ2SggNn2pYoAUKjrmhK5LKOAoOBjPOKmhQMMt1PSny2DJygyccgU1FdflkXBFFidEhzxKgOME9hUAQnqOKtraNN0J61EyPEcNyQaFYLELwLuGRgikaEgZA6Hj2p6zZkwfzqTeC2M4BpBYW2m2EBuRVt7uMKTsVsjknt9KznyH4/DFKyZAycnrQFhWkVs9OueaYgQNyQMjOKYYicknAFNYcdzz2NLYdhrxKr5XPPXFPttpkyeQfyp0TgjBGO2KCqKRtplIe4GSM8d/eo4rYOxKH+tKxBBzyfrVdC8MmVz9KB+pNIhD4I781YS3GwEtx39apyzO568+3FOgkY43ZOOmKLIkdMpVsDn61Aq4ckirSy55cZOaJAWwQCM0khXCMADgZNOKYx2q1baTJPEXToOT6n2pkluQwByDVWsguVpDgAe/NKhUgY5HSkuYARgZBHUVGgMajJ570hlqEqpOakO10JGPwNUzMAcHkkVDJd7ThBk+gP51SsibhqF20ACgcngnOMUseJYwGxnFQiIysGcZPYHtVlY8gYFOzuIfFGFUZwfpUqKUwTgDP6GmHKrgfrT0fcMZ571LbRa2JgVIAUc55qwseYyTjiqzIEGRyakilOzB696QbE6Ax4IIx3FRkGVgc8HrTWl24GcE9qUN5fQk56UD3Ipo3DAAnAP51JDdvbkEH6GmvM4OCPxqInzOOh96B2LsmqGZx5pJ44z61FOIZBkgH0NVQFZh6+uac0ecEdqlslqwq2yMCVxg08xCNRgYx1qASNH0zzxT2kbABPJ5NZ77AHyyfKwyad9nDJwOn60iE7wR3/KrBlwACM560WbYEEYCYVqgkTEuQSe/NWTFkgkgDOaDEVYEc/wBakVhbJkLgOcdhVyeAD7hyO9ZjZEwAXirCyOoIB4ApNghNvYjFL5eOMcUsUhfORk+tSb92ARzjt2oV7FrzIQASc1HLEknQ8j1qxJGuzH8RqqyENtKmtFohrUiFruI5wOmKnjtWQhgd2D0qNY2HGTn0q3GzDAHBB5ppEs2NO1FFASVcDuTWq1vaXqZUgHHb/wCvXKuS2ACQP51LbTPAQAeAa0Wwizqeki0O5TnJPAqhboJ22nirsly87fMcg1X8oxkEDJ7YqWkK4S2flnjk4qpKq4PTI65qxJLL0P41Te3aVzhsDtWTVh3K+w9cZGaVcuRkEAdKl8pouG7dvWmM5bAGMd6qNx3IXYBsHmn+UhyQc+1RNGc5/WnQgjqe+aOZ3HcdDAOcConhIkOOAKthiqkVGWJIyOe/vUCXqVZ4gyjPX27VVeALnYMEnmtTy857mq7WrCQnPXt2o0sMoM+0AEZPpUbFiOMAnsavtbgEnAyOnvUE9pvAdSynvjvRa4Hrs1yAuAcj+VZszB2x1BqMu3r0o+/z/WuhO6IZHcWxf5UOQTzipFtHt4wVJxTlJU5xn6in+a7YBJxTT7kaJ3IYr0xnBHPr61ftbsN1HPrVKRA4zjPNNQOhyvbtVJ6j6WNN0MjYA4qeNTGAMcniqljextgOcNnqavSzImMEH3raLTIQEnac9ccVBv8AnG/kVL5hfAA4NEkDZBIq0A1gSM8gZpqzhGAIH19asFS8eBVeaEpjPUdaYE5kXgjnPanpuj5U4Oc4qqvOCBgCp1mB6jHrSQXL9tqXlDLpk5xjHFWYpra7Yh0C5746VnQhH74Oe9WpSkcWFHPt3qbsrZFe9sRyIzkfTrWPJC0bn27VtaeTLJhyQD61a1OxgWMFSCx61L2BWOdiLdSSfxqQnOcVI0ewHPAFQxv8/tmktdASSEWdk4OTzUsTgnOMk9qayrJjtz19aIAqHGe/Wi12FyZ4wx6AE1HHCgJ3fpUhXHOahZyGAH51aRJYKAJwKoSRYY9jV62kHTGagnQs5IGDmmkJsZHvwR196uxaZPdoNkZf+lVon2Ag9a6HRda+xody5A70pCuYNzoc9sfnjP5VWgt5befcFK7TXUan4qjuEKKgBrnzqUkjEEcH2qGlYaHXuoPPEEckkdTWdEPmBPTNWdgJJPOfWlKIw+XgjqKzaNUrjpiPKyvTHINVIZMnB7dauoFMe09aozwmJiR60K5RPuXcMYB9aeYmmbPYd6oruDAMeDVqC5KHFCvuSyZbcoCehFXLG6aFwQTkGqJuCCcHFNSfaDknmncR1H29LuMowBNUZC1s5AX5c84rPtbkI2e5q1PehoiM5bpzTLQ+a6KruGAT2qtJdFwQTk1AwaUc8UsduTkk8emaTKQDcR8v50xgwXHNMaYwsQOTnmpl/e4JzWdrgnYrmIkEk4qNEw2OcHrV8IGGB2HPvTfIDOMVm4oOYqv8oyKWKfjGM/1qzJb4ABH4iqjII24FQ0irky3BUkZoWUue5qDdzjFTxJkgngGkPcJFxyD1pi5XktzVmaHcny9PXNUzE4JyOBTT7juDMc8nNBY1GuckHJApCecZPNK7uFyeG7KHB5FTi684EAnpxVBUIOScipkXHPQ003cLlyMEck80krFhkc4GOaqtORyQTSmVsAgk5phbUjkDBiD+NW7PCDLHt3qLJfknmmZKn15qrCLLL5shC1HNbmLnBqOKc7wP1qzNNmMA9KTVhMqRlmPHUHip47goMEDimRuBknj3qMgZOOeeDTRCZofaA6jJ4FKs6KuCKoByhA61Msit1rRagiaN0Bzgc097cTLkcHFNXZ2APPWtG0jRuc/nVFrYw0tCSQQeKWVdq4Oa3/NjicgJu+gqlqFskg3KMZ7UDM2JQV69+9Ma2JOR9aesLoMHI96sWzANtPIPWkkToyvHEVOBz9asxSCNTzmrP2X5gRyCaJ9Jl4YjANUtCblFpSz5PTNPdgygj8qk+zBBgjn1pY7fHHUCnYadiOJkxk+lPWFDyBTGgMYLHpmlhkVjg/nUWKuOKdSKjZD2JzVhwIVyDnNU3uAuTnvSJIpVweaRE4zng1HNMHGQeabHOShGDz6UE31LBwvTHrSiIOOapGVozjIIpy3hJ59aoCZ7TgkcmoHgfknge1P+2Ddgml+2BhgnntUgrDFTCZJwe1Ptk3uAxIowJuB2p8S7WyaAvc0Y7bCk43D+VVJ1IbFC6g9ucKc1XlvC75PX3qrCbsJ9nBOT1pj2xbHI9xUkFxvYbgcdzViVkI/dnt3qrDWplmMoeQSKjny3I61ccc4PX3qtIOcDrUWAhTI5JOO9ScsuB+dIqZByKUHaCDjFJ6Ba4wKMkipoZM8EZGetVzkGpo5NnXNCYE79elRuC5HP1pclz1OKUDYQM5FNPuJO4KBESRwT1zUsc+84zz/OlNv5y5FRLCIzz2NXqKxKWKsAPzpwZ26tmoGlw2APyp3JII49aaeggmhLnI61EkTIeR2q0D8vJyaRcsORQAsaAZBPJ6UwqFb1zRkg4P5VMWU4BH40D6Efln+EHHpViJyAAaiE4jHBB+tOWUHBHOaVhFtFUAEk+wFDqCoxyc9qrElwMHNSxZVMnr70WAcsTgE4pVleMEA9TVi1dnXB49qiusJnPeixYiSOFzuOfSonJ9T9ar+exYAZ4NWIh52AxxzWmyC9xq3jxjYASDULxmY7jk1amtwvTkURRHcMjijQTuLbINgGOlWEu3t3GOMGmEbCSBkYqtLIXyeppKy0JNpte+0YVwMY60x5baSAkkBiOAa507wQQM/WlLO/BPPpTDcJdrykAcVVltSpJxx9K0LbTXdwWOAe5NbE1vB9jKHBYDgisZalo4wrz0qJo9xOO1XbmMLMQvTPFRCIpnjj3rFlp3GeWCnBwfaoXgOAcnrUi8twMEGpgMjBHJoiroV1cqGMqwKntzSPMUyMc1cWAk4NQT2wHApiuVhLvGOmamjVsDJ4B4qFUw+CMe9SMxBAUcUkO5ZJDLj86i2FenNN3krjGPrTlckc1SeoXI9mT79xSx5U4PSp1jBbP60/ygCDVCuhgkMa5I4qSLUCAAD+FI6hkI9KpYZXOenaqT7iNVL1jwTx061NDdhTjOfXNZcS92Jp6SKDxz+BqyDTuTHJFuyCxrOZAOT61KmHGM9u5600kbtvXnJJoAgUknA6U7y+p4OakEQ6inFAnOeaNi0QxoR160FSc9yetOLE5I5FOhXeSDkGk1cdyGRcjBq1pcaLKDJjGeM1BKuw0kTkkAHIzVR2Ho2dtaxQG33IQxIzjvWLfFGlIHBPFVLS9NscbiB6VWvGNxMXDHrSWgrmpBpJuACTmob/AMPTW4DjJHY/41XstUntGAJ3L71uL4kiuIjE4yfTH9aBHMTafLtyOvtVcRPGCCOe+a6G4GMsAQDzgVkzOr5I4PvUvcEV1zjAODVSdW3E5q75ZY4HXtVaRihKsMH6VD1RS1ZBHIytgE8djStcMh5FIpAfPanOVbAPNZ6l9B8MueTjrVgMCRg9qpiHjrx7VLFGR3yAKaTJ3J3G5cdh6VnzI27AziruSvHJz3qJ0LHii2lwSuQRAAnPX1qcvmPAqLYQf60qP0BOP60RdtBpO4/GeDQIweM9/wA6QjacjntViC23kFjx71YrMhYhU296igtgJSSeCauSwBTjOR61VcENgE4pbiLT7JQFOMCq08IRcg9qieUggA0zeQoLHAHQetTsGwojdlyRketHlBsZ45qRblmjxjAFM805wB+NS11JF2gHHTFMOPwqXlhk9TUEiHsR1wKjcB7uXXBPA5zVcJsOd2aCWThicd6VHVuKgBTGzpkH86VUO0dxnrTwmBjOR9adnAwOnpQAnIjHQ9ue9RrGN+QTn0p/PTGKcgHU9e9GtxaDQWZ/eplTGDnmo05JOalTBz69atMZMmccZoFwFbBHPc0yOQ9M8Um3eTnp2q7oViX7z5PSlMgH86r4dOMnFICSw7jvmle4yYneOelVX09JScjOfarRcYwOvrRGCcknIpWTJ8zIk0jD5BIH51NHZzWuDncMdq1UTjJHXvUhI2FTzTjBLYLkNrcZQ7xjH605ZVJIGQM1JBGJDtJxmpJdJwCykE1skCKvmBSMDPvQZwScDHNJ5csfBGcUyQAcnI/CtLFCCYCTHapzGGQkE5x0qoMFv5VOSQvGcUJdwGNbs64HU0wWRQgMM1Zhc4zjkHvVxHWUfN1AqQM9bfyucdfWpIosk5P4VbeASkAHp6VCsbRyZI4p3uOxNHCoXOM8dKzryEFiyjkVqxr6/kKhuLYTDKcHvS3CxmQsVAYHnNXlldgueRiohZsCARnB/OrTREIM9cetXHQRLHeeWuMnpVG723TlicH60vlbgcHvSNbAENnJ7VpFk2IlickDNTG0ATLHPsalEDbQQST1qMTmFtjZIJyad0UQ29sHmHGOa34dBimgD8Bu4rNUxNhlOD6US6pJDGFRyCOKm1gHXGmIjHIzjrVRtOiKFgMEeo6UsGouSQ7Er39akkufOjzGcYPI7mlYm5zmoXd7Y3Si3s1uE5JLNtx+hzVhr9pYo2ePY/VlA4HtnvV9iHBLLz/OoVjilOH6ZrGz7jWpDCxn6AkGnMvIVlIrQs4Irc/IwOfXGauFrc480KcnGSKY1uZAiUKSeSKrbg0nToe1dJJa2fl5BwMZzWFPGnmsE6DvQBACC5A4GanWFAuSc/TvVKWNl+YjPPXrT4ZyRg5685oUrBvoWXgBII59qiMAVuwNSrNlQO/fNRsruwIBI9qsLajooQXyevWrGwKhzzQsBjiBcEe9VDKyuR2NLQH2IJ/mkzjim7QV56+9WvsrScjv79aG0yUZODx2z3qLCRXjTAORxng097ZXTcOGHXmlZGRtpHTpUlnMIjhk49cGkMpqDHkVGybjySBnsK0J1QtkDg98VXaPcec4qWik7lJoiuCM59akBZlwee9TxRggjr7U1oiDgcGlZjtoQHKEZpxuWiIxzzT2iPOTTeCORnHWhXQiQXrv1HamG43Hn170Kgc47Uu1RkCquKxctJYmXBBBPHNDWMUhyH5PrVNVKgYOD6UodlOAT9RT0sLUtLpbryDvA7ipYYZIQSBkehquuoy2y4DNntUwvzcgZGCT1/nVRsC2Jo52QZI5pZWW5UMeGH61VmR4zknj0piTYQgjkmqYJXLVrmRiE6jjFR6hbTRqSBkE9fSoY7kwgkHBAqNtRmkUoXJB7HFRfQrQz3kffgjJ745qxC2eDkH3qZ4QF34BJ61GjIrAt/k1jqgsgIKPvzwOfrTftAJZicH0qbIcYzke9QyWyODgjPfmqu+gB5vmKccCogHY4PTtUkVsc4BP4UoglUkHmnuKwLyMA+9NdWxkYPrTskcYI9aVQcgt0o6D2GwhWbGMVYa2+TIP4GoMYkGBkfqK0EZAg6GhCuUTEQQD3/rSrEOCOfrVmRlZeKpMrxvkH5ccjtQ3ZiJoUCkEjvWvC1tcwYKFXA7459+tYscuBk5PFPWcg5Q4NOLsQdTo13GiGA4z296z9btgJCyHHPQe9ZkFwYmDZ5/Wrct2bheew4q09QM9P9s9eKa3XGPl+lTFFcHJI71DPIEQqBk469aqw7kFwEVMAkOenPWo7e343Y5PfFPhtmYl3AP8hVwkiMYHtwKEle4iExFQBjP4VIkTIc4wDU9tIucOAauxywOQpGB396b1Az1j34wD161J9kGdyEe9av2iy8tkwqkcZH/16oSxohAV8lu1Q0xog8shupNaNpBAU+Y4bvVPJjAB5NV5SxfgnH86kpeZpXNgrEFGGD3qlIPJOCQffFJHOyrhTj2NMk+Y5bJIqHtcqwkku9sdaTyy4GBg+lRIAZCSasrIEXIzn2pIG7EBjCdTzSpIc4IyKe2H+9znrxTpEUJlRSSFcFAbjHvUcsWPmPampP8ANxkGnebvGO/c0XQbjUyOec1NGxI561HvGMYOPSnbeAQefahSQNEioZOCTgVLDgNg84qBSwx9e1Odig6c0adRWJ/LVuARmmNbupIHIqvubIbPNWIdQfdhxkDjp0qCloQsTC2SCPc05JdxBHXNE9wJXBGMUkcZJyMY681NxrQe+5yCByeoqWJQ55PvUT5Q5P41EZecgYq0NPuX0iQgnqR+lM80DIZQD2IqtFM+3A/H3oaQseeDVX1C19SQuQcjkZ59qkVxsGAPUHvUSSBRkjnFKjZGRwOmKpN2JZIkxBHH4VYimG4Eqee5pLWMSHIwT356VPJaExk9/QUbmQyZVJDE5B7Cqjoi4IHIqZleJc4ye1N4ZcHp0qXqO5XaJrhMDrnpVSS2MZAGSe/oKvKphB54zxmoncZOeSetSnYEyjtOdrHA70hQqeB+NabxqEGcZ7GozEjLnOTT9SimsnPORQW3Hg5HpUksBGdpzn9KjWMocnNPcBo+SQEZPqDUpXJJ5x15FNAIyRk/WnKxC8jNFkwbuIIPMUnGcetRiNQMHPB6EVMsrovAyepzUYk8xjuXAzQ9ilqdpNHtbGKbGmMZ6VcmO88j8hVYcnB6U0Z3JlUYORjvSxoJOP1qInsDmiKQpjPSrTsCVyaVAi9sg1DCu4nHNWwqTRnnnHSkiCQqUPc9atbiIWsiylhgEelQoZoiQx3jOfpV5pRjg5+lQv8AOQOa0iJlizvY8YJwfUir5mEoGDkVjm0Dfd4PXIpyPLbcEEgdMVtcz1NW3QLIBzgnqatzwrJH2JqjZ6lDIMEYYcYNPkvAeM4xTKQ2eLyoeQPas4yMmQatXFx5ijP1qngOec4zU30AEZzyDjFSLqEqcO2R71JHEoAPOKjuIAx4HHrUFXL0WqxGPG0h/UUyS9YtksWHvWa0JjxipVbAB609WCubIMVxb5YYOORWVNMkTYAwM8ce+KvWSGVCMHB7VWuLUJKd3Az3qUtRjPMRlBIAPpTYlLMDjjtU0dqhwSeK0oLVEiPGe+adtbmexnswC4I6dKhUb25wPxqzIv7wgevSiUKqg46VcWrBcW2KRSYPIPrV2eJXiJUckelZ0GGbpyDWtawPOoC/lV3Q1dmG4CPznP0rZ0l7eSMrKOfU+tZV/G0dyUbg5x9KajPHgqePapYrXJtT0/bNuj+6TxVbywmM9fSr8DtJgM2QajvbcAjHfrms3sNKxm3EoVsD8ajjclgcE/SpHVUbOCfWn28iI4LDIHUYrNstMZI5HOMUNIZMZNTzypI4KgAehqu8RLgqCQaNS1qIzA445ppBIJA/GleJ05II98VLGGCgbSahsmxBGpJ+YnHfNTOibQAcCknbanAwfpUcDbjyT+NRcLCrKRxkjmlaUkgZ96ieM7iemTQpK8HmnzFItLcEHkj86f5jEZBqkUBOc5p0crhsZ4p3RSt1LUaB2wfxNT/cGM02IBxk496e6Dgn8qaJYq/LwD1p5Rl5wTk9aYgCkE5xT/tA4APGaZLH7HWPLHI64qCQIy5xg+lXH3SoFzgj9aqSW7wt8wNQ0O5CI9zgKKswWzMeBwKltFQZPX0FXrRWlkwo79qztcpFUW5UYI5qu6FXwR1rZv4/LALcHvj1rFnmLvtIx6U1Ed9SGSEA5xVaSAY3cir0gMag57VDIDIM0uRjT7lQAgYJzUiR7lJzikClTyOKcVyMg8egp2HcjJycDkU0kqeDzViJQuCQMmnSQr64zTSC5VDlutSJwcZyCatRaeXUkdPU1G9o6c4OKdgsNMQByDmnqA64PNIEIBzSJIAwBpNBsIqgZBpNwXgCpZAMA96rsec0a3M2IJBvBPrUk2FQEHn0FV2UcHFNdS2B27ZqouwaE0VwScHir0N1s6Gs+OA9e9PVSG6962T7lJ2NiG6J5xzTxIZAd4x6VmQzFMc/WpGu2YY9al7hctXEf7sEYIPpVeCAscdPeohI54ySPSpYnbODSA0Iw6sMngdBViTUGlTYTwBWc05jB55qu1wSuRyadrhuPmnPmEE556inw73GcEe9Q2qiZ/n9e9b1gYGXacZxVeRJjzQswAII9M1BHbs7EKORXQzRwEEE89BVBrXD5izyeaWgXM1W2tsfOPU1FcwKDkHI9qt3NjKVLEfUiqsacEMenqakVhiwwtED0I4IqswVXwMdeKtvGgJweMVEbYMMjqD0qUmLchWESHGaje1K5PbNaNtbYJJOD6YpLm2yvBz3rSwjIaIjk8j1p8aBeW4FT+UTkNxg9xSGEnGeRSskWisZzFIducetWYpi+B3qOWAhTjrUNs7Rnnk54qW7BY0GtnGCRkHvUUkY3dKvW92BHg8n0qtO4LFjwM0J9gI4pUjQqwqMSZcHkCl8oScg59qaIijAkED+dVe4FyNUfGTznmkltUB3CoQRkEZqQHCkE0NhYqzJjO3OfpVcL83PrVgvl+RxUksYKBgOQM496loCtwzDA5pu35sEZGeaeF28kYNSRrkEk5oQkLDGuOvJoNuNwy/FRLndxmpPKkLDrT5RjlLxv8rYHtTzcAsRgZPemSDBwTzUO0jJPX3quUm5bEAYEjvzSeW2NoHSq32h0wOOa0rJ1kj+c801oIpAkPg81Jt4ypwfetGTT1kAIwM96py2+w43ZAoAiUkHLdKGbJIxz2qYKOM/hSSIAMg0mwMyZHMnBOPerlqny89aFjHpn3qT/VnOevahOw0rk8YAGD0qV3AGM4qq0oOME8elSW9u12+AcY6UwsSJPsyAck1BIJZnyenv6Vc+weR1+Y+opzAqo4xTRSKyxCI5IzUsSg4IHenqhkwCOKm+yl1AXOQexo6BazGtIMAHnNNWT5cAU/7M6nBGT0JqJoinXikJiPLgYPUjvVRnKkkA4qd1JUkcmoCO3epe5I5Z0EeCOeuarPMqtxzzxUjwBvb6VGbYE45OKV9QJBfu4IBwKrSXko4zx9Kc1sy9DSCBiOePc1DdyypLOWPvViF/MTDDPvV200xJCCxAHqaW7tFtjhOnX61NrgUUhG7157Vajtl25HNRxpz0xmrABAIB/CmkTcjliVgMD61XeAAfpVpEyepxRLD8gBOCe9IOpmrAHzntTRZljkZwO9XDbsMEHirkMBMRIHNNK4X1MV4MDHp6VAMZI6HvWy1qW7Y9apz2JAyM/WmkFykJcHH86lWbjnp6VDJbEHOOnelRW7Dp60ILjvM7dfWgOJGwF56cUojzz0NOjURsSevvQiiTZtXBHX1qIJtJzTzcg8Gmj52yCKpMlhkx80I5dhjp3p7KDwaRIwvTkU02wSuTeaqpg9TQwDrxUJQM64/WpjGeOcChMOo1IyXwBkdKtrDwCBVUSmMccn1qRLg5+bAFNsorXWQcAfjUdvkNkck1cnMbYIxyPSq6KFOR1zQmA4oTIAeBUhVQvynJqCeQtz6elJH8qgjn2oUu49yTzAAMjmnROq4JxkVHIpbGcHFRsfL96fMCRuWd2ksJDjnpk1m3gQSHaMc8YqvvZVBB7/lRu3AknNTdNgkLExjOQcnPem3UbSckAE/nU9oE3gsSee9T3QRnG3kg0ug9jMk0ydIvMCEpnrWe24N3rsPtQktvLOOB37VkvbxLNlhwaOW7KZm28TkA4Jq0pGBgcitGygjlchAD7U26t1gySMd6bjcV2ZcjkHjrSbyADjoan+Q4JNQTMGOAKkSEZwcjr7U3yQ2CD+FIsTZySPpU8SHI5BqFqx3GqgVhn14qx9oCLk/gal8hGQk8Eeveq0oB+XPfgVY7kiusq8/lTZEiK4796RLfAGD+dEqbFyfx+tBJVeBCwOef51XmQnnHA/KrxTMeepqpyWIOMVAbjFyeDxUiAY5/OmOR0HODUiN8pB9aXkKxKYgUJDY+pp0UKPxuH+NVWyQQDwO3rRCC3UkD8qhAlYsPbohIyDVOSEZyv51YXhsE8epqQxgr0HTrUbg0VVQsBk0jvsIUjGe9TsypwM5qN4DI248+1K1xCA7kwOvc0xVYcHOasRwkDGMfSp3hCx+h/nRawFIoQQOvPNTFMLgHFERxyenqaXJHTkZ5NUtACGE4zUruRgYwPWms5UAgZzRDIHcZ4xVJASAhOvI75qI4bJGAfQVLdxkj5AMe1UHcx4yOPWkNIsgEZLHmpLbbuwTVdJiwAJwBUkYyAR2PrTWr0EX2CsuB09aSOHzGwDwOpPeoo84GKt23HU9+TW0USyKSIxNkHJ9aYt3JGwJJIFTXL4JwfzqsMSAgflWl7MEX1uUkHIAz1pr2aTKcHnGao7CDg8Dpmr2nSR7ipbIrRPuUtTLltjGxAFIxaMbe3pWld25L5QZ71B9nduCM8+lJ9x2KsdwDweD71et4BOmUOcc4qnNaBSM9SeakgD2+NhOP51C8wsWEdoHwcHnrUolWXIPrVJpZGJzmq32iRGxyOaXWwzfiaJV5IJ6DFJLGvG3qeaxYboiQA857Vt27howSc59aaQFcqSeetISDxnJHrVp4OMg5yeQarSxZYY6/WhXQEDw5IwOKbJbkjOeanJZdo4pzKWXHT3qk2Ta5HYXYtXAlUFfU9qbeLFO5dAB3pDbmYHJ/GmCPyAcnIz35p3FYpyAryCR6kVAXyCWOCOlaLRiRCUHNZrplyp4xS5nYdrgqZPBx7VPHA5U7SQO4qqEKNkc5qzHOyjkjNK47IlhcYKygg44JFQPaFwSpyPUd6c7+YpJB47+tJbLIHwDlfc1N7iaRBGrwSZJ59adJKbgcnpir0tuMEtyKqtbhRwTilqFiubx1QICfakWbA5BAPU4pjIVf056+lToUx82DSCxA9yikA5JPTirMflSKBkZpPs6Od69f5VCbY+Zjpnvmmk7jsTywqgABB+lW7O4igXLLkjv1NU5rVkQEHPbr0qvvZRgniq2YjUur4XQxjHtVBkIOTSwxmRcqRmiQPEPmHPenqwtcnhjMgyCQRSrLKXAySO9RxzjZgDBPekjWTORz70dBadCWVPMJIwTnmoSCDjGeKd5rRn5s8mpN2eQBg9M0WJIVAf5cc+9MaAoCDzmp0HzZAwQe9SgCVeeT60kkyzPVUjOSSTmlZEZuB+VXI9N84nAz6c1G1m9uxz0xn1pWC5QdGLEAd6VICikkZ9zVsYVie3qalTZIMfgaXKO5lMcE8YNKmEAyAc+9WZ4A8hAx7EVA0DICD0+tTZoLkbN8xI6UFcgZODTnjOB2NNXpg9aeoJ9xrHcOee2aSObysHHIqRkwRkZzUEyndwM9qWq1QI0IZ2mHOCe1FzaFE3A4JGaoxyGMjnmpJr6RxtOTQnfcYwgkEk1GGAYZyRnrTWc9OgpYvmJyc96i5TLQkQgAnGe9OeFMgk4Gfwqs2Mj+lOPI7kD1pPcktRW3nsFUgA96Zc6e9q4wcg9KhhuHjOFODV+OQzxAM2SOxo32C5nIZIyQODVy3csu5+tSFEOcnmm/Zyq5A4z3qo3TFoV/kebnI5rUi0tbyLKHGB261m7C/GACO9XLO5ns2JBIUDp61YJiSaeLXAcZz3PWmyQIE+U4Nap1C3u4x5oAfH4Zqm9sGyUII9KBMz8AZzz9aTYmM/nmrL25Y/TtVeSJlYDnHrUPcBNiIGAGeKheLjORmrkSDYcio1QNJnjimlcCuqs3Q4x71IhaPnOTSuuxsYIPtUW9wSMZAqluQQXl48RJPA9cU7TdQjuiUZOc5yRyRVe6tHuTnOBnkfjVq2tljwAOnfvTd2/IfQubgvGKb5wI+7+VNBAGCM06MgdBk07oQ5SjICB06mrFtbfaFJTJIHY1TmYqcKMDH51oaM5DNwOKqOrApzWpRsnOaEjc4J7HitnfG0uXAOD3FVZ7iMSgBcjucVVkO+hUkfJHHTqaRWDyYyAepwKlnZJJAFAHtTUQxvkjhjzUNDuNIXPBBNRshUkkcHvT3iKtuB79KVUaUDJ47is9h8xXeH0PPqKIkYnHarU0W1cZzUILq4AHPXGOam1hX1JhaSFdxGR3qKYLtx09auQSzxxksMJ2FQTp9oGRj3pvVDWpRMalgQSDTip6jn1qZYVxjIzTTE69ORmpsNEWCWGM/SraRABSOSarrnfgirMEgXkjOO1SkluMUxsXyMAd6aygvj37dKdLKScr361VbzA+cnHpQ7dALQjQMAeR3ps0akYSoRcc8g9atwKk4yDg5xg96nRgUVgKvg8irEe6JeeQalkXY3T8aaDlSDwO1RsBWuX52gnrUQB25B59DVkW3nZyaYYdpwaEncE7kcc56E4NKWzxnmnRwYOcE96Ux5wcdKpJgOC/JkmpImBXB4wajVDtyRg0+EbmAOc5q1e1hN9CSOUxNnP5VaW/bA5xzyKrXUYiwe56VCsmD796a0IZclufOAx19KbGRg7hg9jUEeW6dc1b2gxjjkelK7ewisXZ8g9O1RrGxc5HNWVkCNtIP1oeZF5P61N7oaVysQz8MMHPWmEGPgnGauGdGjPGccgiqcjhz70DVyaABuT0HWlMO4cDg1WDlBg5/OrCShlAyfwoGO+zApgVBHE0bZPI6GpWnMYAAJBqUMCm4ADPpTuBA6gtgjHeoZFUcEAHqatFi7DOKcYRkE8kikJHZOg3HH696rtCQCQM+lWpXAQBuDTBIAME84rSN+oWRSRTu549qc6kdf5U58kkjimoN5IzzVrQVgViCMEikkRjkk9aftxx39/WlCFsAnHar2HoMjRgMnnnmpkIwAetTeUFXjn61CcR47HNXHQhliObacY9uamEiGMkgZqisgYiplYAda0TIbK7RfvSV4OaaZmjY5yfep9wySO1ICJQQRVJgmJHcJKB69KsrbjHBFUZLU7NykqR0pkN3Kp2MOAetIaNONCHA7Z5qeZFAPHbIxVeCccEnr2qeRgQfcZqbNhuQGMSYBGRTksyOQPl9afG4K+9Xra6xHsKnnvVJANsYTEM470+8gFwM9DU9qjJnIyp6Cqt0HViVJ/E07dwKIRkfb1INXIpCi4J49Kp+YwYAjn1qR5AOpwfSs5aE2JGAduDgn1qC4crwelIsofvg0Mgl5J4qUx6MqNMytwe/FdBod8IFJc8EYP1rCW33N04z3qSSUxfICc960uXFFjUSk90z5ySc/SoNhOBnioEcmTJ4B70+RyzYBP4VPN3GXYZEReTg1XnkZ2yTkdqjQc4PX3qOberAjpWaYrDnQMnXBz3qq6bc4PJ9aJpHcAjoP500NlQD19aL30Gl0GrvJyOcVctp2jbJGTVVnEYAGffNTwyggEjNPTcpKxtQ3EE3NygK+mO/vUsjWcYJjwR6DtWBNdncAATTTMQAAT9Kl7DL08KTklfwrPcCFiCOR3q1CSw4PbtVWfmQE/nU9QAnIz1pR8uCRTkZemaYzknbgZBrNsaF+QDJ4NAj7jpQYS5xnFSANjAFPcaJbfI6VbWMtjI9xVSA7CN3TNabbPJBJwfariFuhDJGPL4IrLdX83PQA1e3l2254zVlLXKfdJPrV76GbIIrghVOcEdc1pF47yEAj5sc4rNkt2QkFcf1ogDRvgnHtSFr0HyW32cnHSltdXezbKjOOuamBDxnf8AT5qqiJOcgE/zqLArkl1q73fB5+tU13PJk54qVYPn445q8lrGigk4JrRIsrNzgYJHrUbOAcAD8a0JYgsQ2c1S8otyRg0NDRUkfnBpqqTyDx1qWSDLcH8aeI9q8CpaQIrmRgcDnmnJmQndkY6U8RORkjikCtnAyB3pJBdALx4/lDZFWYrw+WQwByKiXTjPwvWnpayW7FW/CmguKhD5BxVGcbHPOMVblJjz3rPlYyscjHNSwvdix3DHg8j61PkHgjBqsnyNkHmpslsE9akQ4Rlj14p4iCnkcd81WJdWyOlWEuhImDwfWriBI2ABj1qKQnggUb8gbTnvSpljg/pVAghQuc9/ent8hAxkk96fFwcD86SUEcnnmgaYq5POAPenmQEY6HvUYYgVE0hDY/Oi+g09Sw6lhkDI71Vywc8cZqzFKAMEZz+lPwpXJHfpSuHUrqXTkZGelXLNHYYDEHuaFCyDGAMU4ExDPY1S3FYR2kjfJbv1zWvYMpiJLc+9ZO4S9acGKDCnHqKq+gkmy/cX4DFCBg1lTw7mJUdT2FTBDJyx/wDr1IGWEds9xnNQBnmzd8Ag9O1CwPbN3IrTFwqgk8jHGKqy3IlYgY60KxLH2xSR139O5rXtYdPz87ZyOhNYkbkKRjr3qncQyK5YZ59DW61IudPd+HrW6BlgkA9hXM6jZtZsRu5pbO9uYJgNzbSehrRvbQ3kIlGcnr7UnFFo5pvMY5OSKdDASwOMmrAXBKkdDzxSx5jkBI4HSsGtLlpdQMTKR8tVpwQcE4HbNaUtwSmQPpVN4/tHJGKzGVYpfKbOenWtB7mK4iHGD1Jqg0GxuTkVPGqKOKtPUSYnGePWkeUhQACTTiyEYH41JGokAwASKtPQEVih2g4Oe1LEzt1HGasKvOxhjnipGiESE4zgdqQJDIow5ww4pZLcZwPypFmJGcYFSRSDPPWgTIWgZWBA+tWOinjBxxmrG0gAnpUU0gOTgA56Vog3IYrUSygNwO9S3tkkY+Q545ot90hGAf61M8JH3gQRVtEGK0WGwT/9apFLQnAP5Gma1vhjZ4BvYDgDqTVHSrie5AadSpzyDx/OpatoPU2DqMpAQk4780M+eSe9MWMM/TAJqxNbDygQcmiyuNXsQA/3fWpV24wTzVB5HgGTjAPHNQfaJp2XaOCec9qkEu5oSTJH0NIrNMOBgdzVf7Kx+Zs1ZtwcgDIHekmNaCpHtOCDn6VZicxjKnmpVtyVJOKjaMLkE80mwsWIdQMZyRkd81YW8guODwax/M+cihsFuDjmp5kFjZPlxNwQR7UrXQh5TrWKC4HBOB3qRJN+BnJqk76gax1MbMsM5qGaXzwCuR6gVWU7SBjI7jFTLKMHjHtinZsTvcb+FQiMGTk/SnPKcYA/Gq/mHdgipFqWWQKOT0qrJINx2nNKZSwweRTFUZ6YqG7lCNKCOc0pk2gYpojO7GOKmZE28DnvWaVwGx3RAxzmmyTmQYJ57U3Azg/rS4w3A59q1SViNmLEuSNxOalcbOnekCbRn1qNy5PAyM8fSnpcWtxu5lbcQcU4ytIvPXsaMl1KnAxUBkK5GOBUt6j3LMGTyTwfWryusUWRjOayYpySQBxU32glSD0piRejYSA8DGKqyHdkEDjpTbeUgnPNLId5OOOeapIGVmtcnOcimyW3l8gVYAJxk8g0xpT5hUkEUncZWMJAyQcetUroHJABFbLjMZI6e9UmjEr7cc5pAZiK5IABzUyI6HJyOa3LTTDGA7KCD+dWYbKC4fDYBHWlbUbZiWymRwCM5PWnXlu1scH610aabBCNwPPaqGoWnnIWQ5INWldCMeJwB05FO3lugPvUsVk6nJQkA84FWDa5BODiqsBRkk+UYHPvVc7icnNXTENxGOaQ25HQUWLWxUKM3qaT5kx1q4I9icjmmeWXbA/Opt5gVw/qDVmHY2MkevNRNCQ2McetKIW7c4pJXGncsTopQFBVFyemKnVmQc5xUbMN2T0zQxjN5CDIz7U3lgMggVO2Gwe2KbtD5waQEKOyv3wKsLchWBzz6VGQPSoHUjk5FJMNixLdPuIUYz1xUJMkmATxTYj82ferqHKAY9q0hqU0P0+6FtIMfjmrN2j6gh2jmqaW/wA2SRx2rY02RYsBjWjJMA6bcrkbCQO4FJHbnd84xXT3epJB0UEHrxWNLILqQlQBk5qJLQaSZTaEds4p0aqnU1YdECHJwaoMmX5Jxms7ajZYlnwhA/M1WGXfJNXEtgyYyM9s1Vkxb5zzzwaCSxHgDHOM9TUnlCbgHOeMVRinLg8kCrlvJsG7rigB5058HqapXFgYQc5FaY1Ihc9R0zWfdXLTE5PGaBrUzNhDHvj1p0SFmAOQD3qTcoJBIqFpc1m2kCRakthFyTx/OozHxkHjGcVGZS4AJHHSmecwHFZNsdidcEH1FMM5XqPzpFdgvT3IppG/3IqRWHlhIc96ftcKBmktwi4LHrU0kycBTn3FWk7kBC5Xk9qlNwsq4IwaroQT156mjaWzinvoTchlBd8LnGasIFdAueaaBsODyTTcck9qpJD0JIsb8McilIEbcdzzULAD7vWnqxYYPPapV2Ui4ImZNw6H0qrcW5ZMgc46d6sW7Mg56e9OkkCckZB9ae40Yw3JntzU9tKynk8Zqx5aSnBGATT1skXkHvUJW1JJYXO3Oc5PNSGQoOmR71CE8s4BzVhiQuQMk10RFYrnLHJ701AY+c8ZqeONmwSPqaSZOfT2pjE5lGMj86amYunHPXNJCjb8kcVZdAyYJp9LjQsLOy5JJ9auR3EW0ADLevoaxFneNyoJAqa3yWBByRQncZauNPlnfevAHaqiyG3chwQOlattdnbsYDcPSs7UEMrHAwaaYEsLibt9abPArYyByaq28cq5wSfWpwJSwDn5Rzik3cVyncWxjwRn8BTYLiaPOSSM8VpgBiQRn60gEbnBGCOlXYLjYtSKgB8/nUyyrOAUPIqC5s0IGAM44qCJHgUgHnP9apXsHQv4GQT1HUVJ5yFNoGDnqay/OlViTkg09ZSRycVKtcSLkWUJBP0NSCAvyenrVVG3Mee3ftVyFt0ZweB/OpWpW5UZGiJAGQT0qrNAHO7pk8ir0wJ5FUZf3WCencUAinKwQ4703IZcjirbQJOARxn1ppswo9akSVyFQzoFB61YhgePkgk9jUcSFH4/H0rbtTEbc7yNwHc00rjRmPKSpyM9j7VD1Ukg4pZ7gRbgBkZqKG7D4yMc80aCuVSHlkIC9e4FO+zMBgk+9ayRRuNw4PcVDMVDYJ49KFEE+5FYxgcvg+lQXshEny8DPbvV/fCkQAPOMYrOc+YxyKq2ox0M5P8ArCcd881aeKKRcgAj6VVEWIz0NEblcgnkVN+4rli3tjERg8e9SzlGHPYc1DDODkEnNJLEW68c9atXSJuMaNXJCDJrRsrfcvPp26is9Ymjwwya0LW4YAZxjvVRFoQTwK0m0+uATSS2jIowePUVcuniaPIxvPQ1DHI2zD4IFDBNXKvl/KT0PpTYIWJIBGBzUk75Hy5AqtFK0ZyTmotqO5eQvbyA5yCOcVca8jkTDAZ+grNilMgySTRJIAuAeaaC4l3CgBKnIJ7VWgGxsEZz2p8cnm8ZzUjA5PbFNINBPIJfI559abNbNxkZFTRFic449alkYAEdcdcUDMqSMAgHpUJXnBx9au7QWJYHHWo5bcNyBx/OoaAbsBwevFTJaKUBIHPPNQxwOoLEnA7Y600Tuj4OcelSNA1mjOSRgg9qj+whjkkYzUguCXweRUiswB69e1Kw0RPo5lh3IxBHJyarfZ2hOGHAPWtBZnwQCQccmq8gMjYPODSsgCG0EpGDkd6kksvLY4+6e9T2sYC57+lW/s6yoSXwPQ9aHYlanPyQPE2RyM0se9Hzn8KuvColCEk81pro6vAHDAnHTvRYDGD7zkjFPkuSBtHT+dWZLQI5GOPUVUntymWwSB1pJMCW2ZWJPfPerLfOhAOT6VlRXOx+hH61aDuQDk4qkwSuNltH5Iz9KLW4a3YqTk9KmF2qoATznnNNxFMwccGmOw9bj5sn64ppmGRnvSSRhEJ/Cq6jJyKOoi35qbcEY96QINh2nnPWqrSAccZzwKntvNnDLGmSB25pqzFcjncbgvU0ixeWwOMjjjrmoTG7T/MCCPWrart4B/WjoLRjWhGScYJ7YojgAJwOvc1YY84P/wCumvGCuQffFG5REY9w4PA9antFQEFuagGAnI68UsbBBnOeKlPUnqXZ7aKUErx6VFbH7O2On9ag+0t2FK0xLDP51pF3EX96GIkfe9PWq8+3bwDn1p8Mke0ZOPWnNGpGQcjPFXdMSK0MG9854zV5Yc5Q9R61XjUxvnt3FWlkEmNp56U1YZDJaY5J6c/Wo8CNTkYHvV2SJ0XLA4NV3gaVCB2HeoS6AQDDrjPToDUQwswPU55zSrGUJyCB6UsaruOBk5qGPqW5Jt0JBx0qqpCxHHINNudyjAGP61XDYUc/lUtlLTYGQpg5xnmpVkCYycgnvUAcyfL2qZI/lIOePWoRadh0iq5zkUIByM4qF1YqSM9aYJGGAQePao1vqLyNa2+zDLSEDHdqrXMayHdGQR0GKoO5YcZzVmyjduP4c0avcErETRhfvD/61EGEcksRzxVy6iBXGOcVQ2E8YJqbBsXFbzDjOfepAiMuD1xVVVaIDHA71NDktkc0JdxMkMRiAI7+tMaHcQxGRmroG9Rkc+9PaIBRgdq2itBDMp5YGBuPBNQG33AgAE1IVGcDgg4NOQmNySO1Va5NyssRUbWHOeKfFZl23DqOuatEc7mXAp8ZVcEDJNKwN3KcyFwFIx9aoeSVY9eK1ZpdzcjH9KltrRbjjPJ70WEZcUBzyeTU7M0S4BBHrWgdJmiIGM+9VZrd42wy4waFHQCiXMmQcjJ64qvJHnjPHXGa0HhKtkDNVJY2L8DOamUUWLasuNr4A7U+WAdR1xUCxlckjAppLAg5zUNWRS2GucPg8mgOAMg8+1MlUtzyDimIh4HUmp5tALkXzsAefrVkygx424x39apQz+VJhhn61Z8xZQCh+ooTuZt3FDhRk8H2pVulHXt3pksW4gA8nvTXs8ZBJxVpEXO1uJQcdOOtVycAEmpZFDc44xyarsQePStbM16Di+enTFMVDnIP408Rhse9OaPaMCmkRuSBcjPU0RkA5JpiMRxnimPx3rRLuJ6GhD856iobuE8cEnNNtgVIJPXnmtKZUaND1buavSxN7mKLaRegOM+tSKSmARgHqTVrcFYg8gVJFGky570RSArLGzggdT0p1vbndg9anEZRsrz64pAxDgnOaYXG3ETAEDp61Xig3Hmrs0m4AdBUdsAz56exrS4kV7iNlIK54p8dxhMP1HrWq9oskeQOcVjyRYkwemcVlzaj06FqJ1YAg4PtV6xI8xdwJGayXTaBtJqa11MW3EowOxrRSQW7ncKYmtsKADisW6QbiDyB3qhDrIlbCGrUc4lyCMk9c1QGZcuAx2jj1qNIzLya1zZI7AtjBpxtI4lypyKxepJlCxK8gcdTSqP4QMkVck4B2nr1qpE7xScjqeKzasUkNctEORiqMr5Yknita4HmR9Mk1mvAQcEHPbikaJWArmIED8abGw3D1qYZ28jAFVJHIfgEc96TZQ+W48tuBmozd+ZnOelBTeuT1qEx7T1H0qPINyVX3nBB61NGiHJPBFVjIoGBye9IqF3wCRQmkwSFuWGelNhkwMHOacAQSH5oVQxzjiruNbj1TeQ2Ke0O1eehoSUR4BGR61aXbJHnPWi4WKIZoDgnint845pZbcsTz9DUIyuRk4rNsQmCrEg59DTIXBfLdfXvTwcHJqOVMtlQffFS2UXY5049KsROhHHPvWTGRgDkHGKtxZAAXJxQmJE7EFiDxR5u7K9vamEZGSMGljjIbPbNaR8hly1t2lwFBIBrSCyQAAg/WodNvxbJwM565qzcXfmKC3APatFqQxfNSYYIGe9NaCM/Ntzg1TE4RgCQQT0FWklDjg4p6klafDnAGOetVgBExBOfarz2zoQxGQT370q2UU+STz6ZqSNjNEh38U92fgd6sS2i2+D2BzmmCePeMgEUFiW88m0hhge9NnmATAHXvVu6ZDCCgH4VjTyFugNBYCU7zirQzxnPPaqMDEOARxnmtGO4ViAR2qd0LYs28W4AE8elNurcQcjvUMl55PTI9Kge8km4OSDwKEiSeG7aFwQcGpvOMzZPp1rPZWyCD9acHIAA61QFzyRPJzgDqBUd3ZIgyBz7VGkrEZJqyknmABz9c0DuZQjw2fep1KquGH51cazJOV5HrVO7gMWCaB6DmjR4+OpqtJBtXjPrmpIpgU5/CnRnzWA9TVJML6laDenUZGcVYcgYwCDXS6ToIuYTuAxj7x9cVJL4SLA4cE4/WtVHuK5ykcpAwKmRiwJY1dk0C4hkIEbEg44GRUQs3Q4dCMeoocVYNSsxDKcdulRqfbk1dRYlJySDUUiJuyCPwrF6Fq4yKEnkDipBEXJGeRSC4C5QEVGZX3ZAOfWob0KtYsbDEQSc0sr5AwevU1WBfBLHvSI5Oc9KFqK1yymAoJOD61I8mwAA9ariUBRnr70NJk5AzVDsDztHkr1PSqUs0rEkHPHNWS4cgHg00qMYPSp2E0yot468MSR3q9buhG4nrVZ4FbkDJqHJTg9BTTRNjbR0KgZBpUmjZiGGSO5rKtHY8Anr1qWZHU55+tawfYVi/IUyGAxjrT/7RCxlBz7Vmx3BC7STmqsjtkkdP503JtDJJZf3hOe/amtONpGOQO/ao1cE5bk1Ew3NkHisnsNCrcOzYYjFWN3ygjk1WWLJA5PvVmMADBxWKVwRDsLHnJ+lNyIiM5x/OrRjA59ajkj+bLDNXYd9RqqHGcYFIGMZJHFSxqWBAqOVSOvJqrCTG/aCw5z+FWEnZ4doOQB1qtEhzgj8aVldScHAoTsCYByOCOfWnKcEZ6dadEAR83JoIAY+1FxEwuS+AeB2oJyw75PNQx8sMevApz7guQcVpHQDS068itZhvXI7V0H2mwvYyGGGxiuKinYMAauwzAdWwT1rTVoliarapFKVQ7lPes9UC9ABz1FaN1KhGAfY1mSOFY45obDZllJEwDjBolkLDA5B6VWt2LnmrJxnAPPasyimbZ2bLc+1XLK3jUAuOB7U3duYLnB9KsIgAA60AWBGsy4UYA/SqkiGJsfrUq3JiBCjFCq9yDgZqAK5vHHAJ9qBKWGCcn2pz2piOWHIqKRNvKnms3e+hSF2HrjHvTF+9gnino7EYJyDQ8IxnpzUa9CW2yzGqhOv1p8FuHfAAzVeJGVSTz7VPYykTAnpnk1aegvUuNCYgARn6VZt9Oa5jzt4qe+8qO2EgdWPcZB5qhZay6TBAcJnn3rRNgtyO4tDbsQf1qi7BvlHU1saw6NEGDAsRxg1nWFusxJJ6dzSuVYqkEDnmmGXOASM561furcJxnnpis6SPBHPPrWT1YWJ0I4JNNd88io4+Rg81IqnB4zSVyUMC7iBnmrEUYJBP/66gCYbPOacJCvWtE2Frl94U2Agkiq+0A5xkVCbgnCjpTmkK98g0MhgcBiOMmoyg9Ka+cgk8+9NaUqSOSakL20HADIGMc0FBuxUMczE8jjPepd5B569qdxjJXMRwATzUkMpC885603IZsd/epY49wzxirTFdAHDqTz71Gkalsk49Kl2ALg8GqzYV8A9KpagiWVxs2juKo4ZHDZq0JAwIPQVFJnPAOKnoMmGpzsgTPH0qWN2QFycE1VjVgQcfnU+8hSDyKm2oEMmoyqSMnnvmoor91BGfwpWXzWwo5pUtivUc5q4gdFoep2+4LMowerMM/nXSXNlp81sxXYOPvDHFee7WQZHFPS9nZdhcgHtmtloLQs3kCRTHyzkZx9agBxznNRuSAATmmIdoyTSaKT0HsQAT1p0UigZA5z1phfriiNwx461FilqGfnz2NNYlTxzmpfLDe3qKRVwcE5pJNlERUMAO5qBrYjnJx2q8Y8HOPwpFYFgppsdtDMaM9M96IlwcZ5rTe2B5H41UkhKHjn1rFoRDtxz/Oo5OgGKe4JbAo8rnJ61CuBAsYzk9M1OJRGoxTJEJ+lRKDvGTxiqi7FXJ3uBjIPPoKat66qcnJz3o8sHtmnCAydBxWt2TbS49rlpYxkknHOafazi3BJAJ9+artC6tjoKTnnvjrVXKSuLd3Zkk4GBUa8jJ6+9RuMnJqSIgrjHHas76hohyO+4AHj0PaklhkkbJGRUikKfTmryXSrGOBnHegkzBbFcZB4q4I9sWSeMVIZA3OO1UruZ3UgHilsBHJcY+UHjPrUUjblwOfWquHD5PPNTxAjqM5rO9yyAyZYgjpUUpPQdulWXgIwQOtQsnQkc/Sobdh3I0fsf/wBdSRRs2Tg4z3oSMEg45q1bOEkG4ZFOMbsl36DWURgDHUd6iAKkjoDWyscN1GOAGU1UmtwpwMGqsgd+pSwHyAeaQEp1GSKn8rGAeD6nvUbLuGBipasQ0Rebz1OTVuCQdDx+NU3hIII656VNGhwCRg1K3JsSSSDeAPWrEcPmJnkmq/lHgnqauW77EwTVK6BEJjUEYGR70/ciDIAB+lAdC3X60jBWGByPWqT0L2EjuPnAJ4JrTFtDcIMn61kSQEYI7fnT4pphkDnmlF66hctTQRRMAnJBPvTIlLkce1JbxSM4ZxnnvWo8UcaZPytjpmnfsTe5nSQbSDn/AOvTJC0ZBByO2KS7uPm4PApIn81eemOa0uA6K4JAzxg81KRuJIOeO9RIASf0qaBx5oUkYzwaFqL0IfMZGA2mlEh5JBIrqYtChubdWB5I5PvVO90A28Q2/Nk/w1Y1c5yVN/1pEZ4hwSD71pNp5UZI5XtVORGDAEYHSpGncuWcsbRlpGAIHWmsySyYJ49Qaz3BQYBNNiYg5JwO9SpD6GqgVW4Gff0oeJnbjpmq8dwFXqelTxTh+Bya03ZCHfZ9oGTzTnsSw3Zz7Vbhi83G7kVJJDwSD0qribM82hC5POOlV2ULz6GtWFw3DdM8k02W0jP3MHIp6WKM2Io/LDI+nWpUt4ZsgADPSkurdkIIBA9KbArg9xVJXKRMul9Qj1UnjktCc/mK0LUSIwOcgnjNSXkO9Rk9etTygZUN2CPmHPck0yYLMSCcCppbIL0/MVSkt3jBIOeeBTsFrCMmzO3PBpPNYAgg4qJWeIkkHJNI8wlOM4pWQEyXYTnqKcZQwJ9agEIwcHJxwKYqtgZBxnvSsA9kD8g5PcVHFGFkx2qWOMDJz36UFSDnFJR0E0WliBYBHxnrzRJYtKc55FVFlKnOcYPWrNtcuOM8Hr9KpaiK09uycAEkdaYIs9RjitDfh8EZHqabIybTwAagChvKnGc+ntUqY6sOveoHTdJgZznk1eig3xhRkkdzQBWcoPunnNTKwdQCcGk+ylWwTj0zUUqFDxk00wLhZAmw8+9VZZDGRjgU23+WQFySK1J5Lae2A25YdCBkirTJe5kmUysMZODwKtRkheTx6VNYaf8AanIB2sByTW5D4fRFCu4YY64xT9RHNzuCoAAFRpFvyp5zyK3tS0EQAMh4PT2rLiieGUEqSAcdKTBLsQrB5KnH61RmucNtxW/d3MTW5AHz4wMVzzRhpDkdam9tB2uNSXByvBqWOR25689TUYtWyNo+X61aSHYmO5pRuFixBNtUgc59ary70OeuTTVzC9PMwxk5NU9gsIGCAEgHNSwFHHIzzVVmLH2oR2QYIGDUC20L0jJtABqpPGrsMdfbvUbO1PiBPJ/Wi+lh3Imt8cilLnoPrUxl3/LgD0quOJuAT60vIrcbubk80kZKkk5x9KlkByCAOe3pTWIxkjj0xU7BoK0hVMg801btsAA80wpnjqM00Js46GpbdwJUlUSAscGtmGQmIFGJ4wawo4PMkGT09639LeK2U4AI9Ca0QFd5Sh+cc981XNyhYgjIIxWpcxxXeWUbfasme28piB09aNQIFtIjJkDg84NJO4iyF9e1LsZCDzS+QJBk9SPypD0KL5JBweadGxjI4yKmmtihHeoo433YYH6UktQZK8u/g9M9KQjamB1x+NOa2YKSOnYVWkuFgGSeatLUjciupzGBgZOauaHezQqSyDk4yR2qmLcz4cncOwrRtojsAAOatJp3EPuGTeWA5POKjBUrgHGeasi2ORuH50jWilgR06YHapadil5EGTtBByQfzoTcWGeMnFXktEwCR9aguIdpyB+VTYZDLEQODnvioEcD73Qexq1ChkJGM1E9q28gjgGpa1FuIQAAR0pqEZIPTtT41UZDZwBjmmtgZOeM9KEyeUk2BwOSDSLKY/lJzg1Akpz1wOwpVOQe/rUpodmXEcyDHWmwuYZt2e/IpIGCE565pJpgDkelap2BGnc34eJM0izhgBuxkdqzBKGxnqKkidWbOeR71SeodSzKygnOT7mqrSCM5B5PWiRmc8c/0qPync4AJPvUMpImacTAZ4qq6EduKcIHT1Bpp3gkHnNTcCJAf1qypK4z1xUSkL0Henby5x0FYq6K2BmKNjoKC4c4AAHqKeYwRy2Pr3piKFcDBI70XfQm41iBgA5/nUsdwY+B6daLiJA4IBIp1vF57YC8VWq2AGlMp75709F3D0IqRYIo5MHIPcnpTJAVfg8VdhokjRGcBhkUyQ+U+F6ZpDnIIPPqKVVBYg96QieOUycjPHJxThO7yhAAMU21xC+exq4DGzbwBkcir8hMYI/nAZetTyoAnHX3oivI2kw4Ax0NSSSI6ZHHTp3qhJXKjlm+XHAPWnIATyOlJLIFXIOeelQx3A2nPWpvYl3JmgEjA9s1Jva2YbRyPSq9nOA3zHvxV15Ufk9PWmiUOXUpFG4Y46iopr8XAy8YB7nNRyOg75+lV5WDJ8tNXKi+gkcoLnPI6A0s+xUJA7fjUMW3IHIzVxrfKjHTHOalo0Mzhjk9cdKidASCMcVota4JAHPfFVZLZucc1lJBcrtEW6cioGj5wOvarmwIuD1pscalgQeazSb3C6ZFBpdzMocJketSx2jxsAQR6itGz1JbVSjDI7YpJLlZm3Lxn1NEUiblVYip5PPartvamSM7/wBaTKOoIOCDzWnDaPLGpBXHua6VYzbsSuXUYH60qxEgEjJq+LBlPzDjrmpltFbGTjB6VVma9DOVTkYHFSCB2HIPrk1dlt1jUEVPa3MAUh+SOlBJmrakryD+NQNAc8VoXdwGJCAgVTRmPX9apCZD5hGAegq7b3AIw3GBwai2A4LcU1wFbAOaLkXHSqQ2QeM06N+Bg4NIibuDyOmKVoyeFNaLYLsliuAG+apZMMuQc46VWWMADJ59atxxBVxnPNAkQlQRxwaEAjwB1pxADHnB9KZ94cY4702WtyytyRGVGSenNU2Xc5J659aNxDc4H41Lw3fvWXUt2IhEQ3qKjeASkjBNaHkExAqck1DgRtnp60XEZPlNFJlDjnmr9rqIjGHBBzwaZOoJyKgaJn/GrUiGjZS+8zBLgfjU6TF8jPFc4LWaBgwbcvXHpU8WpMGAORzzmlcVmbQ5PJyM1MERxk9R3zVG2n3pkHJqVWJyB1pNocRk0mDgE1E8gKjJ5qYEHIPJB71TmUiQHHy+lFrmiFyXOBURtzvyRUiziM56e9OeRpRkHPpSsUVJVK9MZqExMxyPxqy0DlskH1FSwkL8rDFZtC2M5bVgcn1qZExVmYgHCninwoj8E/nSsx3KLNubFPCgDA6n1qS5szGSVOR7VFGMtgk57VJdxrIc/jViFwFIPBHQ0HCYJGae4WRMrxxzQG6K0svofwqHeWHJxzSuvzlR60nk8cmkiLDoYzK4X37VoSWAgjySOnrWfG7R4I7Ust3I4wxJ+tSh9BPI3HIyCD2pyziHggk1GtwUx+oqRtkqZGM035AgMxcjHFaVrNC8O1+D61hhTuPJGPSrEbsMAZxVxuI0opBFN6qDVm7LSgFOcc1mIdx5znFWEumiwDyKak0AiZ3AEnrWlDGyqGJBwKrIBKNw607exyCTjoapO5BqC/SeHyyBn1rLk3RTE7jjqCKjLiLpzz3pr3AY4HJPU1SZFmTT3TTIQSMCo4FR+vJ96roGZsZq1HD2B5ppXKV2yTCmNhkjH61TEG9s5BqSZWCkA/gKrws2MZ59akYCA7+lWIAiNhhz6mmpNyM9e5qR1EnOeaVxsm+yLdDjjHb1pPKSNQpHTvUUM7oPlODQXZ2yefrQmIb5g3EYyKmgtBKdxOB6Gm+SAQevvU6nAx09KYE0kEEceeM1SeROg6g0jI7t8zHFC2wUYB+mapIBFuXVgCeKluZ0uI8E844pkliRHuJGO+TVKUhTgHJ9qSVwCKLe+0VPHaNHICATg1DapIXBVc/Sug08iNCZEGcdGFaR0YdB1peXNoo2k7Kl/tmc5K5qneamMFEUAdsVWtNUCEq6ZPrWqsJXbOs03WdyjzVA9akvYrfUsbCASOMVxtxqXmKdhxVOHUblGyJCOfWokVZm1qOhtHuYEEL71hzKydASAeasyaxPKmwuSB1qk8zMcdq52y1oIrgHJ61O0oVQQKh8pWBPfuKrs20YznFZlosrOXOD0qcICAATWYkzbsGrMdyE+tCkMsNHlsHrUhQKg559KhjkEhznn0pxXnOc4ocuwDmgJUEDmq0gYcY5q6l95cewjOe5qPzFbJA5PPNS2KxSYsBgDJpEYNkEZq621l+XGfU1Xxt4I5pomzRAW8k5Xinfa2kXk802TkkD1/KkKArgj6VpF2JHLIZOTwaWSRQce1RYZRx+lIyliCeTVOTY0O6HjrTSDjPTmpAmE6VDktxWT1GTAgKCOtPgQzSjB5JqKKJmPAyKuWqmKRSRjB5pxQupYfT3iwx5HpUM0YCgEZJ6mtlZwwBcAj0NV7owPlgMDtWiTEYUr+U2AcEc0lvcCWUK46nGas3dojEsDmq8cKHBA5BoAvyIkYCgcn0qtL83AAFPYsIxkmmRYY5POKLAReWQR/M0rKCRjr6Vb2IRyarPAwcFeR7VVgJLe1Oc4zTbhSCcdPQ0ouzDwTzVa4ui4JGM01oA1mEfJ4Apn2oswwefWokt5bl8HoetWl04RAZOT/KqTdibke135PT3p0QB4A/E1aZDsA7VCAUOAOKYX1BItvOMCrMUe4A9weaQoWAIOKfGG2YHBz1rNlEckIDgninRgq2SePSo5SdwGSaVZyRt70N3AmYq+cfjUlvIqkAHB/rVN0cdBSw54JpPUCzOrSPknNUrhWU5wcVd6Ec5FEsXmR5AyahoChGxzzVlS0nQZHrUUaASYYcVbhuEiIXA571OpNxfKIjzjOexqLYVHoccGtSB42AGBjuar3Uexvl5GadhGcysckkn8aiGVIIrRSNZFIbg1CLYgk9cVVhpFaYyvgscin27mPlTg1NKjYxjNRLbOuTg1HU0HS+ZOcljjrkmoWhI6kk1LyvBNRPIdwrMSHRpjrn8alRscetPhj8xckYFR+WVkyM1cUJaEcjlTwOKQEvyOlSS/KpyAT/KoFYgjAwKsCQk9B+dCMAefwpu/PJ4FMK72OKNRbk5wec0nB6Goi2OM00OB+f51KVyS0kHHsevvUM6ndtGSfanByRkHB9KkGCuWyT0ppdwKuxhz0qaNsEU4DPB6UkkZGMZIpkIbICWznIpgQHqMmpQhPBz9KFjJbGcc1SDciMGCQOnelSMhOR0q55RjTPUDvUXnptIIwenNJqxZUknCkADikkcSKMHmknQFtwzSLGcHGSazbVxp2CL9027gkdqdNcM3OOKYVIzkUBRg561SdhChy49qQBwckce4qzCgA4wc1MTFtwcE1rGTuBRbMhAB5q1/ZMrQ5xzjOKFhG4Mo960rG+LERnORwM96u99wOenhkgOCCMVAJSDwea7C70lp4wSnXuO1Zc+h5QkHBHUUmNbmSk7dM8n1pj3DqeCc1ObXyzg5zmmOiEetZtmhCb1245zT4JtxyeD6UwwAfSmxoA/WpDVmrFcBlAPWmzY2E4596ZbIrnjp61rNZxfYSxPIH61Vk0Lc5/Pp60wSZbkYp7kK5ApvlNwxAwTStcauP8AL3Lkj8BVZ4gOMcVbjDEHGTTWjKnkYFLlC5VAKMB2Pc1YiufK4IJJ6ilMYf3qCWEg5wMD86TTuCZJLIJDkce1RKRHw3emImWJPP1qwsQdcnrTKTK+0SE4PBp0YGQAMmnG3wcA4AohIRiT+GaWwr3HKqb8sMCppolMQ2mqztubIPemCY7gCevFK4hzEqvBpixlgT781MSAMEZ9qZ5gXAAxnj6VN+5ViMxjdyMe9KIwDkAYp7KduccDr61CWIPB7d6GVurBM4C4OKqqMnJ6dzVhv3mAvJ680gjB4PJ7ioSuIjiRWk6cegrVezjkhGzkgc9M1RUCPoMmgXDRg4JAPYVtFKwmrjHSW3JwTkng06KZ5OCOaJbgugAGSe9NhmEbDcOfela2wNXJLhCF5HOaqiN3JAHIqzPKSu7IplrfoAQ6nP0qWtQY2OI9SDn1NKoCvgHjNaNv5c69cZpV0sSyEqc+mKfKkzMpyEEAKOPeo1faCPyrUm0oxoDnJ75rPaBY+CeaTTYFeFQxwc/jUyoE5z71G42kFRkdc09ZNwxgE59ahJ9QuiZJAeCPxoVgsnGPx9aCpC9PpQkBKg8ihXQrp7Fz7RhMDqO9Vri58xeTnA7U1kYepFVpBhsY70NhuSKiuck8VatrcPJjoKrRjaoJ/DHWrCSmNQRn3NCBFi4tBbsCMc9KruAmGA5pI5Wdhu5FSSgNgDGKuItS/aa60UAiHpgN6VpaXqxlcJK+c8DNcxJtQAjr/OlWcgAg4Nap6Bqd7cQW00R2EdO3Y1yGp232eQnOVHc1X/tGdI8BzjuQaz7u7nlUgkkd81PMkilqTq6SEjd/9eniFXHB/HNZMbFTk5HvVyG5OACSQKy5rlFmS32pkGi2whJ/WnpMGxTvKDrwQOeRWieocpejujt+U0NO2wkHrWeG8nnPHpmr0GoRvGIyOSOTjIq07isMjkZz61YjnMQ55J7VAXEZwBwe9MkuAuCecdqY9i/5nmrkqMVGFGTgYosp1fHYd/erUkSvypB5rRPqBSa52D0IpjXvQN69adJbES4JJFSNp8W3JP0q0wI0In5BBIpoRFkwRkVJbxohKgkHPWmzR7Gz174ob0C7GXNkkq5C+5rKm03rgYOea21nAXBHQdaq3U4GMDI9algYk1vLAMqc+1ILokAMOfYGrst2pG3H1zVY7Dk4yc1K0AZ5oPfGPWlM5kXGOaYYBI3AxTTmIYHOKdwsNLOF5GPrUsblVBHSgXSlQrgA/TikWVAcA8emam5JIk7OQDTnB3A561H5iOMAYx6GpkxgDr6moRPUJYs7Sv4nNOhdo+ASTmpFdZPl6GpFgDng89TVW7FEUrMxJJqpJJuwM96vm2LNkdKU2CEbh1HrRZglczHkbbgjA7UQXgjPI61bmt+cE5qubIHpSWgFiO+2EsjYJ64q1baxKzAPIxx05rNksZEAIBx602JTG3ck9atXJszqDrUcsO1yC2OKzm1GMhgRnsD6VkMS5wCQaVMOuMHPf3p3DYs7GmBYHqelVZYjuGRjnmrEMwtuDyMd6bPcg8gd6hsNSNHKjHGO1JIXY/Kf8KheXHNOgl3DJ45qChZCVODj+tSJBvTkHmmyHdwDj39aIpzGSD+VO4DWUxkgZ4NNZHzkk49Kmd/Mzg4NRgsrcnI9KLisPiYA8jj3pZAWXIHHrRkAZUZP0qe3IKYbAz61S1ROxTiGGz1+tTPHnkDnvTWiMcxOTjNPJIHA4pDRXHueM9fWldB1HQ0k7kkAjHcUmcp3NQlqWgQpng5J70rKkhwQQfWmwxliSB+NOEb5Izj3qHqxkZQxnigSPGN2eKfHksQecHinSRCUbevPNaEj47sumM/iKTe+7ljiq5R4jgDHtUyRsykkdKEwSuOeUbSRg88ikhcbsgVXbkkYpIZSh4zRuyrl6KPzZCSOPemXTCE9PcGnW9wgcbzgHvVfV7iPZlWz7d60SsiSrPqG47QcVTa2a75PIPp6VUsonupjIThM8DPvXR2VuFCg4zjpSim9ybkNpZFlAHQVcQm3wuPrV2KMRjpgd81WunRzgMN/pkVo9NhE3mB0weT3quf3cgIyRRBE7ED1Nan2EBASCOOSKnctalFkEygjIIOab5XmrlTntzWlCkakjgkd6kSKN3BACgGqswMYW9xbMMDIzUz3O9grx4PcgV1EMELKAxGcd6oamiRxldowBwcYqWhaHOvCkxYjgkVW+ykMeeM9qleUISVJFN+1gnnrWDGlcje3AGRye/vUYjwvXn0qdH3tyOM09kBNTqOxCo52np6VK1uGUECmyRA8qQfYUqyNgAgdKab2YWGtABjHXrVcKQxycD61aJZuT0FQvEXJJ6elDvcaVhiysr9/xrRs7xVjO9QTngntWcV7D8qXYV/wqbsDVkuIQpyOT6VQlAc8HGecVXjjcvzkj0zV2C0EvUkHGM+lCu9yblNxkcc0qAlSRwcVdm00quQcnuap5MeQR0pAMZsgDnOetCMVbB6UEgnJGR3qXKDBHU0raXAkch8DHBGTU8NwLdSABnPXFVTuHPBHY0EYUk9atMCS4uVlOcc1GZRtAzz7VAVLDgc01QV4JzRcatYuQks+OoHrUuNxIHbtVSJip3Dt1qzDOpJLcU0hFm2hWRiCwGPU9aVW8qTGeM02MK/RsZqVoQF+bBrRANZQTkDr0NIyyAEjn2BpsT4fnn0q19oVQSRk0xeZR849HBpywCQZHXrUc7CRgFGMnvVm1BQc56dajpqSVADG/fg1YQGUZGce1StbebJ1IGeRWnZWCcDjnrmhCauYnOcA5qVQVJyPzrQu9NMb5QZ5qu0bKBlfrVIZnvJmXA4Iq1FK+w+gpjQhWYgdaVJAfkxg+ooW+om7E8DluTnB9akk2cZPB4PHSqpZh9BUTs78k4x0qJDepPeWSspZDnvisxQUYg8e1W1uG2kEnJ/So1YBssMnPesXqC1K7QNvyenpU1so9sj1qx5ZkTcOBjmqgLQk5GCelNKzKsWN+1gQTx61at9UkUkA9D1yf8apxcgknmliwH9s81pGSJ5Tvbi9JG0ADPeqguyuAc8Us+HAO4k1VkJIwfpXTIEWpLrfwMYNVxnfn1qGPJOKlVGBz1+tQ2Ak85hwcZB4OBn/AD/nvTjPxkc0xwT36UkUDMRkYBPapTIaEdiWGD36VKI2kA459am+xYIbFPbEagjtVpXAakR6YxUiQMOvTvmozclsgAAVbt5hgggH3rVEkJQA46+1TKcLwOatW9srHPB+tQTRbZGAPHaqWxNymxAbLcU3fj7tWZLQy546dqbFaEqcDis3oaIph9zkmm+YatPb/L3yO9Z0pKtjmsWWaMN7sXB6VDNMHyRnOfyqiG3cGrEKk8Zz61CY7aAqFgc5pY9+7AHfipwpC5OCabGCDgirTQ0NEpBwTUx01Zoi4IzUfkEnJHPrViJjGoB5HrTCxRJktjgEkelW4NXAXDoAe5NK8HRiM59aq3FqJFIxjPU9KsSVy4ZxL8yflUZfIw3Ws1GkthgEsB261NFeLMSHxnoc0k7iJ3j3jA596Ty2iwQefSp4GBPFJJw+CBVN9gv3Hw3RZMMOf1phVWkyTgHpUW3BOO9I5Ixjr2qbNgLIhZ+MkU5UdFJpY3+UEjmpFlHfp6VLTuO41NxXDelK1pG8ZfOCO1SxyopJIz+FRPiTIBI56UuUpOyKTtg4Jz6Gm+cwOB06U94G38jj60vlBR/tdqzHdDQBnJ4Pc0rRh8AHimFSSAR3pyqUwc8e9JXQgRFU4JxSTBNp29abI2STnNQ8yEY6Um9dBoRICzYYkD1qfYsYA7+lLu2pjofWowm8ZBFIYjDkelIvykYOakWIyNgVKtsykdce1aIkCwVQRT45xxkDPvT2hGMAU5NPDqWzgAUl5i16E8JO3IHFTxzAnB4qC1k8rKtjAqaVQcFepqkJK4y4hHUZ5qFYHHJHFWzlwAOtTSWzxwBiM5/WrWwtjLlcqMDg96s6ZHJO+3JJNI0IcZHXPIqSwuBaThyBjPetUgJrrSZxkjpjgVl7WhJVgQc4Nd39oiv7QtHjzAOQK5a9gM8hynI9BUtK4FOIJ1PWnjC1WETRuQQcDtViNxtAHPFS9LgDEjntToJBuGenrTXGOD+VNCkEGkBoOUA4+pqCSYc469qiM+EweDUanecg9e3pQA57kopB5pbWXzeT+VRTbSMEVHEDG3B79KtLQT1ZauHZwVBOMVRWIq2WrZSzZoQxU+5qnMqNkDqKLJMLaFjTJwrBQu45q3eXjpwwxmse3lMEm5DzS3N+8uS+TSuhpWRHcytuLDvUQkyORg0ecJMDPGetOGBxRzWKViEykEZ/Gj7UD2x7il8lZyQDz3qq0RDlc8g4qHJ2KS7llJC444NG/H1pqo0a5K5B700HLc8VLdy9HuTwu31FI6Ek559qtWqRsoweTxUv2VS4JPBqGSZPlkNkA9ehp4t3c7scVqS26BsYqB3VWAGcdKS0HcqiNl6ZBpY7nDbW5q7CRcHYEyaWbSwFyDg96fUWxVLKRz605UDKQDUMsO0cGmwyFM5OOaYXZLl0YZ4FO3iToMUzzTISBj605I+MDOaAbBIhnPvTZVAIxxSkOvHoaRW+Ygnp61SRLdxFXPb86jEgyQRj+tWwm5SQOOhFV2jHmHjmmBEATwOn86f5AAyfSpCmFOB+NV/MfueRQFySGXZx0+tW4Zkcdfm9KoBg/BFOhiO/PbtmnGy0A0GuSyEZ71XeR9oyc96ChGACOKmQBxgjp3rRW6CtqQCb5cMfoKSJwpGQMd6lmthuBAGOtNIA4wKe4zRja0nQBgQewqJ7KNcsD8tZ7fKc5wc8YpH1LERQtzU2AJ5VTocj3qFdQ2nAAJ7VTYPKflJxT7WNUlG715zS1T0DoTiCW4OSCAT1NXltUEWCvIFWAUKDb1x+VSKu9MAZJNWnYgoQqI34/CrYiZzkAkU77MFY7gOO9WorlI49oxWmlgM/yWlYrjFOaw8oZOKe0h35HB9qhmMzMCScVn1Gtw4Ix3pOQMZqNFIOSCfrUzzBEIIyTWZSIY0Ltg5zThAFYZ4OajV2XkZ69RTWlJfk/jTXmNIvMq7QO+OtJ5C8YIJ+vWqyuzEAnipWXoQeetIY9kAI6cdcVYZ4o4hg84/OqgRz1OfrUsMY3YcYGetBJWYhjwOfWgwhsHv71be2RTkcjqKilKrjB69aSJ3H2yHsatSIwHI496qIxC7gT9KWS7faAOfahK4WHeWNuT1qSPHl54P1qkZy/B4OalhLMNoPWhJAn0Gl33ZPIzVpV3xcHnGKnhtl2gkAmllRQPlPPpUW1KMs2bb2wBz0pklu0TjI5q8kpWXBz161POobBJ4osBTtnbcAV471NLayOwKJ9QKaJBG4AFXhqBijGOuOlWl1AzpbN4/vqelUniyxIA4NdDHfLcoQ6g++KzLyII5KqcZ9Kb2Ay5AQvP0qNQQRjPWtJoS46YBGetU5ICG4HeoaBakOCWwc81IIQTnpShCvJ61JE4Xg0JEsDHtOc4HvTlUt0IpzFe+ce9RM4HAOKpK5OqAPsfJ5HpVqO4iK8jms1iWYgU0sQDnk+lKzJRp70xkY5qJYyXyOmapRSt3NSi6Kd/rT8ykjTD5TBzVKa3ySRxUK3TZ68ZqT7Tkdc8dKG7lIhMZGcDNOi3cY59aUEg5J69u1PBzgismUNe34BPFRGIrnB+tWy4KYPBPao9m7g8CqRLK6FgpPX61JCgLZY5qYxAJ0zzUMjFDxx3rSJPQvxMkYww/OlQokm4AZByKzlmyOSR71F9pZH9R71poETpk1G4kG1eQKrzyTZIKkZqLTNVVSFZcnrzXQPeWkluSQA+Oh6mpbRSOSntnLbu57GqbWhUnPU1tzzoXJXt0FUZJtx6cfSobuUUEtnc7SMe9Om0mVMNjj2PNaEW1+AORUM91LA4zkqOgxRZMpMfZ2ohh3Mecd6jk1IGMxEcZ61AdTEuQVxTLaJLi5Cgklj6VorNE9TRttNiuogwIBNN+xCGTbJyoPXtXUaP4VBQE5z1Ge1VfEWgy2qMQcgDOfStFFCbsR2WlW1xCCjDPcccVmapossLEhcr7VlW95cafNujYjnJwetbEHi9jGFlQE92YHkVMkkK5ihTExUj86jd/mwfzrSuLyC8G5VCknkCqLwjdk5yelZNalLYrjCEnGRSsSAMfhipxEFA9aRo/l6AHNZ2Gncgil3cHP41FNGc5GcVK0ZUkgUSMNuM/WiwyqBuOM9+tI4A5HJ9aRn+Xgc1E0h6cetZtlKxPG4PBPPTNROSGOOB9KasgPGMHvUowzcgEGp3KWoschZeaZOw2gHkjvUy4HAGaglXcxGe9Xa6KJISp5I5xViGONnBYkD1qqIhGmAeaiZSOcnrVJaEs6KXSLZrXzEfBAyfSueuCFdgOQDSGeQgLuJGOcmnW6Bic8n3707iGRMByeSKldlkIPTFR3MYjAI4zVJrllbA4qOaw7JltjnryPSo1K7v5ikjlMvBBJpTGRzjn0qlK5LVy3BMV6frWjazSHGwdO4rJUEpkDmmi8e1yTKY17nPH61pe25J0colkTgEnHOayZ7WXJLAjB9Ks6ZrQSYCYgpj72en1rpbe4srxQAysGPBHrRa/Uj5HGxoTwfWpY4dp3H6101xoCKxeMgg84xzWVd2ZgxlSCOxFTyskgjuEePaycgcYqEyYOB09qdkkY28+9OSMuckYqeUCNnAAA5NQtGGIyDk1ZeAx8kfTNRFHBGDk0uW/Qa3EW2PB9TUywEAj+dLCHJG4cdasS4KgD6VXKhorBAvAqUW52Z5A7VJDGGYAnv1ra+yxNZgZ5xSs0hddDlHQBifekAypxz7Vd1GIJwBjtVCOMnildpaFDVn6rjnNBXOc/WnSwbORnkdaYsqrnOelZ3fUoa0S9CO9IsY6jpUoIcUowBkDipvqVYhbI5HWlW4kQ4J4qeKMsCQKGtmJ6YJppglYb54kAz1/SnRkZGD39ahkQpxio0Y7sHgVSYzYjuAQF444oktjKuQOD6Vmr8p4JxWnY3xhTDc8960TYrXIFDRHGCMe3SrCXRQYLZpLi8SVsYqt361on2J1RajumLEk5x60NqIb5T+GahWILgbuM5x61DJBliw5/GrTZUdC8JS+CCaHRpwcNyOtZzXDomFJyKSC9ljODkg+tNtBqy+yeWoAJzSBRyH5zyBVT7S0hweMnipIyQpyeSODUthYWSCNyQBye+aqnT9gLZyM55p7O5brnnrVqFh5RVjnjqaFLuFjKFwq5GMkHFJE6u+TmnzQruJX1pbWBBJg9Saal3FaxWlg3OSB34qJ7J+CAQfatm4txDHvHIxVVboSAAj8aTsIytksZwST71atbry2Ik6GrDlCCcZqB0DEAClaxJYeSNsFDz3FSRTAHGc5qmIj0HSrEenyldyHJ96rXoK5e80kAAZA70i3B5HX1z3qmJntgVcEn24pI58gHPNNajJXYls5PXkdqkCArkcmoWbC549aSKclgM5+hpWAvREsAG6e9RXFt1I4HpUbOdwHT6U8uSpBOePWhIEVEh+bJwfWllIRhgc+1KpLMQDgd8UGPPJ5IpNW3KsJtEgBPp+VRsqkcVIGCgjGe3PeqySksQRkc1HqAvyjqMgGmyR4+YcZ7VJNhRkdPSoo2LDmobRIp5UD+lNAO7nvzxUnJA2gAUxg4+bGTmk5IBQCTgDFLv2tgnvQkoYDs3pTwnmsOx9aadx27DkwSCD9KkJCAHPPWmBRuAHXvmp2iDDBI4rVPURDvMmOAeamVQFAPFRqRAeRkCke5WQFgMY4qybDJVUA96qMH34XpmraRtIuQCRUaqUJ3cetRYFe41JGhTI5PcVEZnGSep6U9nG7gYz3xTjCSMkYHrila5RXjlJYFun1q5C6kgg4qp5GSfrUkKbeD69c0tUK5cIWTkmn7yqEduxqq3yHjmjzD0J60loK5FLycL1p9vGHU5PP65qLPJHGaaXMTYBwSPWnELi3REQyeDis8QvfMME7e4z1qw5YtliSPfrU1rhGBHBz0q1qIjjsWt1CqmKu2xZDkjkfjV0sjxg/xYqqSyHp1PpVXsA26uJeozj2NUULFsnOc981pqobk8++KHgiPQc96lNsB9jcbAA3JrWW+V4iCO3GR0qjbwJvBA59KmnhxgrwPSmgIRKFcjpzkGpTKVAxwPrVedRsyRyOlVFnPIA6UXGlc1FlZ2OXIx0waimmdhhicHuaoxXR39asXM25BjBOanm7DSsQXFqOTnqKrNEAuD+lPe4OQD0pN4kIBOOOKyvcadhI22sBwRUjnC80wR7WBOcetPZ0fAzyO1LUrXoQeZnIx+NDkkAAfWnmE5JA4qMEliMEY601di1YolO3BGD604PlQM49agl4PXJpQrcAg1LvsMlMQBBHPr7VIIMDecY+tMii5ySc/WnvnG3ORn1pXZWjGxuofI5HoasKwL5BI9qrIFRscZ96RpArgg8ikpNEmgxlIODleh574rPltpFJJB5zTrad2cgtx+Qq80ZmwCcH+dDdwMjy2VsEZqRI84I/WtX7EF+YnP9aryoqng4OaaWgblMsQQKkY5HI5p7hBgE80KQy4AJ96a7EtWFSJSM9Pem+Su7H6UEFfXHoabnAxVANCCNwCMg1IyKyZHrQI9y5A5FOiO3g+tNANjRxgg9KuQyl8I3BNNyo4JFMdVUhlPPqapaAWjEFwQPxprKgBLHFVxclQcn86YZGZSScjNDasSy1DbpOxIIGKnwkQAzWSkriQYJBHpVtGMwGcnHrUqzJauaULx8Nmkk1IIxA4Pt1qlEjjthacYA3PBx607DNKLVkfG7mnSXcEqZwPpWRsMZwQCDQD6YABqldCSsXXjE2AgwO1Rz2Hl4IPJ60kV2seMnpxmkm1AkEk5GaPUGR+UwOOPTrTZImUYA5p3mGTkHjvQZfnXn6iobGQJblWywx65pfKTzAQM+tWnYuOAOlJHbZjJB57VKQtnYj3bAB0Geg9aieRJWww57U+WNsYPJ+lVmBUcgkilsPYkWDGeODTWwDgdegoSViQMkDH3cU7aH5waXyKV2dslursecfSobi3Cng9etMe4Ktw3OeSaJJmYADrXTdkLURUAIA/GnKRzjtVcM2/Hf1q0F2oSRyRU6ghFjDP9OtXo0TywBjJNUOcZGc96kXfjIJxVRTE2aLhRBgdcdazHB5HX61ZiLFRk81DMNnNUkQ3cgCH071LFExyQcGmxK8jYHTNaFmiBwG/OtEtBXGW5aIjcTg024ny+AfxrQuI4CmFYE1kSqfMIXk561WwJWLts+0HJ/Op/tKoMADms+ONuuenOKf5oIwetSyohduWGQOTWbJASemDnjmtBlY5POBTCqBck5PUVi9jXcoCPHBHSnxqYh8uB9aleQcDH40qqGxzzWdm2UrEXzsvJNNWRkcAj8asbSvQZNNERYjPWnsNDhMW4IOKegzxipo1iVevze9Kkuw5IBHpirVwYpYbcEfnVZwGyc81ZkkWY4Awc037DtwxJPHQVS8yGUkQE9OvXIqKexWQ5UYPqKvmEg9KdFGOQQM5oEYytLaNg5YA9SKmj1FJ8gHkdcnkfUVovbByc8Ais2+08LkpwQOo/rS1S0AlWXee+RTS5zkjIzVON3hXDZJ7mpY7kSEAHg009ALUTqSQcj0oZATkH8qnitkkQknmlSDZx2qrai0QRoMDJB4qVY0Ygggc80jxdCMg1D86sRk0rDLU0IK5/lVfyUOc9TToCzvhjxmri2QKZzg1k1qWZMqBDx2NQu25cD8BWhLbnJGATVKeEgAgc1LVgKUgKjJpYTuGaV4zJnOQO+aSFfLGO3vWdmnqC3JCCUP9afbEEYJ/Gmou5Tnr6VGGKMfQHtSTZSNe0szIcrWlb2o4BweOc1labcs3ygkEnAq3NDPFlySOM1pEETzQrExJww9u1Z8zbGO0nHepoZvMUh2yR2NQMwkYjHtVpEIhLk8+9SwP6tkA0NHgHjFQlTGfbNMZcefYuQealgvpLhdjkkZ4FUI5fMBB4oRjE/B4zVWFuajwiLBAyDVeWIOMg/hQkrSJgnNCwPwaLkj7S9ezJwcVsWl/BPGdwAkI4rFCK74P4miRUtiCDkY6+hp6XAdfSJ5pAHGfSoUTuDx6VG84mbPXmnwEgjI4qWgJGAcDjOKNvGOtLKSeRwc5qEEhuM89+wqUmA82xIyfXvThDx0yfapDKoQLk9Klhjyc9RTAoG1LPkgn6Vq2NrCQC5G4evrSo6pkEZPY1XkkKNuBx7VqmrE2e5vG+iitjGUBAHUVzWoOhJKHHtTpbwyhgT271RKbyRk0nYad3YjikV2wTzmrLqmw4GTjrVQReWck/T3qUvx0rMpFcQEtkGlJKYFSgk8g8inRxlwSwzUrUa6ECpsGQ35UioGfJHOeTVgIBkHimhVhUuc7QeSKpK4zr9HsLLUNPVWVd/qw7+tYWueHW0+QsDuU88UzT7+WFsoSP61q3mpSXVrhxkY6mqsO6Odso9oJJyQOKmjkYyYbp0FPtXSOQlhxnmluHSRwYlwP51m0rDRYBhZSGHNUJUAc46U9gQMmqolG7byRmsmrDZpWN4trICUzk85p+pXonHyADjnFVxbF4Ny81BscZGcf1pC23KLzlWINSxKJeMj8ajliOSSOadaoSc+2auKaC9yTyWAyOx4qRN4HQ59qcpLOB2Harv2bGCOQRzWlnbQllBCW6DP1pmPnwfxNXJoGiJI4zWVPcFZMEZFLVk3L8bAZGeKikcZ44NQxyELkEn1FKriQ5xz70le40u5NGC2AT1pskYXP1oBwMjP0pHLEZPJqkrghnlgtmjdsxgZpqv1HvSlgAPrVJDJQGYAgYoWVlIBOfWmeYSoANMMvltk8iq5QLgfqT61XnvUSTkZPtUMl2ZRsRTn1FRrbDq5yfej0AlYvd52A1XfT3Tl+prRsmjhKn0rS8y1mwGPPfpxQCsc1sdBwPxxSREswBBzXQT29qQQjA+9ZrRJGcLSvdDsPiPlkFjxVuC7GMdqoxnflSe3FMY+UDtPNTzCNCWYs2ASeaicEAEZqlBcESDPIzzV2a8TYAOSDVXAPNMS8k+1AvGZegx05qKSTzVAFRyP5acUXFckkn288A1VluGbNQGbJyemaCxzkHGay5ugyxBMSMHJpXJJyOvrTIpArAHkdM1YwJOUOcVSfQFcZFvzgjipmLqMA9e9JHlGwTzU24tgdearcBonfaAetEcxaTBP40/7MzjIP/wBaoSnluDk5qeoF7cCgAOTUBTnnk5pwwkYI64701bgoxGCfxoQE0ajbgHH1pQiKCTyageZW56NnkVHvJGM8UWJXcl+VmwBk09CU4/KoYsAipZG4yPzoQ+hZivCo5qrJdfOeeO1NVwBg1G4UnA6+tCGX7ELO2SRnrirc9uHB5wcdRWOmYiCCR9KtjUiflwPxpgRNE0bdTgdDTSzO2MHmrHnGTHGR3rc0jTLe4TLHkj8atNEGHbNscBjwOeatyTK46dOK3JPC8ZyUPPY1i32mvaHaTnPQ07DuZ08x3cHAA6Cqk0oKg1OUw5BBIqtcRjNQ0UmRLOXIB6VKLcsAe1QRrg5xWpFqKJa+WyAnHBNStWK5S+ZeM8fSlSylnOF5NI7F2+UH1xU9ncm3fcQePWrsiGRvp0kHLKR+FU5AeeOlbk2qG6j2HpWfMVCYA5I4NS7slFSGNpTkdqHgOcGlgdo349aSaQ7+Sc0tS0xPJ2AEE+9Cqeo5GaByM9adHKBwRSLHEErjOe5qRJQmBxTG24yD+FMjYbiD19TU2AmlKtg5+mKajnODSSJ0569KaEx3zVpaC3LLOMYHPNN8kyDPJ+pqEOAcAmrEc+wBePoKNVsSM8gKCSOagEYycYJ7Crc8wx0H1qln5g3v0o1AI2McmeR39qtLeFRgknPSmhg/JApAoPJHSouholA8znPNPiiJPt0qmsj7/lOBVv7SSuAMY7mhNMoFQW8hycg9amnSKVMg5HT3qF4TIN+48jGBUKWkpzjOO1XcEMNkM5AAJ7UluBZXCybc4PpTZrmSBgDyB1qSKYXIIAyT2rSMrAdzp3jS0MQ35jccEngH9c1pSapZ6pbthlkyOcnPavKr2B4SMgjJ4qazedY/kkIPpmr59QJtRgEV64A+XPAHSqdxEhYDuPSiZ5C53Nkk1G0MshyOaTmmiB0EeGwFzmtNbYvFlhggZpumQmN8yDIB5zWjdzxbMoQBjpWe5aOeuF3HAYgj0NRguvBOR/OllOZCT61PbQiU4J/Gps2CuQlwy4HB9artHnOP/wBdW7m08psA54zmq4fZwal3GmVCnlnOR9KaIt3OD71ZeHzATnrVct5fGT9axasPYjNrk8Gp/sxjiyeaFkAIPPHU083gIwRx60lYsji2jOSBj1qK4JJBH1qYKrjAPHXNV7hhwFIIp9B3E3E4PUikYkYz0pVfGARUjjKjPpWl2D2uQjHJGMU5Gwck81EpKnHUelCgucAnrU30BK5NL+/AyefeqEsDZ9a0GgCx5JOcVCwJ4PNQ9dw6kFmriVfc81pyRqrgk4B7moraInoMkUt7FKQCeo9TVJWQMcwSLIByPWsnWbJdRtnizjdwD1wfWpQzj7xJ5p4Ib60m7qxNtCro+nvZQrE7lyO571sxb4SNjEZPIFZ7MVIIPIqeG6Z1ABPB9OtVF2ViGrm1barewMGJaRR1zz+taj6/bXsBSSPa4H1xWZpupRIpSUcnocVHd2aSOWiIw3YGtVqTyse1xEx+U5zVq3nVkxjkdDWT9gmhXcATz1qeycqTuBGR3qg5WWpXLsQBwOlLbqoILj6U5bmOPIOAabLIjLkY4OaB2HNNEj4xyKiljabhRj1pDEky7gMEU03PkLgEZPvRfWwD4n8kjcckVYfUPLIIBK5/Os4yiQkk4qFZiH2gkijToTY1TdQ3JAYZJOMc1CUijlwBgGkSIIAxA9cUuxZ5Qc4A7motdDSsJMidCM/Ws+ezG4kEgVruqouWGTjg1nSxNM2OcVk0WivFFjgc/jSOShwRjPSp0i+y5J796ikuFOTjNQ1oCbFS5EXB59acl+HbkYHamxwpMuQeTTBAUJ4+lTZlJ9x0sgkOQaQKCeMVERjkjn271IGKciqTsUiVYsAlhTdw5GKQTbyATwO1TiGOQcEZI5zVpoLIqlgHABzzUyvkAelNltxGcjGfamoccNyf51SdgsSbz0o87AIJyfem71JwT+VMkHoM5quZjtoOhlUkg9TUpjRlyCDiqRUHr1p9vKBwTx7mi4WJDF3z0qIsQSSSPqaSZx1VqrxyncV659elTzMViwspXqc555q7AonjABGT1zVHyS5AB/Kp4opIAWBP4Gld9QasOubN4huJBB6+tZ8spjcYP860JLuSUBT171ntAXYk8D3ov2JY9r5pFCE5GOaRYdyjYefSq3knJGO9GJYWBU49qqL7kl9YfLTJBzimwgZIwc44zS292QoD5Jz3q/DJE68rnHOQK0TF0KAfD4xznjIqzFO8YwDj1qSSSFpgoAGeKW5hEajaSwbnNaCKs0glfB5NMFkV5J4PTFCxBWB6nvUkpZjwSAKaAjazl8okciqKs8DkEEEH0NakV3JGNp5FRXUJlyxx6ml1RNxltdCQgE5x61M00ZOAcnuBWc8JjJINMjR0fOc/U0723KVjQ3gZZTzQrh+vAxVOS7JAG38qWKcPwTyD0zUOSKJWbgjPeo9yjg9aMb+VP4U3yTglvzrNsmwPJ0700A9jjucVItsDknqOhzxUyxoAAR+VQ9WBDGxYAA8fzq3HD5icZJqq2A3y8H9KlhnK81LQrjZLcRkHBBqTcBF15olUyclqaIxgA8j+dER3GKSjg5+tEs5Lckjmnll+7371BIgc5rYdyZCJFOT+FPit1PQ89TVQOYuAKVJX3g549BVKXcm5vafJFBw/bnFX47O0vwQgG78M1ywkaRiATntS2txPaSbgec1onci52Nj4XgV1eQBmByM/4VfutFsJYSo2A4wO2D05Ga5ePxNNjBJyOpNVbzUJZ1LrKd3fnv8AWmvQa1Nn/hEkOdkmSeRgcVl3+gT2OSRkDuKhs9euYXXMxIHG3PFb8XiVJYdkq7+Oo609GByHmFHww/OpGjTywSc/Srupxwyv5kQwCeneqDzxRRHufQ1DQLzKl5cC1jLgDA+vrWdZ3r3spJGAOh5Oatu63HysODx7U1IkgfCjH+70NYa330LSLixkp0ycU+KAIMnr/KkgXd3PPSpHySB3HFVe4AHZOMkj9ad5xcjPPPemxLzk8HPFPkhwcgg/Q5ovcCdcAgk5z1GKQxEEnt14qOHOSCe3WplZgpyMgGmm7mbVhInZGGMgelWRKzt83T9Khh2u3PBJ6U6TCttB4HWjoJDpirkAd/WqslsBnHfrTZZSD3x70u4vgA8d6hmiZF9lMZGMnPTFPELsM5PAp0jmMAnHFPivBsIxzUstFERsc54OeRmkjQiXkdDzUznDkjkk80qnbk96lbha5IxU4B4z0oTTWchgcgnvQDuK78YFWlvxGML/ACqtNhWHwWRUncMDHemtp6YJXgn05zTZ9QOwDt3NMh1E5wB061ovIS0K32TYxyM896GTjBOM1dedZMZGD3pkkKSgEH/9dF0BmOCp4yfehcqAT09a0DYsw4OeM4qs0JOUIOM4rJ7FJ3K7yjJ4OexxVfa2Sc55q61mTkDgDuaalsMEk4rG1wC3GBknFXVf5QQeRzWa4dJAO1W4nGAB1700y9iU3L9OfoagkO8nPBpHyTnPeomJU1QrIVvmOSatWUfJINUHn9TVqwuQJAGOBnrVLUzLkqL0I5+tNjt1k5HJ6YqW5bdyOhGM023jMbgkkVV+5NyKaBlXAHPaq/luuAM5Na7YYg4yDTxbxS4OAKejKMkW7EZY0rJgc9P5VrTwLFjHNVJ4dw6cUldgZRzup8Mwzg5yPSn+QScgZxSPF8wx1pNtErckKqWx37Gp7dSq88nNVAcYzyasJccAGiLEaUM8ZjKv1qvJOEJIPHtVcMHJ5yaqXEchIAzg1d3YaH/bzIxxwKfHPnhjVZLRgM88+ppF+SQEknmpcmtx2L5IYAjIqORS3Gc0hmGBjgVGspz+NJyTFYdHKY8qT9afE+H/AMRUMgJYHrUkYBHNRe4i0s24YzzULXrxNheR3zUDMVc4OB6Uq7GOScexpq5PmaULl0G75veq1wBuIGc+nrSJcCIAA1E84eXP6VSu0F9RVGOgzT41yQCSATTUlzIDjjvUgmGcjGfSjW5omdFgktzxSoGA9a0BbAtyM0/7EVI49+K2TuTfuZ8Y5JPbmtNbiIQAEDNQS2xGMDmomtXlGAPwq7EXZNbKkzHnn0pZCYSABxVWK1e2kzkg1dLGXg/nWiikBA11tQ9ATxmoFnM57n6mpJYxnBHWojD5QyBimtNwLcZCgEeuD3qZc5z+NUbSby2ORn2rSW5RYxleavQWgLbO+CRgHvTRakn0x3qc3nyYHSq00zlgVBPpU3Q0hJQ0GAORVVn3HjjntUstw7ZDcelVWmAOD1zUNlpE7zskJGetUPtDbuRmrDv8nNQxp8545qOpY/fkZNJGW35zwOlTBQByKVYzjIH4VDRSREZWQgDJ9TUomLAAdKTyye314qRIjtwKYaoOSvrzToWO4gj25poDDIx9PenQ7skkD05NUibFiLapGRz61K9wCORwP1qHcG4xzUbpwSTTJaJVl80kAZNMeMo2Saghk2ODkn6VccCVAevr707A7FcyYBNRyyKSMHJ9KlSMNnOciqzIfMz2zStcEhrQo5IP61l3enuW3QsQR2HetxShAyOenFNktycHoKpJMGmjBtNSubQFLlCOfvDofrWzaX6S4B/Gl+wifjGc1Vm0We2+dAcdcAZFPZ6aktG0syFBzyDUM7huentWTDetA2JQQfetKGRJ1yOcjvRa6EgMgj5OCaj+3SsMA1IYsg5GAPamx24b8ayaLQkU7BgXOanLJMAR17imtakHB6VNbWgGSenWpaKKdxbKVPY+3eqiQ44I/GtW5jGz5Tk+lQRxDZkj8+9QxqxBHa7lyDn1qvc25B6Yx3q4oKPkHjNNuJAMZHJrPS+o99CDT2+zSKx7Vvzaol1BswAcYz+Fc0JMkAVYAKrkGqiWWorfCkhuQfWktsrJ8wyKpxXLxNgk4NWIro54BINaLYzaLrKJGwAcdqqzW55J7VZhfdyePSnna3BJ49a06CMcod2enuKlY7QKvtaI0ZIOD14rMkjIY88Z9akFqTx3BwBx7Vdt7w7OenSsyBcsBV2NxF94UE9R0zgtnBpiJ55C5oedHbj1qAzeW2VP1pXDoXI7BEySce1AXBwozzVeGd5W65APNaVm8Y4PX3p3YiBYTuG4HHrTJ4mUDPHoas3FyQflHA6VUe4MjdKLsCuxYMD1x61btbsIQD19aiVQDgjimyIu75fWjrcC+7ByCDwe1V5VZxhRk1EzlEBB470C+QDA6+9O9tAWpIkQVeRkntTVhw2QePeoXuCTgZwamifeAMnOOTTuAk0QYZxxVYw/LkH861IAhQhuT71Tuwqg4496nfcCiW2cgVo213EIsuMHFZIclsH1xmnlOM0rBuSSyiRyVPGakjJbg8k1FFGeuOKdDnzh6Z6VS0HZs0oLN/LyF49amLfuyhwO2K1dJIMBDdcd6ydQiZZWKnIzTuUlcoXeI0OAc+tU4bkgnrn0NXXYMQGH1NRy2SFMr/8AXNTuUkV5rwtkdu9V0OCCT3pzIUyCOn5mmMwK4FZbl7mzb3G2EYI/Oq88+elZ0cj9ASKXzWIwSc+9QKxZDByM4oOGOU4xVNZmTJIzU8E29xkYFUncLFy0iLPknn3rZsrF53BznHPNYzTCPBH41d0/WxbMDnIrVE2NXUNMdYTjrjrXJ38WxyCMEnOa69vEEFyhBPOOc1z9+8U7Hbzz3pbk2MmMkLwTip7cBzn35pRDjoBikTIbAH1oA0lslaEsDggc+9U/UelOW4IBUk5NRGRYskmtErgROdjZI4/nTJJFC1BcXZlJCcnPFNgtnfJc9qYFjzNwwozT4rYucueO9SWsYTGallKhgAcU72As2tvBEpJAyOhqjfqHf5M49KR2LNgZNTRIWIBGTmp5iUjOWOUPg5AzUxZlHJIOa1fI2jLqM9qryRqy5xk0XKKCsckA49aVWK8Z+tEkZHI4qMHawDAmlugFd3RifyxULSM575qeRxxgcHpUYbd25rJhfuRksAD3pjM57/jUhU5JPSlSLccZx3qebsF9QhkdBnBI7ZpwuHlyGFTcJGP8KYsg25AA55oUu4rEWzC4I59KFBH8P6VbjG8Akc/zqQR8DIpX1ugRXhh3dc81pW9iFj3ZIqJFG3IHTrStKVXAPWtFqFhkiBW4NWbZVbgnB96peYVGcZqSDe4BHWrVxlpgUJFHkiQAkVG4OASeR1qSG4PKkZHuOtJK4kKyAjHoaglQJ061aIB571G8eeAKNwRTVQ7DIxzVo2v7sHIHHFEVoXk44789KnuoTFGBnPtQhIomJ1II6VPtZY+fzoglyACMgHmrDHKkHpUpO40UUV85IBFSCEnkD6UAkEntTopD0PAqkh9NRmCFIPPoaRbcscg+9NnJJwCetOhkePPU8darcm48F0OBmr2l30kEwBzjNZpuNrYYHrVuKRcbh1xVqxLO7t7+OWAYfBxzmsfVD57kZB9K51b6XcQrke2aliuJpHCk1QIdHb5kKkZqtcwoj8jH1q/dK1socc5Gaybi5Mpz0IqGjSOxHLAVG8Dg9KhiAkbGeR1zU7TtJHtHYdqpIXjfI6ZqUkBqQQGMg7NwrSj06K9iz/q/X1rOtb5lABwcdjWnDrsEBHmpnjtVrYzZHL4e2xkwtuI/I1mz2cseQ4Ix6g1upr1pE4ZZfkIydx4FJqGtW00R2sr5HXNGhJy4QI2D174qN/ofxqzJtll+U556VNcW6xW+W61ErFrQzgNoBFRO+DgDnPNSu21OmfemQ4ZsseKgBYy3bJFBjJODwa0I4YSgwRntVeSMhsjpSTHcgUsSBjIHerEalhg0R+wzUsZBYjGMVa2C5A0GBnHNMSJtwzzzV9kzGSOgqDOCCOlVqTcUqCMHvVR08s8VO+WPBz7UwW7ydqhiTuyMPjknAHPFOE2/jHWpPs/ykE4571VkXawwc4rF7lonA2HI5psk/HFNUnoc0xYyWwTnPWhbopFy1mYYyePc1rRXEZXZj5jxk1i8LjmplmJ5HWrvYaVi1d2CSpuDgnNZqxtbSBgenapZZHxwck1CdzKcnkfrVJiZPNci6wHwKhyIASDkU2NCSOOcVN9nBHOTTuK5SkYtICMkVow3aRW5JXJHrVbyxESByfemYLg8YGe1Mkmi1NpGIAwOnFNyWYg/nRDGLc5K59cirDBJMFSc0XsWZs6lnwM4p8O5CBn86seVgkn14BqCVh0IxSuCsLcys5AU/jVSWN36jirAUsMkg49KcCQMdqQFVEITGPrUZjDHB4Par8b5yMDA6Gq8kRZsgc56VHkBVmhK4weMVW+tWp1dCM5qrIpA5qLNjTdwB2AnOfaomAOWPWnKp5A9KRV3d8ntQtx3uxd5bFPdW25prReWBgkGpUJWIg5z2oKuVYwS2Sc1YEqxsMDNRbSDwMc8Go3ypBI71K0Balie4DAAcc023YMcE89zULYPHWrFsiEA5ANF3cZIGMDZU59hUcl6ZGJapfIDHO6q1xBsbI5Hanq1YBksgxkDNMUHBJGKmSEbQDkn1pwQMu0cnFK1yNepXZlIwM+9ODhVwBjmopYGDZIOB2/rT1Vn4AJPajUNySGfJwQD6VNHOyvkHJB71CLVkALAj3NMjkKHGM++K0i7WuUrm3BrLINjAEH16ipkCTZIOGPvWHwWBOenNSeYUIdScir57C1L91byqc9vWoPOKBQTk1dttVR4QkpyexJ5qpeIknMfP0o5la6CwLdsoIB4NV3d2bpmmoGXggnmnD5OSCT1qXO4rak0eQuCOfSiGbyZQxG4Z5z6U2OQEg559KcxXjPIJqVLQVjbZ45bfchFZoJUgKc80yGc8gdAPzq5ZiOR8EYxVRYtwEu4BTjINIZQrZPr2qW5sMLlDz1+tUJMqMPng1VlYaLMwE6cDrWfJbsBjbn3GavWkq9CCQPetC1kjYkEcVm4qwMyba1aIbyD+NRXcjYIBwfauhmCSIQq49cd6xJ7c7jk96mzQzPWTpkmpTOCACODU/2IBckc9c4qN4A3T8qixoiBn2nPepklymR1xVfywrYJ5qSOLI4yPekNWGvcndznHrTkkDjB4PrSyQqFB/SoD2AyCKabQItBApzn/wCtQZNuT29KhBOBk59s0hlGQOo/OnzaldBkpJbcRgGmwoCTzU8yb4+CAe1Nt4iwIJwfWqbuCK8oxwPWmoTkg/rV2TTnQhhyKswWsUkeD97vmhRFuVLWXacE5NTtcGMYIyD2qvPavFMSpOB0xTGkJA38UnoJ7E4lRySeDTFjYvgc5qtIc8gnirFtchRyTn6UkrkliSBTwRg/SozEgT5sZpxuxIuRnI61XknDDBz7VorXFYlWBJEJ3LkdBmiO5FucDmqvkE8g/kamjhyOeT3q07ktENzuL+Yv6UC6uAu1hlQc4IqwqeVnPPoKjlly2SMZq0TYjS8IXJ6/WpobneMEDGfzqvNFlcgcVHGrpknNO7CxpGZFQZGfQ03z1dABmqkMq9G6+hqZSpcEHjPWmpMLD9q7c5x61C2DyKunyGj2k4Jqo8AQ/KeM07thYiUbmOQBmk+xLISVIB74qzHb+YCOhphgeJsDIHUVFr7h1KZWSJuMnHepBdcfMPrxVoxfKck5PWoktdwOetSk0AyO6jY4ByQeasAhyCMY9Khh01HJIABJzmpDAYTgc0tepNxrQgvkjg9/SpIYR04xTZLsHCgY7HHegTruUKe/U0hCyny+M8+1V/tLdCOKtSyxSYGRkD86gSLc+Mcf1pWbFcagwSxqSJQ7ZA+tSJFjPAwO1P3BAQBirSaKTEe2AHI5NVVBjfB5GeCKsOzMMnmoWO0ZxmrWhROkaDBB5zQWG7HWokcvx0PcUrSYGMDNO9tRNKwrQhlwOCarm3ZMgEn3NWFkEi574x1qHzShPGRS5tRWRWeJ0PGat2ThziQkY71ItxG6gFecYJxVaWZEzjqa1TQ7Fq4u4FKx7sk9j1qg0Id+OhrPkhNzMHD4xV+HcEIycik2mSPFoeoHI55qOJA0hDdR1z0q5DkwtuyD6moPJIYlf0rB2TKRKMIBg5I6VGHLN3zRASCRjvyKuWyKSQRk/SldMpMpSzMMYGMdKntG8wjOfepniVXIIBB7EU4KAvCgZppWYt3qSG3CLvBGM9ahDnpnOakjYlSrH6ZqCSJ48sD+FUmD1J40O+obiCUNkEkfWi3vgMEnHPOatidHIYkUaNC0M7JGN2c5waQOexII61rG2iuANvB9BWfeQiFtoA69ahrQasV5ZtyjJzxTElCcj8M0FM8dDSm3G3POcVlZsoeCJBuzgjtRn5hzxUSoUyD0qViCoAGKEWStKNmCeR0qMXKAnnketQFT9aZ9mMrZJIHrSd1sSy0l2sgKkZBq7YQwy8E7STyeKzYrXyzycj1NKgkRyVHHY1Sl3M2bF9aQxoTHLuOP/wBdZRaWMgjPXg9qglllJB569c1PDLldrDmnzXYtS3bXLgDJycc1KvzkEjmo7dlVwW6elaU08HlggDIGMCqexWxmTMytgZphhzg55NLPIHJ7VDl5AMEnnGKxsUJKmWAP/wBeo33IcAc+tTHiQFjk96kdUkyQOowKOUpPuV0AYZIyamSHcCSOlEcOwYzUiMVUg5BIrRK24yjLAGPAOM+lPgh28nGe1WhGEjPqTSxQE9PWqUSHqW1KPb4x81VyTGMe9GHiXGM1E3msQMEj1pPYixYW6EcYU/XmhL4sRnHXtVdozuG8YpwhUKSD2qLjNRZEkAyaV0RhjNY6XIhbOe/FXEudzg9B3FCdwEmidTgYxnmo1jD8HGaklutzYH51VJbzMjine4E8toNox+dVJIWT3NaMRBQA8n3q1HboVBJyaqIW7mLGWi6g9atxzJKoB64q1PpczKXCHyv72OPpn1rNa38twDwAeKNUBOygIeRjtVBoyzdDjNaMcRZRkZFIyJngYPoKl+8K5RaEqOR+Jpg4+uO9X3QkDHT1qrPauCTjj1FZPcVyNXG7k49RUwmQcH86oBSJDkHr1xTyp3jPTFQpMGi68Xn52c+lMFu8PLDjtmmW8pj6AgVZF+T8rDIx1rSLEVTl3wB060J1Ofwqb7QmSQtQ+duY8Y+tXd7kEyZCnsMUxwQcg8+vWnrJvUjH1pjvsXJGDWl7lo9HVzEuT0p8blwcHnHemSqrIMZOabb/ALlsnkHitYoC5E6EbX/E+lWIXtI4jkjeemax7sszkoRVfypdoLHtVpak7F6SJJpcg96tCzWOLcQDWfbuQpyTkU19SblTk44q7NIRakgRlLEfT3rPumC9BxUiXTyA44FQzL5g561KbsUkmQRuGGT1FPEhNQqhQEjmnRyZYKe9NMErE6SsXA5IrQibMIOMnFVlhMShjyfzqRJ8rtUZB/OmCKc7FmJPAz2ptvD5rADn0qe4gIXA5J61Bas0DZx0P51BoWhpcpIyCV9fSoZYBHIB1q6uquyhR09BUOwyOSe/PNLqUkV3JOMDjsKehZOCMj2qSVVjAAwSKdbgSnbgE9qEtA1TGQod3I4Pc1ZVECk559KFACkMMYPBqrK4Q/Ke+aF3Ei24XaDjmmrgA+tPgnWWIKVwfUU1oVZSVPPantsFyuJMyYAFEzgqAOvpSSxmEZzz6GqocliT1NLURaijUAknFPZ26Kcj2quJSy4NS243HAJJ9Kq5BZCHZkdf61XkTYvPNXQ+xNveqLsZHxnHvTVi0NgRSeelSSyYAGeKgMZQ8HIpwAY/N0zQtyWjRs/KUAk444z61ZNwkibO2fzrNRgFwOR2p6TogyTzTv0J6Bd6bHM2QBk+grPlsp7PJQfLWml6g5bn61G+orLkYGPU0XuCV2Z66owGx1AJ9O9WY7heCCCDUF1EkmQOp7+lZkkUtuco2R6ZrNu5SOhklDKMHJquJG3EKcDuD3rHi1EscMSp6c1djfdzuyKncospLhjnrTWnCjDEgVGAScg0wlXzkZqWhoSOfDHHTPepJFMp9qRIUPOPzp4I6Cs2rFLcrNalckdTTBI0fUZA7VpFlVAG5OKpzoG5A5zUpFDFYTkAAfSpwBb9R+VU4GMUmKvSlbiIbeo61auS11J7NxI+QcmrMkOAT/KsW33wOHBwRW9pky3bhZjgZ61ve6RFijl9pzwO1UJJdzY5612eo6XAbYtGwz2rlTYkzHHODx+dJsCuVcDIHFSR3BcAEfnV424EZB4OKgWxdiSBxU2JZA8YBzng1HlcEHB9DViUBVKnO7tVAg7yD60hE8cuzODU32jAyDg5qkcjufwp4zt460k3cDQe9HlgEjJGKiinGfU5qmY8DJPIPSljUKcg/hV3YGg8hHPrUYYluTxUYbg5PTpRHISwwPzo36iuXUsDOvynJ71QurdoHAPbvVxLt7fJBIptxei4XJAJx1xQMpwuTwasLJ5YyDg96p8q2Qaazl+KVwWpZ+1NvIzgVK0onUZHTqay2JXuanhlAGc84pDVizFArsSTgjpU0ShThhke9VY5Tzj9KDdOOD19adxovSFEG0fTiok+V+OpqCJyWyTVqKM5B757ULawzXty4hyTjPNQHLuRnIzUX2zyxg0wXq8lePXNS3qNCzwBBkjr3pkKYYE8qeajub8vgAZ5pqzfussce1N+Q+g+9ERUE9ayXRSSQMipbx9/AOfrVWLcp25/Cobd7ghyIc/jUixBuQec01wRjPfrTrcFjkcgdaW/Ua3HxxDGCPcA1JGoJOBT0Xcff0p8ZwwXGAT1qkhXuVroE8HIqqWK9DyOtbcsCeUOOcdaxJoWWU9xmnYPUcHYEYJ571NHvPU5Bqv5ZKj16nNSRzCMAsc4PemkC3JhIU4IOakSZVyT1HWs2bUAzYUZNRxl5nwRgGqW5OxenvBIflHNVSruct90mpktwo5Bz6+tTrEXI4HpWtmCZHbwRLg5wanEbnOBx/Oh7J0AJGfSrlopEeWGD6Gp2Bsp/dOTn6UrYdQeh7U663lyRzUXmEKQRzWfN0AI5Qh5Gat2typfJHArO2b8HJwf1qUL5a9ciouCNe5vEkj4H41mNcgEgACo/tBIK9VqGRgOfxqtxss8yYx6+lNmhBAJGTVaG4fOAOPersDbxyKBFVYDuyemOM00AZweK05oUMQIIB9Kz2gGSVNQ7X1EiCVyCABmiMNkHFWIIDK4DfrV+e0SCMEdagZnMu8cggCoWZFOOnvV2ZwkZwO1Z4USsSRzS06DsSC5KYwc+1aVhNFPH84y3oay1hG/k8VKAYzwaaFZmpJGkTHY3ykdKpy3ALBQMiokZnPBpyQMDnGTnqapAWooBJET371CJ2g4A/CplcouDnPtTWizyRk1dybCLcFwcjB7CnRS7TkgYqAZLbe1TqQifN+FUiiR5STkdKkhnO07hn0qszhhgCliOF+lIl2JJblh0JA9qQM8wwcmlCbuKfGPLYd80CQyOMIcnNTs4IBB+oNQswzg85p+wMBg81a0LWghIJAPFSwxDuRjPeo3RfXn1q1DaGWEbWyc85p2AgmswQWUdOtRonloSw596upP5DbJfu9M0l7GpQFOR1yKEu5BnLAJnyOQOfpT2RlAA4xx1qa3IC4Hp+dQSBvMJLcZpaoBIhslBzWnDIm4EHJrKZwTg9+9JHuRuvGapSsVY0r2+MgKk5ArPJEhIOAPWrTFJYssMH1qnwpwDU3QxmwxngZFSMmRyuPc0u7jrz2pVJC880Jk6FVsp3wfaq8zFsk1dkiB5BqB4c/561V11JsZ7fN3zjtStuIxk9fWrBjC5AGajWBzkkY5qW02FiNZHjPBz+NPN1NJwWJHuaYEG7nkg96mUgKOOTUDHK+9cHrmpYrb34pggYjeBmpi24YGRVC1TDOzgGnrNjGfxqaz0w3GT3pLqzMBwRz600kK4Lj296eSoXgc1UMrKBkZ+lEcpPUVSSH0LiMXUgmoZEJIA4z6VNGAQSKcUHfPHSqsTciitmTk9KkWcRZBAyeOe1O37kIHJFZ0rHcT1Pes2gQsshZyAeM84pNowM81AGJfvT3YnA55rn2N4odvAOBjpTgwJ5OKg8sqQcfU1Lsxg9efzpLUdrDZH5x+tSoQqgnr6U1YxKeBggVKLcAHk59Kq4Ij8zcQM805nCEZprRFWyOKYwJXJ7UXCw8ttIOOM1PbzB/vdPSqRfcMCnRZQcnvVLuS9DSMEcoJBIIqnLE6HgHGaI3ZHBzkUsl2CpBAHoav1JQiyZUhhz3pqTjfkdPeq4uwM9896hJY8rkUho0JZfk3ZxVVnWTnIz/WoRI54bOKEiBY9Oam47DWlKsAOn86tW4884JyT3PaomgyME+9NUtA2VHSldFW0LKx+Q5B5GaJSikEHimm9EkZ3Dkd/Wqu8NnnBpXRNi62y6ABHbqarXFpGoOOaIZR0BHpVy3s/tjbdwBJ7007oChZ2H2ohUGSePert14YntVV9uQRk4FXkthpUyuWBwcnFa7a7FNBgbcgdKWornCXULwvtYYI65qMkjGa0NXmE8xI465xWbh+4z75qXuNWY7zMkKeB60s0IMYIHvmmLHgZNSMQ6YB6CsjREMNv5uQBz60v2UoQRyQelMUvECSfertpOu3J5wefzq1Z6C6kYR1wSCBnjGTT5Nnl5Pp3rR+3W7pgryOvFZt5IshIUcZq0iulwtrYTDgcYpk0HlEYHfmnWEhh4LYGenrWkipOcnp3xTsiDKClxhhx2zS26LGSSO9X7q2AXKDGKp4YIQRn1NUkFxXkjmOAeaqND5bHjIqWK2DBioOc55qN/MVGB5FJopNWAhWTIqrJLtIB7nApckZAzUZUk8jJrN3K9SVASuT2PY1NBMVGDyPeoUyEIOfehD61OwjSjdHokUvnAxiqaEADB21ft7mOLAY596LsnUrGE4Bxz7UBGzgg+vSti2uLZm5IxUOpNEg3Jx3pWGyqiKBgelWoQIwCDz3NZ0LmRsAnOelS+c0LDIJB9a0jqSaa6gqHDE81G7xT9RyTxWU85YkkEGmi4YMCDWiGlc0BalT8mSCetOjna3PIJBqxo2oCSYROBg8Et3rc1TSoZLYNEBvPJxVCRh29/8AMe57Cqt7dkSZHOTTWX7O5DEAioJR5hzkYqNwJW1HfHt6HtVeO5G4g9TSrArsMd6Z/Z827KjJHQCs9blpjZWVpOPzoB2KCSfzprxtCwDjHrWlY6KmoEYcgnt61NmhozXctkg9s00cgEcHv71qX+gTWA5GcjrnOax3Yxtg5FTsUSyE7Mcg+1RREE4NIH3DB5oC7j8tK92GpYZGEfBJqSJCQMdcVErui4I5qWJ/k+Xk55rRLsBPDMVBVzkd81IDHnIPOfzrLldi+TkCpbeUMQDwa1SAsTyMMkjOelUnk3Hg/UV0EFikseSd3HBPesa9t1tpiEHHeoegblaMA5B6mh4wmO2fSmu3IAGM1HKHBGTn1rImxPGwyM496fMFJwOtUUkIcA5471OzB1BDZNVGVxFmEgL1PvVWR3EpwTgmnLJleCKkhAJBI49afMJiiUlRuOTUU7EMBjjrmppIgr5HTrTGO8/Q9K1TbRLdhbeZXwjjpVm7VI4QwPOPxqoqK7HBwR1pZBgcnI7VSfQFqU8hmyDnJqzFE5GAT9KpbgsuRnA9604bwBBgYOOT3qYsaVxPKKjJp6OAMHmiOXc2WOfallQYyuKslq5ZjIOD09akkePoGyfWs+KQhuTxTpJQr8A4xTuKxYdflOO9Ot4f3RJPPoarxXXrzzzxx1rRSeJ4Qo5x1xRqBSdRGc5pi4fgc+tXTaLMCRjPp61WWIQv3+goSbZLYxrZXU4Bz9KpS2YDcZBz2NbO6Py+DzjPPHNZc8hZyQR1qWhFbyyjkkdPehtQEfGDxVlWVhyeaj+zrISccjnpSV1sJ2Hw3YmUHsTwasxEMMk5/nVD7GQpCkg0zZPCMj5setXFtLUpWNIygnGMD3qOWNdvB5/SqInJGW4J61PAdy4LEk9OatO4h6IBknHWnbAw5PNMbCkZPP8AOk8wnA6A9KloHoDwmP5geD6UkUisQDwM9ak8ssM7uPSoHURsRnmqtYCadolySfpz3rOd/MbABIpl8jzMoQ8Z5q1bQkKMg5z6VasPRsjS32DP5VOp2gAqAD3q6kQwARk96r3LgnbjB/Ks20PyI3ckHGOaZEHByTxmkWMs3HSpt+3j06+1ZXuxipJsOWGB9Kv2syAAnFZfmb2wehqeNCBxn8aEC1NEIkjEnj606SBWAAbiq65CfNmkWXCHBzitLIBkq7G4PHtSiXjB5B9afGvnnBABp0loSQoOfU0kgKktoH+ZOvcCoWiZRgc455rR+xOBhSSR2Heo5c42hcHuMUWAgtr14VwBk470rTLKMPgN71AgKMSR+dRzOCwxwfWkJDyNj5HIprzDnI4pqMw4xn3pxXPJGBWdikKGDkAfrUhUbff2qKDZvBJIqxIAxBA4qS07kWwBcnr703zMYCnPPWrbW2+EnPPpVERlGIPJFD6Et9R5kO3nrTrcuTz0pm0MevNKqNyF7VJHQe5CyAEAgDI+tQCTc5wMHPalPBIPNCMOw5FVEETRq4BJ/Oo2Zx1HFPSctIATj2NW1kQ8Hn27Vej2GlcoRszcHpnnNSRS7Dk4IqVlQJhelQuoQZAxmoaSKLEZWYnjBp0tu6AFRxnPNVbZyjZPTNXUvDuBbkf54oWotiLJTqDmgPuIB5FTGWKY85GTUchjRSF6+orRajuTGLK8dTTdxQYI5pttdFvlIxg1caFJkGODnkVaWhJTN2VyCM+lSQ3GVOMfSiW3Tr1PrTIoChyDx2qGTcgupfmyenSolnY8A4zUrL5rkEY55pjWxjIK9Kza0GncYsDMARzipVJQ46GkjlePgjvUkibgGAA9aUUhpXF83jBAB9aFmGB0ODzSQgSjB6im+TtY9q0KsWRdA4AOPenLclQeenT3qusIyBnLZzT5IyqZ70EmpFrUvkC3ZvkPQYHH41TnhB5HOTwaoxzksATkirEUhDYJyPehagTW7EfKePX8qe8GGyDyR0qJchiR1PerMbDGM89xQQMEeY8sOaY6M8fIPFTHAAJOOeatRRiSIMOQazaQvQxXjXIBGSTzxSyWwCZxzitZ7dJeg59RSS2BVMkZFRYE7mEIsniiVAMAd/zrUe3RYQVBz3qrt39uRTSBlMxYHTk+1RlNnUHPXmr4Uq2CMj3FTNBHccBPmxxjNacqYJNmYpKgYHWkZ93B6irE9q8WRgge9RRqF68k9aeg0jvEL4Bzx3BJpxDMcjOKfLEMY4HvUEchVtpPQ1sCi0KXZc5J9KekjMvtUrNEY+SM1DGvB29DVXFYGOFOOTVUlic44zV9UWJSHOST3qEMrSBQOM03LQLIgMpiXgZFME+8Yzj2qa+gJAC9Pas5spzzxUBojRSIsuMfjSQ2ZWYE+tO02UzMFz2rQSABzk5960WrC5N5aCL5j1FVtiI20H8qWf5skHPtVaFf3mHIH1p63BE0zhV4GfQVDEm/JYcds96lbagwT9DUZlHrijc1QKi7uOmetEkgBwPwpizojEdT61DI24nHXrUMvQdId/fnNWdNkS3lBl5FVI3w2Dyc96dK/PAxVPYTOnk06K9jEkb4GM49aw5bXy5COwPFS2GptEAhJx0+lMuLobj71K2IZEZApwODUbTyBwR0BpV/ec/rSCQJ8p596GAyadpBg5GKgUYxk8GrlwieWCp5xk1UGG+tHUlu48YPfip4sxjcKqbthOelBnfaQOQaLiLJuiDjofSmLOA3Iqug7nrQxyRnkfzplIsvco/Qc+9LGNxyeRVMJtYE8fWrUMgGD6VK3BlwRBVB9apywvnvVwXiAAHmiVldQR1PaqvqLQzo8qcEHB6imz/IOOKttESQRxTZbbcvPpQNIzRMzPgkjFDSFlIJ5qybLGSOvrTBaEZyM+ozRa47GfJCJQc8emKdD5tsoIJZRxjrV8WY25PX3p7W/lJxyO9Z2Apx6gDwxAPfNWbd1k5J/Kq1zZpMuRkEdxx9aowvLZSEHlOvHWlqtwN5F544qRbcs/J4zVS11NJkx0OeTWjDIrYYHIHpT3KI3j2jkflVG43K3AwK0JnIP496b5SOAW6HvRYFfoZ8NqZ2yOPWri27W4yRx6mlAMOMdM0r3TMpU8+xoQJsgJB4705JWiGRkY6VUlkIkBBP0qYTbsBuPWkL1LseruIypJI96SG/UyZPGeCTVGZQDx0oTCrkiqEbUeJZByCCfWtS6EFrZ5BBJHIrl47krjBIA6U+a5edMEkgU0rkCSTCWQlR35qCaM7hgc5p9tGN319avmJOM85p2AoJbblyR+FN8op05rY+yKyZH/6qp3Vu0Wccn2osBmuGKkdahVGBPXAq0shyQRk0CYL2qbaAMhLOdpzjvxWhY2/mPt4z71AssbrwAG9fWi1leGYPuIINCA3B4faZCCQp7e9Yl5Zm1kMbckGtKbXndQN5GOOtZ17ctNyTuPr3NAPQr7cdDzUPl5bPf0qdBv65BpdgUk5/Ol1BakMqDb7+lUxvRuB3q65G7g5FJgHtQ0Xa5HFcbRg5FDtzkcmo3Qq2T+lO2kLnOaQ7It2zAqCatrNheD0HNUbG4HmBG4FaclqrgFDnPvSVwsihcTFjjPPtT4ACvPX1qVrBk5YdajEWCMEcUru40DxeUCRzUE0hdAB9MVZaQjg9D71GyqMEEZzTTsLQz2DZwQQKmgiy3NWlCSuARkHriprq2ijjBRh06VDDdlVwEGAATUMNwYX6YBP5VIq7hnOT3qvPGVOQOtOKuNGzJHFJCssRySOR71c0vRnvHUngHvWHZ3ZjXBHHpV5tcmtgBGdgX0rWKIudlJ4Sja34fDYwK5DW9JbTpCG6dQR3oXx3cqArsT296z9V1m41pgSOBVNIE7mfNcbWwpJqFVkuOMEc09YihyQSas2rDdgjHPNRYZBbabhs9Se5rWtdLdyDjIq5p8cDON5AHvXU2dpBDGGyDnntWkdAOY/skqpLDjFNS0C7SRjBrsHNpIhBwD/OsHUIRGD5RBXsapkEbalBHDseMFh3qgbpJGOAB7VVmtnLHJJNV/JKHDEgj0qHsBNKTv4ORmjyhKAD+NOSIAAk9emac+IwCORWZSVzPaJ1JCjC5olJSMDqatPJwD/OqrOJGIwc+9QWlcWNsrgjFPkgDJx9TUTK8YHBxS+eTgY4qkNiJGE5PJqytyqqABzVZ2yp5596hVTuGDwetMgvySbhxn3qEcdTTQxxgEk0qjK4znNS9XqAjSPE2QfpStdvKuGPao2Bwe4puzd0qbBZjhNkYPNKuD7VDtKnk05Mg4P60WKsP2/NgdfWgkqfX60z+IAHmnnnGfxNPYB8MntjirUcxU89KpxsFOOuakEw6EcUrisW0lVnBPIpxlTn0qojrk81C8hLcZxQn0CxZgffKQFzk1pLYlo9xUgfSqmkPHDcK0qZGec121y1ncablCucdARmtCGcQ0BBwBxmonU7uQce9Xrm6VGIAyAaqGfeCAOD607E2GKxTkHNO80t3OfWkWIlgSKVgAcAEUhky/dAJz70xsqSc81CzlCOe/SntLvGDVJhuAkLHkgVZtbposgHFVIl3dTn1qeOLK+nvVXGlclmuDcNzU0CkIFPK1m8xP3PNX4bsRR5bnPY0XCw6S1KFip4HNVhIXOAOc96bJcP5hKk47io43xIHI71FytidkI6imD5iM4+lOnnDg5IqusoHcUXBl24KpbgqTk9RWeshJwR3pzThuCcCogcvkUgSLG4EZJpn2jYwOc1AdzOABwTzTpLdxg9uoqiWTC6EjAAdeBU6WxPJOfWqCkIwJ6g1fSbMecjPvQIruUWTBxjvUc06KCAeaSbDtkHBqtMvI64pXARVDsSep6mrCRjI4z9ahhj6kHNP8xlYClsLW5ZEwQAHpUltGLh8KOarwxiZgScA+tXrQi0lBByM1rFE631L1vG9sDxg1HLL9pfDDv1NX5LhLuLgYOO1ZUyMGwAeOmK0SsCC4skUZ3DPeq3khc9z1GKs+S5B3DIxmoWGw8nFMSZGrOjcDI9anVxKME4OKjJK5Hr2qJMhxz1oGixGh3kAfSoZV+Yg4Aq5Ch64qldN+8Pp3rGRSViB02k4GTTDnaTjJHapeDzTgqnGTg9xWLNERr9zBHNNx71YlUYBB496hMYCk5yajXcpD4gF5B/GpS+7lTz15qmpOTgnHTFOVinJ65patgiXeScE96R1xx196QyeYvTB7moTNtfHoe9GqBAECMcVNw6jsaiOJGGOccmlzjJz+NNPUBxPlnBwTiqVw+9h29qn8wHJY1CQGbPBquZPckiiQbgDnI5NXoYg6HHXt7VCyhh0waSKV4jwaV0C1FnjZDyMAd8VCjHfx+tW5dUSSLYycjjNQRSKWyMYz0FZt6lRLEcW9dxxgVYeGPySRgmqbzFRhT+VRpO2CO1BVtCOZcdOBVXk8AVLPIMYzzUSSEHB61NydxytsccnrW1ps6kZJw3YVhvICeBn1NT28+zAx9a1TRDL+oXLysQDx7VQDvGeTx9atxRi4YHNF1Ynbkcjv7VW4krmdM4Z8jmm7jtHHWmFCsmCDmnEFeucVm1djRGzMR/OkjYg8/rU0ZUjB60yXHQc1mWtBxjLjkcUPGIVBB5qvJcOnHWmid35b8KpNAWonAxzx1psrBmBHSoowDxk/jSuvHHWqTsO+hPkFAAefanpcGLofwFUVZolIznnmgSbsdj3q+YRrLfllwTR9pTgEcHtWUXIxj1qVcyDKnGKadwsaE1wvl5jGD2rP8APLq4IPt9KVCRwT9c0gUBiSck9ad+4JWIQByQc+1OijAGWGBTyoU5HT1qRcTrjBGKy3LWpAME4XuegpWQKQDmnx/6NIQVz7mi4LTYIGM+lIClLMUyF57fSjcXjz1NSvBnnGajiVuVxx61nrcaBJniAwSK1La4W5i2SHLAcGs4xkLk5pgcocrkGmtBPUu7Whm+XkA1PJcCUAYAP8qopcN1Y5J9aurCjQ7wQT1IFaJiSsMBDZBHGabPGFOQOPSo2JUtgkAGo2nfeARkHvVJjJoZ2RhgkNng1t2erzooV23KOxArnFnCvgjHPXFaUUyyRH17VoncB2qTidsjgVTjJOMEkd6Jl+bk59qI+MAdzzUXuxW1LMMZPIPIGaVbuSFsqc49aYkwTjHJ4NIyB8kHH0pW7DNS1EWpJsk+/jqBzT0gm0uXdEcAHI96xYZnt2BQ85zW1Bqhmj2uMnHeqaAs3+v/AGm3AaPtyc1y9ypnckcjv7VcvpWJIHA7VVjQlWJOc9SazaKZTETKxBzz0qb/AFQGOtSPH06596ZOwzg8mskrDWo0SHAJOc1NbTCNuny981RYkcjn0qeGRTGd3X1rWPYSJppUd+BgDrTAxGCowRUEcisSB0+nWnopY4HSrTGXor+VVA3YAHSopZicl+9Rl8ADBOOtRXEjuFHaobsV0I2JV8ikZ3lOT09qWNwwII5py4XIqNyLkRQjkj3Apu4jgcjuTVpTlSTzjtULpvU7eDSVxdRsLn7oGRU4lKDnJGaqxb0PIz7U+YkgYHOaEyXuWBIzoSeMH86bEx3ZbgVCHIHzUqAk5zVkN9CyCEJbNQTTmZtpyPQ0jqexJFRqcY3HBNXe4IkSIYJOPWhF2EgUuC3uKHxsGByKnToXcRmcH09OaljuCxAzg461WOZADngU+BMsSCOKtEl4JxknrTJ1AUAck1C0jYx0x0pVl5BIyau4DkLhMFep71YiUxrkDOeoFIswlGCOnpQoc8qPrVIljjeOp4JGakjuDzvGc+vamlN0eSmCOvFQbwMg9e1O2pLFc5kBB496aYMgkEmmyHByKmtpwoKkcEdajcLECLjoOe+anghL/d/GkeL5iUOQeTToZDbkEcmqSQiRrdlznjHPNSW8aupDY47mnR3BumAptzZOBlAefStFZbAtA/s2OXPPA6Y6mqU9qIjhTzUtvHLGQWfP1P6UTqd3Pr1qxp2MyfzkIIyQKj+14XLAj61qMikEHJzVeS0jk4Kgio5SG7ENvfAA5JyPWoZ5JLqYCM4IIyfbvVa80oXLFQxQ9cjr+tMWK405APv+rHvRd7MV0bESlOSPxrUtxEyAOBnrurnYdY4AmRgMfeAJBqzFqMUhwG5J4Bq7p7FLU0bl0jYlTkDis+dxIxI9fzpWfzOSeO+DUkCDeBjPPc1k9TQfbxsi5IznpSuh3E4q7KFjQA+naq7yqvPY1m0OxWwDwRx71ailEYG48VG4DDIHf16UwRlyFxkHofShJonYtyXEbR4B59qrRzBSc9O1ONm5BIHQUJFsGHGaaTuGpPbygkk8elTpdJEcucZPFQ28A5PX2NR3EWWwBj2NUCuaUdypXIP0qtnzHOe/eqIZlwAcD0pyyucAevFJIZqx2aXEZU4Hoajk8Prj73XpjGajtrvGAx6cZrThKuN+/OKZFvMwrjTmt8DsPUVAw8xMEYOK6G9kR0OSOBjNY8iCN84yD6UrFIy3BiOelSxO+BnnnrV1bZZ2ySAPSq1xGIJQC2AehqdjRCtISMA8kd6csOQCefWoBh2OD06YpztJGpAyQe9LRsQjgBiAajWTbxnr1oCs2Mjk0jW77gRmla5PqSLh+uAe49aTyivI70W9u2/rkn1qSQFeCDgUJaAV1UhgMfSpFLEkHFLGMkHH4YpjcEkdKEholjGOGPJp78jBGSO9VN5PHBPalRixIJOfek3YbJwMLzz708DcuAe361F5LIMg5FJl1GDjmkmSOUhOCTnNKASQeSDVfJYnP86mgIz8x4qk9QJAPLYE9Kmkl/d5QkHNQSy7uAeOh5pYjhcdfaq3AdBO5GCcn1p73Rg68gnvTQQCMDBqGU+aSD096km2oPdFnyOlTR3IlAB4+tZ7IQR1wKlCngjtWLkyi9kPx/Op2QbAAfr9ao+YoUEgg/ypEuwxC54o5honCeWcDvzQwYN16npQsgBBJzUbyAvjPNUnYZInydSc+9P3eaMA8VC5zgZqa3AUqT+laJ2JGG0yQwOCPSn4wOeTT51IO4dD61GJBjk59jRexNyeKX5MmmKxDZBNSRIrRkce1RFOTggUtRFny98fByOtSW1yYlKk4/pUcLELtz/9eojkOWPIz0o5WyWrFr7WY8kc1ftdQEsWxx+LVkpjk4yaklUooZcjtU8rQ0a6WaTcgjJPSo30hYnDh8+orJh1CW3wSSQaspq7OwJJIHr3ppajLNzZeYM4xxVCMvbzgEcdM1pxXyy4B645zS3duk6gpgHFXYCnIiXLAODg9f8A9dNfQxszESR6dSKGikGMnNaWl3Ityd4JBGCKWwrlhLh3IB5FSTweWm8tz9az1k2rxknPSlkuGdQCSB6ZrfY0FSUluTV+O6RFxgZ71St4g4znJ9DR5BZvSjQgtvMJjgnjvURzE4I6evpSwW4OB0ouP3Zxmh2sJ3Hm6VgAfpUcqpJEcYzVVWIfnnnrVm2Cs4B5GeaaWgtyO1ka3YkA5FWjes7YJ5qadoI05HOMcVWyhT5cg0CQ17h175FKsxY5yfxqJ1yMEk01IznHahvUpF8uTH1/GoC/YdajZyCAM4Hb1qSEg8kcUtTQgZW3ZIPNSop4JHvVswo65UjAFRJE2eOW7D1pXYXImwCCByKEUyNySBnrSTZiOSMetNecIgxnnpihMov21tH5gBfg96ffwpCoKnOPTvWH9rfIwTjr1qVbx3+ViSPrSJJkuiMgDPsaia8y+D60znfkY9aDGrN6GgCyGLjA6e9NwEByRmljG0AE8UyVATxyaCBuznJPFW7VEUjcM+lU+idMVJbzEN9OgouBoz2YfBQcfSqv2PJ5PepBqDZAAx2xQ0+7kkg+lF0BBNGQMde3FRBdnTrV4MrgA9aZNGqgkgZoAiRNy5PY1IJSvA6CoYZd7hV6GrnkjOCRjFWtwGCcY4FRS3Dnp071KyonUcU2VPLUEdD6mqV2UmJZh5sgjj0HepJCY+MHPvTILnymABGe9a0IjuV3OQDjr70tRoxnc4yaTaZFHNT3sSsxC8gGoIkdMgZP9Kmw79iJ4vKODzmojbLkFuRVlwSRkH60x1yMVIyM6fFKDsOwn8KgfztPbn5k9etWjhVxnnFU55S4IJyPepHa+5bt9RhnBGfmqyH8xAAelYAszkujYNPt9Te2fZL07HH6UbbiuzYV9rYOcU9ERyT37VSSdZ8ENnJq3GRgAnt1p9BX0IZ4AH3DgVAQdwJzirsrjGM5qsFycUhJj0kX+Lk+9I8qEYHP9Kd5QAxgZqNognXmncm44Aqme5pokAGB1PSpQjSxjGOKbFAVYl+lWhDYWZTgjqasKJGbOTgdacCrMAgyc1pQW4eH5sDjp61S1dhpXK0VyQMZPFPJ81eQD7mqk6CNiF9elCXG0YI4/nV2Fqid7NVGfyqhLbDeSDnHar8chkTGM98VBLGVJPT1FZWHfUqRpjk9KY8pBwAQO1aVvbJKcnA9RUNxaIGYDtSegjNfdnJzU1vMOA44oYBAQf1qo5JyAeKgaVzXdYtmVPNUppCCecj0qtFMVGCakBDDJORS3Cw6LaxyfXg1Y8xEwMZqs0ykAAYNQBiWyc0yizJgngdKrvuIx2p+CWHUnvUv2Z2XPQU2gKiOUPcEVeivHUg56GqphZDg5I9aUYDcnJpW1A1RqpkwpIPY5qWJAwJBGfSsYoMgg496u211tAB4OOtPYFe5LNhRgnmqcj5GMjNWZ8yHI54zVYRM7gjr0pJFIdCCvI60krGTjP5U9QY/vCkkZBk5wfWlYNhsZKjaASfWkfK5zg49ajNyEGRyarvK9wCRn2o2EmP+0iN896HMl2cDIGKSHT3c5bnmtmztIoockjdjgVcbi30MqPTQiEt+Jq1CUjHAp87fOBjIz1qGVCpBHSm3YEhl45jwQDyetRwSAgE8c0PMJjtOQR0ojVBwTnmsmw2NK1KHGGwf5VdS6eJgC5I7DPasIEISQT+FTxyhFDM2fTNbRtYnU1bi5dsYYkZzT2vQtt8+SSKzodSiYEP0qw9xblAA2c9BVXTQrXCK4EpJPbpmqt0/OBg/SmNlSShGPQUksT4ye9TZspIZvI5PI9KkEo4B/WqxU45Gacg3AZznPFJLXUZLtEjgg4p8kIj5AGc9arhGBJzU8QMqEE5NIpEMtwCAPSod6kZPWmyxFXOfpTUgd8EAmhaC1YrZ2+1Kke5Rg1bSydwMjj0q1Bp21MtxkUCM11MS8DNRCY9McdxV+eAgHHQVTkAQ89aAQpffwKMY6nio94X60xpRjisiiReXyeRUj42nHWqqy7Op681Is3ryKAGjPBPrT8Eng8Uu7dgAZ5xmpngIj44PXNAEBXaw/M0rDIyOpqPeSQM+1TKuOetJgMHA4NSodgBPr3pm4ZxihicYNJMnc0owkkYIODTkkkjBQMQDWdFJjgE5qxBcEYB61qmkJq5K8TEZPP8AWniIsvygU15iV/linWz5ByeOtO4rBbod+GI+lSXEkUZ2gcnvUTIxb5Wzn35qB0KSjcSTSEEjZPAyM9ah3kngGpQpzgdD6U9YNx5GPegSI4m2DjrmtKzhE3BOPrVJ7fy+c5xU0F0VKgcEelNMaY+7jEDkcEetQOu4AHmlu7kM/PX1pscwYHP50h3KzsynB6UsUuDk1LIATwcmqxOxhnoTQNFgESDkkCkmgXZkHn0pQQycDmo5CQuT+NHQpFZlcc84qVTwMnmmhiWAOcVIiFySaizGKzYHBxSrOzIQTn0JqNlO7Heo2YqMYNWZ7iO5PU8etSW7EgqDg1XCljycZpyIUfPb3oF1LBARsk8npTGXf1ORTXUydTz6mljG0AZyaW4rCxBUOCeDVgW4fkYPtVRx2/WpYJGhHBOKYyw0YTBGeOtNWYr145p6yb8dc04w714PPpWidiOpNb3hhGQRg9qtJcCcg8Z7g4rKEJyRnHsakWB0PBz3rSLCxtNOAgBA471QnkQtnpjpTHZxFuJyRxVRJQxO7OKvcSLEkmeQOKdHF5ibwDkVAzkHjke9WrZmZOPSjVjCOcxjHWqlwdzkk8HpVggmTBGKr3TBWxzgVg9ik7kakrSEndyOKjE4JOabJc5IANYSNIliVvl61HGOCCePT1ogIlIBOeasTwNDGDjgjtRHVDuRKFAySB6UjY5Of/r1TLEv14zQTnoc0r23C5ZEwGQRk1A6bmyOfanAAKMDB9TTg4VfQ1IyJcxgk0m45yTTnkUnBxzQZVjGMZ+lKwEYbccY4JoyEOR696chDAkcU1gByTgZosKwpffweBTPM8v3py43+2O9NyGJOMCmCIZnD9Bj1p8IVFPPOecmneQvXPXpUBjw+Ac4qbalpdy3wVz3/nSRjBwe9NgU7hk5HpUshCtkc1VrB02IGtc5I59KqSxsrdDWkkwHJqWSWB48AcnuRU8pNzIVTng1JHkZOM1bjhUMSBxmiR05UABvWmkSLFcGBAcZqaG9ErDPAzzVBw2wg/8A6qS2Yxv83Q1UUyWdF/wjq3cPmRONxHT1rEv7aWxYJLGQfcGtC11drU5Q9O1akV9b60hW4UA9j/nvVON2COKZwG4FRCXb2zWzqmlJbznYSVPeqS2Xy8HJzWbiyiizbj/jU0UA4/XNRzW7xMSQQO9NEjKfWojvqFyaSBkPGfwqBmIOMmrcc3mDBFR+Tk5I5JqikV8lsA8fWrEVsDGWJwQOlSrbKvJPGKRyNpANBSsV+vA59KRJ3hYjg0issZ560mQzZwCDUDsiVnMrAg4NWEjXAJ61WBEZBOOTTy/IIz9KpMVicoGHP4UsKGMg9uvvVUyupzk470+O53DBPParVrhctylHHOSfWmxgNycAD86jDgDBOT70EE8rVJBoE6qeh59KbbKu4k4zQZNuCRmnIyE8daOXqxiSoueaqvGNxI55qzMADk96qsG6jmpaSAQDnk01Ll1yOoqxGM8nrTGiwc8EUbbATW8qy8P+FSGJd+Bz9KplTt+XiliuHiIGM1SfcC7JYI65zk+maqr+6fHIGelW7a58w/NwSetFzDH94H6irSugWpXMnmOAORTHfYcd6hlm2ONpqIzFn5OTnrWd0VuasapJFknDep4poUjIzntWe0jLgK2CamgumRgGOfrTTsKw6TehAp8UkqYOTipS6ykHjPerFqY3BUjJFHNoIa0qSJk8Gm5Gwnp9abcJsbgcZ6Gm4JQjnPr6Um7llWZmGDnioWO7uSe5q4LfL5Y5HvTjGuzIXJzzWdtLsWxnmQDqM560xSGUkH8KsXFu/UDjvSRRYwCM+poT1GFvb7uM4HfmpzEYlwMEZ5qAuUY7OO3FSC4Jjw2c4wDRdJ2AV9jDaOueR6UjAqMZBqusnXv71KpLJk0XugEVQG6YHrQ6bhlTjmgMXOAOnUmo2DBgwOQKVieo5DyEPSgoUcbTx3p2RsBHJ7nvTV+ufWkJ6h5xjcZ6Dk+9SvcRuoIHPfNV5U+brxTPLPAHGTS1JZPs8xeOagCSI3AOO9SKWiOBzUm/g5HNWlcViIPjr075pGCk+poyDkEU1wR0H0zTSYkSpJsGDjHvSq27JJ6mo0XKkEjHrTcEcAcU9QuSSfIOen86iicBsgn6U9QduD3GKcsIB96rYbFY+bjbn6VZhTgAjoKgWJsfLkc81KrFSBwee9WroFqathYrcjAXB9qvNorxpkDgcgkdeKoWWoGyIIGR3Fbdn4ogmAjmXZknkjj863iQzn5ZJYSUK/mKqOoPPfvXaSW9nf8AzROCQOgxiufv9NFvKQTx296LMkyYUMrEEU6WRIFK7efWpEZYpeCMGoLs7ySelZsVyJZixJB/AmpFbcOv61RyVYAHk+lWo43OMZ5GalA73sW7e4ETYB5rXs9SVQQ+CMc+9c+0L9R29KBd7OCOOma2i7DH304W4JQ4Ge1SWsxnAB5OOh71WmRZVyCcnqKZbSG3lwefehtpgW528oEnjniqcFx5kuAOCe9SXczTsBgflTobdEAK9e4qk3uQ0XY7eLgkYOalm0n7XEAq5HY9/pUIAKjBwe1WrO4eHhuQO9CdxWZmzaN5K7THkHjOOKybjw7hiwdgO2PX8a7IXMVySJDj0NP+wRTrsBz+tDSZUdGefyW97akCJ/MXPRutCa2bdgLhXiPqQcfn6V193oxhycFh6YrFvdJS4AWWLO05HFRyPoy0+49NVS6QEMp44IIOaYXzwTnnisO60IRSAoWUA5wowc/XrVczX0E2cl+nJ/LHFZXa+JF2vsdlYtHJw5IHYnpV0vFGAEOQT1rlbPXY5G2SI0RBwSQSPQ4NbMEkMgGJNyt0Oc1pFp7CNiORSoyevFQTCMdTk9afBbK0OFOTjINY9150MxBJI7HFULY0Ax25Q+1Qu5Jy3XNVYbhlBJOanEhnHy4BA5rNsa1JAy9xk0hGFyAPcVXTKMATkk1PHuLHA4+lG5QxTgnPQ9ac106qQpOKJkzxj61C7eWpA5B9aE7EMb5jLlhnJ61LHegxkOefeoo5Fz83elmtVZQVbGetHoJEsFwE78fWorpxK+R1xVfyyhIzTlQnIGfxqdzRD7MOkoJ6D1q1JOspIx83p61WjcqQDSu4VsgcnrUjbuWrdFJ+bjHSrDRRlSQeazfMOTg81cjcGIDoT3qk7ogZGpjkLAcUvmCRipHBGM1NDGCpJIxU32eIRblPNUgRWHlIoQjn1rPuAN2c4x2/z9KnkcB8t2NQXJEhBHPpUsaViKJMt7nvUrxeWQQeabFExOferDWxMeSTUaWBu4iXAYAGnL8/pj3qCKMsSB61KLd8cDj1oVxJ2Gtau/KjIoFs4Xkd+QasiQwADnI6ZqSW6EuCAAe+KatfUDMYkNjpT0JB68561ZmjEoDAYPU1Vz5bEEdKNUF2WVwxJJIPb3pjZJwB+JpqOX4AyasrBwAetFrkFaSE7eODikjOxTkc9qn2jocn6VFMFBBHX0qGNDJCG7celMEGSMDAp64fGetSLkMBngd/Wst9SgMZjTg5OKq85DHNXJFAHX9ajJVyFHJq7XAiMxOAT/8AXqeOcrgg5HoaQ2/qM4phjBOATVxTILiz+bgHPtStCFUkgVDGuCMHGDV+N0kj2sOSauyIKUcpUYFTqd3I6+/emyQhXOBx60Bgg5/Klaz0LVx0TENyOM09nPJPIqv52WAPerKBW5J+g9ad7aCauJ8ygHnFTC5ymCM+uabuHpx2qKVcrkck+lN3BKwrSJKCMfhVcpg4HXtSRko3PJHepOZHzjila4yWJmjAINTpev0B471GqF1weKiLGI4AFOwtTVgnAGSc/Wo57nc+RwKyxcPuxjA9TTZLhjwKl2RJ1n2E4ycmoLiIDI71d+0EDHr096p3C72JHetLnQ0kVFkMXQ8VLFdFjjGajeA5zjFOhg2nPehXM2WllcDINNwZG3E/UU5lITPaolbawAOKYJXJQgI46imctjHFAfHXmlySQRx65pt6Ct0I5Q6/eyR2oXIXJNWmBlQg84FNSDK5Hr60vUi1h1rH53JOfrUk22PgDkHmox+6JxnNVpZWkJOf0oKS7kzzAJxyaYrkjOcCm28YfIJ6U91wMAVWhS2FS4YDjp25p8d64IPf6dKqbiOCefSiMFTkDOT0oYi5PKZhuPJIzVJlLHB6Zqzzxu64qNOWOOmai2pZXaMKeKcinIFTSxEjAGKbAhyBjPrTWguhIYyQAOuKY6lcZGKk8wq/HOB0H+fenMd65I7VaYboYswCjP4VNZW7XROO3Ue1VfLJNaFo/wBmTjqRzmoZJHPF5eRxkVRWTaxzwc96tTM07EnOfes8g+aRk+9StSWTSSnOQeRUltcFsBu/eq23t1qVY8DGMUlqX1L8Z+cYBI9qnljDISzYPYGqttKI1AIB4706clxVILBb24D5HHNWJH2sBmqqnA4PI7CltyXchjx+taoHoh7sScnmmy3Ibg9BUrxbV9RVKdacWgiOQjkg5NSR3ciHAJx6VXQEEYzipGOBjFU0VsXY5FlAIOD3z3oRyr9AaqRjg/WrEDZ++MHPB9ahoESSQtIeOlQlNh5/GrrI6oGXp9ahkb5Dnk1i9C0rMoyDcSOh96gNsWIHB5qwwPmcjvShlU4HWs+YuwyOzAI44PWnTafHj5u9CTGMgHI561JM+/AB4rRMzdnsZy6aYpd0bYHp2NOkllt2AcfL61bZwiDPX19aa86XEZTOSB9SKduxm2kiq9wJMYOKmgBYcE/UVDNphSIPnAz0psF15a4IP40LzEaQIyAw3H3oxvyNppsJVwGB6+9SPKGwAPxq7AMwVGBwaicux57etWkCnr1xVd4zvIBNJOw0iezKqwJ4Perr3HykZxWXHE7HIP1okDDqxz7U7q5aTYsgcyEg55zVmKNnAwDnuDVWOcqw7/WtazdZMcYarvcWqZD5Zh5IxUMzlj1zWpcp5q8gA+tYUs4jl9RmhGbuW7YEsAadcIIlLE5OKjjnUgEEZ9BRcMZYyM9qVibu+pmXDhyRnBzVQZ3EHnNaAsxIcZ5PSoprJoWBI4zWTKTK5hCrkd6hG5GJ/SrJJYcdqiJzxWZoIuXYVPlencdaYoWNcg06PBbNCbuS2SICrAkcZ71fWc+WFA4PbFUFf5sHnFWA7cAdfWtGK9xHjOckcVEbIuCVP0q3jK8nJqA3BQcdjTs2OOpWaF42wR24pi7lbBBwOauLciXBI6VaSRCAGjwPWhorS5nmdgOPyp9rcO0hBGPekulQMSvIqrDcFXO0D/GqS7gXZbhIyQ54rLlmaeXbGDg9+lTvF55JY4JOetWraAIRwMZ5osUVksnXG4kg/j2rQt0SNcYwcVJKVAC8fhUeATxzS2JQyWUpwOmaq+fISMnvWwLNZoQSOcVm3FoYmznjPJzSKsTQgTDnrUc0TxDn86lhTEYKnnHJpjyNLwSTSbKSsUXhZ+cYNAhbgknHfmrpjAQn86q5OSAfwNYS3J8xjrgZNRPN0BPHSpZmAUepqERGTgDNJSaRJMrRuoPfFQMWL4BPXipjZuqZA4pbaIFst1FbRbYEkEjRkAkkGtaIi4hIJxgfnWZLDhsilinaMgdjWy3L2RYlg2nPXmoinOKfFKWPzHqauR+UNofoehpMRSWFmYZHFSxQjOScCprtxHwhBxVIzYJOTmpJLH2ETPjeOvfvV+HSDGvyc+tZMM5OSOcGr8GoSxjAPWrV2Aj+ZAxHYHoaV7vMWCOfaq8tw87nJ79KgklKDDDn1oa1IHM7NnFU5FLNyeBUiTnfg96JCCeOuazbGrlScDdxUSIWbJ4FTcbsnmkGd2RxzWZorMRosjGOaegG3OOe5pVkDHHfvQQRwBxQARSbH6VZecSgdQMVRfIAPPWngMUBHIppaEsc0BBypP4GgOYx82abGWAPPNRyv0zyc1FkBMG3EHPPepBIrYB5PvVSOTABHbrT0cPzikTcsspjIINIpyOTyKBICoyc+5pgfBx0p3tuNaj/ADiDg9c1KsjKAen0pgVTyetOaQBe1UpDtcRbgo2c8VOJhMASRkGqvlhyDmrUdopXIJ9uapahYlDCNPU0gmJIIHHeoRviODyKtW1sZwSDyBkg1VtCBxUypwPrUCx7G5FW4sRAgnJ6UyEiSUA889apJMXUYbcSnJB6Uhtdi8cfjW6tgiwCQEEHsagNsrMT147UWVwuYy2hXk8j60xohyMcCtJ4zvxjjPNSLaR+UWPBA5pNalLUxmkEPA9ajM2/Bx9afcoDIRjgGogoUEY4zxUlLYlXazZpXOB8o5qujjOPfrV2NlK8DmqSuikQbehJyahZHJOORUr55x09KRXPXtVWI2K5Vj279acD2Ip3mbGJ9T3pwIkUkDHFZ2sRcgDbWx609SV5AzQI+vfmmmQpx61C0JFdxkAcn0p6vhMHg+lRjGQQOfepfLyM+nWqTuNOw6FySMVaLbACTmqmdhBz3qUMWxkkCq6i3HBwXJPAp5kIwR1qu3yvgng9KsQLu4PSqWo9C3ZOHO2TkH1qC6tx5p2dM/nTgPLIIAIFWI2DjJHPXmtU3cSKaIIl55571YtlLH5cU26TqQCBmltbj7PgnP1NUBce1Pl5xzWPdRneQQa6OO6DICRway7xUkYkHmsZFLVGKUC5PNQbCzZAzV+SHBJ7CqrMUJAGTXNJalXHR5jI5qwbljGVJyD681QaQuwAOAOtO84rgZ+tSg6kjEAEkZqLOMdCO+acZdyfX1qAsCORx7UiiwJgcZP0psj4wRnHc1B1IA6VITgYPfsaaY0HD9OmakiTIwetRw/IMjkE077QFOAM01oWth7IFGentVSbI5Bq1K+9Oneq5QsCSOKHsSNhlZhg89qAHAORkdqdEVQkkdKuHDRgjBFNRbCO5WUFgM9aUg5HH1NSkAYxx/jTCxyAOtCWpY6KJxSsh3YI+tPjkzjJ/KpkjEoJzzWlnYgrrCDgEE1G9vtckHIzxV5owq47jue9V2J59PSi2hNxsMbNwOajkjAfGBkd6kT1BxVeWcJKCeSTUMDSuHjmtUQqA46kd6x5RubA55q4zEqMUyCSNJQH6E4qo7kPUtaXaRT/ACucE+oq3eaYdMYOpzGehJ5NSrLaxxAoMPjOag1HUTdW+M/d6n8KtqwuhRkvBOwBPB9ajeIxEMpyO5qi2c5zzTpLl9oBPbgVEgWpZdlnGGPJqlPB5Wcc5pbYM7gE9TU91AwAwRisty9ymgK5J4qOSchie3ahnO7aaY43oT1qb6FakqXO5ffoM0AFxyeetUs/NgdqsQhkGScntmkndlpA6FuvXtTFbacEfhTjKdwyKepDEg5z3otZlXGK5IwQOvWpEYkZOMdveo2GTgc+1G3AFLXqLoNkkwxHNNVTnPQ5pXjGRzz61MgTbyc+oIpq6MtmLkkZI7cGlglLfKWzSSMNhAGfT6U21CmXnrW8S0TOjA88ikRDu+Un86t3ABiBAIOKhtV3kg9asa1GPliAeccUGIqAcZzSyB1JKjJHrTo5SUw4H41nLcTGogPPekdD1wTUjJtAIyR3z0qeSSJoRgYb2rPXoK5TSIk5IwB05pCoV8EZ56VYjQu2AR9TVeQESEE81rFaCuiwgjWMknJI/KoJ23/dPGKcgBBz696esqAEDk1Y0ZDwv1I+hqF2ZMdff2rcARhggYPWq1zZofunr2rCUbGi1MlZjvBBzn3q3C5JJPpUL2flkkA49adGfLx6+9YJ2epRcjYlcg0RTNE+c8+vpUcZIx6HsalOzbk9faq5idSybreAD19c09TuGRWeg+bGTjrVyGQdBn3pplCFnUZJ4z0zVi1ccZOAfSqU53SDFMUPK20E4A55rRasW5syskkWFAxjrWNOGU4HT2q7BJ9nQq3Of8mqkrgucdKmQyHPfJphn2sAe9S26eY5GM0ye1Krkg8c5rFtkp2LNvEkucZpHVomKE8VWs53hlXBJANa1wUmi3Ywa0i7hczi2Bkdc0ioXBxj86bJHgcmmxB85Gcd6sS1dgkOzAzgd6QNuIwcinsu/gjmkWFdpHfuTUDsDZzk9McUYIYZ5qTjHI461E7ktgCm2Sx5lw3Ax70xpNpz29ajLEMR1P0p6kEEE5prckaJFBPBpPNyOeBilQAtg/hQ5ByAMe9WhIVAW4B4q7FACuBgn1NZ0Um08HvV62lKKTjknn3rRJDVyd7XA74B69qiS3JJY1PHcOqEMOvqaDKHXBH5U7XBq5WLlG49eafGRI2epNMdQGwT1qNXCMdvamtBJFqRiBVWScngcGnLIXXAJwaa0JXBJHX1BNNSFbQ0NMuXtZUcs2O4robtodSgDxuC+OQTXJi6AXBGO3T8KRZ3TlSRj9K1uiWrFw2bmU7s4B7U+KCJ5Sjn65NV49TdY2D88cVSa6ZZMjOalmd9TTbSIbVy7EkHoCc1E86M/wAgwB060i3e+PDnkjge9Q+UXJycistnoNMkEu5iMjntSNYGRA46D3qP7M0Z3E9T0p73ZgiIzwe1XF33LvoQMPJ6n6VQn1ANMEiG49yOgqG7unmbapOCcHn9KdY2qWy4xyTkmpcmwWpcSRxgnk+9WYMswOeKgwVOTgg/nSJIQ2ASBmmnYLX3NIsI8H07U6WZtgAHB5qtbgyNzR5rCUqTkDvQncLaCxuS/wAxI59a0rO52HhuR09qypiUOf1FNSZ0JKnIPrWl2ZpXdzq31ZTEAxBOOfWs9bqCSTkZJ71keYSoJODnpzU8Me7BUZwOapSYJu5avbBJeUXGR1rNXSEZiSenOMVdl1RoBhxkD16n8apR6mxYll+X2qHY2TZnXFjGCykAknriqUukFMGOVgQcg45rcnaNiCM5PJzUDYZenPvWbSZS1My21fVbOUjcZUA2gMAOn0rWt9eS9iCXKYlxjI5BqJIwRn8+KV7SI8kAEjqOtEU+5LHStF0Q5+hp1nJ5cgOeMc+9Zc2m+aSVdgR0XOQfrVdGvbfORuVT25z0HFLW+qJTudCeX3Z+lXbO7hixvPGeprmF10IQHVge56itGyniv03o4dc4yORkcEfXNXHXYex0hEN2NyMCKzbmNfMwOFHX86bA/kghTk46GoGlZsqRgn1pMVyX7GGGRyPrT9oC4GDjr/WooXYDgmrUEBc5Pcc5pWSGjPlxknpzTkI69u9WZrZeQTg+vrVORdoAXpSS1NEPRQX+bpj04qOQ4f8AHHNODEoR1AHWocFmBBJOal6BuWIx1PP+NPDsV2+vSmq2IwDxx19aYzlcHPFOIify5EXgkjrUayuGwxxmltrpuAQDRcEFsn8aafYSQxwZDxyPSnxWzSICOSKro5GSOmamhuZIyQBwRzS5kIk2PFjjJqQyfu8E1Xe63HHemySkgBRnAqZSVgCLKNwec5xVtr/YoB9elUIm2nLHBp06BsEHJpRd0CVyaZxKCc1BA534B71EGY4z071JGvzA85zTWrFLQ0FwiDIzUDxF2yRx7VbiCFMEc56U95kjXkce9a8qaJKkVu0J3Y496nyrZweoqFrwSKVXp6Y6U23YoQH6e/emlZCuEgK554qoWJPUk5rRm2FOCCD2FZ0r+UwI6d+KyaC+pYt0yQScU6Xg4HTNQrPjBxmnC4LHJ/Dis2lfUrcdh2OM5HrTo4Amfl5PoKWB974B/EdqkkYxYyMgVSVgYjfLgd/SnCAZBA59aTJfBA5PrU28xqMdcVUTN6CeQQwI9fzpduHweMCmC4JOQDSqwkYE0Nocb2CQFsE55pDH8oJ6+9OaUHp2/wAaRnDL1NK+pREAGPTn+dBYooz1oJOcZ4pG5AHX8aHZBItrMJIsEc+1S2JTzNrnqeBxVFI26g8getRFirA5Oc1TYrmpeWyRkEdMc1FG6AYAx71B5zyKA5JGOOab5mEI/nTiSXo5QcjBIqQWiy5x+tU7edQADnPtWlbTLIAcYGeatK5VrlW6tREhHes8RBQTznsK270B8Ecg1Q8vyyc9Kzkmwsf/2Q=="/>
  <p:tag name="MMPROD_10253LOGO" val="/9j/4AAQSkZJRgABAQAAAQABAAD/2wBDAAMCAgMCAgMDAwMEAwMEBQgFBQQEBQoHBwYIDAoMDAsKCwsNDhIQDQ4RDgsLEBYQERMUFRUVDA8XGBYUGBIUFRT/2wBDAQMEBAUEBQkFBQkUDQsNFBQUFBQUFBQUFBQUFBQUFBQUFBQUFBQUFBQUFBQUFBQUFBQUFBQUFBQUFBQUFBQUFBT/wAARCAqwD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xKHTXtLyJ8fOPlxXYaDqdzpVxJ9kCrLKNj70z0+6v/j1eueNvg3FpscdzZQTXUezltmP++VFavwK+EmneJ9d8jUgHxuZ/MT+FT8orm5new222kdD+zd4C0/xzq0z+KfKaLy2ZLdR8vXbtb/vnd/wL5f4q+ivBfwh0PRtVljaztXtEfcm6MFtmfl+bb/hXlPxD8M2nwb1mzfTrsJAkPmvkqiA7vu0mrftH6h4rs4rfw3ZyW8H3J5t6ln9udvy1umDtokjI/adt9Kg1M6VoKRG2G3zkB+Rd+5Wx/n+KvArTw8IbxIo5G8yV1QbjjB3YX/gNfS+p+Ip7bwveT6r4YCi4hZ4TId+/jd94L/6DXjHgbQ73xD4uFvaYju8bwX7H5v8A0HFZSjd3JjZNlx/hRrlhqlpZXNxFby3OxY3IyuG+638Nc98QvAt74Y1VNOvbuKW5IC5hGN3H8OeleweOLXWJ7qP/AISHFvLbQokc1t8icfdbb2auIT4b658XfE7x6c09/cKP311I+V+6vG7tVJI0RzXiP4ef8K8vrOSDVGuJZoxvTZ823Kt/d/vD/wAd/hqTx14b0P8Aseznsrz7VqMvzXSrISqcZUf/AGNP8Q/CvXPBl1PBel3ML/vN0jPtx9Vrnpp9U8STW+jWllJK+9vliA3P/n/arKb0Is27Iyk1n+ztKuNMuE3yMdye3PzV6J8K00+zuZEvRI0kkbrA2flR/mZv/HWYVlWnwB8Uw6pH/wASa7S62K427Tu/4F/9l8tey/BP4GJretvaeIfOgEKO8iA7GR93Ss4czepty8q13NLQbzT4de0u4jk+0JCA0yYI2/eG3nrXu3hvxJb6l4JmCBjLMHeNWHzA/wD6q+d9V0nT/D/jm40jSLg3tmjspLy78DDbfm/3q+jtC8T+FvCmhRIsgedY9zqgDPnH3a7U9DF6ngmk+H0vPiFZ/aH3Obt129PL37ix/pXp3xWvLfwDrGl3NkzI+Npyc87s5/8AHc1yXge+s9T+JU97NsitBOnMjfcH+1781p/GZv8AhZ/je00LSHEohRA0yH5Sdzbl/wDQaW2wXurIq6X4zgv9fsrmInypSAWYL9f++a948L2/kSylGDxOgIYV89aP8I9Q02GKBwUEb87ATz/Cd1fSXhq3Nto8Ebj94owTiiN+pdrGzRRRVEBRRRQAUUUUAFFFFABRRRQAUUUUAFFFFABRRRQAUUUUAFFFFABRRRQAUUUUAFFFFABRRRQAUUUUAFFFFABRRRQAUUUUAFFFFABRRRQAUUUUAFFFFABRRRQAUUUUAFFFFABRRRQAUUUUAUVtppL0yyuPJAwkYH86vUVHI4jQsxCqOSTSuBmzapa6VZzXN1MsMSyPlm+tfIn7RPjSXxLcQ3enJHLYNO6CbPZNu7/0FK6b44fEV9N8WTRMv2zR57SRFhL7V3k7fNX127a+Y/EPiWb+xJrKC5KxmRm2nllLfeb61hUlGUeVnowhGiry3ZoXN1aRaCJTcx+Y0jKYQcsP9quH1i8urNxLEWW3PRk7GoWtZZrZm80vGo5Tpis9Ne8izu7OUlw43Iueh/yteLKsk1FHnSq+9oZFxdwzHePv+pqo0KX87guFSNNx/wBqs2zle6luI0G5stkeldDZrZiwJPmKQnXHU11OqoMmU7M5qOaPT9QBfLRdttdjo+qwag6Rh/kJrzy8vB/aT4fcANoVh93+9TpvtEwR7QmKRPmKoetVVSqqz0L5rbnVazII9Tf7OxVJBtk3f7NN06b7HqqeahW3IUiX+E81zui3Vzdc3EbIQdu1/vGtjUs+SEjAwDyp/u1jaNNcqZnUqJO0T1O18VWmmvb3FpJ5VxEQ4c/e+Vq6XXZbvxnHYawl4fPWRJQUChgwHy/KOP4V/wC+Vr5+trqeSGSNev3U3V9F/CK6i17QXt0tgbi2TdIwPzfMcf8AoS15EoyT5kcftGnc5HxVZSayjpdfLI6bC6jG4Vd+Ht0vhWy1O2QF0uY/KTeeVXKf/EV2Hi7w+ZoY38ra6ZXcB/DXGCwdXZHO3ICjd2rH281pc09o2tWc18T9SF5aSZG2cjhh6Lu/9mrgtF14TaekEhCyZLbAP/QasfE6x1uw1oxE/areVH8t0GNpH8NZdh4dd7izkgYeZG+4hz7fw17lDkVPml1PQlUXIjsPCsMdvqj3EY/eyA5X+E16n4ob/hMdBjt9hWWCNc4/u/xV5JZRfYLzY77TnvXpHhTVPllk3hhs8qRc5461iqsrtROdVZLVHH3Xga5fQre4icMkrOjpg7gw27fmrD0WwuNJjlsr0BoGdl2Yxx/Etet/2kj20lsjhiHZxsri/GOl/wBo29uUcW88Pyo+PvfWuelWtNwkdEHfc2U8WXumWTCGXblF+Zdu7H+9XnuratLG53xlkJ27gK517vW9Iu5Y9QEiRp86TJGdjJ/vV3kfh7xC1q8seg3eo2yv5Re3RX2P6NjpXo/VFLVGb91tIydN1i4tpBJAQxNdIbC38RRRSoTHeZ3Ef3T81WE8HSWxeOeym069A3PBcxtG361iahfnw27yEfZ9n8ZqJXj+7RhKcr2QzWYLvTGSOcBj3WuW06GeO+ilkjOC+4Mf4a29TvLzWPCUviC3lilSC6S1eJj97P8AEv8A47/31/s0W13BewBI49kuN3zH2rejBwbNIKzN2+Sw1jP22coZx87Af7NdT8Kzb6b8LtR0Cc/upZpFQE/NsLKfvf8AAa8l1C9lEz4JYdtn8Nalh4wgs7eO2klCSAk9cNXXJNrQ7YvWx1vjbw1b3GhpbIZMZ3xy56bayND1U6P5dubjdbKRkEfKD61t+JNf0668Fxz2tyr3hIXYD91du5j/AOy141ea9J88iOUyfnxzShGzsaSndHdfE7xXb+KL20tILgPbwjZHhMb1H+yf8/LWNp+s6jpttBFBFtgidV35WuLma8hv088PEA4YM6fNt/i217x4S1nTLWbOo26LYa1AttIhRf3e7aWO3/Z21ty2vc55Sva5gaVrdxqT3kt46ieIcbe/3dtYXim6uLQQbAVS4+5KR8h/4FV3xvqNl4aurmys5VuHlmZI3z95M/3v8/er0b4e+KNI1P4Tp4PvbKG/v5JH+z3M+3fGpZW2K23PXd/47XLHCw5uYzkeJ23hCU/Zpb+Ms7fNv6KVrYN2bbUo3T5YlGzbj71eufFXwlbeFEtI/tP2qRbdHmRTnypW/gX8FWvN7+bR7PSdHvEuHe7upnt7hDysL/w7fl9P/Qloc5J8qRHMc/qpS9s7gElf4tydv9qpbnUpbqa0e5XdZkBCUGPl+7xSeJPBGp+GtemsnmVopAsoMJ3K+fm+72/4FSaReSaVLcaYY0dGG10fn7x3fzpxjoaKWly1/Y8C2U5iO6Mjlc11+i6DPb+DvteeZfndP4vlX7tUW8Myab4nTT3uY54CUZHjTC7WVWb5a6fXNSk8K6TqdhGBLJs3Defuf7v/AI7Q21ZDjoee+EhJc+JLLR47hbefU7tLfzmGcO7bV2rXVeKPAuofDDxzd+GvELxvIEEomgzsmRu67vfj/gNeL+D9Su5vHml3Mb7Li1uxNCjnq4bd/wChbf8Avpq9J+K3jPWfiDr2j6neyq9zZoYnKr8zg1s3pYXNaVjBtUfRNV1OwkO+OVFxu7g/5xTk0ownzXAz25p90JLySMyDy51G3P8AFUkrzxxyTEboIx/wKseVrVClvcpW3iG8+0PbJEG3Dbt/iKrXRfDvRtG8W6lp2j6xF/o1zcBLhHPRSzbv++a5nxp4dvNB/srVECNb6jbrcW8kb+o+6y9uv/oVc/putSQoZBGYriOTd1/i9VrVNzV0YrXY7L4z/Cmy+G3jOXR7e8+3aYU821JPz4/u++35f++q8tspZLG/2P8AO0T7g3rXSa740vfELwSahJI8lsNkbPzhfSuV1Z9rgh3WQlfmj+8tVB62ZSZ9Cfs9+IfCknxZ0Z/E9vBLpUyFJLe8RSm/bhdynj5dzHd/vVt/teHwvoPjZ7fwL5P9i3tukrQ2mNkUo3K5Qdu3y/3q+ddWSTUHi1OyTyDF8uB6/wC9VqPVZEgj3ncF61rK7Vikrsba61sgAwzRxn7hGK0tYgg0+2ttVgBeG5+aY/xI3/xNQaUtpdK7+Xvz/e+7XSWNlBdWcljNIPInG08ZxReysatI5+Ga3mThx8xVip/ir0H4hfFjV/HkOnR6hPbOLEbI0ig2Ns2qPmbd/sr6VzcXgewito1WVN8PyoCfmIqz4f8AA0mpa4LOBwmIy3z/AHWqTJwSdyGzvb10AQbQ/TuuK9c+Efww1vx54m046fKYI45BvkRM4Y/dLN2rzrQ9bsP7Oe3eBVMfy7j/AAHP6V6H4L8e63ZvJaeH0aAzENJFFnc4C/My+nC7v+A1cLRvc5pxlf3T6q+MX7Pcfg/9nnxTZaTfiRsC7u5ZYDvuNrA9dzYxx2/hr4VtY/O1Kygu90Ud5MkJdfvDPy5/4DX3X+0X47tU/Zt0u00vUftF3evDbuVP3zsbzB+dfOX7PXh3w/451258LeMYvs8cu64gv8hHtsKoXazdNzM3/fNEldqxtytQuzO1L4Q+IPAvxAj8NRA64L6NJrKa3xudSOjL/wABZf8AgNeh/APRbjwX+0hoVnrtncaZO7zEx3KFGWWWJio/4E7f+PV0X7MXh2/b47tbX1y2pDQftK+ecnoDEp+n3f8Ax2vq34hfCjQviUkLanA0V9AP3F9b4WaL23d1zzj/ABq2tEKMUtTrJNNtpLyK6aJWuIwQkmOR/nn8z61zfxA8Jaf8R/Duq+G73JWSFTuBxsY7th/Svjq2/aR8f+DvHTaJrGpiUaXeGxnRl+8ivtLc/e/3q+0k1lZvDA8QWUJP2m3iu/Lf73l7Q2P++c1MW9zRNp3R5f8Asy/C2w8LeAba4utPifU5bmWX7RJGPNUA7Aobrt+U8dOa90IzUCiK4h4w8Ugzx0YGszTL2SO8fTLwlriIb4Zm/wCW8fr9R0P/ANenr1HKTm7s26KKjkkEaFnIVQMkntQSeAftAaP/AMLa8X+GfA1lcBUhnN9qMsY3GBAPl+hxu/76WuY8H+F9c+BHxis7K4eS48L6ji0g1GdNygPzsZwow+UX/wDVXofwLgh1jX/G3iiEBoL/AFJ4reT/AGFYk/nlK9K8WeGrTxhoF1pd4uI5l+SQD5o3/hce4NVfoaylZKKN2iuL+F2v3Ot+GBFfRtHqGmzPp9xvOSzxYBb8a7SpMhjAOpBGQeCDTIY/JURr9wdPb2qamuNykZK+4oAdUAixMXB4IwVx/n3pLacyx5ddjAkEfSrFABRRRQAUUUUAFFFFABRRRQAUUUUAFFFFABRRRQAUUUUAFFFFABRRRQAUUUUAFFFFABRRRQAUUUUAFFFFABRRRQAUUUUAFFFFABRRRQAUUUUAFFFFABRRRQAUUUUAFFFFABRRRQAUyRiiEhdx9KfRQAx32oTycDPFUraKK9Ed01u8UoOf3nDVyuoeMp4tf1JYE3WelW5uJwf+Wo74/wB3mpvDfjyy8W2jzlxp8JPyRzHa7p/e+lArnU6hqdtpVuZ7qVYYh/E1cBpHxN09vE15buWt9Lnw8FzMu0O4Xa34cDrWnL4+0Cx18abLeQ3E0v3SsyvgYzjFdFe6Rp2taYYJoIZ7VxkAKNv1FAXJ7O+W8llAwdm0qwPDIwypq4RWFpNs1ncwxeYJ7byNlvIP7o7H1q1rl/Np1qJoUSRt4Uo7Yz9KATNWioLSSSa3V5YjDIRyhOcVPQMy/EVrLf6Bqdtbti4mtpY4z6MUIH61w3hr4fXNtEk+u3JRkgVcQyBQh/iz29K9NrkviRq1xp3hHWRbW00s/wBilKyImUX5T1NAHAeM71v7K1rw7pQWO6EQvYtRIXLRxurMyt0Zl+Za+eZb8Wmn6z4ls79fsdpPHboR/wAtctjentv2iug8TWepeC9A/tTXNSN/ZXumy/YEt5HEsT3C9f4Qedob5v8AgNcj4stNM1X4VeE59Pto7CO0AS+RkVHuHbv7jK5rz69RWsZNxOT03QfEnjnxR4fneCSzHiO6ZhMmDtRH+cqvbaK73/hUVzpPxzvNK8KagdXgjs/7RH2hwGhlRvnXKrjLNz91fvKP4al+FHxI8PeEbPWJb27R9ThtZYtOQnOwsPmVV7btqVx/gv4wXvwxtp9Qilj/ALTuXdpJJE3u6f3G74/i+X5t26s6bfJq7Gabkdxq1te+KVk1OXyvs2uBm8zfjYU+XY1ecQ/FePR7vS9J0/RI2u/Dck1vHNKDvRX3bw3zfP8AM7fw/Lurv/AvifStb+E1z4WSKSfUbuZnt7lCo2GX+W3d/wACrwHXNKfwB4kSDypEv5k/0p5N3Lqd2ef71cUrQbe5EoK1zm/El9dXmqahe3L/AD3NxLNgJj75y3/j1HhfWLmzlFxFhZR9wn5qr/EPxDPqV5Bcx2/yRoLeOGEfKGLfMzf/ABVdP4a8CPN8PrjxZcXBiS31RNNSHHysrKu5tv3j/s/7rVzcnNG7BOy1M+CcRyxmU+bJI+3pXRw6jBphkS2gRbt02AMflLf0rN0nRkh1DdcyFUD/ACOo/wBr5aqanJFN4jjgt33C2+abnO4/w1EIJvU0jqb3gDxpJ4I1DW4LzymuL3/QdU2AFdj/AHUXP8O1sV2uleDtG+KHiHxjqFzqltY3YtE/s6zmIRZnG4kOp7Z/9DrwuS8k+16rL5Ye785ZZB/FhfvN/wABX/0GtTR/EMtvN/aNqpe5iASPyvvN/d213RVvde3cxfuOx6D4zgtLj4exaNbxi3eG7S98vHywOPlb/vrdtrzGDUZ7+4eKRJLXdHyrjlq6ibxBeXuj3Et3ZzWsBu0huy6bHMrbtgdTzj71bPhe1tvD3iPRr9LYXt210iwpIW2vz93npu24q4RjJ2bJcl1PMYbZHtvMiO5HLYeta41V38NpbiPdLvRy/wDs9Gr6B/aY+CfhL4beINIubd3tbLVobqeXD4VpF2lQo6fxfjXh/hrTYNVmsPtLlI2m2zKoxtH96u2LV+VHVBqxn6NBbW3iG31C5DLp7QOjxofm37flK1vahqFh4htb24sojp0cloibLcsWVx/Gq/8AfP8A49XQ/Df4Z3vxm1C/0LSntkj0edmkuGLKrr/c+7zu+avUfg14Stfj58RFgudNOh6XoGm/Z7iG3f5nkDYA+ZfVm/75612xgDdjyv4n6N4Quvht4MvdA1WXUfEdk+6XT0kebywyZcbe3zKo3bf/AEGuX0zwLpmv+FdZ1u483TtXtXabZNnay7f9Wydt2G+b/ar6e8DfDPTtE8JXeli2ii8SeMzNFbu6fuoUik8t0ZT8w7tn1/u4o+Pvg/T7S51FNKAk1TRPDmy9tW4E6InyTf7/AM3NauNldjg7ngPxavLaTWfAj2enEPHo0bggfKd5z8x/2dzM3+81cl8TtLi8K6xJpVm4ndY/PHZSxCtt/Nqks/Fdvqug6QBEIL1SUkkzlZeflK+h/wDiaktNKM/jzQpbyM3EbyKgtn/5bZ+Vf+A/3q45Xb1FN8pN4S8Oaf4ek8N6zrEUl/a3MAvRCY9iMR8rpt3c7GaqmlaXHrmuXtpp066XaKJ75JJTlQgfKxbvX5v/AB2vRviV4DutO8WnwPrk8a6d4dd3gmiQgywz7XUbu+3bt/3t33q8n+IHim3t/FFtb2SFIhbshEI3s2DtVv8AvmsZ0nN67E8nOrs6e98Q6Z8QHlEVnLb6dlHgjc4dCo2t/wCzf71VtS1D7PLFbWUZlI2r1+XisjWLD+xPCuh6uga3/tCSREhZMbcfxbf++q29Hh+wxmUj/S9gfzXOML1rx8VOKTUUckk09GSWeoXdjv3mNJD8xAqDUr3WNY1AmKdYtOQ8f4VxfiHxXcahLJLF8+99p3HtUWma9cwwyCTKoBuwD8teSqbmrstVJWsd9beG9QtZnvC4e3+8GCfLinwvFE6lMZY7jWh8PPFAmikt5X/dTxOuH+78yVyepeZpKFfMCxD5Qc54z/FXM4Pmswu5K7Nf4hNHc6Hc2Wjzos8xV/3q/LvX+9/31XEeEvDOp6Lc51d12FN+Ih8vy/3a6uDR5ZYJ7kuN6Juw5xmrNpdWl/ZCI5Zx1f2rrWJdGPKtjeNXlWhWfXrmCwS6jtppbKM8XGzKfNyo3CuotNVMSnU7Qbk2FmR8H/eBrnLzUJ7q0+xiR0txhdgGFOPu1c8L2s1tI9vG6tBNlcuPlXNEa0Za21M+a8jkfFXiH/hMfENnJe3CxW0KKuAPTirlxbpbOJrOUXVnMQsbqOpxTP8AhW0/hLVb2O6+dLd90a9VKHn73erujzQPb3t/cmNTbzRrb22cZ3N8zV6cMQ52VtDZTbdmVI7PUdSsXt7aLzbhrhEjjCev3qv38EHwq8WiyEsbajJCHkY/w/xL/wChf+PV6b8JdMj0mz1fXb3/AFdkC6ZH3P4vzrx3Sp7nxtqt3rd/ArC6k3GQtlv7qqq03W9/Q9D2ScNSx4kvx401APc5QkLvz90sOF6LwPlrAmsNO0/VYJY3Mt2owm0Y2Z//AGa7Dxx4f1Lwz4wOh3enSWVyke88jbgjrx/wL/vmuQufB9zr3iSys7eSSC4YHAiOPu/xN/s1FSpztp6I89tRlY7Pwvo9/dXcvG3TkgeaY4+8QNy7f++aqLrEX9jz38cW/wAqbyjj/wBB/wDHl/76rd+Fs0Vh4V8UWd5OGvIC4jc8Md0bcfn/AOhVS8H+EpdH8DG2vH2m5zc4c99qjb+S15UFHmszonK0NDiYbe5e/vL0yL9lZtyQ4+Zf95q7jwQkFzdSz4LfZoJPmP3d+35f/ZawF8PXktrLdyJ5UAO084310VlrlvpfhWWDyna4G5Rs7j/P/oVRUSucLXMTR6z9qRIoyPMesjxDZyaxCLOV909tIsoA/g9//Qq568tkhsYre0H7xpBKefmz/vVLd6jcwTSB3H2jG0o+Ru29q05HKKcdxptrlKyvJpt59nc78uvyoPWur0XUE07UIndHeInZ8n3lU/xVgeTJcvbXB+Qrtzt+6a07/UpUc3AQIn8eB8tXzytysziuR2OyiFtPq0iZMtsjryvasm1ge28baj5uf7Md18gt90K33vmqp4O1mO0S9feW+0jbtf7v+8tXLaOTXYJbKQnzEO5Mfxp/s1hXThHmQ5NvY6HT9kWrPskEtmhYFwKx9bL38lzbGRWkjk+Run+fSup8IzWjaJcw/ZwsltMd/wDujhg38684W8C+O9duEj/0OWYNGGb/AGfmVv8AP96uPAVeabsjeEWoXRQ1CS9it47cSRpPCG2/L1/2Wrr7SeTW9Et0ljjSPeInJ7B/l2tWBq6QT3k8qExR/wAAx1b/AHqj0q7vVspY4yfKkGyQcnd/vV9XTXPGz3NE+ZWZ1Hjn4Vaf4JkRLK8DJdW5mR0+4xU/c9q5jw3oZuUMqbm+z7cuMbcV1Gm3VlqGgXhvXklvbaSNEiPGBj5tyn2auO0q/uPD1/JBbfNbSI8Lp1X725a5JQmnyoTjfcW+s7i81BxHiJDlnJ7/AN1VrqvBOrf8I9Y3dg8Qa3u4Xt5CR8yb93/xTf8AfVMudH1PXksrCWI2ty586OTC/Ko6/TiqWupceHrp7bMczqnzuD91/wCGs8P+7qamLhZo9VtdC8IS/HvwnaafOtv4bhtUmumeZyA53Kw3H/gNeta58dNa8G/ETU/DWn3ses6HaOltbhwpaMFFP3gvzbclf+A18paBcXWo63aW1mgfULj+I/dYD+nzV9feLfgdpXwz0DSvF6yPfXWmPFNqQlChbhdwLBVVV+Xd/D6V9TGrF/Cae0itEdf46+Gk3jPwmlzLtt/FXhoZimi+ZZY1HmInvw3y+h+tWPFnwfj+PGn+DLnxFO0On2unCeWG3Rd0k0qruHzDAXj0P9a6v4c+NT441DU7yCykj0i5iikglkxzxtI/Ht/u07xr4hPhnwzdnRILq6u9Pi+zolv9xCflUN2LLxXUnoWtVc+PP2gPgb4f8C67HoXhfSZWh2QXM+oKgeWzBZt2W2/MWC5XlfSrOofBfUPhR4d8N+LtR8QB3vJ0WC1hgx5W5WdS2erfKv419GfD+3udS+EXi261ASf2zqaXPnzzr80n7shV/Dn6ZrxT4u6P4f0T4P6bqEerXeuXFu8M1tA4cRDlWcf3enf733RSk9NB7Hj2hfFTVvD3ijxHel4/NulOP3a8jb14/i+VTT/g9FqcN5f+JLPwvJq+nRpL5jNwuwqyMf8AdwWH/AmqSx1KwtotUvJbSOXzh+5EceREGHy7fx/4FXoHwt8cazpXhK68Ko9rp1veWkzxyT2vzMm1uQfVfl/3a4HUTabDdWH/AA5+DvjnWdMH2i5S30t4ftwfepZ2PKIq7W+Zf7tVPiF4D1+08c+EEk1GGLULqRbgNcoCts7uo3/JweVWvNNQ1vxL4FszYJq88sc8flQtbvhJUP3f8/w1n+K/ijqt14GuLV4rm61uB40juJpi7+WPr/db/wBmrGcqNXaepCUZOyZ2Pxi8N23wy8SXlnPqUuteILwwvNcp9wKqfJ2X7q8f/tfL55d6PHZwphShI3dfmFR6TrGt634duPEGuvLLJIGS1aQku7D7o+n93bWlrFpc2kOnC5Illu7fzj/s/Mwx/wCO14Nakozbi7kVXbRE0PiV7PRzbPEP342bwNzfNTba88u58q3TiY/Og7morPTYEjQTu/J/h+8o/wBmub1jxDaeGPEV/JoCPLBH8pllky2cfNXHWjLERcUZOXMrHpiAwWoMmF3fMVU/dast/FCaVcoUi3y/wMfurWfZzao+lefqF4X54D/e/wBmo7aOK6hlgc7vNP3w3SuCFBUrRepUqiso7jPENtd+M0kn+zOj42ebC+Xx8x+X5f8AaauS8SWunJYW9vYaZd2tzENshlkMm7/gJ53V6bLNpGkWdvplu7qiDa8w5djXG6lMbO/d0kF16v8Axf7IauqE5Qd0g51a5wEeiXaILiSJ4Ih83lSpisq2sG1bUIbOwjkaRnLY/iDV7j4I8XaPf6PrD62Le3ubQ/u4ZI9/mjb0+7w3+f8AaqG+8DWz6jpXifwY0RuMlbiynkTb83G5c/71dixs4O9RWuNtyV+pxun6Yk0UEbyDzIpAxHoc13SQvl4IJWUEbc/+zVtPaQaV4n0/UfEelRypgLNHF+5V/lYKdw28qWqFNHuPE+v6g+kWRt9Ijn2wvN97B/8AiRWFfFxtzSHSVldnPa7oQ0b7IEuRLxuk/u/7Na+hyXEyRW8RCIcr065rE+IQg02wks4ruOWR9q+b1z8/3V/4DmtLwbqUbxBCm7jb16GnGt7SleJTjds37CzvdH16A2Gry2KFCjzQhejbf9n/AGVP/AVqsrSeHtJlIkLR26bIN644X7orf0PUPDH9kao2p6m8WrwErBboBtYf7X/AqxdG8Q3Hi2O4tI4F/s+EF5Jpf9mk41JJOxlZ21Pevh5r3hjVPDi6nrcV1a+TGgItLgIpYd8dfm617B4U8ceDta8UaRDpEyr9ktHG6STCx7vm2sT1PU9e9fHGj+LL2G2kt9PsvN3Bok3Jll/vGuh+H3iGLwsjm+jWeVyEHGGXcV5X/wCJr6nCYlKKhPc0jyrfc++bbVbS6aRYriOVoxl9jZAprrZa5YyRkxXlrKNrqCGVh6Vy+gSao3hq1iFkkkEkIIkEvz4PqPWoLq9uk8q38L6U0F7DIFl+0x+XCqdw7d+x+XmvXRunfY09Y+HHhnxBJZvqOjW1x9kTZCrrhUHPYcdz+ZrmfHHwus/G+n6DpaW0K+GrG8W6ezT5PNHzfd9vnb65rvoYL24jRb37NtI/eJCCd3tz2rQJC49+KLsbVz5I/aF+G1zD8Q/DcPgO3FrfzW+ZILdfkjVX+R1Hbp/46uKg/aI8Pan8Pf2ZtStNSFo0t7dQmRrZW4cvvYH/AL5b/vpq+iLXQh/wn2uXjS75Gto/IHdPvZA/HP8A31Xzb+1+kmtv4a8NWN1e6oL6aS7utOnn3smzhRt/hH3v++absRbW555+xF8OdP8AEfiTUtT15NzTWUpSInHDhVz/AN8NL/31XZfELwBoPj+S+NtraQTaKk9taaars00jAsu9Qf7wVPl5rf8A+FPX3hX4leDru0jutA0u+gSK4toZFDR7R867kz2NUdQ/Zr1Px38ZPEq2V/Jo3hm2YbZ2RnaZyv3B6hWz/F0qZLmjYyjG8rnxldWV/Z38lhc4+12zukxx0wcbv/Ha9S0rwrZ6CdIEVzLdXN3CrPHMBuz+HRad8R/h/H4F8a6tos1yLi8tSYswp99G+Zcf99V9ifC/4ZfD2y+GGk61qGl2+6ZPNe8vHJk35K8Pnj0rklhIyWoTheR8w+I7b/hFNSliuJFd4+privE3xPjeGO0SRTn5QgTLN/wGvTfjp8JHs4YvEx1SR7jVt9xZWAkZ/kYrsXbt/usg/vf+PY5rT/DV3+zB4p0a/wDFtlp+o3uqWsr+RMAXt9u3/ew33lVl/wBqvLeAaldEez5XdHE7zfzRgApJH8w7119zqukaj4dvbO5geXzbV4t6vjYccNXmOn/2r4w8VXdxHsZp7hnSR3WNYmJ+UcfL92vpr4Afs+aR4s8R6va+KJpL6OxiQrbxvhCWP61NPBNSuZxspWPlbXvE09pKwjR/swAQSunysdv8NYWmyXN9a7iioQfkC/x17l8d/D3h3UviHrmg+HXW00PToV8kw5cTTbdzY9Av3a8XtJ7TTotm90aL5UOcrmtJ0VBNLc1nBL3kdNZ+EvHPiXwlduNElXRtKjL3F4gCIBjc3zHblsf3d38NP8L+JLPw3pcplk2eZA6JlN+5tvy9P87q1Lz48a6/gm/8JW08ot72AwmJxsUZ+98w5H/oNcf4c8KxWkcb3GHkQcb/AOGuWvC0EmyJPljqavhm2vb+EXlwBF5nIDDFSiWeXWbeO2cv5kn3Amf8/LXeW3hqSTwrPqZlgWKzDIbdH/e49dv/AAKvOrTxJHpt1cXEZ3yHOHiDFRlcfLXjyjGLuyUk9zsvD11HcRapZ6i+yIk7Xcf3f9n/AL6H/Aqn0jVLLS5nuYHKyY/dtn5g1cbbSSag53yfPIOOwaoFtri/SWK0tzdeRuVk+b/vqnzQS0ZsrRVjT8VTxR6c6SocyOrbMfMVrir0XJIMcXHfeKm8Sz3tvcwJP+6kCbxD/eArR/tu/wBatoLcQRLmP7xChl/3q2VqkdGYz1VhPDEkhcxoQ0x/grupo9Oh8Oz2+oeWuoRQloZju6r82z/gVc74fWw8Lq8tukV3dj5TM/OF9Oat3usx6siSSWcSnswOV+tNU0lzSHGLUbnL+FNYlA1ci3MAmkVcuPvov3f1Y12miaANYtpSksa3B+bDnG8+n+zVNLexewCRfPI6hpJcY3fLUumWV5p8Nte+XIllNlUk35//AFV85j23fl0FeV7N6FBriWwklgnt2ieNxnf6V0mhrFrFsZBtWM55bhmxxWf4r1e0uPKuJIh8+ITgdfm/X71a2iWFvJp4jMhiQHcdi5Y1wUa/PBe0VrEte+tND0XRNX0DR/hpqGnW0Ujaym17f94drnP3f/Hm/wC+q5+w8DeL/HdtbR2eye8h+/CgX/aKquep+X7v+z/s1RtxZ2sLiWdLeM/Ll6jm8c6noNrbXOk3LxT20yeTMj437TX02CxUZzjpp3NF7vuwO01P4Y+J7HQ7R/F/hy507S4SiSXUSqzIrbRu+9wevHq1dB498EfDzRvhhZxeHrhIrnWJ4rdby6jIuI8ncz564wrVpar+0F4p8f8AhI6GNNjluL6LyptiB9q4G4suOPrurmvij4n8V+M7vw3Zy/YLW/0VCrWuzy2LEfKdvbaNvy19g6tLZP7jpUWup5l4/S0+HWsHw1b3Mmtm3hEpkto87Ny5Xd+G1v8AgS1xlt4nkmlCRpu9AR1H+zXqovLb4Uaxb6pq13a3l5qySee+/Puwb5f4flrl7y80DX7g3OmajaWpkcukbBh83pyteDUjJu6RlUel0avhrxDqiWcB+xSrAvzb/L+Zf97FQz/EOWG51Szt7ZIor1ApeUZ/vfd/76b/AL6r3r9mbVLP/hDNdfxLp9vdaQzzD7fLChIRF+ZWz8xXrt/3a+PrnxRZzavqgs0CWX2qRbVS+/EOfk+b6VrHDSUOfoQr8up0N5dNNeWU4yvkOzEoP4WX5v8A0H/x2vs/4p69aj9kS6WR1invLdLWKPPzNJ52cfkpNfD2j+ILRGBuEa4B6rD97/er6r+EOjw/Fi3tNT1q92aHo+xPsLSEKX27d/8AEAfuf72771elhZ+zptFwa5Wmcf8ACbxjbfC7wlHqGjahPqOo2rqzWD2v7qVSy70Vu3rub5vlX+7WV+1Z+0TbfGHw9onhzQ9LvNP1SSffPNORhExjHHXnmtf49av4e8HeP73SLQoiXC+cFT7ihlX/AOKX/vmvnbxE8unXU+o2zncTuD/3f930rlq42cb0pR1Y4tcvKjc03S7DSLy3sIh55t03Tz9Vb/d9vvV1Whu3jvX0gvNTTSLeYiL7S4H7kD9Pb5q81kGt2Nts8xILmSNWeS3PmMn5rVWNrme03yXL+YpVt6cfN+FedToRjK82elTqxpwt1Os+IHhTSfDXxAu7K01OTUbK02KZlcPl9ilvm/vfN/wGsbXtRlnimksp/KQuFd+v4Vz/AIgv5rq6jtpI9qRpu8z1P8VdP4a17w5baDbWeo6Xe35EpaYJIE3/AN35uvy/5aux0uZ3hqjjqVnJXKcXiKSw0uOCMFovvB1xtFe8fBT9ou2+HumX1tdTTyP5WYktYEfY3Hr9B+Q6Yr558QeI7S5h1C30qwMEdxJtgDv5jRf7O7b610fw08GWctrcXGqamIrsIuEWP73H97/P3q3w05UpNHGq3I9Tq4vjjrF74n0fWNQsobi4trhW2TII0Kfd2cfw4+WvrrxV40+Ifi3wJLd2GgaXaaVNAs8txPc722cOcfNx09Pyryz4b/soRfE7wN9q1PWzawycQQW9uvy/KGVt5+buK3vgp8CrDXfDHiXwrrK3llq2n3X2Wa8S4Zzs5+QDONvH4/lX0UJNx1OmEudXsZnhv4wn46/GbwWmoWBtdPsUdo0hYf67+/8A7u4J/wB8e9d1+1f4nhj0vT7YWckF5FdxOb3P3Ew/C+/zfrWD8C/hdofwn+PXiTRIHNxBYW6Pb3Nz1XzUU4LdM4ZhXrXxp+G7/FvSLfR4tT8mzNwrz+RGrsNv+126/wDjq0pPS5otzwXxl8LLP4o6h4eufCFyt5o2jacz3tzd3Gdo+bYrbufm2N/s7f7tU/hT4f8AF+u+I5LWzuLrSvDeoSYkkNuXilG3DPhurfKq/wDfNbvwU8KeEtGn8WeGntr/AFXxBHPcW0Soz+VKi7thwOF7/e3etekn4swfC3wLa6HJY3V54ktbfZHYwx7sH3I9P8K54winccm5bnmfxQ/ZuufCega3fyatHd6RLK1w48siVC24lv7vUt/31VHWNN0u1+E2lCyn1LV9XndHtbbTUJaLDZ+Ztv8AC3O7727b/vVznxV+LnxCv/DgPiVLiw0bUDsWE23kiT02g/Ma5nSviXrukR6XYWckdqlt8yLLBn5M/Mv8NcFfEQg+VyMpSt8LOY0O8v8AR/F0slujabcR3DZMg+aF05Xd/wB817h8Z/Etja+ENO/4SXxFaeMpIYmliiSDayO3H3lb2A+b5v8AdrzO/wDAY16yvNUGu+VcSSG4eOLh3/4FVDWfBes69plhYafp16LvUJBFbz3QwsvH31/2f4q5qVROLuCkknc8qt72W5MkqIUaRfXO2rem5tpN8ibgPlH+1Xa+OfgHrfwS0hXUXerW3lmW4u3gZFjf+Icr93/gTVxumzPMiSSEBD82a8bE05JOxzVE7aHRQ609ton2aST/AEcPvKBF5P8ADW6thd6rplpc2QjNwCjR7zjaQ3ymuNS8NzcpFZh5Sz7QFH/fW6tnUtSufDCRRSSfu5o9wdf4G+792vCoyn7eN90KikmfSPh74y6D/wAIzb+GfHrbLWEhTHCrI7qM4De3J4460uk/Hnw/4O+JMdj4caZvDMjhDHPv3KzKNzLv+b5sDj/YX/dr51+FeqxW2q6jrF/cxxQA/uZbqHzNxVXH3PT73/fW6rfgzxT4a+JHxSvX8R6pPYWSsGjubYIjTOvHzLtxj/4la/TKFaM0u53KSvZH6bwyCaFJBnawBGaeyh1IPQ1574L0+717w3bXMOvXa24JS1ZNvzInyqW/vdKi8RN4rtxa6bePb3WnXsognvrZCksaE/NlenIrraKKXjL43af4Iurm0g0q71OGyjAkntuYkfHypnn/AD9K+S/2gvFOsftA6z4Sks9Cl0bTo5vsyXkwO2SR2z1+7/CfX+Kvr34varongD4YzrNaodPkdIY7ZBnzX++q++dlfMfxi+OF/wCIJfBRGhT6Xpmm6jHLdTi3aNd/8C7T935d3rRsK59AeIGf9nb9n24SG/juLvTLfyoLlodnmSvIW+7k93bFcJ8O5/GjeBr/AF2LVE0XTIYAYLOC13tcvjH4HdtHy15P8Wvj/ovxb8S2mh6hdTxWOn5lQW2ESWQ92Rm5K/8AxX3a5rxJ+0R4mtNetrfTL9LPR7V/kYJsVv8AeUfLUykrWuLldrna/tB+HNR8deHvCMGq68LjxGbpgLaZAht0bh2bHUfIn3qzrTUtA+HfgDUfDV/pUUsiu6jURMd8p+fY+3b/ANNX+X7vzN/eqbXodIl+GUvje58Rya3411CRFhSJ1RYc/dG0dAvzf7P3flrx64v72/miNxO90SOd38Rr57FT9nNnPK6sWtS8Q297CYEJwB0dCP51xrfaJp5ZbaDfAH2lj61qeKNYttKlCTAb1C5iTlt393/eqrpurzyWht7aykxO/wDqVwX3f7TV48W43t1OWc7uxteEr240PXrfWBGFuYQ2zjO3crL/AOzVZ8S6/wD29qd5f3N3G1/clWkymGbCKq9P9laXUrPVND0yP7TZ/ZQw3BW5b6bq5i6YzDIAilkx8zD5j/s1u6te2uxspKS1LOhapqkP2i306NftK/vkmbcu1h8ytu7VzNzZyw/aILucSzzfOT6H/PFdLBNd2AlSOXynZNhkT72P7tdB4jk0aDwei26w3t5LD++iaMF3OPurn/2Wmm27oL2djy3Tlgtt/lyF5c7i+MVsaagkIk9ai8SaTrdj4btp9Q0OTS7e82pA77R5p257fw4WofD95cJLEnlKkCbU3Zzmuh03KPNcv2XM7s3P7euLZyRGJyp2oMVx39r+I9ZnuIkii+0LIco4A2p/vD/gNdhquh3DsJ1uUiikIYbBtaqd4E0qJHtrfyjMN/mk5V+fvVFFqLu1ua2UUZOmw3CaxAdXlVLeV1XbEPuf5/8Aia9A16409tDkSwldnxu+cVxFkH1J3dEDGL5y392rNzr6XNskEcR39sVNV+0aSMFUvodJ4A+K+p/DO21D7AgaS6C/vECnB/H/ANl3V0fwE8eaFpvjObUfE9tLdW3zLMEQ4cN82No99vy/3VryzzUvLYCWBtidOcVcs1Jkjjt/kJHI966YY10moyV0OT1tY9X/AGovinofxJ8SWF/o1hcIkf7rdINiBSXd+P4mZ3z/AN9f3q6L9lHwXpBvLzW9b1+LR44I9ohdFLktvThm74Z/4f468G1SZIYRJJIu9DjHvU0F3Lfp9kNyYrd/voPuv3+Za66WNUpttWQ1Np2PoX9paD4fWvhu7fw1/wAT7xhqUjNHfyRnahP8X3VX+9XxdpdtPqmqyWluh/c/Ltfj5vTdXu1h4lj0HQNViso4pdXmgKQCMfMp6f8AoNZfwK+Advqupvd+JNXOk2533TqZsMeei+n/ANjV1K0ZN8ruXOpeFkWvD/gLUPDNjBJqFlJAJiUjJ+63+f8Aaq1qng7To4JNQ1n/AI8ovmdH+6T/ALXr/urXV6v4osv7Vlk066L2Fs/lWj7ySyJwr+v8Nc/fxyeL5vshIlgPzEu+Mnr+FfPzk6s2l0MYKys9yM/2cPnjuRO5G75Qfvfj81XdP1VIpPs8UDPcykMJcnaAv+zt/wBqueh1DT/DE16gtFv7gblj8sj8/etbwHr05eSWW2EV5v3DP3k+b5amOGtqLlu7nWaxq0lj4dvLPCJcXRRXkxhkC7v4f73zfL/vVh6VpX2pR5RCRn+JjVrxPpt/Hp9zqsqyS26/PI64+TvVSGaL+xGv5bjZBH8owfvMe1TiE5wUUbObbWugl/YS2PmGJ1Xjl+vFcZr80V29vH3En8NdPY6lcajYXu+E/Z3Tcjf3q4qHR5dTuXRCUlJ5ZePmrhw8XZ8wTjdXbOu8KxaPpl4bi9lnljCcIhFa+seOdD1izTTtM0uS3gh+UAnrzlvl9NzMf+BVz9hpqC2xJLsSJNzu/LZ/u8UmjPb6ncmSIhI4/k+YYX61k8OufnOeFT2SaRND4dkis45eEgHRGNaMP9l2/lC5ia4cdlJ21k69r0sEsdvbxyT4+UkD5VFathcJPZ7MKH/56t2Nd3NKSSYSTqblPxXrGgf2RJJaQTfbDJ84P3dv8VcPY6pFqM0EFpBI0kh2hatajqcGqQS29sV8vfvLbPmNVdH0e5tpoLsgxRRdK76cfZwb6ms4qMb7HSW1pqeh6iE8oosoDEuMba0L+/8ALiEUX7+eR1+5zXV3d4PE/gCVyPKntkDqWGGOPl2/+PV55Ctw8MbsDET8wXPzV59DFRryceqFTp6c5t232u2cP/wJ1YdVrtrfENtELjoybiprz3QL86bdolzIryB922bv7V1ltJ/at45Bdw5+6BVzpNzUkRKbbTPXvDPxyuxe2mnRhJdknmiVYVCb/X5a7PxP8Kda+L1vBq91qaXF9L9ywhjwkaHjLuNo3fKPpx96uC+EPgbw/wCIbiSe9nukkjkZDDAMdP7zf8C/9Br6G0nTPFkVu1toNtaWGlSc/vH+bb7Hb1r6zCzlKKUtzeHvt3Vjq/hboo8P+E4bHABhkdCP9rPzfruP41Lonhm0nkv76WOOV7yR8SEA/Jn5cf571z+meLx4ViOkX1lKsvzYkXLIx7n7vdq9HtDGbaMxY8vaMYr1DpJgABgdKpawpl06fYAZFQumfUVerK8Q3o0/Q764YAlIm2r6tjgfnQBgX+qx+IvDttaxttnunRAn+63P8q7NV2gD0rhPhr4Kbw9p5v79mn1O5/eNvPEIP8K+nvXeUAFFFFABRRRQAUUUUAFFFFABRRRQAUUUUAFFFFABRRRQAUUUUAFFFFABRRRQAUUUUAFFFFABRRRQAUUUUAFFFFABRRRQAUUUUAFFFFABRRRQAUUUUAFFFFAHz3oEul694b1PS7WKKWd5Dy33l9vb5qj/AOFSx+EtJF7bP5E6yJ8o3c+/P8NegabFpHgiG4SK2HmH5RH1ct6etO1nVZfEOjkpYTQHHEJHzfxUrIbZ4Z8Q/g/q/i3SluoI5tQnVM5cEqn+z/n+9XjvhvTdQ8KahLowQLb8q4KfOj9cV9j6RBc/2KQZTb3CIPkk+8xr501aZ7X4uWmoXflSubvbtQYUosWfm/4Ev/j1ZyXUlOxqeMdbuPEOgwJeW/2Czs0eWMPuVnJ2/L/u15X4O1JLDxKbu3AQM+2R37j+H/P+1X0f8dP7G1iw0y1tyHlvHVQyNjZGOd36/wDjrV4/4s8FWmg6aPs1y1zlDmQnG3/dYVFne4lqem+LdV0/xRqPh/SNP8uV5Y1S6dxlUZvuhm/T/Zr0LwXY2/w3ElpZW8dwHQb/ACT/AMCPT8a+YvBvw78S3MdwNP0S9c/eFyNrt/31u3GvZ/hXpGsQ+Irix1G/liuPLjR/tKbuV3f56/71aJ3NLaHI/H/WdT8R6q6rataQTbYAwHzNz/8AY/8AoP8Adre+Afwn02zmvLjV4MXkgWYPIflVd20IK9mT4YWNzeR3GqSm58s7gn8O6sqTQXv/ABWwtYStnHtiHUKQO/8A47S5NQT5WmjcS3i8PXV1qBiWf9yFQ4/u/dFeY3vws8U+NZ59Qhv00n7XK/mbtxbZuyu1R8v/AH1+Fe9Q6egQecBK3uOKsKqwrgAKvtWluw27u585wfsuXPh+J7u31f7VcLlzu/jP/fNdfo/jfw7p9nLp+q2aQX1umzDJkyn/AGW217F1FeL+Nvh5J4s1eWC3tA6RPuLuPlOfRqVrEEvgvRtMstE1bxDfWsSx3DHylI/75x71rfC3wOlms2s3MQW4uZmkTPXbnirui+H7rWEs4byBLfT7LgRL/G/96u9jiSGJY0G1AMAVQ9iCbTLebrGM5zVlEWMYUYFOooEFFFFABRRRQAUUUUAFFFFABRRRQAUUUUAFFFFABRRRQAUUUUAFFFFABRRRQAUUUUAFFFFABRRRQAUUUUAFFFFABRRRQAUUUUAFFFFABRRRQAUUUUAFFFFABRRRQAUUUUAFFFFABRRRQAUUUUAMYgCvDvjb8W4tKtJ9NsJv9IKH7nU+/wBK9b8UyXKaJd/Yv+PgRkrzivmDVfhOPFEd/quo635GpxfIIcYV8Hcq/d/i3VhVcrKMeprBqHvdTynwb4Z8SfGTVpY45yDbK5eaVcrGOp2469KyPi38Jrz4Wa4ljdzf2hFNCkqzbNmxju3LXqnwv8Ryfs/a74i0rxJZ/wClzwI0Mi7MNHlj0/4F93/9dcV8ZPiNe/FHVmlt4BKka/KqJj5fXdXNOnGMLdTKbcnrseHalutlyjd/+BVlPohun3yybkcc8fdroPGfhfWPCUcD6rbFIrnY0MgG5W3dqoyts08OTsFfPVLwdjhc+UoQabZ6PMZWDvIRtbn5dtZOq6tA0jwFyhZNyCtTT4oNX1vTrC5ufKgu50heUc4zWl8VPgzcfDnx0NEk1M3ttcwCW3mdMN/tL+v/AKF/drqpUXN8zNIavXc8Vu5vJ1JxKPkI++vavSvDmkWUlnL5kqpKEDJ/t155f6dJBKgMhlQvsNdvYXqW8EQT5iR97+9XZXlyQKrMmmtgJnGwKB/F/FQ+mRzWsrZDFBu64aiOWW5mbGV3/KKwtQ1zy3ltyCrhtoOa4KMZVWcsIOTuWbVIH1NIAdxfrtfHb5f/AB6vRvhvdXfhLXfNtDIr3TqkyO/b8f8APy14B9omh1F3jkdHjPyOT3/vV3Wk/EK4vHt5FKPJCVXKjH3e61118PaPuG1Sn7t0fUWveJYIUFw8kbHPzoP7q/7Nc54u0mDWNHGs6PcBosK0iqVyjdPu14vqvim8urYmeQun3tvA+X8Kk8MeLpINNBsJN0HO8Y6/NXk/V+ZGMIpK5fub6TUZEF4W/dOR0/4DVPxNo/8AYkEVzbOWjkBcxY+YUl5fx7fNL8t8xGOlSaxemXT4MEuSf4j90fw7a6KdCcNXsb8jWr2ObQjUrZDO8iyA8bjhlrsfAt3Dp8nlSzHyH+U85rhZ454/MRCfNf5sNTbPxJe6Vp0Rlt93kkrJuGHC7uvvXSqbb5oMa1d4nQ+LPFN74b1S3if5jI/Jx29VqLxp49+2aHb/AGSPZJGefm6lu9Z+vayPG9hp1xGglS1+46fex/lmqtbaKmqQPaEmYHLP0/754q3GMpKXLY6PbWsjuvg4158W9UsPB2oWlq2p3BKwSSn5XXb/AHv+A/dr334Y+Nr79kbxfrGh+OtNlbSbzEwdR53z4VQUY9Rj5f8AgK14F8EtH1+Lx7Hqmh26y6h4f26kEQY3oG2vwf8A7KvoP9of9pHwx8T9H0rT7rSZbTUbSTfPFdgBlO3lQw7fe/z092LXLoXTftXZ7HnP7Q/7Rdh468Yre+H7QxRBU/ebMcLu2/w/e/2a8114wfEPSjec2uoWyfvEV/kdNuPmT/vmszxb4XtvD94l5GC2l3v71GA+4T95G965Xwzq6L4ligGYrSdNkj+q7tqj/wAerinHndzepyqyjsUYdYlsIf7Pic+Qs3mtGS23fjG/b6/7VdP4W1NPtMr4G9027c9647XB9g1u4t32y/Oy74udw3f4Vrm/S1WaWMBDs++D3/vV0wjdaGS02H6lcH7TJJESpQlhzXNWmrfZ9XsneMO8c29yfu+/+FM/tcvp7zxSb3T5Si81WhkTdgELj5ZE/jDf7S1SVtyue50Gq+J7vU/3NkUiGd3mY/8AZarTSm2tpXSQLNGm48fe/vbaqaTGhDjZzjaKz9TuJIp5I+VkUcN/e9qd0ncG9LH3X4a+FXg79pLXvCwhvGtJ9Q0dri7W2PzRsgXZv9f4vlryDx/4Rk8I6lqPhu4nEt3o0/lCUDCyIvypLz03D71Y/gfw98SfAVlZ+IvC91aNMbLyi0Mbb/Lb5mXb0+X7v96qlh4jv/F2pPP4lDwX7TFbqSbO5/l6VhPEU1dtkQkk3Jnm+r3Fxr1+HtCJUh6r/eavoH9j/wCGUnxq8Z3OlX6Z0iytXedlJQo7fKrL71xFh4MtvB2qm5g2z2ExVwnX/e3f+O19W/sR3+h+F/GviiV7m3sba8sYnR5X2Lu38jmlQxNKp7sSXUUtjyvVv2b9cuLrxd4VbVJZPEujyI1ijyfJcxNubuudu1V/76/irxjTtWtrnQo/DWsWbQaxpF7M7lh0HTH+8pVlr6v+K/xjtbD9qtNR0QLqUaWX2QqjhFkfZj73/Aq+WPE7xTeJNYuPL8q6kvpWmGPuvna36rWtZckGzolT5ElLtck1C+lnQS5Lbfkzn5q7Xwj+yR408Y+ApPiBp0luYEieZLQPhpkX5mrzbVL/AOzCB4G3Y+ZuOtfQPwu/aw1LwP8ACGz8H2dnEso85TduPm+d2LfL8uPvVjhZJ09dzCKctjxy91a8tIba7niktbkpthJHVk4bbW14h8VWWr/De7vbmN4dUG9UR0+WYfKGXd93+L/x6t/XfiFp3iT4Y2/hCe2ja7srh7iC6UfMu4s236/M33a8f8XeILubwhpXhue3jiNvdvMLjO5n/wB0bf7rMNtJ2c+Unmadji9Jtvs15Zox2Tgbg2fmX5fmrubvQdWR4LmC0uL+0ZOXghc7G9G+XG7/AD8tW/hd8Obj4nePbPw/bW5W4nhLo4OGyPusv/j1fpX+zp8P5PhL8OrzRvFkVpDJZztJ9quCmx4mA/iPHVWrrioXs9we6PzbzP8A2FHLdWUtqYX2O8sZDfN90V6J8J/gJqvxm0zWZdKvooDYIM7xmLcefm/i+Yf+g16x+2T8S/C3juVdD8K2yapftG0M09lGrLJ/EOn3ulfPf7O/7Ruo/CPwt4p0qOyle51Q+Ukzvho9m5VXb13fN/6DTa6M2nCUUuY4vxb/AGpbzz2WoSSeZYObUQufli2fKwX0+7XIK6XmpQQBCp+bDAZ7N81T+OfG0mpanPvf/TSd0nG1fmqHwXaT3us6fNs82AXcZmD/AHTHvXeP++aSVncyNzxZBo+p64X0bzFtvIjR9/C71XDFV7M237v/AAL+Ks3TPh9Lq0N/JaEMbNPNm+fLAbv510XxLv8AS4dVlk0yBLeInbHDGvy1h+Eb2/vNTigs5fL+0FYpuW2um77rYpcutx8poeAdCvdR/tDRvIOWRpY5JBhOPujd/tbqyLnT7i21g6Hf2xtdRkdYo0k6Sl/u7a9uTVdP8C6UJQ4e4PJAGfN/ur/u15J4d1uTxh8ZvD91e5Z5dRR9/wDCm1flrRPWxskUdb8N+Ifh7PcJe6XL5cfzvNEd6sv8TLVTU9fk8yM2hCRSJv5+8D/dr7IcJ4j1HUNIu0iuERdzxyR/7WPlavhzW86brWp2fO+2u5ohuHzLtdhipersS1pc3oNbu1MTybldJFbOff5q7bxJ4mnuPEMd5APscc+2V2jPr97/AD/tVyOnQ/2ojwT48zA4bimW2th4bmK4BWSP5Ax7MKVjOx1mpS22j3tvqluS1pcOizIfuj5v0+9Xv3xw0PwX4R8EeF9d8F3ENn4gk2Jfwwy5++jbmZT3/wA/T5q8PX0esaO1vcIFEhK/N2rWjsAklrpkcjtPcTAQQ7+GdmUL192WhkS01Z6d/bMn9g6WZ7lzpkVwkrx/wqSy7jt/zmvtaP8AZk8A/EfwTY6ro1vNoNxqNssontmyHU8gOn3f++dteKfBT9jxfFXw/uL3xJqtxaqBJH9nRNjxyI3zbsr/AHh+NdX+y38R9Z8HXi6P4hkeTQLuQ2lrqL8RJKnAXP8ACNvbirWit1Ji3I92+C/wH0v4O2800dy97qcyMkt0eBsyDjH/AAEV6YJpJ5I2i2tB1L56/Slu9r277yvkFT5hP9zHNFjDBbWcMVvjyEQCPBzx2qm7mh4f8Z/2ZtO+JXiSy1mycabeSSBL9lTIlXrv+vG0+vy+nPsOi6FHonhuy0hCZorW1S2G/wDjVU21b/tW3GqjTjJ/pZi88J/sZxVTWNZh0SH7RdOY7Y/L5pHyo/bPpn16fnSHcqeB72S58PQwToUubNjbSxt1Up0/TbU/iPSpdSs0mtWCahaP51s/+2P4D7MPlNVbB47XxrfRx5KahaR3Yf8AhLIdhx+DJXT0CM3Q9Tj1rS7a9h+5Mm7B7HuPwORXPfFfWV0HwBrM+N0s0JtY0/vPJ8n/ALNn8KuaRJ/ZfinU9LY/urof2hB+JxKP++sH/gVct4+l/wCEi+IfhLw0MtBFIdUuhjK7U3bAfxUj8aENbnV/D7wynhHwfpOlKgR4IF833kPzP/48TXSHpQOlLQJ6nj0F6fh/8bpbOR2Gk+J086LOdqXPcfViP/H1r2CvFP2oLeSHQvDWr2gZtQstVRINq5++jE/+gCvXNG1AappdleDAFxCkuB23LmgdtLmhRRRQIYWwQOefalZwCAe9Zur6kNHt/tcgLW6kCXHOxf79X3UTR4ViARwymgBiOTcSoRwMEH6//qqQSoX2hgW9M1VS0mimDrdO8eMFJAD+tVL8z6NpV5cwKb2WMPMImHLHrgYoA2aK5nwfrt5qWiWVxqscdvPdDfG0bfI6nlfocdq6agAooooAKKKKACiiigAooooAKKKKACiiigAooooAKKKKACiiigAooooAKKKKACiiigAooooAKKKKACiiigAooooAKKKKACiiigAooooAKKKKACiiigAooooAKKhnMiwsYgGlx8qscDNYljqF88EkSot9PGSrTZ8tA2enrQBq3cU8wKxTm3/21XJ/Xin2sTwx7XmaY+rgZ/SuO+KniS88M+DJLm3lSHUJJUgjKf3m9M+2apWnxQ0C2+xafZzDU9VaJFkVDyp2873NAm7HBfERb3wd4og06zumFnq2+4u938aFtrID/u1u6t4isfEmv6O+hgWj6dbzM7z7FRownyR/e5+b/vn5qzfGmp/2hda9fa7NBpt5o1r52m24fO9mVmYAnqzBQPl/vf7NeXfDzW9C17WUHiG5eyFzGVCgfKG3dG/z/DXDVqThKyW5zudmc3pLiy8eS+IJF+2Ja/6bJarxvTcu9GXv95mr1TSfG2t6XrUSalczaf4anfzIpo2LxRb+UQv0O302r0rjfEnwKu9B8E634k0bVJJZLC8dorN4wUmt9w53dc7SD/wE1wmmeMZtYtdR8N3aPFP5iefCT/Ev06rXHVr1aCuyVKTdz3H/AIWvrOs69bafYbbVJpNvmIzJFn5vnwG3Dd+VaegaudNi1ybxXqjJqdrdeTbQefsTP99eP9r+KvEtB14ppuoweWv2ggKcfeBH3cN2/wDia2NN8TRtYTwXlpDeyzRsiGRPl5X5T9a44ZjKUtdifaO9mfU/hLxyniDTpZGtpfOt9vmLGFO4HOGAB6fKa3F1ZUw00E0MJ+7K4GP06V8i/DX4gah8LtZ1G3V4bi2l25iJz5Tdx/31/wChV9IeBfijbeO3MVjbESRR75NzjDdjj8a96jVjVV0zqjK6OztdRtr8E29xHPjr5ThsVx/xA8ZaNaeCNZne8t3CROhhd/mY52kbev5V5/8AE6DU/hDZat8QdIvPPBnDXemTL+6CO23t1YOw/P8APwz4f+Ftb+MfjTUTezta208z3+oup+SJGZmVFX/aNbSlGKHKSSNjxr4x/wCEs+HOmaSYFt4rK6S4txKN7Mnz5y34/wCcVwyW2nX91ZS+ILuWDRLaRXkRS20j0VR8x/4DXrnjn4deE/C/w81y9OrjUr+ZCmmxJLs2f3WK7fqem3t718520M+sfYormX/RDsZ9v/j1eDiG07z0RzzdldHoWkeF/CniX4kWmjWelt9gt4bmW0uJtyNdfuldXbG3O35trY3bf08os/Deoa1bajqdtbebYaZOqzs5+eFXdgv1+7ivSRrdz4Nn0y/t7mN7m2GyGSUdExtx+Xy1z+na1JbQanZ25CWmoOr3Ef8AC53Z/nXJ7RVFaLOZXewy8kufBlnp9zbyi1llfagXG9VwzK3t92uR8Sa++vXJur8m4usbjI+fnHT/ANlWujvXE15i5QSnG5N4zxWT8Yby21rVrS40OzmgtrS3MW9vveXnO1v907qUZOUXBHYrcuxxXhu8jW81uwvYFf7rW7EZV/u7v/Zqu39vqH9nxNBeD+y1uUZ4WGV3Bun/AI7VTwjYWl3f3MktwktyuPLhzhue/wDwHb/49XX6xHcpocdlJEqRrIvyg5X67e3H8NKClTV7mF23YwrzxFcQ2ry26K8iHdGnpWPbTPJfvqkkbJcXW3zFx92tW/8ALhhlCQDEY3n5KoRPPFo5uCI2ujIWEP8AdT+H5v8Avqoc5WsgvKKsjpPCviKy+GPiu91mSyGopqULWs8bbSu0jbu2/wDfNc7FeW76bZBLcrcQoFMy/ddh/Ft28Vs6rYQeTbR3kgbzfkmBH3PasDWHt9P0hJUJaJLoW4cDG7O7b+Hy12U5tws0Sk2W9Nn1PX5pdGs4jPcXZaUQxYCuUDH5v9raG210vgTxJb3nhs6vqYkxp10iwzIc+TMrfKrL94Kw/irh9L1yXwxr1vq9vJsnt381Cv8AEvp/u10Hga/s/FGsSaemdO0e9nT7REn3SGfOef7vzVummrpilZK51Hxy8Y3nxk8TeH8Ss6W0Eks8KH90Mfe2Zbqyqv8A3zWf4iWDbpWuaVpc1noF1GLeOWXhHkRcMf7vzbf/AB3/AHq3P2jPCmm/DDxvDJ4RaOTQr+wTyNkhkXzDuUpu3f7P+dtXIbzR/wDhlVdGlmP9uQayl75LIfkyMMPQD5j9f5d1KpzS1WpMajc+VIl8MS3fwQn8PanoEmzW9UvpYbu0nPy3CFl2/wDAV/8AiWr2rwN8QbL4VfEvxzcahCEXVNk7PaoMB9u7fj/a3H5fWrFn8J9D1vw94E8WeIm822sWLahCGZTiQfum+XnG4L+lee+Avh7ZePfj94os5dRuYfCWJBYuh/FEy69NrP8A9811Sqxjbsdmlrs6TRvi7pXwy8MeC9SurmHUNYfUriKZPM3D7NLu3fN/wFGrp/jT4v8ACnhD4a3txoT3Goahr8UdrBqfl7/kJ5j80jP3G9Tztr5Y1X4aan4t1e+8P3cbz6hpU08UM8fHnIj7N6r3+792vVPDetnW/D3hrwdJ5X2vRdWS6e3uAf3vzsV+i/N83/fVaJqTuil5HMXPh7w54d+OujGXRDpfh+0ghtJ7PUR8ySFW2syn/ZZfmb/Z+7XCeNlufCPj+41CwlV7fT59kDvy8R3sq/8AjrL81esfHb4i+Gfij4huVjspdH12WEQXEV66o3nR/d7nK/w1h/GO0sLTWdPuNM8uW01nToLqYLz5VwnDbf8Ax35v4ttKS0sVvuT/AA90bVf2k/iEY7nUJLXzIFbUb5Ew6om5URc9CzLj/wAerp0+FnhDR9c1Hy7Y2ev6nYQrpVnfxhx5vzffzu/iVVryG20bxD4b8NT+M/DGqS2CJJ5U3lzOjMN+xvl+78vXd/wKug8DeM7KPxdpGpay8lwLWZ7hzFje7lW5/h781i5JqxEndWRzPxdtrkOdH1ExLeWF6FKW3MXq2z5eF/2f71czda9c31qkBAxEnlCXvs/hHvVX4jeIgvijU5YhJKL69llTJy3JY/NVa0s7yz0qe5u4vKE/yx7u49a+fqx5ZuxyNXepmmBXQgJyh4xS2Hh+4vCXfKDso/iH+1T7C1fUtVtIA58h5ld2B7D5mrptU1NI/Ms7a2WWebpJ/c/3a51TZHLd2RR0aVN7xRncYTtKg1r3uj/2pHbyDG8XCb0f+Jf9367axfDOj3el6xKl4gge4cuUII2iu0vTBBePA7hY1+bzFpqmuptZRRgePfENteeITpGjxSJFZbWuJM92HT+tUtFvV0yaVxbmV2Awuc7j/F8tdLPpkbi5kiCOJTvd1HX/AGq4fxBcS6bI6W0QuJAeNp+Wh4eNXRGkIxlua6ap9v1Au6eRIfmKMK1bDUzbaxcJO/2eNyGjTGNvH+PzVz1kJ7+Q3rxugG1d38Oal8Q6qmpwCbeqmz2RF/8Aa6/1rmw+H/e8jHTguY3PF3iJD4fluf7Rjlu/tCw/ZmPzMpFY2jeG9R1fVICYGgsPkYydFznpuq54c0DS/EmmprskUk9xbloo7d+U/wCuqqO/y/N/9lWxp+uXFn5ieQfKU7f9mvUaVHRG6d5WR0Gv30ukfDrxjp9pmW4mkihRBnd/tFf+A0z4Q+FrK0sDp9/dx6dILR5Q7btvn/e2/wDoVZt54mS6W98wp9puSHIx1K96wPCWo3Op6lHcQK86IW8y2f8Ah2feDf8AfNckIWk5N6HfOSjDc0PEtnrOs+PbJ73U/tnlolubsHzHZcblG7dyy7m/i/2f4alMx8NeLZbe3CXR8gr58X3T/EtdB4R8L2EOn3eoXmuPFqcdwXtImO9kjz8oZtvLfd+avMX1G+TxJeR3YLSxzMgcL/rK2c4TbaPHkru5qXTyeHknnkQp9rmMvTH/AAGtnQ9cTVLCe4ngOxSqjjGPesLxDqt7r1tHaXEUax2yK0YA/wA5rENzJFEETOw7funFcfKrsuXvRsdrdajbR6HJBEZJbyabcV3LgBa5e8lucx4G1HO3PSsLT76fV7md4B+7gm8qR3OPmrqbKWKVk+2fO69F6KKt0EldmC90z9JSK/1iNJJikcZ5fP8A31TZNNtG1eSfMvks7Md33q1vGFjpyaCtzZkxXiSBTtPysrUy1RNS0q3jEQWeIHPuP9qqdPlV0URWF9BHdi3kQvbSHcJCPuL/AL1a066emmavGH82Q/8AHujn5XWsjTb2XVXTT5IVV7X5DIseN/8Adq1fWY0qEReTukcfux/7NXO2krsStJ6mV4av9PF1PZ3JdJYZFU45x/vLXXarcvp95DJZuUkhYOpB+8wNcxZJGt4lobcLeEF3Y/eAH3t1RXniL7LqsTyuHtyfKKN/F/tbqyb9ouVAoyWzPV9K8S2lk93qE8TrZ337qZEH3Cw+8q/8CrhtW0qSNpJbeLfF/wA9uRmr+j3UaWE9p5iSxy3Cyxuh5xir+v3k9tNFaeUPs8/yh/R8bv8A2WuLCU3RqO/U3hKVmmcRDba/daTHHd4isA+/e3cZ+bbXqPw38NaJqmtwSajftYWbW/KRR5aV/wCH/vn5q83vV12803/Tbg29tB+5FvIG2+i/L/dr0a+8OXfw31XTknkt9UvfIW4jeI4U9sfd4WvpKM02Yp+9Y5b4r6NeeFfiXcWdpbXctpICiYTO9R9129F6jd/s1zmj309vHcyQW7yzhix8wZZcf3Vr3v4XfFjTYvG2q6v4s0ia41UkRRmHB2FV24VTt/zurzT4haBPYf8ACWeIY7e4sri11RpprV0+7HM2V3L22qy13SV43sdGtje8JalFpumxa9evDfy3VoYfszkhrdyejf5+b/Zrg9bku3vXdENwsxZic9v9qodO1a51vyI4IikdyA4wGKNt/j+7xX0z+zt8EPDnjnV7o6x5d/Z2cO1bMn/Wu2Mt9AD/AOPVnHDxbu9zOclZRW54/wDC68svDWm6j4gu4DcGKQLHM33EG3ovv/8AE16dr/jHX/EnhbSv7Uj1ODR9V2JZwXEnySJu+Xdj/dz/ALu2rA8BW2oeIL74Wzyx6dbW+rSObq4Gf9GCs0Xy7l+98v8AF91v9mvS9J0bSvFfgrSvD9lK2s6r4Y1lbV2CYbyUdl+Ve67F/DFaU6Gr5Wc0eZXSLXw48ZXfg7X9L0jXo20+O3h8r5CNjxNyh49/y27a9zkvvDx0x4vttmlo7+aXEygbs7txPrkZ/Cvn74k2ms6n4r8YT6ZpqG10tEeeaR9jBQn8I/iX5Xry6XR73R7a28QeNLeWztrgLdWtuj/K0aFdwZfvfMP/AEL7tenTajHlbOuF0tT234vfFe/8P/Ci81Lw4IXlurl4JN0WNqkffTH0/wDHs18za9491G1+D50u9thO9jdI3ybSrxMG3Kv8X8X+flq58V/iqnj7VrPRvCltcxaW7ozog/j27fu/8BX/AL6rhPGd4PClxcW2rxOsqsFeH3/hrzsVjHSfJGN2Ep8pq+F/iRoFtbyxy6NNZwFFbzt4d0x9flP/AAGvUfGGh+J/F/w00/xVHpDQ6bZQPEL19gneFjjdt3bjtP3a8t+G3h3w943XUTq97/Zu2NXtcRtJ83f5fWvWPEXx/u3+E934JkgtvPEC2SXcKbv3S/dO3dwdoH0rmw6dWLlM5o81R3exwHxR1Lw34UsfCHhuKIs4sRdHefn3tt3fN6s24/8AAq881NY9bSS5gje3MTqxVx8jj+JWrYvtRsNc1iyvtXH2yOGEW4jb7wT+FVaqPirUEeQaXAm2JxjyVH8P9a8qcf3vMthu6dkdJ4k+JNlr3hfSNHs0tdNSxjETlPnZ3H8TfL/vN/wKuN1y8Rfsly+qRTyR/wDPZ/mT/drmdadrHZFgLO42oGrJstJkv7tDduWQPuG3jBrubhJXegR5b+8zvdNvP7Ta4eCaO6jwcSxHK9Kx7XSLcalEL11eNDuO/wDi28/+PVowTweHRZ+VAFilBz/tf3qwbm4ku72fA2wE/J71xqKd7bA4Ju8djW1PxFea5qcqP+4tyfkVONtajw3CaPJHE4W4xuRvSube3QvbzxB0kA2yA1r2t+Vd7uRy2wqjJ/Dis/ZpiSVyLwtol3qt+glu44EKbnnf/PNQadqSXOt39pPcRS+VMVR0GFcf3lrXe8gubtDp2yzjkTa644z3aqNj8NJdKv7nUUSSWC6+YTI42o3+7WU69GGlTcmcV3OmXRrJPCWsx21oLi9uvLlEylQyBSu7Fb2j+E/C8enW8UguZTs3F4ZDCqN/sqOtUtOsDpWlW8iXZnuI0O+No/8A0L/7GsvwfHqviHWLizguIJTEN5jzs3fxfLXm4ivHEJRg9jSNTlXKdZqpsorJEj3XUELq4W5G9uPru4rNtfilO2reZHYiwhZ9p+zJhAPp24ostO1AeJYrS/8A9FsGT5yRli27+Gu2fRoJPA2oaXBbiT9/5wuU+8h9dv8An+KnSoRqQcp9Apt3seRa74HEHiq/jlBuILpvtcE38Ow/3azZdSn0OCeCwtB5su1Ukk4VPeu3a7traKy8+Qs0GYpFIPZulJrVho/iSz1OOSM26XMW2MdVU4+8uaeHqWaujSUr+p5LqaeRrckouxdTzbWeaE/I3y7dteieDvCOr6no1xd6NLc3UeUhurZCse3f93593P3fm3f7NOtNP0fw1o1pcSWEGpSRp/pCSRkqnun4VtQ2Rufhzqtt4Subm6+1XX2pISeibM/Mvdcqo+b+6tfR0LVItoxV29CWzurDRry3i/eW9sjrDepnLo27D/8AAv8A4qui+JHgOfwBcf8ACUW863Hh+6kTyLgnOxmP3GX/ANmryPw7rf2rTpYLsx/bZf8AWfIFZX/i6f3eldL4h+JGs+KvDumeDtUlVLGOcOrIMbwPun/7GuynTjK7T1HJX1Pqb4GftB6z4i1Cx0TUF0+KyEZ2XDnYxC9vT2r6Xsb2LULWO4gcSRSDKsK+JPFFj4UtPiH4FsrO5l0WymtA1zJBJtLR/Ltxt/jYf73O2vszw7pkWkWMdpaoVso1HlFn3E+9exCTa1WpvTm5aNGzRWV4geePS5ZLaUwyxkPuC5+UH5h+WaQySWEs13PeNNZlRtTZ9z1PyjmtDoOd+IfiSy8DLp+szA+a832MIozvD88/7u3NfLnjk6hc/tAarqmlj+0fLj3okbBmhX5c8f8AfTYFdr420q+/aT+KkOl6fqE1h4V8Pcy3cXDPIepA4+Y42j0A3V0XwK+Hdv4O8f8AjC4iWe/htpVs4b24IaX/AGv8OKm6Jk9D03w1qNp8Q9O0XVlmHm2Z3zQbPmSbG1lb0/i4+ldDqukLq1i9o0stpAx5Ns+xz+PavPvhbpQ0Lxf4nWa5U3N/O90LUcbFLt/D29PyrufE2m3Gt2H2S2vjZpNkSNGMu6dwp7VQo6q5zWlfA/wbpV5Pfro8WoXk/wB64vv37/UFqc/wps7PwRe6BYXE7pIjmFbh9yI5HGOOBXV6XosGkRRiOW42RrtxNO0n55qte+If7HntUu1Mwum2QfZk3Zb0p3KseG/Hzwfql98PfC+jWFskvjNp1itZoiE2BPnYqenXZ9MmuK8ReB9Js/hn4gvPiNaXdz44Fo62T6i0swfanyJEV+XbvLfL/tf3a+ibF7zWviFDem1ItLS0eJBcfK0Ls/JAx1IXH0rqtas0vLFwYIbmRP3sccyblLjp/h+NF2G58VfBX4deGPGPhTQ9F1W9XSFsrSW4niSQRvKd3zcn/wAe/wB38t7wX4nn8H2NpcaN4evLfSoIGhuNRaGQRXgz8su88Yb71aP7StnpGn+H/DPjFFN9Mbnyp1tkEfy4zswF7Hj5q8j8c/tK+JL3wo/h2zsol0a5t/s6R3W1Wjj27cfJ/wChVzynGD95nM4qErsg8E/FLQPhvq2vpe6dFew3dxI9jNPh9gz8mX7bht+avO/AKaNf/Ei41HUHj1IvcPdC2KfukJfco2j2/wDZaz9D0A+JJoZJGjiggTa9w5wnP94mu18B6D4b0nVXvX1CJnAZY/JHyl/4dzV89Xx0ZPlS1GpKWxH8QPCL6N8T9T1PUNPhSC6KOkajbhF/h4/vNuP+9urhb/VtVuPiKieG9EivYI596QY2Rbf9pdvAr0fxpqMGsXn224naeQxiEzb+38O5jXOR6xcaNa3Y0xI3MyFDlM54rz5VLtshxi1qdPc2Wu6rZas88Vhb3t1tVLW3KxxQ8LuVff5W/wC+q5mw1vS9Gv5NK1rRbGyltozi4lR90x/4A3/j22uUu9K13/hGLO0+2+bqN5IPMSD74Gem6r9t8P8AUf7a8vXBc3l3aJs3OSWb+783f7v/AHzXI4+0d5vQzWnU7TwlceF9c0d719Dj0UKThoXYlzux3/P7tYkOjP4Y8bJqOhZuNOuQnno82/58tv3L/dYbf++aw7cXmp689pKGt7CxQqI2HzLz91veui8N3P2a4NtEQ75ZQZDjH/Aq8uvD2bSpyuHM56I5X4orbX3jWQW0Uj3Bh3BI0JwjNu7fwqd1cvMH0SyT/SfNlc7cIOg/vbq95S106z1oQGKzbVZkLb+H3qn+1/wKneLtE0SPRjf6no1tayRyJ++8sB1y2PlX/gX8NbqrOkk7Gs0pSPA/DkqalLcWVwgV3faGJwp3fxV0unfD+fRLeSQalFBARvELZP8A3z8uP++at+JPhdLqmny3mhWc1xANriS2TPyf7w61H4O8OynGn3N4Wt87njcsf975vpXXOssRBSg7eQOSklcRbhFtYgjh3I7cVu6PrFvZ2xt7m4FxHLhUgzhQa5xNGg1DU7v7FLL/AGe0x8goGLAL8v5U5fD1/pF1513lzI/7iNxj/vms4qnUg1JaglFrU1NctrWacRfZzE8TswR3z8zd63dJMUSRp8ygDlq5y4kuLm/d3jLEHcWf7xq2mvXemzYMUTwSpwMbWz/3zXB9T3UdiZQu7o6OJrdr9IzOHGd2X/8AZat/Ei+k8QXWnoIrSIWabc2sKx+dnbjeo/u7f/Hqw9HXS/GFmS+dO1OJ9oy+GYH/AMd+WoNW8/TJkxmeRf4T/FXRh5ewThYv2b5eZHr+lfEDTPh3Z6RqGg3M/wDbEke2eJoflz/Ev+7/AJ+9Xiuq/HXXb74javqF5AiX7z7Xmkhxv2javRVx8qr93/vqtG0v31m28yMqtzF0Qj5asTXp1lIrTVNPE86JvEkUOWCr/eavSpV3zcsUZxbasjlbzWh4tvLC98W2VzdWVs5VsDy96bv4G7tX1T4HufgfrfhuTV/+EX02zktLQ+XaqWllzj+73b+63zexFeAfEt7SbwVoWkW4DJCfNfZyxO5v/Za5bRLjV4rKW9jsJV06L5ZLkDKL/wACr36VVSTjNGiX8xcu73VLLwdc2wuJbW2ufmmti7IpXLfw/wC7XHNp+nlbRHjkSdB5UZQZ27v71dr/AMJ/BZQob2zXUbMnZImM8N/49XPfETw9/wAIvew3+nSFtPnwyRynLQy/eVN1YS52uS+gS25bnsPwUsvBnhvTdYsvFthaSyyQl0upocv/AA/Ln/vpv8rXD/DH43an8NLO/gnu5bW3uRvSJPnQ84Utn/dX7v8A47XAHx/rF/cJdypEsbFV2InQf3vetPx342Ot6Fo+mXEFqptX80PDbhGPG35m/wCBVdOUqS0MYy5GiXxJ4hn8UeM5NVuZXvZDGrBnOed38P8AdXG2q15qp1J5Ld4vmb+HPygUfDzST4g14QP4gs9DtI0bIuB98/73amXml6Za+KHu5Zbq8tg5i86z+8+3+Laflx/3zXFJSqT55kucm+Y0/DFleX7z2dslw0uNkiiN3Yr/ABbsLVfW/K8Pb9PNnKs8M4WSPo6/xNurp/AvxdvPhbqT6npccbFsqRNHltv+VWuDbV9V+IfjPVNauZIvNv7t7h0QYVV/hX/d213SoXp899DdN2uynean/aWryW9tZSRQAbkmmPX/AD+FUPD2siK6TzEOzefmxXpFnommWT+beXCNt+Z4yPm/3a8y1vUNOufEt+dMtzZ6aZtu3HzZ/iKr9azoO7cbBHXc+n/Bcvgv4tS+HNC1aW10CC03S3c0OIWuQF+UbvXO3/vr8otE/sjQ/in4g0jSIomsIL10t5U4V1Hzfj/vV89RR3Gl3kaJ5jCTDwum7ep/3a9H8PQyalFElpHDpU6vte5yP++tv3d1Xan9l6k+zhLW59da1+0nZ/DfU9H02HSE8m+tt86vOqIk3Y8fc/h/767ba4DXPih4k+E/xUTUm12yuJPFaNcTwInmQw4+4N3cLwu75f4q5bwxP8L9JsNWPjm3v7/VI4nSC5E7PFKuOCqr91v+A15J4attb+LaadFYWdpZ3enwvE5L7JZEH3TuPyk/7P8Atfl7tOpaCujdyUUffXwZ0LVV8F6/4i1a6i1fUPEhNwGgXcSu1kQfr0/hHFZGo+Ipfg/8PNQ0u58W2UGqpaPdIjWzvcKW3fKPm65GFyPwqv8Ast+B7k/Cy1HiuK+e7klZoYbmSRAIvurtAb2P4bTWZ8Uvhp4L1vxhq1iw1O58RrZB7SwSQuk2Q2Oo42t/tVpOVlcu66nzV4F+J/ijT/HUnjCO8j+23r8I0ahX+997t/F/6DXvv/Cc+J/DGg3XiTUdPOpazNKtyf8AR/3Ri+Uqqyj5f73/AI6tcZL+yN4p03whPql3e28U9rE0n9nIdzBFXoWHy5xWh8GPiPqngjTm0bV7eDVNEuOAs7ZlRDw61wxqz1jJbk813ZnFeI/2iT8RviHpGs69pFrNomlh0gsZ3+VHbbudsdW3Ko/9lWuf8ceJrTX/ABNqHidI5Fs5I0iSK2jaRIsLj723lmrtPi18J/hrBai407xE763c43RvEI0Yll/h+X5vm/8Aiq9l0+8+HWj6Cvhe+17Qr63jgMs0n2f5ssd2Ov8Aj/tCpnh4VlzSVmZT02Plnw3p3jf4m6Xd2nh/Sp7fSx8017MPLibaOm/bXf2/hTVPCdh4fl1jxLNcTaft+yRwTibY3y/cwzei16P4X+M3h/xpdSeDVvj4e8NrC6l4Lf57n5+ittbb3567vWupfT/h58N/Fnhy60WJPOnDxlJA8jPxkP8AP3++PrVPD2jZEKLZ4d8U/iJ4i+IWk3fhUwXl1bqVlvfO5wqsG6feC8CvCLkXKrcW8kaxC2J2MH7f7te//HZtW8MeLdU8TXPhu9srfUyvkmPCDfswfp8o3f726vmvUrC81XVWgj32cDRvK8hOVG37o3f3mryK3LJ8stC5NPRMteGtYEeqgAjzfvbPUU74l2d/5FteCX/iXklJO7f7JrE8I2FtZ6vcubSe6uTsijkEnyp83zbt1eqQwac+mvHfiN4n+RxLllCnvt/i/wB2vHlThSqqVPUwTUXoZfww8P2d94Pu5brVJXeEO5gixtKfLt2sen8Ndx8Gr6O80rxJovhPwKniOR49kVzsQPESMYbdyV/i+X/a/wB5eC1Ge/8ACt/e2Hh7yr20mt9o8hMZU/eDKV/8ero/gbrOr/CvVbTVInFrNxvglfCyru+6zfT71fSYerDeTs2awkr26nt/wg+Inin4HNp2g+OhLZ2Mxz5U6HcgPcN938j6V9Jy/FfQJdCutUsryK/ggTdtif53/wBkL1zXzp8VfjN4W+J/gW4jvvDtzD4jttyWO5+AzY3MG6MPZvwrsvh/8VtI0D4YG6vLzRdN1Swj+eL7NlpmG35jt25Zuvy/3vavY9pF2j1OrmPDfE/x+8TXXj99Q1C3WCz0+4Mtnp95n9yp3c7OhbH8VZNx438U/tMa/a+EZmJsVna4mFrb52qvQbh/s/7PXbWr4h8FeIvj78R9M1a4eys4NV+SCOPKbbdfm3NhW2lvu7v7zYr6L+Cfg3w58Km8R22jwOxto0RmUNIX2s7Z3Y+825Pl+mM0+bm3M3PmdkeY/Hj9nHwD8Pfhtb3OmWX2XxPvihs5IXcvcS7l3fL37/8AjteQ/Ez4Ma94L8NWmu3tsz2MxRJMweWyMy9lLbj/AJ/3a9q+LPiHXbrxP4H1HWI0me2uRcWOl2ifPJ8y/O53N93Aq/8AET4gWnilLuTxXc6fa2emxTXVrpouPndwjDaemfrWdWCaNb6WZ85eH/EHh+LwNcaQIJPt4LbBgbcqcflTZ59O0TTCljZnzDDtTL/x/wATbq858Aa7o7anqOp6rZyXVvNO7wwg4UJu9v8A0Gvb18K+DfiT4YfULO/j0E2ib3RZHdj/AMBPda8eph5TeqOWzvc8Bis5tV1e5kvSYhvbZs+fd710mng6VDJcT3At440Zkyjbs/wr/vUzS5rOy1gfbYnuI4XbesJw0q/0qn8Q9fg8Q+IrJNKsLm1sYoNpRpN7M5PzNtFc7oXdjKULso6z4t1Cd0S4vC6MdscAX86taakiqktwZFI6bznbWg/hzS4JLD7NZSTyLH87ud+xm/utT9YsPtmLdLkwZTc8iJv2f/ZVlO7XKybWVjm9R1GX+0Tbwh50A3eaB8td3o95o2leCTdopuNdEit5a8Kdv975eBXOabaWmmxpA7osabmyEwz+9WJo5LiGW5jAS0iG3kffzUpxprYL90QfErxhqHje80y7u7aSKC2GyGNj8m/HzFf8/wAVRzeHZ7DRrHUJJYnkuX2Q2cA+c7qzfFmvXd7p4fYqMIdsKomFX/69cp4Q0bV9Xv7STUNUMU8ki+TI3CR/N8p4211wcakXKbsjZTZ1us32q2Piq30S5g/eiHey537VUbvvD/eqLxJd3Gq6i8jyhY4kVNg/hwuFX/x2ug1Tw1qvhHz9Tu706lcXI8r7VG33uyhmP+7/AOO1yEfw/wBX8S3Lz2F4rJG+6YZx97tXJGvS51HoUp8xWgu5NKe4MbujzIybVb1//Zp2lXVhp8Iff+99WfLfrU2n+EZLa8lt7mOa4u4gWFvCGdvlr2Tw9+zFo7+CZ/Fd/wCIY2dI/NFn8hXdj7qn7wZty10KMJbHK1d2R4xBq4llkMiFUA3en3qbcawBk2z7JE6sp+7XceHtH8L3fw/vL67Sa/1f5lhgQfJ1/ibbxt3f98qtQ3/wlsr7wxFd2dnc2cEfz3tw9yB8p6qudq/+zf71YVqUYq5pblVmc/p9rHcpm4fYCm7fj+Ktfw9bWiPvlGI/71SeM7O2tdBs5dORVP3Tkc/w1l6fNOtsCU3jvj7orgU+iIbkel+C9V0S0gvJZNITUriWRtkzuUZVHG3j+H+L/gVZXiKeTXri7jQR28Ur8W9uTtVfRvWqPhW4kvJXtt5ghBDH5P733tv+1XULp8U+riyspY2nPyjePve/0qKjnf3WZ/C7GfFpVvplrbWQ2NMRuGDllqXWNKGmQPBbEeY45fGPmqfxhZy+D7o209xFPcgBt9uGCn/dzXP6bqct2RAMLEDvKAd2/lWFOnUT5mbbK63ILbR7e0t3uZUj83PTHzM3+FXNOlSOTz8fvSa1r3UNK/siSwitI3v5H3SXDyMWA/2V+7WJNd+VETBAEIG3J9a7YtiV7XN3xD431S+0SPR7m5WKymdR5QjAV8Nn+a1x90iW1yDKwlwfkCjp/u0+5S5mEEk7iVl+YYPy/wDfNF3cl0jkl2rtG07R/Wpk7KzNlJcrTN3TbmJLeR5J3lcjaiN/BVa71XTtAQyBA9/cnaAh/X2/z/FWaLqPyd6HgCsW/ure4ZyjhpwOE/iaiNBSVyEbOp6yL7ToLS0B8sOzTsNvP+z/AOhVlQahc200kEEBZCeSGwtT6DZxJbPc3hClH3DHDBf7vvWwyg2w8uJVST5vl9KUoun7vQyu0rGnZJbSaNK8soW4I2gY+aqH2gRwyInSqsd2UhcCBpXHygehrPhvLlJHeWIog+YKfvGsXZu6NoO7uyKa3S0w42LF97G35q2/D2hyazIJXuB5MI37MfMeP7393bXLx3smr3L28ibIydu7+6K67TLN4YcRyGNzuTcc7cVbqS5Wiak+x2+g3VhfaRdphZ44zt2/+hV5/dWV7c6q8pjEVop4DH5jXUWcg8PaL9keeJnkO+aWIdW+b/GnaLLbPvS4njYSfLtdK8jC4Z0a8qt9y6L5YOMkcN5LnWY3kkCBPlf/AHa9Y8B+GL/VoLie2+zpboGXzJ5FT5q8317QbmG+uJJU3QSdP92rVlf6jYac9tbu7EdXA+bbX0kJQfvSZMoK12fSXwh1Ky0u+nE8++zjyszw9Cy7t3zf7y/+O19JfDfxtD43tJ5rQILKDakeGyT2/Livzr07xbPHavaCeRY5j+8iznP/AAGvpP8AZ48dw+DbqSC9PlWdxjLMfuV9JhZ0nHlT1No2SufVWoaZHdxyHaNzrg5Gam09PKtUi/uDFYUnxC0B0Ty9Shl80fLtatO31vTvJDfa4eRknfXdZmxqVg6nZHW76CBv+PGB/Nlx/wAtH/hT6dzV6G/t9SIFtcrKncxtmrqIEUBRtA7Uix9FFFABRRRQAUUUUAFFFFABRRRQAUUUUAFFFFABRRRQAUUUUAFFFFABRRRQAUUUUAFFFFABRRRQAUUUUAFFFFABRRRQAUUUUAFFFFABRRRQAUUUUAFFFFABRRRQB594C8LxKzXtz/pE0TFIXzldvrXdNbxYzsX8q8nt/G9r4Ht1Elyktu/Ta4f5f9n1rJ1H9oiW+lMGjaYHHR7ieULs/AbuaCkmen+JNN0+9g8t5FhnI+Rk+9Xy18bPAc/g2WHUHuGl+0ybosn7xx/h/wCg16nYeM7jWrOZ5Lcpe243GTPyfd3fL/3zXkmq694g+LeveXcJFOmmSOsMRkXgAY3fd/irKorrTczcU9Tz7wlf6jqHiDy7yWW8GAo9VXd8w4/u/LXqLeH9Y1+L+y/sH+gHewkJznj86yPh1FH4N8c28tzD5ABbzFkHzJX05qnhCK5U3mniNfNG4bPutUU1K2pokkc/8ObnUY9CFgIxbmEtwnzfju/vVpP4eCavZzoNkgk5PrVzwNbSadqFxHPhHx/F9a7KSySSeOQKODurdIG7kg0+EpiRPN/3+akito4XLKgUn0qaimSFMkQSIVboafRQBjW2q/Zrt7W4O05/duejVqRxomSgHPNU9W0uPUrYow+ccqRSaVdO6GCX/Wx/rQBogYpaKKACiiigAooooAKKKKACiiigAooooAKKKKACiiigAooooAKKKKACiiigAooooAKKKKACiiigAooooAKKKKACiiigAooooAKKKKACiiigAooooAKKKKACiiigAooooAKKKKACiiigAooooAKKKKACiiigDkPEuh6zrF/HBbXKW+nN80j/AMf0riPE/wAOrW3sNb1H97/o0aeSPM++6n5t3rXsi1zPjXVrGx077FcSJGbw+WN3vSsFrux8R/GrxRc/EjxZ8jxW7i4ELkJ0ADKu7/gVeieGP2d9V0T4danONSjcajaebJM4+ZU27sD829ulewan8A/DXivwrHElqlrfcvHdp97dnvXhPxM+Mvij4eW1z4JvlCJAixJKn/LRPr6VyyivimxezlUfKjwXxVc6neTC31i5e8MR275Dngfd61wmuaqMvBsLpjbVjWPEWoahdzyum4Elun+f4a5q51U3Kb50dP4AxTpXz9VOdS7OStBRkkc3qeqXBlP2aSSCS3O+Mj729fu16L8R/i1P4/h0iS5Tbf2tvHbiZSXZnAb593b7zV5feWFxIpkiISQv/FWxpmnzKE8w7j/er0VW5I2RLqcrVilHDPNJslTbg7t1bsFstvGjuW352hMZam6vJb6QkcoIZ8btlV9F1j+1Nbt4p97CXcoK+u1iv/oNDhKsroUoSqrmLmsXkmhQvI8Zz6D71eaar4hNxeSoI5FlKA7jXrHjPQ72HTvtJtpntwm4uIya8z07RP7b82QYSLG4O1Xh4qGjLpaLUrW90LpH3oWeT5t61J4a1JNO1U703xKdzriqEts9g4AOR2+lWNB0qTW9cuLe2lCXAhMwRj1Va9BxTjY6LJo9MvPI1eIRWx4bauemaXwz4bn0yWcxZeJjudTztrB8MX7w3MdvIm6RX4Vq1tL8S3dn4subIRn7NLHuHt/DtavEqJxbijiaauojvEkv9mvEXkHzPuEWfmx/erotPaK6tIDxPgBv+A/3a57VtGfVXld4uUHG4/NsqfR5p7N43j3r5Z5WuukuelytnRG0o2ub17cWjyh2gCEfNhqbYw6fd5W5iSeKT5Xb1X0b2qjrySa356Ry+U8v8Y4/3axvA+m3qWs4uSWVJ3RC3Gdv/wBlXnTw84JyuL2OjaZ3/wALrPTvBPxF0y9jtzLo0VwZpo1GW2lHXH1zt/8Asa6Txj4EttJtLTx5pHlppepzTu9sBjyT5rccfLXGvqCaJPFBJ8jzjfGxHUf7P/fLV6Ba+Ihe/Dg+GjGHthO9183PUdP/AB5qcMQ+T2dQ505QfvI5HwB49uPh74rvdbsvK82a1NpOsoyu3er7h/tfLXmPj3XJ/FGr3V/K4heWRpQqDGGzWh4q0u7i8+K0yvl5JUjrXJPa3F7pgvNh8tZCkn+wVX7tephmuXRnfTairxOli+IA1PwHd6PqSB5IU3wzKjDNUdbt9GudN0a708Nb6ysAW+wW2PKP85/75/2qx4NNdkMcsTr5gGD6V0ll4YkujaEo0seVWVFPbco+X/axursspFN3OcTTJb793AP3rZ+VB+rV6D4Z+F1nrvw/vdY1O7W3nt5BFGjt/rPm2su3/wBBr6G8ffCvwt8By+oaJ/pEc1rDiG4bz/3zbvlXPeuJ8f6f4S8Y+A9A1Oy1EaVrxuD/AGjYrwkKfxNs2/7u3+9u/wC+d42iX0sdz+0j8BfBfw18IfDbxBaafbWsss8EV86LsWYOFdi69/u9Wrz79s/wv8NtWt9E8SeCp7NL14xC6WUg2yYT5VZR/d27f88aXxj+J+sx3Hw/0TxQLbWfC9pJBcQXFuhffbIERt6nr8v/AH181eGfGRPD0+vy3vhNyulSfMLYOwRG9dvb/drOpJJXYLR3OD0aR4ZUikfdu6vj7te66V4e8HanpiXb2UMt2ECFuNyN33Nt3V5V4W+GuoalaC6uSUjuHLIQ+OM/yrq38JJpsqSRynep4Zjn8a8XE4mKXLFmFSavZM7TStUuPCUZj06+mWAdA0hfaKo63rZ12MNKA0ox+9wu5v8AernY7uSObM8g8j7prFXxMW1ySxA4ztU4+WvJhCeIbSOeK5mdMb+dVMW8sn92mWGsz2AeKKZoICdxERxn5s1TKiY5HB70W+kC4v7O2eXyvtcwgSR/uqzfd3e1dmFouE7sKb5ZkD69JFqTyxSFbtT5qTDhgfVcVyy6xPf3Usm+R5JXZnZz82a6f4l+BdU+G8tne3+fs94HEZiOcMm3/wBC3Vyek2nmNJPEdhA3lffNfR25lZnpuo56s6BLm3e5Fm5MoA3ean3am+3QWksMUchkG7nJzWl8JX0C5+ImjWfiWOFtLujIlwZjhVTy2b887awPFem6doniS/srK48/T4rp/srh8t5e75fm71Hs0tiI6bGpNqLWsRltk3SE/d+X5qRvDWq6xrvhOTVLf7Lpeo3DpBeId6g7lV9uO/3aq6HZvq9/9njjOAh3y/3favS9Y8Z2nhL4LeEtKeNZ9Q0HVWu3lx82wuzfL/vbl/75rKgoxm+5zqS5mkev6d8Hta/ZO8X+GvH2qW02taLYySrcXFnziKRCoBX1+bj5R0Va9M8X/ti/Df4k+FNQ8PXsGo2TX6eVEZo9uH/hOVJ7/wCFeTfFL9sGbxX8EF0WWwiVLqBIt8ikyvsw3Tp2HNYfxb8afDH4kfs76Vd2lvYweOIoFV1tUAl+Xb95gv8Asr/3ywWu++7OiFo6vc4L4ueC4Pg34k0jWfDeuxazZSTrNHbS8un+8w+Ujdt/yteSzahJqni3+1UjSKf7Ut6Aq/Lv372/DdVS51GeKwkiuLiW48lP7+en92uo8ZaDZaJNZPpk8c9rPaxzF4nzscj5k/4Cd1ck5q9uplWquT1d2ZnxA8Taf8RfE9pcjSksr2GAW8khRQ0rfeZ9o3cL/Duqu+sx+HtKltrSIb8cs3LVizGOG68//luflP8AtCqcs0ku8k7s9Wq4vQmL0IPMlvbpJLqQumT8ucf8Br0j4aeHV0PS7jUHx5k5byR18tP4j/wKvONMR5tQSM4aMnlq7rxJ4vaDTPs8WOiqCh/hqruxtDXc5jx14sn1W9NpbP8AJEdrtnp8v86g+HV3Bo3ia2luR5oQNhfdq5l4mEhftIWbataWl8SK33XHzBqtDb1sfU3wu1i9vrbWPEFzcyThC+zdx93d+Qr5p8Q2Y/4TDUEQ/PNdPcb3/i3tmu38MePLrStHl0ZLg+RcfM4x1rlNb0x7i9nuRIu+PDlGP3/92s29bluXu6iWUNxpevRx3CFkIKllONv+1+dS+IdO8maWUR+UpTdj/ZrSuVstYSK8spysu1GlgfO5Sow3/oO75auSJHeRASjtt6Z+Wh6mSdyHSZrePw5ZRIFecP5vnLxx/d/z/er0f4V/Da5+KfxCsdO066S11yNGurR5m2r5ifNj+L/0H+GvN3sfKiH2RtwQbtnTpX6NfCfwR4HvvhR4F8c2S2uj+ItNht7iW4SXY0rbhvSUd93P/wCqtKdrGN+h8y6v8bfi74Yl1TwdOz6Q8LtFcxtHsbPu/f8A9mX7tdtp/j+3s/gnZ6NbxLONQutwf+O2mA3fN6fdavpX4vfBjQP2j7f7ZZ3MI8uzaKLU7cZ8193+rb1Ufpur4Z03wnP4O/tazNy949tcPCjkthmU/e+auepN09ti0rJcp90/s4fEzTdc8EWfhfUZBDqlsjQ7Jm/4+EYk8H/gWK9I8F3txpdsdH1JZBNZyPFHOy/JJFn5Gz9K/OfTvGE+h39tepP5VzC3yKeFLf3a+ltK/az0vUvC0OiazBdRaw0iI0yJ8qhXU8987Vat4TU1ca12PftXAHj7wldr8kt1b3MT+6hFcD866TXdGt9e0m70+5BNvcxtG+3qM9x714z4r+Ic2k/FzwlpE8Mjm2MsovHVUSaOWPHAHTbjFdvpHxf0rxNcXltoVtc6rdWjBZ0iUKE/4FTvrYvlZwHgDxlqVv4303wtrBb7VoVzNpjTshXzo5ELQv8AN/e8pdv+z65r6Ar4u+NXxQ1DwN8eo7qbRptPtbp7PfLOn+tMLr86N0YdVr6/0LXLTxHpNrqVjJ5trcpvjf2oRL0OV+KGoReFrXTPFEgIg0m4zc4/54SjY/Hc7ilc18H9Ui8feNPFHjKBZPsEnl2Fi7jbujADNx+CH/gVbvxpurS9+EHivzctF9mlgH/XQPsX/wAfxTvgX4bHhb4XaBaAL5ksH2qRl7mT5x+hH5UylsehUUUUEnDeMtP/AOEi8W+GdMZBJbWs51O4DLkDYpWP/wAeJrofCVpJYeHdPt5RtkSIZX0rRSFVmaQIN7KFL9yB0/manp3A5b4j6zPoHgrVb63JE8cYVGHYswXP61u6cZjY2xn/ANd5aeZ/vY5rnfilF53gTVVAz8isw9g6k11aMGGQcg0h9BskSTxtHIodGGCD0IrE8PF7Ga40mUHFpta3cnO+Fs7f++cbfwFdBWJr8hsPs2pZ2rbvtl/65PgN+R2t/wABoEbdMlBZCF60+igDKTQbT+yY9PePfbp0HTHOaWQXFncRGBTJbPnzQ7ksnoVz/KtSigBAQRkdKWmquKdQAUUUUAFFFFABRRRQAUUUUAFFFFABRRRQAUUUUAFFFFABRRRQAUUUUAFFFFABRRRQAUUUUAFFFFABRRRQAUUUUAFFFFABRRRQAUUUUAFFFFABRRRQAVAsccCHYoRcljj9anqlqkUk+nXMcJ2zSRsiH0JFAHivxr1a716+8Mw6XazT2vnzTrIke/ziic4XuAK8O8Q+IvEvjLVBqOl6S9vJDCyO9pD8zjd/rG+X/Z/u19V+PtMFvomi29hHILiG+hS38rqowwfn02bq1/DHhO10Ke6uUiWO6nbnYchU7L/WocW3e5DVz5OS8g8VW+jS6nZaikdpHLDJfRknzP8AaZSu4Kv95q1vjNo0vgv4O6TfQR297o1vdqI7gH9987ZV923p1Fek6F4k1rRdL13SLzw02oaJHdTLBcuPJhKvK33mb5SuTn/gVcL498T6b4/+Emq+AlljsvElvf29tb2TuBvPnIOv/Am/KsZ0eexm6d1Zno/wK8daRrPwsW81K+tljVnSQXDDlMcZB6/L/Wvi3TI307xhrl5aP/okl672rs+XVN/ybm7n7tX/AB34D174Vara6RrV1BZRtbfbliRsjGWDcn3H8Nc9p1/JeXYngufNjP8ABjpXJi3enyJCaUY2W539rciGOeTI8w/M5XvVe/8AENw0aCGRYIgNyFv4z/s1ipeG8JGN4xt2DjNctdeJ7K98Q2ml3qTJHsKon8BPrur5+nRs2c8Vd3Z3kOj393pn2+O8iigtwrSbsl33fxf3a2/AXi+58P3IutMuzZyxPzKc4f8AL+9WfpGpF9Hnskj3IBsKkZ+Xb836VzusQW1zpptornyrhpFciN8PgGrpzdOaszSN72ue5/Ev41XXiXwdNoWqQ25E8Cef5R3+cB8yf+PYasL4VfEaDwr4PvrfSJhd+LNWZbSG2hTfNuztT8Nv/jzV5bDp5uHEkaNLIm1fnc8+1dB4Z1u08CeOtD1sWQlls3bdbH5Nxbbz/wABr2IYj2s1pqOT95Ibreq6vZTXOmavbXUV396RLoeWycfd21h+FobT/hG9Zub+Q29xYnZawMcNN/dNd38UPiDp/jPxr/az2flW1xGsctuXV1Uqu3PKrnP/ALLXCN/Ymsa9dyTRtawCHaLO34Rm/wB7d8tcGLpTc2pPQqafLZnHr4nfWbwZnfyB0R6ntpTcxt5EvGe9QJZeV5trbDzXc7gXb5v++qksr3T9A2R3JilnnQ/6O6Z2t6rXLSpNu0URFaWiac1xJN+/mJfACA/7tUr2f7bDHmPbEMK6k/K//wBjV7/hLdLhRIpLZZQ52kYztrB1/wAQ/ZtEeyto44p2ugwduWxhq6PZS2aGoyY/xgw029s9Zs7aJLuVIohDEc+bhsL8o5/y1XNe1m4htJ4Li0aC+UgyRzDDIcZX6cN/49TfAWoxaZqVpe6jH55iO9N4+UMrKf8Ax7bis/4peLx428davqllAbeC5kRI4WA3Haihd2Pfd/47XTCleLuRFamRpevPG9zHOD5FwVU7wv5LVTQZLy51G7ju4AkAcqitzuH8NXhoQ0aSSC8k8244wAflC1Dc+ITYSbiIYgD95gtKNNtNpGyi7XJ7/V7JFe2uhLnDIX/z1rH1i8Dabb6VGBMlyWb5P4Wx8tdTcPcaxBAdRt7by2+44ADY9aparo9lGY3ijZXicMJEf5WpQk4mEdHcz/htFb3Gm51SwN3JZb7dxKfm29Ff67aNP08aAp+z5liLnn23fdrpdN1Czh+0vBb7VkjZjGpwrZqjZayLbSpLcW58h8b/AO8tc7Um7rQnld7M3ra6tNctbCO9xeCxmD7JT95fw/2axdeay0/4neJbLTI1TRmMbJb/AMPMaltv/Ampd9p9pkntiYW8sI6H7rf7VQWPhmW51W7vxJH5bwFy7H77r90U6FSUZ8zeo1C07SPpiHx9ca54Q0jS9R8tbQWnk/LHjzQPuhvZdorzrWPFyeBbaefe08A3NGd+G3/whv8AdrN8A6kbrT0S63YijZQPU1x3xUmS/Fnbebz5jTGP+LaF2qaJYmbrpS2N6rcGrbF/4XeNL3xD4ts/Ed7dslzKk1vBtACqSWVduF55VV/2qxIPEHiS++OqXMQ+26ou9HhjjWPzSq/MGU+y0/4W6THPrVmZbj7HZ2d1HKJc42Nndu/3q2PFPj+w8N/GB9ft7cXUguvOLRDChRxuVv8Aar2aeJUpWRSmm7IzLO8tvH+ryXM9uLLVHnaIrO4LZz8yO1d7Zaf5J1C/vQksHh21WX7HMGLTJv8AmVf9lf8A2avJvH943jD4i3eu6Gn9m2Fy8M0kII5kz87Lj+9/49Xr3gPwVJ8Rdb1mW91U2Vlb2MrwuMbZJF+6Gz2r0E7m1jziw1XUZ7G/0e7u5l0q3nl+y2/G3ys7l3etW/B/hi5+IelaZGksOghBsuJ3G9m+dtvy/Lkt8v8AEP4qp211c6jPo1xaWb3bykfaLbBCuq8tub+DhfvV13hiGM3+rxxN9lsk85443fL7Pm2j321w17rbcwk2nZHkV34Vla5vdUuwXsrS+e0S6yQjspYKyqem7bVfx944le2s7eMfJF8m3/2b/vla1fHPiiVdBi8JQRj7PeSLcSFfvfK6uxZv9orXB6/aTrYSXGWwNuCv8NckaXM7yJUE9zofBF07eL7ezv4/I8y1llRc9Tsyvy/7VXkuZY2t58hZ2fYjkfLvXn/2Wq+r69aeIda0fV7Ky8h9PsUtXH33cqNueOvDNVjV77yLSACDbIfm8v8AumorLlJcVHVbmpoOt6pqvi2a3vGW6SWPzRJs+43+99K6zxJYac8MFzFfF5VTlYh82cfdb5fu1xnhW8OlXW+WMNKRtJ/h57Vv3MD3N3cJGT5VrGZjt53gCuNO7uR8WrLOk69B/YkkEoCzuCwLVywhEwW4QclOW96k8qK6UPFLvEnRc1QfSk/t+Gznu/ssfO/+6DT9opK3UqLV9Ce1v90MkUZPL7+vQipNFi07VLYW92PJjlk3PKD+tUtR0+DRIzI4kleb5o2R/l+9U4thHeROQPs4Ctt/2j97NZRlyO6LbUT1rwp9m+G11BcRmC90o7lxhthLrhs+m6uY1/T5bWwQB/nlcMjY++Kk8I6lYalbappk9zwyFoUL5ydv/wCz8tZsU1zrFobjzW/0SQeWc5xtbjbXW05U+aRcZJK/Uj8HW40zx1p510JdW80j745I/l+621W/H/Z/u1oaXbS6D8WvEEVmiQW/zXXlgYVAR8yf+O1bsL7RdZ1yO/1RJJ7hYVVI4jsbbnd8uevNVZtKtPHnxb12d5JtJ06z07c8W8P5ko+7/wB9f99bq4/Zu12TzN7jNY1WwuUsLLTo/s8kX+vmaQuzf3iv3f8AP8VXLG60rTbnC26TITzLNHvf/gLHmsWDS7aP7V9nsgkso2PJknPuqnpTbjTTMJEgcpJGN55/hqtIK1hN6aG/8QNA06117w8+l3cctnqtoXkhQ/NHIp2t9N27/wBCrC0vTbCbXtQsJRJGtptZHJ+9mltLTbdW0rgS3EQ+Ric0atPaeZLc3Eog875Sc4/FqEoSbsCSsVIfB1po8d7c21w90C7zPFIfmz/s1Thl8o25uE5lTdtz0rPe7lMpt9PlF1H2k3/KfzrWTwlqf2aO7vLxZSY/kCHKgf71dLgl1E4ooeJY/PMX2actb/KzhRjn0rY0a/0xozBJNLZuw5UjOP8Aerntft4tH023eWXaSApbefvlqrTQC202C5SPn7hGfmU1k1zqxLXU6nWNOiGpJLb3JUYVkcH5XFVb69M14TLOPMjjZs57f521j2msfcS5kHPTP3at2mlwatqmQ4ik2N8wHzFRXHU5Ye6y04pEe+W4mMiZyRsL/wAW2uc8RQ29tdWx8uXzA+55C7Ffu/8AfIrqrbWI/DFzLZTFdkx3RvN975f7v/fVdVDBb6xbR2cFvFdSTDzQB95v7wrSlTSSkiFq7s5HwlqWnpepcWmWkx92STKhv92u5hml1gJLKVlAPJY/xVx+o+BrvTbW71+PTP7OgsJwtwi8O4/i+XuF3U/Ur/UYp5JNPAS3c7gi/dcVnWpxb3CT7HS+NL67uPDv2a3EbCWZFO8Z43bf/Zq7XwT4Dkh1JP8AhKdU2QpiV1IKfu17K33q4uJIrrwbcfbU8jUYynyS8b/m/h/8d+WpNQ8V+emy4u5EkCKhRz1Rdtc9Oc4S5W9B0466jm1DS7P4ma/dwxXlxpXnOtvMiMDgLlSuf7p/vfeWma98Wr3xh4S1WwnEUt3rMkSXBQL8oX5c8eyr/wB81dsPGfhyW3udOtIbm8lltfkm2fMp/wBn8a5DTNJNpr1vbC3NuPJ86RH+8jM33W9/vV7tLEKa5bGja2SOu8I/FJ/Adtp0GkIl1eWu6KTMOUQH+v8AwJa7HwD451/wc/8Awk85Kx3109wGhIOxi3zKyjp/u1yKWCPpty8GnxwQQoz3E2c8D/Zq74D8U6NZ6Hq+kahFJeC5gl8l05RJD82dv+18td1OpZXS2KVrJ2Op+I/jS08XfEe58RWhltpLi0RbjeflL7dv/oKr/wChVr/DT4hDwFeaMLLSJr3e7b/JmUNNhmfPtxXjHhPWGhuZbC5QuI5AiTSD5sfwqzd673W9QsNE1jQ555PnS/iaSOPhVX/P3qy9vJTuloc8pOMk7aH1dqqeI9Z1w+MNZ8Pf2Notla5nsJL1Xa53cbn2/KQnDbW/u188/tFeNfEnxGn0TUL2yitdLhjdo4IW+Zt24fN+ler/ABN+Iei+Bfgd4ivdD1W/1uXWU/s6GG+cuEZ12sF+X+6zHd7LXzfpMd5p+lQWE4kvSAvmJnD+rba0r1o04a7s1nLlWh29x8D/ABJ8PPhnB4otbVJ4YYVu2aKQfuk+9uC9f9qvGtekPj3Wftt7dqrypvkd/lywVdo/75XFfSHxn+NEup+CF0bToGsNJhtFhe1uk+eVtu3HH/oNfP03hu21m8tXikNrI6N5yfwEt/eX+9Xm1JxgrrVshq9rHK+GNTk01NQto4z5jSN5DqfmQetdD4YiubvTMFDLOTu8wuS26ue1Gwi8PatczxXDTR277QrDpXefDqzebwfrOtyP5Uts8MsCMfl5f5t3/Af/AEGvPlUnNcvQxTafKzj9Z8O39nd/2lKm9Lc702FflP8Au1T8PeKU1LxCmqyfvTsaLa/qeG/4FWzqHiez1/WU0+V5LOLzgs7p1ZM/Mq/7W2k1iLw9oXiiS30jzLi3mG8NcIvyPt+ZfeuiKUY8tjWTaWiM7xncJFrdlqGweVlkAI+U8Vk2bPc3H7s7sfNtXtWv4qsv7Rt7eJH3COTcW9P8isKHRNP0fWoLuG8uFzjfbucr1/h/u/7tacsGvMmMeZWZd1Waee7tjLFIlnC+3dj5ea0bix+0oL04ggB4x/eq3rdzFr92f7Os5IrfG7Znv/eqOCzuLyS20rzwtzIRsjU++P8A4muCUmnZCbUVZDI/syQlCCqY65rPttPdkuMOcyv8i5+5Vy5sJba7ktLlN32d9p/un3qey0/UNSmlt7SHz9iNKVT7wCj5mrGLm5WIWqsw+GmhDxR49/s6e4lgs7CNppniH3iPuium+J3xVTwzqD6fYaHJFbxcGSYEh/8AgVN+GfjDS/Clt9oMQSW/k8mSduJSpbqmetep+H9V0S2j8T3+oaZba9aRyeVapMFG1SnzfKV67qxeBdWsp1F7p0U4aPm6niMfj+/m0eW4jtAskg2xwqVdX3fd2sOtdNonhvUfD1tZ+ILnybC9kG77MpYvtO5d33f9pqg8Nw6V4G0ON70pFej58yoD95s454/iqTxp43n8Qi0S2dG8zaofPy/p+VHsaUH7iOacPeujtPhpe6PqWo6jba3crZOED2txcFiu5fvK3+9/e/2a7q8XQ/D3wuk8QWUpci9+zuzP8u0/w7f95lrxOz0Ge0vSZI5llZeHlDKrr/eX1Wr95rF5N4evdCMmbLcLgI+3azr/AMBruUqMoqCepvCPKrmfq7z3ReUGKIGTaXc/Lj+Gm2Wti7Jt5ZYryOL5fMhGNy/71c7rM1z5kSAR/ZW27xnLKa19NsLbzkhs4zPLIn3ET5mb+6q9/mrgdFudojkm2jW8JeGI/tuoW15qxS2mSR4/MG9HXb8qt/n+Gp/A3hG70M3Op6V9ra20yEvOiOuxFZW7Hk9Gb5al/wCEb1iwuXtLyD7BqIhWVLefncn+1jpW34etLZdK1kXHiX+ztTkwsEPl/utny7t3y8/xf+O12YVyhVdO+pnySgzxfx54bPhLQ4NctHklDXUkrnH+rV2/h+X/AGq3LbWJPihF4b0+5nt7OCx+f7RGmxvuttZm/wB7/wBCrt5fFdh4rlTw9q8tmllbCaJLhRhJ0YYUtnovH3a8a0/UpI7y5Nsj+RbTFXkjHy43bVP5V9BChP4maON1c9x8MeDr3wvbW/xE1V7XUtM0+7jQW0k2+Vow+G3L/tbl/wCA19w2vjXwx8TvAZvYNWWHT7hR5nlThJY26lP96vz+8B2M/irV9K06/kurnQ3v7dJ4UmbY+W+b5vvV7PpPhXw94a+P99pjObDw3HIkq2s0vlxOwTcUbtt3cV6sJJLlZpBpbM+nNX1az8K+CxeW8N9dW8g8mMTSsxLNwpIZuma7K2N3JpqGURw3hj+ZRyitXiPjzxRqHxO8Iz6P4M0XUGEE0T/bjtRAyNu+Rt3PK9c1g/DbQfGfxXhvp9W8T6lY6PBKbfyS+ZZHX7w/hwPeqadzVabmL8FfitcaAniHTZobC2u5tRmnkur5zCu7oRx/u/7OPmrk/Cfx08S6Tc+Ilj1CGJtSvprlCke75yfmKK3Ztvy11nij9nC+0fVr8+H7xE0m32vLLOWaRWIy3yd+NvIrDXwpqnwqe21y90+DXNNmkH763/eDAOcH5cj7rf8A7VeTXxFWnKyskc8pSjsexeDp4vCemDxfd62mqS3CEX5ZFBQfM3y7f92uvs/iNd+JLOO88P6PJe2jcCa4cRgntgda+f8A4meJvC/jTSbC7s0fRxPewpesu3YkWMHC/wB77u37te5fDaPTZNTd9D1Fp9OEA/0ZhtA564/Ku6jWjNW3ZtBqx1N3pGs6uIDLqi6egX97FZx7t/8AwJ//AImuF1L4WeI18Xw6xYeKp7iCxXda2F8Wddx/hPYD32+n92t/xxrOlWMsv9peIbvSgkTBLezbDSf7QwPmbPauc8B+NtB8HeEZrzVruS1vsu8/2kuXmxuI2g103Wxqdv4I12PxPBcXz2L2F7DI1vcQu+drjrxWtqmriwuLW3SNpri5YhEX+ED7zn2HFfPv7OfxZ/4TD4geLGnimT+0ZvPjjQEpFt4x+Xf/ABr3rWr1LCe3P9mS3rXB8l5IUBKLg/8A1+KNyY7HHeJ/h5p/jD4YXnhe11SOO0bKyXEsauEIO5srxjr+HFfn38T/AAne+HvHmsaOl3FqQsHMXmp8i7vlPzL/AMC/h/2vlr9IJI/7N0uXQ9K0m5fzI3ETTriHL7sl364+b/er5R8cfsv6n4UMV/PrVoWv7tIr3UmzJ5G/+I52/wDfTVz1qUaq94ppSVmfOtvZXC6U9hLcbY2wxCcDNSJp+l2lmY7bVLl73Hzoowv+0rVrePdD/wCES8a3+h6fqY1mC3dE+0oFG5iNzDj+78tcjNpuoanfyW1niAf8tLhxnH+7Xy+Joxgzz5x9m7I9E8EeBr3XvCmqmW5jexgG6SWaT51fG75fl/D/AGqzpfDeoeFNPjePR7tNOmdUS4mB2t7rnqK1bDXbPwN8J9ct/t5vJTJGuV+8/P8AkUeJfGM9/wCEtM0yWWRha7n278qSfunb/u/+hNXFFKUWiFJ21MK8NtC9tP5W24TptNO034nXNlq72k8YuEYFd8hy6L/vd65a6vJETzXc8tuKsc7T/s1ShKI5dwGJO7Fc1Oi27S2BQb2F1bxRcJqt5JGOZpOuf4aSHVHZt9y4USjhv7q1neM9YiN1pflWSWUdrHKswTlpS23bu/3drVyEMz3Vw/m9/mGOFr0I4GPxSN/ZtO7PTdRv7Sa7tp7e8/ewj5H6Mp/2Wrf1W/fxn4XS3u2kn1OyK7N3PnJ/Ejf/ABX8NeLX0l5MoSzBynzfLXe6Nrv9m29tPLlJcKxHoa1qUbQSQ9TrLXx/caDaQaWE8qzUfImcd/m3YrDk1wQ6rK9tJ5Ql3fd9DXOa5eHVtVkkMvmRh9yJ6VpWMlpC6JK5eQHb0+WvOnhfZvmsZzu3cZb69c6PN/ojshB++CybT/vVLeeJS+oW97cz/vYwV3nnaT/drubbTrDUDJaeUHwm/YB83+9urh/FXgG/uxLHp727hNzbC+G/4DWtNU4u8kVF2LMXih/JnEbiWCT5huALf99VW1Gae9t7aSL5nX5jGp+YCsJ7a5guILOK2laVdqPHja4Nack13pN1PbE/Z7iEmJ09D/EGraXv/BsZTqu4seoP5/mxuYpPm5HrXp01v/b2j217AUb5PuKcuv8Avf8AxVcJp3hTWNU0qS7t9GufKj+cztAwiP8AwOrD63rNhpgs/Ili8yHCSAY3J/dX+Vc8sK3udFKpKzXQ1dEli+03BBG/G3irVnYPq1zK9pqP2C7hjZ4T5mxif7tcXoN9Jp9wCCfIk++7n5lzXVG30iPW7R7+5NnZXI3+Yj/d/wAPSop0ZRqpGXwuyMbQdfSe62Xh894zsfcfvf3iv41q+K/FVl/ZMuhaPcT2RmQSzJMUeJ3VlPyqP93/ANBrlr63063128OmeYmnGQtGXOd6/wAR/wCBGtS28KWk4t7++nMUE0ZeArt/2h/7LX01FRi9VqNO7sZ+l+Hd2jj7PcXF7fmQtKSPlRf4QtVJtYe5ha2nP2+P7uwc4q1J4l1Pw3YX4sJTEJkaIOn97b8rf71c/wDDOG2TU7Oy1mSSCyd905BxNjO1irf3vmrRU1L3n9wOzTfU+gf2WPgXY/FjxZcT63NCNI09NxserTPj+92C7h/la8r8ev4Xi+LXiTRrDS7vV7KK/a3tLWyflwvDMPvfLuWvp251j4d+A/DI07wxp9zpGuSWu61u5IWLO237275vmz/3zXkHwo8ReCvD3gjxdd+KNHiv/GGomeWOVod7K7buNw6DdtZlX/8AV0ypx5EralRiopX3MXXPDth4fubPTp/BkXhy4uIvtCH7QXdU+7naOM1Q8QWfhzS7WOW085bzZ8435Td689P92j4qfF6PxT4h0q/0/TxYQQ2qWrQyyb2P3v8A4r/0KuEv559QyZ3LSSH/ANCryKtN81nsZuyWha1GF/7JikH72SV1UqPT1q5pEVtYxSl058s4IOMHHy1pjQp9N8L29xcDZAo4bGc7fl+Wucjlnu0cPF5BfoufmYVgqmnKNTUrXMLX/F8gtLgRERSJ8pdj8yVe+GXiAeE9Zt9TxbalcL85hmGUU/7S1qeHfD1nJ4xsI5NLttUgA3zx3hzE4x+p+b5f7u1mq/4h8J/2/r17LolvBpqRhWSBf9Um1fu/3q6IzitEDmjq28e6f498c3N3rCQWbi0WKC2ggKQpt/usP73/AMTXS/DfwT4f8T6/eXGt+IDpEUMJlgs0df3rLu3Nz/F93+Gsv4eaD4QuvBt3PLe/aPFckyoYpk2JGueiMO23d8zV6V4i+CfhHQPg3L4ltNUuW1+LZKkMkn8Wf4V64Zfu+vy1tShFzUrGUU3Oz2KPwH8HTX2tjxT4k0W+/sOBWaGd7R5IndWb/Z+v/Alrxzxp4kuNc+MfiWfwtmC0vLv9wIo8Z42s+0r/ABH5vm/vV99fs0/EC48WfCyytZdL8x7OMwOhkQb0/wB09udteNfBfwjrWqftI+Nb/RbWy0TTbWeT7RFcw+ckfLIq8Mu5vvH72Pl/2Vr2FTSsdsYK1mcJ4f8A2gfHPwvtdO0nVZTFcQIvkR3crujJ0+5u49K9D+C/gjWvinfal8TNU8YNZalG5mEMMO/bj7nJZfl+RePwrs/Ff7MHgfxdrEl/qN9qOv6zqBkJlswoiQ8n7q/cT+782K+b9ctPiL+z3ez+Doppzc6nGHtILZvNMwL7Avy/xH8a2SdtWNXbsfSWuXXxYvhpll4j1ZfD2m6tMLRJ4Io94ZugfZyCwHSvNPjd8D9V+FGl2V4mof2po5fyRPKuxrdyPlDY/h4PzV23hzSfHWr6CfF/xBgvxfaPGn9k6fv2P9oP8W3bu3Mdv3q2tRg8T/Hm0sPCnim3l8NSRyLd3KGDDyoA204/Pj1pOCbuyrnzF45+Cfimy0DT/GF7KtxpUgVYXtpPOX5vu7l28f5/3ad4ZtvDeo6Zqeq65Pe2er2tv/oqJHhHcD5fmK8tn+9/D+n25PFN8JtI060u7e31PwrbzBN5gzLbdcMf4erfe/CtH4gW3gk/DXWdSv7TTRo5spJvPWBB94HDLx94t09TUuFtmJxTdz4i0zxvqF5eaVqLyRIdGg8mF4UXp/tfL/DtXbWF4/8AHmu6xq1lr9vqhuEsfmjUnYsTeq46fdWub+HurW15o+owXM7QRS3X7nam99nzfxdP++q3de8H2Vt4bguII1uLCY8oSHY+/wBa8itiKlN2izPma2G+Lfjf4h+I2k2a+KX83SoflhdNyN/Du3Mev3VrP8JNp+9DBlrQnamTnj/gVdHYX3hm68PQaPqMckvkoXDQgfN781wH9oQFvM06f9zvbZke/wAteDiasqrucspXlY9XXQ/D+t65A9mDZiOF98IRV3t74/iriNfS4Ny/2e0CW8T7S7PnfWjpWtSeHRZaml7HvukeHp9w/L/8UprI1eeSV5Xsr8faEO7dGFdVP+6VxXnuTpNSkCfKrnT+CPC2sfEjxnZxx3NtbyXMkcJdh6HLfKP95fmr239oL4T6V4D8GaOlpNLcalcz+Ud+3DYTLELt6f8AxVfOXgvxNPb64kuoObWeLc4e1GN/ytwyj/vqvZodY8SfGGS3vbjSLmew0mF4o5Hk+Xnb83Lctj+7XswlTq4dyvqawjGXvJnn/kS6/PaIf9Fs9PhzM7P8zNuwq/0rovDHgNPG4k1K3niii0w+a6tJh5Sh6bdv3flrA16xn02aRIH8+3OWPPr2962/h/4e1XVLOdLKSGIKFZ45ZNjv/ur3+7Xk0p1Yz5osc24NW2PSdJ+M3iTQdUutet9Jsb7TLGxeORUj2Mife/vf7HRevNcz8IP2tNXj1jxHJeabDM+o3RuTvRtin+6vzf3axI1v4UvNOvI3t7a6BUopIVx92qfiSawh8RaRoelxW/2Tyd97KbURu4I+UM3f5t3/AHzX1WEx3N7k1Y6YJPY9W8F/Fy1+I3xWk1nV9OTTNKsbX7JBCybMMXYs3P8AvNu9q86/aBi+HnjCz12PwpBI+syTIxuWL7Qu759ufatzX9a8JT6RaWcEC2dvbfupLbSU/evlejMf9r5v+BferA0n4JulpPq9pqEmnWUl1HapYSAPKFl/vMV29Gb/AL5WvWjL22yByitzwiz8My3E0Fpo9nJelsKgAYKT/vbdte7ar+zp8VrvwtpX9tSWGm6fERi2h2F0Y9OnVq990X9mdLWCKxs9UMFlaYlhkRPnaX72Svyjr3qxL8S/EPwzmfQPFMNtcQLzb3Zj80ujZ2hlVv8Ae6+laxgo6ImKd73Pkj4o/DPT/gz440jTdZ1UXovLXzpnhGxk5b+H0rlvDthFrhmn0i0lWQOdiTEJuH95mNfcujfAm18d+LpPHXiSFxdXI+S2nQSAp/CQP4OKg034P+G/EnxHsb7T9O2aPpsZWVZBlZptx/Doq/8AfVT7KDV2OaufHfiHTbrRdANzcyRqjdNgYNn/AHdtc3odhZyR3MutpcWTgnyd07D5OzN/8TX2v+2FY6JpfhDQgq21jdi+XYIolDLHt+Z/YLxXgPxRvPDnxUt9IttNgN/qFxiKaO12x4RWyvzfdxn+L/ZrzcRQSV0iZQXKeLPrlnbvJLbQPPFnaHKHn3q3d3kmu6dkRPBGSFwgwo/3q6DVPDv/AAimqz2z2m506wb84+X8qz9e0zV9K0+KI6VMl5qQ/wBChJUbm/px83+7XgVHyqzOZwMPxD4OubXTY7kurW8ibgUfNZuheF9R1N44rSMSog3I8pwqf7zGtLTfCXivTlSz1SNoIpX80qP3itu+9tUNXsHwf1Lwn4S8SvB4m019Qt/KLQssmFR/93/a2j/vpqqhF1nyJ3QpRlJWhqc9oHgPxTrfhrUHljeXTLVNsi8biwH3l+bd/wB81T0/T9C8PaWLy03tcXW3zC716X4P+L1lpHiHxDeQaUV065nl+y2jP8oDLjt/s15HcTWuvazcS6nA/lxuzCFH2fe3N93vXNiVCj5hF2XKz1DwhrotfD2oWej6dYz3N8hV7y4++qEfwn/x6rGj+CrjxT4S8pGtrqO3f7O7l0G9v9le/wDn+7XnWi3NpFE6W7m3jHSInNXfDfi2/wBA1d5NMiaWQlmEbfcz67f1q6eIhOCjexMUk22znbCwHhu8vdIMmyO2nZDzlf8AP/xNYuqX1/rxntDdyW+jwvv8kyY81h03f5/9BontNVjv9UMqGe5nuDLIkrYZmNekfDzRvDfhhZdS8R+HxrM7jKPeSfInsqbeaqm3KfKncqcnP4TzGG/S5jMEam4Mb7Sn90/jWqdJtrW1E9tFN5xPKfwivaL/AFvwNp/ww8R6hJpdtB4nvpHS0hhGNn3Qn0HzZ/76ryO18V29jcwWUjK5kKocH7zNV4in7H4UCWlmXbDVrDTNKeRICt6Qy/P/AAVlabrOo2OrxahbRFRB83mPypb0rU8VeH7LUIY57ZxBPnaefmK/xK1Zmm+G9Z8SaqNLsL2006Lf8810+A/3fu/nXLCpdqSWoNKKuXNW8Rf8JFeSS3kp+0OfnL/3qSHTrSwlEj3DSxnoqnH/AH1WNeWA0/UpIBcJcxxuyGcfddlbb8v+zUmqQwS2vCbR9761pJyqO+xlTnd9jSvZYrKH7TBErPJ8oK+tUzvvE2SSfIfm61Ts7x5gU2bkA43VS1iYWttjO4OP4WralF2sbrUg1AJpsYjjvBdTud37on5F9DWvZWkmsafst43lfAyn+1/8TXHrJ9itjJHGW2ryg5Zh/drpPCWsGP8AeRRyQORyH+9SqR5mRJu9idNKfT9TtrO/zahzxv8Au49a3LzwpaMBqYPyf6ohNv8Avf71c34rv9Q1W/t0keNI4x+7fqd1WrnWby7s7TSLeKRxK4aY5+U+1UnZaHUoNRuTT2tkby0to8yvJuLqeVGKu6zZ3UySXMo8iCHHyh9rHb8v/fNZ9trMFhqclvJFvmiO2T2b+61VPG2sC6tt6PIjkbdqH5f8/drOp77sjK/M7Mov4wePiCP5S21GxV2wvJZ1NxPl8fNtb/0GuCgllutSRAhSJB1L5Z2/2V7Cu80torfTpfMk+6nyD+8ar2CitdznU+WdmOXWItWY7NsRH/PPhao3Oo3ltM8kUkvnr9wB8LXMrfi0unuS7+X/AAbO+6tS2vv7RcbR/wAC9aqNFvUuTs7o9L0qJNQ8KSXcmfMHy7v9uuPka5jvBco8kQX5cbs7x/u12ulX9vP4STS7kzRW3LbbbCv/AHvm/wC+qz4oItSsy8dtJAiFsLM+W9BuasX7r02JhzO7IovGZ1C2js7iQOQf7mO1bCeM7bT4Hs5LeDZINplMfzf99CuY0uwebUnxaNcbCW2IPvKtU720l/tQ/aYPs6HpGp6LSnTjJaFPVWPRdC0jStSkj1DZuEO2VFD5D7q25daEA3252uOiH5lrivDsYsbd47eLEBO44+7W9pem28zPJJPvBfaQnYVjTcqGtxQlyt3NS0uZ/JF3d3/72V/kTzCEX+6F/wBqvo/4EreXtv5SqbySN97/AGl2bYP941494PmtNHlDwC2cRjaIblPMVv8AZ571oWfi3Uf+EqjluMabZ/e8i1Ty147N/wAC5r6TA4qVZ2nI6YTctj620LT7ybVJ57y5wyjakVsmyJP8TXVRIUXBYv7muC+F3iebxBpybbV47dRnznx8w/hr0GvbNwooooLCiiigAooooAKKKKACiiigAooooAKKKKACiiigAooooAKKKKACiiigAooooAKKKKACiiigAooooAKKKKACiiigAooooAKKKKACiiigAooooAKKKKACiiigD5p+JHg/wnoXgae9gliivIn+QN/H/e2r2rxPw34p1GwuTZ6Rpa3jykrlNzzN/Fu5+XH+9X0R8VvhlZa9o8kluD5ECfOrn5fmH92vl3UrG8+Gj3Fzpd6VMvybH5Yfd+63b7q1Ldndkt3Zra/8Z9c8OxPpFsBZXkpdZpNmXTHDbf8Aarrfhvq3hrSvCUt7HqEX9tffSFSd7AL827/vrd/lq+fdPGr+MNbcygI56NIfnzu+Y7qq+JPDWo2+qfY3nkgu4/mjLHIU+u3oazcmtwep7TZ+K7bWtSeUzpdTyO+84ynp/wCg19S/BzxQNb8Oi2kmD3FqFO7kdetfF/hLQf8AirdLS5le3trtx87cIP4W/wCA/wDxNfZ3w08DW2h3UotJy8caKd5fez5/2q0i1LY2UdLs7/VtHF3GLiH91cqOCKl0PUDeW2yQbZ4/lda01xtFZctoLLUkuI/lSX5XFUZmtRRRQAUUUUAFVZrMGUSx/LIP1q1RQAUUUUAFFFFABRRRQAUUUUAFFFFABRRRQAUUUUAFFFFABRRRQAUUUUAFFFFABRRRQAU0nml4xXk/xQ+Juq+B7xUit1ZGyyM5wpH5VEpqCuxXtuek6tqSaXZSXD4+XpXmkPxQC67HFuDqT8+TXjnij4+3OsQGNpTE+0uIfM+b6qK4HSvFj3GvRyiQuSfnyeny15VfGKDSibtxhB9z70sryO+tY54jlHGRU+c1538I/Ea6tocqM4Ig2ksT65/wruf7RtGAP2mHB6fOK9KlP2keZGEWpbFyio45FkQMjB1PcHNSVsMKKKKACiiigAooooAKKKKACiiigAooooAKKKKACiiigAooooAKKKKACiiigAooooATFISaqajqlppFs1xeTpBAOrueK8a+InimfxRrNjbeENUla5basrwM2wL834elQ5WGvMtfFv492Pge3mtAJIb/AC21/wCHivkvxr8d9U8ezjz7lpTGdybTsKY/nXs3ijTJPhh490ifx1JBrOi3MbK87R5RGI75XruX/wAerA+Ml38MNb8P2934dt4LfUIX3iS3jw23b93jrXLU9pKLcXY2VXk0iiz8MP2pr/whplvpmswHVYF6XCn5o/8AZ968t+P3j2D4neJ/7Yig8jEfkp7L/tf+O/NWVoGmT+Jrp7bToNxHVlHy/wC1XV6F+z7rfxU8OXt5olzHZ6jZSNBPZ3HyEt/D/D/drlk61SnZoxVXkbaR8/yzS2Uhc7GQfwsP4a3teu9D1PwZp6QW4g1G28zzpcLuff8Ad/75FReJfB2q+H9QudN1q1ayv7U7JEfjd+dc9dQm2tnjBDgj+GvO5XF2kefUTk9Tm3i+0XG/vj+7WmzxWdgrvjI/h/irMSPy+jHzPvZqDUpbmaKMbwxPd+fl9KmEG3Zs59ObUyZ4LnxJfxwRj94SVTd61v6V8K/FXw4+I2h6Vrdu6m/dVguWcFH3r8q//E7qzrS2uba6F1ATKIfm3R8f7X/stfY37TPhl/ib8BPC/wARfDiJ/aGl26SuoHz7B97p/db5v++q+iopRjZHpQatyot+PfGdukFv4H13w+NBFy8aw3MwUo4+7lMLj/x5a+TvjT4aj+GF0YoMtZXSb450Q7HLfw7v8/erR8W/tE6v8UrDTP7YgjtZ7HaEaI/MQu3nd/e+X+7W54t+PeiePPg/b+DNQsI59UtpJXS7fBR9x+Ur/EPvMP8APEund8yLdLlZ4Tujv4hKDyEztqlpttLY64lxZyGKQgtvz/47/wACq6Ej0O1MJJaM9DVjQ4BeP57um11b7vekpW3M37rt0Og8PW3nOJznzB1rq/DyWmna2l/IY3kIKmIjrXMeHbiK31Lyudg65710Ot6PFbakl3YXHmxSRqxDZ+X/AGVrza8Lu5yTV3c2NYuba3cSwRDDHcVB+7VPw3YxG+eTO6NwzFfSoLBP7TtpECqsgBb94cdO1Q2F4+nS8OVGf4v4q541FBERmktNzdTSrOC5juJE3xodx2nDbas22paU2r+UgdLAnb/tD3qtJfpLbHzEHzj+EdKwf7B1vWFkfS7Y3Ri/enZztRe7L96tqNZTbUjelJ/aKHxGfbPbwAOzoS0Mqn7jD/8Aarp/hV4ji1u0e0u5B58R2uoOGI21B4kS0v7Pw488AWezd3kf+CVCF27v9ndu/wC+f9qq2q+BtY8FeMNM1UWyRadqsaOXjPyD5WZR7HFbV6cHA6qjjKFupoeJZ0geWNDy77fl/jrk/B8Mdxpd5aXCN+8vXfa33W/h/wDZVr23R9M8Kal4T1+DX45INUkh3WMqbg6vj+8OPlP96vGrZzpN4JBKHdXXOB+u3/arlo3pwbRhSfutIZ4h1X/hG7kWH2Yv5iebG+O3+9VzwnfSanqEGTsjfa2z+62flatDxDpv/CVyi4SLZIo3Ff7prK0OH7FrEFmPlnkbbtau6jXc1bqaqd1Y7zx/8SLaKbQLK/n3W8V9HKWJ+9GvyuN30rqZk8GeKfEmj6gfD1y2kNM8V29tvRAj/c6cZ/uquP8AgXy15h480K0mubN9RjTyjuwX4Vv7xWvo79k64t7/AMBeN/DVncQz34jWWGOYArt+b/4nG7+H5Wr0Iu3qW2J4h+GHgP4V/FK4gu78apoA0T7Rb2uoFZljmdlGxc9flXP/AHz/AHa8A1v4Y6V4h8Eahc2QEmqWu9reaL7zr6bv++fmpfiJJrc2txy/2ZNcX8pKzWy73VAnH3e23/x2vV/hppukW1loUou41e6vWW7tpuGjT5fnbPTn/gNU4qW5SWlz5l0n4g3+j2MOh6jZGI242x3JBGf9mt2G5lT97cOVB+YAn5RX23+1prnww1D4ZLLpkWlX13nYjWqKWH1K/T/Pb468IeA9X+IvhTxRruluHj0BA9xZt9/Yf4l9dqqx/wCA/LXk4nCJu6MalFcvMjmNS1LeX8t/3Z9qNLsoJonuT805O0f/ABVZ/wBhvUedJIDL5Cb5HhBPH96p/Cviiw/tmz0+8JSzkfYZejbWpUsP7NaHNFSSsjt9E8JXOvQ3pt5IontIDcOkhI3qPvbWrE1hbi/gS2sMefG6OSXwqgHcv/j1X9QsdT0R5LfTryR7STLCWUgvJGfugsP9nisDXdTl0Cz8+3w08iGLa3+7/wDZVUbX916lUrXu9zM8VfEjVdesbbRL2aOdLV2aFhHho933vmrJW6e2tkABcd9tUNPtDqFzLPnkjnn7tEs5Sbyw4XB+9Xp8z5Tub0sjU8SWVzoM0AMbyxyEfvVH3H27se38VUrSznvLuPYTsUbv9o/71UdQ1SSZU8xywj/FqZDrE8KERnYCOX/pSjchPSx3Wj+KZ/D16RHHEvmp8jufvNVfWL2XV0KTvuSTdnI+9V/wxqQT4dHSLu3W4lub43sdy5+aFsKuFX6Z/wC+mrIMTi8MAywjO4D+E1ytOErpHNs7xNCPRHudOt45Xfy4wvzE/L/+qs/7OLPz/Kwny4GwY3Vv+I/EMUWlwx25LSSbd6Y/uj5fov8A9jXOW8EpxISfmG7aTUucl7zYlOVrskhtvMccjJqwclSkgGAeV6VXvJUsVikJ3YfnbxVbWtdjnmMlmhSIIFIb7zYFKHvdSYasy9eihh1Xy4JA0RG8EN90023txLCSV3BT1HesO8uft95kfLzXTJYS6bpsUsmFEp4Ga7NLWOqyRdezttLkgkglDGRPn/2DXPanqSOzxdo/lB9R/ep17cTuxJ35+lYshExMjIVkHyvu+9VqxcXYmIMXlyodwNanhp9+pbJx/ox+VG/u1Rii851QA4A5qaBDDkgnNMSbua0KvbXmw4+R/T+H+7VPXdejn1B7SIsp2bjx3/3qltLmeO8juwA4jzlGGcj/AGqryzR6lM9wUji8w7uBSloaSZP4H1uPR7sS3LhJUm3BHOVdB2rurmWK83vANoJ3bTxivNLixiPmcK6fNjPNdV4d1BLi2EcjjzUQbmU+1CVxRZbt7+e51R7aAH7RG33Mf8Cre0rUrm5tpLEXdxajI+RJ2EX/AAJfu1leHfsh8SC4uZQiS4Q5OPvNXb6roun2GoS3FoN0EibdrfwH+KsZVVSepE5KLufe/wCzl8XvD3hv4AWEWq6jDBqWixzJdWu/MrHzGdSF6nIZa+bPHOr6NrLwXNhHLbyxx7Z0mdTmU8seP+Bfe/2q8k0LxlbTXFwJ3kBaFYdwHylR2arPiLV5Nckt5BIYo4YWTcgxuYfdqpTjOJUaitbqXDcx3nibSp0kVbeznR5z12/Mo+7/AMCr6y/aw+CR1iXT/GnhTT2mkaH/AEv7Im5WVV+SXj27/wCytfFelQo1hGYHCyS5adv++jX6M/Be2vdN+AMeuC5fUbi6sjfJC/3VADfIM/w7e1VTScbIyUlzWPJPFWvf8Jh8KPB2rwRiLWbOH+zHeY5fCL/rVbv91v8AgTVyPwh+I1z4G1q70/TCsRnDNPczpv8AO287P96uR8cfEO2v76Kw0qRltp4y9wQMeTMzfOn/AI9/D/e/2arfZrfWI7eLQ5JYr+x2sMOQ7Nj+9/lqyqS9k9Dtk+SLTPXPjl8RP+FoeFBHOlskltdRPbps+df725vozf8AfVeyfst+M4D8GNOGozLbi0nmt90zY43bv6mvi7RNbj+0XdlexyJqG825R3+ZHVtrf+PV0UI8ZaH4Dn1PQozLpdrI0V+iOu/ZKfk2qf8AaVv8rVU6vPujCLUtj6Q+NfjOLxtr2i+APDF3Ddm/u/PungZSu0/N1/F2P0FfRtnapZ2kFun3IUCL9AMV8Bfskah9l+N0VzqsxaMWzrHNK29hK/yKu7v95v8Avqv0HroQN3VgoopOgpiFormvE3iD7Dc2Ok2pP9p6i2yEKPuIPvv/AMBFb8MYhjCBmfA6ucmgDC+IMU0vgvV0twGk+ztwf7v8X6ZrfhiEMSxr0UYqG8tUvbSeBz8k0bRn6MMUWTyyWkLypslKDenoe9AFqq9zbR3dvJDKN8UilGX1BqxRQBgeGr6R9OmgvGJubCVraZ2GN+37r/8AAkKmtuLf5a7/AL3euY1gHSfE+n3Kxq1rqh+xXYPTeFJib/0JfxFdXQAUUUUAFFFFABRRRQAUUUUAFFFFABRRRQAUUUUAFFFFABRRRQAUUUUAFFFFABRRRQAUUUUAFFFFABRRRQAUUUUAFFFFABRRRQAUUUUAFFFFABRRRQAzeu4Ln5jzin00j5gadQAUUUUAcZ4+1WdLjQ9Gtiy3Gq3fluU6rAnzSn8sV1uxxIMECMDp6msTUdIN74w0a9YHyrGC5IP+2+xf5bq6GgCtJEsjR71RsNldwzg47frTpHW3jU49FFcR8RtcXT7zQIVvYomOoIZIN+HdMN/476/X2rz39oH41f8ACH654UsdGvYbqSSd7i8jhl/5ZD5QCynjq/8A3zTWrsBQ+L/ifxb4g+F3imXSoLWzsdKuHt7n/nrPGp+ZlHQAZU/8BOGqH4G/CXw4PDGieNdXuWvNRkQz3k11KdvnPjH/AHzkLWX8RvjXYa34Ct9O8M2U15HrVrPp8vnOMLuGdysN28p8/wCdba6OPB/wt+HmkJd7rDVtSt4L9s/I6uWcn26foPSm9HYzba3KviX4VW/x78UahZ+ILp4dR8O3awRKny77UsTycHLN6/TrXmfxks/DWtfGTfpcUdlp+l6V5V3Ds8vzpoXbMP8AvfcH/Aa970jUZdF/aY1+ynXy4dX06GaAn+PYir/NHFfPn7UWneFtC01NRs3WfxTJr1615GJ2+VC8vboB9yuerDmjqEtVoea+DZtEbxbqt7eSDSdDu5pntBI4HlM6tsX2+bb8tc0bK31a9lu541i2F2RJeWAz93/erd8DWyQjS59bi8q2SQPIrIu0iudv4ZU8Z63ILgNpEt27WmRj5Gavn6lO60OeGrsa0vxDSCzOl21uYkVFyzv80vvWL4dup0v7iW4ffGflBIqtd6LPHqFzJbgSiQbkH932rSg0y40+wijuR5ErRhTCMll4/vd2/vVnQw1nbqJtRd0dBY+OvD9hGRc3Bd/uFocH+L5W5ZaXX9QP9h3F3G++VnCozfe/2a5z4iEnwXoekQaQ8Wn6S6yz6iiZiYy/MoZ9vDfN8y7qisNSiayeC7n2Ej5MfxNXf7J03dA31Zcm1JJdFgvJflTOxyP4T/vVjLr6Q37RxHdKRu2P/wChV1njDwraaj4XsH0e73RXc8MNwjn5QX3cr/s/L97/AGq6T42+BvAmlXfhq/8AD93BZiOz+z3EkD/dddqqJR13N/tf3a6/q/Mm2a83OrHnuqTP4cFn+8jlu7yBbjK8YB3fLXMXtyUnjkcb58hvm+6op9zqdvskR023H3RuNVM5yZOgHNYxouCsh8nIronOn3Op+Iba208NdXEyM/lJ/dVct/3zWiuj/wBj6raXd6fNiCHCZzsO3rU/gKTUU8TwPoVnNqmowwyymGFN7BMbW3f7PzVe1sXPiBLy4uIIdN8mPe8EkgDEfL9zPVvvH/K1q6WhSu+pVsrr+0pkDpuiBPzqfvf3q0LfRraw1W711/OTT0k/0W3f7qvj7u7v92uQ0eS40jW7a3jcTxTZQIvLE11fxD1MQwwaRFslhtDvLjndKVwf0+WsVRMeTldzlY7t9b1K41GLP2dJNhbHy/8AAateJ9B0jVfBM88d6sWqW19F5kBP+ujLL93/AL6zVTTtQlHh+e3A22zSCUp/n/Py1jq1xqWoCKB9wPy7WPyrV0rXd9jTc7DxJqFpqWk6fBGPs4W1ET89XTjdx/eqloupBtDltnIb95uDN94GubhvMPcW8odZYXKSI3Z/SrpgtIIokjuxLJL91P4lPpWNSCb91EuNtjQmll03Tv3eJZPM3EgZ2D0qPUbxxpqFJfKMjrvbHQUt/Cng7UksyPtFvNGVGeWVv6baj1V4/wDhDryWJA1yMtHz/Cq151SMou0glHk3Or0G6tHhJvNkCPbnY+PvtiuIs9Z1TSL+K0iIn87dvVEO0nqzf+hVuXl8s3gPwxcDLyQ24adVHp975ap6zrdtJqWiSadEkUkWF3j/AJa79v3v92sKLdKd3sTsrs9O+EviHSNSv57a5lEBBVn3/dXHzMM9uK5zWNItvEvja5uLMFbA/I7yhiiLn5dq/wAVcx488PS+GbySeyT99cuXMOcKQ3P3fTNdf8LdZj1jwu+lXKFdehmXc78b0/i+tehXp06y9pDc2dpRuYmk3Mlvrt/4cM4g+zXG93xhZePvLXQatqWn6TJo32vTrXUZcy+cJgHXZ8211Yr8p/hrK1/R7BfF9zJPcC3kd13vjJV9v3V/z/FXPeMNMuXfSbcy+VHcXSYmc9Bn+9XBCuoSSZgrlbRba4s7iKIuGsIYGYyH75Yfw03xbqV7Ppej2dh50s9zOWEAzsbO3n/P+zWr4juYFt3srSI+RYh0SXGGmz83893/AH1Xr3wz8BFNA8P65rdl9g0p54US8YF/k3/Pt/8AZa+qozUoczOltpGTpXgHxP8AD+71TRvEdgLWNdGbUnbfljCr4ZkYfxKf4f7teU6r4C18XennR9Qa80/zD58+N6qnVdy/7VfT37eXxD0yTxf8OtD06/dJniuDeGHIY2kyoAvP3sgMcV5VqupwN4u1DV/D9m+k+GngiiezkKhHcLhmCjorbV/3vmarlo9CUzzHxlocGm+JbTzLiN3Nn5oUfe+9/wDYrVC0gj1awkiKBlkO3LD5Sv8AdrufG/w01fxL4k0LXdDs5NR0fU7QRbIfvxsC3H0+b71dg/wcvPBnwc1mbxBo1zpuuRXQ1CwnuY8Zi3KGg37f/wBrdUyp2XMzObs7I8v0H+xvCviHSrO9kSC2edHkOzczIpy21fpWP4wWDU/iRqkunySPoaSN9k38ZU7d25f8tXpem+G7fxd8K/Gt5fyQwHTh+43j52ZVUr833h6f73+7XnFhCNV123jgfbBs3Ev8u5Vrglyyi20Slpcs/wBkyS36fZ7sW8WOk3P/AAGrmleKHsYJWuJAlxvaE/J8rpUWrWNzB4dnlCp9pNwzCbf6r8o/8drjrjzZ9PuBgpcEqx3H+Ja4HypJkz0V2dl/Z8Wmul/E6sLghfL/AIV+ao/Enh27bVUuHQxWkw+/0x/dqTwpZyar4cgguH/eRev97rXQ/E6/tpvCGjx2lzvl88JNER6fw/T/AOxqI0+eV4kwV3dHFPaCwljjd96D5t2flrUW/g1KwktkBaIjcMD5lfbWbfyfPGxTc+FXbWh4beVpXLxefZgFTkKGRv4Tu+tXOi7mji76mN4VnNle/aRDvB+X6r61upqEhu3ijBX7Q5by4/uhqrwTQrIluAFuN/LjtWjb2yf29/ZUDhZGAcP0Ug/xbq19rGCSmU/d3Mq8ubvTJXEWGuAGZN3/AMV2ra8L21400TxR7J50Zpnfjb8vC1nTSR6nDd20Z2PG+1LhfvcV0set3N/GlhK4gng2LGpHb1VqyqVrpNGbm73RSs5nu7sXPnhoLSZfOg6b/wDZb/gVZmuXEt/d6jPYI7fOdqYzkVr6nGnh6SewSD/TLpw0yj1/vVlaPcy6JrRScH7Rlm2njbXH7RvVkubjubmhaIdE8N22oXkqpdzR7zE33uf4WrFubczWH2m4MLSO+0Rqa39S1RNT0fBQK8UvRfo3H/j1cdpNm8t+73ZkWWTOwZ+Uf3alRu7lcytcryulnLLcwAYA5hjCj5v92tLS73V9eurSyjl+z27xtL5sg+TaO3+9U+n2Uemi5SezM8pkKo+/5WpU8OLcyu7sUMfRASKftZRVkYKo72RoanaRwQPkxShh84KA/wA64+48zdJvIWMdBW9qlmbRoo0lkdBH86Oc7Tu/76rHuY2eZBgqB8zmop1nKVmappHPQ6hGl0u9ChY/x101jAYdVsnHWY7UZDn/ADxWZrfhy31CwJaUIIhv3g4pvhW/n3mQnZFEfk3n7qqK9CpThUjdbjlG6vHc7bxhpUWpWVmbeIJe2c24t13qfvCpLCw/s20/tV717VFT5O3+V+Wq2n+LI765t50QKHP3l/iFasrxTW15p93HstmO4Lj7+7muFqVF3QK9rmTq2qtqmhafdzecsFy+0y7G2nn5T9Gq1remR2729vZ3kdxBgO7p61avPiLqD6edOg0+2isrZNsj4Xbj/ZXbxXGya/8Ab7aOWFwtu/Xft5/2ayq82Id4FOPOtDr9aynhu3k+2RPt2OMfxFTurcj0/S76SKW5s1uIBtYpnGR6V5Hqmr3d2gs4InaMOO/vXZ6Zqt2lommyYWdfubXy7D/P8VYunOEdRrazOs1PStKTVg2iRHRrQxgiNTv2v827/gP3aseF9P0yfR9Z1vWdVgs5YYC1rH/FNt/+KVflVf8A2Xnm9c1l7bTI7Owg/wBLlTyfOkOdjM2M1peFfhVqniTxFH4fj06bVvsw+13QikQKIx7llXr/AA/er0cEtffLbUFdmXrPjqwvfCWoHTHNvPNaNC8c3989t1Z+jXEVhotnFy9zs2yMx/irtP2o/H/hrX9R0vQvDvh8aNbWwjW4DRpHh9+O3H8G35f9qvLtV8S2du8VrbwFpAgWRl7PXfOLg2l1Iu+ayO5/0O3S2nvdy2bFVk8sKXx/Wk1XUrLVdWuYrOQ3EcZDwTsNm/8A2dp+brXB6rqtxfaPbRJJvjVtz+9V4LZ7DT7DULTUFS5+17AkO7fDxuy3+f7tbKUFDke45SSXKz1G68SwW2lW+mX/AJrSvJ9qEJ52OF252/3uavaNqd7Y63I7k29xaktuzXMQ62/irzL+7fdqEY2I/l7VkT++jd+a0bS8t088SY2Rod/NfN4qM3UTbMJxd9Dp4PGE/iyaSW5RLiQEsgkhTr6/d+9t/iqhPoOr+Kb+caPbRLJGFWbYjfw/7tc69/GbO3i0OQLdSSImd+UA3fNuavSNM1WXwBZXlk4H9oySbzeK/Xj5tq/3f/Qdtaaxa5jSL5XZnkmpaZ5CXKXKSq8YDZx8hP8Avf8AstW/C+qy/wBlvbPIUtFcZTPyt/tVY8SSXl/D8nzZk2n+6M1T8K2du9hrFlqaGC4t5lcEe33h77s5raS0HH3pnVaZD4W03RPE95fqHuLkb7VH+7s6/e9c/wCfmavAW1631DUo/Ll2xLN8kjDr/D8tdz450q81hYIrYiCxJ3Pg5ZhjptqGC1sv7P8AsZ0uNZ883Of/AGWu6ioxSk9zaUUndFHStdvbDUzZXgD2cnyiQp1/3a2ZvDdtrE5juLtLOOTGHlGVK1Drvg7UH0a3vZT5cbY8sb/nCj7u6oNT1EXWm+f9n3eXGInycq3+RTrcsrOJLab2NXTrafS/Fz6b9pWVLePeHiOVfKrtYN/6FVeGXVLbxJJrdmEa8t5sqzDK/wDfNZukaoheyuNMgk82OPypN5yvP3qva5eahYWdz/Z4k8+TG9IsB2Gfm25rm5LTuZTSTOg8VeLY/EIt/wDQ47PUeftXlP8A6xvl/h7f/ZVb0q/1rwxp41GJxBBMHR9h+YrtqP4R+C9I8SQald67qUFhqFlG0sVnkb5vvFhu3fe+7/31U+l6BHrFlqdxcaqNOe1hM1rZzJlZm+Y43fLg/KtDajLmS1M763Ru6suneKPAHhTTtYsIrdLMM0ZhOxpR91d2P4t38X97dUNxrFoYzFEWS1D7nyctn/a9a5KXxBBqt08NnK9wIEC/7KnHzBaualcJZeC9VuJ4N8iRhI0z/GT8u72riliHOTQp3eqZm6lMPiR4huyI3bSraZVjUd9n8VdXDp1lZ3sc8aeVJH8wyen+7XJeCLa4s7OwthGVEw3vnjK966DUPKTUJ/Lfcijhj3rlhbmsVBuW5teIfGl5rGoi4cqpSNU+QYWsDfc6pBc4fyv4dy/e/wCA1lW2pb4nQr84fgj7u2rzalLBYPHbxb7iUjY38S1VRResUDm27D9Q1bTtDT96P4FVE2ZZj/FXrXhj4K+KbzwnJ43ilsoBBB5sccUmJo9vLFh935WH/jteZ6/8NrvUvCWn+INOu1vJLVg99bMF3p/e216v8Kvil4O+D/w9ll1u4j1zUb3zUEEhfdGGXG1flb5Wx970bb/erowKjVbjfUUYylJXZxL+Pb7xReHVbxE/tN0WIuvGdvy1myabe6q1s8scUkqTBiiydOf73/oVZOjzSXUcl4d7JM7Sjf8AeUE/KK6Hwglzrfiey06G388XB2FM7d3+flWsqVGX1tSb2JqXUbdT7AP7OPhef4Z3FrZeHbSTWtQt43NxKcOJDtP3j0C+g64rlLb9nbT9E8F674G+xRxahqd39o025dUdgm1N+1/l+7sYdm2ste2+D/EWh6zpuk2FlffaJYkXMSSfMCi87vUVmfGnR9e1jSNIbw6NurwX6tEMhTt2MSd3b7tffRelmdsI+7Y+dtH+G3xK8A3Nt4SSzsGtLuT7Zb3OAW3Q7XZQR/E21f8APSzd2euftKNaPoumpoV1pgd7q/c4SaX5dgzt3f3uPevobwpq92+orp+u6c8HiOCKRraaWQyRSr/Fsbt90Vi/8JJpfwRXS9P1ZYoI7y1mleW1C8yRnPK8feVuvTdSaQclloZf7OF1rHhf4dzxeKIVtEt7x4hcsynkYTDY91xmt/4bfD7T9P0C6v5b27S2v55rzyRctHEkbMducH5vlAOT/SvDvCHxR8X/ABU8I694X0HwyZBeXUjJePjbBG77zuJ+XP8AdNWvix4o1KTUPDXgLS7fU7+HS7P/AIm9rDL8x2fKFZlOMf8AsrL92jpqUl3PorR9T8JR2l2dO1O0+y/N56Jdb0Py88E+npXyP4h+IUXhWx1e20bxBBLp1rI6ujyb/M3njYu7n+H+GvKvGOtane3EqaJHPam5k+zx2Fu/+191sffNdV4d+HXhew8EeJrnxRq12ni+23NHp6Rs4Xaudvyr/F8w3bv9qvMxbhUjyoxqSi9ih4V0XxdqtmPEYto009brdazX8f7qQ7v7vcZ4rvvE3xi8Q+FNb0a8v9QtfsjWb+emkx+Rx3HyfMf4W/76qp8H/Gv/AAmNvovhnxZrUej6BbMLqPGxVlbPyru/hX/2asf9qPS/BWk67Zz+E7z+0pZXaG9toJt6I+OyqPvNj5qyow9jDnihxdocx2Wu/Gjwr4tl0q78E6NqjT2p827ufMeRkH3gvLNuOeetdz4Y8Z6J8RfEOn3fi/W7cW1jA8sFpc7U80sPvHHYDn/vmvn/AMDeIfGnwT+Gkl3Z3Ftaprc0nkaO8BNy7Z27tpXb6f8AAdvzdK4Lw9rVy9k9lq4FhLC/lOsnBQ+jelTNy9pGb2fQly2kfYng7xp4R8F23irWbHxHa2DT3DyxWiW3mZRedif7xbb/AMBX0rqvhn8YrD4oXttG92bWayk8zMhVPNyPu1f8Fw/Dn4g+B9I8u30W9jFosXklUVkOzDD1B968Z+KHwz8MeF7/AMN+H/Bs+deknK3V59p4hTPG/Hyj5m+oVa9iK5UrrQ3WkT6m1fxfpuizQxTyGSaZiqpB85GPX0rj/iL4mvbzwjqI0Xw1Pq4lVoZPOhwGVhg4HU/e6/WvO9N07SvCOtXOgRaPc61rkMHnyX9vI7qm5flcKP8Aa/h5qPXfj14tsrO20ez020stQldbdLm9jePjpu2Ptq2k1cpO58h22mXtt4oGn39tLBd+Y+/z/vcN8273rg/Hmuy2V7d2unndBHMEf3P92vVfjYNR8DfExVu9Q/ty7uYXup7iKPYkcrn5kX/gKq3+7trxbVbM313cSoN0jO0vTvXztXDSnVu9jGS5lc3PB90ZoLuO6lPkS/OYRyu8L8tXr/UpV01XeRIjJJty39zNHgP4eyeKvD2o6hJ4osdINr8qWsiNvc4zy3/xKtTPC8en6vB9o1NN8dsm4o/97FZToKGqMppJEulWFtqU7mecfY4gXeQD5cr/AHf9qsUXi37u8UZXng7a7bxR4G1nTfgxc+PDPpyaZhPJtYZGeZVYqMOv9751rgbDUN+jWzHZ57hWcj/0GpdDlhzNDWiuQz+F9T1W5ndFaWOKNpXX5eAq/wAVZOmiNLjZOAqOPkYen+d1dLY6brmsnVZ9IvVtVsbczSEzbGYfT7x+7/47XnsKyyzW87yOshG4L/Cfb/drsoxco2Zrz3Wh6V4h+H+q+GPD9vq9xp8lnp91OId8m0MMnr/47WVrDW1rFA6O7D7u1Blia9G00a78Q/BI0PM+pRrGkr+XHvW3dDtUH/eC/wDjtRfDS2sPht4z0oeKNPM8tmftWy5TC4y38J/3dv8AwFq6YUVfuF77bnn914e1TSvseoahol5p0V2ha3uLmEhJV+9w3c1qxaRcT2jyWybpSN27r+O2vZv21vj1oPxUXwTpnhiQstjI99diaMLj7qon/oX3f71eIWmsywwyanj7PHEd23PT/gNTiqDkrg0dJ8Of+EhvPE8Emp22y2Mfk+aO61n6/wCJbm3+JOqWlpJss7YrEEP8f+0tUH8f6/qNyLlJxauqbY9kahvm/lU/htNMWw1C/uIBcazNMG3cnp976V4dTDu95Gbp2fMXNc15rpynDXEO3ZNn96uOVrnIbS71XVXnkfzbuU8uatarquY7vUI0Dz431W8L3kmt6tZXJ/0cKd77uMN/laqnRcdVsTOPNqlofWfgmaLTvhrrvh6eGWLxlHZIzP8AaGeKZMLkIn3V+VRu/i+9/DXj/ny6t4lfRJCLAxT7Lie5Hywjbu3bf9rpXTeMNKu/BGk6J4x0vVV1S/u3V5PLU7AP7jNu9WWpW+HXizxcniDxpJLFpOnyYE9y8JjTZs/hY9VX/drvqwjKCa0ZvTUVscd8RNF0K+1i3tdCeO4ubYBLhwcK6t/s/wDAs/8A7VcXqmkHVNZntoIo/Lg2qAeAML8x/wB7vUkMCeGfE5kF8t/8m3zYs8tnr9G+9WzbX+leJNftLe8LpaOf36RcMy7l3fpmsqUFJ2WrM2nzWscFPO63EsUaSSxxPsdwh2K3pu/vV1moaroGufCsWdnazNrthd7/AD242bW+b+Ln5V+7/vV6B+0/4w8Hf8I9pnhPwJpy2CuiXF1KECMiodyruHU5XP8AwH8up+HvwW8N3v7OGoapYTW0GvxI93cXzHe743lRz/eXb/d+9ur16dDlVxctnpufP1npN54gngisLaW6k8tpSiDOzaM/NXVfB7S/DFn8TrG68VWT39kpGbZTheud33l//Z3f3q5n4ORf8JJ4ts7i41i50S0IMTzW0O99xP3FHXDf3v8Adr03xN8EtUXWLjV9Ce9v9HkfbHM9vtlQ/wC0h5/3W/ioUEpXZLT5k3sfR/7Rmu+GvC3wwt/E+g28WhLBlIzbRRJ5yPgbGQfmv+7Xw58LbL+0rMXmq2xns4zudfMaPO5m/i+tdZ8YdL8S6dpGj6FqFtLLLNiYL8vyr/E20Ngfd/3qXSfAGt23hP7ZPbC309QWk86ZBu/8eyaxxFVbIqq+x6FrPwC0OP4Har48GrQMbWXz7e2Khyi7lXYzDa25ty/99c14I7JNPbSpho8q9dw3xF8j4dXnhnJnjurpJjFnC7Q2WG36qv8A49XB6rK5vYpMBSDtfd/n/drnqcsYqz0OeaSWh6zd6Pd654IikNzFBFFIuzzP97dXG3WgXMnieKytPLvDMibEhOMM3bn/AHd3/AqyxHc6lCBaIzyLyPnbb9ataNeX+iatHcTzj7bHjBxhV7rXkTjZ8yHTnpZj5LO48K6ldwXNtJFqETsh83tuH8P+ztapdA8UR6VMbkxxvJGWXyXGVbd/e/h9f++qNV18atrGo6ncx5uLk/Ozj5fT5f8AgPy1x9zqOL2VLS0lnklO7k/IPfcaSkufuXKNlc93M3gbxteR6wl5d6Hew2HleVYwokTuPp/tf+y/drtPhJ8RdA8R+Gzp/ixLrVpIUihjSFFPlIPl+X7v8LDctfP3h2eKHw3eXdwVt723fdHG+4M67trbf975a734SD/hIbqe00LSrufUfM82TYPkx/Eefl/+yrtjWfNa2goyXc+l/hr4O8O2XjG6t4r3WfDIR/NtbSbMTzDHzfeX+E/zXmuU+GHxJ8KeGfiH8Stc1TXDb+TcSRQ2iOf9JCs23p9/d/d/+yrj7Hx7qPgLx7qOr6zoVxdQGD7F59++VDlf4Cd3bcv/AAJqrfs4/s7+IPiBe3njoXsNpGLp3txcLu+1PnkcfdUV79KasrHWpRRL8JP2hNasPFz6Vpel3+pR3d95qWUN0Q3l9cFv/Qmr7G034e6T4m8UWvjjVdJaHXI4kSCKaYv9m2/TgtXxb8S9cufBHxag1e0txputWMyW97l1eJdo+X/2T/vmvp34I/HyDxdDdxaxcp9skPmxGNFCuu3278VumpqxaXNsewappUuo6pphJP2OBzPIuerr9z9Tn/gNcX4s1BPBnxHsNc1CUva31k9jHFGnzR7Cr8nvksa6zTvF9neLsu92l3e/YLW7+Rzzxj+9n2o8Y6Ra6vY28Fxb/aCbiNU4+7lvmP8A3zmqStuOyK/jW0udZ8Aa1boiQXdxp8oVJBkI5Q8H/GvkzRvDPxB+IHw7s7nxQZrrwVYNsFnFJiWdFbarBP41X7v97+7X2V4ht57nQtRhtV33MsDpGpOOSuK8u8Q/GTwp8CdH0vw/q929xqUFqv8Ao1km5j7/ADEdfTrUSXMmkFj4J1h9Hk1S7OjadLpEcb7ZLOTtWPLqs7aUNOsg0Bnn5kX7sY3fMyr/AHq9I+IPio/Fbxte3trZR6Na3khMEbbQ7f7Tf+Pf8CauT1bwvt07VJBrFrZz2MDtHbCNjLK4X5VX+GvjsSp06jSZjN3Op8QeJ7fVNDsNMs9MtLcxoEmu8Yd/727HWvLb/RY9BuUtIHLiV2aPnf8ArR4Y8SXOjQeReeVdecN8ltOmf976V1M8dncp59vGUHl7kGcru/3q8mUZurzMxsr6nN2Ph7WNUugIo5HEJ3tEo3MFFaEWvaNf6rb2caSWb2wC3X7wlif7201saN9vs77TzochuNTldUeJ/wB2quWX5Vb0+ZvvVn/Hrwtc6T4z0+2ls47fUby1Wa4jsnyF2/ePHT/4rdXoSoe1XvGXKnqXbbXJde8QnSPC+iPcJAha4vHwGx1+8f8A0Hitzwv4iuJpptK/tc6TbXbbLiR3baF/2sN/ndWFoHxKHgP4eXuhaVpYXV735Eu5X+YZ7/8AoX8X8Vc3Z+CNRs47QXl4JZ5E3u9tIr/K3zL8wb7uG3VtTwqopcruQk4apneSeIbDSdeuLTS7wT21rhBcKT8527mO01sWfi54b4agk7RS53u6cZ96h0HwZ4I8GacdQ1S5u7qTCl0l+Rj7L95j/d7V3P7PH7Oh+KOr3PinXI5rTwrHMTY6dOGPnrlsbm4yq10UsE5zutDWNST6GRqXjzXfiFHLa2sUl7eQgeXJJGpYBt3zLjn+9/8AE16FpPwm1vw9ott4g1LwpbancTIhzIyzeShHX1DY/wCA/nXbfEr4c6f8IdW0Pxl4atEtreCcW9xYQpw+csHH5fyr1tfHVlqejSTxNNYXD27P5F1AUdvl7euK9mlgoR3Oimmndnwf4V0K/wDD3xVj1WCI3kT3HFvFAT5ZU7tzKq/h/wACavs+x8caBfwadp8Etol01zvns75PLeP5Wbq64bB+XPoaPhZ8H38DR2F3LdK935ZM6eX/ABNzjP44rqfHfw/0fxhp8v2y1QXWAoukAEqj/er0IxUdka2uc7rt5qfiPxpD4e06eLSI1t/OubiCVXfy8/dUD7rbm/TPaunt/ht4cigCTaVBeMOs10nmSOfUsa53w98ENI8IMt34fuLnT9TCBWuZX87f6gqa7C3n1eyKi+hguox9+e2JBX32H+lW7dCzYihWCERxDaijCj0rG1jX9H8HaVPeXs8VjaoWd93Vm6nA7mtxWDqCDkGuM8WeGtFn1Vda1u3iubO0h+VJzvXzM9dh4PFID5y+J3xi8RfEpZdF8OeGGsLi9JWHUrsbpUhXd8yDb8jc/e+bHze2OJ8aaV4e+EPgiwjgiuNP1iRNzrc7XeTsxVdv97/P3a9X8XeB/FB8YXPjXWvEdv4N06KOQWNjAiySpCB0ZemehP3v+A7Vql4L+DcvxV0W48X+NtSaSC4izbxtGnyxoGG8k9K5qqujOWh8xx39veJFJLcCe8uSz5HJPfdVDXk1vW9Ygu5zNdRWCbYHY/LHx822uj03xgng6fVbnTNOjvYrYzQwO/3do+6dx/2dtZvgOy1vWbwXGqai0Fxqcm4x5+VRu+9x1r5TEUpNuzOaas7lDRNZuNRS4RBLiA7XL9qpajYG+lN/syV+UPjp/u16B8TNKt/B1++gRSecZE3komF5rj9HsJ5xcDCS26jnLgf8B2968ipOdD4WQotfCXIbiw8KeGhdy6hbz3Ep2Jbpnzf95vT+H/Z+auI/tK71+eWURRtbufkSuyPhrR9Y8wXmnMsePuQyH5v++t2K09L8JXljohlstPtotORwPkdDKP8AeXrShiITVnuS1qle5wF5DcaJGCfLUnquasQ6qdQsRLGBlTtqr4tvrK21uey1D5JYyWKH733qp2c9mhIs33RSdq2UU43SFJKO50VlcpG5N2S7juP4aXxJryX8NnaadKypv3zTMP8Ax1VqtCtpLNHEAE4+8zl/xqvHoz3t55dvKEctwVrto09bp6l05xiF/bm9H2N5GZ1HDZ+8TXreh/BOx0/wjJ4k1PUIZbaJOJYkIzgfw5/2q89m8Lz6HeJ9olilmQ/KqnO3/eramN5rfh6XT7zUN1gp3JbCRhhi2f72P/Ha7Ycln7R6kOX2mzndNtotV1KS5N2Yoydib/u8H71Zfj/Xjocw07Q7nz7x9qzXSDKQ/e3L/vf7Neu+E/hBe+MfBMN3YwfaLpnWGCADkn5hu3f8Bra/ak+HK/DD4HeG9Ot9Ks9Nv57qOOaaHDuWUZYswX+9z/FXTSwq+NGtODquyPmfw99pv7/9/KzunzkSn5a1r+4gFnv+0BUj+Ybv4qk8BeDtR1r7fduFSws0/fljh3P9xf8AgNdR4L+EVt8ePjDY+H/m07Q7eMCfyPlZ9o+bb/46f+BVsqEZyuQ6ThKzOR8DvqXi2YQ2959is8FyyybPNA/9l/3a1da8Kf2VarJc3EV1I77gqHeoHrur1z47/BXwf8PPHmgeGNBt4LW3+wmW7kuX+/8AN8u5vX5f/Hq8c8T3MniPxIdK8N2SJo0AVIVh3Jll+8VX0Z933qqrRUfhN4wvZnPXM8emW0ht0TzD7VNoniGzsgZpR5s7fKErnvFCX9hey2RQPPC+yZM/Mh25/wDiawoYZ/s+Cec7jjstZU6MbO5nJanpl14rk1i+ieCyit7eFNqbR8zt61S17W5bIF44gpk+b92OlZejvc3NqkiIfIXo2Mf99VNc6vb3aFAgZx1asHRaehtzWViLTkn0+H7QZxK8vzlgPv7uavrqEet58xBB5I2k1g3F5Kkse9/3A6Iop8bgTv5f/LQbc+tLlSOVy7BpNjLc3QWNA0udowfvV1F3pRsEKT3CZPVB2rKtJHsQHiAST1qrqGmarqscciB/s8pZQVPzN/tLWEpczOe15XZV1uW3jxGk8c4DNlFFWtDdHnTOGJ5x/dqj/wAIw9jeeW/yyo2w+Yf4q67RtIihkEcXlyv95nY4WtXJKFkbSlpZD015/tIQq6ISqDcMd63U1F4bcIctk8msnW0e3v4EfbLIo3DaPlAq9aadd3avK5TYozgn5q4p2SuRG63Ka6pK1+URSo+8W/vVpWek3eppPeSR7I4v4jUdhp5dpJHPH8K+lXoUfU3FhG4RE6s4+VqFJM61FNWRGl/PJ5cCZ8tDudRxXX6beNHbCMgJn5ttckoggvTAHMzgdR92tJLrZJGhJ571jPVWZnJqCszqbby5sobg26HqR2rrvh78ME8feLba0e98yA/Od5OPl/U/7tcb4e0e41idILCDzS+WO7+GvQ9H8A+NbFItT8L20t1cRZUvavtZPbcVb/x2vTy+ik7yM6c052PYdY1nXfhHq2l+HtOmguGvfmCsm/Yu4hT93+81e76WLwWUZvmRrgj5/LXFfMHhHSdY0vxPpl/4usrqK+mZFaaflcddregr6nt7mO7iEkbBlPevql8Oh6JPRRRQWFFFFABRRRQAUUUUAFFFFABRRRQAUUUUAFFFFABRRRQAUUUUAFFFFABRRRQAUUUUAFFFFABRRRQAUUUUAFFFFABRRRQAUUUUAFFFFABRRRQAUUUUAFFFFAHhgL/EyaSztbt006I4cRbgzn8V+7XE/GL4HQ6ZpEU9m8t5qTvvAY/LtHbHaruktqPgaM6naSlrd33Tb+ce/wB2sjxR+0WdNaS8i8q9gCbj1x9Vx/8AE0pJWuxRi5Ox83akt3pV+jmE2k8PzCRH6NWrFa3L2UfiW5Mdxeu+4I38YX/gOMf7Nc6fGh8W6lPJOFWOYlwQMZ3fd/4DXRWeq3Og6PcW93G/kSH9zvT7mV2sOaw5tLE82hsJ4qu/HlzHePB5UEUarGixj5B/s7a+qfgfr0t3ok4kkH2iL5ME/MQDXxT4P8ep4WupDw1tKnlEeXnH5V9M/s8+JLGG5vJdQuRBzvgB3bTu+la02WndWPpvT9SFySjcOKtzQrOm1q5oalb3Lx3NtIrA/K5WuitZN8QOetaNCTuWKKKKQwooooAKKKKACiiigAooooAKKqXd3HbD58rjnOOKnSRXjDqQUIyDQBJRUaTJISFOcdakoAKKKKACiiigAooooAKKKKACiiigAooooAKKKKACiiigCu13BF96WNP95gK434reHLPxL4Mv3fZ5sETPFN121k/F/Sryw0l9V0u6a3lDr5keMq4r5d1v446gFvbSSV0i5Q8n5mX7w215tfFQptwmjdUk483Q8z8S+fYXhjd90kTMufWqml6rJbMZJCEOfvA07VdVOt3JLJvkkPQc02w0ePVo7hJLmOyeKFnHnhhu2/59K8arFVleJw15KUrROrsPirqejoUsp5FRgqlN/wAp/wDHa6iw+L2qzYc3ZiOO4ztrxSO5j0+Yb5ckfLuWqtz4qk+3lI0DIB/DxXLHEV4rkiEJygrJH1x4Z/aC1TTVEbSBkPdjuz/wHbxXsXwy+IV1401Ry5PlBOVG3A9OlfDnhG9+1XMSOQ6k7ZF/2dv/AOzX3d8L7fQ/Dvh63EFxEt1NGhl9fXH/AI9X0OCqVKi986L8yuz0aimJIsqhlIZT0Ip9eoIKKKKACiiigAooooAKKKKACiiigAooooAKKKKACiiigAooooAKKKKACiiigDD8SW9tqunT6ZKvmvcoU2D+HPGfaqmg+GtM8DaKVhhUJCC7vjLmugjto4nZkQKznJPrXn3xc+J+neANFuUumJuJoXCJ+GPx+8KiTSTbLhFzdjxD9o/40+H/ABj4dGgWYSWQTpKJnII4+99OK8K8B/BPxL4qeyvIraR9IvbjyRcunX/D/gX/AI9Wt8LfAdv8VPiZ9nu8+XLM8zj+D+9grX3t4S8PQeHfD1hp8cSBIAxQBemWJ/8AZqULTSlJG1RxguWKPFfD/wAKbXwtLqng63iiW7mtEuLG98sBlfkuufwrlJ/F3i/4eatdeJE8OqlpZD7DfxwHcHC87yv3j/E33v7vzbWr6K8V6RM93p+t2UAnv9OZj5QPMsTLh1H+16V8x/ET4h6l8Qb3W7aBV0qzT/j5tmjXe7J03P8A3dwX/vnNXJ6XOfl5k30PC/jz8R4Pil4n/tWG2NuWTbx3ry9rl0uEfZ9zsa6STRzcw3F5EA8aSFC69n/i+WuO1IG4WQgP5kP3kRCWFeDWjObuzjrz5rJIz7m8ggv83ARInf6ctWhd2dtPCZIgWfK/8B965qS8jM/7whjG+07hXYWtv5umDULe3kltt/lPInKo3o3/AH1UcnKrnJViopMyYmNomyPCJ6KPvVuWHxP8Q6D4dn0K21WVdIkR1FmyfIm/7zL/AN9VjaqCn73YyoDyMfMKpajbfL/eyOCK3p15RCFV01dHC3sAh3bHGB2WsvUns2jtpLeAQXYRlkf/AJ6tu/8AZa39W02W83vbjp/49XL2LOjGMjccstdsajaujtjVclcsoyarA8Uuem1x/Suj0a1jtLdAgZTjblzSX9jo9nqsc+nEpbfZ41dJHL5k2/P/AOPf+g1cS5t2UIj7gKxlJnNKcpOyLHkiX94W2/T71emeD9HTXobi3H3yn7k7ujfw15Cn2h7lzE5dR/AB0rtPA/iW40e8ilQ7TEfuOKG1y2H8S1LFrDPp2o3dtOnlSxF12n/Zqlqur2ZhMjjyDGfnXHetn4tXUt5Y2niPT/8AXl9lwi/99f8AfP8AhXD3m+50GSV0/wBIHzSY9MfNtH+9XB7GzTlsNUrNSZ2Wl3sGraQIInEpkw0bdG6/L81dZ8JviJ/wrHxrBqM1sZY0Rop7Z/vcr/n/AMdryDwHc/8AEnzkptc4Zj3DV9AeJPAlt4j+F3g/xrZTlJbmN4rv+6zpx93/AL6FN0HTTnAp2T5Tk/HdvF4pv7jUbQLDaXUzyzRR/cQls7V/+JqhrGrXupW1sZbgzi1QJHnsB90VsaVqxttB1DTvKEsEsnnSLj5lITHy/wDAa9Y1n9ly8uvg7F4z0DWInH2b7VNZvHjjHzbaum6mIiPVux5HYXj38MBlQNJgKEFaXwu+HVxrXi+N7+zluNEmkk+1XGMLB8jFdzD3VVWqOh+BfEHijR7Z7Ax2txv/ANHfeoV2z8q5Pfttr6/+BuoQapaXnhLxvYy+G/FV9EsEUmNq3SAfeiZl29f4fVvl9uzD4WKi7msY8u58qeLvB1x4D157K8ikijeNZYWcYUo3Ss3xn4dSX4ez+I7DC6xpsiuUKfdVf643LX0F+0R8JPGt5fajqYtv+Eh0ex/0cTINszKAvLKOp5C/7Veafs/eM7Lw54h1221eL7Vpd/aNDcWVym9lO1gvynrwzBqwVN06hXJZ3Ok+Cd54C+L3wY1bSvFotUvjGz2c7viWB/8AYb+Ha3zbf++q+dPA2qXngnx1cHSNTLPaSS2jzQuw81FfGfpXUpYxeFYb+COEfY3mk8mL+6hdiormzo76G73gga3uJ493zx7FkH+z7bq9KMU3ob2SVz234SfE7Q/DXxb03UNd2PZYaGRmXdtZj96tT9tSDTdG+JNnqGgmO3tb7ToZZ3tNqow3MO3Xcu2sPwB4i8HeP/2aNb0PXfskHjPTXnu7CWYYlZN29VR/9raw2rXlWk23iD4t61a+Hra9kvLsIvkC+m+YxIudu41s/eVmNeZ1Hij4W3+l376g1vLLZy2o8+HC7Y2b+6vf73vV3wTYah8IvDPji7vba5tdH1ixKWl2Y2MUki7go3j3b5d33ttfROv6rPbfs9aMNRiZr+W9eUJKPuRwsy7G/wC+WrD+OvifT9e8C6Nb+Ho7Z/CGoO8WxYNjI+H3denKt/wL/dqJRSi7Dl77sjwj9k3Wv+EO+JNhq+vwb9DuYHt7vzo8qo/hbb/vbal/aX+BuheLdc1Xxn4HubCw0uCeJZLSFMM3zfM+0dON3y/xba6b4daVpx8VWehX9z9ntGjZg6v83T5fmP8Ae213XgP4UaH4w0bxg+r6g8Q08FraaJ1HmJub7ynr91a8+NSq42sQocibsfOGm6VcFBBIfnVCwz8wrz74l3Onar4jlOlH/QobeKKRMYQzfNudf94bf++f9qvUbzXLK0Qz29xHK4GweX909q86mSyki1FJY45ZZ/74+Zeawov2c3z7mMafI7nF6Xb/AGWEPv4I5qtFpz6xqW9G3QJ1x/eruPDnw71jxX5cemWhuIJHCb0Q7Y93qw/9B/ir1n4gfs36n8G/sEEudRuLi3+2mNgPNVP4l4+X5TXpy1V0xylZXR83+ILY6ZHskHzkcVQ8N2aazC5kwtp5gSQlM4XPzfX/AOyr3vT/AIWp8b7mDw54dhuG1W6jLYyu6IKMsP7v975mat3xD+zZqnhv4Q+DP7O0qZ9UvpLqGeKJC7OYZNuNo7/K33a6aVOyvIE3ylv4+fs7H4NWHhi50/UX1Sy12HzRHMigw/KrLtbb/tfxV6F8Pf2TtD+PPwn03XdL1D+xNb02D7NdeSmzzJVGctj/ANm/8dr2vwv9k8SRfBnxH4kghm0R9Om0+4kvAphScRsgB/hG51b/AL5rL+Nmn+EfCepN/wAIV4xXwjcX8DedaaZP+5d1/i2/dX5foPlWk0pLYuFNyZ+d82nahpOpX9pqabntpzD5jDGSjbW+X/eq/Nc29tAhnl8rgLxzRqOvTgX9je7bqSSd2SbGN3zfe3f7XX/gVdR43tPCdx8KPD1tBbwz+ILZ/NurlBsdn/2vX+H/AL5rzXFt2RnUinKxwd3fmSaSCUHAG6M/wlaxp7wvEY0QLg/wj5jWlfxi2sI5AQ7y7mC1hwt++5jOWqqcOUzcVF2H6Vpn2y72Y2k9M1Pf31xIsEWd5jP3Sf4RTmVYQJYvMJJ2cD7teln4fWifD6OeSRV1QJ5znPzffZdn/oJrSUlBXY27K5wf2/z7GWO4QMZBuzgfKf8AZrm7nyoVQhB1+9n71bs3k2dtvlzx8uyse6SCSaP7ODFHgAp/CKum7rQaY3nAIPI6ZPy16t8LPhrb6t8aNA8H+N7CbTtMv43ebMnl5XZuR1YdeVrzl7UyKgEYeJvvc/pXonxL1vWNe1jR5de0+bTr2KzCWlwgaPzUX+NHHU/d+7/47XQmkaRZkeNfh3J8LfiF4g8Ni8/tHTLWZlt585by2+Zdzf7rL/49VPxJolvDo0V5bOOyOcfxf53VXhkla5IuJJJTJhQ8z5bP+0xrU1zwtP4Va1tru/juNK1E77edMhFl7oy9v97+L/erKe9y3qcbcr5cG5xwB/DUOnyPaXLyAcMORWp4j0r7BbEyOzf3JE9KPsXnrBdY2kDlR/FUKdldkJl+SZFi8zaWJG3/AHq7S11rdoiG5+Yn5Tzn/drkYggtgjp0O4NUzwyParHn92TuCiuery1NxSSe500N5bXRvHtwIhHBv2/xM3+zWD4YvL28vryQB2MybDu/uJz/APFU+wsI5njmcFX+7IG/i9ttaUV0ljNbQRoEuEkPT+IVCf2UZ3V7I3UsxYeELbVLeVfMFw6XUaH7vP8ANvmNfYA+MOvfBv8AZn8DSwW8Oo2WtwSWq3ExYG2LbsLx7Zx/umvjbSoEnXUZJ52SzuYwnlj7u8f/AGP/AKDXS+O/ivqt/wDCjS/CEkgnsNKPm27BPnR8Mu7/AMeauihL3krmlCn+85jTtNH0q50qO8jDNqE0jPdPv+Rs/wAG3tXpnwi1XQvh1o+v6h4gG6W9KLYS7PuKAy7ufl+Vq8L07U5NM0nTraIlpZERZNyfMr4+Y112v+MLJ/AsWnzoJ7iEhrf7u1WZvm3f8Barfvz1Oyt+9lc4bWvFt3r3xTW8j2QWhkeaaRUwspZm3bf+Bbf++q+j9S8XR+HvhFrv2S8jtZLwD7PG21/O5ztb/d3bt396vnLw5pUS20slyPNEnzQ8Z2f40viC/lvDHZQTlnCMwTPyhq0TV7IzslseoeFPEkvgXVdO1EHdB9ojmO4YYBWVv51+i9p8UfDmoW9tLaaitwlwivGU756DnvX58+M/iRpnjLwv4X8HWWll9XQwxQy+Wm5nX5W2t1+atf4P+Or/AMG67JoGuac6SaZfw3Sfa48Sx4O5k5+YblVvl/irVEM/Q6wa7NqrXKKs7vkqhzsH/wCqnzi00uwmkmIS3hV5JHfnA6sarad4n0zVNEGr2t3HLpuwv9oU/KAK4L/hJJvirqF7oFva3OmaRH8t1czLtkmX+4F7A0wGfD+e58eeN7/xbNbmLTIYDZadvHJG75n+v3v++q7h9bNl4pg0uZcx3sbyW0g/vJ99D/OtXT9Pt9Ks4rW1iSCCIYREGAK5D4gpNaat4V1WMgRWuoiGZcfwTfJn/PrQB27vsUnBOPQZp9U7u9jtFRpM7WdUyOxJwM/jVygCjqt62m2clwlvLdMuP3UIyxqtpHiXT9bjkNrOGeP/AFkTjDp9RWhOZUXMShz/AHCcZ/GuH8R+FtO195dQguH0bWoY2UyxSiN92PlD9jz37jvQBqeMLk6hpOnQ2RLvf3cKxzR/8swG37/w2107ERoTyQB25NeP/BbUrnxL4bi1K5kxr0RcfZmk2pJH0B29v94V6xYX6X8RZQUkU7ZI2+8h9DQBPBIZoQ5TYTzg1LRRQAUUUUAFFFFABRRRQAUUUUAFFFFABRRRQAUUUUAFFFFABRRRQAUUUUAFFFFABRRRQAUUUUAFFFFABRRRQAUUUUAFFFFABRRRQAUUUUAFFFFADVqst9C161qH/wBIVA5THasDx14vi8G6G1xlWvJj5VvGx+85/oKqX2txaLdQW4lV7xLdpJ7p/lQqqZ/9l6UAztaK818N/Ff/AIT+0d/C1k17JbsFupJxsiQ/3R83J4r0CxlkntIpJAFlKjeo7N3oAtUVnajrFrpYUzyEM3RUBc49cCuO1/4s2Xh3xVa6TPZ3Dx3Vv50E0cZ/eN7e2KAKWofCfSPEHie51bWr1r/UzNvtYkl2LCiH5V29/f8Aya+Mfj7rekar8Vda1DRYmt4bcm18vGxA6Im7Cr935lb/ANC/ir6T/aAXxVqVnoNn4X0+a3e8d5mniOJeT9045/iWvF/jB+zsPhV4L03XU1iTUNVnmL3SNyj/ACbmZW/D/wAe70OVtEBxOla3c/Crwl4aTWYENvqZ+3adexv81tI4+ZH+7j7/APe/hr0rS18RePP2edY06IKq+G54tStigw8keZd/J/ujc9eP6R4YPxb8OalZfb1STS4XWGG5c+Urq+7t91cbvu/3q7H4R/HO50vwXr3gAeVLrKQHT1fYxV4fnQuCdp/jqE2yHq7M9y8TfBTxJ8U9T03xLa+LPsUqaVbfZ5WT5mypZvuKu3nPqa+O/iAmr2Gsa5oerP5+s2d29vI4feryA9Vr71+E+rXXw8+FlufFF5B9gszi3u0kHzIeQvPvkfNg9q+evjH/AGPr3w88Ha3b28ba9LqV1d3F3j5p0Mz7t3c87f8Ad21lV5uRtENtI4HxDqSXWhWH2uMS6xqsdrLpq2+3chU4mDKP9nj/AHl21hppsWq3UaEgjPzpcDZ/n/drEsPEkun/ABI/ty9TzZIY3WytkCja5VsbF/3nqx45vPFGleLtmuaedLniRZn2oj78/wC0nGa8qEJ1WkloYLyNLxJ4mksPFXh/RtPtI/t9zdRoP3eF6/xfLtrv28L2fiT4neLY/EZMEcGhmWBIZGGybYpV1x/d2t97+L5a7TRvhv4a+KPwzb4geILn+zdasI3mijtsQs+wZUnu24rldv8AwGvNtJ0fWPBV9oXjTW5BdaPrNxsv4z8+1N+5Uf0DKrHb/s16cKPK9SZRaVz0/wAOT+CLv4OaN4Pvra5+2alMqXEm3bvk8w4O5u3T/O4V8z2FtbeF/iBc2Go2DS2ekalNELaY5Zk+YKGb6N97/Zr9E9UuPDHxK8A3jaNbrNamBZEuYbXy/K2FX+UsB0wOBXyL+2J4GOgeOIPGthaGLRb5IUOR/riUbLL/ALQ2f+PZ71rNLsb8q5dTmfAXj3SNJ+Klp4jj0qaLSLYCIWfnecJJgfv/ADc42/d7/L/tV6V+018Mbu58F+IfFccljZ6ZNHbagbGEs7vOXxu+6qjcrLu27vmX+GuI+F+g2Hw68fTHxTcxvZ2z/aID5e9XDD5Rj+997/vmnftL/GGz+Ic9nB4aE9hpllblJ48bElbfu+6P+BVcdrDhb7KPKLvwBfp4Us/E9uj3ts8hWaKBN7WyKM5es6HQ9RTSrbXpLOX+wLyd4YZ2Hys4/wD2a95s/A9lZfDHSPD+ka3Hca3rpb7bavIr+TGqs+7aF3Dpj5v73+9Xn/hzWLnxJpvh7wJqcdsvhOHWEu5LqLcGC7WDr9W3f99baditWW9NttE8PfDHxBq8BlTxPGYZrG5hmdPkH3k3DvjcfvVwHje81zxDN4QudfgubIapGoguLh22Swu6jezfNnb8rfN/Cy16R8evCvh34daDZWXh7X/7RuGu2hvrYyec4Tqh3bVbH+9n73ytVDxDYJ4u+H+hrd6jHF/Yc6pBDIi8QuNuFb/gP/jq1k7J2RS02KNl4MHhLxjrZuLuO9srADyJtmF+dFP8mrgfHNxb22qy3Om+d9ikf5IXPzD+Jq7PWZIk0pNGilk+yXYCvco+fu/Mp3Vx+ieGr/xtqEmhafJbz3NnDJcFicL8n970+9Ta0Y7e6anhfRU1vwn4j1O5u/sY0tElFv5fzTKeG2/8C43f7Vc3ZTDR9PlT5PNcf63H/jy1Pol5f6rptxb26M8f2UyzY4/dfxfL/wCy1e02FNX0eS/jSN7eI7N6pnf/ALPtXDPlgjN2irsrwwwXkJmkG278sb3QfKxC1mrO1lL9of5E2bh/stXQxWUk0MdpbDfdzEKnPrVO68PbNTXTtRkWNN/MqH5eOa5aUnzXYk2ai6xZ+IdKczxCW5RwyPjqP9mnp5+vWWx4tkVrEyFXChgPw61k3jwaZ5ttAi7IxuhbGP4q1/AeuQX94bS5BS3mRopNn3lU/wAX9ac4+0d0Zv3mP8PXltp3hyWGD/TDsEUcKHt93durL8OeH7KbWPtU8pX7GjNHCThXP973/hrU0XRE0fVtU0q4l3y2xbyXxjevVW/Jq1PDFxZeFdcS/lTz423q8LDPyuNrDb/wJq8135rGLu3Y53U/Eq6revE8hlv2ww3egGP/AGWptP0fULPTrzxfY3C/bLCZPMtlGFdP4nXH93/2Wk1zR7D7PFqESIl2oZTEg+YJ97t1rJXWJLGGeyjijn87DJJLu+X+8tddN8rvFHVZ2XKd5H9m8e3FvrKQf6XCd91bqflP91v/AEL/AIDWj438LRXnw6e8vNroETUDhxui2vhk2j/Z/u/7VeZahqtx4O8aW8ulYnimhRinO75D1/8AHmr0DWL+HxF4XkksnGy5LRXFm+75AR/D+NTXwqk1UiVKLWsSn4ws9IvPENpHpiPb2jWiSkK+V+b/AOtt/wC+a+lvFPjLR9W+EvhjSdNl+yrog+1SpcLtiudnOz1+Zq+QNOnL6rBn5JLeEpj+Jtp2t/n/AGq9NvLw3XgiPSDMYrbUEDGQffiwWX5a9Ol+7gnIdna7Ob+KPxPt/j/8b9P8bnT5E0HQbBLWYsFCyPljt9+X/wC+VrlL2bxRLcWxtIJ5dKt03XEMoXylV23bGYcH/e5aur8b6D4cs73w/ofh8x26TlEu4TJtV1X+9/tN/E3/ANlXpOpfG/SPDHhbXPDEfhaG30+/tWiSR3UShgMfMvzcL/C25a6E5Slcxu3KyPUvDvi63/Z/1rQ7RJodV0vVLIXRlQfMhG7cOOg+bK//AGNZP7RP7Rmk/EbwRNpGm2zwoJVeWbflW2sG64HpXzJqHiuS/wDAfhvV7TUI7i/kmkt72zV97Im75HX0+6v/AH1VDWNVvPE9xZeErC2luLm+2yv5EeXG3d/9lQ6kZJqRSaaaZzlld3eqx6jpgaRtLlO5JFkbbKOv4rXX6JaHT83ojE8MYMJ/vMWWq+n+G45dB1aW3uESXTYdqQnhml3fdb8P/Qql8L6yP7OQSgLAfnZGHzZrzqzbha+hEdkiDxCJ7i1s0tztjmk6emK53UdOebWkS3Q7CG8zJ+XNdheQyX1m4iAa5hkGGY9j92siGI6VqsRnUZjfa+3j5q82zbuOWqsi7Zeb4dtUikT95dDeiP8AexuxXNX7R6drhs724Z4oJN7oT8yn/Zat34nxW+r6pp1/bB4pBjI6L833vl/2v8/erntV0fdqQl1BAzzbUOeVavRoJxVwiuVaHU6BJFcXt3cy23mpOGe3LYKRHbWfoOo+Zf8A2CeTyg0gSRwP/Qanub1LDfEmXkJ4P8K+1V9I1M22tW0dzpmyN3XNwo+8K2k1FXLbsrss6voMB8T6dHp2Z/Mh33a5baXywX/x2r92/wDpxeN0ds7N/wDD833qlOtx2N1eS2+FG8qH/iqjo1vLaQyXEv70TEqBj5VHru+u6vNqUufUwWu5aubFLPfJkKQ5Xp8rf7VRwX1ukwkRzvOFBY96reJ7mX7Mnlxlo2Hzoh71zT2bu8bybkfIcbT8wYVyyotJ6lyVo6HpOq6ebPGoTzlr0p50b5ya5zT4ZNUkutXlLSyP820/3qNS1o6lbRzyXEjGOPYU2fKMVk2viIafpcduUkW4m+ZMhhkf3aVOPcwltqbDG/sr9Cifu9is8LjKk7vvL+G2plEt5rETxwSwSxI7GFxjkfNWt4V8Kvq8jyvOyz7A+HdvlX/drrbLRJb+8nt9PvYhctGy+bKfv7RW97K6LhZo8rt7yS61KCTe8iCRWcr/AOOhq6HxvqdvpdhJeWZ/dEfJ/ez/AHKxtOWW2a93xiBAQx/2zWJ8Tlj16XRoIpJFtrb5jsPDufvGueL552ZKhqPsNaS500oI/wB/LIrl2+9S3Qu5bO5eN/3faoUsCj+XBhpyNoYD2rdsNLuLDSozKPtEufuY2rUVWozvFESleRzclqL1LKySQzEt5xIPzNtro7Syt9HxJJbi13kYc7Sr1s+DtWi8KeLHu7yyhnMtq8RjmA2sPT/x7/x6uY8VvLpXhjTo4rhZriYbnmBUsAG+YV2U3KokjWKb3NPWLawJS5ttnnh+WHHGPutU6ax/blpHI7jMabc/xH/ZauT0iaScneNyELg/3q6KLStlnI8UQVyOAP4q2qUtOVlza2RYtri2ns5YHSTfINjjHymue8YWkaWOn2GlWZWZz5002PliCnpT0unt3cod8sZ+41dJe23l2dxcWW7y5U2v5nOzPaub6u6D5kS4uKux3wss9O1DxJpdvqMETWiTKzo3yqT/ALX/AALn/gNafjG+iHxg1X+z7aK1gsnS1BjUc7V+97f/AGTVwmiy2dnYzmQy/wBoIQqMB8pH8W6uj8EazZw32qHVYEuPtkJi847dyfL8p/4DXSuWUPMa0Vy5c2t1cayIAQ8kgL9Oqiu10P4k6x4VFnFZyDT7kOyfblQfOp7N6ru+b/Z/vVh6bc6p8LtY07V544NRtNUtLi3jcjt/Ej5/3f4fvba5G+1yLVbV/MfcIX3jj+KtFS5bTixyd9SDxV4etNA1PUBc3guo5pNz3Gcq5P8AFXJ+GPB8mra2fPv4rCyL84T+HNdv4iv9M1LS7ARzFA4BkR0+YH0zVOwjEM3l253JnuOtY1q0ot3Mru/YkaysovPtoiH+zfusocq3+1VrxhdaR4pXwdpFgEt7+91JFvTHGqKgJVOy7cd/++qa8VnbO8ttbws8aFZFt0VMt/terfNXGjzNSvDJBlCHVA6febn5dv8AtVOGnFu8iVKKvzHvHxG1WxsdEtNGtnh8/SCUSWOHD4/hDN/s/N8v+0teY63qQ1nR0u4LdrK5+5cIP4vf/vmvTPGfhjQtP8PWlmLq61bWLby/tVySPKiY/ey3/fVea+J7q1hSfTtMu1lSP5n+T5v9lW/z/dratFS0ijoavHQ6P4d+CStmRZy+bcPH52Zf4/VV/wB2pDP/AGhqUUssjttLIcv/ALVdB8Bb/TPFFnaRTaxbaM4R1eS5GFXaOnt/F97atZ+vQ6N9te20p98kdxIlxcLt8piD8rI391uteNXozUrnNZvc5BdRkvdSuMmSCyhcoM/x1X1TVo4JZZP3jN5YiSJeP73zf73zVDrzkX8dpG7Ll9pxVbxFoZsNTigkkEsgj80Mp3KV213Uk5LU2grK3Uv32q/2loejahFKkUsR8m7hf7xGfvrVrWry3ljtP7Li3v8AxuvGR/D81cpYT+Zpsto7soydjVp6RfC3hNvJaSJLj/W/wsfWuqq4xXKipSsV7+a5aCSR5SyR/cVj9ytrw/4estQ0Tz5dRLzyzhDbKMKisOvvWFqNzHeMEj+VCOVx3p1nqs9rYXCRkrJEAyIP4jUQbasxKVxluZ/AvjC80ZEf/RXV0YP8rq3Kn/gP3a76ObTtSmt7i8BaWT76J/erydor99be41SQrcTHc5wXavQtH0G5v4TcQjyp4RuAb+JRW8qcXLRl8qnsalzezeGl1BYYg8Uzjaij5kH93dWBrZnv/Lt4C/74bXwflH/Aa3NS1S5n0uAyiPg8nGWZagsII4ryTUfPDRLCiQIOPnO7d/7LXDir0dbgocqDwrY2nhqWOPy0jjI2PxVrxJHPN4Yu5YreRo3faA3df73/AAGoL25t4rZ0kHm7utULnxm94kGnB9sR+RFHrXhRcqk3IxfmY8V3qMEMUqIcRjaS33cD+7XSabf/APCS2FtE3kRiVOX/ALy/7TVa8PRi50rURJEWSE+Vhh901Bo3hKfWJH8iM2cWG3zPgbfzrSc1TXvDjG0bojvNMTT48wOpQfKKp202qalcjT9OgK3EnScD/wBmPFdDKdPtbaKyik3tF/Gfu7v96n6ddPYSfa4QePlyo+Ws/rkVpGJlJyS0NDSX1DwXppW4uT9oYf6QjFSr8fNuUcVU0Cz0P7Ub3XiZbN33QRQsB8uPvN/wLdUmov8A23ZvJGVYfxJ/F0+bdWWLOCaxSIxhDjb8/PzVzufI3NOzOiE+VJvc6tfDUHiS+ePTonitGbCfP86j/artfh7Hd+ANfgvLYLvhO11lTLL8rD/vrFefeELO90SdPInMAx8mwY2nOdy17b8EPhZqHi651G/vNSHmKcrDKGG45+9XZgMTCtV5IvUxqz5npuezeEL251+5hl8PaJDpvkPufU0tBEkrn7yFRjd1616H4ai1O51jULnVpEWa2xbRwwBhEV+9v56k7q53wl4U0y88PiC4ubu1lZvNliW48sZHdfbCj8q4u98aeLfC/jHU/D2kxPqyXmZ7GZwJGCbfv5H8PGM/7NfoFOT5feOqnK0U5HrHiy7s5/skcc6PqUF3CY44julTLBX+Ucj5GasP4q/DKx+JFrpmlS2wjiFx5093GNrJGByo92yPyp3wX0s2fhg3NxOlxqFzIzXDgfOr7m4J79a9EIrc3TTMrw54a03wppUGm6VaRWVlCMJFEuPxPqfevLNB8AJf638QNhn07Ury4/cXpHzbfm9e2cf+OmvaFrlPH/jK0+HXhTU/EGobXjt1/dxZw0jdFQH3p3Cx8m/Ez4Cn4WfAzVdf1K8VPEFtcJJAls3GGlHyse78sfl/8erW8L/tEeCfDvwVur3ULGG61s2r27xuN81y2NqB3K/7vevEPjH+1N428Ta5G+o6UE8NsuY7IbWh2+rNyc+/ymszXvD2sano2nar/Y7xW93Oi29sQh80H+Dbu/iH8VePXxMKUrJcxze7z3MH4XeHr3xNo/lXO7d5+2BBxkt/+1Xodzq0Gj+EL+31G5t11bSr5YktV5lVx908c/N8v+Vqx4khj8Px6dZWEA8PSwQoz2yuXZXy3zK/3vu/+PV5trt1efa7y50+2udRnuJkae7jjaZg23+Ju3yrXBh8Q6knGT07C0h6Hrnww+MnijxD8QtLP/CNjxBqdvbypaW9xcZWLftDPyvDfL/3zXlnx+17WIfGHijS9Q0q2sLhLiK7n+z8+U2M4Hru3N/31XqXwb0fxfZ6he+M01GHS2AEIkuYd5kb7u1sf5+WuA+LFhqker+I31+4hvNavv8ASDcqPkcfwbGHbC7dv8NelV0imtwfvK9jz/4eeJUkW0jllkW25YMkhjBDfSva9V1vV7maPw18Pn/tK01ONZZkvIFL23u0x4+X/PzV4HYpFY2qAHdOfmcImdv97pXW+HvFGqaDZznTNSltxKmH2n+GtaWKqTXLJEe26M+jvg5rvxB8O+Jdd8KR6npsM1lbpJdX88Bm2phWUZZly2HP3v8AazXL+OPDvxg+L+mDWrjRxqmkWRd7WRIvLecdN6L94itv9m7RdC1rR7qe6gvrq/vr3ZcNBdNGZoPm3fL0dV2r8v3vm/4DX1cdC0xp7TSrDVLvTLVYjELCG7eN0wONoJruT1OpO6ufBXjKDV/iHbaXBH4fm0k2N3DaXxm+Tk7VX5f4eWX72K7zxf8AsZXHhDwlrHi/UdehRrG384WkKMV2fxA/3ia6n9q74f3fhTxB4fm8MG8ll1py08Ik3FpINjK/12/+g10fx78Ya5D+yVqMerWFxZaxNHb2peTjflw25fwXb+NE+VK5F9bM+KfC2g6jNpV/f2ECfZgjPjeB+7X5mHvt/wBms7TWvNemksrC2a4uJ/lEVuM7+dv3e/zV1tto+t6d4Ut5Lm3NraQott5yn5Wcr8w/9Cqj8LvGEvw5+IWn6wNElvbOGTh3hYK2D8xDFcfw/erxoRdSrzPYxqRu0kdT8QNFPgX4af8ACH6toGq6br99cR3UgeRpImtt+5iq7uNvy/w/e/8AHfP/ABrYQaJa6bc6MBdW1xFuEP8AEDuUfe9PvV6t8Yvi/efF/wCNH2rTUNlYnSWsQrMGZA3324/2sfex/D/drN+OvhqOzvfB9tps6WulRWAX7RcrlRu+dE3Dq27ctelKCaszotZWZ5H5Qtrk6iFkWV42iKo/zMjD5h/u1T0HQh4nee9luPsqWE67LQOA0ilevuvzL/la6DTbNNQeSSNxPApOSP4vf/dp+j2ml+HtYOoXs4itGIR1H3vvfeX8N3y1yJ2fKjkk7OyOks3k8M6FcwaPqMljqFxuUhpmRH3dmXv/AMC+7XUfAbwPaeN/iLB/wmbm4s4kVyrz4WZhuXZ787W2/wCzTv2h9W0T4i6p4H0bwZjTbeIbZryeHCqvyhNzd9u5z/wL5q3z8Ln+F2iXn9qeLdPn1Q25lt7dUx5oxj5Pfd9fm/hrCc50WDbjofPvxwu9D1v9oLxHb+Fgll4eR1tIfIChFdUXds7DlW/753fxV6f8RPh7pfhj4baAmjxTXeo35E08hOVRNm77vT71eBaVplxo+p3D38Xm+XOzB+vmMfvPur0TxV8ctZ8V3Npbf6qKO2NuVtYfLUjP8TD/ANB+7XZ7SFSN0zrhG8btmVf3MdokGwbSQFP1rqPDusWGn6beRvEn2qdGw4/hrjdFQ39+4lG5O26un8Saa+i30cEdt+8A5TOc/wCfmrz5aqwWTuUtChfUWmOweXv2gYrSTQLOwjnlMnkAj/vqq+g+JxZvBYC0je5lmVmJOPk6f98r1rb+JeiJb6fp+s26bYi7M8bcMrY+X/2auKftKbui3SVtGdR8O/HOoaVb/wBnWUkbxrIk0NvOiuu9W3ZVT0r0P9oH47eObfw3Z+F9ZtrOztb7EjokA/fRIytszu/3fu4r5hh1qXSiL3ZIRH829D0/3a0/H3xUvfiTFpialcPLJaR7IWdPm527vm/4Ctd1CvOUW5ozS5U+Y6fw1JbzTy6mFjZ5gd4UZ2bv/sa5C8a2s/F93Lp88s9tHtZJZRsYHq30r1X9nLTLLWNZnj1P7P5T2oTbNJja+77q/wC193/gLNVLxZ45j8SRWejaiIoNIsrgqj21rslZdrfMzDt97+H5q0pRbd0YxndtozvhF4Y0P4m/EnSLfxBcSy6PJJuuPKP8W7aqswXPzf8Asq/3q+kP2rfhb4X+DnwcvNY8ME6TM7JbfZBNuS4Vs+vPv1riNZHgfwa/hPV/AAl0+38nZq1wm+RYmbaU+Y/ebdu/i/hX7tak/wALbL4q+IZdU8U+MYdS0Www7211I6PKuP4V9P8AZWvUjHS/U0jL+bc+YvA8D6RBFJbyi11RMTRzIf8AVsK+gT8Y0+Ifwu8QR+I9bum1UQGKxtoofJhuFBXaw2ryzFfusf8A2auG8SeDNAm+JGoRaGFtdIiZIo484V12/N8v9373/AVr0XVvHvg/W7/TtM1O5Nq+lWjw7dNQbZiVX7+V2hfl+Vf9r71YylyOzQOVnZIk+EXw30r4s2dlcajqGqxXelIVnJnQxff+UKx3MP4vl/2WryDU9S1T4jX95pUBkTSLGVkSKM484ruC7m/u/wCf4araH481zw8mr3Ph6zvHsyHa6mg3eVGpOPmb7rN937v8VYWjyXkNpAmlx3H2mb5Y0iGHdjXl1mqn8N7mDfK0zl9ftjoupuk0Bt5Y/l+cVd05ReWOyRAmMsZDzmvUj+zDq9jrXh+88fQHSNL1KdllkubrcC2xnCt/d+7Wn8ZvEfw28I+F49M0bw6YtVWbykukf5Cin5n9/wDvn+L71KdFxgo9SUubU818F+NrnwTem4sJER8MobGeKz/E/ib/AISHVrnVHl3S3D7nCJsVT/drm5vN3xXA2xQf88wnr2q5d2f3MIYo1+UgjvWcuXk5WtSnZK1tTVtb0Xdp5KHfKTuOf7orvfAfwA8QfEC2udV0y9s7W3sxnZMWJlfGdvH/AAGvKjZpbTW9xkKQ4+c/ertdNvYND8K6jqEHiGK3uZpPK+xI7B1DfLn/ANBalSoR3GknuyTX/FthqWlRaO2jRabcW3yXVySwd8fe+WvUPhN8Q9c8EwpY+GtMN299b7HUx5Vfl+V923+HcxavCW/4qe+httLtrq81CYFCEHLYDNX6E/AWPXfhj4enj8UeG7yzRrU3XnwqjiJE3Ptdt33uTx/uivRpUVIzhHmnofIHxFTU57W00rVL8TXDT7hAC3zNtY/L7dq+6v2XopdO+FWkadPo9xo5iVpEE3zCYMc7gfxFfnx478UXvxA+J+pazpVvLJcXGoyXEEOzd5aE/IOOPlr9Efh03ivwX8N7H/hKbm1W7t7ZYoLG3g8yUkD5I+CNzdBtH/fVdlKCirG8ElNng37Tdlo2n+MrDTtNsbfUvEGs30k14JH+XygflR/Rf5bWqP4T+FRqXxbikXQXtNI0jH2gWWREj7f4j2X/AGf4vmrjvir8EvidL4ibxpq6rA2oXeAlvICbfe7EKfm4H+NfZPw38F2Pgrwra+HlmkN3JG09wJCvm7mOXJKj+83X6VpyJPmtqdXNqrGd4yNnqfjbwXc6fNBPL9rYSSoyv+7HzYP/AI9j0r04gEc9ua8B+P8Ao1/oEfhKPws62eo3eprEsztt2vjhiR9WzXQ6/eeM/D+m2KeIZ7DVNPmdUvnso2RlTIz/AHeG6VruhX1sb/izxBquvyTaD4QnjjvCMXGrON8NoP7q46v/AC/l8L/Hrwdd+H/iDceHbfW/+Eh8SXKLPdXKphk3N8sf1+78v92vtv4k+IrL4T/D671bR/s9oG+WBAm9JJGUlMV8Vf2voWieMB4k1LVpr29mk33F/cjDCTqyqp6VjU5lG0dyjz658P8AiXRvENudYutqRBWSHeNu3+98v+7XQ2cNzqCyX40a9vbBMh7lfkQ/Ntb5j15/u1xXjzxgnjfxZf6hpiNKkkzeWyfd/wB5a9N+Fvh2CxSDTvGVxd6NZXMZlWOTMauw47/L/FXjTw8r80jDU8yk0mwsNRvLhDuSWfciuc7F/hFbaaruijtI/uAbeBVTW73w5bWuq3mkSpKkF09vHsfKugLbX/Jc/wDAq5zw/q15dyz3CeWz5546V5eIpuL2MXLleqOss/tBuY7Sztnvby6fZHDHwWP+9XRePfAHiD4LyaVN4lhhGoayH8pFlMzqibfl3f7O5a88/wCEhu9I1O3lt5TFexSK6OnDIw/iWul8V/8ACe/G/ULfWrx21KLS4TFD5bqGRfvNtUtk7v8AvmuyhTU6dm9TFTSWrMPT7lIZvteoRxPg/wAYwvzf8Crsvh14VvPiR4gttE0q7FgLw7ZLoAbkQNltq9zXo37N37Pvhz4h+H7zUvGt9LHJC3/IPlmEQCDd8z5+8Pl6+leX+IrPTovGOsDwldyWdhYXDpaTxuyb03fK3H8P92u1YeMEmxqnzPXY9P8AjT8LdI+GPiPwfoSapPr812++6WcbnREZf4V5+bc3/fLfh9SwfFXwlpOraF4YsLm1SCZTFJHu8tIflyoPux/9C5r438H+Itc+BvxO0/VPEtnBdXVxBvRJJTM3lfMrfMejf5/hrqfj54m0X4gT+Gtd8KRD+13kJu0jj8tm/u/733f4a7ouMI8x1QhGGx6V8bvGniLTPiXo/heK/h1DS9QmW5traN13IVbCq7fe9G//AFV7V4ktG1fSYLrX47fSryzjM6nzlbcw+8P92vh281fSJNT0K7e2/svVbWYNJcxTsXYdN2w/3Sy19heIPEeg+LrSy1S18O6n4vYxf6mAOY4wf7wHy5q4VPaaopbnb+HviToviTR47+zuA5+68P8AEh75rkvG37QnhfwteJps7yS3jEb1iAKIv+0f6V5/o/xD8C+GbrULDxVoEvhiWbEsdpcxeVhf9nkHnivIrvWfDeufEU6npoit7Ge4VLe1dWdXCnvn+9SqVvZK7RTlbc+orr9oXw2f+QY7apL5W8wxnYw/MVrwar4u17RZGFhb2E86ny0WQFkHvnvXzP8AGfz9F8Qx6R4bs9KsZBAksl3FBsVSd21lx8v3Vz82fvVzunfGnxX8N9ctJNU1q11uQx+VHCzh+D8vbrRDE05+QlNdD7T8KavBH4biS4uVM9hGIrsOeYnUcg/lWb4W17Tvihp1xevbRz6Yk+23WQ/e25+cj/Pevi3xX481TxDPcahcaj5Uly7k2aHahyctux15r6X/AGdPEHhm/wDCEVlGtvFfwDbIs+3LD73H+z3/ABNawqwqNqLuUtdit+0V8P4dQ0G41m1he5azj3PEJBshiUZdiD/s/wAq+fLf9pC61X4XP4X06QLarD9lfcPnVf4hu/z3r1z9qi18Rvp/leFNKuf7NktnTUbuMlIShzuXlgrDFfMt1LoljouhW6aZBEZcSu0RYPIw/vfNxu/i2r/erzsVUlRfMmYynrqenXPij4f+Ifh7badc6HNBcwwBd8Dqm845O7a2efm3ba5bxV4+0y203Qzo9nbQSWybQkse/wDi+Y/w443d/wCKuI1m9EElxLbQGKBvmjhMhfy/z61w9zcjeJb0ScHnyTlq8pV4yldoxk0z0G28eQTTaxe6zZrqV5c/6lmcrs9q5XRLjUYoJUkP3+roP/HvaudTxG8N5EbaINGj/cl4ZRXSeJNejbw/pxtsxXckh8zbt7c9unFc9aj7bVmUVKW5vwfEC3tbyS0MsTyIirJEo/H/AOvRJ4r+04xKIol+bDV5leT2c+tbLAeVHGg85P75/ibdWxZ3fk+bIhGCNuHryquDSd1uWk1axT8Q6RYeLNVe/nuGbJ5kj7r83/xVWbnSoNJs0k06I+UTtxn5j71o6V4XvPEbPZoN0sp80KOOK0tEv4vDF9e2V7ZRajJHmICT+B67qdO0NSpS0vI5hZmiYEZQ453V1Pgu6toNXie9QvbkjKg4auWv9MvYoEuyDKh+VzDGfvVs+ENBF7dxyapLKtllchfkbbXRTsmcr1Z6P48s9HvcXmj20lmQnzln3KW/wrj7KGN4fP8AMLOepz8tdHqOtWbQyaTcTmXQ4pFmdYeHb/Y3bd277tYOualYa1PO+iWEmnaXEFWNncnecfMea2rUvtrY6OW8bI9p/Z88WeKrcw6d4ftLu9toz83lc7e3zf7Py43V33xy+G/iv4l+E7zXPEbRwDS0xaaciY2btu9y3973x24rwD4GfE+2+Emq3d7PqF0GMO0JHGH3rnLdW/3f++a0viZ+1ZrfxV01dJjgntrPz9zRxbY3lHYN83T8q92nZ0VqdEW4q6Z55Hcapo1lqOiSPuzcFXXGM/7P+f7te5fs16JeeHpZfEdvqFrLdzRt5Vi0LBtu/bln/wA/w/3a8iuNTPw00+2OsaWstxcdLWbbM7bvvFvm/wC+qfr/AIkvfFP2O8fX4PDkER8qOx093SULnu/r83+zXPQUubmMnUcp6m5+0l4xk8XfEG4uIYEW4igFs7rJ5m5uw3fSvJtTgufDWhLcSoYrmTHkMnt/FXS+KP7H8N3OmW2iT3GqapKfNnuLm4SREX/a9Tu/8d3Vx2ttG2pPLrGoi6kz8iIg2I3+zVV7ynqaqVnY5SCzllUz3ErSyyFnJbuzH5j70afYSi8cZCoPmKn7v0q3KzieSfIWNBuFN8OQy3l+LnUJJIrMZ8tcf63/AOxqWm1dCeuw+/knOYXneKzPVUOM/lXNX9pJbh7mOQqhP3U7Guq1IDzXd/lt87QuPmaq2maRb3FtPLePtLA4SL1/+JqYXS94cVpdlDQ717ia3BxgHc/P31x/8VtrrtKt7aW7KIg8w/8Ajtcn4fsreO/lR081weG/iFemeEPDElzMmoXERXTwW2SL8u//AHa461r3MZat9h02gwQ23mSgKMf8BZqjtfF95Z6zE9vFHBHBHsjIFdB43nsn0yKCwQqZG2kZzgVw+q3enW0AjS5LXp/5ZNG/3f8Ae24/8erz4PmlZEWuN8TXL3V+bs7neZ2Yt/tNVjRLwQbEA+VfX5ay1i2IHkJy/wA1aEawQouAXd+/8Nbyp3CUNbmjc6gl5crJgbyfvKPvVuW+9wkWCj427ayNPhtIpklKfvR8o3H5Ru/9mrokggsrSTULnUViRRuS1EZd3/wrN0G1dGVtbEc2nvbYG8q/p/FWnZGSGykgRIlnP8bDn/vqsC218X7mSQF9tasM080YNvEWL/LzWSpcruzupxSVyhD4fm0iUvOTK8nzna+VP+76VDczyZ6nIqS91Zrb5MO8q/MRjpVW0dZ5kDfL5h/WrjFy3Mq1j1b4XaraW1wI7guok+WRlPzba+t/hrFmzeWHUxY6ZG3EIYDP5+1fGWnadp9hMkdhPNdf33f+I/7P+zX1F8BZtP1Xw/c/2t5c6xttSFhnPXj9BXt4NJ9NSY2k7nqejW9hrst7e26Gdopv3c0h37vl/hrpdMRFQsnfgr6VjeBbYJYzzqBHDPM3lwqOEC/L/St62geK5lbAEZ6V7HSx1xRcooooNQooooAKKKKACiiigAooooAKKKKACiiigAooooAKKKKACiiigAooooAKKKKACiiigAooooAKKKKACiiigAooooAKKKKACiiigAooooAKKKKACiiigAooooA+bfj98YNC+GPhG40iySObVbqBiSwx5G4fe/3ufu18MjxXd3uomOQHZJhdyJ8p4/h9Fr23x58Opb+FEuyWvn/dTI/Kqi/d+Xbx/F8tdP4W/Z60xfAkt+4L6h5bbEVTtyp/+xb/AOyqZK4030eh83XthsX7RE/lPF/d4Wp38VXupiCS9Rp7e2C5Vf4a6y/8F3f9t3FpFaSttBZwozgCuZ8SeD5NJnjKImT82Pw6r/n+KuZXiTurIta5qWkahc40RJYo1RN6zjHzV6F8KfEv9n6jGNRtvPtA/f8A2fvV534Jt5PD1wL2JFcuU4kQP82f4c9PvV7rqfhHw5p3go6xZ6qtxdygPNHJJ6/wom31/wDZquF1sCXKrH0X4c1vQJ9LifS5RFHJ8ptWGGQ/xdOK7yPWNiDy03DHC18mfBa1vdT1WJI7iSWASKrhP4Rtbb/6D/47X0hr2iXmj2kd3pc7uABvSQZz/WuhNvcTR2umapHexd0fuHrSrlfDF9JqNmDJB5cnc/8AxNdBaoIQRuPJ/ioKLVFFFABRRRQAmRUb3MUZw0iqfc1h67400nw+f9KvFV+6JywrltO+IvhXUdTybsNNn5XlRhn6ZoFdHbX3iOwsP9bLn/cGao/8J7ozXEcEd2sssnRVrUhlstQhIheGaNh/Bg1zep+C9Cjd5rhXWT742E/Kf9mgLnWhkuIweHRhToo1iXCjArzTTPHcfhuWSHUY5jb4/dzEfoa6HTviBo2uDy1nMRPTJ5oGdbRUNsipGNjF1PIYnNTUAFFFFABRRRQAUUUUAFFFFABRRRQAUUUUAFFFFABRRRQBkeIdGTXdMltWO0typPrivh742/Cy68LXk73arGpfzUdfu89//Qq+59R1q10xc3Em0+gr5z/adu9O8U6PutZS11HEyKc/dOG+8v8AwIV5uMw6rQv1R00m7OL2PjHSbi78N6zZ3kcj3vkXAl2PtHyqelb3izXf7Td9U2RxPcuW8qPb8n8XasSHw3qf9rbIE+0bekA+87MvTdXqj/Cq38SaVoVjb2csGp3JWGY9H8xhu27un3tw3f7Nc9DDuULHFKknNtHz9JfzzzyYBZ8enytVmz065c+e52Z6V9L+Mv2IPEekolx4caO9Aj3TRTSfNux2P3if88V463hHWFu5dKuLK7s9QQ+T9n8lt1V9TakaKOth/hd7hZ/Lt1LzkBUwOpPy19xfAr4c3FvpEeoau7YJ/c2+e2f4v0rl/wBnL4CLodpHquv2CecyK8aS88//AFhX0pDCkEapGoRF4AFepTpqnGyNZWSshcx2yKmQi9AKkJxWH4sglm0WZ4c+dH864NcR8PfitHqpSw1IiKf+Fif50nOMZKLM7HqlFNVgVBByD3p1aiCiiigAooooAKKKKACiiigAooooAKKKKACiiigAooooAKKKKACiiigAr5o/ajZfHd1pfhjSYmuNUjk3GRB9zdx1r6VJzWFpfgvSdI1Ce+t7VReTHLzNy1S4qSsyovldzzL4I/A2L4ZyW91MN1+0ZeRt2cFhtxXtZ+7ScUp6VQm23dmVr+t2ug6Vc3124jghQuzH0AzX5Y/FjxcNe+KmsXlgXazkuHeNP76fLz/ur81for+0QsrfCXXmicJsgJbI6r0P86+Jf2afgzB8SfGrw60Gms4v9f8AMdzADO3cK56jd0l6ndTSjRbXU2/DH7Pfii7kjfRkj1jSSFMkwQopZhztH+z/AN9fe+WvUv2jPhh4T+HHhCx1G00CU3qsqyPC7EN8vIbt/ketfQ3gzwTZfCrw1c2OmC4u7KN2mjt8bpFH90f3q8Z+I37Q8fii3ufDWi+Gbu81AvtZbqFXQbeu5W4/76rR8skro4VFSPgT4i3Wl+M9fS70TSDp0oQK8EMbFmUfxbQuN33aq+HvER8OaTc6W8RktpZvNkX7jb/Rs9Pu19Ban8X7fTviVplzf+F4tNvNPjaKeBI40Ex+Yfe27v8AgLfd21538adESbxXPqcunJpYukW4jSIfKQ5/vCvMr6Oxx1km7NHnWtXcuqxiQjYkPYdxURLtb4jJZM9Dy1RyX8XlPDH8wB7VC8kltYC8gPHmbOPvfWuNNvRnA3f3WVZfKcF4x06iuVGik35II+b1OMV0FzcWd7MTbkRTgfPF/erK1JDJbSPFJtkGG+b9RXbTVtDZNRdkY8ylUMckgSFztOfX+HbWvZ+G5dLkjd5S6SIrDByuKm0rwV4h17S3vLLQ7vUbLJV2gAfb/wAB3bqfpOr+ZF9nn3+bE5TBGMYNaVE0tDe9loaMMIhuERFK5+Wryn7HMj7Cw77aopeN5weMfOP4sZ21aa5uHX99GWTK4Uf3j35rifNN2Rgryd0dNqVql74Uu/I8xbsJvAz8pX/P/oNcz4enl+xS20g3OI18xiP/AB2ulvNL1fwqkEeq6dc2EV4jLbzTRssU33d2G/4EtZFmyBiMBsk1xV5zp2hIt86jrsR6O0fh601C2Fuk9pdxlSJADhm6la1LD4tX+geA7bwnbjz9OjneYF925Mt0U7v/AGWs+4WSyjcy4nwN21hXJz3AvVneNPKOSoT0r0sM3yXZtQj1Z69pl/ZjUo7qCTdBKAwjz/6FX1V8HLjSLvwBqH2zxLLYW98HtX0x5vlRcL86qeA33v8AO6vivwPc2mseE9PQxFbmIbHz/Cy//X3V9WfAz4DaT4+8H6/N4kiubWS2t0msbu3n2Hbt+8F6Z3KV5rTDw5ZOw1G87ng18mqeHtebTtLvxeQWt232SSLllx9P4v8A7Gvph/EXiTxj4Y8PeG/GunXPhzVFuFfTvEMsbbWdV+VW92/3q+R5Jbvwb4in0ueXebe63Qu4x5ipLlWVv+A19TePP2iZfiD8NbTSBorS6hb7JUmh5y6oy7lX8T/np0wm+Z3OiTfNofUvwQ8Q3Gt+Co7fVHLa/YzSQagCPmMm9sP+K45r5u/bB8B6R4Z8a6V4h06JLK6vYH+0xxDAlKn7+PyrnPht+11baDrHh641O3micJ9i1ExxFvtMf8D5/vKf72D/ALTfdrO/ax+LNh8Stc0uXRZS1hBGq7243rkk8fUr/wB81pVtyc252Uad5Xex4b4k124v1eCMBncbueWAH91a2PCWjz/FXxPoHh64vPsv2p1tY3ZOi7fu/wD2VY2j6FPdX81xEPNnMJ8tB346Vl+DPE954b8a6NqEgMXk3X3eu6ufDYiNWTtsc7ersfoLq37H3hmP4VR6HbWsd1rlihktrx/lLPuzj23dK85/aL8G6V4AvPBPiXwzbW+ia6IvKnSJAX5j5Z/9rqu6vrDQtaEPhWC81G8jkeG2E9xOoO0DG7d+Xavz4+PXxTsvi98X7t9FuZTptqkdujk/Lv6F1/Wu2UtEurOihS9o25bGz4YvPGvxpkntdJtv7Qg02Ntgdtqkk/N83c5b/wAe/hrm7T4XeLL/AMB+IJIg0T6NdeVf6axPm26bV2yr/wCPbv8Adr71+FXw0tfhx4P0+xtzsvo4V8+cf8tG9CB1C9BXlHwz8T2V9+0b480a6iWODU4HQwSfMJCrhSD9Rvqkk1dkNXbcVsZnw4/ZW8L+OvC2n6/qd5e+fdRZVLZwnl4OP9ruprUP7HOh6Zpuso+t300EkXmW5ZlQxOOTv7MvT/KivXPhWtno2naj4dgkX/iWXs0Uce/LeUW3Kf8Ax6vNf2xPGureF/BWn2GnI0UOr3X2ae6jYho1Hzbf+BDP5H8W0uuwqcHVmonwX4vsNA1L4i6vaaRKsCF1bYxwhcDa53berFaqzeDn8SQGwgGyQA5dOH45qt4v0G2XxtnS5GazD7zIT8wL/Nj32ndXpfgvTRcEywYa8tAbhtx+6OjN/wCPV85ifjbicmJlyTai9EYPwo8cf8INM9ubcLF9qimKMMfPE+V/4Dmvc1/aAt/GvxN0LxFqltCttY7oXtF+dGjYMN3/AI9u/wCA18/+JLRJvEN3PbAQSs5zan7pLH9K7P4nfAy98P6JaeNPCAe40S4jWa7toeWtHx8/y/3fvf8AfNTh6tVN32OaMtdT6h/Z38B+Eb74r+MPG3hVFi01NtpBCg+VXcbpGA/h/wB3/a7dK9L0mylv/AupQWVpBcarpl/dmzSZBgS73b8Nwdlz/tV8W/sQ/FvVfC/ih/DksytYaxqSmR5FyRleoPb/APXX2p8ZfiDD8GvCc/iZdLN9AJAlxDE2w85Ifp2I/wDHq+kpy51dHfCPO0kfDHjP9oC8g+FFx8On0b7KLa4mUufvo5lZ9vtt3Y/zx856ZYXni3UPs1pbzXt4DtjjR97MyjNdB8SPHsfjLW9V1+3j8r7ddS3HkAfcZ3zj3qp8ONZuPDHiHTNcgjL3VjcCVIQPvnbtbOP9mue86k+RbG9e9F8kTBaG31K5eKc/Z3Usjq4wysKXQfhvqvjbXm0bw4G1a+cbkhbvx8wVvwr7l8A/sp6J+0JpUHjnU5n0h7yWX91bwIC/OGP57q9z+F/7NHhj4UeJLK60kzT3VsHm8+fbu+ZGjxwP9o/lXUqUYJ31ZzK25+RUOm3PlSWksUqTwyNFIjj5kK/w02/8PzW0UEhcxBnXP8q+p/2zPhZqHww+J2qa3Hphbw3rs5uo7lPuRSt98Njpy3/oNeQXPhy38XXOkWFpcLB+8DzO/wBzaP4a8uo/ZzHUhaKkc7rng+4soESJB+7dHeJ/uykHdt/4FXeeNviBpGveA9ItrbTvsfiC2f8A0jKDoU/icdl+Wptc0T7JcmKV2eWM7Xb+6aw9U+Hl7qVtLq1hbPK8GGd0GdwDbtrY7N81YqcakldHImm9TxvV5rsgxzhVeE/OMfMGrb0TQv7Uu4oogGeTj567S1vLP4peMdYiNpFFd3cKoQ3Hlug2/L/3zWZb+F9X8N3IjMJedTtVE5ZW+o3Yr0qcXI11exnWWmXuneHrnXPsUkumRzm1eRSPkl9GXrXa3Gs3vxjHgvw8r29nJYD7PZOUb5gI/wCNv+ArXTa38KPHnhj4Sx6xPZef4W1A/aLoRDLwszYVz90j5lVf7v3a808JO73v+hyvFLb/ADI44ZG/2fStF7rsJJrc+gP2V/gh4X+ISeMT4/t4YotHdbf7Q0mPJkyy4Rvu/e/76+WvJtf8Bi/W80M3Cy21nJJFBMr/ACbg/wArr/vKq12+iaZ448PfBPX/ABDoduP+EfmuNmpM4w+87Qrp7f3v978uc8JeDPHd58Pf+EjtNDl1fSA5864h+9EN33n/AMrWVaM2mo7o0ieSaz4kmvdAg0K7TytTtp/JLFMNn+L/ANB/9Bq5HbSafbR8s/Cq4qvLCmq/EYF/luIk3yRfwPxj+TV6B4Y8JT+OfEltolmUgnuI3cGY/KqoP722uaopctgnotDk1tVvR5WAxcfd9KvWGmpYbEeQSgf3qdNZx6TcJPEZFuAGSeOT/lk4bay/WoGuy829zsz8xFYKMorU5m+5p3lj9k8qdMsk6ccfxVUvLcMI5Cv7xDy3+zU9zqst3pcFsNrRWxLgr95d33qjgzcxpskCkcfNScbmUu4+2vJWdETKxkc/71aXhuwE2vJcaghnsDGVT/f/AIaw7lzbPJG8bq+dv3a6LwZ4ufw7Bc3l5YR3VpnZsmTKhtvystdEIOKujtpq0bog1jVY4b+eOOTzBHJtDf7X8VMe2uNR1rSAcfZ450eRn+7t3dP+BViahfxGa3CY33U+44HruZj/AOhVua7qz2aeXaYlIIbcpx8w+bNdcFy7mrbsfTfxx+COueA/hsPGkMdhJpriNrmwt4mD2yvt2OP4f4tpX5V6etfM5v0S2S7ON7jhR975q+nta/a9sfFn7P2peFtfs5P7WvtOa3jlgh/dBguUDbeByvXivj+a7l1i4SC3zEAdkZH0+9WnKou73ZSS5Ndz0X4JXv2L4n+G9bvw7R2F6srqwzmL+LaterftC+PtH1z4uXWsaFHLDFe20RmbZj50Vl3e3G3/AMerkdT0DR/Cnhzw9eWTywaog53OTkj725T/ALX/AKDXnmmamfGfiG//ALRlkggi3MJIio+UDc3/AI8tTfmdjNLW7PUPAfxg1XStZ0ay1W4kbw9bTbXs8nZNEq7mDerNtX5q/RvQLmPQbPTrea4xYXgRbNpRh1cgv5bnudvQ/wCzX5+fHD4OaZ4b+Bvw98d6VfyNeXnkpewZG3LpvUrjpt2sPm3feX0r3L4OafqXxP8AhDYeJr/xBebdOmZI7OY/INu302gdfvetbK1rDPsGuV+JMYk8F6i3dPLcH0KyKayrHxNbeEL+z0q91GS+tr6Lz7C6l+dyv9w46/w4PvXOfG7xXH4W8PHRStxcXmvvssFQLxKHQlD+dFgPW7mBLuCSGQbo3BUiq+l3RuLb58eZG7RSf7ynH69fxqh4V14eIdMWd4pLW8T5Li1mGHhkx91h+v414ba/EzXLv9oq3020MqeHNUfMS7fkl8tdjuD9UakB9H7hnGea85+M+j3Wt6FbWul7jqjThlWH77xgHePp0riv2s9f1nw14P07VNDvXtZba+ENw0MhRkSQcFmHQbgPzFZ/wc+MVp448SWKRM8l0to2nxqXL/vh88sh3DJ+5+VSnrYdtLnsD6ZYmXT/ABBp8awLFHuYRJtEkDjnIHcdfwrozGjsJosbyOv94Vx/w9uLu3fV9Eu1V1026KQ3EfCuj/OBt7EZ/wA9+q0iH7PZJb5z5JMY5z8oPy/piqEWYpRMm4H2x6GpqzvOS31ZYM4+0xmRR/tJtB/Rl/KtGgAooooAKKKKACiiigAooooAKKKKACiiigAooooAKKKKACiopJUgjaR22qoySewrjJda1ceOdFhLxrpGoRytHGB867E3Zb67hQB3FFFFABRRRQAUUUUAFFFFABRRRQAUUUUAFFFFABRRRQAUUUUAFQTXAhKjazs3QKKnooAqok8nLlYQey8n86r6pdW2k6dd3907fZ7aF5pTkn5FGW4/CtKuN8QSQeIrq+0y6ydHs4fN1A78eYcZEZ/2dvzHHt+ItQPLfhjYXHxj1r/hI9XZv7NsHVba23ZVj97n9K634xacfHGi63oiTPBZ6dZS3txPC20iYIzRJn9TT/gZpN/pPgPypLX7Iju81sXbmRT91/YY2/X6Vc07RryL4Rax9tQnVtQsruecnq0jo+P0207gVP2cfBY8E/CrS45VUXV4DezuO+/7n/jm2s74r+Nb46Jf3nhnVRF9htZbm4OWTeqf888ja+O+3862LnXZ9F+DWjzNiK5uLO2tkI/g3oo/lXL/ALTN5b+HPgLqR0qcW6oqW0KoP9asnysmfcNn8KLC6XLv7NGuaj4s8CDWNTna5nuJGSSSbliw5/LG2q/x51JvD/izwJrMtm09va3M8Y2t993RSqe33DXSfs9+Gx4T+D/hm0dCs8tuLiTd1Lv838sflXh/7XvxXtvP0fw/bSCK40/VPOnfoUYRts+btu3NTSuVFc2x2Fn8bZ/EPi+e+EUEf9n6fJNaadvxJOxxvTd/ewO3+zXjnxs+JGqeJbXT/GP2dk0tEKnSsB2+ySbld2YcN8/y9mG/+GuW8O22kaZpOleNLnxKIr23njuruwmTDTRib5hD/Fjav3ed1dd+z9P4J1jxT4nvdT2DRL69ubWGGZyMxOylEdQ3I+8P88SlbcG7HieiTReHbK/1SKRZzrMDxWiWz4ZCNp+Zv9pN3/oNde/w8vvh5448FeKdds/Iju4EvpI0+9PCNu5Cvqvy/L/d21pfEz9m6Xwj4u8SXdhqMUGj6bMNe06xR/mezYtv8r/rkF/9B+9uq/8AtGfGTSPi9N4Bg8LSTkadBPLdy+QcIhVFYD1HyN833al26kpczL3xF8Q+G/H6a2nhO42QRhbsQeYNr7fvR7Q3A/i/4DVH4Vax4MuVj/4Te4aLTbHd5ETXLDYxPzLj9e1eWJoc+m2Y8Q26Ry2V2TD5kJ/jG5lDL/tVo+FPDGo+MLLVTEgijtkVpGZuuf8A2X/4mspWkrPYdSmZzjQJf2i7C7tH/wCKSh1JLiFpjlViUqce/wA3y19uW2jeDf7M8T6jqtkNU0TUJQz6i0Rm2p8qhFcKPl+7jb+vWvijx78Fbj4Y2/hyR7s6rHdfvriOKNi0Mf8AEdwZvlr6Z+HvxSt/GfhDTvh5pVsluYovNkvbp8xGNH8wDGMlmO3NVBcuyORK8+U5i4+Hltrfw/1jUX1K5hXS7sWWhWuQPPszPgbgV3u2GO37uNq17F8SbnRLD4IR6XZ6e+radDLZxbwpS3k2TITvk/g3BcFv9qvK/ij8Uo/GN7Z6Z4MKy6jb3n9oXAhHlpCYk2Ns3cf7W4f3a+otD0/Sh4Nm0W4jijs4oWtr6CQgKN6ZcE+nz9a1V2zXS9mfPuleK77wx8PbXTtFge6tbq+u4rzSrOBppbP5923cPmbaMfwrxXGftFXcureB9HneeVjaWU11Jp9zGEZwz43Kvrhju/3Fb/e1Pg14guNb1vR9JhaPS9Lt9RcSasqEPcTFG3Rbm6s38O3+8rMv3VrivjDol546+Ivh/TLLXjdapcfbkkt7nhbUpuK9PmIZFXb/ALv5RJ6contY5z4F+OfDXhTxjbap4qgl1K3uIPs8ccqiZYn+Xa3z/wCzuHtXvF3Y6D4xu/EGleAvDcMtkdPkt7yYy+VawtIv3unX73y8fd7V4v4D+FN9p3w88LeMXvNIWKa/lQx6lCwWF0Erjc43HDCIj5R1Zf8AgP0n8AvFvhi88G6vqup3ljZXerXZe6s5pvmwFCqNrcn+I8U4aaGUGr2tqePaT8Gb74OeHYPGal9S02PRpIZ5M5lt5m3fw+in5N3PX+GvP/gt8Pbrx7pWhaLpVxEt3eT3P2p503JbogV/++m3f+g1+gEGhaRbeEp9JleKfQ5beTeJX4ML7i2T/dwTzXwj4J+IKfDzxXc3fhNPN0jT4IYr+SNyyG4dmDsrNyA4Rfbd/d+WicuVX6HRdpJHWfEr4GaN8FNGsNX16eHWYJbsWt1FtB2b0baV3dPu/wCz/vV866JOPGPiWXT7KX/iXWzyZmmGFRFb5PqdtRfG/wCIWs/FPxbqly9xcQWTXG6C2aTK5PDHb/s10IOnaUtgmlx+RcR2IhvfunewCrn3Zvm3f7Vcc5QuktX3FdJlTV/BNva3kWlf8JBF5AkXfKnKIj/3q7nxprGn+CfCcR0bRor2zisFtH8Q2zrDumZPlPDfP937rf3vvV574q1LSLPV7KTS1kunubNEvYnB2o4+8VzWf4t8VnVvDFpo9uWW2i2rJED/AK7a25d3sv8A7LXVHQ0sYFtpUlt5Vwk5ieQBk2PjFdBoK3v9jS6NY2RfzJPNfZ90+39a5ey0XUGTL3YltG6R9Nv/AAKug02bVNDU/Z7h2yNoTNcNWPO7IylG7sixJDc6BbWd25jiuCHY2Tcuh/3qb4hRNYs0vIJNsok2vE3LJ935W/8AiqwX0m51TUvtCGWc53bFf5sj+Gus/wCEbvbfRzqTxm3nKDy7bqz/AO9jgUoUrWDZWOTvNKlTQZL0yhRFOluEPoat+FLRNHu7me5AfzUXyyj/ACo38W6luLb7RN9kuw7ZO8bOMNt67a2/h4bbR9ZjuLyIXtnA+8Ogyr/7PNdLjeOopRb2Og0y7s/EN9HcMBEURYpp5shdw+6rNt6Vy1uBqsUtxcOVff8AuVHCqPm+b/0Guy8Kz2+p32r2s9h9ggvppFhCjCoT8yFfxrhp9M1Tw3PLaXNvcKYX5l8ttrbj97dXk18O+YylBp3KnimyuIUjFk/mElWeT+FB/u1jQ2st78gnLTgfeQfNXQeIppNL0z7YUkltxIELD7oJ/velaNjq8mkRib7JbSoI2VA6Dac/zrmipRloXFNM5Tz5NGvrO7eUPK6NbuXPypn5fvf980/R9cvdI1IXlmN0ER3GHGVdf4vlqr9lF7bRxA+b/Dl63ruz/sqG1tJ4lgMkIcOp+bp3r0faqK11Z0c5fn1LT9Sv572yTY9wm+aH+49aF05/4R7Srye88qKKblQeiH7/AMvrtX/PzVxGg6tBoOtQPLE7W1xI0M+w9AVYK/8A31trc8ZF4/Bj2SMFAv4X8/8AuwkOuV/76rrTjOI9Gj2r9nPwZ4ZHxom1TxBNbnw7c28k9it7L8mTkbST6Vx/xK8E+Db/APaH8V2UGoo3ht7GSW22SF1il2r8mT/CrbmX/gNZSXcgtNK/su9CpaRiKaDq7KR823+HrXPTm9sNUuNQi/02SWQoXUfdVv73+zWc5x5LX1MXGKVmVvhhpUGl+CdMk1e4V7nUIJ5rWF3+75bfqf8A7Kuh+GviKTwpdz+JI41g1ASbf9I/hiZfk/Xd/wACrB8Ti2/4RbS4tMldJdPIhdsY5d/m+n3q6HxW0Hg3xdpchMWs6Zc2vPkjChv7jr8392vJg1Odjnsm7mBf3b6rPf3pfdJdTPNMFH3mP3q6iwTw/f8Awl167EUreJbVN9rbF/klTcvzfdzu27vl3fw1k6dbpJYz3r7Io5Z3RFT7qLhWx/49/wCO1G9qNH062vZJFWWV/Km2/dQfwn/P96vQjFNvmBRu7MqxXNzo93by3Ef2eR4w43EHIP3en/Aqr32kyw6pJcXjslwX5iJ+U/L96tDV9Gl+36X5qOZZMPG2Oq5+7Wn8RfD0ut+JCmnubye1Ri4h52LjPzf987acKXU1jFp3Zykiajf6vA96Y/ITa0KY+Yhf71Yt3qsmvpJA7xqbe68pGXhvmb+Nj+dXvBpnv76OeXK2bpIgnXuw4rmY7+3uY7iC3EkEpk8oybc7ip+7780522iXLayNzLwy+VIfNdTt3+612KBL7SjeyGNHiQRMn+1iucufDd3o/l6VLp9yuoRw/axCgy8qNuO9cf7p+X/Z+aumstMjvPB5v5JJre2+8ZBHlBIvzbGbs1edNNy1OKV5HP3VmbPTzeSCRImf5/NGK6HwfoOuePfK0zTIPNt4dssj/KFA/wDsttdLdeJIfFfwZ1fQ7ayVLwGN5pgmWC/LuLeh/h/4FVv4C/D/AMT+PrrV28LN5NvZxpBJGJNj3AZufvfLgd/+A16VGlzRuws0Znh268OaP42+y63p4uorETWslnkTfvtq7T/CDtG6uf0bR/tjPG8AaXe6QGUr8ybvl3V2PwM8Ba+/xg8U6PZwQJrkeoz2TTXufKtl+Ysfu5JbayrW/wDFT4UH4d+MPDeh6Zc/2zqOp+eJ8gDyJdysTt7DDN/wFamtQ0ujqSbWp41fWaaTqs9tOY1lhl2lHfK7vTdT7xLa/wBSgd0GyH5kYD7tdNqPhuB9U1zTpbeO4nsXCSTJyquw3Da1cFol2NNlEl+krQKSrxkNu9K8l0JylaJjKNjqtUutRnvhcafKLfAWH5/uujDDGl0pru38Q3FlLKFQHYDjqP4asDw94j8N6ZZXeuaf9j0LWBttJndTMpKMUPtuVf8Adao0sY9OMVwJXaQD+Ks6iqUHyyM02hl493LcyF4gloPlC/xFq5R0jmeceWIAXOyJPrXXiV4ryzubnd5UgZ0Wsp0nTVrm7OlyPZXJZt4T5Uf/AGa4ITkpuRrzEOn27jyCPleP5f8Aa+tal/fCwS3y4uBnaQvGP71ZtmZIryQPmKIdN9O8U+Qtijxg+Y+CGz1rTl5nczS1vY57xBqcE159nMm2XO7b7f7LVi68++8jtrBD5VvHu5fLO5/9lqVL7/QjI8Rw3zBpU+da6e20uzmnt50wqEderCvSpVFSWpd7K6JfBWnyalfwWyIGlij3FpRhM+lNHiSe11cxDKbC3K8bTW9rVzp1roNtc2Rki1SByrvH92ZGP8X+7XO6Xo8Wo6kbi5vDE4BdD1Zif71dMKsW7yM4S967M/VdUim1CQ2UYluWO51zhVrtLOK21eAf2pJHYXSR7vkBKu1YL+DLTS9VGsR3kc/mDa9sv3ty/wCz/wDE1u6kYPEfiOzg0603XE4VI0iGWbA/z81XVnGex0yaMMabHbCXy/35JP3ea09K0GfVYUsre2eU3T7NyJnH/Auy1S0ma5sPHl7pWoERRR/uXYf73Smz6/ceD/Et+9nf7Y2kZUdD7Y+X2rmpRd7Izjq9DpPi74jihm8P+Crbe95pcP7/AGnOGZflTd/3zXmkDXEdnPETxg5rfv8AxBLreq22sSRJ9txtkfZhn2/dP/j1czNqz3niK5w7QWxO0qAv513OnZDcGaelXVvc21nbSv8Avfu71X5adqNzqOia3b28cf2gSjcJF42t6NTJpoEMUVtEvlRdZUP3m9a07TUvt1ukoAbyvl3n+HFeXUpt3kyYwbd2R6deSvLcSSP5Vwc54qr4UtnsZoJ7MiJ4JhLG8gyAQcq3/jtZp1JJ7x4gSuH+dlrpbLwbqN34b1jVLS75swjpbbMmbPy/L7/drmULSTRNVK9zv7D4rxafa+KbS5itri51WZL4XBjysTA/d2ndkfeH/AmrJ8O3UWr+MDqksllYNcOr7YY/JhiCpjaq7urf+zV6n+yj4SsviDZeLPBWpQSW99e6agubxkw8bpuX5VPTaz/drwD4h6Bqfwi+KWt+DtUuI5xYlGS7QY4YKV/Rlr1nSm46ExvLY3NBjGj+JJ9U+yLdadHqnm+SAEQrv+ZlX0arXinxBpep6lrd1bRSabZPdBLfYcdlGfo1Tf8ACE6/F4DTxPcWdza+G57hEhmd1Rpucbtm7O3K1v8Aw907w1a39y/iSCa68sxTW8aRq8RKs25XXvu+X1/3awnemuWoUpNbnJh7S2162SdIpxGVScf3Mj79bnxA8L6ZoOnaRcW+rQXUl+7II1GWixz97/vlf+BLW78XbLQ7nW7nWbPTJNOsrvENmYURFRwq7tyf3WNcWnhHW7zUtOtLieJpZ5kQBx9wO23Le1UqtLkeupukrX6nP6sbTQta8PxW8QcywzMQyqfn3fe/75Zqt2cb6xqyWnmxLLNIkUe87EGTt+b0Wovif4Yu/C2uNZxyxz3lg4d2i3FdpG75W/3a9k+BsPwyBi8R+KZZpruHY8FsOYlKMx+ZR1b+H+78v+1WdBRqTsZu7eh4xPoN74d+IUvh6/iVbsfNGuMpKp/utUdzpVxYa7fx3LbZfOdwMY2bm6ba9d/aI1mT4k+NvDmv+EvCVxZ2VskqQtDD5bXOD9/+6FXbXB6xcx67MNXuHWLUUUI/Zsf7WOrZrprQ5HoLl0sctqcxm1GO5kCOEjETlBjozf8AxVVo3Gr63FaRksPvdW2mrmp6b9s1WW2HyRxpvzLwj7l3basWdsbWzklTek427HUZrk5/Zq/U1i0lZmjqunS6TJbRR3P2jI3Tq3Y5+6KufZ7a/MBAWKKP5xs+6DWRb2126b5ctxy78bqLy/IgjiXEUAwxf++P7tcU5yraSBSvuQ+KtSAtY5LOfz38zb+6OVqz8PdAl1nU0dEj/dHfI0jYUVFrOt6PJp9ppdnYGC8kw29CTv2/ePtXUaP4d1E6DO9ohcCEyuyOoYDb8xC10uiqdNWCaTa10LML6XYPqdnZailxPNIWn8qTfsfH/wBjWX5OoTS+Wl662+CxZTncuM/jXnepXBjeCz0tFV7gfPNnGc/xfWu8+GNtBo2LScTP+5d05++f7u4/71eTPCtS527krSVlscpea6kN+LKOUNIC3Gf++q6zwxi78PTySXEn2gOQEH3XCnrVKfwrF4Z1y7vbdHaLUE4hk5f5/m2bv96vSfgHoKW2uX9tr+jvFpF5bmKCa4IO07uv1otRTuzGek0jL8EeGNR1+byNM8pZZUZkSYkKcbmxuHerF94M1TQ5/Pu42s5YnG/nKj0rTu9O1XwTr+NOvYrqwhdkEyuyOw/rVDxKfGPiS0ub+3spL+fKsVBz8i/qTWUqcJ6pmjipJxkaHhvUn8Q61LHLcBBCd0j/AMSrhi3/AKDXqPgz4m3Hha4ebSrhApymGXdwf8rXi2j/AAn1HUgJ9SnurSCUq7Iif5/9CrUvfBcngmKS5j1gXgyF2SgI6Z/2e9fP0a1DC4m0H7xjFNO0UeiTeM9Zv9YvLuXUZGYvwowIsN/sjbXs/wCzbp0Wo3FxqtyztfwCSBWc/MV3d/WvnOyllu9OJRC05HX+9XTeCPivL4XtxcwR3UWqQzt5kGPl2dP/AIqv0LBYuVWS9o9C1U5pJM+1E0GC21JLu1H2ZyzNMkZwJsg/eXpndzmtZ5kRgrMAx6Zrw3TvjZruueH73V4otLsYbRQwikkLPP8A7orG1bWfEvxe8LXN/bXltpsWlxNcvDGG3yZVuPyU19G6kF1O9tJXPafEHjjTPDssEUsommlP3IiCUXuxr5R/ab+Jdr8Q/Fej6Nol4bvTrBGlul6L5ufTuVX/ANCr0zxV47tPCX7Ptu9tHZvqupW/2MBCpIZw3zv/ALWF7/xfSvKPC/wT8H6bpt5BceLN3iCePckzPmLJH8K7d3/s1c1equRRXUzlJWSPm/4kX15f+J7DRrOF72KZNhhhRQ6SMcKG/wA/xU7x/pXibR4tP0+/NzA9myrGGkbYuF+Xa392vcPjd4G0v4ASeD7g3J1fXb3zTJPKn3Qm1lwo/hy2PvV5v/Y/iDxV9o1y4Rr29ny6W5cdP4a8XljRvr95zvSWh57f3+o39+JXuZLq9uCEcySE5P8AD8x/hWvS/B154r+GFzbRJd2OdUQ3EIfbInyfe3N/wJf8rWXoXwk12W8/4SH9xbxWX72SzvJNjvnhmVdu3+LH3q7XVfC+keM9St4Li4GjSWkbsI5psbi7fN1+UfdqaVWmpczY4+83Jm/4n+G8cHwyu/F2u+L4rxJ7lLmTSrCRUGJXG7aMNhufu7ex9Kp23wx8HeIfHdslxc6lB4eGlfaIHeMlpnO3aFba2VUM3zf3tv8AvVyfjb4YaXovwo1DWdP8aG/1GC7jRNNjcbPmdQw+9y38X/xVe2/sq/Eiys4pLbxNq1rbxW9uYYRKFRACyt/7L+gr2o1IVbKJV7tJHiP7LHhHQvHfj9rHVbWBoZPNt3glG/GVZlX/AMd/9Brt/jn+yonwstodc0jUy2hPdpFJbbMPEW+7/vVn6nrtl4d/aL1zxN4XRF0mK5SaLYvlxSNs2ufm/wBrca9j8bfHrwv8VrXRNBu4Z7Kxkv4Zrydj8gjG4MPu++a7IcplGkne53XwxuPDmg/CnT7qOztjc2DgII1HmvMW+Q/LyS27/wBCrpdf0y4uNMsNb8S6smjz20ySokMKskTE/KhP3iefXFeB/ESdG+O/hvSvh5NaTvKI7hkiYPHHJubP02ou72r6gsNP1DVrKO08TafYXZjKv5sR3xu477GXitLWOmCVlE8v+P41a+0bRtX0Rra9bT7nzVuo8BUypU5O75f4ef8A61eK/Gj4v2/jO+0/w34iv4brTrCYXE50qP8A1rhG2hmLMPlb7y19EfFnRLe7sLXw9ZPDpFnqnmNfvCqqvkKvzfL0y27r/s14L+0H4Y8BaLoGjaN4D0Uaj4mknTb9jWSaV4hu3Z9Szen6fLWcldNFSStZnzbqnjh/FEMujWd5dGyhui2GBI2KzbP9kev/AAGvVvhV4TTxXDoWj6hd2b2l1cOofAdhlW+Uru3D/e4/8drB8UyeJfhz8OtQ8P6l4Rl0U6xIHgvnj2Sx/Mu4YPsrf7u6uG8PeKrLRfEWh3EtvNDZ2cifaFgchpVz95q5KdO0rLY5J3ckew+KP2cYvg3qdzezWby2P2jCX8dxnzUzu2bGP93d8v8As9f4q6TxP4n8PfF/T7vSPtq6J4SWMb44Y1Erzg/xfL8i/dP/AAFfu11vxR1zwd8VbDTrLw7LPrF/qv7lbNpn+WRg2x9zdPvNu+bp/wACrN+CX7O7+FPEeq+D/GEEd0l9Z/a4zFLuHDFN2e/3ujflXY462OtabnxdHNsmke2k3JvMTlB8r7T1Wt9fBl5f2Ump3ltGmmQFHAkdfNm+bb8iHqM/LXrXjn4YeH9E8P3vhfR/C13D8RJdST7J5m799EHZmbcWwFwrBtv+y3zfw8t4M+IfiDwB4wi0jV44J7nQb0OLGcq6p8uNqt/usw/2f+A1i6STujKVNt3RgeLYLvXPGVnI9sfD0H2TYiGPyfLdW+Z9pX/arN1yynv/ABRbWGjzy60+wLLeF22I3+03Qfd/4Dur3L4gaho37SPxT0+81W7TwpplrY+S4mkX96wZm4/3ty/e/u16T8PPF3wj+H+jW+hm0sPtsRdH1GVMI/zcMXdfvf5zWdSjzrQOVt2PjC7sEGvPpepWTebv2vHk7T/wIV3f/CpPD2k6dZOZ7WKW7TzYIre6y6D/AGkLc1znjHxbaX3xI1UW+Lxxdu0MtiPl+9/C3/j1SWtxpfha9e58QWF9e37H/R7aMY2Fv9g7TXnPBzauh2D/AIQIad8QLayvHD2U7qu+Pjcv/wBia6n9ojwNoXgu2vPEemavdT3Ns8CPCqOgQt8vytt2n7v8LH/a/vVV8yTWNQ04apYX9kFuElSGaBvN8tW+b9N1dj8Y8/HTxN4Z+G3gqIWtnHJ513NdphEx8yn72T91jt/3a7KFFxVpFwVldnzZJcx6jdQz+a7yK+8HGG3V6qsK+LdJ0ew1y8bTtLm+UTSDeu3d93b/ALyqKsa18HtU8M/EC98Cl7K61CFA4uUDIv3M4/3un/fVc/eaPdpeRaBf3scXlz+TMj8KjZ2lfvdauVDmdmUtNj0OP4VaU3hvUNRurCOw0aykaGPXHunCTspZMJFt55X7zV5JJoelHSry/t7+WW5MmyOBoiE2j7xVq9gl8K+ObmTQ9Gt2tU0O7nWa3+3XXmW1wyNu+6V4/wBpaxfj94G8R+E/F1h/bEmnomsws0Fvp33E2BQ3zHb/AL3/AAGpqUFbQmXvJoxfgToyeIdft7CTV47DzptguCM7Pl3bdu7lm2/+PV6TpHwX0Lx1rPjeOTWXb+ypGihnhKokuwfxr83y5/u14poOm3mlX3+j3Jt7yMl43QqGDf71drZeKx4F8P3MH2ndqOpb/O2d933m4qYcrSSepzyStyxPqfw9oq+Mf2P9b0yC0EcsFtK8axpje0Tb93v8yNVf9jv4eaRf+DJtZvbX+0r3zxblLn5o02D0PBPT/wAdrpB8WvDHg39m+A6XqMFxcy2JtLWCB13tNJuXOP8AeLN+Fei/BjwtB8OPhVpNrdFbd1g+1XTvxh3+Y5/QfhXqKDjG7K5W2l95478cvgL4Tm8f2niTVLqbS7GaA5gsQIwHRVHbt83b+9Xyf8Qv+EdtvCTjT9Dk0u5E++S5kuGm8yIbvX+Jjt/h/vV9L/Hnx1oXjHWtI1C/1u4t9MgWeGz0+wQPcSvn5nZeysqr/wCO9K+WfFck1xoO+/0+S3+0/KiOc/J83515GOukmi5pS0LXhr4xweGPhtr2hRuyxX0LpGvlr95/vHd/u/8AstUvDnjSS30TSru081NZtD9x0URD3Vu3+f7tcIPD0rlJ0IWNfm2sQcD+7UyWuqyySSW5j+zxjcY2fC//ALVc1KvSSSaI5oq1z1X4l/HDX/irqvhWLVCYo9OkxstznltvP3V/u1Q8Xf2eniHTp9U0sXlvEWYxyZ29Pvbf73zZWqfw5tpWs5NZ8y2skhdHJugrP8rf3etY/jbx+njnxVqLgh4oysIeKFkWXau3dzRUr87bWw1UTd0VvDOsf2d4hvdTgsolt47t2tIJhvQJ/DWvPq2ga7BrtxrGl3Muqyg/ZGSTFurY+U7f97/erI8D6dZvqH2TWLi4t7ZSWDQH5t3/AHzXQ+APAF38V/Gf/CLW0o06PzP3lzJDvZBjd8v3eflas6TjNtGfPDmPMp4blovLVHl3FdqCvqTwP+x/4Z+I/wAJry/TVbjSPE/zP/pVxlYtrFlDd+gX5v8A9VeLfFHwoPg/8TtU8Lm7a8SxdPLnm4aVHClf++W4p8HiWfxXqkp1XXJtNsvshiRYdwaYj5V3AdR8vv8ANXp04xi7MpKN7yZzvw9vdT8KeM3/ALEkkv8AVLOYskyQM6kJ3Zey96+1fhl8Y9b+Jvhfx5ceI9WFu9rpktkNNihAX5kZd+77xOf/AEL/AGq88/ZZ+EPg+38N65rfim7k0u8kjd7NbifycxYY+audu5uK8t+D/wAZ4vDWs6zaXkS3ukahcbbjYGLMqnqvf7u6ulLlZcXbfY+jdS+HmlfCH4DaZG2grYeMdYvoIvtMzL5qvv3rznhdqbdvvzX0vYeGdU1GDRbm/wBWj8yzUOPskGN7bMZy5b+VfCfxB8Q6v8afiN4f0bw0L99KsBtsPNeSZyu3cz/Pz/D/AMBVa+y/h3411TS4LHQvFtuLW9AWGC8wVSZuwIPRq3STWm5rCPU9Ev8ATLW7tWhuV81GIBL8mvN/EHibVPhp4lN7qKT6n4bkRLSORAiywueQo6b+/wDkV6J4luYbTQr2WdwkaRk7icc9v1xXH/D7RdT17QbXUPFytcXnmedBazpxDj7p2+tMo4P4jfDPX/FepWXjm2uJWnspIriDQHRvljGM85++epGK9d8PeKbTxhpMktnE4kAKS28648t/7rf/AFq2ru6gtY8zXCWwP8buF/nWImq6fpsMzaZYTXpkbe32CDKufXfwrfnSuUlYyfBfwx0/wvErXI/tK8RyyXE4zsz/AHF6D69a+J/F/wAJJ/2i/jJ4xfTdXtdI8K6ffHff+XvT5dy7k2/KfXdn7rV7/wDHS5+MHiLw7qVtoei/2RpDQnzGt7mN7p02/N0bP4KPavHvgB8N723hm0jxO3iDTdDvlkuPJgglVJj8q/MyryDjn+H7tJpPVg3Yi+Gnwt+F+uXOs+Gpda1HV7rT38m2uLaJPKddgy6/Jx8xK/eOdu7vXPfta+FtC+Ho8L+GtM1a68S6oFeWZbibe1mmAqN8vT+LjPb6V7Zr/jr4dfs//C/UF8OpHqGvyb3gVE/0jfn5Wd9vyhf/AK3PWvifRPEOq6/qV3r+oXJe8upjLNMXy7f3V9qyqWcSI6bmPJpMn9lhRIIgT/qh6etafgiA6ZL5YQz3E0m7yV5Z/wDdX/gNVLzUJL/WCIER7aQ8kP09q7T4b3FlonjOyvZYI7y5tZA3kyfdC7l3fNt43fd/4FXlqk5O8zmrPVJG144+BPjizv8ARLSDQ0TU9YLfZbZLhHfgbm3t8uNo+Zv4f9qu68EfD6/+Gg1yPW/EYtdYtEZP7Hhsndp8opUI43feZlH/AAH5ttep/BzxLpHxQ+J9/wCKPE+rQ6be6Wqw6ZYST+XGn958nbu+b/vrd6V3XxT+Pfg/4JXLXFxp9lqOr3Me+OewZXlkOejtjI/PvXpQpRitNyI0NbyPJdAvfhmltBqvj+fUrfUfL8r7BdQyxw7V/u7FUn738TV5xefGD4bv488uw8Fx3GjpdFQIYTvmT7u7np83P3a7b4Y6Tr/7UvxEfxR4q0xLrQbUmL7N5nkRxp12cfMzZ217z8Svg1oGneErzUPD+haH4dv9Oj+0Q3yQLkBPmZSuzB3dPmqnTUnZnVbWyPlX9ojUtH1fUPDniCw8PazpFtEi26f2ltKOGLbVVdzH5tz/APfP3fvVnaF4D8Z/FTWxeeFtPheCzRMwwXCQoOP7p5/4F/e/u/NUfjTWfGPxiEut3ehX91Z6VH5Ub2tqwhO3d87L6/N7/erjfhB8d5/hFqw1S3gnv5JU8ry0kWNS3zD5s/5+WsZUub3WyHBp6GL8Qp9Y8F/EO40jXLZ7fU7aQb2WRZG+bn/x2voj4W/tP3Uus2Gm3moiHT5o2iV4ZFg2v/eZQqjrhfm/vfw1o/svappvxB8XeKvE3iDwZJrmoXd08sdwsa3Btf8AY+bHbjd/smsyw/Zv1PVtS8Sa+NLsbiL7dL5ekyvslsxney7vlXdtZfm/75qbOgrotXicn8Z7q7j+KN1qMmsxeIYpo1eOZDvaNfuqG/2tq/521D4J+J0vw9eTWY4I72LG3ymQbl+9u25Vsf8AAa83/tCOw1WDSL28knR5GhkvCmNoBw3y/wCf4a90+FH7P178SGvbuy16xttEgby0hdTJK7bVO7/dw3WvJlWqSqXOacnKWmpuS/EvQ/i3c6PJLYSRaXD8t3FaEiVwf7zn+7/49ury74vWngTS/HTv4RlnWzt7cKfO3P8AvOvyZ+b5f/Qq6Dxnf/8ACsNR8SeEbNrPXcwIHnQbEidtw2t+H/oVeLatN/ZSefeYbd8u7GFY1Fea5bctmzZxXKjSTXH1a/2/889rbiMferVuvH1z4YtvtFhqL2fljmRHO41xj6tp1ho9xP8AaBBO/wAoVvundWSmrGK2jvTBDdPF86bz93jr7Vjh5VKUrozTcNj1TxR+0J4++KPguHw/HPPPZROvnTMjI0uf4Wfb92s7TbO00Sxt7jU5fNugNn2hz8o/3Vr0fwT8Q/EnxX8HweGLizFnpDyJ5mo22lk5ROc8fw5Vf7tch4kudH8S/EiLStKkSDR7BCsl+LV5IZZNi7tyf3dyt/wJv7telXpzxCSkxqTm7NGN4i1/R/tlubKeRokT9/523cz/AO7u/wB2szQZvDniLXAmp3k1vZK/74omOP7ysPy/2a5/x3rdtqXjO8s7eSFrC3CQpJbQCNW5YM+z1/2f9mvU/EvgvwB4V+EmnnQHubjxpqQRZPOkfhz2XsUzxu/yuMcFyK7JlGzSZ534903Rrnxhdp4OP2DR7WAfPdO7tPJ8zMVzz3ArM0Gw0y/0pL/V9VNuQdwgDkMW/wBr2o1ODWPBd5bafq+meRcTw70SRw/H3fmxWFqGhJfzi5nk+yxRhsuDla5qkW3ZBKHKXLrxLoVtfyW2nn7RLId28A7VFXbl4oYQ7vsHfmn6T8N0uba2vbfVbCC5nKokE0h3gfN127mH/oNQeItJ+yh7MzxXh5Xch+V8fe/4DUxpJtJlKSirG/4V8QpHIBbynMibMqc5H+9/3zWl42votK8Ny3FvGJbuZ0VHPVG6s3+f71YfhTwdqM2ji4tjG07nbDEgY/7zM1bfi+G4gsU0e4Eb+VseaRR8jHG75W/4FWsqFndbHOlzS02I/As0mp2iRPbtdX0rokaK+FDlsd/+A/8AfNaniOG70PWLnTrny7eeFNzoD/eXK9K5DQden8OXgkiijcxuHTeT8pX6Vj3Gq3l7qtzcXNw9xLPMzu7e/wDdqOWN9GJws9DstHlF6m2fzXyOETli391vWm6o+sJKLCSD7FbQndslOHx12su2ua0bxD5N4gD7/KPP936VP4i8WXM2rS3c8stxPdDacD720YpSgnpcunKzsyn4mvFuoy9tLsSMbnd09PvVQ8GJq2v3sEWjg3txIdsKHCB29dx7Y3VB4nsrzTNB0+e/QML/AH/uF/ujs34fw/71df8ADPwB4i8f3I/sJ7a3jtvmnMz7No28bcf8C/75r0sLC0NdjWGm57mdN+HfhXwjcXfjGA3HjGKN9nnXTyf7iqqNt/ujbXzHqF0+ozQP5gtcFvLSY/eX+Hd74qwLa9/t3VRk3Vxa3DQzTscp8p2/L/s/LVTWbHUdY0c6qgtHs4XGyOE7LjO1h93b/vfxVtNqDTgJRSd0ZBnfS9akuzPvdsIMD5f9kU13kub43Mju5b+A/drV0extpBJGkTsX+YBjnDYqvJ8k0kXClKn2je5UpMqWr3F7r8VmYJNk0Zb5Dnmvp/XvgP4e0f4Of2ppY1LxH4pngRBaQyHZC/8AEdoXhV+b733vl/vLt+fPB+o3Ol6/Fd2qbZYzw5H3f71ex3Oua7YaVK8WoNcXGoozmFJMfI3+z93/AID/ALX96tFOCje+oWTSfU84v9E+x+FYtQuJV887UEbfe3Vnac9tciNHgDAbcgn73+zuq5Cs9w5j1ElACzAOM7T+FVJ4YrCYpEOXPK1zV/di2jaXw3NuLStIS7ecZUD7kIP/ALNXQx69c3NmLaAHZGApz7VjeHtDudYSK3iIW4lP/LX5au2GlT6ZqsWnidX2ybZZ8/KK8qMnO6Zwre4X4NtAbgjZxuLkVx+jx2t5eF7mc/xNkc12HxAuri7hlg1DUI57IosQKDavXo3rXmvhfStR1S5L29u625KsLg/c2/wjdXdhqMYttnVFK1zdvXHnkYOxPuVFNLJ9kl8hA8nYsflFU/FFmLNjcSE5EbMm3vt6/LXe+Cfh0muaJLcfb1jud+yO26sTj3bha6HQuroiSsrnAnVrmw/18irxwufmP+7XTW94L2yikc/IyBjsPX5a6/VfD0/gIwR24DTj5Zrsqu5JMdF/i7/+hVzt/FcaojySgtg/NKv8VYybSskZOF+hqaV4fu7mwkNjZu8YG4v/AAr/AMC9a1vDusXtnM4t0jaQDZ838Nc5pF/caU4iid1jcN1+7XpvwZ8L2+seJy97eW1rbyJuJu92zjt/wJtv/Aa56dPmkTZx1OYsvC51vUkiuL1bNpH2yTbPlTJ61v6r8MdNbx7omheGNRl1S/L/AOmyOT5K8NtH9f8AgNex3fwF1Px3r015ok9q1jAfLWWKTyoSw6rjZn+Ls38NeZ6hpV/8KPHSRXjwrqNs+4+W/wAvrlfWvThQSKcOdXe51njL4S6j8P8AVLOzggmvJdRwqSnAXfjc2PT/AOxr3z9n7wivh/S7vStQtIzep+8kZH3qNxbjPr/i1eIL8Xb74m+LtE/tjULXS7bTZtyHyz/EPmb1z8tfUXwzfSTp8z2F8l7LK/zygEE/mK6qdNQldGlKlyN3Oy0+yTT4PKjG1MlsVZanUV0ncFFFFABRRRQAUUUUAFFFFABRRRQAUUUUAFFFFABRRRQAUUUUAFFFFABRRRQAUUUUAFFFFABRRRQAUUUUAFFFFABRRRQAUUUUAFFFFABRRRQAUUUUAFFFFABRRRQB8r39zpd/rZjWN7rV7l/nlYKGj/vV22veIIvh/wCG47PSil7rd2nyIoysdcl8LfhNezRzazczFI5zgdsqB/D/ABV7PZ6Bpmj2+YLaPzMcyzAOzf8AAqsT0PC/Bnwvv7Z7u4vyPPuwzyS+jH+HaOn+zV/xV+z3Yar4XvLtN/2yIM6MrtwuPevUv+EhtLaR43QKhPzyhPu/8Crdje21DSrkmeL7OIDn9593j+KpcU1cnW9j4i+H/gwatqeoaJck2Txj5LhAu19u7cu0/wDAa5rxJ4dvbPVLiC32PHE5imVB8rn1Fe66XcWd1rFwml2glu5bhmzC+WZd3yn/AL5rrfA3gC0vbzxSt1booljfIlGWBbcW/wC+WFZqNyutmeP/AAA03XrrWLmHSl33EY2yBmxnaf71fUVr4tvbWyfT9XsjBcY2IVGVJ/3q80+BVpYeFPEmpxmVbczO/l7z94bvl/TbXvt1Dp9/F5M7wPgdjWiVlYqTRleF9TSe1fyk2yKdmyuktbZ4zvkbc38q5bwjYW9lNc+XJuAkPzE9a6d1lm/1dwEHsKLE3LtFUTJc2yFpCsqjuKdZ6jDeg7GBIpDG6lq9tpULSXEojA9a5vxF4ujt7PdbSu/mDcqQruc/lXU3dhb30RjuIllQjGGFcPdeGrTw5dSXaBYo87syn5f1oA5rS/D7z6k9z4g0t0tpPuJJtO7/AHq22+GOga/vkhsvsy42fI3y1l6/8W4Ly4Flodsuo3Z+UuRlU+X+GuQi+Iuvafrn2CbUYrVkbmLZhOnO75qltInlYfECDUfhDLC+n3kgt5EG0p/D83Rv/iqk8JfG28trNpNT09bgSDiVPut/d61xGpfGQ+JdZuYNUMWrJzBC8LqiDnrjb/EterfCiy0++8PPbXpgZlmdY0cfOAxz/LbQmugttzXm1PxH400bbZ6La29rMrIHmIbt972rxHxLp/iT4W6gZtdhSWGb/VzW3KD5vlX2r6F1W/8A+EBkSYF5dOkP3M/dry74o/Fy38WaIdLg0m4niaQb5BHv6fTp1qZbXEldXN/4U/GGHVESzkJbPygPwwNeyTTKYs9COfpXxx4MvrbRvEunIkclrIs38YI25/hbP/Aa+udO2CzjxcxXAYfeB+9TjrEbsIuvRpfRQSOFEnC5rZzXG+LNGF1YSTW7hZIiPmBHFa3h2+ldBbXGS6orI5/iFV1sVdG2xKrkAk+lZ8t9cwvzbrs/3+a0qpanIIokbvnimMsxSCVAwyM9jRJII1JP6Vy99qd3dv8AZ7MHI+Z5MdFrd0h5DbYlYM4oAbLrdtCcSeYnu0Zq1bXcN2m+GQOvtUjorrhwCPeqD6LAJvNgBt5f70fG760AaVFNXOBnrTqACiiigAooooAKo6terp2nzXHdFyKvVk+JNJk1rSZrSOQRSP0c1LvbQD5j+IvxOc3NwFnLSDqqnoa8V1jxXPq24F2YHdnNereOf2a/GP2yeWzji1GBpS+Umw2P937xrM0P9lfxXq7I1zFDpsY++twWb/CuZU5z+I3dSUlY4HwD4aufE+v2cdtGXn8wSuU/75r7GXwBZ+GPC1hKlui39o6u0yj5uv8AOoPg/wDBOL4aJLNdXEd5dtyJVTbtrrvE2u2dxp9xZLL88i7c+ldatBWRk9rI3FnEFkJPNVhjO7pWdaNpGuXS3Jhglu4/lDuo3VS8RaFLeeHG+xSMtwIsgbuG+Wvn3T/E+p6FrdxZ3LM0ivuDiQ8/8B7VhOqqbVxJH1S4KRnYOQOBXlOo/Hmx8P61Pp2p25V4jjenFN8JfGOBrqCx1VyrSnCSlTx+NedftS/Dee6Eeu6UWafmWQIOozmsa9WcYc8DWmot2ketW/xo8M6mGiM2I3TB3n17Yr5s8camfC/jb7WImitbt94KnO3+Fv8AP+9XiWk+K7qzud/mCCQP8yEf8CxXvvieFPG3wi8NX8Do08clwxP8X8W1f/Hq81V5VtXo0ZVpKnLkXU+nfCHiq31PwXZao0qspjI3Z64O3/Cq0HxK0q3gIuZwLgu22IEZZR/F9K+OvBPxWvdK0NNImlLQRP8AJg/Ltb+7VzTdSGq61BISEMr7Tzj5a6Pr0FaJKcYpqTPp7/hY2q+Ib1LfRbTehO0y/wAIr0LSI7qKxj+2uHuCMvt6CuX8M6voukeHI5bJosgYcfxb++70roLPxPpl5GHjvIj6rnkV6MZJpO4RkpK6NiiooLiO5jEkZ3Ke9S1sMKKKKACiiigAooooAKKKKACiiigAooooAKKKKACiiigAooooAKiUyeYcgbO3rUtRyOsaF3O1AOc0AeQ/tQzzx/DOaG25kuJliMf99cNUH7NPwybwJ4SF5dD/AE3UAJSMcoD2rqrbwQvim8/tLWpZZY1mLQWjfcVRwK7qOJYlVVGFUYAqeXVs29o1Dk6GJ4r8Y6b4L0/7XqUpjQ/KiqpLMa+Tfj98RPGXhe4j8WaboC2Wn3R2qzKrvt919T8x3f8AxNfTnxOeKfw9JZpZrf6jKN1vCR/EO/0rxO2+C/jj4kT2UHiySO18PxPuFurq3H+7S3epCdkzwb4c/BbUvj5p+u+K7ueO21C1TcYfL+WYNufbu7d64X4hfECO28Wpp/iWy/d2EP2UQ4x5ihfk+tfV3ib4h6B+z9faj4dsLZ7q3ufJ2JEwyFA+Yf8AAmJqrefAPTP2h9cvvFetactlYvCi2sfUuf4m3fL/AN9fyrKUE3dIytfVo/PuGwigMvlRlkMjMAT8x+b+KqtveBDLBIAySHbgfdVa6zxb4VvPCXjDVNDNvJFbWs7rH5r732ZbaN3fb92uN15IkunEEe0BByD8xf5t39K8uXuzdzkq0erKl/ZpDc+ZG+3jcFFZxWOQl0IV/Q1Vv9SuUlSIjcn+1T3tg8kMoz/wKtYJ7s5HGXU9E8PeIvFHw50EXGlyxNpWoZbawV2U/Lyvpwv+193+9Xnt5fSXF4959mmc/wAcUYy2P90V02g6BqmsWskVnci4t7cFxbE42c/MVU/7X/oVZ1tBLHeSwGMq8XJNaVJ2VjaLsmiz4YvBb6tE8sYlgQbmRh96uj8YWtnqSP8AYvMSN05T3rFtofIuUlWPauea6JriK5iAgQeYB/FXE6nI+ZGXPaR6xbfGzTfHnwGsfCmuWyf2ppbrChdPvKqMv3v73zf9814lDA9pcYjw8Y+UZNdDrOgaRdaVaSx3E0GoctJl/lbj+76VzqAwMDvViP7nZq48XUVWzOqpOKhoT681zFZfaIw0qH5d+PutXMaC9pqUMgu0ZDnbwPmWuwtpC1tLG/zCQHg/dzXPabo40bxJYXMsoe0E6NcI33Wi3fMPy3VrhamnKKjO6sbPhu2TSojGDuSSTov3Qn9a+0v2R/icvhbSPE8epHzNI062hlGxdz8u/wCf8VfEmrONW8Qy6hpSFLNJFfyB93Yvy/8A2Vd5o/xSk0T7RFpkcixX0YhuEG3kDd6/7zV0qo6U9dhyvGSPaPi34i+HPxX+FE9zDGth4n029uJYSqKkskTSfL833T8rL/3z/drxLwF48udJ1yUPLHEPJMW4jpkf+hVLo/8AZGt63BbaqRb20km0uNoZPfJrkPEuiWXh3V50i1iK8izuhYDZn/69VKvGbukdEpxa5Uzok1KwsPE9tJcHajvtAxlVNR/Eu9Nh4kkMRLWkSbQqf+hVy9np+pa1BLJZW0upSW43yC1QlkHv/wABrW8F+J4vD+q2ep3flXttHIm9LnlMbtrDmrUkkoPZkuryuyZ2fifw14o8JeD/AA7450QjUdHu93nPDHho3X7w2/N8v3v++WrhPPi1Ka2uIkDEOHCL/Ca+yfiJ488ES+DvDnhnwebRLPW71GngWTelu7hd38WAP935d3+1Xzv8Xvgb4g+DPieGzv7ZBp93ue0uYjlHHVl3f7O7+KtFQ9m/cVjek7rVajNE+JPjaJ72zsNTu7j7dD9ndCWkyv3Qir/6Ctep/DD9nfShr/g3Trt5F1e/f7Vqlsz/ADpF6Af99f8AoVeCeFfGn/CF+MNE1R45J7exvVmmRB1ADfLXTeMP2kdZ8dfFXStf0a0m0i5Xyre3GAPmB+X5hxXdTat7xbnO3Ktj9A/i58XD8MbO5025SSOW6g/4l16g3bm6Hd7r/hX59ap4x1D/AITFNRiuZor2YBprmCd43D9flw3+7Xqnx0/aC1f4p6BZaFq3h0aTqWm3SSyXCPu+fGDtX3/3q80+H+j6XqnxE8N6f4jgRtKvr1Uk812RR8jbfmH+1t/75pSqxlNQidCqxhScerNu3+IWv2+lvqdprN1/bls/EoPyum77rf7o3f8AAq3Nb+IHj74xeHpp5501vTNDYXEgi2rLHwyszf3uN33a9Tu/Dfwc+HXxbkt7qOzfw1eacFkVpvMhjud/zf8Aju3/AD05f4na34P+Gmr6hcfDhoJNE1SzSK/SLc6Kd+75N38W3t2/3qdWLaVpHNGpNfCeDXnh/VNMu7C91C3MVnqMJuLKQn5ZQrbT/wB81oaDeC11u41UytFGI2hmYH5WGPu7fo3/AI9UfxC+KI13wjpGgC3ja00st9nlH3xuPzfN/wACrzaDxfP/AGXcaUfkie6a43r97JVR97+7hVryJ0PtJmE4yl70jq9e8QnUJ0uLYK08ZGAeMjP3Wr374T+P9mmxaXduf7H1VPJnhmGUVW659K+Z/DGmxa3dSxS3IiKJkNzz/wDs/wDs1df4U1iTR3bS55RcAg4KcD73ystcicoTuzmnZvQseNtBf4deO7iKyvY5Yg5KTwDZxn/2Vv8A0Kuz8U/tJeJvE/w6uPDGq3a3Fm8QUyuu9zjp81ch4ghj1PR7iApuuCRkt97YvauKuInSIQE7kA7/AHqJYyVGTUOpusQoax3M/QdDjvNWuQ8qQRhN8K4+9ur0Kzh07wv8QPCuqWds8Gn+fC91FgvE+DiVlzu4+asbS9D8OXngx728u2tfE1tOUgjjkO2WPC/eXb/te1ezfDHWdC179mTUdD1EQNrumXTNZTXG3fu3rwjH+983/fVevha6sm9zGVZyd2fefhv+xvD2hpPYJFYaLOUeCNE2Im/v/wACJrxv9ov9pi3+H1tc6VoN3A+uBEzMCrhNx+5/vY5rgfiP+094e134Zx+FbVbpb8WsMU1ywAQMgXdt7nlf7tYniX9kO48W/Czwt4h8M3Et3rUtulxcW87J86Ou/g/LnDdjzz7V6XPqnu2elT5Ix5pamf4t+JPjb46fDlPDWo6PYXUN+ri31BJQN7ouWXa3Ofevk/S7O/steFk9pJBdwTFHt/4kIbawr7ltf2WPF1/oPheeyuV8N6tpwfzUefemT/y1x83zt3X7teW+Lv2TvF2n+IfEmsy39tLqGlW39pmQxkRXgx8+3avDKP8A2WuWtS9o7sxnLmXL0PG9V1J9TmN2p6P+/SUENt21u+Hde1jweHitBPAt2Y7iRJoflePd/C3p/u19AW37P+h+MPgrq/jPUo4re7n0oywNafuysybt3tguCNvPXtXi/wAN/idp8PiTw3Z63a/bdN021msZNkeWaEptZm9VXd/3zWVOkoSujkjGSdz13W/+CfLa7df8Jf4e8TR2utXapdRwzW3lpllVsFk6f9816v8AssaFaXPg/UNB8U6FbHxDpN0YriK7t0chGHy9R6hvzHrXdfDD4x+Cte0Oy02w8QWf2izgSHypZdm4AYXG/G44ArstS0SDVHGqadJFDqgTEV5Gch/9l8feSvRTaVkdaWlyHx3ptneeDtZimtoZreS1b7RG6AiSIDkf985xX5I69YWdl478RyaFG7Rx3Un2ULz+53fJ9dv3d3+zX3j+0l+0q3gfwJq+lx+VYeLB/o01vIGZVjZOZYz3ByAPr3xXwj8KtQNtpt5JcxB57q580ueWVVHyru+u6sqz9lFSZ2OkoUueW72P0j+D3hXR/H/7MujeHL1ALO/0xoLgQ/K27e2XH+0H5+teUfB7xfpf7JcPiPwL4yaYwnUXuLLUI4t0M8bIoUEbvl+VR8vauW+DnxBvU0dfBtjfGwurqRptJvGU/uJ+uzPZGX/0Kr8+pXvjufxJ4F+IMFtceK7JXu7Wfav787dvy/L/ALv+VpQqxqq61OOna15HzN8WvF+gfEz493Go6Fp4t7NIorJwuAx3S4zx04rt/jr8KfD/AMGNHs/EPg/xLd/bLsokNmkw6Ny+09cfLXz74VSXTr7X5JA0FxHeyJhzhkIb/wBl/wDZasXV3LqUMoeee4MQ486RnVv92sZTjz2YqjTl5HWeJLDS7Dw14e1SC4W4vNWtX+3W7lXVN3zL/wCzbt1cxqejnTNH0y/JWe3vhJ5Zz8ybG2/NWFf/AGkxadp8sjbA/wC73nGxf4mqY27hkjDbx93/AHqxm7q7OaUlaxqLaW0nhqC8ikDXonaKVFP/ACzx8rr+O7/x2qtgxeaV4i+xRtKfw1f0rSZ/JuEI+Up86H0qBgdPhIi+bPeudSTdkZaPYuGYXSCOc8/3vesnVdalSGPShnYXZzgd/u7qbbu7Y8zr7cU/SLOd7iW5g/eyg/cf+7XRCaW5tCd1ZmVZ2x1G8cCU7Ihu3YrY+f5+nHy7mrnb3U3s9e1HyAUNyd0wT7qP/d9qmTVpLp0EY7c+grf4rHTa6sdBDZ3GueRp8CLKjn59/YVsXugp4e8R2lhAd0UUaXBkj+7n5uP/AB2snwhqQ0HWQPMKiX5fNfv3xWv8RrlL/wAXWflELFd2sWdpxiTcyt+HyrV31sF9eUp694uuNSuZLi8u/wB5Ciw2sS/wL/jWfqEL2ejtkmJLoFjsOGbP/wBel0rTH8U6+8Eex7axRWdVT/WN/vf8BY1W8Yas91dm33pCkJ8pOOjZ/wA/+O1el7FXVrHb6d4v1jW/CEel3mo3VxpdsiKllM+YkwMLtWvo79kL426R8PvD2qaX4pd4tN1XIRuNnmqCCBn++D/47XzX4V0GCH4MXuryXITWIb77OIHfC3Csq/Oq9fvN/wCO1rPNb237P0V4UH2mO+ZPMP3kbcu4f99fd/3qd7NCex+gOieI4bqH4R6um26Dz3Oky8cqzrsVT/uhTXWfFeK31Tx/8N9OaHzJ11Nr1Xx9wRJn9f8A2WvEP2XryPWfgR4bZ3829sPFEEwUtlm+fYP/AB1mr6e8S26S+JPCwKKzC7lcMRyMQSd6u41Y8T/ae8Z+IvgpcxeLNAb/AETWAtjfKy5VJkUtG/sSgZf+A+9cxpnxH0Hwlqfwj17Ub+KLSodLna4mA3mKWaPkNj/bLV6R+2TPpcfwE8Rxam8aOyI1qzDLLMHBUr6dxn/ax3r4A1W/iu/CBuEuBFbRGFfs0vzs5Ibft/3Sv/j1HIlFz6m/s7w5z6h+LXx38NJ4A8f2F+1xfX3iCSVbBhH8hiB/0duem30+nesz9iLRLzxZ4f1rWLa5FvrOjRtaWIKDZ5rkvlvXpsP+ya8n1v4Wy2H7M0ni7U0kiukuElhgkPDwO6qkqe67v/Hq7X9h/wCIdt4B8FeMdQ1S4a2Me0QQyPxK5zyo7n7i/hUQu23cydrWR9W/Dp9W1jwBqep3bPb+I/t00k6bcbZo/k2Y+i/rXoOnCePVrxpGzBcRxTxjH3G27XH6Ka+a/E/xcTRby01zQtRR7W7gSXU7aDiKS5Lcurf7QP3f/sq7zxX8TtU0jULO9udKlW0toI57+OOPeq2sv3s+/wDVadyNT2eWzWa9guD96FXUcf3sf4VbrzbwR8UG8W6jrcUdtH9h05UkjufMz5sbjcrbunTrXS6X470bU1jxdpBM52+RNw+aLgdJRTVYMAR0NOpgFFUb/VINORWnfaGbavucZxTdH1SHWtOgvbfPlTLuG7qPagDQorMSeRdYntnOUaJZoh+OHH/oP/fVadABRRWfY3Za5uLWTHnQtu+qNnaf/HWH/AaALzMAuT0p1cr4i1sxeIdI0uNgqMWu7ls/djT7v5v/AOg1tz6pbW9l9sMifZvlJkz8uCcZoAv0VAtzExQCRSXGU56is/W76Ww0y4vI4mleFd6qn8Q7igDXorG0bxVpmv4Wzuo5Zdm8xqfmFbNABRRRQBg+Kbk2tjbqQSk93DDIeyozjOfbt/wKub8Q69bw/FzwtpbkJILa4nVv728bAP8Axyu11PTYdWs5LWcboXZdy+uCD/SuGXwxHr/xin1yYnZo9nHZxpj5Xdw7N+QemgPRqKxZoL/T2jNo/wBrgzhoJj8wH+y/+NX7e4eUlXglib/axj8xSAt0VFNMsEbyOdqKMk+lNF1E8nlhx5mM7O9AE9FFFABRVeGdZwzKeA7J+Rwf1qxQAUUUUAFFFFABRRRQAUUUUAFFFZWu65beHtPlvLncY0x8kQ3O3sBQBq0V5Yvx60n+3zp01je2ihM+Zcx7Gz9K3vC/xJh8XAmw027MYZozMy4jVx2J7UAdHrerwaFpN3qNycQW0bSuc46dq4HT/Dt74u8FmOG++yQ3+buWUJzcyPyfonQfxZqt8an1TxRaHwbo9uzXd3Et1cOWACwB/wD4oYrofB3jjwzNoun2VjqEa+RCkIhfIddoxg8UAdjBAltCkUahI0AVVHYCpGUOpBGQeCKcCCMjpS0AecfYnu/CPhS2uI8fZtSgikRh/wA83dMH/vkVwH7WK3GtWXgvwjpdvFdX2p6usy2rHbuSNTuz6L89e6ajp631n5MbCErMkwZR/Erh/wBf618pfFXUfEEP7V/h6ezthf3MEbLa2j8L5aozZ3H/AHnPy0bge1eCbO6i0O+tNav5kvtEOU8r5BDDs3DjufvjPpivjX4i6haftD/FTUYEvYNE0+3tXeO7mGxJHTdt3t/tbnP+fl+o/i8uvz3HhbTLHVE0/VPEL/YdRht+ZPJP8fHUIGcN/vDHSuN+NXwI8PaF4fTQfC3hVjqmsvHFaXSyZcTKWZ9zu3Hyqvt19qa7E81kbfhi38EfF34G2+hR6Wl/d6bo5WKLyzuWZY/mZWXvvHXvn/aryX9jjTvCn9j28dxbWr6vavPNPeXhyibD8qfe4/vf/FV7B8AvE9ppfgmbwnpWiz22v2IkhvXKYRJF4Z3b2bPy/wDxVeGfs0fCGTxf4n+JPh+01hofDVtfLm6jjzKSXfAT5vlztb5ueKLIS1Vz03VNG0n9q66kv9I1KXSbrTEkRtMny8N18yn5mDfIrNt3fK3r9fC9DvNC+GPir4iaNrGl3Ol3N5by2sFsf3jafM6fN06hm5V1+Vl2/wB6vXfGngK2/ZE13RvF+j6pcX9hcXD209jdpudgyNzkMAf/AB2vnP4lv4h+Onj7UvGlnYLayag9vZQ2yBt0n8EW75cfN/eZv935allKVti94m8Z291olvp+kWMlvbafDbxSJjKM+WOWbp825v8Aa+9XQQX9zD4QE+mI+kS6zCyxzSRkJMI3+ZUY/wDj1eofsmeHS/wx8e+HfEmlmOaBTDqE9ztDI67gic/3dv8A477iqHifU9L8S/C3wnZxwSrp3hy/ki1K7WP5IlmZ9nP+fvL60mrKyHe+52/w48e6B4P8B3mo63pp1LW54mVohCJcbNyqnPKhvvbRT/2V/g3od74StvEOoW6y38V+8wEn3fLCbUR/90jd/PNeZfCiPT/EN/HJe6pDPZ2mpKotnBDTQ56N8v8AEv8AtV6J8RPjlpPhXXPE/hLR7RY7G+EFxBLalY0QgJ5ihPl4bbj/AL6pp9CGtbnK/EOTwv4K+Nvit7EKttdWSMgsgAtvMy/MV7dVz6fNXnY+Meu6dsnvJWuJb9F0+fzlDwxqePvHdhsf7v8As1zH7UXxXg+IfjHT5NE0v7FObeOJ1RgG3puC7cf3d7V3dvot5p/7PvjvwjqNgItdsHttVmaQgvjKszJt/hULt/4FWDlKM/dOeTcZaH0eT4P8M/C6zazk+32/hTymL2sqAmaTpI3X5t7HP/Aq84/acvoPC/jn4VeOltEmkvFeK6ubf5RONibN3/AXb+VeZa/quqal8Iv+E00Yiw0x7T+zdU01D8rGNtqybflyW3K33f8A0Gu68bfFHS/GP7OGhaTe6e9/rEH2aW3MRUrGyOu3cM7hui3L8ob71a2Vro1XvKw/45+Br34d/D3wzoWmXst34Z1S6+0TiZNws5Plw6vgFVYPj5vf1rtdZ8B+BH8VaVZeEtKXVXv4vOlggfzIQi42/MeU3bjllbjC1xngr4l6r490DX/hzqlhubSrSa4NzPIxeO3x9xt65O1mH3sbdq/e213vxX+LujfA5NG1nTLS1utVutFSBbSNP4PlZW+X/OFprewKFmYXiWxn+LWsaF8PfD1zqugabpElxaatPneq5yVQ4YZ/1ThSa+UPiJotx8H/AIkeOvBmlXpv9ObykMlx94/xruxxuVt1ev8AwS+LC6L401fXfHsl1p2n+IYzexi28yNXctuUjYw/n/drwn4w6smpfEbWb3SraVrCW782N23crt+63+1WNf4GmaOTSsyz4I8EJqV/ph1icxwpIHupoX+6Pvbf+BVa8c6dpmm/E7Wbfw/P/wASOR4pbQyEuyAj5056Kp+7Xt3wf+JnhbwB4RGjwaQPE3ie5na7QhF6uijAYq2Au1f9rd/vV5Df+Gry18f6va6okceoGRrvykddpSQ5+X2Xd/6FXE48kOZIwS0ucprCoNZFm7iCN3CSSJzsHq1clrm/w5qGxHE9vgt9oTdtOG9+a7TX4xpuuXMksG2JH2lXP4FayNa01NS1C3ePEcWVZEHNcyxji0mgcrG58JPDFx4w8UW/h+8H2e/nnMWy4Rtsfyb1Lqei/d/76rH8Y6wdM8YXGjxIINTt5nhkhjB2oYyyMfzTP/Aq61ND8V3ni20ufDZefW72NnLQcMdqr8nHPRV/75qhceGptH+Juqp4g0+XTvEv2QvdwXL797vtO/j+8K6VVV+dCi7e8Yn9sG8ufOESwXMabXMf8fviu28NobDUraO9vw+nNMjTojk4jYru/wCBf7Nc/wCJF06TTbR7OyXTZ4v3U0yf8tMt8u6orO8S0eNJHDpnhq55YvWzE5JrzOu8R3/hPW5tVitJHa9t7tltQkbj93/DuYrt/wDZq5/+zZ3tvskVuqHO5HZsbaim8i6vLiRP3Dt8xkX+I/7VReJ9B1+zh0qC0lnV7tEuC8RxsTd8w+9y3+zWjrtv3NilN2sWN+pxeGrfUba9aCdDsktnTDbvu/K3+z8v/AWrUt9Qvb/4eaprNveyNPZyeTLCRnbn/ZP+1/DVT4g+JrS8vNIsLCH7FHbCN7u1f7wmG5Gb/gQ2lvVlrvNBt9Kmt9VSIp9i1CMxXSwn5N235ZVT7wPT/vmu5Pmjqbxd1qca/icy+H/sV3bWkobDbxCEy3rxWLEmlXqxfabSeAwhtkiP8o3dmXdVO1tb+91XR7J4Y0Md2LeSYnCcthWb/wAd/wDHq6HUvB9ymq6jeSGNBp8h86KN/ldt392vJrVVF2aM3U6GbpXh3TA8c9vqEctyzF0jcEf+PVb8Z6DqHiG6luykeIIetuPv926cf8BrnfDHiBbPXUMkqvbPdJKEc/Jzt49t1bmniPW9R1zULeR7SytrgMdn33B3bjt9Fq4KMt2Yx+I4m78J3KeBdU8QebsNtNFEIZQQ3zMo3fqtamgu/iTSvsc6b3iDN8n+z83/ANlVTUPEeqT+G7uDzI3szuzx8r4b5TWH8OvEaWesxRTpJF5x55w23++tehT+F2Z1R2Ot0txok8s8bhY4OpY5ro9E1iC31m5N+/8AZcc8e53kGwBnTKfL23cGlu7k6VY6jpf7tIbrazlo/wDWj+H5q9e8N+OfBPiP4d+L7PW7Hy9Z1LRILOIrBvxNCr7XDD7u5tjbf9n8vPjF1JNHA5S57HgWh3EE2lahZuA9zdT7nPVSP9mtjxPFB9w3azpCnySgda2LXw1HdeDLO7t9PEFxZ/I97Hx5wZfuv68/xV57YGO3tLt9VlkWdJCv2brnn5fmrClRcpnTBX3JxHLeaLFp1vlpbkqySA44P8Veq6lqvhfwz4L8Nadd2EF7f20glIhId5nG4fl0b/ergPDFheeP70ywOYbOCARCZRhuretd/wDBPSrCD4+6ZBJZR3VrBG/2h7350O75E3sV4DOyj/gVe8lGO5c5KDuypP4X8Z634h0+5vNAudDsLohrItbnbtb+W75f4q5Lxt4T1P4J/EnV7SfVRcX8qJN5q/eQMGGxs9f4f++q+7fit8b9L+Geqa9pXilzHe3mmifThbpviVgHAx/Fu3Y7dq+A/FXxRl+J95fanqcUc95M+wFxjy2C7VH5bawxTlGDktiZNtXOb0eEafGkSn91H9xf4a779mD4FJ8Sm8eag8klsLCOd7K4Qk7LkfNnb93b8v8AF/erI/sCXTbG3lvNk5njVcwjC7v9n/dr1/8AZq+Kw+C/g7XdP/s9b24vmeW4kLbSz7e3ov3v4a87DV1NtSZyqfNPlR5p8PtekuvFWk+K9Rt/7Ukhnlsbiy8z5iNmfmX+5/4795au+KRrcd5qPh+zSG30bW5HvfsMaZaCYOo2fdXDbdnt8v3a4fwvrcnhPxheXEUcl5ZS/OYQcYcp8347vm/+JrYsPEEsN1BqF/GYpW3RIhIO9SG/+KqHNOejJ5rHp/gnxhZ/Dnw1qfhyLSje65dSJDJDLkrLldm1vT5dv8X+1Xsn7PfxE8N/A/4farpt3In9tNdPKLXA8wY+VUfv/DnI3ffrybV4vFep/CHw9aadoZv7u+umuLKS3jeSbEf3i2F/u/8Aju6uF8c40ewsZ38yLxBJlJ902WVv9pe20sv+Wr16S5VqaRSspM9o+BS23jv47a/qOoXnkQajqT3bCN2jzKwf5B/46P8Avmul/bU8H+HPBnhywv8ARs6P4hhjaWGaKU7pvnQEHvn5i27/AGa19Q+DGjeFf2Z7O90mFm8TtDDqCXqOfNkmYhnHsoQn/vkZ5rzDxDolh448NWmneIb+6S/mRL6HUpN00uxdy+Uy7l/vNtrSo1bU6oPS7OK0O5j+GOiagL+7s7q2vjG80NxGz+duXKurDkH5j8tS/Bb4Q/8ACydcnBeVdPl1byZIAfnELIxVlYr/AJ2tXZfE3wc/w20rxHoGq2YvY9TjT7Jc/wDTRB8ir8v+fmqz8M/ht4s0bw9o3izStVisppL37FcWzghUkUblLH/gKr8q/erKkrIibu7IxP2kPAfjjSbfTrzxPbNL4c0e6+w2s8KqkTIFYIdg+b+78zf7qs1cR5X9t+GEi+yQqWmXZeZ+fpyu302stfWPxn8X3PiH4PeO/Cd5C2o+KreNZJYoQvlJH8j+YrHjGAeOvNfKvg3Q9X8d+JvD2m+H4EvDeQQ/an+ZIoH2fPvPQcqx21lVw3tXoTOCtdFX4haJZ6FpmjSCQ5eNmkwenPy4/wDHh/wGvO9O+IyOrxxxywJ90o4rsPiRYy6NquuaNrMozpV0bWba+cDqu3/ZrhtIsdGkmvE+0lZBAZY1KEZI7c14rpwhNwaMWrLU6HTftPiiPZb2/myA8JEmWf8Ai/hrGvtdjhuYvtKFYodyfOneug+GnjdPBupxXkUG8ZKuj/3T8tXvHV34cuUBEgbzEV/Mhhw0chb5ht/9mrT2HLrbQuL0szzXQWGopcpdeW86DeqS/wAS/wB2tWCcCLFsSk/Y1U03TJE07ULuUh72KPbCsfCNjv7VJ4ctzZWUWoSTRXHmv9xeNtYyiieXW9zpINVsnsHjv4o5M9CeMN/eWtKDQIGR7yAbSsbNvIzWLrIt762F3BFsnY7njP3TWvJr7zRYkf8AcTx7pAvH4baLJISjG9rnPfZpEZ5JJd5PzKq8KtXfD1xqMWp2GqaXc2lvLbPvSS5BKttOcce61T0+c6lNelIGW2tV2vI57t90L/3y3/fNLbaZLY6bJJFOJ0z8+P4WatITd9S3vcqa3qUuveJ7zUZCEluZjKxHCKx+9UNzYS22uxpL5d1GcYmgO9cfxVq+H/DslzanU5yfKY7UQj5WIO361UmiNn451XT7nMUFsEwinJXem75v92umNTlTY1NrYl1ZEkv7Y20WyKM7Sjdv96su/wBHebUp5REPKEn7xv4Wq9rGv6fpZsjsDyZ/eYb7+5vlDV0en+J31y3NnAkaWhP76Ly8M23+9VPnlDmiaO9rnJ/YhpGk3ktoiOJIfz/u0zwhLA3ha5SRxvMhcstbGq61ZOlzplvbqrn5WdB0rJvYYNI06ws7OI5jT99uriTm24shJq5wljeH7ZdylJMNM2G/i4bH/stej2Xj+402DT57PMH2SeJxuT5d4OV2+prk20+DfPLJIUH/ACzTH/s1dD4M1i5tjJpEtms8V19zePm2rXQ6ai02ZzjfY+rvgLaeItB8QW/jHWLOfQrDXbxHe/uSqF4mKll424Vtvy0343+EPh74v/aa1DUdZ1RJLN9KSb/QzvJnQbdrfK38K5/75965HU/jtrreC08PXse/ToNiQo+3cMFdu35eNv8AvV5Z4x8aXmt+LdU1VSq3eqgIVt12Kny7WZfm/i+83+81etCcJwub0o2jqdD4n+KPiXxf8OtG8NSIn2K0O9Hh27iV+583b5dtdinhLQ5Phz/apuLmy1uM7xHcE7HT/Z7bvm/vfw/98+P20svh3SbezEglkk+Z5G5ZOe1aniTxvrniKwsIHlLWdoNsa4AX/d4rwsY4zfkjJ8rbOlhvbvxboxtntJZ5Y43eOFRltyjP3e/3a5Hw7qF3MqarOSkrp0blQtJonxEu/DdyZzL9l8n5jInPzem2oLTxVe+L9aFtZaZI+mSRu815KcNvbv8A/Y/eavIhGU2uUhzvoj0Tw7HZ+Lb+8u9Qt0e7+yv+8ywzuHzNt3YP/Aq8/wBGt/8AhGtdYQaIL22dzFMZd4SP5vvcVb8+78P3llLGTiIMkif3hXeeHPi1L4dtzaJJA9lM/mvBJGm4nbtY7m+b7u2qiq1OruEG5OyMl/iRPoIg0az1FnispHlgIyeWGO/BX/4pq5fRPCl/qrSyF3is9+6S42fpWNc2AtpfOf8AexxzO8cjH+Hc23/x1ttW4vHmoanbmDTJBEIg3ONgr0fa1JqxUuaJ2txptlCxeRy23pIB/wCy1neYLB5CjhEbqMfKR/u1zen6xfyXUfn3PmkjlT92tbxXcXDYjeDmQD95/Djb/wChVjOnKSsjJO+5leItcGsS+RFH+9PylxxVL+zbuGD7Hc4Qj5uuadD4O1Oe2kvUKMAd+0bvur95v++am0VHv43MEYkkI482T/draNNWSRotXZFjw1rN34YjeCS0i1SO4Logl27lJX+FttdV4G8QvpmoPcXsAWMAoIjuKFCvzBv/AB6udjmk8NOl7eRq5i+SMMP424+7VH/hI7u71Q2b2ip53ziYnGPmUf8As1KSqVFyo0UXbQuXVrpVjmSWIRR79xmhHzfMf7vetiS8Fta2QgmjYH90hRPmqxp+mWVnpeq6nrdvDeafbuiiKYZU5/2akaDQtYe3n0x5IIGKsIS2UVv7yNXl1pyhGzMZPlWiOp02K2s4U1DUHjXA4ef+H3q1pXi5dallNhJNLCNyiTZhXH/xNSX97pjrGlxYLe2kaBDbTBSp2/3qxLnxJIum/YtE0yDRHL8vCN7dfyH+fvV8pSVXE1JSl0NI2tzSJb/WZfOFnc2zIT8yTfeV/aui0TRfEk808+luUisYHup1yBsVOc/erIF3cW0Fol5seRBuMrBQWreX4i6pZ+FdZ0jSxbIdRgaLeU+ddw2ttYf71fTYahBR97UlrW6Mab4pXOsXKXctx/pIA6/w4/2aj1HVItYke8u0NwXfe7AfxVwuk2WgaNq9vbauZGG9fMXztjMo6rWtrmrW3hnU7mTR8XGkGRmhRjnjd8q1k8HShPnW5jebep6tpXiLw9F4b+yWfnrrhxLCX2jha9u+H0Gn+PfC15p2o2Vs2rzW5Tz0RUlK+u7vtbFfLuiR2l/qttqkUZQlDjn7oK9K6TXvGsWm6hZ28emXdveWJVLp4Z9ize+3ctdWHxVNycGSopdD3rwT8MNKv9Rsre7vvOt4GeK5sthi86VDt59sr93rXepoOk6b4r1kWTQWNoml/ZJrSBlXzJDubhfVVx/31XzXoHifw/f+Io7nVba7tdPHz+Tps2za23720/NXdWfiX4XwarfJDBfxts88TtO4lc/xJtXt/wDFV9RhnTlTutzrpxVvM8L8f/ELX7W00fw/qFr9gi0t5kCKMsX3febP/wAT/F/u1Lb6tb/8SvVLd/NuzBucug+RsYYf+hV7D4B8E+J/HOt6rq2o+FYrjQrsssLai4SXC8JjPJ+7jdXzt8SNK134Y+M7nQ9VEaOR9ogVnX91EW/i2/Lt/u/8CrlxNGvFKaZTp2Whc8YWR8b3UVxql3LPPGmyD52Plr/s15N8QtM1TwRFHcxXavYySBfOQkOHx0b/AHl5+WvX/h94k0CyvpLzxNHJeRCNhGkMmPm/vVqXfwl/4W5q2iSWlo0sEMzTfZ9+UZPm27ux2/8AxVeclWnNSqas5bybuzzfw1L4k0RLS4/tyZdOuYd7xzbto+ua6S88N23iLW7Ke41uS4tpNpnMIxgZ+bao4Ndp458EaRo/iHSri51SbWY7abbe6CYfs1x/shV7rnaf7rKvy1D8YNSGofFLTNTn0S58NaRdWSWtpJPCsG8A5Y7funqu38q9GOB537SRVpSd2Zfxes9E8H6N4as/BgGrRyTu1wl1bujn+6W+7/us1Y/hv4feLdXttU1QJa2cenQG98k53SIqszJt/wCA16p8XdM0fwp4UttHtNRttWuNQhE0Good8sCxld3975W+Uf8AfVefeAvGdw3je0spFmTQ7u38mdsk5j/iPP8ADtr0KVKzVtGatWdz6T8GeItH+JHwZmu/EPhqKxm8sWiXxgXEsm35Crfe+9+FexeHPh14Y0bwvZWC6Tp09pFCFMksCOH45Ykjua474l/D9IvhjDpnh6SDQ9PtriG5YzOwB7ZLDOPmZC30Y/XyG7+Jsmm6/c+Hte8Uy6hplm8f221s3+SUddisF3f7yrXqRSNUveu0dX4d+CujWn7QMk+nWs0Giw232iPZM20v0wG+9jLN3/hr1nUviZovgVrq31m98iGEt5Tudztj+D3PpXkM3xztU+I2i6N4CNpdWM9t5ckt8X8qEn+8fvDG1TVrUPgAPiP42/tTxV40hu78SC4TTNN5jSPd0Qs3+zj7vHGd1UuxduU9B+HEcnjy91HxhqtgyQXZEWlwXA3bLYfxY/2j8354rg/2ktYufA3j/wAEeI7S2icQrLAPMjyn+7x/vV9EQW8dtCkUShI0UIqr0AHaua8beE7TxXPo8eoRiSytrh5pAf8Armyjnty1K3Qpq6Pjbxle+O/2n/G76ZbaXHJpOit5rlBsSPcv3d/XLf3evy+1eyaX+yB8OtR0UWdxos9jqyxKXnNwzOTj7xGcHmvVPhJ4Jt/BvhhlWAR3F/O93PkfMdx+UH6Lj9ao3HxBvvEF/wDZfB2nW97IImaS8uzsRcNgAetUvdTsZKF3eR8r+BPgf4y+HHirVdd077HPaeHbppQkjMnnonzZQd12/lXZQfGi5+JvxN0XX9L/AOJfbw2jWjxNMR8+W3bj8uF3Mvzf7NV/iH4B+JmjX11rupX8ogvZDHdSWdxlNr8fMn3VX7oryHWPD2qfD3VVnt7m0s7Jw0W15hsP+771ye2SnyMpuyPcv2w/EOneA7TwxcWs3meNJnMXnI2XNttO/d7bmXbn+7XhXw++AfiD4yl9TttBvbS5u7oy3HibUpjGrjd/Am3nb/s+lewfs4fCLT/GPm+K9c1qXU/E6vss/tgWaKKED5dqH/gXfgV73qVhrXw68Ny3tvqkmp2VuWnuoPJRCiZ3O0foF/u1vdSVkNPmWhieDP2YvAHw7s47yax/tS4tYzLLdagRICQMs23GBXD/ABn+HuieMvgzdTaVYadZajf3Iu7YWsaR+TGrbe3A+X7319q63U/HA+ON2PC/hW4mt9J2rJqepk4Ijz/ql9S319a9P/4RjTdD8Hy6XbWkYs4LZ0CFM5+Xk+5NOKUQ3VkeYfs0fAjw98NPAmmXMdhbXOtXsa3c1/JGGlXcPlQN1GB+u6uA+OUej+CP2h/Cuq/Y4rqTUIozc2uwHG19iuF9/wD2Vu9e56T4a8TaVpVlYWWsW9tDBb7U32nmDPofmr558K+FLzx34z034j6jrkWtyzayNP8AsZjI+zorttXHZflVv9nP+9VOVrkciWwftIapD8O/inouvblWG7s/NFqU+ZNvysO/3s/nXyxo/iG48QfHW41nw7HdJI+o7xBFuRvLUfM3HT7vzV7L+0T8Q7+6/arnsbDTpNYn062itbe2jj83BKb9wA/2nrr/ANlaWHwr8YfENp4w0caZ4l1kb7dpkChVbnZj/a/9lqYotLQ3v2hPh/cTad4Z8e+H/In1D7UsU6SnPmLMw2K77v4c4/4F7V81eGPhzceNv2hL3TtWikuJxdq8kNvjYhdF3Fm9P4m/2Vr6a/bImn8DeCX02xuT/ZesSIn2I87CG3lx/wB8fqP7teW+EtDvLDwrocfg63kt/GF9LykMeWc/N83mn5R8v96hOw5bWPZPjq2m3/g3SfB2lW8mn3mjMks023H2YqjbU3j+J253f8Crlfgh+zjD8TdEuNU+IE1xqSW8X2fTvMmP+j53Mzrn6jrXqemfDfxUvg1E12ysri8uLqK6vreGbdLMQwyGO3B4961fBvjDSvEuu+K/C/mw6ZATs+xhuQdirKo6f3T+dXpaxCj0Pzf8WWuzxZ/ZGhGXVpYLt7eGKDcXmwzKrL/vbq7qD4XXlze2WkeLbC78IC5cF714XkfZhi3y9udq/wCzu+avaPFnwJ8O/Cb48eDhol3Mbq8f7XObgBvL+fCsPyPX+6tfWmmadd6tqmpx63Z2V5aLgWxeJH+Q9V+n1rLlhFp2M/jlZdD4l+Fn7PCfELxrqmnaZ4pk0/StFffaExs7Ttu++FLLjt/np6NffHvXvh78Qv8AhFfHVl/a8djGfs1xAvlhl/hkZRwejLXu3jP4L6bqelGTw8//AAi2swAm3vbImIA+j7e3+11H6V8PzfDP4lfFbXtW1bStNutcijfyH1OaTY0uz+6z/wDoK/3q11aRuo9zEtfG/ijVfilqkmmaJBrOo6pPcNbwzFdsQfn5W7BRx/31XlXxL0Txp4D1i20zxRZXTyxJujeIb0XLe3y11+j6xq/gnWdRzE9ne2LvbvE4/eo33WH/AI7Wx4m+KGq+J7qCfUYFu7ZhEs0chb51T7v1rjqJt+8Q1fc898O6y7skH2M+fJG2XYYUitzxN4OTw34Vi1e4lmiu7kbreIgFZQpUN9PvfL/u11Hw/wDBkHxR+IEkXmQ6XbzybkjiGEhQJ/D6lvvVS+P2gweCPHdt4ctNZk163s43Z1IwtsW27U4/ixXnzoJu6Rhy3djhNJv78QpkDyyOdh6f8BrQe082MSRpuP3iiD5q5W31G/a7MUUB8xz0zwVzWtDqviC2vLzS9OtFe8lCxOAF2Jn+854rF4ScttifZ2dkb/ggXena2dQOjnURGhQLMcKjH/63H/Aq9Y/Zo8ODWPihZSarqFzor5ZM20nlvK3ylV3f3f4a8rtvBnivQbGKLXdPl017k7YZ3dtqnb/Cx43VleGvG2p+D/GaWU8n9rNbzoiGHnLfw7fzqYYeUJq+xlyXmkzuv2h9FTTv2g/E0P2mXUBbNFiWZ9zSful+Vv8Avr/x2uk1vxbbeKrnwLv0tGi0oP8AaoXjQLMPkXHHsrbqyvjrrWsxWula7qvhoaa985YPC/mNMzNnL/xbsBm/4C34dR+zL8MLv4xa9M9758GkW8fm/arZAvzEbVXJ/wCBf98118z5+6NpyTaW59N/tOaZpPin9nO61e1RYUtI4ZLZgMFA0iIyfr+leP8A7LHwu8I6t4G8T2l1b2Oo69bycS3EKllTb8u1u25lkrqNA8J3Xj3w1ZeAV1O6urOfUTNqKSP/AKqCNun/AKA3udtc7+2V8NtE+GOg+FB4Ss/7Ca8llsp3tnPzptX72ev3q9Wytc6OVSVkeyx+PfBFn8V9AeNrWAJoreTLax70jdnxj5P9kMM/7XvTf2hdZ8P6v8OrrXIPEMMN5pkyvbx7tju/Tytp+bJ5P/AfTNfNv7M3jHRPhd8RgPEEVzqdzc2ipb3CJ5zI+7+Efw17l8a/gzL8SNM1DxVdNdPrNxGiaZoltHvxGP7+FyWxls9B0rS0dFEpNW0N/wCEOrXPjDTLXXPFXiS2uNLt0WW3tZriI/PhuZf9oD+9zXWr8Sda8a66LLwfZI2mwHFxq18hER/3F6mvBP2aPgpqmieI71/E2lNdxW+3fZzHBhJ6HZ37f+PV9gRz21oEt4lSM4+SBAE/IUOyKitDKtPB1r9sjv8AUZH1S/RcCa4+4n+4nRa6BUVAAoCj0FRR3DtIA0LID3NZviXUL2w05zp1p9u1GT5LeFjhC/q57KOtSWcv8WPizoHw10h11OYSXtwhSCyh+aV88Zx2FHgD4oWvjiG2XTtH1OK1WLa9xcQbYkYD7u7ODXFWfwhi0GXVfFXjR/7X1PY9zPqEMgKwIoydqOowFUVmeG/2gfCPiMuJ/FEGiaJaJiO1tS0c0zbv9jLY/wB3rupxu9jOT1scppGn6z8XPGvjf7D4V0280qXUjEdS1f8A1exNo2Ltyd38X/Aq8T+Nek678F/EPiDSrb+yoLPVbXYlvbRtItupDDAO1WVvm3btu35q+zvghHZ3Xg28bSLO90rTJr6aa1kmADTIx4f+n/AetdFqfgLR/EFneJJDFJfP8n24oplBA45puzdmWldan5pSS/DDwr8HPPtI/N8cSzBUjeZnYNv9ugx9N1e+/sn+K7HQYr7UX8M3F8su1Xv7SDzGhVfvbsL+P/AWrwX4yeDbfw/4n1G2jSSV5nZhIYfL+Ziyt/3z/D7bf71fZ3gHwfZfCv4CWt94eLWmoX8SNJcPKTvd8qv3uBjcP++axlFIwcVz7Gul74Ov57n/AIRPQrXX/EGru8wmuYVjEb/7TMB8o5O1etfPX7Vn7P3iq5udO12C3trq4kTbcw6VZskNsB/F8xbd3+bjbtHqK+hPDH7Mun2GmwXcmp39v4gdN01xDN8gPoq9q8/+M3xCuvgNaajodjq0niSfVbSRGS525tm24+dt3HDZp/CavbQ9M/Z08GSeA/hdov2Kb7a+qSpdXBHKojLjK/8AAVWtr4lN/anizw3pEVu2sRXDyNc6es/lgIgzuc+nzdD1xjvXyrafGmy1T4P6PFYPcWus6fb7IHsp/LVmcruZvm3ddx+XuW/C1qNx4m+E1z4a8UaVq91eapfR+TffbJN6ICytht3b/wCJrVpR3Yonpn7Qvx11z4PvdaHLZ6ZDDqlozWCRhn8lB8rfKNvP8VfDPw01uTw9r73eqWUV5ZzncUmhH3n3Fwq9j/drqviR4l8UfGv4x5kmt9S1GKDYFd9kNsi/e2+p+bO1f71Q6/4U1jwTPo/202H2i58yWC4s5vOT5Nu7d8q/3q86rWjGaXYUn3Pe9Tku/gFceHtT+HdpqM6a7bMs39ox4RixXZ1XrlW99qqd3zV418XfHvxF+HmrXd9rOsJLqGvgyy2MTrsPO35mHyr8v+zt+WpfGn7RXjX4ieK9Ct1EcUOlI6h44VPzsMMdpX02/wD2NeX+Pba5v9YkudRM07vGql5t25dv1/8AQaVTEKFlF3M3O2hcj1uzuYbfULiAXQhnR5Lf+/8ANll/4EN1e7eOv2hPC83hHSdB8I6JJ4buZdnm3MAIO3+7u/z0rxL4c6lqOg2FwbLw/L4gtymyREjWTaD0ZqZ/yFbpAIhBgluvT/ZWvP8ArEabcrXZhGqlfQ7jSJDbCcITOJtzl7h87dy/e3V574x1uHXJ7KzkeRbe13NlU67u9bWo6JcaukEd5cfZbNBu+X7x/wCA96xrzX/D1po+oCJJLi4JEUG3nZ9a5Y/vJ871KjK+5mX9vpfiHULS00SzkMq7UAunX5mLY3M3Za6/x78D9f8Ag34f0zWfEMthBJfvthht5GmYjrsbCrivP9BAS8E8UiJKXGcHp81em6z4kn8V31peeJLk6lFajyre2mmfYi/xMuW6t/e/2a7WoQW/yDTe5rWH7THjW20QWWnx2dliFonaCNUdl2/L7CvbPhdq/iy8+CWm+EdO8M/2RBqSbLrXPk3xwyn53Clss/zMe3+zXy18OtCt/FHjy7sbvWItI0suq+ZMAV2fNt3Mf7x4/wC+a+gh+zN47fw9LqmheJLaLw9CpeBxcOjTIOdzfKv+Vr0YT0V0a3T2R4N8Y/AHh7wL8RYtE8NajLfxxJ/pU8n3Y5Pusv8Avfeb/gS17D4f+IV38HPCcV54s0e11vSygWwluNjtvx8oXO7HC/3f4f4a+XtY1kSWMtzmSQyOXd5e5LfNXcHXbY+CdL1C8uLy/vYCiwQXM3mW8X3eVQ+1W5KHmTJ8ruzEv/Emo/FHxRd65qkr2sUjs8MMf3Ygpbai/wDfVbsPg7VdWEiWyRS2CRs05Yryv+7Wb4k8U6r4tmgltLeForaDgW0Kpux/ewv+z/8As1u+HvDkniLUrS3Szkvd8JcpG+PNC7eP/Hl/8erklB1JbWFKSbszEFqILaPUEv13pN5Xk7/m+u2txPGdtbaDPbR6XYT3cnyx3UkALoW+8c1L8Vvgt4g+GPhO08WeIPs1rBd3SpDZYIlTdu+9lV5+X+GuY8AeFNY8b6+lnpdgJZfvCWaTYm3+9uo9hyO7G4aXPY/AGt+I/BuiWFho0UUup6g7Nsi2F0iPK7s/KP8Ae/h3VU8RXugW1zc6X4tnuoLuzQOLWzKl8v8AxK/T/gP3q0tb+JF58L/D7+G3fS57+GN0zFD5zgvub5W/4F92vm7Vm1O5uZb2e7L3lxIGkmw25+fu1o5RS5ZEpcuxqXl6r3Un2OCSzti58uOZ8vs/h3N/eoS7S1BMn8PzBv7pr3j4afDzQNB8LjxJ44htLi0mQeR93dE3rt6/9814PquoQeINVvZ7ODyrKSd/Ii6sI9zbd34Vxey1vbQmK53dlCwu5pNSnd9kUWNwVRXTQpcT2EpR1WCJN29yAx/2d1co9ylq7hP9YDt3fw1YW6kuohG8n7jui/xVlOnrzMjZ3KniS5vNZaC7uZ3b7KmyGNR8qD/4qvRPhb4hh8N6HqNwdRks79odoeHKs+G6Lj/eauE1IPsSKPKof7prX0Dw99ptjlyqRjcV/iNdtGrdM3jJM978Aavpk3gK70O2jsrC9u3Kfb7qESPEjfe+b727v/wKvP8A4leDNE8ALbx6P4hPiK8mm3Tho/L8s7fvf5+78tT+HPg/r/iHwlceJ7O8isNHgheV3kkbftDN/wDE1w+r3KX+mwQWAkZCjK9znofx71VWUWrrcNPsmIk8tnePcRh5ZHfds/iz61ZttKe5keQoN+Nz5P8A4771X05RFeQxuGnkzt+YV09rBYXWrAy29xFaE/OEmxurl50lYyc7OxT0fTXgUyueM13fhz4hahodtJDbOtum0qXaFC3/AH0V6VkajZpc2/n2VpJb2Rxje/3v9rdXOa1dWmnx7Li527jtCpUQSnO7NKSW7Hx69BcvO/lm4lJZE7YNPs4gL+CSeOReVV268bv/AEKpNCmtbKyMtxFuT7ofP3ah/t4X1062knKetddfVciN5Lm0OwkYJIlxbyGI/dQpwy1p22jaXD4Uu55NYlg1GMFgBDvz/wAC/wAtXP6RbW+qH/TdT+yxRD52RCd/5dK6yT4XaVbeDLnxBP4tjYxozxWK85+X5fmPO5v73/oVcFKlZNNHEklKyPKNPsTrmpF9QuTLpluEY7B80xb+ldfNqsut3gsPD2nyPbWsPz20P8PuzVwiajeW1m+nWEEctxdPs3v91GLfxf8AxVejXXgPW/gx4Ytp73Wbf+1NZ+TyLb53QYy3zdtvyiu1RUFqaTagrM1fBPwP1P4iaDe6ve6zDpttahn+zKPnj43fe2t2/wBn+Guv+H/w9sNe0WfSNCS1i1uQ7X1K7mLtEOnC/wB/d92vOPCviPU5rL+xrad4LRh843/f2/wtX1z8N/BPgP4afDw63ruo6bPcyIsu6zLJKRtXam3dlm3Zb6tXXBpqxcUrJs+Vb+yu9c8aJ4V1HX0gsLGdn+2R2Sgvw3Kr/Fu+b5v92vUW/Z81fW7C71Tw9CZ/D9pC3l3Vy+GuHX721f7vy43ba55/CVz8QvEWuePI5LXQfD9vva3huXw8iqvy7f8AP8VehfDrxV8RD4PMWj6Rc/8ACORh3NzLhF2fxdV5q3BdRyTWqPn6109k+06lqF3Da29sdgimPzn/AGVXv2rS0fxIdcuZItNt7nI+55MbO4/Ja6/xL4Y8IP4VuNT1DUbrUdfvJz5WmqdiQtv6Nj/Z/vf7K19L/s/eH/h74f8ACum3GmtbPrEi4+Ytw/f8Ov3qiFNr4URJa3R4f8IdS8b/ANstoWmaxc2dxJueS2mhf7R8v8PO019Aj9nq28UaOI9S02C3v5JfOkvJ2Lyv+e7aeayIfC8+k/G3UvEGn2H2+K2xnPGPl/h9/wD4qun1f406bPoWo3JuBb36JsjjSQbt+cYxXUtk5McW+qOm8KfCbwp4XkhiXSbdpYogm6TEoz75H867qPQ7SKdZ7eJIuMEIMAivNfhB42j8Yac9k8oluhu82Reo+9XqcRjtrdI03OqjAxyavltsdENC1Td2CB61i33i/TNNm8q6nMMnZXHWrCatazeVKtwpL/cjU9aLXLualFNDAge9OpBcKKKKBhRRRQAUUUUAFFFFABRRRQAUUUUAFFFFABRRRQAUUUUAFFFFABRRRQAUUUUAFFFFABRRRQAUUUUAFFFFABRRRQAUUUUAFFFFABRRRQAUUUUAFFFFAHk/hHxAlnpsWmT4gMSMqMzY3Vn6544jtn+yG4j+aTbvy3/fNeIeEPiWLy/tz4huJZxniVTjd/d+b+H/AIFXQ+NLV9StY9QtCLW2ILxqXyv096lzVr3I5lzHsel3cF1bJHKI/L+7nGPxrx7x9430+1lu9K0+4DSSZV0jDfMh77vu1wOofGTWdOs1062nRrdAV3MmXO75a8g8S6rqFtcRzx3vlXdzkAR/Mw99p4z/ALW2spVFJWibKKT949/+Btv9m8R3EkRLSR7m83rtXb1/OvatZ1m0tYYo9Aie61ORv3jw7gmTzzXyP4D8N+LLa5NxFZTokoXZdzD5T/e3f+Pfw19O+BvFsvh7SPsmo2aJOAzpN5a/Pn/a/u1pTbtqRJWMzQvhrqN1qUk+o3LLKTvdYDswf9n5eK7K88JWGmoiPqN3avGd2wSt/wCPVln4j3uoX9ymnyWnmwIGcfKWH+FYtt8RdKt5pZdXvXWcjc7JHvb71XoZe9e7Oy8LarFoVyYpLg3EDv1b73P/ANlXqFqgeMSxHg9q+cNT+JWhJf276Lp9yiAq88sgG11/vDFex+G/ip4Yv7CAf2tbQS7M+TI+Gpop6nZJJ56FT8uRg15bb+M/7D1W4tzEXuROVEac5XPH/oVdfpvi+01XUJIbNw2fuPn73vXgOvfFKw8G+Oby9kkiuAN3/fR+7t71EtDRLRnoniD47zaSGUWMaEZ+WV9h/rXLLrfiT43TXFvazpp9lBGruE+teWwfD7x98ZLmXWbOGO3tpDuVbj5Aynp/n/2Wuz8E2Wt/C6/eK7dGvzhJIEQ8j+ooTuQ5WWhf1n4JXvhHSpbm21lo7g7n86NMMn5gZrxXWIvElraSQvol3dO53fbYwdpwfm+Xbz/vV6t8RvF/jDSZQb9IrW3mO6OHYRvHo33a9B+EPjGfW3J1XS3NyU2QykZ+VRu/z/u1nyJuxnzNJOR8d3eoW+mfPPEbe5jO4h0ZCG/pXZeG/FOpwSQXMV6PKYdv4ffdX0d8eF8IxaVYf2jY2k14tx5jWjr8xTadxP6V8t+P/EPhiKYReGoHs7dvkmjZcKrfxbV28Vm4+zV7lKDktD3fxPH4wTwT/aN5qltqFnKn7tCjB03LhTU3wJvLJLG4lv7m0W5djsjnjJ2norL8uM/LXzfF4w1bUNN+yR6nM9lGP+Pfjajev96shPGF3YNgsdgP8XY1ksRFuwoq65W9T7b8W+Av7bmu9Re2RnMIUSINi/L93pXmr+JNZ8AazbWd/cXSaVlm+d9+V2/3v4a838LfHHU7SCBZ7yae3U7TCx6j+61dJ48+M2neMvDcaG2MFxE42CXbu2bWVun/AAGt+eNrplxTi7M7K8+MFlFZZ07URemU/PEn8H/Aq7Dwn8Z7TUtQsprsfZIURIvnx06Z3DrXx3qWufaUItYysSjnb/E1Y2k+K0gkCCRkAfja5HNcTxlpWK91I/Sm5+I+jRQeZDMbo4ztiGazLm+1DxTbtNpzbNvbsPZq+b/g58V7bSZEOpL/AGhaldpZedvzV9N6J4l0uSGK60+VXsrluo7HFelTmqiujJysZ3hXULzTLqWx1VPs92fmR/4WX/erstOv7e5d0j2rKOoHesTxk9tHa294+1mjfp3YUo0aK6s01CyzFc/ejYHtV9bDTOrorN0XVRqttuZdk8Z2yJ6GtKg0CiiigAooooAKKKKACiiigApKWoLmQQQySHoqlqAWpyXj/wAY2+gWbwmQLIwycda8Tt9ZvPEOpJHBveUyfJjtWH8V/E9xe6/NEZdyc71Wu6+A2lf2jei6dCphUOc/+O15qlOrUtsj0Y01GnzM9l8JXdxdaNCt3H5dzD+6kGMcivAfi5DBovj2WHyzELna8L/3m/iFfRlvF9nvJ8cLLh/x71wHxZ+HjeK7nT763j3TQSLv2/e29/0rrqU1NI4U7O5494z8MXE3gmK9js5kdQ7iZO5FX/hl8VbXxn4L1Dw5rt3Gb/Toy8Uj/wDLWLG38fvV9G22lW1vpcdi8aPAke1kYZB9a+APjHokHhnx9fyadmIEtKFH91nrlqSdCzeqHGKle+hyfxU02CPWHudPCxSEH5eqt81Yvhjxxq+m6Ulgk0jWwPmojPjB/wB2rM095qrr5EZuJfp2rJUFJjvj2Sg8pjHP+7Xz9aq7+6jnr1E7Kxp2FzPcSzyyDZIX/wCAn/dq9YeIp7a7/jZBtXC9jXPtr5s7yM4XIO2TJ+Zfl/u1PDexMMx9GPevKlCo3c5Jc0tWeq2HxPuLC3ESXMiR/eMSH71dJ4M8Y3N9qCR2b/6wqwWI/e3Nt/nXhviJLaCZHspTLHHGMs3d/wCIr6f3a6/4VeNIvCuqW1zJEZxG6y7GGcjdnFelg41HUXPI0pVW1yn6H+F4Li00a2iuhsmC/cPUVsV5t8PPijB4/mSaCPCdNig/IcV6TX2a2OsKKKKYBRRRQAUUUUAFFFFABRRRQAUUUUAFFFFABRRRQAUUUUAFYup2NxqF9BH5my1U7nRf4/rW1TQAtAAqgLgdKdRRQBV+wwG5NwYwZSANx5pNRt3u7KeGOTyZHQqJB/DVrPFeWfFT4ltpsSaF4flS58QXj+Qioc+Xn+tTKXKrsaVzxHxtb/D280xpdevv+KptcoVV2LfK/pj+p61R1b9s9dJ0C30nw9pkTTQwCDzrkbM4Xbv2ivR/h/8Asz2LfaNV8bxrqV/Kd+wsQij3/wA//X+dfjzLpWs6t/Yfhuyj8yzeRkNtBls/dXovpXNLnim47su0XJ21PEPHniW71y8ub24w88hZi6/e61w1no8t/fIBhvMO45r6H8DfAnUNY8H67ceKNNvrK/hgMtrst3Cy/wB3+HmvIptA1PTJJ7mzt5Z47ST99IkbOo/u/wCf9muB0JxblJmNWTkzB8XaOujwWiSW2yWZ9oOzFYwsTPbXFwkDMlsN0m0fc/zmvoz4k+OvDfjf4b+FrJLDytYttq3E4hwruUUM3/jv3v8Ae/DzvxhZ60fCslzYWb3tkkYt7gQR5ZVX5l+Uc/w1PM6drnDytank/wBse3jivLKR4nxuHLdKL+6N5F9pjnLEpucj71UtH1SyvdLljWT97CPkQjGado9s8TSogzGw5991ayTmrCau/I6bwxdXM0HzxidB/wB9YroreGLdvMez1Arj9JsrjS2zFIdhO75vm212ltrz3EHkTx/PGGwpRen8RrjqpIxlBX90x9WQNLhCWB6kHrVeFMg/OcDpTZCb2+cJlX7Bec1aRHtrjyJ4/Kkxuwa4KiurEX15WQ2l00Z8sk4z96jUbYT2xdwWXP3gcVNLp0ky+ZFHt53fL/FRbefNBJB9726fNXIpOnKyKkuXYw4tYGmTCIRmJG/j/havRtKtdMv/AAqNRijiTUbZysr+Zlj/AHflrzyaK3VGFx9wfKayIdfis5pY7UyJGPk5Nd8E69jZXmkaWra9czX7BE3SA9Mf+g1uWXhTXbzRDqsllNcWY+/KiblSuB1LUg93FKj+UMrhutdx4f8AiTd2Wgy6Mk7rayP5rxbPv/8AAv8AgK12uF1YubbVonuH7GU1vY/HSw0+Z9kd1BKxQ/c3Kjdf++V/75rC+P3w3uPDXjHUXt7QS6bf302bu1GIkcuzKG7A7Wx/wGvPvDev3D+JBfWxktZwm0TIcMh+98rCvWY/ifdv4In0KdI7iOeRpnkmG9wxXov/AHzWlTEQUFGW6M4Xg227nnGiWU+gxxSpJIvlyrLCmfmV1bOea+jPi/8AH23+NHgjQ9GvtKe0u7SZJ3uJXG58JhmVR/e3V8/3OlXd/BJP54i8wbQvRhXZeFbiC/8AEPhfR/EYC6Y17HDO7ZjUI33m3DpzWOFrVZN3Z0QqtO8jlrzS9Lk029txGElX/VuD8y1S0/TrNDBIIy8kEiSoEOGV1O5f/Hq9Q/aS+G3g3wBqul3fgu/WW01I+TNGknnKj43blb/P3lryXSnSHVZICSoPy9P4qis6lOS5ipybXMdtqXieXxRqxnkRftku1SgH/fK0+20RPFelaoY7v7HrmlJ9otdxwjsnzMG/3hxXKPNPp2oW93bgNIkyuB/eK1v6r4te70wR6pbiJJQ6iYIq8/wrurWmud8yZjGbbuibQWi14u9xGrGYKhWQ/cbb09q6Lxb4A8SatPHLpmgXP2OW0jWP7NsMU2xdrFcd2/2v4v7teTeHfE8mmQmJwz+Udshb7ze9fdH7Kml6T480K11htUNzcWCyW9vbHqiYX5v/AB4fpXbTjKaakzfnalY/PnStF1CV70OCqJM0JWYfOjZ6Mv8As1gzRm2unil+/G7Kdv3hXsv/AAh9xqHxnngguAp/tW486Hp5iKdzNt/u/ernvi74H0zS/iJcwadcq1vcv+7IOdjsucNTUGm10NnduzOHW8S4ukBH3/4cfK1dYmtW1tq0ZQbY/JRP+B7fm+lcY9s9pfyWhfbLE+0On/oS1c1rXbe/u3nAiSWIBHRP4W/3awcPaOxyOF5anop1iDVIZHScWt4E2pMzY3e1Ydy0h8zeC8idTXK2Gq+eH8ucJIK7XwHpNz8QvENl4bilOn6jfws0dy8J8rhGbK56j5f92uF4KdSQOCbsippumPrYvE814AkbNvBx/wB812Hwq8PJd6tbQXl4lnbXBKtdycrFx1b7tP0X4XeJNF8L3mtpYS6lp0M0lvdTWiErCyMuevP8S/w1z+j+J4k+026bGeGZ2QD7yJ/tV3LDOkrMag2tD0DVtMtodN1TS4JFvXtZ5GjuUHYjb83orcV9p/sq+NYtV+Hmn+Hbq8WfV9LhO6PPPkbzsP4fd/Kvz/uJp4/DlzrenX/2W4ln+yXtmx+bysLtdV+v/oW76+pfsqfEe/8AD/xIgR2Saa8X+zjKF+Uo+1kz/wACWu6jaNtTaPkfosNRt3EpDqRGxRznoRXF2HjfRPihZeKtD0q9LTW8UlpNIv3V3qyhwfz/ACr84PHXiDxvYeLvG9tf+I7nTru1u2iktt7BblC7Z2qf4flVv+BK1Yfw6+KviDwNa62mhahNby6sipI7ne67d3Kt6/M3r96u9uCR2uMFG99T0r4hfFjxz8PWuvhfHcw3mjxRqqPbw/MiFt2frmk/ZV8OrB+0Jo39qxLPZ3kdwP3nQNsZlX89orjZk1Tw9qGqf20V1d5oIb6O8IYtsYfw/L/vfKtSaR45dLm31DTpSklud8bwnDJ/wKvJq4rkqrsTKPNH3T6I+Hnwf8M/8Lz+I1rqcKDStLnMsdnH8iiNy/C4xjaNv3a8rk/aK8WfBzxbregeFtWhvvD8F1IbRbj94pQt8u09+P4q5++8TSeKNbvLs6pdLd6ha7JLmM5ZmDZ+b1/+xWvP9Q0Q6fMYPNac53bsUnjoRXuGbkqfW4nxW8d6t8YNfudW1qFI76dFRniXau1PumsXwFcyWWjz2Dv58lrOyF2Hrz/7NWpB4XvdXtru+OUtrVNx5+9/wHvWN4RVLLVdY+0vukJEoAP+eav2zxEHzGbrSqLU7rSvFd7p873CRzLJZkSia2jL+V/dLMO3y/xf3ai1b4qavdeK4/G0l4l1rFpGNjxfIjhVwqtXW/s6/EXQPAfxF1G88RxB9CvtOeykV9pTcx/iU/w7d1eR/GL+xvCms6pF4blN1oEz/aLCV87djHlN3fa3/AtrLU4enKF2tgpvyOf0G5l1XUbu8li2PeXD3UwTopJztrqPFdjBCmoXml/uIIgrRq/8Xy/N/wCzVV8J3kENskQ2odhfL9zTbnXrciSyYFkG7zFI+X5v71ZVZS9pdGNRyk9j6m+J998K9S/Ze0y0Cad/wlc1rbsy2yAzwzHazfT+u3FfJkumPpYjKIWkAHyg5qBpInuYnjPzp9ze2dv+7Wvp2pC6luEuCvmIPk2/wt/tf7Vb1ZKUbRHKMeSyLcGpeTb3DiMNJJDsIbj+GuMulvbEfZ7gr5nyt5ifdO75vl/76rp7a6E5cEbM/LVXUtEkbDzAjPRl+7XHCai7Pcwh7uiOU84xyGVPmkHy4zWtY6h9gUXEZK54K/3fZqVfDsssvyRbXPTHeqVzYXLG4ijjO+Ldv/vCutNM0SNfxTd6dr0Ol3cEbPqkU6RTeXy8sLHGNvdl/h/irsviF8JtG0XwXZeM9Hjlt5JCi3EDu+3p8w2luNvzfd/u1y3gSy+zaho/iMyBLSxvYLibZy2xXXeyrXvP7Zi/2frOnwaRpwi8MeJ47bULeGIAKJEGxtij+FhsLf3t1dMqezizojLSx4Vpvgm5vLSLURHJLF99P92uC8RvLDcz3kccsUSHajMc/wC1ivoD4zeKNA03xlaHwdcGG3k02NLqAB0/0lPlYsp6fKq7v9qvEb6/dYtKt7yzm+zS3ryxvKhCTcrvTd91grKv3a1im3dldbnbfDaMJ4WvdQ88Wcxt/tBB+8zbcqtcDoFt/auoyXLg4QlndT8vPQ113iXxLFPDe2dgnkRXoCbXHTld3SqHh7QLi0vxpcYZpDIjTAn5gAfmqorXUW25R164vdGml0z94soHEKj58n7tdn4kd9I+DGl6E/zXF1Ir7Or7t275v93+9X2n+0x8DvD3xA8c/DibTjBaXD6fctJNEq/PFDErRb/72WbbXxX4k8/VPG2gWVzFJHFaR+dPbkYwn8X1okk2abq6PeP2LvGEn/C0tB8NXM+NLVJb2VHfCeaiNsP/AAE7a+1PH/jeDSvGmhG2K3y6ZbXWoXsNu4Z1h2hMjnk/Mxx/s1+Xnw8uETxxqt/ADFHCBDHtOFTcWLD6/LXb6D8WrjRPE2sanFf7xc/6J5dzl98e3519hmr0JVrntf7VHx80nx14D8TWNrp13c2s0aQR3ZGIrZh84B4++x/TAryb9mrwTB8U73wd4N1azurOF5ZdQkuW+7NCqM2wcc8pjd/Cd38VPf4haPD+z9438NSlFe/ukurVn5aV9yfKvoMJ/wACr7U/Zr8P6NP8IPAN9BDFPq+mWJKGKQBgZB86n/Z5X8vrmZSctDaVXmil2OD/AG79Ij8Nfs4aZo2mBorSK+trJE6/uVDEJ/44v/fNfMH/AAgHin4SeIdNg1Qwy2esWEeoWEqphf8AcZf7397/AGdtfa37RPw5vfHPwl8S3WsTJ59jD9vs7eFvktxG29yeOX2BhmvGvGvjXSv2hdb+Huj6fZXtt9luobb+0inyfMq+bt7f3T/wGmnZJPYi65Tgde0TxBpnwXg8QCaJ7C61SVLq2SDZ5EmWIK44CsB937q19S2HxK8LeIvhDqu3WLVri+0Zo2jXmZXaEjZjvtY8fjXh/wAdfC2u6Z4sTwH4clu9c0SFI7m406JF3rkKcvtUKzZXPzdmWvE/BHgt9ctv7Gsb46b4g0UTXV/c3EjJFPDldn97+98y1PWyFbS57B8Pdfv/APhUMFpZ3hju9Uv2tbi2AzNNANx3p83RdjL/ALVeqXthrHgbULmPWb8XujyQQy6TrjJj958xSF2/3Uf/AMd/vV8xfD3VbjVdVTW9DQrf6f8AN8m3bHu+RvlPX73+9XrvijxbJo3wp8T+C/EU/wBt8XWd/Dd28wfKsh2P8rHb91Wf5cfxVVmiZRufYVx4kWH+x0ijEs9+wxGDyE2Fi36VD4r8UPo2iXdxYWzX+pRoWhsVUl5GHUYHtXgGn/FqLSdV0/VbqSS98N6hbldOu0U77OYfLsY9PlO4fRqsT/HG68MQa1d36R3WpabdRsFZQuYZg3OO7Kdy/L/DUtiR6b4Bl1L4i+DtN1+7vQss1ybqCEJwgSU/I3/fNben6bcaZ401KzW5lj0+8tvtduitgRyb8S7R+Kn/AIFXIfAnXY7Ozj0R5ImiufOv7Ly+iIz5MX4bs1r6/wCNYZvjDoPh6CKT7XbI8sr/AMBjkT/7GqGa/iK4vfD9xpOq3Nx56xz/AGSZAAilJON/t8wWug1TXrHSXhN1dQW5LhCJJADz/wDXxXAftA/EHRfBXgW/h1CYNf3UW21tl++z5+VvoDVHWfB+s/GLwHo0d+w0a9jVJZJZU3eaSnVdp4+8aV9bDtpc9gRw6hlIYEZBHeuL+IutjwbYp4pbLwaacXqR43m2c4PHcq20j/gVeZ6x8ZdT+G1tY+GNUt/M1GUiCx1fP7iZQ+zc+emK9V1ywsdb8J3FnrtxHPpt9b+RNdgiNfn+X8Bk8frTEcJL4rj8YfDTxX4vtg8cN6q21plukaEKCD7u716pp+kRW+h22m3CLPGkKwurjIbjmvjrwj8ZbDwx8Do/Buo29xFdyXjxWU+z91Mi3Ad+fbkfitfa0MomiV16MMigDkPDenza74Hit7yWVLgb4wynDxlHZRz/AMBrY0PUpZrdbe9jMF9Eg3qejj++vt/Ko/CPz6fcyKwaOS+uXQj0856d4lae0077daQma5tX8wRp1dM/Ov8A3zn8QKAPPPiZ4VfRvFPhLXNEWOzuZtVS0uAi4D+Zn5z+Rz9a9YilOfLkAEoGTjofpWNqdpbeJ7bR5Vffb/aUuo3X2Ryv9K072CRkWWL/AF8XzKOx9R+NAF6iqlhfRalZxXMDbopBkf4VboAillSGNpHO1FGSfauX8JyGw8My6ne/unvJnvpe+0O3yj/vjbXVOiyKVYAqeCD3rnPEMEGuyy6RLM9vbwxLcXLxED5cnYuT0+6W/wCA0AdNWR4g8RW3h+xeeVgzDhYweWNcoPipY6xcQaZoDrf6rOo6/wCrh/vF2749q2tM8J2Wiu17eSNqGoufnurj1PoOi0AUvEOrXFpqGk28xEmk6y32R2UYMMjLlef9r5hXRXNmI71L3z/KjjU+YpHykVneKfDS+INGmtzzNEDLbMvDRzDlGB/z1rR0q7TW9EtbiUKyXUCO69vmXkUCsZ0f26ytL2RW+0PGWmgAfInTqF9j/D/jUeneL/PjmbULCfSXij3iO5+9IP4tvriuL8UWeu+Db/Rrpbwz+FLW+Dy26q3nQKflXc/dF3f/AK6k/aK8R2OhfDm/8y7ij1VvLexgZ8SO4kUHYvVvlJz7UDPR9FtGstMtoZSWlVAZGbu55b9athjIQwbCD9a434R+K7/xt4Fs9T1W3EF7IWSVNm3OO+K09b+0anf2uk24VbdsTXr88RhhhB/v4YfTNAHSZz0pajiiSFAiKEQdAKkoAKKKKACiiigAqrJeQQzxQPIqSy58tCeXx1q1XhXiXxNFa3FnfXt+YLbSfEF5aSGJ8SCNgzKf++lxQB3Ws/FvQfD+vahpOoTNBc2iK56fMGUNx+decal+0xCl7KNJ0aa+tQ+xHVM73PYn3rzTwJ4B1L47+M9Q1O5klh0RJi11eyHLyt/Ci/7WP++V/wB5a+rPDXgnR/CWlR6dp1lHFbr6plmPqTQncrRHz6IviPf/ABIj8XSeDnKOoWO2c7SNq8Z/u/8AAq7rw/8AF3TPBtvfJ4l0u58N3dzcPcrbmIlXJUZ2/KPT9a9iM8YmERceaRkLnnFcf4t1LwZ4ptbzw/rWpaa5OUkgmnRZIm9Ru+6R600r9Cba3Of+EHxAsPiJr3iPU4CUlDRQxwSffSNQf6tXF/F/4ieHfh/4v8PWtjbQM1pK815Daois/wB35GPduM14L8R/Dcfw98f6vZeG9amltfJjlguYZ/mAP3gWHB2ste46D8O4/jH+zVZ2t7BG+sRxzTWFyOHEu4lct/tfdb/61S5LpuTzRvZntHw48Zx+PvDa6vGhiSSZ0Ebj5kAPQ11Zr4T/AGXde11Pida6Jd3t1bW9tI7XCTPtTIVht+u5WXbX2xdeI9LsxmfUbVPYzLk/hSTurgnfY1a89+LGjJJa6J4h2ZuNA1CO73L97yWOyVPoQwJ/3K7u1u4byFZYZFkjP8SnNZPizTv7c0SXTw+2O8ZImYc4TOX/APHQaoo4Dw78Klfx7B40bUJppIpGS1gmOV+zFGQH6nOR7Vw/x7+M/wDwiPxO0G20+2F7c6SkjSK3QyTJhV/4CMNX0PYODEYlAHkt5RH0/wDrYrhfF3wm0bXNZttfNgp1Swv475HVdzTIoXemP9rH5qtArIb8I9CWPwTFcXVm1tf6m811qH7vy/PeUlifXGG4x6V5f+zD4EGh6b4p1Dw/qTRJNq91F5BAfzIxtMJyV4/i+bbzmvbfEXiWDTdAu9SuLj7Bp4TCTEHzHz/dH8v6VyHwk0ZfDGlW1zaWssVheySSSPICCqNgo30/+KzTuSkcN8cdUghvvC+kazC13a2jnW7ozn596oyKncffZflXtXh/ib4pz+GL298X6PZPZap4imjtLCIbdnC7HO0rz8yr/wDFV6H+1Pqf2ux1Pw62l3F7qUVp5tne226QJAr79zN/u5z6f+PV86fEy/ntvDvgqyuIrjS9V0wvdwyzD5HDfMrJng8qv/fP+1WE1domWrPpPwHqtq1jd6Cuv2NmdWt2Pia41AfvVufuusWdqDg8fe4+auA+IXxJ0HW/HOi+FPDlqLTwncC1ttWjSNUE0kcrfeY53Lt2ktk7tq/NXz/D4i1iSY3t5PLBc3+WE2zYlxj723+E/wC1t+7V7WNaMbeHbLVLMNo0WqI76hCm9bhd2XRn/wBkbvl4atU1Yd1Banpfx78Y6MPiME8P362U9on2S9VSArMh/dbffDN/3ytVPiLql/8AHnxx4O8OeEtLkS7sQ7SXOV2+S5VmMrD+6d3/AH1/ebbXvF9+yr8NNfhvpXiu/PS0N7M0O0qvGVCsBxx/DXhXwE8a2nwv8E/EyLy3XxRawedbyZXfGse5eP8Ad3/N/s1nNcysg5lJaHJfD3wvZ6P8Vdbn8WnNzoN/5JtIk8xXw33uf722vZvHHjTwF4k+HniqLzGm8YX7qwut+PkDrsT/AHVRdu3bzXgHh3WrvVdD8YeINQiklv7jYz3RP8Z+6H9vvfN/e2rXo2kfs63eveFdJ1nRopl1Gw/0e/glO9Zt674rhctwu1tvzf3f9n5uZKML3MErO7POfHuu6ilsNGt55U0a/RJRaIR5QKfx+vzV9gfsi+I9CtPAI0m9EVxr2ozJK9qVBZ0ZVVV5/hXH618ww/D290208WT6xexf8JBpUG+C2aMPFJaFcttYbvm3fL975Wr1f9mi707RfhrqPiuWSO48S2qTNaRq+JYtm7am0/L02/w/dZq0pTciY3lPyN74w2c3wn+PtwLCOK4HjjTHt2xHsW2G3YwUbv8AYU/8Cb0r0nw9oXgj4ifFRLE2kevW2l+HU09zNGzLHIH75/i2t19/Wvkb4nePrzxd4hl8SeJdVnnvfsDNpLwAokEwbcI22dP4huXb81fR/wCxbpUngu6vNO1l1bWdasIdVhlDEs8RzuQ+6turpjbobtqLSNrw54H8OQa5eeHvEllbtpPg+Cfm/jWT7QkpZonwR/DHXzT8Qvg3qPwr+HXhfxDd3q3NvrNwVbT2jO+BG3NEVfv8u35f9qvV/wBr66nf4wWlvpcFzdY0YSX9taxs5fDvtLqPbHP+7XBzePL/AMUeGItY8V38OojT4XsrXR5plDRxyho2kTC43KGX7y/d/i+WuOu6ck43syG7txPKPD3ie48GeL5Luw/4994RHmjBKBkXd9Od1dZrN5p+reK7zULlHvZ5PlS5Y/cH8O2s/wAaLDrrxXNqiWsH2eKFET7g2DapXO5vu7fvN/DXHK93KkcAn3JGeX6NivAjiXd02zO/KrM9FsPh/wD8JJ4Z1nXb8pa6PG7JYi5T5p9q/N/F03cK1eYrjT7n7TZgXEShvLjZvvLXYy+I9XvNKsvD8tyWiR02RO+E/ur/ALIrNvNKs9MuTaS7UlE374L/AA/3qqrytK2rK3V2ReGPH/ivw34lXWdCghlkAZUhYgrF8vXla3PixdeK9e8c+G/F+owQXV/rNkLTdYQ/65uibV+Zi/zY/wCA/wDAa6TUrPSkS0vbDSltY7fEU0aON0w/vbtv/wAVWBpvj250fxlBqlpKn2jR5mlsbaY5SGJ/vJ78Oy7q6aFW69nsEX0scR4j8Saf9qeLyJEntZis1tMGDxHp8ynkfxVqeANS0jxB4q0+3uJYre0+d5JpPu7APer+p6zpfie88WXl3pkQ1HWb2K6kuR/y7APuYK23dhvu/wAP3qu+Cfhhp3i/xU+l2FzbaTbyuWje5PTP3Qv3fmYsKurh0tRyioq7OV8N67pTa9qIvJ/tFlBPMm2EffUFtrL7ba39E8Z/YpTHe2hfzUV4w3Lqn3ldf9n/AMdrloPhje6D4kuRd3dtcRWGozWt3BnHTdt3f7LV1PjPx/f+IbqODT9LhtYobVLebbygUN8vy1dNezWiHF6WOG1u4l1HxDqOoztujuZt3yDFbuh3/wDZUlmbdD5n/LRX/wCWu2s+WD+z1ieVxLJN84TH47v92r+t+IX0LxP4f1i8tVurCV1aGM8+d821h6fLXTCT3Rany6nXeM7BLLWI9dgQfYdVZWki/hSb7rf99f8AxNcv4u1u4sXEFuHt5JE+cMfmWu58H3ttrVpqGhXkYuILgOqRTcsj/N5XP/Atu6vHdc0zUZrm2kuc28tuHiuEkHzNj7rr/wB8/wDj1Y1aKUuZA1f3kGkaVbyvJbxF1uZIy0ag5+6v92meEtfl0Jrm2OZ57yExOnVCh3f/ABS/981Wl8UWdt4o8PyaZp0Vu9hZfZ5nHP2iX5fnf3+X71dBoemxvqj3jJud92ABj+Hgf99VEYuD5mZJ8rM/wlaXGvPrGlXBKIkMtxGOjIqj5dv/AAKub1JrzVbWyu0t3lktrc7DbjLbG+99a9r0HwUdMvdK1u7l+zpqFrLbyQ5G6Fj901ofBb4UW/j/AP4RS1t7cLeWM0kuoxNx5kbPt+bLfw/3f9mumhHVs2jK2xy/hy8t/FvhQGXDX1sgwv8AEcfL/wB9VQ0vS/KNxcICqMfutxWv468EXnwJ+IaafciP7FqG+6gRDlo1z8yNWZ4pvY78HVdHEi2XCzRzbRh/4vwrKtQk5pwIlT5pcyJdX8b3uj2f9kWkv7yXawhZ8qnfLV5t4ghddVMRkluru+G5/K5bP3fu1p6JPF9pvLm/B+1TIzRn+Ju1b/wf8MSa98S0c27y2sEe5yx+6jN8v/jy100koaI2VoqyPS/CuiP8LfAtpJfgI32P7VN/tH+H9f4axvh78Qp9EtfFniT+04bC6uYEaNHhR2mLP8y4O4YX5flx827/AGa1fj94g+0xxaPBJG8kcflTIDlQpLf+y/8AoNeNRQx6nfadp5j8i2hGyTyT94bt3zetZ4muqKTa1MqrVrM6/wAbePdb+I3iq31zxJqYvGgjWGN1j2bR/u1yD20M95f2mniSK2MzPGzHLfN827/vqvRJU0e6Fxbiz2wRBVBR8N/sndWP4l042V/o8OmAp55/fMRlf+BN2rwamKq13aWxjJuasjU0TU7N7C507UZSyBPOjH9yQf8Ajw3f/E1W8O6enjC/Fne+II9B0ITfv2CAu+1sfK/q3+d1Gq6AmnXmZJPPEvzGRE+Vap3M2mWVhOmnxiUHONvGD/tURhpYwVPU625+GmgW9z5Gh62ZbcT/AD3Nxb52R/gys5/4CtQNZ6d4R1mK8ubmDUrayut6Hy/lkRhhk2lf4t3515vpviSedDp1ptaCT53ynyn/AIF/wKusnmtLrSI7SdBvUhyw/iAX5hVNKk7sppbM+if2fv2mdP0i8ttF1OxSC2tJ5pbNg+Wht33fJu74yPyrl/2wvEGheOviNompeH5FkzZeVeBk2cqXKlv/AB0f9815TpthA91bz2dtuuBne38Wz+L/AIDVnxvqGl2G54k33LRBOuVU7eq+le1SrwqQslZm9v3Z9e/AH9orQdA+Hlnpnie7Fld2UZCO3O9eteL2vxItPG3iHxHe+R9niuPOi0tQBuXdM8qJt7s28j5a8G8DadpGrX1mNYuXiEA3+YpYyyhf4N1e02ujW2raVbzeB7aRrmxuPts2oXGHW2ddpRWcbcf7Xyj/AMdrec4zikhKS5UlufQfxZ8G6j4zl+F3/CQMmlO0zR3yxnOxlCsOemcK30LH0rb0rwhbT+EfiJ4TstQR5IJxd2kquvytsV0O7t8ybW9Oa+YPEfxy8c+Nb+z0vxE6Wur6VOYvKQeW3P8AF8vXctZekeJtQs/jNcaXf6vKunfZXtZyDnO9G2/U7mXb/tU1KnF8rkaJJa3PRvh9qP8Aws/4e/EPx1rGtS2F3DY+UkNs4TzmSLG516ndtVf/ANVejfDXw1o2g/s4+HLawWOC+vZN9xeRDZMJwTIPnHzL91Np/wB3+9Xx1ofheeKXQtHttQaJL/UfsV+iOwR0835Hb/Z+997+6v8Adr9Gte8JS6b8OdN0ewe0sGimgt45kHVCdvp1Oa6YSX2RRak2fG/7Unw40Lwv4P8ABHiFro3es620r6lctIWaY4V+f9wuor5O8YTXlr4h06wQeUJh5r7f7gr7g/aP1fw/4z8ReB/BmljcdEupLe/+UoiEug+8e25Wbd/tV47+1BpegWHxg0+fw/p8K22mWCpdpFH/AMtc52svf+H/AL6rzq1K03NouS0ueWaONL8oi/Rp3BGYxIQp/wBlsUmuQJq7zx6VGYAW/dwu+VHtu61HNBBrHjeC4RHsIL+ZXmRfubv4nX+7u/8AQlqWHwvqGla7cul4JYvO/cKqY3Lu+U1xVJXV0zl636jLA3dhp5jv3/eEbHVe9Z1zf2lhpsdnb23lOJg4cHr7V0+uWUhvUubycNMDyjf3v9quf1bToPt9lLBcRqYh8/H8WawUed+8N3krMu2D3N1fpbPE6uEZzEfvDFZ1hrcl74w1HRwhiEMmzD8tg/dpZL+60rxD/bPlN9nA8l3U/Kufu7qraJFYS+OrvU7+5kWC5mV5kRvnVfur/wCg1bptppChDuaGsaqnhe8awtlaeab5jFCctLXW+CUsPEOlTpcDyLxwq+Tvxh/9qqej3Gh+GfiYNesyb0MSscUxO1Ytu1guf96qejWSWfiF7nyhPc3dwylF42j+GiFPlV0aWurlfT73VLO4fToMvFAd77vXPWq+nWT+KPGE0l/fmL7Xu8yXuSq/L/7KP++a0dTT+y9f1GwOUuLSRUkbPytuVW/9mqjd6dLY2AvYnCjf+tVPazIfkYHinSLKbVbPT0l5E20zJ935W2/LXUax4en0C/ltopHSQfMj5rmZNLE93aSy+Y0u8NnOF+9XX3MxfVIxBIZ45Pl/ectmspSlBJRZtT21ZzFrb3I8SR22oXBj82PzchMbvlzU2+7muHkT5gDs2Me38LUzxGL3UPFFpcSShpWkS3Dv91c8Zau2s/Bmr6HrsdteW8M6MGy8TZVx6V2L30pdTSTUtjlL+yJ1VBbgbCNybx8v+1V/TvP/ALSivH+UQhlzHxj5f/2as+LJrS5UHTrT7FsQKF3tJ8wPzHcay9ONxNBcOPL8t1Hltu+Ysf8AK1y1oTZyVG47nT6RZ3OsQvJJKZ7cHjd91a6bwj4X8IP4hlfxFHcSxRWsiQmE/Mkzfdb6/e27vl/pmeGbafQfD+bh1eQRlZgn3ctUWma5Jpmo3kAt47w3ib9jHYw2r13bW+781TCXsYq7LTdkad/4M0jU/h1eyTpJF4gt5/NhujN8nl/3V/4D/s/3W/2aqaBFp3gLVrO01Axazp00JcXDIpX8V+bnO7/vmuX8QeId/wBnsjebY5nCzcfcGfmXbXZ/E/4W6hodxPc6cReaNbRo7zAg9Rn5sdF/8epSSm07A7W1MP4XaD4Q1LRPEg1vT7m/1id9lgwmbbF947m+ZcruZf4W+7XdeIZtI+Ffh6zt3tnn1CaMtb2ij73u1crbab4c8K+HfDfiTS3mvNTjuyuqeaSVi3htu3sP7v8Aep91q9t428Wy+IdTjkv7eIbIIwdiIK0VO7SSM1C7ucRpXjGfxIkttqeny6XPNINlwN3lfT0qWzuIILmOK9+aQEKdg7Z+Y12vxS+Iuj+KvB9l4W0DwhDYXttcJMNRQqWQLyzf8CrC1Cayka0u0iCSpHtk/wCmhFFaPJddTpVoepv63pM0KahaWdm88klvut5AMqyNuDPt21zRtp/Dfh57iCOGW8lRoRG6dRtbcV/l/wACrqvEWvXc01pJZySRPHZfZ32fJvT7zBlrzfW9Qv0t473zHWC2G0Rqfm+Y1jRi27MFq7sj8LaDq95cQSySFnBDT84Uf7NegeJ2j0OJLhxIyDbkKM/eq18K7Xwpp8F5e+JTcre3bo0EsOOOPu8/LX0P4F1L4feJLoeI/F8dudUtLF0gs8B0mP8AeVR1P+98vzfw7a9anySfKkZpa7Hy9B4qvpYkfTJVQSpt6AI3s2elUtOtLzT3lzbIshjPyoMfiv617z8WPgtovwu+EvhPVYIv+JrrN6kt1cuMbEdWfZt9P/ia8O8RJLHPc28cha4T5kOOtcNaKhU0HKCjqjTbTLnUvDOn3t6HRJjsSRudrjd/8S3/AHzWz4u8N+Gn+H8XiuLX4otctnS1GjBPm64b33MFzu+7XQ/DH4WaH4i+F1/Jeaxdr4pjkLwW3nZQO/C7E/8Aie3zUeHfh3aaro8kuq3Nt/aGnwv5fnbdsjhv7v8A7NWM5qirsyTbRy/ifTXvPhzpEVplpJoVlmjLfMzf7TVzWkpcaba29xcwG38l9wXdn/vrFd1qV6lhbWkk8TyiUDZGp27a5zXJhf20nmRpZ46CHO4D8eteTzSqXUthq8lY6rw1q/2qzuEQI32vb8xHzL/u/wDfVaFqmh6dcR2k0r/aZPkRIRnLbf4mritIje3t4J42LvGOHcfNjbWZr/iH7BJE8WXlV9xdeNnHWueOEXPaJNS6Vmdh4otkkuo0ivd6D78J4Zapp/adn9mu7O1mAzsScghOvVWrD8Nx281pJqNzcu+oTybo0x8uN3zH/vqupl1bVW06PTra4RI87tkhwv8A9atow5HYcI3iW73TtCMjz67aQ6jeSJwTgslc2vh+C7V7a3ylhHhfLlOdv90Z/wCA1wvjHStT1jWYpNLKy3MW3ycyYUH5g3/7Vbnga71G21Y+HbhJH1C5+cogyyMPpSqRVrRepzObi9dj0WzuTax+X5QWLYECf3v71Vdelk8TzSTi4kt7mNAnrux/e/4DXSeIfBmp6VZWlpIi/aJk3Jh/m3f7XpXn13fXlnNLBBGPtsfySKDjH+9XmPDe8n1OpQSSO08E6NY3l4H1y4uIIYxtJt3wzn+H5vSma54aTRpJNR0rVWnnV/3kBwUZM/xY6VyekWst/KftrqqfwSk42NUSA6b4ijSKaRbOSIpNtfcrtu3fNXdTlOk01IhPl3R9C6X+1/r+h+HEsLDR7C9ks4dvmSO+79OK8+8GfDz4l/Gz4hx+Mb+2trQ3X+kSXWpRqYvJxtVVi78fw/i1YWiaTc3812LKMPEU3SMUzhPWvQbvU9P8Hnw+lnrmrPaQ6bNalog4QTMvyttH+yzL/d+Vf9qvqKWO9vHlasjdTctGcf8AFrwTqPj/AOJ9l4ctrnTJbi1+QmxRY4s7d3zZ6lQudv8AtV7V8LPhxbeG7eODxF4j/shtNjyvluq+by38Z/uhVr5N8K3lxqty9xcfJKxd32E79275Tu6/8C/2q9B8Hw2cmq21vrL391pSFnnghuD+8Vu27d/e/wBquP6xRVRpsmyTNPxV8c7DUPj54c1QJ59lo7Krz4yzpltpbPXbuY7q7j9vTx54f8TeBPB0mi6nBdX8l7vjSH5nERTlvwO2vFfGWseF9K8e62+hadLFp7CNY4n/AHkq4Lbtv3uPm+7Va8totfXT5/7Pe1MZ3xxtCwZdvf2rvhj4pcvKHNytoonXr8Cz06XTZXnijLvOlud7IOz/AO7XcfDTx/PeSanpmn+H7jXNUksvslukKJtVW3N82fm+6rev3V/4Cf2zaReGJY9Xslee++SC9i2mbn5VC9z/ALteufsf/Ay3i+3eJdamLakipFbpaymNYl+bLNjqf0r0KD53zN6i9o2zC8Ea34s1PUn8C+KtAv7+9u7f/iXQXl6Sluvzbmb2+X/x3bX0N4D/AGbfCfhPw89pPZ/bL2f557pz82f7o7YFeReMPDuq237SWgp4W8Qy3t/NBumnZA626Lu+RtnUbf73+zXufiL4jXngi12avYC12/cvDIXhnP8Ad+7wTXdZ7s1g+ZtsxfAnwg8IR69q1xNptrdahG6wyxeUAkZQtyq/7X3vyrnv2oPDUPg7wH/wl/hyBNJ1TSriJnltB5eY2O3G0cfeZf1r1zwPplnCt/q9pci8Oqut08itleRlQP8AgLCud+Mvhf8A4TDwJ4wsrm5aGxGmP5cbECPzUBk3k/gn60pGjV0cJ8LPit4y1z4fL4lvJbC4sLeZYpMq3mshZRv/APHq98uL23trGS6mkVbeOMyvIfuhAMk/lXwj+zRpOs+Ivhh4umm8QGz0e0s2lls9m5Xwr4O7d8v3P87ad8GPHHjv4xSnSLy51afwZbgfbJYZPnMeduxW289G+X2oj70dCIz5Uke5eJf2gL3UbC0nt9NufD3h+9nWB9euOSqFsFol6ZwG5rxb4q/EKx+Hes6fYeA9UudUeOF5nnuR8qfN8oXCruP3q9X+KesfDWL4bXmh6a0muapBA8Om6dDNPI8cxXaCRnA255/2RivlHQfhzcfD+TT/ABD4q066it7kPFGt3GyKjFWOedufu/8AfNZTnKCskaNO10eg2/7Xvj3VrFdLu9IttSMgCeTNHnf/APFf99VB8Irbw7c/EFf+Fi2dw6y5EclyriKGT+6Vx06Vo/s//wDCI6b4itb2bV5v7WN+GV3UPD5LHBX+LBwzf98rX1N8cNA0fxD8OdQLJa+cDE0FyiKzq29fuMP9ncKUVzayWpGs1qjyL4g2Fx8GfEVtqPhyGabSbhwySJJlAx7ZHHVWr1nxFYeMfHnw5vbK7trXQ3ubf98pfzJmXqwwPlGa6LT/AAXoWqeDYtHEx1CzSNVWZpN7o4H3h6HvXIXfxHv4NTl8DGFZdcSSK3W5zhHjOCGYdty/zrVRSQRXJodD4V8H6P8ACvSNHttM0z/SJgIZGT/WSSEZyzH/AIFVH4i6/wCILV9E0lYIY31e8WFZbeVmKKCpOeBXo72jOBIzJJOo+QuvCt6ivPfH2meIlGl6zHBFqV5pM5njhtkOHDcMuOvT+VVc0sL8b/iDpnw2+GuuXd5cmyuZLCeKy4LM82whFGPfbXwB4C8eXHhL4Z6rd2l79n1uK6R0YyEOjP8A3f8Avn/x6vfv2ubzxP8AEm7+H+gWWivafbZzcxxCdXeR+Bt3dBj/ANm524rb+Nnwc8N+FPgLezDw2sOuloEa9yJJN3mr/Hu6Y/Cly6p9SJS3tuc7+zda6gnhHxT8SNc0yefVrpxLHqdxAH37flbZ/F0yv3dvCiunsvCnh748HxD8R7+6utMNlCLe1e3lVPKdE37z7/MgH+cewfDAyR/CjQ7aPRBFaNpiZjmkUB8plsr/ALXNfKPwS13VfEfh288EaFcs8us3bpqMbQ58mPLZdW6fdTa3/wCzhpPW4k9rlPwpqtp8TtD1/W/Hk+pazd6XaulgzBzFF8rMvzJ/E3+1/d/75d+zx4pbwxrOj3/iNNQt9GkAhgv3Takcmd3DH5SuV27v9hq+u/E2n6N8Jvg3qNhZ20SWVvZNbJEQB50jjZub1LMcmvAv2kIrbw1+zF4S0qNQ0pu4WEg52thi3P8AwPbTiruwS0TZ9G3d3JeCe20PxHJcXkuAI1Mcvl56tnbxivFNX/Z3mg8a6vd+HNavV1Gws0u2keTY01w7Odu5RxkKK7L9lzw7ZweE7vXUKtJeSiNWXhUREHT8S1dj4Y1Ke2g8X67cRiVWuWEUij/WJEuxfw/+vRJWdkOOqTZ8NReMdZ8XeMNM1vVNSee8tI2tdz8YXc23/wBCb5q+9vA2of8ACTeGdN1COYJcqBHIydH29j+FfLHxO+G1h4d8C6BeWEBt7vZM19gtuV8q3zL/AMCrov2Rvi5HGs3hrUpWkeaT/R2Az8/TH4/4VEYvW5yxbhVcWfUev6a+saTc2Uc5gFwvlvKvUIfvY/Ck03TrTw5ptpp1hAlvbRDy4YV49/8AEmi7tbvUVwlxJYw9zEB5j/ielUZvDllYob7fcS3cKHZLPdOef++sUHfc8e+I3wA8Nyazqvie8SOWO7O+e12Km9+fu8dc9enrXx78YPBlx8N7Owk1We0iTVLh1tbeCTe0SD7u9v72Gr698Q2fjf4oeKZk0rXU0vwnpjNDcX/lIzO+359ibedoxXzJ+0N8BdP0nxJpuneEI9W8Y6hcq0t3O/z+QSV2sPl2/XP3d1KS5txOzPHU8QjRIJZNO837ZvV47iKTDbfTbWLo9nLc3UtzqbzKJpN8kznO3/P92ussfC9vFI+n6mJLW4s5PKnGzY6kfe2rXSfELQNL0PxX4eg8JxSXuj3CRtJPdhjDJJv3bN567lVt3/sv8OMk0rGF3ex534N0u98R+Jn0uwgnd5j+4+zQGZwfXaF5r6L+Jfg7w98CfhlNplpr91qPiLU5EaW1ubNoG+8Gc8/dXb/T8PKvCPijX/Cnx31G/wDC2im4ntnRks7O38xEQKpfp0VvmP8AstXoXxo+Ib/GzxnoP2rw3Lo+pWtq6eW+4Ncu23A6dBhsf7zVtTM3o+Yp+AfhXqv7QNm954h8U3Gm2eno/wBltd+9tw27mbPT+H/K07wr4E+GXhv4a6x4gOvh/EliHYQyhSxcMyqi5XPzbf8Ax6vpD4e/stxeHPh09jrGuXwnu4hcXUUEaL5Mu37qty3y/d4IzWd8H/2RvBMnhk3GtWcmoatJI/mid/kUZ+XAXHbHes3BTbvsa25tWfDuq+Odb8YWmnW8kjTvGdsDPwsKudrMv/oNfoX8DPC3h/4c/DGw1LTma/1i5t08yG3nJMsh4CCMHb29O1fHv7SXhT/hBfHR8NRKls8GXgMC8eSzfJ+m36dK+oP2N7ywHg5005ry8vERTcQzn5Ebcfun/vn8s/xVUKMUL2cea53vwe8Hat8PpdRuNctYkl1adNj28nmNAPm2xv8An1FcZ+2foRv9M8G6iYknisr+TfC/R8qp/L5D+dey2XiiPxnot9La2N0FgkZEbKfvJEP8HPOGFfMf7XPxstbr4cQeHdxh8Si+RJbfY6mIrnnLD6ev3vyuV7GqSgjzz4fa7qPxE+PJuPDfhtL1EgWHe77Yofu5kzt6cf8Ajzf7NffWjaY9nEs924uNQdAJZgMDPoo7Cvlb9kbxz4Sgt7qzuRBp+s3TowuiRHvwu3bu+u7/AL6r65hdGiUo/mKRkNnORSV7XJp66lN7GC1vpr5QEuJ0WJn9dudv86hbQ7GG7N/PGbi5Uf66T5yv+6O34VqgBzyvQ8ZqSma2Mu316yvbhraCb/SB1R0ZD+orlPEuia5Z67Z6loDz3dzJuWdbucfZ0T5f4f8A4n0rU1zV77UI5bLQAr3avtkunx5dvhuev3jwag1ifWdN8M3Fze3UKTW0bSbrcEGRlX5V/wCBGgLniX7YPjrxDoXgPSPC1td2kOpeJ3azneKM/Iny7sEt0Odv3arfCz9k74Z/D/S4ru/1KDxNqXl72kup08kn2QHP5tWjdaFqX7ROt6JN4g8KSWWj2Dnz7hpDE0vB27e/G7PFcZ8c/hVonhTRbi28PX+ua74o48mxgbzAiblzv2jO0LWi0WpDWtz6stYE03w3brpcYt4kjBjjhG8AY7Zrz3VPHOm/CVryXWfEsly15P5otZLNlkUnrg9PT0rzD4D/AB0v7LSI/CviaWXTb+2j8qGa8tmOzj5Q3/2XtVb4r3+teJ9T0/RfEUuk3Gmz7LiHU4bdo3jG70Zl7K34VlJxW7HzHMftiaXH4lj0HxrZRrFp7L5T78Zdz90n/vlRWz8FPEWo/EFPCXhS/umk0y2UXEtqVxlUzhS3detY2p3z3PhLUfB2hafqniu2jAlN80GUhb5vu4XP96uc+BXim60XxnbywWqveQyfZzHJ97r83+f96s4S5nZCvqfV3xN+Mcfwhkm1DXbC5fQmjAintsFvMH8ODjrXxJ8dfirc/tE6JZeGPAWjznWtQc3WtzKMbR/AjOeNvf8Au16D+3Z8U7bxloeh+E9KLC/Fy1xdW0i/MmFKryO3P8q+afB+m+KfBjT+ILYpAFRYnW2LrM6f31x2WirUhCPLLcly1sL4h+Evi34beCJdTvdHvbdLXZE90SqbWPfaG+7XuHwD1Xwr4g8ManefEDUbm6kFrst4ftbFH4+6ybtxb7vy/dG1q8z+IuveI/E/wiF5c6z9s0CKZHuLS4meR1OcfePbLL/6F/DS6J4h8Pa54E8OaRpmkWulzxhXvblvv7ujfN3Lba4PatwbeqKgnJ6lL4aSaff/ABXjttRnOk2WpTGGO43L+7Hzcbv7zfKK9n17wJ9s1PX/AA1oWoGX7COZ7kKUVHiU/Kx/i+fH+zt3Vw/7TXwn8PeBvhvpXiOz1sXmoNPH9nSFNm5S3PzdduP/AGWuQ+GnjDVfD3hG/nw11/aDmIovLt2+X/x2uOqoOlzbMzrcql7u5f8ABOm3OjtrGq20pnuIJNiYQY/2uvX/AOxqr4k1i2+JHjDTP7d8qC3igEL29mPJV0G4/wB7j5mqrf6DqmlWvl6xFd6NaSo7pE5+V/4uzctXKeFIZNT1MbAJQSWD9cKD8v6Zrzo80VdnJu7vY09c0220fUZ7fTnudPs5S3l/aJC+4A/xev8Au1BpsQXVoI0n2n+/0zUnxI8UwWjWVlG/2q98w5RBnaPVq3/DHgy28eadaR6dqH9ka6Czl7mQeVgfNjbt+983/jtawpznG7K5UyxeaLcBRHGJLy4wzJuOxc4+WvM9T06+s7CW0e0MUsk245TDpy3/AMVXdr8S9Y1CZNP+2R77YsiXNvbpsmUFlXazruA+XdXIa9qsmYTMXluU3YVB85qUp05qMWZzaiZFncC2ljikGyV+g/ib/gNel+GvBfhu8m+3+KfFgso4sqLGW1YYP8Pzjd/6DXQeBfBnxD+FlnP411PwwbXRgEimlnVHbG5gp29QNzfw/wCz/dqD4r+GrDxF4kt9Vj1qHVE1DfKUtrTyIrb7u1W9eP4v9mvQtGHvTIowcveIf2d/CqSeN9f1DTNVt4rO0MzWhuoc+cFD8rnov+9Xonij9qLVoPhFeeHPs4nnlleP7TGwj2qzszdO3UY/ut/FXG+FPDXhzwK0B1N9Q1bRpAZZJrMmH5z29x+VcXNd2Hip9R/s22/s3S3ui1rDLIDtT5fmZh33bjt52/3mrrp1JKPMlodcG18SPK/E1m9tpkEVunmvhVIbuf73/fVdkLC21HTtL08b/KkdIpDnG3ccfLVW6sZF1G4s8iVInZBJ6mrUlvJbxhI8+bEQwC/3g3yiojNSmlIVW0rJH2vbfsXaDonwmWfw1ZfbvEsluJonvnX5XZfm28cf5714T+z88nhT4tpYa7pc14NJc28y2/ziJl+8rN0//ZavS779ovxX8NPhUlxHreh6pu/d2ywGRrhdwPJG7HH+7XjvwQ/aB1T4c6zfs8kTz6rJvmk8lSrOx3f+zf5+WvVUEuprCCSuaX7eHxek+KHi3TNP061dtC0Zf3ce8bp5n2/wj/gP/AVeui/Zm+AWv+Imn1S78QHRNP2LmJIFLFM/MN3/AAFqf4x+GPha58X2ninxv4puJdQ1aTellYQrH5f3j83+7ub0rsfCvj34Z+BPAuuyX2p6heW/2p1t7b7U++VBwu1RtXa33v8AdVaTVzRSurNGf8d9NtPFNza+DfhfoP8Ab+rWfF7qHlqNg6/M/H3vm+Zv/Zq+X7mG58KeJdR0vU0RdTsZDFNCp37Gx/errNB+Mev6J4z1nVfBlgdJ0u7K+X9ofPlf8D77mXdtrzvVdHMesXd5qF3LLqFxM01xMHyXfdu+b/gVedXs3dP5GUtrG1qN74h8YJZaZbPPekSbYbVJsLtx7tj+H/x2odT8Ip4LicXk7xanvVDal/ufLuz/AOg/xVSguCtzG9szLJH8yE/+hVPBM6T+fcReaEkHmPsPlbv7u77oqo3lFI54yd7GR9hEkj5G0npTbDTbuNJ8oG28/J90V3fhXwDr/jqS8vLK3t2jiLPI3mY2j5v/AELbWVqWmvc+GBc6VbhQy7s/xZ/3e7Vnyc3umrjzKzKEWhXN5bQeUm5ydu7PrV7WdngxBbvcSvOEZJ0x93b97b681u/DnSNb1LUreyi0C9v7mMqzwRR5ytereG/2PNc+Ia634l13VX0FLV3YWDwHeCqfxb9uK6KNHlvYmnFxlZnmUHjzWLnwPceHxcfY9GuJA1xbDA8xFKsy7hyPurXcaJ8M9c+Jnhi3sPDWh2lrplpvmu9RXYm8Ybavr/erzN9Dk1m5t9O0S3+0XsUixOqD5N38QavsD4e/B3x14X+EerWt5qljpMWpoyF9rtLEh7AL/kVpyXfvGqjZnxHC8aXU9u8kTXMLupVX9CwWtjR7+2truL7chkRP4EfZmva9etPCXwD0TV9CPh6DXtXe33f2gYFEuXHy7mPIH+7/AHf73zV4NaKl0Ld5yfMLLvBGPmrzq1FOZNSOpreLfFV74uu/7O0y3ms7CHGIoZM5I/vVy154fu7OQy3dtImTv3EfKa9d1u48K+GPBMSaRpbjXZQhe+B2c9W/i5/iH3a8+1LWJdVsRsl/fy/6x35bH92qgnT3RUZNLU4i/vIppIxcwPsQ8cZ/75roLTRxq8SC2jK8cO/3sVeXS47eASRxRyzp04zuqyNO1x4Rcy2jRRkLh3f7nszdqwqz5n7pMnd3RZ0nTX0C8iR5PtFvs3fJJls/7VQeP9cudSsbayt5ZnG/jyvuj+8zf7K7f/Zf4qoQSyfaHR5DK69X/h/4DVyOIy/O53D0q4zlTd2K9pXYaXHaWlhFvJe5+9I+fvHNSut1r0095LIZREmyEs5LBFX3/wB3/vmtcQxX1hFaLElqd4zJsyzDdS+ObPSrK8s/DmhzyX9zLua+u0G3yVx8u3/vlqzdSbuTJ8zuaHwi8NQah4itpdVu/sto77DIpwqoxXmvob43+NvhZ4S8Ex2ekWEOqXcKfIgD/fx1Zv8A0L+9XguheD4NLgMhvJfs9tHvkfzMcY/i/wDsa4/WksNYu5DpaTLERscySb93+7XXRnCMLs0i1bU6H4Sw6x8ZNSuft+rx6Jo8CbTCqY+Ubdzf+PL96vbdb/aCvNJ8DS+DtEvLaC3IkthcKmH2Z+8v/Aa8N8L+IZPBGj3dnZOjPdjyuUy2P4v/ANqqZtri5lklwXdupX+Krli4pXRXMmbHhLVbPwpr4kTTotXuZU2j7VHvwR82V9K6WK/8YWMlzrD3dro0Ukh2R2Eg3pn+6u7hv+A15vDa39nf+fGmxwn3j/d/2a1/BmgeKPFuspIILi7tlkdtiAn23UQryn8JKk27I9U8JzeIba2knvdf1CDT7pNs1zNvfn721T/7LXMabPaTatePEd0Bf5Js5aT+L73etTUvEsun20nh65swskZ2nzQdwOMf3v8AZx92tzwl4SvZ2i1Gy0yS9toju2KjFvl+lYVJSk9WOSaPff2dvA9tZ3P2qykvpbcjMt06GNGf+6v+f517P4i8faB4HeUarqMNoFj3hC2X/KvGPD37Tuk+HPCS2smnS3F9bKUjhidQGbPRvT8N1UX0Tw/qmi33jf4m36S39zGXh092Krbp0VVXu3pXrL3IK7KUu5q+Iv2pfh+l8Ra6cdY1FuBvhy4/3cj+oro/h7e6vJLFqF7pz2tnKN48yMIzfkzV8eeHfB+kM8us395JZSRl3gtkRd2Tu6+ny7a9V8K/tNappWmxWzwC6ggGyNCA4C/SinXjNPlBPm2PpTxZ4s8SDUIoPDemPexKR50uwY/Wuy8P3WoXWmRSanbC1uj96NWzXzR4J+P3/E5S71MKttI4Y+SflX5q+g7L4i+H9Rt4ZoNRicS42L/Eate8tDdHUUUyNxIgZTkGn0BcKKKKBhRRRQAUUUUAFFFFABRRRQAUUUUAFFFFABRRRQAUUUUAFFFFABRRRQAUUUUAFFFFABRRRQAUUUUAFFFFABRRRQAUUUUAFFFFABRRRQAUUUUAfmvY+KNKgkCS25eMnc7HP5c10F14zs5rEx2UjxZH3JT8oX/0GvP/ABP4auINHS/2Dyt+wHP8X+z61xyanLCkTl3+fsTXz06rXusxiofM7LVbmWzeWe2IWWQN87DPbbT9G8JXdpf6df6nG6pcuqxzTY+Y9P8Ae/i+9XHS65KsDwZ3APu3t96rkPifXNbng8yRry2tY9gGFVo1/wB4dfu08PO7JU5J6n6E+AdAM2lWTS3FveWpjESS28eV4/u/yrpNe+HmmaxCLcxbTx3zivh3wl8ZtX8L+UkdzLEAThFOU+b/AGezf7S17Z4D/aQGm22LuBrhzjnf+vNe5GScdS3zPUwfjJ4Y/wCEG1aS0sN8AGxt0YH8X941T+DaxL4rt31WIakoO7B+6rV0Fz45l8Q6zf655YuC21AkgB4X7vWvM4fEk+ieIbjULm2lt45JGlKoi7kXP3V9f+A1zSlySu3oVJ3eh9tak/hnT7F7u9js/JjToApOP92vBoPCWpfEa6v4tGEFnZpNITI4y2xm+QLjtiuW8VfHvQ77w1HaaZaSpfYCvcPudm+X27/7Nc74K8eaxoMT3tuJ1t5U3SBkYB/+A1vzxewL3YeZ2etx3vwesGfVZ5Lp8boPvbmbHy/Nu/2a8Dk8WjWPEJvLkDJKt5Lj5uD92vTPE3xytfiLqttFrFuHtovkSBU+UH/a+9XoOhv4A0jwtc3d5o0aJHHzN8vLt8uNv9786ejFdq1zrfhF8b9Nm0q3sNWb7EIU2RyDBTju3938a5D4s/G/TdN8ZS6loUkdy8UIQzMmUJXdz6/xV87+M/G2lWdzcf2EJEg8z5IDO25jn+8Oi159qes3t+N9wSkgB+4TtU/5/vVhPEKPuo2UIxvKTPZX+Nt7d+IU1XVZIdWl+9CjxkRBsN/D8396usPx5v3sxOuoC1lb5R5fCp/u/dxXlfwwvvCcem3qeIbaSeUwL9nfPDN/EP8A0H7392tVfCPhPU9OS4ttTkS9WRs2m/8Ag9GX5s8bfmpRq870ORyU2ezeC/g5cfFW1u9V1nWLlIQN/mQv94fj/n71eGfG/wCGMXw8mspbfWX1EXJdkt5eXQKPlZsflXsvw0+ImqfDbw3eaT9ne9t7uE/YpMD5D/FubvxWD8WPh/K/gk67qskravO5RLZE+aNAGf5v8/xbfmrepFTjY3jJo+b/AAxqNzc3Mcbn5JCF64xXs8/wF1O68NyamL21uLR7fzkjjDCVj97ax3V5VpHwu8UJbG7hshdWUeGyZNjn/gNat14ikisBaxzXVvHnbJa726/xBl+6K4o4ZJ3kT7PqYP8AYOsPqU0enPJKI4/NkT+6u7G7dSRDWHlIuI5FijP+uAyn/fQrsvhv4lk8M+KItYeyOo28XyyQsn3g392vpS88deB/GPgrUXneGz1U27tHDuw2P4dvY/w10qhEeidj590DRH/4QOTWftsM8dzP9nCbMMAu7+v+flrndJ0PT73xPHb3Ehso5JNrzAZYE/LXQeHPBFpr41GKw1H7Peg747be2yb+LO37vb71Y+uTRabpv2SWykg1SOeSKeTflWT/AGf/AEGuKrRindHPNcruj2HSvhHc+GtUxYai+qWgj84PNt3MnouNudv97bVzUtfvfB1y72kmzTpU80Q5JVW/iK1nfB7w3e/F+8nil8SyaXewDePs4IZx8v8ADu2/3f8Avqt/xt8DtQ8L6D9pfVPt8AneJ9338/NyPl/2a1hGcWrExbvqek2HjuXxb4LEvkf6Vaj94+flxtrrfhh8Q11nSorQXEbSwjHlnG4iuA07R9Kk+HGmw6W5i1XUFWGdQ5ZsYzlq77wz8KNK0G2j48q48sMHThg/+f4a9OMZNXZtdHUpqR0/xCJWgaKK4+R/96uvjcOgZehrgrbVLlLgW17A8qQvuhm45FdlYajHfRgqCh/ummzWLuXqKKKkoKKKKACiiigAooooAKz9bYrpN6QNx8l+P+A1fWo5ohNE0bfdYYNJq6sNaM+LNb0ybXPGUSW0Ukpmd2mCc4r6l+G/hSPwxo/lLGVLIgy3XpzT/DHw70vwzcSzxxB7h5CyuR0Gf/r11oXCkCsowUHdG1Sq5pR6GD4h1m30iazkmkVCH5yf73y/zrRtNWgvkDW7bwTtPtXiv7QurvZI8avtOB/n8qzfhh8aLLT/AAbBYXIZdSEj5c8o43cMP/r1CxEedwZE4csE0e8xQGbULtnJ8oosWPz/AMa+cPj/APs3atrkra54WuTdTREu+nTfePrsPf8A3a9q8F/EDT9d3wNNHFMPnG5gN1dhHfQTSbElR39AauUY1UZJn5oeH9W1Pw7rE8R064t7iM/vFcfKu3+61P8AGGvaVrlyHngMF4o5kRMKD/3z96vvfx78K/Dvi2zu5bjT4YtRkTCXkSYlz/WvEfiJ+x9BNpVxc6de+cyJvMLJg577fvV59XBpu6IcFJ3PjvxHDbXtoHiIaQDqKr6BF8yLIePevQ4fA2l2WvQaffzfZRJOlrI8ox5W7+Jv9n/aqn8W/hnL4A16Maffx3unywh49o+Za5atG0HZDV37pUv7C3luAOx+UKT2rT0eztwdkD7RjaHFcGZpJrcxyuZSRt2mtTQ9UuLXYJIwgA3dflrx6U3CV2ZOPK7n2r+zp4i06yu720uZI7eWSBDHv/jwfm/9lr6GikSeNZEO5WGQa/PL/hZwv7awS3QRXNjD5SSA/M3zMfvdvvV7P8Ov2j7+wsLfTby3W6VVOyctlx7fSvqqOIhJJXNo3aufUiXULzvCsitKvLIDyKnrgvh1c3FxNe3N8dlxJDFKVP8ACjbiv6YrfsvFVle6jPaCVUeMBgWON1dnMrXZS1N6im7gO9AbcuRVAOooooAKKKKACiiigAooooAKKKKACiiigAooooAKKKKACiiigDI8R/aW0e4js4zJcSIY12/w5718wat8G/FPw/8AFmleINPuBql1an7QYpUYqx/u8buf87q+tqjaNJfvKG+oqeVXuO+ljwO6X4xeI9Lubd7Szs7XUE2H5/3sWe4+b5ad8N/g7YfCXWbWfU2j1TWNSk2Ru38Df17179XhvxjPi6fxtot94a0p9Qj0lg7qoyrs3Y/g1PrcE7HsupTQw6fczTqHhijZ3UjIIAzXxR8MfizZeE/iJ4u1A+Gry78OarLscW8QcR7WPPp90/3q9W1uH4xfEQR2VzaR+HNNlKpKIDhiv8WW3Ma9n8D+C7HwN4ZtdHs1BjiU7pCOXY8sahxUnsFlbU/PLxVoJ1XxnqGvaJ4bvb/wnFcPLIqQttQFs/d/75/8erE+Hvj2T4calf3CQyXGh3XziKYqcbv/AGb7v/fNfof8Q7j/AIQPwfrut6bp8c5SHfPAq7fkUNuI/OvzR+LvjDSvEmlTy+GoDi4O+7hdNixSfNv+X+Ffm+6vy1x1aOvMJQ51rsfP3xJ1631Xxde6vpVssFlNI8qQxjC8n5m2/wC1XRWcNvbQRmydbqCSNGd0+6CRu21xOs/aUeNTjYflHyVY8J6leW9wYIy7BiV6Vs0uQzqxTVkd1DHOvO/5/lwDW7Do7z6ab/zI98cxi2MfnzhWyq+nzVkWlu/lGS56gdl+U1avr2S1tIruM/ITscfxda8qproeW1yuxVto4prl/wB48Uv3d3Rat6ikskvmSPvICoHX0qhJcRzb3zsk+vWr+TJDGN+4fe2+lcc6LlG8QVP7SEfWprGW3t5ZAkEp2cj5t3atTRbbfeyuX2Bfl+b+Ksu21XTbmSS2nI8xG6lc81d1K5Ol2MdxbIZ5EIYpnG4f71cdSEkkpLU3cXbUzdZ0oade3COA6NlS2K4TVtNSHUQiEbGH3V4r2XxgtpeWNnqNs/7q4HzoR8yGvPtV1KzlgSKJg8oOSOta4WUlKxFNyi7EkOi6PN4Pt/Ng2a7HdSs8iuxRocfKNvQHP/oNZccQjRUIGAd1PtryPCC6G2Mn+996tL+zbeaKSe3nJA6I33sV60ld3sava5c8NXgtpyTEWDD7jfdrrEufOWQHGQe1c34US2Dz/aJQoZNyM33VqzLqsm//AESQMnYrypWvKlTbq3aOKTk5XR9DfA/4KRfG/wAN+KR/aE1jqOlxxNatEcLubd9/1+41eAatres2njW90DUZ1uBbSNaeau4MzIdv4cV6L8IfjvqXwSvr6/02EXI1GAQ3Fq/fB+V9277y7mrybxJqU+veNL/WZCN11PLdBE+6jO+flr34qMKfMejRVouUjqby+e20TT9OklLQWszzRq5yyk/eq8msaXdXP73Fq7Ybefu/7VcZ9o8yMCUbCejN/FSSymB4nnidrZSGMw+6K8epKVaV2zCdSUlZndahZ2yXYeCUyx4DBh92sbxPf/bEFpOfItA25HUqNxrc1WaLRtPyAsrlAwxzhav/AAy1XRrm31O38S20VxYXkISFZI1LQvn5W3FeK2oqzuKnGy5jyy2VLaa4t9++OVNvzHdur179nr4lah+z5rlxqj282p6feWv2aO2STG1iy/N7/wC97tUHx28KeBNA8Mafc+D2ETwzK828/K4baO6/drIs/GWiXmgJ5jlNUtvnQMPl3benqGrqnVnSae6Oh81rn1Z4V+EWjfGPXxq+lrdaRIlkZGvMKHS5Y4ZPmHfP15/hzXxXpWjXr/F3VfD+oT/vYtSeH5v4DvYfhX2j4P8A22fDHhDwzpOm2WiXeoPDbD7VJbIv31Hztgdf89K+PfHnia38UfEbX/F+lW0lrHfzm4CFPm3n5mK492avQ9rGMVOTOqm/cblocv8AFzR734f+PNR0eeT7VJbbHE4QhnR/utx/EtV/ifrdx4q1tLye0FneRW8MMyIo3FVT5T/wLcx/3WqHVV1DWfE76rc3L3TMApaY5PH8Xu3zVNrfi+W91jUJbmIRSXVuludiYV1T7prnjUh9kxTiO+GHgm5+Iety6Bp9zDZ6uYTLCsxIQr/vBf8Ax2voX4T+DvG3xTtPB3h+DSv7Ng0OeXTn1VH+eN1TDq5+8nyp/wCO/wAXy14F8PLO4tfHugGC9n02e+nW1F1AAWjV/lZuegXq3+7X3N+yz4B+IPwz1p7uK4g8SeDr6+ka4ubSZXff9wuVbB3ev+79K7VdQVgUtbH0Z4L0Tw/4Citvh9aKbgtaPcziUBg6n5W3D/a9P8n4b/aJ/Z88QfDL4mxa/HLaXtlrjSwwvAjJsZBlFZPujjb/AHvutXrX7QPxB8a/Cv48Sa7p8EIiurL7NbrccoYxtbnHqyN+teGfET4w+OviHrNpe6tcxstlIrwwpGAif3uKupyWvJnX7O0U2x37TOoeHvEHgPwv/ZkD2Wr2FukN9hPLaR1VVXd8vPzL/ndXm/wO1298C+PNOvbSP7ZcXJW0htnJ++/8f/oVbnjTxFpniu4JcCCSHqM/KT/u/Wsbw9p9lY+JNH1izuW8+xuFuIwTld4+78v121hzxgvIyaUVodh+2gzaP8YZJEzH9utYZnR/vP8ALtyv+6VK/wDfNeO6Jpt7eXMGpxI32T7vX+7Xs37SHhjVPG3w+0j4i63qcMuoW919lTy4/LV41Zvl4/3ayP7C02D4l2eneHrlU8NaxBDK+wfJbTN95UX+7935f/iaKsrwvEJfBoF/pPiO58KP4oERuNIjmW0edZM+Sf4V29h2/wBlttcXLZvtM9kdkrjaQT8v/fNeo/8ACXXnwxh8QeBnghv9DursXUr5Ybv91vm+9s3ba8/1m3EJnvbIH7Pv2rExywXPy18tX5ruSZhGUuTsPiafw3rumG8J8qSPeJk+4v8An5q37rfqN0ZI3C59O9crf/aPE1nBb3IKxp7/AKNSaJdy+G/ENpHKsl1YD/XEt8yf7v8A8TXNCm2m76kR97fc6+6u5NHtUtHARJX3OG9Mf/Y1wni7QY/Dvii8SO8jnju7JLqF4/4s7vl/9B/76q78TvEtnquqp9imdrYPwAcMtcXeXcl3qcD5eUhGTk5ZVUbq9/BQly3maRpOGrZn3t7dxSGIgvn7jk4areu+JpdT8BWXh+eFWkt7h3huT97n+GrupaymsWGk2ZiWI6bG8W/OWlV23fNWVqdlLHNDG6BOQqK3/j1elFuOjKjdEel+Zbxohd1I+XOauzR798gxvfq396m3dxJf39wEjVPK28LTSZYh5bjjG4VjP3pWZU9dyq8DqY3JK7TxXUeGNPku5kQRlpJDx71peCvh7/wsTwR4zvJNTGnXGjwxTW+9Plkzu2pu9WK7f+BVzuj+LbvQL+BBGPtNsQ+xjjay/NTnTdtDJq6tE6zU/ClzoM4klDJI0KzBH+7hjt/9lpf7btr+xB3ebksmxR8uVrH1/wAeXPibVTc3jPlxsTc/yhaTXPBmveCNK0zW73T5k0O7+eC/hRniIPP3gvWuZ4XS8mZqDjuek/s/eCD8aviXH4dS5+wCO1kmkkUbmTbwp2+n3fSuY1DSI/Dvi7WtHuJYp7u2u5rWSTZjzNh2Z29t22ue0Dxzq/w68SXmseF5zb6jPF9n87HyvGzKWX2/h+b/AGa67QPDGh6r8RZ59R10zxanY/aJ5JnYOlywbcN3fazZ+b/dqqkP3d7lqNldmt8Jfh14a1XXk0vxJcPZ6RNHI8kyXHl+W+V27f4c5P3W/u12vh3UZ/2hvjp4F8Cav/ommeHFe2hubf8A1sqRJuV/mH8QiXtXl/hOzu/D6SRT3H2gpM2H/wBnNe7/ALOXha68SfELWfEOhXsOn+I9GsUKNPHuimDbtyN74/z/AHaw9V6pkQk4tmX+3F8JLzUtavPHejWfOkyJpWq28K9Tt/dSD2YMn/oNc78Cvg3d/H7wDeeGY4XVdGKS2+pSts2TSOzNu/8AHwG5PtXtmp2nxB1PUo5Zymt6H4nmiuJ5bWHzGkWN0P3B8w27VXb/ALNfTnw78G6V4b1rxVc6Vp8Wmx3l4iNDAqrH+7jHKgdMl2P1zXoyTa0OtM/Nv4tfsW+NPh14vt7LQ2uPEOmTNCqXphbAmkbaIXfoD93+L+Ja5ix8J654Rn1RNcsJtL1mJ085Jo2RkC/N83/fW7/7Gv16OnQPEySr526ZZju/vqwKn8No/KuH+KXwR8LfFrRbiy1WwjguW3NHqFsgSaNz/Fnv7g0nF8vmDXMrH5qeDtS8T/EX4vaHoFprE9nNdYhgla5Y7W29PZflX5a96/aW/ZTufCngC38e2+oJea5o1qsepxKhCSw7toKf7u5flb3O7ivM/hl8NNQ+E/7Zug+GtWnilSwvDLFekYSSLZvD8/7P5Nu/u173+2X+1lovhPw5qvgzS7dNWvdRtpba5cn5IQy7ePU1pCEnvsjeEG3y9Dzj4Q6R4L0P9m7x7Le31rLqGs6aJkt5HUvHeBXZdi+u5kP/AAGvC7b4G+ItA8L2viPVILd9C1rDJeI+94fl+4yf3vlb/ZrDbwx4w0LSPCfifU9MlXwtOUe3nWTMRb7vzYbj7v8AF1r1N/iZrfiy5tvD9w6pp1x8scPOwMo+VVXtWM53fJExqNLREXjP4F3HgWbR7m8Md5pV5aJfWk6ghlDbeHX1/wDsq9Z+D3xwuPhtqlnYx26z2c3yPGTsVU/2a5j4vW3iTwXb2GkeJ71bjEC/ZGt5t6JH8u35T9z0/wCA15wnie3DQCMbpYxxtrhlKpRmm9Uc1nfRn2/8Rf2gfDfivwPrOh6Y1z/aOpWr2iq8WFTeu1iT/uk18+eG9dHgbSpNDQImo2F+l3aXDD/UtsZGO7+993/O2vE08fz295lEZEQt82Pl3Vqaf43l1e7PCvxt3YU1nicRNw906HUTjax7PpXjmTSfH7+Mbi4N1qkw2O8mSp3BV+7/AMBrpvAHwt0r42fFPW7+8e6sdPNluuIrY4+073+6X9Of/Ha8NvdbMNnGbyKWKOUmKFmj++67dyr6/eX/AL6r3bSPiknwjvfCNk+nXeky2dr9nunuo2VLlH5x7/Ov3q3w06rinMmMmed+EvB9p8E/jN4p0+4nkTS9Ou1cvIMs8I3Ou4KP4gymtfR7y41T44WV3qMZa0nvXlF6PvPsHybl+8FX5B81dZrPgmH9pr4heMr7w9frYSmygw1xux5iqqYyv3fu+/8AhP8AsueN9P8ADfi7V9D8UMmnalZQJYo9ymG8xX/eq7fNltw+9u6L+XpK7vY0bsdZ8EL+DxR4k8SaBqVnaR6IZDKNJuYsK0j5WV4s89e3+1xXkcfgmw8TftRv4An85tNtvtQcSZysIRmhTd1O3jDf7tfY914Z0HQr6TxJHYQjcqLK0KgJs+7vwOD1/KvjDxVoPinQP2ptUuPtcrXskn2cXsf3vKdN6c/3tm0UfmKJ1/7K9zquk+KtJtNejZraG7u9PtbmRvuTIrBkx/tfLt/4FX0fqraT4Z8a6/rtwIZNSOmQPbpKfnODMCqfXC9K+Sfh1rthZ+FNbn1DVJFli1hr2HyCiS+cf49xVsfdbd8v92um8CfEPWPHPxPuJrnVx5/9kyJZTXKLJEXUqdhX7o3fMd1JsHod58Z/hvceJPhiPEWt3X/E0iu4buSEpj5C6p5X/AVbp9a9u+IXi0eEPBd3rEASV0VBAD0dnYKv88/hXzz40/aC0fxn8Nl02K3uGmhjj+3SiNsRuMAndtxt3daoeOfj5/bEPhi5tdNuLnwvpMyJqLfKczbMJ8p2+5/wzWblrYuzep6FbfB/UtZl1ZNYuINakh0vybW2u0+SGeYZbns6lFbd/tL07dH4Akuk+E2oeGdctX/tnTbGe1uLOT700e1thG3qrKcZFea/B79pebV0utMl0u91PVpbl5XuF4SKPCgM/sFH6d6v/G3xF4r024i8UeGbSTUbfTEQyala9JYD8zowHZSf94fNWqV1chnx38SLTxj4TXwtZeIbKWLSpn+16XcMnXdt3bW78bfl/wBpa/SH4ffEO08aeHPD19BhP7QhbKnqjoqkr+XNfO37T3iTRfi3+zFp+uWd5bW+q2FzbXUVqCBKkvMbxKOq/ezx/crhPg/8Vde+GfiW28P65ZNFdWt7bi6R+UhSRMFtw3KNwojq7CvfY+9bKyh061jt7aMRQxjCoKs1GjrIgdCGUjIIPBqtDqVrPeS2q3Eb3MfLxKfmUe4pDOY+GUNwnh2KGeCS3jtJp4YfN6yJ5hKv+XH512lFFAFa3t47ZXWNdgZy5A/vHk0iWwW4aYuzFgAEJ+VfpRfXsWn2c1zO+yGJS7t7Vw+t+L786Zp1zIkeiWF1KqTT3En7wRn+JR2/4F60AXvHHxKsPBVjdTNBc6hLbxl3jtU3Kh7B2/grnPBttZeN9HXxnqwlD6sMJYJIRHsB2Im3+Mnb/wCPUvi/xf4Mm8F67o8ep2kcEunzfOHGGZkbGCfvvnn1riv2cvBd9e+CLXW9QnmluVBGm28uUSLZja/HX0+ahAepeE/AVv4Tt55YbSGG6kv2nHldFR3+7+AY10et2jalay2yEhxHvRs4G/8Ag/UVzvjbxpbeFr3RZJXbdOzKYgcfKR8rN/wIAfia7K2nW5hWRCGB7igCpY3rXWkQXPEcjxBz5nABx3rxH4A+OtZ8Zpqkc91BYWljdstnYMgy+8s2CeuF+bH/ANjXqtkJ5td1XR54QdMRFmVm6yeaWyn0yr18+ftBahbfAv4n+FfFdlGLXTdRUxXVtAhw0kLA7sf7SuB/wGgD3DxV8TvD/g2ylXxZINHSWN9sNx+8FwvQhNuc/wC77182fs5Wt38XvHtxr/ixjqelWcD2+nJdSbl3B12D8mfHuv8As128mh3X7SMHhvxnMI/7Osbx3tNEdcHyvlUyM/f51GRt6KcVc+LXwTTwp4WvPEXgOS40nxBCUkFnYfLDdNlRsSIdD1KgUrLcaaSsegy+L9A+Fuu6hpV7cJZQTxpe2dsgLFs7kZEX1yn611Xg63nXSftl4Nt9fObmbnO3d9xP+ArtGK+cv2ZdSn+Kmv65qPj5Bc+KdPCWVrBdqY3t0DOX+Tjnc33utfT2i2B0zTorUuZBFlUY9QmflH4DA/CquI0aKjUhhkHIry27+MAHjm40aO2b7LZSsk8qqWY4HPbjn/0GpuOx6tRWdpWt2Wt2i3FjcJcQsM7kbp9fStGmIKKY7AKSeAO9cvdfEjw9aTeU2qW7kHaxjkDBTQrvYaVzqutfP/jv4Ry/E3x3NHaxnTNFgl826vgvzTSnG4IO/wDk/wB2vYm8Z6KmntevqNvFbKQryu+AjHsT2rz/AFP9ojQI9C1WXT387VbUOsNq/SZ19Mdqlx5lZjSZg3fxz8BfBGWXwWkd2JNO+XaiBt7Ebj/P0rzHU/2xPE11rM8+l2VnHpG/bDBcL8+P9pv/ANVZ/wAMvhxovxoufGPjbx3viQS4Xyn8va7bt3GP93FeJ28UjPHZgB7gzeUFjPvtrGVblsoRuZzqKGyPStd8e/EP41Qajrtsx06DQbRpZPs0nks43fNgdyoDN/wH/aWvMXhkvbsXrzyXE8h3Sea5LMP9qvWrH4N/E/T/AAhr1zp0MllaxbvMsPOxLcLt+dtv3T8vbr/Dtaul+BH7Ndp458FWev6lrN5aSStJE9nBEi7SGwPmNdFqlvedjJznLY8dittQ8Q6lbaPpVtJe3tymxY05ZE7u3+7X2xLqNv4A+C9hbQT/ANk3qaZ5NqWHS5CdC3QZfueK+adfju/2V/i3IthLHrlxeaeHhmnTy/KjLtuUgZ3Hco/76rifH/xk8UeP/Lj1e5LQWtw1xAkThNh/BVrmU1CL5xxi07s9O+E3g3wz4+8XaHMtzfG6vEnuNVhLqqLMjZATCr8pO5u9ej/Hz4TeEtB+HFzrERfTbmGeHF0JGfIeVVb5N2DhWZvlx92vknTfiFqnhiaLUdLuPsd2j87OG5H8NSfFL9oLxJ8RvCdj4e1Tba6fbSLK+yPDv17huetTSqRacrjjNX1PSvAXxr1n4OeJbiG4u7jXNFclI9+5sr/CcH5l45/z830n8IPjJpXxFmnuEu4rZHT9xA8mApDtv27sHn5f++TXwtr2p/bdMsrrIRzGFH93/Zq58LfG8vw98Z2msCOSe2tn3yRoe/8Au0o4yM3Zh7RH6GeIfFkmheLNAiS2aex1X/RmuEPyq+fk/ma0tU8Q2+ja3awXlzHFb3MTsm/jayFf/iv0rwv9pD4rzaL4Q8MXMUC+RqrGbCnbLBMiqy/Nzg/N+lcf8MP2l4PiL8QdGn12O306W2gltX8z7nzdzn+JvyruUbq6ZtbS59SeIfCul+MRp73wN1b2sq3EcYfMUh7bh0YV5X4B+Iuo/F34jeJ9OEfleHdJJt3wSMtv2rz/AHjtf/vmuU+J/wAercWM+l+Bb5oNTgEnnhchWXb1TP8ATDLXm/7O/wAYo/g94X1t9UsZdSa81Fmkltz84fHyq35nrUPlVrsR9J/E7W/BXhjS7rS9TijW+nsXWNYod9x5TBkzuPJ/i7185+GvA2lfEzRl8HeOZFg1Keztv+Efv4VDAQh2+63dsNjDdFX8683xK0z4i+LfFb+I7eTS9Rm8pYGl3ILCEcAPu6btye25q8+1X4hXHiL4seExYf6Fpdtd+TbqnCoMrvdf96k2m7IynK2iOf8AHXw/8QaT4o134diL+0Z/C5k1C0ljT97NCwTbj/a2Op2r/tVwsPjBNY0nRfAcdgWuYdU3RwKhR/NcsPmc/wC9/FX33418Iacf2pvCms3EaNa6npMtvKpGRO4DgbvbDJ/3zXjP7YHwf0/wZ8SvCXjHwva/Yby6E32uO3RdkZiCbJgvb7//AI4tPlTtYl6rVEHg/wAc/EP4ZX+qfDK3sIYvEUsZbfczNI8ibGZWif7o2p/e/wD1eETTJjWZb+zkin1lA9u7jZtOfnHPUf3WX/ar6m8cy2Hjf9pzwRo9tLKuoWFmINR1a2by2nV03psZW44Lfi1dr8TfgLpeva94d0PwxpVlZT6JZT3ZlugWidJf3aq/ysxfKbgf9lqlxvsxxbtZnwp8NLt9T8SWGnzzx/2dJfwfboiRskhEi7t3+z8u6vorxn4q1/wB4re8Qw3HhjWY5LWwvoTiK42K20f8B3f7rbflrhtI+D+j2P7N3iPxHei2uPEl9dJdW4xiaMLPslG3+7t3N8v+1/dr2n4ofBmym/ZQt9S1DULt9U0ewXVICz4RJGCbkxt/4COn86ynTutNyla+p8raB4z1nStdeWS0kvbnU4/7MTznyrKW+63zf+Pf9816h+zTpk/gz9o5ND8VItjFZwMywTFWiLbGCvn7uPm6/wCzUHwGsdB8Ya5ouu66g/sLTHZ7z7339vyfd+bbu/8AQa9y1f4QeFjr/jP4m+MJgmnSw/ZrC1t58kJhVSThs7+ny+uWqqezbFJa2iXvFv7PHhPxJ8QfGWlTW6W732mJqen+UxWK0kyyO233fado428fR/wr+BHjLwB4wTXtV1yC+/si3+yQwnpLa89D/D/F97mvEfh/8Z/Eeo6hosdirXXiHSEktJJnO/zrZ87Ub5Wzt2mvp25+Nem+HvBsw8RzxXGuzQGOPT4fnaQEYAJ/H5t1bJXZOjZx3ii3j8SeJLb4l6drNloun3lg9jdR3xV5Q6Fhs2kbccIetfIPj7x0/jDWbjXLiKKCa8hRJIIhhNqfdKrXu3iTSU8E/DnXfDHiBLhru/jhvo3QqYrZyG2lX6Z+VlZf9hv4W3V8y3Olf2jpz3U8/kXKJ+7h/hPzfdb04rwcdaEtOpjNWmrC2V5eai0aJ8tmvV//AGWui1XTrSwEHlwbZJEDk5rnbCWPTdOeCRyjO/CqKrXniiWHy4/9fI/yJXjKlrchx11Luu6qUmiePEr7NpWsecm8sJBKhSQv8hY/L9K39cjTTry0t54g1wYQxRTjefvZWqmnm2vtONzcwOsHzrsZ8sD8wU/d/wCBba7qcXBWY1N2sZ9t42vXeOAmRXjG3dmty30e61DwBrPiu2slnj0/C3DqfnTP3dy+n+1WLqPgO7k0RNQgvY4BKG2O24qT/cbC/L/s1teA/HuoeGPCHiTQFigvLLWbR7eYXAP3cNt+Ye7Ma6YQjN6OwtWzL8KX0V/oqG5zFLMnzrirfkf2X4ggjv55rfUIZtrlHIVlX5l/Bv8A2aqHhrw9qvibw/daq4C6RHILV5kTDB/ut9B8taerzxR/E+4udSm8qy0u0tZUSYYS5mGxlR/Zhv8A++VrqhDl1uaLTUj12z1xbaXxDcTW32fUb2ZTEkmZVZe7Kf4mHzd6fClvFbZEmyeZN5567a1vGc3/AAmt7f6pYGBIGBu44RMPKU4+bb7tt/8AQq4n7Vc6loEZtbcxSxhn5+8q46VHNKaaZpFe4XZZr25Ny8uHiigZo3/i3/w/8BrofBeraPr/AIXl8N+KYjBHGVlgvURsQTbd3y/3a4nR9dkvEitLnegA3OuPmf8A3V/u13nirR7PTfh3IUgNwdTmt5YbkfdQbsfNVwm0uVohSu7M63wHpkVn46s/tEqpp0tq7faVHyORt27W/wCBNWf8fpZfEfi/TrvSLIraW0MlvJEq4Vl3K27aP92uI8PeLbnQ9St9MvZZLrTM/I8JzsJrp734hf8ACPv5Gt2Al066+a31JDhSv3WVm7Fa6uTmhodCSseXWXhyK01O7vS+xHg4icfdf+KtXR0uRHOBtYBG2IT96vT/AAv4R0zxdpmp3+lTrLIDtEec71Yfoa838IwunjafRrlHR498SMfvOWXp9drf+O1Ps2lcTSWp0XgbGs3VnYaheSQRyPt3u5dg235VXP5V0nw81nU/Bev6fLrE76Np17HcwwajDJ1fPy7mVtw2/wC1XB+KdB1X4e+JJ9Pu4zBqGn30Xkn+Ehmyp/75r0z4f+FNQ+LnifTLRopLomd4rtoUz9mRtpMmwfL0/wBmtKEXsZ863I/2nbS0uNJ8MTaVeie3hsVaa5d2fzpt7bnRj/C25vlryu61XwxHZi2NzLYXOxfMj37/AJv4j92vtDxz8M/+Ez8HeMPCWm2SXWjeG7Hfp2tuAku4RrJ5JxtDncHU/Lx/F833vg7x7DHraHULNAiAJ8mOjAbW3f8AAlatpKzOhaobfTWmoLZ2FlK86Rh2R1B/4Ey/+O12/hfWLz4dPfpDbFLm6sESOZ5PmT72N3+7/wDFVxXgO6t4dS0vULmIy20TupQfx4/+yrsNe1MatcSXcsAgE77xGv3kH8IrlqS9mnJGTdnc5K6sLmZvPuZXaWQ7jNvJ3fnVrw613Z3FxIUSeJTt3Kv/AKFV/wAg3jCBJ0wCz4JqxaaWn2V0S7dt5+eEcLj+97140qzqJuZzylzO7Ftrme68+IwFnlxsQfeLVt3kt+PLjkt/Ikj6bx8xH+7Vjw1PaW7m48wPLbgoj4zt/wB3/aqpqHi4yXRnkAYZ+SNhlf8AvqvJdb3/AHUS227ooxXmp3up/Z7i53xhD+6Ud6NXh0+Hwu+npA8GqCdGFyH/AIG4IZf++mqMXkthqr3qQhRIG4J/hqHTbq2ma/e98xpZirIV52gfertVaW8jPmcXqZviSG38MT2b6ZOZ0mdVLuMbB/FSzJJNvSOQ8ocOhrQ8V6VbG50qSwu0uLAxu0n976N7fxVZ8PaNf3x8jRLS51acWjyzPDbl9o/iO0bsDc33q0hSeId0EmnsbXw08d6d4XjnTX0kvNPubJ4ZGQfMj4+9XMXebnQ7B4IjeareOkUFqnLuWbav1aoJbWwtkfRwWvbi7h2xv5Zj2SN8rDaflFfa3w3/AGMNF0iz8CeItM1FZdSgtILi7trob4pWwGbb3C8kc+30r3qOEikuY6ISsuVHyV8P/Bn2bX9U0HxBFcabe2dq0Q83KMjuuUb/AL5/vV7b+zheaR4K+G3j2LxBrIieeCex+zIMu29MrIvqc7q1f2xtJ8I6b4307X9E1S3GsztJa6tbQz72TYuEcr227drf7q+9ecarLZeLPBGkXujaU7arJO/21LMOcxJu+Vl+7/DncuPlrGslF2REqdpczNfXLOysPCXhfWNcuRB4nNg8sDIC7Tx4/dBm/vKF+9/CzVrfsxfCC28e+G/GfiKceZrqRE2E0jkGJ/KZlx/wIr/3zXL/ABd8Vj4pax4eg0fRl0CLRtKaKWOM5z90bdv+zyf4m+atLRfHEvg/4f8A/CL+GwIrm5kDzag02HXcqq235f8Ae/irkioxqWkJWUrSPOrfU72S/sLmBxBcPvuCcYX5T83y/XNfcX7MnxK/4Szwqtn4inieW0P2q0muGwdgHv0218neB/A3/CbfEmz8PWkm9LC1e6uNnD7F+9Dt/vf+ytX1B448I+CPD/w+8V+KdKeFhNZIunwSSsFR8Y+UbvnJJ/T8a9SlJJXjsVG6d1seCfFuKz1XxdbeLJ1+y6T4i8QGIXC/x2yvt+b/AGm2v/3zWH8WL628S+JdSv4LaBBayfZyU/5bf7f/AAL/ANmrnvivPpCfCzwnplpPdvrFrqP2iTzZiVCuGLsi7uNu1B/+01cwdUea1JuJS3mAruz82a83FV1JNDVRt2OS0y/09PFUEV5JJ5cc/KxjPf8A9Brc1m+n0zUp4shraUb4Gz99N1ZUNhFbF5XQIzvudl/3qk1uzt9TtpLnz/3kRC25z84X71c0JwaSGlG9yOW7F41sl1viR32525rJuLL7BeXFoAXQSMu/P8PrV6z1STxHFFBgtLETlcYbj5v/AGWpbvRLi/vRJK5iGQvB71q5ci1Mpy5XoQQ6qbAGIEvEw2lF71RTwNJpviDT9Xu7dvKv0ZQHfDIhHy/+Pba1PE2np5mj2mnxs9wHLzyE4zyu0VreM9bmubfQ0uYNz2du9vtiP3hu/wDsayhXs7IVOTOZvNMvLfxFaW88TQOgbCyBh8u1vWu48F2MdldC5vXKJkYuCf8AV4b7tQya/wD29pOmHUTs8klo5WHzo3/7NRwa3LZrJHbESiQ7Qkg+Vvda6YTUnqbxab1H/ElZ7z4i6pcaciT6c2xvk7nb97891ZL3V3LolykloG8jL7g2fl/+Krt/iTpNp4ei0caepllv7JpZBEfl6r8zf99f+O1jeGNNvLeG4yiSiYNlMb+Nv8VaO2ug3vdIw9Bv7Y2cV3eW48qWFe/yh8VK1tLHqg3nYnbd/CfWq+sRW91N9jjA8gfN5ZGNx3fy/wDQq0LbyprN5JLgtOpxsb0rzKkXe6JujN8QSRwwvJHAN4O8/wC9XSeGNWd/FulSZllguXVyXdj8q/3f/HflrD1K2jdgURmQJyuas2fi6DStN0x7eBZdRtbjZGg5y2flrvwfvJ9zWGqsWdQhkTx/qelwRRs4mk8uJvuqmf4v+A1S02wjnv3gl2W5idWAc4Xr8vzVLPY6yniTUdduN0TzTHKxqf3bY+7uqW1f+z9JnvZbcvNM+4Mfut/tflQnzVbPYiTjJ2exd1LxJbi5Gl5O8/O6Y6DpXK69cvDeGe2yxi+5KpwwqF78oktxduiIDtQAfO1R3V79vWOzt4y0lwNxUj5lCt83/oVaVKKlVTijWyWxU8Erbf28+p6nb+fFCjLHCp/1jt/eavT7/wCJHiG68PXGl2VwunaddEh0b94/+1821cfLXJaJDbeFXElzbefcAM0MGN7M38XyV0Ph7whd/EW9tre7uP7Gsn+d/I+/j73zen+6tFdOj77WhhJtNslufiO+l/CyX4fWFh9tF3cJcBET5wyvnLMOT823/vn/AL53tE+BPiiLwzL4l8SE6TpULhPsFuf3pJKrudf/ANmuwvvB+gfCG70d9CKy/aYWWaWQA+Z6FW27v733qo/EP4h3HiLS4rSKSbfgec8z5UlflX9P/QmrgrYlSjaCsHOrNo8Sv9bKebZafpy2dt5hXzxje3O35vl+7Wx4FmsdO8W6fca7bJe6bboWMePvNuXb/wAB/wDiah1HQZLGztrm7jRxfu7R7OV+X7yt6NR45s7+5GjajbCOK2+z7AmOp/yrf5WuGg25c0tTJe9K72On+KfieLxZq15d6MI7CJ0KIRGoZh/CW/2q4qx0KLUHSC9jLSSJ99Hwrf71bGgaDc6taFzb+bGBucZx/vU231SOHUHt7S0mZ4nWIKyZ6/Sup1W5+7oi5T/lLnhjSptV1W28PWenT3l3NJiPJ2Ac4+ZjXRu2p+BvHg0TU4JbS4gJUOv3HHqv/j1eg6PrnhuXxP4Ll0LT5PDNzHcbdSubwIkSvuX+EdW+8d3+7/wH2P46eFfDfxQ0nULPSX0+48aWBS6sri1Plo6My7izbmUt8p3f7tetChKK5luVBO95Hzf8fvi3qnxFv9DtNVlkaCD/AFEMMexMfdZ29fu/L/8AZVzk+lya5qWm21tLHAX2Qlz91ST1/wDHqwka91iC+kvQYLy1u/s5R+WQp95f/HdtdNpGuaULaSOVw06n5x1avMxNWUqiuZznzPRHQeNF8Q/BPxjoGmW15FcPdQ/aPOh27k2/e+boV/KqMGsXOsarfXN3JJPJdO0rInHzfxfKP71Z93qdlqrpcmOV0jj2Jn53Vf61B4Vu7vUr+4TS7bYbUMzvI+GHfPtWbg6zS6CTs0iXxXebIra7uJ1QKm0RKVPH+1is7T3l8RTRpb4RCw+dh94f7Ncr4l8V6ZeTW9paM97eXEhSRE+7Gw+8tdjpNy9vDAkSPFgZGfWivBUbX0Rbu3c3dbZNFguy42W8QKbsdK8V02DWPHN5eGyMFvbR7nMlzIdrV6pqN5Fd6VPb6gTsk67u1c5ocQsbHyLTY5Z93+9XmfWOWT5RztLVnP6TYXtm0H+nyOY/9Wnof73rXYx+Iv7Ss7sSXcT3keFdUGMGopLI2F5LdvGJY4/4FH8f92uYvLuOK+vLuCzNu93MzuBtO1qr2/tNJbiv7pvaa4tXGyTdL9772WFdB4e8SWnhHVp/EDiP7bFGVEr987to/wC+mrkdLllkdPMGwL3PGVrQfSjdvfvaSrPPA674hzs+XNL2DfvHPbua2h+NtQ8aSXmp3NwXJm2lwfl/2dvtUt0kdjPLm4HmSfNt/wBqub0Kwn0TTZRnbHJIz/L93c1W9Ms5LuF7kgy3Z+UMx+XFOpbex100oxu9zQs7K81HYftpsx3T+F1zXXx+EhPYpchw/l/KZEfKmuU8Y3txfy6PHZEp9nt1ikG/GTn/AD/3zWt4buLu7L6dJdizMqMpLn5R8teLUpynPRi5kpam5pWoW73EsUd/FZvFC7/Mfmdgudvturm7PxRcXc0tzbo7iEsoJ+63/Aa5vXYJ9JS9itk82SN9olY/f/2a7TSPClhoPhdLyfxDDqOoSHc9qkbIwH+z/wDZV6dCmnDV2M5VE9kV9J1+wvNSk8yKK3kmGwyIMKr/AMI9t1b+gyxw6jIZL20s8fNm9k2RYHb7tc94in099BtI7K22XfnrLcTo55Ctnbt/75qPxFoesulvcahpEtlaSDdDM+Nrr13Ljr96sVh5Sm2ndCT5k7M7Kz+I3h/7ZPdjTrJhs2GRd2yX/aVfT862dN1i4ngfWbOzR9OkRrVzEPvbh93/ANBNeTNoif2Q08nlToEYjzPu129r4u8T6P4JtNK0/ThfwXkm+OCCPMueuW9OlerCLnBJLUqKdrMki02807xFaXAg8qGEOoikGdmVxn64avoP9nTwrp+sDVLe4nvHkhSJ3RXaNTvLZ/752mvnG18RXc99JZX6fZ72N9kkc3yMh/HpXQeD/ine+EdYuxp93Kl3H8rx78c4rbCYqph6vLV0QJpT3PpL4b6dbeE/jj4g0u3j85CmxJnOWjUjftz3PStX9p6HU9Z8L6T4c0mz+1Xeq3oVW/ubOf6/kGryj4dfFq/8eyHSyYLK8ub4Mbwx+XK7fwkv1P8AvL822vSzZaX8JddTVvFGoTaneyqxtHe437D/ABDadvqK+qp141VeDudKjoeoeANEvfD3hawsdTlilvY0/eNCuxc+nvXj3xy+NA0u9v8Aw+mhX+teHTAIdVv7DKrAzE7kL/d+7tyMj7zVfs/F9x8YpZF/tI+GdPswz+ZbDfK56jL/AMPy7q8O1drS7+EPxOP/AAmMuow214FFtgCG5w6bZG75faAqq38K7t1aTaiveG/dVkeZ+GPjetn4B8YeF9A0QadpeoyNb/2u7sWihJZVRm24JYF1X5v4mrhvDfxR8UWYu/C3ga3u3jnHkyTQzt5LfLt37em5v9qu/wBd+KS6r8ALP4daV4aEFzfOr3F5HGNpRXV964/i/wDQaqfD7VH8FR4tttvkjejhe1cE8V7NpI5ZNp6nr3wUsPEf7MOn3mv+PPD8i2c8Ko11bvHI0bM2fmO4/wCTWZ4gvrn9sf4jWoW4/sDwvpkJlt4bn71w25d7cdNw/i527frVP4w/tC3fxH+Gl34MaK2ja7MSi7Vm3hUYN+LcCuR+HLwWV/b/ANvm+/sr7LIgSwIRt5+717fe/wCBKv8ADW/tI6Kb1NXK2jZ9maN4R+GngPStHt3GjR3KKrx3ShN8h7vkds/4VQ1vx54E0/xrouLm2MNwX+0Hym8lXx8jcrjqT+Qrl9N1l7L4Y2z+GPA1xJqN7ZeV9tu9lwit/EXzn+L5trKPpXEa/ZeOviYNF8QCDTZX0O1c3MVrEUcJg7cqzbT0JVV/vN+HSpQRbkoqyPWPir8WvDfw/gs9d0fUYZb95lhls7TkTx47joNvFedeL/Fban8Z/Cnim00m+0/TtWgjTdeQ7GldG+8OxG1kH3ql8beFfDniD9n6LXU0+BPECzB1aGPY27zfnUj+7sbd/wB8167oegWXxZ+EOgpO4iuYoEaKePrBMg21Ste4m+bQ9WTpS9q870bx5JoN/b6D4sKWepsv7i8z+5uh0zns1egK6ugZSCp5BHehmsex5r4h8DReJ/itoupRFbWPQoGuGaKNfnmkPCt+C5zVP9pPUFtfg/r0UttJK8ojSMoMpu8xSpJ7fdr1gKAWIHJ61zHxIsor/wCH/iOCZA6GwnOG9QjEH8wDVRd2iJJJNmV8IL6e8+FPh64vtjMbNQQo4CD5VH5D+leB/BXRI/gj8WdZt/EUaaVHqSefbGRlKpGWfb8w/Fa9y+AFy1z8JtBdv7jgfTzGrhtD0nUvif8AGHxNqd1GkegWSnSCu3PnBG+YDPqfm/759Kprlk0ZJ80U+p1mtWtt8YtcsbOGUXHhjS5VubqRAdtzN/DF9AM7v96sD9pXwdH8RYfB3hCFFWW61LzyRwIoYkO87fT5h+VezaVo9lodnHaafbR2lvHwsUa4Fcn4c8EY8Xaj4h1OVr6/Enk2krcCOPbztXt94j8KlSs7m3LpY2tI8J2PhzwsujaXbpDbxQ+Wi46nHU+9OXQRYeHY9LsghCKAfN6Pz82frzW/RU31uWlZWPGvjp4QvvFXh06fZlPt166Qi1XHzoO+7tSeGvhZZeCF8E2sNpBBfQTyPcSwLne+xmOW6mvYGgjeRZGQGRejY5FD28busjIpdPukjpRfSxnKCk02OdwikkE49BmuJ8TfE3QtB028bXba8tLdEO5Li2IEo9F9a7O6uorSB5pnEcSDLM3auA+MWuaR/wAKp8SSXF5btDLYyxR7mB3ylG2KB6k0i3ornzZ8JP2o7LTPDWvWVzbR3G++kmgs+d8qufu7h9PT9K1PDHiP4ifH7xvdwaa0vg7wvaSfvmSMM0bf3MlVZi34VL+xv8JL3wnbXPiTVNHiMciE2t1OAHC7eq5+mN3u1evWXi648IfCnxN4r1G3k+13M091FbBfnd2VUiRR3+6o/CmtNDNNtnyt8cPgTe+HPFd5a+G7i98V69IgvbpfIC+Tn+Jscf8A7Veb+PPjHrGs+AvD/hrU7a1sprK73HEGx22bh8vzc/e/u/3fmrb0f9s/xJo/hTxHHDp0P9v6lO8sl/Nk4DbtrL2O3+7/AOhV5vp/gDxL4/0GTxLKLn7Hpdu8qT3NvIkXq2x9uzLdPvVDXMU2krH0n+yt4w8J/DzW9eu7/WFkupbRZdzrhnG75tq9f7v/AHzXezQ6n8U/jX4O8ZX+lDSvDaYt7KK5Yb7gNubeR/tf+g7a+E9M8TGxuUuUgLShOkyfM6btrfL/AHf9qvqbRfijZfGrVvC9n4g8Uf2GtpOAVjYQIm3rhvvK/wB3G7+9/dq6aS9SIxTR92ZgvFkhLJJjiRM5x7Gs3XYdYWD/AIkiWST9zdqdpHp8teSt4Nh0K483wJrepalqM8iJc4u1niCf3nOK9T1a51y10lfsOnRX9yFG6P7X5bn6Erj9ackkaI+Jf23tF1ZvGngq81C3tYdQuopYC1o7P521hhfur/f/APHq9i+DXwK8V+FdFsb5Nag0Zri1HnWVsrgkkZy57N3NfLXx++I2teJfi9aafdxXcV7oQaGO2mmEzW0rP8zbx12hV+Zv7tff3wu0q6ufhhokWp3VzLLJaIHDSbGAx93cOcf0pOOl7mW82eQ/DHRPGmj3viU+GNas3s7C8Ky2d/v2swByF+X2PpXzzqnwo8U/tQfFe88T6paPZaNK4h+0wOqRJs+TvyfutX0T8bb6P9mvwVqV9oeozCDWHeNbGfDMspGNyH8fy9a8U+CWi6F4k+F2sxHxTd6brl3uVLd70wWxb7u1l+6/Of73yrWMrv0HNO1j1PUv2cfB3wg8D332aCbXtavBssQ0v73e3CnI25Ck1yqat8YvhbZ6Zomua1a6PDfbjDLcSrK0Kry3zDcF6/r/AN8+h/C74c+M9PsDYyTaDctZujpf+c8krpnhAw/hO1h0WvUtdj0Tx7pup6Zr2lRLqdrbyMFnj54U/Oh6laqG1gWq0PAfhx+0v42j17/hHJNPTxZOJ3iR4N3mvtbkj/Zxzlq+grfX4fiVaT6S82qeGtSjOJ7Zf3cu3HPzY6fNXzz8CfBtt4h8YaVrfhC2utNt9PUPfSXz74jJ0CJjnDfPX1Ra+JrFdTl0y9lt7XVo4/NKM4/eJ/fUnt/KtNErJBT2uyt4L+HWn+BYnTT7m8kD8utxNvDH16Vutf26amLNpo/OZN6RE/N9ay7zx94e0+GWW51m0gjj6s8mM/T+9+FY/jDVIE8MXWu6doi6vcGLdBNHs3seikN1/KhO5odp5ynEeSkjgkKeteaS2N34L8VXZ0mCHUdT1p2eOCRtvkou47i393czH8cV5F4N+Is8Fuzzave2fitd9ubS+UsijfyNzf7q16zr81/4MsJ/EkNtDqUggBudTuZ92F4+4g/h9qGuwrnA/FfxJ4j8LappEet39lpl1f5RbnR7cSSuMqNh3r/Du4/9CrgfiV8GLLW/Edhpz+M7aVAC8yXk4tmz6q21l/z/AA1v/HCe3luPBXjHUfEOna7El5Gkdnbp5YCH59/3m+UFcHcBXkHx28YHxP8AEa3u/B0UkEuB5i4w0j/0/i/75rjrRutRGn4J+IenfCX4hSaFZanI1pbloLt7YoVY/wAOM8P95q828f8AiEXHxD8QP4cjMqXdx9ojydnLfe/8e3V0vj39njxJ4M0S38RaqmnabfzN5pt4HZ2l/vZ+Xg/N/erzHwjc3fiLx1BJODbxTB1nQ8P93bu/76aueNSUbmjceW73MGS9lttdJvYz9skKq8hOf+Aq1e2/Bjxtr+n6leXEFsraXKmyS4ukAVmHC7f9nLVxfxG8C2+laxHaSb1uZMOkjdlb+L/0Jav6n8SYtE8KweHjIssqyIxmiTOxP4ulebWqub13OHVvU4LW7rVPFeneLdHSJfLv7uS6OzhVRX3/ACr/ALW2j4Zro+neGby41D55IsK9m3LAhfmWt7wx4q0uw8Yaj5bx3kclrt3AYXO73/8AHqw9Z8Ea3oWqyarZ6dPLo9/+9jW2HnbGH3t2OnH96vNdSonyvQpVLKy3I/iT4zvPHGnWlklkbfSoUCQRzHt/u103wh1LT9F+zyX8H2iOIs3kk4XO3727tXL6n4n1DxTp6aPBKFjkkRnYjL7V9PSui+1JY6ObaCEb7aMqSg+c8VtKu2lzEwSlP39ST4u+MdI8Z3UcunSn5UKyW7ljscs38RVflw3/AI9WX4AfTPDU8895FaPKlq7QM7qG34+Xb/n7rNXJW0lpuupJC3mOfkC/5/vUzS/D+oeMI7me2vIbCK0PMsyb2Py87Vqvae00S0HUcVKyOy8K2Xgy38P63ruqzveeI1BigtnTzP8Ad2r9a52w1gWscAnRlaQbZAD91j9KzYrf+xXhe5uN8W/gg/e/3quaw0c6faAg8s7WRIjlv/113qyS5DJbivEZtgt0fIG3e27d+tdTpep6H4f8N36DQrbUtck+5czE7k/h/wDr1w/ibxdq93pVtp8eYraH7m7HBo8MTRvARcyFpWO4sPWjkteUi5RXXU9a8efG3U/FXw/0vwteSm106zw82xCWkKj5V3f98/8AfNcHq/xK0u68N+H7PT4kTUEjC3sqhxuP3WXlf9lfm+781UPEMsEPhu7kEm6QnaN3auStk2WUchQudgbczetbOSqw1Q9Wk0jpr/xQ+pQ/YDeSJbR/MAxytcak/wBmu5Bbzvy/Mg/9B21oQ6fPJZ+bOkeS+0BH/hqg1jKkssg3sN/3cdBShNRXKaqZ1sNmf7Ng8mdHTly+f71JbI5c4fbjoSax7vWklSC1tIJGdB87ryjN/StXRBe3ibTH+6PaVOf+At/drGpGz5kzKbs9DXvLyW8sI7dCHUfNsc96zvL2DzUiO+P5tyVDrc8Gm2ciGB/tA/5ao/yr/wABqlbXt5dQxlN1vEw2gqfvf3q2pc795s3tfdmn/wAJnc6hcxI/mO8YZB0KivQfC3wu1jTfh9L47vp9OutEMiTR2kchMseSo+5s3bvmWuT8O+BTdaVqWqJJJObKPzRDDD99NvzZb/vo12ui+NpNT8Hx+G55I4oomV4f76Ljp77a9CE+a9mQ7ybSZ0nxa/af0jXPg6fB+laRb2uoSIivcoQjJtZWZtu3hm2tXgen+G/FnioS3GnaBe3tnAN895jEKrt+Y7z8p/3a7LwF8NLPxX4y+0a/HqVnoULnZdR27G3LLu25bbzu5r0zR/FNnrfii4+HmmauE8NCf99cxQ7GmiHzunru3blrRQTd0hc7S91GP+z98AdP8c6raah4vu4v7Dh/eyQrJ5a7OxZj/vLXb/HHVfh1H4ssNI8E+HYbjR9MtZf7Qksm8uCR227c4/iXb97/AGmq/wDFjxHp+miz8DeGrIQW077p54LVrZ2iXbt+Y7c7jv8A/Hf9qt/wt8AdQ8a+GYrLStPltbCZC8148Ig+f7uPn+/VqCtZlRinqz540rRbzxvY2+leG4lmv5yU8iUqnyfxFs7c+u2u30j9lDxrqGjX94mq2EFnpTvEY4C7s8qD5gq7f+A/3q9A+GH7LOn6B4w1WfXdYuJbPSH2gKPL3v8ANt2r2/76+bdX2p4I8Kaf4S0KG00+FYY2/eNt7k01HleiEqbb3Pi/4E+G/HPwtv5fEGp6EktgkH7xpnAbZlfu+rfLXpfxkPinXPhZrHi7UNQuNDsfsuLLS9PfDTFvus/3vvf3a9a8Q+AbPxz4kvLfzJLSxt4VR/sx2iSRtxO71/h/75rs59Ns4NDSG7SOS1so84YYQKi/4VpazujVJ3uz8z/gJLH4I1nR9TvCJZDdP5lqYyWCnd8x/wDHf++q/QvxZpdvr/g6S90mAy3l0qyW7Ixzv/zxXP8Awb8NaVrGj6prNxYWsh1C9leNXiU+Wnt6d6qfDbxHc+D/ABze+AdUfzUi/fWUzH/ll1FNpFaHwz+0Hofifwv4vvbjxVGftdyqyl1+4ifwj+78v+z0ryaDTtT1Kaz1W5jkt7Y4+zouRketfVX7aOt2fxM+MPhzw3pRW+jsV8q6aE5Xe7ruDf7oVa8z+MiWemeJNK0O2fm0tW+0KPmYS/w/TiuaaSd+oVJaXRw3iW3u9eit4jH5qxptCKPfrt/4FWp4u+CsHgvwBomr/wBuSPqN3MFezyu3ad27+HPy/LXpvgiK3n0Sz0+00S/n1+8dP9MtU3+Sm7rx/Ft3f56ZX7SfhfTfBdzZ2Mmq3+qamgM12bl1PkqAu1MKv+dv+1WbSsY0pe03PGdJvPsc0gJEvl9O+6uvW5n8Y2MemvqBsNPjIcNFHhnbp970+992sf4aaG7tJq+wXSRSebDbvFvVwOW3eo+9/wABrR+LfxPn1W60/wCz2dlpEFtGV8u2t9jzN/tey1wypXfu7mcl7+hz8todAfyZAdhOze3pV+Epc3nyRbbRRuJznbVXUtQOsabZpI4d88t/EaS5u/sFmLOM7DLjLsOlcdRv5kyV9i/csbzyPLJUh+oP8NLarBDqTvBGVkYfeQfMais4/ICCSX94Dyy9q2fB8ZtdQu5UBYx/Ohz8wf8AztrlqVHFakJrY6zQNH0u5S4TXdQks7Ty+YcfM+7+H7teX3rwWeqy2Ghn/Q97IFPLfe/nXYXPmTX8lz4gkkaCQ8eU/wA1cXGkT6wk4Roow5bZ1aoptv3jRrlVjvfCPwuN5pst/qt+lhGh3BGGWZv7tWYrZ9Jaf7PmVHO0PjO5f9msS01O4v7yK3MrfY06RsflzXfadrBs3YRQRT/u2QZ4+b/4mtk4t7grP3mzndVlsodHuLiUFtQ7bv4VxVP4d/EDUfB3mXdlKVB6I6Z6/wAP/oNdT4R+HsvjrxJqEt64itI49gEgyhPr+v8A47Ve+0aPw3q0lhGkM84fyo2cLhSapV5Um+QtvS6OSGuG9v7u6vNq3ksjyvjnO5mb/wBmrsX8ZXum+G57K0uZEjm+/sfC4ruvCOqaF4G0K/uNX0y01nUCm2PEY5+9u/pXk10bi8hfEW6eQ7snsfSspVKnxMmPv7lHTL0JMHfKIr7uuffNbt54uk1q6jjz5sUI+Ryeh/iG3+9/tVh6HoN7qV79kRN87nd5Qro9c8Mad4OmgttQll+0E/v3h/hyqt8v/fVaqtVasmSn9lGVc2FxrE+/975eG2A1paD4FuJi8n2iOCQdnwX/APiavXOvaYVit9Kgkgg8nrM7bnYfe3ZVaNN07xBrcqHSNMubyI/M7pwv6/w1kpTi7NjTktj3j4H2HhTStOvLPxEttJdkbUuHG9vovp2rU8GSeB/CGparczWUl86uWtg8mAOe/wA3pt/vV813N5cxyGByU2vtkAJDZU/MrV6L8O/FsWja7Bd3ES3seF/dTDKKy7v4TXrYfExuorc0Ta3Z9U+AfikuuExT6dc2duT+6d1O3b9a9MikWRAyHcp714TP+0Fo91FaxfZorQDGQzrt/wB3bV3w78TT4p1F4ttxYaMjhGuAfLzu/wBr04r2l73qbpnrH9vWh1CW0WZTJEPnUdj6VpRtuQH1rzXT5dDbV7k2OoWxUbdxknG8t+dXm1O9n1WK2tb1orf+N/vf980m0tClK7sd/RUVujpGA7+Y396paCgooooAKKKKACiiigAooooAKKKKACiiigAooooAKKKKACiiigAooooAKKKKACiiigAooooAKKKKACiiigAooooAKKKKACiiigAooooA/KzS5pPFaRxX+oSW9vB80MFy+F/2mX1P/AqTXPDWnR3cZszwidN7bQ38Xy/drkE+0DzQiPLKU3BM/LRba28cxLuGlHylHP8AF6V8vVvNXZzSh1Q7WLY+dGI8Lkdq1fCV6dOWcCDci8bWT5Wz83/xVZF5qtwlykrxq4DrlSMVteaYdEnuzLHEG+6FNc1OTgF+ZJEGt3VlqN0JZJ/sZQbUEY+8arWfiWfSk2R3P2oZ/wCBL+dcxc7DMXR95Pznb92oC0k2By0mdoCD71dqxSSuzbn5bRZ6/wCGfHt7CSkVwYA55APWuh8e+ObjxDHYQSGNXROTCMf99V4toMU9lfxyXFylrGPm+at3+1LvWbvz43i8gfK7BMbhWbqOb5rmM9Z80T0Tw/4Pu/sEGuSy+bbAs7wRAnbhfl3N699tfROv6k9/8MrKxs7JLOwJSLdgF5T1b5tvH3Wr5z8PfFXUPCvhSfw9b28FxbXTsxuJfvJ93/4mu20z4ryx6JaWRMb2cU3m+Vj529t392vQjVhGKTYpTlayOl/s7wZd2tvp1tp8lnrLlWe/uB8qOy/Nt7V5fqdzZz+KZNI1fWS+kQSbSYpmEIb/AGl+v8VbPjP4r6fdabqEcGkCW5nRUjYY2x4/4D1/2q8x8B2/h7XdVvbfxDcGCAxiVAshRvvbcbR1/hrpjWi1ozZS5Y80jlvG39m3Otzy6cN1uvywv0z/AI1hzapeBI4PLma3OWG4Mf8Avmuo8T6LBFeR3Nl8tvvKpGxzj+6GreXxDBEbSO706Oe3tUCmOHjfx13da818spMwqVOZ3R5l/b8sWQJAmwcqv3t1P0vxHdzKZIPOVN/DocbmH9Ku+Ofs+q35ltrMWcbY+RD0rLtoH+xmNJPKPr/dq41YU17urNE1FJo9I0j4meILa8s5I7iP7PB9xFgzg+rfNyf+A17N8PfGl78Q9astGuSv710aRiNg2fMe3uuK+ePD4gtleWWQrFn+I/NXbeEdfjsruK5sv3BiO1CjMG4/iWu3D1nN2ZpC0j9An8BaP4I8OzyeWlxujZSsw+XfjK4H1FfPnh/9m658Q63Jqclsr2xkaUrIflPP8K7a734TDxb8TEgudbkP2SPk7+n+z+OK+g4beaGMbtjkDjaoAFenoXtufDvx++DE+jXMFzpFo+k2crqjpGihR+XTmm2H7N3i23a3tI5o9SjuEBM7BhsT8erf+O19YfGHT5tV8FXcZhR1Qh8/3a4mTWb3RtN8O3NzIqRSubcFh8znjhf9nn/O2hIlqyufNnxS+Efiv4W2w1mOGbyrYeYJoQrbPfPp/eryeW7N8j3d3cLfXNz87lExuz83/szNX3B+0f4uMXgyLSm2XBmG+Qp6bGwK+I9S8NappxOqSWZTSJnKwT4wjt/F+HzVxTpy50kZtXSPeNA+Hukab4GPizwz4gun1W1j3yfZn+VSPvDb/dX5qSz+Kk9sstnr5l+zywu0Ylf/AJasvy7VHyjd9K4PwR4H8Z6t4av9b0IxS2SkpPbYIYgfN+NYZvr/AMT6gLc2/wDp8ZWLyP4t23+L0rotYmMN7n1j+z7feGhBO0xDapI+9N6/MF+le3+QzrvzuA9K+J/DZ1yztLfT00901SyJctFky/w7f4f9lq+g/hl8Zn1aHyruIsYCqTsR8y+9dMZ6WFKDWx6zDBZamp3/AHwduBxirum6YunZCEsnuelY3iK5Wxit9VtnHl5G/Z/EtakWp4s47kESwsA25PSoeprFWNaiooZkuIlkjYOhGQRUtQaBRRRQAUUUUAFFFFABTHdY1LOQoHc0+qWq6eNVspLYyNFvH306igDOuPGmkW05ilvERvWln8WaTtKrqtsjYyCXGK+WPjZ8P/E/ge4g1D7TJrejmQl1xudU7jnvivnvXvide6bO6CR7dyfkUyNyP4fmrjliFBtSRrCHMrvQ9x/aJ+JKaz5kcjhyP9XtXGdo+9XiVz431GOPT0LqoiHybQoVRXMDxzJr90gvZjcPJ8vmk9v/AImnXNufvoSwr52vVcqrkgrVI6RR6VoPxD1CGWN45NqA8qD831r6l/Z813UNelNxcS+bCVbHzZK/e/8Asa+KPA2i3/iTVRYWSO9ySFwgr7r+BvwuvfBNn9turlxI6AfZz9wcf55r28DSko80mY9LnsLbZHAP8PNPZQVIIyD2qpp9wl1G0o6k8/0q7XpjPNvHHwW8J+MJZrrVNPUYjzuhXa2f89q+O/iX8HPE3hXRLnUYLI3Gmwu7Rvn7iD7u78NtfoDdWovNisf3Q+Y4714J+014sj0bTBYxuJbeUBJIAcgeo2/7u2uatFcrbNaUXKVoq58FeH9Yim1mOKeHZu/1n+x/ndXXatp9mL2Yae7tbZZY9/8AGPWuY13TILm/e8tswuXHKn3rrdMcXVmC7jzU25C18RWqRUnZEVKbU9To/hz8HLn4lzXqaZqaWF7Zx+b5LplZl/iDelc1qt5qHgbUri31eL7LLD8u5vumt7wv4mu/B+txajp93Ja3EQ2O8WNzJ/ErL/nbXq/xs+E93r3hNPETrHPpssAnWaFMsFIzg/0r3sMlOinFamSu567HM2H7Q9/rboZLjyn8lITHHwu1fu9P/Qa7PQPGEt5epL5pS4bCl0NfKmj2f9kzGJDuAfdvFel+EtbMc6ZkLFiqjnHNcVSdaVdcz0HJ8rsj768FzSTwJHPdreOsYbzU+6a66vOvhZpR0Lwva3dzMJZrhFxXomeM19VTfuIadxaKKK1GFFFFABRRRQAUUUUAFFFFABRRRQAUUUUAFFFFABRRRQAUUUUAFFFFADSOK8y+Mfxu0n4S6XvmKXOoSf6u0DfMfc16PczJbwPLIwRFGSzHgV8VaH8O9L+M/wAfNeD6s17ptlK9wFL7jIM8fN/3zUuXLY6KUY2cpbI0Lv4y/EXxZcaNF4hsYtD8G69dLaG7SIcq/bd8238f6V8oftL+GIfhV8Q9VtNKBa21Lbsyvytx8347lz/wKvrX4sXcHiv9nq+06CWGwu/D2oSQ+U4+dWQ/Kv12tt//AFV8q+PPiRL488N6WdQtxPeaeAsknV32ps+bPO7vXNiJckLyMnVcle1keFWfhXWfF17Fb2+Fu3RsI4+XjtWToJu/CviMxX8X7+3dVmjxhc5r2H4b6fceM/E1np2kPHZ6rIT9nebhXOG3Ba474x+DPFHgbxzJb+JbP7Pqcp2kj7ko+YqV/wDHv++axg3JanOpKeg288SSTkRoR5Q+ZOa0tDvDdWrpdjahO1PauSSJwAShWtHTJ2jEmznPUHla55u+jOOScnysZq80tlOXGXgB24rqPCRL6tpEpge6s5HVZgD8yZasLSr4JrEcd2kctpIdp3ds16T4e8K/2NEXgRkQHcgJztrCpV5I2G58qsedfFHwrd+GPGGoy20GyNnVw8QypDc/Kv8A7LWrpVz9p0cJL98/fVv4q6zXdbka5jtL+zNxAR/Geij7o3VxZthaXBFuT5AdmAfnhm+UV59XEOslFqxcqt4JF68ucaY9u5Kx4Kof7hPeuZtLJJfML7A+f4a2b99wX+JD/COaoPLFZrGksbNJKeAP/Qq2owUFdmKTtcxtY02N0eWDMUn93e23/eVe1T+GNSn067ilJ3JGd1N1KcB3cgpGD95+KoRTFHfyvmSROH/2q9GFTnNr+6dr4htL2ZLfXDpzwaPdybBNAmYon3bcPjo1Z3z2heJ92JBuQn+7/la6jwJ4h1ez+HV54duEiuLC5uzcF3HzD7vC+3y1iXlmbm5QE/OPlNTUa6mbSS1KwSW7Xcj/AHB90+lXBFbx24cTxv8A7tYWpX8kd8lhCN0b7vMf/Zq9BAbe02Im4k7vl5as6qtDmkwasrlx7k30g7oPlC/7NdtZa1cReBrzSHt4Z7WefznldPmHCr8v/fNcnZWieWhk+Ul/WrV/r0en2ctsjjEvybTXmU6jurGMZNst6LexX+9DKEK/KIjT9RQIjxoOv615+mg6ppOpW9+LofZpCroMtuYf3a66LxE8y7GQOjjmQ84rv5XfmRc5Wl7pmzeKZ7a1v7Ke2F5A0ex0zsVlP/AWrnbnytSv3/s+22WkkS/uWc7d38W3d/DWxcyi8dyIxgHa6v3p/hu1iuNSSO5kWzRt2H5Kj+7XWpqPxHS6tlZn2b8Of2T/AA/4w+Edl4r8OasdN8SyQGR47lt8DkfwN3UHb1Wvnm98Oaho9zewXNvEstudskadjUug69rvhrTYo9P1y7s4484FrMUQj0ZaxLvWdTS+N5LK87yHcZXHzEfdqMROlW95PXsa0pRafOy3p+iafqjOlxGUuAN3yHG3/Gs/XtDF1px08CN/Kk3xuoXcG+796l1LxJG9yRbjyhcAK4/uH/8AXXUfDDwYPiL8QND8PS6gdLF5cNEJFTezfJnO2sMJS56lmc9430Z2P7NPwN0j4o+Nf7H1e6khS1sTNGsQy2fu7q+w/gJ8K/GXwX1u60Ce7h1XwXJve3nDASRP1G5fvbm79R7+vgPxR+APiT9mKGPxt4S8WPdwxfuZkli8u4VC2f4W+ccc9OldH8Of22r7SdAeLxJYT6xdszNFdxsE4xwGU8/5/GvodEkr6HVTi3qc7+2J47sdR+LcEFtJ58OnWnkzMxOFm3N8orxqHxPNpWjpfy28V3pcrugLplkIPzA1kePPGF54r8U6nqtxEEkv7p7rYp+5u/hrlJNRu5Yfsk8hSzJYmL0b+9Xl1bVKq10OivZpRi9is2ky6xpniDU47Yy+WWmncDKxhz8pZR0GfyqXSEis4kCSlUIVvmNepfC8J4b+E/jnW4PJvItSt4NM8lz9xX/jX1bDr/31Xfan+xTqN/8ACjQfGnhqUTaytit1caTMnMqYz8h7nHO373Pyt90V0zpc0PdOZ3asjy7XtfTxX8HLvwl9vjbM4mhdyxZGU5x7fxL/AMCr56+H93qegeMJLC5EqXESOp3fdBDKF2/+PV7JeaJ9k1GeytLc2rqfKltQf9U6/f2/jXnHijVLbwf8QbOK/jLnequ/XaOlcVDEWbovctO3u2PQhqkt/wDuy4lyNpDCsm8tr3S5pA8v7uQq3lZzgV1ltpNvptheX4/exFAsL+5+ZdtcfYvPrd/Gkp3PLti25rldG8yLNuxr2GoS3MKeWN398f3axfEPiHZNPHsKzj0H3avafc6h4F8aRXiF1trQlZoVPzGvRPj38NLfxb4MtPGvhhChkAa4hiH3v/sv/Qq61hoppmipo8EZDcpsD/6Q5+nNWb/Rb3w/qNtb38YiuJhuDA9R/eqlomlHU9b0+Az+VHcPtMyv8qf71bfjnSr2zli827+2mGRobWd/vNsP8XotejCNloFzJ/s4wX7H07f7VWdZR/slu+R+7cP8361OYftrOEJSdE3AN/F8tU9QeeezKOQ0sfyPxhRXK0+e5CVmTTPJ/wAJbOI4lRDCPMz/AHvSrutJFFJBFJsSVk43jFSaPnWNVi0+yj+1X8qDZGgyxNfVP7PHwe0v49fBjxN4P1u2Ft4l0q98y1u7mLbLb5P3G43DlWVq7IUU/eZEtz5F0qG4tr+KKJJM3L7CnIU5/wDHf4a6b4taZItxJqCaNc6aJI1SRPspjRJFG1tq7eFr6y1n9jPVfCfhHT4ITbao2n6lH5ksabJXQsp/unI3EfNkbf7p7fSN54e8F6Hd23w6ttBtWjvbaW7SKSPzI0O3bnndjOPb9ed3GCjoUrn5mfCf4Mp8a/BXjC7ttUFleeHYxMmU3rMNjHb97hm2+9dj4J/aDk0r4Taj8P8AxXpQmtltGt7VZYW3bcff3FeneuN8JWWt+EfiLeeGrO9m0hNQv2srramEDh9vzLX1F+0H+zxf+KPEMOlWwskuPD3hwX0VzEDvuoEba6v8v3sqdq8/e+96Zu1imrbnxbDZwJtttjxC2O14ZQQ6+zV1nwo0bS9S8ZRW2qnyNHYP50hfZzj5a9w+IHwX1T4h6xaeJLQ6fpEH9iQMDcyfLOoXczNhfvLu/wCA/wC7Xi2j+Btc1jXzZ6fEtm6uFM0pIifd/wABrjlSbTZhK7Oi8SWlho+oyW2l3H2y2i2qJcMM/nXovwks9U07wHrOv6e8i6ZdX8Vrd3KOyOjj5U24/gz/AHv4q8JmafTWvIrmRPtEMjo4i5X73Xn+Gvob9m9r7xt8F/FXhfTWtwIrf+0ZRcbhv2Mr8N/e4/T+HrUUqTWwKNldHofwX+K6/DLxZcweIZ3Xw61oRDnn7NLlcqF9Xwv+RXu/wM+Kfh7xD4TSzGsWw1GCefzI5pgHYGVmVuevystfInxgTw+mheDtMd4rXxJbQzJqwePY5dgrDc23B21heMIPC3/CrtAn0+VbLxNZT+VeugYfaEO5tzerZ2jdXXTbWkzaD7n6Nv400KLVItNbVbMX8v3LfzhuavJv2r/jdL8Gfh/5+nsF1i+fyrZiAfLA5Z8d6+AdEttY1e/tI9Onu5dSmm22625OT/wEc7q+17D9jTSPFHh62Hi3XtZ1G6lgRzE8o/0d9o+XJ3Z29K1hJRd3qdVNwjJOWp8K+NvHXiHxBqGmX+vQTHUtekWW21PBRpnXanyv/DtVlHy/LXG+KPCXiTVdZ1+yvbOZn0MQzajsdXYITu/Hj/gX+zX2b+0n8BW1XVvhR8OPCimTUdNWWZbuQY2RF1+ZvZdjH/GuC/aQ/Zz1j4E2b+K/7dbXNP1XZYXzybklZ9p25X5gVwnr/wABq3KT3Cc5NtnI+JPjNqFp8A9G8D6h4bltdGl2LZalcQnbMEZWYoxX+Ld/49/3zN+zxb6Tr/xg8OWfiWFW0pjuiMkhT5z93p1+ZV/76qv48/aY0Pxf8CdE8AHw/I0unpCiXkgU7WQY3Iw7t847fe/K78LPgr4n+Jvwpn17QYPtclldOohjf/SEYbfl29+P7vzf71Zpa3OWT01P0Gvvgj4D1S6GpX2hwXcq4YSzTOQMf8Cxj9K+ZP2oG8CW+l6Ja6A2mx31heXMV0tjHEirG68bgi47Jt718/8AjDW/EmgarHoFp4k1WXTrlFCQz3BDK+1d6Ov1/wBn+Gs3x14OstBstIvY9TaW4mn2XW44XZs/9Czt/u0puHLZ6lNxjEowaJbebLl5JfMJZP8AZrMs5o9NeKe3QKhG4bfutXqnhrwFceJvDVtqelos9uJBCHj5Zn/hritb0BNB1m90y8McVza3DROo+6G615io3ldnCp80j2D4SaZdftB29n4asfsyHw9cf2q803WRWK/ux8v+1/e/u/3a+m/2l/CmqfED4UT3GnafFHLbDz7mO5IEyJGdzYYddu1vl3c7jXzd+ytc/wDCGfF3RmWeGLStTR4pHHG92RtnP++wr7S+MGqtovwv8R3McQdjbNBs/wCup8vP/j+a9VKy8jrpyUj5Y+F9p41+FreHfENlbQy6f4mdYxEMKd2cKhZm43Y3V6zY/BOP4heOPFuseJtKfQL26SBY4bd0f5MH5968MdyV6n4e8D6d/wAINoWh3sImWwhhlw3VJQM7vzJrTtmktfGF5G5Lx3FmkqvjpsdgR/4/TNLHD29vdaLpWu+ApbgXjQ6S9zpk8p2u8fK4f/dfHPpXCah4N1Lx58JYPFbTPb+NtUmhmhZFVF8zzFjTbkbh+7XPyla0f2tdF1Oz8K2njbQLyW01HR3SKVonxvtpHCt9eSteueC7VR4Z0SOWB4prK3SELJ/CQgXP1I/maoE9bHxf+0H8C73wb468LW/hqF7qXxDb/ZZYSzMr3KlfMc45b7+7mse/+Anib4c/FDwTpWrXEU+k63exRCW2LIzfOolR/m3D5WX5v8r9pfEPT4B4i8Eas6b5rTVfs6Z7CaNkY/oK5b9pbVLbw5ong/WJ0XNl4ktJVdhyvyyE/wAqkpu6seA/Gn9mrxH8KPB3i/W/CWrQ3mgvbvLd6dPH+/ER+/t42/KOd3HA+7xXznbeMdY174P6lbadJI1tC8LzKB8+7+FWb/gP/jtfpp8X9c02y+Efi26upEuLE6XcROEbdv3oUVeP7xYD8a/Kz4P+Jbyw8OeKNLtrIz28siXF3KsbSFI4ypyqj+Ff/sqWlwWiuz6X/ZT/ALYu9Bv7620+R7O6KQ61eoyhrOHd8rJ82d+xn3bV+Xr83b7F8JaHD4OibRYFD6TKxezkY7uo+ZD+pHr81fPX7GHjHQIdM13w1NJEl3e3P2iMSMP36OMbP8/3q9s8D6pcNb6h4U1kSxXdhKYILkjb5kW79y6/piq1tqTe7PBv2nvhVH8OvCOoano9qsnhee+hup7LYW+xz79uV/uxuGZf94qP4q5fw4LyH9oJtA1hlvtN8SRWtvcS7dhdFVWi5XvtXb/+zXqP7VHxAb/hSGseHp4lbxHeXEenyWydiCsvmKP7rBRj/e9q8M8MafqfgPQ/AWsa5b3X9vi9ju4L98lJrXau1N/Q7NqfL/Du/wBqiNrXuW4+7c+5PAbyWFnNoNzM1xdaSwhEr9ZISMxt+Xy/8Bqv4v8ACl1dalYa7oxEWsWjjcpbC3MP8Ubf41Jfyi38eaBdw5eLUbaa2ZweMKBIn/s9dfSIRm6PrUOs2xeNWilQ7JYJRh429GFaVYusaZI0n2+w2xajGOCR8sw/uP7e/auf1zxwl54dZNGlUa3cyLZw20v34Zm4O8dto3HPTigZa1XWrC6S/vLqYLommviXIys8w7e4U447t+tOxi0vxjpZ1TWYIb1ZIWlSyceYIIsf3f73+1+VZ09nax+CrWx8s3VpbzpbRRMNi3k+eSe+N+5v+A1rx2Z8IaLPb6TYPqN2cvcvDhfnPoPbsg6D9QXWx81eO9Dk8Q/DjQfDOjokn2Gzn8QXUn8ezzWTZwvZW/8AHefu19QeDry10zwZ4dtlwH/s6EpEg5IEa5P096+ef2YfDtxYaP4vuPFdiPKe8gtFjvkIATeSwXd/vZxXvOqSx6HHr+upAJrXS9Na3it4v4kRPMb/ANlX/gJoGcd4WsIdS+H/AIo8VahevdDUorwR+aciC3R32IPxGfy9841x+0Ha6FoWhWunL9quLTyU1IOOikYwD/eLVwHhjxq8H7OfiCCC6W4g8lCr7ceU7yKHiP58NVzXvhbf3vw41Txn9gn0jXYII5XsFw0dzbIibnZf7/ys3+ztppXA+ibK51S38TXb3dkpjmtYyv2eTftCM3rjJ+evMP2mRoHjDT/COg37C6STXIbmeFM70gRHErfLyPleuh8M+Mrnxh4Q8Ga5HceTbXLC2vGH3g/3M592FVPjLf6b4RsIb7xHaC+01Fxb3+wfabST69COaOoLQf8ACE2Gg/D+RLZwR4aubjT2uZV2meFH34I6j5WGM9CPrWnplpqWtfEIauk5uvDlxAs9q0mQUYYGAu315+nP18q/Zd8PHx14N1oavLLLpi3rJGEkYGST7zlj3/g+v4V9LW9vHplta20S7LeJREo7KoGBTA8y8d/DaC08b6H420kC0voLyNL9U4E8bsEz9edp9j7V6JqfiKx0i4igvJhB5oyHfhB9T2qv4w1Cw0zQLqfVJBFYqB5rN6Z7D1r5s+LWha/8Q/h/q/ii31eY2CavF/Zdk8fzTweZ5SlW+8P9a3H+yc1I0j6G0Dx3pWv3Wrx21ypj09gZJWYBduOW+nBrkfgvoqX13r3jBlcf2xfzPbB+0O87T/MVm/EH4cWXh7wTAmnypphSyazuZIE2faT5eUL/AN4l02/N/f8AavSfAlvDZeCdBiiwkS2EOMf7gJNAXOUW1k8EfFYTAquheII/LVANqwXa/wDxf8z7Vc8d/FzTvAN1cJdW1zdRQRI88sCZSFnJ2K7dt3aue/aV8e6Z4V+GmoRPdJ/aN5sSzjjcb94dTv8AbHrXC/DvwXqviXwD8R/C2tq8viCaGFdk8ocl/LLw/Oe2dv0zQLZXZSh8RfEv4++GdSuNCltbLRjcNbrCH8qV1/3u6/8AAv8Avqq/hv8AZM1++tRPq3iJbG5kJSSOOPzSqg46/Ln1617D8E7RPDfwj0aARiGSwMiXkbDBVhI3mbvcdfwr0meQwwPIiNKVGQi9T7Cm9VYvnbVj408feDPEnwa0lNGvtRjv9B1abbHPCPmWQL0bPT+Vdh+yvpuiDWdTubsxSa6vyWitzsi2/Ow/22/i9vq1evfFL4d2fxf8ErbJdG1mKLcWdyRxE/B3Ffpx7V8CzeMNU8JeJNX0+K9eK8sbh7R7u23Iz7G27/8AgXWuOpeElJvRGcnodt8SvHX9j+P/ABdYWcq29j/atyrRx8Bm3/8A2O6tf9lDwPbeMvije3t3E0lhpUPnqrplXlY4UMfxY/8AAa8K8VJ/asRuROZZ7k+bJI3DbvVq9U/Zts/FWseJLuw8N68ujaiLTzB5q/LL83PP0H90/drlpVHKt7uxx1JqM0u59/Xuu6bpV3bWl3ewW1xcA+TFK4Uvj0ry5fiZ4U+Evi3WPDupXS6fDcSLqFkqJ8jeYPnRcf7YbC1lf8KCfxLcySePfFsmr6pLb+Va/Z28h7Zs7tyc8854xXz78Xf2Zp/h9Jp2rar4we9Sa5a1E7Bt8IIZkON3zfd+7x/vNXq8yiuaR2LQ5v47eKbl/iRrOrXlykyTFXhJO/yoTyiKf93bXnk3iGz1jUUFugWNwGPP/fQrD1jW4k0q7sLlGn1WO9aLz8ko8a7lb/2Ur/vV3nwl+Fdv4h+GnjLx3qqG1stIjZLRoj85dfvDb/3z/wCPV4Vb9/NtHNUqpysjj/Gb2kviC8n0y3kstIlffHDJ97ov3f8AZ3bqwLqY6lYRzyuVkgkGyP8AvrV+TE3lySucSDbjPSpPEt9pbazLJpVsyacUTEbv8wfHz/xdM1zydk1sc0tNzp7Ga11KOzSOTzYk2DNWdciGj+KJvIH+jSBVdXHt81ed2GsPb2xQOV2ybtv416fZz6f4q0m0ldxb3sZ8qR5pPkl/uMv/AAH5a5r6XQWsrki62NY0g6XPJ5sEOXEcp+UbuGZV6fxbaxLnwGLnxJpGq21w66X5ITUYwW++pb5V/wBn7tZHjS8uPDujaoltB5t3sbyD/tY+WsbQfH+rx2GnXYn2GWNWKfMFb5a9L20nBNS1O1VPdTufRkvinwkPGiX9xpjaT4XlkTzNkOMOIsMq7Om5trfL83zM1eOa140s9A+J2qano86XWi3M4/0VwTmL5drMvX5f++ttT6D8SLDxNajQNfgD6ZDdC4CLMQyN838Q2/3v4a5v4h+D5bfXGsNC3yrMn2u3mWNjhd3Tj/d+9/31XdBe03WppGV15nZ+MPiBPoD+LNZuY1vX16D7I7pD9xWT5foF2/e/2a9E/Z78FfDzXdL8G614gvI7bUIZHe8gu53C3KOjGJs9AVZl/u/Kv4Vy3xJ+Hul+GfgN4K1S7k3+ILm9+yX9tFNnfCwfa+31XatYfwxivfhP4s0GXxLo51GzuI3hsLRiJnLhlX7v97b8q/8AjtbqMoMxlHXU+gvhL45ttV/aX8Q6VPqLaxpumefaaIssjSRRI7KMbvmwuPkz/u10HiHTtU+Df/CVjXYZtS0bxHBJp1jdeeJPsxdX2RMSM/d+mdtfN/ww8cy/BD9oDVdQ1DQJYItZ3/Z7K5AjZA8iuq/3Rtr7I8bz678X/BKabp/hVPJvfLuEvri6iYQkN1A7NwR9CwrdSv6FX1NX4f8AwF8MaH4HsoG09f7Xntonn1Ikm5WbYOUfqAp6L04rlPEXhe51bw5qGh2etX4+JfneSLyO7mTMe/5S7dFj2Nux1zj6V6x4O1u+gS30bXoIbTVo4hs8lsxzIOMr71sW+gWthf6rfpAHub8hpmxyyhNoT9P1oNEj4C+JnwSvfCHwvks7jVI38U6VrItzZ2rg/aoZkRldV+8/zN/F/tL/AA1wnxY8eeI9ETU/CV5cXVvpHlxzTWYuGMJ4z97r977y/dytfWHxFtD4Pvbz4j3JWyi1WT7A9g48zYVDqNw28szRk59Wryj4GfAWx+P9x4v8X+JFKWE+6C0Td/y06l/7uF/9m7VOl9RuyOF+AHw2ubzRtPub/WF0Gy1S6aZNPuI8NPCv3W3fNhW+b7y47/NXf+LtS8GeIvPkvdTvmt7qYw/YPMdJbM7NuWw7KVVvl+ZV/wCBVu/C/wCP+neFfAOhz3+lxXs2l+Zp6JEn73y/lC9eB92vHPE/we8ZaRc39zLpsnk6laSapb2/nK0pjY/+hLuX5V+aoeiuiErnnHhPxDJ4Q1u9/wBIkl8qR4o54y210ztb5eu35Vr0bW/EWhDw7ZG3nmvNburpLg3LLh4NvzbN23p/u15TqNxaSaNYR6cAkuzZJu3cPnGG/wDiqmimOi26RXuZbmLqV/hP+1XnRnKLbb1OW1nqdV8QPEGr+I7WBLvVJJ0HyvFN94IPmX5v97+GuQmuZ1hktnieCcxq8MjjGVPKn6f7VRy67Hr8TmNy0cZ2OW/lVvVprnW9MSQ5eW1RLeHjG2ML8o3CvKqTlVl77FeT3MuzkJeR7iUuFO1//iqls0+36r5cCefcRgv5f8WB3rb8DaxomlfDfxhp2q6f9s1jVB/o93sBaEj7u3uFztrlfD2p3dldSyRoftMkfkzOE+8tW1ypPuZtu12d9Jq1x/wlnhzW7eMPcWbxM+8dGRvu/wDfNanjAaVZzeILuecW41OSS6itsZw7feG3/vr/AL6/hrBvPDWow2GjXOnXcTyXh3PD3Qf3mqLx9pUfhvXZ9KGoxaz5TI8dyg+VwQp/2v8AaFdLceU2ilb3ito2sJf6eluSFQDaEU/KKk13QRpngXUNVsgZdQjuAoTqpTb836bqhtdJiS28+3i8pt+8AfdWk03VXtNb/srzWVNQkVfLJ+Tf8q/+zVxVFK94mTlY7r4K6lpE3gHVfCXiArai5driCXfhEmbcd+70+Zf++a6uHVdD1vSZZdX+zJJf6O1jM2zLTPGfl2L/AMCrze68PSX17PZaZaSy3Fq+50gjJ6L83y1nvLb63omnxW0jre21080M2fkw42su3/gK1pTxKStM1W1w1jwiNE0TS7y2wtvdw7bi08ze0Lj7ze27+7/vVhaJqUjQJpcgiSMmXyZBHhtpZnwzd/m/9Cqnc6t4hl1C5067It3ttySRh8q/v9Kt2kEmoXmkW1uP37zhQei724+b2rvp1YTSUWXGSbsNvbN9Ms4kxGt4JvN8z2/u1vTT3fiD4MXNnJKftFre8eXwvluflDenO0/7y1m+M7W5/s6/1GC3f/RBvnRzjB6N+tVfh5cS614H8W6cH8qeXTt8Lk/fdG+Vl/2ecV0xirNM0UVEzLa5ttFBSWTzXfZ82/LZP/Aq7HTNZMtnJpmp2UV/o9185SYZZG/vL71x3hvwsl5NFm2NxKI2uJGSPfsA27n/AO+mrpbK5k1LURpiR+emGfEaMWVMfe4/hrOE7OyZjCbTsdJ8P7H/AIRTW7S80S4drCQcwYw33v8A2Wuk+I3guP8A4SjS/FemwHffIzFkf5YbhV/TcK4XXrlNG07w5Bp/+kJIjtJNGPnhfLLtb/vnd/wKvUPBfi2z0WCytru7/tFJ5P3kLjOz+FSue9dkJXOjRrU2fH/hS2+JHgDwPcxPFP4k1TW44Z7knPkFFZCjtuyPuo1dv+wppg0Hx149sdReP+1428oop/uSMr49f4a860Pwfrb64fh7BqK6Xp15fJqVvq04/wBXhW2ujbl+bOF+9Xpn7OHw31PwwfGHif7U+q6/pWsvBJtfH2mNc+dx/tbs/wDAfz3TsZzik1Y94/aI1DXtF+FupJ4WtN+oXji3aVML5QkO1n+pJA/4FX5p/Gr4W3vwX8Uaj4SvtRi1ForKK682GPZjfyy+/wBa/U698WaN4h8Etq4m3aeskLScfPE4kQ4I/vA7a/P79vG6ttX+McOqWwP9m32gRIlyBgTYd/nX/vrb8393/dqZJ2ujourHzp4YtJZtP0PTw+1xM7A/xbTXpv8Awr3U/EPiG4s9DikvIre0a7kiTnywvzNub/O6vN/CN5aWep6HcXoKJDlYXUttYsG2tX13+z98TvDnh7wz400u/E0Wp6pC7DUQmW37GCKrei7vl/4FurnlBzVjnd72PkbX9NuBpp1eCOVhaSR73iONm5tu5q7ibwxPpVzZGWaFp5EGYUOXG7+Fl9fmq58TP7E8KvZWnh8f6NJYRpfBix3y723M2f8AgNQeAvFl1pN5rNzpQ+2ancW/2ffK7fu/utn2ry5U9XF6GNnewus/abvUrezs7cWsdqCt15ow7P8A7van2GnxbJAZ4FOf+WhFLfyPMltcXPmLPcbopJnOVeb/AHv7y7lql4p8PWVtLBBBB56FNjvn+PH8VeXKEaTuxzi4q6Lvie1Fzpsc9tLbqIY9siA/M/PVa57SrWS8RI5I3gLj/gTUy10GS2s5H82VUDhfKeRjt/vV0eh6U9pqc4RvPweH9mX+7U3jL0OZp9SxbeGoprFE1ASxWmf3zgfNsX7zKtfbvwV+HuhaZNJ4l06O20HRbrSvsk9pMwfdLuIYtv7BVX618+adN4L8VeA5dK1O/itdbsbhHjlDZ3rlfl2/7X93+H73zVV+J3xRkk0HR/C9vcBba2BhNzC7BpuP4QV/3a9/CxUY32RtCFndno/7Q9t8NfFHhzRJIhbT+KXNvbm/sf4I96qzsNw3cZ27v0rqNe1uy+EfhDUbPQPEsv8AZllp++1lhmTznchsjG3nB+bcv81r5l1m/wDBk3g7w2RLHBq9mJ4r2FBiW4ZmXaX/AIv73+1WrB431bxt4m0/U7yyhey8l4tkyfIU2/M2w+9ds68KWrZupRTOa+E/irw9Z22p3/i22OqandlmQXEavsR/4tx+YNndXa6f8VdO8P8Aw0i8P6dp4intnE0dzv6n5vn3etW08HeE/EnjfRv7I05b8xWEn215v3cO/wDhDIPl/wDQl27a8T8SPbaPE4QMsskzIISPvbd38P8AwGvIq42NryjqDmrXZvvdi/t55xGUP3i3r/u1Q8PyvqWpQOj+VHJ8u0/wj+9SeF9XkudMEGosFeNCoRAA2P4frVzwY1nous21zqEoigtp/N+cZV03fdryvaOc0kcvLzv3WdboN7qvgjxjqmsaJL9pn0g/PfrDlDG3Hzf73zV1/wAI/BWr/G3xrqcuqavJa+GIR9ouEtyEWVtu5UVfu43L83y/3q8w0f4jJ4vvvElpL5mm2+qO6Dyo9iMP4D/vblX5mrmdD8Qan4Gd4NN1S7tcllm8mQjeCOjV6+Gq8l6cnZHRTai+Vs2viZrlvrvju5tLK3Fvp9shhjVB/GhYZX/vla5F/tlvY214QzRCbYUx04+WprCzgTVxqkssl1LC++Nmf5etXNS1V/KUx9QdwVa8nEu8nybGE009BNPlso5Qby2F1g7gHPSquo+Ebi70q91PT/L/AHB3bHPynd/+zXPXd1cyXMju4ZP4REa0YvFWo3WiR6Z5my2TPmRIgDS/73rWuEirb6ipSalZlDTdSEEL6hDbSN5Q3FUG9ZB+HO2u51PxToer6bALa8jgjI82Tejb0P8Ad4X/AHq5TQvFc32KW2s7OJERCk3mJ86n/ZxWFoenx7NX82VFuAQzwf3w33mX/wAd+WvT5U01M6XBfEzuLeSC81CKKzHnnyy5Zhhdo7M1WdbtLfUrgx2EZWIpu+c52VztlcxiF1gk2ZQLvHLYroLqNPD2iuzyhhLb70VfvV5sqfLPTYwiveszl9Q11NMtvs13Bu8oqu4Y2GtHTrwazJbvKktvAvzZVPmAFc9YQx3NuY9RtzLJKVaNy3y9f4q7rWPEEa6PGkvlxSQptGwYYqv8NdfNZqMUbJpysZ2q39xBOZIopZ4gDibH3aTwHNeTao92bxIAr/6mUfeVm+YVj2fiI6pbpaQO48wdMfc/4FVi0u7TSracfvJ5FTB2cMGx8tdsW9eZamj31Ou+ICWV/rKSpbxW93ENmYRsV1/3RXPeaGh8jywrp8pb+81UPD3iEX0MXmuWuSCxjkGeKuQXdvLfSRlP9Ydu9vuq22sXHXlZLtexXGo3Nm37wbEc7CKxptBv/DvjdNdTZcWFsVuvKA+Vv73y16X/AMIjBqfg/U7uUFbm3nj8ls9V+bj/ANBpvhm1uPEFzeadbwBorW0eWfzh/Cpwy7T/ABfNn/dWnRjySfKZptPQu69HFr9qdbtr+OKzvXL/ACc4fqw/3vm/8erjNb1h5rZPLf8AdArFHjjafu1s6bZW2kax/pDmLQpJlxLguqLjDfLXoXxu8KfD+78K+EbnwvLFFLbktdSb8s4xuVm9ea7I0lF3SuaqPU8s/wCEA13QdV0+bWNOjbTmImS5bB2/4bv71TWEE/i34pyWGh2kMEksBUOmAkSp95tv/Ac1t+IfHOs/Ga50fTk8vSdAtB5MmoLHsU8/5/75r2v4B/BvwUPinbW7akg/s/TpXaaOfZ9ol3gffx93G/Of1rsjFDemx13ws/Z3j+FXxU8JXmX8Ry6tYzy3F3cY2INm7ci9l+ZeD/erzvxT4UsvB/j+PU9A1CS6trqOW91HztgSF3dtoRR0/ir6Hn+J3h/RPHmu2mn65ZXC6fp4TTYpLjzB5rht6Rsf4sqq7V/vf7LV80fEb4Z+IvBHhqbxdrzxQjXLrbBaI+5U35ZS2Pu9/wCL+GuPF03UpcoculylJp//AAl3iX7Np8+63jf5JZRhl+TLf+zVwHjyH+ytWvLCK4EqxHlx92t7RJp/CnhuWNJJZbhpDKbvOGXaf4W7f/Y1zGteBr2HRLbxRqly6RX+9obeS3eHcg/jRj9/+Hd/vV8zTwlVxb6I5Jauw/Vtav4vCWkadf8AleQZvNt9g+dvvfxenzNXP6nKmoalZ28chtY4kZn3H5Cxqxrmpx6hNpl28exbC3EQTOVZs/M+2uc8fzNpviDSI4pDi+h3kAfMn97/AD/tV0U9dEjaCtuegWGtaX4Xtg9veu8mzaN7VueD9Ygg0HXJ57NFnmmSaHePk8vDbju+teaW+lG4gEYw4xubd/FXYeCdP1C8Fwl3ZGC2ljeIK7dRtxXPJxhKzFJxTMq/8aJd206MgaCSZW6fMr/dyrdvvVd8PS6zZ63bXFslzqNxIn7uPJd2T/Zbdu/h+9/6DUfivw7pHh7whJGY4rg/eG05dZN2P++vm+9XZ/Aa5T4ez6VrmuZuyAc22V3JF820c/71ejQxU4rlRftEvhOC8K3tw8PiIXcQS5+1OwjU/wCqfb8qtVPwloL6sZb/AFOznltFj3Oi7gu7d/FXstz8P38Q6lq/im3tmtbfWZnukt05UBmbb/47XN2VjqGg2l1bSSySxS55I+8m7/2WvOxFRc7bM5Lmdynr3i1LbR4otK0eCW5lmjiQ4Pf+6te0+Af2WPFOo+Eox59totxrM2++Do63KR7tp2hvQc/eryqGGC6htjBEbW9hkE0DscKzp93d/wACr6i07VvGmowaFdWGt2WuQ4+1T2qybPI2/wB4bvu4bnbj+Ja9PAV4TVkCSuj5l/aF/Z38P/s9av4dv9G1V7k3kzw3Vs6ENx95/wCX6VcTTbK10m4vS/n427Ex8zfLuavVdb1PwXZzXGt63f2ni2UTrs0+8Dx/Z23fNt+Vs/N/31Xk3jrWNLm1+/u9Pt44EvnV4LK3mzFbrtVW242/3c/8CrDNYKULpmkpQs9Tkr2KC5gBkBxIdw3VG+hwWsEUqMVwOAtWbOx0zVtYjhudVTTcdWmBdd38O1R/7NV+20eV7DVLlyrQWzhEP9/n71fO08O4R5jlTbZz5mknBjikLA9QprMheDRdSj+324nSQfdfdz2pmuarLZvZ2+kYiuLh/n3nG7+9t/8AiqpeIfD17feILSS8vCt3FGzCFvusF/vf+O100I2kmzd2SNzWrrTL2G2igililHzFjz+NUdBtb+3e8jglWW4eT9zLI6pkf3WrO+1SR5KIXeQfd6Vnz/aJoQI52t3H93mvVaTdlsaRcWrM7y9v3sNF+y3duq3Kn59hzn24rStL+0j8NILeSPzWY74QPmB6/wCf96uEgv5HhjikO44xn+Krct4mlugeTc79VP8ABWFSMWrIwk7OyLt5rAtr5BL0cL8/vVgu8/BkdEkBxIlUrPTB4t1u2iEqrAAWyvOfl+WrKyfYZZLOeXaEO0V5VSlZ3W5K1VzMS9eK5gQgsgOXZ67Ky8XWdhYTpJZRXjSpsBIbcp/3q5d0iaQxlxEhPDPxUGs3cq2MGnwRXFwkcnm/6NHnOP8Aaropx7mqsldlmw8X6xqkkdjZaJ9vS1dpTLbW5M33t3zsG5H/AAGvVNY+KF/4i8I2FgUjnt7FN4tXRUbOMbWYf7LV5d4U1rW7WST7CktlZv8A8fD9F+nH8Va9h/Z2lW0sNsQo2bcM+5q1qNR1giHFJux0Vn8TrCa3js5/BlpBZvCUdly22Td97/d/PdVzxp8VZ4b+y1Dw/BHpMsNuiBY0yg28fKvbduryrxNf6glgIrC4EA/ixj/gNUoZ9VnWJzF50abfMmx8inb/AHq2hWjKntZoa5mrPQ3tEvNQ8Z+JL/U57iS6vLx902R/dGN3/fK10dhpVtHc25+2FzHMrjaFHzVw1ydT0/RpZdOs5WkkO2Roz2/2mq14Sa/vUEojKyqn7wPJ8qf73vXJVbm+dsfsVN2Z7t4q1vw/a+HrGPQhLp2pxyK8knmfMf7y/wB3d/u1galr+qX91b3M+qQ3VtwhhuUG5M/Ku1tteYeIWvb+6s5d8bWjEhz1Xf8A0r0bVvCl3o/ga5F1F9seeD9wbd1flvuturalXq0rcktGVKLpPljseq6V4HuLLwfearp8huju2vZ20zO5G3rt3f7vy15m51DRPD+oaJJZ3VlZakf3kU8BRm9+f96uAsvEmoaZcR21peSNHFjO98sn/AvvV1GpeKb/AFMQRXNz5scUe4TO5PH4/NXsutKUUua5bi2rm/qPixNL8JSafYWdtZyGMRG5Ay5Vf7xrz6byLywaS91B7WQ/MH2ZVm/u1Qur9NSm8wXkkrj5REp+Tb/Ws/V/DtzqMaPfiRIvvRqn/oS1wVX7+qMGru4vhyCR7+QpOZ+fkIHy16FoNslxren2Wt6olrolzOsVxMnyuiHr81cn4VtorWEwW7AKh4TOWrofEnhbVBpVtrb2cjaZE6pJMhXaue5Hp/tV0UmpTUpMFDXyPuLwx8MNC8PWUFx4N8VkxW8f/HteXfmW8q/7e3DAfnWb4c8d6B4cv/7R1LTzpsF3b7IVsSZobkNzzn+R718cS6/f+GDLH4eM6PcwhSiPhFb+9U+ialrdkiW2v+KdVit2HneXGPMRXVty/LXuRq0bqKep03ij7B8OaX8Q9S8NTT2g0s6BNvNrpN5Gry+XuPy/d29P9qk+BfiJ/tMGj6MAumvG5mS4BLQzDrt+b6/9814F4d/aj8c6pqNpo+ha1Zanz5KRy26w5GdvboK9D+AQk+Hvj4WOuq2mfaEdhlsxM5YgAN+P5iu1WWhD0d0fSniz4e6P42skg1e3NxIn3LhTsdD6iuZt/BPivwPGR4a1hdT09fuafqf3x7B//wBVemqwdQVIIPcU+mmdRwmk/E6AXkdjr9hP4fv2O1ftP+pc/wCy/SrPxX1SPTPhb4qvmw8cel3LDB65jYD+ddDqujWWuWv2W/to7uA87JFzz6j0rwn4v/Drxzp3hLVdO8JXj6roF3C0cumT4eaJD94Rbuvt/L+KheRLV00eefDb9oma2+D2l6LpFjt1qYva2sqNn5mcncE/vcn/AIF+VfUngTw4vhPwtp+m4BkiTMjAfedjlifxNfDH7M+jx6d8RLCYXltYHTRI7wXx4STDdc/lu7Zz/Ca+99D1q317TY7y1ljmickbon3rlTg4I61vUva9jGmtbPoa1NUBeAMU6iuc6AooooAKxpb+e8nu7ey/dywBfndflYmrdy18wxbrAh/vzZP/AI6P8a8A8X+O/Da6vrSap4+Fu3X7HpkMijcq7WDdf7vrQtQPUtVvLq5hew1+wkawZlY3URwvXocVzPjfw14WvbeLX/Ejx2nhXSlDW1uo2JO3qy9/7qr1NePT+PLn4hXei6D4W8QagslyUeUapNlPlZduMMxyzY/i20/4o6x4i8QWGs6NrehvcJpFpJDDdIpFskmz5W+7tB+7/Fu/u0O3zMr3djsIP2iv+El8L6heafpy6F4dtdyfb7nj5B2RR3rw/wAVftHfEnxuj6romhzQeFrFCn2l7TfE38O/d8oH/stSeCPCur/FHStI0vWZLbwv4es0Sb+z5BKHvgCoZ/u9O33vvNur6n1/TPD/AIm+HereEbSO3sIJLNkgis1wgI5XaB/tAcUkwe1kfK9l+yX4Zt/2f7nxnFquoz6ncWwvJIHCJDv37WVV27sf3fm7LXrfjrV9O8E/s5eF9LvdQg/s7WDbWdzNGgBRH2u7KP8AgLf99D0rmLnx3eeCPgPqHh/xCkTDT76C3ELhkMlv5qP9cf8AsteL/tS+IdA+Ic2gR+F7+4a5mn/fae8mIrYKmN6p03f7X+zTtu7kpK9zn/2k/iFo/wAUfijpejeFEhj0Dw7b7Y5oYdjyylfmTd/dX7v/AAFq0/DP7OnxTk0q38W2eix/YrYtNBEJEMrgZ+dRuz/47VDxb8PPAHhfwNpV34XuJn8R3UyrcK87O+3+LKnou7/Zr6k/Z++Ml7r/AMLptFh1PSk8QabC0EEV8GjVxuIXnd+n0rNb3TNUraoq/sr/ABZTxHqF/aax82pXQ2741CHI5w23GP4ua+ite8Q6d4atY7Se6ltZ7kFYPLTzJAf73fv618CP8JfHvwe1a28QSRQz6fI7zTS2Um9Yl+982P8A2X5a+3PDGrjxt4c03UNA1azivZYFE7OFmc4GK1clNXRMXpc+RP2lPhhovw48X+En0aS4udQ1oedeyXjszvtZdv0HzH5favska3J4U+FK6jdmNJrPTVZcfKGfZhB7ZbaK+Lf2mvFmo6z8ULU3UttM3h+Ewq6DG99zbj/9eq3xm/aX1rxF8L9A8J6bZXH9oyTJ5i2o3POiL8g/i77W/wCAr9Kad1ZsWzbZi/ta+CfFXhyPw9qfjbxGNRvdQ814LNFYiEJgsuemcN+ddL+xxo9hfuE1CC0v7dYJJZnmAx825lDbv7u5v++q47QvhL8Qf2k/H2jaV46v7nw9DbWm6CC8815fJ7lVdvvNtbn/AGf7q19W3/wi8A/s5/BrXJ/JJjtbVna7upW33E235AAD3b+H/wDXWT3sYylLmutj0L4DLp7+BYbmyKN5ksiO6/7Lthfwz+tWfGelQ6v4qtbeO0S71D+z5mTMxj8v5lCuce7Gvlz9iXxvGv8AaFpqmuz2S3GJILNT949jtwe2f/Ha98+GmqeIF1jWvEXiWwkSHUXW3snjZHZEQt8mFbj/ABFatWSaNISujB+Gy/8ACj/GWoeHdZ3Q2est9qspoxuTI+8vHT0/75qH4zfCHX/HuoX3jJdYTRU0uxYWll5O9pY03O29v4d2W7H+tea/tBeNL/xR8YvCEMtyNB0Sw3vDcS8mQ/Izk/8AAdn51P8AFn9pXX7jw5e+HNEOnyCeBrf7bAknmyJjDbUPfFRfuCtqQ2fgjwnJ4Pm8TXnjLS0uVtWlSyigWP5lXptZtxNeQeCfHPh/xdqM9t4k8R6jomlE7YLey2CJW/iZ/wDvlf4a8zm1LXdA8rTriORo8bpARlZUz8yMvb71fRvwq8b/AAO/4Q2O08ReG7Vb+1jZXllgG6b/AGs/ey1T7Tm0gQqjbsjxzXviFe6lqf2uyluX06zf7PazLCAxAP32x/e/3q6fSvijqfiHTH0ye8lurBiu9Jn2I21lO1sba831nUX1DVtVvNCso7DR7y6d7Wzx/qkzhd3/AAFQ1S2MJ0HyzcSLk7VdK82rjXTvFIh1JLc93u/H9t4h07TIjFY6WmmSeaPIgwzNjC7n+bNY99d+FrLw9pmsWRWXVEvvOnm8774z8qr7MG2/8BauHsNIl8SajZ29vqcGnW12/lb3DPEg/hLf7NWfiX4a074UeIINHN/Dq80kImnNsMAFvu/L83+WWuN4qcmpNBz3V2en+NvizpnxV1G8tvEV9qOjaEkSJYp5Pyv/AHn3jdjlf/iq8MSbTIviZIdOeX+zlTZA8h+Y/wB5q0k1C48WzC30uOJLazQNHHcyAO+5mZ2299tZGr2v9neLre4uI2WKSAMBFGdobo3zf8Bz/wACrR1ueXM1Yq6dj1Txn4JvPENsNc0iCee2CKsgUb+Pm+7715ZcabbX6SfO3mDKYUfxL8rV3mgeOtVm8MXOmWM9wtgf3UzAdP8AZ3beKyNK8JW2omZLLUILC5iDTeVcvhZB/F/+1Xn1FeXu6kryOZm8DQeGLG3nkv47i7uwW2ImGj/3q0dV+KWo6H4WGjW939jdkZYzGPnOWY9f95qw77xBa+J720liYu6HbgnGF+792t/xRocenfYzKsbXfkBkHG6uRwad2YvV3Rz/AMJ/C9pfa89vd3qWYjgbfKwzjj+Ff/Za7ny9D8Btqk88Q1qKaMoJNuwj5f4VXrXmVpdGz1J7mXKZ+b7var+u699pujchGa0MexI2OFz60NRvdmlJJNuTMPSo9Pv795b0yWVu+cpEFZs/wq1c5oXhjV9f1W9OloUiiLsd5+6gNdIYUjsp5chQfkH+8aPCuqS6XcXCW0jpuRldlP3hnp/47XZRvFOSRDSbujC+whoJLecGUr8zu/Zas6JZQTXzyi5LiFAwtyfk+995asa3NPLJgKvlyna/GPlpkzx2UtlHaIzOSzTlk6f7NOdZpBLQyvGOpXFzNbeYQkSvwgAH3qjsblLW8As4JLqdgPnXdtqL4i2VzqGnRS2j7pYn37FH319Kh8N3UtrpyRyJIl7neJV/hrelUj7O7NIyUFc1X0uVLa8juXZ5HyzwzfdU/wBzbVXSbQ6liCUiASDnfxV+wtdb17WW8iRUJDSvJJhNx/8AQa0LzQtV1aaS5nQbI9v71R/hRGfL1JU23YzXiEcr2sUf2iOP+NeVq3f2pvrONIHFuhHzoxxk/wB1qs6Jomo2EN0LiBXEp2x7D2/2qj03QTJqgudRtzb28e7L/wB3+7VylHoVKVlZFu5srewit7K2RVby90hQffqJ76fSlQwHaMfeFWPtqTajJPvjeJflQpxkUXXlXaoEzz1wPu1zczctTFWvdnM6gp1dHBYpxuNJ4fEb3UVpI/yfd3V6HaeBdPc6J9p1D7SmoTCI21i481B/FuXb/CPmqz8Q/wBn7UPh6kHiQX1smjS3CLHC7gzIr/d+Ycf5/wBmvXpxvA6b3ViM69qPhW1u4tPlH2aZGikBH3l/2ar+EtZ0hNBvUn0+RdY3r5NyH+Uj/d/z96pJtcjsL+2l1ARXttF99MYyK+m/2WdJvfFlpdJqngonwzNMz2d1LAu6D8fvN2/lW1JNLUUG3e51t14+8FXf7O0Ph+KZZLya1Fv5EUPlt5m75n5HT+L/ADx8R6Vaa78KviLbCa0+y6gzm7jjnKyfuizKu5u/8X/fNfod4u+Ct/480ey0uXW44vDtjOstu8dqjv8AxLtPzLwoO3/9VeQ/Ez9jLStFlSXRr3Vdc8TakHigi8xI8YX75yMbF+Wu6KsjpSVj0f4RaYPjBKPEHiTRUuClr5VjKiARQnLB/q2eP9na396vbYftfh1II7lYnsItqRvCu3ZxjBH9a+Zvgt8EPF/g+31OybXbmy1SxcGOwluFe3cEK+fbP+f4q9tu/jf4W0+11Gy8SX8FhfWUX+lwhw6/7qEfePtTfLuLRHpPkQXFoyBFaKYZIxw2aqWE9vqljsgdvKUmIshZeVODg15N8Kv2j/DXi/RI4kaaK6h3Jt27lKr907v93Fej+FtRsLHwvp5E8SRH5B8/Vyx+X65pJXVxp32N2zsYdP3JBHsR/mP1ryv42+MbDQdIjsL8TXdlczBJobOTDlf7n/oNdh4h8LSazJ9su76fyYFJjtITsTH+0epNczrvhzwt4MsrnxhrNlG89qm63jmbfs/u7QerUimY3gfxr/wj90ttp/g3W7PQJYk8nzIWLs/cjd25/vV4J+0146vrD4yaTqC6fe6Gg0vBFxtSWUB2+bhmx976/LX074c8Xa9rlnaX8EFpPLewiZIRKyxwx/7XX5ulfEH7T3jK58f/ABMvrqV4Vg0mL7F+4b5G7ttY+9RKTWtjNptaFjwP8ePC/hnxJPLp3haa41HyTvlnnEm9z1fcfmB+9/31/DXnWqX0vijxleanLBGk91N5rnPytks23/d+arGiWejjTJ55btrd9hUCGPLS/jVWN7PSPDxksIA+p3OEDSc+UP8Aerj9veWsTJztuj3jwxqUvwE0s+ILjXdHvb2YbI9NsozI+z733jt/u/e2189+I9Yv/iv401C81B/KmupjdTSfwpuO3C+yjaKh8S6q1jpcdtcyNeajMApzu2p3baO3pWr4J0a7fTryLTLL7Vqd1/qN8mEVtv8AE3/Af/Qq2nK0HylvSN0dN4A1XxJ4cs9U0vw3bC8t0O0ypBv8njH3v+A5/wCA1wsvgCO8uk/tO9jtRGNuxUO7d/s12/ww/tPS/EeoaFea3BoLxDfeygh29cBuhb5v/Hq6Vrnwpr2vRBJ5Ncs43/fXF0fLW4K/Tb8v/oX+7XHyuC5pbHNFSveR414z8LweGLzS4reR8TR+cN3cdP8A2ZawNRhfVGj+TZEflLr/AB16j8ZvElnrF5aW+mWUVslrGYvk5+Td8o/9C/76rgra1Tyk3SKmOvPSvKq1ObY0klaxetIIoUjEe6UgfNv+9V3Sdbn8Oi4vRp7SjO3Y8ZfP5VnWl19mukQSBjnbXRap4h8uCKwgn3jCtsQfKrVzckp7mXs7NMwdV8T6n4neO7v7SOwjxsEaD7yrWbYKWv0+TnP3cZ3CrOuRCO3jmuLsRFPnKL/8TXunwe+Ev/CQ2t5rEmmTXVpbW7Hcp2Lu2/xetenTw9o3sVUdtEjzW10S4mt/MtLfzZPvDd94Vr+F7HUL+4kijj8yWPk5OF/2qPE6b7+40+CLbJ8ymFT0/wBmsyy1ifRklthuR5E2Hnt/la41BKepPJaxpy/E57S4ezjvxblB80KDH48VybaxLquoTyC4lZ8tyf7uetWHstLiszcGyX+0ZZPnmMjFmX/d+7/lqtafbR237zfGu4d+1YTqO9oIJStsT2t5JDEPPduc1HrGtp5MCWU/7xnC5UZ/Cq2uLBqGEkcNHjlP4TTNHijs54pPlaRT93H3KfJObuxq71R6L8MtD1H7fHc2mm3F5KpZv3YO3p/E3YV2ngXxB4euPGF/P4nszO+nO8XkttdTKPlZGX7p27a4mH4i6hYQTwadey2SFNmYX+b6/WuH0m8uNK1hx5jPFK5ld5iS0pPzNub61vB8j94lpxd2d7r/AIus/FXjm81m8tjFYRT+Va2ijYqQhvu7u26qniv42S6zeHT/AA3bDS9PjQI80XDHP3ttZnirT5J/sb20gnkuSBHs+Qb/AO6aWy+FF/qGv2GkxapBa3EyM87lDsjb+63y007uy3FJ63WxkRP5CffKg/N83/oVW7DWIny5kZUHygp/eroPiL8PY/A/2aOTxHY39xM/leTbHL/d5Zl7VyEcNrbSIgnEspO3Z0/4FtqYYdud0VyuVpI3IL/GZUuSqD3+Ye1P1Pxj4j1+KLRxqJt9KgOZFAbc6/3Gy2P+BVetrKztfLk+WUn5trjoajl0O41jVbdLe4iS38xP3IH3zu+7XfQnUhUs2XGTi+Vn0z8C9LMXw3S5uDbaakIZpLmUffx3/wDHlP8AwKvX9C8HxatYRXd3qFxKZPmC27+Wn6da8uvdQ0zwv4V07T9ZvZr+WUfNaWiKiR5VfvN/s/8A2P8ADXpPw2hSCzgnt9QkubWdAywE8RV7ek9WdC3ud5aWwtIRGCWx3NT0UVRsFFFFABRRRQAUUUUAFFFFABRRRQAUUUUAFFFFABRRRQAUUUUAFFFFABRRRQAUUUUAFFFFABRRRQAUUUUAFFFFABRRRQAUUUUAFFFFAH5N6J4k0+y+0F7Zb1HTajqflX86jsPHun6I+oPc6cssrA/ZZh82z/8AZarOveBbjS47d7TEsEvBlx8uf9lRXK6l4Pngt7kaiYrNIo2fe5+/t+6o9/8AZrxlp0MlZu5l63rEmpSG53hT952NZsOpB98U8pYfeBb5vwqrDpNxcO/mRukH3QSc5p0tkLJs7P3SHrmuadJN3QPV6Fou8UaD75PVqhfUJLN98b7SO4rWsEiutOD3GyIRkts6O3Lfd/z/ABVkaxMJHxBhBnp/eX/e71wOhd2MZXbsNu9VuNbPkXMux/4N5yzCun0G5KYCZ965y2S3KDzYHWeUbQMfNxWtaSy2fJ+UEcFuNtTJcisitlY1NYuXs5kPmFk9B/CaWLxBHBbokRKSE7jz8v1rF0a806bWpZ9TlMVkT874Ltj+7wrNW9q3hL5RcWcB+xuT5e/+NVquRuJfOk1FmhFfvJHwQ0f3uKpgiOfKIMn/ANCqb+yrnSkMd3btBPs/1b/eWqCzSIgGNr+h9a89udORlU1d7m/DDElsZ7gmWXH3D92uT1fVrmGUyWwZznjZ/DT5dSnkV0w6gHk1vaB4jsLOJ/PsFllKMm6QZXPY4rvw8XPW4RTaukc1B5upbzKC5+9ux2qhe2k9s5kt4i8RG3Oauahf+XPKkHyI+5flqLT79rZzHF8yY2vv5rdx5ZNmvLZakdleyQiNLhCjv05r0b4dQ2g1S3a4k3EFchjjhn6/8B4rD0bTbHXfNTULgQHYFCgDmt/wjeHwl4ls7h4/tFvDMjf98n/9X/fNerhLXuVTkouyP0n+G/iTS9a8OWi6fsjEcahkGOG712nQV4r8AtT0/XNOu7gOEaNlK8gLjmu9vfGqLdfZ7RPOZSVfHavY32Kcrs6DWII7rTLqGUBo2jORXzX8VDqENj4b0iyjD3Md1LLBGfvEev8An+9X0DdXGomykeaONImX+D7wrxyyhufEnxIl1+K2kntrCRooUz83B60tnYL6Hmfxrl8Wa6lpPqmjSaRYRRpEnOcv6sw6DLV0Hwq8Ead41+GsllqeycCZ4rSL33f5+9XqHjfWB450SXQoNPumBcGQtG23j5tudtO+EPwpfwdaCa8c8uZY4D/Af73+f/11HR6jRifBzwPLpHh7xHZWlwj+ZPKCmznnd8v6LXm3w6+HtnJ8XZLbV7IJPsbBTjL7m2mvqHwtpCaZFcsEC+bO78fxc9a5eHw1HZ/FA379ZF/d46A//s/+g0S3sTE8/wDH/wAJ28NX9trHhNrl79h/pMbyZV0z93255/4DXKfDzRbjR/FFpFeRFRqbvDIjjHZjn3Va+pGhjmunLgMAm3BrkPFmhRyeItCa3jRTFIz/AC9c0bCTuUNE8/7Be6NcDebZwyb+67m/+JrstBs/s1kbY/6sdKWDSY31S5udm3zUTP8An861o4FjZivepY0jN0izbT5LiDlot25PYGtbmm1ymo+ObfRNQmgvM+WD8uOtRKSiryZajfY62lrg9Z+JemRRwm1uA0mclW4q54c+Iuna7L5PmKkvY54aoVSDdkxtNK7OovLqOxtnmkOEUU62nFzCsifdNcl8QtW+x2UMSMA7fP8A5/Wuh0GIwaTaKfvbM/nzWpNzSooooGFFFFAHnHxoka28PwyBA/lvuGe5r5f+N8XhjxfqVtcRafCoMMSOMDh/m/i/4FivsTxzotvrvhu8tLg7V8tnB9MCvz88f2D6BqJsoiZ4hIwLZzgGvBzCUoLRbl+z54N3Mn4nfA200LQLPXNAll+1j5niY5Rlxu27azfDFhZ63oMt1cXb286HZHA4+Z8fe3eg+781dJovjPUPDVhcW8zi6s5IygWf59m5fl69axvDPiTTtJ1iB7m2+1WZJWSJNvTG3PNeZTimk2cXJJLmPSP2XfDq3vxFgu7acLNbIWCPyrr/ABY9/lWvuKLW7S8t1PmJG75QxueU9c1+dPhXxVL4T8XW+saM5ieF2ZFP8YZvutitHxb8b9dfVYpLa9uInlJyIQvyt13fd4r36GJglytmlO8nZ7H2p4y+Imm+D7uK4jm80IuyWJPumsnxF8cbRfDUF/awMEud2MOpOB94frXzj8LvAeq/FnTtRvX1G7eS1hLxwsc72/4F/FXB6trcmm3VzpTgxS2z7XTov121dTESh0O2KhpZH2V8O/ig3inRLvzmMIhYgbh87Z7fzryP9qD4Saha+D28S2V7LLIrGS4iZyV2Yz3/ABry74Y+PLjR/FVtPeO7acsitNsHb+L9P/Qa+p/H3jTw54x+GWpxxajbTfaVysO/JFJS9tSakTTquNVcp8C+G9Oj1a8FpKTiT5cg9feukbwrd6VqcVuhDGXdgn7prn9PlfSdak4DiMlUbP8Ad4r628UfD+w8TfD3Stc0qOP7THDukaMfMz7fm/GvHw2DhVk+Y2raSbZW8C/siRa1YW954ou9gkG8W9uMMf7u4/rXr+qeCh4P+FepaFbTtfWnkmKFLhclF9K6X4basNc8F6XcH74j8tl/u7eMfliuiuLdLgKrjKg5Ir6ONONNKMUczld3Z+VGreXZ6vcYgaBDIWCt2+ap7SSe3w8RGO5P8VfQX7Vnwdg8Na/Fr+k26xWl826aFR8vmdyPT/7Kvnr7ZIkWHwpPevnMVRqKo3EqvG9px2PWvC/7QXiWzsrewvbnzbOHakIAAaP+FT719G+Df2l9I1C3t4b0Zm+VN8WWP4j1r4QiR5LuI4Plg7ncc4H8W2vuL4D/AAK8KWnh+w1xYvt88qdJRlUb+Lr717GDlOUPfM42se82F4moWcVzHnZKu4ZqzTEjEaBFGFAwBT69AAooooAKKKKACiiigAooooAKKKKACiiigAooooAKKKKACimGRVcKTyelPoAKKKKAMDxpLZQeGNSlv8NaJA5dSevHSvzd/wCEr8UfAz4r3l7Ej2QvYS8DOnE0JKsvzbf8P96v0r17QLbxHZra3mWtt4d4v7/sa+P/ANun4ZatqNxoes2MEY0eMJau0afNCfuqD/s8/e/+JGeeqna8eh0U5+64PqfJHijxjqHiTVryf7RNEkxdpAjsFLM2WZvVq5gJBpZklDs7y437j83+zXQeJNbiuNFtLK2t4IJYRte5jHzS/wC1u21X+Hnw81T4iak9tZXcUUkab5FnXKqm75jXkVpTqpJnnVpS+Fmj8LbMat4nsxo94lrqtvdJcWzsMqH/ANr/ANmrU/aV1XW/iHNZHWYobLW9MKpM0ZysnDc+38Nef6nYXfhbXIZLe4Nnd20hbzYSUcN93K/5/iqJdb1e8vRczkTlm3STOc+Z/tV106toqLZFNcsuZs5sGRLbynAb0NTrAYrbMZ6jditx9SsoNetv7R2pbynY5xivSviL4R0L4e36WHmQ3UEsMcyXCIC6b924ev8A49/wGm48y5rGjs3c8XsLWC7tZBsZ7mJ9/XLBv7tehw+PL97W3DrGojG2Rgcf8Cp9v4f0TR7439pdx3tnOEaTAw+3+H/K/wDjtb9h4a8FXconlvGiB+bAzu3f98tXi1pOWiMJq5jXTDUbIyO6LIdzc1DolnJZs7+VG6HqjJvWm+ILm1S5ngts/Zs7UZvvVkprrwKAkny+5rhkpbI5ZQk9jT1vw/FJbSXdkgWVQ2UHC1nfuGS3MqDevzbGFXNFne8jMiSmUnK7Wq3F4duZQZSm2NDv+b+JaUZTTswV07MoTQ22sI6S2w59B8uP92qd/wCF7K2lgeMuxT77SFcbv9mtjW9Qt9PaCWy254WQPz/vVV/4SCLU+R5aAjb0xXVGUoLQ2Tdrl21utkJjMB6cOPlwf4aqWeki5nkM77CflT2P+1U1lbbn8wuduOlMnuTZTPHk4+98vNQ5zewlZ7nDeKdFn8N3lz5kqXDuWaNkHb+Gt7wvcC4tkFzGu8pu+as/xO0j6pES24SJ8+7nao27f/QmqGzaVIg5+VO2eK9Dm56aTKqSTSRc13UJftmLciIHptH3VqVLSC4MZkAd+MMf71WLf7JPbSSXL7fRk+9uqndxW8yBLaUqQ+5P71YaLSKI5la0TTu7YBI42G6P+Disud0to5CBSX+rPZW4icfvOynj5qq3LybOQVcj0r0qafLdiUXuyvE4mjeWJ1VyehrMbUXm1lI5X8qAhVc5w1X9J0VNQv3RpDEjgtx90Vj+ONEGjPJBHcbwAu/dyyeze9EUpM2itbo9ZSD7D5kX2gOB/FzzWbe3hd8E7sfLUfh+8N3pNlcXEoaJo1VJT/EoXbWDf+JLCTxBJZCU+VJlY50/vf7Wf4etcbw8pN2MXGTehpNbPHIs8tuJYMcbzurrPCD6mPENle6B5i6rbbriBUwX3KP8K4hJPJ8xC+5l6bm+9XYfDPxl/wAI3q1pe+TwNyHj5lyrD/2at6UXFXW4uVpJs6fxR8Y/F/xY0+C01jxLNOkMnNpMGG9x6ruxWethJDabJ5ds/wB0hj83+8tcZ4zitJdYnntPMX5d4IYjhi20e9aGharP9iSSQh4pOm8fN96sMXiJtqzOydVuCsad4j6ehSRDLj5hitz4lfDfUvAFzYR6vFE0Wp2v2i1mgdirL6M23/e/75qhDqNvLbGO527cr/vFf7tanxF+LXiPx74h0i7vEgi07TEKQW6J8u3biowrdVt3JpSbfvHBWLy3M0WnxX8qxY3OiTME3/Ltbb93+Fa+1NI/bSex8AR6dbaEq6hbWS20btOqojKm3cw/DPSvkvR/hheal8P7n4h2V/Hmyv3t7rTTGwZkztyrf7O5f/Hv7u2vRI/2b/FXiXwLaeO9CWPVNJlV/PtIW2Sptbaz89fu/Mv+V9yPPBOyvY6YzXNcwfC+l6z8QfiLZQQTwwanqk8mxyPk3/MVH/fKtXlXx88HaiPi3J4c1TTI4tQ0+DbcGHcUlZmZmcf7Lbvm3fxK1dJoXj+/+GvxBiE9lJZ6xpU5eFLgY2S9O/8AeBq54h8c6hqvjzVfGdwkd5c6jYmynjEfY7dzL833vlrkioWVSStLU35uaV5Kxlaab9vDEFvJKWEA2oCc5K/LurLkHnxukY/eg/e/u10HiFLm38K2lxH+6uTcb3iH9zGMN/31u/4DWTb248lJwN0o6bfvVleUpKVyZK2piz3sulyRQP8AvY5Oi/8AxTd69M+Evxsk8Kaz/Ymoj7VoV6VV0xnymb+JV/z96uH161OpGzihj2yO/wAiIPvmqvhL7FfX7w3EckV5bSL51uwZGG05VT/3zXrRV1qLmO7+Ofwyj8E6x/belfLoOoFZY5ofuQu3b23V5XcpcPEAku6MfMEb7u7+KvqXwReReKvCOoeEvEmy6s7jd9lmx8yBt3H/AAGvFdJ+GFxe65rOhSahFp1xpySul1cJmKbYcL9N3y/7tHNZ2RTWlzjLC9kgiF253iI7A2MY/u1f0zR/7bt7g2k8WXy3z/db/Z3Vn6ddmG4lt3tz+9RsbuVY+q16t8M/G+meG7Dw3Hr+lmCKxuxLa3TJnzYfM/epxWqirXMnoee/Be8udJ+J2la7Y6dNfy6VdL59shxvzuGzd3PzV+gP7M8Oop8aPGOsXej3Wi2GqWnmvDcxeWI5y6sQe39/8/esP9h3w14Z13XfinqFlY29xpdzfxNbQzQLtSJ3mcALjjsP+A19VaoWfStahwGJTyIjjlty8DPfkml7zdnsNpXubNg5ljeXA+eRiPdc4U/kK870vwfqX/CwfEfi67ZEMtm9lZQ9Wj2/xc9N2zP/AAKvTYowkaqBtAGMVJVlHxr8Pf2S9P074i2Wu+KpDrGmanbtd27BmRY7k7W2Sf8AAdxVu+2qX7SfizxF8EvGyapBqbahp91pz6fbzTODLCm4O0bnb/e3YPp/u19jwaXBFpsdkyh4EjWPae4Ffnx8Tv2fPFOr/F3S/CthrJ1bS9U/0q3vJfuJ95peu75l2sfX8aEtWVZXND4V/Cm6+LN/p1zHrd1e+F7WxiuNWhE23yX2Z8lEC89Pu7f+BV6D8W9W0fwp4RtvGHw++y3OmWVu2kX9iyhjtLL8zbs5b5U3buo5rrf2evhXq37PnjXUvDUjNqOhajbpcRagkR/1i9mx/vOP++TVD4kfsWL4l8Q315oGvHSNOv233GnsX2E7txAx2z60LUz3PCv2h/hv4e1P9mTwX8Q9LsI7DW5Z0tr+WE7DcI/mbt47tuRfzrt/hv4U0Xwv8BfC2s+H9RSy8R6t5NreQrchA6b9uXXrt+Vc9vmrR/bU8N2fw6/Zu8IeEbednhh1FEViNnmYV2Y4+r1U0L9kvw/J4k07Rv7Yv7SO78OpqgKycQT7lX5c/wAP3vlb86myvfqaOPupnrvxL+HGhfGbxV4I1dTE1x5rwXcPDuIQrvu/BlYBj/fGK8K+OXjPR/D+m+KvCWiaGZ7OWdYje4BiAQr907fVW/i/i3LtqT9nW08ZaJ8Q/Ful6ZeQanrMWnlIWvJn8pk3Lyuf4vu/e6fNUvwbl13xl4g8RfCzX1OmzTLcNO9zCruhK/Nx352lW3f+y0pJN3Zi1YVfgjp/wybwh8XfDV9JdeHreSC7vLCWQl49xXfsY9f4s/5x9XyfGzwVFos+qDxHYvbQxec6LMvmgYzjZ1zXxtrPwe+OFj4L1bwhbwvdeGLSSX91vVElVXJ3IW2sVOMivniw8E+K/HNzEmnaNM0Er+UZJkJiDbfmXParjyXu9zSmluz9DPgR4m07xxNr/wATNRlQTXtw9lYpJy0UCbeEHfduUcf3f9o1yv7aum+IvG/wnL2WjTx6Fpl0l7dTSOFnICsuVj9Bv/ziuz/ZS+Bt98H/AAU0WtP5uq3JDeWcOLdB2B9Wzz9K9C+LXg+68feCrrQLaWO3S8dBNJJ0VAwbH5gU77WNOazuj8vLPxtZaV4CtvBMulyJe2s8n264mTa0qMzFBt/i52/e/hX/AGttfS37HvjaP4e3M9rfPHB4Z1j95FePwkcy9mb/AL6rjP2uvD2n69+0rpGjWv8AxK5/s9rp8tz5a7X3fMj/AO19/a27+7XoXw88Ny/s1alL4Y+IFna+IPD97vu7S6EHnjePvKFZfl+9SUVqzjlrNXOS/aL8T+FfH3x38P2Ph942Es8K319EgCEh/nfd/ut96uM+KvhSz8Q/EjX9G8KQDVNNjjWaO3tEaTY+MPtUfw5/4DXu/hH4Z6F8T/jHbeKrjw7baL4YEBS3sJESH7TlWAf5cZO4/wC98vtXj3xmuoP2ZPj1q0/hTyTa6hpwMcJJf7MHdd4X6FP++WpON+ho0mct8JNb8QDw5qdtopW1ttFkW/uLabhXdWyu19rctj5f935q6H4X+L9P+Kf7SvhjVdS0yG3ivWZJ7ORd8bOVfafu/wATbf8Avmuv+LPwjng+Hfw4n8KQtHrmrWbvepbxfPcLsWVgyouSF3N2z8tee2U158FdTi0TWbeF9ZhntdZsry0OYSEDbdrf8CYf5Wo5brsczhZXR2PxQ8Iah8I/iDq0Uem3Fl4bluzPp128Z8lAx+4rdtpZQv8A9lUWgfE7xJr2v6LoGp6xcS6FPfwRSQzSZ+Xev57a9y/aT1fWvEPwH069i0tbmxubdL3VoVK/ukO1sjJz1z06V8k6TqMZv7a83qn2Y+dHv5yw+b/4qn8NrGqfKtD9SrizSf5uUlA4kX7wrmtP1Ga58XrDMiJLBbTRybGz/GhUkdtw5qx8O9QvtW8DaJfam6yXt1aRzyMowDvGR+hFI2nGD4hwXwPyT6Y8JHukqtn/AMfqzdO6ueeeIbsa/wDD74ieE7xVTUdPguZoYnT/AFkPMkTgfX8srXdfCzWI9b+Hfhy7D7nlsYg5Y8l0UI//AI8tcH+0xp2qaV4Sl8Y+HiIdY0uJoZ2Ucy2r8OvvtJ3D0+Y1p+F9DGhfB3wnqFgWW50zTob7YzcOHTfMD9d700HW5p/Hk3Ft8M9Sv7R2S5sJIbqPH95ZF/x/SvIv2kYNX8Y6n8PPBl/cwRLq1xHM8kUBDxzfcJK7ug3n9a9c+NmoW8nwn1SRWDpdpCsJH8e51I/SsLxP4Vh8X/Fe8ljKPeaHocf2M55t7xpWdH/JV/BqqK6icrGbc2slrp3hD4d6lN9s1OHUoHnEi5W8s03ybx6qu1VOe618TeK73RfAPxP+O+mxuLWW6+2Q2CIvzB2d2wuO3av0AfTk8XXfhbx7ZIstzp1vKjQRpl5d/wAkiD/d+fFfnz4r8DXvxn/a08X6f4dt/LuXu7yVEuBj505bd/d3FW/76q4pasE29z0P9hLwzp/i3RfFcepAGKeK3sre+Y/PDOWZ02/+O/7J2Y719o+G1fxn4Ytprkm18Q2G+0nc9RKnBV/UNw348V438APh7ZeEfhX8Pb+OL7NLd3ckOqBEwZpGeVYXc/8ATJ1G361774e0tF13VNSEpWecJb3MQGAZY+N/4oUqOhCbbPnHwrpep+Kv2nJYfF9nHNNYwSwqFGFKiJtj+rcP8rN83zf7Ne32/gGy8TfCu28OX0UbrFG8MTumfJkQuqOv90j+WR3q34t0+x0/x34Z8ROAk4kfS5HXqwkRmTPsrZ/77ra0a9lPiXX7NhiCF4ZI/wDgafN+q/rUstu+5yHhzVB4gTwBMJlE1us6TwZ+fKQsmT6cr/49Xp7V5P8ADHQ49L+Jfj6OVllnivEngH/POOZTIcD/AIEBXrVIoK+afi/pt54d+P3he70uc6d/wkcP2GS5Cb/LmBx5q7uA+xgv69TX0BrWsjSVtsRmaS5nW3iQHHzndyfbiuC+OPh2TxL4F1qC3ZotV0uy/tSxvUX54Z03MuzHQtsIoA5jVPiDJpMf2dI0juNPvX0bTsDc08g4efb247/NyWr1y1ma31W309MpElr5jr1JYtjk/g34mvlX4CS3/wAXvGnh+7vUMVjoFublt/PnzM/zt9S5/wDHa+vbeNBLPIOXd+T9OMf59aGwM/xTqlh4e8N6jfaiqmxt4mklXH3/AG+pP865n4OaVd2vw70tdQkNw17Ebh1fnar8qM9/lIqx8ZLKTVPhrrVpCheSfyolVeSSZkFdXpOnx6VptpZR/wCrt4UhX6KMUAfm7aXuoeCPGGt/DqSbz7Ma79luEKY86JZtyN7btuf+BV+iUNidUu9RN7GGtcfZ4ozkHYU+fd9d1fJXxs+G8Z/a08JDTIj5urLDd3IJJUururFvbCA19XeGNcfXdR1qRRi2tZxaKP8Apqg/e/qQP+A1RLWp4D4M8SaR4e+Evinw5dz+beaDrMsSW8LfO6JKuHUenyv/AN81u2Gg23xo+HkOl+JtSmutV16HzIRZHcbKINu3vzj7wx83rtWvLvAnia08B/tceNjqVtcSNqV3Pa2dtDHuZpZZVIb5iF56df4693/Z38JReE/Dur2ssLRaqt/KlwHYF0UH5EyOMY54/vVNrdStjjv2X7S7+GGoa38P9SSUt9qmurC6eMolyiHYzrnrnZn8K99vZXu9IuWRGjl8t9ocYw46frXJ/E7R0t9KstctlcX+hSpPE6HloshZEPtt5/4D9a6qXbqtk5Db7OVA8c0D4fB5yKBWOQvfC7yDVE13URrU17YOLaO4jCJHgfPtQcd0+brUdxodnPqnhHwtZsj2GkKuoTqvOfL+SL83Zif92uF/aHj1241DwNZ206jTbvUVt/7Qg4dGf17D5NxDD+61dd8KNLs7Pxl46uNNLS6YLi2tYJXmMnzpF+9G5mJ+81C0GdL8U4ifAmrXKlN1jCb3Y/3H8v52Q/7wBX8aoeAbx7v4S6Vc6jDJseyDmOIfOY/4f/HcV5V+238TP+EM+Hdno9rLIL7VrhVdYuvkD72fqdv5Gl0L9qPw5F4O0rTdDs7vULyztYYZk8n5ECIA278BSuO2lzH/AGivAfij4jDw7HonhaZdLsWEr8o7zemdrbun/oVZnhT40QfCz4ieI28T6Tqlkbm2gVIZ/mlRUTqxY/MOynPTbVr4h/tiX2mT20uh2It4Nn7yO8j38/8AAa+T/j58ddc+MHiewnuraKAwweSPs6FFdCc7eW5+amuVasm6vqfRHhr9q+003SvGEk9sfsGr3081vJ5uPJEnHfhv+A/hXo3jT9s7wf4N8GaZd6bdR65qc0aA225kx8vLM2PWvgLWWu4dO/s64j8oxpgqpWu/8HfDTw/f+EfEGoa5cql/Hb7tHiM3ls7p/s9+eN1Z/W6Cdkhe2heyO38QftmeLfFWhT6To1gNBscuvnIP3joc5APYc9sV43DczyO8k8sjzyyF3kY5Zz/tVeWaGZMWw2RY5Lj71ReSftaImGJ689K8fG451fcirI56mIclZI6XwZoemeIdUlstb1H+zrM27CCZScm4z8g+63y/e/76rpfDms+IP2cPiJdrLBa3l7FbRvbyZYxPE6tgr/48v/AWrzWfUpdMvcyRnyj1GzPP8J9qfqfiS/1m/txeXM115KbRNNt6fwpx/vVzYeVtTkhG7uzr/iL8YfFPjbxMNZl1mWCUoFjit3wseOw7f3v4a4jX/iT4j1+9H9q6xc6gYiuBcPv2f3cMa6jwN8PL3x5qM5ilSz0+Ha08zjp/eX/vmuc+I2j6VL44+zeGpQbCK3WK4mPCvKu7lc160q9WUdtDscpcuhzd5LetFPqnkPcAyLlx93cfu/N23V6B4k1Dxx8PLAeDfENpLpdlcWv2r7Gknyyoxb5m2NtPzLWfoPjCy8F+GL3Tns49Shm2tOjHCuVbK/8Aj21v+A16jr/hjxh8f/hXrvxAur23jvdDgCDTYoNpa2T5nZWz2G5v+AY9NsUI2V1uTTTvzPc8T1j+zrjWbu8s4zYWt0Y1js3OSG2KrfVsq1VtbeOO5NhFiT7MPncd91bltZeH/E/xC8AR6I8nl3FukWpQq7FlmQsX6/8AAf8AZpnxnEUPxYvbDTxtMpiby0HzO+z5vlrjrUnJuVhSpuWrOTh059RBiiceYfl25+apNETVdEnMUtw2yM7ih7iktdNLavaXKSJFbh285v4fu116aXaeJtVksbaSRpYo2e3mY/6z+9G3/fPytXClZaE2VtCpr+tvrGsyXfK20m1PJIztxTNd8NQTeCLbVbeTbe3GqfYoITjG3ZnP/AW/9CrF0RHub4id/K/hKE9K+if2Tvg5b+PfHV9Lrsksug6cftkFgxIWaZgqbsj+7xn/AID713YSlGrL3tDHmvKx89+JfB0fw/8AG+q6V9sGrwfZYbtLhExkOmdu3/Z/2a+/v2X/AArY/Dz4a6ZrWvTwyHWYfNN5cAbYVyxCMx6ZX5vzr5m/ae+Eeq+A/ij4k1vTtHm/4RoLB5c6RnybeOQbQu77oG/coWtDxJrfi+Dw/wCG/D1vLcf2Xd6bbPanLBGdx9xF6fw/+PLXqU3yNwR1U0+azOR0iG31n43eG7NJBPpUF67b3ClHHnPt+vCr/wB817j+0bb3Oua540srbwwXl0yO1vRrEMfz2LhFb7wXhWUf3vvbj/u+Efs4+MNDm+KItvF9r9jtLWd0G4sGSbawwcf7XNfSEX7U3hHSvAni0eJlFx4guI5rG52QELd7EaKJX6bdw9f735dai2rHS1d2R5/8cLjwt8Tvh14Sn0rUY7/VNGszLfzWysX8zYqt7/M3/oNe0/sx+NtY8MeCtM07xfZy2sV4DJp2pS/cmHXyy34/L9a+Kf2bNVt/DfjbT31OVZ7LU45PMhlGVz82wN7N8tfQ2oftTWOvana6BqVja/Z9Mm3okKbio+7/AOgt93/7GoVr2RDWt0fXfiHw+df0r7ZDbLa66IwbWZm+aNuqqT/P8a5fQ/HOpy6vrWn+INSTw/dWSgRo6x+U3y7t+4jkY+lUrb9o3wPe6HbTW+swm6QJ+7L7cP8A3GPbPNdu/izwxeaXPe3F7ZNbTw4mLlTuTHQ+o5rRxaVy7HgupeJL34ofs+3utalo3m2mm6i93tgOPMRd+99n91S+76fSvnbw98TPFPhr4Jy2NmpsvC0+oNZT3Yyjuzrlxx1XaNvb71fQt7488L+DrXxT8N7C6Q6Zqds9xY3iYkVBKm142/L5T+dX/h18K9M+If7OX/CGahsgLzytDKgxmRHzu9+f51Gl7NmTlqeX2fwr8NXPgHWddnt5M22j/wBoacv2rum5sbR9/wD2q8x+J37UfibxBb6TJAVsL2zs2th5CjZh9vbHBbYP++a0PGPgLxz8L7688O6tE0+i2dvHdrcrh4hC5ZFy3Y7lZdv+z/dqpoikeD/EGh2WlHUdT8QbJYZ1Cfuvs+5125/hwrL/AMCrmSalZdTNycXc848XeHNU+EurWuna5bomo6hapqYMRBVGcszKuOPlZWX5f7tE62V/4d06/tIn+1TO6XHdd3VW/wDQv++a+iPBX7PWp/HDwDp3j7xPqsZls1cWWn3EPyPbRH5ld1ZWXcVYe233rzL46+CU+GXj/VbDTLUroksqrbuvCqxiU4Hb+8tYV8O2rrchx5/eR5umk/Z9Mu3jKpH/AK50T7znpRpuviz082ccjpEDvd3/AI2rQ+HngfVPE+ny3aXcbXMl00MGklf3swxu37t23/vr5flb5q5fWIP7V1ZLBEltZ4ptssPRuPvV488O07SM7O9jUs9S0+PUAYoln8wfMjfxNRZ+KL3QXu4IAnkTna/yKd/s1S39lb2Er5iKXMXynFQeF9O/tWy1nULj5fsj+THDn7zMN2WWuaUeV2QpaKxrXl9d+ErZHkRZftUKumwfMM1iTP8A2tfJc3MkiSSJt35+b2Wq9/qFxctb21xL52YBKhx8uwlhj/x1q01hg/4R2wltz592N/mRqMtHtO3H+9t+b/gVd1OUuTlNuZcthvmX9nZizjl2IrjeJR83+61dB4h8eC/fw9pEmjwxC2m22jRSZbe33izf7XVvlrGuUfWIRaXkr2d35atG0g+ZsfdDf5/u1BpOjvLr2nWc5P2yK63ISPmT/arWmrfETBK+p2+sa3P4Q8b6m6IYrm1mX5zw0h2Kzf8AoW2sPQtKkmW5vdP0y4nstPQ3F0kDj9yjbvm/9Cb5f7tL488U2914h1x5ELGK4bEycswH8S10/gDxDpVn4S1T/TDFd3+mzxPZwlQ5H9/b/st83y1nKMZy5bWN5q+iOUSPTrm5nu5XSKaVAoc8ttX7v/oVZepJBCJYNLuwZgN8ZIxzu+aq+jsdetob25gMFtISqbX+bArP0fzdIvDctDJPHNv2OEyv+VrJWoy0OWK5Xcuareyx+Hbm3kOyCQMs4/hKt97d7U34LNFZeInFyEa3NjNujx98fxbf8/xVYg1CXfe2yRw3FldwGKSO5hy2SP4fSl0HQntbeDzUdRjgn/vmvShV54tnUp3V2iXw94vk0zz7iwcQF0eEsyB8xlvuc/7q/wDfNdx8E/idB8NtT1vUzZRXVzqFubFPMfYkKNyp+6zFt38NctfadpUEPlxEt5ibiFHzr/erIgs0eUu6BY2whDfMtckLQnd7GMIpPmZoeP4v7E1jTv7Ovob0yjzZzGMRH7u3b6cZ3L/D8tdnqt14e1vwnBZ6N4fmXxHJNDKmpvIm2N96/wC193G7+Hb/AHqwvjEmhXa+G7jwpZgXK2Mz6rbRjYgddnzr/vfN/wB81m+FPFz6Z4XeOS3RtzrKSE3ujqzbdrf5/irtvJTulYblrdHt+sf2nqXhjWNDSVE8SaUjvCbV8q5xlk9fm212H7CHxVsYtBn0OcXM/iDU7hpmTGUQjI+dv4eo/wDHfWvGPh94oOsa1Lf4ki1TAlO8EM4/iLV2fhPxVbfAP4n3/iGw0Zr231m3861I5WHP+tG0c/er0lK1rm0tUmjvvFnjO8tPGWmvDYX+gaNr2qPa6tE3zW29JF2PF/tLu+btkZWvNP8Agogi2fjbwXpiJuSDRtnndFd97f8AxIP416/r3xLt/jpof/CNTxWzPe7bnTrqKB4/s85b7r5/3m+Zf4d275q+bPj942ufFXhy30LVYrm+13wxdvFNckbnfAZG+bqdvX/a203a1kWkzyX4f6dZ3fi/S11EC4s7aOaWSDPVlX5T/wAB3V7N4q0rwxb+ANCu9DMiXgkkfUUSdn86NQzsWQfw52/N/dWvI/hvdHSr/UZoE827ggRQzcsDKW/orf8AfVeyeD/jP4e+FUDuYk1W9m054XjKYWFn+8rK3Xd/s1xOT57Iwd+ayPHY2n8W6pd/ZoBcfaYVtbcBPk2fN/wH+Jq9M+DLpbaVP4UuY4on1W4t1eYbRMm11DfP/u7vm+6rNXBeCNRj8N+RIHaU53psTG0n5v8A2avTpL3SrfT9PvbewEWqwl/Oui/yuH+7tXd/tV5cq7lN9yYzTd2X/jf4Y07wzbWlh4fld9PsU84pM6mWCR32sGb/AL5P/At1eSxvrNuZDJOjQfe2Zx81bOsXNve38guYwqy7VdUPzNtrP1W++V3cFI40+X+9XDXcW9Njdu/oQaxrEk2jROgVLkP85bjAq/pvjCCxe0Nhv+3rH85UZRxtw3/oVY8OiXE0kUlynmx53NCyZ/8AHe/+7WxqelizMSRWyW9yZgriNAioufm+UcfLXPzRS5bHE5a7GdPaXP8Aackks/7u5BbYvytursPBXjY+FfFvhbWY7A393pZdCkhz5m7jPudtbM2geHPEVrrN5Jpd3a6hoWmxqzwz/uXYK259u3h8Kzd/u/wtTfhb4K1rXFe/8O6PLrOoWKB2x86ox+631+9935vvV61CM3a5nJuLVy/8XtG0z4gePI/F/hCAyz38M02q6VbYHkyBV+8u3hmZssv3tyt/E1YWl3+oQ+HoN0/2fzB+8hQ/KG/3a73X9AuLHx54g06SKfw94gv9OS9jtpHUI77G3o+3+98v+781eB6V4mu/7Aijc92+9x826uTHuXOnEpyV7tHWXeqR6FLm3vrj7QU2ny3ZMN+HWuVv9Ye/SB3i/eKOXbls+tZ/jPVX0W5s95+0SXse8bT91cVBZ6r9g0o3Eg/esm5OM4H+Ncvsqko3b0KiuZXexLHeMlyIy+1/9mte4d49NDYddx+84xn864/QJbO5u7YyuyyFw+1j83y/d+teieKp7C+t5LcSDMYVY0TleP71RKHIrxLjFq7RgRyhLF0iIgvD9yb+7zU2tWV5qiR3CShI2CrIcfxVUa5e2023j4UICnA+aqd1d3Biie4O6DO9OfvVlTu3dmLWtzbm002FpbODvimTcGaqj2sczySGUIkabnLHC7f92k026fVb64FxOtraCPdHG2Tl2+99Kg1aGLWIUgQrB5fyu4+Xd+db2sW2+W5laa1pcyySW7uuTw2flq5pniq28N31wH06O6nl+SOd+wx8y1NN4e+zNbC2kjnTYyyMhzlv71UbnTUlmiJCK8Unr92taM1CWpnCWtzU0/xOLy8eyfS7ZEYcSdG3Vm+KIrTwreW95HHJl5/JnlUZXa/yq1X7ryjdtiNc4Z02+i1lJqSXdvJaX8/m79qpCfuvzXtxqRnHmSO5NNXZ02n+E442TXIrn7RZw/IYYzjcT91ttYnjd7gvBAmZ4z/yzQ/987q2X8PR6BpsFzZXslrqcOftFm/MUobsq7eNvy1YTXU1X7O8mnxWs7gK+1FGa4KtpO8WRUSik0OsvDH9vf2Q6HZKsbNJxhRWF4msRbXkkSOJ4xuXf616xHpkFhoyTu5ik5XKHOF/iyteearZxJb/AGMOs/3vmiydw/vURunchRaOXs7G6s8XEkTRRuF2M38Vdl4J0Oz1XV0gvPnSZHGW452/L/8AY0zUtQmh0OPToPKwNuzemf8A9VXNHik0p7S4nIYyTBNqjDV106vNoty03ezOc8PeH5NIF1awQTXkunzMjzRQsdvzM2eK9E+HWs+Fr/7BJruhrLZW0zpdIf8Alt/dP3l/vK1c98QLi48MeLri0iuRa/2rB9rR1yFkb7rDj/drK8O6lPo+kpbuInjkcuYRzsfovzfSuSblCraRm4tSuzY8f3mmWGq6iNMQwWEt232B8sNkDHo3+yu6tbwxrdvba9d2HPlrBsE6fx7h83/s1d1Y+GvB3iD4b3cuqziDWCTNafJnAC/L83+0dy/8BrzP+xhpeq/aYTEsJhV95f8A2vmr0oNtq6sbpa3Oxa80zwvo9xJexRPaSQPEfOT5ChVl/wDrV5B4RePxBZ3GhPdy5+9CryY2bt3b/gK11XhjxRF431K58PjTpNSt5jvhhQb87D9/5f4fl/3au/Eu8spfHPhyOw0SLRJbW0kWQWsb7mYL1ZdvCrtb/d3N/DXfdJ2ZUnZXR7w9nB8Cfgl4WubSyivzf258+2u48NcZ+9/D91Sy/wC8u2tzwvomo/DvQPAfxD1EabbyEC3SzP8ArbiGRWXe7dyofPtXrHws17wh8ePhFpNrra2jT2sHlPBJIqPCVXbvX8B9K5L4j6MPiX4BtPD2lAFvB90YpNSllVLeRIlZfk5O44VN392tkrLRBFX94pfHD4WaHJ8VfABgtI/Dr6hI63FzZJuidty7ML3bn+6Otey3Xwd0a6/0rXYrfU3gglUB49q9P9YF6K38vWuB8RfEDS/F2l+APEehaZLqr6e3mzx29uxS2O1fkbj++p2/7prmf2lPibZ+IPCCw6TqGs23ijZlLSEPB9mX/lqHx+eefuqP71KTVncNVc8IvNT07xlo2j2WlaYLKLSv9F1GZ3wsj7vl3fL14/8AHq9o/bD0fw5f/s/+Gb2HUoWvrBYYdMjgdSs29VV1+mF/SuD/AGQvhdd+I4Nf0zW4vP0i5gZsA42SN91/XP8A8TXC/HnT9c0V9I8D39x9ofSj9qG3+FdzbQrf5+ZW/u15ClG0nLYwvy3Z4rfzGx8K6ukeVvU2PGTzuVW+YUusLaeNPDGgarbSBb2xKpIhHzbWb5ivtV/xZbr4P0m2u9TeH7VrEDra2oPzY29W/wC+q4TwR5lpiOfLW0cYYlR95q54QSjcJSvG56Nc6pBollB5eYpI33SO/wDEu6uti+KN7rNmZbnTokST5I3TJbb/AHl+b73+9XkSW0vjK5e0e8eC0M+6Qof+WQ7V3IkNrClvpiSSvhlHf/8AUK82tRi3ruY9LPck1ewu3uLc5a4t3k3jcF/c/N8teqXvgseJPCUusxpbbLSaFJ1Q4lYkrzt6bfm/8drkdAiH2OKScpK+N0iA/wDfXy1Ff+ItU1N5ILeVtN0s7FeCI/6zb/E2P/iq5ackpPmehokrO53N/wCMdc8iHTLeeOwsLYJCiJGpYr/vU/xk+jeZp/8AZ1ndWtysBWcPPvBfP3v/ALKuC07UNOvL37H/AGikTsDtad8K7em6uhs7C7ltp7gqRbwbWZ+vHrXLObldIle8r3M68EmmpHNOjpzvQ9iR2rpbTxRqlvaJLpk93YeanleTbSNvct8u1VHUtXNXfiq08R3Xl3N4WttM/dec6YVP93HVq674Z3MjeIo9U0bVdMe+s5oza2t4/wAk27cuVz/d3U8FSqwqWiNqzstzktZ8Kv4WmuLLXNIvrd5IRLCZnwu4/e3q3P8Au1y/2+O0iE8iP9n37d+Plr3L48eGfG+ueK4NU1u3s3S4gPFgjbYok+83/j33m/vV5tYW8SaL/ZjvJLbG6R5nXa77N3zbV9dv3f8AdWuyvQqSqNSZHLbc149Hi1rTI/D+h+GIP7YndbiTWY3+fykO5vl2/wC6P7vzVx2o6rOkMlkZClpFIzqqc72x8tegeLdQi8K6ppB8HGWws/sXlSTO53tn727P+6v+dteWXUcr/aLeL55F6/8AoW6raaiomygpHMw6YZ9WtNVkwyZ4XfnH975aseJ3luvElzqEsrKB8qAfwrj5qacQqE4UpWTqtxI/nxSSbgU27s5zW0aT6IuaUloWrC4gv8O8uwL9w+tXPtVv5E8Q3rcA8DZ8pX61z1lbJf6HdpHP9nvLc7k4+/8A3qlF0ZgLK4IaSQcOqY3D+61ehClBaPcqKsjSlhnFoD5Z+0IfX/aq5Yw3N/aPcyxReXbnl/4m/wB2ududVubG5aJ+QnTeKhi1i4ubeWyDsySybvl4WuephJXujNwubNjqcllfST2kpUSdCjU+/i1C6nEkbDe7jfn7yp3rM+zppse+Rwvl9m+8f92r+k6lcSCeUxXDGX5RuH3VrmVFx1bMYwkn5HqGnacl14duHgl/cSQ7Z0ZMq4/u1zr36wTJFAv7+Q7QzcrUXh/xJd6Zpt3FJ/x7SsfkbuPlqtoEIV4wRvxJuGT1pSgqerN5RZ2Vza2i2cdkTuuNm+R0OMt/u1zsvw/S2P8AaFvK6G/bcHm5/ixU0XiUaVq8oe3juCTscZIZP9pa1tb8S2z2tvH5kixxfKvGce3tWUWm7lQSSuyt4h8H6Xoj2+n/ANofbNQkj3TBP/ZayfFumT+FRaafcWctnbvlndB8oZTWdqDIl3c6r9o/0mEiUbznd935a6L4l/Frw98Q/h1ZRQP5XiCOdFcKhGAv3ju6f3aPYOpeUdjFvmuzhZPF8VnP5ckjvAfue4/3a6DQdXi1CzluLOMQFk2O2Pm21k6PYWsbvPcW8Mr7G8uV0yw+XtVLTdZj8OzSSvEzCWcLt+Xb96tqcISi421OmjNNWaOp1FBpvg65lkJ8hLiP5h94M1dj4Y+KWlaHawW+oRTXlog4SEguPz+U15rr+t2+si5iiI+zyyK5izlf++aw7C0ln1GNIp4fsivtfJH/AKFVYanFNqSHNxcj0LW7vTJtSv8AUbQfZ0vJmmSJv4N1c5fyvq0H2ZJC8bfKfm7fxVR1kiCaPyybyJujIPlrN+1F4ZI4HMUbHceM1tyRveI29LI77wpYR6jcRW4A2Kdvyfw1taxeveO6GcMI/wB1G+MfL0riPC2oNo6ymJ/3hH3s9fl+ap7q8l1PSYEtw8RjO5z6ionyWu3c427SNHQ9A1SHW4IhIJbeTLyTEfKE27ty0niv4kRx6OdDub6V7AuP3DSEROytnbt3c81oWupnRvDwEYC3F1Gybz6MuK5zTPA1hpUH2m8gklv1ctvl7Z5rLD1VFtM7rKEblmy+IuoWzjyrSPygV6n73/Aa9F8C6t41+K+t3NloWh6K2Lcu812nzKv3dqv6t937tefXsGnXN2LmCwjRPLVQgLfOf97d0rs/AHhufwx4a1Dx7aeI00290su/2K4GEnVd25Nv+0OF/vbq9CjBVZ3see71JaG1p3wN8X+DbfTvF+o6Mum2kF0qPOjKzTlm27gn3vm/hb/ar6z8O/FxPiVr9j4fXSNOj1e0LOJdR3iJsD5giFVbdjt7eleF+JP2y7X4m/DO1sIbNIL4TwGZ4H+ZWRt3yp/wGut+JXj/AMDfFrR9Hn8Nzvp/jOSWNFlZDCy9mWRun+0rf/Xr6BR5d0dFOnyeZ9F3HxHtvC2uWejeIhbWU90rPBLavmLau37ynlOv6V28M0dxCssbq8bDIdTkGvkmDw/Y/Bv4kabNr2rReJIp4vLuNysWjBH3vm4/u9/yr6K8M28ev+G7hYNTkmsZpf3EsYXcqfKcfdqrxaujeLudpRVLT7eSxtEinnNwV4ErjDEe9XaRZ8SfGj4Iv4z/AGn2tbTVRoY1OGG4M0ceecAPxuG5iVJ/GvTfBOkeI/2fNQurG8luNb8Eeao+2MPmgJC/Nt7dcHsfrUv7QaT6N8Wvh7rFm226uPNtueyoyn/2qa93vrJdU0Wa1vIlmE0JjljPRsjkVs5OyOdLV23LdtcR3cCSxOJYnGVdehFT14p+z1rlxanX/CeqXBOoaVdsscEjZKxe38/+BV7UTispI2i7i0VWa7iQ437m/uoNx/Sl+0lkysUr/wDAdv8A6FikUSTlxGfLAL9ga+JviZ+z34utviBrOoaci6vpUm67u7qSNYUGfmZV+b+H+6tfZ09ze+Vm3tEZvSabZ/INXz/+0z8RfFfw/wDhzdW8g02a41nzbVPskcm+NCPnPPHRgM/7Xei1wPmPwX8X4/APxcvNeS0GqWtmRbiOxt9iEfd3f7zbf/Qfw90uPj1qnx38QWXhzQPC182l70lvcY3OnUbidqqn1PNecfDzwl8QfEvwl/sCy02wig1STakstoUmVfvMwf8A2v7zfd/h9vY/2cfhLH4fvdQl1K+v4ddidop4WBgLID8rLj+H/wCx/vVSaV1bU51vY7rU7/X/AApdSeJtd0Own0+yt9kcdm4WWEZ687snj+E1u/Cz4p6R8RrO4ms7uM3If/UNgSKP61qeOY9Nh0axstQQNY3N0ls6P8+4FG45rlbf4DeE/Cn27VbFLnTZ4g8qzxXDDYoGf8anpqa6rY+Yf2t/F158TPirYaP4Xsv7Rt/Dlu8t9JuAUt17nHy/Lt991fOHhm8uH+Jg1WTTzLHJ++dMAbvmyy19g/CHQfBut+F/Et/c3drqnjXVJLhY9m4PG77lX6Bt27/davNPHnwW0fwPqGl2uoy3+i6yu5SlrsmR0xnK+o/8ermnB8ujM5Lm2Mb4U6f4R8dfGKa08TxK+kPO6fZ5Z2jWF+hDEbf4ttd18SvCmm/Bfxxqer+CfEGlRRqm5NIjfz3T5fmQ/eC/N/e/vVwfwV8PeBj4l1SLWomNoZHSG8PyNn+/t3cVueJYreH4bXlpB4fFndzzrjVmclmVH3BlXsGC4/4FXLF2i3FakxTtpuJrnx+EOj3b+IdImnGpR7S8LmNHf7zfIF27vl+9XF/ArxhFpjx3uvi5ezBleK28xv3YIbb7bvu/NXIeK786p9g/tm7N1Z2zKyW/nYYDPzD2/wB6uW8dePZPEuoyaZ4XsfstlDshDDn+XQ1tRqTtqrGsLrc2fix46sr/AMT3F7ZSi3lunVI48l8DPyr7t/8AFV7t+yR4Vt/FXi21udZt7SeS3jZj5kuxkT+Ep/tfd3f7O7+7XzRpfgx9IlSV3kvb1j/rLjs3+y23ivZfBej6X4e0C8v7+/1aLV402WotZ0SJ/l+QN361qqik7ITnGTse/eO/jXoHhP8AaZ8PXab3jhsmtLpJFX/RtzuN3Df7eKq/GLwVf/tPfESDRbHxfCfC9rB9pmjiRk8nn5Rz99/97bXzr4x8OXmg634f1SDS7nTby5j3XV1NdCdHO5vuv83ba3/AdvzV3WmeJfB+jalHcarpcupam5HmWcMwgh3f3tw+b738Py106WsJWfUw4fhKbb42Hwxo2rzS6ZbSCI3sEfmZ+X5guOvzcf71fTWseNr/AOHsFzoZnmWx0ePe908i75H+6rfd3dNv8VN8NeOvFFotna+FNK8L263r/wCj2ELtJKifxF3VlH4/73cNWJ4j+AvjXxdr91eeJfEcGm3GpS+c1vbfvEVItvP/ANju7VKHBWPK9T+IcXxY+Jfhc6ro1/Fp9qky3EqSNvl3hQzqxXhvlXvXSfE2+8N/DTxXpNx4A0m4s7iwif7c8/7xX37dqfMW+b7x7VJ8UvER8KahFpd54k/tJIgrmRLdYV3fNx7/AHf/AB6uG8SarHrWqmy8L2914gto7dZbiSEZ+f723jp/u/7Nc1RNuyREo2ZxEXh7xB8VvGl5cx2Ukt3qF6JXRDsiiUnCpu7V9EeJP2RNJ8OeAdR1rXZk8/TrczFLKRni2j72VKrn1ry3wJ4R+JI8N317Bol/YaNdZnEzzrCuMfe5blWVfp/wGqb674n8c+Fb8x662pQYa3ns7tFDR7eP73+dtZqEVH3nYxjBJ3bOIPiPSLbwu1ymnSNrFy4XasilETd1X04/hrofCfgnV/idpk8mkeDJLp4QVN6t0gbd975csv8A3z81eLaF4hgTUnW4tI9RtonMTRuSP+BK1e8fCWwuNckvIPDDxWT3iOgjmuCnl/wvtx3YN/3y3/Aq8+fK9SU11PIVfX/C9xe6Q7lL/T7h0cR84bqx43Afe+atnb4k+JepW1vp2lyapqk0aJiEgdPuk5qz4t8I2Hhjx1PpBvXWUwb5BYuZMnc3DZ6/dX/vmrPwb8dXPw08fWGoR+WgifY6Tjp3x/n/AGaKKU2kymnOyizcl+C2s+Dp5W8STXehalBH5qwxQ74puOm7/wCJpmvfFq4fwvJoFxplrbyMB5dzLanzlGV3MrH/AL5/4FXo3xU8d698bPHMEFkyQWceGiSJ124A3fePbjdXlPxg1vWfGHj+y8Pzwwz3elR7T9lRd0xZd2d3+zu/3flrWTi58vQ0jDlVpajNH8Wz6Zp+owRZRJiHfb/FtWvbv2ef2bI/iZbarr/iZbiJJYngtEJMec7huyP7prwCz8MXcOpWcVxbFCzhSOnG75q9q1bxH8T7CPUdD8FG+awgRVeZJk2wnYrNjPzfxVpGlTT10BRjfQ8P8d26fCfxZqHhi4dJb3T7gwh4gH391b/x75v9qtvTdSfVL5Ly/t4p5RHsSY/ex/hlqi0j4TxOJPEOoeITrOqXpM0++Mj5j/tHq1dlZeG9HvvKso7/AOwXgjLu1wcpgDqrBeP91q8rEatqJlOGt0cdb/DrxD4vuohoenHUpIRukRHUbV/vbjtrnNZjljvzYXkfkXFsWikt2/gKtW5p3xF1nw743ll8PTiKKDfFG0KErMB94svo21W+auQ1fUrm/vp55zuvLqYyySuSTu/H/Py1h7nKrPUlyskjcttK0DxHrunaJd6jJodpPIiyXUXPG5d30anfFLwp4Y+G/wASR4f8LapNq9nFao893JJnbMzNx8vy527a5+PQbh3iJuBLIAX3IflqhdQm1uT+6kZ/vYUZ/wCBLXqQdOMOV7lU+Xe+ouua2+nXiW8dsHMhZkSR87V/vbqbBeGCSCeURS5+Xyx90VrabYxatpXmyRulznaUkTaw+aq82lJpXmySoMn5gqCvPm1J2sVJpu7Q+C3/ALScyyIYBll8tQu1qvrpVsriMIFkb5gW+Xis/wAK+ILdrW8N+4iA+SH5tuTn5VqzNZ3t5Kby3JeC3Rl8hRln3d/+A15k+ZTsYpqW5u2eg28KSS28qpcAbR3zXN3l/cNfm088RLjcVx/nFdF4bspLm782eSZAcfIOax/H+lGHxSLhyYnmTbsKYb5f/wBqu+lGz11N3yxVkQalq8V15ccAMRH8anLVJNr0Utv9kuJJHCjdtf7vFVNV0dIdPP2QlruROHP3RV7UHsrTwBFaS2yrfgbp7n/nq3zDH0+7XSmmrMhOLRyltdSXt1PJ5YWz/wCWK/3v97/4qvTfBmjx6Xc2zxmCWO5wyeaAU+b6/L1rzK53jw+kSY2bBh1HzVueHr+7i02KA4aP7uP4V3VXJrzIEldtnq/jr4e6/wCHdesvElhFb29ktxDLm1jGwLhctx8v/wBlXrnw9/Z5vvif4fufFPjuRoNPEJltIpJ8bdv3W+VlVa8g8E6LqvjnVdH0Kzu44fNk2CaYk+Ucfe/z/wCy19g638H9f1Sx0nwPfeK7mXSpYnkuDZQJDj2P95evFexR+G3Q2gtND491LSdC+36BHoGmStqlxJvn3TeYhXb8o27eNzfdr7k+A3xVs/FGlDw5ewDTfEWnfJPZ8YI67l28fhXzF4J+FZ8PfGDxJp9joF14guNGmX7PN9r8tIfl3ZdfunlflX/e/wCA637NNlrmp/HrXby/4u7a7YT+Xyo2nYV4/uruWu2mkrpjhC0mfWniK5vdGtZojp3/ABKXl3veW83zwqWyx2baxL34g6LN43tW0y+tb0w2rGUiYbYh/Tj+VavxL1e9k00aNotmNQ1i8ZQIZVKxqgOSznjivm3xn8GPFOvanqesa5ZaR4f0rSd8t1NAM+fwr/N83Kr97t97/vlm3odH8VPiBoHjzxdbppEV9cwwQsl9d2hdYpv7sbFfT5ua8d+JXw00Px54t0Lwx4GubmX7WT50jmQwofx6t/e/uqtetfAX4h6F4wnu9PSDTdN0+G1KR20JaFbl93Xb97qo/Bq950P4V6JoMP2qCwgl1chn+2bdrbz6egpWIPlqL4I+Ivg5qNlptlqml2U80PmrqPlvGrsv3g33gT/3z96rPwV+OuieHdemi8S2LGN3Lx36JlEc9Tg/7v8AwGvSviz8T9Am+Hnifw9rd4o16xB2xYJO4fd5/wC+l/Gobbxn4G1z4J2Wmy2lpPcnTggi8nBWRV+V923nLKG4rSLt6D6nrj/FfwnNoUuoLrlsLXyyxcHcR/wEdTXn+r2Fr8VbGw1ObW7bVNMsisr6VbzKiPjnDfLu+b7tfFnir4heINI0i80/S7Z7fQ2zZPcsi+VI38RVeuWrF8JeJNYuLHD3dxBbglRskcf+zVHuaO4r6XufZkGs3XxB1zVPD3gVIfC7bPKv9RTH7lF/hTb/ABflivMfC37Pfw8s7nV73XfF8Osvp1w6CwciNZnH+yfmJY7h8u77v8VeifA+8msvgvLb2gstOuJVfzNRuXVPJ3D7zH+JvnevGbnxBL4X1TU/D/gRJPH+p3cZea5Sx8xInz8xXO7+8v8AeWk4p7BG/U5j9pPwPpng7xpox0LThpel3lorCOP7pf5Wb/x1l/75aqPw5+Dfir4shbXQdMki08SbZNVufkhT+9t/vVzXxGvPiLq3iLSrTxfby2D2yMkEM0GzqF3D8lXav+7X3r8C/Dw+GPwdt5g7hDuuHhlGSfm2/wAto/4CKn2ZMo3ep5N4l/Y18A+AfhxrWt63d3OsataWryfapnKqr7eFVN397pmvmbwrqF/oEIcp8lygQHDFj94fKtfVGs/BXx74w1mPXtbuo20a5u/tD6PvJRIi2eR24rrPjJ8N08ZNoejeC4bSPVdLKXU00CLGiKB8nzL91srkCtHFMpqysfKtn4XuftN7rOq6PPNaBCxH2dwu5m6tXny6sNMSV0KoshLIAP8A2Wvtnxfbapc+E49GvNYj03UFult57iaJdrL0xx/wL/vla4f4x/BXw34b8NW2kaX5XibxrqA+VgFTCYy0hxwE/wDiq5qlJSQKmnufHt3qbveFnDb2fb+6P3a2LXVdOjmtwloHcHcd56/71W9Y8AJa63c6dLdxpPb/ACzPaSfcbb+tXPDvgtNbv4rKBPtiMdpZ+N1ePJQjK1ilTS3OZ8UajaLrMU8aR2tsRt3Yxz/FXU6J4YivIILxwEif5g78bv8AaWuk1DwHpk/xa0zRotMRPsKrLO4mLr8y5X6cV6l8ZV0y9vtL0+weJLPShuNtGnyu5DDb/wCPV0xpxja5yyg77nCeM/gfoUfg867bXtzqVyAqm2j+6+T/ALvG35q77wx8fpPh/wDBI6Lb2T/bHiaKG5cY/H7v+98zf+PVPofxJ07R/DNvYW/ha/XU7vCPM0buvoz47/xf7NQ/tG/FTTLX4Zp4Q0ZI7zxDdH7PM4hH+jcfMzN6/eXdXoLTZaCjfVM+f/DF9qt39pv4JzEJkffPkFyW/urt+9WfcQaho9r/AGve20thZFNkct5GUaRt2Pl/76rrfg5JZab4msv7b+TToJEZ1z8p+9u3f7Nb37QnxCsv2hPHlho2nn7F4X00eU8wGPOJb+H/AL5X/gS1wSw6mnJlq7eux4ZF4rfVNSMQR1KHoxr0iH4Yy3mmRane+IUQN/q7OElG2/7Xy7v/AGWom0HwVoMb2elxXcssXy+c/K/+g1o6fcf23ep9rvS1jEAuxY8Yrzf3anaxnO19DQh+FQtk0u91GKP+zXcMp8/55AP4eOas+KtC0qbxGg0aNre0CBd0r5+f+I16z8P/AA94f8VaPNJc6/DZRQjaN6M7V5ZrXg/w/o/iSePTNUl1K0+/50yYbd/sf7P+9XbKKikXF9Da1v4Zz6J4cttXtpIZUkOZsjY2PXmvOknguddL3kfmQQvudGOFk9vpXYzXl/b6ILf959jz5oEoytcSZ4NW1tBfnZZq+52iOG2/xf8AAq8yqk5e67lyaUdTV1z4nW2v+IbBLu3H2SxO4Q2z+Wu7/P8A6DXTeF/FVp4rvo57uOXTrOSY7FQ5bA+X7x964Xx/qPhCzmii8L2ZVIo9skrSF/Of+Hr/AJ+aua0XWNSmvktzYSbChx5Zy1Jz25Vqc6Wlz6W+Itx4A0HQRaaHp8t1fmPdJcNM52Pt/u7tu6vHvhvDbabrlzql5ZR6i4d2T7Sm9VUtnHttWu70DwxpmhaPb32r6NcXV5cBXAv/APVLwvyqnfniuph1S81vQ7jQtMtLHTvt2U+SBUWMN97p0+WtqdWcn7qsCmrWPKbzUrjxDqLzvB5W6ThIEARF/wB0fLXo3wfaw0DxVaXupzg2cciM6Tfw43c/8C+Va0Ph18A7zUpdYshrEcpshuDxwN9/bu27j/6F/wCO1wHibTbnRLy8s7+3uYpbUsrgIeVr0qMJ83MzSET7RHxV03xQ81p4d0BtfnjX7wjHlJ/vHHFZnw6PiPw3q89rrNkLdZnLxhRlBntUf7JmkrYfDhZjjzbghnGct3617XPCJ4ypHPY+letazudSQ+PdsG773en1jWryWaTNfXe5Qfk2grgVpWtzDcxB4JRKnqDmmWT0UUUAFFFFABRRRQAUUUUAFFFFABRRRQAUUUUAFFFFABRRRQAUUUUAFFFFABRRRQAUUUUAFFFFABRRRQAUUUUAFFFFABRRRQAUUUUAflzo9+fCmtWGoySfbzbgkRLwjMf4lX5uf9quM8ezaz4zZ9QvYooLOQlt0KHb/n/0KvSvEGo2E7xyafp+51/10jYRX9lTtWP8QtQ1fU/DNpjS4bXTlIYPCNnmMv8AtV58ou10ZLS/Kc7YSSax4SttG0bSJL3VmcNNcqM7QG/hX/P/AKDUN58K/wCx4rg+JYrqKQ48iNHUJ/wP5Wz/AJXbUPhPUdU0a+jv9PglSJS28/8A6q9j1nx3Yal4NuLu88u/1m6R4o7UyZWE/d389B0ohTTWoK6VjxnU/AdvaeHb3WTf/JHtVI2P32/uqv8Ae+7UPw68CnW9Qc/ukigG92d/l2/7Vdcfhzf69pMd5KGSzxuhmwQkz/7NcJqNz/wis01kZ/Kimj8qZG4RxnOK5akVB6kSVldbia7YW/297oSKwb5QkfCqv96qEjW00LW8sZlBG1E/+KqS5v4NRmKR4UYC/LXffDn4Q6h4reS5triNPJK/M8SvsHqyll/2q8yynKyHoveZ5ebaTT5C7xbIz91sfw10OgePrz7GIHkVxFJugfZ9z+hrrPiH4bvZhfRy3dlPHYPs/cpsU/7q/wB6vLNOb7DejzYysYPUfdasZuVGfK2ZyXVnaX/jC41WaS4vyJZ1AUtHGo3f3dqituwgubiISS6YfLaPiSSMFU/xNYehQ2uo3sB2eW8ZbkH7uRtz9a+utF+KPhjStA8P20Fh5VxauGvYnRfmUp8231bdt+auinThXV29QukrI+Ub7RI4Wcv12bgFNcrI7+TKdhR2O4cY2ive/iJLZeO/Gyf2JaCwikO0bcbnY/TpU3xC/ZuvfDHh1JbyeBzMNu9X77f7u1azdJ0m+XVGvwe7fU+YJL8KH39M9VHeqUmoPDNvGFz1rZvPC95od4be5DOgO1Cecj13d6z9Y0v7KEkFxE/G4pg1ManNKwrOMtSBPEE6SjDFHQ7c4+9XYQ/EiWe2gt54IvLj+bzF+9/wKuHsLf7fcpH5Ybn7zfwV3V78LdUtdCt9Ql051tJn2eb03fLuyvr/AJ+9Xs4dIbSvc9E8P+LNVg0STVLbUVt7RDtKK5DO3y/dx1/h/wC+v96vV/gb8RvEN/rgSzhlvXkKs8e/ru+6q/8AxP8AlvDvA3w2uLy20ubT7salcXUmz7DEGCq3ysrs1fVv7PnwU8U+BteWTUfKCSyCfIX7hzu2/wCf7v8As17MEzoUdj3iTxPqPirT/wCz7XR5reeT5JmmwFQd63fDvg6DQ7EW68ZHz7e5rasrKOyj2Rj6sepq0elNsllJLW3hPkiJcEZHFPd4oZEifC7+nvWZ4o1VdIS0nbp5u2meI7yKfwvNexyDIj3xOD3qW7bisbyIsKYHAFc7qFsX8R2EipuKZd/b/O6uX8DfE+PWJJLa9b/SI/lCj1Fd3a2Z8yWWX/WS/oKUWpK8RN8rszlofGdra65eWl65SME7HrDnFz4n8VPeaFKY1s41Kmbdtk/w6VwfxegeXXruSKTa8UjbEb7vFQeBfG8nhHSXlaVWuLmfaUJyy7R6ejVwvFqNRwmiZvk6Hufh3xMbqY2GoR/ZdQX+H+F/cV09eEtda74vkj1y1hH7k7VkDYH5Bfmr0WLxfv0a2EqNFezHyirD8zXZCamroFJM6ie/gtx+8kArxH9oC0aazi1HTZStx32dfl6/zrV+IXi3UPhndJcm2N/YTJl3+9t/OuNvLu3+K2lXNxo94yanH8/2C4OGX/YZf/ZlrmxUeek4rc2jLk948DPijU5BIk7ssgPzhj/7LWhpPj28sHt5YpyHjcMQ3Klf7tZmtRfYPEP2fUraSyvUOx4JON6/7PrWfdaaY4pHQhUQ18datSabOWpiJTdkey6h8f01zW7ee5iVQuAYlPy8dq9s+F3xQTx1dtGhjhjRPlhX24r4Sj0cX9+/luUBHJB+Za6u1v7nww9t9m1GXzd4YFPu5/u/+O171DMG9JLUrn5tLH37qfiWy0plSWUGQnG0dq0oZknjWSMhkYZBFfDXh/xnrvibWLK0ikdn84coM7h/F/DxX2f4StprTw9YxXGfNWPDA9q9uEudc1jocbLU26KKK0JMfxLNDDoV/wCdIsS+Q+Cx/wBk1+eHiTXIB48u7S5O4SyMUbOfl/ztr70+IXgGPxxpksIvbmyuNmI5IZMLn3FfmR8cvC3iL4YeNL6y1aQSyTHykvIhhTu+79K8vGRlO0baHRTcuVxjt1PVNG8PaXrBvzqtx9lgtozhM/NI/oq15lf6Z5N0QDt5/wCBfSu40nxnp/i3TLS4gthayxxrFNgDcSPvM3q1cnqBE14/lnaAd3rXlVVyx5IrU89Tcbk8INtaB4x935qseFXsNQ8QQC+AWAOFJYf99V0Q+Hut6ToIvb+0lWzuTtjdx8vTPy1zWiWsWmagXI/d9cuc7q4KM3h6tqhFOd2+591/AOTRNF8HtHDd26TNM7P8235d3y9frXzj+0h8OU1DxDqPivSJ4xHJcGHEZ+V+9c3Jr8kpEts9xFzuEMMh59to61Dqui/E/UrHfH4Z1W6sD88eASq578LivqlJVoNWO6nLlu2YXw5/4ler2c+oAXFtbz75kccMn8S19DfFb4R6LcWtt4p8NTiPS7pV8+CBvlC/3lH/ALLXxVeeJdf8N6nJFqdnc2Eok5hnQj5f6V694N+Jk95o72CXkiW5+byd7bC3rtrmaVODTMWrSUos5vxXoE+jas4R1aKQht/96vsT9nnVRpnwYnF789u07pGX/iLZb8q+Rtc1WO8mDyncFfbu9K9r8C/GjQLP4NHw7dl11K2lcx4+6/zHB3bfQ1x5fiIJzjLcqdRyaXU+gPhvrMPh7SXErZ024nkeKUdEO7BX9K9Dtb9JjFg8zZdFz/B61+dlz+0JqMSz6Xb3Jey8x/kdPVvbbX0l8NPifqmo+ER4uu5YXt4fLtRDCvG0Ljf77vlr36dSM1ZMcouFrnpXx10iDVPA0xmTIhfeWxnA2nNfAXjfw5/YtznAlsJ5BslT7q5X/P8A31X6PWV7YeOfDblJY7yGZPmRf4T6V5h8QPhb4O+KHhLUYrDybHU7NHRyh+ZXXs4/rWdSld8yBSurHwTo4uba6KYCxb2UMp7V9P8A7PnxQuPB2pw2V3JI+jzbRs3/AHSeM49jj/vqvn3xD4P1HwpcSWU/yeX8qOoY/rXW/CvxdaOf7G1hBvIGy49m/h3f5/8AQaxpRlGQ0kz9GrS7ivYElhbfG4yDjFWKyPC4jXw9YCGQTReUuxwc7hWvXcIKKKKACiiigAooooAKKKKACiiigAooooAKKKKACkzQTgV5/wDF34mH4Z6LbXkdqt7cTzeWkBJBbj2oGlc72RFkGCKyF8QWiaudKnnRL0gPGjceYh7j+VeAqfiR8aNQg1C0lPhC1iTdHtkcb/euSuvCPiTUvjBbeHvFHi1v7VFvvsdRt0O7K7mUHO3/AGv97/0GVIdrH2GWA5JxSO4QFmIVR3NfKPjj41P4g8G2Ogtq/wBj8Tw3v2Sd4XYJPztV92PlVvfmuW+JPjr4k/D+1bwldavbz20sSMLnb8+Hzxu+qmm2krspQ0TbPsTXtdh0LQ7rVZFM0FtG0zCPklR6V8efHz9rGDxX4eutB0bSpI4ZcedcXPLccrtUe9YujnxRd+DvENpP4tnt1jhD+VISUmz/AA8tx93/AMeWvErnTDbXMhnk3PjlvWvLxWL9nBuCNqc6VNOT1aPMLmzneYeaEiyWfaf4v92vQbTR7fw54Y0vxD4a1yW11O+tTFe2ruCwX5So4XcFytZ2vZudMksPLDDO+N/4kf8A2awIfPsMJICEH8B/hrwaWKc3qeTVl7SXMZPiUyXSl52CSfe3+tGi+I4PD2mXJkt4pkkj2Bpf4W/vL3pmtk6lIiBvkB29P4f4q+iP2afCfhfxfr0Ph7xFptve6feK0aySD7jFV2qf+BZ2/wC9/u17WFp86bmZt9z5u8Ypod/oOn35wl5MNxTC7k9v8/3qqa5oeppp2k3k+qx6jaXcayoyzs8qRY+UNn/4r+Gva/2hP2Yk/Z91u4ltbwXWg383+iwty0Qwx+b/AD/KvFLO2828+zo4W3GPLj/2v4vp/DXdNOnGyOn4Ypog026MMLwy3DtE/wApD/exWpAN/Fu5bP8AdJ5qlqvh64t1FzF81mfl6/MpqnoOoFLsRyOVRDwa+eq03J3uc0m27pl+6vvs00ltjY4G4rWVeJPqMPB2SZ28H5dtejXGmQa9p5Q2glnA3h4/vVyFxYGBtmwKRx/dauZP2abKUm02ixol3/ZEMf2fKSH5ixOfm/pVq98WahbB8OWjfrz8uKxbgSBgCf4flqFlKEISeT92s4KVVts5JSbZbvbwX/l4k5Y7tvrVbZcedFkbsHpj71bFlpUCKGnkRm+8GYfxVa0++j/tEW1yh8sdHBxiuuFJRTLg7M3tEe1ubLE/7qQBe+FNQzzRRysmA5B2j/arH8W7vD+vp5c4ns5oUdH6NWpYz2V3ZpKJNzn5hjmpdOy5hyi2kzE1W4jsr6zuJ4t0Zfa649P4WrT1KXR9QVHsPkJHMRcHFcpqfiS3bUprN082An+I/castP3d48loC47bRhlX/arthTSjeWhr7Ky1NfUHjt7kfZ3Cx9H4+9WK9y4/eRvsIf8AiNS6iLmYoeF39Q1Zt5aPazIHx5ZH3V5qYU027MzjF3ZffUZL68jluXLJwmcV1HiSFPIDWk4c4P7pew/h+auL1SX7HbW8mH8vO4sP4amu9cMULxROHH95a71HQ3UbBoniuXSbt47gRLGTt+Yda53xDqrSalPsk82MncTnrVXWrv7Y3CfvPunFZx0u4x58ilDhcBv4q7KcEldHSkonU6V4j8q2Mc8pS2CNhU3f0rOS22X8bxn90OzctVOKykdB5Y+bHblfrXU6LpATTRLcyx74/lIc/M1J+7sSlbYmCXF/cRyux8sfLhTXoOk28MFjboANiDh1OfvVw/h7UH/0i3KdTwcV1E14w0+2W3+e43nfH/Dj1rhq3toYzXNsdIPCtxqXm7A8qY35HYVShQabpPlSIWdO4579Kx9V1y7f9whMCOi5KFhu/wBmul0qX7RpcD8OrVwyimlc55JqNyvcN9r02O8AO+MqoDD5qk08veW/z4XParEMOTJ5kR8oDmqGmR/v5LYOUOfv/wASGlh6SVVBCR2fgXwveWPw3n8R6hfyS+Dri6mt72zhd0aCT5lSTaOH+Xb97+8tdx+zj+1zF8NY08E6mi3vh69k2GaUbPI8wcsD/EGzX0h+zlYeEPih+zva+GfEVrayC0kkjuo5P3eHDvtcN67T/kGvj/4+fAvSvh14nu7jw9eDUvB0t39lG11keFyilhuHUfM23/dr6RpqV0ejBpq7Nf8AaBv7TxNqVlex2DS2bSTPa6sfn86Hd8g3f+ytXlMepRMmAggTOBvP+ea+tde/Y7mi+Bq6rp3i+e4t7SwbVobGa2zk+VvYK+7I4HTb2rxLxyLbwN+z9o1zpkceovrs++6tLgLvtrlO6f3FbZj/AGlbdXNXoc+oruZwd5qqX2lwWhfa8cm7C/xVWRX06JJRl9m7O6s9IRqbCe1O6eQLiFT8yP6VsRxStqFlput2V1ZC4nRC0gaNiCVDOv8Au1hTpPmQ023ZnQfDHxbaeCfEHhjxDqokewtL9ri4QJlvJw3G3/gW2q3xy+J2geMvidqvjTw9bSRW13D5Jj8jZubH32bpure1f4b3eg6rBawxxXmg2EyMX3t++gYqNyt3/wC+ty16n8Rf2IfE+jaXfaX4T0i31rRtUliu45FmVJrVwD8vzf7x+b7v+zXq8tlcNnc+evCvjO/0G/0+K9Ma298glt3Uncy/5b/vqtn4u2lynjT7faXEn2a5t4orqONsfvN3zbv9n5V3Vl+Lfg94s8HeOdA8Oa7o01lflkSH596uhf8Ahx/eb+7Xtn7QvwWn+D+q6bPp94uqeH9QjCmGY/vbaQL84Lfqv/Al/h+bNrW6Nk7qzOe+DnwE0j4u+EfGNvcX8ul+JdFjE1hc+dsSQsmVVl/u5Vh/wL+KszwN8RdD034Zf8If4n0h717DUjdSGbPyN/CqbGVxuVvl/hryBLrX7PxNFZW+qS28dzOInngmaNWTd8ob+8P96tL4geKp9Q8SyvPaLbyWlrFp5kgOUm2Ljf8Ad5/i+Zlqk7rQzS11Ppv/AIJ9eNHHj3xR4dsI2t7PUJPNjdhvZEj3lQW/3W/OvvG8ghuNZ06zI2rCHvMDuykKM/8AfZNfn7/wTqgmfR/icdPl+yX8doj2rvx5Mm2Xbz/3zu/3a+hvBGkXWvfD64+IK+I76DxHCZ5Irm5mBhcI3+rdW7HaR8u0fNV6sS1dkfTNIa+U9J/bA1nQhp83jHwx5Gj3v+p1WzDBHX+8uchvpxXtGlfHvwHrVukln4itpmdd3lRBnkH1VQay5lezK62O51C/g06yluLmQRQRrl3J6V5x8U9Xs/CGk6RcaVpsd3rFxc/8S9YV3/Ow5cevUfXNeXeI/iy/xx8dWXg/w60kOgRXMX225CsHmG7k47IuOjfxba+lzYW7mBnhRjA26IsudhxjI9OKsqySGaR9sOl2ZvwgvjChnVPuh9vzY/GtCikPSgk+O/28bRPFXib4WeFQ6+Zf6k4Kn/baJFP/AKFWDeeBLr/hpSfwPrfii9uLGTSw+nXTuUaMEAhCAy8Ltb7v+z93+Hg/2zvihe6R+1HoDC38xPDTWssUYP3/ALs7N+u3/gNJ4t0/xV+0+3if4laXIuk3GgW0CLYpuDlOX2jHO7GTn+VaOysdE9IqJ61+yH4NtNC+KXjiG51AXV/pkxt4JlZh56Mzc/eb+6DjOfm/3qyf2svDet/Db4oWfxA0u9dINSZInlg+SSF0A+Q/3gwXK/7rf3cnhv2VfHtj8I/iJ4nbx3erZXMNsiIjoxcyu27I99ny+vzf71VPjf8AF1vil48udQtlmbRURVtba4kygdfl3be27/4qoS0uc0Vc+r/+Fi33inwtpHhfRpVv/E2o2SC9ul3eXbRlMPIzdjj9W9a61vhPp9r8Mx4U09UiMEWbW5YYZJ871kyo+X5/TtWJ+zX4Cs/B/wAPbK9ikNxc6vDFcNLIBvRNg2RZ77ea9eNTv0KvpZHhvg74y63oGuWvhj4gaOdJu3+S21JP9TNjj6fiDXp3jzxUngnwvfa09u10tqqsYkOGbJ2j9TWlrGhaf4gtfs2o2kV3DncFlXOD6j0NZHivw8mt2mm6WQ7Wb3SNcLuPzRopbBbr94JVX1Et7nxf8RPDGo/tCaTefEvw1Gf+Ek0W6xd6dHyzQqFMTxepUA/L3w3/AAL1f9nXxTe/Ha8S98RWyXCaBaJbqlxGJFMr/ebnuQnfP9Fm+AGiT+APj/8AEDw4w8qxm33NvGrZGwurx/8Ajj17R8PPCNj4bn8R3dpbx251LVJpm2DAbB2/+hb/AM6S0Jau7nn3i7XrvSbjVfGusQtDo2hwT2um2sXS4kwwaQDspA/8d/P88r6RvE9/Pe37m8eU/wCulOeN33dx7V+pvjrw9H4s1HR9JmjV7EpczTq3THleWP1lr8ztT0Wyg8HavpV7HJFrlnfbLUxHDJh8OG9VZf8Ax5aHs7CtY3vCPx/1/wAM69o+ozSDUYNJR4bK1w+1EYYb6/Lu/wArWx8UfEKfEPQn+IEEsb/6QbYQOP3sQYM3/fK/Kv8AwKvYfhF+zVZ6Z8aPD+pwzm90y10mHU50uGyomcOqhVx64b5v7rfSsrxx8J9G8IftBeIrifToofAX2RLm+jSM+TbNMmwfKF2r+95+jf7NJXkc81Jr3TtvElh4kvf2Qbe6s7oTXzWJuJd4BAtdhOz/AICoU9vm/X5Q+DGgW/xL+I2k+HtSu30+G7/ihGW37fl/D7teyP8AFDXx+xvq3k3Ee2z1H+ym4+YWxTp+ZrH/AGcfgLdfE/w1N4l0zVRp2saRdJFbo6fJJgZIY/eFVP3bLqTFS5LdT7m8D6Ve+FdEtNHv7tb37OnlW9yqbN6DoCvYge/T6VoancCHxNoq95luIv8Ax1W/9kqPTrS91Lw9Zrqypb6psVpGgOfLlH8S/wCfasG48R29z4s0HT5mSPWba4lWWD/ZML/OPY/KaR1LRam14/0afxJ4J1zSbXYbi/s5bZPM+7867c/rXnXgvV7zRvgxqWma8wW60eGfS5JMkYKptjHPOCrIAa9ha7himSF5FWV/uITya8j8ZyLL8W7Lwptjax8TWyXV5v3E7rYluOeNyoo/4DVx8weuxfi0ObXbXwr4cu1VbaytrbU7guOXK5Hl4+v+fXc0jSjYfFfxBdHOL+wtpB/wAuh/kv51bglS4+Jtzsf/AFGlpGyf7TS7v5bfzrrNoznv60nISiedeG7s+CvGV34du5B9l1WaXUNNcDC5Ys0kXtt6/wD66+ePhxpMPg79vPxdbsqg6jHNLH7GRFmr6U+LHh86p4XN9bsE1LRn/tK0lK9HjGSPxGfxxWDa/DTQfHvibQfiTEHstcNrES8J4fHZvXGSv0App7u49tEavgjwabTwjrOgXkJhthf3SW24fdiZso4z9c1rfDPUrvWvCFrqGoR+XqFw8huBjHzo5j/kgrpIrtJWlRfvxNtYe+M1n6VaHT7/AFCBYyLaST7TG+eMv99f++st/wADqblJWKes6XDqPiPSkuI45rcRzSmKRAQXG0Kf/H2rXt7JYtTu7kDmeONT77d3+NUr7J8U6T0wIJ/z+StukM8S1zUpfBn7R1hMscn9n+ILCK3mf+DzldkH5BU/76r22vO/jZYST+EoL2ADztOvoLpeOfvbP/Z/0ru7u4SxtZriTiOJC5+gFAGfcR/2jrNk0bAxWZeRyORvK4VfyZj+VWpdPFxNdGX5op4RCU9vmz/6FUHhyz+xaRAj8TPmaX/fc72/Vq1qAPDP2U/D76P4Fu3nt4opReyWqOkYDPGh3KWPc7nYf8BHpXuQAHSuf8GaT/YegpZbNjRTTZ+XG7MjNn8QRXQ0AVfJilhAKK8ZYSDjjOd2fz5qw1MiKlRgYx8v5VLQB40+jjU/2mLvXbtQtnoHh5Ejm7I8juTn/gBeur8FNb+GPDj6jqUy2p1e+lvmLnhDM25Vz/ugU7xHp8B1OOygB+1a7cI13IOoghUbh7en/AmqbxHojeL9SXSru3kh0i2XzjKOPNk6KB7DJoA5/RPhzY6p488TeK7ywEV5dmGLT7mSP95CqR7TKmfulm/H5fetvQbqG4vdP1MRG3vrt5LS+jDHAmROjD1+T9a6qByJ1jkmVplj/eKOM++K4zxdPLonizw/5cX+g6nqCeZIP+Wc6oQv/facf8AoEzrNf0pdc0u40+RikNyjRSkddhHOKxj4h23h0XQrUXVxaxhJZnOyG2xwFPqf9laofFLxRe6Jp9jpmkHOt6vOLa1H9wcb3/4CP51rFLTwF4WedkaSK0iElzNGnzyf35D6nq1OwzyiziGhfFjX59b1aTUNI8O6Z9qihmbaEmmDFkRPu/cz7/MtVfhxf3vwY8GaHo+qGG3Otm4vo79y0nktsV8Sp8vzYKfxdmrgNckn8Y/tDPp93Eg0a8vrbUHvih2m0SL5E3f3X+VSv97bXqX7UHhH/hJ/B9rAkrnUr3VLWx07B2LGzkh8n/aXfz/u0W0uD3PGzB4f+Meh+H7zxTffaPFOseI4Ytquw8q0U4K7fugdf++v96vpbTPDGl+EfibLeWtvb2Y1uwW3VIYwnzwduP8AYb/xyvAvjZ8BrLwbHo3jDw7anTbHQXT7dEz4abc4CyKP9kn8d3tWR8VPG/ivx14og/4RS9ubyTTbCO7h+w5d97bd5VRz97/2Vax54r4tEVZ2Pru68J6FPMbm50iwmlA5lktkZv5V8V/Fb9iq08M+CtQ8Sr4jNneW8j3P2WSMeVhn+VAw74x/sr83bmvUNP8AF/ifUfBVvqv9vXn2qO3xfW0jYeCZeHR0/wB79K+f/jJ8aPEvxW0W38PaldRxWUMnmuYU2O7fMq5P5/8AfVRUlTtqzNpNWZ4m1smpXCSyyCfJ2Bm5Vx0r0vSfB2qeIdBudQs7mOK009A0kD8sV/i2f7S/erxu4vBo3j/S7O3kdLa1txsRRlBLuz8zf3mH/oP+1XtUPgHx7fpqUnhWyv71YI0mnhtg3lOki/wqPvN03KteN9WdW7p7HFKnyvRnIa81vak7JI9+zlFrLF5BbXEYR93Tf/ersF+GOo+EvHlk/jjSLm40dAl1fWcEwdok2tt3sjfd/i+8v3azP2jvEnw48R6rpMvgOzksJY42huuu2UfLhWz82fvfN/s1ssA4tcwcnLuMvZrnVdbOkeG9Ml168u7fbAkaEt8q/NXMpqf2e9isLi2kWeWbyfLKYZG+6yste+aP4Ds/gV4fuPil4d8S2uqSWcMMsdi0Lbtj7Q6feb67vvfL92uKsvEWlfFT42yeI7vT4tIt5E+0SR8BHm2/M/tu/irsrYeFOCUFqbRinsbXj/Un+HXw90/w3Yf6LqOoQ755VPzIP6ljXiCafqJ8O3lxYL9oe0dIppHOOW+Zd1dd8XfEZ1/xnqs8REtoCIoDn5dgXH/oW6sfwpqX2bTNUs/PWKCWPfJE5/1jD7v/AAKplJwioLc1nLlVonFsLi/0+OQFYpy/7xJey/1bNegeHvi94w8B6Zd6Xp9+2nRyQ/vIyD84Zfl/4DtauNtbCPW9TS2tE3ztIV8lR8x2qzsv/fPzVta54Rub7wZrevG8ll1TTDF5dsgBU2m3Dbv4jtC/8BVVrmpOSnc4rvnuxvwKvLfSvGmnTzvsj8vYG+7h933v+BH/ANBrM8Vazcp8Wtf1hJImv4LraPNjzs2rsXr/ALtULMfYpbS/DhdjbkdauavJP428QWkVhbfatcvCLcJGAGuG/h/4FXcveudikrM2PANhqOvf2ilsI72Vi906EKnzE7mVV6D/AHas6ZeXKynxHplkYLaxu4op0Xn5z22+n/s1Wfgtp2qWvim5thG1hcp5lpcWsw2PC/T5v8/+g1658afhnbfDTXtY8P8Ah68Mtpq1vbakGJG5JA7K/T3VW/8A2awlhoJNkRppnkvivSYtK8W39wkBW2vClwEI+XY/93/x6vb/AICeLfE9nroTwnp6arHpdu99NC0m3j7rr7sw/wDZa5LxV4W/4SGQ6FemO18S6Pbs4aF8JMOvyr/d+ap/2WvjHa/DPxJrMeo6c6G7iKTuceaqKPlVc8bd3+NZ0YunNWM5UuWSZ6/8Rv2jLH42fDu88Fw6S8Ot65LDaw4OYlImU8sfTaea5X4tf2x8MPE/w6/t+9tdSKWXki1tBsWKWPbtJbv95P8Avn+GvDLFLnxP8Y9Q/wCFb6VctEd11HE02HjRF+Y8twN33fm+Zmq3rVzqd/eQajqhup7iKP5PPfKIv+zXTVxFOne61N7q+p5P8XfFl3q3xp1vxCRHp0kt6qyW8I2Q7ti/mW2/99VoXFtP4kv0uJztt02v5Sn5d1djJr3ga+0i5n1mEX+Z9gaLl4pP6f5+9V3Tfh1rej3UlnJZvKJJC9vJkAOh+6N27b8v/AaiOL5odhuqktDtviX8ZNL8SfC7QtD0rw4LLUbC6iljn4G11+8zfKv3tzbv4f8A2XD8d6bp6ajp2sXFsPteoW4SR3GzMyr8x9mrh9QuI9RuLaB02xo7W5dzsVd38Lfj/wChNWb4w8SXltZxaR9pl1G30+4im+ZzJKidG2Z56bvlq1J2utCab5lY6zw1q40DQtYsJ4jdWks4bz2f54Vx0XK817D8Pn8R3Pw01kaJqdtsugNPkS9Ox5FO37meBwy/e/8AQq4XwNN4X1C+8zUBJdaRLGJU8vHzPt+62f8Avmux8cfEuWazijstCGl6NdmHy4TJ/wAtofvOvzcbl2hl/i+b+Kub6zUaaTM+eVrI4jRp9RudYu4rt/8AT9O35gdNjqqcN9f+A19gfs6eOdDn8C2tjqRSzuVuMFpnC7JCAMgk/J0/HNfG+sasdWu1uWQRTqS3mKfmya1fDviVLnxHp2nXpS38518ybGxCm75irdq5KM2qybd7mdmpKVz60/anvrW++EfihLW1kvr5ore0m1CCPdFFsm3qrP25f9a+ev2fNBTXNS0/VPF1vNp/h27trjT9OukmaIpLnlxt+Yn+H+7X0EfG/gGz8K6z4Z0+1vdS0a5j824iiO/y2+XPX5uw/vHisLR/iR4L8LeFvBelWuoQjSbPV5jcWrYMi7neSEsfRd2DX0CdndI2n7yOz8FarYaP8PNT8AWMwOpaSJ7Zwy/6yAyOXkVc/wBwtx9Kj+IXw98O/EnSdGsLJ0uNFtpEme5RGklldBt2LnruX/gNL8ULfwn8T77wtp+kXlnLrN5qiPM9sAZxbBGMu7Hb5V6+n1r2i00G00qGFLGFYVt02RR/w9MVXqaQVlY+JPjNZTfBjxX8OtcbQobC8eCa1nli2styoVQrSqNvzqr/ADf+henJoNPsrbxp8SNQjsG1m6RF0m3IAS5X/VzAKd3LL/Evzf8AfTV7R+09b6h4qu9I0tlFxqmmObl3l2JDGk3you7jG7a33v7n3q+Tdf0DxX8PdQ0iPxQ6WVtLHPe6bCH8xEIb5lZDxn5srtyp3VzzhFv3y2la7OPhvbvUrmSJ4hLch9pVT8uau2l+/h+w1m92JkJsniPoeP8Ax3NZ+t+MNRuJ59V8uL7XcOP3iR4Xb8ozx/FtrV+K/hm98L+D7K8lvYbiG+kZZEj/ALwCtu3d/vV5k6CnLmS0OZxTdyhea1pVzpWhW2mW7r/Z1pKlxO75aVy+/wD+KP8AwKvYbP4W6dYfs/aZ4x0NDe6hazbNWeR25YnLfL93C7l27f4fmrwrw/4TvdS8O3+ppA89vYJG5iH8Q+827Hzf3q960vxbe+OdB1Dwh4a8qy0PUbVJnjuuFVk2n5W/vbh/47/s04pRdtkZJXk0eY6lb3/i3WJ47Cy33duhln8rb+5T5fu//E1rWbxJ4ds9WilDXYkdJD0YBKn1zXpNH1oajp4gSTVdKRL2NI9io/3flUdPu1zejalIltJaXCef9pjfZsX733v4e1ZxXvWRrCPMSfETw3/Y9taX+kt/az3lh9qKwxsXTbu37vZf73+1WPMRpnw70TVNLea8njd7fUcx5WMMvyKrDgfxVZm8Z3Z01NGiR4rkwMsjhFmYj1C7cj/0Gvrr9j3QdG8dfAPxJ4Q1KGAWrTOolkAJbd0lGf7pX73+z7V1UoJ6SE5+9ynx7qqXug/YNPNuEMlql1D5JBRkfvu/76/75rq/DehXXijT/DnhvwnAbzUbaGe61VJnCI3K7Njdm+bb2/hrv9B/Z7/4WN+0hqfhODWlOhabCsrXdsowIQEJWJV+XLM/+797jtX0t8Jv2ebD4OfEjUICg1HSdWs2t7a4ugobPysyOF/i/LI3V0vC02tTXlTPge6ljuYovs0U1ncb3ScS/ejdDhlrbOreZexzon+jP/rE6qjeq/71ei/Ff4T6B8OfjzJa6hdyweHnRNQuEkBdg79V4993zL/s/wB2vPo9Pgtdf1Gz06cNo99PI2nSzA7XTPyhc/e2mso0lD4S7cuxZsr2J/tEFoEaC6BRlPKturm57qOS0kFmvmuTs/Juq1f0+HTPDGgyl7iZr+KYIgzwnPzO3vU91o1zpeh2+r3aRraTXG/KHPyfNtH/AHz/AOg15soSTtYxs0cro9tqmmW0r3EhcS7kz/dDdq7T4UaZpejeKLC58QOf7DtUdjBjeszsG2q+f4f8/drA1C4E1y89vJJFEx+QZ/hrMZ/tguIHdWj+4Y5PulvStYyk7cxHK5bn0d41+KNv4p+IWga+mmRWgFg+mvsOd6fNyy/7O5qq/EBJZfAqXEUqwXFjJ5UfmjqjL0rwPSn1Gzu0MknlW0XzeSkeMf71dh4hv9Q8W+C9RtNPuC1woWWMZ67eW2n6V6PPGpB2N1ZoTT9W1Sxs4pbfWpdIitQP3sZxn+6vFcdf6q8S65rl/JJezkGbe7/NI/TLVm6pDpFtpqSLd3Tag/8Ay1z8q/41J9j3+ApTMRL9s/v9dmPmWuWjOp8L2JjKTdmavwAvbSxtdX1zU4xPJeTIpSUfJs2syjb/AN9VqaZc6dofhvxPYXEX2ifVPlSZ0V2Qbvu8/wB1fu/7VeefDfULdNN/s+Vzb4K7EU534rqvEItLPVQbKVpYpkDbJv4G2/MKqtDUKlNNXGWN/becU4iA+XJfHzf3qv8AiXx6JdC+zWzx+YPlE6Y2r2+Wuc1jwxPBHZSPI8Ud2fNQ/wALc/MKzNb0PzUuLeKTdGhVvk/9lrlpQpwd2YxtE6eHxJYRaLbQCKS91eV9rzOcIvutWLmQosfntsHysa4vw9MbDbvSRudpC9lq3rOt3Et/ILmNljwr/af4T/s1xVqLqTvsikeoX3iq3nuYpLiOOB5PmzjYoqp4i1GPzo3tnXywP9Ya5/wt4nisLzT7jWRHqNlZTo6LIgLOit9xs/e43D/d+WtTxZJYa1r2oRaMiWun3UzPaxL91E/2V7VlVoJK6IUS7cazLqXmafHnThNAkU3lTH/SPm/iX/8AX8zV7B8P/Eafs9zx6lomoDWf3Pk31jvKL5jH5SFP/Af/AB75l3V4lBaT2ItpJZEW7BVfmHVBV5fEtx/wls9zbXnnwOP36TRqd77fmbHatsNUcXq9jC+qudZ8QPiBqfxL8WXGs3zRQavGfKVbddpSLDDDHvw2N3+7XE/8ItbxzAzjZEm7LN2Y16Z4Iu/C0Nnd6pdW8ranLOPMmkT7v0U/7NeWfEu61q0+LOs6A6CURnzUljTCujfPv/8AHqmsp1ajlI0cVN3Ri+O/7M/4TDSLSykDWYsi0jvzg/MW/wC+tv3aytRt7nWliTO2GIfIM9f96pr/AMOSIfNIPml9zM1P1GELpsEYDKYvlLr3pS5UrRNIwXLbqZk8MGlzWxhcNJIVVz/EKfdW8kl6biOdkLP/ABHNZF0czbN58zO7bu/u1qWEf21HSed1lboG7f8AAq55XjsQp8vuo1Xtp4LYpJmUjrgbmqxqqRWqQJAkj28QCcAvjj726jRNUkewjsNhuLmE7I3A+cr6M3+zXTa/o7+H/Cs+oSHyjLjzATndn+FfVqiEGyrOW5xNghmvLiQgfZz/AKvB+bP+1WfGiXGoKk48rnaWHLLVhLa5QB/tBig/55JtOf8Aeq9D5dzKktyhleIfxfxf3Wpyk17qIm7KyNS336PbXb2xDlE2J7/3axJ9KuLnRJZTn7Wu5iqDLH+LpW5bWR1LRJJBcR24D7UU/ebFXXhddKkubP5Ygi+Y/RlfpWF2pWRk3ZHP6U73VlbyIUeTCr85xmqcOjg3ogu5HiQTq5dMblw3Sq0Uzx3i3IfZHHJ/4992ul1CE3NzYSJJCvmJuAHPT+9XpKbjBNGsHpcLyKS31vz7wS7JI937zPzDb8u3P8O2qemWt5qhuJFDsQdsbIM4FaWseIk8V30aX95DZvCiw5QfKoXlQy1n6bqcmkXE6RP5o5TdH92pi2veQSbk9DQtZ9VsIPsl5cf6PKnzrNWro/8AZWoX8UFu4tZTCXxI/wArlfvbfSuf1KKd8yy3ElxK4DEuc/hSeHWENnHIRtnXcm3+tZ1K8k7s1hUfN7xB4kvP+JzJFE7xPGdodP8AZrUXWFv7awT78kThnP8AFuWsB4pIdSvHcb9w7+laGj6SEjlv47zz4iPkg2YZf8/5WvVw0oNqSNk03dnR/Edpde8PaZrMFmbh9MJhLrywU1xi3jpa3ETwbpJArB17f7S1614LmlvtI1DTkx5dzbuyL0beFbbXij+IfIlt9OuBI16xdZIxH8sRX/a/4F92qxK1ukRUelzu9P1F7jQLCS3O2XGze7n5l/2lqHVb+VvIsvLM8ZDeZF6/w1Ho2k7PDNvcvIF/fPsjH3QN386sWwv5rmCSwjDz+cFKSd+adK9nOb2HCzV2XPEPxAn8B/EXwnqukaVbaULa0+yOqI23erf+g/d/76rv/hp8UdZ0zxdrOvvo1nfz36TO5xvaBW7J6L3+Wuf+MGleHLfwlaefqMt7rssyLImMbW3c7f8Adrm7Px7F4U0GztreOSK9jmK3F1G/714nG1k29+dpqoVpuVrGclZq+x6DoHhrWdA8GX/jmLWPtVnLqjpd6ZDH5aoj/NvXH8PzL8u35f8AgNdX4s8WaH8N7XRri01UeILXVYZJZ9OIL28TNtUbUHy/wsv977tdD4M+BzfHXRDfeFwPCGmRR+W8dzcPP9sl7ll7Dr83zbttY3wDvNN8N/EHVPD2safpEWt6XMbeQ38aOiPFu2lW7Hd8rbWr1nJtaHRdW900P2UPjjpnw+vPEOkX1lfM8xa6toXwhCDcSoV269a1fEHiyx8e+K73xNqV7b6Bp9/ti8qV8zsE+UJ/9lTf2nNH0+7h0DVYrLTrLUQn2jztMkVN6HcrLtHXadh3f79eQfDPxhpGqaBquh3MZTxNFJvhunkxCdz/AMPpx/6DXPVlzQ5WtSXorSOt8PfGOf4e+J9dl04C40y2k8kIc/dPK/8AfVeVfGbXpPid4zv/ABvpUbWemW9rEl0hk/5bE7WG3/x5v95mrqPiZ8JNR0S4Ou+fFfz6qDcSPFykRY/KiMONu2vJvHOuyW3gO28OaeZFvbmZ2uHf7qljtXb/AMBrzozbXs2tCE76MzfCuk2fivWI9T1CZXtLRH8kb23PlWVv/Zata74b/s60t7y01CKeK7fbJbBCGiX+8GrVXQdK8EWb2cl2tw8OGS6Axndy23+H+KpdJ1uwkQy3PmMjkJCXRgrfw7uf4f8Aarnq86d+gqiu7rY5mwhfwnqt2bZ/tGnzRsvz/e+Zv4q3fh3fnT5pTLKXBB8l2PzKrVc8T6fFPqEcQcxYQZQcq3PWnjQUnWOO2lVpX+RCGw2f/ia8evKU07HNO7R2fhiwHhLWZNQgljlnw0om3ZT5x/Cv/Aqd4xt/Ddt8Pjqa65KniS5vm/0BowkSBnbdtx/Dt/z6WZtBgvrd9Lhvwk8WE83IG/8A3s16D8Df2Y/C3xO0DxJa+IDePqglPkXsjnESIF+568swYf7K1WW4d1pNVXoKMnF2aPmy8m0/7BPFZ2Bvbog/6sbtr+tdx4K0bV/EXg/UJdSS7tdHTba7fMxNt+Xcdnou7+KvQfCvwnHww8E65rmpubrRjdGx0kxRjZdL5rLv2/Mfm2/Lu/u1maO2qWGt6vaaxc+bbyQeUioMNGwVvm2/9817NTCQpK8UdHK07o8J8S+D4P7QvNKF5Lf21pNtSZjs3/7yinW2iPFDELZDamH7nlOw/wDHa9G8MeA7bVLy4S51WK1kn3y/apvuZ/hX2GP/AEGuQubh/DWrX+l39zFqVxaNtSa3PyuP4f8ACsKcuSV46GTundHaeFPEXjGZokubtrywijkVJrhzuRWGGCqeNv8AtfLXV6HYIliPEd/paz6HZ/uZ7m2IRt77grr6srMprhx8QJNY8HyWFokf+pMQ/vIzfe+b9KTwD43bwvYw6dcW4urZJInezndvKl2NuXd/47/3zW8ueq7yLcudpGt8RvE8a6DBHaXKz6mk2w2qjPlJu+8zfRf/AB6uUsotbew1i8i0i6urO3CNcXkUOVj+X+L0XDVu+J9Uj17Vdc8SPpapFdXCLmMfuoSV243f7W35v9qvUPBfxqg0H4X+IPC1/pkU8F/C+xwAG3uMMG9qdKhzMFJ2sjwh/DL3mjvrEc8fkQxhnTfkqjHbmuRlHk3RMv8AqXf5Hrr7C+snsE0yDKxGHZu3/fx/e9aIfCb3+i2YEhtXlJV5mj8zYn95V3Lk05L2btIpt2uZ2kWduTcSxfNLGdrlf/Hah1jUX0vQ7nzIo08k8N65+7RNo9z4TuXjecXUZdlSWEY85P8AaU1NNDH4llFvqORZ+Xt8pB170QpJy5r6GsFrc5C6muEiAllD8cbvm21LoMXkxefOhyTu+X7oqe/08W05QIUiB/do3ZatG21TxDp8lv4Y0O+1GWBFS48pMoG64Z/uj7v96u+3PEOo/wARaibu/ieWOO3gO1hz2qxba4UGzlYMr0Hy7a4W2S7Ij+3oVRvm3dVVvTdXp2ieC4tSs7me4vxbyQQ7o7d/42Ufd/y1ediKMUtRctjT1/w8WTTpIstZ3KbvOQ/Ln0as6Y2/hTfFPeC4lfLb3PRf9mptH1y4074dme/nDoJNtpATlv8Aa+b+793/AL6rn0YaxIJLiPa/bPOK8Sba32NZy5Y2ZrzQm82ajbDzbhxuLA5yP71bF1qVxqbZd1RCNuxBjP5VzYe/0DUrO5nzFZEbQzDHBr0O60uB7Cy1Gzw0N18yS/wtXG5aq2w6ac4HJa14XuX8PXGo/ZjcWsThJ8feVfXb6VwmveG00p7Ge2n89L+DzUHTa25q9QsPi1L4c8VR6dZ24uLaWZUuEl5Rkb+9Wt8b47SaDTLmK3gSM75YxDt/dt6cf7zf99V6EJzpNM5eTWx5hpeoO1kYHcLKpVTVHxLeQ3SRQPgSRfLn+LrUDXDrIUjU72G7e3G7bVFdOu7m7luZwXwd2/8AhFdS96XMtASaZ0WhW6TvEkqbZCdo/wBqtHxlomn6Hc21nBv+13I3zt0VW/hH1rEsJjYa7ZRy+Y2f3qMw7V0vjqRLzxVaXBPniP5xkVstJJo6lFWb6kd9oGqWOlR2FuN24fvmwxfb97bVLSbaOznG6RZZFO7YtbXi7Xrm28C3cltcut5I6JGFOXx93/x0VzfhCw8iGCKTKSAfeflqxqp8rdzmnG+pqeKNS/tLUo5Ioo7WOP5XSMY3/wC1T9OvfspPljzd46ddtc3qX+i63eZldju+dG7GoLC/v/tSPbptLuvysM1jTpPlvIxUbanf+IL1LybS4kQL5VvuKj6/xVntdz6w0iO8iTiQLhX+VwtVYI5bbWHvLnKSF9wx93p/D/3zW/4A8Gt4q8QPbi4W3giidt7k/Mf87ayjo9Dbn5tXsYt9rw0zCFd8g+Uf7XZVrqZ9UstW0b+zrmWTyGVXMb/dzt/u96828YSR6bqz9Z0hn2ZRvlyp+8v+9W5oV5ba/epdyS+QG+X7n3V/2VruUp00mjBtx2D4f+C713nR7f7PZxjzcSjHmAt03d9u3/x6vpr4S65Aol06TR9HcTpxPdwb3Zv9pq8Z8MaJr/izVhpnh+yN6SdhmkPloE9ee1elaP4L1XRNUez1C4tIJY5FXZHNlRt/vN8v9K09vUk7KQlKZt6D8SNVs77XdEm1eSWSV3hSHGVMTL8qrn2ro/hf8TfFngbURoWnR77i6uUiFje/KFY9eD9ypfiP8OvAfw58H6n4tsvEceo+J9gmt3jul/1mVXKJ8zf+hfdrltf8R3/xRv8AwvrFhc/b9dkziwto/LWJBtbO7dx/6DXbSnUg7s05pRep9cT3vinxbCkFncWWl6vYupnRpPMiLfgrZ/pzWh4A1vxXqWpalD4gtbeBbd1ixb8c4zu696xfCPxH0aJrdNT0ttK12YBJJGhUeZ77xXbatp8sGq2uq2LDzXdLedM/LJGWwD9VzXrp3Vzri7q54X+2PYXlze/D+azcxPFfTASL/CzeVt/9Br3jwpZapaaJaf2lqJvrwwpvcwqg3Y9q8+/ab0Rrv4YPqUZLXGjXUV6p7sM7GH/j+f8AgNJ4X+PWmaj4IXUkjDzW1t+8hMuGLBflCjGWJ9q1Wqsga5Xdnmvwm8O/8LT+N/jnxZcXU1rYQXXkR21tIYzJj5F3EeyZNfTdvoNjBGqCDeq9FmdpMf8AfRNeAfskajfXF342/te1a01S6vvtssTx7Cu8txt/h69K+kaJ6OwQaauhoUKMAYHtTqKKg0CuD8WeDbbxvr6wanAs9hbpEfLcfK/zEsPx+UV3lR+Uvm+Zj5sYpp2A5bTvs1p40fTIFjjig05HjjUfc+fH+Fbl3pVpcqWeygnkzu+dB1+tY9rpYtfiBe3gbJu7JMr6bGArqaHq7kpWPOviPYi70m1SKFpbuG4WS1sVzl5AO59K83+PPxV8RaB4DvNJv/DUlpfaxA1tDcQXSyqc/K3A9j933969nsoWfxxqcsikJFbQiLPT5t25v0A/CuU+IuueGvh/qUOueI41fTjA/l+eqyJDKvXYp/iYbRx6UmUed/Cz4R21j4f8Jxac407UWQ3d/dKrbnA+Xb6defm/2a8y/bX+K+g2njjw1ZWMiX2paesj3fkFT8p+6hPt83/fVed/Gn9sXU/FXiaT/hDI5bDTobVrQvvIV9zfKdv+7/7NXjng/wAGQa/eX+qa/cXcsu/cYsZVmP8AfY9azdupFkldlXUviLPNeSSaXZukEjs+1D9z/wCvXOjxZ4v1n/iXWFncuuWlIlfCr/tbjXrvg7wLceIv7V1MiSzs7YFY/JtcoxVc7d3Qcr92uOs7SebUHIeNo3ywRT8w/ib/AD/tVx1K7pq0SOfscmPB3iC/itJ725g8yUt+7R87P9nb3/3q9A0TwF4w8E/PcRpbwE7sra5/75b72axbaaJ9SMcF0GccDa/Q17X4X+MPi3R9M04+Zb3ktgSzyTJv3J/jhW+b/ab5qzp1JTXvMz5nLdnD21/PDNJPcmK/eJ+I5xjd/sNt5/8AZq9etPFXhP4gReHNPGjw+HI3Rmu5ATNET95d2fdcfe/i/wC+fFLvxSnirxVrOv3A/wCQjOZhCP4O1fb37J9/N4i+Ht0l5Lay2UcjD7OsQJ2Nvyrd/f8A8d7VtRk3dWCCi3oJ8LfgdoniHQUv9eaLVrJZpFt7UcRKgdvvHv64rvfBHw08Cj7bc6d4W0qIR3D26uIQ+9F28/NmuX+HGr614Wi13TbiXT/7Otr1/JWRvLcqx3Ns/hPXpXqmkWlrcWsd3pgW2jcfdT7pPfdXo6pXuaKK6Ed7b2+nQy22i6ZZNqPlHZGqrGq+m4gV4hceOfC/wS81PEkX9r+KTI0snlEbFY84z/wL+7Xq2s/DhfEGrQySMbCzjZmn+zHEt2xP8R7CuE8b+F/h+PCPjCMaZbPqvkyRRSXEH70SbNiFGK/3uflqC1oeT/tMfF3SPGXw8hgfw5LbXN0yPZTBopHO0/7JyBgsKueBtG+EWs/B66uzGNIvrVH3iO58u6dhnanPU9unvXN+IfhpZfBjwV4dvNNtDq3i7Wo96vqSBksOAWI/uqu7b8392jRP2btZ0a78O6xqPiW21J9cuvtVxahQkTL/AKw/3V+7/Dgf+O1PKupDu2bfxb8XeJ/BnwEtxonhyXS/D/kxJ9rv71HlORtwqBs9v/ZtvWvnb4c+Er9fC+q6vcF4oLe1e4maKds5ZW2t/wAB6t/u19t/Hfwp4MPwzSO7Y3YM8K25F0SVy3LKmcfd3du9fN37ReueErG4j0Dwc9tYaULcfa7gBh9oY7hsbPXb8v8A31/s1lUp86KcfdPlPRIobd5Xgwr53DcMq/8An/0KvRfDnxO1jwhpeoW+n+REl1H/AK4x5eI/MPk9D8zfNz96rXxC0jw/DonhS4tL+0uNRuYxE9rboAVYbv3jehXdj/a/4DXJ3Hh6W51uw0y2ngiMsi+ZNclvKjDcL/481eVKlKEtEcTVnqel+APEPh7wl4hsNUj8rxHqcw33E0xb5Gb7u1jtHyj+GsbW4U17xxrN9b7U3PvRGPyqv8KtW9D8G7DwPrmn2Goa/puo6hfw/aiDOPKC7cq33eNy/drIurey0rVLmWyti0ZwpYDIyo6cfLtrz6s5R6WHDVFa/wDF76Bbie0YwXOzbvThv7tVPhdYXN7r13qplhWUhneWSTH3fuiuO8QzXF5qM9xckLvbcEX+D+GvQPBml6ZZ+HihvP37/M6TDLOfTd/dqFW9lFPqEqjTsze8F3sF7rf9o6gkl1biQOVU/NtWvb/AfxetrmG5sNP8NaK1w7nybnUvn3Z3N8zf5/4FXzbda5PYHyLK2OJBgsn/AMTV+bTfGeg6VFqslgNN06VxElzMjbn7qFUV6X1qM4e7G7KlVilY9G8SeKk1bWNU0/xXZHSzEPkXR7ePYp+9n73I/P7tef6tLpeuMj29tv8AK+VDKMNj/aFL/Z1/rV091BaTy29om+edOEHG5htLdflz/wB9VpeJfEls+naXbWlnbJ9lJ82aGMI0ny/Lu/vNXjYjnktVYmL5VdnI32oz+FYhsxb/AG/9zu2LuZT/ACrhvE8IsNQtkAmneX76ojFh/u16rdMfGiWk95pmyzsCqiaM5yf9pa9os5PBV14buINIvLO31C0gZpJbkYmcgbsf8C/3t1ZUKcoLmsKym7o+Q9F8P6jpV/NcW9xKsEvzOkvDLXR2MFxBcCSBC1x975TS6r4h/ttQYHGzf98D3/hpJtfewmj8ghnbqyD5VqZV5X1HyWehcgu5dOkl8yNPNlKtJu5ZqrJY29zNcPPO6JJ8u7Gcf7tZmoeJZLpjPOisR/En3Sv+zWjcQ22vaVZunnROuS6Cb5c//ZDbRGUnqxOavYnbw94fnsDZyyyu5IYXMSDcPbaasaTa27mTT0vFS4AVYXuNwV/7u7CtXEatYanoBgeGSd7Zn80BpPmXb900/TdfuJvENve3LkxlCrlEy3rW0KfO73Jcex6Ppz65oNyZItO+2QQyBTcohKL/AL3pUPj2W/1po9X1CBUMf3+y/drfHxOe58Pf2UlvFLaEqySb23D/AIDXLfEHxgLzTLfSIoPkf/XMedx6bf8Adrok+RWRpCyVji7nWby/u0tNPswxx/rZX+9SXN1cwx/Z7iQPcSIy/Lz81aMdkbQbwVyT0/iqVJrRYJJXmRJR8qIRljWXNd3SCSje6K39myXdqI4ow+RtATpmvTfhn8MbLU55bfWb37EI4GlKw4LHaMsP/Qj/AMBryZ9SkimiQIyox25T7ytX0p8Evgfd/EyBtQa0a4s7VVTcNR8iXdhjx8rf7Pzex/D0sMud6mTi+hwnwW0jxLJ4svLfTLdF1ywunXyVf7jrx8vzfdz/ALVfSvw58afEnxV8QtR0661Wy0jWrK38qdbyHflAc/Ku7H8WfvVV+FXwT1j4YfGTT7qPSXWK6tnlkjluY2JxuzyvGdzK1af7SXwj1i51GTxxb61FpLGSK3aBIssikbd28fxe/wBK96nFJWWx1UW4qzOFfw/qP2/xGNB8STa38Q7/AFJoZhpqSJ5SqzB93YKv/fK7flavpf4SfDjS/g14EcP5Yv0jNxqF0x5Z8biM+lcl8OPg94O+Et/oVxYX8t/qd/uU3gk+Wb5d2duTjnbXf/Fnwxbar4M1GXygLtFR/O/iwHXd/wCO5rTrc2W9w0nxJe32g3mvW2jTy3t0P9Fj3DDp/B83p36V88+M9V8RfF65s/hlpcUkEZnebXrmNzuc7/mVs7cKv93vgV9IeJvGuk/C7wHHqmqyiO0tbdEVYlwZCF4VBXlv7N893PpPiLx7q5hgttVd7jCJ84AdnP8AP8fwpp3dht20NPTPgj4N8DeH303SNF1GW9WLLSoQrsQvVmbauKyYvid46+IGrSeHND0oaFNbAvPdTSbZCiMB8uVx/Ev3fzxXUn43eGZTZ6jfGextpI3RNyFt6+4XoPl+90r5U+LP7WV/4l+IEFl8NNLuEtbHdD9psof3tw3r937tNxklYlakH7VHwg1LwUYdaubi51S41GZIpxkGWZyN7bVH3tu3bj+KvGZ9a8T+HYvsjafdaI90nD3MZjcoP7qla3vG3jnx/J4k03xD4riv4JYLhXt/t8exW/h+RP8Aeqt8XtY8V+Orm28Y6p5EGlQBbS0ggJ3bmPzH/wAd/wDQa517rtcalqZg1qfVbez0+9vJHs7YBkheQldw/i2003F7quowaP4cSRnlf95MR8kS/wBTWHoGiX/iO9eBHEWfnP8AsL/vf99V6/4b+G2oaJay6jp939ikiG0yvMEX/d29TurN8vNdmM5pSUUfRPwa/ZS0a/0Cxu/E+s32sSBQz6csnlxJkZXdjnp9K950PwZ4O+GMLy6bptjoaFdrSoNpI9ya+V/D/wAavEUgs7Dw6Ua5gDGeZiqRMg5+Y7s/xV6Z4S+Ndv8AGfXrXwzZ2iK8cu/Up9xcfIG4XNdkYqSvFm12kYH7W/iGDxB4Z0eTT9Okltbe+/eam8O1RxhVUnk53E19FeEobfUvB+k70R4fIRgnUcV4H+3JrMeifDvQtLtkSFr2/wA4QYAVFz0/L8q9Y+BFlq2n/DbSv7VuUuZGjygQfcGT+dVo4h1uehXdv9qt5ISxQOMbl6iuYuo9A+F3h+91N40tLS3jMk83V5Pb3Ymt/VtXs9D06e+v7hLSzgXfJNKcKg96+R/En7Q3ib4s+MZtO8CeFZtf0myP7oOMJK//AD0dugX+781Qrs1SKHhz9pzw34b07xJ4q8Ui2uLu/vHaCy2B3jX5dq/N0FfPl18b/GHjvU9YvPD2nXU+o6xIUhe2jc+TCv8AcUf3a2bL4Q+KPjL+0BcaL42ddPvkcSz26oGEa7VbbtVsdNvf+7ur6x8cfB6D4U+H18TeGkR5NHgbzIPKSPfF/wAAVc9FpNbXJuj4O1LwtPpTHT9QjmS9I3T+fnJ3FuWz/wACq/P4rh8FwQLoW5p7ePmTOxU2/SvoHw98IvB3xT0rUPHPjTxQbB5Xcixtzs2IGbaG+XJLfe+X+9XzxrHh7+zPEsdw+kSQaM1wr2gmDbZoVO3P94q3/oLVxTw9586Bu60O78JaB4w0nwlqHjW/lheO72NPM7gzMG+RR7bd33a4qHxzqM3iD7RbSS3rxzbkhRF6r/8As16V4n00eOvh1I/2yPwv4TsV2+RaDe0zqM7dv/Am/wB5mryv4UeGdR1vxHpkFogsBcyfu5phlZMcL/wGrlT5mnIz33PePEifGK48NSavdaRHo2nxw7zJNOiPtUf724f7teKo0s1ilxMWS8uicuYyMt8xzuP+61fbHiSw8TJrvhvwvfzWevoUS9urKO18tXwSMFju+Vm/vev5eLftSWmoad4n0nUNb0200C1SDbb2Fo6yFvvcts6e1TXjaF0OEec8Kh0edH8rYX84cu5+8tR22npZo8duNgX+5/FXQeIPFmq+LntLSK0/dwIyxwwwY2/3un+7XNvbavbTPG9uiEfwvJ827/drxpc7VkzKo3Euabp8zfug5Z3NbN6uleGJhZbC16EP2iSWT+Ld8u3/AOJqGzv00H/S5IhcSKjeWp3fe/h+UU/wr4Z8LXl5qer+PvtK3fzPHAl6I3n+7tXYPm/i/wDHacKDkm2YQbkmQXt9FbabJL5yKVBYJ6/7NZcvi6dkjS3t+g2+a7/K9WEs9OfU/MuNOT7GZvNSzd96iMH5ULfStvxVaad4iukuLaw+wWkaL5dpDjYpG7c/Cr97/wBlrflqtKMnoVdrcwZ/GMs1utn/AMsyd24HvUkMCPGJzKN7jhAN1I9nb20BkntpIkb/AFZdMZH973pljeS6S6Txy7yp3I+Pu15mITj0Jndq51Hw++GF58Q9YNhYQQW8svy+decL03fjXoesfBbUPhdcwYzrlzGMyT2ka/I/ptH/AO1XB+FPG+pnVYnt7trOe4bykmj+8CV/T+Kvo3wNeap4Nje71DxXpbx+WZSsuXf/AGRx/wCy16mGw6nT5mEYe7e553qviyJrCS51/SruW92bLRLkOgRgvzH6/d+9/eava/gOtnP4XkvhpltNLxvlkRX2cE/qP5V5z4u+Kt/8cLi38H+H7O2gS7mVLvUIYOqg5yrbq9y8DfC4/DC1Sy/tI39u4CzPLHjfn5W+X7v8Vd9PDQh0NfZJq/U5i3+KPh7SfiNDb2Ea2kEhC3DRfcY5+9/4992rPxw8SaHPoR0bQ7S1u9b1Vwhljg/eRpu+Zt23OT0/OuK+Klhpfhz4paHIkX/H18snb+Par7ew3f8AoNfQ3hTwvo0EaapBpyJd3ADmWUB3HHQN2rqirKxpCNtyh8LPhxZ+APDdnbpGWvPLXzpHYn5vQDtXeUVV/tG2yw85MjrzVm5kXPijTLPxB/ZFzKsd1Im9N/Rs059Nk0/Wobi0fZDOds0Pb/eFc54k0uzubnVdYktd8tvbnyZX4wy7tuPxNVPgu1/d6RLcarJN9sDlUSY/wU0Qem0UUUiwooooAKKKKACiiigAooooAKKKKACiiigAooooAKKKKACiiigAooooAKKKKACiiigAooooAKKKKACiiigAooooAKKKKACiiigD85Php4K8Q6rpb67KltcafYTvKUceX5qDd8rN82R8tcV8VPiXqHiq7liljSC0tspHZoB8h/iFfWVzZ2/hP4B3dvYYY3ELIST8w3K23/0GvjhvB+s+JWubsWjrEZNpuEGF69dx/i281nJBuYfhfWdY2Rafplkb1JDueNY97q3RvmFO1NtZ0fXIrbVtPmshI5XkZTafu/Q7a+s/gz8HIvBtzo+p2VhJ8xDSPJ86suG3H7vG6tT4/fC611zV7C5t4y0gCeeYRhefvbv/AB2nyaXNLJbmD8EPBOpeJNGgvbyQ6jo8DhfKRMeWit/D/vf+y/7NcP8AHz4c+H5PG0lvYWxgg8lWDfMdzfNuXdXu/h65u/hFKIJUMWh3aIzghZNjY+8tcb8Q/iDovj7xnZy6fZyNp9rD8/yfPM+5vm+70XdWVSEZqzRi3rc+ML3w1d6Fq0nmRSpADwSny/pXZp4tvPC0M9nFcGB5UTzEi+8R1C19BfF6fwZYeF4rbTkjl1GcM0hkjAbayNx/wHd/DXxzq1v5WoyPIm4yHYWXvt6f+O14OIp+y1juZW9pG5o6xrkkzvk+aSc7GP3apWl8Lj91cRK6Go7bTY3YS/eBP8Vb7+FTJbRz28iuXP8AB/d9a8Gs3Ud7ktptJmlohs4SJkyhxtwO1bq+Ip8vE53EDcOK5F9IlsU83P3Om3+Kqkt4lzCOS2PQ1xxjVjL3WLkf2T0LRPEqaZcx3lu+6ZCWDY6H8a2NY+Jeo+IrMpPeTS8FfMlkzgf7OeleY6UJ7rO928oH+KvS/B3iKLwvDchLKK8M8Ii86UqdjBs91/ztr16EpTfJNmc01dvc4/XYr2axBkg2Rt86M4++v+H+7XmOuSzvGbeODehO55W+6f8Adr6g8XeJLDxzomkWlsnlSWMcrSuUwrnb09/4fmrxO4tomuiLiNVw+0Y4WoxEnhbNq5rCd43e5xvh4Rw6ihly0QG4qw+b/a219H3niTQtc8E6ZHHrZuru2hVDbquFBzn8No+X/gK15UmiWlyuxItpB3IynFZviS2fw/FHIJCpl+RNvrmunA5jCpPlvqOEfaSsmfU3wE0HwpqPhe9ubnVVstbjkkeOESYZsfdZl719Q/DzUP7T0RZonDSWvytt/wBrvX5meGtX1SK2S4Qs0XmbX8h9jD/a96+mPgx8dpNBuPs89wkD3MYi3y8qdv8AX/4qvrKddS0TN0mnY+37WcXEIYVNXG/DbU5NV0dp5Du3nKN2Iy1dielbjOG8eX9rNLHZTzJBHEpmd3+lfOWpfE690ZZtP+2brMOzR/3v++q9H/aHgvNPZbxELQy/Kzr/AAj/ACK+VNYvYrm5RDIWkL8jNfO5jXktIaM3bjCFzvNN8fmz1KO4ikw6urBs9a9uvPjrd2zQXZiECOiYjJyD9a+SPGNtbaPqHkRTiWAwxy/J7rmtz/haPnaZp1nII5be2+/kfM646M1cOFxFSknzM81zk2pWPQviD8QDqd3Lc79jyOX+U9K811L4kPFMHuztIxtxwy0y/wDFFlqs5lECQQMRiPPyrT9Z1TT5rAxx6essTJtfzcPzXHOs683KUrFVK3MlFI9M8AfHG5sNNRbSVXtoZt+GHysSvRv++a6FfjelxqlpcXDxvtkz5cYwn044FfLTatHZOjRIkSA7gg+7VhL7VbyzuLtNPmlsoh88ijK/8Cx0Fexh8ROC5TSnTjG/Mfa/i/4w6X4r8JXlncacY2kT92zur/N/+qvl2bxPe+DvEMd/pVybXypGYPn5tvo3rWFpPxCkS28p5RLGV25+9gVDf3UGsMRtDIei5rarjGmmXKcYJxker+Mfiponxc0nS5zp7WusWr/O4xtbA+8uP4a5jXrS5s9B+0psa3J+bd96vPZ4IraQIY0z/dYVsPrd5PoMmmL5l4kg+QAZxzntWc/9o1ijnSvZx2MSz1OQalsHmeX/AB7R6/dFe8/Dj4E6z8R7a1u3ZbHTw4Yu4+bb/wDFVzXwF8L+HvEPi2C21xkt/NIf9623djd8vP8Au/8Aj1fb8Ws6F4ds0tILi3ghhG0RxsOPrXdhsJCHvPVnRFqLv1MjwH8IfD3gC2jWxtFkuQu03EgyxrugMV57ffGvw5YSOstwPLU7d+7rXTeG/GOl+LIWk065Wbb1Ar07ltt7m4DmopX8uJ2AyQCcVl+JBqK6a0ulYN5H8yxseH9q8lX9opdIvHtdb09rW5ifbLAwIdfdfl5pOSW4LV2Ru+Kvjbp1hY3EcD+VdRkq4Y8pXxb8eNVPxDEtzIwlkA3Atz/sr/47XV/HjxFZ6lrB1PSpdkc5JmgA+UMT8rD8NteNW19LNbSb3aXP3K8avXk24na5wowTW7KPwt0zUbe6n04j938vl7eWcn+9/n+KvcNK/Zl8X65bXeqI0Fktqu8Qyg7pGHP4V55oN3PpM8d5HE7yRlWG3tXvll+2DJZ2iW81gluhypDpn69K1ozjJe8eRNuo7ROf1f4rjVPBMGh6zB9n13TJ3iMaw7FACbd3p/n/AIFXiE+px3E5aJwyZ2/Ka2PHvjfT/F2o3jmNEMz+b5kZwuWLcbf9mqWvfDnUdJ8PaRrcd5DLHfyfubbB37em7d9f4f8Aa/iry8RQdapzLoN0o0tj1r4J+EU1XXFN632ezhw8k0nRAd20/wDjtfU+q/G7w34cZop7pJIEVQs0R+Xp/F6V8FRePNb8LwzaeZ5YpJYxbzQ9GwvbmsyXxpO8myaV33jq20KK9TD1eVcrRVOTk/e0R9k+PviF8Nvilo5s9b0xb6IHibCFk/3W61498SP2cfBHhfTLLXfB2pv5skif6G829GTb8x/vV4Fa6zc2tyWilBMx27sDbX1Tpx8K/Ez4QxxWl3BYeI7ZTK8Pn4dWT27bl710Ne03RdSylocvffs9R6r8Hj4otDMuqxSTNIM/I6LuXhPwr53tfC/iHxdqv9naJZyTXi7sws+xcr/DXuWg/tAeItF0aTwIlmL2Q71t/LAZ3Qt/GaX4T6Jrfg7xXd6zc6VItwsm4wzDYxJX9Nv92sZYKnKanYey0PmS8tb/AEfVZ7a/s5oLyIss0cow33sf+y16f4I+KPiW08L3Gj2aMlnje8cqAMQP/wBn7y1s/EuztJvEIvygeeQbp0QYXezszFf++qoeJ9N8Px6PYah4cvZrfUzCyXULnei/Ku5MH/0KuZS9lNxWhnLmumz2/wDZu8asbOSV9WlsCPM86OVyzPt+b/Gua8B+J7v/AIXKXvNR8rT7mbbNs+629v4v5/NXimh6tqAee1icsc/wA/lXrPgb4C+OPG0RvbICC0c7S1wdj/Vfl216tJtpXLWl0z7L8YeEPCXxCthY38UF1O42RzQN+9jPrkenvXzd8Q/2RdX8LPJqvha6bV7ZPmNoyYnUf+z/AM6+i/hb8K4fh9pqLPcvfX5G1pnPT6V6DXRotizxL9mZPFFn4Xlstet5YraE/uGmXDZ/i/z/AJPttJ0FLQ9QCiiigAooooAKKKKACiiigAooooAKKKKACiiigCrfXUNjayTXEohhQZaRj0r5x+G2iW3jfx9quva9ei40+1nf7Il0/wAj8/Ljd/Dtr3bxp4Wi8X6LJYSPIm7kbGwM+9YHi7wRZr4F/sDT7BZZinlW7hP9U5/jJpW1uNOyscP4z8a63478XW/hbwVeJBBavvub6D5dmONufb/ZrrtC+CGiabcjUtWaXW9V24e5mJH5KKufCn4W2fwz0YxRuZr2YDz5m7+1c38R/i9aeF9JPijR9Ys9QsIH8i8s2k3AdfmXHKt/P5acY8zKjBz0ijzT9qn4LeE4Ph3deLdDCaVqtmRcRzQPvSfvjB3en8NfKt7461zxXH5+u3TXsioEMkverXj34oz/ABS1bWUS8uLLS5pDcR6aJPkUlvmK/wDjv3cVyTqn2cRg7wf71cmIqwp6HRWjGjFRbuzWl8VSzRRwRXLCMHdu3/e/4FXOapf3j3TzxvI0Z2qeflFZ92mxwA/yf3KsWHmebACRiTqPWvnMTXlUXLHY8u+tkaFxqUWoaPiAqt2v3G9az9Cu7PU/EFpZajOlrBL8rTNwq4rXvNBTS33yA4kA+ZR91q4DVtISXWfMDypbyyqsjoc7F+7lV9a48JFOdmacseXU9AuPCWiah4Ol1SLUba31u0nlwkw/16D7u30ZuRWPpnjk+EDFf2VwbW4hO9B/Du/2vxrrPE/7PFxpnhjTNZ0PxP8Ab9LvpvKSK4GJUbDchu/zL/dFeYeJ/B/9m3ElvLLHLKnUZzhv/iq95SUGrGEYRnsdf8Vfiprnxb0VP7T1T7fdxRs8J6bePmrx/wCHUt5dX1vpiOGuCfK3v8/zfwnd6bajudBTT8mykKnnfED8qH/4qsjw95+h63IdzxT/AHyej7q9GNRVdzpvdcp11pr+oRm4s7z97uz2xjn+7TrOC3dwSm0GodU0q/EP20R+bHJ8xcfw1QN5PbafJgFpd+4CvJxEWnojmlHXQ9T0TTYIbOL7PeIm3+By25f91qw/FNm9vcyI+PNH8Sis2w16CLTYAM/bA/ztv+Ur/u9qk1HXv7SYEp84+Uup+9Xn1qa5Lvcza5Y3RlSpI54yU/u1LYWKTTH5+Ixu5q951sEjJTkHc+0/pWff3dpHMfsgdfMbpnKrWEG4o5WyzczF7byyQJEO4Mv8S1UghN9LtMnlOPmVj90+1Ni0qS6zNHJ+8HRH/wDZaruTfq9vFj7RHhuuGaq5pProEE07GkZLO/jkj1GWRXiH7lR/9eo9M1WLSEuE4eJkb/e3VjTTyID5ifP6Gq1xNE6bDGW453/dau2EG43Z2dLkmpXP9ryh/wDlp/fqzpVybCNCmPNHQkZqtaRJOmY0Kgf3quImwAZ3V1crcdRuTcdTp7bUbQabO1yu67IXYiIOW/iPstcdfWCSXnn+Yc4+RP4avTTO8eB27VkmcB/3uVAP8VTCLRik+hHr15P5aRS4WJTuOPWseS8RYMxPvcfM/bFP1t5/tYkKN5cnRW+7/tVh3m+M7Cdp6fWvRhDudkFpdlizvIri+z2TqDVuK5OoE4kGAdu41H4Tjs31pUuwqwOm0yZxtNbl8LI3TpbYUL8o2Dg1s3bYcnchhiS3hZD17Mpwy0Wdzci52SurxkcYTFW0hHU4YgbfmFSW0G5HwN2Pmy1ZSZi3YfbX/wBnnwnzCuq0ph5hv26y7ciuej0KWaGKfhBJ/q/7xWtizkl8hDKNgjLZTqprmkrqwJ9zU1y2R5kkBTLEAIP4WqPTbieG6iikIgRZFYKx+V/b2Fb9zo0Vs8R8yK8jTEsbqflNZl6yXCpKBvOfvr2rnbSViG01ZnW34Gp20l9ZoVdE3SRpyy4X5jtrPh8KSQ6/pFobnz4r64hV5YT1yfuN6VneHLlIr9I5XZot/wA6qfmxXW+KH0vQPE9tP4adngtJIZgJZDMjSIcluf71bUHFSsxQir2R2n7T/gSf4PfEW30vw1czWtveWEMzpBO6Dflg275v9ndXu3wX/ZE0zxp8KrO48YXmopeXWZbcW0qhYlbnfhgfm3bs5/wNeReGtO1r9pP4v6dql7YHUbC1+z/brZH2FIA219o3Z6f3Wr9GNE0m10HS7XTrKHyLS1jWKKMEttUdBk16sXJOx2xtax5b8DfhdrngXw1rvhfxFejV9HLeRZbnyGgIZX4/hyCOP/1n5s/bg+G/hrwZ4E8Ey6dpcVlqAnWKeaEYWZdnzb/U7v4v4fxr7M8f/EHR/hroE2q61ciCBfur/HI3oor4t1vWfFv7YesN4dsLO3t9EtJ3uoriaL/UjP3WP/jv+VrRtbvc7KVFyTn0R8eTTf2Lc2l3ab4nMiMTbr84CtnP/Aa+qfj5+0F4f+LHgLQ9Hs9HdL6K4hm+0tH/AHUwzbh/vH/PT0Xwt+wPbQR2l34hmiuLiFzHcWsDt5c0fqjDay8fjxXkPxi/Zq1X4P6pMdNW41TwhKUey1Bhv8glvuSkL164p8iWzOV/Fc94+GdppPjP9maOC+szcXGi3TOufvuhm5+bv8rsv4LXtGhXHiLwXpaMqP4n8Nxwq9rLC4+1xxY+VSuBvwKxvgX8MtS+GXgy88Mao0V/ZTFriC+U8ZdF3IR2weh+tetwrHaBI4kCQN90IuAD/Skg+0fP9l4BuvF3xJHxN8bWy6RpOlw+ZZ2kx+6E+6z55759z7fe+Of2jfFd58Xfi3rureD7a5vdE0+Fbq6hDgKFQfPIELf7O75f4vm/ir9PvE2lJrvhzVdOdd6XdrLbkeu9Cv8AWvgj9oT4JeIfgT4u1HVvANjcX2h61ZMs8SRGV4dv3x0/4Fn/AGv9nNC0bsi00jyf4Z/Aq9/aTh1OTw3qdtpet6VbpKIbmNgJg33dzhuP++TXjOsafrc2o6jZ3NlcvrFlvS6gihLujJ8rnaOy/wB7/gVe9fDa58U/DnQvDXinwPcPa3nimd9JulmCNFDL5v7pN3bd81er/Dmwj+HGreNNK+L2m22m6pfQedpurzQjYX+b5kcrt6sp/wBnb82KER1ueP8A7GngS5+JmoaxoWla7Podu9p9puJ7Vm+Zv4Q3zcr7V9PfGL4J+JdG+C/h/wALaBa3uqX8Ez+Zc2smFlVgzujxbvUfL1C4+981eBf8E/LScfETXU0i4iimZ1T5vmR4N++Rfphf/Hq/RzxDDe3OkzPpsqwahDmWDzOUZwD8r/7J5H60K6dhre58c+IPDOo6/wDsKrKD5+p6RK9wcja8SI7q2P8AdDbv91a+YfhL44n+G3jvTPEMUfnyWKbih/j+TazN/wB9/M1fWXiHw3ceAPDnjW2u9dguH1rSrua40uE7FSZ/ubV3deW3Ko+Wvmf4XfCyT4wX6aVpMn2fVJTjJI+VFHzblPVVptXsgbsj9KPhnH4T8SadZ+MfD+n2dvPqNv8AvJrWMKxLHc4fHU7s8muji8UWT+JJ9ELGO+jjWUB+jqfSvhLwx8OPE/wJ8Sw6N4r8R3Wi2czJ9ju7G5cW9yM/P0X5dv8AtfN/s/NXu/ji/s7vUNC0TwTr6Xut3W+7uL+a6EkqxxAFAzfX+Gm0KOp9JU1+lcn8MfGC+OfBWm6sBiWRNky+kg4b/H8a61ulTe2o0fmd8a/Ad58bf20b7w5FIsHnTJCzHtHHErM35I1etfEex1T9nzxxb+E/h3pr39l4gtIbubTnXzMzRO/KbjuA+TO3OPwrkPi94ot/gj+3Avia8t5G05oo7lxH94o8Gx2H/Ai9W/Gnxp8U/FX4qxeOPhr4an1ey8O6eIDviLsGcsxO1fm7/wANU7N3R01JKo1ZbHj2s+LtP8ba/wCMLnxDpj2ut30LWot1h8toLldqq2z/AGfm+X/x3+7B4esr2LTdP1P7OZ9MiuhDO7DONrL8jY/vLUXhjXbm9+IqeM5LPzbj7a99e2KDCnc3zDb2FetahoPhzTfjno2l6TNHe+C9fmguDCr/ACw+Y21xu/h2up/DbSvZXW5xSb2Pu7wRHbR+GNPksvlsLiFJ7ePGPLR1DBf1rfHAqjpGk2+iaZbWFohS2to1ijQnOFHStCle6uWlZWCiiimMyzoFgddGs/Zo/wC0hD9n+04+by8521Y06yTT7SKCM5WMYye57mrlFAEH2dPPM2395t2Z9q4HS/gt4e07W/Fd9NZw30XiGVZZ7e5jDKh+Yvj/AHmbPtx6V6LRQB5L8DPBx8D33i3THna4NveRxQs7ZPkbN8f6PXlf7WV63gTwDrRlnjnvPFbNFdBxnaIiDCF/3V3D6/Svo/w1avHLql5Ko8y8u3cEDrGuET9Fz/wKvN/2h/h9D8XdE03w5DEHuBqEbT3Spu+yptPU9s78j6UCt3PBdE+Bf9ufsere/abiK8kjm1WeDfiKaMFvvL3O1dytXQ/sZa9H4I+EfivUr1JJLW2vUkZI/vAH5c8/hXuPjLwTH4b+Ceq6FoitthsRFydzPGuN/X/Y3Vs+CvAOgaN4NisLHToobS/skS5VM/vgU7n/AIE350rXdxcpch1rWL7QYdT0+yhuluI1mitpJPLfYVyBnpn8q+cfH2qeM/EniW98e2enjw83hrZYyWksm6b5mYb/ALuD9/8A75/OvqrTNOi0nT7SyhJ8q2jWJNx52gYFYvxD06K98Ea8hjVibR5Dx12DcP5Ux2PNrH4f+KfEV2suo6wtnNCkNwJbcv5o35JU/MBuGOta3jn4V29tosmu6HNdW3ijSonntr9piXm2r8yPnsy5Xt19K9D0yZbu4+2rjy57SF9w6H75/wDZq5X4qeHfEXinwhfWvhzVo9MvJBuSV3IHy+6jvinfsJO6sYnwF1e28e+F73xJvld72/kdQ78pjA/hx1r0OyuLu11Ga1uAZbZhvgm9B/cPvXxF8J9P8VeB/gVY+ILPWZtPXUNUe38lF+UjLfN9Mo1ei6b8YvHei3dkNVlj1LQhPGt1eLEf3ak/xt2pXXwt6k3s7M+mPGT+V4R1yT+5Yzt/5Daq3gKzj07wToEKjaqWMP5lAT+tQeJtQTXvA922nstwNSg+zwYPXzPk/qfyratLA6fpVvaQN/qIkiQsPQYp9Bl0IFcsO/WqQvEnlubckxSx4GfY9GH+e1XsfLg1g2cEdz4n1EzqjyQpD5fqo+fmkWQ2n2rU9Q0q8kTyJLcyw3UB7Ns4I9v/AIoV01MCKGLADcepp9AGL4q0v+2/D1/Zp990yv8AvKdw/UVFqsy6xDYWcfzR322aQ/8ATFcMfz4X/gVbrMAuT0rifhM91feFYNRvZPMmuMpH8uNkKMVRf5n/AIFQB3FFFFABRRRQBCGHmMncAN/n8qmpmBuJxyeM0+gClHp8Md9LeBc3EgCFj2A7Cp2dVZQTgs2B796mrE8Tyva6U99GN0tiftATscDkf98k0AVdT1BLTxRYSRqjL5UsV046xr8rJn8f5msz4s30GjeG7XWLn/UaZqFtdufQeYE/9nqzI0OhaEs924e6hhdiJm/1k0n8H5/LXhfxo8cR6b8LvEfgTxBfrB4hZIDbl2ysse9HGD9F2/71TJvork9bHqei6pZeK/i/q9wk8FxDounQxQOjhxulLM7q3Tp8hrZ034geGPFFhqdpJqFqY4We0uYp5VXK8r+or4S0fxr4j8Rrd2HhCC+uNQ02Mw319bndvhDZTf8AxbUBVd3+zXqHgT9lTXk8Zahp/iXW3gguNNF59o0+TJSZ3wEbcPXf93r60R21epLdnY9h+DA0K2+Fl1ayT2cuozGaC4O5fNm2swhHqcLtx6V5z+1t8Wrnwbb+DdHjuFOv2erQ3UgwMyFUbZIn/fRz8vWsT4f/AARufDnj3QIdT1aW1ubyCd0jQ73huoTyHHZWX5l/vf8AAq5f4oeN9H+IXxq07U/FNnDAnhiNreRIP3n2pw77TsP8PzsacvME77no3xA+P9t8Qfgtr2j3dhcW2rXFsF8xABHvDq3Ofu/drxb4dfEmL4VxSanp5Et+8OyTzRnzF/ut/wCO151r3iF5r67itJA9gZHWF3O5tm5gN3/AdtYviiG0srez+wXslxJ5Q8/jAz6KteXiK8W1poQ6tlY9B1n9op3/ALdNtItrcay/myQhG2g42tsz/e/irz3xLr9xdpbXAt/KjdPujv8A71eY6qs808s6N84G2PzT8qf5/vV79p/wU8ReIfgZZ/EOyS3uLEb/ADbZywl2KxXzf7uOM1jUX1iDlBaIj2jk7JHjd5qUdztk2bpE+cFfbmv0V/YNkvpvgxcapqO5Eur+R42kb+BEVd30+XH/AAGvhvw94P0vxHoE95bThykbSvA33k+X73vX1D4C+KXw11v4VeGtG1PzotX0x1UadaF4/P3Eb04+9u6/L/F6LmtsHOM/c2sSk+dH0N8ObGE/8LC8TXVyJYtR1GdFmfGz7NCCqFT6YJ/Kvkj9jLwj8Oby28Zal42/sedmuvItU1J1GxF3MxVW+q/N7V0X7W3jjUPhKE8CeF9Uaw0TWbF5riInzHCncpVWP3dwAr4z0HZcugtyW8p1d5WPy7v9r1r12opXkzokla7Z9Kftd6b8JrLQbez+H8i/2zJMnmC2u5XhaLujKzf8Cz/s187f2r9pePy7gJKPl8rOFdv7taPjjxff+N9auL+6SFLuOBLUCFNmFX/9r/O2vq3wx+yxc+LPAN54VsdQhs7yKOw8SaTfyRY3zOjq4Yr91Nw4+XP121hP3r8uxPOm+VHx1PrFwsEoOUcnnzRt+72qhF5lzeW8ZkKxXL7ZpU4ZBj71bXiQ6v4a+IXiHRvENnbvqdjO0V0mBIjE/wB3t/3zWl8IrXUV+IWnf2Jpf9razITFb2zglNp4d9v93bx/wL/arihCU5vm0Oao2ndlzxb4j0O78Wvq/hpG04XEMO9FGxYpQNrOmOm4bf8AgX+9WfqHiie28NahYeeczIyOzfeYN/easD4h6bqfgf4mX/hfVdKOjXkM6hID93513p83b5WVvm/vVeuPDFxqFq6XAkgQblk9v96plD2M9DNJXUmIYrebRbad4ShGFyPu10NrDcfDzxPo+u2csctzbItxaymPKoSP7v8Ae+981ZHh6AWFrHHJcG4sgdwD8bv8/LW54xSDX/Bl7qFhcSQXOjp50aM+/wA1M/MjfL93bu2/7W2tYu70OxWbujuvBF5J4k8T6p4t/ePe3J2zyRDYu9tvO0dPu07/AISSPWdQ1uT7SU1G0jKxmYktNs/hXPb722uN+EnxY07wn4b1iOOTeb3Dxov3vNX7v+f9qvo/SfhbJ4h/Ztl1SxtYZ/E91q8c6O2xG2TbU8pWP3U+Ye33q6+XQ2jojwX/AISq78W+ItP8R6dLIl7aQRI/dp1+b73/AAGt34+XM8+r6P4qS3NvAyLYz7h8yBhviZv97caz0+H/AIws00x9O8PC3+06idMhQSKWW4VmRk2jkch/vL/DXqnxqm0S5m0bw9rMirrcthJFq0cZBSOZDhGVR/F97/d21x1bvYXxaHkfh6bWfBGiR+ONMtDBaXU32KS8t5G3Rvn7j4246fw/7P8AFWz4a1m21abTtL1SCK3sidrkBg2wt0pkfjyfwb4GuPh9qlva3mjX0iywzoCC79fz3bW2/e/75+Wp4FttDg1F08RxNf6e0LJCm/DBzwp5/u/LXku7ai0cc/dZ4x4v0x9E0r4kafFE8RtdbEsa4zsiY5X/AMd3V9MeF/Ed5rfguzs7gb4Li1imgc/ej43K26sr/hSF542+GvjbVNOg+1anFGgRZhl5kRfn2N3ZVRR/+1XaeFPht4gsP2ffC/iq9jg+wW0aW0kIZjIIVk8tXI2+vH/fNdSwtT40KXvL3Tp/2bP2Z9N8dfbvEHjLTvtWjSB47Gxk4WTfx53BzxzjvnB7V4n4x+FB+G2my3cdsrD+3ZtMHmBXU+U+1Vdu+4Kw+7/DX0N8HYPFnjb4q3lpDrdxp+i6Vab7a7tAoSVPuoyrtw2ff+63NeAfGjxLqmhfELxf4a1DU5r3TIdW895pYxgyZ5baOFb/AHa7qi5qVm7Gkfdh5nPfZj4e8c6xoRMUj6xaC9sEhGxLdw2149v/AAHd8v8Adra1S5vLLTRFqnl3sFoHSNJX3qrlfvJ6VU+HmlnVP2h/BcVwTEnmFRHdI20o0fv2YfxV1MmlWSaz438MSxLKiX+6Fn54jdtmG/3W+b/erxcTTlTpKonuZTqNnmS3Bt/Ln88y3ZDf6Oozn/7H/arqfCHw2l8Z3unpcag9jFJMu+bq6L/dVR/F2robSz0vTShSWP7XnayPHldn+9/errNGstA8N3l3cf8ACQyy3kaI+nLDDhGb7x3L82f4fm3fxV52FxUVJ2d2RZsrfEW+8LeDPhvodj4Qv5J/EcN09vfXGJNssZV/vKePvbP++a8416HU9B8NRXBtJrgS8B/L2bmP8Sqeq5/3q7/wjqGl3/jG3uNdtIJbBZ3mxMMJ5rK23d6fM1cP4y8c3OpTWdpJZSwabBPM0EKRs6pFv/vd9vymvaqYqdlKD0NebYv/AAz8Vjwd8RvDesWkoVIZP39tGcMH67Hx2avrHxD+2l4b0PTZUbS70asiti2kQhAR6ttB/Ja+NfEvhS91DRP7Z0OKRtOtrqFJLgOvAYr86+v3l/zur0rx/rHw/wDCvwr1vQkvbTxH4plmS9tbt9pds7d43f3flb5V/vfjXZhsTOW6ua05O7uZGk+LNa/aK+I8uq6rex6b4bnuraG+kSTy9sIfcAO3yj+9/st/DWj+2V4e1C/nsbmKCS48NaSEstM1MOMyfd3fMOv8S7v4lX+Kue+Cfhay8TeGNQSfW4vD+nQDzRbuMvP95mVV3LntXoHwfvNT+LnjjTfCOqWsM3hrTWnm+zSJuiMnluqtyv6f/Wp/WFUk09GynO54drnw9S30zw3H54czyf6VZ2w3yxqjK7N9du7/AL5r0n4p+F7j9qTWdI0LwDYDTtL0bSjcTi9/dozI208ru/vfid1d7+yx4EvfCP7RmuaT4gUreabaySWcbncqltoUr/wBm6V6H8TvEdp+zp8RdX1K2sIlsvF9q7iT/ViG5QfPzz6hz0+//s16Fko6BG9rnzD8FdITStIF7rD/ANm6fcRzWXnbD5LyhM7GbtxzXJ/DqKy1fXrPSr27/snw/JI2+4QYdl3bm2seis275v8Adau08b6x4i8QfCzwt4en0OXS/BY1HzrfWJYXCzZZ2JDHaNrb2b/gP+zWH8Sx4O8MfFG3s/B1mNR0u/0b7LGomLiO8c/K+4t6hF/3d1ePUhLnfMjB3bucn8V7ODSvGfiyy0QyXmnWRSW1uA29fs7DON/opYiszwlCs3h2TxLPqQspLU7beznTLSp/dX1LNuX/AL5r0z9oj4Z3nwJ8N+HrKO7afWNas5YL53O9YmIXcq/n8v8Au1y/w+h8L3/wx1jw9c28baoeYtRf/XQuirtSL5eV3Kvyqf4mrSmuaVrHRF2VzW+Cfg5/EPxFe8jjWe3uw0Vwzj/j2hKN8rf5/irpbnSLPwXb6iNFuJJ54bhobiGCQiLZ0U4Dbizblb/4pq5rwV8OvGd9fa3DDBdaPrOjaet9LZTRlHuAnJ2/dxw2a7r4H6zqnw+ln8W6lFDFourrMYxdbHa/VHVWTHP3SvT/AGq7o07PQylDXmW4/wCDcfjjTPE8+seB7OaRVh8q7n+z56c7W37Vr1rR/wBonWrnxVppMMniu8dH+y2cVoY5Ul2HfgIrcbc/73+zVWL48ah458Q3qeDvCt3aaY8Ma6lDHbszFw3P3OE3L8v+1tr0bwV4k0nxp8QNM1nw9oclvpOiBrSaJlSP7PNcfJ5gXr/Dtb863ibxuldnhuoeE18Tw+MdS+JNnq0Wo3EK/ZLiaCTMBCt8hz0+8oXd/d/4FXF+LfGfhb/hArTwPo0sctpazR3trezR+XNBKjfMuD1b73zf7dfpQQGUh1GDxg85r5E0H4F+EI/2pvGFlqWlW02jyaa1zBaTQhood4iLlVxhFVmfa3bpSa8jTc+OvE+li8muLm3j+0SyFpsAZ5/i2/hUvgbU9KuLzPiS3lvdEkjeEw5IWFm+Xft/3v8A7GtTWtENlreuaBaS/ajpd9JDbmL7zxBvlK/7wXNepzfsuePND8IRavD4ftNXa/gdpLK23GaD5dy5VvvFufu/1FZSpqSuxM8a1P4eavoOg2cs48/S7m6lt7e8V+u3cy+4bCfxVX0rws51zRNPt7mGC4u7uOEvjfsZ22q23ufm+7Wrpeu654nhi0h7sWFxajzfsFzlN5+6rL/4783+1R8GNEfVf2gtHt9c+0WcVm+5X/iEoddrL68stefCDcmnscMk7lfxpZX/AIV17UfDV/F5F/bSMrkjHmp/A6/7LVY0TVV0e5s5bS2lU7Cs2Suxv91a9M+Ieh+K/EVz458aa7BDLb+GLj+zJjDGgd8P9/b6bdvzf7v935eW0fw94UX4Vavr+saqF8S+XOtrppuMfPt/dbVHzf3f89OhU0nodMFY868f+G4bJbe/sIC0F1cbY4eqxMeW3N/31V7WtPij8OzSx7WjtEZC3qW+7tpNSuXk8JGC4ldbwYYfWuc+KWtGy8KwWUUhWeQCVynZ/wCGtoxN+XS5xfw+0h7rW579wyi2G2Pn5Q3r/vfLXX+JNdjW98yWBMv83+zu/wBlar+HvDE/hu0srO5SSCeONJZI5m+Z0ddyvuFYvii9jupnQYkCSMyBDXFVV567Et3VmejeGNftNavdDstfIXR7Od3DRD5uQ3X/AGVO01l2bxpq16QVKF3dEb7v0rjNOmlaEI5Pyelami24vbv7R5jogR0KfwH3rjk4x1ZwyavoRWTm4vZAgCoS2P8A2atmDwxqPxAeSz0aDfIITK80hxEFT73+fu1WbQTcMhsn3OgLE5wrV0HhbUpdAs7s2906XBjaIeU+xOfvB/8Ax2s3iFKWgubsZ+m6XNqXhu0tLiCSV4gUKYxhc5YH8d1dJJ4UtovhBFrNofK1W11V7Rwxz8v8P/jtdBpegQRaCl4NQjkmijVp4lkUM7bv4EHauV8SPHZeI7tRH9ns7iOKUQOcYbZtyqn+8NtOo1y3J1bCGeeeGISP5rqNuXqPSdI8439wmoRwanamNoLP5d04Zm3Mnq6/3a0/A2j3vi3xRHpWkWUl1fzQlggKqpVVyzZb5f4a9i/Z/tLDw18VNPubjTrr+1rWV7W5sGj3uUb+ML/49/wGsMLDnqJz2Oeo3e0TQ+KXxb8NP8CbDwwlmbfxAIIZrd3jWHZMCu87j/F9/wC7/eryDwf4us7PxtLrfiPTvt9zNZGJ0cb9jqF2N93/AGdv+zuavQPjxquk6t8Y5l0d4f7DsJFuBHsxiWRV3jB6fMu7/gS15f471KTWdZ+2aZcCJDhp2RAN/wDs/wCf71deIcYy5bbG99rC6q9hd3v+kF40PzY+5/3z61UfR4tShktraUMmdwyfl/4E1XIru21/T3S4t4Xa0xiKVM5X1+tc9/advZzPJE7JFKQoSvNmnJ6GmqSRyV9oMug3OcFnL/ck/i/3qZM/k38crg+dINpZq6vX/M12KAlzmH5g61xurW0DzRxJI8hX775+UN/SsufW0jOcbO5vxXY0RJIHjR5JH81H3/MtYiapPrExku5JWw5VFZzgf8BqSG389p58bvLRU3Hv/s1efwvcvapdoki2yuuZUH3TXWr2fKXG7VixcJFYiJXlDCQhR97q1V4rw6dNeQPHI3G0cfeX/wDaWrEkyadPB8/2pJRzxny/arumy22samY5XESbHl3/AEpKk07tGluXc5lNSvLeJ0YSzxtIWAQN8i/3a0bfUZZYCiXM1vHKdxt25z/wE1s2esWthNd2n2R5YmCsXcfw/wAO2tPQpLa61JDJbrLBj54elOolBc1jNpLUw7LRbizsNU1u6ihXTrZ41Bm5+c8fKv8An71XLaxS1Z7lYhFHJ8xK/wAVSeMdSgttG1CzjDLp9wU3w787sNlf/Zazry8T+wrCRPMT5BFljn/Zrjbclcy54p2Q3+zrLVRPI4jtzsPzdGf23Vft5tMSwjtLTTxb4Q75lLFn/wCA9KxbVrO1sAbktcXbe/yrVyw0a2vNDudVj1GRrkHbDZ8fc/iat6dJ/E9jVe87o0brxJHqFqoOnLa3Cff2PlX96raaktxCHjAWQv8AccVjaxpep3sVtc20r2otwLeRfl2Sd87f73zVuvZ6ho+ox2dwVaTyRKJY33q3y/MP95ayqpy2J5uhheJr/UV3xDYk8xVcqMd63dcsh4UsbS4tp5FMNqzXsGz5d/zN/wB9VFOsl1dW08UQnuVkRo48Zyc/drc8YTlbPVPtFmbWSaEs9tJkMp9Gz/n5q6sPOUUkaKbJfhz4zQXumXsW2W3mTo/DZ7VF8adAs9O8UQazbIEiuo94GP8AVN91iKgk+HeoeBtD8ParPF5Ud4Nse8Y2/L1X/wAe/wCAq1a/irVU8QeGLPTr1A4FwJUcfe3Af+g177iqkU0dFuZEF3dJdaJpdlEkdvDbQ7AVOWct3ZquaF4V1y6gN5p/ky2gyryH7wbruqjp81nakySlfJg+Y9/u1qi41u9J1Pw3KsWlv8kpHLqCP4V/+KrgrNwSgjJp2sti9b+GdH1PQbka5cRJPh5obueTZsKD5QvpuauI+EumWV/qA13xBpd1f6JBextMqAhYl3dM9m27v4q7HX/C2k6PrE9nHrb699kht5oLeTaFdd+XRsdeF+9/tV9ffAfQvDnxH+EXiHRbm18qwv7hnkgsovlg+7tKYXg/KGrqwqUYtswb5moGDa63a/CWFviD4QtZj4FmZYZ7DzfMdWO7L7eiDcVGC1fJ2q6VqfiT9oSDWLZZ7Kw8WXVxNDPJ8mA7tu+m3crV9nN8N7jwJofiPwdb3dsPAl3ADNq2oYzDuT/VAs23LZX5v618p6v4Sv8AW/hbe67FrHlDQJi+l2sZ/e+Vvwzv3G75dv8Au13ep1RVopI+rPEnwO+EPgbT/D2k6/B9pv7iCQG4muGImwmWd13YUbiMbdv1r4d1vwNLoNn4g8UaFiDQI75kgRJCbhIWfa3y7fur/tfNtWug8aeIZ7zwDo/iw6pLqOo3T/ZfJJ3tBu+VSv8Au7f/AB5ad8PvBXjHxFa6xFoccTaPJDunmuXJQOy7v9rnvWdVXSUXqOdmrXMuDWNT8NaVJpiawLzTp4xL84zu2/Nt3dfvVxum+EPEHjJNY8Vx6WZdI0pyr3LzBELruZtv+7trP03VDN4bdJo5U1GFWh2N93eDht3pU2i6reab4Vl0iC9mSC9DNPbJIQkgHDFlHGawjF68w4xstTY0XwxrnxH0+7123s7htH0wpLPImN6/eb7v91drbmrX8b+J7O+0HRtHijVZLSR0D7Pvq53YZv8AgTf99V0vwi8b3PhLwtd2AjiW2uY0inhP/LVAtctN4ci8Q+KJ/wCz3jQM7zQW0j4z7Z/vVxVZc7t0OeTbMY3M8mpeXPlZIk8o5HzADt/6FVzedKvLe/g3Sxn5nRexq9po0pNV1SW80uRrk4WMTSFWhdfvfd6//Y/7VZVzqX2Wa/s4z5Ukp3Qt97y93+zXmypuLskZu6VzrApPi02t3OlrLcp9oEUz4/z/AHa9t1D4oJ4H+Bsdn4cvd2s3ckiTROm+VfM+Xhv93ateA3F54e0TwC/2kyXXiWSHd9vd8PHKp+VV9R/s1oeDwJPEul649h5tpIVaaKNPm3bdu9E/3udtdmFj7OdyOZxs1qeweEvgp8YvHfgmxn1jVX0/QLePzoo7ybhAnzKdn+zt+81afiDwx4J8KfCbUdUv/Eq3/jMR+bHKj5jk/upwrfw9v71eofFn416Ff/CpfC1j/aml3V0sFqxvLdoykOV3c/7v97GabH+yB8P/ABt4Ut08P+KL6SYoHFx50cyt65QBSP8Avr869ydNVNztSbVmfHUmo3F1pUD2Fncs8g3BERjj/e9K4jSrN5NdMhgaUuSxZ/vM393/ANlr6F1LUp/hJ/wmHhJ0juri1uGtPtwTDBSvyNu2/wC1WD8O/B3hK38APr+q6vqFvqk0cswZ4MpvHZW/9BrzlSUXYznFsj8XGPUfh/pGmf2ZY6bPZ3G/z7NMTONu3czerfxf3t3+zXTeI9D+F9p4SaLSrR7fXJ7dXN5Lcb3R8f3u/wA33l+7Xlut/Fp/GGj6Glzb2sA07/R5Gh4ZwzLtL+v/ANk33qzPG9t511JHaXkXmxgeTPDh0P8Avf8AAa2lGMdJIcYpKzR0Piv4i6jP8M08LRPG2jXNxC5d48MmH349txVfvVy2oalB/Z0YE588Z+TO3d7VgWGt3VpBcaXdyC6izzxjd7VT3faNYjlnB8oJsAPZq46re0OhEoNbFuFgrIXQ7CNxwOhru9B8XF7CC382FLe1gkaPKfMT127v/sf4qqaBoFnqFhqF6buNZ4AESE/xKy//ALNc5Hazw39vPb/6PFI6rMlynyuG4bb6VlFzraSHFOW52+hw2HjrTLjUNU1S10mWytf9FgYArcY3NhW3L83/AMVXBNdxw3X2Y3Aa5I3Cvc/DFn4GtIbS21SwtUgsUffPC+En/u7h6/5+7XKweIvBlt4I8aRPYWiX+oXDLaTRne0UP8I3Hpt2/wDAt1dkKU4O1jVJrRnmdtouu+LNXGlW2n3d7d+X/wAsY2dUi/v/AO6teneJPjAPg98H7nw9olt9n1W7nCC6AH3Sq7izev8AtVz3wW+Kr/DnW7jWLgNLHInkjY2WI3f/AKq5PxZDpXxR8bm71S1u9O0p7suI7Yr9xlXd8vplc/8AfVei1yK72NEkjjcx3NnGPMz9n+VMn5RXouiXKPbIRK3lOn8PK1BY+GdOvfGNtp+lWUdlpzurSTTn5kj+Xdt9/vV2Pxe03RrHWNKtPC8vlWU0G+62ne8RB+br/vL/AN815OJba93YhTafunNalptxrcthpllZSzpFGWCRx5VUX/8Aaqv/AGfBZKkwfzSf+WOemKk0zxJqFlr0VzYOYhCpVDhflrn7W8uLbVmguR+7kJZG/u814zhzwepjNubsdZcpJ4h8PSxXGywt4Ue4CyJ87sobbtO7j/2ZttaHgnVvO8HT22N72ziWNV/8erD165uLS38guNh+Ufw7qf4HjOlWU5eUOXDptPvXBKFtUzWhVcJWexzEFhqM1zeamU4eRWM2MK3+7VrxNrsg0ciVC/lbcL/E1daYLa20Ry9xGsmQphrGbSrfWdNuJJ0DRRlVDN33dK7aU+aS5yZNc9+hxiPJcWwk8xVx82z+Kr9trgMXlhwifewRlTUR0gveTW6Damdo3d6t6Pp1pYmeC5QZAXHOea9yai4+6iZPsR73v7uOc52Rjb8n3a0beUvLJvcbI9uA/wB5l+tTWNyVSWNAu35lLYzTDpkVtYYN2F849+WWuOL5XYcZNFfXr5L7ULTynCwRkZTHbq1W9aT7Wlhb6cd05LKZGOFT/a/z/drnr7TpdN3m3f7UO7jNXvDz/bN/m4V4+zUVI3TkiZXZp32g6foNtcxyoby8kTcZGclt3+7UGj6vp9j5ck42GIfecY207W7T7Nc7xKZTIivz/DurnV+a7LP8u4bf96qpw54Fpaam3qGs3fiTWbP7M+yKH5/uffX/ADurtdD0rVL5rv8Asp5Yrgxu4WMZZdo+b5f0rG+xo1tb6g+YnaPZ8w+V8fdKtW34G1PxB9tuF0q8GmyTqbc3DbSuPx+XrtqVBXV9CYx5n5HGeGNYkTyL6d1SUSMwkwNv1rOv5vsGoJf2kquJJNskK8feP3lr1bwr4G06fRNR0e9jubi9sHKQ/ZIwIiv99328fM3/AKDXBP4YitZ3injlt50JzbEfcOcU51Kd7McopnqXw9+ID6aIzYReVLg73SRg5+XLbW/4DWxfalYeJIbSa0EeCd0huh93/dx3rxvQvEVv4e1h4Nm/yo3Q5+9GzDGf/Hv/AB6tnwjrhl+S2lLR+Zx5o/8AHa5uWz5omXw7HoZsPC8dneDVjf8AmuD5fkyKIv1qX4W/ECfwxFp+owJG2owDblz8pH/fNbOpeEtfu/C134hl0IXGjRDnB2b/AH/iqr9j8AXPhW3i/sK68PazNGrCZ7h9mc9UXdz/AN8123nUs272CcuZXZ7brH7VNt4k0xtKfRrIai8JSO5ERdUJX7yt/BXonw9+PFxqWmada3P2bzRjzJSGPy/3q+Xr/wCE9lD4w8OaPpfiQ3lvqpT/AImHl48ss+1V27v/AEL+9XrGifB7xP8ACvxjPdtqd2dDg+Rr+2iUsEfbu+U8e/4V6lKtNuzWgU6zbtY+m/EVxD4g0m40drR9Qg1K2kgMlsN8a7kZfmY9PrXxd4H0O9+HHxi0/wAP+I4DF5V0Hmi35EiY3p8w4P8ADX2rLObjw19p0nVlzFB5wm2IRJgZywxxXyb+0Z4hXxBY6R4hg0qS11q1n8u4v4XwkkY4Qn07fSu3msdr1Vj6Gdl0L4+RbMiPXNM7dC8ef/ZUH516sOlfGGhfGmfVfHfw+k1MriwdrWSZOr79q19lxssiBlIKnkEd62qRskZU2uZpEtFFFZHQFFFFAHL/ANn3X/CwzfZDWZ08RYPZt7H/AD9a6fOaheP98JS2FVSCK8U+M37Rdt4Ju4tC8OxLrniaZgohj+dIs9AdvVs44ppN7E7HQfFf4v6L8H762vtWmeQXdu6LaxAeZ8hzkfXOOf7tfMZtI/2o9VvvE3jjxTHofhzT2dbTSIX/AHpTGeB/3z821t3zf3a9N8I/s0al8RdWbxX8Vrma+vpmDxaTHJsWIf3Xx0H+yte7W3w18KWOmNYW/h3TYbVo/LZEtUXcPc4z+NFktxXb2Phnwkfhv4u1weE5Y5dL0CCcPDc20Ki4mYc/OwXcBuX/AHvu1m+MPF2heCfEGs6ToFvctZzzeU/9owqrGLbt3L8q/e+ZdrL935q+w/g/8ANA+GcM981hb/21O7s1yPn8lD/CuenHevin9oPUtL8K/HPXnimOuC5K7pJsbS+35V4XHy/d+X+HbUVLcuhLTa1Oj8MeM4vCHheW20CW+sNGMcnnG5Cyb3bczDd93/Z/vV4nY32nm5vJJ7tbWKV2lMyoTjd/dAVq7S98Qax4w8AXEcqra6VYwmb7Olv5auVVvve2N396vGZ/C+ueG7bTtQ1yCW1sr3L26PtfePvdm4+9/FXkuKm7Mxh5nqHjOx8KaXpujJ4euZNSRQzzyvxt4XaV+X+Lc3/fNdRH4V0658C3l9b+IbazRbV3eF48uWxlQr7sV46bOOWOy2SSXBmfabaIbdvOMM1elD4Q6xeXNtp2qf8AFNaVffvY3eQuky7vmVdu4f8AAW/4FVyo6XQaTeh5pmSHyOuMr8qivp79lzxtqXh7UIk0/wCxRLLhZ1ubjYjL83+z/s/99NXg3ijS4PD0d5ZWyh57S4a3SX5ip2blY1a8Bapf3TuIrO5Zgm2SZYX2L/vN0ow9R05Wa0FzKDsfozeaD4mePUNXtP7A1FLpFkjsZbLzFPHPzqct69815x4Q+Ivjo+N7rSf7P0vQIpJP3lnOPLSEqoyUUtxu+9715P8ADz4veMPh5o8F3q8i6l4We4RPJiu8v8zfd29RXcfGP4+6D4ij0W10tbrSrmN/tBvJbbe6gDAC7ck969S6tdGu6uj6e8L6/b63YAx3qXM8fyTquAyOOowKzfF+oQ3UR0Q/ZUublQyC+OInUMNw7+4r580z4r2V3eJqEGsXC6n90TfYEtkcf7bfxf8AfNa3w1+MHijx/dXVs+l6Ubi4kAjnvi2NnyhvlX6+vGK0smrplKR6nq2q22j3Umn+JbeysLHU4DbQzW7NL/D8y/Mvyjnj5cfLXgGu+DNM8PeIrqWS31ZfCdvKqW11J+9SJm4Z9n/fW3d/dr0+78I+PNJ8VR3UMGlXFsTujkjjeQW3yqDsQtn/AD9Kq3Xjixl+G/jTSby9sEvbJZvMaQAJN98/In+0FAH19qyWhTd1cmvPix8P9M8W6TpEZj1C2tbPENy7BoRI54HI+/jv/tYrpfiX8IrP4r6TpsPnWFvZRt5heO1D+an9z/dx2/wry74HWvgf4ny6LFDo0ksen2jvOl1lw87bfmP8P9//AL6X/Zx69P4ES28T3s9jE8dlBAkkenRNsikZt2R/s/d7Vo0tiIttXPkTR/2UNU8T/EPUdV8OQ6PceHNPunghTVEGyYd/3QXpx14/8dpniT9lrxL4j+OLaVDdWOlQy2qTPLb2/wC6hAG35R+B/wC+q+z/AAZpcmm3V6YfDUehQSBc+XPud2/l/n3qnr8FvZeKtJ8RacySST50+aRySuD90n/gXFL3SZQ5rXPiL4z+ENN+G2s3OgPBcaj4igSFo7+OQJFtIzgrtXt/tdf4a8z07X4LW8liuIPNSRNvX7r196fH7wt4b8HfCTxRrN9CLq/uNnmXM5/eXEhddqfT/Z9q+Svh1p+n3+mtaeGvCWp634j1AbZDqEifZ/U49V/3q8+vhY1XdBycux414mYSajGfLCo4VNy/eblv/Qf/AGaur0u20v8AsOCR7uaC5xzE0eVb/gVUPFvh0+E/HK6N4n2xT2br9qS3f7u7ltv4VoeMNZ0OF2svDclxdacsaN504C7n/wBltq/3v4q8eph+V2kjlktdSTQbCbxFq8ttZXcCPEC+Zn2blHp716X8C9a0fxx4nsfD/iK1vta0yCRnt7aKVmid9rMq7Nygfx/98sP4q8p8K+EtR07RrjxXdzxxQQBkKqfmKv8AdXb3+8tSx6NeaNjXNLu7mzSI+bM0Jxscc5ZqypOFKa5tjNxUpH2B8ffBfhHw18PNW1Kays/DEzxNBZxwRos0qYwynH3s9h9K+PZbO81W1tza2F1e3EoGyC2jaR2OM9v92rHij4g6v8Rb20i1u4kuPsabbdkLvtX1bO7nPNe//s2+EvBqC9u9Z1maw1a1HnRN9q2LtXncrH5fl2rXc6cK01y6o1er5Yni3wh+Feo/EHxjL4Y1y8uvCsBIZ1Awz5+78p2993y1r/GrwwnwP8fXGhWuo/bR9kWUTuFDlWLD5lH93a1R/F7xnca/4kn+ImmZi063KWlwRJhpsOyq4X733WT+H+9XhfjnxzeePfGF/qnkTRCRAkefuBF/hVq1q06Kha9mEIqKt1Ne5v7SzspDHJAsg6Rr976Vi6Jqd5qlxLGmnNkdJc5XP0qnpVsNyI6BpF6N15/irodNtnSQOl2bVzn/AFXf2rzVRg42FLV2Qw6bLGhMuNx/gxjFWdKuI9K0+4KJ8+dxYfw/8BrCl1m4S6MVyWZ/75brVG+1ifTw7eZviJVsMMf981zvDSg79CeXl1Z3UNzf6pAZJLYSTnchB5//AFVgw2tzprSC42rcB/ubPu1Dp2vXkij7HI6uP7rU6/v9QntnN4myX7p28srVjGLVSzLVupsWurfaUPlweU44yf4qr39v572ksksaBX3TfT0qvoeiape2sEcZWeVgu/zTs5pmraBqMNzJbmJWH3ZF352/7td0qcW9ClJX0Ma/1q71G7nSz8xraH5nuHGPl3Yxz1/4DSabY3+sXMptgXeLH3x8pqRlCeVbxxjAO3d/FXQ2OqjSWDwJtAG0l9tXK0FaJLV3oJazXmlhINTtjFgh0cRktt/rX2J+yNZEaxcwWHiqSKK6jMn2VF5Zw3/fP95v+BL/ALVfL2g+IotSuYhcTxKX+Xdc4Cf7O1jXpvwSk8P6R8SheaxqE1lH5fAhnI2uv3fmT/P/AH1XRgJNTaZdOLT1PvC7TU7bxpYT3U9s8KwMqIkbb34/+K/nWB8bNfsZNCi8OXcEk13qkqbEtyJGRFdSz469Nwr571z41XuleP3ks7m8fTHytvcmRy8a7mXv/DtxXpfwp1TT9U+Ls1+t9c6h/onM+oBSySN/dYfl+NfRKzOk9G1y+0mI6LZaZpM8s73cO1xaMh2L1+cr6Ctn4rtqM3w/1q307Tpby5mtXjUK6LjI68mujbS4Z7uK5lZppInLw7jwmRiua8cePE8O201lplpJrniCRGEGmWo3tnHV/wC4lK5cVY+X28A6xrXhRvG3jnUvt3hHTE8200qW/eTkNt+b5Wyd3y7f+A/drzLxl8YfiP8AEWwm0/4f+F73TvClsmwpYW/yuPvMGYcY+98q/ertvC/gTxl4k8U23hm+0WdYLORri+trmQeUu/2Pyru/2eWr2n4lfGbwl+z/AKRZeFtGsba41a5HGnW6ZRM/ed9qnJPp/wDWBaV9DKTs9dj4M8Ua94s0fQ0tNVubrSXugE82YNsA/urjij4avrHhfxFb2/hSI69eyBXH2RCVOfvLz3/+Jr6i+PXxC0Txronh2PxTEyWk91E9xZx27xbUUnftZ1DFdu1v0+nivxM8TeD9B8daFqHw8f8AsuK2HlE2sLxs+7du3M+35V2r/wB9U3HXcG+pB+0Fd+K/F3ifwxpev6JFoN7bRs8cLz+Zv37RlsdF+Ra5/wCKupaxYeArTwdcwRRXP2hGF0kmfK5U/Lj/ANm+7ur6a/Zl8Ea9498ZXvj3UtZLJA3kQrdQ+b5iY6Dldq9+P9mu5/aK+HOmeOPhprGqwaNFea4CLWN4U2b33bFP/Ad3/jtQlZtMI6nxh4I+H+u6hc6fpeked5sgVJLySNnX/aLY3V7x8Q/gh420PTbDVPEmr2F14et3iEz2SiN0DMq8japb/wDa+7Vz9mL4hXfwv1S78H+LNMeC/CKxG4O+w7dp9DxXuXxah034seFksJdROk6LFMJriaX93vwCAhz/ALRqZUrPmezM1TTd2eIePfgn4O8EfDPUPFwvrt55bfbYw/az80jjah4+Y8tu/wCA/drx34b3+r/C3VrV9LjknvXTePJBeV36/Nj/AHq0k8L6h4x1uOy0a7i/sLT7gpBqOoTv5U212UeUO/T+KpPDXxS0jwJ8Qri91lxeRQ+ZELq25Uzfw/g38P8AD81YcrUrwNeWzvEx/GfjPxL8Y/ivp1r4wnlgh04qiW0m2NYst/Evq3y/NX2Nrfx08K/BXw/o2jQST67fSxAQWsEm98dF3Nz9Pwr4Fg16/wDiZ8SNd1G0kg0681W72wNeuQiD7qLuC/wjbX0l+zr8GLLw94slu9U8QWGt+J1j3onmM6p/usV4P/oP+zXbCUftIrS+u537/Cn4g/H67h1LxxqH/CNeF2ffFoMOfN2f7Q9T/eJz/s19A+EvBejeAtFi0vQtPisLSMfciXlz6se59zVv+1Dp1mJNR2wKNq7z0zV+3nS7hEi7lVum4YNS2UrHzx8PPhvLY/tJeLtX1CYyzshuo8dDvZcL9B/SvePEugx+I9BvdMl/1V1H5T/SvMfi94+s/hpqlnf2G+912fEZ02CPfJLH823PoN341y9n47+InxC1ewtVjtvBNs7YaSQl5GO0nGN36UPUlLlNr4k/BnwhpGhJfC1EBtiNkLSBIT3O5Rtz0rkNV+B+j+N9DtPEPjLVoNKKW7Jap5qwrEp3bW/3vu/L/s7am+I3wgl8ZWF0l34x1rX9ag+aC0+WOAt3Kr90LXUeAfg9oyeH7K4vdEurm/XasiancGaP/a2qPlxSvpYObsfEX9vaX4Kt9V0eOX+0be3vXW1vGQjMWf4V/wBrb8v+y35ereCP7Y+PHiCDxAQNJ0zRozFZR2Mao5l+X5mbb/u/98/Ltr6W+JnwX0Txj4TNjPHp+m2guEnma2jSPZGPvLu/z0pw13QPBvglofAFjFcppy5220H7sqn3t8hH47qVruwSXYw/BMXjzwJFf32raQNVvb3B3h/MmVF+6nydB1rw74xfEz/hIPHFxrWraBeaXJZ2n2eyW6T5Yn+Y7+V6/Nmu68Tfth65BpedM8IzC537JLmT/Up9GzjPyt97pj8K8ruIPFH7Uniiys9H0aS3s7A+bd3OoXG/LEbfmb0+993725qynHmVmUnynA6Bpfi+/wBQlHha3jU3PzG5crt2t3qo2mXNprktldyiW4hnKXEyfOpP8X6V7p4u+Gp+EGoWdhNqiNLJDv8AOt0ZPL3bh8v/AHy1InwN8JQ+EZfEF54puUnmRmWzidA5b/4r/gNc/sVexlJ8zseQ6veWHhX7Pqd3ZC6soh+7i34Z3/2cfNu3Vt/BLw9qmvXd5c6poUCxalJsEUu3fHH/AAqhfdt21heP4vDml6jplvpSajdPB+9kuNQHzL/urt+9/tVP4Z8SX/iTxJPdz3H9nWjzKsJQ/NEi/L25pPkpqzM5RUVY3v2iLTw54MSPwZ4L8P8A+nnYt1doPMmBPON30rC0zwZ4g+G3hiLxDrqRpl1WGzlT58n7obNdp4gFhceNLDSNO1uJPKhVrq6ZN7LJuyjq3qu3/wAeWue+Len6x408SWVnp8+oa3p+m24leYowiDqvzN/vf5/vVHMpfCNNNWOR8P8Ah3WPjJ4m8uTW7bTpZfnd7mP5fl2jYFG3t/6DWJ4l0ODRdZ1HR7DV7fUY7H5nukGEZv4lX/arTl1zQPCXhk4kln1+ZNwBOFX/AAFehfsq/D5vHfiFr2+8NHU9OTMjSvtWJmZW6599v/j1EqEaj10JmmnZHhmlaxeWkMqQFVmUfcflvlr3T4aeFbbxBp8uqeJLu4utMjK5sLNXDTf8CHzELt/hr17SfhfYaZ8f7j/hIPD1vbaPdpssbddoTC8Kdo6//tf7Neja/YX2ha3daZ4SmsNHiu4VYPIv7qIfN90bTz0OP9quiFJQXushKTVmeEfDbxdYaB8T0utLtG03TB+6S22NM0fy4yuV3f3m219X3PxP01Ai2dneaneyruihS3Zc/wDfXSvFJfgze+FPD+nyWbR3GsTXaiO5+b9933bT0H/xVe4aPY6pHrNncaoItwjCEIB8p210p6WZ0xVjyPxJo9m9zqGv+KNG1Fdducpbg4MMa7vlWvcfAhuv+EYsBdx7JBH61e163gvtOmt5hG4YcI/rVPwel9HpPl35jaSNyg2dNtOxfWxo34jW2lku/mgAO5AM8Vw/hPwnK+sXXiBJRBbSsfstmoyuz1LH1rvNRuDa2csggkuSB/qoxlmrI8E6nNqOjA3Vo1lNE7J5L9QM8UgNLyTeadIrIEkmQ5FRW2ltZ3Mf2crFbrHtPck1qDpS0FWGqCByc06iigYUUUUAFFFFABRRRQAUUUUAFFFFABRRRQAUUUUAFFFFABRRRQAUUUUAFFFFABRRRQAUUUUAFFFFABRRRQAUUUUAFFFFABRRRQB4b4w+Gmo6j4WutLs8pZync5++xxu4/WrFn4O0Sfw9o2hw20ZuRLv6cr8vzV65NOlnZyySAeWoLGvOvhrYfbtb1DWZI2/eSFY93ZR0p2CLsdvY6DFpdgYQd3yhTtGPyrPl8HWt7p00ckSs853F37D0rppVDps9az9YAjtJDvKkDhUouJu54h+0p5dt4W0/T4btEuBJt2j+DCH/ANCx/KuW+B2m22gwanFq8cDTmBZXkmA+7/crpp/AVj8Q/FF75smxIv3RMg+8QzfdbBqh41+BtppOm+Zba3NK+wKYsZ3r6LWTSvclpX1PJ7zwQ3xm8eXFjZ+a1vG5TzYTsyqnj5v7u3/2X+9XOftCfs9aR8K9I017B5nupMefvfev/wCv71fUHwisoPhzbXNtqFmbO5kIZpG+8Fzna3+eu6sH9pL+yvHeiwWNk4uLs8FkH+r/APr4rKtQjOLVhLTZHweng6e7055EYMkQ+dc4rGh1XUNGmjCQSY7beV/4FX1P46/Z+t/CPw3t9UuTdrrE7BBC8+1YuGK7lHX7v/j1fMltc3Oh3dwLlPtBd2Yo/wB3GelfN1ML7N+8ZqDkmzV07xBJrVm/29Ft7gHaFx8rf7tZF5p/9mp5cnUuzbv4sbq3ND8L/wDCY6lbyW8n2WKQDesm3an+9VDxDpcml308BId4SYt+Dt4bb90/7tcdSk7e6YpuOiZVsrsRPsPQn7orQuXuIIjLE/yD+EnrXKJeSWkz+Y5Z87unRa2t/wBogg3yHyz8wrCCknqaK7ZYXxHcfckG4n+4MLUKyme6APzb/wC9/dq0+v6cNHks0sF+0h1/0oyfd56bdv3vvVjWGpn7bEkcqrGZFyXA/wDHWqsVBuFht2i7o6600eSy53s0ZG7lvlx/s1Hr2jxazbxvg/u/mQf99L81bP8Aa2nz6faW+DFcoXaSYn5Du+6qrSWcaLNGAd6E7QK8SFCSqJweo4NtXW5xGkWGp2SM9vL/AKN5h/cun3v87a9X+DnhnTvFGvPFqZFj+7X5n9Wb5v8AP+1Wn4o0b+1fDlnPpmnpZC0hUyStgO8nzf8Ajv8Atf8AxNWfhv4bv9Z0271XTJYoZdNTznZ87vl/u19pg7wavqKnNp3Z9o/DqxuvCkEWn3V0LuDbshn24yOvOP8A0KvQnvFRCQGf/dFfIXhX4/nRYZLfUYmefG0Svyq/7y/w1V8SftD6nIkn2aWVkZP4OE/8dr3ZV4xXvG8Xd+8z6Y8ZaS3jzSn0tYgIJOrv6dM18a+IvhjaaN4j1G3+2BRaxsw83cd7A9P/AB2rWkftI6paPKILub94NrxIP8VriPEnju78Rym5hkdXyFOzJx/vMa83FzpShzyQ24yXK2cv4xhFpmDPlF/lVl/hrDsNNuLy6llI3Btq/KPlx/db/wAerS8W39zqcqT3IXI2/MvGeNv3a4+DUZ7KQhZHiDDbt3/er5qTi3dPQ5JptaGteX7abOEkflW6A/w10EPiW3fSy3mL5mN3/wBauC1XUrefTZIruLz5PvCTfswc+1ZGnmSCV9h3huvstcNegqr9xgradzq7+8ScuN3zuN2w+tdV8MPjLP4SEsUQhurS9Ta6Pw3+8rf/ABVeau8ju4HzDHNVvsw2PNjaV+bHWvUwzlSSSWo3eW56Drd9balqc+oWca2ryE740Pyhcsyr/wCPUaVIlzNG8eHkzu4rhLO5uLtN48zYflUOMZrtvh94A8Q+PNTjttEiMtyH4Ayf97+GvRWHniJNtGihzqzNnVfD17rNuEi8zJK/c7k/KvX/AHq+mv2dPhQlvpl7PrdqZntdpSbChUCr83X+LP8A3zVbwt8L/E3w607y/EOlWl9NeDZD5LKxjYf3fl+996vZNQ8A+IrfwrHpXh944jcp5txJMcDcwXI/z6V79HDqlCxqlyqyPj345XKeH/FVzeeHlayt4zuCb23H7vo394GuPT41eLJrIlzO1thVE8ad/wDZ+9ivqmw/Zf8AFV/eyyapqFlAkmf3kY8xhu6muosv2OPCotEg1O6udRQbicKsZJNaKnZvUuKSPijTtX1nxPqKCOQ3VySuFf73/Aa+3/2b/hnq/hWwXU9ZeRJ5l+WFzg898fl/nriax+xro+j3EWp+DryaxvoCrrBdPvRyPftXpvhj4j3Vp5Wn+LLGXSb9Rt+0Mv7mQ/71axSii21ax6VXG+P/AIXaJ8R7DyNShKzqP3d1DxIn4966yCeO5iWWJ1kjYZV0OQRU1S4qSszM+BfjT+zJ458N21xcaXAmvWIBbzrYEuo/2ov/AImvDdMu7rSohHcW7RSRP97Ydw3fwt61+teD615j4v8AhHouuX935mnwCPU8JPIsS7kPUtXI8LBu5Mlzbs/Pd7y+e3yMMh/u8LXPax5txE4kV1JH38bf++a/RT/hmj4e2UloI9HijWL55JGLbn/4FXRaV8E/AWnyLPDoFjLIOVeYeZj862WHproSoqLuj8qYY7j7cgts74/mMUkZCuK+svBOvaVe+GI4vEFmFgtbQJYSk4Yvu2t8v3futXrH7Q3wE0G60MeIdJ0+Kx1G0Zd6QJtSVPp2xXa6V4X8HeM/AUdnBYwI8duqlNmJY3C960jTilZIuWu58R+I/DcniDxnIjyO/wBtmLRv/Gvsv+70WvTbL9kvRNL0q41PxDfzxW7w+aLYby7t+P8A6DX0R4F+D3hGwkivHjF1qEZ2qzk7k/2c969SGmWbRlGtonU9QyA1UacI7ISSSsj84viz8DLPwp4dttU8Ma2NUiUlpIGQb41/z/DXk/hfxFqIvEgFyIcOu8oCflz9361+t0vh7SWhZZdNs2i7q8Cbf5V4Dr3wH0jxh8R4dW0jTLaPS7dsTpGoRHP+f60JJO4JE/w4/Zv8N6Xp2jeLJ7iS51kIl01wo+R8r0216P8A8I63ic6lcBIbe6dDHBM8YPlt/eFdBo/hCCzsPIuP++ImIUV5D8ePD/jHwjpFx4g8I6pdSwwr+/ss/OF9V9auc4xQ0ubc+XvjZ4L1XwX4uudL1QrciTLJPD9wq3O35v8APytXH+GPBSa1eRxGQMB8+Hc/NjtW3eeJNX+Kt+Dq93tvwNglcMNuKq23hrWfDGqpaXDrBIo3Rumf3o/vCvn61nU51sdFSySsfU2n/AXQ/F3w50/VfBrnTNajT5o5XyryhcMj+hz3rmbP4g/EbwK3/E007ZBCdjB2QEKnXgc/8Cqp+zz8Rrjwx4sWynd20++fZNF6Ptyrj/x6vqfxr4F0vx7pD2d/HgnmO4i+/G3qpr2ack4qxzWvuXfCeuw+JPD1jqdu2+O5iD9eh9K2q8x+EngnWfhw95ot1OL7SXPm2s68bD/ENvbP9K9OrUoKKKKACiiigAooooAKKKKACiiigAooooAKKKKACiiigAooooA5L4g+J73wp4cuLzTdKl1i+CnyrWM43HH+eK/Kz4i3Hiu18TTnU9O1HSbe+kLeXMjxxH5v7vQ81+hvxe1r4ptqM8Xg7w+jW0MZAmmZCz8/eXJ+nFfIfxdi+LN/pcx8V+GpktrUmZzBAv57h/wKspRu0+ptGryL3dzyHTbXajpG4znJH8S1pNoeo39s4t45Jxs+5CG3Y98fw1zVpperalrcEmmWk9wIiGnSOMvlP4q+s/BHwg8WQ+E7jV9Ot4beH7IZi1wCwdR82F9/l/h3fNXN9SVR802eZWlrds8F+FPwkk+MPiQ6AmpzaNd+SZYZTHlSw69eq/Mv+enG/EXwr4z+DHjk6HraQ3UViVlju7fhZFP8XP8AnctfVfxN+NfgvU/htZz6eRp/jzTkTMsaeXMsyABsuO26vlrUfiVc/EzUI7zVJTPenCu833H/AN3/AGamtSpUoXS2Lpc0fensJN8SH1CzlE8H7sjjcK55tVSa2uPMfbIPucVX1sxrcvHFhkyc7fu4rDurghOCcn5a+bc1Go2kZSm5PyOoh+IusW0MVuNRuPs0R/cwo/yozf3fT/gNc5qOt3epaqFkBQDrk/fpJrBIrmzSA/OcMd3K7vStLxn4Zu9Bm8y7QLPIiOdnpXpwqX9TVTSdkYSIdOlkeRyxPUmotfuZVu9Lv8RrEF2u7D5nH+9/s1a1H7Pc2sBDli3zSAjpWBrkZs7AJhpbds5TP3R/errw8rysy4vW56zcDxBaeEZ7aTQplstShE1lckYXcu1mZf8Avpf/AB2uA1GSW5hj3wFbgfIWAxu969Kt/wBoWJ/2eNI8HPp7PqGn+d5d/wDK+1H3Bdv8WdjMP++f+A8LpusRXj4kwsZPp09q6sRBW5huMmm2QNZvb2tpK8ZUSfKeab5JSbIcKhrpoUgvLQQSgNGp3bazdQ0eJU2W0iqifMGbndXiVUmcb1dmZrzgIQR8/wB35aoxz7ZuUHHqaW5wmzEnQ1WZ8Pn+dc0YKQ1C5qalfu0CCLKD1qtaag+m3AuExvxt5qhNdFvkJ+Q1G0xkXZ2H/j1aexbJ5WaN5q9zqt2JTAqEDaOMK9T6nNbzInlwbJAm12B+Vj61n6VJ9lt97y/vGLfe/hpbqUEnyzuPqPutXRZxVhJ2ZHb3MttnB2+q/eqxveX54w+0Dlx/DVZ5DbclC6v1qNZgoDZ+TP8ADW8ZJFykXJ7+R1RYwPMJ2n/dqvYeRLe/Z7iUIXO7ntUbokr70fZ9TWdqs8TqnlktKPlL12U0nuUkL4peeK/jgiO+CE7eP/Hqz9ShS6lEkYOUTb83eoXupBC+cs+eSf8A0GnwmSfom31roSOlbWRTjhk3cfIfarmlXD2Fw86EsJBtJY0jwlefSpbaEmbHHXihuwX901dN1B7l/Lxy7/eNdpoa2kMFwlyI/MUcK5IZf931rkbLSpVvMSjyABu31NepLf6TPcCUKYjtkRuWI/hrnbuZ2T3OwnezjW3MV6jbzt8pc/Kf9qjWJUt4BFEQ3mDkiuetvCp/s2O8j1AN/FhPvCrsKSPpqSS7+ehYfe2/erGSs7olrWyO58DmLXtPNtJIYp/4HxkE/dwf97+9WJrUcWiX13bF3W4ikKvFn5d1Y/hzWJNLv3kOfLcbcdGX3qPW703+pTuMu8j7w/Vj/eb3rnilKTTIS5mbtpK82JEPIH8P92tBLTU3AlgKT46hj8y1hWCT20zwPlCAvymtrTNau9Md40dMkHG4Zb6UopRqEWsz2/8AZc+Jkfhr4pQr9pGnregWs9zNwiJ83zfntr9MLCZbqzhlWZJwyA+bH91vcV+eGk+MPA/xC/Z9GkajbQxeO7GJ3tZki/e/K275WC/d/wA/TkPBv7Rvj/4fZ0jTdSna0ZDzcHzPKGPvKp4r34tONzpoq59mfHXw4PjlrGn+B7HKx2M/2q/vl5WDjGz/AHvmr074dfD3S/hp4btNH0qBUSNFEs4QB5n/ALzfr9Kzfgx4ZXw/4F064lf7RqepxrfXd0x3NM7ruBz9D/OvQBg9qLI7XN8vKth1c/r3h2y1nTr6wvIlm02+QpPEegJ/iH8/qAa6CkZQwwelMzMLS86UINKlLOscYS3mY/6xFH3T/tgfn1rWtoTArLu3DcSPYelUdR01Z4TGzskeQ8cg6wOOhFJpOqNcmS2ugsd9Dw6Do47OPY0Aaq579ayfFM81voV59mt/td28TrBB/wA9H2kgfpWpIG25T7w9e9cFe61NffFizsoMy21laFnHZJ33df8AgFAHgXgv4bp48/ZdbRLaFbfxPpV9c39va8CX7RHI3G3r8wYr9cV1tlq+kfHb9mLWY/EUEc99pmnzpdCRNzw3EUTbJR78f+hCud8T6Le/B39o7wjcWN1cHRdauNr+Z9wGR2EifhuVv+BLXefHr4bjTPAnjvxB4buZdK1C702V76CEDybrCtuZl7PtLfN+P3vmo+FXKitT5t/4Ju+DLyz8S69raBjpsUZti79N7sv3f++P/Qa+zfi94mn8O+DrlbBHl1W+/wBEtEjXLB3+Xd+H88V4j+wt4curT4A3bIVS4utTluIX9dmzbn8V/Wvp+W2guGikkjjkMZ3ozrnafUelEviZdSyk0jwZf2fIJ/gjqml6+ouPEl1BLcvqCHM0cpGQgfv0CsOhy3Wvnn9jT4Z6jL4uuNc0jULdL3Q5/wB5Z3O798ku5WOe3y7q+2/CevXXiXUtVvWRotKhcQ2fbzMbt7/yry/wh8Jf7N+MF/4w8G63arod+7NfWkfaTdl0wOxPzD/63zC0Mnqeg/FD4XaP8T00WHWLb7Rb2dy8jjdt+Ro2UjP+9s/KvzqvtK1P4c/EDV7S3ub3SxBfvaB0f97FDv6bup+Rf/Ha/VOvkr9tPw7pk7eGZPs4tbuS6IuLyKMbjE3dsddpz/k0mrqwH0J8KvCVt4K8B6Vpdpcm6iWPzfPIxvL/ADZ/Wuxrzn4P+FtW8IeGY7C61tNd0vykexuNpDqhGcfT8fyr0UnApsSPg7/gpT4ZhbVfBOtQ5+3zRzWT47ojK6/q5r6J/ZQ+H0XgH4L6NC0Iju9RT7bcFhy2/wC4D6/Jt/Ovn/8Aam1JPit+0P4U8F2kgaOxeOCYjnbNK65/75UrX27bQxadZJDGuyCGMKqjsoFXNWSi0ddSPs4RT3Z514d+AfhHwx4m1LUrHS4BDf2n2e4tJIw8TtuyTg/ReKztP/ZZ8AaXeTXMWnT72bKAz8R8/wAP/wBevWbVWWHMn3mJJHpk9Ks1nY5SGFPKiRNxfaANx6mpqKKYBRRRQAUUUUAFFFFABVGe18sy3FvGouWHPbzMdAavUUAVUaK9tQxAeKVejDqD2NYvi3xNp3w98J3eqXO2KysIfljBxnAwqitwmO2ibkKi5J9u9fPf7VHxB8M3/wANrvRY7+1vtQu3Qw+RKp8nH3n3dPu5H0LU1vd7FxXfY8xm/bC8d+KvF0emeFtIhbz/APU23leZI1d5f/FX4sWXh+S11rwM11JqMUsaNCjbkXGDlB9373U14F+zj4n0XwF8TYNb1KZ3sVtjbrNEu9UcjGf/AEKvs28+N/h618RaTZx30U1heRtvuVPyxPxt3elRGo5N6aGanzydkeCfDv4m/E7xl8OtYOkwWjWVkv2aWZx/pEabeqf7qj/gNe729lq/gH4N6ydb1QXWo2+nXEzT5+WNvKOBuPU5/wA+vl/gDxbo3hK2+JmkQyRRGTULlrFR8ySx5baMj1Brmf2kfjFq/jeK28E+FJbe9h1mONt0B+c4Xe6M3Rdu3NaK1rsm2up3/wAO9X8G3/7PNhpt/eWUhs7SQtDOV3JOd7ZA9cvXkVr4t0+28Jx6C8ouLy5mK3r5yph+UqNv1VT/APtVl+H/AAI/i74da3rcmLCzto3urGFky0yRfLLtx3/hX/0GvM/CYWz1F4MHyyHuN7H5k+XPze//AMTXmV68U04rUzUoSlZan1t+yh4ok1G11XS7y6EkdtLjTo5G+ZV+bfj3wU/Jv9qvf7jW7G2Mnm3cKGM7WBkG4H6V+bvhjxTe+FdX8tHe1+dWjdJMLIh53bv/AB2vsf4b/DzQrfUbDV4NbnvtRuo1uZIHdSmMZI24/vN/OuihWVZPuXzxi7DNR0nxb8QtYN7oviuHSrSGSRI7cLl4lB27mHXJ+Vvx+9XjfhXxX490bxz4ojm8RNPJoiSs+9PMS52H7i55+bb/AOO16B8dvF2m+Hr1X8Ka7Dpus8x30Vr0dCV+9j5emff7tfOU0kkOtwahb6g7C5kdRyfnfaxy1a1Krp9DRysrs+/fCPiNvEPhLStZlQRi7hWVwP4M10RFfPX7Pnxe0RfDg8P6rffZ7+BiUin+6sZPCL7L/WveLCaN4U8uUSxMN0Tg5ytXF8yUkZxnzK5meNL82WgTpFhru6xaW65wTJJ8o/x/CtTStOj0rTbSyi/1VtGsS/gMVzt2/wDbvjq1sx81rpEX2qb+75z8RqfcLub/AIFXX0zQKKKhFxGZjEJFMoGSmeQKAOE+E2pXWrReKLm7eXK67dQxxyNny0QjC/zrtZ7+G3nhhZ/3sp+SMdT7/SvO/hvrdtpnhvxhqk5xbxa9qEp9T8/Qe/auv8K2c4szf3wX+0L3Eso/55r/AARj2Ufrmm0B0NFFFIArE8Vos2lrbHOLm4ghOP7plXd+ma268u/aG1xdA+Gs9yLiayzd26farcHfD+9Ul129xtoAj1HUtJ8Q+OtRkuriJtL8NL9ou3ZvlE23ARv93DNj1218UfEvUdX/AGjvjXFZ6Qogu7q5ENpIG2p5MW7cSf1/4DXXfFHwZrvwr+GWm6vLrjPbeIbt2urZ1y6K3zozP3+RRuH941wvw08UapoOtx+MPD3h671S5sFlXItXdIyy/MWIXjj/ANCpTly2jFGMnbY9y0yOw+C3ia8u9FshLoWqND4c1ESyYkgvBuyf0cfewevpXssnxn8L6P4r8RRarqkVhNDHBDFDKy+Y64Ynaobnl6+Gdb+MGseLdC8UWhs383Xr1L23kRCiQzq+/wCX5du5tpX/AL6rzrUPENx4l1AX97cXE95IipIty/zNt7NT9pCmveIUFF80j9JL7xN4e8WeOPA/iLStRtruWG5mtZUVtrYlhYK+D/d/9mr5H/aGmsZvjp4oubF4GsI7qGFgE+V5tmHGf9/du9a8V0/W9V0TVnubC4kt5ZBt+Q/w/j0/9lrr9N+KNpY/CjXfCaW8z3eo3S3b35w7q6MrIN3/AAH3/wAMKk6c4NQZo3G247xbN/aWbd7SHTbOItKLeOMIvP0XmvPFv7fTry480efAibUZ/wC961J4n8WyX8ySTyFkX5AFHy/7qqK6zwR+zb4w+JXg+PxkZIbDQorwW1xGW/epCxTMuO6gPk/n0rxqWFnVu5uyMLK9rnl97Mk/mSAI6yA8N92tmw+Oniyx8OyeEYtUl/sqSNfLtIyUVQo+Uf7tb3jf4djwf4t8QeH4rj7VHpd15IuXClpExuXp3rnfGmlW1pplnLp4QXtuN+F+8zA/xN/tCtISlR+BaE603dE3w08NeIfE+t/2RoEdxjyWadnBRETHzuzDnbhvm213vwZ8GW/hj9p/R9G1meJoNLk+1XE6Odh2hXQqxXna23/vlqu/Drx74OsLKzvXnk069uIWt3dHdJogy/O643Y/4FivKLjWbCLxxrf9lanNf6eLjba3s75ldMKfvf71Ki5OTnsNOT1PUPj54hi8X/tKeIbiS4fUdMtZfIjG7AZNv3Aw6D/dr3L4T/B74Or8CtDl8Z3trZ6hEZLiZmvQjtkttTafu8bfu4bI+9XzR8MPhp4g+MHjkeHNCmggvJoTcz3NycIiBuT/ABfNX094j/YANh8M7yWy8QXOp+LoU82NDhbaTHVNrKWJx93kV7Ck9He2l/kVZVJJvY+PJvCV9qmuyW3huCa/xNNcW9lGDJK9sCxw2F54r7w+Hng7x98W/hJ4b8R6P4xTw7evZSWkdvDEU/dLKV2NIv8Au5+6f8PBv2K/DGveKvF/izU9MMKX9lpjwQvcjcizN91Gx/Cfmr1n9kX44XvhzStS8E6rpV3dT6TdSB4oE5slDfPv9t2f8mrp+8rRFtPTY8n+Mv7I+reEPin4dibxSuqy+JorgS6jfxlSk0Sb2z8zN8wx/wDW7QfCbwPe/AvWvFPjaHxPpGo6lo9lmKPd5iTbt26PG5drbUHr96vY/wDgoh4H17W9F8I6vomrzG5F8bGC1VxHsaVS29XGPl+RQd3+zzXyv8Iv2dNb8c+AbzxXqPiyPSzaXr28+m6i7xqWD/MrN9V/76puHLaRtOCluepfG3486J44+HFxdeJ/BNvB448QWoi0+dLLY5hYfupFZ9xKr8rbv++a8C+FGjX/AI58fW/gye8k0iWSR0u7hxvWPb/e7H5q7P8Aag/aJ8JfF7wzpDRaFcad4h0eMWVu6bdqc7l+b/ZK/wB3+Jv73y+TQahc+HtbOoPKUu9atw8gXlwN27/4muaq1pzIzqK0NDrvFvgy88L+KfEHhie6i1F9Jm2C5hTCSIyqyHb2bDL/ALtZ+r3Vw+lW6afBNFZ2tuIb+dYWdIfNZlXzXHALNu27v4q3raPfYyT/ADTXrf6xXP3xjo2fyratfiNplj4C8aaVBpfn3HiO1t7eZGKjyZY9219p47/+O/LXPST579DlhN3sj6R+GP7O/wAOvFn7M9zqNjZK2rW1i8r3aFXKXMQYs6MRnD4+7ux9K7TSdA1LxF8BtA0TQNWh03xHdayou5nfHkMgldFO3p9yLH+01eR/sZ+JPF2ifCC7tLfw3Lr1jrN5PpsILYSF8KAZT/CjF3+91IYV7B8Mvht/wiHhHxl4D1fWYItb1OBJROxKfZp2X/RwXGfukbq9HSTudlOWtz570XxN4l+FvxS+x+IgdS1fRdREsiedmJ3fkSL2/wDHflrC/ayttO074yXHiHSr37RFqMaXEjwvuWKcu2+Pj/gJ/wCBVl+P9A8QfDT4panpHia4N7rAEUv23znkF0jfdKk/N8u3b/wFq5Px3bXmvXVhGPlj85Zpn6/Jj7qrXmYnExou3UU6vK9Da1vSNa0vwrpesX4jfSr+RGhRgjuj/wALK3Y/e+X/AGaoanpWsap4Pl1ywsriWzhmRJLpUPlJlv4m7feX/vqvRNFvbHXvhVd6Zr4dLKa6Wa0u4ky0Eq7t2z5l/vf+PNXR/BbUPE2teAPE3h7w9okeuWLWvl36RpnZvDLlB/E3y5+X/Zrlw7U587OarNzd0fWXwL8Gz2fwB0KxWf7PcX0CXkksZwyF2Vzz/ex+tdf8RvC1nefC/VdGt4ore1WJdkMSYX5HV9oA7nb+Zrzr4C3+up8Ori61idzawwRx6bENoQttK8bR97fhcf3s1vePL/V/Csuj/wBr6gV0vVlawv72JMJZOV+8vU/MuV3H+7n5a9+99jqopctzE+FXiLTI/ix4806zt4dNlYRCzsnAjxsT5wFXou70r5F+I1nrXjzxNqdz4gtIrK4e4bMapsaUiVhu9zvVh/wHb/DX0/q3gPwl4S+J2h3ml6tJZ3UciXF3qtxd+YvklJUKbjxlmRR/wKvlTx5e67efE+2kjuBqkWl6k9vYbB8s7ec2xVx13f8As33vlry8ZU5KbjEqVkncp/ELUb3xh498JT2cBs7iK3/fyxv5eWHTaR0+61ReHtWjuNSu4JXKzoWco33x2bdVb4k+FvFeo/Ex/Dhij0nWCf7QEwk/dIjBi21h/Fncv+8tUNHs7jw9rFwkl3G9z5LI8rD76fxL+deBVqOdNQZzXja51OvXlnYKht33kpuPPzVkeG7yfV7kxOCssh2jnPeuamvzF4w0yO5lD298WiIzjDfwmtLTNMvBeXrlzFDE4XfyK8BYeUal4bGcpXfumtqd6mj+Mrvw+dQiQxbc3D8Jgjcp3VHbeJIL9xLaS7pdPkKkkYV1/iK/71cVrmmRah8RbLzLl2spYHmdt5+dg38XrW5dCziSW2s40fKd+v8A31XtLVWKTbdyS5nuHs7+Q3dxZWUimYwbyInxzyv3Tz/49XI6Jef2rfu0xjeBxtLMPmWu6tfCtx4ot7aygupXeZCXtokyyr/F+le2+LfD3gL4r/BmS9Fkml+PNMtRbwGANuZ4dvD7F53Kv8XTd8te3hk5Q5EwUpSdj5uW9vdDvPs8c+6A/cZMd+1d/wDCz4ieJvhhqsdzZytJLcKxZ/J3F16/+g/+g/7NSD9kv4r654fs9WtbK3iS/jD21v5i+a/y7l3fN8u5RurmPh3451P4aePLKw8dpKkmjz/Z7i0u4A7bf4lZT2/+xrb6pODTuayjKySPoH4gf8JTo/hTSfjfLqos/EckiK1hJEqb7bOEcfd3/wAP8P3W/u1D+1Bd6p8S/wBnnQfGV9q9ndmA+e2nw2QSaLeu1/n3Z2/L8y7efwpPjl8WD8c7PRtC0zRxa6THMrW6o4d7hijKqDb90V872eq3+q6PeaF595CllJIhs5twZcfeDL/sj/0GvSdRQhae5s4u257h4p+PUfjX9n5PDSaRb28ulLaeUJLjl9hXhRtxjbn/AIDXielXkGsfEgXNo8WkbgWgluH8xImRGbbuP8NYdt4V1jW72zg0yGS6nvr1NMj3bhCZzt2ozf8AAt1Q+N/Cuu/Dzx3c+E9ZtBb6panaZY5N8T7lUrsO3nhq4613FSS0OeWyL3xR+J2s+P7rTtR1u4e4uIo9jK/Gz5cbtv8An7zVv/DrQdngoeI7h4YrbQdStrrDph5klfY7K393ftrzPX/DGq2Ol/2jc25l0qS4FvJJIfuMR8o9/wD7Kuls7u5vPCV3YZ2W5+fCnjA/hrl9vefNJ2Qk3Jn2L8fv2hvCum3Om+KPC+rofEawizkhMZKvbnfvRx/ENxXp/d/LxXwT8WZ7Dwt4bku9Ps72z8PXVy8FvdnDxM+7+Ha3PzA/8B/3dvkXhKGDxLqVizkRoSnznj7rfxe1d3rOm+d4ieRJN2Pk8xB1A+6dv61v9bp83LFHQqkUe2+FP2gNa8O6HHomneGRpU2qzSTNefZfLaRWZnba3TjJUcfLXYeBXuvB/grxT4+sNW/0X7ciNpUwyJE3Iq5P95XZgvH3VrxiX4l+LNd0qPRItDgvbv7Ul0moWUmx0lThW29jt/u/LXpvwT+Hlr4z8K67oviaaSw8by3f263S9ZgNnXlf4slX3f7O01205c7v0Fz3Z6bY/tNJr11Dpt5ps+hvcR7UvC5272+6V/yfwr0HWfDw0v4haB4jMbM1zbnS9RcAHepHybvbf/Kprf4a+HPEGkSS3eiRwm+RZPI2AG3bb/B/dP6Zp3/CCazYWlrp+nazG+mW77o0vY97gehYfe5+lbGq1PnH9sP4aaF4AutE8d6NZR2N012Y763t1wkibf8AWBfuj0P+8tLa/taan4U8LRgWEd/FHb7YJHc9x8u75cen8VaPxx+Lt1FPrfhzxDof27bY3NlBd2fKZmAHmc912Y/76rgP2fvDh8c+F5/B94Eg+3WE8CPKu7bdQvmL/gOxmqZe6JyPE/H9lrnjDxL4A0yysBeapdWELQ+SP+WTM23d6bQrLR4al8Q+CfjTLoE9o1hex3UUIa5TPkhyvzrnk/e/75r6q/ZI+Do8F614kv8AxFGlp4l00raQw3BU+ShBLP77uPmXj61hw+Ev+F2/FwRSyW1hcQxyzf23DD81zNCdiLt3dF67f96pSRDuzz34uzeNNF8ZeJfh9qePsXiPyGnmc/LdfOvlOrfwHKgN1X5f+BV5R45+HmufDr4l6XoHiXTvsvnQi7gZ5AfMRe+4f7S/Mte4eM9e8aat42v9H8Tx2f2yApaQ6xPH5cKGEs8WyULxu3N97726qOrfEJ/j8t54h8SaPFby+GNJlsQ8bNt+0O4w+Ox+Shx7MtXR4ze2n9uaqfL+Ub1bZ/e2/wANeX6nr0HiH4i+a8arp9rcBTCB8rBO/wD30td94WuZ10u71EZi8uEvtf1rzjwHpEl5PqV+6boWk2l277t3/wBlU35Y3Zq3oe6/FfxDZeLfEGq6vLbtb3MdjbRWMmNiSJ1b5eu358r/ALv+7Xi0ul+TeP56fu5Du+ldr431C4u9E0PRk1F9SgsYU8uLyVDQNjbs3bdxCrXJ6yI00oNcXG14SFAH3s+jV5GKqRulF6nLNyvZHVeGPD1oUmlNubgoGxz8o+XPzVTmS3toT5UYQ85xXM+HNZOgySPeXEkZkDKm/wDiX0qxNdXmomOWKMRWwk5OcswryGpu92YRRryyJb6bbgpIs8sm07ePk9V/8eq7eQ6P/bN3FpVq62V2NyW/V0O35v1pLuaDxJNBZSy/ZTHBuRvTbVz7fp3hSxtP7PQLIB+8nmRd0jfxN7VlG6eqJlB2PT/gl8KdDuvAXjvWNW1UReI7TTml0uzSfY6lFdsbfvP91f8Avr8vKPG2sXPiJtG1G/uIri/SyCSMEwzYLH/vra1dp4A+L3/CH23iFre3ivbjVLR7cySIdyArt+9u+78277rVy3hLwnF4h1e4v5bgtBp1vyCnysQP4q9qai6Sk3qaRgow5i1oHiLVPBk9vq9vbT2Y2fublMxt/tfhXXaD8fdZtfFtt4ouAr6xDCYY2aP5WHzem3u1cBe+L/8AhMdNk8yUlI5CsYX7uz1Ve33aoC8AcoBuCgMWQZrglXdFLlM4tJ3sbw8Svf8AjSXU9Zz9m1Cd7i4w6hi53fd9F+Zf++adctbvqRFkg+yDdvcfzrFW0e+Mb3KF0P3Ff0rqdD1CCy0+W3t0CwTP86PH83y/71cU68qru0JrW6OcupjZyy+VGZyR8gzjPvurNmtLudUY25yHGUH8Ndt4r1aO8vY5Y7aOztljSIIBxv8A4vf5v9qks0t554BzEB9+TPyiqhJrc0TMbWJLPS9Gi8iMpGr75vMxz7bvT5qyb7XrCa1liTS4FjYMofHzKfXcOrf71HiCaO8ub+ylle9tELoJOin+622ua819O0pPOiDvEPuKfvf8CrrjhufXqVa6ui7bWqW1ukkcheSX5Smf4f60/VfE9zpsceluJXssjKxkbgPVQflqXTQieRdlCvBYZqjqWnDVpJbmW4ZYSS21Uww/3a2ppRlaRnBtOzKn2yX+xxPbyBSZCn+9tarOkpcSuZfK2XH3Qyn5frVOz0qeOyuY4j5toH81dw+b5a7PQ7W50XTQmqWTWZu8SwPIMMUC/N9fvL92umckluaSdzTg8KznSor1zstri4Wy80ldu/G/De21f92s2C9ttIvDE48qQOIn2fe+Y4qO8lP2wv8AbEns85hKH5Q237y+hq9rjR/YLKSKKNndNg4y2V/vN33f+zVxVoqMVczlDkV2b2o/DGLWdEFw9zHsvUkWOLq28fw+zN/DXA6Jd2GpaPGLjzEgtAyOnVyVr3H4f3eiXng3WBr9yLW/tUS606JCz5kwp8rHdmb/AD96vK/FawXPjbVb2wskie72TSW3RBJj5vm/2iu7/wDarBQvEnkVrnLaR4ZufEM0Elw8um2km4oJEy5TPyn73StjwrpceljULe4zK4mVreRj0G35v/Zar/bNUWKSO7ddLg/uyjLf8BxV25tJdLSNHdpZXG5JD91x/CVpuc4R5egcziacUQmtLmzeQpHJ83y/eVv9n/vqu8g8OaH4qu/D1poDpZXH9lzPqP2qbKyyJt2lPUszf7u35v4dteQaIzJrAfVUZ7aSYPNEueV3dGr1658MaRc2sniC0SDSzEjGCEyfLIP4vl3feopwbTdhxTlex5lofic6f4nfUYrcwW8EPCTD7j/Nu3e/8VdNr8MvjaJNRt0a9kmgCybAxZ02/e49qk8H+KtLe11nSpdPhuPtoMKyScbNy/K276/+y1kT6bqPw9m0rT47kN9u+a3SAt5qjd8zH0/4DmnrAdjo/sF542+H+kbvNisNMmZI5ZpPmZ2X5gqn/d/9Crj50kmvLeM7/Lhf7wrrLTxKdNtE0CWIxJAd3kRcqfeqDL5148vyKGO75R0r18JWbvBnbF2VmR3emwJdW4kTckyZK/0qzeXs/gVra9tj5ClxF5Awd4b5fu1T8S2zy6hpjxE7NjuVXt/drK12zv8AVYo7q3El0LP97dFB/q13Yz7tXHWqtVrvYwbs9D1Hw78IotY8O3vilNf2ancapFayabIPuxlsMjN1DYbO7hdv+1936K8Py3P7OvxTufDGnK2q6bq1j9tijQfOG+Zchj3+WvmrTtBu0utHu9D1giLUIUWcXhzF8q/Kvyru/h/8eqK/+J/ie41uw1xLybWYrSF7eC6++1vk9Gbb93/er06VanyuaZEYxvz9T6k0jx6vxX1lPh54whg0SztJvtlyqz7DcxgO4G/djZuK9P7vtWd488U6B4m1XUfD/gCxsY/7M0K8jnuwNkTnKpEm/GTt27txz8rNivjZvEN6/i4auLuZrhY2WTkl/wDerY1HxbqM/hW40/TrcRPIHXzsfvef7vq2W/8AHv4qv67Sdr7miqJnGfC+/TxJpZ0eWUwW8u9svwrHLf8A2VfTngz4sXcfww1TwPZaUdJ0Kwjkiu9YkgZniD7mPP3dzbm27q+UtZ8GXfw00KC28QWl5pevyRpcQQTpsVkbv6jj/wCyr0jwf8UdXl+FQ0LxBpz6bpGsFVjv5oWT7YqOrNtY9e3zV0wkpK6NUlI8xuoI/DMV7b3nmT/bjNLBdoPkeQP821f9pfu113gD4b3/AIq0b7aXS3soYWmvZn+8i/Nt2ru/2auePdETxa9u51C103TNMjeWCd/uJ8m3HH8Tf+y10PwB8Kz/ABp8H63LFemwg06AtPHCWH2jHzNt9R/FtqVG+4pOyscXd+fol8luUlvLeZN8Ew/u1ZGj6e13G8moyy3f/PCNMbU/vbu9e8ftN+BtC+HOt+BPD+jw/ZbaDTpbm9kx80qnaqs/qcq9cf8ABWLxT4w13W7Lwbp1pdW72TtcPeBdnH3drfNlvm+793+9XK8M27oyadtDzKDTbu81Oezjl4R+JZOyf7VcvcF4/Fs0TvueMhC+Pkcf3lr0m9S5higgmtPI1C9TzZEKbOelef6nDLpPie9ttQtmtXhCs7vyrcfw/wDfVZRoO+pNrrU9W074baVpPga78Z63Ibi/kj/4lsJkXYjb1Xbt9fm/8davXvg3pWv+MLOQ2H9n6NaWliNlw0CHzpf4dzfeAba396uB0jwJqPxj0bw3a+GNCN5baFabr4vIoVpG5X+LlvlZtv8At19AWH7PPi34k6Hp0+p+KIvDb/ZfKFnaWWPMA+7uXeuVrpp0DCnFc2h8z/Enx14i8S6re2mvmPFqNsO0Abh/3zzUHwYufiJrWuC08KXt00sKedLKJ/mVP7v94/7q1e1Dw74s+I1+NK/s6F7fwxbXEVxcww+W00efvPnr937u3+Jt1c18JfiQfCOp3p0+9NrGQ8MjoP7wpylOlLV6G8rxkme3/tE6Nd/D/wCGui2+r6xFrOqeI72LUb2ylgCShtu5trDll4VG3f7NchrT6L4t1HTDJnw/YWUK+Xowdobd5M/N84+5/u/+g1z7+PI9X1/w/rGoSy64LCRFhW8laRdm/LDcf+BVX+Jvie38WeJNUv7m7js45H/dxW3Ozau3b71z1KkYzVtbl3uzkvG9lbWl/cSRWYtbS5m3RoGyu7PRW/75rl7m8FtayROh+0B1+TOPlrVn8TQR7LZ/+JlbIdyJIPXuvpWPdWw1KQSvAYCPuHfvU/3a3S08jZOxXWOSZ28u3fno3v8A3at6NoF+8pluoHt4o/v76LJblb/fbyCWTIICH/Zq7PYS32o/aLm7l5TZ5MfCtSnGNrA7MuXXjBLNHtNJs4Ugz85fluKpXyXHiO8s3uUe62AuiFsJ/wB89KoaVazia5to4+GfjzRj/wAerqPBt3JoF+fMSFk3+UUm52H/AHu3zVi5qEeWK1FeysiLXPFFnqHhrVLGW2P2iT7h2fdP3f8A2Zq5Kbw5LJbQNbAxWyPudEGV+793bXRanpuqaTrMXiC7s0l0/ULvYiJt2dW3Db23bW/hrv8AwVfTaRb6hc6hodre6PLIEj3gFh/wHtWkKsrXM1No8Ys1t0zAH3n7wSUYYU+bxBLp04R077N392ug+I+q6doVvd2kGlxNeXT+dAET54MH+HPtWV/Y2oNpmlpraLFPPGrJLIcsR/D/AMCrVT9orjVRSN3wjLZPd291eFL+FXEph5jbH8SbvvZq78RX0aa9H/CMaf8A2abgo00ZkZ9v947j7VxWpS3vhJJbm4hLwD5Enx8rr/s1s2Rub/REvbMC4u5mVQr9K4a1NxTa2FUVluNsnCXMkUfzeWdpzUfiPUns3jcxrOknyPwCo/4DWx/YlxpF6INQj8qU4cmEh1cH+Jcf5+WodWs9PmvJYre4jurdDuTcNjr/ALyn3rh9i73Rz2MHVZrq70gPHEHO9WMx+8lW9B8WGxtIy6RSjG4lh1/3aZJpmsahAZ7cBLTLKQEyrf4VQh0d7cAXO5E/2U+YVSoKXutDSaOwt9et7uCR57eLypDwHQHdVxNKlvLOWOxi3xYLfu+VG1d22vPb2GfVHeKO4+zxxgYUD5v95a6fwXCfDv8ApEEklvP953R22v8A8BrRYaCsr6mlttSjFYSzTmOSTZu6OB0asmWxkuNY+xfaPIdSVLycK23vu/u123im6g1a7tL/AE+P/R0jVbsqPlEmeq/71cn4wvLOZUgtrgtej5+BW8VOL5TWKLEl/p9hpklvGftF2ZNxeI/LXO6Lrcl/rhQRb0jPKMfl3Vegs4o7C5vXiPyx9x/F/Du/z/DXO+Hr5LNZ5bglSH2l8fMxrZ0k9yZJXPTrCznu7u4A8p02NvT2/wB2sjT9KtX1uMyyG3tZAcr/ABE7flDVY0wXs2qw6jFbXMVp5O13eBwgY/d+bbjLVs2vg291vVreCGQ5lO5EXaP51xOk4ytIwhJ3szB8Qvo9nNZERXkt5sKlI3+QjP8AdrvfBv7LXizxb4etPFd3PZeHtIuZN0A1KTYzxr3+b+Jtv+zXmfie2l8N+Pbe0uUMUttPsdH+8XX+fNfZ/wAJf2grXWNS8K22u2G7TdMV/JRYtoV9mA/PHy/lXrUIKCsjZXk7Hyp44bUdFMehzxeVbW07NBK6ELctu25GVzjO3/x2vTvBnhjUfGNxZ6XoUUQfyd0zODtTA6tXoP7SGvWfxr+N2iWmkwRmLS7Jkc3nyDeWY9vm3fdwP9muRvJPEnwb1gy/ZJtN863KiYEOjrnpu+7XkYyThOyQmknY5+28Q6r4Mn13T3gmt7lJDb3T8GJz0YbdvP8A31uWudsEie4vHl8y4uZzukkf73X7vttroYvGNxqlzJHcxRzmUszyH7xb/erT8SeLoNYv7i9v41e58hIRsQRjA3f/ABTV50ouaug6XPJfEOladZahc3EnmLH94J1Y+y+tdbpfhqysLG3uEkMsSlHeCZNjn+LG2uh0mCy1jTZYrS3ha8Mgl+1SjPRfuN6CszUrDULnxPczyuryMA3lqfl3daw9o6bsxcqupHuWq/Eu4fwRd6J4c0i4gguIVhMXnk/Ltw21dud3/Av/AEKr2raPeSeDtD1zUPCuwaKIYovtCK6lB/Cf9lhtX/8Aarw1/DHiq5sYtbN5aQQb9pgSRmcbW+XdXs/gPxfrer+GZNE1XVFt9AuHFvMzQ+Ywz3Xd0r0qFeLWr1IlNSZhfEDUpJfDGq+LILC2s4ri7t/7OS0fc0BTh/lHA5Xd/wACavpD4VfFQfEb4bXEOtSxwLJFJYzXW7kFgUBNfJ3xp1WXw3qJ8IQzwXGkW1wJYWhGGPy7vm/Fm+aun+DegeJdfj1XQtMuLSxi1SDzXhuXYeYucfJhW28t97/ar1KWLivdZKnys9c0bwz8SfFGhacsd/aXmhWcxSNAVV5Ilbp930Fe2zeG9B8f+HEhubaHEkRhnRFQOpxtYH6GuG+G2r6l8PvD+neHtelVbu2nMULQkOJlZ/uk/wCzub/vmvUtO8MWmlXd1dWqiO4nnMzEHhs9v516id7SOqDbPzt1vwY/gr40Xug311JFDp92ot5Gbqn8BH4Mpr9G/DN4t9oNhOn3XgQ9favCf2v/AIdWWp+EE8VQ2yjU9PmjWSZBgtEW2jP0ZhXpHwK1g6z8OdMlPULtwfSuptSpoyXu1Wj0Wiiiuc7BAKwvFvjLR/BGky6lrV7HZ2kYzl25b2A71gfFz4qaX8JPCk2rX5EtwfktbTfhp39Pp6mvk2X4a/FL9pjUrfxNr8Etl4df/j2t4pUjbZ/sI7fd/wB7rTSuRKVj0HU/id43/aKv5dH8A2z6N4dVgt1qtwdvH1/9lXdXsHwu+BHh/wCGUQuYkbUdckH7/VboZlYnrt/uj9ferfwX8P2/hLweuk248qK1lZDGy7WRupzXexzxyj5HD/Tmq5rKy2ElfVk1YHiDxZYeHjHHNKj3Uv8Aq7cOA7D1+lW/EGpf2VpFzciSOJ41+V5fu5rhdH0jw1rML3uo2EmoXlwT5t7c2rkHPTDYwFxUob0J59c8Q+LWaPT9LiXSlO2ST7VtaX/dO2vmr9sfwvdah4b0HVbTw1FpGn6dcn7XcwFH+X+HPyq2fvV9Non9keD1Hhi+jYQSY3yHK7PcGvGv2n/HM6fArUbK8soxqGqSRW8c0aYSbJyzf98h6Q76Hxzp1tceMvD2oxWUnmxRTCIwwyEPMu7qq91rIvJr/VANM1UXL/2TIIobaVMsnzLtX1P8Nfb/AIEtPBvwb+EGmWvivRLe0upofNdQqtLK7dTuHzZ6DP8As/Svj3wdrR1b4t69qFlZalfpLqjNa/ZoS7CNGbazf7o2H/gNZOEU7o5pRunY9o+HniXUNL8K6Zp/iHwA8Xh93Ki/vbRo15OUbdt/+xrX+K0mj2XhX7Re6Vf2+p2z+bp0yTt9n8sn5wvb/gP3t1epzfFy4vLbRIfF2nWh0W4uBFJb2wDTM4+ZN8TN8q8f+Ot7VofEv4u+A7vTjb6/o9/cWln80NlLa7EkP3eVP8K/5FaJOK1HRjyuzPgTVtcj1rU/3Qk8uV3ch+WDEscV6R4R1WLwDoT3Gq6de3Wm6mm10m3R5b5fuYXnay4rzfxJ4is9e+JesavYWi6dpQk/0WyT7sY/i/z/AL1fQ/w6+JemeIdH0eKfQINekshshtLuH5FO1eWyrY/ztrmcVe6IqxvPQ8WvbvV4dT0670vw9dadYRP5wk1CElJD/eb5cbf++q9btvinP4ivjFrY0/7T5DQi4uIAFiyNv3vTdX0n4m8K+P8Axp8OrrS5ZvDmgRXkHlCNInyilcYy2QDXwj8UfAGq/B3xJFol7fx6ozjeZYDv+T7q7u4/+xrGu3TXkS7xWh6Bq3ie78AWD+G727sNUDAXcNxav80LH7v6bfvfw10fwr+K+ifDmfSE1TS75jeh2S4TAwct91v7yszferyLwMPDz6lF/bgmeObarzKQHQ/w9eo/2aPiXqtofFcEenXLzaZp8O21dxht7ff+X8qKFVJ+RcJdz6i8QftZ3Vzr+mr4a8O3l0sAdZJL4Nh8/wAWPl965RtD1/4mS6l4s8VBfD9nAvlfZoNO/dXBO59rjd0z/F97cy/N92vCrDxpq7i3zfyYiG0KqYx/3zXY6B498W65Dp+h2Goi6t0u0l+x3WQjEPlUb/Z3fSuyFaE5WWhs2mrI+5Pg/wCDb/wf4VtLW8lt1JBl8i1t1j2budpPfrXc3jTLExtVjaYf89DgV87+C/2rbbVPFq6J4igGjSqoR5oG3xM/TuuRX0PbXFvJbCeKVHhZd/mbshh65reUZLXoVC1rHBanpXijxTqcdtcas+j6a0bG4t7KMCVewG87s59qtQ6bo3hTQbjQrrWIjbCPeEu9u9F79Otc/wCOPFdhoGq/b9egu306eHbaR6bM2+Rs/NlUZT/EteH/ABh8S+ANU8D6hLpunanF4qlcRQw37ymReeS3zNwo/vVDRLmkzjPiJqlz8ZvivH4etPEP2nw3byF4I5pm8pFzt2rnq23b/wB9V794d+HGneCNLbxHc3UKTaPCyW8djtQuf4d+OvI+7XlXwe/ZRvvE9hHqXiIyaHEfnhjtwPNNfQHg/wCGFl8PtPuYn0eHVIrebzYbpivmMnuD/d/zmojuSvfdzwLwx+zd4X8f+J/EHiPxrdyajeyxi9FyjvGqKd3yYbuoVa+WviR4dHhvxlfafbafc2WliQtavOcs67trfT/2av041vSG8Wa3otzJaKba3dhMhnxvRh90/wB7nYfzr4I/bF1l9e+PWrG3jNpa6fbRQYZfvuUUs39P+A0VIxluacia1PPdBju72T+z7CCa6jVN7v1VFpnjl5bPRUiub+R7SQbvJH+909/u1z8vxF13T9FlsLCSO1gZ+XVBuf8A4FtzXo/wp+G+ueOrzTpdb0q4uNKiO+aVEJXOOleXLCXnfocclryo3Pg94wstGg0+Wy8Ijz5JAh1a53IjZP8AFldpb8q6j4z2Hj/xr45trPStPOkQfZfJuLqxH7kIdrMGxu+7X1teeDdJ1T4Zx+GNM0G5htbmJIDLFEn7v5hvfcx57/8A1q+GPjn4z1T9nXWNb8H6JrM2p3N2FRDsXcn+G35q71D2a0N4U4043Z5n4os08MaleaHPdtfvA48z58pk/N8vpWO6yXqEWyBR93Dn5awLaG6MX2qSCb94S5ec/MW/iLMetdGbiwh0gbP3EoQsefldq8OpQcpttmbVzHSwkF4g/wCA7a2r+NtLkjilDwT7A3z55rkn8R3CiIeWCkQZRUkviS41K8gNwhUYVAFFUqTWl9DJJ3t0LniGaeG2dzErO53DjORWpouqwJZIJQPPUfclQOp/vdauX6Rat4ejithC1zncHV8v8vZlrh7yVopI3QjzF68/KDWsU5x5ZFSjzI6Wz/07VooLazmluJTuAt422rXTCWGzvxbag5in/wCeb8fN/FVD4b+MLzQZZ7u3jh3snlPHKm9SGH+f++av/wBkR6wii/c3DkMzzfxM396uCrTUJ6nOo2epPczXOoXg0yzuLWyLPshuHfYgzxn3q7P4AsvB+h3L3OqzXusZGxUH7mXc3zfNtz/FXQfB7xnpXw6vZBf6VbazFsCf6Sm9ty/d2ttasTxB8TJNa8UXt7qGj2v2aXKW9tH8iQr8208dWrt9i+VWZ0Klb3kcnZ+FJ3ikv3vY3cHb9kxhk/xat/XrDT28K6fLZurahI+Jrdzhtn96tz4f/D/xL4808pbG1s0jI3zzfd2/3tvX5qr3/hgJ4ui8PvqttA5nSH7d9+Lnncv3cislTuyFucTp/hyHU4pPtsUjGOQruOQv3um3vXT+HtJ1LwXfQa3HaST6MHXEzx4RW3dN31XFd74x+GF7o+pRaRp1xF4gSGHzrq5sR8qN83DLu4Py/drntJ1i31jw9qmgTpLLAW3iIS7MS/KV/VV/75q4p03eJcm0tD6v0T4veIINBsdSv/BcGqaEse37YsQBXj+E+lXPhfL4i8Ka5rWuan4d+z6Xq0zyQWrn5o8t/eC/T64rw/xJ4tu9G+BVtoEWsefdzTxIbfzgVjXf0XHOMbaxrf4+eJdEm0S21CffbwESwwtJvR9vH3h/n/ar14Tile5pF2Xmfd3hb4gWniTRxa29wbLVGLRxwzIdw5+U4+lZXgfTNO8C+KbvTpy95qt5GbhtQbLu4xlg3oO9eG+FP2npLrX7S/t9O077HDGUntrTiZyf6rXoT+NfFnj3U73VvB/hDEcln9kW91KRYW3/ADZKHdj+Ltu+7XZytq5sp6nnOr/GmXRofiX4ss/EElldTXf2K007y0k3uo2I2Sp5wpH/AAFaofs3/C61E0njjxfc6rL4nu8y2gljyrqehUlW3V4ZpXhd9B1vVdO1DTNT1bW9MupPmsk86GKRedzMOm3/ANlr6v8AAfxTt/iXd6KthBKlxYItulthQqvs3M20f7tXGJM9XdHrv/Cr9M8UXMOo+KreLW7tYysUFzGrQ2wbGdi+vA+avCP2lPg5pWo6t4Z8PeD9EhfXrqRpXj37USEd2+uG/BWr2vx38RJfAvhi8v7q4gsEtMIDPGS8zeidq4T4FajfX+sat4y8QGS4vdYi3WyIm4wwr82PYY20krDvG1jK8MfFDxP4HaXwrY/D436aUqw3AtLneqsR8pLhNvbv6fw15z468XeKdC8UW/ibWvDkXhzRJbtZvstxe70clfQLx93PSvUvhv4d8bWuseI9Q0rS7BbPVLx5RJrDvvX524bb9+uM/aY+Gmo3Xh+11nxl4htLC1tFkYf2bCdru20BMHH95tvf5mokVBX3PAPFvxgtNR/aD0/xGIorjTiiLN9mffE33l2MxVf4dp+7/FXpnx//AGk9P+Iug2ngvwlo8speRGka1T0/hVAtfKvie5l+zW13boiWYkChx91mr6C+Busap8Mb628Rar4fnbQ5f3Ml15P3f7pVun/7VRe6sxOPLsQ6d+zZ8TdT0eK81DWLXw1pkf70RpMxeIfgy/NXOaz+zrZ2XgjW/Fdz490+4trAFhZpAS7t/CGbdnex/vL/ABV9AmDwp8S/H6SWfhjxDqmlXQLPcyXEqI0jH5WRemF+78zfxfd+X5sn9pf4BaT4Z+Gz6otxLp9tbuv+jSBGd933V4255H+9TSQ4u6Mj9jZPDul6Peahrs9rbyu4WP7QE3p971+ua7T4mfEnwZ4Y8Qx/8Ik5vNd2NvmR0SJAR0b5Of8Ad/h/2a8V+Afwft/jBrv2e5n1C30hI9zzWp2/N6birV6N48/ZB1nwxcJeeA/tN5bLCTP9tmQuCP4VX5c0/dUr2G0r3Z734B8PahdaFYeJPFniiK6s4I/tMccJCQQ5Xq2R1Fcd4u/aM8TeLbuXTvh3okz2W/yf7ckt3dGb/Y+XaP8AgVed+G/gprniz4cWVxceKNR1K4uj8mjQDy4kO/Db2+7/AA/3f7te1+GPht8QtD8PQaRZ69YaHZwx7FjSETMSevO3ik5J7C62RjeCPiFofwh0q7Hi+ZU8Qy7prm68wSSzf7HPzf3ePVq8H8Z/FfVfiP47j1+y1D7LFbvttraH7qIN23Ldz8zZNZn7RHw20bwF4rRpNZOpXNtDH9u+0He3mu3yld27b/D/AN9f7NcLrvjDRvDPh+B7LUQ2o9rWK3b/ANC6bV5Nc85NRvHQUkz7D+AHjK98USX9nNb20V3s837STiXHzLj3/wDsq9W8YeKLzw34ZuRo2nT6nqMUe1UijOxW9WNfm14d+JesaHH/AGjbXTxH73nQnov021teLP2uNf8AFHhmTw/b6rcW9uU8qSRRjzc/eG4dBVQq05LfUSt0Z9R/Dv4i2Xxd1R4Na8LXf2e0RluJrZpHh3/7fPHRu/8Aer2pND8Na14Vu9DsIrY2DQMuyF9p6dc9f4vve9eA/s9/D3X/AAl8PU1Hwrqn9qXGoIklxYzxoiBiORvb8qq6RPq2sfFNfC+lRXmg3Mv/ACFrmVkkY4bJ2gfLjg1vG0tB3On8RfDbRNT+E9z4V8PrdRP5ny393C2xZC21vn27emfWuI8OfDq8/Z51rS9LbxRHG9+D9rmtVIeBP7xJ+99K+ivEvgnXj4bgsNF1jd5PBhu4I9so+oXisiTx3Y+GrJbK40tT4vmXZHZJCuZJT9z5ugFTYptvc+ePiBJYfEbxtFaeHLLUfE15KGQ3moXG3ewH8K/KoCgV6N8K0T4bWF7peoRfb9ftE3yQuBJsHVdvv8yj/gPvWvoPwK8Ta9rsviDX/Ekuk3zJtS201VzGCP738P8AwGoPD3w117wjr3iS10CMa0tyF8zUtQmCN5vzbvXd1/NfmqWrEW7HCfEzXdf8HfZvFni/RNIvLW7fybTTEgD3CMVYq27b1/4F/FXlWk+B/iH8QtWvNdi8H3NvFd/8etssP2aKMKv959v3v71XfHPiP4j+L/GUeixaPNr134cvf9dZRvNErr/eY/N/31Xc69+018QtA0hrBvD4t7hU2eayl3Q/7Q/+xrGcFJWYpe8jyLV9Iv8AwFrjweIIPsuoogYQs4d1z9P+BV2Hhz4uxab4J1fQ7OKKLVdQHk/aGRkaPc3zHbt/u7v++q6Hwxrmt6J9p8bavpZ16e5RIjKkaIsGN33VKtn5twr0n4YaB8PPHrXeta3bW39vXkxzDcFcRqvyoU4+Xis6cHDRamVN62WxhfD34OfC3UvCeLCHT9R8QiPa9/eOzjzsehH3c16z8P8Awkvw9t573Ubu2sl8lIo44XUREfNyMf3i2f8AvmuD1r4beEvAusCPQr6VrmQ5+zIMiEYzlnH8mrndNR9b8ePZapr91/Z5jHyJAkmG+b5dxXG1Qq/99V0pWd2bpHtfiXSbbxprPhy9t5QZYpP9bEc/KVbd/wCgrXEftLa2fBV5oOpWjy3GpyzbY7Zf7i9Rgdm3KOf7teo+CfDMeiKqWksk1mv3JJxyazfiRpGkacG8S6tZrf3kBSG13n5Y+c5Uf3utUUkO+G/iKbx5Bb6rfWhs2gjBht2XbtJ4ZsV6DJCshUkcg1l2OnxCa1vYQIEeDBiThTn5q2CcU2UkYnjC3e48O3oiXN15Z8kqPmD9sVw/w/XxBo9wLS8aWbTt+7d5buy555avUJo/NTGcVWv9TttJgD3Enlp0FIdird+JNNsWZJroBx2CMxH5Cud+H/iy38VXmrTxzhisoijTGPlXvisTxH8evDWiieEwT3c6naYFj+Z6818FfEaKLxXqfiHUNMuLCynO1IkQhI+c/wDfTf8AxVJNJ2Ymz6dznpWPf+K9L0uRY7q9jilLbNnfNec3nxustbUWWj2t24k+R7pI2Kpx9KzPCeoaf4f1uExWNzdXMruZru6iddn3j94r+FF9bDue1211HeRCSIkoehxip6p2d99rRGEZVXG4HOatNTGOooooAKKKKACiiigAooooAKKKKACiiigAooooAKKKKACiiigAooooAKKKKACiiigAooooAKKKKACiiigAprMEUknAFOrmPiFNNb+FrtreaOGTgb5D0+nvQBvR6hBLJsR97ewqSe5itk3SuEX3rzrwS94dN8z7X9tuSfm2Jjb6VjeK/D+q+IrhIJ9Y+ywB/nRePlpNiur2PV7fVbS6/wBVOjfjVpXDjgg/SvNND8NeH/DkaxWSTaxen5fJVyyMfvc54966uY6lBYPJcXdvp47CNN+z296rpcS1K/jSO4k0t4onwkpCHPfNamgaVHpGnRwRjaMAmszxLqe/ULLT4AZZy290UZIXFaV3dXlpbG4cLgDlQPmpjuXWl5kLdFqpqRf+zbiRAGkdCo9BXPar4nOm2cayRlbhn+56/wCea4H4peLY9K0qIT65vnuW/wCPOFcKF96l6bhZHdwpoFg8cVvNELs/fnU8Bv8AarznWfiHolh4tNzealDLYWrqsK5Xc5+bcVU9f4VWvPtb8c3GqWMWmeGtNuFgU/v9SuAx38L93/Z/3qydC8M2d8LnUPE9/N5cYZY4EXYxI/2dv8X+1Tv2GuXqdT4n8W6v4n1WTXbaym/4R+GRWk2HDso4/wDif/2a888S/Ee2tNSjm0tDELZ1lImTK5/2lFYl/wCLvtN8dH0+e5gsppCh3OfKT5v++f4axPEut23htLnTb+ITy7NwZ+P8/LWE5NLcLq9mif4nftA6v4zgiS9dZRCPkt4RsXOMbm+avnnxDrEkkomI2oTtOe603UtWgTWpXijL5O7H8J/3qyJrx7mcPy2Dt2141SUqrszSUlFcqO18M+P5dD065toTC0c4+/LHkp/u/wDj1aGn+MdLkeWfUYxcOR+7TONxzXKReFNUaxk1B7Kb7Gf+W6p8q1kXBFjMMpui/wCejfdasmuVWRy8sNSx4vv5dW1NHtBHa25zvj/H5dtRXOt3liiB0CeYNhI/9l3UyxRL/URBHOEMh/iH9371fZXwq+Buh/8ACNGfXLSHUUubVZbc47Y/u9a1pYdNXe5o7WPkCEPNC5eIq7LsOV/h9alSzQW+EPPcV3Vz4OiXxVJpkc628EhbMkv8G5vlWuE1S1FlePbCUNhyoIPy/WvGxNOafkYNNuxt2ZLwl5T/AKv5t3o1ehfDTVdK0vWLN9UgNxbI+50jf+Fq8Jmu72wy/wBo82AHpTNO8Xzw3ozJslOWC9FaooUdfdVyXF7RPuX4gat4T1S2tpNEnjWMQKjpE+fm968i8L+K7jQ9evLOImK0voxbuR/v5DVh+AtQs/ECEavemythGzNIp+8QN22sK8m+03sZt5d9u/zbzzn/AIFXpqq6bV1YqMUlbqfoppWieE/EfgzStHW3sr5rtMsyIOGPzM3TPasTxf8As8+FdO0+2TQ7UrqJf5EeTIcfxZr478AfF280C9jSR3Qh1VJVOP8Ad3V9JaN8XdP1TSkku55U1EOGhdZCdvv/AJ/8erupYqFSdpFLmi9Ud/B8BfCfiLw1DLJosNvrEShXcfedl/vU7xT8GPCOp+CNQkbTItNvLWBl86FFR9yj5d3HrW/4T8beGYtPhd9aAuHUO7yN8gNeVfHP4v27PcW1hdCW0U5JiPyyHbXfUjSnTsaKPPe+x4Bc/DU6xfPbQbrqVDwBXOXPwJ8WXEzxwaJd3UgO4LGFyq/7x212Pha7t9et7/UZNdXSHiDOi43vN838K/e/irsvhT8VdU0XxTGRtvbiTEEiFMsfvHcua8algYczuQkouyPnDxP8NNZ8NKDrmhahpyfeSZ4/3TVz+maVFc38caHyo2faSx+UV+l3inV/DXjTwvcp4jxFeQxsyQSIUO729a/PfxVocfh3xDPb2+1omkfDJ93G75aupgo0pKSLUOZOZ2Hgb9n1/Hdhcz2WoQILchHdyd397+7/AOhVHbfCgeHfG9ppXiSLyNPlcIbtSQje394bq674YahBpHg651W31AxXC3aLJadWf+Fm/Ld/3z/vVteL/EU/xHuf9EtpJ7iGJVAjj9F+9XX7GLV0ZrV6HCzfAT7T4guY/D6XepWyfNsQsVxn3/3f9qvoDwRH4S+EfjjT4tKjS1uUGy/gSbey7l+bj/e2+3+7Xi/hD4zav8N7qdPLa3MmIp0mj6EH/vr+9XceC9K0T4i+L9JC33n3F0d97JgqqfL90/8AAttehQWlkjZJn1np16njC8ttQaF0srb5k3jq2OtdgGyuapadaW9pp1vbWxDW0cYRcc5A968pv/ic3gLxvLpmoSGXS5pDtY/eRixraUkiT2Wiq9tdRXlvHNA6yxSLuV16EVYoLCql9p9tqUJhuoI7iI/wSJuFW6KAMzTNCtNGBWzVoYzz5YPy1p0UUAFMliWZCjDKmn0UAZ0ViyB459txCemRzj3pE0CyiZ2SHBfrzWlTHBYcHaaAOP8AHpii0S3s5zvE9wkfzdxzXQ2mkW1lteKJUkCqpZR1wK4/4iTSx6r4eimQPby3QG8dm/ya9AByMjoaewraWK0MKRzODGBk5BxT3tIWz+7HPpT5YhKo7Ecg+lUF1MXE8tpCf9Ij4dv4UpAlYwfEfh867Pb6dbSyW9ur77h0bt/drpdN0230mzjtbaMRQR9FqW1tUtI9iDryT6mrFAwqKSJJkZHUOjDBBGQRUtFAHx38e/gJe+Dtdn8W+GrT7VpUnz3Vqn34T6r7Vk6Nd6d8Q/D0dndoHlth+4mzh4Tt/i/9Br7UliSeNo5EDxsMFSMgivmz4s/B/wD4QfUZfEvhqDbaS/8AH1Zr90H/AGa5alJNXQHnnw98Dz/8LDs7K5jDIZAySIe+f4v1r7YQBQAOg4r55+Ds8eveILHVbdA0YO1kYfMhZf8A2WvokdK3jGy0KYtFFFWSFFFFABRRWdp+sWuqNMkEn72FtkkbcMh+lAGjRRTSwBAJ5PSgB1FFFABRRRQAUUUUAFFFFABRRRQAUUUUAJnNeR/Fj4Ya98S7qTT/AO1otO0KRAH2pvdvbHf/AD6V64KqX+oWumWzXF3MlvAn3pJDgCgVr7HhPwT+B9n4Hh1PTrm3iuooS1uJ3Xf5pz1+Ydv89Ks/Gb4+eGPgnpkmg6jaXVxdy2JMEEMfyOhyvLdu9eQftD/te3ngfxQ9h4P1GzltCN8sxTd+9/u7q+WvH/xA8Q/GC6j1TxK4uHjGyNVTCqjdm9a0lONKPvExw6hP2lVnCarq76rrOp6hZ71SV5po43Oepyv1aut+JfgvTPC2rW0elDyH+zxtdIGYq0m35jz0qt4Y0i21LWYrC5lFnAY3YTgLxhflX+n/AAKjXNGvbZHe5uHv3yqlzJvcrj5a+er1nJPQ5a1X2k9Njk54RO+ARI79RVW00qOW5eK4QqF/jWthIQLkgyRqw/hz8wrQsfs1v5glxvI/h5r52anB+8jlbu7GJbrbaUD5w3SqAySqO9aXi7xlB4q023jkRFu4UCb14yuOKzvFTW09qNh2zB+Ocqy1ydvCXcOMqc7dua7KWkeZm6ikuZliSz86PygSQf7tXX8LWl5YSpK5ludm7yg/3h/u1GXNhjzM5+8eP4asXVyheK/tnLAIEfd/eUt/7K1dFGcm9Bxk27nnSXsmkai9m8fmJk/Lnt/lq6COdNiEEouOC1L451Oy8QJb3tuNt7xFJxjgH5W/9lrBEMsib0JYx/PjPpX0PxQXMdt7x1PSNAnS/QoJArJ83PeqsOpBpp7ZpAdjljn0/u1jeGrs3lz5kRK8NnFSP4FvbrR7nxJZanEkVjMYZLaZyGlb5du35frXO6MZbnPyq92LqbxW9/hP9Vj5DnNZ95rEEcWwx7j/AHV+9XPandTzzBMlc91NU7fZJdHzcsgPTP3aj6vDoPkS3Oh00pLeS5dlSQKvzfw/7tax0mOOLzBeJOn91uGFc5rBeHYsBDIBu+X1qWDUPtlmkaEpOnyvWc4WWhL91XRfudMkZ0dJDsPVR3qzj7NGA3zEfxVVtNbkijEUgZRH1WrH2iO/tp/+eoKqmO9TFc25k43VyZ5EubZHyFfFUY403umPnPzdflois54onOAoHzbc9ak09njcu+7cf4fSqjTJjG5Hd2bTQ4c/hWZJbBCQDuP8q6M4md1OFOdtNXTY2zI4/dgbi1ax912Zqkzlvs3mfwHk7fmrrbfQnFghRC+BuO0fdqr4UsP7Te7nfbLAC2Fb+JK6wb0RNmUCdOa1lU0si3tY4CawnWURum12bpUkFjLBjzhsf+Aj+7XSatfwQjfOBvxxsH3qg02wTxLH9sgkCJnytn8S0ot2uyltqa9tbvf2Cb8KTHuDetc3NCbC6kgfOP7p/vV6K1gbKzt8n7oxXJeItKMurpLGdoA6da5FVTnymSkm7HP5lhDokjRZHrXQaBfObV0YK8DJ8jZ+8tUr6OOXDgBfu9a2YbCBrWOdJOR1wPlFbt3WhUtVZFKHDyvtG7naW/u1K8wt5UOBwd2ayrm/+x62beDEofrx/wCPVdnuY5xH5iBNp5PrXDyOMrmEYuLudba6hp+oyRPINsiFFLkMK0/FttYaPqhjS9ilQ/6twcfNtrj1si8UcsUo8xTwi9/l+9XofwH1vT9A+MHhO41sxLpSXBS6F3yuwowyzHtmu2jBc15FvR3sdTfeBdO0rw3p3jTStQH9mNH9nnhzlludnzbf96uc07XIJkkgFsZ57gbE2/ez/WtL9p3X9G/4WHcaV4E1CL/hE5Ql6LOxx5KXDcfKo4HC5/75qv4P0SDUtQ0y3SNW1iSYNbljjIXbuWvQjGMJbnRGKpxuz9QfgrqcmpfC7w59pha2uoLRLWWFxgoYxs/kAfxrvKwtLO7Q7C5K7GNvG7BB0+QVfsrwXO+NsLKnUDuOxFapWRqndXL1FFFBQV558UrTWtK0uLWvD0BvL3T23m2T77w/xIvr9K9DooA5vwL4zsvHvhy01exb5JRtkT+KOQfeQ06bR0tPEyavEozLH5FwP/QH/wDZfofasR/DcXgbxNd6/p6Omm3w/wCJjZx/dR/+e4H/AKF9c12kUsN9brJGyzQSrkFTlWBoA5L4m/D2H4haVZReZ9nvrC8jvLWf0dTyD7Ef0rP/AGgb/wDs74L+MZ/XTJo/++12f+zV1mig20lzYFH8u3f907nO5CM4/DJFcV+0nF53wO8Xj0sWb8iG/pVQ+JI0p/EjK/ZKhSH4BeFdihfMSdzgd/OevXhiVGVgCOVIryT9kqQTfs/+EiP4Y5l/8jPXrG4pckNyrLuH1HX+lKWrIbu7skhhjt41jiQIi8BVHAr500rUb/4NfHa50i8Qnwv4nnM9rM/3Elduin/ZY4O7sd3fn6QrB8U+D9M8ZWCWmqW4mSNxLG44eNx/EppCN6uJ+Kvw8sPiV4QvtLuVjjumTNrdEfNDIOVOfT19ia7as3WtQbT7IvEA9xIwihQ9Gc9KAPI/2bfFt7c6NqHhDWQY9Z8PTG3bc2dyZx+OD/6Eteg/EzxWngnwFrmtuyqbKzklj3f89NvyD/vrFXNB8KafolzcX0cEf9pXWWubpRhpGZtx/DPSvmb9u/4ieRo+k+CLJt95qMgubhB/zyGQi/i2T/wEVcFeSbNqMOeaRi/sWeDrrxr448RfErV8yy+c6QOehlk+Zz+AP/j1fZbsk8jQnJK4LDtXnnwI8FR/DH4QaLp02Fkjt/td0/o7/O3/AHyMD/gNegWUiTxC4TBE3zhvUfw/pUt8zbHVm5zbZcooopGAUUUUAFFFFABRRVea7it3iSSQI8p2oD3NAFiiiigAqvcTJbxPLIwjjQFmY9APWpycV4V8YL3xD8RtSi8IeFwy6cz+XqV+Mqi+qk+gHP8AtdPqrjirux83an8W/H3xJ+Kt14Z0fVLr7Jql1sjSOTYmxTt3fd4GF3f+y0fEn9nW40ibWLu216LUbO1u0tjDcDEzs2zcV/4EzfN/s19gXfgjQvAWhaTqtrp6mTwzA5h8lAryq6bJc+7Dn61g+EfB2neNtMOpfZQ2malpL27+fh2MzPy/Ttj5W61U5NodSTk7I8x+L9r4E8IfDTR/DmgQ2s+ovcQqggj3yup+8C+312/LXh9rrxj+0JiREgOyQP8AwtVXxt4I8TfDTxpZxXWmTNeQTpcxQwv5iuE2kPwzcH+L/gVauvfB/wAe+IdS8S6wTZWV7NbpqslgJGKvHj7yMOOi/wC1/wDE+XXVWprF2J5404+Zd8I6NcfFfxJFo2mxSfbI/ne5BIW3Xb1Zh83+zUPiz4S/E34YfEnRr2Kwj1ZYvOmtmsz5vmYHztt+9kB+lav7FHjfS9P8ba/b6tKtlLqFphZp5AiCNdv8R712HxZ/agvLnxtaaD4U0b+3rvSJpGae2iMhcbGRiq/N8vzdf9n6V2UqSlTV9Tn1qbHilz8QvEcPg+XQ7i0vdEsLKSR/s0cLx53/AHgzFf8Aa+7/AHd38Ncdquna54S8PRa/JZTQaVfxqtvdMd/X+9u6V7f43/aOttW+D114Vv7L/iopJGeSSaJUKMz78Kh6NtLLXmreOrn4o+EvD/wvljjglkmSK1lzlnfd8qs3ZcN77dtcdSDvy3MbctkcPpktxqFygnn/ANWN/wAp+bj7te5fATQPFXim+1hfDjym4ijVZJprrCIG+713f7WP0rh/jR8BNb+AWpeG9SuNTj1Kz1Vmt8qm1onUA4bC47/+OtX05+xDPaR+EtaVIi9xcX5d7tEONuMCMnttO7H+9V0IOnJ8y1M7/vEYHhbw7d/Aq9nm8deH4tZtdXPliZjFOFcc4y3ds/xV0GpfBjwt8WfBEmo6JZroWotqiNbvEuzyUZ0GwoPlwoJPH9yvQP2lpLDVPh/NoQmgfXLu4gFhAz/OJfNUbv8AZGCwz/tV5V8AoNdu9D17VWu3s5vDk+17V0+W5ZATIrenT35r0GrqzOuSfVnmvxh+F2vfCS+01r2Zb2ydC0N/agjOPvo6nv0P/Avrj0fwl8YNe+HnhIXEka6ppUkLSWk0j/KHH3l9f8f/AB6vqGW003xpoMa3NtHe6fexB/LmXIKsv6HBr4Z+NHhHW/hr4XurSSCV9CF/PY2k7uuCcsybh1G5P/QaxUXB+7t2HayPsP4R+ff+DbbXb8q2o60Bezuo7H7i/QLjj3NddealDZTWqTyCMXMnlRk93xkD9Gry74c+I7fwV8FdF1TVr57q3is4UWMIP3R2fc//AF9sVzXxP1DXfFXjDwVob3LWWiazsvIrmGPDxvj7uf7wDDv/ABVva6uNT6HvUV9BcXFxbxyq00GPMQHlMjIzXy14i+M1t8P/ANpzxOusJMkBsIvsisTjcqL09m+avSLf4feNPAF5d63o+rr4nu5Y/Lls7/KF0H3MNu5YfhxwK+Xv2vPC97ovhrw94w15SnjS81F3naEEbLZUb91t77fkwf8AJlx5k0WpX3PWvg58WNI8fC38NSO8Goahr1xql9aujCPyPndUPHKsVT2r6jigdWklE7zK/KocYX6cV8R/sCfDGO7uvEviPWLNZUuEU2qzLkMsjvudfT7n/j1e4eGPixrNxe6V4f0jw/JL+6fy7idmVJ0Vivm/d6ev+1VrVEp2PbLa+Se3SV/3BYcpIcFSOorF8QfEDQvDEtrHe38KSXEgiRVcEj3b0FcOmlyw+I7TQPEVuNROpTPe21zG7Js4zLF1/h6/Kf4qw9av/g3p1xeLrMlhBcWUk0M0MsxdxtOM7VP5cZpJN7DPYrPxPp+oR3skFykkVo22V16D5A39a+Tf2tv2lNB1Hwzc+EtBVtVnldJJ7qPiJFRt2B/ery3xp8fIPDfijVbH4eW9/P4anQReXMzmJ2K/N/tbfmH3q8g8USa5qdhKjpFEBljjljn7xrS8IWtrI3XLFXke9eBfCHiH9pjwdca9408Tf2R4fsV2WcHy7XK7hxu4H3dv+1z/AHa9c8SfbtN+BdrpHgrQb3R7W2jhNzqDjy1OcB/LJ5fc5+8v1xUfgf4OeB/hB8HLK68SX8lxdXVstwhupGVY5WXftSIH1YA5/wDHa9N134veDvGOkRaLY6uk99qbxxQ24Rg6nepy3GABWMXKV2znj7+o74kfBbTdZ+CF34P0uxjWaxs9+mmONQ4uYxuRgf4WcjBP+2a/NvWNN8+VJI4xBc/x9vnH3v13V97ftUfG/Vfg1Z6ReaFfWct3dO8UmnXRU7gBuDjuP4h1/iWvzs8b6trHk3Hie7gjggub11kih+7E7nft/wDQqitS9y76jqwfJcu2t8LScwSIHkH8fzVh63epYXFxJFGWikzx/dq/pUf2vTU1BwVeYfJurEvB51yQ8W+P7pV+/wDs188nafKjz0rnpnwK8MW158UfB0utxR3WkTXYWSFwpST+7u/2fl+avtH9oX4oW/7Oc2lra6dbS6Br6zJd6asQCF0RQSo7blKrj/Zr89NP8V63o+sxPEfKcu1xGPuLn+9x0/4Dtr1H4v8Ax9v/AIt/DfTvD+saY93rFnOksV/lFbG1lx9Of8/er6ClNOCi+h004ct5NnvfwH/Zgl8e69P4/wDGEEbaJrEj3sGlSS72kVxwzkdufY/SvH/2ifgv4Z8HePPEFlourRW+mvKrjTFfL25ePdlD6K7Y2+jL/dasjRvjp8YfHtzp/gLS7qW1zHsWGwHlssYXowHb/d/+xr2/4gfA7wF8FPB+mXfi/WZLzX73elzJJOcykox+VO43KFz70qnLKFlqzW0ZRPgC0vGuEjSL50jT7+7Ctx81XdHbyULBPvev8NW9WTS/7Gs7S2iT7fG+6aUHp/dWotCW2dLk3DnzEjONp+WvPbaVrHLNtKx6H8H/AIp+Lvhv4wuNS8K20GoagYChUQ72aP7xCr1P/Ae3+7Xv03/BSXWdW0eDTtI0GyutcnHkmdklVA59E+9XyV4Rk1O1vn1fSJzAbAB/OyBu7bdvf+Ktz4V+G7zxv8VtOs57xNI1Sa4NxFctGrrlj8xbHTaGLbu23b/tV20q8HaHUqM1T1PorwL8Ofi78CfFZ0nwpfaZdapq2mPrE8Tp8sIXqG/4Ecen+7Xgfgb46eJ/A2seIdcs5bZNR193lup5IMtjdllVf97d8v8A9jX058fvGkHwXvbfR/DevSa3rkmnZm1G/uN8qOrcIjj5guN/yZON3NfFb22q+N9b0/RtEtorzUdQmLQW8YVFRy3zdenzNW8aji01ubOStdlvxd8cvGuv2tvFfa/qN/Ajr5LXE7PgjnKZ+Yf99VkWHxH1jTtPuLT+17tLa43eZHC+xefvdK7v4ofs2/E34X+C49W8Q+FXi0uBt891FIknk/72G4HX/wCKavJtZ1W3uIbe3gshEGRfnRs/jzV1KspO7KUrrQo6bBb6rqUcSb5YJX3xr1Z325X9f++q6u5nleeC4u2DvGoX5/4V/u1U8AXsXhbUjfiBH8tGQbfvKT/FXZar4Av9Ts7bW7NIntpnV/s+cNv3ZXb/AOg15tWfvXkcdeelj2bS/hdrvw/0n4a/EK/njn0jVL9Wa3KY8khsxBz3DIrf98t/s1798bf2YvCvxE+J/gd/C8drojaxFc3N81tHlNgjWSJjErADcc+m75ua0/hdZaf+0b4Fi8O60Li006yKXEAt2EbwTqjI0RUr0Xrtr6L8KXOh6PDpvhxb6zuNY061jtWjT/W/u48fXoK6qcozj7qFQppq5+f9j8Q/FH7NV1rvgdjBFJp91uhV02hzv3JIn+98rf7u2vSvhVry+K/BnjrV/Fmqq/irxHar/Z6xriUTKWCKgHVt4i4X+H/gVa/7T/w1n8U/E2ZobI6h4jmEH2C0jQEXFrh9zN6FGRvmP+zXB/DnWL34A+KtVOt6PcQajLbo9vYXifdO7+FvT5m+7VRjNa9DWzpuyPn658Q+INY+IGqR+LXnuNU0zdYuLl8tEyt03d+a0ryCU3Vo/mcGMsYkOcru+83+7/7NWx8X9E1vwl8Zr/XPFGkvpn/CQD+1ooC6yZQs3y7l/wDQf9mtHwcp8f3Jg0yy/eHZbx7nAXLuu1V/3ty18/i4Sq1bMyn7zscxqGpG/s7LTopf3EVwrGM92O0Y/wDQa+hfBmsw/s16xpU+iX0Oq6b4gsjOYpk/ewsrfcfZ9ev+Fcd4d+Feo2njq48G+KLJ9F+zRvdrfK6ksqfdaJyvqy/981V+E3g0eIdZvp7wLLJbWN4oOfvSBfkdamlJYeSTFycurPor4R2niv4lanp8k1xBpPhrTJLi4g+wc7pTIGXcN23724rx0zXrPxktZdS8Kw6VqFvv0i7uI0vb22fa8KA72fZtb+77/rXhf7P/AMYbDwWttDrs8Vla6hDukUceXInyh8d96gN7ZrU/aC/aj0VvDuoeG/D2+9udQh8oXuMInPzYDe38XrX0cJxlHm6HXSd43PG/GFzp1pbeINMGuS3mqWF6v2G5ikYrLbD7o3DgHDfMv+zXG22tyXlrawW1sFvIJ/tcbucurLznd6964C81y5jhFzHBLKfliI/ib/GtvT/tv9pW8kEhgZtv/j3+1Xy2KrKdR8rMJycnY1PE/iHVk1u18Z6gfNaa4/sx5umG8v5Vb2Yf+gtWr4bvdPhudVub+wh1G5lt9oWRf9W2WNc34knuHil0q/fdbx3CvJbZzkjvXNjUp4dYvLeCSVbBSq4fnd/drH+K7yNHaVkGvXOn6h4kszbWQs/scfI52hyfvLmu4g8RHWbV44oDO8Ub749+xA237/8A7M1cTqtzHd3yRx2Bg8mFVL7y7v7tTNOvcI9ug/0YfLIh7/7LVcUou0jNx5XoiB/C+q/2Jp+v3XlxQXLytCpz+8jD4yv/AI7/AN9LW8lzZ6DYmS9byoJXHzkZbd/stV7SfFf9rQ3On6iYvsGiadM2nWzDG+SXjCt/wH/x3/ZqTxLp5vvhvosBijuDdSRvDPjDOV5bb/vbqde0UnHUfMh3hXxZJoP2zUba5COIyoYfe2tXU/BP4jCW6u/DWnhGvdXmRrq8I/4916MUX7pC/wC9/erxzw/YG3NzBLIYgJmXZLw23dXReA7SDRPGCeICHvdL0eZYr2zhGfOhP3l291rbCzlF2iZOo4rlR9qfDj42zab8Q7vwr4o1nT7fStD/AHFpcxL5STfJhP8Axw/d7Gq3xt/Zw8IfEi78XeOdS1JIDdWEZsJBJs2zxpjeVO3Odirt/iyfauA8SfBy78ewyfEDSHh8PabqN7EsGhTbIoxB5A/eZ3AKx28LxleejCuT0Hw7FrPwO8capea1fXHiLSbgfZ7PzmCLBvQHKeu3f7fdr6KMuaNpbnXCStqZPwf8Mah4O+J3hD+z5LW91W8tXu4bWbeLeN9jNll7bkVvu/3las/4seH/AA/pNtoPjrT9TEWtavqt7/bWmJJ80Du7NENi/d6fxfeyv4Z2oeNvEllqNt4ktoisvhcxo8k8bJL8/Co/zbsY3dq878Q+JJNe169uJRI8FzcPdyW+/KxSN83yr2rKfLJPmZSd9GenfC/x3YeCvEPh5NUQ/wBkWusJqYZADtm+7uP/AI7/AN81o/tr/HPQPHF94RstB8ye6gu5LidzH+9JJ2oo43Y5b5f93+7XjGmXJ1O5jMmJyjo0dvnOSp6Vc+IOswWfxRsvHGoQRv50kdx9mB+VJYVVcf8AAvvVMLOna1zNQsjb8eaP4hsfhzFBf20tnbsVvntpBhiFdc7vddq/LWRa2l3No13FZ28l1GiGaQQjJUf3l/76rb8Y/FvVPijrd3qlxGum2LwPF9lQDYqPtyrep3Ln/wDZqx8NvtMHhTxLqEeoLp2ox/JbwyKpa5h/i2Kf91f92uWpQbViZaHB6TePp2kPbWaFJEO3r1U/7VXrHxPq9isUkk4VxuUl+G2/3WauVsPAl/bXCXBkkS9TrOm7gD7u3/ZX+7Xv37J3wm0n45eNZE8Rx/aNP09JnkhjOEmb5VXB/wCBbv8AgNbUcBd80tjmnpojsvhj4/8ADGr/AA+uNIv7mw8P3IDPa6q21Hd87sbv8/w16D+zfPa/Fn4ha5qmrt9puSIpIbq1LQoXjGxgFz3XDf8AfXFSfFH9jDw/4Y8F6hN4ennEYu4Zhb3KLIY1Z1QhCAGz8394ce/zV1Pwj+DEHhD4cafqvhuXUbjxCscnkhnQRQyeYdwZff8A2t1d1OFo7WOiMLNHsPjHxF4k8JtbRaToEmvWrrgNFnfGfRsfzqtp/wAQ7ia4+yeJdNm8Nho/MR/MPz+25elcp4G/aT0+7u7jRvFi/wBia9azGCVdhKMy8N9Oa9duBB4j0OYW1yDb3kLIk8XPDDGRWnkdid9j4T+ONyPDeuaxFZ2kqeHvEciraarfxO2wA7mMTH5tuXxu5/8AHq4DwT44vfBHi28TT7+21aDTJ/OQ9VdSqhvx2thq9X/aQ8Q6/NpPheH7RaXvh68a6itAbcF0ji3RPu+VQFZfu/8AAf7teRj4Tv4SubCOeJ7NNVjZIZI3BXfjgM34151es4TsjllJp2R31rrGu/G/xjqGvXM1vpOmSPDa308LlH2bdq/+O/xNWldeFdO0/wCL2jaH4DvdS8R2wtzLcW0N1nY7bv4xtUL90t0ryKCSTTNPls01C7s5I3G8QSGNndP7+Nte+/sJXqXPiDxfG5BuZlUfaGwHyp6D8HzV0a/tdOoe0vaJ9HwfD2x8VfD+XQPEOkfZoJQU2+YrzJ0IfzBn5wf4v9nmvzi8bWeufAnxbrngrUH36Vqn76CbOVdPM2qf+BbV+992vpH456/r3hT4oeH/AAfH48uojrz5vyPkWFC+1Nqjuw3cetfOPxr0i3vPil4o0JNVk1yz0u1jit7q5ky6MyZdeFX5t1drVkmbp9DhvEcMmm+HXtt5iN2DCNv92sHQfK0eOAIS5hO7DH5XO7d/3zXLv4vufENtBb6gZFks3ERRj8ykGukl00vJJcvvt47V9sy4ZWDf3WVulcmJlyxHUlZHXeFPO1DUNRvYJAl/LNugix/Fj5j7D5aseJLBPE2jzprNpCl595ZoOMkfd6f7VdX8FvD2ialrPiO/lnl320CPp1snKyEnayt8vO35fu4+9Wt4lttC837PAktrdD/XhwpQv/Ft+Vcf+PV8zio6e0icabZ5B4Q8IadqmuWd54nLNb2trsG88If6mq2t6zp/2qSOwiaKyRyseRtV/wDaq34z0vUGvNOtNPgllgkOxxH67sqzN/d/vVneO9Fc63P9gi/0fy0VAB8uVX5j/wACp0JRaTmzSKtua/gnTZPE+ox28WxJ3kZTKfu7VRm2/wDjv/j1bWgaluubuz04W1/LeQvaSRu45Rvr0rk9Piv9G0x7i0kazxjfLE+GX/dYU3wrjTry7EACIyIN7jd/e2/N/wACatpqD1TFLa9zq/Emm2WkWtvpiWhtdQtwftEoOc8/Kd33ax4b+4sBe22nztFb3sLRTOp+bbT7tJpr57KeXZOOJOMU67ht9NSeAP556eYn3axnLlWhkyfwzJp2iQ20ZETRRp+8A/5a/wB6qenwiW6vXSUeV5zsiufmCFvlX3/hqvaQQPeCVy2woybGrM0ie8m1e5so0C75gqYGF/4E1cXMqnxGX2tTu1v7LTfIE6K+0bRzhqNXvI1vEuIIytuduEAzXFeKZrjT9T0+0SSK5mjdmn8o/Kv+z/tV1vh3WbCxmvHvY5JygDWsYxtz827d/wCO1aptRTNk9LdC3KsGspFZ3cjQISvI+8O61as7KPSIJAgM6Z+bc38P9K81svEN5d69d3kkjqkdwV2Y64rqZdUtr6yknjnlWfG0Q4IX/vr+KtZUnBpsa03KGu3tnat9ogtykUz7R5YzuP8AF0rFeznvbl0MYWBtvEhxQ9/HpWsafeuRceUWY2khwmCOu3/vmrsepSXdtcecA5Z2a3CDCx/L8q7q74NxjeJfNpZDJ4bmKOC2MoWISc7e6/w1qW9iUkdLgL0HC/xLVcebe6fabI9zgHeW+9u/h/8AZqp6UfM1g25L5Pyn5qyk3NNp6mclobVraTw3iPEnmRl9wj9q7DxzdXXjHUYricJ5n/LGNEwkZYLu2r23bV/4FXKaPbmbUo4IDuC/NJuO7C11Nzo2oaVpsuqJcH7HJJtR2IOxsfd/vCvNnOpCRmr9Tz9/h/8A2W0kEk5ieWYuYeiLn/arR0Wyk1i8h0qN1t4c83LH/vleferNjFc635j794+Zt7H5cVd8M6OlvqCQT/JGSzGTNayqupGzdzbdWZdGnpp1xPEXRXDlPtA7haz/ABAsVhaSzmUNJGm75T96qOtzXbxXr26H/R32E+n+7XE/arm/SSOWRm8w8f7NdGHi5K8pGilGK5bE+paiLu3TfIjo+Pk60+bVNQmt0M0plEOFTPOBUdhZwQaiPtkH2hMcRPuCN+VbF74V83TYNQjuDBEZGxChy2P7rUTb2ZyzTb8jGm8W3AuI4pLIywEbTcI/zD8O9dra3GNOEZlMsTj7rH5QawfhxoMGueOIIb/y3sFDv5P8UmFz/wB81Y0vWIL/AF3WNOnRLOKZy9rs+6D6ey1jJyjH3DenCSjdFvw7pKRalcTySsqLltny7SuMV0cFokWqWF3EBOYpkljc/wAWGzj/AMdrn/7NdbMsblkMfVWP+t/2auaN4kGm3h8yIzogbCg4ZSw+WuWE5zdpEXZd1jUh4i+IV7qIjjt44bX7O4Q/K7+v+f71M3iONDzgjcGYfw1y1jdlbh5LgbZZH3bEP3G/3q7nWNeuPEN5YXVyCtxFGqPu2/7VfTYOnbVm9O7WpS1e/Ph7S3vZ0E85jVLdHHzNntzXQfDnVk02C7juHj36jH5U7P8AdQZ61y3xEzeQeHrnZmUTOkmD8q/3T/49/wChUv8AY139muI5bhEdIA8bR/fDY6N/u1hi4R59CakVJ2R65f8Ajnw9L4JTw4PMt7uwuEmt9RtEbZs3fw/L/wCO15lo7jwvPcWqH7VZHeu/7m7O759v96uesLmL+0tOgvYy+xN7tn5XbdW74kvIrrVTPHiCAfKU9NvauG8Yy93YiMldIg8QxnT3iQR7YmG4TAY3j+9TNB8SHSpUd8M8L74d38Leq1c0K6g8Z21xpUR239qW+zu/CuT/AA/5/wBquSRbi38+O9A+0wSGKRcfxIcNWnsrPmQTjZ3R0HxO8V6p8c/iFpl5qsieZZ6a8KbUxu2bm3N/30o/4DXrPwF+HetftZ6Bo/h/xUI7Lwl4ZYubi2j2TTO24Kqsf4e3H936V4t4YQyeJrCUHyp5QyBn4+X+7X0b8CPi3L8E49U0waWt1pd0C2FOzD/73/Aq+goy5klsKM3OdktDzn9pz9lq++E/iSeDw3Ncal4YNilwy3L/ADw7t6bWbvyhbdj+L/Zrlv2ONR8QC6utN8PWM13qM6S2/k/wp23N/wABb/x2vb5ryT4qy3GvePNY1DS9GMeLKExyf6SBuZNspXkZZvlri/2BPFWneD/iHqBuvKsrW9kmG6RuIRuwvzV1tpu3U3nLlsj07x/+z9q83xK8N2HiHWxqbXOjzMfvEKUDnysszNs969q8D+CfDvwItfDmkwq6T61ps8M10Cq/vlCNkcfLuLsO/wDDXSfE7xn4MGmajqH9qWL63ZWrrAyPukb/AKZjHX5vyNcD8I/izqPiy503WNX8OXX2TT7X7Da6nIQlqHZlTcCRwWxtzuNWpW0KvqcP8fPhzY+J/Ffwx8P6TcnTp2D2k9yU3v2VQ3rznH+92ryn9oP4aa/8GIdQtrrTTrOh36pFFrK2/wA64/5Zt/n/AOt9MfFvx2Lz4i+AUsoWsNRtbr95Pcqhi2SuiDDfNno30ruPjyYrL4S+JLnV9mqWKW5zEEAdD0Dj/dzkj+7uouhWufFv7Pfx5ufBEs0E9uLDTtUmDbJk/dTY+VmXP97H+dtfWFr8evBl38QrE2sl1OYLCS3d442MSfdYYHX+FgSeny14p471nRfi58B/Cfg7QtDkn8UA29taOkap5TL8rNu/2l+92+as34o+FvEfwG+G+nW76dCdQ1BDbzX1pMZ5URFXO4bVX7v/AKC1QklfQUVyrQ+jdP8AFOi654c+IfjW3jg+zywtDFJckKXWKHb83oGavhnwF4F1fx/4AttM0/w5DDZjUhK+oyv5fnEP8vzHvubbtrovDEdx4z8GaJ4a0PQ7uznv5y1xqd/cERTRruLBF+7/AA/w/wBxvw6v4f8AiTxR4k8OQeGtKtLWXw5aANdSS7Y9nz7lH3s/wN/DWNT4dSpWe5xtx4J07TvGA8N3d2lgLZ/KulH3k2/f2YXjduXa3+1XBftA+ELbwr43tItHg8rTr+3W4tz5m9jt+8fXHarPi3XdQuviFrurxSSTiaYrCZT82xeF3N9Pl/4DWPr3iS48ZS2T3UYgnsIWtY3I+6Cc7v8Ax6vIqKK95PUiEbrQ5COzktUHmxjnn71dB5NtbaXBvOxJPm29WWov+EP+zMk48RR3tw3zmBU+4P8AZbvWxcaVHEbfzCNmNxVuzVcMRbRlbOxylh9gh1aXB3x/e4OGO7/aq9HdmC6PlCRoUTdu5Lf99VmRaPcyakX+0RwW4duCjHP/AAKr+o63baKBE8ZfzhtE38KH1roau+ZFPR3RXg1K5vNgjdfmkZSrDOFrUv7K7sUsS5WKKWYMT5eWRM/Mdvc1Z8L+HrueSDTtPs3vXAVg8ab/AJW/iZqZq1pFa3Esd7cXLyQF4giHKq+fmG3p/DVpJvUa94r+MtN+0392bLVLi60yweNjeRQ/KMj5Qzdm7bacmti1u0EEojT7ybn+Yf8AAqZoF/Bcabf2l3KU0+5KNPbOPlfayld3/fC1kaloui6rqGo3Nlqcj2kp/cQRxs7R8fMFY/4fxUSlTi7MrlXU0LjRJdb1iXWZZxdOAqokr/Lu/pXtfhTxt4Wv/F+lXniWwgsI9F0uZYIIw7/vvl2nb/uq3/AmrzAeD4Gezs7PWItOiOwPdKfOXae+0/8AoLVneIbi08JeM7nTI9bj1SSHb5F5H67fusu7j/epU1BryMVBJ3Oc8f6impmzijjeAXU+/wAl+GQZ67f+Ar/31UhVPCsf2i0uC9tgM8LHof4jWhqnijV7/VXuNQgtb+0x1SACUt/vVnXKw6hbO9t+5kfpDN94VXu7bo0smaepeM476zjvdPMauSEEmd22sd/D1/DcrMTFdCQbt6PnY1M0vSLeDXItL1Q+VZzRmUtCg2s4+6GXstbl1sSBHQ7fn24rhqOVFNxWhi46XRmQaWdCiQy6ndM52t8p6N/vCs251+/vNV+zz38i2kPyu39N1al7pmqa7ci2sLQ3myF7hyjgMipXP6Kiag8m8boy7JJu9qnDTnJuUiacpbM2hGkdyJPNDxH+Oq8WvfaL17eCUSwZ2kqfl/3q1vEJl8V3wOnacllHbwp5n2ZNkKfwr9N22lvtH/s6O2+0Rw/a/vv5I+UiuqSW/U0t1NT4dakbSK80e8+a2ugyE+nzblP/AAGsu2stO0vxR5l+Q9xCjp5y8qzfdBX/AHvm/wB2qb6jBZ6rFc3Eptxz0GfmrpLptH1N3NhqEL3cg3GK4jw4/vLWvMmrvcL6FaDwneeM4dXTQLK4nkSMtMo+7jbu+7/wH+GpvhZodho3jbS7q5tIdVtFI863nAKHlf4T/utSaPean4du3kikNuJRtfyXxTBo8V1Z+eZXgSOQMDC+xt3+zWSnyzSlsTKN3Zn0x+0lYaXYaTceINI1uG80S9uLaIaFAPli2hfm9vmTO3bXiPh7Uo9N1e21U+Y9tC/mouMtF8rL/wCg7qzYfFF7M8VkNYJs4z9y+k3xA/j0/wB6nWur3Pi03fh7w/YK1xlZX1IuI/kVl3bMtye3/fVXVp68y1B07HUfCrQfCfiX4wX/AIg8fxyPp94k01ksu+PLj5WO3rt2tu/753VgJ4oSGXUbjQw9rbPPN5Ee8lkjy2xWb/ZG3/vmszxb4m1+88YQXeoyyyz6bataiH+6p+9/wJv/AImvVfhR8NoviLcyvoWoT6DZLaD7Wsm2d5Wf+Dbt4/WlzKoly6MhzTdlueO6RK9+mr6ib2RdTWRV3GRjv/4D/d+Wukn8aeINd0GTR7m8kns5E2zeZI0n3fu7WfpVj4z/AAlt/gr4pTS4b2S8gvLdZgWXv/EG/wCA7a4DT9VuLy5SBNyg8+WB1rjqqTlqS073Z1Xh69Gh3MTy7WJP8Qyrf8BrQ8Z2uq3lvLqpt44LaSTZ/cwW9qzNH1/QNAgnuLuGVdRV/wB3cNJlc/3VU9P+A1Y+NPxku/H6aNCLIqLVPJnuvuLLnlflH+7XL7PmukxqomrHJr4kv/Dd2+yMMnG9TuDN/dK10o8XWEegi4jlit7kSb8YPKt97/gX/wAVXFTxm5mSSUOoIC5UZziqUd9b6BMEvceXxsQn5jn7tc8qKldy3BR0szvrb4hy2dgjWEF80ZcvIVH7oj1X1/75re0Hxt/aSiQk+Xn5uMbv92snwp8UfDtlZvb6noTXsE2UKSjYyezNVf7Nb3ei6hqen+WulwzKgh8zLhXPC+6ru+9XJVoyVpGbhZpnY3lta3pE3kGeRiqkRxZZufl6V77+z5fpZ6zeag97Pa/YYvLuIBGPOUf3dj/n/wABrxn4N6/HoOsW12l6bWYHi4c5+8Md69g/aa+HNtd6FafEvS7hcSeVHfwDjf0XK/7VepgoXfvEW97ma0PY7mDRPGHi3w1HpWrTanJHM9xLNJGwG3O7j5VB/i+le6jla+ff2cNHSLQdC1C3v/7R8yA5VV+WAMx+X+Zr6E4FfTpJKyOyjquZHmH7SjInwR8VF84EEZG3+95ybf1rjv2V7rUJtCuYpQUsowm1HHT0wfWo/wBs3xpBoPw8stEMhWfWboKUH8UUfzN/49sruPgBoY0f4fWkg5a6Yy7vUZ//AF1qtIlS1mjvLvW7KzuFt5buGKdukbnmuc+I/wAR9O+GnhO81vVnWKGJD5XzZEz4yEHfmo/iNc6H4U8OX+v6ittAlmnmPNMgO/8A2PXLV8PT2Pjv9r/xRHDbC4g8J6YW/eyvlVUnHCtwW+X7v+zWa1ZpKXKrm94Me4/ar+Jsmu+MZ7ux8L2x2WsUCssXDcRhug4+83WvrrXNWtPAXhG1h0u0u7ixtodkTwkyRwoq4G9j/DiqGgeHtW+F/gLT9P06P+14bWNUa2MOHA/i+71rP8c+OLDWvA13DYv5NxcSR29xbMvzIpfa3HalzfcZq7V2dxZXMGpeDnuJrm2lSS3MrzWowg+XORXmXwgufEV3Bb7dbR7aWWU+TKnmMig/730r0fUfCOhSWVraz2Kx20K5WGMY3exx1rE0TWtL8K3WqpJpyadLvQRQqoQsm3j9d1MfY6F7e4uWEuq2sd08b/6MiH5PqQf4qr+KvEknhbwvqN3NBJqd9FA7/ZbZCR0Yjdjovq1bWlS3l7GJL62S1b7yxh8kfWsD4keNtE8G+G746nerC80LxpEnzSOxGPlX8aNS1qfM/gT4i6X4t06y0LVdD1g3Rd/tV5pqAkjfu3bcH/gX+RXn/wC2l458Mx+HPB+meGNRmvfsdw7uhdmdR6/5/wDiq9M8Ra9o/ijXdB0/4dNe2EFpZzC+ks7YpLt+U8+/y7q7zTv2cfAXiae3jl022uo4bNGmcbHaaR/4yev96jRbmLbtZHm3wy/aVGveFUmv/ANxr8dpb7J7/wAneiKo3fN8jfzr538N634zvfibrfiPwZoVza2k108ohtYWCW6N2Ztv91V/75r6/wBO1Pw78Nv2e/E9q6w6VNbGa0eJTmXe3yj6tyfyrzbx38dNJ034M+GfC3w8bf4r1MRRStDD+9h+X5292ZvlX/61NpN2G3yw1PKzZDxNrNxqup/EC2i1eOcTf2bh3bevzbd3ygf98ha+4je6NoHh2yju7G31vVb633lI4UJlO3+Mnouf4q8O8D/sj6b4S8A2kN7tk8a6rIheWccRD+NFU8HataH7QHwQvdF8MWOqeFJbieTSoy14iz+X+7G3G0/g3+eKG000iKSk3eR8b+MdKnb4l+KDNbi3kF86m2UqfKH8KccfKuF/4DXqfwu+IWj+A/DF5J9guLrxDHMFtFVx5T/3Tz0/2t3935a8WXXoLu/v7+eSRJ75/O/eHLn+H73/AH1S+E7yC21+4uZ3M8cZ3OAf9n5a4FeMrlzWtz0X4vePPHmt6d/beq6yIrOU7Usra73tlfvJtH/Afu/L8y15VcarO8z3b3P+lTH98Zizs49FrubPw5qPxM1LVLjQoll0y1j3kHdJLu/iEShWz/D/AN9VxviPwmfDySR3NvNPqe/5ModqL/3zx/wKlUU60OV7EKLeqIFuXLlxJJyApapFL3MkAin3kHdh/m3CtHwB8N/EHxC1WLR9Gu7aK5uDtBuuEUbd3avQG8A6h8EdevdP8SWdr4jt7cpFN8n99d3/ALNt3f8Ajvy1hDByitzmfxWRW8PWuu6p4Zvfs+nQTxWCedJcZCOBhj/Rq0PAHhHxP41u5L3wxBay/ZSuXW68uVH2qy/L/wACWu1bwzoWtWz3el6emhiWB18mK9JZotvz/KfvfK3zLztrnvhl/bmm6hqMvgu4ht7DeU825nVGPC/e+X/O2utUklZo3Wq1MPxbNrvhTXrm510LYauhDTopTd83y9vlIat2X4tfETxD4dt/D+iXrpbSH/VoRuP0wu7/AMer6P8AC/wZ07XvClwdU0+31vXb+HdJqoh8za7/ADAbj/D81fOfw/8AB3iPSvH+peF9VMWjXiyFDck/6lSWZirDjb8uF/3q2vUhG0WXqldBH4l8Z6D4nsBrGvzW9xax+VIqSKWRD93ru/iVa9W+IX/CA/8ACDWeovrMuo+Kr+aHfPdSb3jAPzhcKvy/w/8AAqpeKvBvgXRPEV1o32mz1K5ubXd/aV5cMWifa3yswbHyna3/AAL/AGal/Zm+E3gPxfq+qrqzya3qFlJiEPIRFIq/xLjk0qfM/iMk+e99z2r4e+NbSPSbaztm1XXbe0gWGK70uBzjH8LZxmrHiT9ofSfD7y2Os+H9dtoJEO1ri3VC6/i1eq6PodpoFobazTyLfOQgPCV554u+JNtffbrTw/ZRX2qqGgju7hlSFPfcetbSeh0wi7WPI/E/7XfgA6Ozw2F/Fqung/Zkcqjbv++q+LvF+t3nj3UtU1uf/kIanMXfeflH8Kiuj+N9p4YsfGsUltfy63rOoPLcX8zjCQv1UIo6D7w/75qv4N8NJqsUhj0jVNU1B/kt7a1jbYG9TWUp3S0M5Sadj2L9nD9nj4ZeLNKOr+Ltas9Svom2rZT3SxJF77fl/r/hy+o+OrTwj4y8R6f4Y8W22h6eNRMUNpFkxMifLlW24Cttb+L+7W9H4A1S48HxaWPh5qml3qP++1j7O8Z2/wAPzDryy1j674L8J+D/AAAry+FhLrlvepFPLqUYHnbjuZGzyBj+Ktb2SZHIr3R7D4O+PXjDWoYoNM1ZNUe3fydiQKzSNt9uv+fmr5J+KSX2g/FHU9R8U+TdX5u/NmSYqQ6bt2xv9ntXp+lfGD/hUWum48O6NDo0UsP/AB7faPPWRv4mXPRfu/L/ALP8NeKfELULzxhqlz4j1eWK4vdQuHcqD8sSr/Dt+jLXPVnfXoa3vuUPE/jFPEmr3M9tZLp2nyAKIUA2D5f4cVgPZ3F/dyyyahBb2Uce4wmNt3/fVIqfOkXyRW+/n2rT1KysIYpI7Od3R0Clpe656VwvXZaGTtexlw6fElnPqBuovsylFCMfnZmO1fl/4FViO7svtKWzuyW5+Zy4+b/gNavh3wLDfQSXtzqC2dvbj/UtyT/ur3auS1K3e31q98uQvbh/3Jl+8wxSik9hpWN7SrmK01NJYE3gHjstc9qbSy6hcGO38qIuzJG38PzVuaXLAyo8ZGwDc7UzXbxLu4tiE2uE8oOg/H5qnm5XaxL03DRklt3Dxgtv+YivTfC2iXGo6bJeIhlkUc7e4rzqBpbSI53qAP4RljXX6d4tu7PStlpIbcSfKSCRvX/aryMTeTumZcrkW72Oz0/Mhl2vIVyrjGKxIfGlt4b8SeYnmunKDZ98Arjd/WodSupL6aAT5Y/3RV7VbDTl0u3kSyia5Yf60ferow7tH3tTpi7Rsz0zw74iuYbYvo94P3qbixGGwRhvlPf5mrjvGdnPlJxdu12xOIwn3f8Aa3etc7omp3NvMkQk2pH1DfyroPEPiSKa1QhyjrJuTd/e/wBlq7JK1nAOVN3RfuPH+qeE/BlxcQXDPeXAFuMv8+4j+FaoeDYorKyFxgIX3MUJy3zfN/6E1cXqWs2bvbvcAMgO7e/8HvXUaetnPZmU3MsUmz92Iyu1ayxDlyrzM6mxt6no8vi3UrPT9PeJ7lgz/wCkyFF2/wAW33rl7G1stB8cwDXYhe2Eb7LiEyYVtv3V/Ol0nWXSc3vm/v432hVHysv96pDZW3iG8LyySO8r75N4/wBqsaTtvsKC0uzv/Fuv6PoOr/2po1sbLTsDyYck5/2uf96vePhZ8avEPi3QJrRfEbeHdOWElLi10Zp1UnqP4sNyenH9PnbTfEbpr2maf5Hn2iHynd/4CB8u3/vnFe5af8SNX8A6JdvqXh63n8NTDYHCeTtyM/MAuDyv3v8Ax6vZwtW0eUPyPbP2bvhtdeGILjUY9Yttf0q+kc+f5JR3O4/OxP3jmtfw58G9F8NeJdZ1RdQkt7u5unmjMA2LGeWA9DtO6vF/AH7QEXw9+HhnspbiSS6unKaddQbVhOex7LVf4n/tUXFx4KTTNDjgs57yM/arkOXbn+6p7/nXovvE3jHQ818f/E6X4jfGaaz17Uc2Fpd/Z4ynKlUZv4fu/NX2jp1jqmqaPDZ+E723sbDbmTUpI97sjcgIuK+e/wBm3w38MvCWlN4o8VX9rd61K2VS8+cIf72D/E3+1VD4y/tJahcay2l/DyGTSdGjQ+dcIGi89vVEHRapuyFypu56nrfx6t/hvd+IbK+1e61SfTtsMEdpGhBfB3E8Y/u/T5vw8w0HQviL+0lruka74s8PjVvCdu7NHaG6W1SUeu38q8L0ewvNcnNxqdvdWUbOzPtO9n5+Y+9fUPhz4t6/d/2daafqPhZ7eHbFAZRKjh/9qINx/wB81jGSezuO2ujPPv24ovDfg3wVofhnTvDUOjahPOJVihKMFiTqcj1/9lra0T47aM3whsPD1vp0c+qGPbHDcgOvJ+Vv97/e+Ws/9pD9l/4h+JtJudfudWtdcnjDXcwhcpsCr91S/wDD/s1d/ZUi8Dv4btv+Ek0a0N5NIIoru5UPsHRfn7f41rFc25cmfU3w50nWIfCOnrq4XTJoYAogiC/Lx1btmvBv2nPHtpefDjWIfEOh3ksiO8Wl3vIhd843jjb26/gv3mrr/if4917wnfNpnh6dNS0OWAI88jb1tt25dnmduF9ab8btY0rUP2e7uDU9HmjAslmt0kZHCvhtp3BuOjfyppPm0HFqO5X/AGId7/CMBvLDeZ/AMHay5U5/z+le5x6FCkVxClxcwTS5y6yfN/wHNfNf7AesveeDNUtd2Yo5c4/u/wB39DX1fJEkgG9Q2KdX3ZkwanG55DFrzfBm4g0fUYpdXt76R5oZrOPDhi3IZOnesDX/ABT8V/iBfSR+ENGt/D9ha5X7XqUg3u+P4VZfQ+nf71dX8Xfib4R+FJh1fWL6RdTRWENnbkNKwbj7p6Lx19uK+dbr9viG1hkj0PRLm8nkdndpMEKfp/8AZVhq9EXazPFfiH8OdV8L/FFIvHiSXU9wTcTyG4aRbn/gQ+7UVtC7atqMWlWUKWUx2RmdFKov49KxPHPj3xr8V/FsmuX1lJNeN8sFtbJvZFbavyqOp+Vf++aydd8O+OdGeybXDqWnefJtg+0Hy8HGflxzuwtctSLl7qZE3zHVPqUmjaVLpCWdlPeF/wDj5Iyq4/iH/wATW5rfjnTH8Cz+HrzS7C8vng2QXdvCiTfL93c392vOj4Vn0cW897JLceYu9POdi3/fVV38Lrc3iXDzSRSgrsdPvZ/GuPkjCVzn5Y3u2e+fATxX420Cyfw3pTX9vbyq22+5MSFuh+bj5R/drufhloNkPiJ4ju9b8eXEuq2wCzSwghZX9OVbO3au5a8z8B6P8UtZ0kWfhBLue3wVkmlx9nHZsZ711Hw9vfEvwJub2TU9AS/ld8yT2zid1c/3u/8Aer0qVTmWpqpKWx9BaP8AtIaPfXY8Pb5LPWN5hSS4DbT/ALXzD+dbGueFLJfEul6lpUb6z4h+1I9xfebv8uNRg5H3V9q+YL3xqPiL46t5zew6Jfx7t4ltxHKM9N3y/d6/99LX0NpPiB/gV8PZtR8QiK71C4cC3gt5MyXD88ew/P8AlXZZNXW5pqmdt8TLXxX4g0iXS/Cj29lLKNs97cuw2j+6mP4veuJtfCHxQ8OfD6bSbC40mS4Kud6O/wBo+brh2+Xd1/OrnhH/AIW54lhXUNWbSNFtZTvTT5oy0pHbdj7v/fWa7PUvFEnh7QJNS8TvFo1pAAJGDbkf2BGetZPQtI5D4E6Jc+E/A80dxpr6ZqEknmT3lyM+aT/FnvXEfHbwymntbajp19Bcanq8jRRvcRqYoerM35bq8S+MP7Sk/jbxTc6Zo895pvh8/KBE23zf7zFf7v5ZrF8f/GawuZ/D9nHc6heyWQ3yTXQHybQu0Lj/AGt3/jtZtpqzZErLY9C8A+An1PW7vS71Jdct7QFzcWkxhh8z+7/u/wB7bXunwz+EyLobXuqafYm8mZvIPmSOYkBIVfTP515B46+P1t4m+FmkaD4LVpfEV86rJbWcWx8r8zH7v8W3+Gu0+C+g/EfxFYRWXiDVJdDsrONV+xSxbpX9+f8AGiEbEwhZ3PfbLw5DY2tvBFBZKEUByLcfPUHiDwqfENhJaS3Kwq4wHjgG5PoaoWEthoMVxLPIywxSeWbgKQGb/dX8ah8Z/EjRvC3he81VtShmkSPdDEki75G/hGPrV2NtCTS/h09giI+vajLEnREcRj9K19d8JWPiHTvsl6huAB8hkJOG9a5z4a+P5vFelifVI1sLpssIZDjjdiu4S9t5Puzxv/uuDSGYPg7w5NoWkxQXczTzxllDGQsFTPyj8q6aiigAppUHqBTqKAOd1LR3sYZH0LTdPivXywmkQIFY9/lGTXCWHwx12/1eO58W30GvWaMz/ZoxtiVj/s7ea9dqPaFJwOvWp5UG551BF4evdXb7FfR6U1oNqQ2YVCP725dtUvEnhXVL+a3jTxBe2+nXDhX3neW57+lT/Fj4fxapaLrOnRBNTsW84hBjzF/irf0WDTfGnhq0lDttaNeEk+ZCKrlTM3E0PD2g3uhRRWxvVuLVFxtdfmroKjiQpGqk5IGKkoLQUUUUDCiiigAooooAKKKKACiiigAooooAKKKKACiiigAooooAKKKKACiiigAooooAKKKKACiiigAoqOaZLdC8jBFHc1nX3iKzsDGJHZnk+4iLkmgDVrz34n6VYmxF9qM0lwocJBas+yPeelaNx43uruf7NpGjXN3cf35v3cSfU1xHjfR9WkltrnWdVtVupXxBbR5ZY/dRj8N1JgdX4Wh0610yPfP5S43KIxsU/wC7WN4uvNHihuESSO4c/wCsjQ5x3+Za19D+Huh6NZtcXrHVbgp+9uLg/L+C9BXIp4BXx/eS/wCjy6R4f3sEhtP3fmr/AHif4t1RK9roUUmzy2f4pR+GbiR47gWVojlo0ThvptHWtiz/AGhfFfiG0kt/D2iR7/u/2lcMP/Z9orI8W+Dfh94P8fwB7m4ksrZN06JNv+f5tqN/vf5+9Wd48+N0bJFYaBpcOjafGdom8lZGz/e5Xbux/ezTjNtWHJKL0PctG0S28MWp1XWNZ2XuCuc8rj7qqo4qrcXvjTxSnl6ODFpr/cuLlMM3utdfp3gWwSQeZvvZUO7z59pwP9kba7OGBIIgiAKB6VqB4sfhL4qu7qO4vdctZTuXCPCS3/fVebeIfA0UXiW5S5E91s+YXYGVRvTdt+X/AD/er6wufkTcOorl4LYaZ9oee2W6DlncGNdxqXqB8vL4svfAU8G25tJ7Z93+iTIwY4+9/Euf/HqxfGXxxGraabSKwhtTJlnfZlvouOB/wGvXvix4Mi8Q+aE8LlzINqKobdu/hbjpXy5q/wALdc0TUQkunXMATc7rNucomPvNXPJzWxK3u0c1rPiqTTrCS2jQMT87uv3v+A+led+JNSuLa3guLmOZRLhEcuz7s/dO4/7td78SfD9vpMiC2u4729Ma/NEGGGxuw1cT4h0rxPeQRS3lk/zxhYGcYVv931rjcZt3kylU1MGxS3RZ3kiklkxu3A/Iay4mH9oHeOFk34HGRXaR+FdQ0vTbe8v7aSCA/M6SDYz+u1eu2sXWfs99f+fBbm3tx8vlN96ua1noYy3uje1nx0bzw5Z6XHlILbczcYYsam8BeAn+IN4bITpa/I0rvL91VH3tvqf/AImuHe2gG98SKmdu6vSfCnirSLPwuDHZx3mqeeSr72KJENu1m9WzurRaqzFstTjvEnhr/hENbk/ex3Edu+0Spyp/2t1db4e+LOo2GliwF/c/Zh8vkvMdn/fPSuY8QaqNYNxLcyIs7PuMSj/2WuXNmYQH+95nvWc5ODtE0drJNanZ+IvFSXzO6SM7k/Nt+8p/2q5vVbiBxHI42k/Jtpmhxi21RJLuIuhG0L/FXYeKtJtHt08iPbhOdvPzV5Fdybuc9Tmb0ZhaJpQuEMAQtuWtmH4JXGt6Xf3umWkbGCPzZA+Qu38en3Wra8B26aVeWl5PH9ogjdN6HhXVT8y/8Cr0XxJ4hfU72/8A7Djls9PuYUQ28IUMQP72K3w0opXbHzOJ5V8PPFMfgy6uYb+zFwJYTFGjyAbH/vc+1O+z6n4imlTT7fzfJTzZFHGwVsGwsppb9xbos7w7QZB8wYfeql4R18+GFmnTDz3CGLzf4R/tLXVJQm7y2Ddto5Pzyk2AXSRTyrD5W/2WrufDeu3czxJkZ7fN8tcF4nufK1BJ0G0O5UsO1X9Bune8Egk2P/eT+9XzWKlKMv3bG5u6Pbx4kuIbYAHyuOqHDVzUmp3Opa3AJHDjO4kj+H+KsyGQuyCP5UNaSobK4inJGSDx6/7NaZdXqKovavQ9CGkNT6l17RNGb4F6WLS0htbuU7nfYu8MQ27/ANlrw/RJpLDVbe9gcRXFpOsoYct8v9a9a8RfEjR9f+HulaZp2QYoFaZv7p25/mze1eIwX6Q6g6E8Odwx/E1fU1sRH20eXYwp+/Bt73sfXvj7RP8Aha/wstLvTYAb8wI3nKAHBCZ+X9a+CPEtrfvr89hdoYJFcoA33l219f8Awy+MMfgfwLPb3kTSJGMRv5mFBb29a8rs9A0j4ifEeSS4f7EJo2feRnuxb/2WvQq0/apWM1KSTR4rDbaroMwj8v8A0ZhuD7D1b+83Svpr4E+GfDz6b/bmqax5E4jZRAMj+La313bf97/drsta+EdvrHw/l0fTJI3zJujZ0+bft+7t7V832Fzf/DnXrzT7+SWwki+TyHBKzerLn/gNCpuGhlbWyNH4jeFE8SeLbuz0e08+Oa6VreGP7xG7P/fVfW/wZ+Emi6F4EsIJ7DydSCfv0c/Mj+leSfArwjceKNeTxDbIjxWc2S7D5gy8f8C53V9YaVaJbQfKDub5nz612xXKrnV0MW10dNHnEdtcG2dvuI5LK1fJv7RHiK8sfG3lXcYe5LuvmdnA2hdq/wDAq+zNU0yPVLRoXJQ/wuOqn1r4W+P3h3XPD/jGW31PN0kzl4bvZ8u1v4a4sRK0VYcbJM9+/Zl+Ix8QaOdFuZN09um+Lcfmx3Fe9V8Rfs0Xc1r43slX5TLIE99vo3/fX/j1fbQ4rpj8KBofRRRVEhRRTA6scAgn0oAfRRRQAUU3cM4zzTqAOS8T28Wp+ItEs5MMschmK/8AAWrra5NoC/xGWXPAstpH4/8A2VdFJdor+UpDzY+4P60AV9V1BrG3AiTzbmT5Y4h3P+FR6FpcmnQyPcOJbqZ98j1bhtVR/Mkw8x/jx/KrdABRRRQAUUUUAIBVbULCHU7OW2uF3xSjawqyTiqn9pW5uza+cn2gDPl55oDc4b4bfDz/AIQy71OOSMGNp/NglToVPavRaYSAMnpXCXHxSsz4wttDtQJ5JGw7A/59qlyS3KUW9jvqKKKokKKKQ9KAEJrwH48eNpPhJ4w0jxHa48u4/dXcH/PUc/0WvSr3x/Y6R4uOlXd0i+bsCAt91jXyn+39FqA1XRpY7ki22jZEuevzH+a/+PVEvdTZ0Uorn9/Y9r1z9qvw7baNb32lg3YlTefO+Xb7cV4XD+1dq198T7DVJN39mByv2FDkbDx+PWvnawvb248PxQGMq7ouQ/3W/Ku08EfCfxLcyaXe3FmsFndXBWOaR/l2hf8A0H/a/wDQq5VUqTaaVkZyqwhdJH6MeBvG1r4705r6zjaO3+Xbv68rmuor5nsPjFY/CvwtHoNjGLq4g3K8yH5Veus+A+peJfFUt5rWpXJGnyP+7iydp+n+f/r9i1VzGL5lc9soooplBRRRQAUUUUAFFFFABRRRQAVz/jC00W80K4j8QeT/AGZ/H5zYX/8AXW+Dmvjb9rGDxxqPjPT9LUv/AGLfNstEiPyHt82P4v8A4qi7QLXY82+M3gLwB468X6bpHw/0iS91Izv5rQTMUYdvvNWl4K/Y21y+8PySatqMenWsU7tPb3CEuiry21/l/wDHsfpX0d8DfgJZ/DK3tr2ZfN1aSLdNLwdpbtXRfGSw1m78Mmw0r93DdMVuZe4U54FbRSe63OOtOcpNR2PgDxX4V8PeGPFcsVmZVt/KTEruxXfuZWXdt9MH/gVeg2n7Odzrfwo1PxbHetFPZI8scJj+WRFGWFe+ar4l+Ey+C/8AhFvEU9lBdR2y280U20TK+Ou/tz6+1fD1/wDH/wAW+D9R1jwh4Y1RL3w5JIy72/eP5fTYrn+6F/u/8BrONBQnzPRfiZxoSqJtaH0r4e1X4Q3/AMGZb947CDWkstk8cxG5JQnPB9+a+JdYvIp72R7RgtudzRv/ALCn5VqHXtV06a/luC0dmbgbnifG7d/F9a5q/wBW2Q+ehBTO0V5mNhCrpFGipQpRfVlu/sJ76F543kyOy/w0sNuYYg5+YqKNL1N5nAEToHH8VGq3ElsXBG1Puj3r52dNwlyswab3ILnUYnuPLlT5Sn3lNY3nz20ziJi0X3h/erT0rTR4g1u308TxW8k38c0gRfvKPvH3dfl+9TNW0abSdSns47m3uhEf9bCcq3+7mvRpU7LQ0hC+xHqfhf7fp6XdkdzldxGfumsrRHS2layuyF3/ADDcM8V02hXq6dHskwsbfKQ1aXjDQtMm0H7T5CRTvjZKDh+K76dS2jNozs+Uw7TTIPDVzHdpKVtrk+Ucf+y0ureGtYt9NttcjSVtClkeITJIuzf/ABblDcH5P4l/hrH0jXvOjNpfW8j27H52U9G/vVcXV9StdBk8P/afN8PG4e4SLZh3dmXbub+78v3f++q7OVWsbNJHP3WiXDw/aEjby9+3zVHyj/eqgtmcnnlfmrfbzLa1MLudkj+vyrmqdxZzQ+bkbsDj+81c7bSsxMqI67vKk+Y/exXZ+FfhjqvjO1vJtASGe7tgjTW8smxip3bT/wCO1w9lYXNxJI8kUiIB9/Hy/wDfVbOk67qOh+bPY3k1u5jVHMEjIzhTntUKzdiHq7E0umnTbu5iv0MU8TlCoOfnVtrD86seIvDtx4e1OKITBxLCkyYGFKNWx4S8Kf8ACbahHJcSmXTBcRpdvFJh4Qxwx/8AHt3/AI9VD4geGZfB/i+4s7LW5Nc06MDyLqZy7ovzDZu7/d/75rdQT2L5UN/eMADjZ7/eravrHR7PR7YQS3CaiR++jm2ld3+zXKaVNcX3303EFssn3as2kyLe5kPyE87vSsnFxZi48hY8sXXRwpB2isLUtYvUtksvNBxJtPH8Nb+pWE9lZT6jEjtaRuAZVHyhm+7/AOg1yEU5v7mWV+pfr61pFaXLg21dnQaFe/YFCodo+78taWr+JHhify8NHjk1nW2iPdYnD7UFS6/o7ppoIjPlSfIcVzu/PcV/e1IfDevW8fiPTrnUEiuLRJg0wdd6gbvvba9e+IPjzwf4i1+fUfCGlyWtt5McU8MFo6bnTd87Lt9P/Qa8AW0SGEhCEcH+H71egfBr4gRfDrxdPqs9k+pRvatDDbIVCpKeN/PturoVpKzNNHual7rxeG2uYnX7NIPvDvVRJXuCbk/NvO04rLublLzUJBFAIrcFmAThfmbNTaTrJ03WHtrqL9wybw7DKnb2rzatD3/dMKlNyd4kGpSi4xGAIsH7v96tDwxpNxftLAkjtxuC9WqDStLGvajDbQYTzJPKjLHvn+Jq2tLNxo03mJviuLeRkf8AvAq3/wBjW8YuKsQlyuzMOeEbZZIEjaRfl5ONzf71alz4Yk1DwfLrlphreK6+ySRk/OHxn8Vw26tS08uG8edkR47hPnjI+VhW8mn2dx4bn0eUPb28x+0AI5C7/wCFv/HcVr7qtc0bV7s5j4V6nBp/jDRrvVxFcafaOWu45EzvGxgFVe7btvy0vib7JDe3j6Wnl2crv5Kf3EJZlX/gNMHhW6a5ljhP7xH5UDNWfD+hJJ4v0i01glNIkuFS4kzhkX1rogub4SvdvdHZ/A/wrZab4k0C91fy3so5m89Z0yrbkbbu/FvvVqa2dQ8C3lxqdtYzwaba6lM2l6kgzCnLbV3DodtM8YWcfh6G9stK1CK8MULNBMr5WXjKrkf9816h+yj8XPD/AIj8Hj4beN9OW6gv7h/3lzzvlL9PY7v++qJLmuuqHq9yz4J/bN8aeGdKt7ae5t9RtYk3APDhmHp/shf9mvsr4e/EWz+LPgrS9b0WdRq0afvLYN91l++j/wCy3y/+O1+dnj34RWngvxnrtvaLexaXbXTQxg5dI0Z/k3N/vfL8392vbf2TPiFe/DnxPqWjyaNdas+qxo0UNn8zjZu5C/3cGtYVG9Gh82tj7vsbxb+2SdEZNw5RxhlPoat1y2h65LqbR3qaddWFvL/rEuV2sD9K6fO4AitTYdRRRQAV5Ndya78PPGPkWFk+r+HNR3Sx2UZxJbOOXCev97H+Ga9WLgMATyelVb7T4b+IRSg/KwdGHDK46MD60AYng7xdp3jK2vZ7CR8wXBilhlXZLC4C/KVPSvMP2t9fl074GeKLaH5r6SBQY0PzGLeNzj2wOfxr5p0/xl8RNR+Pd7YeFLg2uq6jcFp1g+SF0QsrOyt2+Umuk/af8NfFENrOoW+rJ4httK0mP+0IoYFjaOOVmLDYODt2Z3ehz/D8tQfL70kbQ9xqTPY/2GNXXVv2f9MXcGe1upoHVf4TkN/7NXt/iG4hsNOF7M/lR2sqTM/tnDfoTXxt/wAE0/FD3GjeK9AdseW6XsaZ6bsq3/slfY+seG7PXYfLvBJNHtI2b8Dn26Unvcx6mjDdR3AjMZ3xuu9XX7pFWK5bwzftYXj+HLs7rqzhV4JMf66D7qt9R0Nbz3IHnYHzRuExnqxAx/OkBbrA0xH1W+k1GYYgTKWaH+73k/4F/L61Lqk73txHpsLbSw33En9yP0+rdPzrXChFCgYA6UARTyrDA8jsFRRkk9hXwZ4Qt1/aH/awuNRulNzollM8qoy5XyIuEDf72AP+BV71+1v8Z4fhl8P7nTbaVf7Y1iN7eFA2GjjIw7/rgfX2rz79gvwDfWGl6t4rusxi7X7LCXX743K7t+iitknThd9TvhB0qTm1vsfSXxDvymiHS7fLajqbfZ7dB7n5ifQYzW9oVrPZ6PZwXLiS4iiVHZRgEii6tYZdQs3dAxg3yq5/hONv/sxrSrFbHAFFFFABRRRQAVWu72HT7aW4uZVhgjG55HOAoqzXN+LtDbxP4c1nSlkCm6tJLVQ+QA7JweO34UAeban8ZdU8ZW3iGy8GacJWsFbOoySYVhnA2Lt5Zv4a6/wNod3rHhXSrjxBJLNfqfOdHc5SVSw615Hb/F60+Hmm2Xh9NOFpremoi3kvCi4VFbALfePPr6f7VX/Cv7VCak0dv/YU91KzH9zZpuf9P8KhaDdj3uwsfsRuWMrymaYykMc7fYflSrq9lLqD2CXMTXiLueAN84X6V4D4p/ajvfDGqSl/CWpQWZ2oft6tHsf06cV3l/8A8I78T/BVn4m3tDKsY2XVs+yaF9wynH8WegP973qybne6xr2neH7cTaleQ2UTHaGmbaCal05bP7MDYiEW7/ODBja2e/FfNd/8EJdc+IsWkeJvEF5qdq9u86t5/wA8K/diG5++ey1xvwd+JV78GPHviTQfEd5c3um2Uhty20twjMFdF/z8tRzxTt1HdH2dNBHcJskRXX0YZFeZeKfGOkfCzw7c6FYziLUbe3ea0t3HZ3Yjn25FeffEP9sjQtJtFg8O2tzqN/L0aWPbGn+NfLXjn4ga/wDFTxZBqWvSwQQYSEm2BRSN3AqnKEVeTKdox5mz3nwD8YfDVhfXeveMHe+8SmB4ST+8zGT8u1fpx67TXmWq+PNZv7uB47+W3jCNaQyQnDLbj7sTuP4VH96ul1z4M/D7wdpN3Pd64Z9YuceRMhwsR/3A34fN/wB81hfE/wAR+DtH+BWk+GNNuLN9SurgvqD28jF4ZdvBHuyHG3/2auOonODcN2cblzPRHgviW8ktNSu4rB1QpJwy/dP975a9l/ZPul8AeOtN8X67MkOjalZXNl9pflYnV1+VvQttXHbb+NeBalNHHdv5bl0PTf8Aex6VHqniO6uo9K09pHltoy/7nPy/d/hX/vmuHD4jXkk9EEWvhR6Z46tvD2oSeIbkJcXGr3OrSy2UxdQqW2/Chv8AgH/oK1yHhgDR/Huh6g2D9gma6KfxOFHyj6Z2itfxD4Yls/C/hHVUfzTqby5s9n72JkLblY9/4a63TfhVqg8DTeKNWjS3m1a0N9YtC5LLBGrO3y7f935v++flrOpKTq88DCole6KHxx+MPiT4uX9l/aLRrp1rIGgiT/lm2MM1fQv7J2m6nd/s7eK7LR702upTy3BtpXHRtuM7s/xbcbu2Qa+ULy1e5tfPtCJwMZT++rdt3/Aq+hNX+FXirwH8MdJ8SeD9YvBot9aJdXujxNiaIOu5yg/jC16NGbknOTsQrzmmzk5vGV9oPh7T9QsnurrxPI8iXs9ztkaHDfKyZ6H/AOy/2a2PhH+0SfAGj63o1zZ/bLrU53nlE7bWdnXa20VQ+Dvwl8R/Fka1N4d1q0s49P8AJ2/bEfEpdWxyq/7FcfrHw4udN1vVdI8U2Z0jxJA58u8VsxN8q7Qv8P8AErbv9rdTqVpxkpNaHVK7eh+h/wALdXs9Y8I2L2F0t1bLBFgq2ShKDKH6HNeTfHfwzL8TPif4e8Ctdra6deQf2nOfK37ZEEqh+qnkKFxn+Fa+aPgj8edb+GWhD7NJHdAtLFNFc9OHb5l/Kqnhf49eKrj4rz69CkupavcSNHHEib9isfuD5f8Aa2/LXVCpCqrpm60R9z6V8MYoPhW3gq9nWYtA8XnL3+fKPj/Z+T8q6e18M2Ah0eG4VLq60mNPJmbhkONu78dv6V4B4v8Ain4+b/hHrxPBOqWOq2kpabbE/lSQsBuT3PT6fjW1qfxsl03xx4Z1C+0nUdIsLm2+zai17AY40Jb5Srdwp3Gt7abmK93ofQ1eDftafCC/+KngBToyQtq2ns8qxNw00ZU7kDevfH1rufAnxEsPGWveK2sb6O90uwaAxTRnKrmM7/1U1wnxp/aBtNC8DWs/h68hk1TUpTBChZS8a4bc+3/P9DMU3sdC12PlL4JfFvxP4D0E6XFB9lS6je3SebhfLU4Zkyu0sp4b+7XvGkftLeH/AAXZ6HHeaPdG506xNo3lEM8hOzJ9eqt14+avj3xzr+oWXjTRtC82H+yLNPO/cphlZ1ZnVj3Zm/h/+Jro/EMmv/ELWdQfR4pZ0htBNIsFuX/3j8u4gf8AATUttO9tBOyd2ekfFj9pnxL8UNX02Xw9Yt4btdNd2juZDmY7wAc/l7Vwmh/CvxP8Qbm8v9NsbjXbjzM3G6L+I991ecx6VqfhoxSPe3KGP/SAjodk6g53L6/dr9JPgf4u8OR+AdMuZb2wsr69hFxPlhDv7DGcfl9aOaUk+Uj2vNLlSsfNll+x58StQtRM8ml2R27khnly49jjdzVCz/ZW8ezeKtE0/XLH7Pp09wBPqFod8caq3zZXdx7buD/DX134a+Png7xNrt7pMOqRw3ltM8SrMcCbacZSuH/a5+Jmp+BPCGj2+lSGE6rcFWvIz9wJtYDPbdkc+1OEra9SmudWuYfx28D+DPBPwc1XTru9m1HWJIVis5Lu53zRygfJtH8C+3pxXxJoGrXGnalBbyxSQPEVX7RHxvYr8vTvmt7VfEV5c3CSajeSXdyerzPn+dRWWm3k2lXmuQW0cthYOjXEzPho8/Krbf8AgNeZXxVp8sHr1M5VIxVkR+J/AWq698cdL8NajezrgI92fOz5abFPysen3q4n4heH7+Lw/rejR3LXlkLt4o9xX94qO2x/yWvafER8L3PwUOpXF9LP8TWmH+kid9zR+b91v4Suzn/gNeMa7rcVnZm4vLsKqLypOOf9muunKU1eRUJOe5yeleIb3TtHt7aUMqRIIgDy3Hy1cXX5JofIMasD828D5laqNlqFh4hMc4R7W289IpLl42MSjPzbnC7fu7q2tb0GO51XxDc+G4JdQ0LTPJea5hQlYQ/y/Nnouawlh1J8xnKF3ctaPdXFneRXFxtuNybSpGVKVy9/q507VUijQtOw3xq/LfL6/wDxVWIb3U9BWyu722mWwut/2K4kjbZcbDtdUbodp+Wu28JeOfDWi6BBeaz4fXUtQhupZkVyDhXTZsPytn+9/vVlOLhsRytHof7OXiS48MePYPGGoRAQCERefhf3fLK3y+vzf+OtT/2v/it4K+IOmSraR31x4hhnVX1Fmbypk9Any4+mBj/x6vD/AABq2q6lqSaBbXEkBunKJnlQpO5Wft/vf7tZes6Vqeq69c2V2BFPbOYnKvlNwP3l9aunVVNWnuVTSpppmOqvJFvJEUf/AKDSWh2SyIh+6Nx46rXoPjXQYNN+FelPZ+S8VuXS9Zx87u/3W3f8Bb/vqtT4G/Dq08US22oanpdzq+nmZWms7eN3aeJR91lTk7fvf8B+alFqerMqr6o83sbbVX8HSeIfs3/FPJerZT3HmYVn/hG0fNtZlw1ekeJPH/h7W7O2vrOwks7+JI4RdLJsaDb0CsK7zQvhHbeJtZ+IPwzi87RtH+0f2rp2+PZ9nY7SiMp/2XT/AL5ry/w9p2n6lqdz4D1Ah40klt/tOzG2RNwWVfxX+KvFxMZRmpRFyNLnZH4l8TweII4zeGe4uY4/KjmcmR/b5ju+7UPw6s73wNPpfii3hhutQjuvOgRjlkUP8rbf1rW+FFzpdu+uad4giivHtpPKS7CfdYFl3ewZWzXZ+D/hDBrPxp8L2f8AaP2nwvfzia4mSYlBGPmZD6fL8v8A+zWmHxbqV1SqOyZPtOb4jpP2jf2l/EXxj+GcHhJrRLGK5dRqNzgBGReVXazNzuUN+H3u1fGelKl5fzvk+VC7RQ8/LsHG6voX9sKw034YfEnVvDHhh0a0uI4GtJEYOx3J84444dTjFZd9puh6T8NvBmlx2SxavazGae6z8zvIm10/762/9817fteRe/odfNyxsb/7O3wOg+MtpL4W0+SCzvpHe8nvplZmWL7u3/x1f++q9b8NfCO50XU/Fuk3NzEj+D4PNjtYkY/aUTr833v+BV0f7EugT+Ep/FOvWscZkWydfLnbajurbk+bsrD/ANBzXKN8WdY+I3xN17xHY6c8Syw/Z7+2tkZwLcpt+bbyfu/e/hrkxM4zhzxdkjjcOdOTOn0bxIPCfhv+zrOK8sJ9YvTqEF8qFHkT7vlJ8q/99LWv4f0DxL8H/Gdr4g8QO0KSyRzW73E3nGVP41+6uWwR/tV9C/DSz0X4leGdB1TUdLgjTQi8Vir/AHYto2Mx9fuDniovFej6P8e9ct7CFy2n+H7vzJ7hP+WuV+4n4rXVhopQ5k9zSnTfLeL0On07Sbfxrrdv4ovbKbTZIIRBYSGUb2VixL/RsrivOobe3+Kfxg0vTPEWlBJvCsUzSSXDK32ouy+WCuP9nd7/ADV7ZdxW+oG1sbe5EMltLHM0K8ZRH6Y9Mr+lcf8AEj4f/wBra5putaRbumuo6I9xHIqbogeVOetdydjrsz5r/b58BatJe+H/ABRJPG+h2wXT40H+sjlYM3zj+621uV9Pz+b0vdR8M2miS6BEFuI5xMNvCrtbr/4796vs3433dz8adPi0UQx23hvS9Tj/ALV3SE3CyBmTb+W/+dfPmsaDonwq1/WdLEU2qaQt6bK1vRJv8rem9cNt2/d5214mOpO6qQ3JnBW5mJ43+JGueM9SsrzWLhbq9SBogYkxgVkeDvE6aLEb22lZAEzG6bh/D8q1yt5r13o8qR4V5ccOg+Y8fpWb4k8Y6fYeBtMso4HilsY5XuPutvJ/vevy14cuepK8mc3PzPU1tb+Jv9q6/Z20tvGscjJDD5KYi5qz4n8Mm3+KOjWeqXJ0vTprD7QknCKykNxuPyj5q4+PQ7NdBstXFz9qlk+cqowitjp/49XVeEpE+K/iAp4r1Q2+maZYS2Wmu+ERpsKzLu287V27v4vmWuqF5pxUnYE+Z6EPh6CK4s0kuMZjf7rfdpdbeTTZIrecGzldzstpBhz/AMBNUfD0YvPsWnxSGAZ3XVz1X5fvBV/2ulS+JNYsb7xvZ3k4+0XFhbi19eVLfM3/AAFlrndC7dhKLvqc1d315YXUs5t5HSP5i4+7tqXTfE5mkHlW0m6eRVLuB8rfj0WtvVZwlhcT28sbmdNrwt/dz81YdneW2l2dwhtjLOzBwyn7taRkovlaNIK0rG9Z6aLaa8kndnupnCuSflT/AOvUesabaabBJM93GkTuqoFPzM1c0viS91C6lit4/PvMNL5bRl1CfxM23ov+1Xo3wn8MaBqNzBc+LVNxFd2M80Jl+5vC/wACn5fl/wA/erRUbzXME027I5B/B+s3/hk+NLTTpovD0N0LE3ufm3Huw/ubto3N/E1S+KNV1eXw1plvc7bezjnWe3YfwMoZP/Qdwr03xz8Rorv9nW28IafGtrcWlxEpht+VmXzN29v+Bc1wUlnHZ3Mdpc3Ed7AYdwxu2BnGdy+n3qrEKO8dF2E1aNpHJ23mXT4klEu/qRXSeFki0p9RjePcb9Nswz83H3a5/U3s/D1pE9vL5t60wi8sHr7+wq5/a0lhBZXeoQFEus+Q+Pvspw23/d3L/wB9VhRlrdGSWlz7RvLm6/aO+HXhbw5penjRLG4ZRNq6yDYXghfbEUCqfm/8dHTNeifDX4X/AA9ttP1rQtNsZVMqvaSSXNwzS3MZTk7c7Mg7sbR/CrV8ffDbxvr+qwWfhvw/rMem3Es5c+YdixuEzvVh/F8uNv8Au7q1pfir41+HOta6tzjU9cm+V50kwsJZVImh/h3fh/DX01OcZRvJ2R1Rakjzn433kulW2o6PbTy29xa3Vvp+sq5yzzROwVl/2VVFrjtMtZLw6hexxHZaW32otgjem9V3Kvfbu3f99VX+IuoXHifxXPd3f728lmE1/Mx/1j/exXaeJ79vivdeB9A8L2S2U9lZSiaVxn9wWVt0v3f4l+9/eb/gNcMnGU/dehCSUtDhPPSDVvtMcoUh9sapwc/7PvWvrWkRa14Uku57b7YbWd7ieZhlkRgqqF9Nu3/x5v71esfs4/APTfEXiDxJqviqe2kl061l/s2y87as0y/e6fw/3tv97/Zr0z4v/s9S/DjwPB4ihgnks45zDqtjGY9jW742umxdoG47fm/2a9GnBNXTE25LQ8DsfhjHF+zfpHieLK6rqevtYybnPyxsG2rt6V6N+1F8P7f4d6j8NvCmnoHvLaxa5mnx8zb22nPH3VZHb/gVafw8sIvFp1Dw1pcUt14TsbSbXbSzQMZkuRF5ahW+8SpKnb/FXuf7Nej6l8QNVufiN4xSN9T0+D+xrBJE2/Z0Qbnfn+L58bs93rqi1dExjZPzOV+D/wCzZ4V+KHwttbzUvtNtqxuXeO/tW2Osf93B4/ve9bvwL+CSfCn4reINItr2eZ7BDqNtJINjXiTKBh+2FK4yO+6vV/hX4q8ML4AsIE1W0gWzQrN58ixNExLMfvV4VpfxRvfFf7V87+EludRsWtXt5fm+WVERt2wuwAG4Ky8irlUbbS2NY0YpXZ9Q+J7J/EXh+M2b74X8u4CqDmQBldQCOlamj6baaNZJZWaCKJCW2Z5BJ3HP518y/En9o7UNJ1DRfAmh6XeaBr0k6Wlwb6NGRY2GFwPm3btwbd/PNe8eFvBieGLSKGLWry4lmjy80pDNM/XeN2fyrI3TIfFnwv0zW7q0vtPtrLTNVguDObsWaPvyDuDrxvznua8M0PxB4p8Rx+JNQtdVj0Gw029a1vobKEtb+UBjzEiLdW53fMMfe+9XefGn4j+MvhV4Z1O7isYtbsTH5cepxjyZLSR/lRnTo2GK/d/HGa4XSv2ab3VPhloljH4mv7aXXilzq6b/AJGR03ldm75mX5O/8LH0WpvZ+Y7dT5j8e/Fa4s7ueLSr8ajpdtJJaW58lZlwx+Z0V/lCsVWtPVfG+p6x4E0fw9qlodPksrtLgeYP3sWFb5d3fhqxfH/wkt/hnoXj3SPIbUtRsbqGawucEukKS/Pu9F2t/u1g+LvEt7420rwzBpWWvPsC73BzsEX3d34Vw1+aUr2Mmk5aoveP7q3tNbi2E3D38e8iNM/71aei3+v6Dctrnh67l0OKSdGkfLFlDbUcovy5ZRtrkNA8TW8vmafqbj+0YtrJNj5fp9GqTxrqvim5tLfR9Esr7VHEwdLaFS8QYNlt2On+9/tVy4dNVLoz5LvmRp/GPUbLVdIttU/tia/8b2l+6z3k0jv58Dbtm3/d+X5f4a5fwTpF2tne39/Is95fYmmkZfujb9xse1avgjTtD1n4I+M/FesahbW/igTpLaQP94In/LJfXd8w+X/Z3Vyvw0kuNV0XWNd2SW8VxOkMOT8vyhtx/wDHa9WUnuzoS1uc78IYtMi+LWp6he2n2y1sdRFwLPHmLIEPyqy91/vL/wABr2345LpnxO+Kvii8sIiml6wbQhIU2cxou76fd+avLfh7pWqaNqernTTFb/bZt5uXRTKy/NuCqf8AgVdpLrf9mamRGB9oPrXzGNxik3TjqzKU435WLa+O7jwxKkFhZxWQtxsSdOOh/ib733qwtYv7m9mGpS3P2hx8+Yz8jbvpXQ6tZ2kkE888aPKRueMjC81R0OXTLPSxcF4/MMm5I+quP4fmrip1ZcvIyG7KyNvxb4T8QeD4PC1xqFskGma9A81ud+X467v++vu1ja5GbKQRRfOSEbzs47fdrbn8a6h4o0fRLDUXjvbbR/MWw2jHkqeGH8Xy/KP++arMlpqT+VcWhiJ+UyZ7UsVyxaVLQi93Y53V9Iu9SsRaKFRJBu3LXP2PhKeK8SC9lkWRgvl7DsQ16DYaJqkWrS2d5b+REULW8zH5ZE9f/saydS0M2rnbO04R921jwn+7XDSryi7Gdm5GZe6ffvbA20Et1e2bheudyBcbHb/Z/wDZarFne68oxsjnanzcNuqfWNR1PU50t9OuXtREdpVPuuW+9u9f96i78HeIZgLiSRZZYSH2xvlttXWxUYNKbsFrOxzd/dXmnXM6GIsIX2lOjZzW1YJ9rUXgi2+aOOOtVrrfqTXkVyZIpt5z5qEM5/Grnh5zbW1nbl/KFqA2G5b5a3haauiOVXMi/wBGudN1wy3hkDyJu2OMcZ6r/wCPf981DdarGt8n7wK+NnyDrVzX/E8vizxPc3f/ACwn2+Rz0QfKtZepW0az4cBHiDZ3fwt/8VXXGnNOzNkkXbGx2xSSv0k6bRU8yHTUQToyRn+A1j6devc+RIPMVMbiM/erS8Q38viCeznkkCpF8uz+E4+7XQ027PYdnJXQ/XLWDV4bIvA7CIsnmMnY/wANESRaQyCOQYIGYmq75c9zZRmKc+V5m7yOmCtZepWw1KSS/uf3RtZAmw8Z/u1tCUfhkUuzO+8JXU99o17IRDEY5NscWFDOP7wqvonhO2s9SnluUM8jPuMaHO/Lfd3Dn/vmuZ0jxJJIr2VsT5cZ3uGH3Wrf0nW31K7jFpcFLiD5yy9tv96svZuMrIlwVtDotV8HT/DnxLHrP9n3VnpGp70t47/5969V2t3+Xd/u/LV86mBCDJZzpG53JFNGwWuR1rx74h8Qz6QlxcR3SaZM727zFnZc/K3yn5a2dZ+Id5dmIX8SLcRDa6qNqn3rlxFJt6Myj8XKyzYLb6hqklm8sdqJjtDoMKtRQ6fEg1XT5LiR7iA/u5wP7rVzeqakIbJNRNmECSKpmX+Bm+7Vjw34zL31zH9jEpkh3Q3G9Spx/C1edGk47lt8srE9y9xHo1zbxGK3nl/5aXIOwj/aYbjXF3Oh3OjXnlny53wJUeM/K4b+Ja9Cm1mLxBaT2eo2f2eXZ8jocfN/DXHRQR2EkjynykQ7Rnv/AMCruo72TJktbIralPIIbO4jt+DIsLqo+5u/iat3xJDPomnaZB5kbxX9r9oj2c7B/tejVcuLzStQ0H7Mn+j3gDN57P8AKeOm2vP9Lu3uYY8yGWSNCoP/AKFXeqfNuUo6WLFiX8G+JrLUUnE8ctuVCZ+ZGO4Vr+G4be5gkv722CXMT/u93OV/CuS1e21C6tg8UW64V9x5Xp/erXtru8Wxis445JUYBneMfdbb830qqlFJKx105csbM2Nfe91iaOTT40xMR8i52/7y1zsjC8vJLC5d/Mhf94h+9uFdTp2pDStES4ErpepJ+5TH3h/ernLPwxc3PjGa/Nx576lvcJ/Cjt90N/n7tT7LW5zVNHpsR6xbyaPNHKlx5sEg3BV5xXT+G0l2GWeRmeU7lUlj/vbfStT4p/CHUPht4a8Navea5aakdaD+XBbI3+j7Qpbc3Y/Mv+emPpl862dtJInyfLsZRhWNelhny6GtO9rHTarDJNpsZ8oOEk3gn2rC1W51Gw0o6tHbv5VyT5LOfl+83y8f7rV1Gv3pg+G17efdlCRqMDvn5vpu6Vw+raxqek+GD4fv7QW88c29Ec5+Vu6/7P3fl/vVzYpOM7oU24O5FpUCatpVxe/aP3qnakaj/vrdVi2jF7pHmSzlbiMr+5x8p/vfNXP6Q9xoMIFvGHnJZgrH5MtWxBpNyumRB43ivHO5NnPeuKNKcmzjvyvmLMelXOgWr67BI8EUMwYtn7x/2e4rf8UWEupONX0rT5Lp9RnRfJg/imfbu/76rufCvh1PHL23hdBbQxS3kVrdX+zKrIdo3bT127vu/wC9XYeK/Bln8EvjRbaDb3kt/pUVrb38czEF1cHGfTdvVmr2qFCSS5zWDdTc8y+G9idF8Q3k/iPQysun74RDcD7jlNynaf8AgP8AwFmqpqeoXE940aHfbA/P/hXpWs+Mf+Ee8Ya3rElq8qXzl5IblPvIUwvVf7m37teY/D3wvq/xD1y/is0kujGZWcqMQoTu5Zv8/drujBX0N5fu43R74niL4q678LLDQ4PC73+hX2+1tUMabJFx03noPvben6ceK/B7wrqFz8XdT0LxPs8ODTjHFcRSdYsn5vxxyv8AwH+Gvv7wbaRX3wj8LaYbtX1BGtHQRsFeMrMpzt6gKK+Pf2y10bw3+0ZfzQyrG99Y20t7CD8rzKPl3f8AAFQ/iKzq8kEpIycXJc0j6M8beM/hj8GvBMSWmm6V4muboGKOIKjzPx1ZiDxn6fnXgPwk1Tx3490BvCmni8l0BZhNdpAmWjj8zcdqs2G5+bb614faazYax4oS4vLuRY/OEscCyfKiLX1V8IfiJq2hW15ofga3s5/teJY7mfCrCB/e/h/irJYlVJqMSeZymrG98XvhFa6N8OZ/Efh/V55dK09RcXVndpuuBJ2ZX25Vvn+ZeleUaTp3i34x3WkeGob4xafqa+e6NPvWJFXd8yBurL/D/wDE0z4peMPEMaaro2s6213qF3MsV1bwzExSoBneuPvqvy/e/ip/wbXUB470n+zNVi0fa/lfaZBkJ/iOq7f9qrlWipqCeps6lmkjr/h/o3jDwj8R9D8J3FjDpkdvdPDa332cosiq7fOPVc/Mv+9XtnxtsNbtNIurnU5La6sZXithdrFhoUY/Mdu761zvjj4o2ugeKbTw34tns0mtXNxZ6vaRuCc88qPulv4v51zHiT4pan41sVs72/SPw5cXMdpc3KRq8w+fPA+967d1dCaW7KUrOzZrfFHWZfh7oOg+HG0tNd0rw/NFcvJBKwZU2uqI/H3Wz+S4rxP4l+HfiJr0d544i8MzaB4Su4ERba0nVAsX991G3O5udzLt+Za9z8QfETwB4X8I6noHhuDUPEmt6jA1q8nkPNcP8u35mcZwvZRXn2pftSzaH4e1XwRcaLcaTDLaG1sm1jessYZNuz7v8P8ADQ7tWHc+ULa8uGuJy5by/MbyX35Uqv8AKk1Ez/aDOgC2xKrI2P4v92vT/HXirT7z4daNo9voGnWV4Jt73Ftt811G3LNhf4v4v73/AAGuJvPDdne2CPAxZCVV3c9favAxMnTfvIcnyq5y99PaWN0XgnhY45ZHzz/u0+++0alo6HzZYr2T5k2D5Nv93/P92n6r8Pzf3EcUFp5CSOP3qkjY39/3apdZ1GDSLqz061jmeOH915znPmNn79XTqKpDmgthqV1zILeG80uzAluSgI2kED+tYQ0oa3eSie5EpJHkwr82/dxXd6jpNnpqRHVbaS/d/nNs/wBwf73eud8T6hFqcUT2Gn2+iXEZVRNAh+VQf4vfbU08ZzS5WJSctzofBfiDVNHusQW8tre22UIh4fj+961JNYRC2uI4vLWdfm8ljlyx+aue0PxPeaXcyXtvqPm3K/fuU+824f4Vb0FL3WtV+0Pefen86Z2OWPNXVTackzJQd7pnpNh4I0O0tnTWb2OzuIUXz4ooGffwu4q397O75a8gF/qepTOYII7f5/3YYfMAv3fmFep/EyF9Mj0aKyleXzh/pd45yvTP/j25V/4DWBplzo9kiBIJJ5O79NzV40qj5rXM6jkX4/AlpFa6fJrHiBLeXUY/NDWqZZB8v3vu/NzWHqXgXQ08Qx2Wn/ZbiQ/NDcqmxnH+1u71v2Wm6R4ivwmoPJbwKNu5Dn/dDVwi239ofEK7/s6eRLKxL28Lj+MZYbveumMpSTdyveduZlTVWk0t7yK2jLeTJ5Rgdv4v/wBVZSRb0eRxtc/L83Fdp4httPhtYD5sst3z57Oc/d+7+lYepaTeDQ49XCQ/YGmWFJBIGbf/ALSj5hXdQxCS5WXGfLocVdx3mk+IE+1iRojhd39xa9KTQ5DbCaz/ANMABfZH87bRXIX+pT3+/T9Ttgo4YSMGDfTd/wCy112l+G5dK0CXUYNQdZ2G8Qv90j/Zb/gP4V2VbVI7msk2jIsNQubbVZL+O2lg+QrGzDYy7htY7aztL0d1VLLT4GuJ2fam3nPtt71tz+Nvt9sLae3CSlNu9vvH/gVUPCVhPbfaLn7Tumhfgpx1+6VrJR9nBtEqPKtDc1t/EHw00/U9Au7cW8mpwI7yg/ONpYfLhuN3zev3a4jR/wC1ZnefVJAwl+WBV7Cum8a/b/EyfbJZZbi/CCITSHO0Dd/F/wACb/vqq7tbPCI4/MWeIBuR9wmsY4j3bNDvZWE0TXo9D8aaZPcorGIqw3jKnB+7/T/gVdFqj6x49+I2q3dtp8l7GY08uGxt2+RV3fxD+6rLu/3l/u1za2Q1OWOKPy/te9dm84G7/er1/wAC3Gs/B/V4rK51N7UXsTeZ5Kb1cn7p3f8AAdv3d1RCveVjic/esjnfDfwy134l30Fh4ejj2Rjzbi5mf5I0/Dk1594i0bULDWr6yczKbabZvRf+A/8AxQr6J8DaJpfwz8QWerwSanPZYaXZHuRZBtYZX7oI3f8AoNcXrd5o1rYX97Jd/vRIfslvje2wyMy727nDfer0Urq6OuGiueZJo1xrFtLb26P9pgQu+4Zb5fmztroNI0CXQPht/wAJUI7m1uGuvKSN42CzR/xFP+A723L/AHa0NDi1jxr4h0yLwpawy38+UdzMER8fe6+26tvxLrtnF4j8P+CvGHh+5+waBN5V9FZ3TOsuUT5lxtYfdX/x7+9Wyg2rMlvS9zirC9jvby8uLyGWeWQrguWLH3/Livobwf8AE7R/hZbWWs6XoUlnBLb7LuzMLJvPzbWZirf+PV498RdAtE+Is6eC7eT/AIRuWOOaGZMlI3Us23cen3V+WvqHTfi74P074UGy1fW4tc1MwxwzQyWj7W5XcG+Xn+L7392phS5HcwppubkfK/xq+Kt58afLkKRRDfthEf34k38/+OrXP+FfCt+L+O00JBcXkkZVJJzjZx/Ea6H4n3HhP/hcF6dARINDe1iedLaPYsU2W+6NvptNP1LVYvDFnpmo2cEj2V2GYXL5Ge1ctdSm9NjaVmc/rfw8fwTokeo65rsErXD8RR8sx/uqv/Av71YWpJFJoxSKcSHKuFH3m/3q1viXfX/jH+zrtxaraR/IIE42leh/z/erM8P6FFLq0CahIIkkDKm2sY4e/vMwSUXcyrLUpXdEkDqI/uOH+7/wGtC3sYr+/N3d7VCjaGb7rV01h8M7m+0+51C3jjVI5/K+/wBCd35Vyup2t7puq3ulImZIJNplc/Jux/C1FWkkrmzXMrm1B4kfSYykEcN1Bn7jjKmqN5rCSoXNvHazzbd4hG2k0/wle3djck39pBLF82yY7P8Avn1rOlsrz7Gl35G6z/jm3jr6Y3Z/8drz4U/aO3QzbTVj1LwZr/h/TfD13BqNvG9y8O2G4beNn5V9GeEvEkfxL+EOn+A7h2aZp0KTKm/5R0H/AH1/6EtfEt1fSBbeKNNvmHaFJ7n5VFfXv7OXhDxN8O9I0XxdqdvBd6HNcjMsLN5kabtvKke2a9nD0uVWRz3a0R9JfCvwTqPwn07TrG8MF5bupt9tpEd0a/e3P6+/1r2NWDAEd+lVrK6t7+2hubeRZoZE3RyLyGBq0OK9JJrRnqU4qMbI+Hv2wp5PFHxw0DR4JgqafawiQHoC7sT/AOOla+qNAW2+G/w4tptW1N47WwtPNnnkCqE4yQox+AFfGH7TWpNF+0Z4ldArJDBag7h3EKVxPxP+Mmu/HDUNK8I6VPJp+jxgLcJHMSrt/ebFXfQzmuWXMemT+IvFn7aPi3+xbSSXS/A9lLvnkUcMq9zjq5/u19ZfCv4SaH8KtI+weHpbr7ITudbhw3mN69BXlHgDTPBn7PXhGyhsteuJftRJfyJUm3HtuUcj/wCxro5PjN9v1fSrCwCRedOnmSfNtwze9Sve2FF31ke69BXk/j6wSwsNdvFlkt7uZS7W6Jv37fuuP9oL/wCy1e+JHh/xlrcwTR72NbADOyOTyZd3+9XL2FtcaXcW9xJ4hS8udj2V3BrCAPASv97d0/3uq1Er3sjVu5xej/H3xjrjaPFHoqpJFtLtLEwW4X13n6fNtrWm8W+EvE/xI1nUfEPl29ra2kcabn3qz47beuPmrYtNDvdC8VWEi3+m6lI+5Ps9lCQFJ/iYltu37w/4FWhYaKbXU9Q2eDr2c+cd+3yvJB/2VLc+v/AqTcmYu70OSv8AVfEN3qMNt4U8VG8tvL3JK8rptT0wd2dtepfD/wAFaRbWkeqXUbaprkg3XF5fjfKr/wAW3d90fSvLPA3hTV/C3iXUtT8S6Y2n6dPdb7Tbt8pMt8ysq9N2f9la908RwQ3WhTJbXCQbl2iWFsYB4OMe1OPN1HTUrXZy3wh07TbhNc1+3hj+2ahqE2+RRjCKfkUegxXFeMfjR4a+EPxjuNNeBiLuxR7oWwyyy5Yr8v8Au7f++q6QeILD4VPHo1iYr2K9zLbqJVCRydDvOehrzm8+Dkd/8QNV1O8lTXdbv7GeaWaPmGGTHyovGOPlrS5pFo8O8aLZ+PPEvjjxhc6mdO0eMm4t7Db/AKzPGSp7sdv/AAJq2v2HtL0XXPiRqerXKrNdwQf6G0w+4funaK7Lwj8KL/4gaK2r+I9HVtJWya28xGHmlV3fPjjO38f92ue/Z3+J2q+BzdeCT4SglupZzLZLeSiHHUfMxXn7vXrTjZET1avsfWvirXrCw8TaBY3cscMszSPFI7Y2kbR/49uIrjfidqt94sNz4D8LKkl9cQSDULyQmNLdMMB820/NurzGT4kr8O/GT6p8QLyzub+CBls7M3Lysu45+QbT83bn+9WR4FHxg8catr/jXw8lto1lqrHYlxhmZF3bQm78u3zf+OkotehUJXZ8e6t4dttF8SP4bvURruwd4ZCv3fvsMbv+Atur1H/hT+gat/wjFp4f01YPtYW3vppHIUykqv5/eP8AwKvNLnQJNE8Zau96/wBq1cXTpcGY5bOfmVv/AGau7z4lsvDr3t7oV5Z+G7e4jZ5vtvlo77vlZV7bv71cja5rMKnL9o+jfivpPhf9nvw94afwnLHo2sJdQ28iQuA9yh3bmf17fNVSbx34S8MeCfHEmqXiz+IbqORpILwpveRkbaEx7tt215jp+geE/jPrdtqD+NVt7u1C/wDEv8SzNJFKf7vm7uFrA+KnwosvAnjq01fXLBbzw7fzxoEsrjMScNtVWG0kNj/x1q3Su9CYtJWR6B+yh8JdA1KC8j1WKWDxGEV4S9wyKU+XhcN/tba+jNa+HXg+XSZrq78JC6JhIknkmdxlV4/irwvwF4Z1zwv8RZPFHgzRnuPBdrCPPSSfOdyZfYrNn+L+H+7X2NYy2niLQIZ7dVNreQh0+X+FhWiXLqiYxi2fNvhL9nyP4g+HtJl8TWwtNOsreT7MbaQo7FtvzN/3yKd8IPg59j8JXutrbW0V6I3VLKa3ypCM3O5m+91+avpN4IdLsYoAMWlvFtKjrtxiuOS88Sf2Vm3tdG0rTUQg/bJXJ2fRenFKSUncrkM+PxCPCvwlk1fTVNvc28aSFLpOHkLY2f0+WvkLw1ceJ/iH8RdalY21nqOoSNLcXNy5Ro0Hy7do/urivV/ip42vbzw9baVoVx9vdyPOg0rfOkaru3LtK7v4UO7/AHv7teL6PD478EXN7rVz4a1RLC4cOZ7m0dFx/vbeN1Llb9CZ+6uWJ9U6X+zT4WuNItpGu2vNSReLkvvjGevyVwF5omrfAfx5Bq8VpBNoNvIUkmto9jFW/v8A/fTV6l8EPiXovjqyjtbWNUkaPc9sRu2uv3uvSul8SWeifE/Q9c8MQeU4MWyZlGPLkDfJ+q1py8mgKPUzrvx3q/ju0+x+D9Pi8qZMy3t/JtREPbauTk81ebRNL8LeHrjWPEllp8SWNszzPCN0T92Ygjkmvnn4Z+LvEXw10+/utNjXWbO0d0uLP5gzor43r8v+d1eX/G/9ovxL8VrJ9I8k6J4bMw8yGJy7zY6Bm7ru/hqLXdjRNxV2cB4e+Hmo/G3xtdjQ7YSyXl3K8YcbEiizv+Zvx/8AHlr76+Gvwkl+H+iDSo737MBHtLwbJCxx/tLnP+1xXnP7HHhLUfDegyXs2nvBbXCOsMzx/eXdu+99dw/4CtfTdnACjSMA8rHkkUpRTauRGPM22eWfE7wp4uHgldK8K61cSajLJtAkjjHyk5JL/wAIFfIfxX+Aus3l8NOzql5fmRZdVuZphOiPhWXaw+X5v9r5lVa/RJopFgbyynn7cAkcZqhougw6LaTRnEsk0jTTyFf9YzdapcqVjdKysfmP8QvBOj2HhUXEVvdwXNs+17m5Do0jfdZVU8fLuX7v96vJdW8I3+nRCSczXEEe1jMUwv8AwKvsT9o/wf4y8VfFfTrHRNO/s/Q13vbJeBY4rhwd0uxf++fy3V4L8dtQE1tq9pPaXDeKDOIZrCyk32wVeV+577fl/wBnbXLUUWRNXPH4dGl1uT5LxYo0+6f4dtTWmkmG4ks4nN6/98cLmi50/V9EC2V3ZS2E99CkyJcJ1X+8lbOk6JPptoZJZI0ffuLh64akuRHNJ9GYuoX0unxG2lcpk/6tmxzXJapey3LlAP3mdu+vUJtZ0Cw0zWJNW083l3NGUg/uKWVvvfN0rzXRHFzfnMkMqb/kCfwj/apU2+TmsXf3TsrXw5Bb+DHvbiQtOHCuAny42/41TsYre+0WSdPMeSI7gxHyr712uiXNhbT2un6pOzaRNIPMx/d/i/8AHf8A0Fa2fiZNoVzbJoHw30a5vZpkP2i/FuwVVP8ACqhcZ/2tv8NY8s5pysZRvO5y1vpgi0WPUHTz3ePds9P7q1lxXJvljUY9u2K1NOe7sNK+wXKGBwdpTd8wx/C1YXiIf2XFJBF5jApvD4x/nn/0GvDnTlKpYHFo0dVtLhLYEXMLkjdmLsas+FvDw1vNne3OP+ecycLWX4dmt9Q0kO5eW4B2Oj/dFXri/FlKgifbjpuP3mr0aXND3EF9bIybnTU0fULi3+1lpVfaef4f4a0POt7xTETvOPu+ldFoPgLSPGd8+ovq0thOcfaIQPMXcP5V3fjH4e/Dbwj8Pbu4sryW/wDEhTfERO4UP1+70/4DXqJaWaOhRPE3tP7Iu0vH8qePP+qfnFaKXyajHHP5RtY5PmCLxxW54I0O48RXryW+lXWqHOT5ELPtX+7WX4viTS/E95BeWD2/lgMLNw0bDj+L+f8AwKipDmRMkSvp2npie3uY3LfKUc42f3t1dG9/o3h4pO9x9vlKLwBiIe1ZiQ6HN4cintLMWGOu992/nHy596k0nwr/AMJXbXEFteQ27wDeUf73rXn8yh8SM4ySWpJHdXfiG5gfR7MvdmT93Eh28/726vRLLw9e3vgK/tvEPieSzSMjfYshKOzcqvyt6r/d/h/irgvBQn0R3gtyrSbyAU/hJNbniWCfS5reC/nR3ujuAR6xhUldqOxpG1tTH1jxVcReXZpI0if3wmU/u1DPZRatqWj20d40t3LMMgDCxf7W6qWsa9p2gafeCSA3Fzn93tPyj/gVQfDazvLzU5dfML7I4wqbjnYr/wALL/wH/wBCr0KNacYuUtjRaO6eh6H4x0rTvD15aWEdxLqN+E3HMfywn5eN397/AIDWR/Z9xpUlxe6nemGVfljgRPlWtKaaKMtd3KeaeWck/Ma6Hw34o8H6hbGXxBAZ4wNqRSkBHb+FWauKpjp1bxiYyl2O8+G3iXwh4o07yvE8YbCcbZCjL/usK2fEXw9+FyabZ3+heJLrS9UZ96IXeT/vrCt/3192vN9bvNOmhsv7M0+30HRlIXEsgOefvbv9qvVPhv4bvIrmXUP+ETm17Q/L/wBdDtVt38RWuzDysr9TJJp8yIfFP7VTeDvhFrHh+50641bUxay2kGowjER3g7S69V2qf/Ha5n9lP4YXfxC8ETxao72uljbL5sSjf/F91j0/iqx8VPi/4Q0f4VeI00yy8q71AvaxrMBuRX4YL/umtr9na91zQfgdctY3jMZZvKjjgRTKrN90fN/n/vmvbhJ8t2rHTurnoWifBnTPE/hy4tNN8Q31lbiVo2S5f7SkyKfl3H5cDcM/l1rZ+KngqSD4T6rbNoFnq8dvYTeTNZ3LQovy/wASZ5GedoPrjrUHhTwH428IxQXOnOy6bMm6e0uJ0Lru6kALt6fyrF/aN8XQ/B/4Ia0YNZnur3WYntYbW5YbhI/3mHddob/0Gq5kndFQi3ued/sL+PvDfhy01qy1HUYtNu5ysiLcPtVlXduO77tfQdz461X4l6lNo/gmf7PpcOBea8R8oz/DF/eP+1/+s/nt8Ivhh4p8U3JubOBpbWFNzouCpyfvMp/usrfd+b5f4q+6vhClrZeFoVvNb0uz0+L9zLaWbeS6vuy2R/tHnitbxktdyIxcdtiXVfAvge01e10S30FfEms3DBr3UrpxM8KZ5dmfK55+6uK+NP2hNR06X4iXGieFPD506zsv3M8ttBvbeu4bvkX8P+A/7tfcHi/U/DGsWr6bot/ptk7I32i5g2ibYQylF7lua8zs/gXpPhxV8SWiw6Dp6qwMGqs85nkLbQ+z/D1rFxub3utTz39lf4Lal4waTxBc6t9nS0YxxQmLuGZfmXr95fb7tef/ALQsOqWvxTuE1XWV1f7C7RQCMYSL7v8AD0Dbdv8A3zXsOk6V4p8B65qml6bGZ9Z1G1e6RbW68hYQ+4K21tqj+9t+b7v8VfOHxY8LXei+MbfTrtJYJDGJ5meTzGdyd33v96sXF2sjJxUVc9J+HPhiP4o6zBL4ggNx4f0u1LTHzFjVBt+Vdo5P3f8Ax1qx9b8AWfi34hxaP4PiubfS7l9sc04O3/ei+78v3q6b4EfDnUdQjONCutV0x3HmafKJIVcDdtct25NfUeneArSHxLper3NnLpUNmmyCwkk3rDuXDNurOMVdNGSXOrop/DH9n4/DDw0un2Guak93cDdPIJAsStj+7Xz1q+peNx421nS9DsrnXo9Hmli+2W0exd2fusw993/fNfXfizQNU8QXpt9O1JrG0uRsmmhdt4Hfb26VxLaSvhPTrrwL4DjL6tM7PcajcopWPd13tjrt46Vuo6WNYxUVofOfgn4CeJ/jtaXPiSXVdMsr2RihMkbmVcfd9q7LwX8INS0X4gMnjfxTDfS6KE+yQzo+yViFIKf7o+X/AL5r0nWfiJdfCd4bG/8ADEV9LBDiOfSkeNZnH3icL6+38VafwR+Jv/CdXmt6ld21yt40iosSxZ2Io+nX/wCJqo3WzHFtbnd6J8VvD+s3xsTeC1vUBylwNinHXBNYvic+F/ihrCaBdapbXum2K/abiGG4G2SToqMRxgLuJH+1XK/tES6RrfhC5u7rVpNDuNLSWWOMxYknkx8i7uw68e/tXivwi+JGiR6QbOPwxJqWuXLnExnMLN/d3Nt/2c0M0u7XQ740aRoX/C4dH0/wfDbxTiAIQkeYRt5Xt/vD04WvePC37PngUwgarpFlrmssFuLq7eDYDuHyqq/wp6L7c14r8I/Ez/Dr4n6tN4ktY9Qv54wrtbkO1s33lUZ74r2C38N3fxT1tta17VTomlyjy7XR7edRK6D+Jz6n5qSinZoiyk7s88+J3wduNL8axeLfAnh62tLHSkLSEIphl27t7Inf7zLj/ZrpfCfxC8RfFl7RtJuLfw9BDxcz21szOuB9017XY+C9N0DQrjT7OKTyJI2TZJKXzn61R+HPw/TwH4VGmRS5lfc7yIMYY56fnVJtFaFGLRNXl0dhq2sW+uWEXzum1Ytygc7mxXzP4k8cad8Q9cj8PeHLO00Ozmu0dLqbIlG11VSvzbfvf5+Wu0+JOnxaXq2l6dpnjxp7u+nb7RaTfOgVRn7vYZXFd94P+EXhbxVarrl9Ztdak0jKLr5o+F4G1OgFRJaCl2L1h8H4oLe1Jv11CGMKzvK338delejaNJZC3EVlbi2jTgJ5ez+leO+IPFV18O/F8dmRKNHkkRD5xxkN93687l/WvZ9NvYtQtYbsKEEi/JzniiK0HGyNCiiqlnfxXzTiI5MMhifP94VRZboprHAJAyaZBIZEyU2H0oAlooooAz9XuFtdMupGR5FEbfIiFyeOmBXIfCDTk0nwgnmSjzZZGd1J+56L+Vd/XL+KvCUGsWhFvboLgnk+Y0Y/HbQKxu22oW93LKkMqymPGdhzVuuF0nz/AA9dW9mYlVVTb5cJ+9x1/rVbxn4913RZPJ07Q1lfPMs02VC+uBQFz0OisHwxeateabFLqsVusrjcDbH5cfjW9Q9BhRRRQAUUUUAFFFFABRRRQAUUUUAFFFFABRRRQAUUUUAFFFFABRRRQAUUUUAFFFFABRRRQA0qDjI6dK4nxx4lnsJ4rDTtNm1G8k+Y+WhO1f8Ae2nFdxWB4s8U6d4P0ee+vrlLVFUlf7zt7L3qXoBzPhzxfctJ/Z0lgLK4G7ed2VTH97vmvNvih8QNO03xKkdo/wBpkR0+1XRPmN977qL9Ogrh/wDisPiDfXMmgaddWumTPue+nj+Vv935efvV3+nfCHSPh/4Zutf8S3SXl8E3I1w2FVv4do/vVN9LkdbGzonxaF3bxRvpgA2fIJz8x/vbl3V1Gn32o+PhNbmU6VpUY2yeQMSSewPYV5L4Y8SeDNOR5DcSa3qLOzFogqQx5/ur1rD1f4u22ma6YrKO4lkzu8pOdv8AhWqkmtSNeh7F4j+Gmi2WlSx6RoNszP8A6+9nXzH29+WrzHW9X+G/grQSkVtHe6xF/wAsbRPn3/7TMrYH/AT/AMCrlPi18f8AWT4ffTXuI9OkK82tsf3vTjLD/wBBrxTwNJ4g/f3tlEyPH8/2t3+Zc/3ierfNWT5Yu/U21asfpxbxpGmEqQsF6kCokhTrg1DdvBxBI6h5F2hSa0AbeXgXAQb/AFrCv9VMKSSvH8kYZiKz9e8W23hg3EWoTxRSbN0YB/WvK/Fvx9SbRbiy0qxP71Tvu3B24/Gq0SC3c9N1rXILfRTd3N7FZJ/AXwWf/ZVa+dfiR4o1W8WSS9ilTS7geUJSmxHT/e2/NUngPxQ6an/buoQC/ER3FZBlIvvDv/DXq2v/ABU8E+KfC01rfTRYHKRIny7sY3emKzl70dCbpWXQ+UrTwToeuTb7J5vMJbfsK8mut0/S4n8SWc+p20c9vbbES3X+FAelcppmvQeHtXntokO3HEnynaW3Bv8Aa+7/ABVvweLbbSLmO8RI7jn50mPy15TlJSszDW+hY/aQ8QReLryDTtLjX7PbAJGUTPI+8f8AgQ/9lr5+XwXcW94lxeWZltM/PuHzgeqj/Zr3jSrZPEV5cXnmxy3N1I6LH08v5vm3ei/7VeQ+P7nVdCS4SCQpHP0Gz5tuf4fxqJ8sXcte97sRfiLonhK+tc+HybdIowsksjn96T/dUr/D/tVx/h+bTtH1KKDUYZJbTO50hbDFfWqNrq7yXKRHON/LY9e9fR2v2Hg5fhJZppyQprl7t3hmy/A+Yt6DP/staqCnHQOVpWZ866tpkWsXb/2ZEcySFYYs/Mqs3yjdXK6kLvSZpIru3eIp1Rx81dszyaJeSCIupX5g/p/s1h+IZbLV9OlTZuvQd4cGuJyTlZj96LtLYj0rVY9Vv4nKLGMKm1PT/wCKr3TSfhKnivQLdNLkVrkj5IlcBt/XuuK+cYbC70eW0uJLdooJH4lY/Kzf7Ne4fCj40y+BrmOTMU+8bUSYfJn+E7u1bOlBL3jKp7q0Gaj4a1HwpfPp166JLH1Rj8rVGLmXT0S4S4MSH5dqH5WrR8f+Nf8AhNL6W/mMcFxKd2QOB7V51q7/AGM8Tb93zfIc14teEYSvBj5LxTZ0mv6/ZzaXBDBEVuvnaaRv4mP3R+VcFfzXcUIOS0SdEHFK80jyjMoxjoRSGbkIAWBFczqvQiVo/ARukt3A8bgMhHQitLwrpUdreeY5JUJjys/+zVW82TOWBUD+9SJfyRuJEI98Cok+dWaKhPTU9Mhnt7CzErlFJ6bqgXXI5ZAH6muctbz7Yh/jI61JHYpfRGSKV1lHRFrzpKdNtlutZOLNi5uZbdyluQkWd2GNWzrG3aeEfH/fVcZqmr3GnlElDLJ3RqdZ6rHdnk/P97bXfguapUTeoU3K12z6D+Ea3viDV7CS8sjdaTZzCafZzx91tq+vzD/x6vqXX/A/hbxRosMdrFHp9yqBo3VfnR/rXyX8EPijB4a02PSi8PmXVwrPJLy2N7HAX/gVfc9npVlr2mx3kIQpPEuAnY1+kU4xjT1HUbWx5npdx4l+F1uL6+t11TSM7ZpFUb48fxUvjZPBHxil0ia5tyY4pN8l2gw23HTj5mGf/Qao+MdVGleIZPC+qF2srragYn5V37h/6DXnWj32o/Ajxy+90uNIuG3hHH8O7+Gs21exVuVXPSfhFpqeAvFeqabosZvdIm2mONfvJ78/n/8Aqr6BtpfNj3bCnsa8aufEOhX9/pHiDw7cQtPIds0Kv0OM4Zf+BV7Dp94l/axzR8K46elU9ik7lqvL/j74MtvF3giVZU/ewN5izIPmT5TzXqFQXNtHeQPDKgeKQbWU9xWcoqSsyj40+A0I0n4kwx3beYLYhN6fcHfP1+7/AN819nqcgEdDXEWHwk0DSra6W1tds8wP7w/wn2rW8FajLeaUYLglri1donz7HiqSSVgbOkrF1/xJF4fe285P3crbS3pW1XnXxltZX0KG4iG7y5Np/FSKBXO/SUSYwcgjIrw/xN8QLrwd44kt5Jf9G8z5Hz8uWP3a6Hxr8VYPBemRqrRyztBGF5+6xFfOT6lf/FDU7x7a3uJ5MM2ETe27d83y1hXqKnG63IjKybkfZfh3xDB4gsUni+VsfMn92rt9exWFu88p2ogr5W+HnxcvPBN/JpmpRMsn+rbzE+Zea639oD4pNpMUdlbyBJJIUbGfub/71KnVU4cw6UlM9V8G+IH8Q32oXTN/o6kJEe1deDnkdK8K+Et2NQ8PQ39zeLa6ZDnqfmlb+tegX/xM8PWemy+VqEfmLGQi5xzW0Zcyuik7uxyUXiPW9Q+K+o2mmxie3VFRpWOFjALc16rpemDT4TlvNmfl5P7xrlvhhoMdhpU2pNhrjUZGmZ8c7c8V3FUMKKKKACiiigAooooAawyK+Xf2lry98I+I7S+tLpoJ53DxH/vrP+H/AO1X1HXmvx1+FUfxW8EXOnqwi1GEedaTf7YH3T7Gsql+V23NaMlGa5tjxGw/ac1a40CWzvMPI0eBc/xf989f+Bbqsfs8xS+LvHf9qNKXSDMkgYdG6/8Asy18tedqGiXN3p2oxSQXdo5idH/vCvcf2cPibqvh99RsdJ0F9UvLvDLN821QDn+7z97+92ry8M6laq3PZESm4TcFsfctFc94Yn1prAXGvNbwSuM+TGMbPqalXxdpUuoLZQ3ImuCN22MZr2SVqbbV4N+0p+0M/wAGNNSG3sJZLy5T93OyHZ+Fe8Y/KuF+Lvw70D4leDLrTPEEcf2cKXjnYgGF8cMpNY1VKUGouzLhbmVz8yvFXxp1TxRfnWL25kS+PzJywdOf4lNdyPjZJ8XX8N6Rru7UooJ0iMsf3mGMMVb/AGV5/wDZq43xR8IdK0+8n+ybz5TupVfuttOPlWuh+F3g+y0DULS7UjMb+aN3O7/PzVyUK0bKDf3jrVEpOJ9HXX7MfhrU4be20/WzsJXejjewGN3zN8uawvjf8Wk8CabbeGtEvIbiS2hWEPCnzR4X5j/vYr6Jj0XT7vRrjVdZP2Ke5hCMYRtZUx/wKvzn8baf9t+IutRaXcmayE7ypIeW+9t2/wC7tWu+UkleKOaMVLVnrf7OHwmufi94imv9QvJEsIFV51diWf5vu/5/utX33omj22g6bDZWcYjgiG1VAr4A/Zq+I+sfCnXLz/iTy6hplyipK0XLcH+H0r738K+IovFOh2+pQQS28cwyI5lwwqrI06mzRRRQMiuWZYJCn3gMipF+6KD0paACiiigAooooAKKKKAGrWRq+gWWs32nTXUSytZyNLHuH8WMVrrVW+09L1B87xSL910PIoEycIASccmuW+JktzbeDNRns7qK0u4E82Kab7oYVuPJdWiF38uWJFyzdD718H/tbfG6fUvFclpp15e/2VFGIjBH9x3Bbc30qr21Y6cVJ6nzr8UdQvNV1vVby7uUlu2c+ZImArgHarbf9qvPdF0bWZYY50iZv32PtXknyUP+03QN/wACrqdVtrnW7C51COeOCJHCTK+7fzu+76/dr6P/AGdPHHw/1H4F6t4M8UXNrY6vcu+w9HYBso4b681yxqOUnfUwq1rO0EUfCn7Lmlab8DfFGu+L0l/tiKB2H79Sr8b1Zfl/D/Z2tt9a+Xr2y0uHQYrAgy3f2h5XlZ/m2H7q/wDAdq/+PV6Zrfxe8T3mjXXhy71RrjT0dkCx52sF+Vf+A4/hrx+5kkjX53G/7pOP4v71cmKxEIq3Uza5U+Z3ZZtZYoYDGO3QVnXdy93nILuh/i7rVfc5kyHPSlaUQ5KDcfWvLjBS95mCstyhdr5cifJsf3+9TopTvAKO5Py7qZPDMU89CGyeQf4asaJPPJqCRom2B/lLmvQp+6tTpi0W0uNjlJYypHy7XFXtQuZ7myWI7fL+9/tVS1azkh1Ibzvhbo6/darG2W4s5HjjK7U+ZawlLW8SJJJ8yMCa1S2lQeaHJG7aKx7+51C3h+zWwSWMfOmT8wb+61a8MEkzu5jPmY3ZUdqgvNHu12Sxjoec+ldNKpbctSsTaJ4qiil+xahAyxt3cfL/AMBrc8TQx232a/soHe2YBeBlc+ren3azbDT9P1rTZba8QrcR7XBHDJj+dJ4V8SDRLt9PuyJbdt3yZ6qa6eeNRaGqfMtBLzX5Y7MRzwhI3H8CUtrpKa5CZLJ41kjT54em5fVa29a0h00yc2w+0WE33HYfMPauMsb/AOxyb4H2T53HH3fapUdbCWht+H7+90eeWC3OxZn2zD12/wD7NM8Q6r/aNwEAbeh2uxNUJRLNG9zGQ0hPIaq/nfvXLn95jmto6Frew4Xl5DE1pHAUQHdubu1amlmD5/thCgfMFcfeqjJf+XBFPH9/HPHSqM//ABN280zli57fdrRpMJK+50lzr0s2kz6RYSBoLl1Y7+c7fu1Z1n4d3OhaLaahbpBepKP30akh4v8AGqekaLe2cMbvAZQwVkfZ1967zQb8Q29zbSoWiZPuP+vy1lLQmWi0OH025lV47eRNsT/P/tK392p7nUZbOWQO+63lXaY843f71O/sW9stTS73H7Ms2/Zj7y/5+apNc8PanrEF9qenafNdafZost69um/yQf4j7f7v+9XItZGSavY5b+x/t9zi3gfe/RD/ABVbWwe2dEMexwdpU9qspc20ltBJbyNvPccYNadnYTXaxlI9uf7wqmpJ2YpXTKOnxi2mk3lmlPzVv6jaWt5plncBP34kZX9xXV2PgmyuYfMluRE3ljCKDuJ/3q5vWdE/sh/sSHCRn922flxXNUbi9CHJ30LUHgLWL+7sx4YiW8kuU82ONH/egr/7N8v3qv8AgiKRJtY8NahZlNbvgqwrdJh4XBZ36r/dWu2/ZT8S2uifHzw8Nckjg05fNUu7/KNy7V2++WWut/bD8SafefG+7e3tooHs4UWO5h/jB3bTuH1b/O2vSjFTgmtzSC9o9UfPv9oRWO57h9nl5yg5ZV/3at3fir7ZYwbJC8A+4/pXr/7Nfj34b+FNY8Vx+OLa0nsr23RoRND5xd9zblVdp9vl/wAjxPxHDpja7qsmhI6aRLds1qjjpF/D/n/gVZuGnMylHmuXdJ1W5ttSguYC7HIYuh+YV9LfBq18NeKvH/h3T/FFnb3lnfyMkjXB2sj7fkwey7uK+evA0Fp9vthckrBNOkT4HRSyq3/szV9kfBj4GeGtQ8d69oWsySyxi0ivtJ1ETbX27vm2t0P3vmX/ACOil7sdDlkrSOf/AGyP2ZNP+FulW3jPwjPJa6f56w3WlOcr8yn5kJ+n3a+XdI/tDTfHmnSWcv2K58+KU+dH/q+V2vt/4Ev+7X6Cfta2+m+KfgJbSajqyWWtWipeWqtMR9qUNsYbT9/K8/3gfQFq+Tfjh4hfxLoPhPX5dMfSNVtoYrVnwP3wVN6s2NvDfM1OcUmpM7mk4Jn1Tdfs26te/CvW38QeKFTWtTKzXV35IeBk+Xbu+XcMf7OMehxmvHtKsfFPwI+K+i6jcWcOuPYo+4WDlvOiZdrNt25H3v8Avpa7L4I/tFeKLLwrBo3j7w1dXnhySz+zW93Fau29cbdrN9168x8MTa3c69qcnhy2vtXitbiVTZNukmFsX+Ubdu75QF/h/hqlFN3IUU1dn3p8L/inZ/E+xubi20+608w4DxXa4bmusCzW90DH89s/BTuh9R7Vynwh8V2njfwVa63Z24tUndkaFVC7CnyY/wDHf1ruqo1QVWuruKxt2lmcJGP84qzXILbt4j8W/aC7f2fpJMQj7TTkcn/gIx+NAzoEtRNcpdSKRKEwin+AHr+NT3SSPbSpEwSUoQreh7VYooA+ZfgL8KNS8DfEzxVqGvJHcX1nAkVpKvIdJSzZU/mv6V6DZ6tYr8XvGei6kiNbalYwMRIMo6JFh0P4Oa7i4ntbLxSB5iJeXUKAJ3dQzVxOmeDbLX73T9fuY45DNqlzKzEcunzKi5/u5T7vfdVdLibbZ8XeExrf7H3x0ku72wkXw1rDukVwQdk1sXVuG29V+X3Ffovo+r2mvaZbajYzJcWdzGJIpUOQymuN+OPwmsvjL4AvfD10ywzuyzWl0ybvImHRvyyPxr41+FHx18Y/sz+MH+HnjO0kltROEQTtkIvZ4m7huPaiUr7kO6dz7hsrCHWfEepaoMAwBLKCdD8w2bmf6/M+P+A1w2h+PdSvfGni3Qr0QHUNHnjlghh+T7UXTEZ7/wAIBK/7VbHiP43+BvBXhSbVm1mz8hY2ljtopB5sjHnG3rkmvgXw7+0rfaf8eL34hTWsuoW0skzpZxPhfutEq/8AAUaseeLkop6/1udCj7rkfpRpdkmgafNc304e5l/fXVw/dvT/AHR0Arzb4z/tLeF/hV4YlvE1G11XUZFxa2VrMJC59Tt6CvjT4x/tg+LvjMF0PRLRtE0uX5XhtS7yzNn7pOBn/drp/gp+xN4h8dfZdY8b3D6dprYcW7c3Eg/H7tbxThJSmlb8/u2N6UIRSnUPMvA76n+0t8dNNh8TX0zvfXZ83y14iiXnanYfxD2r9QdD0TT/AAroltpthDHZ6fZxiOOMcKqj/PWuM8L/ALPHw+8HbH0vw3b206DHnh33/nurpx4A0FTn+zw7f7Urt/NqmUnNpsVevKq/I0re9tdQtHvFkSWA5AdeVwDViC9gu1JglWbHB8s5xWTe+D9LuoYIxaxwxxSCTbEu0N6hsdc1q2mn22noUtreO3QnJESBRSOUsrnvTqKKACiqsvmG4gCf6vJMh/DirVAETyCNCzkBRySe1fL/AMf/AIjSWGtw6j4X1a4eJIxBdmzkOzzN3ygH+9XtPxQ03UvEXh690mxDW0UkXmzXrNgKq87FA+Yk4rmvD/wA0FvBmj2eo2anUo2S4uLkcu7ZyUPtj5f+AjrQUrI80+C3wYv/ABl4l1HxD480+baYozapN92Tfzuz34/9Cr6D0nwRo2h60bywsLezmkthCfJjCnCnrnueRz7CumUBAAAABwAKjkIWaIkZJJXPpxn+lO9tESMu7WG9gkguIo54ZBteOVAyuPQg9a808VfAjTNVu4r7RLqTw5dRushitBm3lYcjMXQf8Br1Q4HNYGveK7LRWa3NxC2oMhMVoZMO5xxn0HvQk27IaV9jzX4mnV9F8MI8swOrRyLPeanCPL85F+VEQ49cZRenLd+fkX4rmSHxtrFwL8XsUgime8Ax5ruq5/VWr0f4g/teXPiKNrFNCgt0sp3eXziXWTapXb+v6V47c+BPFXibWdJ0dNKntZPERWW3ubhPLSRD87MG7/erkxFL2itexFR8iKFtruhaC6S3c4vIx1yOjN2re+IXxjttc+HSaMmmLEPtCXCTxn5vl+7wF+UV9BfEz9mKx0D4Hx6H4W8NJrPiD7st4UQz8od7An8MKK+fNF/Z1+I/jfTbW4s/CvkLbw/ZGkmmih8zy2ZT1bk7t1cdPCuEnd3XmcijJ6y1R5HrPiq8v8Ay+QkT7XZ3+7/st/tVmm88wJIZHlMecPIPT5f8tX1J4h+EL/DbUNJ+IPxFsNNvtMvUOm6ho6W+8owibyncN8rN8n+793H8NeB2/iTw0/wf1Xwolv5+t/2o0thfyx5lhgyv3W2/xKNvb71aV6U1BqMhu6Xuo5aK2+2fvHP7sd6j1e2gWfTjFlZo5tznOP4ak1nW7PSfBMGlxgNqDuHmfH3f4VX+v+zXP2urfacSzyBXtiuxW7mvGw9CTldmMINu7PQ9B8Xz6PrNheW8T3lxE6xWtr18yU7kb8Nrfw16r4+8VfET4J/8I/B4gtLOWzv9LmsrC1370toXVd0be6qqjcrfw/eavM/2cNV0e7+PXgaXUo1js4Z3mkeZ8JuH3W/4CyrX1D+3d8Lv+EhOjeNYb0XNrbRpB9iH7xZPmZndecD5dv8A3zX0FOKUWkjoppaqx8w+FbPVdV0qz0jT4Li/uHzNGltGXdscsyqPmPFe2fE/9qS21zwD4X0rwvb3Nrd6PJCj3THZlVi2Fcf7Vcj8DvEi/B7xJB4yv9PmlsbnTpodNmKfundWwdv/AKDla8j8z+0tT1G7iiEVvczyy+Wu07NzsdvFKm1FNtCiuVOTP0c/Zn0XRj4ZTxTou6xXWYFF/p+fkS4RiNy/3f4uP9quC+M/xg8O6P4y8SeEfFmm2+pfakjlsrmO3STy1ZMfMev93v8Aw18kI+u6PommT6Vrl7axXxKiOOb5Vx975f1qlrFt9m8q9vLya6uZTsM1yd7ZqnXpyjZ7mtKScdSvpmm3H2nWbASpLZ2t7IkMynO8Z+X/AIDX2B+wrpWnW+iavc6hHZHxHLdF4mABlEIG07fb6etfJXw38V6ekN6dTshdRu7oLfP8OfvFvX/4qun8G/GXUvhz4wk1DRbUWAAby1uX8xWVv4dvy/8AoVceHmqc3F6XM5u8rn6kYqtd2sF/A8FzDHcQSDDxSqGVh7g1+fv/AA2/4otr24ubm7jZcf6lE4U+jJtb/wAdrB139ofx14vmt7i11u4ijV/NjWKQqVP+zXrLl/mOnS1z2H9o2Fv2frrU9W8N6nbaNpniNdl3pgjX+6ysyD+EZb7vT5+OnHyj4p8TX+seDtGMTxvp9jJJMJuru7/e3f8AAfu1q6/4zvfidf28nirUbjUUiKofMOXX5vmT/eqLXvCWlOmo+HdM1BmQzLMiAqTH32tij2t1yx2GrWsjW+EPwS0r4u+L/CsV1fyQ2t3PKkvlZPyLFvX/AGfm27a+wbPwi37Ot5qc3g3TLrWdPuIY2vxMN/2Zl3YYEe3UV8kfAaXVdHm1W5KS2tvolxHLHsfGyT+79GVv/Ha+jvjV+2x4etPDsOm+Drv7drN26xyOyMFt1/i9y3+etCSbvczjBt6nafHjVfhh4n+Ft2+rS2Ut3NbO9gkPN3HOw+U4X5vvdd3BxXxTe2viS88B6Xe6fp17JbWHmRXd1Hbs6x4+7uboONv3q+sP2Wvhx4dabWdbv7i216ZnjjtpbhVZNpRXdlQ/7Tfh+dfQHhfRNO0bVNetrFIY4Z5Y7loIguEZk2Hgf7lD7x0G0vsn5keDfD154o1HRo4rsLd399Hbx3CjH3m2/NX3R8avg/PqH7P2peG7BpvEF/a4uoZL18zbk5Pl+nGVwP4Wb7zdfBv2kvhjP8FddsNS8Jhp7W7unvo7NY9v2NkdW+Vx/Dlsf7P/AAKuJvP27fiVptn5VxbQb5UIimaE7cf7wXlqim5SupsyhGV/ePBLzxN/bWseYimJI02bD2avRPhF8OPHXxfsPEmg+FruGKztrdZZobpsLPu+6mfzx/u1574d0G71x7+/jspFgM//ACzgKIJHb5UX3Yt8q1u+EPj54u+CWrarFoFpDb3c74uFu4SksW0Yx/vf7y1xKhFVXoc8laehzun/AG19buLDUUeyubWc2t3A7/ddThhXofwm+DFl8Q/jTo1jrivc+FYpR9ocvgbnV9in/eZVrhdL0vWPiL4f8V+PJxHbus0txPEfuzOxy4VR/F/d/hrQ8LeNLnQL+CZ0leID50hdgx/vD+8P96tftONzdNp2TPTtd/Ztvrz9oHxb8GPDUseneH72WHWvtMiY8mHYr7U27R97avy/3a7PxJ4Ssf2PPhL4t8C6xZHVT4zhkSy1a3C7eEVfKYHkbWbd0/i/LkPhN+0Jd+H/AIuWnjPU/wDT7f7IumT/ALzzJfI37t289W/3m/8AQazf21v2gbb48674d0zw1pOom20ITXckjQ75Xzt3HaudqqE+9+ddkaaupN6FRble5zN14tufGfwk0T4fWWlqw0u/+3R38r5bf8zMFUfw/O33v/2ed1K2gs4pdPuJbVbgBf8AV7TiuL07xzd6d4fgSyijtY5Mp5y53vlsturs/AfxJ0PSvDcul31pDdR3juqTTDzHEjrsYrnd83y1z1FGewXi3Yx9D8ORv4kkGlawLWUx8uR8sbHvxW7qnh7R/BLi9v8AU5dUvZxuE+G2ZLe/VmP8VdR44tfDGk+D9F1PSoHsNdiIhvg27bPDsb5ue+7bXD6d4Vn8b3hs9OuUurmX5ktbg53j/e7LXO6a6opQXUfZ+IINat7nR3T/AESZCzjPymvon4P6zo/gL4ET6xYbV1e2/dTKP4FLbB1/3lNfNt9oFx4I8WfY9VtpLW5EYbys5Vl+b5t3/AWrtPA2uwJd3Oj5jXR9SQ+Yj/wL977v1/8AQq5PaKL5ehkkm9T2bw5rUU3gu/8AECagf+EumhZ5/PI3XQ2bU9/lVVH/AAGvjPR9Vl1jWdRu38xb3zi06P8ALtP+RX1ZLDb6V8PxLKFilkuN0EuP9ph8rf5+9Xzf4h0qDwzrN1qO9F+0uqXEbfdUt8qlf/Qf++azlNSTikdNVJQSiXbC506zbVLS0MqxzOHBkHzP/e+YV0Fxr8mkadGRPIieXuIR8cVzOmSh5AmwMCD/APrrL8Z5ttmlySqr33yYz/e+ZQ3/AI7XnUqD9upo4YpN6GNLq8/iTxvH4gvJy8cM+2DL5wF4WvYNNtbTWdBuY5445ZHmSWNgPni5+Yr/AN9Ve8G/BC78W+C9OtrPSz9ksx+7uH+Rpnb7z4Pb/wAerpZPgtL4Duvtl5r9pAPL+WxwSw/3vSu/EuVXY6eVzZ0GmzvYeDLNIp2iEW+L5TjeOvzev3sf8BWs3QdX/wCEOj1C80yT7Pc6oVSbYAWK59/97NQQ+JdKl0R4Ddl5Y3ZlEUfyH865rVNBv/EV/bS6fOqxx/PsY9ffdXkexq35Z7F1aKjGyPXdG8day9obe01XyLbySt1GjhPn/wBlT+de0fDn48aB4H8K6fpltZ8yyGKa9hKsTI3RmPtn+KvmTw/8JfEk99c6hcahHpdokewYkV2mH8Xy/wDoNauu3tp4V0S30SKJZTF8zskilf72VYdWb5a9ehKrSS6pHPFTSufeOh+K9Bumg1JtUsoZIoJkl3uELB3Vx17fKfzrir39oCw1Dwr4rubcol5ZyPb2Ebbh54dtit7/AN6vkDTfifqGt32nWf2hG0+EHfGwUyr/AMC/y3+1XVW+uaXresWghc288IKyO6bc7fu7feuz+0KWkZGqqq12fQ+jaJo/wW+FusJ4p1i0bWNVD3u6Vj5vnbPkT+8drd/Vmr491a/1/XtP1COewn/sebWW1Ka8Nu4SOXGFRn6DduXav+7X1Nrfw6074vfAxJLn/Q9e023N2t4w2iR/v7CT/D/D/s8Vz+h+Cr740eG9Z0PSbmKw06Sx06SRps4EwX5k46cp129VrqnatFcvUcneOh836jNHqHh62NjpD3UtkJVurmOPLSKT/u8la4XWvDH9m6Jr93q/k2txLBBLa2TFC9zHKWG5cNzt2/w/3q+/vEXgzw1+z18MNNhh0+31G583ypppoQ7SEoxZsHoNyrXhH7Tn7Oeo33gS1+IumMt7JbaVnUrWABNkRGWdF9UzyP8AZ6CvPqYSMVdnO4WV2fLml3t/J4ei063jPkN86R/wkrurrPGXii88PeHvDng+/wBMGmugXUoJiBvuUdWG/cG+7u3ejVX+AENhqurWEt48bW1luw833SoTPzf+gt/wKub+IvjnV/Hl5Z6lqvmTrBO9raSmMbQm7ONw6/w7v+A1jSUY3sZ046tk2ieIR4d1WK3SHcifvdpHyct91qv6hcR6t4hudRCIj3hLuEP3Xqn4DmTVNV1XTf7Li1K7u4POhd1+eNU3M2xv91W/z8tdf8MfD2heKvCWvXF/KbDULWF7qwl83Du4Vtse3pt3Kv8AvbqFRczRPU5O78yGM2yb3kk+ZGxR/Y15lJPLkeMD52UfKK9UT4byGDxBeRyyWt5pPlsLaeHDPuGWRs9/laucsppfEZjtBcR2mmZEr3Cx/M/938P92uCpScJ6jSu9Tof2e/Fvh/4Xa5qB1hFlOqRuhuZhny09Au3/AD81eX+J78vf6Jpcs8i6dbG5ayX+LDP/AHvptrb1qws9K8QXFoZ47qeELh4if/QTXmHxB1q4Ov6W+R5UWUPuGau+nJ8tra9y1psdFqVvc+DbLSDIxEV2XcNvyuzd8v0Zt3/jtLr/AIjfR7RbkA/vPlTPerereE9dn+EUvjS7Mc+lWV39hSFiwdOWVWVT23f+g1y8mnS+JrHRod/lQW2Wkdx1P8LKtedNXfvM5Zrmd2bENqLnW7a5lcpbXNuzFfvbJF7/APAq2PDviy71GXTLa8iiWy0q4M0CEA7XK7d27/2WrmjaIi2Hm3r7kiC42j7/APhUmg6Dc64txeQQPDp437GI6gHDVzqpryphfSyKdl4X8SR+IbmSyjjW2V/OebKhgW/u+vy13en69Jc6sb3VYDdFIQhQfx7E2q3/AKDVTQXNgjwO+4H5S7+n92rGqzWnh2ziRHX7IY928c8elVPEVZfu+h0KE3D3TzfWNH1CB7+7uENvbzj93M4+82G43dK1vDviXUb28gk8NI1lcWWnLpkl4m0/uQ29lbO75v4t1ct4n8RP4qJngcwWEJ3In8T8da73wb4N8VeINV0bwf4esDb3Ouwi4jmuMCF0wzb93+yv8NephqNSasjNJrc3fhzdyaZq9mkF5NAkb7Xbf8r54bd/td6/RLw9ruiaZ4JSw1zWNPvbRAbR5ZJA6TRsOA684yCRtavjfx9+yfe/CnwnDcw6rd6trKQG5ndP9SFH30I/P5qk/Zn0fwx8TPEmreG9YaS6N5ZRy295E+17eRC24Luz19P9mvZo03TXLI1g+X4tjsNZ8MyfCz4zWt98MEi8T6VNZTX0ml2V0JmhjT5ZV3ZZu67e7FsfMRXqvwh8eWXxjtda0jSbGTS9KuJftl7N9xsPgPCoXj5tv3t3TPy1W1b9mq68FyDX/h3q0unava2bJJbXC+ct2ccgA/d3Y+62Rnb93Ga5K4tNb+Fes2Hjs6ZJoEDyJ/b+iW8n7o7uPtCbd3yMeob7rcc11Kxra3vWPYtX+Afg65vNPS20eO2tE3i4MczrkYyp5PJ3fofpTLzQdL074g+Bbzw3p1rbWUbXlnLLZRoiuDEMKWHJxsJrX0vxhpXxQ+yvpF0bmwggkmngC/64/KET6fe/SsvVdCn1BvCfhi2na1uYJ/7V1GWBtrwKob5RjpuZ8L6baaK3OH/a70bT9Y0vTbvS0D+ONInS6tDBGzTmBdxcEj+Ffv8APTH+0aXxP421Hwf8CdN1y31eO/8AEF5cLcLMpAwzgs6qg6cL93Hru713vjXVNA+Dv9qeKLi1aX7TCkJZpMtu5+Tnn5to/KvgPX9e1fUb64uIJSsjSOsFvI+IoY8/dZR/dWolNQXMyJPldz6G1b452vj74Y3/AId1W3un1jxFHiC5VgYnlQqeOOAuF6Vk+KP2hr/U/B3hz4c+D7Gey8TRxpDdXtz8i2zRLtlYN9c5bn5T6tXhHi7xrJodnbW8Dw3FvDD+7uVBR7WRm+bZt6c1ycvjeXTc+WgW8jG7zFfDYP8AtfrXFPGwg7tEe0W51OneN/Fmm+NNfsrmS31TVJHe0nuWy/2lV+XDb/4W2r/d+7/DXnekQ6z8PfFw0u/s5LXV9Nn/AHgTBXYfmU8fLt+b7td38OdEgvPD2u+J7jVdviCOQXFpBMRtcb/mVvVtq/8AAd1Z/i7xfbXmmSXMthLP4ke/Z7rUWwN8OMbfvfw7U+XG35f9quB4ic25PZid5LmNvxZPo2t/DO4vL9/tHjG2m2W7xJs+Qv8ALvYLgrhvut/d/wB6sm/1LW/hFrej3dvq/wDaL6lY/amTp5cgO1kZf7u1vvf71dN4RsLj4k2dt4QGn21h965mvy+H6NsHvuYr/ururhPEngDT9P0Tw5LpWplNbuLi4tL+yc/KGG7a23oPu/8Ajy1dFu9xU5dDl7bU08QaJqehmA25u7jzv3XCgnduHtzXX2+lSeFvCkejyOYIoH3yRP8Ae3Y+WuD8C2yXXi+/to79VjWMuZV/iKrux/47/wCPV0L395rWu3kEnmSxoiqHzne2OtdNae93odV2i/oeqwXmoWlzb27xGFHSN3Hy/wC1TJpDaTEXCF5Blg2PummPrmoWFhd6Vp+ly2U4t/3d5KVdpn/ibbt4rF03V726s7eTVY5Ir1k/eB5N6g18l7KcqrlbQ4aifNzGl9sks7E3d7M7Bx/rJj1C8Vo2Fp9rijkkQYlTfD261g6xdLqWh27xj97ayKxGPlZWZa3fBt/B4e8bWXiTU3aWLT5klS2Y4Qqpz83y/d+Vf++a6JU9bPcylIi0e4FldyxSnyhC5Uhh941v6239s2+oX886WaLHvOwdePu1c8T6lYeJNa1jX4raK3gurrziiPlU3cKN1YniXWEh0B7ZNvlyu29/4m/2acqLNo6rUZe+KEna3eOUypDHtTcelZ+leKINS1A28md5Pzop+8K5nRfs7RyPAki8HOah8N2cv9vC9tiHeQPCIsfd/vGso0It3Lp8iep2FzqWn2t6kFpmJw/77btOR/erUj8bizl2W8G/P8Tt8pFcrNpsTtKkpaCc/MShXcyrVVLuD+0II7ffLgcqBndXPXy+Ndpsct+aJ1HjfxcNZsLdE06FJFwpeLIb5eV+auKN3I7RSAFUbqP4vpXQ21teancpp9lFFPcmMuBNJsVkH3l3VzLi50/UZLe4tzFhtyNkOhDdww960p0nQ91bGaV5XY3V1jFzbSW0DRIv940+OB795EGfMA3fNzRZ/wClzJFPOdgLYZh93Jq5pti+lrqaO+6TzBhmHzKo7V3qbSsEpK9kbNhoNpoukwX9+8eJE+SHzFB/4Evaq1p5Ex8+C2VYEPUjtXN3GrT3OoS28UTfZrYK0lwxyrN/s11Oib5tGPmHan3/APgPpWUoOC55MT0jdmsdOfVdP86ytJEgBK5T+DFYOtabcS2xtpAqAlHyo+Ykd6v6V4u1HQdP8zT53tbdT9zGd350xL99f+0ancyN5su1o+PlJz81XSk1qXTatdnNWtmNLv5CgkYmMqe33qs+EXTSrq9eS7CyMCsaN95kPZq17hY9xzjeRuz6Vz9t9itdSy4EpPy/L97/AHq74e8+Zmjj1OwttEFppVhfnULG1tJ7jypHkfe8C/N8xQfN/DXKaxrtpZ+KtR0yC8XWxFJ5P2mEZRl/+xq9rHhPSIIbeW3vLie3k5+zTSE7DSaJoGmaW85S0ie4l+VHflkz/dpVORJ2WphbtuVL9rzU1ishP5VmPvhf4qu2YOlJHsO0L8mSaZbQx273B80SkOen3Qaiv70zQlIH2pINrKR1rhdL2kbGiV42Okj1gu0Uc5jiB+VnPO5aPFul7L2NLW3S40y5gRzN/Ej159quoS2t3bxYDRyjb/sn2ruNE8XHQZEtLyP7VZzyKro74ZNw+8v/AI7WVDDSjU0MIXbOP1iK7011L5a0ztfPb+7V3R7dEkR/uxv8pNdp8RrPTYdE1B7ScSsybY0xndurktN2TWKQAbnmjGWU/NEVr24vmSUjq3ViDxJdR6zFBZ6eBZpDlpHA+Z2/h+aun0b7f4GsIvtdsIjfwModhlWVv85rm9YJ0eytvKiR9p2ySKPvGtbxnqF34ts/DdgJ/It7WDe52fN8vyqPyxTk4xVm9BXXULDTE8V6qNMjn+zv5BaO5PCo/wDdruPgr8B/FfjHxDrEf9oRJ/ZVv5wRU+W43N/6D8tcLqzHTUGoQW8iwW5TIAz8vyhv/Hea9J8JfF3W/hpMb/SLmGKJoWSYSjO8N92vOp1bz5W9DmTcpa7HIePNYu9Y0e28PSxRq+n6i0xlQ42nkOjL9f8A0Gs8M1xpT28aBXt33cn5VrQs9A1e40q21SW2kngu2e6MojO1EJb73v8Axf7tZy+H30bxDf2158jy4Z4XT/Z/ir0KLbd5v0N4yV9GdhqqSN8OdRswQ0soR8L/ABYO7b/WvM4rPU9e1ASyyeeVKQ/vjjaP/iVr3T4NtJreoT6XbeGh4pu3V7ZLKVkVcn5t+4/L8u2o/AHwzh8A+NdU0jx9pN1qaabCXuLa2y+zdtZM4+8u3Pzf7tdlSCkrswqT5tjg/CGg2c3i6009EkuHbfi3h5bP95vZfvf8Br6Zk/ZKuX0rT7G8v4rLxNfMJrZIS3lQxqVDb/u/N8y92/3ap/AMeEPh9r3ivW9Z0aOGK9H2jS7WWHe/k5baEb/vkH6qa+gPhFd3Pim71HxjqAji0u7ZltYHLFrUo3X23f7PXmt6EVBXSCnBtWZxfgT4V6f4HsLHTrO9aXxVaaoLaU3EG6KVWfBfGOm1t33s1598evAFh4G+LL3NncyXEl9ZC6m8zH7pt7KAuOi/L0r3T4za/r11pT3nh6BfJ0O7TUzJM6BZlRc7VXr13Hn+7Xyp8bvibJ8RPGTaysa2D/Y0i8jfnZj37/eredTRtnRFRpaFy50fUPjYY4LDa+qapOlrJdEbEjt1VlZmx/tbfm/ur8tfWPw88A+F/wBnvwTJptiwuXZgZ2bHmSucLz+Neafs7+IdA0mbUdKkTTlVI8wamZgdyFD0B/h7fXdXnHxH+NOo3mrW+lS5020tLgrdzQPhboLL8rqh5/2lWphNyjd7Epcz5mfTHjrwfdWXiLwzrlo8Vlp+nfJPHAmwj+IE+q8c18+f8FAvCmnazrHw81OS3VGnW7inmAG4qERkUn/gT/rXrth8dvD+v6/4f0tr2a30Wa2liuZtRdY/3oXjcxb/ANC/+Kr5+/bk1jSPE03hTw94WvopodLimeeS1fft+7tUn1X52/4FWeIivZM1ckldHhXw98cxeD9YvXFlY3MCGW1TzoRJ5iH5P8/3lq7pmr3Hh3VbeK2vZLNGRUDA7FOf7zCsvRPDWnTaNcagJUlvYZAgjx97/CtOd7a6SCcoFgWMIWHOa+bdd04e6cd7MjtNQ0+Pxy8968zvcwvlodxf6/1/4DVnwd4muJ/E7hLm4+x2V7sFyqNGsqfw7v8A0KvRPBujaR4R8Q3Z8w3guNOdLeZ48om9V+9W/pVj4O0T4SeINDuLPdrEw82C/c/N5v3l2t25Vfu/e3UqNSTlzy3MkpyZ3uo/AeD4s+OvLsdQt9MsLG0S4e4gTfPKZOgP8Py7flP91vy8o8Q3x+DPjq/0KTUUubnTrhdhTlj8qsp2/wB75lrmLf4y+KPDGq29xp2rywXYhFs4sIxuP90Mu3P+f4azPGPgzV5vE9hqfjQ3mm3+uzecbm4g2Ns+Xd/wLaf++mr0K1ONSPtIy1OuMFa7Z2uq/GK/sk+26MJIDva4nYBI5mY/e+Ye7fw4ryPx58Wp/iFYxW95E73Kzeaks2TLx/tH+Gu5+N/g/QPhmnhaDw5qE+pW+qwyu8ty6llx/CyhfvfNXntvpCX9nsEvlEHcB/drzMRi6mH91O6JlLldmbmleFYrLQNP1S9jZY50LoinGwf1as64urbTbCffLsgTMo2c8+lSnUvFq6I+j6gttdadCd0ciJhgn93n/Py1zFhYnVbl8fJjqjmsvaqpFOTuTUnzKyNPR/F2qapvnsrQeVbjf50z9vXb9KkeV/EMn9oGCNJBJu2oFALf3lWn22jvDZyiyl+z+cmwuvP3vvVJp+hvpttFELz7QfvEqmzH+6vzVwvEOHuxIptrRsbdXUl5dPNdIZT3I/u1z3ifVIr2aCO3QQJGF3jH/s3erOralAks9pFLvkV+ims2Czk1JngtoC17JIFTe6hH4/SvRwzjdOR2Npqxqabqyf2RJpaND9nMnnFNgLK23Df0qTwxNbWWoJBF5spJZisYywqO08LyRT7LiIQSg7XBrvdMm0LwZ9gWKztoLmceU/8Afc/7XetsTWsrRMr2d0VtS1nzLGRJYpEjiG/ZIPm20adc2Enh6K4CLvbOcfw1b8YIn26zki+YMn75W7/3a57xPMfKtzbyjyhnzIlTHzV864ylJXZCabu2QzeJNOtba9dHka9CcQoF5Hq1c54SuZdN86Z42eOfc5If1/2qoWEn9n+K7LWLd0cxOgdHHy4U7q9D8ReIpJtUKNYLdRhOdkeePXjmvoOXkpJR6mytPY5fxJqcWuwRxBfKlV92/PzMtZ0yRRWcdtAZJQHD7MfM7/w/KOrbqm1uzsv3c9mDayu/zotT6eE06/sr+O5T7RBIsoix/ErZWs4Jz0RPsmi/qOiDUNPnj1SzlgvIfmPmZRk4+6y1ydpf3JEiBytofuCu18c+MX8Uak9xGPKkmRWm+72+X+Vck8RuIzImPkO410KU4NwZq7p8rM2UASKkY28fdq34WlSPX3t7klY5hh06t9V/76qSxv0tp0uAFyAVKt/d/irPv9SNrrGkapGdhsnbMg+8Qfu/+PNXp0Iys4s2S0PWYfCN7D4RvNdt/DUsGiRybZL95FDf77Juzt/4DXn+oXkV1bvBaRSGR3Ku8X8K7eu2vQtY+LWo618Oj4euL8/2PLsYwlBtwGU7f73UV5ndoL/UbRNOn8rzhtkl/h/2aJ4flepEiXSlntnYxZYxndv68V2EWp6jrN1Z3d6135EZ2h5kJilXHRW/u1zGoXN54anfTE2MudsjIO9dtomuXN54Y/sl7gvHv81IW+6OPm2/5/iry6sGpqSORR9+7PV9P8TSfFLVfC2jXETJo+mQPFP9hOHlT5fl3feH3d3y/wB3/dx4p4x1LTNM8f6j9j0O8v8AwRZ36I5BOzrudN/91m3L/u1reDz4j0jxhb2ekTtZvqBWBHU4RM/xbq95/aHj8L/C74FL4MtolfXJHiuDMkf+sYvl2Zvz2/8AfNe7QV43ZtzJs8K8eeOTr3j3S9Q8H6RF4esLOBIobeMD55D/AHcf8BH/AAGvpj4Rfsyv8UrSx8W/EC781LqM+VY2P7t5cHH71/vY+X1/FelfL+g+Etb0S10LxHqGmXFhp9zdJ9lluAd3yn5T+X8X+1X6M6B49sPB3wb0vW9RXyv9FadIo1/iOWA9B99fzrss2zNe832Pnr4ffBzwp4xl8aeErO0Mv9leIA1rcxXWyVYN+G2t/uq3+9u/2Vrzv4oPqel+O9b+G3gbRIoLK2QPe3nliSZk2KWbed3zfeH+992up0bxHonwn1IeJrHxUZdUvo2vb6FrXfC8nXZkbT1dtv8A7LXhGm/G7WNT+InjHxe8jWFzqEnyLFGv3B8uNp3dlpS1XY1Wi0IfENr4GfwrfR2cV83iufUQslyZ2KjacPt/h2/e+XaP96uz8QeBv7T+CsV/b3VzqMenwlLiNUA8lyy87fT5VroP2e/gjbeMdY02/wBH1w6HcQr9ruvPQPvU/wBzt8u5h831r6k8R/Bu81X4e3+i2l3YRWV/dI7vbW/zOqtltzDb/EtTBRtdnNFubZ8QfBX4D6r8QdH1TXLzSL+XT7ZNiLZPvfPrt7/Lt+7uNUfgV4G0zxF4/k0PxxeS6RPYySq8Lny2Vt3y53df/wBn+9X1vceN7z9kWOC01XSrW/0LVg0tr/ZzsrB02/eUr12kfp6V8oWHie4+LH7Qusa7Eh8PHU7uBI0T70TblRT/AOO5/wB7/ZreVktCpwta56JbfE/RvBD+I/h/qFvFq+jwX++0vIRh9v8ACVx/6FXmfxhtraz8QwQaXBc28bQNNIl/Hsmz8v3ht44r6X+IXwls/h74qPi1NThvbRLfferdJH5r3I5Q7VVc/wDAa+Yv2h4fEH/CT6J4v8TpDA/iGPbb2cO4LDCu3G732su7/erkqQUoanRGyjY85fUZJJfLknLIv38fdRf96vSYfA2lTW9pAuqwX4uArbISwwT/AAtlf9qu/wDh74Rtviv4dsPDjxQ6XZvuee+htw8vPfcem75Vrg/EOjJ8FvjM+l2Fx/aVhpbpL50m4tKD91W/8eHy1xU6cb+6cjTeqKPiHwHYeA/FVk+uRT+WrpLGjzAxMzLlWDdv+BV7X4D/AGydS8L6UnhhtKt5dPtwVRLhDJmE9uOor0b4zaF4P+OfwSTxjBElprtiiCRoBtdz93b+eGX+7XxakZ0HxHYf2xAFl8zYYX3BS39N3y1brfVp+8hqDp3k+p+gnwC/aK0jW9I/sa+b7Hchs2uPushPbOK+i45hdQfuJ1Z1OC2M/mK/MSw1mPQZJ/slnBE80izW6TE/uxtXbtYf5+avRNP/AGltT8N+EtTNzaLBqGNsM0cjl8ba6aeMp15W6nRCWljh/j5qt54o+Pfi2yssy3F1erany+iIny/99bd3/fNfZ3wp+DvhL4E+CNPlTTbYamyJ9p1CVAZd7f7TdAua/Pr4CeG/FfjX4nSeIYwJ9REjXB3vjfLncxXLf5/4DX3PH8ZY9c0SLTPEfh6TU7iJwfItmTG8cYf5vRu1dNk1Zjcry1O817w14evIo59Oaxg1S/fMd/C4Gw+2PyrxO5mvfBKX8Ftqmk699qkCiKFMywsD83+5973rS8RwRXOpW+q3qR+BXhRmsEtoN6Pt+9vYd/8Aa21414q1jW7h7e7guzZSSgyiSA4Zslvy/wB3/arhq1Y053uYzSlax9GWXxh17w/4POp3dpby26/JCZJN/wBDxz1/lVDU/AzG8OvS3lzrOvTwrdzOm1FiOMrs/wB0f+O180/DnR7ebxRbp4gvHureMs+HOOv91R/u/wDj1fZ+p+OPBngzQ2125LzWe0W5ePY5T5cbMbs9K7YTVRXiaqVkcN4K1XxjqWj3Wq6XoCXTFtkd7IyI6upxwm7n8q7fT9E+Ilsqapca/DczsnOnSWypn24rm/hn4m1W/vNVubRray8GS3AEJWQLLDuVeR9719a9Z0/WbNHl0+0abUJLdcvJGN6ocdC/96tOV2vYIPmMnSPHP9r3cVhqFjJp2orlXguY/kc/7LV5h4k8P6/qlyYrjUbBEtp2zpcXMzpnK9OtYH7Reua9qmtTLZG9s9NsbdPPlgh6Nli/J/2c/wDfK185eBviR4gf4heemoyrHBI0P2mOR9rfL71nKfLuZ1J8rsfcLs2s/Dy7tptLgsrv5LQhkVHRm2jewPTqDXDah8Yrr4SaRd6JPoD3mtQo/wBneFtxlzypbG7/AGe9ed+IfBHiDW9Z/wCEpGoX97Z38yiDzo03EgfKGxxtXbt+7TLn4+HRW8QaWPDF0uoIPJFzKA/lt93ay7en93rWaqRcilURiWP7QvxK8D/D2S1uPB12mnIjt9uurd0QRuex27QvzV4j411zU/GFx9ssEvrjX3kDRpbAny4wPm6dvu/N/s19C/FfxLrHj34Z+FPDj6feabpU8iRXV1ChdZE+7/lfavVvgf8Asw6L8LdYfWIrq8u5PJ8qNL+NVK8c/hj/ADxW6tvfUUptytFHjHwJ/Z78G+M/D7eKPFr6hr135/lT2jT7NjdPmC7W2/jX1h4M8GaV4UjW18Py3ulWUJ3SadIxeP8A8fyR/wABavm7Sr6KL9pfxH4YsJpLTR7+5RfLtH2pu2ru6f7VfRnjez07T/BWpJe3aWFyto8MV08/l5+U7T97n8aclbVl0ld3PzM8cBtS+JniwWBVXbWZvLb+D5nwP/Hq+kfCHwQ8b6H4Qt38Y6PB4v8AC3lG6k02K/aB4V65YHbnaufl6V8k2d2Le5u7mC83yPdF45MH51Vvmbn3r6I+HX7TPiHxzZR+Bb3xRa6XYyW5tXvPs4L+Xt5UN2+Xj1rOC5ru4pNOTubvw38afBdviDd2E3hK00vTy+yO5mkaZAcfN8o3d/4v5VB+1V4R8Oa7b+FNA8CT217fX1w7zxaXJuXA24JTccH71Up7z4c/CjVtKOlumt3KDbNEkA/0jJ/jzXcn4AyeOPFtv4ytri38H+HZjEghtZ/3pdmVTsxwDuwNv95a1jZq5Em0rnJ2vh74k/s+6VZxHXZbSz1V1gRLxIpoi5H3WY7sf9819M/Bvxvq81lbaPrmlgTxxgx32nMJrdwdx6jp0b8qo/ED9nTRde8KXCg6jqer28W61ub69eWQMPqcc12vgbwfaaB4NsraxtE0y6MCo7RjDb+5PqacZaNMI83MrkPiLUtS8ReIxomjS+Rbqv8Ap16o+5/sKf71eb/ETRLjUtWuNK8PWknlaZGJry5d8h2+bKn9P++a9vkjtvDOkSSqn7uEb3Pd/WszwtoTvpWoSXx3Pq0jzOBwQjDAX/vmhSsdDTaseb+CvhSLPwBDPtJ1jUZUu7hhw2wNu2V6vaGTUIJLW+RJ4ZoyMleHHRgRU9pCLK4trNFIijiKr9PlrH8Ua7YeGNNuxqF5FZwffRjJ5b7SedreuahiUDxibwdbfBjXNQ8ZeH1ZtLF29rc2yn5URtvzL67Wr0z4ORaaPC82oWk0bS6jcySvJn5vvfKOfRSD+Nea+MviFo/iWx0vwZpFvKi392rtJOwKPEnzH5h6n1r1jwzdx29hP9qmtruys5f9Fe2jxkN935fX7wp810JfFboeN+D9Ut/BPxD8a+HtXv1WP5593l4V9w3dP91mr510TS4vil8WpUG2w02a6/cRjaEIB2/e/wBrr/31Vv8Aan1vUL7426jc2lpLYbo4VIuBhztTbux2r0P9lj4YR6/qUmsajLA1nYqV8mTvu+Vv/Hdw/GiD1uOqr6H13p1pp3gjw9Z2iuLaztI1iXqc4GK17K7ivoBNBIssTfdZK519YsvC8QuL/VLWKwbCpvkz83t+VYFx8R/DPh65MieJLSWG7l+W1zuIPfDL93/gX86T01GpJKx6PuUnAIzXO+JLiYsLOC9j095Fz9oMo3Bec/J/7NWN42sL7VIbEeGXS0u7h9z38XCpH6nHWvnLxT4l8LyeOrnwdqesLe6hJIFu/EMkLTrA+1iyL83yfwjvjd/3yi+Y474x+Nv+E5+LlvYf8JBJ/YegSLF9viOGd2T52Vh05XFZkOnHStbin06z0S40uRzsvLoZ3NjdvbDbh/wKt39oL4f+AvC/w+L+BtHudS1t5Itl5DBJIkjsfmXcf4mG47VrxXUZ/FnhTwxYR6noE+i2RQqJHt3h81S27ae3vtrzq8XF8xjNPcyPjnqf23xpb6jc6xYatKLVUtU0sHyY/mbdt+Zv97d/u1wy62bO3jeQb8jlTV25019RvI724kkZz8wif+Gi+toNSvIkezjsrdU2u4DHJ/vba8mrWi3ojmcW3c8/8YX6a5qtpZ24aIP8z/3Stez/AA38GDTfhtrOuPPpVw9ruZ0uYlLAfj/F93bXmCWFtZ+JN5j822jTcePvNXTaPcy3uj6jp8GnFoJbgL5zpltm5mVFx/erpjUvFJaFX92zIPCXw9k8b63b23nalcec5wtshOwY+VlHTd930r0LWdN8a/A14xd6dJa6RcutvBcyosbvw3Gw7iPut/drpfhP4nn0nSLi3u0k0s6ejyxu42OjKd27n+L5f8/LVDVfEfjX9oHxNH4lubnT30fRvlt4r+QJuC/edV28s23+L5f++a7YScIOT2Kppx1PMr++gsXnudbi1DTTdyGUT3lvKFZvxX/7GpL3TRr1iHs5/tAkTaJU+8ox8tbmprL8WNUuJdYuZYLC2f8AcfZ4Sdv+6o/vbf8Ax2uc1XSJdJeeKBHWOJym2bMb/e/iU/MK8+MoSldmilfcraVolzaSxxnMQHylSfvNV3WPCV79muDFF9suE+YRwEO4/wCAjmpfD9tbJcmfVdUkiiQfJEB1b0qbxXfaNcWyQaXaGK4B2SXyfI7t97bW8Gm/dM9L6FTR/wC1bJIzbW81nqH3CkkZDL/vLXS3/hv/AISRJdRuJ7Gy1VNuV+0BEl4xnb2b/driVv8AWraNPN1GS442ou/Oxa9Q+H/w20TUPCt94o1HxHp9+9qHZNNutwdnH8CqOpbb/DXpR1R1JpI1YvitF8PPBltYT+G7uW5jH7i+spljUv8AdUqw+b/2WvEPGlj8Q72C98W+IfD91BbXjowurhNiRBtoT8PuiuzS41rTPMvNM06706KR2+zRzIDDJu/hXNbHxK+InjWHw1p3g7x7oL2Wn3GLgFZ1LShTvVWxu+XKf+O1fIK1zi01uNtLtI7geU8abNo55as+4vZ7Od5bKchz8vyVu6RoPhbxdMl1YapNbyA7jb3I+Qn8Kn8SeHf7AuYzcQFYsbnbHb1X1ryq6VOV0jCUDE0LxLZ2Vgf9JkhvJDuc9GB/rVy91Uaze297cX8lyIMYjftgVWk0rQ7mEXllIGydwDp1/vMtVtVmtobXMSnzAMDiuOlZytYIae6yHxZcR+KtejeOI28AHOD95vWuo0fVP7KiiSNWiSMc7DhWrm/DqPpSHU5HVZFkXYjDqG+9u/z/ABVuPqX9sXLny48H/nmuK3r/AA+zjsTVelkX7vxFc7JZZLbfaAbnxx8v+1UNvGdUgk8qXyLeQ8d2xW1od5HYWclmbQPFMNpaSPt0bbmpNP0rT9KluIBFIgY7hG/PPpXmKhyO6IUXa5TttG06HULeO7uZ7iAIDGryZx/ur0r234V/FvxR4FtbjT9H8m/tpzhEvJH+X/P97dXl8F9babJsnjSCWT5EMg+Wuu8J6Tqd7cSPpdxA4A3DzOF3f73avToznFNIU5uKszzT4yeGfEkuuvqfiBLG1t7u5aVLWCZSqO/LMqfVm/76r6e/Zc1Q6boNnpx1TToIzsZ4r0MmSO6vt+Xd8/8A30teXfEb4LeJLnw2+v6rbf2oQQ8bWLq+FP8Ae+b7vy/3f9msf4Z6lcXcKIUMFxASrxh+mGx8zCvQp1HTg3M6YfCfdnij45aP4fS9V72CO4sk3OiP56v/ALI285r8+v2hPi5rXx+8dWBuUFnpFj8sFvGGG87up967n4sa94f0Pw59j0qWVtUuyqPFJJ5yru4ba3615no1pHYx/bLgstvD7Z3fl81bQrxkuaxopWV2d74QmuvC/hN7eyn1P7bc8zmDJRhj7vHRf97+7/tNXvv7N3xZ0bRtDOj32kXXmgM6yeWjs2C27v0rw66+LUvhjQ7ez0a1m043MP8ApE5GUB/h/hrB8B+Jbnw7NE9+Dqlk7bjzsbYfvKrDthmFbUqnNe5EG5Nn0f8AGvxdpnivRrq90S3W8k3JAdPjt8XCfe+bp77uP9n+7Xkt/wCOjqPiHR9DfUdQi1GxcSvHOXKRkfwbH/j+63/jtWZvjn4b8O+KLCXw1pEmk29tAVkxN5m92+98p+b5f727/gK1Bf8AiPwZP4/0PU8G8M2bq9lIWMq/zbV3f99L/n5RySZV3ex7XovwY0rx3FL4w8Wa7qU+qzblihtnEOxE+Vdq7fbPy/3q5zwH8ENM1D4n3kVgZdli5d7qctI35nv93/vqu18BeNrfxlYavLZ2832u1DJYWED+ch2rtX6/d/4Dtr1/4cJdQeHITq1qLTV5XZrtVQD588dP9nbV2bVwab0Nbw7oEeiRTqJDLJK+53Ixmr2o6XbapbmK5jV19xVoLgk+tONJKxaVlZGbM1toWms6gJFEML9egFQeHNAg8PWHlxoDcSnzbib+KRz1Ymuf8eeJriz1TR9I0+zOoXlzMLiSEDgQr3b8f5Vpz6FqWupjVNQe0tz/AMuemuY/waX7x/4DtqxHC/F347eHvh4j2y3VtqXiBspa2Q2kROe7t/DXCX3x60D4E/CdLi8vbTWPEFy0knlWZ4eV2Z+TjoN364q98X4vg58DtNuL7VPDtpdarPGWt7NneSW5P1Ynbz3r4mv/AAZq/wATL6LVLzGl2l1MsVpbNOu0fwltvb/e/hqLpalS8zd8ReNPH3xliuddubeKO0c+aXkn8vevzKqovzH+H/x2k0ayl0nwr/bI8SG31VDv/sxrUs2c7flf6f8AfVe76Do3ws+DHhOLStY8u/1c2/mmC5kEyo+PmRcbsc8f+PV5N4nspfGF4+seFvDcelaVZQbZlSRHct1z/wDY/wCRnJOeqMVeWwvwhuL3x9rtzZ3FzBb6hqo2Ge5jdsP3LLu3DhV+b/ar1n4t+EdQ+CPhyzu38ZJqmu3kiW9raPbhGH+0PmbgdM9PmrhP2ZbbQdW8Y3j6/cTWuV2xGBmUh+64Vf8AaqX46/C7xbr3jq917QvDus3vhq2UCCW8EhYrj5mRX+bb821f9kVUU07sq7TSPoD4WfFDUrbw5bf2k2q6tqgXP2byd6bf94dwa7rWfFXiXVvC+p6naRW/h3T4Ld5Gnutz3C4XJ2r8oH1NeU/steMX0jwfb6ZNI0t5NNtMMyHIPrnt/wAC9q774pvrWtwJpFvc2k2mXEirfeT8iKhP3Cd2SWNayu9ir2ep8BWfiae18XS6xeXFws/mF0E24bxlv4u9fXPh/wDaXvvE/he30bSbFYtZ2pB53Ee1em5V+7u/Qda9l1z4c/D7Q9Hk1PWfDuiQ2tlB8089smEQD3HWvznv/HM8Ou6heaRbmWOe4k8ny4f4Nzbdq7eBtrnnOUFd7Cltoeo/G/xDc6df2WlSzTNcwRmW4866M7Bz/F/6DX1x8MPFugQfD/T21DUo4mdAsyXL/db+7X5vrrF7falbPfxS2s9y+396mNm3/K16Z4n8Sag9ho+mQXZv7aMebsiTHlsf9qsKeIjFPmZMGoq7Z99T+LdJ1NIrXS9agR2PLxkvge1NHg7TbuForXULiGTdvkmgmO9vq1fFPgHxHo/h7U7eXWbLdC3QAkNu/vbhXRzfFOw1Dxwlto8V0ujtt87dNKjH22/L8v8A8VW8K1OezLbsrn1dJc2XhGN5X8SA2yf8sLmQOx/4FnNbkd3calbQy2E8QhcBjIRnA9q8L1/U/AVv/Zv2TQb5pjIjO+99qr3zkkH9P6V3OvfFXRYtEFppU001wwAKQwl2Re5/rWyaYuY9JsLRLSH5ZZJy3JkkbJNWHJGMdzXHeFobvUVS9W/ucKNvkShAr/XC11tu8rLiVAhHoc5oNCxVLUro2FnJKkTXEg4SJOrnsKu0woHILAEjke1AHj+rab4g8OXVx4w1m7hEwKxpaxv8kIJ+Venzc7R1roo9Hvdat3lmuCt5MCflO35f++azf2grpz4VsNLtz/pWo30USp6gZP8APbXd+GrGSz02Hz12TFAGB60CZQ8Bm8i0P7Nf5+0W0jRbiOq54rp6iSEJIzjjd1FS0DCiiigAooooAKKKKACiiigAooooAKKKKACiiigAooooAKKKKACiiigAooooAKKKKACsfXtdOj27PHbm4cDpnAq7fRyyw7Y5vJH8TKOce1ZkVjFqhAkf9zHz5e/Ln/eoA5uz/wCEs1m0N9/aMVlJJ/q7SOPOz/ezWXqPw4ubpXub9H1zVJMYa5CGJP8AdUrgV6fBbRWibYowg9Frx39oj4j6j4K8NCLTbyKC/unWNI4U8yXYfvE/3Rj+Kom1bUaV3ZHIeJPibH4Fv1sdS1BLq/th/wAecE3yJ7Njha4+5+OWkeKL3z9csptWEZ/cWs+8RKfXbt5ryPwxe6J/a8uo65ZT6vcZO+Mu772z/u81f17QdV8X62L820em2z4SCwsUwyr/AAq2OrfNWakkrLUiUbO7Oqv/ABf/AGxf+a8FtaWEY/d2WnQJGo/vVnRJp9/dyz3VwdI0w/LJJAim4b2DFalufAGv+GNBlluZ9O06CNN2y4n3yn+6u3b1/wCBVxV5Pr+qWb5vLWzs4csEQZebA/uhf/QqjmV7kq3Q9N0zx78PvBak2Hht3vD8yXeokSOx/vbhu/8AZa39P1Lwlr2mNqviC8OqXjDdFpFhvt4ovqyKzH/er58s9FF/F9pvZY4BH82ZpNmf931rQ0q7uLwmws5VS2G7fNLG20KP7q/KT/u0/aRtdEyPrzxV8YNR8BTlNTmhST7xT77Yrzrxf+0RqevRPcaVpM0y2ygSTW5+RPTce1cB4zHhO21OW28Qy30t/bZQ7JHdF2HHy/IzfwtWBpni3UdIsLyz0m9jWyvNynMKu7Kfu/P9K2nO2xveyZHqPjTX/GVzKY45r2ZfleFN7sP+A1r+GvFdxrdgmjXNgFvD/GvDbf7u2uHmvNU8Jahc3CXaWF2PlcFMtUPhLxjJa+IrbU2lR51LMfM53n/a/wDHq5PbJPlZndX5T6G8F/BHxN4litBfSRRaSH/fOnyeZj/ZP8q98034e6LpcCWptI7iFV5O35pG78/3a87+HX7ROmf2alnqCiMr8o8rGEX345rs7742+FbOB7iC4N5KvzbUX+L6da74tWG03okcf4l/Zy8Ka5ql/Jd2/wBnllG6OC2DBz+VcpefsjeH9L015ZdZNm/J8u4k6D8d2Wrpbb4/2qa3cXHltJ5oC72Xp83yqteUfEz4oxS3PlyeXan5mkQlpGZf9pf73+zWM+RK7CNKT22OQ8X+EL34fyR3MNuXs5EOze+HJVvmKqF6fdryPW9Vk16dBI5dz8u3H/oNej2viXVPG1yYrNJLiSX5AbkfL/s7ewVf9mvR/CfwT8D2FubvUL+W88Q5+dIHYIsn+0vZf9muBUo1Xo9BxsnofLF54auIN8kVrcPLGN2IoWLL/wABC1Y0rVb/AEaB7i/sJf7Pb5dxRw9fo+Pgh4Yk0czW2neVK9ohGwZy239a8V+J3we0rQ/D8sIuxBL5m5LV0+5n725v92tp0eWNokuV3ZHw74t1CfXJS8QNmgCsUz830Zq5BL/yZ8PvDsdj/wB76V6prPh7SNNh1iK5kfGHSFU+653bf/sq8kvLQJfjzN6b/lTb976rXmu8Y3Zc23GzO48MrJr1/pdtqDiXT432Isn8CquP/QlWvUfiF4W8MW2tGDQ4I7eO2Co7Rnq+35v1/wDQa89uba30qe2ttMuDdZ2o74+Xca91+Gn7Pms+MfCV1q1tPbxw2+/f5o6bfvfw/wCf/HqVVyqQvE5JJtXPGtQMkcIA6J0wKzIrwRr+8jyGHPHWux1/SrjSLuRJEMbwuVz/AHveuPuZI5mKHCk96+eqzl8NjSXM4JGXciJkfyCVGdxDGqyeZtMqAvgfdNVNWt5IsuhGx/4v71aejalbGECeOR3YcEHCitIR5ldmbjyrVkuj6qLm4SJ06njfWnqdnFErlOo/u8VjXYFjI95ET2QbqnbUpPJQlNwP8P8As1fLbYzUW3cu+HboyKMod+d29Pu7a6KwvJdKv0u0whjdn2kfK1Z/hy+itbhLiADIGcf3jU2saok4neWMb5M4A4UNXPUd1ZmfK2zS8Zadp2p6PbXcd3HLcs5zHH94f3t1cdpKF50gGGOWyjcsy0LeSI2EPG7+KtjQPBkvk/b4LtGuEmaURPu3P/470rfDVqVGaudNJqLsz7m/Z8/Zx8I6n4Eg1PVtP+03c7cPuwyY969ktPCN54HsEh0XUM2UT/Lb3Cb2GT03V4f+zD8XNTvXg8Kpao1vEoJmYfc3e4/Gu5+OfxAHh9DBZSGTy8eYd/G/619uq0XDnT0OrSpKyPOf2hRqNnr5E7771lTM6/dU9V/z/s1d0P48aXf2Wj2es2drBqlo6QtcSYKSjou3PP8A8TXk/ijxlLr8RdpPNwVbcvO2sNNY0aTR9Qgu7aS41BwvkOr/ACryu6vm1mK+sOPQiq0rLqe6fFT4WS+FJrbxpoWoRFJpS7wRphNrDIK4/wBndX0b4Jum1HQra/4C3SeZtHY18UfCHx8NbvU8Ma5qNzLpyA/ZxM/3Pl6c13vhH9paTwKv9mXZjl06MssAeNi4Ufw8V9FTqRlFST0Er2sz6+BzWPrPinT/AA/Igv5vs6P0kf7teaeFv2nPCXiERCW6Szd/7z9Pwr0S+stJ8d6I8ZaK9s5gVEic4rW6aujVK3xEt14r0uCye4S9t5VAyAJBzXnfhv4k6bZ+LNQS6lW3huRv8z+HdXyl8VtD134S+M721t76ZrWM+bHsKgFCfus23NN03xC/ix4IvLjacjZtPz84+97mvMnjWp8iWptVhCnFWdz7Vi8fWWq+Jrewt7lfK+/uz94ANu/pWJ8YPHOjw+Eru3S+jM4+bA9q8v1H4P3mi+FLGCSeWTxDe3BWBIn2BBjrx/n/AHq5fxz+zD4+jtoLi31r+2YePNtkbY6D8fvf99V288uS6WpzqS3Zj/He9s307R/sEoe3khSV5Vf+PY3/AMTV39nzx7pngTTLi7viZ7iVGSP7u7ru+Zq8q1D4Y+KJYbm2Fx9qeI7HRvklVv7u0tj/AMe/4DTLv4MeNfCdxZxX+n3zT3gVoIbaYvs/31H/ANlXnSVWb50jGaclZbHe+MfEMWs+If7Tg+WQSM5VP465H4teLbvxCn2zUBGrShFfYuFVUHy1i+ILTVPAWqx6fqkbxXLRq6wuDuwa9U+HPwbtvjFHIJ7yO1ihG12O7du/ur2/xrKlSq1JvWwRVmmjxDwn8RbyCWKNZ5ILQnaSJCy/7Q27uvevd9f+GMVroehapBq/2y8vZOYEP3Mjd/7Mv/fX8VekeHv2HfCekzie81C5vX+9sZFC5rrPEvw/07T/ABb4RsLKARQINrrktv8Ac5r2aVJUlq7mysj1vR4hDpNlGMfLAg4/3av0UVqMKKKKAEzzS0mRXknxF+PNn8OtZWxvbTzEP8XmbON2M5NZynGCvIqMXN2ietYz3pcYr5uv/wBqdI9WjltbTzLJ12hQc16f8MPizY/EPTZp/kt7uKXyjDnk+n86UakJ/CwknHc9DooorUk+aPiF8G9I8ZeOtT0rUNtpLfv9pjuFRckH73OP8Kofs/8Ah3xL8KRrlhFoFzqVl5pSC64UooPy7hjLcelfQXiPQobu80/UmUNPaS9fVDkbf/Hq34o0hTbGoRR2AxUxShsD3uQpAt1br5yAlwCymvLfil8QYvg3qNlqr6V5ukzp5UzwD5lfd9K9cxxWfrWiWPiHTp9P1K0jvLOZdkkMy5VhRK7Wm40eATftq+D7TLG3uLiBuVaA7mHrletea/Er9on/AIWhpwj0yU2VspK+UDn5v9quB/aT/Z6n+Feti+01GufDF0/7svnNsx/gLf5/hrwiF5dF1AXEe9X+Xn+lebVrTiuVo6qkoUYqcEfTPwX8IwePPGdtpuqP5lpLukkPXeV+bb9Gpv7QWn6f4U8fSW2kwQxxMiJ5MA2BccN0/wB3P/Aq858CeMNV8N6lFr2lXJiePKONgK7m/wBn/vqsbXvEN7qXiM6jczy3kjk/M5zjJ3VyVWlSSjueTzKq3KTPtb9mNNS1vSbi+1WdrlICEgEh3Y9PyxXQfEr9mDwV8SGe6ksv7G1VjuN9p4CMx/2l6GvjPwr+0Hrvgu2ls9H1AWqzMWMXR92PvfxV9RfACLxz4inste13WJbjSrpWeNkk++fRh/31XqYapz013NadrE3wi/Zy1n4VeKUvY/EEN/pw+Uo0W1yn+cd/5V9B4wMUpNAPFdfma26i0VDHcRz7vLdX2nDYPQ1NQMKKKaDkfjQA6iiigAooooATqKMYpD0FY+v+J9N8M2Et3qN3DaQxrvJkcAn6etC1dhpOTsjZ4FVLrU7WycLPOqE9mNfH3xF/bzFjfyWHhvShK6SbBczvlX/TivJde/ay8YawY/tchiaOdZdse3a6+n8Py/5+aleMd2bTpSpq8j9GZ723SxkupHX7MqEs/tXwR+1T8TtJ8ba5bweH7WOS10+dHe4WEKZC3B7dO9dV8Jf2u9P1E3mjeL9lja3R3lpThAuOcFRt5/KuY+JXxR+D10biCy0mO6aXO+7tztOz+9ngGipZ03ys5YytdHz1qujX94kn2ZExcyM7qB8u47vyrktV8Ia7ZLvjjRSPmGeFqxP4lN/4wuLbS3lWzHzWqud7O27/AA217jpvgXxAkdpZanbRXsWsQP8A2bcWudpkRvmVs9OFavnnh66vJSOZx5Xc+bbi7n8zFwSs/wB0un3c1Tkt3mlG89a7zW/ClxYXtzHcxNBNBM4ZDz3+b/CsvxBokmh6el7e4RJBuRSu2uWlHnnaW45Rd0zlXsRaYJIY1Xe382Oe5gPniONmwn8X+7WP/bd2lzNvK7D0q1Yas9rmRPkTG0qe+a9J0+VWQnAd9iv7iwS5gCtbl1V4/wCP/wDVW5ZWT2kYJtyuPbNGiX8flvHGm1PvFs8NWlJ5bxh0k4+98tcs3L4UYyf2Sr58VzaPJl/k/hYVVk1IWuzyztJ+XP8Aeqa7vERs4+Qdf9qqMafb723Bi3xl9p2HGP8AaqqaadmXCPcoTasdKmc7Pm/uHvUcHina7mfGXH3emP8AdrtPiV4Ps/DZsyLuOd5ollRCPnQ7fmry67ge6bMcfT+Ja6nZW0LskO1XXM6g8luhRDjp61Xi+yXMcjyo8FwwKq+fmFReTJHGQgLnO7I7VJGIyp+Qb61g1e6LWjujd0Hxjc6IiW87iW3B3OrD5c/0NZepeXf3EtzaAIHkZgmKzEObsxyAMg/vVoyulq5dN6xADium9zZu6sWdIeeKzuIvKMssp+QselXIdElORKgRz+FXYZ5GtreS3ASQH72PmatCb99DHJINkh++mejVhOryuyMZVFHYwbDSEe9l06cbsx/I/wDDn0NS+D0g0nxdpUl/bPdaUt2PtcSc/uujD/2b/gNaEkSPKkiAq47169+y/wDEXRfhp8Sra48RWyXeg3cbQXMbxh1XJ+Vuf92uqjNT0BVND6D/AGZPhx4K+JNl46vLiJZLS3jRbVJ2y0UW1/731X5j6V8var8Ntd03xbbaVYW/2+7mDrCm/HnbS33P90L/AOO1+kF78Dvh78VfDd1L4Jvo9AacBZ7jRHwjg/N5csWdvocV8UfGvSdR/Z1+OWm6eNXGqi1g+1WU1zH91pfkbdjblm+b5q2lHS73NI+9HQ8j1uLVdBhk0/W9LutL1Ajd5NyhDY/2fX/gNbHw38cv4M8PeK9P+yLcJrtuLcl/uxrht3/fW5v/AB2tT4qeKdX8b6bL4l1O7iutQs9kMMEcOxQhDMxVR1+6u7/eWuR1650/WLkzaJPH9kkgiYp6HC7l/wB7P/oNeXOMoyUorQy5UnoeXXklvAQlsjxIhZdn+7XT2HirVdRtLaC3dcWo3AooDY/DrWh4O+G+o/EbxP8A2HpESteyZbDkfcUbmPvUWoaPeeBvEOr6NPGv22wk+yzbPu8GumzspsH7z0Op8KQ+K/G0ktpoOlzapc26ebJHCBvUfd+7VHVWvPKlOrwNazwHynEyMjA7em0/NXof7LnxZ0z4WfFCw1/UI5fKdHtbqOLnKMvy8d/m21qfEjUrDx5488U38emSy+HdckZo94xtf1X0ZV206tnDmRpFdZHij/6O0dwPmJ+4/wDdq5e6tLqyRi5kMskeMMxzwK0Liwj03QZdOlT/AEy3ujsc874v87axEmjjceaNo+7XnRqytZMxcmneI8w2yvPJsC+b8xwOrf7X/AaqeUlsP3ahU+9inkRy5x0NWLZFlk2Oa2Tk9GyeZrdkulaxaXlxp2jOBFeTXA+y3BfCuzfLsb0Gdvzf71ew+LPFHi7wDbz+FNWuG+0WaI9rd2077WRxlf4edrbhu/2a83+Ivwh1/wD4Q22+IejCwt9KATFtvPnK6cK/3dufl/2f+BVlad8Qb/xURLqk/wBovJECmRvvO3/Aq6k+VXRpD3rSZ7X4t+Ius/Fj4e6fpl/cB5NMjVYHAww+6P8AP+9Tviv4p1vXvCukaJqmjxWW21S4t51Kv50YXZnjpxu/3a4bw/eDT7h45MICOUb/AGq998GarYWXgzwhrupxw3k+i6kbWc4X5rbymZht787dv+9WUJ1Jt87KlJvY98/ZK+JWgeMfhl4W0B76Btd0xnDWbn5yqbyrj2wV/KsK2vzH8RvFPj/wvZwRajpV29jqulnO24QvsWRcd/ly3+7ur5U159T+G/jp9Y0q2udBS8D3UCoUHlxOWZSuPlHp/wB9V798B49dv/jvbXws7mPR9WtBPe+Uv7p2aBvnJ6ff5/3t1ehHlsONo6XPqrwf4PtfDd099oxWDStTUTyWQ+6kjfNvT/Cu3qpYWiWVpFboMJCixr9B0q3TNkNLbQSegrO0KJI9LgKNuEuZs+7nf/7NU2qxyTabdRwnErQuE/3scUzRdn9kWOz7nkJj/vmgYmnX4vJ72PGHtpfKYfhuH6MK0a5SeP8Asrx5DMCq2+pWxidfWVD8p/JsVvX0DyKjxuRJEd4HZvagDjPFMxs/H2m3qRiT7HptzLKPRf4T/wChfrVjwjbSweBPD5c7GWSKVvcO/wD9nWLrHiS3l8W+ILS6X7Fe/wBieXAssg/eZLn5cdeo/Ku3trDd4aFioCsLYQjtzs/xquhD1Zs5xXyL/wAFDvhjb+JPhxYeKoIlTVNGuUjknUDe9u+eP9ra+0hfdq+pLHUZrrSba+KqoaIPIjcYPevjf9s/40xeJbuPwTo8yyWNuRcX8yN98j+H6D5ef9qs1KMZJPW/Q6KUeaWq0PlsWUcGioXjS4kHeOP5v9n/AIFXffAj9knXfjHeG/u9+j+HFfa8rn5y33uB3PzV7J+yF8E18T3DeMPEFikml2+UtIZRu8yT5fm2+n8/lr7R094FPkQwiCNBxGF24/Cls7RViZuzsjzf4Wfs1+B/hPbRf2ZpUd3fom1r26G9z9AeFr1g9KiikEgJxj5mX8jipqaViAoooqgG5BbHcU6oIXEgLDpuI6enFT0AFFFFABRTfanUAMZQ6kEAg9QafRRQA3jFVb+dba2acsESLDu57KD836ZqS4njtomkkZURRksxwBXyv+0T8dby+efQPBrS31vHG32+5t49yL6jd6AfhVRjffY0jDm9Dsv2i/jtqPw4020i0WBJGv0Kpehg7I3HATt97q3v/dr5603xvca/4ee30Swv9b8f3Fw/nzrG7sInXYw5/wB7/wAerrfE3wlTwZ8N9J8aa3r1zqWpXF1aS2Vu2fKXftcA574U/wAq+gRqHh74bavr/iPWHtNIvNVhhuPJBXe6Rx42LwMtnr/k0Nt6QE5WfLE/PL4h6FqPhm9l0fxBpVxouuOiXMcc6f6xPVW7/wDxX+7X3R8HPi34J+JWj+G7HzUOtaTaxOBOuzypFQI20/5H8q+SPjn47T42ePLPXZIVtDaoLe1tonyzw72b58dGbdXsvjXSvhRoOmaNpui6XHJql40f2u+sZHX7HwuTu6evy/nSjCzbexyzVpa7nbfEj9sfQfBVvrWm28D3viK1u57SGJCPL+ViFdm/pXI/s3fHTVrC6isPHk1t4e0Wa0M2lvM+xZDv+bce3Un5v5V5n+0P4E+E+pW8Nv4GnmbxGCiqYJXkSQnqrBvmDV4Xquh+MdT8MR3F750GkWN39iIlR9qSZ2sFX7ob/gW6tJThskauUeVH1B+0v8btFvviVpF7a+Xr3hrQkRr+JG3RTFmZenfbv/zmvmF/Dmn6x4T8Q+I9AuIore2uCv2V9wlRXf5QPl2/Krf+O/dr6v8ACP7Hdt4KudD8S2Go/wBqaZe6cU1LTb5P3bb4GP8A3xnaNrf/AFq+P/Ad5p3hi18V2Wr2c8rsJLexjfb+6k3sGLL/ALO1P/Hv71ebiHz6dDCrPRPoWvjfoPgj/il5PA/nX+oiN01VUkeTeFTKnaf7v+z/APs5PgzRfCcNppdxrkdxPcm4fMFtOqLjZlXK7efm+X7wq34Zv7vwZrumCcLdauR5MaSD5XZhjDZ2/eDVyniG4t7PWEQ77Wa2LrIh4VWzjbUqCaSjsTo3oakem2mlXSPbym3KOXjwcMm4/wANekaD8VdR1a8trPXLu51nTrUfuLRrh0TO1h90t1X5TXm3hSz0DxFNrA8R393pCR2PnabdRHHmzK3yqqlfn3bv/HW+796s7RRrFmbby7K5uLtf3sbQxsd/+2ny8/xVdOnVTaRFO924s+1fCK/8JB+z3pWj3FoGi8P6lFdzSEjPlFn4/wDHq9U8Sfsh+EviLqtv4kgjl8MyTxxyPZWsaGNiAOdvQbl+Ur9325bd8B23xy1i1sf7MjuT9kmmCXVqUZN5U/xf7tfb/hL9u/waLTTbLVle0lhtEF1cEIqGTCjai7vXt/KumipNWRqk9pHi/wC0p8HtQ+DsOlXttdwz6fd3szQWaR7PJZF67lVVG7/ZArzW51uw8XeHtP0q2toYtTF1tSfKhpd4wqNn3Zao/tVftKzfGzxuv9li8Ph61byLG1PLSuSqthV5+baPl5rzT4UX1zD8WfD0muQTaXp9hfK13DexvuhxzuZfve3zfd3Vz1cJHm1fqFSMaZZ0xr3wT4r1Hw5rdubXU7CdkuEznnr8tdHrt1FefvIX5x19a579orWNO1L45+J/EHhx2uNKvTG9sWclmCoobdnnqpr27xj+zCNP+BOh/FDwtqdwZJ7ZJdT0qba6/dbe8Tf7O3O3+W3Fc8sEpNTb1REleyPKbDTJ73T7nU7mzli0+A+TJcMjKufTd/7LW74kks9NuNIOiMrwT2UMz23mZaG4I+dGbt93/wAer3v4beMPCWs/AHRvDQmt/tl1OW1aSSLLG1LNvG7H31+Xlvu7a+V/FFxpeneLtcHh+Tz9Ht7t/skxdjsj/hXcef8Adrs9jFK6RtTTXxHqut2ekReJdD1C9/dWWobZjaeZh5Hx93d/vf8AfVdFr3wl0bUrzWdX8JyHZYacmpalaSwq6LyvyKw27HVfvL8y14LpWsy6/fWl3cSF7awTyYRljt3V9LfDD4n6J8P/ANm7xvayTwxeItemlS0t8/PLDlYuP93c5rWKUUaW1ueaTeKLPR112zt55mePbkocLIPvLu9dq10PwA/Z30/4peCPEGuvrL6D4ljuhFpMNy6eTKzKrYfPJ3fMvy/d+9833a4f4V6JP8UfifqlnFbyXWnWEH227ito8u6Iq/Iq92r2eH9puwtp0tLLQ4tNtFnRhC6b1d14Ultu5Pl/usF+9TTSTYpX+yewfsV6pHZJ4m8K6vbfYdfhnDz2UwHOzgkD8f6/xV7P4s03R/h8NU8Tx3q6HHHalmUSqkU0g3EBlPHpXxD4u+I+s6J42sPGHhu9ifUYtLXzN+fmcO52thsn5Nq/Nu3fLurkPiR8WvHv7RC6AJ8xyTP9mjsLbje/rs9WqlytXb/McV3PSvFH7UvjD46zQ6B4c0FYbyeCa0kmgjyrRysgbqSV+6v+cV9DfCb9nDRvBvw7sYPG0cGo3EUgvJYrp1NvA+OB7nHDdj935hyfPJfGPhz9mD4UweF9M0xG+I01qBefZ413wzMu5Wd8Nu27xtVd1cBpHhv4v/FDxb4Sm8XXN7Hper3IZImbDCBdrPJs6AAN3qHBSSu9Byabv0Pbf2mfh1Bq/wAJNX1/wstjo50yJL1JbW1UPdeWc8MOgHBXru2/7pr80/EGoS6xf/2ncz+fe3JD3D46nFfr98cvFOjeA/hJ4ge+aKKCTTprO3tif9aWjKKij8a/GjUdXtrKQ2VxGYJU/wBYki7Ov3frVSjeLZnKHu3RtWPjNbLTX0qOURRyEMVzwfvc/wDjzVcj1DyY5JZN2wfKdn3jmuG1DF1NJcJE2EhbhB95vXbXsPxo06z0tPh1Z29nHBfX2kwNcMm0Zf5R+99/9r/eWs4QWlzmknHYy5fAniXwjrehW2o6VqNhp+sXCQ295eRgW75Yfdb7v3W3f7NfSlxH4Q+C3xtvrbwFaHxDqeqaObV7Fp/3UD/eldW2sfuJ93/vn+FQ/wDaz8Z6Pb/s2+E/DMuow3niXR7pJo4bbl/Jiidfw+Rl/wC+a+Q/B3j+S28RRax9tkQeWsX2xpiHiHqrdvlOK0UGo3bKSdryNrw1oUHgD4zQaf4z8l9L0e9TUJ0hQvFON29EX5enzMNu3/Z/2q6LxZpvg+Pxd4i8W6Vp5i0KW4+1aVp7bYVTaFb8Pm/8d21n+PPB8F58VJ7uzNy/hPWAt7aXkj+YrhQplTeeu1mb/wAd/vVzfxI1qfX7mTRNLjafR7Y/u1iHzO38W72+7WDimEY8zujuPHvj8fEvR9Lj+zRQSgi3eWNMbg7Z7df4v++mr6i8H/s4aX8J/izpelW+pveWWvacLhLqVArwoituT/a6fe4+992vjr4VQ3d7N5c9mUgtp0XzHj+VP/iTX0uvjy5t3t5bmebVJLGD7PbscyNs3fKF7n5qUWktTopptnjHxZheb4jz6heOt1GLiWxE3zBJBHM3HsGDLtauq1Lwt4Wj8VeE/DmjxhdZ1h9xmMm9YIyOjY/2v/QWrF+KVyYfhzqmuG4W0vbG/T/iV3UOJTv+8eec153HrH9leIbLWzmK5FuNmf7392uGNJVKjmW4LqfQHjnwNr8Pw01TwXqkZs9c0GManaTId6XUI3FWVv8Aa+Yf71fK02pXHiHT3nk+aE9Y+v4N/wB819mfD7xnqfjq80jV/EB/e3NitrHvx/qV38cL6s1cJefA3wf4S+AvjnWrvVPs/iux1MpZWvngDZuTHydTuXf/AHh938N/ZJbCkm0j5y0DUhDqslg4kW5mjR7cY67jj5fyr3z4e/Amy0G4Hinxnfx/a9jfZbSYB1iVvlX5e5rwTR/EKQ+OtM1TaIpIMIiMMqC23Fe7+OrxH+H893q9+ravHdxXVqkPLSQ4XcrKOn+V/vUOHKrW1CEEjrPEPj3WLPR/sekapJbhAyW8cIVCvy/KWYL92uN03T7280G/eeffqcsL/wCk3ZzuZh/erC0/+09Rt5J0kkU/eLOP0ql4gub/AErSra4udU3ySyMj5IA2jttrzva/vPZxZtF2dkV4IX0SZ8QFoB8xb+Gu5eZ9NsdOvIlWCO+gFxH5RzsU7v8A4n/x6vErPWNX1vW7u0spZYraQ7YWfhZl/i3LXofiq4vdE8HeHLR333k10lq+w/JEPmLbf++a6PZx57t3ZLSbPb/g5oL/ABK03X7LU9RltbuWRFtDF91Yx975fmqj8Qfh54f8DzeI/C2qapJqGvxmCbTr/Plt9nI3MpXoSvzfezuXb8q/NjC+CvjYeD/ERuZZURIC7ESHqdvzfSui8GfEzw/40+Kmn+JdbS3vLY3U1vdC4T5PIMbKm7fwVV9pX/OLlBzg0huOmhw3hjRn0+z1C4juIZbm1aFoLWb/AJb5bD/Nu42ht1dR8QH0jw9rCado/mvexyN9qmSRSuP7yL/srztpvxSk06x+NOuQeE9Pk1HRpdN+2wR28vyIFi3O6/7u1vlWuN8N2Vh4n0SDVHu5INR85lSFMFNv8O7+Lcy15c8Oqb99HFZXaaPp/wD4W1Yj4WQ+C7O7tLiK9tPs6TRy4dJH+baT3bP+zXb/AAe8E3Pw4N2uv3aaNpcsEMwVLrmR/wC4T3xzkDPLV8g+DNUsIviZokl3Ev2DSt01xtGVuHTaVCr/AHcqo/76rd8V+PdQ8afFHUNQvLmaLQBIz29pM/yKv8O7/ar0qFTRKTskXskj134z+N4/E3xtOnrI6aU4trdptnVPlYuAf97I/wCA16N8ZvGum+CvA58L211b6paazptzbygMCw3Kyu429PvV57Z/GDw2Zo4tI8N2vi261CaGJNSv4PmSQIqKOUb5cL8u1h/7M3m37UXhk+DPE+mR6NJ9tvodNeHUQowsUxPys2Om5T8q/wB1V/vV1TlNXklfsCW7Z4R4O0E6ToF68bl45buVY/7uAWVd1aut6Ldz/DzTngtBLFp8jqh6K7uudu7+98taXizwP4j+C9toVr4pCNBqtkl3ZRqDwxHzI3o6/L/47UXhjX9c8f6Ff+GrC0js7IThkumkxtlC7cN6f/Y14dKhWlU945Yw5djP+HNpefELW9L0zw1vTXFt5MzQHDeV83G75f7396uj+EXwYv8A/hYWqeGvEeqf8I5q9rMsVrbOGPnu33FXHUfd/wC+q+hfgB+zNDeeFn1S1uLnwt4l025ezheLvsCk7/8Aeb/2brXo+p6VqPj7xjpGuaT4bju9c8M3SpcaqJlhhu9n34lDrwd3/fNfUxjGmktzZJs4n9pHwL4huvAHhzWnjWLxHaxf6bbJ8iTJsZnO4cfLgtt/h/8AQvi7VdRR/DQlt7sR3aXSRCIfddG/2a+9/j5r2v8Ajzw0dI0tY9PuUkb7dpV1/wAfEBCDBDfxBg7YwMMP+BV8H/En4ea58PPEj2d7aPKl9G19BNblZEMQ+8Vx0Va8vFUOaScRzptu5u+GPEfh/wAD+GvGFtqAluNZ12xNpZIEZ9nyN+XLfe/2q5Kz+EWv+P8Awjqes6O63F3pabnswCZX+X5iq9/73/xVVPDHg+78e+Iba9klkt0ePypHcfJgN9/cegUV7B4H8Z6h8N/CWt6nobw3FpYzi3nmlTLPk7F+v3f/AB6tFT5YJW1NYrS3U8n0jWrvxB4PfRrnVJbXToyks2m4z5kqfd+XrXa6jpFv4U/0CWKOe9x8jQ8qVz97nsu6vSPiPrWj+I/h5ZeKbTR7VpLafZqsCR/vYJW27ZVYf7X/AKFXntpZW2pPPqsckr20yKheT0+9ivJrU3N6ilTsijqmhaw/gbV9f08RS6dabFuME7hk7flX/Z+9/u1FoPieO00m2iinDSxR7DAa7Ntbk1jwRH4X0MQwpNdLLPMj/wCuTduxt787awfCXga38J/E6DUtYkjvdOTKzWyco7benPasvqkY2M3TaV2czrl9d2ukXuoW0crRwoJZjH8+wFsKW9F3Mq/8CpmpJqcNhpQ8Q2U0D3sbTWr/AMDhW/76B713cnibSvhP4U8ZeGpNMk1BvFUBitHcrut4937rd/u78/L/APq9Ctfgb4h1PTI/DWtm2bVRpo16wmd+EI+VoWXtu6fL8v8AF/s130cLH7RcallZGL8L/wBlG9+LA1eC6B0RbewiuIGdNrXDShih3Bvucc13WlX9t8H/AALpGja5aRv4rsXuLWwvLW4/0i1mSZtqOvZe69dy/wC9Xa/s++ONa1/wTd6jpmpCXxHCltY2+j+WnlmFGI9N3AZvm+nX5cch8Y/h94z8b+I7rXNP8B3em3ETq7XTsXYOg+Zh8v3f/Qute1FJK0Q5VJXZ9SeINSjHwu1Kz1kLPfHw9NNP+7yrp5Lbq/OTwl4c1T4V/Dqz+JFo9za6gPEC2kPJAdNm/wCZf97/ANmr7R+Gt/pmkeBfDV3q+sm91qeFba60+5nDpcW8z7CmCP4Vx8ueNhzXHftnj7DpvgTwjoulRpaWd5DfTIyYtEG/ZEJG/us+/JJ/3vvVT0VxSSktD6G+FvxNsfiJ4Bt9cSaNWWI/adp/1bAfMa8e/a++Mem+DPB/2eKMTXWpQPaASp8k8L7dw9ePlbPavntdW1X4Vv4k8IR38v8Awkep3aWi2dkW+yNDIiuz7iqhmVXI+bbt+WvTPAXwFuPj94mh1/xP9rHgbSXe007Trqc+bOV4dsj+Hev3sjdhf7tO6Sv1HGelup4/+z34t1HV/GFh4cs9bGmpcw7DfY+5/wABPyn/AGa+yvg5fw+FZdd0zU9VbXPERv2SWVpg0zwoi+UW3tkfKc7e26vmz9ubwL4b+HVp4DTwxpNtZ6lGs1vLBafLNLFtQIXYctzn5jzTfDvgWDw7+y1efELU9Unl8TxywzxP5vMKi4CGIj+Lch3c/wCz6U7/AMwRb6ndftM+J4PE/gXWJ9eEmh3hELaNZiXc7xpM3myFfXbubP8Aur7t8jeMfFmn2niE2mh3Ek+nKI1hu5A3z5X/AHV/ipnxt8bXOq+Lbg3M17/Zl+BdWM15GY4pkKLvlRTtXazLWHF9nh8KfbYxHPZRTpFv+UuHP93/AL6/4FXDiZKUbJEVmrHV6VbDWNTTTiYJ55PlPmH5fm/vYriNXlN5LexmIwPbyNEjOPv7flaul8CwxS+LbiIXYsI7iM/vphu2L/fX3+8u3/aq98QvD+n6Rr0VvYapHq8Z05rp5oU+bcrfc2qzfN8teTGmuqMFHTUZ8GJ9GtpoLTxDfjTtJyYg7vjcdrbfm7bev/AaoJ4J1m28Nar4kGo200kF8myxkG9JIS/31/hP8J2/3d1Q3ngDxDYeC9Kub/SkbQtSeG7N5Cd7Qpu+63+027/LV1HxEg0/SvFlwmkCSLQ7lIZbeK4cl4y0a705/hzWVaFotxQlK6szT+E+qweJ/Hlvbazdw6XbTYe+v1fyYhGA27Yx6M21f93durs/jBZfD2Px3puq+FDZf2LYyeSIbefzPtEpGWc8n7pXHvXje+3sIPNgfypI33I/94tWHpupRLrMD6iU+yLcedhPvvtO6tMNUhKk1Lc1ppJHd3/gOLU/G97caH5cFu4VgnTydq/Nub/e5/4FXL6O40DVZJd/z5b/AHeatn4iz29/cR2BkgguiUDNyzf71ZdhD5l7Kbv558fJnjq3y7qyk5dWWm7XGW3iq5k1+4iki3JGNwk9TUniDVrC70SW7llSLVIUVY7VEbbNz8x3dq5PWNck0bxfq1k5CSB1VNqf3V+bbXW+F/hzb6l4Fk8R6reGS9NxtCAfLGn8I21bSaTaIl73us5nRZpb+RxIfIiI45zmuohSJdPjle9ill+55OfnG3+LbXK6zEYbny7d08sHh4j8re9ZU9xd2CSXEh/drj/d21g6Sk+a+pzcqUtT1y8v7OX4SxeHPsZRJr972DUejZC4wvy87f727+Jq8/TVXurh433tbLIYn9jt612954kn1vw3omnSJFFFaR/6Oyfxh/m/z/u1zMdlHZi5SU7S8m4j+IV0RnyrksehBK1kUo5o7fEUhCj7u4cbqWxEekQzxwSb3kO4HP3f9ml1EJa3cBlSN0HRT/F/drV8JeDf7baXzbiK3bOdkz44rlkrM5ZKz0MS81C7jty8UBuJx/yyX7xq/Do93p7W+oJH89wg3x5+4cfL/wDZVJNEdI1I28uyUKeJEP3vmroLS7ttVJiQ+VLs3c/7NXCp0KV2rHTaN4FtPGPhvR9I0RJ/+Ewub4tJeSn90sKh2cbd33VCr/3zWLr3g+w8PG50DUTa6jqkce8alY3Dvk+jZ421TtvE+seANYFvaXbI5g82OeJ/mw/y8MP7vT+9WHc/aNNtU1m4kaUXMhWS4k5Z3J/vf71dFSEeS99R8tkZviTRotN8J2mo4fzpbgxPz8qbfu/99VnrqdwsguXT76bdr9/96jWL+V/D4sEJujLdeaWlP3FX+7SaBc/abmJJ8Zj6bx8p9qxpw927JUSO2hn1QmO2kCIX/eMrY3d67jXpF8N6LpmlRxLLJLB5xdD9wf7X+01c/HPm8keKMRRgemFqteXUfmpf39xu8lxlPUf7Nc04SqtIlx5job7REn0KK3BK3cm3zCn3dpX+7U+t6cmm2dnaEqsEMYKbl+62c1gap4kuNV067vLeJooC+7zT22/Nwq9aZJ4mPiTwnp8d+PKlu02h/wC+yt1X2+9XXToKK1Zahbctx3ltPbSJckJ5ZLeceFdP4hXJ2DpHbXN5Gk3kZZwso+fb/u10OowxKyWhl2oejt95V/utVfWrGOz0hpYJUffjgc/htrrw6tujphK6sSJcR3kkQQtJHhXRsc5+lXyk7sNhe3cHo4+bb61X8OCTS7BL98YwcOR0P+7V+DxPeeJoXJg33kKFQxCj5V/vUYim5K8TOcXJ6EF/YCx00z8YeT/Wj7pLfM1QRW0Vy8TlP9WCp5xndUXju4vNM1KPSLl4p5f3bu9ocxfMqn5fl/u1f8YSWdh4Uto7BD/akhX98z/Lz22/981yqDilFmUrxVjnNSto7i5jTIbySpH510bXdhcX8klxGH+QYkX7v1rJsog1hEXtz9oKfPz3/vNT00eW2vESd1lgT5kdT8r/AO8vat4x5HdhTjyu7NG6mlv7Q2UEa3CXR2xuPvD/AGat+FfCBtoCl35lvJC2yR3yy7v4Rt7cVlXVwLbXNMnt96W1vPvkRv4+GXa3/fX/AI7XQalrSNeSmKbZATvLsaxqSe62NJS+4oeKLQzwpBbxh03g8nripvD2my3upW73IkdLVNg5+XGPlqkl1I105OHiH93726tqHXry3gMFsdqSjaVGPm/3q8ypUk9EY86loibxc+zw7c2cMgYu+7itPw/bDVNAtrCC3F/csi5Cpnmub8RabPDZxGSTdLNHu2E4210Pwf1C8iuLv7I4sJ7IfLPLxvXOxtuf96s6fdsyad7Hqeq/GzU/Bnwel0afSpoLhoP7PurieHYgiO4Lt75VT93/AGa8U1e7+26hFexuXeVFQ556DC/+OrXZeN7e/l8Ta5oV/wCJI9Z8PwvGyJn5HZvmXb/7N/D/AN81l6lbaZNdWCaZG6QRWn+kNlirSZbbtY/7NetzOTXKrGiWl0d9+zh410T4WeIm1nU7Z7i8mPAWTZtrqvFXiDUPjV8T7zXtBEmjzajbf2ZHb7g/m4Hzeb6DC/ex/D/u14zpVxZ2dwkl67RaZGGacpHvZl9Ntd38PfEGlaVrMGuaGZL828gm+z4KM6Lz93/gNehCq3HksKN7cr0NX4MfDzXfFHxG1HyJo7K+8MOpeO4LlmcO2cKN33dv8P8As/er6v8AhnJ4f1rxtrQ0++ttR0mMRX8USyK0aXL7g74/vYWvizSfjhrkfxa1nVPC2zTrjX50SOFB5m/8T/Dur37xd4F8JfCH4aC9ttUuL3xYY03LDclNzn73yj7qLXXReru9R00nJu+plfHTxjeePPiP4isdNuA9to8P2S3j37Vd0Vmdj83Pzbxn0rwTwv8AEjXPB0fic3GmWP2TUbd7WRLjc7KFDL94dvmavSfDWh6DpvwW1/xVcONU8YTThreMOSyr6/8AoZb/AID/ABVy2k+Nrbw38Pfs8piTU9QdnDzRo6ywlfm25685+X7v3ayrzldJL7zacebY4zRL+fRzpf8AZv8AxMcxBprnyzD5L/xBcrzt/vfxV2tz8RbjUdW8O3d3FBPd6TexzefL8jSqHU4dv+AqK8x/4SfXfFF5HbWNybOwt9yIioBu2/xbqvTvc2sgiu7gXVw4+/wFP5V41THTpu0ldGMYNaXPfbbx/wDD/wAYfGTUtY8TQma1e32QafGzbY32Ly23b94q3/fXbtxvxFj8P6usF54Y0tdLj+zlbq33l2Em/wCX5j142/8AfVchazaFp5gnuzI9wY1UuiYKNj5q17QaTajNvqH2hGQvs2EbT/D1/wDZa2njVXpcsUaqy0e5ifDfSr/xCI9CWzs7e9up94nun2Mny/c3f7X/ALNXSW3w507RJ9Qg1i8lili3rstXzEZv97b0rz2LxRd22sx3B+eQbl808Lurq/FXiEa3bf2y96qeUViktoNoQHb19cttrxZmbsnqYn2DV/kGo6jJDFnbss5Nrf8AAm61tR4fEXntz9xnfLKtZMOsWa6bC/lCOT5n2u5d3Pq3pWXeeLri4gz5SxY53AYYU23dNnSoqx6T4z8Z+HNG+H+kWmmeHksdXsLiN5rxBueYr/Ezdfmbmj4l/FaX4xQadqlzcJ5ujJ9nSKFPmVm+8zf7WF/8dWvOtSvM6bDJKS73Hz9em2qDT/YEMkUrpb3IVnC92WvR9unScYxIdktTpfiBpZ1a20+e5l+cx77Q27/KiFtzLt7fNXE2F3HZ6usFy7rF5g2Y6sw5qa11Yw3yJI8mTuUSuMr/ALtWNUe3huIp5HVpAVZCg/irx2qlSfv6oweusj0vx7c6G/w9tLfR7eZNbuXV5LkzeYjx4fcNu7j5tv8ADXna+A9T0TwNF4nkj26e88dvvaRWZyzbfu/e6/8AoNW7eF4fkfOW2sWbtVDxj4zso/DT6FbvcuBfR3UjS5SJin3UVf8Aa/vV20+T4BpX2E1KHULOOMW2PKc7izD7wo0i3nkS5eKRneI/OxONn+7WhcW1xreoobNtthIN4iPLH5d3/jtYt4k/h77S+Ck0w/doxxuxu/z/AMBrmrU0FuWWo3WLayjv4J0O9zHukB4w9c7qOm3DzwXL3BiGd8bJwzflXQaHYXHiiWOJIt8843BGq34h0hNHsLeO9+ZxuQBX+ZCv0qaN6TuzeHK3qZWgG4aaRA7Tzu+7Ld67LVrq209wmsW7xXipuhby9yp/vd6ybC2sNOvIHt7k3mcZ2DDZ9K3vFtvG72iS582aLzTn+Ibtu6nVxCcmmjXl5k7oj0qwg8S+VJ/aiLab1Z5YU35H+zVHWNDe11S9QSCW085khcdxVfSvDVnb6kL+C9uLKQD5wDkP/wABroYX+1bIC4YE7t1edUqRexxw5Ve553qulG0vnjgWVo0QYkKff+i1Lpr+J57mOw0fTzPeyQurtjYoRV+bdnp/9ktdJqQl3+eJx9kHyyEplqi03xaPCd2JbacynBUjON4r0cLiW48si15HndleT3Cjzf4Ny9MVfhtnlAJY4U7t3asmwiS2k8gk+UJDjd6bq6yK1Mukugxkndj/AGa7HNxle4lJy3M8SR2sEslwQ38PHNNiv4yxjEZYMjfNjG2rvheS4tLm8ENpHdeXtbyygPb5v8/7NXJ7K3kWOSOQeZINzxlMbParbafNua8r3Rx0gSyjlx0kPzuR96qs4N1ayiL5R1+aug12L7VbJbpFG2D87/7PpXPS3XkW5TZye54avYw9dTXmWpNkTa29nokUbxGdwGU7fvVs/DPfqutm3ktpni8k8xD5lYfdX/e7/wDAazPDdp/baSyOgXYC2T/EK6/wx40l8GM8dhHF9pmR4kUR792fvH/gPX/gNd03zLlQ5u6silf3x1LUJ3IRnd+GJ65/2q7nwjr2n+HLwG7jgfjbsmTK7vw6GvJotYlW4isLSL7RcEMvmEYUv/s12Wv+EtY8NXlnb3l/ZSia187NlmRv9nb8v8VcFSFrXONy5Fc9t8AXvhbWf7DttV0/UNQnjvW3iwfDStvYorf+Oj5Stdd45+H+v+Ifjz4e1DxLob2vhq5u1it7Z5FdnQFmXcob73dv+BVyv7MXwF1zxZLNrX/CXwaMmmyCWNDD5ju/3tzAsv1rY8f/ABClufE9pLbXM2r+KLR+Joidm7dhHRRtwW/u7flrvpLljdaFxd1poek/tjWi+HbXwrDaXRu3aSZbfTo4l3RDZ1G0dPmH3v8AZrltS8d65qvw50Lw/HqcOnG9ha0uv7SQBY02Kvy56f8A7NeceLrv4weM/GMGo3OlzfaLW1KgI6hkjX5m6fxf8B/u1xtp4xtvFd7E+u6vdKkT/OwcF8r/AAfw9619pZhzcja6G947+HSaJcSi212HUrTTwqOke7a7FflP+9/e+Y1xL+C9I1TTNLQeJY4NTv7rZe23kf8AHsn8cq4blV2/L/e/lP4qvNMtvtF3aPMryHY/ndWH8NY/gnxDqPhLVfttlYQ38fLoLlOA3+Fcc2lK7YpJct7n0Z4V0f8A4RLXP7K8IavbapdwWSslzaTFEI/iRsM3K7f/AB6vrn4X6kuj/Dm0l1HVPtE8cRaZXOXR+fl9fpXxz8E7Xx3rni2PxnLYaZpelv8AuQuU8pF+VflT+8zf+Pf8Br3aHwXfa54k13W/EOovpeh2IDG3kRhbzjb0AVvurt/h5+au+k/dKpp2Os8T+FX8a33gLxObvdDFdlPLuOcK+7cy+nCf+g+lfK37a154Z8CfEvw5B4MgjsNWjR5dSksecF2Xyge2cqzfrXt+teL9J+NMiWOj+I4NB0Hw8n2horcP/pB+YfeG1lXH4ktXxD48hk8U/FG5t9IjL+ddv5G98KQj/f5/3aJT5dy6rXLbqfcXwb+F2geJfAF34x+IFtcTXl2XdrjUrjYEReNwVdoU5yPw4r5b8f8AiTR/H/j/AErTLu+hutA8Po0NvLePhXPzMvzf3Vwo/wCArXtXwtTXvij8Lh4BuNc2ajaFfOhubjYj26H+EhW9vvf+y1wfxmg8Lwtpnh6z0y08jQrgxajDG/8Ax8vu6b9uT91dzfe+dv7tYYnSm2uoKVkrnK+EfHP9jf2vHp1w8sVzui325/dP/tVyhsJbO/vr24D3lxcyb3kfltv93/dWmTalbQeItT+wW0WkaeZB5Fqj5VPlXd83+0fm/wCBVcXxpcabcCXYtwgPKSplXr5Cpia0XyxZdRpxUSTR9V1F7W9tNPuzBbu/nGOF8bf91uoWuM8QK+qeIbe9vT5+PkKsc/d5X/0Gt/QLW41jX9dk0S3KmdN4tfm2wjb/AHv9ra1clrdpdmQZkMciDc6CtHiKlW3tDHmTjZnq7TeH9QvI55fN3kLsMT/NGP5VxfjS8Op6xLZwOWswBw561R0RwY3LyFnC+v8A47Wv4M00a3riExLcDf8AIjj/ANCruw9JU4uqbRso3R6j8FfE1v4FnjnnkMVwIH8h449/z4wvy/8AAm/8dr0XwrF/wm2uah4p1C/VL61RHhtY0Efm/eLbsfxfery26uoz4qu5LezC2bx7EQDHltj5q1NHzbmS5DhIh8roZMbv+A1LzJRvfc55HaePNb12/wDs1/K5vNPJKRohP7n+9tXsfu/71cZrOrT4t5JIWnjBCkSZTj+7XWeHfENhcm7lub9onsoHeFIH+dpf4dtWL/xHPqvw41HSp7CKK4u5lY3UqYcL8vqv+983+1WKqOu+ZkwaTseW6Trl7qXj67aCwKQfIqIhykUWerGul+J8Nhb6baWcaK13eH57nf8AdT121vaPcaB4O+G+vwX7wNf3JVocw5cn13/8Cb5awtW8K6h4k+D17f6ZodrFcRzRrJqsk3+kBtv3VX/Z3be3+7/EPYw85L4dhvqZGu3uieG/hi6aNql0muyXEWyEn5R2ZOe3fd/sr/tV1HwTsNQm1Qyaj40i8PwSJ5vnRXWXdv8AZUsv+9Wv8G/2dl0jwvefEPxZdade2VgkksVncQedFIqKyszD5fvN0+9XkHiqa7+LfjTVdV0jTI/DnhdY1RIYURFwg/g+X+Ku+dapSV29CknZPoel/FHxpc6l4l1Dw4PE+oeINGCL9ou7J/vMC3ytnj+H+FttcLo2qym206yg06NYrafa7RpiVgx/jbvtqKHWNL0XQ0t47OOJIxtkmQkszf3m/wBqug+Enhfxd4x19LvwdFGUhBlluJiu0f7ODtzXjTxTrVLLYiWsj1/xF461zwZ8G1tIHRfInieCbdi4t1Lbse+4N/3yzVwDrrfiq2lutLku9RFzslnuZo87A/3SzBf4Qv8A47Wd48+I2oeM9Yi0zV9LE97o0j2t75OAk7oW4Zf9n5v++q6zwTqXjme9fQbDwnLpc+qzI0Mkx2KsSct8v+z/AOO12RTnNIJLVRR9HjwbB4U+DdrY3eb+ezSOeMH/AJ7cEKPau/0+/bVdChnvbJ4xMgJhB3nHviotIh1hbdE1q5sbhnUBo4ISoJ/Fqh8aLqVj4Zu5tDvIdPuLaJ5VE0YdDhc456V6islZHWlZXR4t8W/DFrfw634k0C2a08S+F5I5YobaMIzx/fbd3J+83/Af9qvNfix8dfDPxi+FE5uvKs9St4HTbLKu7zSv8CZ+9leB6E17t8ItEW98Mah4u1qWeXV9VWRrqa4lxFsUYHyjAAULt/CvzDs3iubq7kwMmd9uV/2qbdy0tLosaZ4Un8V61Z6RpcUjea+zYgySv+zX0g3hXTfhd4JPh/VPBD23jOWSJLDUEjQ723fe3jrtH8P+0v8AwHF/ZQ0e8uPitYm2skuhDuk8yeQIAu35iv8A31/461e8+KfCKa78Yde1bxVqVnCmiR+bp9i1ztOWQujL+Kru/wB7/ZqYxfNrsc9SLtdHT2/7Nnhjx1oGny69oi6PqzwoXlhk23O4DndWTrfwYXwno9jo2i+J9Ut7afUIgllchPkO/wC/xt+796rni/46HU/hQdUtQ+napayxu5z6N+fzVzt/4ttviVf6JreieJbFTp0HmzWz3Hlu0zf7NXFcrKslGx78i6loNqRc62Z2EiRxvdwrh8/7ozmtxY5pFjeaKPah3gwSv/LHNeew6be6zonnHU49ZjuZA4iE33JPvKNycDkferf0rxTLowt9K1q1nt7w7hHcN80Eg3fKof1wwHStGi1p6HTa9Yf2ppVza4z5oC/rWgoCKAOg4oHQZ606sjYzY2WfV5Sv/LBNhPuea+Kfijr+s/Hr41/2TpOn3Gq6Bp5+zxwwHYrcNucv93k8/Mfu19YfE+7u9E8C6wdKgebULhCibPmbLfeb8Fz+leS/CfXbn4b6Bqs83hKQWMDxrJewyoZWdhlt394fd+7+PsEy2OZXwGfgX4a1vxHqenCG/YbLREuPOESdxnb/ALP6ivRfCnxm8IWfgBtc06BbbyYx56vIoxI397nlj16V558YfH0/xG8OtZQXCIuqTRWsWmOMN8py+7v/AHcn6elc18ZPCngzQfAXmWltHb3ltB5LrbEjzpmHy/8AoP8A7LUc2tkYRTvoeMfE/wAVXHxH+I174jZyn2lfKQtH8qqu7adv93b8vzV6n8N/Des+GrfNh4z0B31QK32C5corhf8AYevIvCOgX+valFaRedL5x2jYmWT2Ve9dtJ8L/Fup65Jp+neGJrnUdMn4vJvkwgDZ27tqn72d3/2NGq2Km1fU+gtH8VCV7yI2Xh9tVsH/AHkt1dLGobHzbECYP3fvfLXhdnrWjeLfi7bXHiWC5vLS6mKzXDu0ac7uUxt/iZR/wGvZvhP8AtK0XTo9U18yRvOdjxxhSsZ9H+9jmn/Fj4Nab4ONr4n0BbdrEP8A6VY3OGib/bXHtuyFpLma1Zi6bbunob/xEbW9G0GLwn4bvHfT5rZrmTUPM3TQ2y/eGeP4cfN/+urfhSy8KeE/Delw+HNA0u+vbhf3txfTxrLvx8zuxBZuf7v6Vw+mfEr4ZXukyxeMrK1bUI49zSWjuyMvZQwIwfavmnX/AIkwf23/AMScC304mT7JExaY2+Wba27dy23inKcY/EXL3dz2b4rxz/GPxFqHg8a/aeH08Pv5zpYwF4rpztZPmTbjb8v/AAJ/4tteU/tH6l4j0XwN4H0TXL++uvMnLTwXbh2DqF2/MPmP8X3s/drC+BXxH8V+GfEGu6fYPHcXuoneG2L8z7mGVzuxu3f98r/wKvP/AIhab4nuPiHe3Him8S81NH3bEfKxhl3fL/DjDVhVlFK99BOTaSRu/wDCwrC5sre1XRIYri2j2PdIP9b7su2sE67BfLcyxFHYJwowVFNvBJPbZS23RgbNyJ8q/wC81c/YPb2y3m99s+Pk/wBn/ZavCdNVJNoaV9y5c6JqH9myXplWJJflDvH8pbHQYpvh7VJ/CCQF5fNkibfvKMFb8qq6342u9ZGl2QGy3tEKsqfxn+9/n+7Vv/hJBFp0+bQ3V26bI9z4VW/2qb56VomT2sVtU8SX+v3motO5xfPuKRE7cN/D/u16z4R+GPiRPCFlcWyQ39vJn/Ro5iJuuPuldvy/71eZ2HhW4s57B/Ethd6VHdR+dDsdT5y+nH/oNdZ4X1fW/wC2dOi07UZXitJt8cMkmVU1rKaqyUb2BWk7I1L3xHq/w28U+Vo1vLZ38Q8qZJkDsjBm3L6Vx3xD1bXNVsL/AFvWfJ+23U6Z8sgOW+ULuUf8Br0rxj4A8QaVp9x401fWY2ivZwyQPARKCW2/e6D7v/oNeT2Vvf8AjbxPFDaD7V5kgWPz3wu/P3mb/gS1qoJKxo1ZXZe086RqOhvbT6dfXWqED7P9mJLb/wC9t21V1mfxhbaDZaXrOj3Om6Yl0zQzz2hjWZm3bRub/gVe4+G9I1X4B6lbX/iS2s/LubebyHtpPM5+Xj+Hn7v/AAHdV/4z/GPTPGPwG0jQ7TTJ38Uteo6Fo1Pz72O5fX73/j1dtCGmpEU3qzyfwf8ACLxH46Hl6HbI0hKr5s5wgr6R+CWheF/gINQ0X4h6ZpM+qQbbuOdI1keRHZsBFZcnaV9vvf7Neai1+IPhXwdoEWqWEuiWnnB4XihaOUuWyvzbvVvb+7Xv/wCz58C/7WvJvHHjiwvNS1aZ82qXcgkQoPusV+nQN6e611pWdy0pXZ4F8bvEs/xR8bf2p4e8N3OnaBYwbsYA+6fmlwOB8u35e1eHfEPVtV8T6sHk+16jcW8GxJMPMsK/e+b0r72/aEv7T4gXI8J+EdMSe8Ko2panbx+WYYQ33P4c182+NNY/4UlqU9h4a1iW4S6tV3rcpG7xtuYfN8u3vVSZ0rRHgOi6JczqDH5yR55mjOP9quqs/F9xoDwafcgataMGwLsb2H+0rCuZl1240+CBPslylsSED+XsV/8Aa57bq0Lmyv2SK4ns54rUnakzxsEb/dbofu1x1G1vqhN6WNa807StdmAsr1NOd8s9vO/3l/2W9K5/XtKTTbpEBjeP/lm6SZz/AHmqd9LjluXkubbbARzkdf8AdrPu/D0d/J51rJcRRxDcFkfPy+lc8XTUrkppmvcf8eyQvAPII5bPtU0Vn/Z0Kagl5E0GV+SM5l/75rW8NpZeK/D89sJf9NhHDIPmdf8A7H73+7WT/wAI0bOeMXqNFn5hjIz71hiIuLuYTg7j5dflv9nlyFB2Bro/Ddnrmpzi7i0+e9t4Q3zojPt2/wAPC1irYWh3gI3mL9xv4a6vwr8RdY8DabdwaZdvCJBtKhA/47TRQaqpplRV1ZmhdazpnifRER7SS3v4z93zgdrf9819g/sofCpNB8EJc67ptvJeXjtLFJNtdimemPxr4++B/hDwncyX/iDWNUkW5hBuIbWRD5U236f7X3v++q+19W1z4i+LPDunf8IX4Zj0Gye3Gy9uZ4S4BXqqbsr/ADr0qVOK1HyRe4z4karqHheTxFqk/hMy2NsnkWNxHsSFPlPzsvX/AIF/wGvgvwRrFxpOuazafaQlyZHWQjtu52/XNe3/AB1uviDYJonw1ku7rxGZkS6uobFCP43YDdtyfubvnrwW28PXnhzVdTstRsPsV5GXZ4XPzD+7174pzjzXibNXSsUZB9u1kCWd55Qd29zmvSfDs15Yx25jtj9mjdZRJjutcFodsiXMtxJjK/xH+Kut8C+F9QvL6UweKItJs7ndlXQHAP8ACqlud1ctR8sVEmUklaRr+K/GMnl51FIXinTafk3s4/ut61xF/f8A9sOPKuvsEcQ4hjQ7mrcvPh/cWeq3cVx9r1u2V8peWoAYp/3zj/gK1meGtBufFGt/YEki01GfyUmmQuvTrx/n5q1ouyFCSasfR37NWveFbmaLR9d0vTpJLobvtN1Gpw237v5r/wCPVo/tCeHPhZ4GtILfT/s0es31zvbZNvSFR975d21d3C1816/4YvPA19OlpqZ1l7Yqv7mAoF/3X3bjWhoEVprem3cd5bRy3PzKkk0Y3/8AfVb3g1puO6Wq3PeP2ePESaOJJPDslhqV5l1hsZyw+Xdn7/qvzf8AfVe5+A7iTxPrWsXGsT3ul63v2vp8UjAJ8vDL/Fj2/wB2vn3X/gkvwn8LeHfGOh3Fm4tTE9wlmHTzvmX5myzfxMFb6/hX0h4K8ReGtafR9asYntr26j/fm4Z87drdM8H5v7tbxu0Xe6udfpclxoUxi1XUg8LjMHnN830Zj1NVL74hWU91/Z+gy2+s6uwOIYZ12p/tOfQUeP5re88HarMLV78QWzzIQ5hAKrkHflf0r5t8FfE/ws/g6K0smg07xTqMm06hcXGNg3fe9vlX+Lau75qpK7sJ3R7h8NdE1mPxpr+rarei8dwtu0gHy567E9FWuw8Z+K7PwvoFxeyzorlSkCqwJeQ/dx+NU9B1PQdK0K3EfiCwlsLdMtL56YPfcW3V8X/Hj45p45+J9xb6Jqd0mjWuLeGS2Tf5j/LvdR+eKHo7DWiuzz3x74G+IHj74t6jHpNreeMJgf390ifJCfm+VXPyr/wJq9U/Zp+AWj6/r+sz+NILieTSXEUdjJIdm/LB92z+6y17D8GtR8F/DjwRefZvEurXDXCm4uXurZld3xjen7vP6123gTxVp+meHLDT/D3h2+a4kQzfZXwnzHq7uf73940KLa02JcruxzSfs5eAvF+vz6vHos9jBZMIYLOI+XFK6/MzlSD3O3/gNexL4T0qPw9/YkdlFb6b5flfZ4lAULXCeH/iktjrWq6V4smg0HU45FlS3DKybHHy/MM5Ncl8R/jVqWj+MLXQ7DVrOz064279TWMTOgPVgv3fl/nRGOtkCdjyf4leENH+FHxes7XR7O/e3SAXMSWmXdJTuxu/2d3P/Aa+htC+NOmz6Np4vxcSatcjBsVgKy/keDXF2XxD8FfDjWFZdUm17UtQ+a61SaPOFJ+Ubun/AAH/ANBrjfGOu+DIvE+qap9m1XWb9Y/OgjjHnIXI+9tHzDb8o/4D/wACI3bcG0X/ABJ4J8a6/wCNNT8ReHbW18L6fLsie3uZ0DM/8TMoGBu/76rO+Jvw78deEPDkWpXOtx6p9kzcy29nAI1ix8xbeFXPQ/eXtXi/gz4n6vJ4kddXubm1Ec2+OzifydknzMobv/d/75r6HsdT8X/FXwNqUOs36aJoTxOks0yrIzp3+f5azle14sl73Pmzx14y8V/EjWbDS4zPqkb7VS1WbZE/+9/3z/47Xqfwo+GeqaH5txqlmmnNbIzuWIkwv91cVzXwY8JeBtW8R3l74h8Rz2un2DlbUCQQrOPu72b/AGv7q11fxo8Y3syW1n8OmjsdDDiF7xbnJuCzfe2/wov96oV5K7Em27rY8N8e+MpPGHjyV47BxYWUjxbwny8P8nzf7u4/8Cr0DwToMupxOLSC2V8by9wmVUf+hV6Zq/7O3jiPwDZWB1vTLhQqs9qIArsPvN85TP8AL/2Wovg/o+oaFPImoWAfTGnEMkrHDZVmX5fl/iNYqgm7sTimcr/Z+j+A9dgn8WvZX9vc/KbeMttA/HblvmqteXOna98To7vQkjsNO8tIoItgKsVb723b0/2a9O/a5bw/oHhLS/D9jp1pY6xq0yqlxsVWjjB+bnuWLY/76rM+Df7P8Sacmr3E0jOBu+0uPm9PlX/vqsHQtLQiS5Foc18UPHPjDSr8WV3FJZ6dcybftMUKJvH8W35cn7rete+eAfhx4YTwzai0E8V0ybpj5nzh++eOea8I/aU8GXHhfW9F1i/8RC9vLm5CwaWI8CGHHO31/hH3a9m+Ful69o9hZ3LW000BK/8ALLLbO+3PtXZCGlpGii7HceDrGfw/q09muoC/tXx8uzb5dd7XmmkazLouuXcuoWV0baXa0MsUe5V4+bOPeuz0jxLYa0p+zyncDjZINrVutjZGxRRRQM5yTwhDc+KI9bu5muJYE2W8LL8kPuPf3ro6KKACiiigAooooAKKKKACiiigAooooAKKKKACiiigAooooAKKKKACiiigAooooAKKKKACiiigCKcFoio78VmiE6ZbMsW95XJYlE3tWlMC+0DOM84qpqOqW2kQo077d52ovdjQByjazci/zfyy6bGF4Vly7f5/2apf8Ihb+KpJGe022Ep/eTzfNNcD6nov863PEF3HHA9/e7bW1jXCb13O5+nYV554n+JovIfsg1eCzilG0w2vyMg92P8A7LUOz3KTad0cj8WUi1cjwv4I0FpLiA7ZWsoFCk4b5XfsF6/NXnuifs6/EXU7mTzLqHTsD5RIuEX/AGd3U/8AAc12up/GXTPAujSW2hx7YJi3nXU0b75W/iK52sf/AB6uk8EfEzxJ4z0Zk8J+FnXcv/ISv5hsU+3C/l+NEadldCnNt2Z87fE3wZB4KvItHn1h/E2qBN8iY/dI7fKoXPy/+zfL/tVXvIE0HRRH5sP2wkO6InzJ/s7j/D/F/wB816v4n8HDwEt5rHifVNLl165O4RI/mTA+ipt2/wD7VfPni7xJf6peyS3AZYs7Ui2YyP8AP8NcTupbA07KyMW9kjyN9ytxPH0hi/h9mqj9slkV0lBUEbtuf0rf0HTLt7KW48qOCBc5kuUwp/8AHf4qZ4e8Eaj4tN5cxyD7JESzzEhMfM3H0+X5dtZunKWxCi73KXivVb3WbqW78wyu43PK4+Z2/vVy+jeLbzw3qtve27+bPC6tskOUfDbvm/8Aiq+p9Z+B/gvSvhNc67BqFx9sAfAlnblv4RsLNhvu/Lu/i+9Xxh4utp9Lv7w28geAn5A3JB/u1NWTp1FfYuCc/Q9P8aeMdL1tLeVJHvL+b55p3TYsXy/dVf8Avr/gLV5hpusvf3JgtrgOBuXahztFZ2ipPrF5FaRBnd/4Aa960j4S+D9C8Mxaje6zHFqkyM8cVmg37tv8SlauTjN36kuShscNZ2Xitrq3gtrO7UzkLCZU+Sb/AHW+7VzXvEXi3QH+x6jbTW5O3KzD5sV0t/8AEy8u7/T3N4nn6eF8kpGAu5e7f98rXTp4O1v42/bNXt/snmrGqP5oZE+X+DcN3zUc6asiOZS3PLofEEl4gne7kWIDa6Z6f8Cq4yWmpXZ3pLLGMZR3Yb/9lm9K7bwf+zu+v3N/CdTeK5tt37nKne393+7t/wBqty3Sx8BXM+na7o0V7AnyuhClx+a/3a46re1xurZWiReHfH8HhrRL2wgtF+0SfKlznDoPw/z/AL1ZfhLxedPvo5YsMgfc+RhXO75jXLfEDW9Glv8AHh+3NnEArPD12t+P3d3y1g6ab2VhcOCkGdvJ/SuKE6kJ8qZi42s2fXF78ftRuPIgs0uYInG3CSA7f/QeP+Bf/E15h4/1jUb8SSvIXL/6yUn5sfe21P8AB/4kaNoU15Z6zph1JLqNUjZQh2N833s9Pvf+O10fxk8Q+FLqyj/4R6we3eNP3jO/U/3dvzV6UpzktXYcZSi7RPnvU/BHiPVdPn1QWxuLOBS8h6Kn+f7teXWFt9v8SgXsYUxPuBbjAr6StPEBXw5d6fPAZ4mO4DOEyRtbdj/Zrx3xToaPqYNnh5Mbj2/3q5p+7FMpuTTuUdKgEWvSSQfvRn5OynbX2V8OvjjpGk/D680Y27WdxNu2gc7tyr6fj+f5fGmlfaNNfzTHtxldzjFbFn4iljhxE/IP8RrOGIcPQi3OrdD274jR6Lr2nR3EUnm3smVkjUEbMDC9Vr5u1iCSG6nj/wCWSdS3/oNb13r2qXSJHbbgN/8ACcY96zbzRr2GIvKwYkc7j8y1y1mr86Nm4xVmzDu7y2W2eOSMNK4bYzfeX/dql4auYNWuYrF3FrFv2+e4xitG9sLZtMcvLEl791IGHzf71VdK0mOzR5J4/PkYfu2U42/7VOnFNc5ycvNqSahZjTdVeOOc3VtniVR8v/1q7HSvhjrPifSpr3SohPHEQr/OExu7rn5axvCqWf8AwkFkmrxltMeYLcPlvkT+I7R1b/Zr6h1vwf4S0DS7KTQNckt9EuQJbhond8fL95fXd/d/yOx0IzjbqdCdlY+X9K0+TTpjHPG6GKQqVYY+6a0dV0sTwCRP97mu68Z6f4cjleTw9cS3kJG7fM+cn/gS1ixqGszAUKy4/MV83VozhUcTSVK2xw1nppimSOSPaXbbXpPhi2ksLIvIjMmdqOR8vXp/6DXJSmA3PlkOk6/NsYdvVa9M8E/FW30Pw8/hzxHpyXWmSlvLvDtbYp52fd/8ero+ofWKTu7PoYTi4xuldmr4Y+JF54GmuTpzxQm6GyZynzj/AHG7VieJ/i1cXFhJZvOyxTHd+8bf8397ca868XarBNqPmWCSvFk+Tv8AvAf/ABW2ue1m/MkPmSxjPCHdz7Vhh8RiMMvYT2LheldNas9d8KarHepJHvCoU+9/Duqa6kt7M/vSGINeeeEL0QyPgsxTax/3a3dUmkvzGYn4B3HvmuetB1X7u5yKM+ds9B8J/CzVviLLJcaUF/0Ta8mw/OA33drdvu17Bpv7POmW2t2ml6pJ9tstSt9sF4xJ8mb7zdf9373/AKDXhvwx8a+JNH1HyNDimeS6/wBHmRE+8uf71fZXhL4e6zdeEjqup3EkWqIDLDCwBYfL1Zv73LV95l1F06KUztSaPlb4v/AnxV8GZ3voIn1LQz8ouoV+4Oyviqvwj/aZ1b4Z6paxTzG80yZwskbn5cfX/J/9m/QzTLu38TaDFJKiSxXEeJI3XIPqCK+KP2h/2Y01P4mGDwfYx2tzfASLbK5SLdj5vp/KtKkJ03zQ2NFJ2t0Jfjv8TvD/AMWHtL3T3EaGLEmfv7h0FeR+CdYvtM8RWUtlAs8lpN5qJjO5h/8AFf8As1Z03w08aeBr+TS9d0iWDP8Aq5tj+U3P3t23bVv4bXlxoOsXuoXkX2gwoypCh+UvtYfLn/gNeXODnVc5Kxz1KjaSPdNZ/ad17SbqzudW0k2mo22PLt7iNVXZ03r6/wBO1UtQ/bf1G6tJI4IxLJjn92V/9l5r598S+O5vGOtxvepIkrPt/egcf3V4r0LRf2Xdf+J3h86voFxb2fkKfkb5TNxmurmrq/JsbQaUbNanrUnxh0v4kS6Vd+ULe5tSnncYWV/l/wDimFfWaW9s/k3htxLIyId+zOBt7V+W/h+G98I6rPYXwmstTtH2zo4xyC24bf8AgO6v0c+EfxE0nxh4Q0wwXcYu1hVJIXbDbun4114atzpxe4rHz7+014PvdY1zTNdtIvNzdqrxqnTbux83+f4a2fC3xM0PTQLTUdEvNJMmG3wJ/wDs/wC191a+i9c8PxXmk3FrsXa0hlGRnk1of2LZSW1vFPaQTiFQqeZGGxxjvXUo2d0VY8P0X49J4evXtNQmfUtPB+WY5WaMf7Wf8/jXTw/ELQvFvxF0Y6bfJcmJNhRT3YM3/wATW944+EWh+MIBILSKz1GIfurmFdn4NjqK+JfiW118N/jCYbV5Le4gmVtyH5diqvzL/wCO/LWEqkqbvNaG1Onz3sfoV/adv9quLctiSFA7/Q1NbXkV5CJYJBJGf4hXwvr3xs129YXCai6ytt3vjOf+A1HoXxq8T6Bcl7TU5Fim/wBYGxtX3X5a82pnGFpy5ZMybit2fda31u8/kiVTL/cBqwRXyZ8NvirK/iy1ub/UN0MkoUlj95a+sg2Vz1r0cNiYYqHPAV1fQhniEyFMlT2Zeqn1r4e/ap0rX9E8RRNqSrPZzb/s94gO0jO7a3+0uP8APf7cg1K2uLmSCOZWmj+/Hnla8h/alt9N1L4X30dw8RuoX3Q88o2GH4VGNpOrSaOijJwlbufAVx4qkihz8/8Adx/FXXfCT4o6h4d8W2VzZyPvDhprb+Fhn/ZrzDWoPJ81EdGI3KCpzV34RaxHZ+MbL7aQ1t5wWbj5tv8AeX/d+9trxctvGb5jkl7s3dn6v+DtUuta0KC+uk8uSb5gntW7XHeEfiL4W8Q2NsmkaxayqFCJCH2sMDptPNdh0r6n0KTuQXo/0Zz6c1h634outJRTFo15qWf+fZelblyyNbzAt0U5x2qZBhRQUeRXXxh8TLcmO38CX8gztDMr/wDxNdp4I8Uaj4kgmbUdJk0qSMj5JM/1roLhLllPkSop7bxmvOPir8TdU+F9lZXUtta38NxN5XG5WHHpQNJydkdt4t8LWHjTw/e6PqUQms7qMo6kdPce9fn18XfgHqfwq1f7POU1DSJcm0uk+8v+yy9uh/I19OXnx+1DxR8L9V8R6Pp5tRZgHzCd3Py9AD83DZ/CvkD4i/HDXPF2sQDWriSaGElVfPy891WuXEOEYczNYq6d9jz+DW5fB91OkcRaKbcwB3YB9apab46RtYSV0EwBDlW4BX+7XVfEjw/A/h+LUIJBK+zoB94bev8A7LXh0WpBLmN0fgHv/DXmXU1ojgkoPZH0h8VPG3hbxnp2mR6RpCaZeRBWeXYA27+Lp1r2b9mr9ouPwN4afQvEHlpbwAmzZT/GW+7Xx1YTC4USJyOM/wC1XV2V8i2biUlvLHyFqJV3SklFE3tZI+z/ABP+1/d/aBHpVlCioeS4bLfmvFY13+074l8ayx6dp8Mdr5u2J1t/mfca+cPh3Yan431D7FZks4G88fMF3bfmr6n+G/hLwN8JIodQ17Uo7rV9xfy96PKp9Co/3tv6V6tD2lZc0tEbyrK1kj3f4TaFe6F4TiXUWdr2c+a+99x5rticV47afHW8nuGlTwdrD6b/AAzpAf8A9VenaFrtv4i02K9tg6xyD7kq7XQ+hFdThylKV9zVoqKSYR5z6ZoimEpbHapKJaKKKACiiigCGVxFGzkFgozgDJr4C/bJ+JsvibxTZaVbW11potw0O6X5Wl5bnb6Zr721O4ktNPnlhjEsqJlUJxuNfnx+0f4f8Uar46a61izikS7dHhSL76L91RjszfMP+A4ofws2pVPZJy6nkVj8PNctrNL2XRrudG/5axRu4cfwmr3iP4c6rYQWd/qcEaWd7bu9rsPzoR8vzfL97c3y19qfAXwpNYeHbbU5teSQNb/PZTRLtTHT5vT+lfJPxs+M2v6n8RB9oNskelXH7sKMJMob+723f5+7WdTDQULr7zy5VZ4mTtseOzwiBfLMgndPXnaaSHVYLZSLlEYP8u2UKVrq/HnjfTPFWox38elW2lps2mO2AG//AHsKteS+JLl9RvIorLLSSP8Au1UZ/hzXjSjUUuVPQzhGd9Wdp4D1Cz8I/FTTNYvUFxYAMjxbM/LivZbr9oU23h3TtC0oRNeWt7NcWN0Su+EOzfwn/fb5vu18yLqUsTRGeMrLENuxuGJr0a907w/f+F9O1nS7svqs3zTQHG0fNht3p8u71rRVZUt1cuSaknuXvFup3drdv/agkW7k+eR3+8+f4q8s1641HWeC5ngTLR7s8L/u/wC7XSXryalKkkskkrr3lcucD+Hmqd5rCXEctvbgKfuvzmuWnJRm5Ldm7qK1ji7DTBdzFJ0LAffFadt4Wgnj8vY+8Hht+FxWpbWOFJAPzDcSPSob2/FkgRCWPP0Fdbk3pE5eaTdok1r4ajtY+bjn7oxVjUUFrbSW5+Yn71c5NrxaAyRvkg7Tt+7Ur6k8tsDIfmxXnzcr3JlB3uydbr7SCp6Y6fxVYsLb7BcwTuh8kH+Kq2jJBG4uZyFQ9nq1qWrR3ymOLCg/3a0hO713NYVFezIviD4kg1u8jjUs5RB87f8AfNc1pt/9geSSOPe4G35h92tJNEMjp5uSmev8VaUXg/8AtWzuRAfKuEjbBzj/AL6au1+8rs1lLSyOJt4jJcAP913+70qrd/6PcFCCoBrc0LT5dRvBFIf3pXgH727+7WTrlnPbXBjlwrqdpX+IVCupWRkm7lwS27p8vzPj+IU6MC6k8reM+n92sW3fZ8h7VseHvszXkjzuFl2bUDGuxSuaXRobbzSlMcADxqf4qWPUp5JShBwfmNbRuRyI9yn+8aqR2w2Ekc55rnk03qc91e7HWecOSC2f/HakgcucFN8Hqh+arFnambGz5cdVao44kWX5J/KdPm2P/FWanyyuhN3dkfbH/BPr4i6X4RXxLp3iHVY7J5zCLX7Q5G8Lu/8Aih+vvV39uv4Qat4o1iz8b+F/Ds+qW1ra77u4tzvEnzc4Xrx97gdcmvjvwzrc9h9ruZZCqcKEx/49X0Pqf7Y3jax+GR8O2dpDPGbfyUviWMw3D/vn5a9inUjOOrOujdW1PLfgh44svDfjzwvquv24XRvtey4hmTeojK4ZmX/Zr2T9sX9lbStJ0yL4r/DNYbbRZER9QsdPULEEP3ZUUfLt/vD8a+b/AApqWr32pz6RYWEWs3N/aG1SzTCYY/NuVj/dCt/9jXV6D+0/4q8E/CHxB8LdV06RnuS8Spf5VrdW/hVdv975u1UlzKz2KTtUt0ML4Zya/wCFfHtprHhyCK41m2jPkCXaV+Zfdl/2h94ferN+K/jGyh0/T5Nc0a6sPG63dw99I8YH2iKQ5X3+X5du77vzbfvVb027/tLw94fu9MDT+IHZ7WdId3zfP8iMvqoVf++qk+P37M3jnwv8MJ/F/ibT54RM8RgnhfzNg9JV2tt+X7rblX+HbWEYqF1J7mqh77a2OHsoxJcJIgDpKA2017nLf2+k/A3RtVg1SNdUsL2Z/sLbQ4Pms2W/3um7/aWuE/Zm+HVt8ZbC0ivLuSzuLYld0XKkhdzK/wDF93b825a1PhnYaFqHjnWPCfieKVdOu/8ARbGfOWimL7d65+X7rfxf3VqfYqSv0MZxs9djA8V65FretSavbxxwW90FYoD/ABqvzbf9mqoiGsWMZeJVWEemN/8AjX0jr37AeteE9d0aC68QCfwxczpa+fCP3sLN90FW/h/p/drgvjt8Obb4Q6xd+E7a9OqRLAl1DeOgV337l2t/u7W/76rlqYbl1RjyXfunkG6O6iBt0VQCVCr3xVKfIEmxXgkjPzoR92rOgafeXOplLZyuB5uwfxEVQ8SPcWc7+ZutwTtfft2v+VYQs3y3Eo3djqvDfii41rw7Loct7L9ijdnEGfkz/n/0KuZt9IFt4mt5EBcQScqw+UrVHTbmWykjnA3CR1+ZfunmvRNRuoLzXE1CytvIgOxgj/dbaNrf99GoqVJU3rsVzcisSeLY47C8tL6TUIr+OZE5g4K/3QzV6l8S/hje/DnQvC+v2F2J/D+swq7pMmfs02FLI3+z/wDE15f8Rks5tYjn0uzFvBfxxKI1RQm/plf97/0JWr9EPgt4UsPHH7MkWmCHdcXemTWbwzHIjmwwU4P3Sco3416UY+1ggve1j4D8beML3xL5d3e3El09pDsTd910Xt719jf8E/8AVL/VND8QzXcvmRvJEERusYUYX/vpSP8AvmvjnRfBb3PxFvfCGvytpP2BJlmdyBtdSqoGz2+Za9V+D/xNvfgnrOnwQo0i7jHPIPuTJuZsfrW1JOKakOa5LXP0wHIoIxWZ4f1Rdc0ezvl2+XcxrKpQ5BBFanQVqdUXdC1FBbpbRLFGNqL0HpUtITigowPGtu76FLcwgfaLJhdxZ9U5P6ZrXtbqO+toriFg8Mqh0YdwalbY+Y2wcj7vtXIeGZW8Pape+Hrhz9niH2iwkkP3of4lz/sGgDO+IXhayubN9TmhjF1Bf2zrPsG/y9yJsz6fM3Feh9BXA/E6/F98M9SmtXDmZ0WJ17/vlAP6V1uk3FxLpNpJdp5d0Yl85SMYfHzfrR5CSuecfFf4k2Hw8+HniZry5hhv1W4htoC/zyPIGaIAfRv0r86bOw1HVb153jluJLja9xxl0XO5i3tXqnx/8Z2fxF+N2rNBIrWdjss4n3/K7J3/ABavon4M/ByDwh8HPEN3qcAub/WrN53SZQwRFRjHgEdeh/BcUNR5lJLpvc6p/uopLdnv2gaXZaNo1jZadCkFhBEqQJH91UxWg8QfGeoOQfSs3SZEgsLa2Ad/Ito/nxkEbf16VqBsrmlscwfxU6is2x1aO9vLy22FJbVwrA989DTA0qimYxwuw6gE0kb7iwJXIODg/lWb4p1OPSdAvbmQ4ATYPq3A/nQBb0xJI9PtVmOZREm8/wC1jmrtIvTpiloAKKjd9vA5Y9BTxnHPWgBaKKjj3bBvxu/2elAElFFQTxmeGSMO0RYEb1+8PcUAfOP7W3xGjj0GDwro1zJNrUtwjTpb/NsTDDY2O5LLxXefBD4VQeDfhjFpeowJJfalGZNQJGSd4+4T/srx9c1uaH8GPDGjXjXj2X2++d/Ma5uzvYtXe0XdkiuZ2sfKPxd13RfEFte+EtWml0+08K28nkEna1zcD5Lcf98Af725u1eLfGbxH8QfiCPCY1XTZraS5k8nTcoo837qt8n3vmyp3fxfw/7P0lqnwx0fx9+0bdahe2sklnZ2STOjjMVzMjBPyGRle+Pem/tXT6F4b0nSPFzXMX/CSaDdRS2Fo0gxJ82WUr24+bd/s0NOWkSGrfCanwg+Avhf4WeEbW48Q2Wn3GtyHzLu9vlRwsjfwqW4FZ3j/wDaS8FfCbxHcWUdh/ak8saTrNpyoUQN8uzcP91m/wCBV8u/Fn9rnxP8TPCcuirbWlikjIZPIZt2ffivP/AXgAfECC9u9V8RyaXbWMkduf3ZkyX/AOBf41cYxgu7FeO73E+LXxPj8RfE/UfGGmaf9gM8kU0EAxujdP4/+BMua73w78erC7+AviDwhqFuzajeztcm6RFCxvvV/u+nyn3+avP/AIvfDcfDzW9PjiuJb/Sry33W99LbmNZiOuxu9ZngP4car40stYk0uOPNhGspSaTHm5+6F/75b/vlq4JVKik+aJzSqLms0dP8TP2u/Fni7Q7LRdJl/s3R7WBYXeJyGlG3b/s15HDdy2v+l3HzykszlzuyzVkHFzbSk/6OTuR1b7yGu5+Is0es3eiOmkHRvtOmxKjgL/pnk7leTIX73+z/AOy1lOU6nu2shTvNctjz/XNbvdb1dL3DpPCixR/3dorI15pZDJcXoLtKG3s/3iT/AOzV0RT7OQA5Z1PSsDxJDe/2lZie3lt4pf30DlG2vj723/x37tVCTvZDWsbI+2fjpqHhPTv2KPAlw9jZX+qRwW9pFLsVpoC8TMxU4/vBf/11137Kf7VHg1/BUGm+IXh06exRWgeZQdu1MYHHHHf/AGq+SPDfgvVfGHwz1DxTffab/wAI6NIlpPFDOoaM/LhtpXDL933/ACpG8JHS/C9rrP2Rv7EvZPJjuXw6udzKqtj3VvvVu6ihJKSuzNTjCKidPYaD4a+P/wC1tqVrA407RNbv7gQm3TAyVb94q/7RX/x7+Ht317+zH4X+Bfj+fSPibef2p4W1W1J0zU0kdHidT9xvRv8Ax37v4ePaVZnwT4rsNZ0i8j+22LpcQyIOjddjrV/9on4y+LfjIun3OrTQn7Cpigt4o/lXftyfUltq/wDfNXTlCbcr2NU1U1b0PPryHR/DPxRs73T5Zb/SNI1QTWpXAlmjR9yFvu/+y16R8Ufirp/xS1O81/8As+PTdQuim+JEX59q7d24Vxvxa+CeofCTwN4A8Sz6mNSt/FEe94Xh2/ZjhWX5+/B/8drhbAy3KSvGN3lfMBUPS5ThHfcv6bZxX+qpFd3CILmQLJk/MIs4Yqten6n4/wDENkX8Iaf4kur/AMJ22xbcP8nyfMPu7fvfe+biuI1vxP4fufhR4U0ez0+R/EunXEtxfX5hA80S/ei3feO3cP8AvmmWmj3d74aOoyXc3meZ5SbeX8pVXaWzzVwdtTWFm+YsalfwW2sJp/mG3TAZLbGPNLH5dvqtXLyzTRDrd5rFuyiG0liEAfCtIeE3f3lztrsvDHxF0z4q/EjwxcazpdhpeiaLaXNvHvcOrHYwXzXKrwp+Za85+J9zc2Hhuzt5YJUN/cfud6H99CpbY6567tq1XM27ClLWyO30z4Kaj4X8HeE31G8it7TxRBLdWl0Gb91iLfh/u/e3V51FPf22n3N7cu6RWJWIFRhfruNe9eOvFR8UfCrwvaXIjgk0SSOKCND8zqwVPu9goWvL5baC8/0bZHPHLIEdHGUdWb5m2/rQnaSIlNxR9L/8E9PAcGveEvE3iXTtQ8rX7hntZUlj3o0Tc7G7jPy89q+mPit+yx4W+JPho/YdMh0DxCkQaC7jJGX/ALk237/pv5Ydeeh+b/g34IuB8RdbPwe1/ZZ2Wn2989hcMwR7j7kkIJ+70/i/vY+Va+sfgv8AGiD4i2MtlqCCw8Q2T+VdWz/JlwcHA/pVqKceYzpy5m7n51fFPwZ4g+Gl5piXtnJFb3wlRHlJCiaJ9kqf8Bb+LpXv37HnwRl8Saqvju+kKQaS/l6dBnAknCgln9APl96+mPE/wV0Hxd8QG1bxBaHVrFrNlgtLliYYJsgO6r/CWG05HdWNY/7Nuly+BdEuvB9/ELa9gkN9ACy5lgk6Hj0xisnC7XLsbNNNI9AtPDXh7WbtfEtzotmdVZdss88SvLGyfIy7j6bSKtadonn602tXoEl2VMVuh6W0foP9s/xH8Kp24uY/GkthEp/sY2vnS7V4Fzv+6W/2k+bb/jXXNWljU8g/ar0C1134Ja6J4RJNamGa3bHKP5qL8v1DFf8AgVeKfH79m3RvGfwV8R+OvFOmR2/i630hri3Wy/drbBEyiN/fP97+H0HevrDxL4bt/FMFpb3RzbQ3SXMkJGVm2Zwre27af+A1h/GXQdR8U/DHxJo2lRLNf6jaNaIjkYw/ysef9ktVIOlj8ToNRn0qGeVIhcXEkYXyc4x/tLX3T+z5+yR4UuvgXd+L/iG/2691SxM8czykfY12Ns2H+/8AMPxwuPlr1v4QfsU+HfAfgfWbfV7a21vxFqts8TS3CB4rfj5NmR1U4O7tgbfVuA/b18YQfBz4C+Gfh9pbSfabrZGk6HG2OJcN/wB9Fv50oRcp+Riubmstj4l+EfjSDwNr2oapq9v/AG4ZLSW1t4ZnBVEPy91/iHy/7Ksy/wAVct4I8B6r4r0fxI/h+OO4fRbJr66t5hhjFu+dV91Dbv8AgLVX17wrqGheGvCGqmUfY9eeRQ7fwBGUMf8Ad+9/3zXtHwb1XT/hr4i8Ua/plhKmgazAbSCG7fqrp8//AI9u2/7NOVm7LYqSWyMbwv8AECfxP8LbLwhexfYrDT/n3ujBizK275u+7c1el+DvD3hj4YNoeq6/o6LpetWkz2kSuZH8wbRllPT/AL6rS/Z00fQ9V1uz0/xJ4ffVPCevf6Pa3DIxeORC23bs+bczL93/AGv9mpvAnwh/4X98WvGuiya3qGg6P4aFx/ZtvdK2+3G9giNv+7tVV3Drhfak1fYSdtzAg8WyXAi0uIo6SybQpRRuFdH8BPEVnY/tDzwazPs0O1BLvL9zOFxu/wCBf+g1gar8Kb2y/Zz0bx3pdlPf6smpzQ3UiZLLEA5Vv9lV2j/OK474f2dprHw18QarrMe+cPtgdCyMh+ZmPHXllrmlZP3jZNSWh6l8RbPw3eeMZfFOtm38Qpf6lfWmo2EOH2wbP9GlRey/L/E392vlqDTdQ1aKLTIpN81s5UMv3gEPy9f9muyubu5sEkk4U3C7d6n74/hrmpHi0S6FyLvabiTbsJG4GsuZXtBGLunoe4+BPFFxf2Wl+WhinsJDE/8Ae2KvSsb9qK+s9N8WW32eQvJqlqG3J91nTcN6r/D61xqeMP7E0qV4n8q5LhUdHxtH8W7/AIFVDx14gu/GHjbw5rEcBn0/TIEtZJNjGJ5G3b1X3ZWraEJpuTOpOPJrucZD4I13/hHbbxHbafMtlczGK3ncfurhkb5lb/Z616JqXibTYPDd7p32ZZ79riN4bknDIg+8v/jvyr/tV6X8SZtV8F/Dnw14LvbS1gs5s6laRpzcW/8Ae3/3S29vu/L/AOg15Y+iRL9nc7ZZJfkAb+H1rmxFRxascsm07o7Sy8YINIERSOLy03b2714/8RvFQ8bahFpiRmK2jT76DHP+Wrf8fzS+FNFtryJ/Pjn+RFQ/df7vzVL4X+FEfiO50q3mv/7OR42e6uHGdhYM23+Hvt/i/wCBVw0qdOk/aS3Zo6nLHmkTx6217q0s66eLKe205JRshZNw/wCem7b/ABM3/oK1q6jq48T/AA6S5c+bLp0yO4QqWzv6r/wFmauk+JF/4e8P/CvSLjSnk/4SWxQaVrc/zCGa2IaNfkP93chXgfd/2q83+B3hbUfGeqaL4MsIzNPq900YZuEVFPzM3/Af/Zq9KEYpe0a0MlO0eZnolr8Mr+/+DNx8VJL0vb2l8LSTTWTDLGR9/d3O5k+X/arH0qGVrzToIkZknm+9H3Lc4r76/aJ0rwl8Jv2a4PDl3p4utNMlvZRRoMO0gy3mf+OH88V8pfB3whDH8WfDPhPW4BHDHcw3X2nf96N03JtZl/2trf7S1vTpSk1KXUltxjzNnYS+CPFV7468HeG73T7rw9rDOLL+0sf6y0k+9tx1Cru/i+X/AGWrm/2kfgyf2VpdPuNH1STVdL1QSLaQXMfzxTDr09N6t/Sv0M17R9M1mysLC8s5b9kcCJ4gQ8JHHmb/AOH8+fevEfiZ4VPxz+MWh+G7aB7bSvBDG8uLuVd6yTsEKRj8l6nP3vxudOE1axUIt6s+J/h38NPE/jG1to9DgafW9Pt5tSnWX5Wkj+Xen1Zvu/xbqueLdbi1bwkl7pURgRwjTux7n7yf+hV9c/ALwjq8PxF8beJNQtrfw75Mr211aE/cYp/D25YK27dzmvAx8M9N8Q/tEa14B0DUbf8A4Q/WpI53uoR54tn2b9q4bbu3/L97/wAeWuf6tG6sOdmrn0B+yx4H0/xj8EPD7Ts9pFZXTTCRAu95lb72SOP4frXoHxO+Eml+J7Ca8s9DOoa4ZE866k/dvKgPT0PauU/Z+sE+C/iDWvAGq6gJGhkRrK7kYiOdCFZVwejYI+nzfe619BG/ZLgpNGU2IZfk+biuy3bYmmtD5B+Inh2y+PNlqV74inOmweENPmTTEUqn2mdVzL85X+EKn3f7ytXl3wx0B/CHh678QR2EN7oGmJHsNzD+6vS77G69Tubc3+61d38ZviJ4S1j9n7VbG5u4l15dXkuIUths/eu7bmX2Ks3HtXm7+OY/EOh+HNEtgkfhvQY0eSyL/vb2bKsybR1Zmb7v3vvVPLyu5q433PfvjJrOvrZWWp+C9SOnaHqkP2q9mJ8uFiwRcq//AKF/d/iqH9mT432vh+0k8L6+4hneR7gSd0P8W8/7q5zXb/COO2+Mfw5TTtUsP7H0K2Zrf+wwf3h2n+NzzjPsvNec+NPDXhv4G6pq1h/ZsrNrlvF/Zt3kGW2aKVt3Ldvu9Oo2+tN67E2u7o6f40+AdJ+L9z4g1fR70R6tpthHd2mown9zMqKzGNz6/wC1/D/wHFfHfxJ+JFz8QfBdpqFpeQJJpll/ZU1nKhMrJNtWV0/3dq+vy/N8vy17FceIU0r4b+OdUn1mezSHEVhYQzqizGZdsp9+fvf8C/D5sv8AS7ibwi6aNp13dG2Tzb65tYGdVx/Fu/vLQ1pZGtu57n+zl8QtC8LaDb+Xp8V/cvA9lcWk/G5CVVfmpPEvgOP4e/FSPweYjc6H9vt9TSdpCPtNs211jZPuvsf+L73ytXJ/CTXvD3i7wVYaXERpur6Tb7nnxhZOOrf7Tdf96vQL+8M3hjwnqMmorcamuqeVI/35UjiDbPouN3y/3tv92sZXashctyt8XJYvB0MetW2h2+naFrUlzpTxWyBFkk2ZRnXt91tu3+JWrlPgD4P0/wASeKNN0PxRvTw3Eks1xCJGRpm2Nsww2t8vymtD49jVfFdlpAN/Fa2VrOHSwY43FQwz/wCPNXBwtqI0xU8qdXtw7PJD/Cv+z+FedOC54vsU43dmXNQ1zw9p3hjTINDtxBrOkX9ygvBtK3MTO23cR8xKjbtZv7tOsUPxM8VaB4b8LaVOup3+5LuW/nUW5Xqz8Nx/F/tf3d26vLLS6hmeS2st/wC7ZmKYaur0F9V8Ef2H4hiv1invxMqNan54djLuD+jNuX+KnV5edO2hyz9167Hr3xA+0J4is/Auo+HF1nxroM6PBcWB3o8ezf5TZ28fN97+HbXR/wDC6tI1v4Xa3b3uoyab4+tY/KspJw6PHGPlaDdt27ccf73zNXFaN4uuPCXxC/4SDWoLtdbEfnTF33zXEbrtVwS3O3avy1yPjbWR498Ux6jew29qhj8l3x8zJu3Zf1bvW3tacE5CTjfQ9V/ZY8ZaR4E8Q3F/rUsUqRQ71wcHIHDJ7/M/y/3Wr6e+Enxn1b4oaNr8mg2dtJHZTzeRNezsd2WLImFXceuM/wCzX57W3w6n1LxLd2HhTU4boqOFuZj9nlx97Z8rfN2/u11nw3+MN/4O0bWNBi8zS7u/C796NGyOO6f7rVpSxNNrXcfMo6H13ovgywvPgxqVlotpFeeOryb/AEnYgE8EwnB+b/nkgA9lrwLxB8SPF899rnwr8U7JdTnuoIXuZ3aZ1G5XX972TG1vm+7/AHVatXwb8f7nwVFbvY4TVZIGiuLmRN/2nBzuKnptryXTPt/xL+IfiDW9d1n7EbtHuPtWVG9k27QvpuH1+792nPFQjHRhKpaN0S/E68vdJ12z8MSSCLW/Dk0iB7QmRpmcIUKttz93b/la9msf21U+Hnw/s9IsvDy2FxbRCOBLqXcdxznd6ksd2a+ZdY8QvpnxGeXRJZbzVbtxCkk0m9kyqhQ7HgbQf+A/981i6laXtp4guLfWZUnuC+2RxM0ibunysainiFB80jGLtLnZ0UnjP4gfF74gahfWn2nUdXPznyRv2RL/ALX3UX/e+X+9Vy0+JkmsaY9vql2W0a0uF86wk4R2VvmDKOtHhj4z3vwq8OGz0N1g1e9haKeJo8+dhm2OzfRv/Hq858K6bHbQCC4x5ckitIv8JatZV3Nc5rdy96x9PeFZvBHjHxbqOmeKIg2kL4fbTPDr6mifIrbT5m7bt3r0V1/hVf4q4LxL4e8HeBvjbYeHvC8h1Hw9f2KSzo7k+TMC25+W4/8Asv8AgNVvFM1nPoMt7eWs91ZRhbeOe3x/ozN8qO3+7Xkvh7UtQ0TWTLHJHPqk0Zh82YZUjb0X0rmnOLpvoKUIyV+p6H4khs72PWR9kL2mnXf2V9SVMJvO75FYf5X5f7y1v+BvFPgTw/4mF3FoxurS6tHsjZ6qfMitnba3mLv3E8qv+z977tcp8PdUF3ourWmqwNFZahcI1xCef3gOd6r/ALW1f++a2PGXwi1FdHt/G8RiXSzdramFJPneNG+9t9Pvf7XytXnUqm6exipte6WfjXo7/Do6VZaHqmoXvg7WLFLgpcSHYrhlO1VHy/Kdrd/4fmrgbrxT/aroQ0l0Bj51rpPiLr1x418O23h+8k3x6a7Lbuo+dFO3+L+7hVrm9O02LQHgs45D5cqfO/WrrzStA0UUnfoU77WI5bmOCCORt3yvlfly3+1WZ4k8q1CQIm6VdrHb/B/9lW7rOkW+iwpJBKs5PTB3baxk063vLkO+cn5THmuNQbleA52k7I0dIT7Tb2c+87M8qv8AOtvX2jk1EyxpsKRBAV+6R/C1ZFpYy2JPlAeVH9wj7uazdY8SapMktvLboOeGz3/pW3sne9yEnexZ88XdhfwTvC2o3M6l5GTLsv8Ad9q1boPa6dFBuKRqA2/Ncza6FeSSRXaSRzo43GNPvpXRa9YJDviF6b+IxBsGPDLu7bd1Ooml7rJbtsY9xG82o2jo4ePGfl5VxXRweEhqmkyQR2bXDzHaXxnj+If7tR6JpUT6JcXGAkgjLQvJnbkdv+BVWtdf1O20a2kt5GQyP8+w/wDoNRGnJpu5CpSk7staDpsmieXaXMuyeyB2PcJ0rc8JeG9O8UazbwanqEdnYTyO9xdPtCqmxmwv8I/hFc9rtxIyxGRwrtHudmP/AKFVzRLgf2clvAQ0cY4xRTTvds1UknZsZ4a8NjW9V1Owu4hdRaLulhkiLf6Qgfajqx/76p+q6x/YM6Si2WWKQFSr/dBq5pAvLLw/d6zZG832zN500UbOkY/2j03Vxety3d3M0AJuDjzXV2+Yp/EaVSKvq9Cbu+p2n2ywntvMls43AG5JMcof7y1zj6zBbW88cCJ5meZMZxVPTdSN5psgicsZBtH+y1GhQS28M8cp3BScb+d+6sPZpXlcrZXM2XxhbyOlplpXiGxHcfNt7/rWnf6r9t0W2sPPMsUQZiMetS2ei2VyUgmNvZ7n5uXTO3u26qKaDI+g3l3bzjPKwPnO8qem36V3R/eopu5lmEJZiCB5HOd3mO3zVek0FLfRd4uWS/Eiyhw//jtO02OBLaN3Y787X804ZzWta28UsslzOiywDKiDJFPlaWpUYW1Zh2mv/KYpJY1eU7Pm/irW0qHS7ya4S9lCSAL5LsfkY/7XtWS+npLAI0iRgPmDqPmNNSB3067+0RquU6daz5oSmRJq+heeb+zbqa2knjntiWXEPK8/xLWJ4h1jdbaRZ28eyCwfagX7zD+Kt/QdPjvVAxtB+Xj+GoLnTfsmsW5+yFnhLOZc+natU4qeg/iehRupn1u6URoV/jGeKhayvYLmB7hGWCQ7U2/dNbOoI+tX08kEYgi8v7yJsX610XjzS7my0HQ5LSUapFsRZHjOFhb5eP8AP91q2lUcLWKbcNjitZuJdLmNol150cYDmP8Au1bGY5LOe3Y+W43hv4Tuq3d6bFO73ZmigyAoQ5LH/wCxqVZ5b+1FnLHGvkj920QxvWh1G0Pmur9THgsLzW9ac20HnPy20HoqruroU0siGOWWP976Hlc/7NJplnHpVsZH/wBF2SFd6n5qvosvnCO3dXyN8bE8VGsndkxjzO7KEUu6/lsExvk27Gf5ce1Omm/4R+aH7ayrs/1ikfKw+782aZqugGbXjaRyC7uY9rBxwN2N3/s1J4O0WPT9VS/8Tol5E7st2kJzuRfuMv8Au7qTaWrHezsTTQy37sbcKsCDcHPKsP4ajhsba8uR9oSJgpBRGHVvWug1LXtL1LxPq8mh2/8AxKDGiQlOFGEUMwXt/wDtVn6Lc6Bpslxc6hEJb1gVgO/OP+A1xVVO2q0MpptGv4li06C4tpLMlNw+ddmFJ/2aoTWnlGI2RRXON5m+6P8AdrGXV7nV4IJZIlit0d1tz/E4DctVyLUftN4iRhZSBuKf3lX/AGa53Tu/dFCF9iXxZNxH9olecF1y5P3lrp4DHfaRJbRxwqkqMomVB+fP3qyk02XWxH9oii8iQbtir92utufD0dtYIDcRrcDaqQw/O3P0/irysRUVKSjF6kzTTsc94a8B3Hjbxmml32u2+k6YIDKZnGHfavypu7D/AGvlr1Lxbpfh/wANfBTw3e6Y8P2u3nMN9DsXzZBIfvN3O1q4q4tlV7N5bY2t5YRmEtKhR/X5l/4FWDr2p38kfkGMvaMVw+flr0KOL9339wu4uzItVstX1aCa5iSRY4htC7gWdf8AZWo/CXgbVCun69HqkGkwTSSxeRyJt67uf4cHb83/AAL71b+j3wS2eOP5kPT+9WhbeJ4JIrjS9kcrxyByWHzI23+964asFmMpS5W9BSm5qzZz2iaV408Ma6fEOh6JJf2kUzrHK8GVdtzbivfG5f8AO2tO81LWLzTXu9V+2Ne3x/1JTYhLnaoX+HFWvHPxI8Q/8Ippeh6JcLaiGTadrsGOTu+b2/2axPE+panq9tBGb3zbuOeNiynDJzu3f+zV6tGvNK8HoxKHJsz0C217U/grqj2Wo6faXBubCSKO28wuyM4VW+jf99ferjYfCWonwHb63qOxtL88afCvmKZsf39o6DO5dv8As0fFTxAdEs9P1eW4TVtUvxthZyzuuPvMv+7/AHf9qvLJpNf1aa4SPzLWyH+lmbfsTePmVf8A2b5a2lJ11yylY3SnKx6zqp0rSfDIngAigiJUOg+bOP4q838Mazc+K/8AiYkbYAdiI3385rn/AO0tV1zw28ryyLZlwztKPun/ADurvPBemjwm+j29/FB5FwVvd1xJ99duVVvx2r/wKuKdOKXI3qZyXLIq+Jb9BZW40q9/tLWZZvIOnRRuXiC7vm4XPy/7v+7VF9eubG2jlP8ApCD/AJaRjFegaFo0vw81CXxD9rh1a7v4XfzUjYNBv7ben/7P+7XD3d9o+mWbwXpKxSB0CR/eTP8AGvr/ALtbUqFlaJsldXZpvcprGmxShHuPMAijtoR87u3ZV7lqral4Wk8JXN3Za7b3Oi6w0CzQwXo+aRD93p/la1fgh4q0/wAAp9o1CL7RcgJLbz79jAqfl25Vv/Qaq/tKfEL/AIXP4sk1mSzOnSRwJCj71OVUtuZV7fep1cLam5NGM4NamBotvLLrVpcSyFLTOHXOd49Ntev6X8P4PHL3N/e6/a6DZWluJUjaMZnPzcKvou3+GvFrCzv9Ttkgs5EiThd7n7orptB8dXPhjxJFZauiLZxhlk8zlGHpg/wsGrihy295kxlbcydS8Q3OpaVeXMaeRFDI8MAP8QHGf++q6HSvGFxpXg+S2+zwTvJavCWeP5hn720/8Crnb59L1XWNb8iUwWhut1rDEcr5f8P0/hp76vpVhDFp0jlpbh9qbe5q4VoxdrG6lF6sw7fWXu8QEyLLkbEX+Krlzb3Ml/bvcyeUExge/wDDWyk1p4WvoJ0MC3KAt/tJ/vf7Vb9nZ6X4/gubm2t5LOWOPzUkVjs3f7SnpXTUnpzQVjZxTV0yHT9XdpA7/v8A5tpGOw7Gs+QwXuo6mLyMPbn542YfKo//AGq1NKsrgR29k8ttp0Rk3TsU3uf+BVB4ktYHnltLC5Dxfd85hjd68V5M6dSSuZSvFXZo+APiofhW7SCyj1eOSF4VSZFOFbdt/wAKzJPF9v8AEDWE1C4thZ3NtD5MMLR7EjUn5vl3N/31WXf6HaafYSi91HfJCPNjXY26c/3Vwv8AFW/NqOl6pc6PPcaHDpdlaxtvgjJDXX3fmZjz8u2tnzezSkcvMZk01xa3EhgdIyvzB04qO9H9p2iGSQ7U2sT0+at/xXrentbjT7PTY4YrmYLHcSvmUJ1/9Bz/AN9UweHSPDDzOR9mR3Tzmf8Aj252/lWcU5aGt7LQZ4R0q3R3vDcLshxjd95mqHXtSuL3W/PjQyjy9h+lZnhyZL+5gjEZR9jNj02r8zV2MOj29hpclzc3h8+V1xHjDKv+fmq1Ss7yRv7XmhyMxdNil1iIvE6wRj5S57N6VHLe3Gmeb5bv5qllDjhv7tdL4v8AFumHwlp1haQC3ntZGZ3QjbLu+7u/76rg476S9uDvjCwZ4bf96sqmHXxWMNEQTalqE8MkdvZyTjuuVGKl8PWB/sm71TUY7TzPOESW2/c+31/9B/76b+7XRadfR6bq1vAlkJSxDPLKcKn/AAKszU9PS21O7+xhZf3jbO341yyahsS2m2cHrf2iPUwbSNct0R/u10WleEtXWOB9a1MpLKN4toh8sY/hDVJdaVc3V7aP5Ya5b5hsHpV1Ai3conQtc5Db2kbcn+ztp06jktC4XinbqMvdK0/wzqNpqD3EtwhRvMhbhUb+Flrl08TSOhdIH+f1+8B/u966DxRFcXISDyGl3hkMZHyhdrc1T0fRrOQJHf3P2fEZO7Gfn9K9zDpct5G0allYhsryWbPnptg2bgyjO6srXJtKupgGtzLKP9Xh8fNXZTarpdrpEFt9mDzq5Yzeo/utXB20X2nULm4nI/1jPGFrvpxV7oalrcq6Mp1CWe30sTW8q7sv6HH8Nd74K8LWHhiCCfUYv7WvNQtTC8zj5oud25f++W3f71czolncvciI4Xd8xbPX2r0/W9O0iz8EW12moTLqBn2SWaR/LsP8W7/P3v8AgVdkvdV0RU1V0en/ALV+paNY/A7wM2h+EpNIIuYWW9lSIEnacL8rbmLbd27b0H+1Xhuh/EQzeIxrupwRPLEhiMOz5XQrtYN/+zXbP4O8UeM/DOjz/YtS1zwxYCO+Ie4Yoh+9hV3ct/e/i+ZqwPibbXHjrw1YWGlizt7K1n839yixyuP4VZu+3/O6onKMtjOKUt0c94V8VeK7qaW40+8ubB7tyiW1g+3au75RXoWlTJ8P1S/u1mutc3hzZzqwdv4mavMtGNz4S1C2PljYknf7u7/9quwOrHWPGNzrOvXQWMWirGIY/m+X7g3H/eb5qTrttJbBztOx6m/xR8SeN/GE9xo+kayLiGxS1S3t4w6xL8332/2v/Za8Zh0C58Aa/b3N/pU+jRyXCxJ9rhYfN1+933ba7LwB8bNRsL6W2t9Uh0Z7tMSE4kYf7TKfvVwnxLvNTv49Osr7WINSEE0s0JjJLfN95my3/wATW8m2ld2LlFtXZb+IU8Gr6/d3Fs4dL4+aY1+6DVjUdcRLKOCwtigCch36vXH2V6Zm80kuUG2tSS9sNQ8PXdtp2n6rq3iMyI8bWwHkxKv3lb2+bO7/AHa5lH3k3sRo/dZ6XpPxQv8Awf4AFnqGnKttPMvl3sYYqH/ufd25+b5f96s+b4l65rmhXGnXer31vpU0i+ZHNcHZj+7tH8P+zXMaZ4w8U6rodt4f1XThcaJbTpM9o3CSYbfsb/ZrR0fU9MtNTv8A7Vo4ewuQyCymm3+Xu/uvt/zurWpi/Zr92zWStG0WaV38RU+GmriHw5ei6tJUVM2yDpt5V89fm3N8v/oVcRq2sXI8RWmp2+Yrtizp5aMfkXt/49/49WH8UvDFvolp9t0y0e1iyGAJ3qHU/KV9K9W+GejTaxo6apBaPAIrdf3r/wAHH3frXDVxLqRUm9Tnl7yS6nV6kl+nhXSPGmmac+m21hGsN/cQz7JS7bRvVR8x2/8Aszf3a848X3GnX8yS2CSpc53h3feWPzbjuqfxL4hub7RY7BLs/wBnyTJcSQrwr7fu7v8Avqtyzm0ibTLm7e2VnVPN+Tls47e3+7XLWxjcFFvUererPMpdbnuUijeKNHjf52A+au4m0S2/s6K7+0RLHs3EO/zL/e/WuUGgltSgu3jFrHcAMVPLp/wH+9trpZ4tMjgeK7uzBaZVftWPlX/eX/arypyUnoTrfUPCWq3Oga3Pd6Zd7opYdmzP8S7trf8Aj1c/cWV/bf2pqF/I115k3m5P8Wf7v+f71dV8NfDGr+ILnUbuzuLFLSAlDNJNgMnVTtP94f8AoLVRjB8QrqNvIhnKSfJsjbZgfLuVv+A/+PV20oXaTNYJ9djIjkD2YSL5ScMWrs/ha0mkzXlzbvH9sYbY0m44PG5a4ZrGWztgYzu8mRUPv83zV2ukQ6nqsJtLS3t1MI3+c/7vC/8Aj2Wr1qzhCjyo6JSSjZHXvZ3cDB5IxYeYd26X7zf8BqEaTAg+zpdiVc7sqaztSuDp7WyTymf5PvA/Kh/u0WDwF0uY4H342+dnIIr43EpxaaZxysd54R3+GNXgvBZRymIhzkZVk/usvevSviH4807x7apa/wBnafp8+wKLsZ3rz83y/wB3/vqvFrDU7+1nEtleyWqSDY6qA6uv+6VrpDNp0+kXD3durXoTdbyvwyOvbcP4WrvwlaPIoPc0SSiVxoOkafqVxH/bv9o3MTqzxvGPJz1+XK816F8KPAmoeMNU1TTPszwadcSJcT3MU3liPsdsX3e/p/ermfh1rFnF4itNT1uzil8rblUTK/K39010nxB+K8tt4gTVvDkC6OcfZ4xbtjzODlmX5ex/8dr3aDVJp82go3bu9j2Q/C/wy2k6v4Otr3U7qztI0ee2mvP3WT8yghdv1/CvjfWXvNDZ799Du4vDQmVBdQ7dhTOPlPb0/wB6u6tvht4r1Lw3qPjC88cWNqdSk/1LTOHdt3yq2Oh+Zfl+b7y1a0rwX4gtPC9pB4jtLm98O2MwuH3Am3b0DN/3zXq1OWpazNOZNWPGviTrtlp9tcXeh6ZKttOmyP7ciht7fxcfw/71W/AvxS8S/D/R0sNHuPs73SLv2/IucY3e3/AWr6G/aF8LfD66+G+n3Hh7RLeXWZXhazkhOUHzKxErDr8u771eP+LvCmq+BvD16b3T7K1sNTQWkKRSfaflZeqk7Tn7x+b+7XNNRw75ktQ9nyvmRF4etLK2tBd3HmzahcuZpJfM5WRv4q+nPC/gDxLocll4q/4SOPUbqG3CQwRR+duib723/vr3r4iu/EV3aW5sgDLaLHsSfflmGP516x8IviprEYt501oWH9n7mxKfkb5c7W/2WrXCyU25N6lpRvfqfb2i3Gv3l+32+1XbAuY7g4UM3cYrwf4veJvEnj/4p2ngKC6t9NgVkEzQOWDbv7x/4F92un0LXta+M3hW/wBYtbhH8h0iFmqlVb+98y8/981nfD34W2s3xp1HUZg8QigExti29VfdtKZr0XdrQVRvRI7rxbeeFfgn8O9/iBhqNtDD5MVrcKGE7Y+6qH5a/Onxz8OvEvhiQ+Lddso9NsvEd09xaImDgNuOGUdG2/Nt/wB7+L7v0h/wUFu9S1PxV4Q0XT/OkdLdrhI4Vy295do/9AFeFfHL/hLLzQPD/wDwmgvtOOjw/wCg2V1a+T5u4ojMrbedvy/7VDi7GyaSLXwK0TV9e+JWjxWfiCbw/Ecr50P3jmvsLwD8HdJ8N/FPVRqFy2uXlrB9q824TmUt6j7vFfCPgPWJ/D+uWV6srLHGVXCcEnd8oX8a/Q/4X+JZ9V1a98RJ4Z1QQajHDDFPIF3HYNp+833d38WfrWkV7t7mKk3ozrk0LTrrwNeTeJdKsY4/KmuLmN4E2RoAefb5Rmvzzew0dfgl4j1j+xni1WKbzbLUVmKLOivt2qv0Df8Aj3+zX2r+0tr/AIgn+Gd1pFhpE9o2sTR6ebpp04V2+YbUYn5gMfRjXlPjX9lHQ7j9n1SNRuLO60+1lupvtD5QMu5mXG7aOd3Pv+FSVUjaDseGfArUPEGt3k9xpWuS2F3bIbiGAP8AKcOqfKp/2mr6utfDvxFt9WsNR8Xapp2o2McTeRscgrnb/sL8x4rgP2M/hv4UHgSbVWnt5NaY+RGZJcPFg+n+01fQPjqPWh4IvJLiSyigs4DMzsuUlVV+797jPSrUnexhST5Ls6keO9HxaotyZJZsbUSNif5V0McySrlDkV5/8FPHVr468D2dxDIrTwr5U6KfutXZsGhmMzlGfG3anpQ1rY6Yyurl4gMpBGRXzp4Y1HWdH1iXw9o8saTzak8sj3IzsjDbcsv/AHzXu93qN6rxJa2Dzhj88nmKoQfj1rPt9HuLO9uriW2hukuG3s+wCRP9n3FTYt67HiWuaRd+KPitfaq9n/wkNhoVugNy5SNEbazMVXv/APY18j+IfE9zqs8vmz3M9s07PBG/z4/u/j/DX2f+0v8AESw+GXgu80vS4o4Na1uNrdFjwrBOd7/98s3NfIPw/wBF0rxH4w0fTtVuDBZyTIr7GwzfjUpa3RLXKj3v9mzwN4ngY62mgxRwMGRZrybZlujMij8q9O8I+E/F1v4t1OW7kj3QxE2vnTNIsbNnvXXX2rWHw10m2s7PSry501YyfOhZnTPfd1Pas8fFG00eeTVL60uE0q8jiMM1r+9RX+bh+m1jx/3zRZbszsr3OU8J+N30K6m8FeK7l9G1iR/MS9Uho5FY/Lz0+aq/jjwr4f0CW6vL/wAU3dxdRRtNDZX7g211kfcVR/3z7VDJ8UfDmp+KL2a58C3d/qdxGq2LXVvHIrBS3U/Ns+ZuSu771bfgb4UBLJ/+En0DTtQ1C6m82KfzMhU9PwHartpcV30PM/HPhuy8V/CvV7zQrPS9Gku8LDb20ALxN94sW6jjj7v3q8z+EX7IUnxC0u41e514aLMJjF5UMIkTA6k7m5r7U1fwZo+kaBcrpfhqxlufLYRRpbr98j16ivnj4SeCfCmjX9xpniu6vrfVnuZQbaSUx2/y+pHSocE9RyjzbnG65+zdovw7j1jX9R1O6tLq0Vfseq2DmNJPl+VQP7x+7t+7/wB9V8z2ukX+ueKH1DxJDdtPdf6+UOA7kDC/98jb/DX3P8TfAejeKlm0XTNSuovCWjwG/u1t7ouvnD5lVGO76sK+Stc0+PxRm50fVJFl3+aUuNo+Qd9w2/LXNWjdWQ+VJaHD6rrb+FppLL7RIob5BHMQWH+9ha4O/R7a5kF4IncvuUw/dqvqutf2xrcm93l8194dz/n+7V68sPtlpJvt5ZwAuPLBP/jtc3sOVaEPayNPw9psGqpLJ5qRSkhUZ0/h/wB6sl47jTtbvLQ3AdIZPlcD5T/tba9D+EeoWekvcpqDwrJ5DxYdPmXK/wCDVw1/YyT6lqFyh225kCpLWTp66mMlYlbxDca54gsEJ3pap5UaZY7Pm+bb/n+Ktu/+16LrMr286+Rs+Rk4ZXr0fw38OdP1v4ePrGjaQE1W0kZrsiZf9XjOdvr/APEtWJ8OfgBrHxb1/UHtNRnurS125CMB97+96/d+WkqN5qZhGT5tjZ+IPjnSNV+DkWlaRe6m2oSyRsdPvXWRE+dSzbuy/e/8d/4DS+Dnwsu/HV7ZWBvINOgkkSF7zZlgz7vl/wBndtxUvj/4LaB8Mzb2dxd3K+JTPtkgkfKtGu7d+Hy/eqz8NNY1XR7xJNL0DVriITeaLq0tXK7R82V/3fvV3KF3dqx088ZNJnU/tUfAbVfhNo+j6zBm4sU/0e5eAkpI38Lt7/8AAa8kt/Hut6HotpHbwwywWMwuDJ9nHnIVZSu1+23bX0R8e/ij4t+Kng/TfBFtbSXUupyRytL5PlvwcgVh+NP2QtU+Gfwlv/EF5rs0mpz+SjaVw2XZhwrDbyPvY/2fy6YR0ubXjFWOh8UftBaz8XrLSVj0e6Ph7SR5tzcxwsBNPt+X/d2/3d3/ANbqfhXqnxF+O+oPOPEUejaFYnZ8uA3/AHwvBP8AvVi/Drx7rNp4Fs/Amr30GiT3UBiuHurZkmgX5gVXLKOn3W7btv8ADxzuteM4Lv8As/4ZeAkitdTN0sN3rdtu2yYXG767v++W+63zVpytsHLsXvjZ8XrL4beJNQ8KeF/s+s675Lrd3iL/ABlfm6fLn5tv/wATXBeDP2X/ABv4pvrTxD4n1i18P2d8FdLm4dT94ZVdv613/wAU/wBk7R/gl4BXxOdYu9X8VzXEUZlm4i3s3Le31PeqXiXVPFnjCDw14a13X9K8KmFHuI5M/MwHy/dHHRv4tv3W+aolfoWmzy79qGOXS/Enh/TdT8R2HiO0sEaUf2daCNUb5fvMN393/wBBrcfwNonxKh0iCw8Wf2XZ6ZbtNJDdQEM7N833uh/3f9mvL/iFbRWnjC90b+1x4hjjRWe8EeFbcW+T3+7/ALtdn8P7zwhonh28k1eTVWnPzfZLN0OV2+/P/AVrmnruJrW7OP8AFt1p0NqiW2s/2l5chVEiRtu0fxe33azdPuYNTs0+zo7o4ZSYj8rVWaKO/h8/7A9vatM7JbTffVMttVvVsV6ONR0qztTbaJ4chsogNoKhnlY/3tvauGpT6oL32POI9PvdNvI5dMs7nevylUhJV/4tzMF4rsL17nxbBG87rFcRIPkd9jGpfD3iS68N63eJp9xIl4uUkLDH3u3v/DXM+LVuYdXe9glefzXDSM46s33v/Hq1Uo1I8ki001Zmjcw75gZAUki/hQ/eqvCJblD5QP7w8tT7e2W5hikjIg8wc7q7X4YWE7+J4oDJE8XHKpnYv95c/wDAq4YUnCdkYVHZFfwdoF5r95aaHaahFZvM6oC4+bk7dytX0fqni/4ieAbjSPA/hTWv+Eg1TyApRkX/AEb0Xdu/9C9K8g+EWi+D9b+J0tl4gMn2e3f9zfQSbYt+f4v9nb/6DX1jqPwm8PeEPDN5rfg3yr3xFtRoZ4rldrfOvRRxivZp8ySTHT1R5vN8NfHemXeqfEjxrqiaVq0NuEQW8az/ACfKu3Yvctj8/wDvn5N1bUrvWPH+sS3Nw91e3Mm+SaSNo93bKg9B93/x2vsey/aI8QeDtXhs/GUE9pP5REcPk+Zv/wBoNt3f+PV8u/FXxxP4z+Ld5rsdp9itpkWKGOVMO2zd8zf99f8AoNarQ6EtLFPVfAF5aeBbvWzPHFp0BCmVTl1+Zf4dv+0v/fVZWg6leajIlhp2k3epXx2rGlnH5j49VWu6jEvxG0rSvDGr3Jt/DsTm4mNvH88r/wAKsw+bHzf521F8E4JPB/xiFvautk8NxtgSeQOxjzlVZv8AvmodNSeplJXdmel/DPwj8ctI0W5t7DQPsEE/zl9RRE2ep2tz2/u1y0F1ofwl0zVJdYs5brxQs7xIyzYiklzt3LleBuXP/stfRf7RH7RuifCjwPdL9tj1DxhdxPDBFbvnyM9X/wBnaPxzXy94A+Fen/Fm1n8Y+M/GttBZRp80KSKjj+6MOvK7V/u/7P8ADVJWVhqyOY1zT/Fen6bY6he6GYrC5/1bvOm6XcrHKqGz2b71S6J4b8X6ij7PBUyQSgKLm8zCv/fTqq7f+BV0PiH4l+C9LsNX0tLePxHJDlNOv5w2+PP8K/dH3tzfL/3zXoXhW5t/iB8OP7O0fxP4hTV/J8m30uPEkTn+ELnnbt/vN/8AE1DjZ3QpK5xVh8WPEvh22u/CGqXFzb242xSRWxFzsVtv3V+bn5vlZf4v9pa9t8Oan4T+HdlpN7pHiKe7kt4d8lhrFu6t935gvy/7WNv/AI9XjEfwu8S/AS/07WvFttYRrM+QxkVy+3cdr/7XP3v9qsTUPG+kfE74kXuq6pPd6XpCRpCgsRv37e275flb5jXVGW3MCZ9T6rc/ET9orQJ7DT7e28I+GZyyTXcrsZZ1DYZOP/iR9a0Ph9+x34X8IPDJqMv9uSodziaAIh/XNZHwd+K1tp3h2Cx0yz1R7ON2xM0DuuzPXbs6/d/i/vV1mofG+1u9at/Dx1GexmugA92bJo9n97ap5+hpS1ehp0uWfiL8JPBSwabHPpItbNpDC620jpnd939f51Z8Mfs2eDPCMpvdGtGW+IzFdSsGK859Oaz/ABZeXl94cvtODXWqrcuiWtzcRmNl+ZRkDaP5V6DpV+fCtpp2m6lIzZh4umGfmUZcN+fWgT1Z478Y/hp8Udb8h9N1G01a3jXHlRIkDr/6Dnt/F+FXtFu9b+GXwwv9X1K7H/CSzpFbxpf2zDZL0RN+75h1/Hk10fxg8cNo/hS41iz8V22maaI9hWBUluJnPG1M9D9P/r18VfEvxh8UfFWh2dzqtnq0HhawuBLHNeIyNKf4XZjt/wAtWN+V36EyjZXR6t/xMPDEeqzjxDpmr+Kb4+dPeGdH8t/m2Bc/7zfLt/8AZa4X4tfCi88F6fH4j8SfEK21TW79hjSoIn/e+y7f4V/vbcf99V4o9/d61qs87XM8F3IgWOFCRvO75drDr/DXvehfsn+OfEOiReIdY1SytvkEkccgleb0XjbUOSk9DByS66lfwrp+l6D8Obm8nsrW/wBUnJ8iOSeUMPvcMnRjjZ/30392vRPhvJ4/sNKt55Xis9HvJkh36f5btFyqudvzENj+9/s1r+F/DWtfs1aRa38kU2vXN82xrfyvxwrbdy+pH+zXoNr8R9b1e8tP+Ea8ESRXcv724l1BPJEi/wCyOP4v4v8AZq4J9TZbWYy8/ZT8I32+/sbq9GqSglr64dJzJu67wy8181fEXw54t1DW5/A+j3gl8vd9r+dI9g/iXf3P+zX2Fo+varbSaha+Jo4dBSYb0KDMWD95Q+7G7/GuEu/EfgNPFo0jQPD/APb080TLdXVsqO2e53P95uu6tXtYuytZnzb4E+Eul2rGPWNRN5Fa7lS3mnSOKV87du5fmx/u/wB2p/ENr/YPi6zf7TZQaOPkj0u2nZ88fMWz1Xcv3mavTPCfwq8FT+L/ABF/wk+oPpcVrOXg0qO5ZVRWPfuzfd+7Xf8AhL4baEmh61enw1p0sfzvaTXtuskoiU/L8x+bpuauaScXdGK5ovRnf6L8WNI1PRYTo1vc38+wJHbLt3FvQnPFeTatF498MXOq6vq1lZWWkS3TTIhmSRoctkLw3pTfAPii+8NeIzZ+GdLm1SwQbZ0s4GdIi3O0sq4XpXNfFv4la/471S4sZrS303Q9PfDx3By0rfdYr6/xL/wKidRJJvQ0lLlPHfjP8Q4/iHr8Eqyvq9xacIUGVx02ItfYHwhvPFOofDyxF1Db6HBFAFWeYZdh6147pmq+GviRfeF/Dei2lnpFtDMkt7JDEiTSuNoxuC/7386+g9c8ORaBbaPbQXottHtgFmhuiz+cFxgFvpxV0tVchSUtzjtY/Zx0PxbK+u3+sajq+sY81Lx3+Qbf4VX09Km0fx3q2kRWnh7XAdIjKbIrwp80sedvy5rrPGHxMtPDGgJNbW6XkkvyRpZNvX9B0pvhfw4/jKVPEfiWzikmKbLOzlTcsKdyR3Jrc0TO60mWCaxia3kSaE5w6dDVuONI1wgCj2qC1sYLFCkEYiQnO1OBVqpNAooooAKKKKACiiigAooooAKKKKACiiigAooooAKKKKACiiigAooooAKKKKACiiigAooooAKKKKACiiigAqCWCOVlZ0V2XlWYZxU9FAGZrUV5cWrRWccDSt/Hcjci/wDAe9eUa14Bn1TUZAbi0u5x/rHjg2BT/dwv+FeyXEIuIjGSyg9dhwaistOttNh8q2gSGP8AuoOtS1cpOx8t6x+zRrvirV1uLi4huwh3bXYwxD/Z27Wrb8EfArxlEZbXVNb+xaV5jMsdsfnbP/AfavedT8SWWjusDkvO54iHU/nXE+NNa8Q65plzb6S1vo9qY2aS7mJLkeiKOrU9lZE/Eec+KNC8C6frP9k6dpEniO/jTdOpuDsRv9t8fjWXo/wx0bVPEqXniG0jWOHbs061gCKm3d937v8A316VJ4avNc+EWg32rXGmxpbvL8t3eY86d89UTr83TNbnh/TPFvj2ca5qGnCwsZm37rp8SzcfLhAv3elRZXuJ3tYTxp4F0PxJoUtlbW39nwRgyww28e95diN8rev3q+Zf+Etg+Gc9zpX2Z3nB8ryXCybH/FWA+X+8tfTHxe0rxbPoI0vw1p0aSzDYUtQTKV9Xc8D/AHa+c4f2a7yzkuJ/GHjS10idf3siIjTyqx/vY2kt/srWLfLKxUnypNnU/H3W9KurpP7GH2XThHujCbkR3K/Myrgbfu+g+gr5T13ZaQOkh80g7q77x5c39y4M7vcRw4aMvt+U4x/7N/DXNeG/AWoeNrzy4o2YA7vRf97d6V49ablqkS66UOWJ5xpEdxFepJH5iEybgejDvXZ2e+whl8sFTJ8z/wC9VjXNCfwxr0lg8kTvCdsjRnK/99VFe3Zk8uOCPzVUdv4mrxva1p1eRHMr1HruQaUh1vUEsg7pI5+4B8zdq+iNA+GmsaZcvo+j6rN9okQNPFA7ou7arMrY/wA/3qtfAf4DX2t2tprl/o0z2AcMSkipu/H+7/8AXr0jxTbW3ga1mnj8yCS6L24RCS+773ze22vqKVBwhd7m8o20ieV6j4M8ReDJZ9Ut9Qm+T5TcpIDt5/vdzXm3iXXtQg1ZP7RDXRlLM8iyD5P9r7vJavRdK+HPiX4g2050eC5uLZ5DnfKQif3tueN1cD4k0DU/AWsvZ+ILDmMbhzlf+BZrkxN5QsxQad09yumswalY/ZHRJUzuRj/B/eqlJdvZp9n8t8bvkUDiuTOtPaXOIgfMY8Ljr838K1NrHibUbm7AvBJavGOGeHZj/d+Xaa4qUGiNL2PV/BPh3Rr65E2u3h063jw2UB3N/usFxUnjZtM0eZ00O4murM/ce4757/dWup+B+g3njmEXqT2ii0dWL3Kfupfu7tv/ANlVf486lbX2ryJbQ28CRP5KC2C7eO/H96umtZQuRGSU7Hmf/CZ3S6ZPp6SqsTvu2+Wu7d/vVH4aQ3eoRExGVHfbtX7w4/irTsvhjFeaD/bv9oRKZS0Xk5O87am8N6MmmXOYLkqqncE9+v3q5W3KKT2NHNSTSMbx94evLbV40MUsUWzaP7nzfxf+O1j3NtHb2oiMX73u9d5481CbWH82Q/6QAy8cL/Dt/wDQa4h7xIGBux5uflrza0Z+0SjsY8s3uVIbt7fhImbHQg4YUyaeQ8lyjkbd393P/s1TXOo24cBIzzWlZ6Nca1abrSzN1Gx2ZBxg1cKcpvUwfxamf4e+G9z481ZLOwmCXuGbY5whA/rWVP4Jm0W5e3nvBcFH27+le1eB/hX4j8C39lr5gNxZxEtunk8h8N975vm+X+H7tUPirLo3iy5F5b6V/Z0sY3Ptcli34cf/ALVd06ThBtM6I+9ojzzQvDNnNqttZXuofY7eVtv2vK7Rlfl6+/y1ZvLaTR7650yO/wD7Rs0P+vXcN3sy1r+GPh//AGpcW1lBbx+ZLueOOcf99GoNf8MXPh7VvKe0MEYBDyp91WXt7VzuVSUOWO50Uoe9cz7Oyd7kNv3E/Kc/3a+nv2d/hFpHiv7Zf6pn7NAgV16q+eP/AIoetfOmiafe6qsj21tJPBF/rJ4CPkX8a+mfhjoz6H4Wiv7DxfbWDXIMp06b593bKqOf4a6sJhnF81U6K8uRaHAftJfsran4PVPEmgSC6t4SWeIDHbn5at/APwv4f8WeEvEn9r28Ev8Aom5GkALj/Z/8eWvUfF3iXxrqvhK7Ny1vqVkIzgLD5bJt/irh/g98LL3xdomox6ffnSZ4irFCn393b6LXrckITXmcqmramKv7D9/qeiza9oWqoWl3umnTD72G+7ur538beEdQ0C/k0zU7NtOvU3b45fvDFfZln8SfGXwwmOifbrbUbWBynnPHjHf5RXgvxs1QeLNYF3fgC9kO7zsYzXFiqdBptbmlOKn7zPIdKEmmWBjlkDeZ1KivRfh74GvfEUPn2yG/t4zukbzAMDr9SNtcU+npuw7/ACY5df4f92vZfDXg549OfUNGlm+0bBvjhdgCB/eAbmvPoxjB87RDVndH2j8GvCfhvSvCFlLpNpbiYpieVVyfM/ir0dkDAg9CMYr887b43+IPCSGK0kls5Ef50bP9KZP+0/4sMvmPJsQf8tUnxhv7y/Ln/wAer2f7Vw8V7zsdEKcpq8mfTHiH4kSfBnx6bG9jaTw/fv5q45MbMe1afijxzo9l4t03X4Z1lt3RMOeAdysq/wDoVfEHjr41a74smt31N1uhFhAz7jxn5q2dU+IsmoaJaQA7Uih8rLndnlm/9mqnmFOcHOOwVYqKWp9veNLzRbnRwl/JBd6dfR7ShwWG7v8A7tfD/wASNKs/CXiiW0tDI1hI7tHLglNuf71V9H8fajFamP7Q7jsHdq9o8F654C8T+FJ7PX4wmoyBkNw6Z/3WRtv/AKFXPHE08S+WKscd+VW3PEbX4M6NrFpeanH4oVdQtU3i2hTHmn+783X/AD92vo/9mj4tN4P0238L+JbJrCJzutdQA+SXov5cda+d73wxbaJ4huP7PvDPaM/7l+jY9GWvrH9nnRE8UeHxPqA82O0jjFuVbjndnK/8Brvw1aM7wXQuGx5R+158JbifVIPGOgSi5iudxm8kfd7/ADY/hrwXw94yv9EhQbzvQ8BDjZ/wKv0s1jwjYS+HL60ltkeMxu4wcYbaea+IPiB8NtMvb8vB+68uRugHDA4rlxNCSmpxZ0x1TZ6h8Fv2hdQutOsbXUpxLbpOcSSDDld2MEn+7ivoPT/ivoesXS2lhP8Aabt/uw5AY18SWPwT1/W7C3GgXccEiP8Au1kLBn/3WFetfCT9lfxNp+o2994m1IW6xvu2QvmU/wDA+td1H2nKJWvc7D4pftIQaDC0FlBLFdQ5fIG//d6fyr438X/EO58e6zJqN4d90xO+TGM81+itr8G/B9lvkOi29xIer3I8z8ea/Ov4u+GNP8MfE/V9O0fEUZuDshHZs9V/+JrzMZGu4PXc7Iyi6clFWKS6htj5f/gNSz6yYowecJ1x3qfw78M/FHiNQ8Vt5Nvnc9zOMRBa5+7zYeZbSvmQZ6fd618PPKKzm51dDwHTk5O7N661y4j0Rp7YlHiHmoV+9VjTP2vvHGgWg8nVGkmhGxonyF2j6bq9E+Dfhzwv430TU9P1XbFcRRhodjsP725tvevIvH/wQtPD3iFzp86XVsCzJuPzD/7KvqMApYGFr3R3YZpy5SxbftY+NH8S/wBsR3ckdxn95h8IR/u7eW/75r6p/Zo+Kul/FY39t4iuIhfxuLiO3nOxsDcp3f8AfVfGtr4JS0R3EQR+5C1b0zQ7xb1JLeS4t2h+bfa7t+Pw+avap4v2j1V0ejUg2rs9v+PPwYs/E/jDX9X8JG1gt7GPz5kVv3T7j+n3WNeMeHPAusa9qSW+iWE11exndthTO3t97/gVegr4X8QaVpqagbm6SK7jCOC/zOo5+buf+BfLXQfCrx7L8M9blvLK2W7lmh8iQSINwwdylc+7NURlShVTasebUtdDtT+GPjr4eaFb6jq2mtbwn5vMhZTsOP4sfdr1P4LftGappOu2vhbxlHOEuGWK3u5x88ZP3Fb1/wA/jZv/ANrTRrrwxfafr+nPDdzRvECVzG5P3f8AP/66+Sfif8SD4h8QPdvHG0e9fmTCYH3V2/8AjtOpU9hPnUrp9BwTUW3sfpTceK9L03xdd2V7fQQfaLVGh3v9/JaoNG+LWh6t4jXQYLxGvlyHXp/Ovhb4H/GG0sPFtvea/KZbOzRWgm5d8qMKN3/AttZvxO+I0OreLZNZ06RrOdpi8JR9joN7Hdx3+au+GIhOPMiYSU3Y/Sa11m1vIZpEdR5LFZQT9wj1r8+f2nPjFqHi7xbNao4i0+2k2QR5+8K82/4W1rtncXEy31wiTRqkgEnyv83/AKDXT/s96Pp/xQ+LenWmubpE3NLtY/fXa24+w+UL/wACpOcar5Ys3hVjTi31Pef2a5NH1D4C+I5HnGwed5ltn7p2Y+79Nv5V8U/EDTUN7cGN2eNJ5CNr9t7bf/ia+k/2nfhafgm81/4Wvfs2k6wTFNp8XybR/dXH8Pt/8TXg/hvSbjxE4iS2Fxn5djcZP92qq++1C2plCD5ea+434USR+JL9ND1CWRo1Hz5J5G1vu1w/jnwwmieKpbKKTz158tsfKyg/M3/fNexp8KvE3h6W31CLwtqFltdfLmxnP/At3/s1dxo1p4Gv/Amp3viQLpviWF5FHmnD+avzJt7DduX5f96lDDKL1OZ2i7nz9o01kxjCEMka/OAfm/2vlrbtbG0vL+JPtIt7eQhS8nKou7720V6d8XfDHw817w1p2p6FJbrqEcaJe+S+d3yZbd6/NivGNO8H+KNXtp7vQtIutWsLf5pXtkY7Buxnb82f92ueWFvO4J3Vz1Twn4c8P6ZqeqCXxR9lljgRrea0QlnX+Ie5/h/4F/DX0N8HP2a/CXxB8JWPiK61fUbu9lyswSRfkcduVr4Ehvf3zxlw/O14nDc/7q17B8Ivjb4g+D+rwXOmXrSWEj7p7CU7kdPT/Zr0aaSSix+za1T1P018LeGJPDNpHax6jPdwRrtVJ8cflXRRIqZIAGfQVyPwy+I2l/FDwra65pjfu5BtlhP3oX7qa7IdKqXmXTViKVC8bY+92rF8LtP52qCdy2Lj5N3YbRXQVk29kLLW7iYN8l0ijb6Ouf6GoNrFy3vY7i5uIV+/AQH/ABGas4Fcb4a1dX8c+JtNkO2ceVOi+qbduf5Vz/x4+Jp+HnhtDAwW4uG27s8oPWlctRbdkbXxg8Vf8If4Gv79ZPKk4RHz0Jo+FXxMsPiX4Yi1C1kBuYwEuYf7j14h+1x4wju/htoAgudsd6ElfYc7tyqwDflWF+xr4v0vw74V1J7+cxtfXqwREZZfk3f/ABdEWnLlRjVmoR8z6p8Q65Y6Lp8j3zt5bKV2RjczfQV89+EPhjqOr/ElPGVkskWlRn93DekPv4+br0/+Kya+hLnU7X+z3u/luY1U7QoyW9q8y+JnjtdB+F48VW77UmnTKA7Nic5H1+WuhRdjmc5SXunkH7Wfj7wsujT6NaapLZeJrY43WZZNw2dwOOu0+vy46V8MQw3+s3KRSObiQnajsfmdq9m/ad1v4f6t4stLzwdc7riYbrrynYr8w3Meen8P+Wrt/wBnn9lyTx1oyeKWvbVYZBmCOSNm3N/tdP8APHy1M4e1koXskVKUaEFFbs+Udb0XVYLw2d3ZXlrLjeIHiz5qf3l9f9qk8F+DL/XNeddLdHv7WNrrEz7Aqhl4+7975q/QH4OfCXSfiPNqSeM9LRtY8O3CWpiaMKNnzfjng/MGrn/2oP2Y9F+H/hFPGPgTTZrO9sXP21Yp2LPAVO4/M3O3r+dYzoKDskc0JSqS5UfDfiSCLU7OSXyzb6qJmZ02/IQv/wC0y/8AAa5SEzaUcRl9j/MUzjbXeeEdLk8a+M7DS4pRZfa5li81xn733f8Avpq9E/au+CWl/B/VdBuLe4Di6hSCc5x8+Ou3/aZf/Hm/u1xSpXV4nRz8svZ7s8f0TWwH8u7TdEdzZq1/aVhEjvbRh5QedwzXOaxMbBIjaHz/ADOoUfcrES8n0+eSRCW3/Nj+7XFTpK9x8ut2dRc6/cXSn/R5IlHylvlDD/gNRTCMwYPzFv4qp2E9xe5knjCD+Ep3qWbVbO1l8uclH+8iKa1dO70MVFuVkPh00SgpAFRz6/xGq+n6dfyagTPtlEB/eL0X0rO1LxCgcJaDqfu5/iqzoepajaSTny93m9dw6CrnDlhpudEotR1Ni6yOnbpiqCArIMD5+warduk7v+8y2fWr82nyIiXHl7Ux1H/oVeZSptTuzkirM2ZLV9Y0VLjzFiv7RNzhfkR8LXNP4kEPl25cqjHY7D+6abfRJd2xR5dvB+TewrhtSMttgW+zeTt2vXr2jKNjt0a1On1uGfTZo7+C5CoDuTyfkfNcvqF5JqWTIS0pO7zP4m9quXaXPlx+buY/mtVI03s/7vgHhq5oxcHa9zB6MqJA/foetdH4Y01NQlcSdQOP9qs+ECK4JdC0QHIPes+2nlCZ3lM/xJWrldWJPS7yGO0hjdyU8z5U3feqrHCVkz7bTXO6JNLbOlxc/PHJtiSR/vcfwtXbQwOLyOOdREWPR+K5KjadkZyi+hHbw7LJ5BjAPNZd5MtrcRzuA8Up4X+Gr2k69bW+p39ldxFbaQqwcHv/ALP+efmql440zFiRbXMbpkbHTjcPWkqbU1cuFK0k2d14u0FNOm042kbRW13bJNsJyvT/AD/3zUWh60dEiDyCOW3+68UwypqvN4wS/wDA1kJJNt3bb/L7ttrlLnxB58Jg2OwlG7cD8qrXVKLi7PY15Ox3dtrEHgvxto/i2wj/AHdhOs32dO64b5f/AB6vqjX7nwT+0R+zV4s8Y3mk2em+JtOnfy7hUUSqy7Sq7gP4t2DXwvLLdXUkbwSMwUcpXUeGZLuXwxqttZXZtTIGaSHnbMMruDY7V3U60bWuXGMdGerfAe80d/2hfB8cVotnYfb4br5j8jbVXkZ/2q/Sb43+DLb4kfCHxVoMqpMt9p0yxZ5AkCFkP/fQFfjvYa7eaVqiTh5FlhIeGeM7Xjcfd2+len6N+2b8RfBPhKXSLXUDPDJlQbuHfjPXa27j/P3qqMoTk7Ox1U5JzWp458EPFGu+Dte1XSdKnkt5ZjJCHSPezfdXYv8AtNt/4DX6FfFD4S+CF+DGk6XNbW+j+PdM0qHU4JUVUlkc/fQnv93/ANBr4H8D339m6hZa/GeYbv7W8YH+t+bcw/z/ALNfU+uftgaV4l+LnhHxNc6c1vpunQNDdxgb22+W3ynHuzfn2qoS0UWTVs6llsc/4++PXjn4g/DCw0W41Xa1rIGE8PyO+wYG4rXlUPg7xLqHgN/F17qAvbKO4No6Tu32iNwdq7s/72a6w+KPD/jfxX4huLBI9N08TSahbwunl5Tevy7e33vu1Q+IGvX+tW0dnosHlaReTZFjbnexm27N/wDvfLjdt/hrNylUvTJcrPlOG8H6rB4e1tLhx5sqnlEOOtdF4z0iPxrm7EAUuOw71hP4D1XSde/sjWdKmsNRdA0Mcgx5gP3SvrXS2Pmaa8SX8zqkTqrpjDf7u2vIlSdGerON6PQrfCi58GafDrnh/wAb6Yl7BP5KWDiP96jZbdtft/D/AOPLUF94Yk8H6nbW7wXcWmXpZ7J7qNhlM/Ltfaof/eWjx5baZDeR6npuYk3hzE3PzD5v/iq+/wDxN4b0P9qj4B2qeH4YH1jT1iW3ZwqPDKqjcuf4Qf6V21KCxFPR2Y1HmaufGeifCjW/iLIkejSxS3dltlS3kk2b/m6Bm4/9Br778L6/rdr4G8NXWnaME8QzqLS80uULDvkjTazt/dVdv5MK+EfB2r6r8M/Gs+narFPp2r2kgV0kGHR1+6/PavtX9nLxtqfxRfU/EmsSoDpiDTYYYfuD+J39SThef8K6sLK1PkluiZQcZJs+dde+G76p+040HirTLzSrPxHOF8yQKjhin8DDcpG/C/Tb/FUn7Qvw+1D4FabbaLbsNU0a9na7s7+4XMyOoVWic9On3cV9V/GHxD4A1rQJLTWtdtbe8tD9otJIHBuIZl+6U9/avlr4q+OfG/xr0W3Nz4cvJrPTHV47yxtC6O23azN6bt3/ANjW+jVjeUVNXbPqH9nvUJE+Hnh6RLs3emXsX+jh/v2zYZmjJ/iHynB/yfWob2KdpURgWiba/scZr4J+EGo/Efwre6ZNpGkS3+l2Uju+nZ2NvZNrbk3ZT5W3fd/4FXsWmftANY6VY6VqGnXmma7rF473E0qbY4UeXG5D3449P9qtowUo3RnGUoadD6cDB0BByDVS/tzcwgK2wo6v+XUflT7WNLeCOKLiNFCrznivOfhp8WIvG3iPxJoFwrW+o6ZdSARSAK/l7sYx6qe9YvR2OpSVj0i3SMAPER5ZHGK4b43aWNS+HWpOhWO9twJreUttKOGGcH/d3Vk618ZdE+G9jZJ4hnEFyZHtpIUcM/y/dfb7isHS/jb4d+KPjC00eyC3OkSfI5ufk+faT0/8dH1NU4SSTsV0Nw6tZaz8INKiWdY5Y/sdrMOjRyhkDZX82+nNePftQftCnQ9O1Lwp4Zuhc6jPAyX9wh+WM42lV9Gb0/yeo/avs7Pw14KXXLIm31e2dYYhE+yWUBeDkfN0XFfDF5f/AG/UpCmRJLlysrd/4qyjOUZGsGotSZ6X+x38Jbb4yeI7i51bzPsmnfvp5U+V2dvur82ff8BX6N3X2RtNuLW4kjEIiMcoBxhdvp9K+cv2OvBc3w6+G914iuAj2etH7Q5Rf3iIm7aeO3LV7tai3a+fxGsvmQyoIVCH5dg7+5zuq0uvQiU3J3Mf4J+IrjxD4HtJr2QG5DvEg7+Wh2rXoCxhBgeuaxPC+m22iWv9m2wGyHdKMD7okdnxWyr5lZPQA0EolqlZSCZZJAoUtIy59QDisvWdeQRT2mnOLnUyCiRxnd5Ter/3cdea1rCI29rFFs2BEA5OaBjZtLtp5xOUKzDo6kg1x/xRuG0zwhGrobxJL2BHMp+4u8Nzj/dx/wACruvn9q434vRTSfD3VfKUO6iN9o9FlRv6UAdUt8hleOQGEr0L9GHqDUV5fFLaRrZBdTbcpEjfeP17VW1e1vNRsrc20kcE4dHO9M8dx196uSxXMduRbPF5uODInH6UAN0ozSWMMtwu25kjV5F9Gx0q/Wes1zFLDDIYpGcHkZHSr4z3oAWiiigAopkkfmIynoRin0AFFFFAHzr+1v49n8E+HtJl0HUmsvEP2kpst3w/2dx8+R/vKn5V8lr8KPit8RdUt7+68OapcwN87zXsR+f/AHd1foJ4v+EHhnxtdy32o2HmaiyKqXIdt0ZHQqM4pvjH4j2/grwoNQuIvP1Nx5MGmx/fmuOmxR6bh1/xFDlLltcHqrI/PWf9mTx/qfiNtBtLG202/MBupI550cxpnbuIX/7L+Ku4/Zx/Zq8Uavq2g+JdSa1uNHs9U+z3dnlmWYRHl9p4ZfvLzXqfwa8J+NfFXxe1vW9Zu5tLupItupYTDrG+0rCnofl/4CB68V9IeHfC1p8O/DdxZaVDLNbxu80UA+Z8kfd9+f51nJNpRMVSs9Xcz/iD8IvDfxQm0t/EFo94umu0kEe/YvzYznv/AAr+VfLXgz4F6P8AFbU/izLoE8ugmCT7JpQs5fLi3gPy6jqrYXd8v8bYr6Cn/aQ8I2urW+jWf2+/vGYRKEgbbnp8xPP6V594y0nwB+zTql14rt9fv7K7ctcPoAuw/nMfuqyj5tg/2i33R1rSMeb3bGjgux8Vx+M/hzofg8Wl/wCGvtnimFJrK7wcLINzfMc7l3d1b7y7fvfw15DqnizVPFCWUdwWW304FbRP4o0f743f981e8feIrfxx8Q/Euv21uLK21O7ku0hBzject83ru3GvTPgh8IvDXjz4Y+OdY1zV5dJu7EMumPHN5bSSLFvX5f4g33f9r/gORlOKi3GJnP3fU8zttM+wWsc8vmKHT5HkfKmn+IrzVNS0fQ72VBLolpM1jBdZG1HcbtnHzfw5+b5fl+9WfY+ILjxHo9vZHDW9q7fO4++duG/4DXqn7NQaH4t+DdH1ZLdPCNtdS3ciMMKnyNlmbb93cy/e/wC+q51Hluupk4tbHFab4016H4fXfg+wuRF4evJnuJ/J4aR93yhvUKV/2a9z+DX7OPiL45fCUG18VwWWgW0rqtrIsv3gd7HbnaeT/wB9fSvPvil4IsdP+KvjGy8PNGdBOpSS2cluiiJQzbti47L8qrXZeD/FGp+CfCkWladeXEVvEhR/LOxSW5b5RXFPGxpT9lUJ9nJNRZ4/a6ZqNheSWxtrq4jFw8XnxwsYvlbG5m7fd/ir1HwZ4Wi0rxR4f1e9livdOhuFmuLRx8xT+JG9ay7nxKltaTyCNNh+UhfU/wANP8T+ItGs/D+h3GlambzUZI1bUrOI5W3lO3aOF4/i3bv7tcaqznNyprQmpS10Nj9oHVNZ8V+HrfQNI0r7RoVnqL3tk7Pl4w27agX+7tavG/ib4UHw6k0hJLve+pW/7+2iHzW8u5eGb/dZa9Gj+IB07w5LeyStBKtwIfJx88gKt84/2V2/NUV14l0vxDb29tfxxPsfckkiZeM+q56VrTxlSU1GUdDSM2rRsefaV8MtHTwT4xGuXN3oOt2unJd6P5iGNrn7zfKp2khl2/N/tZ+bbWXpq+I/CHhbQtZvA8+j6rut4LpBvTf8wZH9H+Vv++f9ltvun7Smv6F8a9W0XU9DfZFY6X/Zt2jADayPlP8AgTbjXk9vf36eFYPCcu240OGc3UEJT7krbvm3f8CavTqVY01aTsyJNwauzJubO3udI0/+x0lgKv8A6W5+66/w7ff71eoftWXuv6lJ8OtHv/DjaMiTRf2axKn7Qvyo3zj/AGtv/fS/7Ncta2UFxFBBs+44Z4z/ABhT92qfx1+J3in4i+M9E+0SBrfwxPFFa+THloXbb3C/7K1jh8SqjauVB8z0PX9d0/wvonwH1nRNZjRfiQ+ojyIth82GFXXb83+0nzf3fu1uWP7JUHxR0eDVvhv4qt5NRiVXu9Mv5eVfHOx1X5fp935vwqP9m34R2HxZ1TV9T8S3S3N9qEghto7hEdzk7JZgjfL8vy/w/wC7tr0jxJ8FPF/7KOsQeLfBl1Jr+hr8tyjQ/Nb/AO+i/wAB/vf+g8Z9TXRlpqScUM/Zh8FfEP4GfFCSHxB4Zn+z65GbctCyPnyhuLAhtu7C7v8Aa+at34leENQ+Gf7Smj+JLKZ7fQfEN6lzvx/qpCw84HPfJLf8Dr6T8N65F8S/Bfh/X7KaL+0IxHemOI/ck2MrxHqQDl1rW8Q+G9K+I/hyXT9Vs2azm+YBxslhkXo6HswPf+YNKKcVYqMOVWRd8S6e+t6BdWttIRLMB5Tq2Oc56/54r5//AGmtV1LQfGPgXWdGnltby9d9NkKEjaUdWUMfq7V7V4P0/UPDS2Wh6hdLqCRRu9vdBSHKLxh/f565bxR8Nrfx/wCPNN1+YC50jT5NjWzMy+c4zukHsvyDHfYas2Wqsz0u0sBYaekKDc8fOem9+pP4mtGkVgwyOlMjcMOD0OKkY/OaWm9veuB+LXxf0L4Q+HjqWrzZd8rBaofnmb/D3ppOTshpX0RqeMPiFpfg/wAiCcyXepXPFtp1qN9xMf8AZX096+VPH37O8vx0+M8cHxDv7qJL7Spr20sLaRS1gvmhY49zAr03bsDrXI+E9V8UeL/iHonxUmlBt9U137BbWZGWRT8q7P8AZVdw/vbv71fXd1pUtz8crHUbdCUt9Ia3uWbgBS5ZMfiavRbMibadon5R+NPhRqXwy+JknhPxbHPqMejTbbS2QlormN9uxlTsrBV/9Brf+P3h7xB4Y8S+DNA13Tl0azlCXoggC70hkfa27HG5Qj/d/vV+iur/ALOela38an+IeuXEd7HGEMdk8fCsiAJu9du3Pv8Az8A/4KLfDiXxH4n8B6taXIhvbq3uLLy3bAAj/eg5/wCBtmsb6WEo63Mn9kPw74p8NX1/4l0rRB4m8N2El3a6XH9qjhCuX+eZWf8AvLuXd/tba8L+NvxR1vxL8bvFd9ZW134SuLgrBfWcE+3c6Jsbdt253bd3fP3s19GeGfEV7Yfsp/D+28Jm3fxKNVWL+zd43TD98u51PbP975a+XP2nT4lHxLiu/EulwaR4g1C1GbaF1OEB+Utj/gX+flrSMnFX3EkkdF4P/aW8U+FfB0Xgy0s0utHT5p/tCIUc53MeVbLM396tCawf4pJc6XpVgunahr0iNHbWm2GGKRdrMWxxtwjFv73/AALbXlHh64g0zw3f3tzp02o2mro+mQ3E0bGGCYjdlWKsN6/KVX/vmu6S8i8N2XhvULPV0/tA3EsNxbQnDwptXY//AKFu/wB5f7rVhJ8+5pHeyJr/AOFdz4e1O28MeJNZispI5thvIo/MRGI3Nwdv8P0/8dqm/wCzzPqvwc8YeObfXGvP+Ea1ZYoESPCXMKlV8zbtz/Hn/ZVW/CxYeItD8SfHjw5c63JLqPhu0Jlu/tIJWaRSzN8m3lWbYvzfe/76rU+KniLSl0rxXYeEryaDRrszXENhGjxpCWP3Nh2/w8/3fu0QiuguW70Nv4t+Avhdrnwe+HWkeE7jTbjxreXtuupTW02+VlKNnf8A3BuYem3b/s19eeJ/hz8L/APwMtdWt9P0y4g8P2SnT7qJv3b3eBsZwrbXLPtzvzX5r/Afxppll4/8Kap4gneW0sS0syOg3S7R8u72/wB6ve/jV8ebL406cPBnhDTF0mwSZ7g+WgjS4Refuj/dWt3b4pMmTtucjr3jwfFbx7H4p1OARGW6haaHYuxIU+8FX/a/9mrk/ENjp8PjKdNKdG0OV98CIMNbOx+5/n+9WCt/IgMUfyuhZd3pg4avUPB3wH8T638GNT+J1hLa3VjZtLJLp0yETGJNu90bowUZb/gJxmvNlBVJ89/Qz5ldHjGlQ3GveONb0DU7cT2lidobOPLcN8j7q9c0qZ5reSA/JPH8juowwbFcvr1hZWb2fiiwLLBqg+z3TJuOZAq7d34L/wB9V1vhp01FLeeBds8qfvPOPyEqfl/T71ePjXKVktCprmsdf4Z+Dnh7xX8LNYn8U+MbTQQDcN9m8keb/F95z/e6/Kv/AI993xD9nrx/feCbvS9Vs7uNL3SUmhjmlGVCF2P+f+A1W8T+JB4+17StLvLM6bpWnXZXUZkmZ2lTftZl+Xjj7v8AvV0vhH4Yp41+Ieh6X4fjng8Na1rLW9u/V1t0K+b/AHT0bK7v4f71erQko0U2xNLl946LT/HXjD9rX4o6P4U1bWLr7PNdEefy1vbJ6qg/ib+9/tV9J/Gn4KWPw31zw5q9rfKIrLT4LZjcZ/0mWJ8bfvZ+ZW9+h92H0DoXw9+H/gXXNSvdM8M2dhd6dpkSSPDCg3w/O2cfxP8AJyzfNx+fD+FdY8I/tH/EPV765tpdQ8P6PaKlut1IUQSZ+eT5Tx+fvXpQnOSUnsEo86se7p4gtY/DTa3cv5NpHbG5mPXy1Vdz/lg/lXnfwd1yGbR59QlhFrf+Jr6bU4/MHyujHCqD32qF/wC+q8P+N3jj4h/8K21LTLPRLhvCWo33kxa7N8kv2Zn+UOo+6GO358BTu2/xV6fqfiPR/hn8LdK0PW9Rt9c1pYFh0+1hAEsb7cJ/FkKDj5vwq7Ns0jf4SPxhBrJ+JHiW0hvEg0fV/sFnd2ylRNIXQJ8mVP8ACdpb/a9uOL+E3wYs7X9ov4gxvbSx6PpkdskJ85uHdUdF5+8Pv9ajute1v4DeJLfxZ44vYNWSW0ZZrWGTfLbw702Ofl5KvtX/ANmrpvh/8R9SuvDni34sHS/N0LWpUCW1tJ/pCJCPJSQDbg/99Uvh1G0e2av4W0LxkzteWyXMkTGJmzh0Yf1/pWEbWfwv4L1+102+luNQYyx2jTMWkQ7cKOf7vWvK/wBnj492fj3xJq899eRxXeobR9mRSx81PlUDA7pXqOpeLpL3xWkVjYTT2Fg4e+leD/VyfdUDP8W3P/jtSnoJI+EvjH8PLTxF4P0jVfDUay3NgILe4hWH97dXk0zsycf3dvy/eba1fRv7OP7KZ+GNjH4l8Rwi88XOdwtl2PDbxkLlF+X7+N3zD6fWbwT4Ye9/aL1C2gUReHoJE1k2Mke1o7kRlUP5vv8Af/gNe4/Ea+vtF0Q6jp84jlhYBrdkz9o3HGwe/JNE481ncd29DjfCHgq5+GXivxLrN5cC/sLx1me5K+X5Cktu+Xvt46dq+ev2rPE934p8XavLC8F7onh/yLeCeGRTskmRd42/xc/xdttfWGneMtB8eyz6XDDJfQSRbJxJbsI0OD8rEjgkbsf7tfllqus39n4w1GKC8K6Fd300KGf53SJJPlZsbd7Y+6v8TLWsUrNlU0luQ+LtP1W41iy0Y6nKqahdorwpI3leV8rb/wCrV9qS6r8Kfht8Lbnwp4ZWPV9fms/sgNsrSNLMy7cu/Tbu/h/8dry6H9ijx/4ristcu9a02KWzt0n0+1+cMylt6o52KAcfe5avZPCnhXwzqnhPwj/wi2j2Kazd6jC+rSQxhrqzdCrS4+b92NyN8vCn0qLdxOV3ofHPjP4VTfss/Grw/Zajex6jZa9p2S8fyKm9tvzL/st/FT9StLxPE+o6dHcFD5P2i0+fEQbGWVq7r9tTTpr79pyz06+uIpobfQke14wIwWbg++7d/wABavHrPUriDxDZwyD95dv5SOTjb/DlmPtuasJ3T0N6b93U6P4l+DIp/CngvVRqF+vml01V1uG3b8KyDb90L94f7u2uQtrm/wDD9zLFpuoXL/vBKkrSE7E/urXp/wAXbDR/Ctvf+HtDvDqmnTaTHqY2Sb9kyb/OKN/wDO3d/FXEfB250xfGGkXOpt/aVmArSW5GWdD32hea5EpKZhUdtUe2W3w5vfFPw00rxbFplt4h1CATvrKW4ijuLaEfcVsNkvt+bbtb738Pfy+y8PeFNI8SSwapqF7ZxCxuEg0+/QiaC7/hR1H8Kj+Jtv8ADXUfDr47/wDCpdY8R6X4cljvNMN0YkNxCfNeH5WRWY/w7ePu7vvV4/8AFvXn8cfEjVPEEH7iTUj8/OfKZQo+X2wtb1Ipr3mYt33LXifXdTsdJtNSuPPuJFhSISDLsQq7VG7/AID/AOy1zcHimTXIRFcJKhb5GDDGG/u+1dT4ViVda07T7vUd9tdON6THeqDd85Va9A+Otj4a1/x1aCws10m9itEimeB/9HnZVXY+3tx/DXLUoqSukLkT+E5bxF4ot9D8OeC/7MCLcw2DwzTqMOmTvZGYddrbtv8Avf7Vc74h8e3HiT4b2GiGOJJ4bv7XBfw/f3Hd971+/Wb4ziNqIre4eOK2i+Taf7zf/FVQ1Bbe20C3uzKuZPlhijHQhtvzf3aw5OWKZE13PUfAVzdW4sNd8RRifTNPmR5F3hPtJ+7tVT19dv8As1j6tqunaPcanLBKUsJbqSW0hY7nSNjlQ3/Aa53wxJd6/HBHczSXEUB2wwO52IT/ALP3a7HTPDGg36SnVI7i9REfzBBIEdPl/WuRUo394ysm7M4jS9R08amby0nFvcSvuSGQja27/aqK5hu9Y1GWziimutQCM7xxIXZRn7zYrl54rfRrWKONDEbcFU3HLf8AfVbfw68W3nhFLjUIHjS7ut0Uj4Usq7unNdKpqzaZpFRsY+jXrTeILm2uX3yphI938v8AP+zXq3w+0rQL3V7+w17UDpdtaxus/lg+aJP4V+7x/F81eYanocUHiGPU7aRvI3Nnd/OvRre60/VvD1/BfiS41SYwtayM2dmD825jQk0/IXMk7FnwNr39qeCNT0e8l3pdh7aZwB0/hdf9pd1cTZFLLXp45UH2u0PlEtzu+Xr/AOPVs3OpxaLo8tpHblZUc4ixlg33m6d2rI+0SaddT393EFkuAruJPv8A41rVUZxsjVq6v0HalN5lyJclIonEpwcfOPmFddpnjk6joEqXN5LFYJ++EcxKo+1fvIvQ1wfiHWJL+SyEiQpZHbmFUxkf73f/AIFW94v8UT3uk20Us8U9lHAzxwJAplwPp0C7f7tcGtGNu5yzjy/CVNT8TSapqa6jp4tvLjdFa36rsxhvx710MF1b39oLQW6fa5DuSQ9h6VwOlQi8srS/i+U3PzuiJ3rodN8JeLrnwT4g8cx6aZfD2j3X2SWcSKGB/i2r3+8v/fX+9VQoyrJyMYSd7MpavqNmNNR0A+2ZZevy8HG2lh02W2kivSR5Yw/+1WBoPhbVfEOi3uo6fbCWCxKS3ExOVTfu2n/gW1q6K1i1a8e0iuJbfysBHRRhm7LXQoqmrnbH3dRr62L2aV4gYIlfbsekvyNWtTLbR75MhMAfdx1atXw5FYW2q3mmXPlzyJlVc/dD/wAIZqwrW8WzeeD5YpfMKBM/N1rGc+Z3SsRKV3cz3iudGvbe8ikkijkO14gcq4/3a9B1bV9GHwn1O3/s8/2/cTRS2t+uONrLu/2ulc2IS7IJUWU4+4wyOaj1+HUZLC0gIBihctgD5elaRlB25ylZoTStcuE8Ny2dzOHjM5YL1XYas6a6XOTbucD5xsOcH/ZrndM0S51CZxdrss4RuLpJiti50I+DdVxp06ywJGkodHz1+bFEpJtRQ1JvQq6pqnnNLE7lbgdVftW/4Jtrz+xxfwMPs0MrW5D/AHXOPmrg9V0u4v70yyKcyvv5/wB6vZvhne6FpN5paavayX9lHIzmyjGfMfa235e/zbfvf3a6HStGyMpwV7CDXLu28Maj4atHhgs9RG+bfHvyrH5tv/xX+zXJ3mzRtYNkSHlaFWz/AHk/2f8Ad6VWv/EIfVtUvLO0e1iExSO3H8ESs20c1sXOvXGvXOly39nbP9jjdB9nTY2xufmx7/8AoVebLmlLll0Guxz+iaSbu8YQfukkduZvkX6/7tdLJ4em8PTZu54LqOT5o3tzlf8Ad9av+Hvs93qVw5t1WIJwr/dC1leP/FdhHYW6QeV9pEm3Z04/vKorjk5TfKkZO6KOr3EN+8kkVpF9oOE80R/cVf7tZ2jolrMA4MsZffhj8uP4lrR0iYalZCCOAZJ371+81C6mnh9EaMCeQllJaP7p/u81rTrToq0S41NLWOW8QaBca9rHmbHgs4zuRk4bdWhf2htobezTzVJAU8/NXfx2j+LfCo1E2otZbaRVf35+U+33cVDDqemWF7IJ3F5flEwrp8qD/d70PETqOxrGd0cddwy6NaW8c0ezzD8gI+Zwd3P+78tR2Pl3z4uCHjf5dj10ni2C58SeRO80DRWoCyR5EbKh9FrL8T2NhYWFncWAkunI/ebB8wP8P4VLpyVpSOaUbvQ6a88RWRhishZQLBEdkckKAOPf3qlf6ONOKSBN8Uo3/Wud8PaUdZ1aKA5U7x+FdDrdzaR+JbyKAl7SEqmxu/y10U13OmGisGmWdlNaPbyzm04LIuzO/d/tf3azNSuvI0IlJ9qQ/unjY9T61peM9duNUXRJE0yKys7SN4VMH8Sn+9/3z/48396uR1iW4jtJIIohLb+YJS57t/drZQ1KUbuzOw+G3hmwjvLG88YKraJcSFzCz/Ns/h3YZT1qTXtK0LSPEmp3ekbX0qWdntI43+REP3VWr3h228Pa14VvH1OK5e9x/o00Mh2Rso/u/wC9XMTRWD20k168r+RH/qYT8xb03VcKcm3zFKLvcVLkXk0+meRHKlyQpV+cNVjS7a4s55Y54/IkifagT+FqX4XaVBrGt65eiJ4YtMh+1BJ5N+wBejN6tuWk17xImp20kUdoFnl2v5yOSx9mrpnTvDQ0WquU5ruSw1aeUnYUQocrnP8As1SsDaarDJFqIeWAvu8pPl3H+GoL+aWHTkDwFpQ+1+zbay0vJ7S8QhAyRHdsIrhgrOzZzyaTsdv4b1i201ZY40i8vBUoR/erJsvDt5qqapqdmN1sODu7D+Lb/wCPVkyXka2dzefu06uU2/7X3asq2oa3GLbSxskBHCPjqetauXuWk7IV76PY1rDw7PdRR25vLeCQDjzZMZ/3V71Ztvh02navZXl7rcF1Bafvglmhjbf/AA7mLc1oR+G4PA2j/wBo+IL8XUk27yx/Ch6ZXHJp91NFc2eMFt6c57181OrVc2qb0ZiqlvdR0Vne2cyu8A2ADhW9apXPiDTtOkSK4fzbwHzQiHDYDVzTasbdEERG8n7v92sDXknhktpZNvmSP94n+E1NCgva3kyrc56hN4ot/EF5JPKCv2k7ish+YfLt+b1+7XJeJNYj8I6zbSSebdaRdSBCB96LNY7uLG0H22K48r5VLoDuX/7Kr168GtaRJEkhlt4iFDSH5+fu9a9LljJ7aGblpY3/ACttzL5blrc/Mig9qT7bZaZEJ4Acv13f3qr6JYXbRpFburyBN3704XH+0xqXxJp9pL4enniuYormFPNcY+ZcN8w991cNTCfaQvZSa5kYkN1eXmvXFw4XyzhYVX7zVYttJC63d3+oStFaSDzcRfeG1cYrBsdVuzAl6fuRDcK6prm81D4fTk2gWSacKFfuP4vw+avUw9OSp2N4RfUmvvHOh2GlAJp0uozw/MJp3+T/AGiqiuY1LVtQ8Vam7lJm0+HaskyJ/o8bN9xWbtu/u/7NVvENrHpsNs/lSQR42urD7xr03wd8SLhP2cfEnhK0Gl6csib980ebif8A3fVm2/e/h+8v+z206KautzRybVonEax4U1jT4bTThaiKy1KP7Uiscb1U/wC7/tVy3j/Xrix1XQrJ333tqUSMOPmRejJWhY+InvNds3luLq9stPt2ij86RiqZ2/d/75/75WqdxpAfxJJqc483ed4D84b/AGa8+MuWvrqYwtfU63xD431NC9tPLwmFNsNo3VxfiqDYltLewfYrlzxAT95PSpr2w/t3Ur3Ubm5W3nG1Y0Kffx91d3auc1K/TUb+MXKSPPGGTexb7vp/47XrxnFuyNk9bnS2GoAvbG3zFZt/r/OO5l91/wBmsXWLxL+8vTaeZLHE5SMuGHm7e/sv+zXSaVJF4bOmaxbndPENxhdMq/8AwGsu8vIp7+9uxFse7uHmOPurvbc1XK9RWY5XmrGp/wAJnv0aK3gs1spwNwRDv2sv91v/AIqtX4gavpvibwjpmqpELXWbYJFcRHjPy4X61yRgjwHRC2fWu48L+H7LUdCuJJ5Y/MjcJskf1+71rgq04KOiMWklaxj/AA98LvcaW+oXn7gTDeNv3kT+H8cVm6Xpc82tXkshGLaPzYyfvfN/drtrrS9QfSgkiNBEIy0MqghJCPvbf++fu/7NZNhapJYb7i48pyg/ew87xXHCDT5mPlUVZnDeKLCSI2l/POZ5ZZlYo4xsTdXrvhXXotP+H/iC2gDNLfxokcnG1Dt/y1eV6lbXA82XyGlt8qsb7d+72rs/DPh3UJtN3unladINweY4G5v9muty91Jgt7JmzrOvf2V4K0q4trZn1O6MiSSJ93bt2/Nn2/z81cNFPc2dubwzySxgcgncxC12mk6Nquq6a9vcxN5cOWcW+0r/AL241xemQ2dnr/lIrXVvGf38TTNtB/h/9l+Wr0duUtpt+8bEly+p3tncur744wrq/Va6TXpI76WyktvNlihhKPvfuT95ce3/AKDWGlxLa3UzxIPNl+Xa3p6VPpd3Pb32Z0KOgP3T8ua467Ut0YtK92SeLtY0i6upUsrK5sEtCP3Ezs7b9u5vmPOP/ia7r4S6bbeK9OstI1k3K6VdZu51hGc7AxVWbsP/AELbtrznxJNca85j/drI42blGPlr1rUPivF4b8KW+maNaLYS+Un2iWKFQxYf7VZ4a3PZsmnBSlY6fwD+zlffEXxF9r01v+EcsDBNIgZFf5A3yqrf8CXdXinxFi1TVdc1DQ9/2OTSbvyXmi++WX7yn8d1dl4U+KOv6deJd2Wo3cBkR0dbPdvKdWb5Om371Y/iqzj1W8gvNIuC+oTIWvXn58x/vK+/duPX5t1epVjBpWdzb3fhRxlj4VjstRT7cZLrALgyHo/97b93NbEgtLSFBFYRod+TIhPzn/ar0LxD8EtR8DWGjT3l3DqM+oW7zTpDu/0Zl+9/ez97/wBCrmpdSsNM0iW3Q77gv87yBfu/3a82tGUVZGCi72ZxviS71PUJftKXf2cjavT5aveHYdQstlxeOLgXG758YVP91axtT1xtQ1M2kZ3xbN2VGFrQ0+8k8l7SecZYBo3P8H96vPqw05JbjcYp3ZueJNUisIY5Af3mxdmz/wCKrl4G3Kl5c+Z58vRUP3qXXbGdtOMcVwryKd4J/wDQd1XLmzCWdtHHLHKSQ2U7fNTpKnRg4IuU1ayGX2s6jvJW7kICbNzuxcKO26qGj28VxcQPcyTC2aRWnMO3fs/i25+X7vzVv69ps9zp8dtphE95PIiFAPn/ALzMv+6K564sJP7JKzRSW8kLlDzhitenStypMXQ1/Ed1o6tqltpUd1Lb27hbe6uBhpVwu5iu3+9uFVLPSNMfS7m5uLgxSRwO4RY8+Yyr91a3tO02y0SBHvJYtSE0YUQB+taFy9jZ+EruUWEaXd0n7nB/1fGc/wDoNdarRjpEtTijh9AEVx9muCjRI8YO413rT2mq+GJ7Z4FacfPDO46DHzBvauM0RIAohf5Ywm35hSRSXd/fWmmeeUtLmYI7ZYcZr06clUTubKzTPZvhz4q07w38MfEtze6/Jp2yyCQWsM/lpK5Vv4P4+dvy15F4k8WR3nhxZbIfYzO6sFXhsZ3NXUfHD4b23gKx0aS01uLV7PUoWRLe3j+SFkXd97+7/wCzV5HYQz6lHbefHtkjLZQ/d/2aHyxjZoj4FqdPFNJqWmxQGTdj542H8XvVvQ7W4vdXuIL/AD5B2qiSnd/ntXSv4R8UeF/Dv9vz6EJ9DCbUuIyrsueM7R7/AN7/APVneFIY9TuXuZZxECm9CTjP91ea86d+hzOTauen+HvAHhK08N6nHHp1rqOrzR74S8K74X/vq/oq8steQ6tAdGm1C0EdvPdglH8pc7BXqfg/V7C28QW8dzp9veyyROoM0zJsT27f3adN+z9onxA8Q2lp4Pg12yuR5supXlynmIm3lU+Tj+98rf7P96tYJSaUjog7rU+fbFPOs3illS4hH7qTZw//AAKuw082VtcxQeHzcqCgTb0l3fhVnxr4FvfAHia7tpDHcJG5X5PuN2Za5csvhrVba/8AlYyOGeNjjj+Gpq07u1zOcbO7N2/efS8Wc6TRP/t5T8NtPhvII45XfcxjTduxnmq+ueJ59fuXvZUXywVVPb23VPFfG4tvI/d8uu/j5q4J0JQ2Ktyqxl3k0/jC0t9PkYy2cZ3FAPvmuq0HVLiwMulI8kWYyzJvwpxWdcT2eibJIDGkaHd8iY5/q1cY2t31/q8s8W7YzsqKB90fxVEYynuiVZO52GoyWVncGd3kcn78bnKf8BWrVtrFncxxy2Y2EjaUX7uB2rh7uG4u5f36Mkfdj96ugsbGOC2SSBNhHzHH8dROimtdxq32ToLTxJpF5DM+o3n2e8jJUQqmd/y9d3asHQvGlho/ieOW0lN1ZuMThvm5z933qjbQ2+o3ly7xo4cbChHy1L/wjGifY/LjeSKVN3yIPlHtXE+Xms0RN2Vzs/Fl/oj6il5oafZfN/1yBNit71d8N6lqCaTewRylIydxfoxWuf8AD/h6Obw8Lu7t95XCb3fp/n/4qtD7LcCGKK0d9gk83j7pXa3y/wDj3/jtezQlFpJ7G9Kae5Z0fw3Jr+vBYJX2FDK+77i7f71dvca/bafaRwDyMINpIT5j/eO6uAmj2Wcn2kKuR9z0rStdM+zabFPeeZvcK0SSD+H/AGq5cZVitmTU1eho3JtNTzI6Hy3P3atya8ltbCNAGj/ue9c6mqiW5+xoF807mCj7y7f73pU1nFJG/wC9cMf7tfOSmm7TZioOTsdNpWrFYUdgV3/Kc/8AoNWfEt1bjyo45fNz8+F+8tc9JfyWiCPygyD5gz9qri9TUL+OX7PMpz3TCmtKau7o0k+T3Ts7a582zjdZ3Qn7g9auTWGq6nGkpsL2JAn7t5YHjyn8TLnqK5zTbqIvHE52iN9ygV6rbfFW9uY7e0uL0tFACowF+UMuPxrsUW3zNlRi5KxyZ16ey0+Kwkkbyon3Ju52P/la6f8A4TrUdR0e30OfVb2DRbrYtxDEAwXa+5iuVz7/AHvvVz/iHw9c3ObmCIS2xBfzU+7WB4atLy/1WK0t54RJJ8qfaHKL/wACavUw+NlGyCScFc9D+LNn4A8IjTj4Z1PVLy4eN5Z4nkYouPunGBht393+7Xlt98TtR1ma01rX2kuF0/7iXEIGzP8Asha9S074aa5qv2gW1mur3drhpLZpkRT/ALPO3iuF+LGg+K/Eut6XcT+Gz4R0y6t/ssESOHaZs5+X8P8AZrtlW9vd20IT59WcPfyQanYXvlRiW9kn86EbPlfefmX2HzV7/wDAD4B3mm+I9LvtT0m117Sp4POu0lTgP8wX5W+VtuRXj/hjQtP0XW7iybzHOnyDzY85ZdrLur7xsPBdpp8EGv8Ah3VriKO2s9qQO3nROgTIHPPTFd+GpprREwTlPm6FW/0tPh34jtLnwrorvaXof7bZWgCxDaF2sOymtT4dX91DJe/2xpf9jSXk3m25kcN5qfwru9VG2oPBPjKy+JPh6Q2ok+1fNJdBRjDjjAx61zfxEvY/ihf+HPD/AIcvY/NV3u57gAlLYKnyqcfiPyr10tLHX5na+KPA2hLrDeLri18/VLMIyOxyFCEYAHavE/26vh9qnxF+FlteaXpsjS6VObh5SyArCV+Y43Z67TXsXw51S9ey1Lw9rRFzf6S20y4/1qfwtiuc/aR+KVj4Q+FmsKltLqN7qkD2VrbrEdru645PsGzxTbtoawV3c/PT4LSWd/remfa4g9vHMi/vvXPzN/n+9X6y6Xa21pptrFaoI7ZIx5aL/dxX5B/D/On+Wkihm2NL/vfNn/2bFfp38OPGV7qXweh1hLIzX0ELosfQSle/0/wpKzVyElFsy/jh440/w3Y6N4hbULSbTdF1VDfW6OryZzs6eq/Nx+P8NfIv7Rf7RH/Cd+L7zSNEa9TwozRG4WNyguD8u5mTsP8AZb5vl/hr6V8AfAoWfhq4u9dsbXxJqmpLJdobz94lu7jKr83+11/+tXBSfs7Jp3wM1i/RdKuNUG+4S6Sy/fqiSfOvm5zn5W7dz+BYio7xdj1P4Kad4H0L4Y2+o2OjQWsCWqPPJcIHkkJG7v15r0PUPC1p4y8JfYpUm0y3u4gxhgfG3PPK9K8b+E2heJPHvhjwzFqGjx6LoljgO2/H2tAeyf3W96+kWjymAcVUtNtyafvRt0PkbV4tU/Z1+MNtJbuT4a1XaqKoHPPzKQO+f/rV9URavbSaSmoeYPshj3mQjoteefHD4T/8LIj0W7EwjbSpHlMeM+aDt/8Aif1rN8c+IHsPCdn4V0COU38+yKR/m220efvM3vj/ANCq21JeYoxdNt9D06z1xtTinbTxDdLGdoffgE+nSvM/iH+0Hb+ENO1WNdMuV1K0/d5cAxBz935vx9K9C8LeGh4d0K1tBOxuD800h/jc8txXxj+2D4+F98RrrRNKdJILKGMXQXo9wzfd477f1rK13ZHTF2V2eUfEPxnqnjbxRea5rNx9ouXCrH/djHoq/wDstemfs+/s/wA3xG1OPV9V8+10y22yoiSY8z0H41u/s6fsv3fiyaLxL4ugMWjsfNt7Bj80xz/F6LX2HZ+ENH0mBI7XTLaCFRt2xpjAqdYuyMpKVRq2xLbaTDbafbWEMKw24G0ox3naO1fGXx5bxF4g8can4G+Gdrc3WkxojX0MBMkUUv3n256fw/8AAlavs3+xvslpOttJIVaMqIZnLjp2J5FeO/Cb+xvAvg7xD4nvJIY5YPN+0XG/Ly85G7vn7q/XdVXLktDnP2fTrz+Hf7Pj1CwlvYRsnu1s8ywkOy7GJ6/wn/gVesa/r3/CNm0v9e1eze2MyQ/uwYXG7rxu5rwv9ln4rWljBrsF3FJPNezm5T7LHvYv8x2YWu58V6TH4u0mHVPFN5fabqti73VvapGPLz/Ap+X/AGVqjKHwnqWj+LbPUdfvbO0k+2LGisrxN8vI3bfrXLXfgXwH4q+031zFHZ61vPmzC5IuIZvXbnG78K5rwdZ+J73w63inw8Lf+2bm52PYOmLaXHyvISeRu4Py4rs/hr4U1/w2dZ1HxDqGnzajeyGSUwp8sfcfP8vHP92gtas+Z/HfxR8Safo/ijwNpllNPBMZVk1uGyKP5IGGfYOm4L97+HdXy18J/hFqHxZ8bW+hf2wtnYNM2HflWTbljX6KfFXU5vEPwx8Yatp97FHGtg9pHP5fMhZsblb6MwX/AHs1806P8J5fgV4d8KeOtQhOrWsk6pJZxR7G2Shj1/8AHfm/v1PLdXRlWUpWUT0L4s/sqeGvCHwlit9OttMOrG4hifUbqEQs/wA/cj/vn8c18t/EDRx8IfHtxBZxLABHb3Hll2kXdltwVj/D8qivdPj7+0XD4z07T9LsPC95punAidnvFZfOUccJgcZXbu3f3q+ZD4L8Q/HLxij2U1rbxxpu/fn7qqf7v937tYVJaWNElGInjd08XeP59Q09BFZ3MESgZx867t30+9WPo/h7WNQ1PVNK0+2k1OSBy4XzAjMn49f7tdhr/gO4+G+q2FhrGo2sgmjLR/Y42+Xn5vlP+9/tV3HxF8E+D/h18MdK8T+HPEAl8U/aF3pau3mzFt3DJ/wFv4f4v7tc8Y8xi17TYzP2fvB/ii11u4l1XRtRfS33QzpbBt4Vtwbgddu7O3+Kuk+Kc3/DM3jYJ4G1i7lv9RG+Sz2ZaFfm+92PRtvyrt+981csvx9s7jQ7a7sry+stZuZEWa4hJGE/i3KF5/h/2a6MeIfBnjTXotU1PUL+11RwFn1WS3M0UuFVVVkKrj7q/d/u10xi47lRpqOqZufs9/Co/tDeNrrxP4wuDqks0n76CSQo6Kq4HzD+7tVdtfVHww02X4efFbWfCIdn0iaI3VjG7bvKTrgHr/eH/Aa+YPgH8b18EfEfV76204XXhaUm3e4t7fyB/vqOi7mXOD/erpfEPxE8ffHj4sz3vwzs5rOG3tPsYu5XWPEf8TM3+8zY7/drolBpcyKSindl228bTn9qmTToohqNno929pbt12Dez8t/s9P+A/7NfTd4NP8AiF45/s+UpcWPh4rNPA+DvuXB2ZHoqgn8a+AtS0bxt+zX4we/16RG1S733QlmzNFIxDbjuH8X/Av7tcB4I+OfxD1LxJrMuna79lv9fm/f3CTkKD833VHTbu/4D/49ULYuTs00j3H9sPxnH4h+OUGkeDIIr/ULO0S0uZIOUSbcxIyv91do/wBk7q6P4S+Gtc+GNrZwJ/Z+r+IbuQMLOyst9xEWb5n848Da397+9Wx8A/gsngS//ti38cTapqV0nmzQwaZJJvZvvfPtf/O3+7X0JDpmraRYxXeh6LDdTLIJJ31CPZdyc8/MQvvT5tbIjW9zxX9ofwp8WPGfhqy8P2dncavaXQWa4LwxK8TKVb+BvX/P8K5Pw/8ACvgTwBpd/qfjSC6g1W0TZPbarpIKxf3WRgre38Ve/wAviHxZ4g8W21hYWq6JbwRb7mV2jnf5v6cfXivnnWPCd74t17X9E8S65qs0FvfNNMqWv7q6J2/eP8C/L/3zt/u1XQ1WiufLvgnw9qnj3xVfz6fodzcQT3EkxVEwiLlmUbvu/wAVdNZ+FLTUHvNOlvF0a/hkMRM0bPsdPvIy/L81fdXwkk0LSdZ1SwsrOG10+Dy7SJ/L/wBY/ua+ff2tfhRD4Q+I1lruiSKp8QOfM09FVMOPvup/X8WrGcVJXW41Hmd2fLWqa3c6zdwGe7+1C2JhSZfuygM207j/AA961LzVnt/DHkWFklvqJk3pek/7X8K/+O1f1DwNqs2pzpBpl4tnH889yLc+VGfvffHFUPEnh6w8H6dYxjV47y7uJPNNsB8yK391q4pxmlcynpsbd1rlp4i0OziW2i069Tdvk8lY97f7X/xVS+GvAeoeMhPp0d/CgjG558jd/wABX+KuTu0n1q7txvVfLKt0x0ra0HxF/wAI+uo2ce1JZm2h2++ny/Nt9trNXIm76ox5mtjA8MWVxdWeo6eHF/JYO8TybcKcPhWrU8KX/wDxP7uO5eWBIYWhn8l9jMSMotdB8D9bi8GXN7eXMa3iOJd5T+I5zu/8dq98EPHWhR+O7nVPElnby2d9qBea2uQOEyv8J/3V/wC+v92vThT11NuW+rPuj4DfCnwj4f8AAlu9lp8Fy2oR+bL9pAkbB6Lz7U/xjc+Gvhp4k0+C1t0t21G3mSS1gycfd2vjt/F+VeWfHH9pjS9N8LvpXgq1ZOUP2y32osKj0UVi+HbnTrfRp9UvLzWte8SXVoyTzW6IIrZm/gwWyfm+b5f7v8NdNrM0TsrI1rfwp4613RIm0fT5L1iv+ianerCyDtvUudyCvC/j1+z/AOPvh6lt4z8R6pZ6ok90kU32aRvkZlxyNiqPlH/jtfeHw+8ReGdN8N2WlWWtWz/ZIQrLNJ5bj8GxXMftU+H4PGnwE8SpC8UzWsIvYnEg25jO5uf9zfSLR8k/A1oG8f6I9zOqQRo4keaQIqj5dp54+WvYPif8DPDHinwxrev6Bplwniqe8UQXD3DCP7/zlWHy7dqv9MV8leAvFCQzJPcQC4iEm7ZIuVf/AGf92vcfG/x20yx+GMHhzwJZ3Nl4lv8AZE6wjev+2yru4b/gNFla6Bq0rnzV4m02e58XXelyX8a6hFMtrNc3EuVVs/cVt2P7v+zX0R+zb+zzoPjFtTsNU8SLLc27bUhiIcb2BPyqeG20z4Jfst+HbKyfXfiTc3Wm38u51sbyF4ZpST23D5vm/u19leFvgb4F8KRW8ml6JDDJGA63IkfeffO6pu7+ROrZ5zrX7Lir8MLrwtp8+m3N24yL6awEE339+N6lv932H4V5RZaHJ8ELbU08QaY/9sWgD2EltJhZWO750br95a9W+JP7W+heBtbutD0m2k1e7t/kaQvui3/3Qc54rzG5+Hnjr9oeceK/EkslhpCoVtltQiqifxFVZv8Ax5qpFaWsR+CPCOmfHvxlJefEPXZpHhiDQ2L3ART/AHkz2WvoK78AeDvAvh43ukafo1rp1tt+0s9rHLlM9d2M7q8N1LQPB/w7XQ9E0jR7TUdYuJA008uZk2fxFlDf7Wflb+Gk+Kfh9vh3qUNl4pvZNZ0PUITMI7USQpbvnAUYZsj/AOxqtLGTtex9CfDjxH4bFtLb6Vr1jeNNI0ziBdiKcfwjoori/E/xS0PUPjNYafewxXGl6ShU3TIGVZn/ANr0+77V5R8OfHPg/RtI0y0tPC0lxqHmM0l5Gm5gm75evVv+BD/2Wr/ivQND8URPcaDoa2V/nlJzsllLHDfL2/4DQnZj9T6ra50/W5bWOCeGdEPmBVPYVgfE6TxA1nY23hizhuNTklL+bc/6qFO5b86pfCbw5c+FNCNvPojacSq/KLhJnbr1/MV3Om3ct7C0ktu1t82AjH5vxpO3Qtaq58963+zLqvjVYdR8e+Nr67ktPnjttMj+SP6ccn/gNec/tI6Bf2/hDQ/CVrr2qanBLJ+40m9s/Id40/idztyq4/u19pmVfM2AEnvjtXinxm8LaVoN7d/EnxDdNcjSIglnp+35N3Qd+pZs0i7nzT4b07wn8OvE1hqfiGW1nu7SQK9j5MrupH3lX5MH03V13xn/AGo9T8T2ljp+haNf6Lo0kiSy6hPGQ02G4VO235W+u3+GuC8H6B4kku3+MfiSS0n0f7X5osMNubdLs+6VwF+b+992u4/bE+I2h+N/CPhxNIDtdRXe8Rs6Dyxt6bVJ+98v/fP1pL3Tn0XQ6D4WeJbbxB4m0u+bxJe3WoxPvki1JwYUO1toUL2+7/8AY17t8P77U/FfiLVdb1ICC3tv9BtLdM4HOXf6n5f8ivCfgv8AA26g8FPq114csZrm5H2iC5+1kSrw38Kr244z/e/vcfU/hy2FvpFoRGInMS71H97uavmuVFC6/o/9u2DWbvtt5TiYbc709K8c+Jul+GPA/inw5fC2/s5yTE66aojdk+b5uO+dte36hfwaXZy3Vy4igjG5mNea3nhPUtfvrjxTb2McWtvIi2MN+cpDCvcr2Zv61Jqefar/AGbqnie21fT/AA9qc8NoNzzX8GFf5tx/76rhviP8br/xLZ6hbaVbWNhaXR+zedGX85QG2sq/w/w/w19JxeMFEM2m+IriDR74W5aUlsKVIIyrHj/9VfBfi/VvD2kfEPV7Tw2Zb/SvObZP8x2rs3NjP/Al/wBqs5ESso36nsHgjx9rnwn0i7Wx8PXkemXeAl5c2joofscvt/8AZqpabpOsePtUtrTUMxafJN5TyptCRh/9o/7Vep/EiyjvfgDaW9rbTT5EU0zBWPl7fmbP5f5zUMmmS6l8O9B8OeHFxqT3CNc3Py5iX5m+93OW/wDQqylD2nxGKXMlc6pPgj4I+H+lm+g06U3VtG3ksJCzmTH8PvWXrOjfEDxH4KNrqccVpuK7Ikwz49/mz0/hrK8Y+B/Gnh3XNE1NNTuPFEy/KbJEIVAq9eP513fh611++B1m/wBVdBFuaHSjEX2/L/Ex+atVFJaGiikrIzvCmk3OhaHBb6neC4uUx51sqEsv+z95t1es2rCS3j2sVOwYGMVzvh5vt17JfTRhZFATywANnHt1PzVQ8beOpvDd7aQ22m3E6mRTPcrHlFT+If71UlYpWO7Gcc9aWsrQvEVj4itFns5g4IyU7itWqLCiiigAooooAKKKKACiiigAooooAKKKKACiiigAooooAKKKKACiiigAooooAKKKKACiiigAooooAKKKKACiiigBruEUknAFUHnmvGaKHMIx/rO9Vtf16PR4ljVDcXkvyxW6feY/4U/7WmiaS1zfzhdi75D/AEA/SgDCh+H9m+u/bpxLMVHPnTF97/0FdBqGnW2wSmFGMXzDf92ue07xzJf26zNb/ZklYiJG3O7Lng7QK3DpNvqMSPcRm4bGf3pO3P0oF1scpH4NHizXINc1yVLu2tfntLT+BT2Y/wC1XboyEh5SPm+4noK5/UV03w1CZLzUxAD0jbb/AOOr1rhr/wCNGj2Fvdut4LPZ8u543nlPtgKwAoBne67favOyWmiRRW7P1up13Kn/AAEV8y/G34Q+HfDZbUtUvr3xR4kvJQWtg4Qc/ebbz/49VvxZ8Utb1+2kew1A2ViE3+cQ2+T/AHE+6P8AeZa8cv8AxHepvvdVvZVic7Y45gC529+Fz/FWbintuCepzlj8UdKks0ttb01b2ANuh8sLwf4m2nbhf+BU3wX4h0eXU7xPMeyt5TuGx/m2/wAO1hXn2peAtcsrMT/Zrtos906t/vGq/wAPdE1WfWYokSWWQycRonzfT/gPJrwIVlObckc3s43uthPFGE1a58uNnO8LuU/e/wBqrfgO2kudag8y2aeNJlymO33m3e1ezan+zxrOqeH59dtnt4vIjd3Ex+Xj7y/X71eUat43/syyj06Czis44JGU3gQb3fOG3NQoKFXnLUtbI/QPwBrMfhrwbay3eo2lvKFab7EnyY99g5+b/wAd+7WJ4w1zwf4202/u9TuYLeVI28tMYw+Pv+5+avivw9rOr60zhMsgCqHm27R/tf3q73Wfhf490rw0dcvZFbSjGHBaT5+fu/LXs+3929i42Urvcp+HfjBf/DGS90zSNRKW00jt84zg/L91u392uR+IvieDxuXlivZLq7mH753zw34/7NeRahqV62ou8ieVHvZXeYY24/8Ar1ehmltkSYSOyFAwP8PP3a4Z11KDTRcpQj70Vud78LovD93rUtn4hREEA3wsuf3zZXb/AA/99V1/x81LS/Feq2h0+P8A0S0jREJGNx/iZf8Ax1f+A141/ags0BFwN5O0qv3hXpOieJfC954XuWuJY59VA+X95hv4fur/APFVzxlFqyWpzzu1dFLTtNuPDfhi31fTtQ8qMzurwpI6MG+92b/O7/erPudel1W4QSH/AGjg1QsdOuNba4jEjwxDcwiQ53fN/hVu/wDBf/CL6BBqZ1A3Uk1x9nS2x8ycZ+Zv8/eWvOrubVoig/Z3vua2kX0lnGd8gX+Icfw1fi8Q6cgQPPtn+8VUj7vqvzZNcnNLLeW4GfKRf4idtctd3FvJcukXmeXEeC+Rvb+I1yQqLk5WaqN4nol/Pf6lDJJp6PPEDuIAz8tZGn6gbi3kjuLePiRkeJx8ykfyqh4V166tXcpe7A+1TF0b6q1N1HW7mW/mneI57ADP/Avc1z1K13aLOZylK6G3elXCTb/+WWON3eu38F+LR4A1O3u8lxbyeb5UMmxZvl242/3fu1zGlT6t4qeKCy0+a6SHOBH99m/iO2otWjbfJb3Eb29xGBlJhhivtUqpVpvmFGk/tHp178VL3xjqfmXMskWRuFsZGKx5/TP+7WV4rtLm0W3kgwwkx8rfyqH4Z6ZpWq29+NQuYrf5Nqebzu56r67f7tU9W1qKG8+zeYJUVyiSKfvY43L7V68pzq0XN9DSPWMTdufEuuX9zbSR2/kSxRhIzaDZs/4F97Ne0fs6+HdO8W6ve6VrcUcsttAsyBz8wlYtu/4F/erw2HxJ9m8qGMbZB83P3s17v+zf4bnvNQv9Rt5DcDydmE4+fLf5/wB2tsqk6jfOjWkkldHsE3wb0LxppeqWcdomnXsQ8pPJJTaf9rvXybrmhX3gLxlNoGoA27+f5SNJnZKrNX2l4JvLfQdZljnP2ZrscrKcYIrzr9r3wDZ6lo1h4jt+NRgcIjJ/31v/APHa9zE024NxNFF1PdZ4rrGmy6DkwazLF5ka+ZBlvKI/u7an+F3xdk8G+IXnWMz2x+SaIdqX4Nx23xK8WJZeJAGT5FkVCY1fG7/4mr3x40fw94d1T7N4djiito0CP5ByS/8A9jXjuNRw509jkUOZ8rNb4hfECz+IN6ktvbRWiBFXEZyzf7zd68h+IXh573TRIE3PH8yN/n/gVXfA/hbxH4gvEOmaVe3EG/8A1zwkKvu3y9K9wuf2ffFGoaegitY5Q6clplTH/AWrnlhq1Z+0kdKTguU+VfCWg3PixUtLaB3uEkVHGPmPtX0d4N+HXifwOkT3VnMkbR7grI2/+GvNfAGo3Hwr+JyWep2mye0n82RHTrh/mr7/ANH1LTPGmi299D5d1byjcvfBr0sNQhONmbJcquz5s8Xfsp3PxLh/tCzv4NIncdSjDn/gNeE/Eb9mLxn8K9PbULqKC/0tX/eXFk+cf7RVulfpDDCkMYSMBUHQCuM+MY8zwBqUe3cGXbzWeKyuhVpPTXuXH35JH5dq0TH5gHib5hWtp9mb2wuIIwFlUbo1b7pqt45NlC8XkR+VO3zOmNuwN83865fTNc1S2vI3skMrmTZ5YfDf735189gaLhenLYipTUG0zdsXuUuZrI2863BP3Gjfd/30Vq1fX15YXIFzby27x/3+GH+0tfUXgHxno3xG+GL2l/pYg1jSY2lE3Bbeg+b6M3/j3/fNfOvjrxTB4l1gxu8e+JETCBRt/Ku6vhfZQ9pF2OKKd20dD8P/AAnr/jy9S30jFxcohf8AfHC7f9r5a91+GXxZvPg7HNo19ZfbYFkxIi8SwsvBC/3huzXgfgb4mXfw8Mkuj+WlxIgQu4G7/gPytUepeOb/AMQ659vndN8zjzMD5vm+8a1w+Mo4emu5VOpzSd1ZH1nqH7Vvh/xNf2+hW/m6UbqQRSXN2MKleW+I/scWq3aQXkd5ZyO7CVQwVst05rn9E+FsHjzw9qN99ptsWab3jfdvIxu21wGqzv4Sjntg5WOIMoiY/d29mavS+sqrG7NXWjJcsT6a8K/F7w1Z/Dn+z9YcWus229beUf8ALUE/Ky/y2tXpnwb+M+i+PNNTTTcpBrFtwbeR+XGflK+vbivz3TX01iKRJ3Dq6cK3KmjRNV1LT9SjOjxXV5fxbceRuGP+BBa7KFTm0SNEopb6n6P/ABttL+TwJqF3pl1JZ3dpH5qlDw6/xKRXjMPwt0zxR8BY9YvF36zmadpy2W+83H8jXmk/7RfxIuvDg0bWtPkit7pPKF1dQskrfjt5bivo/UNA1S6+G+k6Bp9iyXUNqnmDoqu69/zaumcVP4kac94qB8sr+0C6eAI/DX2ePfAHR5sh2kX+Fvu8cV5v4e0bSPGF/dnVNQeyATeD0/z/ALtdv8Uf2aPGvhnVzc6XpcWo26pum+zyLvC+yltx/wCA15BM89nLJFOkltcxvskiP3g3pXyGPqV4VFePunJXgopqmyumrT+DNYuBFflhG7KGQ4B5ra0r4mRT3JjuyZ7hjwmGLGuWudMl1G8y8Z8snrivtb9kb9nnwLP4Ph8Rz2K6lq5meOVbn5liZTjG39a9PAwjiIe9odGH5Y+8zyfwv8EvG3xQtHu9F05bW028TXjeWp442+tet/s2fDfWPBXi7XPDni/TbaTUDaLcwNgPE/zf3vw/9C/2a+mfEviPTvAnh6e/u9sNrbJwqjH4CvlTXvi74o8ZeIp/EHhbQbsy2UBQzRR5yuc/N97bt3f+PV7HLSpOy0OmblVd9kfQureEtG+IPg+60pI4re4TeqmL5TDJn2/rXyB4509vhtr40fxJbiK6yfLu05SVf4W9t3/oStXiE3xo8X6P4xvNYt9QurC8Mnz7H2Kzfxf53Vqa5481X4jXEGp6nel5wdzufvdK8vGVKXLoryM3R5VaQfFPyHtVu0lDQYbJAy2FX7yr614zDJcTApbubpCdy4Pzba9VudEOo2xH2nzYz/FnOK41/Dh8N34vLQP1+4o+Vv8AgNePQm60uRp3OVxlKLiGmWGp6b4ckvpLaRbRpGXC/wATVTGuyahNJI6bMDbhz81d5beNUkv7NZ7CW6sLeQNPbOMYH+992qQ+D/iX4m6hql94C8OXN1Zx4Z41Odn+767v7q/dr6KjQlFNdzOnFxTRyf2gywk+ZuP+1Vzwt4ku/CusR3+n3pivQNqTRZ3J/s1V8S/Cv4g+BnSPXPC1/EJjtG6F1/3v4ea2Phb4C1vx7qb22mafJdXsaBjEBjbk/wB7tVKjKm7xBQs7nYXOs678TLqzj1XUJrqBD8qSOW2cfMa+lv2dvgJZ6/Imr3EzpDYOnlbT826vmTUTfeEtWOl39obOdE3B2xtfnb8rf71evfCv9pS9+EGiXNk/k3VncvvSST/lm+37vr/+zXVhudScpbnW53XKj7plsrfRtEnIBkjtonkHmNn7q+tflp8WrnU/Hnjm8uyj3GZDaoIxjzAp+UM3r82N1fU3wq+KHiv9pLUdR0WfxAmjWIj80w28S75E3dN1e6/D34AeFvh/Hvhskv7/AHFjeXKZb8uldjbb1OeK5E9NT4Q0r4Sazo/wZ1O5v/CmqRXgd7iO5EZ2JHj/ANB+X+7/AHqw/wBmv9oA/B7Wp0ltBeaXeuFnhKZaPB61+p97YQ6hZT2lxGslvNG0TxkcMpGCK/J39oL4SXHwn+KWuWPlH7FM32m3KjCmMt1rnq1YwknYahzJpn0f+0F+zbpfxP8AD0XxK+HNqstxOn2i6sbdP9d/edV/v/3sfe6/X5/+GWo+FkTWNA8WacX+1okVrc7AHhPpu7cr/wACr2v9iT49LoU9t4O1Sf8A0C/m/wBHeZ/9TM38P/AvlG3/AIF/vfSHxW/Ze8FfFTzLqaz/ALJ1djvN/ZIFLnvvTo36H3rTRu4KNkkeU/sfW58D+NvEHhmS7Nxb3FutxaOGyrhW/ng19c9B718l/D74G+MPhT8TdJeec6zpdvJ+4voVxmMhlZHXtx9a+tScU27lJC1l6/NJaaVcXcI3S26GZVPfA6VqVXuLdLmCSKQbkkVkP0NIo+Yv2mtS1Lw9rmj+LdFFzBCdlpPcws2N27gNjp/9j/tV83fE/wCJeo+Nvk1G6mvUjTannSE16t8bfiL4p+HNxL4L1a3TU9JSTzoLoj949sd3r/vfUMv8WFr5o1vxLaXniyW/05C1jkN5LspXbjr/AMCrw8bKre1Nm8lOEbotv4ou7mwFpqcjywRKEg3uTsAG1Q3+6K6zwf4x0+w8GW2jyELcwzzzb2K7XUnK7v4q5ewEnijT7i5gsC1pbRq8k6JhY8nCj/erO+Deh2niL4waV4e1GPyLS7n8lXQ/fX/9ndWWDVaVT94zz7OoryP0P8I/HbwEfBFpLFrVik9vaqz2ZlG9ZNuT/wCPd6+MvEPxC1Tx5Pr+gaVeyLpiyPdG3c5i6/eVe3/Afr/DWh+17+zj/wAKbh0/XvDd082lyukUkN0QXD/N/FXhvw00HW/G3imKLS5JYL27DRCN+N4/iHNezOpUuoRNYwVOk5HReNNB0LXvEFhbeHYJbUsESdvMzvP3W+b67f8Ax7/dr7q+Hvw5/wCFYeGPB0Om6i9w4v1juQCdjCVASu3tjb+vevPvh7+xVYWmhy6h4jlkGuH95EbeTGw9h93/AD+tfS2ieB7fTdA0/T1dy1vJHM0jsSzOveu2lFxbcjxqsvbNJbGdqXhmTw14lvvE2mIGivUQajbYHz7Puuv+1Xz7+1hr/wAULrwbdPbx2GmeG5k+6Jd0rg9P4fT5v+A16t4w+O9p4ZuvE2kapasXgidYPK5zu3KA1fFfj/xz44+KSGw1XUXstCtSGhhSPAxt2rub/wBl5rDEYunQjeb1PToUnBqbOe/ZN8YeDfCvxGWbxhGIY4ox9ku5zhUlBbO4/wDs3+9/eq5+25rng/4l+MLDVfD+ry3SyIqyRo58oFf4hn+9/s/+zNXmGq61Z6Jp8unfZkvQMpudNy4/rXE2doEikEcYVJD0X71eZhsfGrGUUtWRGMVUdR7kQtdiiPJx23VKnh2NUMhLucbgP4a3LTwxeXFgdQR4vKjcL5MrESn3Ve4r1vwB4c0/XfDuoXsWny3Go6NGt26pHviePcv3l/763f3VWumMPduhybaujwiwS5vLKeSCKVbaP5TL5f3P4d1YWpWcFzsSfDuB97+7X018ftH8JWngaLxL4LuI9OOqgQ3ukxY/dnd8zqvZvl/3d21v71fPVh4Su9StpbiDMoQFy6c4rhamnroVGL5bvcy9a+Hb6bZWlzaXMV0ZB5yJbuXcIv3ty/ep8VxqGqQpc3DiLIVdqH+HotdB8L4Lyw8So+ogy28Z42jt91h78V6R480zw5qOnJb20n2MQzGWM4wrn+fzf5WspVpU3yshyafKzx/7T9lhcGfdIT8oJ+b/APVUtrq7yM6ebtfH8Z61XvtN33LlPuL0yf1pqWb3kG8KPNjz0rro2nsC8iwmneIdVL/YtPW9eMZdLf75H97mqdra/anH2m2e3kjLK6TDv6NXaaP4Z8SXHgyPxD4eYvf2g/0q12Heqfxdev3c/d/utXMarrwlxdyW08TyfNIZUb71dMoSirCu7WYzVmnltQ43+WGOFiFUo9O2wH95uk9MV3FlppT+zHRo3i4Z1jHUt/tf8Cr2jWv2Qtb+IXg1PGHge/tpZzAXutIceW+9fvBPf/Z4XvRGknuW2ktT5WudXtNFuoRckLGRyX+61ZkN+n2k7UDxly2f9mvs74PWnw+8Vfs/eOPDHjfTLOy8YWCTQxyTwqkylfmUK/qrL93d/D/dr4quUtraaWOzcMIzsIz0xWkqUV8JrCN1sdhfanpmq6Tb28cRt5YBtfnO7/a/3qb9ouHRCkpWMdcHG7/erklkeRhIMcfxrXTw6jANNBBC4RlKtXFKn2MpRs7InfRo7lzc/aNk8h/i/wDZa0fFvgTUPDFhZXcl/He2F2dgZOWU4/vf5+7WLY36XlmjxylX+laMGqi7tjBdyl4ozvRHOFY9Kl3umaptKzJ/BLxXGpW2l3mfswKeY+PuoW2//FVoePPBM/gjxNJYPv8ALkO+3d/uvEf5mubupTHeRS2hZY0/2sttr0a51aX4r+DntLmKSXUNHRZvPTlwP9nv/lq6WueN2VbmOE+1CDeg+X/aNNs57iOUyJK6pn7qHG3/AHq1LbwTd6rH59tJmIpu3+n+1VjUvBOqeGNGstVubQ3GjXU7W4vonU/vBu3KyD5h91q5Y8sfduZNWVkV/tIMiSFGZ/73rXuPwG/Z4s/2lPCXiTVBqq2F5o78Wrw/IV2tt3Y5+bb/AJ/h5Lwd4P8ADXjaKPTrfVYotZZC3k7/AEG78Fpnh2/ufh78P7jU/DXiS603VJ794b+zt5sfaYv4P4dw2/N/31XoUoKxcInnvh5j4elv/D+oB3e2uJVRk7bW2/8Asta32by0fh2BDMFVK6b4W+G4Pi78RrLwvYXkVleXxd/tUsfnBDhi275l+9/vVu/FHwH4h+EOpDw9r9lE0UpLQataHKS/7PK5T733f73975ayqR1biXU/u7jPix8ONE8EDSrBLRl1hY0ujepIQtyjD+Jf97/gXy/N96vsP9hH4ZeGNS+Fo8S3VvFqesXF0ySfaowxtmQ/dUHpu3fiu2vjfTNQ1z7Tbaxfxi/tkG2E3O10Hy4wy9RWr4Z/aM8S/DTWmbQtulH598Qf91NuOf7vr/wL/arWjOyWplFc27PpT9tbRozo1r4106PZd6T4j+yO0af3Il2/huTH/Aq+W7zRPFHjrVhfDTrqWW5h3RokOPNZd25kUdfl/uqy/LXReP8Ax5478Z+CdkdvfXlhdzvd3joN8TzFs7mx05H93/gVe9fs9fG3wTrWu+BdJu/L0ybw3pM7z3FwAiSTuiI68++40S5ak7FySStE+NtNuW8UxyIj+VPEFVBLw28f5Wvvj9lv4q6a1tqEFlpLpeRWMct9BAqrmWPduCqO7FmIX/ar4k8Z2cepfFnxm+jHZB9vmuoAgwrKz7u3b5q7D4afFLUPhh4ri8Q2gjlHkfZLtByrK38f51nTlyT5BcqjY9r+Omi2H7QT61478HZgv9FskOp2cxXJRd2Xz6qq/wDjtdZ+znqus/Dr4atYTra6bd62Xvoby6fKurL8mxRznlfvVyfx++IVpN8JLDxT4Mtv7N1C7T+zdVuIUQfalcfPv9WY8qzfNXjUVn8Q/idoHheSw1WKezsoPJSEnyfsSr8qh2RWY7gn3m/3a7LLcKkXJJnrfgHxt4LX4mX958UGi+2q7lfPO2F3DsF2xemPu/7v+1X0Zo37UPw18TSx6NYalHCzXCW6QSwbEdN65IXsuPUCvij4afDC2+L0niG/8c6jNpcthaR+RdRTfMz5bjcerfLt21k+HfhRo8vw9vdYTW5LfxZYXZS3QzfLMBtb5lK8Dbu+b5aXtqcVZmPudz9M9W8J2HiQLqWlXIsdQ2bFvrQA7vQOO/8AMVjaja6dqVnB4b8aQRyXAwLW/dPlnb++jY+R+mR/jXw34E+Inj74D6p59293faLeJmApJuiY9QR/Dt/4D/3zX138OvjhoHxW8EtdeIrP7DHDgTzzofs+/opV+xPp9afOmrxZo0rJHoPxA1LUfDHgi7vtJngjuLOIFftK7hJjgL+NfHXwx+Juq3P7SVrrN9NaS3WpyG1nSDhDkbFZf/Hawv2h/i7eWt9b6RLPdRW007k2KTMi/Zm/1Mqf721t3/Aawfgfc6H4M+KWjeJdRkN7oCnd5qBi9vN91dy/5H3qd5RjaSszbl5Y6nO/tF3+sTfGbWY72+ecCYuhbB2/7G3/AGVb/wAdrP8ABfiHUdJura8iu/LaOYSja+d2G/irvf20dJaP4rDWW0q403Tb+BPKvFA8qVv7+4cfNuWvJLO0eyjDxuWNZTlOU1qF3JJI9H+InxN1bx94lTVdWuEfyoBCEX+ED+L/ANC/76rvvgT8B7L4meI/7Q16CZtKEbJBJC2E8zr8/f5lb5fm/hr5/wDB+ia38WPG0Xh7w9JHFeQjfPJNwn03bW5r7SSX4i/ALw9feINQ0fR7/SrqOFLiC0mbdCyjaHI27fm/i28dKrlvoEtFY9P8H6TqHwy0v/hGtWRLvw1LK8VpfwH/AI9w7H5JBt4yx+92LVymo+OrX4WSeKvC+opczaXLn+y7jbvRC6Z2u3ZVLD5v9mm+JvGfxB8SeDYNPtdM0maHVrESSXQkLGGN1zyGYc+/PT1ryb4Vfs/eOfH2j6o+peI4rXTmkeGN3Hns7j5f9kgYbNO3noVGOl2ew/BT4r6xr1zqunyeXqc0cAu47oybIhGDtx/nstW/G+r6v4s8a2Hh3w34oCzXEZe8S1b93Ci7ejD8a88+D37PviDw5ret6RqGuDfZNEZLUbjFeRsd3D/Kyg/+hV9KaL4E8P6XPDfWWkW9pdiJoi8KbSQ3VW9fxoAXwV4JsPBmli3tiZ55Pmmu5eXmb1+ntXT1HDCkCBI1CIOgFKWAIGRk9BQAu4bsd6zPE8In8OarERuD2kq4/wCAGtNVA6DFV7+LzrG4j6bo2H6UAN02cXWn2so6PEj/AJirlY/hKUXHhfSXH/PpEP8AxwVr7evvQBHMAQmf7wqWql7AbmFVUgMJEf8A75cMf5VboAKK4f4ifED/AIQe3sLgWhu7WW68ieSNv9UeuPqRmurtdSgutOivkfNvJEJg5/uYzmgCDU9SNldWFuqgyXUmzJ7KBk1qVjaVcw6zI1+sfyoSkMh7r3IrX3DdjPPpQA6iiigArhLfwNZJ8Tr3XrqIXE01vG9oW+7C6/JJhfX7hz/tGu3DAkjuK4P41eJr7wZ4Av8AX9OWFrrTcTgTfd2/dP1+9TSu7DSu7HXX93ZaWDc3MkVtvKxmRyAXP8K+/U8VxfxV+Nfh74TaYJdTn868lz5FlCw3v9f7q+9fHHjv9pXxL8WvDUGmPFb6ZbrOszXMX32O1vu/99VQ+DGh6V8TvjFZ6P4gupr63tbdpnN1MTv2r8qtlumf4azlVpwfK3djlaHxHunhz9rrwjLpWq61rNva2WvNI0drbQwhpWQL8u98Z+8x/wA5r4f/AGgPG+pfG34jXuuajGILeWNIobZHO3Yvy5/z/er0D9oKbQNS+It3L4Y06DT7S2T7K8MIwrPG7Dft7bl2/wDfNeYpo5v7yKNMvKMtx/CP9qvPxWPdG8YrUxlUtfl3OCm0pLBAmfIjA2jP92rhtLuG0tgLQtbn54XxlWX1Vq9s8KfC3Q7zwlquoXI+1X8R815Jgv7sKGK7f9mtzwb4X0fxzZXFu+ow6HYQwPMbyQb4lk6KMluC23/x2vOp4uUttzn1Tuzw3QvCA0XTba/v4PIjmO8QiTLIm7+KvSZbsaHceWEiltpUVRMgxvH8Pzf3a831W8vLezvdLilTWZWme3gnjTClc/Kdo/vBf++WrodEutV12bRfDFvZeVqkcBeQ3uY4mZdzMfus3TbWFeVSLu3qbS93V7nV6lfeRC8aGN5JY9yf7FV7C5FzDIkWfLceuWrg5vE73Ny/2hDBOpZCAPusG2sPzWr1h4nexst4QLIXKlf96uRU3OXM9WbxalG8tz1b4wfDDwno3wTg1TSJ1l8SxW6M9n5n75Z3ddzbf9lWb/gK15H8I0v/AAZputC5Mcv9rxvFcLKMsqFeFVv71Xm1m5voSZZXlkA+6DhV/wCA1i3mqyJCAjnOehP3a6amJUIKFPfqedUny7GzbahYafDexxkOLqPyZEkGVx96uf1vR7LXL6J4pJIIht8xFLcf7v8AtU+ze3QugkEdy0bTbGHyvgqrf+hVn3/iPyncxRDei84+61TR52+YiNSzujX0TTT4bFxALiWeB3/dvKcuK6ldMt0JdHR8/d21zOludW0x7n70kZVdhONtTQa6dEttQuDE0t2w2x/3Q39FrSpzVXruKalU9RfEgEMsnl4W4iTzeONv+y3vXNeCdT+23MkdwI1uJ33vkfMx/vVv+MDdw6NY2Yj36nrEiKm0ruSL+J/Yf71U73w9b+Cby3g1GSOC9kAVHyPmz/tURpcsbrc0pwdj23wL4ul8B+LdDm0W9l+V0W5ibayoVXLFF/8AHa+9vBPxm8N/FO1v7ayhuZREmy6hubf5MP8ALtPseRzX5g6PNcaH4kg1G5DrAEDYf+JvVa9J8NftE6h8IbzUZ/D0yTz6nOrOZRuLDd8qfN/dzivbwdXmXLM1h7jsfoh4a+G2i+C7+GfSYDZhk8t41clXOD83PeuxVQOlfHPgz9tW+8W6ha6bZ6HHf6zAn7y1QtG8jt/FjovX3+9Xt/hz9oDRZbUx+Ko5fCGqry1nqcTx8dsEjmvRaaudCZ1ep6iw8UXGmxO/26a1hMOwf6uMu4kfPb7q/jtrpbS1isbaO3hTbFEoRR7VyvgTVLfxXJf+JIAHiupPs1rL2aCMnaR9WZzXYkUik0zG1TVjp7XUNvbtdXccH2iOFP4uo/n/ADrK+Hnio+JNGma5ja2v7SV4rmF12sjden+eldSI4/OeTjzMBD/n8a818fauvhvxJpun6ehiuPEk6JfXS9YY0ZE3/jvx6daBnY6t4tstFsrie6baYULuiNnaPc9q+cfFfwwm/ao8eQ63cCbSfB2n2628TzD57llLM3y59X656KK9g+KvhU3Xw6u9E0qJ7nVLnYsHeR8OpYsfTGf0rovB2mXeieELK11gxJdLGokjgGFBP8PHU59PwoGnY5bwH8K9L8F/Dfw7pEtsrSadcJeQHYXdJfN8zC49vlq/Y+PdMuvE+oWelgT6xN8qJIGG7YgyG/uAc9a2b83+mS3Wu3k6w6bYWkki2S/MxAXJZm9cL71478JZL3W7/wAQfEbQtMXUpr+9uYE0551hMaNsdWDN8u7+9+NJKysTY9E+LHje78IeE9PvoLYT3j3kKSWrjhsBmOfRcqOa+df2qW034zeFvD2neHbtdY8aS6khMVkzqiRlGDIN+1R/B1+Y0IfEf7TnxQvP7ZtJNJ8I6N/oWpJZyFN2HPysx64bJPoBXafsmeC/+ET1rxxHE7XqWd0ljHMCDvXzXG/Psqg0W1uaKyVz5B8I+Ibb4c+LLvRtbguvD95p8bvvlRvOguB93+98v+023/gNVvBDReLtU1H4k+PNcF1eaakVxa2c2B9q2t/qwvptXG1f726vRPiPpelfFX9rjX9H1GebStOu5J9PuWjdEeVkiUbOchgzoDjmvH/i1pMXhfV7PR7DUTe6XHaKwhKCN0LfeSVQzAOv+9/d+7Wc7p2M5uyujqfjfqU95pHhjwn4c0iw0yz8U6kusWltHt/0Z847dBhv7v8AD/s1y0vgC78B/Ei20Lx3HCsEdus0z2cz7J0lXahV/lIVTu/2ty159Hr2ov4n0/UJPtV3NpkH+jpHvmeEJ825V7Bfvela3i3xVeePnk169v5HuY7IpHNKflYLuZQq/WkrPYuD0siqmqXOiRTaMJPNjtJnaO7yHdtzf3v9ldvzVZ8EIL64ubKzd5Z5IpFeNj8yko3rXPeFNFutTQiS7+zgSBpJnTLKv+zW14AhV/GN/JboVkt3G8xn5vlG5etDUraBc3/Bvhr4e6R8ANUn1jC+Nftsd3byS/u22BsPDz1Vl3FVX+Lb+HT/ABS+JGkeJfG3hfVPDOmR2Tube0MyJsRlPGWb/gS1478UbbWPD2s6fcav8tvf2/22yRBvYITt+b/aokXV9L0PT57yO5s7LUv31rLIVKkg9VXt2+8u1q5nOM04t6mFk9z0n4m6bp+m/EzVLSMIj+WkroifKxwoY/7zf/FVqWfxS8c6R4Sfw1peoG10KeBk8hECLjGMN615UNYu7/xDJeXE8lxcFN28nLV3d5rV34k0TSNMjC2R01H2OPvPvOWZm/8AZf8AZry6tSrQa5WYVFyNMqfYpNF+Gz/b2228c6F7de2eN6/8C21paFE9xDZQRyiUn5TInCmvUmg8Lat8HtKsI4PP1WxunivXP35onRmw3rtZV27v4f8Aerwrwxr8HgzU9V0sxytZG4DRyTfOkZcbtm/7ufu0RbrxbludPOpx8zs08LDWHk2WwuHkyjoEzv2/M26uz+AXjex+HnxTs9durO4urPT4ZYxEg+5JKqr8vbO2uSm1rUdJ8LXGv6QYvKa9jhR87suw6cf7P/oNfVXwf/Y6/sO1jHirUTeWWq2wuQbb5JYblwhZDvBA4yo6/d7V24XDtK7djj5G2meYfGj9o6+vbvxFrFi1zpkNxaGKS3WclTEqsOfu1lfsb38+qaFoWh3bSW9hrN+9xdzpJtMwzhU/766D/erkf24/hvafBjxbHoulXMk2m+IreMwLPJve32ttdW9d3UdOv+zXY/sjXOlWXjLSrfUHii0WyCW8CbsOkxG4Pn/ZP/oTV6KlK9pHVKTSPpz9rTx7J4P8FWHhuwjt9mqwzRSCRd3lxRquP93r97sU9q+HtE8SXc95FaahAPtCHYNSE2WUj7j89K+vPjP48s/CHiLxV4p8QWLNLHYpaaFBewbY7iA8TMjMvLfP9QrV+f0OvThpxADcXMw+cuMJEW/2qKk3BaGsbLc9E1L42aje/wBs6TrEo1ZL5DaG9my7zJn7u49B/d/9l+9Xa/Bz4q3tl4Fu9A1XUrm1trGQfZbZy5hkw25NyD/Py14fJ8MdQu/Aut+IjcxeRaBWRIi3m+ZlVVk/Fq7bwXqNv/wjcWnajaXGl+JbaTyr6G4jKMr7FK7l25Accr/wKsniVa8dQk9bo6HwZ4ob4efGP+3LbYiahI81pxlYZstuXb/us22vs3w18Y9M0nTJ/mbV9S1tXu2FoPnSXZgoyDp91jX57eILtNY16yskkeK4S7Cx7D8+70r6b/Z5+IFnb/EybW9Yt3hjSVtPuGWNvKt7nav71R/DuXhv95q2jPmimxS0V2enXHh34gS/GLTPGmi/2dNNrVu3nW1tKxigjjRBiU+vGP8Ae4r0bT/G2qeLvihpmhy2IsX0dJbq/jMnmLv27FK/998f71Yvin4l6D4A+JmkR6PLFP8A21HILyGIZSJvlYSj/aOPmH+z61B4g8RW3gz49+F761nje38S6fKt4UbO54lX5vb5dvH+zWtyVod9qVhJ4UtPGGp6eI2ujFLe4mGRNtR3wW3DGGJHt8tflpf29tpvhrX/ABDcSJFqula7AqWE7nzQmW3Kw6H5m+bb83y1+m3xo8MxfEbwA7afrElhbWjG5lmtgf3kQHzr2/hyce1fmxH8Mrnx/wDFTVfB8l6qaNrF693BqyfdZ4klVHX/AHv4l3D/AHqm72Lbsj7x+C/x8uPiP4C1FIZLSz8TQwCKzE7LHFMBwGH0zXhngD4UfEl4fEviK0nmsoZtRkt5LeCPe0xEreb8u75FX5vm5+at74W/sk6x4b+G+h+IovFotL21tjcNa3EP7pQN3Gd392uy+D3xE8T+CPFMfgfUNDDR39udWhBba0KHdvJwrfL8vH/Af71U2YxbPk7wx4SPxR/bDvdD1HUb7UtLtLg2j3N5MTL5SL8yM/bad33cfdryX4rpJ4L+IHinw88syQWOqzRWLZy0ao7Kh3H5vu161pvhLWfBN7ofjQzlbbxJfX74hLCWFUkw25/9r5v++a8p+JfhKfxz8Qr+Oyluby4nuheoR+8luUw24L+O5f8AgO6sXJJ+8bQbT1Oo8Pa9BqEmk3F26rKqG1uEb7rq/wArfTcK3vgx8FbkeOpbTV9Vi0uws51ihuQ/+kSwl227M9Nvy/N/s1m+HPBn/Czfhz4j1XTrePTbnQ7BLv8Aej/j4WPcJdvvhf8A0L/eqj4s8SXuiTaB4ssrlreWO3S3uI5OUdVPyn/x7/x2s7xk+VFSXMrmd8QfBOp/B/4qanpmukrOJg6TMfluoHbCOF/9lqfxBYaRNqenvEHtY2mDDa/X5uv/AI7XsPxS8ceB/iXbaHe3DjXNZnt0hnuoJMNEU+6Uz2+98v8A31XPad8N47bHiSzuheSWN1DLGiDL8Puban97C1zVI2muY5KiaWp614F+Gmj/ALWHjG31rTtNi8KadoFtb286R/627O5v++PlDANz/h4j+0/4auNC+PXiPRPC+nTNp1p9nmDby7oNi79ue27d7V9Z2fiGXwF8KNe8XfYI/D2oSTRxRWdpGsbB9u+J2X+I/vWLfL81fJ3xQ8T+LLbxBqHiDWMprGqwRXUBAAeWE7tn3Pl67v8Avmup+9G6HG/KZ1/4qttS+F1/BHZRvLC8b3DeWplB/hbd25/i/wDiq838Pvbwvf2mpj5JI98e77wf+HbV/REi0Owkkvb27h1jVU2JbOAkTI33lZdu47f4fmrI1ixlJluXI2ROFBz8zL/8TXLUg3Eup70dDV8MalFp949vFO7HHyheW+X+L/x6uq1bTJNPgiu7bUJLiK7jG/ZwqE7s/wDoP/j1YPhJ7zw1c6f4jjt/3ckklrDMRncdn930+Ztrf3lrbl1iKTQZXSTfO1wWO49Pvbv+BZrzZKUXaLPPeh55qaJ9pMUcb4X+I8/+PVVFtBc20ewOzF/nX+GvTBHp5+EviG3kggfVTcJdwaiQPNSJduY1b0+X7v8AtM38NcIum3lsunvPbSW8V2PNheWNkWYfxbc9RXZQptK8yoptHYP4AjttE0O/vdZtkstQuhFewK486zj39dvzZ3L/ALNdhLpfhKy8U39pcXtxceGAi+ReKmZd2F3ZXb/e3fw/3asfB3wHo/iXxBpuseJsy+CrW++xX3z7NjtF97K/MFUstcl8fPDCeAfFmo2GgC4ufDeoXRXRdQZ9izJ8u5dzfwozbf8AgNdNSk3shxjKWxgaVG2oaz4gnjlluNL0+ZmhneNhvh34idvlXG75f+BV2uq6VpereHb0a6Z0u5LURWpjC8bS33vX+7/7LXd+F/CVp8Ok0/wno7jxBF4x0RF1Ey8+Vc/PuKv2VfmP97bt/irwOLUdb1/WF8PxWctxq73Ulu8ajY2QWVl/ujbWTo6JM6IvSzE1DToPGGqWf2Z5YrKzj8rzpB5aO397cf8AarufCWpSfDq9vL2XQlupbe3+yyWlzGNwSZF2uqnru/8AHlZq9A+C/gZNS8O+NLzVNF3p4ZtXUw3P3FuEb2bnbsb5fu1L8afFtv4p8f6H4kn0Z9GSwtY/PtLrhrmPO+L6r97/AD06VRjy6FpJ7Hh2gwXelaTeeZpl59isJPJmupLV40jdm6N6H5l+9/eroU+N9pD8PfFng65s7mW31S18mSBCUihnVlMTspbPVV9fu7a6q88eXfja68QSPapa6BfX0NxJpw27HZAn322/xMin5a4f4karpXifX9X194o4NRmjZYYMYXhMLz9ayhDklqgVNJ3sYeieL5/DHh/yNHv5E86ARXduwOxwv0Zc/eYVat/EMmp20UrxLAVHCKPuVzfg+3k1WzguREXBG47BnFdgmlwWGmajImxnuhtG8dD/AE/+yrDESVuUq6irHBPfXl3qVzLPPukZ9z+UNiqa2oYQGR538+SQfuzn5l/3qp3iyWsE0VoQ0rJ12KWbd/dzV/w1ZRaVMhvbkNf+WP3LH5l/xrn5lazOaW9i9pV7PBE4u0CyGTam6trX7y4hsoxJ5MVtj50ZMymsvW76D7Rbzz/NGP3u37zZWn+II53vrKSSVZRcx7/3Rzs9m/u1yyjeSb0Q0le5PdfZLXwpPEjFZZQi7P4n/i3f+O1zcuoxw2cWZ93lDncc1Y3+TMkd2T5AfmX/AGawZraTxHr1zaWKFgnzOYkJbZXoUqN1ctXtc6zRZrPUNNkeI+bh92/+H5q00aSw0RJ4k236SBgyHqtZfhXTHd7q3jtJPslthDMRgMxGeP8AgNdO2imGezt7xJ7e0voS8dyiKfun3rr5Cmubcx9Zkj061t7h4la3lj3uVPzKctuqjp2opfQpJGSLc/cJ716nYN4e8E+LreK9tI9U0ezRJt8zgrOGH8PY7T/D/s1x/wDwgtv8RvGPjS88PONP8K2++7gtpj5ePu7k46DLfd/u1PsEVyIpx3ki212EkeB4o9xU/wAan+7/AN8155/ZdxfakbmSQ+Y5+cV6n49nttWvtEl0fSjpFlbadFafZnPzbctuP8WfmH8Xzfe3VxV/Mnh/SpTOLhtQkm/54HYqf73SsPq/s22uplKDvc1tEubjQVjnjO6Qdsfer0eGG48U+Hory58HRX9nLuxcWXyS/wB3PFeSac99qnh63nij3yq+1MfdevUvE+oS+FvBWieG7S7kikWQ3V9JFJjj7yorf8Cx/wABqY4bmd2EafM9SrYXOoeHbhIHsLhLOZGTybmNkZ1/r822uF8TW9+dcu9Xt9GvXimkRI4LaNnROMff/wBo/wDoVXdS+J+snU4La01SVbKRGVHuU3neB95c9P4l3V2fwl8XadpttJf65uv9Q5WGFnxEj/3/AP7GtFh4wdy3GK91G78JPBWiQ3Ou6r4ru3sruxghaCxPP2g7m3BV3fO3bb/Du3VxnjQaJput3sWjiWDS551lgWb76Z+8Nv8AvZruvE3hvxppvww07x9Z6ifEOlkP/ajsiO1kqvtQZ3bjxz93/erzO/8AG2oWNzZ3cAs7rzNrB3hU5z3X0rkxShKyTMHaLszoPh5bJFqcl09sW8rLjcMZ2rlTXKf8I9q91rBNraOwkO6RySd236V1/hnUL3xDqcsb34sohuzEAERXxuqhZIL+112eXxBc293bWhl061BUJNMPvbvX7uP+BVrRhGK0Z1K3KVNetbyx0/fLZy4l+4UHy/7RrndRvzPb+RJGqn7vTFLJ8QL3Qb+3k4lFtmV7WYZR/wC8G/h/vV3HxC+HBmsU8S6FGBaXKB5rGP78Z/idF71rOjd3Q5RTVkedaVfXqxSpbybLbftfb/Cf6VesLeK7E6XsrwR8s7IPm/4D/wDE1TFlceHrh4EiDT3CbRHIOo/y3/j1WPDkF3fX8sWoWxs4oXVk3ths/wAVPaO5lZ9zrNFW38LfDrWbZ7gtea1OIjx92Pb/AA/8B/8AQqcLm38KaVZ262YupgVyZHwyhj/7KtYvjAw3mpW9xbEpp1rIFK7/AL5/3f8AP8VZ99qEut3kcg8xjCChI+6f+A0VElFJmrtFEmp6rHea9cp5ZnMh2DAznjdmubWK4e/5nW3iQfe/ixTtS+322qxSxPujDhwUOxg4rtvD+g23iG/tDcILfTJn82c/3gOy/wC9XHPkguc55NX5kcGB/aem3jaf89vGGYO5w26vQ9M8vwN4bsLcBF1fVbdZpJ3+8F/GvQLeHwn/AGfeaPHbJolndRmEeTGu1j/DuYLx81cfqnhuLXNas7S/uVVIoPJjOM9P4gteNUqe0kk3oR8RxmvPceNDowlLOLWRovKOWXbn73/AjW1eznTrpPnOI02Y9a6KHTNO0STykgjW7B+d8fNXH+M5/Ov/ADYhsklPQf8AoVKPKpWjsCjd3KUWoxzzExvwrncf7prQd49SKTypu8g8DH8X96se2tJLe0817YrEH4k9a6hxaWfhG4vOPMQq5C/e/i+XbWtSOtomEm72RneJNev/AOzntYpI8y4XY5/9CWpLbSki8Mfb3uQs8cgUpjqKzNAT/hJddhieVYozuXzpT8oKj5f8KsalYy6pFHbfa44LdJN7uNxVsNRCm4zSloSk3KzGXt/qeq2HmWxCRwjnA+Yr/vVlWH2TXobwee0F4mIihTPmD+Lmp5bme4l+xadINkr7C7/dFOn0EaD4okinuSxEOzcowrt/C3/oS16Ti4qx3crS0E1iW7stDgtCgiO/cHC/M/8A9atF7zWIU0y3uLeW1xDuCk/w/wC7Ve/upJ4LMC3eacOFBAqx4s1m7+2SC8R0vFRYtj+38VCnLlsZcztck17Wbi1kij1WZniWP9yHTO1azdF1LRrbVpLvUFuZbSSB0Hkvja+Pl3L3rnbma5vNNjv9QiPKfJF5mW3em6otRcvDZvJFsyPuKn8X+1XPTm4XuRCejTK9hqF7eSu8eIo9+445ya9c+G+j23iqPVZZ5pftlnA00MaplXYfM25vp/6FXnl9bpb6dbwR/upSCxGMbTXVeAviHcfD+0uYxpq3k80e15g+Nw/iG3+7VU6KqtlRj1Rmia0FzeG609LqQCVI/wB4w2S/7obafmrh5hdGdzdwMj4+WvQNOsP7fstV1lNPH2ATb3MbqPJd9zblz/wKuWe2eQ3sgMrW9sQhdx8qsfururpp0JRbNLi+DIY9Z1i2sLy7NrZFC0khydm2vSvG3woj8L/D1NcOoL5dzfraQw4+dU+b5s/8B+7triPh1pcktzNkBEWZVeZvuj+6v/oVd5488RaXeeG9P0u3s76W4tZN8heffC7/AHd+0/7Lf+g1o6mvKiOez0PPNVthpUFpb+eJZSFYKD82M9a3reOz1D7PcQWgW8jjVXfON22uQ1K836vJd3aBUVBEHA+6K19JvLmKyla3CMJfkJfhVz935q5nduxLlqdb4wubhtHsE8x4o4QZkYv03fKWX/vmrOmy6WfBemPZRtdajCQkkYHyuhLbXVv9ldu5ams/h7quv6bLJqpdbK1tZXM0Uyp5e1f4kLbj930riLG6k0GCCezeS3jiO3GchlzXSoxl7ty1Hm3Oll8y0uFHk7Q25gvX/wAdq0Zpb3R5NQiIlgtvnLpz/wB8/wDAap2niCPVYkvY3jgeMcLgqwb8aoeTe7JLu0lR7eT/AFwZ8bR/WvMqxcZcrJacSDxbqWq2V/bf2Zcv5d9GPuORt+b5vlrW0jR7HQfCtxci8tWvZp/31u/LyE/eP/2NYP2mW2txIUDvbncFz0H8K1Gs0k9/9oI3u7hvp7V1wdorm2K5n1Oqns5LywN26OkSOE3tx838NXtK/svUporO4lNnOpfzLnfnaNvTb6/7VZfiHVLiawSAThnTapxXO6VPfx6s93YRh57YK7q/9ysKkOdc9xSSkro1IZ9R+x2ktzYTW9vNIywzyRlFkx1Ktt5rpdSayuUgS5eRPNtXY7R9114X6rVjxD4zm8baTon2kpK9kjiPCYb59u7dj6LXMavJPE0Xmock7EC/w15sqd5rUzgnF6HWfC34nzfCq9gvLMRXSzI8Uhkj38Hn/wCJ/wC+fvVHousWk1jf3KW8iyTTvL9p6IQT0X5f8/NXBjQpTbDzxsgYlQin/wBCr0a28Y6h4t8HXvh+O38/SLYq1w8dvhIv7qs3bc3/AH1XpvmS5UjVxknZmXq3xCu5rrTrC7lklkiBhtxK+VRfvY3f99Vi+NLrUPE3i230SK3tbWOwRFmjsY9iylwp+ZupZV/8erT8H6ToVp4l0zWNeji1K1gmO+23si/7P8XX7pqv4i1mzt/HOuaho9t9ns7q432qJ/AMKKupK8bt6k3XNdmVf6Emlam8aT7uVcAHKgVLqVnJ+4vbTd5YCrJn7ufm+7VS9S70/Vybu3KGSNW371Py/h/n71dFZ6naCIPJBtjG3vnn+9Xi1Xd3KbT3KL3E/lRefbuiFP8Alp/FV7SEg1e5dLfG+MbSg7VT1HU5bpv9Jcyxk7jzWlogCSyy25dYCFQtjtWDg/iZL5bXLc3hCeK5j1O3vYbeSE7fMknKbP8AaX1pngzwxB4rfU7TVPFNvFJG7SpOE3rIvzH5fu/3a6S1bQ/Jj+2TvBFJKFmlJ3uqN94qv+7/AA16po2s/CrXrO28MW2nGeztC+y/mkELPn5trMU5/wBnd/dr2sJTlON9wirnzr/wjiaDcSGIyS+YclJHJT/gOaveJPENxrGkmwt7eKAGPypHaPLkf71dP8WNXsIPGltHZW8tvplpa/Z0Ejq77wctux/vbV/3a5u/8RRi68+C2jTd8pVvumqlSlGexm0r3OR0uUnUJbcnaRGcv/tL2/8AHqmmhkWRJYCVkX7jNwtW9Su4rGR5xsieT5T/AIU1Ln7RBHJndxzn1r06E5OzsdkNIkni2W4uNLtL+4DPbGRV3ddn+Wqlut/tAubO1NvaBEVxvL4b+9zzXX+Gtfgs/CusaXsjlF9G6EMMgM27n2+9urn3sL2w00SWEXnxp8k3K71Hr710V2+oSg2rs9C8OfEW0OiyaPqc889isex4UmwjH+Fj/PbXEtbieKS9fZ9khdzGc/wj7v1qlo8Nvf3lxbxAxS+WXdeXXd/Du9NzVqrK76PJaHGwOv3e23727/vqvGxE2mlFHNJp6Ig0vWJ7jVPtc6DcqeVCrD5QP73+f7te1fDHx3eaJcWYt9bNhl98yo7BT/tMg6rXjNy1x9pFtpaReXInzrIe+P71Nt7TTtM0mQaqhe9nm4ufmLRj/ZWooVZ+02FTbi7M6P45XAk8YSQadfrfiR5HeZT8m75OV/3vm/75rhIfBN/4luo0g8qef7o82TCquKt6ImnS39xb/ayhIZ4y6ZzittNM1vw1byXpltLVNn+p8xjKVLY+7t2/3f8Aar2JxbfMdFR9jkn8FartfToEjnmkkCRxxTKWZ92Mf/ZVoyeG7nwrdR2F3cbb8nZJG/DRn/ab+7/tVu+FYdPk0q/8QJfyRa3bXUT2MKD5CoPzFm/3tx/4Ev3uxpXw/Pi3UtQv9X8THTru5k3+bMmV9zz/AN8/3aV1a0hNaWbOW1XTZbe9ktzP5/O4YqGeaPQY7eSMhp5iyRwqcuWH3vl/4F96m+PLa30rWLuysr2PUIbb5HmjDDPH92pfh3aya7diOC3l1G7l+4IY9+1fX2qJUWloZyhoZ9tfazfTOb+4lUv8qQ7EG0f7WF5rrND8Zp4ft5Fk0gX+8NEd6fdyP0p/xL8K6r4D1DQ3v7uBDqIfZuOXTayjDY+UfeXbTLL7Amg6hB9oZ9Tbbsb+FhWMo21BLlV0YWj3IKB1+fHy7c5atC++zTW0Txeak/8AHFJwy/lV/wAP+BtR0fwNq/iuf7NFpUNyluIv4zudU3Kv+83/AI61Ytzbpd3okiIUA7dyntXDOlHmuw0asdh4NlsLm2NuIxcXEfyvDJyjCtCz1JI5yYn3eXuwRXOwaJF4NlgvVvUYzJvMSHLI3+1UPgKbUPFuv3lpZW1zdW+No+yx72dv4tq11UMO6jtFAnGO5sPqsV/qhuZ8sAeVU/eNUdb8Z3FvqcVz+4fYdiWznP8AsrurpPEXgCXw0iyxafqNhZiHZenVXQPHL/udf8/w15bealBHMg8o3Vw2/wAtMZ3rUV8vs+aY7aXO8h8b3LRS3ctpFOJHVAqoN2T90LirxjluVe5LskueIkXC7a4vwiNQ0GdLjVBB5K7XELPn5v4vlrqp/idrOrXflRvb3FoRxMsChl9tw6/8Cry54OgnzWJUraly3s9Q1UpLOPs8cfyb5Dldv4VrT3Pl2QgjJXB3f7NZln4rl1K2uLeSNYpYirbEDfNuqpo+sPqT3Ans5rfyXKSBx83+9XM6ceb3Qd5+8belaCZ5kkFxG0n3nReK9V+FFt4HtrDWJfEGm2t/fwpJMftl75atwxRUX/x3/gNeB32pGO7ZLYlYkP3ga2/B/lT6m+oajp66jpSxqs0c0mxnHVv++flr0cPTgn72pWkXa5c/4SGO88SahLo1tJYRzyboba0BLBcfwqOcf/ZVraH4Kv8AWNYiMusDRk8t5UlnjMbZH16Lmuy+EPifwppPxDuZLOyii0yTd9nTzFLIv8Z4re8fN4o8dw6jpnhrSLOKOwmnW0kM2HaIt8zc/L/DV1KMbOS0LjFTRxXhLxhcaGdTtry+jluYp9oaKTCyKO6/7P8AFW38WvGd5rWq6Xd2D332fS7dmguZpjvQt/tD24/3VrwrSNDlluZR4jtLqKSIbszQtuJX5W25r2Xwxq1j4tsrfw9ZXa2dkHC/6fwu/G3c2eenH+18tedLE8j5I6mer9wd8ItAvPE+ieKb4WEl4bxI7j7fFteVDnaq7d2Su3d/49X1VoGvXun7PDGlXtveSTWouMTJlUD9tw6cf3s18qWWsXfw68RavomlagY3gm8ky2chRG+Xcv8A3zu/4DX0b+zhPcXWmaprdyILi5EHzDdmUupbrnnp3/2q+hy/E3XI9wg+WXKek+EdJsPBz6hGmm29hfmBJDDZgnzPvdPXml+E3w7HgbR5pLg+Zql8/m3D/wB30QfSuS8FePrzxD8WLi1v0trR4rJVCIfv7vmGD/wLH/6q9szX0WyOqKucTBonk/Fe41CNW2TacvmnsXDbV/8AHa84+JVnqPij4jXSPZyXOhaBalgiJwJZIs7vevYtHeS41O/kkTb5bmJPdc1CuzS9Q166mQLaMiXEkn+6mGH5LUtmi0Pyi8MaUF1a5jRmV5Znt4QzdE37d1fqB8G9GjsPhrplucOs0ZZuOP7v9K/OrV7K3vrs+K9Lk+SeeRpraE5VD5jc/wCzu+U/3f8A0Gvt/wCEcviSx+FlpqthqH9oom7bZXEO/KA/wsDms6bUr2MlJczO48U6NqQ1bSbfSdSn062ut8NwIhnbxneM9D2/75qlZ/Cm18PaZLYadNd3WnXQZLm2nlzvyOq42iup8Law3iOyj1AlUBXYYNvzRv8AxZroa0K5UzhPhPHdWWgz6ZdyiaTTZ2tF46Iv3RXd1wUT6fp+raiYZWt3m1aOKYb8B3ZVau9psIpJWQxlDKQeQa890zwpDeXmvBpissuoovmfx+WgU7PyrvYbuG4QvFKkiDqUbOKxbi20qS8kaSQwSh/O352c465oTtsW0nuch8e/i/Z/B3wTJqEi+bqFxviso84zJt+99Bmvgz4J6Pd+P/ipH/atvPcfabrfdTbMlXLfxf8AfX/j1av7UPxP/wCFm/HC6gtNQd9D0TFvb45RnH32Cn/a3fN/srXonwK8Taf4P067vdK1i2TxBPMtvFa3MfyfPtHzN/vc/wDAVpwlZ3Mpxvofb+n2EGmWcFpbIIreFAkaDsBVbX9dsfD2mT3t/OtvbxIzMx6/gO9cloujazp1vbS6n4pvLkSRmSW4jSJIUPYfMrYFc1rujTeMda08f8JNFr2gxuTc2ZeKKRF29fl27xnn8KTGnYreE/ixq/xMu103R5GsLcJiTUmtm3Z/uru4z74rOv8A9nzwu2t3Fve2up6isuw7zP5aOx/3RWVoeu6zJ4inTQfG2i6ZpcW8QabK6s6jc3DqV/8AHq9Q+HcVvqGknVb27mvb55XiklN2XQnP8Khtq+n/AAGhbXEve3Kvg74F+H/BXiGHVtNsLexdYShhhT5c/wB7nvVTxpquo6J8S/DiWcEmp29/G63Max78Kv8AFj/P3a7Lx/4hfwr4Vub2OMy3GUjjjXqzswFee2PjW61344Qada2K2kdlphUx6gdkpycllC5/2Rj/AHqlNXsElbRHr2nwwxWieRAluh+by0AABPXpXA/EbwbHrF7Zx2bzx3eoz+VOyTEL5IHz5FOn8fzeG49Y/tVrTfaXClYlk+bY/wA3Hrwf/wBddPpes2/iT7JqenzeZalGX542HXH+fyrSzTuXurHOeO/DGh6T8ObrTmsnNlEAY7eAFmd8jnHc15f8X/EFv4/ttA8H+HdRNvK7R7GvLZ4Yt6bQFbK5/iH3ejBa9g8d6R4i1kW9tpWuxaBCx+aZIzJMx9BXy94hi+IHh74myaLf+IjqOPmSW8t/OR/Tap/iYMvyq3y7qzbDpYx/2m9ZRPHHhXRvG0kKpplq779Nh2iYuO27Py/Iob/2WvnqZdCm8V/aNUkbTdMmd3hTT/8Alg275VZdvNej+OfBnjX4qfHZNF1Nf7XubYStGk03krtVW2suPu8qrbf4tv8AwKub+PWieIfC+i6V4e8Q2Wo6bEJ/3c08SeUgUbVCSj7/AF/i/wBmuWpGTV0cspczsjzLX9QuNSvBOkkktvG2yHzpMvs3fpxXQa2ml6J4b0zULDVdS1nUbobfsbjKwv8AMrbWHArWX4b2fiPV9K0Pwxq8M93dwoxm1A7F3lsdl/2lrT07Tbr9nX4wWHh/xDaWPii4JFwLWFPMVQwYfLlazpqctDG9lbYg8G/DHxf4J+GmqeKbnRpLe2mddmY227Cyqu1h/Dn+9j/4n7H+AvjsfFXwAmmrpFlaLDB5UzTRDa/yMB8uOm5a6TTPiZqWqaEY9U+F+qwaPIh+0I6Ky7DyT5TKM14Xq2t2HibxbFoPwrgvtGguNy39/b5RQCfu7Q235V3bf4v+BV2xUl8R0xfu2OI+FHwu1vxJ8TPEvgmPWLTVND+3Lc3t5Z7dgG7J8rd/F8y5Vf7n+zX27fDwz8Cfh9qGowWcGn6Zp0G9xEgDyntk/wATFj+tcl4W+CGg/B/REvNLu4rWeNd93qN8+Ek/3unByR1/ir4z/aZ/aU1j41RnwH4Yg87R7a4/fS6dHI/2kgtt6/w96uUr7FU48qvIg/ai/aGH7Qes6Jp+iafcwaLabsybMvJK3ytz/dX/AD2r6f8A2UvhR4P07wRaeZ4KMOo7dz3mpWO8OSNzbXZexZl/Cvl/4VfAHxnql/plta6DfaXHG6s81/GY1/4DmvtzRNQ0f4Y6TYeHdS8V3dtfQoifv5EdAPRcr/k1lCfPeJHxSu9j0+10/T/Dtm32e3t7G2Ubn8tFjUe5rMtPiF4evr5bS21SO5uCcBYUdx+YGKzrG0sfGFve2E94dX0x9rrIJMZ6f3NtaOj+BtB0OSP7DZGGWMZVg78/rg1rax0R8i/ZaDFZa3e6krkvdIishHTbUsukQicXECx28+CPMVBzmtEDAAqlqupJpVlJcyI8kUYy/ljJA9aT1Kseb/D/AFPS9F8LXdpqV1FbTafqUn2nztq7n39h/npXIeMPg43x51258S32pXmn2VoDDpdvFHjzEA5f5v7ze1bdjoLeIvitf6hdWep2mk3ISSHdE8aPIgAyQV77c17SMKMDoKexKuzxTwT8IYLb4YeIPDaQxoLqOWGKV8hvMKY3N+OK+UNS+FUuiarBpmq/D4aprLTH/SnmeNWRDt3cdsfxfd/3q/Q6yt4tPRolbJd2k5PXJrN1uykk1G0uIAjS7HhxIcAI33v5Cmn3QmrK58ESfs3+JXsdX8Wy6VaadokT74IvtW9kQfK20913D+LFcr8Obf8AtnWXOn2GnXlyA6yJqUJwQo3fe+9X3n4D0S11vwpq/h3U0F7p0N28XkSZCsm7eB69ayNE+E+neAviVdanpOjW66fNa741R8eW44Yc/wDfX/AmqHTi3drUlQTdz4g8O6M+veLNT069t4rKeW6K+TagQpGPl5Xcv/jzV3er/Cf4X6Bb+XLc61e6zNhh5zqibv8AeHSux+PNpL8PvjTpHi2+treTT9WgQtbY4VkXDK3ru+9/wLHaul8STaT8dtHnt9A0+DQ9L0m1a7urlIFR5HA+4vy/doatsPY8M0rwbB4cmceJ9KlTQL2TdbzxujymH5tvzdlzt+9j71ewfD34QTX95Y6tp2lT3fhO52MVTUD5zKOzY2//AKq6SLVdOtvhtZ3GoRaXqQls3QwSIgmg3bm787fm3Vlfs+fErwtpXhSW0im8QX15teOe1so/Ohzzyo6Zx3rNO7Yle/kevD4M/DiOaMy6WsMs6gxCe9mGf90765zx18CNLtvB+tQr9ou9LlgdnKTFJ4UxnIxxIF67W6+9WfhNr1te+Mb6KWOS1tmGLK2vYWEoOdzFs9D/APWr2PV4IJtKvIrj5YGhcOR/dxzW1rWNFqj8fNB8y91KS2iiMA8zyoYj87Yz8tfaHwV/Z/b4Nw2XjjV5LHVBdrCwt3hYyxb2Uq24/wASivnf4E6CPFXxhsEitHns1u3l2IM7BluG/wC+q+8vjp8QpfAPhyxhsbOKS7vJ1htxIA3l4xkhO/3sfnWtSKViFLmbZN8YdPsvEWhPbRWtxqGsFA9nHbIW2tn5WLAfL615745sfF3hT4fw3mt6zPealK629vp6nEKt/tMv+zu/LFdtpvxIv9I8Ppq2sDS4kaAfO8vkOzDjai7efmrj/jhH/bFjpEkfiSSXW9UdILPTvk+zxhzyzL94fw/N/s1iUnY434GfDzQfHWvz6rrS2lzZaaN4h/gklb7zn2+avfPGeo6VqPgm7srBvNtzC6x29oCm8r90DHbP51w/hjwvd/AvwvanWI9HNk0qJdXNpI4lf/vpRkcbm/4E1afiL43+BNFiFzo8B1/WCP3Nvpts+9j/ALTben51TS6DWmh85+If+Es8L6+LYaRFearLbqr3UMbO0Cs7fw9n7/8AAq+u9J8O6V448LaZ/bdrFqvlQIjx3CfKHAwxxXz/AA/tCeJbZG0628JjS9Ulu/NmudRDhUTd8u/K+i7e33a66w8T/FO61S51C38OW0+myxqw/sudQjDb/tcluf8A7GndNEta3N/VfhLpOkaybqG20nQrEyrFbeamQ785/wB35R6/3q47WvAD+Frg61IkmvsLpWjukkKRpuO77vp/DU/xCubXxvoel6dp2kavF4iv7lNkuptKioR9/G5sH/gI4DV1PjHwdLpPw9sNG0iwube5eeJJiXJTrlv4mHLBfyqUxX1seyadJ5tlbvgrujU4Jz2q1XP+Ff7VXToo9UtY4JIowgaN87/w7V0NDNErDNnBA+XPcV4p+0u8M3wmvItYt2xJfQpAVwf4j83t8iv/AN9V7NcXEdrA80rBIowXZj2Ar5/8da7rPxykttG0Tw9cv4ehnEs93dfu0ncZ27W/ujr70hnjmparF8Tra2+H+kah/YPg6xjVZLhx5jzMrLt67WwrMP7tee+MvgzZaP45t9GTxILi3hKM8/krGvzfL93ufu/Nu2/NX018MP2bpfDXje91a7vIVjC8WkcYKhj68/4V0vi74C2nj74jLqeuKfsAt8qtpLs+ccc/L9P1qeuxzNOUr9D03wPoMPhnwlpumQT/AGuG3gVRP/f9627cgxjCFP8AZPavPfBf2vwV4ifwnK011pjR+dp00rb3RP4kY/7NejcDnvVvc3W1jyj4k/FjR/Bvj3RNK1ZnFuYHuzsG/wDeZwnH+zhj+NZXjj453+maLb6hpOi3kdnLIqpPcRjfIDu+6npx1rfOlWF/8V9RGtaTaXUk9un2B7qNJfkRfn256ct/6FVS7vdD+GGv2tk1sLy5u0eW3Hyp5PzncFz0X/4mk0J3TPnb4q/E/RL+2hur3R9R1fxbMFQRTgoiL/uhf/Hea838UeLbDWokSTw+2navGAgkJIZFVvmGzav8P96vqCC11y4+KWp67J4Zj1K5nPlacGnCJD8u3czbf7v/ALNXgXxa+HPijw148uH1e8j1bVr6H7Rutk+SFc/7vC/L/wCO1z1YSa0YpLmWhlav8bPE9x4bs/D9gVW0jfl/McM3+y2O1en/ALM2t6491Ib6CTzI3Z2mHKsdzf8A2NeM/EL4Q+NfhxpFv4h1dLVrSZ0QzQO25C33flK19g/sjLFP8MFu/MjlupJmWR0XHT/65anS9pb3jKF22meu6RdQahEZBIktxjbIB2/CoNW12z0FYYkgae7mOIbaBcu/v9Pep7zw/aXd0l0RJDcJx5kDlGYehx1qaz0q0sZDLBbqszDDTMMufqx5rc6LGfp2nXqXTXlyyK8uM20a/LGP97ua1bzTrW+QpcW8UyN1DpnNW6aTQCRVg0y0tmDQ20UTDgFEAq5RRQMKKKKACiiigAooooAKKKKACiiigAooooAKKKKACiiigAooooAKKKKACiiigAooooAKKKKACkJxWPdeJbO31D7Cnm3V31aK3XeU/wB70rj/AB98UR4TngtJYzbT3A+TcyFgP733qAPSaK88tPH/AIbsNHa7udcSF1XfJJcSksPoO9eYQftZx3Wq3ENhpkupQmTyrUKm1n96pRuK59JVVvJJo4CbeLzpTwFY4H415j4d+IHigouoeINOg0ywmP7uHzF34/3etdtp3i6DXJjBp6mSQD53/hSlYLhp2nW+m3hlvJY5dTm5z1P/AAEVuyxJMmJEV19GGabHaxxOXCgyHq56mieDzoimevWkMwLnW912bbTdP+0yD70uz5FpNQn1q10mea4mhik2nC20Zcjj3610UEEdtEEjUKg7CnuoYdAfrQB4FbaPr2rWF5eyaVNPcyRtm4vnxg/7NeXXf7P93p6z+KvFev2Gi2vVYkQu8hz29/8AvqvpTxvpEy6a7tcXd0Wf5I4WIVP+AjrXkvirwt4gttJutTvLZFmZPJgmuvne3XH3kXopx/F2rKT1uXbZHlyfFfwubJ9H08G104FVuJnhxcT/AN1Vc7l2/wCz/s7q4vxhLL4hvLJPDGj3byQIPLRctt/3nO35vm3fL92vWf2dfhR4c1UXms6hp0mqXMRKxrN9wDc3P/jrf5auv+IXgbSE028gilW087crw20a7gPT7u3H+y1J7XRhzJOxxH7RC6z4T0+30+8vYLoTBMGODYwyG+bnnO6vmXQtTn0bWnubeUqRtxgcV6Z8bvi43iy5NzLIHZVVSzfN/wCyr/6CP91a4Dw3faPe3Z+2l0iUK0gUdq+ZxLUZ3plzUIU0rHYv8W9Th8PPpElyW04l3MTHDHP+1/dz/DXmEF5b3mrSyCAOJTuD5/iJ+9Wj460eBJZJNNlP2dkGF3fLXJ6VM9lM4/jcjecfN8tYRrVG/fMW1CC5ep7h4Nj0+1RLSW3jiDbV3/3v7xr0y58RG18PHR55/tulI+8RNyrj057V82W/ic2CPcXJ2pvVEbp81dVo3jaDVQkF07tB0+Q4avYpVVbUhNtqTOY1z4Z6nqVnLrCW22zjdlRnPzP/ALv/AKDXnb+ZHcGKST9xHJtfzBXv2peIlsES1klRraPLfZgfuVxviTQbTWM3YEXmTdUAULSdr8sS17ztY5bVdDsrXRIrkX8M1xI+3yYkYMF/vNXVfBr9nu5+LzXcv9tnTorXaDGsOct/tf8AfNcNbeHbiPVpI5EEUHyq77OR/kf3q9m0XwrbeCvB58R6D4xkE9z8phxnd/EobCr83y/7v+1WtOkhuPKrI47W/gz4v8Fy3F5aZ1LTLaQqbmEbGwDhm2ndlan+2jVtG81pA+0M5CjChh3pZPjFfwRT2Vxeyz28vyzoCSw3N1Xtu/vLXnWp60NWu5LS0RmEo+fEgRSN3+flrKrTSuCo9ZC6tr5gWUOAsfZlFZUNymqohjAkdht+X7pqxLpVxLdkXgKoo27P4lp+vaRY2dnBc6VcySyHCyIQyMh+b/gNeJKlFSsVeKdkZ9xBJpal5N0XO35x8y/7tdvojwal9me8G+MFd+DjK15xYie/uoxIJVMh6S13OgsY1EX3cf3q5Z4Zc/MiZR+0e6aIND0G5Fx4UtGtJ5YdrhR5ivldzf5/2a5H40zXuoj7XJaBZY4UQNGMZ/vNS+EtY1zwXqVprlnFFdQWm6V4rlCV24b5uPbdWt4m+J9t4/nnu7g27PMNjxJwqNjoy16O1NxexzQbjV57Hgtt4ilsJvKIPkB+HH3s01NWlmcyCUZzuQtXSeJNA08zSoZI2PbBxWCPDe6NEhkOwHcG65rKN+W3Q6ZyveUepeHiYpD5RKvIQM19L/shfE+z0PUrn7eJZWB4RCvVu/8A49Xy3D4JM0372Qsh/gztxXrvw+gt9CQBE2pjae/y16WEqQpbEQfKj9AvF2gw+NbO3t76xFtFcDbGd43b8ZU8V803/wAPPEHibW5PDll4hkaSMyOqXJZ0wrYbavb+GtDSvi7LZx28EF28sSbWC3Dl8Hb/AANu4qv49+Kd1Y3Wn+LbOwjsDax7XwcLNz825hXqznGrDc1pyk9jymG91T4Oa9qllq8H+kmNooZ4/uqd2Mq3/fQrpvhLr3ha/wBWjl8VxPduZNyRRx705/ibK4ql4g8TS/EXUDqc8ELyxIWSEH5Qp/vev+9XKvf21tPJJbxrE2SwRNu0Gvn6tWVKfLHVGUo2+Hc+/PCnjfwjOsFtpEsFvER91VVF/Gu3jKOgaMqVPIK9DX5rWHi7Or6dbyStawyzhHnEhCj+7ux/tV75a/HrUfhJN9jvLuLxLpXDIY2+dAfRv8/er3sPXVSNpKx0RTat1Mr9qX4c6lH4mk8U2FhLNbhsPKg+Ufe3bvzrqP2UviVax2Mmh3suyST/AFJb13N8v616T4d+L/hL4i+Fb2GLUU817d2khkG1hlc8Cvi/xLqFz4G8bTy6cN1nG2+OZB8p5rKf+z1OZbM13TP0mByK4L4r6rH/AMIfrMEcTzMkDbyg+5XzrrP7ZZm8PQ/Z0e3uYUXcSWDyNjDfw9N1R/Df9rzw7rek6xoOvzFbq4RtsjxlFyy/xKfm611SqRknFMKd42mfIHjC8eXVr1A5yLh1cOPmABbaP++dtY+k6idJvYrlE80xFmCt/errPjlHYS+J7m80OdPs1zJvLk/N0x/7Ktef2d+kdtl5AvHO6vn6cHTm29TTETvJSPWPB/xmv9BsNRishGjzjbICPlyv8S+n+f8AZrzvWbt5tYkvYkETzPvfZwq1zkOqxC7lMfywkqx/3v4q6qHUdP8As0cmA5I5Em11apxc5OFuhxTmoppBBqHmyouTmut0q5wAP4/T+KuPtll1W8gjto98kr7I1jXOfyra2Xej4N5bTWY37GaZGTB/4F0r5Kpha9T3o7HnShNO8dj0jStVv7CCQW0kkEbj94qOw3D+6y96f4w+E/ii68ie2/4mlvfxqwa1bOzP8JU/NT/hrr2jWmn66NUEb77IrCZXHL5Xb/3z97/vqu10Pxbo3hN9PufDmoPqRI3PEJPOWOVuyKV2/wDoVfXZZhnyKM3c6aSuzzzRv2d/Gmt2V5b6XpxWS0G54bh9jjP+yf8AdavSPgT488MfCewurvWNIuZfEFvMUMATdsK8N+Od3+WavpP4d+Hr7xMlzqck0ulyXtuql1Rd+3029BXOeGfgzN8KfikuomddS8P6s3kSTTIA8LnkB/8AgQ4avqI04w0SOu1tjyj4w/tIaR8WtP0/SNL0iZb2OcSxhkG8P0/+Kr6Z0G6vvGHgOG3DPpGuS2673ZfusE4xXmfiv4Q6J4W/aA8M6zYWMMFveTKZII0UJv8Am7fhmvevFmjTa1pEsVpcG0vV+e3nQ42P2q3oa72R8B/Ejxp8UPh/4zurbVY7iXafneOVsTJ0UjnkfSvLfGD/APCVwS3sZ2X43MUc/M5r1j4m+LNd1nxHfaL4it2TW4ZCnl7Pv4/iX/P92vKJLOSOS5tLgS282f8AU3EbRsh7jmvGqt4l8ttB10lZwRznhPw94guZ/Kjt3znjPG7+9Xuvwd+PB+EmuW4kJa3ZvKu7VXzvH97/AHu9Uv2c7Kz1nxppumeILbFvPM1vnzD97DfKWH+6tJ8f/hNb+C/iXbmyjK6Q0+85BKou/wCYe/G7/gLV10KDo7GEU1ufY/iCbSPj3p+n2uj3hutJD+dPOqMg+793lfcVveJNS0L4PeBzGsKwWuwxoqDG5tvU1i/APX/D6eB9N06zuLZJ4Y9r7SBv+Y/4039pnw+fEXw6MEccjzLdRshjGcda6ZxsuZK7OmDjzJS2Pgjx1YDVfE+qXhjC2d1OzRhEwu1hn+e6up/Zs8HG5+IunC4t1utIFwiyKwBXDbs7v8/w1634j/ZY8RDSbW4gaO/WVcvBCcPENvXnrXPfBPwB4w+GnxFktLC0OrW10jROH+9D/v5Xjb/8T/FXJhqTU/atamtSonL3T6M8a/s2/DvxFayPLokVjfMD5Uto7Rnf2+X7vX2rK8HfsheBNK0hY9a0tNZvW5Mtw7fJ7DmvZtH0xrS3ie5bz7oKAXP8PHQVZ1G8TT7Ge5f7kUbOfwFdzUV71jn5m3Y8M8cfs2/DDQ9GuNTt9DhsL23TzY9s7/vCvbDMc13vw3tPC9ro9lqvhmztrOzvVEcq2wx8/o30O7/vrPevC/hf4tl+MPxovodXlM1hGkxhticLgdMY9OKbrHjdf2cfGmseHJIJrrQtQUXFoGOWik3cYb6Uqck1dClCzsjf/bK8Y/8ACK2vhaSOIPL9qYncoK4YbMH/AL6z/wABrmv2P/Dc+m3+ueML62jgsLm3VUdFAUPv3YH51B+2qyeLPh54a8S6ePtFnE+55FPOduV/9mrpP2PdW/4S/wCDS6DcJthsJpBPIe6s5YD+f/fNUr8xVRxVNcq16nJ/tSfDbS/GWkQazpdnK2ufaSVa2G5GRy33sDH+f9qqvwx/YI03VPDsOoeLb65t9Qn+cW1vg7F9ye9fS3hSGPWnu7aK3xpFtNtEz8+c4b+H/Z4WvQG6U5LSxknoeO/Dr9mDwf8ADHUodR0g37XcJyrSz/L09AK9iA4o6VWtr+3vWlFvMkpiba+w52n0oSsrILa3JzxXyn+3d8P5db8Kab4ktYleXT3MM3y7mKHJH4fe/wC+q+rCAGrH8V+HrfxX4e1DSblQ0F3C8LZHTcOtROPPFo2py5ZpvY/H3SkFtqsF0kpt3LrKOfb5a/Tn9mX4vJ8WPh/byXMu7V7ACG7Unkns36V8ReHvgrZa38XbjwVrFzNpc8jyQ2t0gXhwfk+U/wCflr2r4GfDbxR+zh8bLXRNQnW80jV9yfaYh8kwO7bx/Cd+OKig24K4ppxlZn2vRRRW5mFFFFAHy1+11p9zF4l8Iapo9o2oa1GzQ/Ywu7zUznHH1b/voV8+3n7Mnj+61y68Sp4Ne1024HmSWkcil0bu4i+8W/4D6/dr7u+KVhdHR4dYsUikvdHc30ccg+/tHzD/AL5zXnfhf9sHwdqtqh1QXOlzl9hGzem769qhU4352jW0pR0PJtO+E1/D+z7fy6Vp/wBqnuSWmaHBIRPmY4PLc181eA/CiPq8lxf3UlnJpk+5LuFG3LJuyv0r6n8Z/tKRaF49k0/wtJHJ4euk82dHTC726lRxjdUH7P2t6J4o1Lx3ZHT7d5bofao7WVF27V3Beq8/NXJWqRg/dephOPIrs8E+Mvxw8QfE6HS9L1WUXtrbSBmSKPG9kDfw/wC1/vf981yGmarqHh3xJoms6ZYfZ7u2nVhGBu2r9B/wH7tWvF01voPxDkntLbyre1umfyD95Mt8ytXTWXiKC/1zTNRnih8iOQNJHFGFV02sPmUf71ckMalU9/QmrUXKon0J8N/FPjiP4qeGJfG07WumanCzxJv/AHS4iYqH7A7ttfWlpPFcxLLEwkRuQy96/Pbx/wDEW88T+MY7iK4b+zrb5YGRiMDp8q1tan+2p4z8GwQ6NbaXaX/kQqguSPmPHU8ba9qNZVUtTlpQbZ1P7bPw/u9EvYvGFmrS2Nz+4uET/lk/Xd/wL5v89fjrxD4qnitHCScH5vkPWvSfFP7eniq7sbzSPFuk22pWV0hTybf5HG7j8v8AgNfNdz4mTX9Qf7HEzNM7P5QO3Z77a8TH4FV5KUWd1XWKQ/7TLdXMgQcH5jx8rVYjs7tfMEUYfYCx/wBkVFY21/b3jpBZy3QA/ebEYslXINfgtiERyxJ5yhCH/gVY08LOijhcWdl/wluo+Pr/AEbTI7SFbkBLeGOIBM/J1Zv+Amvrn9ixD8PvF3i7wp4wsV0nUrq0iuI4Z8FHiXcHw3f7w/8AHq+PNG+Hfime2t/GHh2Br2KwmS7eK2w7R7H/AI16/wALfdU103xk+IPi7xzf6Xrt1MtrcxQ7E8jciqny/Lw2dvy/3q9enUSja5cUpWSZe+Mnwu0Z/i74jvNG1O1bSoL77QYJTlXTdvZEUL93t/u039of4heF4bTz/CUVr9rubeC0me3IK4wzMdw7rtVfm/2q8O8Q6tqlxp0/nyzXEjZZ5EON3tXOzRPFpQtkJY/e3Octn13VPPGWrOp2aR0+g+IQ9ilyX2TxBWPar9/4vHiDTJI57OJPKO7eOd3avPkd4bgRDOwpzx8tWoXnijkaA/IRzxmuKVOMnc5Zpc1zorKa2u47mSafYIvlCHvWj4E17w3BrCSahcRrEQVR2Gdp/h/D/armNHtHLSSSZbI+7XX6lrGjav8ACy00k6REmu6fJI51CJMMQT/+z96t6C9nK5MfiPvST4N+B/jz8NYPEvw2ubfSvENpADJa221EmZdrGJ1A/wBldrfd+7/DVDxnc2/ib4c+INL0f4bxtqNjaLb6tE4jjdCyNudV7/MrFf8Avr5a+UvgV8e7/wCEXgvVNEsI5Jbm/KSpK/Kpt/2SrLt+b+L+7XSeK/2svHq393rFslrb3V7BFa3ESR70mCbtp3fL83zN/er024SRdKHM2mefaM76XdwW8lmbcKdpt3PzJ833a9Jm+Kvif4eeKZLnwtfhdOmhRntpdxVv7ytXjdt4jGt34vXykgPzxHjaa9P19LS0jtp4yimaAOM8t937v/j1cN3H3kXONndI8f8AF2pjXfEkut3kca3Ms/myJ/DWP8Rtb0zxb4j/ALY07SItLJQROluMKf8Aab+H/wAdre8cpp0yJ5ET+fH98Z/irjf7PkucRxjj2rJVpN2Y1O25mqB52P8Almfm3AVqWmlefEgt5RkndhhUlhaCGZ4zjfEdrqw+YGui0Tw3qGqTNLp1tJdeU6+Z5P8ABu7/APjtOM2CYaXqGl6TZJZahZJ9ojJ/e5x/wGsu9/s+TEkcRRM8Y+7uarup+HIpUuXnk2XcD7jE+Q2a5y3hnmhcPHLHEr8iUYq1yyKdmdG2i6hpCQT3NuzaZfoWgmUfIdv3lb+781dX8A/EVvofjG/tL8qlneIsIk6fg3/Av4v9qm6H40S/0aDRrtIZbSBGQI/P3izN/wAC+b/vmue8Q6RbWOofaNOV4AmWQ/3VpxdnZ7CT1sz1PxTqsfw0+26c8pS21Fy1u5TLFPvbd3/AmrzjVfEuq3lq1gb9m0wfPHbF2wj/AN5V6CvWPBK6P8ZPh8dA1Pb/AGpDve0mPDI49P8APSvEtQ02TR557a5BS4hmaKRCD8uD79sVy1KTg+aO5UrWukanhHSrfUfE+mfaIJMGTZNNEPmjTGWZf9r5flrZ1LwxpWl/E/xBoGmaxLq2kQbHhmkk3/eTL/MNq9d33aw7TXbvS7kPGBDIU+Rv761z81zcWmvNeRSN590ChkY4XLc/N/8AFVph6rb5WTB3P0z/AGWP2UPBlx8GdO1LV9L3avqDvcR30EpjmhAYqpRh/u5545rjP2qP2WdW8O+FrvWrDxubzSbJHaGx1r55V/iZFf8Ai3bR/d/rXL+Gf2ufiP8ADH4aeG9D0vwxZ36JAIra4+aVnUfebYvPWoPCPxUm+NviLV5vjJFd2OiwW/7hYvMjijlDAbNi/wAWGb8m/wB6u+NOKT7mys1dnhSDTJPA+kXNtrM1rrpkla709m3oUz8p5Xj5dv3f71c/cTvqM3lyfOPpU/jXUNCvPE2oW2l25gsopitu+c/IvG5WNSeFvBmseJba8udHt5L+3sSq3Do670z069a5pQ9+xyT93Y9e+AnxnPwquYo9Qs5tR0iaZmmHlq+8Y+VFz0+b6bttP1j4I+Nvifreu6joHhKawso5mufJuU8vYjncq7dv91R93+7XUfCjXvAenfCmXw34xiW18Qy6i4LPBuu7eFNpVl7j7q/e+X5W+9X1Ld/tafDvwx4Ks7+w1EareGJIEsIRi4bYMZbPb/6+K6vZptOOw6SvsfDvhfVbD4apdaze24/tOW3l019MMfzI+VLFvlxtwv8A49T/AAJ8GvGvxVh1HXfCeiLdacv+siuHWNmY/wAK9v8A9dW9X+JOnfE34o6zrPiTQzBZSo/k2bEx/MzqV3N/sjd/6DXsvwm/bH8JfBbwJJ4futOvbtrSV/ImiT5ZSxyF3Y/h6etY04pTaRps+U+e4/E+q2Xh+48JX/m2Q0uZ0exnQctuYMN3cqV/3qo6H4l8QeDItRNhJJBaarb+ShUZVF3bmK+jf7VaHjP4l2F7pmp6rf6VE+r6pq0mpb0RT5ML7t0e7r97navy1p+E9b0TWvAuqaVeGFNVtT/adheSAHfCwX9yrdc/e+X/AOJqaqd1ysdVWVkczZ6jcQ6Mmnm8ljjMzSlM4be7fNW5aWWhuAl5qr2RccP/AH8/eDV7N4p/Yl1W616+PhrxFDNPFYQ6jBbXaMiSh2YMnHTbs+97qNq/erz7w14a0PxP8BvFMGtwRWXinRLh7qC6mT5toP8Aqd/r8rfL/utWLoOa5mzn5ZTVzBh8bp4e8VaHaWmsnUbDTLhHCyfccf3Np92r6q8CeKNb+JyatZ+BtD0ZdDt9v2/TZ1Cb3dfm+Xdt+b5um2vnfT/Hvgi8+Cn9h6h4Ylk1AW5SPXRag4nblfnHPytj/e21x3wl/aA8S/C/UNYfw7dQ297eSIk0V4nyOB9zb8v+9XRTTg7GsY8u5nfF7UPEmpfELULLVNLuLXVbMNbyRKnmbUjbZ8uOu3b97/Z3VjeBddu9FvxN58T2zDZPbH7sg+9XfeKPjbqN/E95f2EEuuyeZvudi7tznLbf8/LXl+iQyvqtvFHAr20u/e5OFT+7/wCPUTlJz0HOTex9T61+0Xb/ABJ8Baro+o6X9qivNyolyAWtHxhdrf7P+z/eryLSbA+Sqceep2j/AIDVS0hls5BDIhXyzzGnOa+o/gB+zrrsuuaP4j8QWMP9g3kMiPp1zy+xkYo7JjuVH3v71bc3Q0irI+WvCWt6h8M/Gmo6jpkZlS83JJ8nzJ/lt3/Aa+9v+FZ+M/H/AIT023u/FVnJ4fvYEleFIT80ZUMvHf8A76r5L+Kvw8h+EfxgvNDt5/7R06OSG4CzcskL7SyN68V+hfw81fR9a8I6ZNojRjTxEqJGhz5Zxyh9xUQk3e+jBO0rHM+F/gTo2gXAu7q4uNTvMj53PlpgfdGwf4130GkwaZbumnQw2m5t5EceFJ+grRorRLqUefeNbhvCN0/i63USmCFbS+tS2NyFvkI9wzD/AIDW7pSausySulq2nz/vmRSfMjJ+bjseav8AiDQbTxJo9zpt8m+2nXawHBHuPesbwXPd2kUmhaod97Y8QykY8+Dorj+RpgdJBeQ3aMYZFfadjL6H0PpRdRSkxtE6qynkH+IelDWcZuRcBdkuMFh/EPQ1aoAKY6q6FSNyngioJ5pYwPLgaXLbThgOPWle5RLhYirZYcNt+X86AMbwGjReFLCGQbXh3wke6Oy/0roq5HwFqD3P9u20qeXJa6pOPLPZHbep/wDHjXXUAFZeszNDod9KkrRutu7CaNcsh2/eA/WtSuc8Y6FL4k8KanpdtO1pPPEUinBxtbqvI7Z4oA8N0TQ9NTwt4tu/FOo3Wp6lb3ErQXkAmKINmUfavyjcW+61bvgT4uQfFzw5p+i6Dbyi5SOOHUJioCQoPvY/3ttef/D238QWHiLxV8P9ONvqTXkHmXc16GzC20I6OV3dC3X/ABrtvDfgnwV8K/BeoWS6mbfVWYx313p0r7vNzwrccBfRv9qovrYTdjV+N/xqn+CthY21toyXC3EbLbzLL9zb6pt6/wD168q8L/Fbxx4z+IfhozXSaWurW7PFcptaLYgZ9rJ/wFv++vvVN8dvEXgnwCtrbvqB8T/2lC8Uy3d0s7wrt+VkbHy157qPxa8Pan4L1nS9RtvstzJsutH+zwFGgfCjeGHG1tv8Py/epylJaRQ3LlWx9JeKPF/jLRfhbd+Kbme2t7ywl3mG2CtFNDu2Fv4v97t3rNv/ANp7w1F4H0jVLbVo31N5IftFguSzj/loPm6D/aryz4Sab4r+MmoaRpOuag934Pt7QvcWySNG2wBkVGHH3mxj/Z7/AC7R1svwp+HXwn+HXiaDxDDaI13cXSafJeRB5kCfKgRuuehzx96ru0tSU7nsNn470i48SLqUGpRHSbiwCvck4hSRXyqs/QNtduPavJ9O8P6p+0L461ebV72Wf4eafdvHbW0bMkVzjgYxjPGD/wAC/PwHwn401+bwlZX95pgvPA2i3S/akfaiTM/yZ9+WWvoHwZ8b/wDhHfBOrJpmgxrpmnRmWzVbreXDtu3BtvI+Zm55qXJS0iaKSTsj5G8Z6MNA8S+NPDVhG9kNKv7lLWJ+dke9tg3d+K43RbqSW1mvHeaC4+WAzQEo+fvbdw/hrV8ffFC48SfEO68RXmnhrjVZPMnCS42Kq7V49PlVcVjabdJqF1eyI6RCSZpfIQdMndXzGNl7KrzQOavK2g26EVpHLIm/zGO595zmq/hvWkmiuJA/7xE2kfxCpfFV6miQh5CvmSHyUi6s7VX0Tw89rYva3b+Rdvlt6jG5jz83pWCjKUHUnuYRulzNlLVdX1i2WWAJIsEqffZ8Kar6HDeTJb6WHkZ5flZPOIRs/eZu1SXty/2i2sr2fzXGVQ4+bj6VtQ29hp9kZriUS3GNqKgrJTlBe6c7nJyuSeHZovht4i+23cZuLhTuh2JvUdsN/s7d3zVoa/4tSbxLLrlvII7yP/UDIOzd97a3/Attcd4n1KOHSJ0lxLKU/iPb0rk/tkUCRTymR8OilF/uZ5NNxlUjzdS25tXOphv7bzncxDMhLY6c/wB6qNwyJLIAeZD/AA/dqpdCQzE20kbQZ6t6f/FVXhSUyJbqRvPNRThLqyeaS3NHR9fMd5HHLHIwwULoMY/2qVn3zjMY5PekhvbfS3ntyVaWQcp/EvvWdqWqxwyBHJz2xXR9Xs7pGc4ubui/4tliW5ikt8RSQAITnpmh9OkSzgLoqxEbnaJf73O73NZD69HPZmyu4hLE57cMW/3qS21iSPNu7loinD11NPlSRuqfu2NGe/u7W2EdphQTtrUt9RjsNOllvYgwKFnZ87UCj5v+BVQ/tK3t4bLKFfn2/LzzTbxp9av4tHnIg0/z83Rx8yhR93/7Gt6VJyV2jopxtuXfC0s2qxS6q/7+SQBI9/LJEv3R/wChVsax4Ti8ZywR3cb3EkQ3fNuC/LWhq11/ZOixQeH7cKkfyB1C7sfj0/3q7j4XWej3Pwf8QapqDrF4msL3e7O+d1sflUf7u5v4f7v+1XRGOugJtSPML3UJ9QkiQyowt0+zpnj7ny/5asrQCdV1H7QJY1itx5qBwS0rfw/Rf4qoyb4j5pk3xTfPjd93/gNWtMv002SUS433KCIe1EUlO3U1VpM7H4N6lquh+JNR8Ym2LyyXSPbuyfKiLwkm37235v8AvmvvKWSL9qLwz4c0opExsXF1qt4gx5PDJ5Se7fe25/hXdXxRpPj+J7TS5LSMwQadYppL4H3wn9//AGt3NfaH7FetaXZ+ErrR5LqH+27u7kvBEo+fycDav4YJ/wCBV3wn0e5lzNTsbng7xnF8EtZvfBGoRXF3olncxR22phP9V5w3hZPX73/jpr36GeO4hSWNg8bDKsp4Iry668FWd5pvxDh1K4Z4NQuFBmkblSkSOh/4CzD/AL5xXkf7QXxX1PRvCPhnTLqxvbOSWBLiWYOoS4j2AArtbrnOVbbjK/3q6N9zoitbG7qX7Qkvgz4ma+2rW9xcaJOXt7BYT8kjxsqMR/j/ALVdJ42vNRj+CuoeIrqAr4nv4ESOFs7uZPkjVfplx7147beANb8QaVoviRNIukE7RPpNi8oeJwyt5zEN9zcu0q3G7bn+7X0d4R8RS+PPE181xbRQ2+iERIA+/Ny4+Y8HGUAYf8DqLtsbavYb8LtC1XQ4pp/EWqPqOp3NpbzO0nCwDadyD05H/jtdDbeI7O+so9Y3PJbSSGK0SMbjJzjKj1OD+H1rxew8eSePPEXi/wAE6VOJNXnvprdr13+SGyR1XauOpwzfga9dWx8P/DnTLee4uhaW1jbFA9zKTlRty231/wB0d6YzB+J2qXuu6to3gezVrZdcjke9uc/PFbJ98DHdvu/jUlt8KovBeqW994TaWxQ7YbqzL+YkkXTI3dx1xn6YrxLwh+1P4Z8TftCX988xg0OPTP7MtbiYDLP5quTgepz+G2vo/wASfEHQvDPhS68Q3V/AdNgj3+ZHIp3n+FB7npSTur9APMPAr6TpPiLV/ht4WGL2KF7jWNbdRuDsxDBU/ibc/r8u7vWV470yb9n/AMCGLw7qp/tnUdQ3W7yp98EYIdckNtyvzcferM+Ew1CDRNa8e6PpqXPi7xVq8zWtrK6gNbf6wpyV4+Vvmz2Xn1077xjo/wAZ/hbObye0i8V6Ws8xtJW2NBKjNx7cBPpVQ3HFa2Plb4l+EPGlh8F4vibJq9stxD4gku54WhKXInd/KZ1fvllX5Vx09vl+YYdclu7+4u72SRrwzvLKONzu5yzbR8o+avUviF4y1/xLbXOmXOpzxWKXom+w+Z+5LD5l+ToP+A17v+w/8IvDnxO8H+PdQ1bTra81KcHTbb7THlbddrfvAD3zsOe235avRtKTHV91eZ5Vo/hTxh+zpZaP4/1TQ7W+svFFibS0k35SHzUyqSrt3b2C5/8AZv7vzzpKX2q+JNO0SJ5EsxdrDPKI8YLv/D2/iz/3zX27+2Lr93F8JPBOgRXQm/s1ktr+zRFb7NPCpCgsOVOEb5f92vIfgb8RfD3hTR4v7R0WPVkNw93IZY4pGcum3C7+m35fmVt3y1w1Kipzt3OPmlFpMzv2gfAenfArxomj6Xqcms2FzpceoJMcZRmZlZG2/wC7/n7teifBv9mrUvFfwe0vxX4QVbvxLdrcNfb9i7Xz8gDt0O3Hy/7X8NfPehw/2n4g1SPV5JLyOOREgWc53DflE3d/4a+//hv8YfFHgrwzp2k6d8MLwHVne4sdjbIHZkVsg7fmHfPH+HSpdDo5j428T2dw/gzS73xHphe70TUprF3ZMeUxPzQsvX5T+X3avXLxeNtDtE1CK2ls9Ot5Wh3/AHm43bf/AGX5f4am8ca5qhk8S+D/ABVpi6Xef2r/AGhcW7x7GEj7XX/Z2t/6DXJObi8tkS0k8qBH2vkfKa+bxDjCtqzOLXNqzk/CGnQT2mtW0AZLvzjLa/aHw3khv4f/AB0f+PV61c+HtOs/EjxI8tnp3lo4Rhk4dFNc54/j8KWPhjw2PD48rXdLkZ7+d5sRXhblht7bvm/hDbfvbv4eh8SfFjRvHR0q/Fulq8doLcqnLFE/vf7vzVNeLlHmRNW17nD+M7iWO/1OPQ55reA/c+T5mG3O1vxrt5vACDQvAWmWF/G+oanDMus2sP7xkxtKu69v4t1ZPiPUtGMFtPp58yeYNkA5xiszSviJc+CbyQx/PqeoWr29qp+6jnbz/wCO/drPDOUmk9LGUPedomBJDd+GvEPiGzj1FZ4tMvg9rEhzFcSqvynb0HDf+PV9T+Hf22NRg+EGo6LqlvJf67NH9ntZ96qtruGF6fNuXqv0X3r51s/hp/wjmmvLqc++7mBlm/jCt/tV7B4e+HGmad+yxfapBrUEHiY3f2uayGz9+itld3y7hjDMv8K/nXv060JwfK7/AJ/I1c0ny7nCfHjSdT1j4kaFZ+OdSlvbi10s6qLyGfe8m9fkTlcDaVI21zPwcvbn/hKNOe2tzOkaJfXG1/lmkBYhPpj+H/Zr3r9n/wDZq8VfGr4ceJ/Euq6vBZwa7AbWxa7RpZSsbNtYHP7tVbj7pzt+70avIvB/hu/8GyOmTZ3tiXYFx80kqFv/AGbis8ViFThdFX5j179qDxj4u+MVj4V0zXoNKsLKZ5buKG0U+cmAAyys7ccMPu9f+A14hPF4e0XOloYoJNmzyt5Ku38R3Gus0LxPYabrF6niezN1Z3aBftKSfOjH7zVL4j+Fel+G7mC9jY6p4W1u0a3FxdFX8iRjuVWb+9/davFrYv6wknoS5X6nL6LYX83iDR9CtrnzdPuoJLqeFxlXT7uM+v8Au1D4n1mSL4567b3h82fVrKJI9oxhkhyu7/vhl/75rC0TXP8AhX+spJLfi80+2d1spd+ZUi/vL67W/wDHa3vFujXt7ay63HIdRufsg1C3uYed+09FYf7NTTqToTSk/dZ2Ukranj8Xjc2fiq31eX5Hs7+JgPm2rtK17Ff+KNZm8VeJ9Lsn+z2U91DMIScOs2xdr+27/wAeWvFfE2iQ6Xp2mXsFpJLb6ncNdAy8q4DfMP8AvpWXb/tV9NeCbPQ/i1o/iHxaTLYXNhYSPbom1JSyD5Gb5eVyrL/6DX1EHzq6M5Ox1/jbwlP8O/iN4csrzV5Ly7utES7Euz5hN8wZP93KMV/3ttfQXxL0Pwr8PPGHw+1DVG8jTZl82ZBmRkmiCsW9Qrl1BH3fl+7Xk7/syePPiZrfg/XzrUMMF1oStBdSkkIRtdY243A/Px/ut0rU8KeB7LW/iFpegfEffY65pdxGkljcXH+j3cLK3K4/4B91v4v++deV9SObueg+NfjrD4a0rXvD+jadE1hdQtNYzGTeJoXGHwP8kbq8A8aeGoPD3hXRPFNmXfRtWZopI2OHgn+Y7Vx/A21vrtavoX9pT4ENf6Rbap4XjttN0/R7cS3NvAg3+UN2XHrtUevP/Aa+b/i/8L/FvhHwXZ+Jd8fiPwmu2aKZLgjytz7PmTavf+6tclVybSQVFzRsj7E8M/GXw3p8dl4L1S3mtTBZwWrpfAJwYhtVsnuPXFZeo6zaaf8AHrR9evLy0XRNW0qbTbaUJtWLyZNzxv8A/FdOcfw7q8C+HF+nxz1DxHrfiq9tdI1eLQ/JsLfiLzHQbhvV/vBdq8t/wH7tcReeKH1/VtD0jQrk6kkUaKbOT57a3kddkp/2B3b/AID/ABV0rVakxWhr+IdPtrD4kapaQTy6v4W0S/kSwt1k3xJC75f+Ln03fxbfmrndAvbDwl8RvDdzaW0Ms8l/sQSIv+rdX27m7jazLu/hr1b4s+AfEPhvwroGh69ZWWmy28RtrLVrBv8AR7n5g5jmwqkHd/Ey/eLNXC/tApqHhvwxoyapFbS6jY2CJGLeP5kyzbUd/wC6u1vm/wDQq8vESmp+Rp0sjgfBd3eapqXizT7MRxRi7vITbBNi7HkbcOP977tcZoGn/b7nWfDfi20D6Pa6sFMqybGEbc7Vxzjof/HaxvDnxa07w78JdYe0jEWuTXTtNM56Z+7j/vmqfwWudQ+JX9qJq+sRWtxDa+aLq5fLTOPuh/4vu7f8rWcIThJ1Oh0uaVOyIPB66dpWra5ZIViOmXVzDau/LFA/y/N/eYV6V8J/iTJoGupqsj/6XaOCY7gZib+7tXv3/wBoV4vfF7L4g/2pL+6gvE2zx/3XX7zVreHvtmqeIbiO0TbZRoX82XlZF2/dWu2UoyjeWxxzta59M+OfiLZfEC28R6heu1xrN6bf7CtqDDDbbPlY8tzx/wCg/wANeraV40+FHhvwf4dAe41vxdaQW9vdOZXfgOrvGwPyhPvKvy/KNtfHWs37+GPBcD2hkS4vp9qPId3yDsuf8/dpnwQ8Ka/8V/iBaaFplx5TzlvtV75e5IUA+Xd+O3uPvfe+atKNSM07Iyv1ex9B/GO2+HXjzUNb8R+FbddEl/sdwllJAIUnmD5Y8N/EqqPl/wB6vmy6inuYJHgs7m8ijCiR44HdUf8AhTcF+9XWa/4d8ReEPHV/4a1m8i+06ZdvaStvwrKF3K/P8LCvon4SakPEfwf8SWGnyWOnCxsHuLXfGvm3c3z/ALt89V+X/wAeX+7UpqUtECuz5T0TWL1ru2FlbPFeWP750mXDQuh6Mp6NXVeJNHtNOk1m31S2hbU78tMJrSRgjTSJvUpn+H/ZZf71b2sfDHT9K+DF78TJPE8MHiS4vleXRNg3Sb5tjD73Dbefu/Kq1574xspLPwxoXiAX8V6927r5ER+e0P3U3f7y/wC7XPUhqrE1IK1z6Y+DHhf4MN8NptC8bSxN4gvYFQXDbvNR/mG5G28dV+9npXz58QPDsvhzxNc6EJ3vItBkeGwkf7rQybTu/wC+dv8A3zXafED4D+OfD/wK0vxfN9lvLG9CtOkKs81nE33WPv8A3uPlqt8D/DOieK9AuH8V3t39osruCXfbjz2uIW2jZz1+5t/2d38X3a64vmSbCDTXmb/wh8Z2VzqHgvwloejR6pqsWpPLMlwc29y0i7MuP7y7s7v4fm2/e4+gvj9+y/Za/wDACwhvrqHTdU8LG4njfJdLku+Sobg7mGMcfe9q474Yx+DPg78dfF2qtpTaW8NqDpNleRPC0Tuilk2Fchm3fL/stX09p0Fj8UNOOl+IbeWzuBdR6qdMmyHK4+4ykZ2//FVslre5VPVtM+SvF/gzR/gL4k8N+MdMsXutC8QaV+5sHnJeznaJWYbju/4D/wACX5dtfO2n3S+HfE/2+0Q2Vz5i5kD7zv8Al3PuPX/ar6r/AGmPh94k+KTaJ4n0bRbyHTbh5POjgKOu1H2ROqZzvZe236da+avi78FfEHgnxlo+hR6nbajBqECXUFzDwYVc7Pn/AIev8X/7NZyS6mkkkdBrnxXJg1nS9EvZrXSrr/SLiF9u5nb5mZsckf7zfw/NXm/j3XvFHjnTNH8SazZ3k+ltJ9iTVZYyIpmX+FW/4D/F/d211/x3/Z6l/Zx8XaW41v8AtrR7+0GbmaEJln3L5e3v/C3/AMTXu37PnizS9W+ELyeMLixi0vSt8ulae2BNHKu794jbvmOd3yrUuafuxBPSyPkO2vr8zajFbzmDy/J8iF0P7wNu3HP+zWb48hKRIf8Al8jmTO7hTx8wrvL/AMVx22sXup61F5u+6fyXQKF+aRtv/AfmrjvGfh68KajqMtxvuZJvOSFRlY0P/wC1/wCPVwSlOLE2w8Irf6JZiQBbPzP4PmLCrU2q/uJJJG2mN/un+On+FdTGt+A9PuI3TzYC9vcbDu567v8AvmsN447rUnjeQqifMi1yuXPJpmPN3J9GvPOv7iRAFDEfJ/EMf3a6zwz8N7/x54nkRAnm3AMpffsihQf3v++qo6XpVlplh9tREluG+UQMcbj/ALXpRrnjF/DlsYrMP9pHWZPupuX/ANCqowcp2QrczNbT/Dunp4X8YHV7O4efS5Ut0vEfK20u5l+Zt3P3WH/AazLWwuIrweW44TeSf7v+zSaL/a9n4GurR5P9C1Qx/akKZWbDM6nd9adBqAsId8jlnxsLH7tXJKLte5rsRa4IjdHzSFlKB/KH8Qr0D4H+N/DfhfQfGdomnSz67f24WGSML+5KhvvHdwPu7tv/AOzwCWdlqXjOy1S8Ek9tBGtvJDGceYi7v/iqZrGjal4U1u4uNLRf7I1XzZYUzmWGPc3yM3+yK7aSVrFpF2LxZPreuCytF224k3YUYVmY/MVrcubu/wBW17S9Ds4LjUbmTelvBGN3zfxbfT/7GuT8MaJeXOqfbIHCxxjcRs+UV6z8LtRuPhf4tt/EmoG3Zov9Ru5bY5Xc3/sv/Aq6o26FXsRaP8Lbu48JeN013Rrm3n0G1F293nZKjHdtGzv/APEq1cFpnimeLwummaZI8p1RwptkITe27+Juw+9ub+7X2X4i+KumfEDVrrUfBHg/Udet7vTXtNYsra0byZpGPybsD5m5b+HO39Pliz0DxR4V1O80g+DPsep6Tam+mlvwUaGD72WTcv8AC38P/fNKUdboTTtcztT8PT3/AIiuPD1zIEubMwtPc2zkxFHRX2r93+9XofxvgNt/wiaaNZRPbPpqpdrMjCKYDau7b23bfl/76ri5vGMXhqO8lFtbTajqGJnVvvDj+H/drP8AiZq3iO8svCd3qmsLeSXto032aEEtCn8Kt/30v+1u3L/DUpP7QJX3LOkzPawWlvFZ22kaHbSbnlQkrnHXluv+9VzWxqn7SOu6Xpfg7w/5umeG7CdppVbK3W0Kzfw8s21f95mry+6ttRu0/fyyLa4ZoVDtsz/tLX0Z+zf8cdM+DmpC3gto4tPugVzNHvUFvvfMNvzf+hU01eyHzKLsjxfx/wDC7WbTwx4b8X2elXlv4ekTZezxDeqOr7Pmbt83H+1/vU+f4dXOkprt/byTajoVhNuF4gUKyNt5Hr81fZPxT8aaRpX7PfxUXRpbW406/mS4t7Xy/ufaNglKjovzE7fm4+Wvjmz8W3kOlS6dcRST2kkawyIHfZtX+8obB/4Fu215+MbppN6I5Ku56PrnxRu7z4Par4Ls3RYNekE1+jQYSLBU/J/tMUH+z8v96vKr+xs1SzitEZRbDgHn/e+tbFzbf6BBfpc/IXZTbY+Y/L976Vjyw3ENoZDG8W/5kfHy/wDfVeLWrOvZJbEyp3Sk2bfhy8NpqFvbTweaLsso2n5i7D5axNYsbmLWfNkJiS3eWJ/Zt2P/AGWqVtMba/s7j7Wzy2zrKJemGH92svxDr93rZjggeR/35lmbP3t3+1Xq4dcsLvQ3jpGzNzTdEj8T+JNLsraQ3EF5IYZzs+VRhq3/AIkeJ7n/AITg2VvOP7K0+OK3tUTheOrN687v+A1yPgfxDcaD4mtxAm2c7sMV+UZX/wCyq54mlCarBJcAtMTyMdj81dlOejaNIPS5qf2rJ4n8VRGRFWfY2X/urW3qHkWcBs440343Gbndn/erAsEg0T7TqFzhZ3RlTZ8rD+7UKalLczRRkF55Azon8Rrgqz3mRL+YxZrGW+vp0dJPK4yVHyr/ABLub/P3a7C5029s7LTLm4iCW8ifuymNr8/xe9Rx6s9h4e1GIYU3WzzIWH3dnOado+ma749027ttCiur1NPj86cxR71t1/iP/wAVtrPmlVV2ZSnzblHWNNga5jXePLL/AHa1tf1WDTbCz0/S545ZI0KOyH7n93/0L/x2uIk/tiLVRpd5BsljKfNGcqytxlWr6g0f4FfD+68PeHrO/v4tD1e3Kalcak82Jbu2dWLBV3Lk7uP7yqv4VqsKqiXMzO+tkeRSw3FvaxfaYniiUf65x941YuL1Jra0uxIPNA82CRh8zD7vy1h+MXsv7Z1zTtHvZdR0SzunisrmXhpU/i/Xcv8AtCufutcv9Vura3PyCNNkICfdryquGtLl6jatsXvtcttePLLqH2jUZ5HlECIdwA/vfL/DTb/U7OaaK8PyxhDw3PzVy/2uS01PWJDcv5tqNoX+I/L83zU7xH4d1Dw9Nb2+p2xtTNbiaH94rqUP0rqhholrWNi1DqJ1jO8hreL5oxlvvfxVuWGmnUY3SS5kiONsf3dh/wB6sHwRoJuNEubkiRrdSzu6/wB9mbH0GNtWNL1p73W7TToIzK7P5RVB39K2lQtawOFlcWHSpNAd3FyXjPWP/wCyq7GkupW87yO0UESbhsHzMK6Xxb4K+z6/aWWoWd9pFvNB5vmyI6M3OG+U7cj5lqp4nj0fT7a00/QrxrgxR/v5HjZPvdmzSlBO3cmyZwVr5+LO3gTyNpZjMD81ddd3Vs9qHKSvcN8peQ5zWDYtHZ7TcI3AZN47V0/iqwSPwNb6laDz8YQ+Wej5+WuxU7qzOhbWJPDGpvAg2AsQd2U+8u3utcz431+y8UeJ0l0+KRIxBsm805Zpt2G+X/d2/wDj1dl4S8Ixah4Vvby7uRb38u5reFHIZCP7zf5+9XIQ6Imm30tzIgnIflAcYb0rkqQSZDppmeLNy4R42aKLDBSPlp+/VdR1uJNHi2CFMySk/cH+9Wxrfi/U1sCGIaD7sEOFKrXM6Z4juLK4nljdV81Ckkb/AHTurNU5NXsYOm4as2Zn8qznS8uIZzncHQZb/gOOtVNNR5siQbzI/wAmwdFqndeG7mysrO7syqxSyFfLJP1ZqvWepC08yA3Pz53Fhwq1o37OyiUm2dLf/wBl2eiR6fpr3aRXYT7bE8mV3bvm2qOv8TV7z44tvh3pP7HWoaXbI954jGyaFZeP9IZ1G9G2/wAO5v8Ae2t/er5gtX/tDUY4El3vv3Dae9besfbLwRRcrjo2PutXZSnFJqTNOWK1ZJ4bgOk6UIHdX3YZwB82fX/x6rMsMGoXlnFA4eTftO7hVb+EVQC3dpZTwC23kjaHc/db1ra8DaVpGm69oz3sX2q0hjkaQEttM38LN+P/AI7XI6Nm5dzJxu7nH+JrOC21XUbN8NtO35Odua2/hzrFvpl5bp5UVw0EyTGG4TKlUO7DUsOiS6hrGsyPBuzIP3rvhRXReJ4dP0az0DULY2qPJayJcW9uPnVgduW/D+9/erOXu9Cet2XvFerR+Otc1nV7yIWttdyfu7SNP3SbRhv+BMV3NWX4WtdCd501hMxgBYQ0YdHX+6yn5TWNqMF3Z2lpeR6gFspn3CHO/fu/l96tazk06Ka2nubMXTqeEIYsv5VxOrJTujSEm3dnPa2y2/iF7hLaOK2nCRG3th5cSP8AMMqvb5dtbU1wLfTPISMRR43E461qeLtO0jW2j/sqKWJyd2JXXaP92sa/02/fw+UnTY4cpGVfKsP87a7JVI1Ipy3Oie2u5iQ2X+gymQDz/M3Hnjb/AA4q/wCHktrhDIR+7B2k4+61Yf265s7yK0nHlRyAqCf7w7e1atgyJ5scQRJRj23VnWfuIxeqVw1WzluMGNTjPPao/C8gjubzMDq7jYSeNwrSstSlORK+xB8xRh1qOTU0s784ljdbkb9o7H0rh5pW5DOd7WKsFs+myyPvVg8m/a/3celGp3wvbrNs8jeWm/yQN7bf4vlHWr1tpt1qmsQRWkQdJI2Z5JCdqY/iZR823G5v+A17N8OvAHhy5sNT0vw/qFtq+uNCLpL+5dhCpVl3Rsvbr8vX/wCKUacr8y1IjduyPBxqMsthFJsdEPyjzhhh/wABr0T4Z+LtK8MeD9cs7iKSWTVbd1kVCp3O33T/AMB2rWD4rEkkssU9pbQXEE+w/Zn3xP8A3irVhpZme3zGAi9tlbU8Tr75vzWVyfw3rw8P6JqOlW0ceNQjMT/aE3sEbd91v73zVVGiypiTzV3sPl2vn/vqi1h/s6SV7xDsjRsDpzUXh6+d4p5X+WRvm5P3V/2adWrzp8uxCkpMmuraFbZklkd5MbaWO7ibT/IRAsn3S4706W1GszRxb3Qd9nDbf7y0R6ZJoFyTFdf6s/uz/GH/AITXmxjrqYybvcimRJrdy8jIY/lCEYdm/wB2tnwZcO4Fm6Ojy5lUE/5/2a6zxV400fxh4dt4rnw3b2+uR7P+JpEfnIDfxLt/D738VZmiPaWEyTpGFIG0761l8XKXZppHSaN4y07w14f1eO40SyvZ5k8pJ5oPMmT5cYRu3r/ni9Z/DXU7fwn/AMLL1SwtbfQrSRAbOQ5+0uX2fd+vy/N/drM8RzeG08E2dz9gig1S1ut5uI597SL838G7g/dqXTdQuPG/h4+GpdQvm0y9/eiC0kJT5fmU7T8texS/drXQ2+GVkedvZy+JJiYnig8ybfCB91kJ/wDia7D4q/CrUPhhpuhXl3e2t1FfBkJtslQ+3cvzVwuoSXPh3ULK2uY2SWPoFGNvb5cV13irVfE/irw3p1lqCK2j2Mm6O6CfNEz8LuP3f4v9mnCSlL3nqQtW3I8q1I6hql5jypVtpPlLtHlan0i/eyuzZOHV2H7tXDDcv+zXrutfDmQ+K/8AhHvDdvJevYacs13cSSYQPtz97+8w2/L/APZV4945bW9dtotbd4fI08iFG3/PnOMbevVq9airKyOiEtbG9oMc5mkiCbXJ3OvStiffZXEsbkq69RXM+ETeGYm4lLyAb339v9muh15IF02S/E+4jap/izVVYX2NJPTQ3PCOpR2WoIjyfZ7e6cedJEg37fu5Vv8AZrAs9WvdP/tOA20d5Hczc7vvAe3/AAGqvhd47RGcgOTvYY9WrYbxDJb2d5AmkQb5CjJdQqTKij6tXlV1ztJI4W03oXbfQ7y80d7jS7O5ldB+82R52Oem6q/w/wDAfiT4n+Jf7Mlt5dNitEL37vbtM0OFbjbu+82xq6b4Y+K4ovEdvaXkt/b2N44SdbNG3Y+b72P4f71fQ3wL+EreLviT4r1e1uL+w08XqoXhm8vdD/ddSu47gFx/wKvRwtCKV3uaRWx816P8IrLWviRc+H01eZNPsrjm9tiN0yKu75c7vl3f+g1na99pl1yTSoHvb3ToZzFYzsm/zkH93C816d8SB4a0f9qLxaHNzb+HYpUtn/s4hTu2fvVX/gatux/tf3q6TwZf+JPDfivWL/wd4Iu7vQroBbCe506SfaiLjcvsxLGvQnBaIuWiOPudJ0a38ErpGjeH7qy1V3FxdXl794oH3MyZ6n5cfd+7UPh74eP4ys9Y1D7fHbwaRam4MRTLucNt/i4X5a7H4vfGHVfFNjFYXiWyahDIIpLW2tHhdc/eLb9x+X/2auY8O+Fp/FWq6pcnxBHoKC3VPKih/dSMi52t83+6f+BV5FWPv6EpHma+Cj4bvH1zXdOM9xelpQl0jYw33dvrt3L92uu0f402Xg3QrnS9E0izt5bqMo7i3MkuPX/9quZ8T+Jr7xbeW1oc3UUJa3gaGM7Mbtvmf7rbc10qa1e/AO8+36fqNhqUsm3O+zLqOG+78ysP/wBmram2kS027I5TU7aC/sItUFwLydB9nMczt5qH/aU1zsMYmc28Z8xyP4O1dK/i/VfiN4gfV30KWe4k3KfstrsT738WF6/M1en+J9W+IXg/4bT6rf8Agqx0nR76EWn9ovGkbPvDBW2hs/7rMu2qhRd7tlJ2Vjw+bMtgNOR5DHJIFKM5LZ3fw16JYfBi/wBY8P6p4hjvI7PR9KBedpOWlbGVVcfNWb8GPDf9ujULe00e91bVbVEdJLaMuigD5w3+9uX/APZrpvH/AMWp9Y+H0Xha0tF0N5Zt13NEVPnR7mZFyOv3vu03Q5nZkqLd7nlOuXeoPcpaWOnG/lmKpCwyWJP+yK+5P2Nfgnqfgd5LjWLVtNuUt0LW7x4YsxbIOen/AOqvFP2X2+y/EexuYtPF7tlRQhCn5hzuX/P+1/DX6E2eqwebeSRxSm8XYs1rxvQDuPX71dUINKy0RlTpupJSk9EYPxN+F+geP/Cus6bc2FtLe3UL+VK5wyzbTsbd2+avz4/4p7TfAF54es4B/a8UzJJK+54nVWYfhu+X7tfpA3xD8NLBcyR6tZyGCMu8aSjfge1fDHiGbQ9G8XWeqeGLkIl/O19J9sj2LC+/5VXPUf7X3flqcRK8bHoS5UtT578Q6I4uhb3sMkCblzG+5N/+z/u1c0nxMHm/s6x8N211HboVKxFo9p/h+bv/AHq9C+J9xqHxL8a3uv6nJDcWdsRDa/ZkwiIpbazL/eY1jwaObOJpfL225bcXQfKWr5autbHHynOjRb3SbCK71C7heXIzDEMN9fetN5ZtdEdvAVR8H5mcIp/4EailsLO5vJTOW2SDaXX7yL/s1Q0bRL24heEJ5oEe7zVPXH3a5o0bO7NYJdSvBpktolwJZGeMSbTLj5fpur234aOmg6bq97eXulWdstptRL1MuXO77vc/LxtX727/AGa8n8Na4+j2l7ZXsf2qyfLiF/nw/rurs/C2gWev6bZx67cX9vBdoXhNpb+ZKzjcyrtC/d+Vvm/u11U3aVnsY1KfM7x2PoXwp8PtD1jwjHrF/BpOmxtD9nt206PEqTf3vq391v7y15Rry+I/CNzcadrAl0m9NtJNbzjH7yP5l+X730+au0+G9hq/h9otYluVTw9ocm+ZLkAy7GDfMybfT/Py15r8cvi1efFjxhZXlpZrDbaekkELojI02/8Av+i16VanH2d4s0v7OPunMeGrbxvqUUmqXmmF9LHy/adQONy5/hUdv0rS1XVYLC9isfMgS92B3EKfKN3zfe24arU/g7x3aeGbP+0bbUP7I8wOmHym3+H6D/vn/gVZOreF7/VblCCLeOIL5naUL/u187Vw9JvmSszKSbV1uXrbTdR0FItXvbOKXT5pN0b5G0n+HcobP8NdH8OfiFq2jajcyJcy2dtcozPHbOUZMfdrm/EunWem6LaW2lXl1dOw3XBufl2H+Hav/wCup9BvtO8JwWkuoGS4uJn/AHaAA7l/vfT71b4VulVVnuYRjJO59SaD8OvC3irw8ms+Fr66TxG8f2gyXUzuzv8AxBt34/drv/APhzxpYsr6tqEKQsn3IjvYemQeKyvhF4s1LxfYaSX0GzgtbIbHv7aRf+AhU+8OuW7da6H4k3/i27kj0XweltBezR+ZcahcthbVCSFOPU4b+E9D6V9vTTavc9BaK9zV8MXc1rrOr6VeF7loZA/2krwyyDK5/Vf+A1x3xph8Y2Hgvxb/AGGkN7aXVi4VckTQfJtfaP4uKo+EvgFqulXDX+reOdVubyf5p/IbaGb6sTn8q7H4l+M9N+GfgO9u9Tu3uD5TQwhyDLM5U7V4xVyu1oaJ6a7H55eBYxomgRR3A2zkvlD/AL7bf8/7VfdH7Md+knwztrd7uKd4pGxsPTPbFfGX9naDrnhue7lu7i11SEF44LpMRP32phc7u26vrH9lvwukXw587zbm1u5W++PkZO/TuM/3q4cK3d3OSmn7V9j2S+1SHRFefymW3ON2ImHJ/Cr1vNNdQRzB0iVlyFxn9a5e08VXWi6quk+IxGomP+iagvEc3+y391qj+IX9sazpN1oPh8Rx3t7Ay/bJXxFAnRs7ec/T1r0HqjtvY8yl8ZXVr4o8TwXVkLiGDVUmyB8p2Haf/Ha9lu5bXxDoZbT7+ARTRb0lUhkZPf2/lXxz400LxX8Bb63ij1u217U9ZHlGwh3u+MNzyvA/nXkT+Jdb0q/kiWSS1JZlmjcsVDbvmG3dWaq0or33ZnO6iR97/D4+H9K0WfVW1S2ZpJHEzmcCNPmbaMfw8V88fH/9paRE1jwxoZtrwODD9u8gPnryv+6D97tmvGofG1zLCYzEPKB3Bc8VxWtaqb/ULiXyBAhPHOazjiKUm4w1Lptu2pzekeCdd1+/FvpTpeajPJv2zvje/V/m/wB3dXqun6TrvhfUo73UdItvPsiqu9vIvyPj+Jeo3f3q5Xw8+lQ6tYvqMstuhkVBcJI48st/Hx/dr3Gw+FVgNUEujX9lq0dgN93527Zc7vuq2Wxj5W+7WU562iQ5SlJpFH4h/tJ6z4n8AaX4Z0y3ktc/8fTb8O6K33fp+dcr4F1hIb8Sahc3aWxGyeEHezp6f8B/h211HxE+NPg68e0t7fwlp1w9q7QrEk5jbef7rBeK8yvND8YNBLqh8MnTtPluA0DpOu2Hc3yqzbv/AB5tv3qwlVqQactjOV0+a59K6wnwe0y40/R4hdWlxf2+7zLy1eZ1Lr8n8QO5t38OV+ld94C+GXhqz07TtNTU9ctLiZfNhmdBbCVvVFKt/OvmCy+LqeGNTkHijTYr3W7aPyozqE/mNCp+m7/0LdXceHP2rNav7fQ9Gzptx9gkR3mjbzJGQfd2n+H5eP71ejSan8LKUoJncftDXPiXw3rWhWMWu6zf6VFKL2eRIMtA6/c+cLg4+9Xj9h43lf4u6xr8mpyT3LW7eXcmTyJQwRdjbhtA+Vcf7rV9M/ED41waho2nad4eu9Ot9X1b9002pTbLe3+XdhvVmxtX618efF3wq/w310afqer6fe6pfIZXh03J2bvmw3y8L83y1y4ipOk7rYuWu256P8Dvj/ePNrsmo6eviGPU7j55JJssnb5s9V+7t6V7HrfxR8T/AA7+GdpfXmlWyacmxYJYLvDlG6ArtavhDw3pVxaXscttdSWuSFk3H5celekSeJdVi0FLA38epafbAslnfyM646/K31rWliIzs2Xry26n3J4P8aeK/F2nRX9z4W/svauUZ33Oc9dqttrM+MPg7xJ8R00EeHbu3sJrGf7QZLoY+dfu8qrYHP418yfCv9s1NF00aH4gs7qW1i2iLZdEMgz0/iYivoPV/wBpjRrLwzb3nh3SbjUru4GESRggDEfeLDOf0rrlF2uhxdldnzr8Qr7xP8Avj3pnifX/ALOGv49hltpvMWVUVR3Vcfw/w/wtT/20vjH4d+J3gnw7Z6RP9tvPtIlEmzCqOjBv/relP8KQ+J/jx8Zjf6/4Yj1nS9PBR7KWRQkIZMZVXblt3zf7Xzfd28eXfFLwNHo/jLWNOjtBb2sl27JHEQfJC/LsZv8AZ21zN3VjLZXRoeF/hd4o8VadEPDxsDfwuGSWSfy3B2/wp/wKvRPCX7JHiGS58QeK/E+qyQeLLGHzo8BHimCJ8o4XgfKv0/u11P7PXw48K+LtGlv7a91VPFVsjFGjm2ojgHbtIXjb/vfNWp4m+NXjTw14R16C7gt7W3tUe0n1eaJi8zfMqlDuXnhv73zN71VNNO6EoOSVypN+1XrXjbwDH4b8PaNNc+JruA2kl7Zv8kIXhn27cglA381ro/CniLw/+zp8PYb658PXIklRpbq6ilxls99x/iCqxUV4r8M7nwH4d8GadrOiazJb+NLrPnSzXWxECn5tyfd215P8efjDr/x/8Q6d4X0uTzdPtn8otahts0rHG7/0H/Z+atrtotaO7O5/aE/at1X9oK4tPDXhBG0/Q0dWuWY7Xkc8ck9lH93/AGq9N+Cf7NsHgSPw7q8sur+GtX1OcWwn86J4WB3MvHJ3Mo+793dVP4P/APBPHS/7Mg1rxT4qvDJKiPFHpbrEE/32ZTzXa+OvBV38O/Fvg/SbHV9Y13SLZ2mTzt0i2zfdA3Dj/CoVmuULN6s9P+K+g/Eu0sLa+8L67/aLWr+abd4Ejlb/AL4+Vx7ba434TaXdfE3xc+p/EER3OoWsf+iWcqoiPz8zbV4bbXU2mqfELx54uuYYrH+wfDzZ8q/+5N5fTKnua85/aZ0+2+CXw7sbjRNcu5Lxr5WhiuGSV1O07iGVQVGPl/4FVQSi7ITWlz6v0+OyhRorJYI1TgpAAoH5VKsUolJabfHj7m0V8bfs/fGHxnqmo27ReHLi80uRtslxaWsqQuxblv4h619mxv5kSttKZGcHqKqceWzRpTmpq6JailiWZNrjcpxxUtVWv7dbv7MZVE+zfszzioNS1RUMLmRdxGAemfSpqAMqUNN4itgD8kMDuw92KgfyatF18yNl9Riq7WKnURdhiH8vyiPUZzWLqviaXSpobKOwmu9QmZvLjh+5tz95m7UEGlCLbQdMDXEsUMcS5kmPyKT60ttqFtq9r9otNl0h4RscfnVB/D39tPHPrEYdojmO3WTfEnv91dx+orfQqUBTG3HGKCz5f/a78E3M2mab4vvdTiltdLuYoY9NMexArt821t3zMfl7dB7VJF43sNV+GEWn+H/BOpX0twVM8tlB5cWVfvKq/Nxkfdx81bH7XXi3w0nwtvbOa7tLrVmnj+zxROJJImDck46DbuHP96s/4a67L4u+Cy6TpWuaRYXNwuyWSecxuob7wC7f4v73+1VO7VkYzbvZHI+J/hZrnxcthc6R4ej0uIWwtljkvfkQ9G/hx/d/75qz8M/2e/Gnww1a2/4Rm5s4LuLP2m5mLeSwbqn8WfurXvfwy8I3fgnw9Dpsm2QON/mB8hWx1/rWT8bfiRF8N/C0VjYzbNe1NxBZqPvAsfml/wA92FZqKFGLWrZ5Xr/x88a+FbvWNHmt7fXtVsZFV57K23xQ/wAXUbc/988bWrP+Kf7R/iI/Bi81KwjtMajD9k3qP3sJcbW/ixn73ava/hB8Jbb4d6e1208l7qeoxb72WUdXbn6+1fFv7VunWfhn406vpWm2/lWsscd35MTYRJGRWY47cturS13Y1S6mv+xtren+C/FUsuqTiDMO4uu51LHcC3suNrV7Pf6z4q+LPxB1K80TT9J1TS9KRorKPUR8iM3/AC1Hq2B/49j3Xjv2X/2fNbubK38VSeJ0tELny4ILUSAjb74xw/8AnFfSniDWW8OWzQQ6bH4i1WZXSOKxgCOOP4+uF96qTTRnGNnZHx1411a51ODUU8Y+Ko7eXSy9r/ZtpB8m9e24da5L4Y+MNZi12fUjZyS2cYCWtxNASo/u/P61o3vgjxboXxUH2zQ7bz5pxdpZTyCRjudvlZt20/8AfQr6Lur34vjTLfyNB0XSLJnS3iszskL7uP8Aa4rDn5XZESqcrtY9C8LaJpnjGyg1DUrmPxhegcNMMW8PTgIRj9DWv4j8MW9npL3kNtp9rqSsEhmgiWDblsKC3fGf515J4x8ZfE74S6LDq+owaI9m8ixSJZxhX3H1+Wux8D+PNE+JWii78R3kCPa4l8iaQRxg45PbNa7lKV0dX4futN8OwQ6RERfTznNxI8gOXb72c9RWj4itNZsdK+x+GrS1aSQHL3L7I4/wHNeeRePfhdrOt6cINcX7ekhjhxvVA275gcDbz0z0r13TNRsbnMVpcRzEDJ2NmhxtrY0Vj5H+P2gfEmPRvD8dzaRM1jMywXemys7MxCr8y/eG7aP8/LXo3hWPxlp3g+y1vxD4imvZLVBPJpF1aeW6sO27dk7f72K901W0guLZxJGrMeh25NU7xLO5h+zX1tIyMvLGI7R/wIUrg9zP8LfEbQvFlvE9rfRR3D9baWRVlU+mO9dRJGHXqV91OK8y8LfB/SNC8Q3GpWbw3+mXKlhDOok2t/st/n9K76LSFtW3Ws0tuv8AzyB3R/8AfJ6f8BxRoUr9TO17wxceII/s9xqtxDZn78NuoTf9W9PauR+KcPinRfC4/wCEcv4rGOFlSOKGHMjL6f8A6q72S/msh/psY8tQx8+LJXA7sP4f1rzZPi/pPi/4h2Ph3TnFxBGwn+0o3EjKe3t/9ehb2FJ2VyT4bXXiS2slsNVUrrF7mZ5rhHQqo+q/Mah8ZeIfFnw61O11bULy01TRp5Ps3lbNjRs3K9F/2ev8q9D17LX+jJGSsrXBO4f3Ajbv6Vwf7QXhjxJ4v8I/2ZosNrNG80bOsjES5B429qNxo820T4lax8SPjfpUwgbStNtleG1VW3iX729z6/l2WvqAHivM/hL8N7Xw/o9pc6jbJLrkGYnmJ3eWR/dr009KqUr2RMV1OA8ceFraC5vPF/nTDUtOtWa3UPhAqgnH48159bfDO5+K9ra+MPE2prYTvABCluu1YkDdWyfvfe9q9T+Ktw1r8O/EDo2HNo6DjOd3y4/WvDLO71W98BWdp4lkli0OwREmCZjbn7obH/s1TcHG5Y+LfxpHgnw54QtPD14kurXE5dBH867PmX5h/wACrr5LK80r4Ua94i1yeO717UbHaJhFtK7lwiD8Wrza6/Z10Ga0HjSx1Keytbf57W3I3mR84Xczf7VfQ0nhQ6zFo/2+dmtbMCT7KBhXf+Hd/uii+lhW7HiGp/CTxP4o+FFjJrmspdWtlF9uGl3KfKVRdyhnHP3e1dX+ywsc/hPUL2EJBDLOVS2j+7Hhmqp+1vrmq6J4Ahh0i/a0e4kKyqhxvT+7+v6VX/Y70G6sfh7JfzXLOl1M22MrxwetaJe62FrNM+gwc0hNKMdqwbTxjo2paw+l2l7HdXsYJdIeQmPU9KyLWm5v0UUUDCiiigAooooAKKKKACiiigAooooAKKKKACiiigAooooAKKKKACiiigAooooAKKKKACiiigAooqvdXcNjBJPcSLFEgy7ueBQBzHjvxTb+BNBkuIo4xeXMnlW8YAHmTN3NfPvxW0jQPDnhpdV1e7l8R+ONTVTBbiRiEyAfujoqg/xVq6r4rh+JXxOuCdVgXRtN/dWKsjfO38Ui/iOprP8AjV4f8EeD/Dt/rlzPL4m8TFNkCeZvVHx8udvAVaxqyUYgt7I8P1nTbhYYrTVPknkTe0KvhV/2W/8Asqz9K0rVbaSK9iiMVnvZI5U+8vutUtJ8K6x4g1iW41C8Fxe3M3yIudw/ujb/AHa+gvA3wR8NadpIufGfimWSWH5/sVtN5aRD0JXljWFOcnqjFtp6nQaH8Q/DvgDw/bXninZLqNx81rBJMXZVx2UbsV0Xw/8Ai7b+J/EKRWc9rY2zncY1hO5h+PNfLPxB0231vxRLqfhrw1eWHhq1j2i/nDfvWB+/uPG3bW78Nfh14g+IriTQhBp1uG/eahdTD5vZE212U6ie6K5bLVn3vJcxwx75HVE/vE09GWRAyncD0NeB+DPA154bvPs2seKbjWZ1G1LS13FN3+16V7lpjTCyj8+Py5APu7s8VbStdFJl6q91ewWMW+4lWJPVzVA65BcXLWqS+TMDg7xg1m6h4S0u6Zp7iybUrs/dNw55P/oIH4VIXRvmZLiIGNfNU9DjivGf2jPGkWneGp9KFzChuY9sh++5U8EKv+evtVDxDZ+OPEOs3GkaLftpumwp+8ljQ7AeeM9G6V8+eJ/Et34E8cul7fx+ILiykV3ZRlEZW+43+18tZuzdmF+x6V4Y0XxfdeGFfRdHura1eMtHJKNm8f5H92rGlTXel2s0niUy/afupbPkKf8AZ+7tFcLP+1P4y8ZvJp9tbRWsDjZH9nddzf7W7+7XMxakltdyah4ne6v/AFVJ3Rc/7OFZv++fmrNtxVlqYpWbbPEfGCSt5aSnaSfv/wAPy1o+Cby3SxufPTzZA6sh9Rj5q66DQYvFSG3sLOW8vEfqo+VP/ia4LxOk/ga5ngv7c2sgO3Hr3zXz9ShNfEaTvPRblzXtS85xBbKV39FzXMNa3MFyhlBUh92c/MDu6VGvimCfY6AyuT8gb7tbSeKUeHY9pHK7dGYd68qSnCVm9BP4bMyPFOp3GpQ2lpb2mEjUqNx+beeM+3y1gW0Wo2s2YPOe4+66o/8A6FmunW8je537/s7k8OPvD/drZbSrmG2a9tLuNpAN22u6M+aHumlO1uVEXhe6SylSW7tle5HyuHB617L8P7vTp/FFhc3FtbSwEFSk0IPzfw/+zV4TJ4uNrM5ngR5T8vmKnT/gNb3hjx/9pkj81xHj5cAYrGNVwld6mNROKPqX9oLwZ4RsNGtBBb2aarIQ5kQYbyvm9F+7/s18peIEiTWHgsPOuoDtV50jZF+X+9/utW14w8Yz2cIfzHlik7b8sa1vhDqWh6lq5s9Xlis45/kea4cBEVwyt14y3T/gVe/TrRqWsaJWgm2eZ6t8KvFLWwvY9Ku3tJCzDyU+Vx/E1cnDK9vIf4kiP3/4s1+i+jfGfQvBnhWPw9JHb6sbaNoo5GxtkRflVq+U/ilDp/ja/t7Sx0uOwnd3Z5oNu6Qs27PCrj/7Krr0uaN4hG807bHi0euPvuAmUy5bYSS1XtCtbvVbu5g/eKVjVt4GF3Z6e7V6P8MPhNbTeOotM1eQpHlVJf73yt8w+7/6FXsX7R3wo0DwBDp194aS2t7kR7JLeEfOwO05f8D/AL1c7w/LG7MnGzSR80R6Qlneb4yWdT6fdNatloksp3xlhEP+Wzfw1DHK93aXM+wK8fXFUYNfk+SCT5R/d34Za8mUlGWoSjJK9zp9T8S6nomnSWB1CR7aQc7T8p/GvPH12O4mSSOQbs7sx/dausu9SF1aJE+G8sFkzXm9/YSPeiOOTY4O75Pu0qyc6XMmZqXLG6NjW76S52H52YfL16Vb0fUZLBEHml5R0YmoNHhS5l8q4kAPc4qxrFhbWEPnW8hdym75lrgpSqcrQc/OuU27fxBJNNGOFcHa+2u18Oa1HLc24KSOA6M0SnG/B6bv9qvJvDcc9zcgLAee6mvs/wDZr+B+hahpUvijWbkS+RjCN3P93b6dP97P+9Xq4Sk6ruztjSShc878Xa7J4hv4JxYXGnPDCqQxgdMbf4tvLZWuo1vTNc8SfC17+7S2l0uB/KdP9W2cLu/h5/76rrta1ySLxPe3ep6J9os1LIkUkZESxhtq7W27fu/+hVT8ZfEHw/N4ek0yLS/7Lt5T8y+dvi5/iUf3q9LkUbqTscttbHnXgmDTNHvPs2oB9SjwHfyz5b4/u/8AAa9C8M/ssH4gzSXqaodEByfspG/v8vzfxVyPgnwt4avru4k1+d7N5U3QXSOR+9/h3fK2F/3vlr6X+B3xKubuyXRfKguntn2o0Xyu6/7X+f5VtQjSqa21N010MGb4JeGPCPgK7W70SO91iCF9kzjCl/4etfL/AMV7fOmPcJJG1sSV8mP721f9n+7/APE1+i08WneK7GWzvIJbfzgUkhf5GPtXjPxA/ZD8EalbC7tkvra4eQK+25O1wf73Ga6KlFtWirFQfK7o+E/BXi3W9EvfKg8trJ+qP94V3l7rP9owefM+7I53Cu/+L37G134J02PWPBupXV5BE6yyWs0eXC9flbbzVDW4tC8SfCvSLiOKKy8Q27tFcRRnDnav32/2W+X71eRiKFZq6YpLnd2eT6jiQ7Auw/3sVzd/pNpd27pLbmK7D7kvEfDf7taq3VzFMRIAp+8F61DLLI5QSIypn+EZY/7tYYVTm9UEoyStFnGa3Z6m6lEjm1Hy+vlJlv8Avmuc8aeGNb8KWsUl3bOI7hN6Oh3bflzhsV9X/DT4XXNtrelapewOllM4byrpMxMo3N/49t2969J/aj0LwL4u+GuNLijsNXhG5fJTZtfH3WIGD/n/AGq9d0FGKBe9NJn51afK7xxhyfetW0RwoiQlIz/dpLOzKRg5Dh/m3qPl/wCA1sWtiZlQqCr/AHQDzXkVLVJWiZVqdptG/wDDrXm8J+LLLULgbbK2kWXcozu7MG/763V966/4Y8KeJ/gtr5ivbfVhc/vkcuDt+6+zcO3/AHz/AOzV8FQwSWAiN5bSQQSBV86WMhH/AOBdK9d8MeG0v/h/eXtvqlzbyRz7BBBIPKkiIX5mX/vr7v8Adrspzp048jRjfVHmaI8EZt4zKxj3L53qK+lf2Uvh9/wkPi4S3oS4itl81o2+78ysK5b4Y/s06h8WFe5ttXgijhKqUfcN3+1tFfWnwW/Z2T4WSi9/tOWe8I2lD9zFenhKcYxcjvunrY9oggjt0VI0WNFGAqDAAqn4i0pdb0S8snAImjZR9e1alFdb1IPl7RJJviF8V7LTftVxFHo4VvMd2cq6btw5+nFfT65AGTk18/eALvT7L4/+JkZVs5JUkfZJ8nO5f/imr6ARg6gggg9xURd0XI8o+M/wOsfiXBBqVntsPE9gQ9pequN+3kI/t6HtSeD9L0T4l+HJdM8VeG7Q61Ylbe+gmgAO4dHU9dp/zxXc+MfHGk+BtMa91W5WGMfdX+J/pXzrpPj7xt8QfiTe634K0wW9pJGlvI1yFKFR/Ec/5/lUJRvoFpNFXxd+z9N8LfEun69oMizaHBch/IZB5kWc7gcL83H8XWvpHW/CWg+ONJMepaZbXkFxGH3PGpYbh1B9a5HR7rxVd+JbfR/F9vZvZzRs8ZtR8jsB0avSrSCOyhSCPiNR8o9BWxB4bpnwF8JfDzXItQuTfJbNM3l5k3xfxMqlQuf/ANmvVr7xx4at7F57rWtPW2xz5k6n/wAd61538bPB+rfERE0nSNXaMsf3kYX5FH+9XJeF/wBl7w/NZLa3bS6lcIdtxc+YVQf7q/5/GoK06nrJ+I1v4kkjtvCdxFqc+8eZMv8AqkXFdF4f8OxaN58x2yXty++ecLjcfQe1c94S+D+g+A5TJ4fWfTnYAPiTer/UGu5TIUbjuPcgVZJT1i/k0zTpbiK2e7ZBnyk+8a8p1j9obwrcaVfWc5ura8lheIQSxdSQR1Feyda5Hxz8MvD/AMRLGS21qwjmZl2pcINs0f8AuvWFRTa90qLSep5B8FtG8CajoP2iCeHTdeE7uk/n7Jk+b5SM9fT3/GoPGGq+E/i5qsFpqF7b2/inw1e7iUK7biJDliuT91uP9pay9T/YdheUtpnjG7sk6putssv4q4zXjfiL9hjxtb+M9+k67FqXlBHe8GY3TPbBbr8v96lTckuVoTetz0Kf4e+J/iXpHiDwvaGLSfCyGW7t5mTcr7y3Cv8AMP733V/+Ko/ZHSDw2fEHgmTU0XULmdgs6dXjQseP++m/76atPwmPilceGbfwJJHbWD+Y9q+qndu2/Nu/h4rmdV/Yi8X+Hzca5o/iyK71eIGVYEV4zKRztU+p5rdvl1ZG+59oabp0Ok2UVrboEijGAB/OlvLmO0aJ5GCKziPJPXPT9a+cfgH+0gJM+FfHd29lrkEvkxXN2Meb/su397/aPWrH7WfjGfTdO0ODTdRWJ3mMn7mXltqnPT8PzrN1YqLlfQ6IUm5cp1nx6+L3/CC6emmae6DVLoYB/uL/APqqx4O1SfwD8JE1eZBdXUpa4l3k89f8P1r4bGvap4+8SWFpqlxvuGdYoZnPyqR92u/+JHxS8VeFdMtvA+oXkE9nCFiR4M/P8nT/AHV/2q8Z5iufmt7plVqRhJU0fVvh34+aNreiXN1cRvp9/bjm0m/j9CD/AE61wWvftOvquvR6HpcX9nhz895KnzY77Rur5wt/G8Ftptz88qztGvATP/j1eb6x4tN7fySSOIpEBYHqwP8AD9Kyea3astCI1E27HR634r1C8+NVpLYO0txbX0bi4h54B3b1/wDia/S/RraW602xl1OKN9QVNzEqCUb/AGfSvyF8JePJPBnjrStde0lvYrG482bHG9d3zLX6D6D+2JoviK0tJrbS5084DLyn5FNevRr0nHfV6jnU5pWe59GUV83an+0hqWkaxBIUhu9PY/vLZU2uB7NXrfhH4r+GfGGnpdWmpw28jfetrpxHKh9NpP8AKupSUtirHa4FIxGKzpdd0yIKZdRtUB6Fp1Gf1rwr9of4v3Hh+W30/RNZS0ldM+dAVJD89/pSk1FXlsXCDk7FP9qz9oSL4faDc6BpGZtcu4zFvQgrCD/X+VfA/g+4uJtUksJW/wBZJuheU4Xee3P96us8Y6hJrN5PLeX8l7dyHdNPIcsTWGdPgW2kLk5I4Ydm/vV5tfGxi0lsdNavTp01Th8zR8SabeabLFcXtnJaufkDMGCkD+7XQfDX4tR/C3WzJcWkt19pkR0mRwNihcMv8Py/NXCnxnqd7o/9l3pEsVtM6QykEthW27st2rE129sdSt4o5SFePpuPWvL9qq1VWPNnL2iR65428T+FPG2v6pqMKfYnu/nBP3t+35ty7f71ctoln/oBJuB5nzMccL/wGuKuvAHi/Q9Ki8QS6FdXWiSgPBqFt88WP4dzDdj72Pmr1D9nG10zXvilolt4ntw+mTFlnDuQkLbGZOR/ebbXZUy54iolflRaUXZSONsL3XPsZvPsl8mmb9k1y0eUj5+Ubv73+zX0N4Lu/g3rPw9kj8UXNnBr1tGVkvIptjzf7Sqf/QfvV7B8XbHwZ8DPh/rUWlRQrZ+II/KGnq3mIr95E9Mrt4/2Rtr8xPEd7cXmuXrywRvbyTu7v5f+18u2vYgqdL92maKnePNsj7Y/Zh+AvgDx9qMfi/UNUt7yeOR0SwYL8uOnJXLfLt/zuFexfFn9i74T6hoOpatbaVH4c1OKNpYr20bCiX+H5D8vJ/u4r85/D3ifWPDcMDaG8tnIOk0P/wAT3r6J/ZnsvEHxy+If9l+LfEmoNYW0P2j7M8h2S/w/Kvar0vcnlW7Zp/DG/wDBHhbwPqg1D7L/AMJbos0ySFxn7ZEGyrKv3Sfm/wB5WWsfV/jn8JNS8G6po93oUMuoSB0jmjtw7Buqt/e+9/e/8ero/iB+yJ4Z8Sa/qL2vi2Hw+YbuS3EM0Cjfg7VI2sF+b6CuG8R/8E+/HujyST6Zrul6vbLH5oV3YM/+zt28f99VjKcoppK5k+VO9jxvwf8AF/WPhnDq8HhyQJp+p5EguU8xkGW27fm6/N/tVyF54g1C6nd55d6feGDhf++al1awuNMuZba5t/s9xC7JJGf4GDYZaw57opkivEqYipzOCVjJy1dkTTa3cQwlIyPLk+/uFZBBmzjHPWp7q/SWKOPyxnP3/wCKr0kX9m6BbXBMjW9zI7RtLHjLfxbW/u/NXTCD5bk6mcsIifO/aV6hquuRbxiQBVVv7tYdzeRK6okZZD/F/dao3cRwYBOP7q1ql3Ltfc2HvniJzHtHrVrTr8LNI7j926bH2jOV/wB2ubiu5FiCElh/tVNpFw6PL5knGfkB4/CjluL1OhW8ETOY/lD1k3l7d+ZFsl88Z5H92rt/bkQh4wXz6fw1mieROEPz1KTpu4R913R6Rpug+HrnwFbamgNr4pNw3nJ5jlJYct8rL935l2/8C/4FWhqN7b6/4Yto43kgvI3OVz8yCvO7PUpwyocYHt8tWX81JxcOhQY3B8/K1N1vdaW5blp5my2ixSaUUALzh9u8+langz4UeJfFFyF8P2i3tzHuYxOcNtVd34f7zUaKo1W2ZhvWMbVkx95a6Sw+IEfw58T2WsaReGC/tvmXePkdPusGXvwW/wB2saDfNyyMFduzPMr3Rbi2vyl7ZyWk6zGK4t3+9GVO1vrXoWpeDfEHwhvrTxLohnurD7PDLdokfyxqfmUP7fNX0/8AAb9mnwn8Zvh54t1/V97XE8rvaXULbXhkG4tn1GVHytxzXtvhj9n6fxp8Bv8AhFNT1k2tyd8JukhWRtmPkQ5/hxtr21CCOiKtsflj4zm8T6zq58Q3+lSxWWoFvImhjIhkbe38X/AttbHiS28U+D9BfS/Fnha50uO9Aa1vHgYqy/Kflbof+A/3vmr6u8Ftp8fgbUPgx4pijtNa0HU3ltbuTbtfEmCFz/vN/wDs19kftEeDtH8VfBfWdOv7KO8jS3DWnyK7o6/dKe+3PTtmolCS0SNuTVJn48eHdAN/5SXBESXr7UlZOmO+2s/Unu9Evvsd65eDzAhuET5VGdte5WnhXTJpYo9NIeG1Tf3+Rtv96vPtS0/VJbfWbzW9LuLi3iLu7qPkjDN8p9P+A/8A7VeTGvaThIiSdOXKzmNP1W88A6jHqdpcNLGZA24HpXpHxw8Mv468LWHj3Rv+PiCPZqNvD/HHt+/77a8iubWW7DshCxR9mPytXe/AzxxPoGqy6Nq8m6znRoXt5R8uw/3V/u/NXpKSkrIrY48a5Fe6PZW4UZij2ozPnIqa2jiuUQlNyErw1avxO+F0/gDxYiWw8zR75HltXX7vXLJurK02HYzx425PINedV/dvmRhUfLsfXX7Gnxh8EeAbiK38XiE6mZDDY3k0WTDH/dDH3LV758R/2tvhjY+LIrR7ca3ZR2cm9YbLLC4LLs+9j+Hd/wB9V+cX9npcIhwHeM7tw5I/2l9KuRCzvHLxyKkq9WjPf/arSnj4Je9uZ05r7RseMJ7Vo7eRPDE9lLJcTSx3PluGeElmUL2+WvS/2a7PUYfiDbaBbzf2JLrFrMnnT26yRSqPnAYfdP3W+atHU/2jL/xR8N9P8MXemWzT2mNl0i/dZRjKqPu/L/n05yfxVqsngLStHSP7PLp87TWupRPiaLduGF+XjaGx/wAB/IliYJp825pJ86VjmfjJrFzf+PtYi1WCH7ZbzNb/AGmJFVZAhwp2/T+Gs3wq0szIZI/NkjPySKPmWqOsafez/PPP9tyedw+bP95m71ILkWdh5UFw8FyeoYdq5sRjFblpsJycHaJ0vid7m/0qSS3KrJaJ5ucfwD71cNNbQ+J4BJOFkltjt2nHeuxtk+0WFx5ZWXMbI6Sc71ZfmWuQtbWcWt4+naRe3hsk827NtHvaEbsbmX+6v96uajKdmubcrmXLc3I/D8b+Eki1B5IruNz5b/wrH/BWdpNw7tZW6yDz7YlQwOMgtkLu/wDZqisvjJPYeG9Q04aet+9yhRLiQ52KRjbt25/8eqx8PNe0uO/lk1e23vLbvhORtkx8jf7ua6aaqJXvcj4ldn0X4F+P+t+HnuLm21WS91DZ5Objl0X+FFXoB/srXiOq3Wo6nfSR6r8tul1NdJbI2Bl3Zm3LU934Z0/7FHqllrAinyrmNHYOp/rVXVtSn8V6qnlyxxXeAnzD5X2riuqOIlazKjLlVke/eF/jZ4P8SeFPAnw3fS44tMtLu3XVLy5HlqTnMrL3UMd/zNUv7R2lfB2bXPD154NWGW8iuQt79jnbb5WPl+X/AD93FfOfh5NQ0fxVEl7ErJH80kbphm/2a6DTI7LxL4q/si9s59EuZkLQOnyt/svu24dflraOJTehcZRbsfafjv8AYY+H174Q1DV9Ol1Cx1SKya5iuFnVk3Km77pXp+NfFr6Ymm2cQBG+T5naLjd/FXb6R+0F8Sr7wNN4Yk8QsNPVHtG2IplKL8uFf+EbRU3wJ+BPiL4v+K5I7eaKLQ7dttxczDeyDHf1b+7+ddusndmvKjjtH1GTUtY0dLT5pTcJgn+D3r9b7efzbFZhGyZTd5bjkcdK/L/x18OX+FHxmi0eZ5Z9Eiv4ljvG58xBt3rkKoLLu+7/AA1+odqghtYo1OQihQfXiiy+JELRnyD+2T4Z0/xJ4w03+ymLeJ4LTdcwxD5nhG5lYerD+Vd9+x9daRceCGWLMXiCIkXyb2+cFvkbH3f++em73rkf2kdN1Lwx8ZPDvjKOGU6WkkMMkqg7cpyUJ/2lP/jrV9J6P4V0HT9SfWNMsbe1uLuHa01sNqyocNnA4PbmhLdg1dnSUUUUygrL1fSF1OJSrtDcxNvhnT70bf4eo71qUUAc/omutdXMmn38QtdShGSg+5Mn99PUfyroKydY0S31iNA5aGeI5huITh4z7H+lZtr4iuNJlSz15REzHbHfpxDN9f7je1AHUUUUUAcTLGfD/wASrZ4R/o+uwOsyD+GWEZD/AIqcV21ct49gkXRU1G3Uvc6VOl6ig43Bfvj6bGeuhtrqO7t4p4n3xSKHVh3B6UAR204llfbLHIpPyBeoHf8AWuV8Y+MrnRrlbfS9PbU7mMB7rb9yCM/xN/P6BqPiprFj4a8I3+pzOtvdxRt9lkU4fzdvy7a5j4d+Ir6TTWePS77xAb2NJ7i9O1FMhXmLLYUhfu/zoH5nOfCxdf0/xH451DS9Ni1hdUvyY9QMwihyhc/7Wfv15Br3xkT4U6b4s8Garo8t14v1Z5oruUsPKberbGU+m1842+/09P8ADPxv0v4YfDZYbnR9Qe+tp5t9usRA5kY8vjb6CvHfhvotn+0t8Y/Ffi/X4ZLOPT7VbiG3tz3VVRPm7/KtLaxSWjkzM/Z0+D2heLR4uHxG0iWc2Fst3A4mdWRACX4Vuf4f++a9E+CH7Ndv4q1K38U+IoCNEg/d6dpz9ZIldim8/wBwZ/4F9K+hR8NrZLCW3t5BbG7tYbK6MYHMKbvlHck7iu4npXZWllDYWsVtbxiKCFFSNF6KB0FEtdEZ7u7K1lpFjpjSPaWVvbPIFDmGNU3AdM464r42+MI1j45/H2HwCJx/YthdlneFAfJTrIWP4V9feMPE9l4P0C71O+dVggQthmxuPpXyl+zTOZY/Gvim8hleXXrr+zLRlB3O8m9mw3r92nutS/hjc6rxbpej6DpnizwXm2s9GsBbW9uroPkEyK7P/vY3/N1r55+IXi7wpYxweHPC1u2r3Eifu7lpGk/FVG3jb/eXc1d9+214hs9P+G3hG733Fh4rhCWl3FIjxvJCE+bOV+fD9P8Afavnz4JaD4kfxPpesWdktrqGqW9xFYXV6G+z7sM33hu+bC1y1Iwp2fUwlaK5mdD8T/2a/Eun/EzUdF8L/wDFRzx6dHqAtgNjbH+8Avc/7v8A3z6eZvZ634GmubTUdLk0m/kAU+fAx3IGYZXK/wALbt391q+z/wBnjxvp3iLXPAj3LOPEtjBexatfTjZmPDbEdj97aQuPTNc/+0BqKapc6/4r0O8s5tNtZ5NHW2mj/wCPpLnb5xH+7Iud393/AHdpznSp1IJpGPL7V3Z8t/DPwrJ8S/iXolhczTb7u+FlG+M7U3KHlXPTaFZVb/er1T9qvwhoPgPxofDehXM0lxDaxPId25kfb93/AL52nb/tfhXR/CrVdG+Cvjq90u7gi1vS9PSJbW9jhQOxxv3qx/3tv3vu7f7teQ+PLqLU/F2r65PdyPLc3Dsjyyb2wW+Vd3+z8teficVRjRcTSmld8xx9tp73dgJJz5Fyh2kk9v4f/Zqp3E0enI6RyiVwP4iTz/tVraveRPp/+s2XAP3cdqx4tHk1q5igT54y6q+wfO/+yFrwKKnVV+hxzVnc5XXZBqVnvQn7RJOieU33cbvmNTXPh4s8QuJJLeMON+0fdrQ1LQxo3jMaZqANr5czr+948tgjMrf8C+X/AL6q1qeqwJFGTcJcTzZz3Zf96vWhSmkkaxTaSRmzQwWCCJH3xJ/FimaNcGe5SZAp/uH+F1plzGZohk/u/SjRb+Oz8RRi/iP2aLY5b+GVPT/x2lGLUrHJJS5rFfW7ZNQmklBfMb7g6nDKaz42fUZwh/euAF3fSn6rJbfablLC4f7MZnKeYcuE3fKG/wB0cUywjkgxKAdmN4/2q7t1qdMdVqan2O3e3xg+ajdc9KpRIZryLYhljztIxU+j3n2q8kxG6xn5jx3rpLO2LwukcQT+IviuVy5ZWYXadmcLf65HLeGOCN4gny9c813fwPh0ifxdYWeu4nt9TjkTYpYYmJURfN2Cjc3/AAL+9XFeJ9HtjqKW1nGftDAvNKg+9WOkt/ZXKRW7hJx8yFh/7NXs02nGx1c2h6p4S8VReE9C1GDUZ0ljgknheXaTuUOy7lrEi8WJc6bcJbz/AOh3A3PE56g/3v8APzVl+CdavPBGppq/lxyylJkNpMMxfOGVty/8CZq+iv2GfCfw78a6T4n8N+I7aC68Q66HtrRJUHm20SJlZF3L8rbs/N/srUqmk7xMJP3tDwFBBJDsM4S4yPlc4z71t+J9KvdPTTrieDyEuxujlP3ZVXcG2/8AfP3a5u88Lvp+tappd/H/AKXaXU1o7H+LYcba6LR/GWy/0SXxBnUtM0kSJBbum/76Y/HnbWNSm07rc19m07rc2fBllqd/qcGjWRW8kvgJhbgqNyqM7tx4zj/0KvTvh74jm8OXt5eadql1pupw5hk2HY0Jry7Q7HUPCXxP8HXv2z91cvGxl6MEcrw1fcX7Sn7NemeIPC58afDzT0GrQ4lurSzb91eQ7dzfJ/f6fKOufWtow0vHci13pucN4C8R/E3xRY+JJzeST2eh3Uc19BczOj3Odvy88EqqruX5W+795q7j4z/Ebw/8afDNroej2NxJ4os38u3tGTlQwAl/JR9f9n08U8K/tC3s81zd21xHbpN5aXdkYcrM6Io3t/tYCr23bV/u1V8PLcL4oj8YaFcRLf2szTT2E3O/O751/k1ae2UXyTeprd63Pr74m/EYfCb4IaBMLWZbxLFbeOIjmGRINnzf7r7a+R/DXxT8YeAPCOl2pup8a9d/2hHawn5rncy/e+Xd/d/3v9qvZ/EGjW3xd+G+j2WleIJ1v9QvoU1TTHCFbJPvSy7dqttUqvzbtrbq9E0X4UeFf7IfxlqKwXGp6HGYrO4STEMa2y9VX3ZX/wC+q6Yy0szRSutNze8CaNpPw18IL4x1DSzBretT/btRcJulRpctsHoqg9K85+LfiO08T/EBbnWbb7Zo/h3Tnv5rKNg7TI6bgccZVflPvXBfF/8AavHjlfsVjBPpGlRxnMr7Szue/wDn9K808R/GqS/8Ra5qcfmWE+raaloGuY2CyKsexni/3tuf96plNQV2y7NFP4IfDbVfH/w8vJ9D0T7akN7NL9p3x7wr/dVmO07V2fe/+Jqv4q8FeKdSuvBvh4yb0v45r0wwyF8QoFbLKdvON1cd4G+OvjD4beCf+EZ0N47L76yXMQzvBZuaj+DHxi1Twl8YdL1DWZJ7+2sLV1+zTHOY34Zf93/4laiElPqYudj9IPhv8MLjRPEcFzfw7LHRdPhsNJKuD5q4bfIcHhv/AIqvg748/Emy0/xH4t0Ozd01C28bXl07p8qCEuyYz/vL/wCO19w+HvjvP4+ttOXwVodxNYSOIZtZ1KJhawYAz0xuOP8AaH8PrXwZ8VvhJqE3w68V/FW/1O2ng1HxHNvsRCyedG0zIZEy2QM/w/7392uuEuRNnRTa3e55x48tr2HxDLceXIulXP7lJxw0U23LBv8Ax7a1em/C347+IvhZodxc6EY0vLvEV3Pt+TI6Oy7eKxfBPw0v/jrYXd4/idNEtILGW4h86PfEHXd97/vn3rO/ZN8YL4a+IBuby288XdqIXV+U+824qp/i2r/49/tVxQq7sTfMzG1jxR4i8XatqF7rOqiZby6e7kWI5WRyfmPP/stYSX0HnfZLQ3HltOInm8v90jt/eb7tdn+0FrWgabqeh+F/CVgHvLbzori7gjwl08jLz6nbtwv+9/dr1P4nXGlfDT9m+1+GsXh8W/jQ+TcyzuiF5EeXfvV167cbf9muapR9rPnluc1Wm29Dy3RPg/rFl8fvD/grWJPsFlqhjl+2AGRXGGOV/wCBcf8AAa+vv2lfjl4u+DXiDw74d0m1smmhssQaiIcboztXod2z7nb0r5M1v4j6545tfBEd7ZzW974dB8y8g5fy32ht3y/7Hy/8C3V9TfHz4y6F4Q+GvhbX73TpbrxNc6SsOnX8U+WK+rfn82VPLfLXTB29SYrW0j5lHxDl1HxveeMdXli1LWZD5Uz42LlRhfl9VX5f+A1yeoeJZdbuLuG22W6SzM5dv4Gb+tc3aQXOsXmp6pcxi1imne4eOPhdzndsX8W+7Xp3i74AeM/BHwih8c3ujqNMd42aNZFZkR87H+Vumdo+ZRyy/wB7jxsRQnW5qiWiMpKz8yr8J59K8OfEvSNT1l1+zwwSYMg+XeV27v8A0Ku6/Z1XwLZ/HrxPca3DFN4cvbaWa1tpo/kV2K78L2/3q8w8XfDlNX+HvhfxHZ3czav9odL3TvmKJCQzI6t2bC/N1+8v+7XA6xqU2m3umXEUhi8qTYW9Ub73/stPDS9nbuxRbk7M9Z8X+DtJi+I2u2/h2SRPDX2sy2mTykbKpYe6q24f8Bry7w1qMl/48i1yQCXTNMka0jRh8yPllZ1rb1u9S8srCygu/KvNTu0tdkZ+cR/xy/8AfNekeOfBnw+8EWDy+G9TmWzNqvkW0z5WS4+ZW6ru/hX/AHv9msnQc1JxRpy78qJZrQeKPDWo6ZJLsN0jKkzH/VN95f8A0Fao3PhPVNe8E6bpnhOK7vbmw05/7cRUd8HewTb94nj+78vyrXIaV4o1y8sH063nFm4GySZU2M1ej/Crx1efBDWdPlt5LZ0ntHW6WTlm5/i/HmufCKpSm4MlaRt1PTPgx+0Mln8LLXwjqckml6JbQGF2sxi4cHdxvb5fmP8Au/xV4/4i+Isd3YJo9vpwikhuGm+1zBvNKfNtVWPXhsV9G+CPiB8J/BPwU1a7a4sv+Egu99w+yIeYj7sqqErwo9O/NeLeMvibo/7SfxF8L2kdvHpekwui3rIdjeXu+f8A4Fj+HmvaxFOTglfQqz5Ndjh7O2k1Xy59QGy3kK/vhyqBv4q674e3mn6homo+Ctfkkn0u+fbFNn7jdVdW/wBn5a6f4y+BrP4ONMPDt+PEnhyaVIvKeRHlt2K/KWKALjdu7CvKNJ1CRNfTT96tcqf3ifxD+7tr5+rhp03zWM+W2tz0TwV8MdGm17xxaajqNtpejx6JPpiXWVG+Up05/wC+v97bXhXwe8UagmqyeC9XvJbULGy2Mi/8tuV+Vc/3lb/vqtjx/e/2z4xkn3yWtv5MaPbY++w+83/jq1yPiqeLRvEkHiTTrlooLLVEuILeUZlSJivyr616caNOpSSWrOqnJrU6L4q/CvVLXXZLfRxdap4f0+3+2nyDv+x53earL2+7ltuP9r7tL8JfA2ua94ZuL/TJNmn21+LW4gd/4H2ssv5/+g/xV65BfeI31i/1jwvpc11Yaru0/wC2IFKSK/Ozn+8zfL9373y1b+H+j6Vb+NvBfhTxBpWpeHpUkeG/W7BtmuYmb5G2nrtO7/PT1sPFwhyyZTm5P3T7a+H/AI4sNK+Heianf7zoMFqlu1yE+SGZG+Q7eoVsgKf93+9XlPjP4haH8UfjF4MmTR5JBoVw8t3e+VuSS1Yry427tife+bj5m/vV1Gp/D6C68PXmhax41sbdbcomm6dazokTiMbYvPQruZtqr/Ef/HRXFaX+2J4Qt/G7ya7okOlanDazaffSLsw/zrwe52lMbf8AaaulA1dWGfEz4tS6Z8Rb3wJYau93pGo24t9OkinV1RZE5jdu6gkhd2fl71zHxp8QXvh/VPBvwnv1uJV05Xmugmdl9EcSphB97bhh/vCvnW/8W2msfFbxfqnhYNLp2mXH9oWkkhP7qNGY4Hf5fm/75r0/wN8XpfiR+0J4f8UeI5Inij0t7VJlQDYuGTdx1b5//HqqVkVNWifWPxG+Duk/F/4StqM+l2th4kl0vzrKa1Ih8uRkDIjt/Fn5V+bpn5cdaxv2UPgv4R8PfD+ZlhTUtSmcJqH2iP57eZPvx+vX8xtrsPjf4DTU/BL6jaXb2s2i2AltrIsPKcJyVb1+UYrw/wCJmmX/AIC8J+HvHvh3V7+wudcutl/bQzbAGfcwIx937pzmkldkpXR3XxX+IthcP460nxBbvPo9mn2OxuRFv8m4Zc85PXdt2/7teJ/EmyOt+BkvbeQateafHFE7xHfLJCDncVPXbuauQ8eePjrfimWwjH9paffzRNGtyx83zti75Wb5cbdzLub+FanstO1/wp8SJNH0y8EsSyLEiT8RSRuFPLdDt3L/ALVefi+RrlNo2R51Do3gXX9BlgudHiS3nOx5rfdBnd/s/dzWt8PfhP4P+Hnia/1f99qmh3Fg8J0+5G+WF8ZR17Haf/Qq6i28ceFtUnvLS80YLtdrfUrF4/mgmDNyjDp/F8v+zWv4d0Cy1Xwxrd5pdyJbDTp4lS2lH73Y/wAv/jv/AKDXzs3Voyu9g5HdM+LvHBa+0pJIIJPtsMy7+7qN367q9Z8Haf4bk+EWv6h9pMHikvbTWUTSbVcKdrx7e+4bvl/vKtesfGf4VWGm+E/A/i+e3tvsk129rf6TCmxpY927JYe3y/7zLWP8WvhP4a+GOo+E7e0iMFldob6B0mc+fCw+4/3cMrN/vbV+Zq9+MozpKTRjJdzxbxtcvdyWFsZy0URd442+7yNrV61+yz8RD8NPCXjC5iDWE8h8o3hCO8MoH7r5T/vf99Vg+Mvh5YNb+B49IBn1W8Fz9r3yZVgPmR/7o/8Asa4u2tzdNLpynaJnKTJGfkmxuCn/AD/eqaFSK0RCaZpX+uaj8SPGV7qniG7lSDVLiNrjUgV37FKq3RfvbF/u7at/Ee9/4QrxHBp/hzXLt9HMKNa3HnbJX4+fdjb92tHwe1wb8Wlho13fjRkWaa3tIC6iJdu4vjdhfmX5q5+D4hxp49k8YWVnG0ENxJFaRzJ8safMudvq25q3vPm5rCbd7pFv4V/DTWfjlPf6RpWp7BYwPdRxt/ER97bn/eqnonjWLwp4Q8R+H7y0jvJNUjCJcL/rYZkKsjbT/wCy/wB6vSfhD4v1DSvGWl6n4Sgil1yaS5uLuNBhbpXOXX2VVpvj3SPD/wAZPiiLyy06Twvfzzwpewg/xb8SyrlV525b/gO7+KuhXluNPmVmdj+zl4m8f+KdBk1TVxNrPw/0si01KxeRTuhIYM/ld0X/ANl/3saHjrw74a+Cs9hrXhPxFDfxLcLKNOGeUY71IbaD8rAdef8Avmt74TeLPDn7P3xi8T+EL3V0vfBzDyXnKiSKZXjVtjheO5X7v8LdPmr6Bk+HHgf4+NeXtvp0d5p2m6Wmlab5jsozhyr5DZwu4AZz/FWlrE8uhgaXDpnx08HeLPGk1nBFdiwglt7pIAJYpIA7lVJ5GcbT81as+tf8LH0/wh43s7t7DU7C6/s/UkgkI4wzD7vRWP8A6HjtW38JvBuo/Db4PahoOr2qJ5EzQmNHDF0kI3MWXrw/6V0fh7wrpngv4kavDFaxW9hrkMVxbxBNsYmQsHQL0zzu9t1Vp0HTWl3ubmnXV9c2ehGFIre3keKSIQj+DY29X7D5c9O9fG2radFqXxH8VWl54blTT/FMk9joupTj5YHSRvnQn+He25iv8Vfb8T2Ph3TLp9xt7K3eSRwMlYhnPH+A9a8g+MfxS8B23g2wsHvdHmhupfkjYq5tioY+Yq44OeM/L95uaynFzVomjTtofnb4r8Qaz461bSdE8QSXLXuhyPFNDdvv9srnp/D/AHqLzUriz03+z7e4Nv5ZXYwDfdz8w/4F81aviLxOPEHjG21iS5tfNtoWtJnVFG5T32/XdVLxXeaW2oRwWF7BdI8auZg/f+KvArKv7RtGHvMx9d8vW9EnsNiqJAXklYfN8q/w1neHLl7KztNRlcy290CoEnLfL8rKyn+GqmpW159pBiSRoi65dfuf7VX7lYzpVvEJFzaXS/Kp+bB/pW1Pm5bSLjdLUqadoMejaZqP2N9gvb1phD/CoaswaLJbTS3EkgU/d2Yrp7Sf/hJprx7JAscLskK+qq3Ws/xAh0+JLieeK6uJduRGMKKzUZKV+pDV3c5zVr97O2yTsj+869a0beKPUNIsHeH9+JN5fruX/aqjqKi80+Kc4dDJtMTDrUv9pGxbATykTsa6E5S23KWhp6j4m8rXbaOLc8aQKro3Khh/9jtrLvtYPMcgDEvvHH3aj03V0uZruQIrv90ZqtrCG5t72eL5TGm0n+49VBc2kkC1VmbXhuUyaxpnmSD7Jc3USz84KJn5iv8AwH+Gu28e6BeaPrulxiUPo0t0YTefwpg/NuXtuCtXl+kafPqVlplnYW9xcarJOj29tBGzs7KucbR/D8tdd4t8XP4/i8OadZPM73dpIkyQIzsjIW3O3/fLHd/wKuuNF30Y+XlfkSf8JGnnSxaPL/oUk20N/e/u/NV+4trzwrqvhzXdQj/tKzluBM9nvzlEb5gy1jya9beHrawsdPsI0tlRopncMX3q23v8w/2q7m28Ia34k+G8/iWwuIdYg0qF5ruz+49tGpzuX5vm+Xn/AHV+9u+Wtk7aGl9LHs3g79o+1+F2oahf+GrWGLR7ibc+nmJFROOqhf8A2Wun8P8AxSs/jb488SX11p9rZLe+H5bSceZ8srIGZG3fTj/gVeM/snQ6Hr15c2V34Oi8S3t9btM7yH5o0G5m2Kfvs21flX5vlr6wk+FHhH4X3M3iTwrYb/D+u6Vd2k6/fSCTG9H+bpyhXHbbWqd9zFSbex83fHr9maD4c+Evh5rlnLNOupRCC/DjCxu6K4VfwL/98dq8s+K+j6f4P+JF1ZaBA1rZwwRp88zSZmZN7NuPsyr/AMBr7a/bU8baT4S+AmhwRz211qP2q1ayhMgLMERgz/THGf8Aar88fEWvy634mk1C9nSOOTc3l4xly3zfWs5xvqjaWiOt0Hwrqnim1toLmIJ9r81LedyoWZk3Fgvesez0eLSpLiLUDFBcFz8gO5fl/wDZqtW114j8eQ+GPBWifvx9qe4geFG81Bht+5/7uGP8Nfof8Mf2TvBWieF0gumn1HUNQsI1umklVlyQCzKpHPP97NVClHRzOVScpWPkbQfhf4r8Q+HdMguNQttI8J+ILj7KE1IrHkR/vPOH+zlMfMf7v97dXnWreIrvQfGPiGzeC0t3kR7QfZoNkLwqMbk9PWvrPxF43MGsGw8Y6Vb/AGT4eWEslpZeQw+3p/qhMQ/G1URTx3bNfI+vfFDTvGnjnWLyCwhs7C+H7mKBB5VswHy/i38Tf7VcGMoKpC62HUV1puc6mqx2Vi8Dylzj7/XFZ9xCbmB5HnldHHCB22uKz9Tiu9QuRYW58gyOM/J8zr/F83/fVXrtzELa3iYMYw29W/hrxqVBwdjKKZYt7KBtKiitIil2w2bGJLO5P+RVxdGtPB+qG2ka11J5RvBhfMRb+La1U21n+yNZsDAwe4gKzA4zytWtVli1u8tykbwSyeY8zkLsLE5+Ve1dVaTppJmzulZjfD8yax4hvL2O3iY2wVhbp8i8bt23/vlatQaHJrEtxrk4kitid4z/AOgrUenaa+m2U8ofZJjZu/3u/wBa6TWPtd/4Le305AILS3eWbacM38TV005csE29CoWir9Di7++g1D7T85bbt2LnrVHW7iTT5rOeM7riOELGq/e/z81N+HSx+J5rbTLi4isoJCzi/dO3+1823r/6FWtqulpHNHG86zmFyhdB9/DfKRXNiLRd1sTN3d0V9V1e2jtIJ5H2y3MYDhhjnb0r2v8AZj+N1v8AB621HfpMmqW99A8MjxALtY7f/if/AK/FeMahMlvC8mI3LJsC7M1peF4b2LRtbudPuGSSxt0eSFE+Zgd2StFCqlbmWgJbaFVdTj1q/MT7opFf92V+98h+U19E+OtS8CeJP2dftl/qCWfjbTtOWKyZ5jG023+BV/j+98v+1/wKvnS2SPTILMExz3iJxt3fdqTV9HuLLSrO8ubSWC4vys0e3aVKMv8A6F93dXVCrGLbexKcYtsb8NvC9tfWWqR3FzIkFrEs0Yz88rt95f8AdU7d3+9XTeF/C8d+klzLcSWxhjeVEQD5yF+VWb+GofDHh+7trMWUETvfiMs8Z4b/AGl29elasLnQtLkS4Rokn+Uu/wDDXg1qk51G2RFtu8jyaDzIfEt7PdRFUunDFH9ccrXc+IdQPjbVZ9U1OPekECIsMaY2Km7dhf73zVy1zA58SPvcNGuWG37prplv40sJ5UKJch9oHqpH/steth5c0PM3hFPbcxYvF8Wi297Fbgrp8pDASP1/u7vX71Q/D1JJvFVtdi5i00xXHni7ZC+xtv3to/i/+xrGubeCO8gE4juEI3lQPlNadtcFpDJaIU43bR6VvVnyw0JqN2PUfjZ461nxZqenXF9rI1y4hhaG3dI9iohPzfL/AHmx/wCO1x1zPIsFxp2naRLcG1IuL6+ijZ1iLDChm/8AQaj0SzjvbyC7uL+RPJy3ln+P0rrfD3ji88HabqmnxSQxW+qY35T5tn3flrCE3JvQiDu9Tg7dIL8bHBeN/m24+Vq1tV8NwWGhS3tld7Z4yHNs5Z1dfT2qLxDIE1yP7L+6S5H2qHjC9fnFdnoOiWU8M8t+NkKxtyD1bHy12KUraHRd9DG8B+Ibb7DcT3YaKSKNJUjf7r/3k9+K4uHVRdRSSRJuiuZDKAa2L22ceFRqhQ+Y0hwM9E/u1yOnXLrOAAdw/hXtUzp83vMHe1zTv9R86GB5Io38g7Qij1rG1pY7zEXljy5nGdgxtauu0zTbDVL+zt7+R9Ijk/18uBv/AAz/AJWsG1sXhubiK48t5IpjE8uPlO1vlP8AwJeawqVVTRjKd9y5c3twbCC0lJURDcj4q82iwafocUhjRp5HEpdDlhu+8rVS1Fpb+5SKNxKLcKuf4W+WmTXJRAXH3ByFNKEVV1KikxfD3lLr0lzs2El2cDhSx+aui8MXn9seKYrNLZ5/LcvshPzuo6/N2rL03RLmys4tR8yKcXEzL5Gz59o7q3/jtP0HxhJ4Pv7+7gs/IuWDYW4TY4rX2abNJRTtc9MudS8NTeKrsX+l6gmkK/yWySKJgcfdbH+1u/i/u/NXmHii9k0m5E9nBLFbl94SY5bYXbbux/FitD4eaD4s+Id68sSO0ZdxJcyp8rvtYsF+7n5a6zR/gtqfjbQr+9u9bh8+11KKx+weThn3Pt+8f95f/Hq6FRTlrsc82ovQk0DSvD2sQ6zOdZuoryG3RrG2WNfJkkP8Dvtb5v8AP+7kXOjJrOuPJexD+z9gT7NCcLwMbq+wPjna+Hv2a/hFpPgjRdAsr+51qzkguZnXD712Dzm7/MXfb6Y4+7XypcXkHh3RYw8q395LEN5QNuR/61x42Hs7OIuWz1NOPwLHcWEdxBbf2pZWUPmvFFJ8oj64Zv8A4muNvIopL2S5sz5Vo53pHv34H93dWr4Z+Juuotz4f0fTI1Dh0mmkRkdf7ytn/e/u/wAVR+J9LfQbGJwLdpZxuMMbg7G/z/6FXl1adrWOqMbLQy5bz7SsvH+xx/DVzT0MWkxWTmWVkJcf3ct3/wDHa5+QyQkSBDjnO6tBNUS2hthHOGuJesSnLLz/ABVHW0SG9bGfqE720bxSpE92tw2GZM/J838X+7WJcX//ABMUJfkp90DLV0HjQS6VbRPJbFpcq+8/3f7tY8HlnxBp7ja9tPn5APmRmHG78v8Ax6tqkOWnzCnHS5vWvlu2y7QMD1DCoPsltayvJGB9/cFb+EfxVZtr+extLmznih/eH7+PmFZIs7/Uobe30+yu7iTDZ8qAyf8AfWK4qClN2MFoeg+A/i3YfD17t7QtdX9xBJEY0j34UhvT+797/gNcT4b1AXlzcX4gNq7b13Qkpv8A9pq7/wCG/gm70bRrzVbu8i01zDIpkhRZMygNtjbPI3f+hbf4qLz4feJdP8F2Gv6pNYtBfT7Ps0GXlTdu+83b/P8AwHtcZ00+Rid27I4vSdPu768AiiVdPiQu7MfmLen/ANlW3bwQR3kH2vzktyeVhC7mH+zmnxWx0b71xDKJUORC5+Vf4d2V61DJ4utNBt4LhrNb94gfIjmHy724zXPToqe+5tGmmtzB8S2KO08Ud6jvI7eWpcF9n+72rM0uzd98GRA+Oef4af4f3yvcT3Me57iQs24YYbqpx63JaPckxIuZPKRHWuuUVT91alpWVrHUXmvXun31m9xFFcWS/IeMbR/vVJrj217NG9hlYc7i0v3qwbCU6xdGwueIgjMS/bP3a2PDFzoSQC0vUmQqzxCWNMof7v0rlq0lbmaIhZK7LUV+ltbRgIjFD/F/FmtPUUiisIUjI3sm56zLmwt7iG3Fgkjxn5ZPMTCg/wB5W/u1o6xZ20thHG7lZFC72BxzXDFqLujNuLOL8mNJd924f95ujYj7td7pvi620nS9Ljt4FWe13+Y6D76Fs/N+Ncq0Ef2iOR7cT+X82H+61TJaG8d3Ef3uQEH+eK7/AGvOrkc9tjp9Z8QHVJpJnjWW4uDvG/7ufSvXPhb8BNc+IWh3dxqGtjTdAkz5dqmCZCndv9nI+7/s14hYW1vNdW8ZOwxuGLtztrr9c8TXmg6qbLStQunihRXDR+rD+H0+7V0Ie/eT0MXKUncseGPDeswweI9ctr9LextJfsk5WZo3lx8v3f8AgX+dtdtpngbRPF3wU8Q6Fo/hOB/EYIKakrxhtgZX+Vjz/CP97n8PFtH8T6j4curmeOSzliuJg0lnqEKyQscfxqf4v/iq9h+D9n4Z8Yza9qmueNp/CmrZRYrbR7fy7fytmD8g3Hd1/wDQvp7tLa8dTWm25WsfMOmxXtvq2+e0lSymk2wue6r97/0Gu3msra4zb24LJN8uwnPzVa+JfhCPwv4j1CLRdVGqeG7IJ5c8nyO7n7w2Hmue0a7e9VJIMrPF8391g1FSU2rI7JN2sjetfDNvdSaVbSZ042pdLiaGFS8277u9f9mvRfhv+yl4v+Jbajc6Zr9hZ29rMY41kRt8o9T6D/2bdXITeIf7TkeVwkFw/UgYy396vRfhF8Tde8LeMYI9OvfJknTZt8ssjsQ33l3f7NY0NZ2kcPJaWrMzwX8EfFum31/c2e7GizzQ31xFGzplS27aw3f3f/sq+iPC/wAZND8LfB2a60a9l1TxzqyC2jsYUIf7SePlUdlz8vrtVVr1g+GIfhh8BdcjhcLcJps97cyyD/WTGLLfyxXxR8DvF8dv8U9N8W3ulvpOkK6Tc2rJbcKqM6N03M25v95q9iKXMbpOnr3Pob4Ifsew6KIvFHjKQ6n4jkkN0tjcfNDG7f8APTuzfy96+j9K1VksriXUJobU27mN03AKnpk1418c/wBrDSPhl9gsdF+za7ql9GzpskzEi9FZmHvn8q+edLn8Q+IFvPGuv+LrmC0u75fti6X8/lZVtu1S237qr/ur/epOXvWN04oT9reZ/DF9oWqRafDLqGs3U1w7pIS0iD7jOv3UOGX7v/steTWd7qnjm4Tw9ZXbaJHqEi73HKZx825uy/L/AOO16HJ4v8M+IPi1eazq/iSXVLLSDCtgmpAlrn+/uwvG35ht2/xL/drvfEfws8C/ErxLp2qeAtQu4tSvJEE1rZW5SKFOjvuKr/3ytQqacuZESnZ6FW7+DUHwS+GGqW0niG11TxFqcA+z28Vv8q/wtub5v4Wb+7yq18zPdal4y1ee31FniNreiLyfLbjafmDf5/u19RfHn4cax4P1vw74W+H2q3+peIryKWa9+2SRu0UKpxtVlx83ze/y/er588KaNqHgy9vJY9bN22x2uo5YWjeKb5hsl+Zst977rVE4Xdxyjpoe6+CNb8VyaBb6ZJZJomkCFkj1OWxdIrrH3VV+27/Zrp/ir4si1P4L+I9F17QriLQrK2X7PLPIrt52PkRMfe7fxdK5+z/aPfxj8JLTwbJoF/d6gYxE1xpsazFAjZ4T/d/ir0/4DfDvTvFHg9F8Z2eqTRo222sdXaRINnO116KT2/4DWsE1uxRiloj5E/Zg+Jl/8NxdzwRxTy3FrKhSV8bP9pm/4D91q8ziiN7qscW/fd3cjShIE+U5PyhV7D5q90/bEl8PaP8AFu50Dw3ZW1g9haql0bf5d7uqkA/7o4/4FXp/7Fnw18JNY3Gva7Ppl9qfLxQ3RRhEmPv7W6fLz/8As8Frmkk7WR5T8N/hF4rj0rV9dtfENnpr6KxlntJnaOZOM4b2xXuXwu8e+Htf0C/F+89rqe8wvqTSHajLxvRf/Zaqa/4GvPHviPWdYSDR9O+H9rOfMmkTyzdQh921cL833fw3fxVjfC290/wfrfl/Y7y98LX877YbaHd+7Dts3E/wtuz8235dtQpcjsYwh7O1zqtN+BsN/wCILe8tH1bXNJnDPc6z9l+z7WO7mJCu5+f4ua8A1bQtK8N+LPEKamkms3Ftdm1gvJSQsSj+7jgV9F/GX9orXPDM2n2egaNd6Do1wjILi9g2CXj/AJZL2X/dP5V5N4C8Q+Er/TLyy8QeH7/UriaQzG5tX++fvfN8y/L8v96sMQpcnumzevc8Z0Lw3m8u0t9RZjM7ypCxHyDdVzWNNl8PaNLBZg3FzLIML5nr8uat3s3h7UPFGr6hp2mLYWgfdBDAc7ONrfN/tbWakW6sLnS5TcErfRyIYQ/3VUN826vD5ff1IUlJ6mH4g8Jap4Rs7iPV7qH+0FjSV4EO5cN/CtUfDFlFqUIg814pNm87XPH1ruPGevW/xI1ezuRYW1ndrG63H2ZNn2k/3n/3R/6F/wB8+mfBzwl4Q8R+CNdje7s9K8QQwlobt5Btb5W3LtPy/wAP3v4d27+Gt4UeaViXF3sjwfTdNubCWKTUIHRJXZY2w2xh/vV6aniyR5dE+xpLFeafuaOZOOMfrWX49+KEWrfDG08K2xE6WtxE73iwMjcPltvr/srx93+Kq3wu0afW/E0d3rEck2iWTq8hhk2OyH5V/wCBf7P+zWVbD8kr3FKDT93c6TUvGNte2Wv251u9jv7iFPPsIUcRTP8AL99t3PH3q85n8UXqaamnPcm3smO4Rvjqv+12r2343wfDe0sbOTw9byaBqHnK0lyoXlNrbv4mryvw7eadoniK2d7eDXLSHLFNShUo/wDd3LWVare0UzWVNtc0jqbLVbu48PQW8usX91FDho0ku3dFZf7q7uKyr/Xvt+q28dtq1qmqyDb+8nUMR93/ANBrZ8a2tt8Uby0PhrQv7OlSA/aF02dER0G3+B9uNv8As159pPwq8NwL9sguJZr2J90lrdx9lb5mDd/9qvPxE9VzGWzszc8a2Ou+FfKg1GBPtMmHjWF8o6/3t3/AWrLsJrKSRHnt/KmZtmXf5WZv9n+9XQXOrT+P/E73tzcRppVpb+THt5QKv8X+fvbq5PxA9tpd0lxbyPcQW86y5kj2fdP8K1zQlGpNKLM6rSXunoOt2niDwj4VGt6dqepJFG6rJAhYDZ/ssOv/AAKtT4dfGSL+0rzW9f13xFFcSInlz2c43Njd9/O7j+6uPl+avXPC/wC0bZ618JmsLbSoHnNmbZI5iyRy5TAb7vH+fw+Q/Dkc+m6nPb6nHItzbT7ZI2TDHn+Gvq6WLdBKnzXZm24pa3Psr4efH63tdSifVvEd3eaTcK3zjbuhf/aqXxjZeG/Gut2uveFPEi6xqJvE8nS7+MtB/u/OvA3f571xV7498I6j8MdE0/SdACanDOrXEf2ZUEwXdu3t975vvV6x8JvHegvDYaIfAtxpUjoFadLEOjv/AHm4zz+NdUasqqcZbm0ZttRPBv2kPEpk8SaJZyeHU8Mz2iPLdQRxqEmwy/dZV5Xg/d/vf7VfUH7PPjyHxr4emWMpm1CJtRcY+9XgH7WnhG5HijRXuZYYbJ45Vt0JJjKYXcvqOP8A0GtD9m7wfLF4jaOLX5bJJ4yGfTX2MxXsc8f+O/xUUKsIycOoXcaiue3ftCwy6z4cXTLSWG2nT/S2uZn2eUBwu0+rHivmPQ/jHqukDfFrN4zxfun/AHmxl7fe716j+0P4M1vQ0gNlrWqazDqpaOa1uZi2FTB3H+HaM/3a+brWwOgXJieCG6t4X2GG5LBfl4wzBt1Y4nFVab5YIuTknzXOk8e/EDWNWhvUsL37bc3Dox1S5hUzRoOyt6/M3/Aa5vw9pFpqeh3Yllk/tETf6+fd/dbd/wB9NtrpdB+GNvJ4n2axe2d1ozobh4NF1L98F/2fu5Xv/s/981z/AIo8UaVYTeIIdCvZV0K2m225uXzLN8q7v4eed22vFqyqVFzTMdW9UYVm0Wg215FqkS3FwRtSSGTKhvm/h/75rikRnvHj8w75HZvmP3fmqzpd4dTmlt7u4KPJG7xtj5d23ctJpUFsmpIl+jNGPm3Ybdj/AGa68LKNGDvudCdlZHSaH4Y1PUcR6fbx3V1hm2+Yg3Kv1atG9n1x9BuYniSBNwieUSfMvsq1wuq60llrEg0a4mS0jkbyWxn5fx/9C+9U1t4qugptJZSsZPzoRliRUTno3GWpg/dvbcuW2j2f9qaVp2oSHS7a5k/d3jJlUb+Hcv8AtbWr086raaH/AGj4b1CT+3NHIX54LoxxM+5Sp/i+78v/AAKuGjfRdbmgt9TkvoIlAlhktim8f72a63QfDOkazDqdvcaJfapAx2x6hBIUdEx83+x/47/7LWFFzm/eMZN2Ou8JQ6lqXhe/TS9E0LxXGN7mSWH/AEiFz8zBm+8fvf3a8c/4RvVdA1+KS8McE4x5nkod4b+EbTtr6QsP2XNZ8NaZYXfgbXJY9KvrVWuH1F143fNt2henOK5f4a/Da2t/iwbbxF590VvNskkEm9XmHK/ov/juK9ynTsYuEtLLUz5PAcGm20fiH4kWfiKCNv8Aj3mcr5W7b8qsoXjp/DxXk+vXl/qupT65B4eudLsLmRVt7iRGKOqj5fmP+yv8P+1X2n+0r4e/4Te1sPD2iOPtmmB7iWF842kfKOev3Wr5m+OHxIll0vTLeTT4IrmyykmmwR4SORu/8X+1/wB9LU12kuU9CEeWPvPU8qfxBJbTTxRniT5fmH8fpW5e/C3xhpvg46/aX+n3untMikWz4mjLfwtEf4vm/vf7VbngD4Ua38UfB+oXktxDF9lh81ESFvN3bdwCr3+7WRqHi7xI3hm08OZgls7W4DFvLX5CN27/AGn/AIhXBSajKzZm6ruyk/wzLyWh8Q6XPaySndsnTyfNX+Law4H/AAGu88GW2l+G/FEmgeHLbVdeATei2+1/Kkb7qbjtHy/e/wA7quv8N73VYrPU7fx/o+o2xj3PbXG6N41/urncTSx+NLj4eWziwitXu3mieOZSA+4Ou35+hX5f4q9GFVy0uPnV7Mh17WviD8MfiM9/eW9zoN7d2m+OJ3QrImWVtyjcP/ia5TQb99X8Qz6h4nkkvJbyY+ZbiT5Rkt/6EW+b/vmuw+OniXx14uudO8Tavplpa6aIRbwGKRXaXcGb+9nt/wCO13nwk+HXh9/BGqeIXH2rVkkhRC8HyHnGV/4F/wCy/wB6uyF3ozSL0sfRHwJ+HEfg3wzJewW8Nhd6j+82on3I/wCBcV4b+3Fd2HhvwppPhFWZf7bu/tEzQpjYM/M4/wCBc19jQwrZWqKGCJGgXLdgK/NP9pPxzeftC/Hi303wr5d1baen2O1dvuvhm3yY7/erdRu7G8WoK7PM/B/wlvPiL48k0PwvJcLZcRJNcE7m+XLFv4R/3zX2d8FvgZonwJuLxdS1CGXUYo9xxZOdxYfxEKc/8B/2axfAn7LPiT4E6NDrOieKTc+KbqVFGnyQr5crvhWXcW/hHOf9mvQPDXwl8S63HrWoeMvGeqLqVm5dYbK6C26HZu3bdu3H0Vf4qm13uY7u5sfDnxLpd14k1Dw3qGuwanE2b6GISkRKWfd5f1XOdtY37QXx/n+C+taXZ6dJDNFdwlvLkHmBGyfm+ntuqv8ABX4Q6w+qX/izVdQe2W9XbblVDSlFDIpYOrcYx8v/ANapPjv8LJdSW2a9je90n7K1vJf21rvmtuSwYqP4fmfp/erTQttyjZHZfBHUb7U/hDZ6vJIl7qUyu0TQv3LYUen93iuf+LXgDTPF+n6TqninR2DWF2sV0IY9i3Eb9/vfwn/0LFeZ/ADXJvCOqat4d0W0l157Sf8AcTsXg5Y/N8jf7mf+BV2v7RHxJ1Wyt9I8Jw2tzZf2qd9xcz8E4bhEY8fe20S0egR+GzNLwB4z8JfDrxzeeGtN8RWy6JLClwIZ0CiB/wC6rDA6deO6/wB1q9r0XxjoniMldN1S1vWX7yxSAt+VfEHh3Vh8PfHj6fqHhCTVbS6TY8OowL5z8btyvt5Kn/KtXoMh0/UPEGkHwL4MuNO1RJPNuIWuiqlf4kw/Q9fu1StL1M4ycFofTGp63NcP9k0Tyrq8D7ZHfmKEd9xHf2qzpOhJY3E15O/2nUJ1AknIxx/dA7CsvTfEWn6Howa/gfQVjHzxXMe35u+GXh/+A0R+INR8RD/iS2Rt7Zhlb++G1T/uJ1P1qGrHSmdUzBASxAA7msS/8Z6Hpqu1xqtqpXqqSB2/Ic1nzeA4dUYSa3eXWssv/LKV/LhB9QiVt2OgabpYxaWFvb8YykQBP40ijx/xj9p+ItwbfwPYGK7Dr5uuzzNDFGP9lP4uv938KteEvgpr3hO/m1CTx3cXWoXCYk326hfou5jx+Fel+LdV/sPw/cTwxedcsPJt4R/HI3Cr/n0rhLXw6vhqe0j1HdrviW/BfZI+Ej/3T2VaCZOxPqvw08R662y68Z6hYRdCLST/AFg9MbV/rVmz+CGj2kJWXUdXvJj/AMt5rw7wfbApLXUdVnW58Pavb+RqTwtNZywz78D7q/N8veuj8GeJx4h0WJy+67jPlTD/AG1+9VEppux4n8aP2e73xdYaZoul6tMtm0mZZLmFGeFV+629FUn7zf8AfPfAr588dfCzVfgR4it9CvtU/tLS7+HzY7hI/LXfu+63zf7NfeWr3PiJYpksbHT5eyPPO2D/ALy7f614J8aPgl8TfislrLcXvh4my3tBbgurZbtnb6cde9UmW1dWZxvws+JPxT0+XytItz4r0mOP93C5Usg+g2n/AD2qvqunaj4++KMmq+MtYj8M39rAGgtNVtTCij5sImW/h+9u3fxbv71aP7L/AIru/h9411jwj4oCxX4ymUZH2Pu5XcvH+favofV7XR/E/jW2t9R0VL6OK1dVnvLXfGr7unzfjVzumjBK+zOQ0T9oTRj4IvNRuNYs5bvTUIkiSJv3+3+783f/ADmviCTWNX+M/wAWm1rWLuG3k1SdFfYNgiiX5VT5v+A173+2RoHhP4ftoLaNpaafquoSS+fHaZRGj2/e2fd+96V5B8LPhf4p8fXMtx4fsI5I7TbI800nl/MPulPl9v4v5Vns7mmysfcHivXfDnwc8CWVnLHFKzxi3t7ZCqPOe53fwj/a7cVyPhnxlrmrWc03gr4eC1Zxs+23F1t3L/su64Y/jXgGkfGbSNT8Z6X/AMJrbRsmi4iNnDB80svyrlmZv4Ru+X/7HH1Frv7QXgrQPC15qttrBkWG33QWn2V0DNj5FG5B396qSstCIu70eh8lfEf4gaz4e+J5W30eaDXYv+PuG9mSf97nd8rD5cfe/wC+a6bxd8cfizp+v6HqGqWCQWqHzoNMtUEnm7flLMFy275v4uK8xtbm38Y+JL3WfEOuR6Xf307Xc1yDlkH8I2dT/ur/AHq2NF+NkXgT4kRyaHe/8JBOo2i8vI2gSTcPmU55/wDZfl3VirobV3Y7bV/2zr+/8QLaa94UT7FHyLO5t97Bv9rK/j92k8V/GnRvFWgNNcjSrATfKbOxPlyyf3VdfSvAvjr8b9Q+IXimS78QaXHZkkJH9imyxiTcVX7qt95q5HTtRi1t47aS3ltUPzBp0b7v95qxqyaXNEydNvVHtD+OdL02CKPQ9Ht7W/ALPcyjzM16j8E/jD4l8LM0lxEuq2k67ueNg/z718uaxqUGhW4g04/bbmVPuqh2lvSu8+HPj+58S3Vlpd/PdeHLCUBXYAhf9r5v8/8AAa4qeKqJ2ZCnyuz1Pt74d/Gix+I/iqSCRhp/2NPkjZ+JH+pr2ZWDjghhXyb41gtfhd/wjOl6DepexTt507xRIHmO/O5nXk+n/fNfRPgi4jvdMEsdvHBcL8rgHDFu+6vUUlUV0dMWdFbWENm0hhQRiQ7mUdM+tWqKKDU+dv2o/jHL4N04eF7WORLzVVAa4QHKQfxbf9o7WWvL/hZ8LfF8PjTTvFGj6A/hnRbeP55LqXc83Xc+x/8APH4V9KeK/AmneKPiTot9qVlFeR2lnIYxMuQH38f+hV0/iZG/4R+e3jG+SYC3QDjljirvbbczersyO3lu21izW58qSPyGZJox/Gf/AK1b7xh8Z7HNRRW0caRpgNsGAW61YqC0rFW2thBLOw6Svv8A0q1RRQMztS0qLVhClyN8MTiTy/7zDpmuA1nT7e+8K+KrGa2G64uGhSMdOvyke1eoVwPjCA6Zq1vNgtbXlxFvb+4wP/1loAtH4d2I0nTNNjDJY20wmlt3kYrJ975fzNdmTilrPvb7yJYreP5rib7q+g7k0CsfPn7aeiS33hLSrsOVgin2uF6s38Ndh+zZ4Xv/AA/8ONMebVTcQzJ5gg8vhPT5m56Y/ALVL4r+F9T+IeqWujmeObTIbgAp9x2f+L+HGFH/AKFXofivS3svAt3a6XJ9lltLUtBs4+4taJ6WIa1OY8W/2p488ZSeF7O/ey0a3hD38sA+d8/wZptxa3PgbxfpWm+HLS3kguodrwPGFIUdXLjnt3rL8Ma1qvgD4bx6rcWH9rXN3IZ5PLfY5Y/dB/z7VheD9K+Ic3jC+8aaraxwGUeUunSN8yRfwoB/n1oUUK7aPoRAwQbzlu5FR3XmeQxjI3jkZqLTLma7sopriA20rjJiJztq5WZqRQTC4iWRehqWs3RVMdvIrdBNJt+m6tBqAHUUUUAFFFFABRRRQAUUUUAFFFFABRRRQAUUUUAFFFFABRRRQAUUUUAFFFFABRRUcsqwoXc7VHegCSuH+K2nS6r4Kvra3sJdQvpUMdrDGT8shHDt7D3/AK11VpfrcwGV43tkzx542E+9cN8Rfjf4d8AwCOa8iuNRk/1dsjZ/E+1JptaAfMVxoUvwN0q2uNW0uOTWr+R0t5XcsUPO7g4H3eN1YniP4qaRcaZEmsWE2pagMsiST+Wsbfw/JGnPp1rqPiBdSfFHxPpdxda02qamG2QabYW5CQBuzZX5mr0TxL4b8EfBv4crfa5YW0Ws3KfP5xV7h2x91W/2eny1zfEuVkyavdHyrobvLc+ZH9puLgncUggd2ye3C8V6Dqs+h+D/AAupv7C6n8QShWMt9dZ8n+Laqf8AjtJr37TTz6Y+leHLO00aJgVzDD5bH5eu4q3P+1xWB4e0+C8xLZ6fN4r1uQNv8yBjFbn1dz8opR0TiYX5mZFtqXiz4qeXof2iGzsI/neK7fy02/dUNjr96rOh+Krv4Va8lqmopexD5fLj5XCn9QtZ2g+IbTwfc6xa3thHdatJM6PLK/yRsvbaP7v+9XM22laZCl34h19769kX5oI8NCjtnj8K2g3F36FO8lZH3D4c+KOpX3ho67danougWBQOTxvcf7u3r/wKvIPHf7WXiC/Y2ulyxW+koeb7Y8byL/vdK+ctK8XahquRAlzf6cvz/ZYwREvdtzBdu1tvzbq6XxP40l8UaULK30aKyQJtedo3DY/i29q0qVVvFBTXKtToPCnxguNC1W5uxeTXkkh3OssgCs33vvfe+avVLn9o3x7qlm82keH307Tood7z3Ix/3y8m7P8AwFTXz98JPEeleDvEGY7e2uLg7lF1PDvRH3ff5/4Ft/3q7/4t2svi3SxLf+MRcTFD5em6fCxaY+mxOi/71JVGlsPnXPaw7Uvj94z8WabJZjVVggcMrvacf7w4bH/jtcNbWy6xKBd3IVSfnkxjPu2KZpjR+G7I2FpEbW4O5H8xPmHttP8A7NWzon9jQWV1Pc2d5f3n3RBEfLiRRyxbNcVRyl6Ck9bIyYNVl8O6s406YbIXKG5ijBR9vy/LvXp/tLVhrjUPGepwWxSW9lkdVCZbcx/h+bcuP4q5i+8V3d/dnfbxRRByqWycKnPX/wCyr3P4IaTp66PJrlzfxLeSDdBHDA8jqf4m4Xj5f/Qv9mrpwlJamP8ADvfc+dYPEPinwlYm8gt9T0mKcbftCphWH8LK33TXC+JPGNz4nldJ3kuL2Qlt0n3mPrX6meNG8C3/AIRbSdfS2v05xBbKSensT7/xN1618rWn7EOoeKri68RaKyaTY73eG3mZXZ8f8B/yaxlh3F7m8JJNyPlzTPDWuWMBu7zT50jxv3tGdmz1X1qvqN/LND/ob7n+8Ofl/wC+q+4dbkSPwQdDnsoptQtg8Lv5KhYdg+Z/b0/4DXxrr2lJbarIYgqnLMSgwuf9mvAxlCz5i7e0TbLujz20kIQuJZz/AN81c8m7aN8Z4z+FchaWt5bXRdHRI/v7j/Kun0i+1C7jeMJI8YPLttH+6N1eX7b2MbomN4q5A6m2RxLEJyejP2rFfWPJmIi+STsH4zW1e67FZTILkL5eeQBzV+5GkX5F5BGi70GAvOR/eWuihiYtXkrotyjZORgLqGp38qRTQBYx0ZCprWspn0/Lh2V6g2wTF54DIgHygE5+7WPfay8BKJHvMh2/7laxrqUrR0OXm5ny30O5g8RPHbkeYig9ccLXZ+D/ABbbaVfxSaXeI+oxw73klh3rz125/wDZa8gksJ/sqGVNm8b9qmtbwVawPqVokkpgRZlYv1Za9vCVHN3k7m1NvqfVv/CB6PYeDLDxnZag9x4jeQSlN/yfxfw9uP4v/iq4PVzf/Em6vJ7ZBa2FsVQ7zvZv93/x7/4mvTLz4/aGnw3uPClpp8y7E2JcSYKHlTn1/wDHa8atr1LC5SSzz5f8e1yGWu6tUSjZ9Sns5dTI+IvhfQ/DVvFHpl3I9z966XPyeb/dX5a8m1WHfvngj+71Yf3q9H+Kl5ZalpcQ0u5Y3nl/vH2EbHb+Hn+KvNvDYnbUJLSd90TBV+bv67q8OrS5h2/d3kUbfWftOc5SRR605fJcmQ/6z/Zp3izw8+kXPnpGUjIbIx83WrGm6d9pSMDGTjP/AMTXG+X4TiqeRLpUVt5ziXHI/ipNV0yRJMQSO8WxU65Xf/e3fl/3zXUwfCxNYs4yPMgI+YzB12bfoaw/EHh3VfCV6NMnkadPl2TYHO77v8NcSp+9ozpwsYylZmn4YsHtPL6O+OWH96vrP4GWqWPhq5vb7xB9gjDsxsWG9pSdu0be3ou2vlXTZZ/D72TiQtKCGdHHyv8A7PtXop8Wx39z9ojT7L5eECw8bSv971r1sJiYYb42epWtZKJ966Kl/wCNPD10Y7G2s7O6i+zxvIg3jB2ktx83SvI9O+E0dn4pudOfSI7hrYmWSFvuzKx+8PWovhD+07p+kaLbaXra5VCypLCmH6988Grnj346abFrkGteHmMl5Gm1lfDK3+y2P9n8q9WtWoVIe05jz3TlNNI8/wDi9d6JpeuT2mn6eunQRRqn2eJFDM25t3yimfDfwb4misZ/Euj2bvNDHvWcOuECfMM7m+9togsdd+I+sx32m6T/AGlKG82RAF2HvXea78S9f+FfgdtL1bwtLottM8o+0JiRNrnOMr0PzMK58LTlzup0ZMabVktz1v4X/GLR/G2iB7q5is9XhYpc2kvDqfXHpXXXmvaTfSW9qL6F5ZJF2Krc1+fnhbVdbvvGP/CQ6HLseN97wAfK6feZW/8AHq+vZ/H3h/xF8PY7yaaCLVxHu8qMbJUlBHO2vcpyU1dGml9D2QLxivDfi/8AAvwt4o1W2nu7OKwjvJNk15FGuEfa3JHqa6XQ/i7LqNgJjpkiJ90Ty/IrkfeNZupfGDR/EwfQpLfZdzHaoZtwPuOKclGStItJs+c/FH7HdtoF7qF1Jr1y8cKK1m/ln52/u/L/ABf71M+E/wANNEX4g2+keKZY51EgVUkXZubbnB9K9q1WHULy8FhBq6/bLX5oIZx5iuP4Q3+zXgfifWRbeJ0TxZZyRSq+w3NsPLX/AHlx0rCNOMHdE3Z9a+KPhnocmlQyafDDAliGuNqtlZFA5B+vPNfEf7UfxI0/ULt4NIt/ssUZKeREgGU+625fr827/wBlrr9S+KMnhvw7f2mj65cXUN1mLLuHZU/2W+9Xy3rGpS67qV1LL5iyO5U7u/8A9itcGNxcaceWO51YeMbOcuhjWcUd3jzE8kP8xH92ux8NeFZH1K0Aikltyfv9cf3d2KybPw3eXjCOCAvn5cJ96vov9kPxKvhf4hW1pq6RxQXJFvi4HKP821uf9771GCououeRzVG222dFpFloCaaDq+u2G+WN0ewuo2RIzt+UbdvH8P8ADXk3i3TbLwTJAmmalbXmnTbn8mE/cDf7X3Sua/QTxt8E/BXxD0511HSbdHdPlvLQCJx6NkcN/wACzX52/tMfBDVPgP4iiCXh1HQbrDwyMmGUbvut/tVviKUYq9jOnBN3ep7p+yhNH4h8UxxWV44CJudFPGz/ACtfcRFflb8CviGfAviay17Sn89AQZ0Una4/iXH+f/Hq/SDQviX4c8W6Qlzp+uWgaSMNgTJvjOM8iuyi04JIt72Oy4IrD8WeKbLwfo02o30gjhj6bj1NcT4f+OOiS61Jomq38FrqCvsjlJxFL/wLoP8AP45fx18L6x8U9Ei0nw7NE8Y/eSSs2EPtu/Krk243iXFK+uxyXwzsLL4y/ETUfE00Zjt7baUVD8rnc1fRyRrbwhI1ACjgV4R+yb4YufDHhvV4LsESpc+Udx/iG7d/T8q97AGMU4JpWY6jvLTY8i1b4JP418Ryap4o1Fru3V/3NnD91V7V6fpGi2Wg2Mdpp9rHaWyfdjiGFFaFY8+sSTytDYW73DjrMw2xD/gXf8KpJLYlybViPxVqdjomltqF7NFClufMV5T39qz9Jvo/Hem2upQyvFYON0flNgyfjTvEHgWx8X6LNYa0PtTTL/rBx5Z/2PSvjjV/i14t/Zi8X6n4WjUapp4fMBl+7sPKuPT/AGvxrKVTka5tgSPsLWLuHSIvsGlxKlww/eSD+Ae7etdDpdpDZWUUVvgxgfeHf3r4RtP2pPEs9tqNpLHGt1eOXLlOc5yq52r/ALtfTPgD4saPongKxfWdTC3ZklXZK/zt85x1+oojVhN2iyXZOyZ7HRVDRtVj1vTYL2EERTLuXNX62AKKKrXl0tnAZDyew9TQBneINcOlxJHbwNd303EUCd/c+1ZXhzRNYtJZLrULpd8x3yRx9a2tN01oZHvLk77uXqT/AAD+6K0/vYPagDCttCSzmvr0gPcSuZU4+6cV4f4h/bX8LeHtSu7F9Mvprm1dklVCuFxX0LezJbWsssjBUVSSx7CvyZ+IV1HJ4210xypLm7kw6fewT8prlxFZ0YcyR3YalCUJTqbI9L/aH+MXhb4o6raatommXFjfINstwU8ppf7u71/3q8rfxfqcyRx3lzJOkY+QyOxNUX8Maiuj/wBowW5ns1co82fmDY3c1y95rE4E8Vynz9nWvmKtV1W3e1zh+sv7B6RoGqWksgnu7gRSj/Vvhiu7+lR2lheeJfFQnuLjfbWkO4qF99q/L/3z/wB9V5la6k81oVy+YxuGDV3w945v7L7RGC8RmTynK/xLu3ba54UlJ2Wxwzqc0j0vV7m30fUzGZ/NiU7Qw61zGsadHcQXN5bkK+CuN2cbq4XUdfvZ7iQyzBE7EDpWxoWsTX8P2bBcY3SNj/vmufF0bSTgxNWSSZc8Fzx3lxcRXdsZQ/yh+i42/wCNdhY+Jbbw9GLeKeOIOdwiWuSlcaa42YUn+7VDUbp7zCFFXA44rGF4u6Zk/iu2dtefE65hdi7yzoOjvy3/AHz6Vi3nxPvLp3EDzRHG4SxOUU/k1cheapPHEBs3oerf3aw01JHuPMIIQHkKc8V7GFq1L6M3VSXQ9Di+KGryuIDcXTR92Nw//wAVVm8+ItxIyJcFnJPDFyf/AB6uC86KYb45Qd39ytDTtKnvEHmBWB6c101qtSfxMJ1ppWOkvNbjuUSXO2Qdt1XtP1K3uYynmbsdv4TXOzaW86bPM2/wlqq2X/EjvDFsDnPRj96vKnzNWZyycmrnUmW380xyRlgeuP4aS/0DT4YdhjGJPmLZ+XDVTS887kptHaq+q300NuJBnAPJrKlJxbcehFObvZn0x8KviRrHwj+HkNpqVnbeIPCV1AUjgyhmiX7rBlPUfe+XmvS/gPB4W+JPxE1fUvsFtsGmqY7ZU+7zjhfUV8X6D4glK7PM/df3D92u6+E/xPv/AIP/ABFtfEFrBPeaW+9buzRxyCGHf/aO7/gNevhMxqTqJVEdUZJat6lH456ZqPhHxhd6fePdJbmR3hjuHJ2IWZV25/u7a4R9Ot9Y042/lBjnb5mP/Ha9t+JHiq0/aX+LHhi0eIadbzyJbl/Unc/4V7n+0T+zf4c0HwPpl7oUAsdRt5ktzInDT5X9W+X/ADivYjR56vtW7o9Jy5konxz8L/AGu+L9Qn0LTtOkvLuOTbGQPk2etez+Pv2bvFvwS8JN400/xQNOv4oCstvjD/7qN/e4/wDsq+s/2cfgvZfDHw1HeSxKdavYwZpe4T+Fa5/9of8AZ/1T4oWV/qTeI5IY7O3eS308R/IWUZ+926elehUinZIhx1Vz4B8NeFPGnxL8T2UNzqd5a/2hJ8l1NI5WT3UFuR947tu2vXfjHpvjj4FaPp8+n/EW61Z5cW89vMc4XDbdud30/wBn/wBB71fB/iH49Lo2laBpx8NWWhR/vdSdcN5rKobZjb/tfxfN95tvyrXiP7RvwA8V/DHw7Frd34nt/EEauyfZ3c7l4+Uq27n/ANlrB80VfqG8j568Q+IZ729lkuCHkk++/wDeb1rCaYRWknnwcn5hz8wqae5e5+cJtcDp/DUeowgrGB12c7a8NN1KrTRz1Je9ZEvgXXtL8P8AjPSLzX4o7rSln/0qFgNpT8evzba9U+JfjX4deN0n0yzM0VhHb7bKKDG+Gdt25927/d+9XAeD/hT4n+J1hdnwxp0eoXFp9+3aQB/p/wDZVzug2Vwmt3ul39lJp2rwyeTJbSDDIw4YfnXqW5YbCStqY9zZxWcyCIMyD5csfmpZw8tt0OB6V0GueGNX0LWHstU06W0k+8hPzK6+u4VUjiRDJHOg8js/SuCVaz1M5TvsYtnvcbANxT5vXiu48DmWBNRnjsDexTWjRTLhTsTcvzba5u+0qOymzbPlCFbOeldx4cXUNN8JXM50i6WO5fbDeAfK+N27/gO6utTTSGnzGl8OPhlP8Q/GVtodneR293dllSK4+62Fz96nfFf4J+J/g/r4sPEejTWschLR6lCGkilH+y21fu/L/tf3q94/Yl8E/wDCxfGFvqqQCe2064HnxiYwzWzbWXeGHdcfd/iVq+x/jh8VfC/wp8InTtftU8Vc7BZ3UayOExxncDkj1r0pQi4KK3sUk5S5UfkZqNqNNVMumCu8/wC0n96rUN/s06eB2DpKBs9q9Y+LeseC/iol7qOnWCeHnik329tGmF+5hkwFwOV/8e/u14vbW8kMoGN6Z2lfSvn6sOV+ZrJKK13NzwzI+l3weL5Ij13cq49K6bUNN07xEqTxnZdAbXi/hNcxpltF9vEc+9kPVQcMP71XtQQ6bNILF+h3Yb+L2amqrbV9zG5638H/AIxeIfhpaSaAl/t8PancH7aiD50QrtY/lXtn7On7Ztn4OGvaNrjanrFsXWawlCb2XjBB7gY2/wDfPavlJ7wz2seo2YjR4iiSRru67fvf+O/+PVUm077VPPelAjMi5Q/LXoQxXIrSRrColoz0D4j+P9V+Pfxku9S0LT9t7LP5cFtDw+V7n1O1f/HlruNE8W/H+HUh4fGnalqE+lIJhptxCXwhXCt/D/e+8vzVxX7M/jrRvhd8TdIvb+BpIoJGlOMMS7bl+X/awyiv0zm1Tw14evLPxxdXMVpHq8C273cv90rvQcf7mK74TVTVmrructD8yPCV5qGh+OTF4m0+60i3u2lS93xtGsTHc2dpXjnbS+Ofisdb8AS6FZx2i/Z8Ws00aDfc4P39o7Y+7u+b5Vr9AvE3xh+Huv8AiKx0DxHZ2j6dInnSXt/Evkq5+6A3bn/69fKX7Qvw4+DmoeINc1fQZP7L8m3R0FjP5UUj/NvKL/3zxXn1aEYPniaRgpTvM+O7lYrUOHcRxkhtzHb81Qval5U1CJ/38WH3ew/9lrZ0yaz03UCLizF/ZvIEkhlbK+Tu+etP4i+CNIs9UnuvB08174WuIUYPNJ5nlvt+ZG+VWC/7391qii+rHUtzWR32galp3xK8CXenajPtkyJbF43AaGb+8pPQf+O15pe2B0yZ4pRtMbspz97Ncb4Y8S3Ph7xULe4DraylcOu3j/7GvQ/HWL4JqNu7u7DbOjD5fl/i/wC+W/8AHa1xFJThoYyimncX4d+MY/B/jay1FwWtFBSREPzHK/r8201D4o1u21fxRqN7ZQG3inmMo2psUA9q437YZkwEZAO2PnFXPMfAOCwf+KvClFxTi1qce2i3O98LarHbRb5Yw0/3ScZVlrrU1uzuD5Ua7Q427X+6PavI7O9nfg5RD8uc/NXW6dFEdKOXeVx8pV+eP96uGdJ3sxwi76nUvaRw3oDIc52uJex9ao6lo0STvJP80ZG3KcMP92udj1t7CZLZyzP95HP3dv8AvV1mkXb3ojSVAiE8H1rdUuRXZdV2djmo7q70i5Ty0/dZ67+i/wANb/gf4ux/DLVvEtybL+0otY002hhG0L8x+ZqZr2mG2+c/NGMtlB8rVz97plvcSAqiqDhT3rbDz5J3aOWFS0tTn9O1XT/s1xLeW3lyTSFwAR8n+ztrPW6gh1SzlGFjMm0Bj1DV6Db/AAtt9e0vWLu3vY4jpkCSlZCA2X3bdv8A3y1eXNeRpNHG4G8E4da9GDc586R0u7fMjpdSmtobkxWhdJJD0B+7Wlp9t9qd7Qz7JBHvAY4Yj7v/AMTWDrMsc0dpKibZcB3cc0f2lLeRx3luSl3b9d207v8A7GnXetmxyeljormDxBoN2mqfNfiAfdeRpGVP7u6vUfi74otPGfgPwRPpLiLxLYBoZggIYRsv97bj5WUVw+k6rPqGmmeIFYpU2uAf0q5Z6beyWZuCnlcctsyoarwqcneRVNXfMxPDUg8PaOLe7O6TB6fe3dd3/oVfQf7Jfx0tPhjJrOn3cEt5JrUifY3B+XzM7QrHsq7vrWn+y38KvC/xQ8A+I4Nais5/EhleGBJFDbIlRf3m09st97t/vV4j4P8AB8tp8Ubbw1LcPaySX3kicjGyVDtVl/8AQa9VSSdjZvsfdeqfCrwxN8Y7TStYSTWba5024vjFegEJPI6qXQjGM7O+ecc17b4dtbfStOi0u3uWuRYosO5zuYD+EE/SvJ5vht420vxDaeKG8R2GrajbWf2SSyng8qKSAcsob+8f7zetZulftPeDrPUoIHgl0Z5Hb7VDt3op6cbe+fatlFsFqrntHivw1Y+MdBu9J1GISWlwu0+qHsw9wasaBpf9i6Hp+n+YZPstukO899q4qLRvE2k+Ilcadf298UALiFw+3PritZgCMHoanYsXqKWsDRNRNxrmt2YJMVpJFs56bkyR+db9ABRRUNxOltEZHztHXAzQBNUFzaxXkDQzossTjDI4yDRCWfMm8GNgNgA6Vm65dXlu9o1oAwWYNOhGS0XQ4/PP/AaAMaS31Xwh+8sEk1bSR1siczQj/pmf4x/s9a2dE8T6b4gBFncK8qj95A/Eif7y1Prmu2Ph6wa8v7hbe3X+MjNcR4rg0LxDZaNqF3dnQtVvlH2S9hfZION2C3deR+dArHojxpKhRwHRhggjIIrivCmu2/h/Q9WsdTn8s+Hi4nkcf8sOXjf8U7e1Zdvq/jHwOB/acB8WaOOl9YJi5RfVk/i/DP1r5t/a0+KGjaxf+HLvw/qr/wCmt9j1KEbo/lDqybx3/i/75WkxrU9+03wo/wAYr208S64WTQk3HTtLHG9d335D74/H6fe9Ys7OHT7WK2t41ihiUKiIOFFed+K/Fd/4OtPDs+g6TcapoMMGbkWse8eTsXYykf3QCa27H4m6Zc6PoGoSrLBHrUvk26EZYPuxhqYXueDfH19e8Y3+r6Zo9i8nhmO6R7688viOZQqNz6cL/Op/2aPAMN14G8bNZvg3k6WsdwDsDyQgtu9kJcfhXo3x18d6P4V8O3OgOD/aGsps8qNVyyudjPzxnivGPhJrXjf4QeMrDwjq9k1rpU16NxdAQUcj51ZMg1mk+e5Er3SPrrTjcHT7U3QUXJjXzQvTfj5v1q0zAdTis7XdUXRtE1DUHAKWlvJcNnphFLf0r40n+OfiH4geMZdN0zXDommz75JD5ZkVcr8qFe+4/wB3+9Wl0lds0Surn0x8cPC58afDXWNMSVLWJ4GuHunGfLCDf8vuf8a8F/ZH8V2N58M7Xw/J5UuqQeIUlgTPI5V2f8lcfjWJ8Zvjt4o8E6FeeD9Tltd93aeVJdx73whQfdY9yP4ap/AH4brF4E0bxn4fjvZfFk186Q2AnQRPtV9rPvXj5Vb5uKm6aumZTlZEX7fPhnXNc1Gx1SdIorOFxp9jbFtxlzudpvbsv/7PPH6rrkmo+FfDGjWFp9ig0UfuJEkYSsT959w/iat/x78U/EOu+IxN4liW31XQp2tzarHhEYcN067mbrXPWk39q6kkb3AshJIzGeKPKpu/i2/LxXzOY4nlqJQZFW+jOVnutQ0GaZ4y1vJKNpdDjjrXNz+KyYzZySO1uCX2Z+TcfvNt7VB4w1u5vLu8tkkS4g3lHwMLx8v/AHzWLZeFY7azi1e/vNloXKmNpMNj1WuOFWrZxuZ83KdB4h1y7utEt7+M7495Qyj724L9xv8AP8P+zXGeJJkvNMsJ7l9omn3bPpt/9CqjNfR28MttBeB7aVyxCP8AdZv61DeX1vDBDHId8cZXYH7LWE8NKbXORzvm1INd1E3FzwhcAbt68LXT/BzxjpfhXxtZahr9vFe6VFDI5syA7TP91flP8K1x2pX0cNvHk7kztDL/AHq5jW7wSskacGMffH+1XpYWKg+WWxDV3qS/EXUBrnii9uYribZLM+HYru2fdQcf3UVR8tVvB6W8PiGD+2GMumSRsjyA/Mu4fK3vztNU5bdzbRzu44cKd1TzXFlZIJJCVB+4JP4j6V7E2pK0TfmSWht/D7QbTW9S1iz1PW202ytrKWaG8eTpIG+UNlWzuXd/tVkR3kkqxSyOHRRt34oPlwwyqSElk6o392nfaIpraKC3Ilk+6+z+9URpK17BGN1dkyzec+UUYPzFsVaM6N8hfY4HzZ/iWor+2udC09rh4vMkXDeTldzc1hX+sSa9rEcf2R7OEoPnQ/KXoUGzLkdzqpdYttBs4Lif96jPtEdTW3jPz9L1BE+SIj+HvWTqUUFn/o93HujI+64rnblI7djb20shilDZx/CtT7JOV7GsY3d2dZ4ShuUiu7l25u/k3P8Ae2f71WItLS+1ER3IKjG0On3qw01K8eG2jgePyIx84bhi1aUGpJC9nNBJvvUQrNA75X733vy2/wDfNW007IUoO+hp6r4Y+1W1vAbnaNm0P/Ey5/iqTwtb6h8ONVGqaRqjW+qY8oSq/wA6KflbbWde+KpLy4AlzEcbUdf4am8EaPJ4z8XQaFFc+RcPC9wty/3BsX/2ZuKyTqQbY7Nbl0W1xc3VzcSvLeXEztNJcy9XdvvGsO5srjTdcj83PlzQ+bGFOd6/xfL/ALNevppMnh5cXtzG8sW2Iwqv3v8AgVWP7VeS40y5gjt4rvTEaK0kWED5HPzK/r/vf/ZbuX63JN3CU2jh9Fvk1I26Su0sAkRU5+dMdq+ztZ+OPiO28FaJd2MP9j3NnAYrSK5Kulzt4d+PXgeteI+KvhdpXi5dY1jwvbx2rwW5vp0hOMsF+dVT1wrfdqtr3jeWHwjp9he3Kq9rmKDzPvNu/wBr6VpQrylU90im25XOL0nfpXjDUAkCraSOLgxY+VW+bdXonhPR9K1zQvFmqXF4bKeCFP7Jtlkw802f7vcdtv8AFXBW9ld+JLi4eyj3yeXtRRzub+77tXu2j/s4eK/Aum6NDqDomv3sbXtgpusp8gDyxSjZkSrkEbW2/wC18tdNSlKpLnNKrbdkc14g8E+MP2e9Xs7zVZI10fXnWyvUsnBXkbsMvZvvFf8Adb+9WB4w8d2dpPHZeHdQuYrIx+TdpJI5Vnbjeuenq1bfxJ/4SXxT4As/Esl3c6vpUrvLd2zPvmtXiOzzFX+4u773+1/DS+HfC8nxq+DF3aaM9rZS+H4WvZ3kj/4/5QG/i7fKzf8AAv7q1088nZLbuaRm4o9I+Ev7Gw+IXgZtZ1fW1DXBc6almMxMqZVHLHnYxHpurV/aU8Q/C7xP4Ptbb+zohdxafLb201vGA8M+5Ao/h37Wj6/Wrfw7+LXif4dfsv2PiOxjguVsjs+wXisV8rfsyjLznf8AN/dxXx1rzHxZqtxf3KfZpL+6e6mA+6m98sq/8BrrqVIKk3Lbov8AMvpzSIILYRKhOxnA29flrm9W1X+zvE9nqO+OKWOFreRMffTOV/WvRvHN5oV/4qlTQIGs9OSCJEhIwrFVwzL/AOO/7X/fVeZ+LbG58s3NkI5xHIqSBz7/ADD/AHq+bp8ym2jg63PY739p290H4DX3g/SLRbO2kIkM2/52fduOD77VHvXkusfETxD4/wBM0fwfcXksttGftX2YMwQsq7vulv8AaqObTZp9LS0isFSVjveVX+UD+L5e9ZHgaxnsvGeqanelIvs3+j24XlijL/8AEt/31XtQxFo2aO2lNWN/TPiX/wAI38K73SrOUW8sZnt5MH5wz/8AxXy/71dN4Bv47Dw3pdtPbmGSNNzzHl23c149qsSf21JaRjfbyyb5FQZ/8drsrvUriyS2RH2nZt2P2rkq1LWSZUmlZo6m+1o+HvGtveaRZQ6lqBG+GSblIdx25XPf5a2fjzoni291Pwf4n8WX8UqT77X9wmxoGQbvmX/aVvl/3a47R/EG1Y3kw1wvzcVL491LV/EtnB9peRXD+dG7v3+7uWsvatTvcwqSakj6N/Z58S6T8HbeO5+IQivvCXizS5Gtbh4FlV9kp+Rlx94Z/wDHl/Dgvid4X1bwr4X8P+Mbu0/t7wddTXFjpsF5cCb7MhLMh2bVxuCt83+z/D8tcr8Wvjdb+Jfgn4T8EW+lLb/2BcebFMzgu2UYPyP7zNu/z8uzqUR1H9lG21jU/E922sb0aw8PecPKQI+zOzbkNje25cf3a9Jq8fNlrTbc8jtfEMQthp5Ly7Srhj3wf/sa+trv9qO/+JXwhuPh8ukWBuLvThaPcThgsSBeNqBcZG1cHtt/L5Q1IW9lp7vFEPNkRW2nqjelQ2Ot3P8AbFlFZzmG5lKxI7HCrn5fm9l3VwUJuMnFo5b8srs9ek+NVt8OvDVho2ppbO8MHknYm9n567dvWvB/Efiu21WEB40VA++MvwyfNuxXuPxw/Z6HgP4OeH73WHbXPE3ieZ2tLjARbXy3Xbt+XhXR8tn5f5181eNdFj0iSy0aP/kIsm2YKd/lf3vm/wA/eroVNJ3aNoWSudl4a0zUPFWtDWdPMC3kUyWlpbHJlmLpjKKF/wB75vl/2a9Hs/h1ceCfiXbWfxB/0N7SyOoRxgtMru27yvoNw+7/ALu75d23jvhbqEng/WNM1i2iMsunzJMEUjaWH97/AL6rrfjN8Z/+FweNLPXbuyFld2lgmn4RvlZUdir8qvrW1rr3Q5pPbYL+8ttV8H3F7NbXFl401PUvtcL+W8dvLDu2uiseNq/Kfl3MGrk797m0mNuYzdXMZ4y+CrfxfSvdfhl4V0fxx+z78RJ/EMkUGrwWn2jRHlcB7eSPc+Ez0ZmX5tv8LV84+DNa1BbO4OoWYlllR0jlf5Mbu9cToOHvGSXO7HUW0wmgFneJD5ipu9dv+1WroOl29ppMUfhy283WDInzylSp9/b+9XN21sxjkkMu24YDCnutWfD+o3HhXXjcSOyeUUI7Ng9/6rWEqjbXMxTk4pu59I/Cv4OeNPipBFPewxL4ce+ht9WnEy7pUSRd21T/AHaP2mvgNd+BPi6fEfhHw7eQ+G7W0hlnnt90iZG7Lj/d/TbX0N+yd4gtLDwdqlzq+p2lrDcXTXEMMkiomANrv7k7R/3z9a9M+KPjrRv+Fd6+ryrMb3R7o28EjfJcoYW+6w4/rzXsNKrS91GkH7VXZ+cHiu50zxzDG8YCX8ibZJo+/wDdfbXF694M0xNbggjlGrWn2fe7tH/qZMsrJt/vfL/ndV+zgu7CDSr0Wc1vHdg+RLLGyLMqPtZkY/KQrN/D/eqhDpvinxD45u9H8OWm+edJL4zKcbEY7m/8erw6TcKjiyotpWZ9DfBz44af4M+Emt/Y7gtqm/ZaFR+6hbChnb+H5gqlf93/AHq5T9pr4oan4ksPhVqMsdmt55V1KJov3bF8p9//AGvlX/x7dXhi+HNQ0nV5TcWRWC2mihvWhIOGb7rrjqPu/wCd1fRPxR8C+FPil4I0iRHg0bXrW4SW4KI/lONmG24XAZuu3ivYjViti1JLZHmn/CdeJPiL4ilS2uLqXVJbQ3YhU4SfA+ZVxyWZV/hrpPhT4c+H3jLwf44v/Fc6wXhsS+lmJ2BimCN820bQWztba1dZ4h17TND+Klh4k0IWy2Wj2ItLCGRPuJsbdu+bkrvZd1eIarrNvq+v6mLKM2VhLdPLJsxt3uWLBfQLurF1ZSkr7Eubb0LHwQEekeIbd7xFZNYgMNwu35dv8H/oXzUngi2PgzUtd0q8uRA+mX729u+cStGx3K3+78q/5WqT2d7Z3MUltPyHVY4yPurur2nxR8Hj8RtX8IXGjoLjULyExXqhxH5nyZZtxb+8rUqc/aS3NFLnVjAufG/jHUXt7zXdYvtR8OF/Jjuly0L7fuoz7VavbvhX8OI/jxHrmlSaxLaQWyK9uzs7+SW+66KrqM1y2p/EbTvAHwN1/wCEOsWzWXiWG4TZFMUdVj81H3b+hbCt/tZP5RfC74kj4W+Ir+58MSfarR0Bgj1LBb7vzg7Pfdt9ttegik3ax598Xfh3e/A7xy+havffbJpYvPg1BcjcnY89P93/AGa0/h78XXbUrOLxB5N5E0ZQPMcIzH+Pn/0KsX4h+Odd+JOvXGq6pGvlzXUkp3HLAH5VT2Cj+Gs6w1q2u4P7IlsoLy2B3Eyp88P+7XlVJ0/acu5skupsaRe6Xq3inX/DWlahaaXrlxfJK95c7nivCv3hv7bSzdqu/FfVZ/hj4qn/AOEbt5NWtvPRZ7loW8pX2L8u4Ltz1+7/AHaj03RPD2m+G9R0saNGt3czRXFjqkMaGa1dWU43n5trbf8Ax5q9gTxjp/hj4Vx6XqlpE7Xbpq0EaIjzRyB+m0spxhV3Mv8AD8tbyoU60bMXOzyLUvjVa6poer6PqmiQLdzQ+Q7PnYjfw7FO1g+7b95f4a0vEnw/8T/Fr4G6d4gtJA2r+CRJCbBfmlms2VTvH+0u3b/tbf733t749+ENK8V3ln8U7BoIf7amjt77RML5ttIEAR1x67csP9pq4vwl8eNT8BnUBpEUey+t3tC8qEf7Od3+z977tXTp8i5ER8T1PNNNh1u60B9btoLi60q0RftF1/zzdvuqrd9v8Srmub8K2Qv/ABekcl3OkEUbqnlleJNuV3Ma7/Sft/8AYsGgWcxXT5T/AKRGDsWX+L5u21etcTpumR2HiHULjzf3kNxsfZ90/wB0f8CXbXPCh+9bRlKm0fcn7Ojad8L/AAFc6UunNquveIrOeeWazRpnJUMER9v8OD+BavLfgD+zzoPxz07S9CZbrSrPQoLmXUb222B5p5Zf3SfMD91Vr1X9m7RvFWmpqGrf2dNaRx2Aa3NxGSkrNuZvpu2qPqteT/D/AFbxZp+uavZeDp5bW88RajOsEML7Ngy2S38IVRu/9lr0muXRhHVHnXws8D+NfDfifx7d6PfWqXfhWSaynnaMF5kR237VPH8O75v/AGWvpL4mfDTwvpnwB8Maz4qt7e18RyxPerewodty8v70wzYXd8wI2t/A38WPveLfBnRo/D/xC8WQeI9RubiwstbhXUnExKzt5/z7+7q21/vf3Vr7314eD/HnhedNVt0ufDGm87SHy6qn3vl+cIFP41p6CVtbH53y+A/EWofs+aN8Qkhil0/Tp5bK4LD968Rl2hvQrubbXtf7PXxntPC3whXRdOvzD4smv43gRh8kyNtRv+A/Lnb97LfWvUfB3wklvv2Y9b0yz1NLfT9WgvLj7JcxLIifM2Pn3Da2EX5v4W5xxXiM/hPw3pPwb+Fep6RJar4li1ww3QiIEsqO7tuf+I7fKTazfw7qaepnJuLufU/iPxjrWkan4p0rU9MuNQYWENxBdabbfutg3bpGUsxHzf733PSsz4n/ABS8Pa34Bj12w1NINb0h472G3kBRw+VDpz165+X+7XYeMviVpngbxVYLrbfvZbdo7ZbVNzzK7DcCp6YKD+L1ryr4v+L9Q8P+DfFOkjRbSycWv9jSG5ugZngZX+zuigY+VZeTu52t/dO2Hrobra5r63428D6tp+qeJvE+uuNPutPiddMhnkgVl2fOvy/fbf718p/Dn9nfxX8bbJ9X/tSPwl4HP2mW0vLgh5ZMF9u77vyqeGZsfKv+7XE+I/DGh2Pw9t9Rm1m8utYE+2bTXBMSR5w30+RWb/gS1638Jdc8Q+NND8J2Gql1+HEeqx2sNsgxLM393aOSv3l2/e/9lV46KL1J51ezZ84WdnF4a8JeI9Iu0CPf3e631J4WDXBib78TH+7/AHf9tv71Zmg6UL9bmS98t5In/dj1H97/AHq+xfjN+z3qXxO+LV3p7WtvZfDzwsqXswtEETpGyqZY0+Xl2Cu3p8v+7nyL9onTfBGg/F+w0/wRpMVtop06KaZUDpvbLMCufmC4Za5JUuVNpkq7PPNB8I395b3D2FzGksCeaiXfzg/7P96sC+0W51XXBExjiN0NpEZCLv3fMwr0nQfg/wCMfH+k3mueHNVhbT4ZJWvbWHHmxwp82fvc/wAXy/LXn3w48HJ8SvHEdg9+dNtreCSY3VzJhEIX5V5/vHd81cukNZME49TtfAGhafpItNPlAZJkeGSXo+993P8A31XjWrXLWqzl4pGgim2ImPmwGx/3zXZ2+p3fh+FDciW9sd+BcBCX+Y/KrLt9P4quXvhMeIbaeWCCWdAdo8h1V/8AeXNb3glzJmmlrnI3cttZaXcpIRmN1ZGz9xf4jWe3gbX/ABFqPhy2n065stP11x9kurlGjWRNyqzr/s/N97/aravvBlxc63pmn+WXt7nYk0jr/qvnx81faX7VvhHTPD/gPws9pGL250zy9N0OzsiOWKqWJx/u4+b+7WlN03szmlNN2R8f/GT4c2Hwx1u2ufD6f8SO7DW4VSx8u6RVZ0Zj7NuritIm87S71DGVF0d4LcbmX73y/wCfvV2/xV+IVz4u8OaN4PMBtfsF697dQSR4lgmXerD/AIEXZv8AgVZEPi4/8IpaeHLy0hijtJ2uBIUIcllZfm/3g3/oNS1aVzWCsS/CLxbceFdej1mOIK9kXUZ7MQw/+Kr3r/gnjodhf/G7xR4iu7dJWtftLw7ACltvbc2B9Hr5Ttbj+z5LnyMtLK+wDPy5/hr6N/Yrudbg8RarpWleS6eW9xqMVwmElj/jDN/vH/0GurRxsXNXOO/aauNIk/aR8aHQGglsGuVmtxEf3PnPEvmn/gTbv/Hq2dXt9b8H/C/S73wJqd3e2F9prWmuvbwExQsw3Nv+X3cqzfMteLXEaa54+1OSKeWC2vr6R49330jZm3f8Cr9IPgF+0D4L8LeFtO8DX1hFpGjQ2p/0q7lURPlcsDn7zMd3pURS5mokRl0Z8SfBDx7J4N8T6Vd6Xc7PsZVC6kjfj73/ALN/301fYnxp+NMHxd8Hx+DPhTAZdU1ANqF+IyIURETDIoZl53bW+X+7u9a+GPFkemad8UPF0Hhxy3huXUX+wSr93Zlvut3/AN7+KvdvgnL/AMIx4y8A3FnaDzFuhaTdldJmZGLeyhv/AB2nzJe6xX5Gyy+i+Cr/APZr8T3/AIo83VPGAgdbWeadw8NwNy7Mbtvyld3+1/LW/YL+Cuh+INA1fxj44sU1y0RVtLK3u087LufmYJ1z91QfZq8F+LSHw98QPiHo8rO9na6rJ5cKH5NrtlRX2t+xJ4h0HwR4NtNOm1aKRr5ImeR5AqQy7eV5/wB7Aq1JrSJE5NyS7nEfHD4YeH/gF8RPCmv+DZX0WzvpdtxYyu4MBXb/AH/mw2/+Liu18ffH66vvEumLBYI/hrw7dJvubKZVN4MD5Fy3OB2U+v8AwHov2xLMfFXwx4Z8O6NEr+ILnWitqsw8vMKRvvfcf4Pumvl342eAfEHwqv8ARvD2p6pDqMc8f2uCaABGVAfnidQzd9u1v/2Vtz5X76NVyw2Kv7aHx0t/ir4j0a98OibTYVs5tL1Enck00LncFPy42hl7f3q8c8G+H9Og0fUJ55HtzFa/uGT1z93b3ZqueN7E688k8csNqUfd5LbvmX/Zqra3+gP4SuNHu7O8bV2u42jukkwqw4+ZNvdfl/4FurzalVV5qK6EaN6HVa3ollpviSwFnqEWq2Zst73kQxg9Mbdzc7a4a5hjfVJRIWbZ8yGPdWj5EUreVHLc/ZgQu4HDbaqarqAs7100yMy+WV5mGfl/2mG2s/Zq+jGodjof+EbQ2GlahAbe3ktEmafzuWm83jH1X+GqtnBaX+pWdnIXikmR2glUZUsu38t396nJ42nudBEb6dCkok5cc7N31rX8GXlnc6ZeavJF562r+VGuMc1zSwsqkrsbg29TP8WKlrbQWW/dHE+6Tn+LNMdpZtPMWJrW0lQoHBxv/hb5qqpbz3+pXck8gWIjd0zn+6K2dMvrmcR28doLiC2zln+6P96scW+SChFlTacbI5y20YJZG0sJPIMSBHZBhh3qSSxFtaW32glJXJ8tnf7+3+dZ2veJpZdY+2JEmnI8gQ2xK7a9H8O+Jbf+yEsb/RrTVLR9+xrw4WJiuPu7W/u/7P8AvVz0HKcbPYxSseZu08zvJGhaOP5idvT/AGq63SvGMvh2wvoIdLhnuLu32CR3Yf8AfX/fVcdYRajolhPBeyb5FBSYofkdd2V/9lqa1lF1cpceY7SBNqA/wrXdCcIXi9S+Zo07SKS2trQzjdK6DLgd67DwrdJqWu6Ro15etb2UUE1yMjKmRF3KPb+L/gW2uYsLmdrS7vPsnm2Vinm3D/wov+1/9jVPS7m/u/Faf2O4uPLRfnQ4wW/lVpJu9tCX7zuzv9f8WuPGur63Fp0yyzbWgToudmM7vT+9XPX+sT3Vt5+pYliPytBj5f8AvmrGma3qusQzpFYStb2Y/wBKuflKpn7q7q6b4UeJ7y88bRWGn2Vm95HHMkj38fyouNvzLt3D+7u4NcFSg6k9ERdXsjzu71Kw1CZbi3iNuE+R9/Gf+A1W125ils5Psg3ySjZH5X8RNZVnrKakJbi9iDxSXT7/ACUwjfO33V/2q1b/AFK2ttRjubezRImKrHE3Kp/Dur0KdJRSSKUddDV8beBn8B/Drwn4guHhupdY3xFIeWjdf7zf7Q2/5WsFtJupdNc2/moUQu7IMtj/AGal+zah4z17SdGgFxqOLhkhs4XJRGPzblXdtX+83+zXR6nBL4W16fQ9Tils9Ti+R4CO3qrd/wC9Wjo+9uOUexa+GPga21e51DVNVufI0fR7TfIqn968rqyp/wB8/wDjxrO8P+EpPH/2kSavZ6Xc2tvut4Zznzmy2/5l+4vyr820/er2f9l+wtNJ1LXPEOuaBcalo1rAWeWUDZ8m5sqp++23/vn5q8V8Qa/p+o/FrWfFOmafCNAbUmaHTgPleEN7f3mXLL9371aunbYzSd7leV7u7sbTR7jDXGmAxJLF95lY5+9/3zXUaJa6jeWsFmjxzvhWk804zWbLNb6r4j1DULW2j022v5PNgtouVQYUfLWr4e1UWDo/mDer7c+vzVULpnRB3J/ijod3pq3GiRwbvKj82N4BhdijrXCpolx4eXR7i48tpdQt1uI2hfOz+79G/wDia9x8RXK6vJplzIn37B182M/eO5v/AGVVrw3xc0sk1tZW/wC4l+bDoPurVT032NZLS5B8RdY1mLWH0+eCOOdAjPOoywyFZR/49WFpttLcPLJOkrRfdMhHyr/wKulvNI1G8sILJIp9RuUTc7wxks4HdlH92s/R7aU6fdp5h2bGYr/u1xNxq+6jntdWZFomqpbPLaCCNYzG2xj61LZ2NvcRlriMyop3bCflrnYb4Q3kTkFxJ/c7V1Fxa3KabHeYKwzZVG3ferXk9mrIWkDV053ubbzYEZtv3FjOW/4DWVrOmXvjDUra20uAXWoHMTq7hMfL/FltvSuqsPtel+F9K1dLP5YZPs8cyEBHbbu2MvXPfcv3a2PAwg1/xjJqLP8AY0ufmn+T5oecN8v6/wDAqumm3ctu8TtvgD4usPDlrrOl6vHE93p0cssNncR4l83Zj5W+m4Nt/hZa1vBh1Dwf8GZbh/OXVH1aNvLU/wBz5lO7s2P/AEFaoftCeCYvCHi7wVd2Go211pl1ZSL/AGokGOByqNhvnP8A3z975q5LVviTqNt4bt0kJnWH5Ru5z83ylv8AgNYzrOErdTGK0v1Jvjd8afEHiG+trjU47pUnT9y9yc/IOy/L/wCg1znwtt9V1jU5LuMrK8GZi0jjbCi7fvZ6/eWsLxt4n1zx/qGhyajOLgeWzR70woT5fzPSud17WbuwQ6ZpDzLPMfs+YDsYK3ytub/drNTdV++Wr2vI3rv4r2fiTxHf6hBbGCWebY8qHYnHy/L61Bf61FcQ+Rb28xvJDw5LFaj8KaFpGgXX2bUY4kMUbMXV1Lfd+8vrWfa+K86pPPbjyQrt5JbaWK9KhxjzXiioSdrs6ix1J7nR47LUbgy+Qm2BtnzAfwrurIvNSt9McjykS4QL+9U/MKrNfl3jSEEkncT/AAmrGjeDz4k1gyTxhYiC7tv+f/ZFZ06C5uaRpe7uUNR8VHxBYPZQy+agfc+8fMrVlxTS6Zeae7n91JOEFa8vhKDw5qeo/uivmRsowejetRaBaQa9Y7vtC+bC4l2uRxg/w1vUlFKyFUemh1L2H2+ZxKZC+eEUff8A+BV6n4O8X3Pwwt0iijj8+T532R+Zj+FQzf8AxNVGg0eXw3BceeluVh5b+86//FV5wl4LaV3gkln847t+8lcf3a8q/s/snOlyboTxNrD6z4iuPtG6C3uro3E8fRTuOW/8ersL/Xr+w03ULjRzNceH7ban2a5n6SN/s/8Aj3/Aa4q7v/Jl+13ufLiHzr14rofiL420zWfAegW+geHZtEsoI3e9u0hwt0VXapZtvznO4/7P8vZoc06WqNKbucX9ul853ydueEY9K7Dw34UufFUFy9vKstxbwLMlgqfvZRnDFf8Ad+X/AL6rza+ke2azETmfzsLHg/NLu/u/99f+hV798EvFvh74dza5/wAJHZXTazbWjwwtgFUf5iv/AI8q/wDAWb+9U/Vbu9hSTk9DibzTZP7CksriSKC9iuhF9kSNhMo/iZm+78rfw/7VY6KnhrxQJJYluLeP76H7pao/D+rz6ndSX9+CtwZmxv8A42b7v1rQ8beDLi2tBJHq8epT4+0TSxIU2c8q2f8A4r7tcE04VLdDtjFcl3uZGt6hF4q8UvJbwRabDsVBEgA4X/8AarqbPRdK0fwx5cskj6pvVY9/zZXd825vpXleiWr6jrl5vBaOGPnIwtdRHdyRRqY4y0cY5I+7W9aCqR9051a9mdHc30llYTxYOyM7yo/irlNY8RSvcCIf6yQ7f9qtey1UaiR5nTYW2rUmkXFtpuqx3nlb0V84PLCvGVPllZo4qiSegl/DcQRW6+VJzHucNwy5+7Xc6br2meGfAd2L20t3lZ0+zyMPnA/iG7/P3qpfaX1yWWeC5SS4nj5eb27fWlvfDUE3hiGd7lUuYJwuG+6Qd27bTUrSsxJX944SbUH1O/8AMtD5A+bKJ/47WxZX1/prxPKHnlkON0QJY7f9mujsND0uxtb+8lsBePBGUFzvKLbuw+Vmxx/31WZoyavaX3ny2fn2QRWd0PzBv612OTTutES5Xdka6eGrh/HMWt+KfDkiadctJLIt5GYUbO35lX6/+hVu/Grw5bfD7xb5uhXMcukXFoJYEhJKxP0yv/fOf+BV1HiG71D4waXpVoni3SdIs7W3+ymC6dRclPl+bYev3V/75rl/Df7P2q+LPHd/4bg8VldItZ/K/tF4N7SZTdhV3f3lwv8Ae/8AHa9nDNS2epovd2OS/wCFW+IdY8Ey+LdTvIf7HjQ/JGTvdvm9OnK7V+b7zVxUei654SvNLnu7O6srbUE3wPOMbgPvf+hL/wB9V9YWHwh8d/Cq6a11PR7zWfBMF1G7SW67mljVwwJi/vdPvY+auX+OWm2fjvw1qP2nW/8AhGbnS5ri9sNM1G1KTTfL9xWO3H93auf92vQlFQWrN6fNLVnkml3Fusuydwu8cOea6nw1Gmm+H9R8SjxDapqOnnclg8bB9nXcnr/vVxWhx2/ibwolzbxFL+Eb8j+IfL+mat6r4Ng1zTbO/tMK6BkmiflkJ+623/argjG0+YzqR3Z6/wCLfjD4/wDj3bWnh7Tjdy6DZ2oe/ntk/dEbf42HXhT95v71e/fF7w94a+GP7O1pcppjX7TabDZIrSP3TerY/wB9UpPhBocWj/szXn9nujalfpDZO0Y5ZmKJtH/fb16V8TNBu9XvfBXhWBbS4sxJ59wLuHzEZYQOqdxjcMf7VemnfU1p3teR+f2geHbLzvD9vbsdc1TVDuniYY2YK/JuPbbw3T/D6Z+IPwq8Y/ELTdF8H6d4Kt/Cfhy3K3F49tMrNIo+7z8uTz935m5+auhuvg1pvjb9pnXJ7rUWsbWwsrZ7e109VjbGxeA23+827v8AKwH09itfGXh7Q9esdKh16G7klVoGSe58x1ZMY5/76o5XzJoXJdnjvjL4VfCTwd4P0fRItKsIL6/u7aJnlk33aDf87nJz/eHYfNXunh3wfoHw90gf8I7pAji2Kqx2pLGQHpyT+tfOFpe+F/iH+1Vr1jr1tJcRW67Le3YttV1jVWZ9p45Vu/8Adr0bwP8AFu90TxPrvg+40W8nksnkuLFWlG7yOW2En+6KFomXFJO55D8XfF/iD4P/ABpXxlrOmi+uNQtH8uygJKQRquwYdc5bCfN/vV5L8HfjZ4Yn8P6vZ+JfDdjqNxdXxunllHz9fur8v/ju6us+OX7XV5qI8Q6DJosen3F4hsg8cnmSoNrDH3eqs3X5fvUeD/EPg74P2HhqDQPDjazJqFuWvjqEG9km+Xbt+XcTu3LtX5fl/vVi5NuyKlrseyfsn6HY6jq/iXxZaWSadp0kpW1tgB+5XJz/AC/SvavFXxW8O+F/BOp+I5r+CSysY2YqTtZn/hTB5yTXgnw8+KEXwmk1WfxA9pFb6vO1wumWhAlh5/uHom2vEf2p/jpB8UtSt/D2gaeraREAmLYfNMwbOFwv3a092KvJivyRujwm61UeJNYuNVv5w0upzPNPI/8ACu5q+0fg18L/AAN8VoNDvLbXH8yGzVbjTbJPs7cBd3zfeKk18veHvC9poOky3+u6V5M+zENncphUc92/D/x6vcPAPx48P/DvwRPYW3hxrbUoI90V7YbBIr+reu33z9PTGnUjJ2T0BT5tztP2nY7PS9J0vwb4Z1C+vLw3SpcaYZmZ0TCsuFK8+v8A3zXC+GviB4s8M6mfD15qKaVbSQiGYTWSBwjbh/d/+yritT+Js3iXxRP4hlla51jUZEYzSIFQRoMAfkP/AB1a3fEnhsa3YxeL9V1GNDe3CxQW1ocoo+XcXz/vLXPXrKErR1MW25aHVftHPpGq6B4T0DTNTl1fUNMJY3M7/Mqbfm2+v3UH+yu2vCNN/wCEjhunttEt7me7nfyvLjfYp+bb82akn+0WGqk3yPZXqHypIxg/xYxx1r0nwBDaWb3Bv4NUwYHe2khtZDvlH3SrBf8Ax6uOU/aStfQh6vzOd0zwvrt7psvga50i18L6nc3azTX00ZaUKDu3r82D/CP91m/vVmeKdEg+F17e6dd3cOvPIiob02jwtG6s3yKTwf13LXpfgbxZ4jTVb3XJZIrhNJfzY11wY4xt+Vjt7M3/AI7WX+0z8crT4l+H9GsrTR10+5kwL3Uo1+R0/uKdvPPK/NxW7pLkujWEXFXkeP6Pcx2Oy8Ee+5E4ljSXmKUejeg21qTWCaxqXm6PpUn9p3cgi+w2zs+/j7vv92tPSX1yLQ7jTtAl028tru3dZHmKD5drfdbuV3fLXL+G7fV/DcJ13zpmFphpizsjoo/j99v/AKDXPRqODOqm+d8p9KXPiiy+Ff7Ous6X4i0uPRtakuE8iG5hG+4+ZWO31+6303fSuS8JazZ/FfxD/wASI2cAu0ET/anZEDj+9heP++f4q8y8SJ/wsnULjxJ4k1X7eIvLihsXkld/L/iKt8y/8B/2mrudDgt5ofsng6z+xyunz25GH3beqt0NaYirSasTL3J8rHfFPwdcfB+e70vWdHttUv8AUIS9hc2t02yPs3y7efvfxf3a8j0F7fVdVTSnuYrC4kOxHuw2xF/h3V674w8SanZeGbLSvEgkc27h42a0ZGH3v4tv3fmavKdbttO8St5j2zNKg3R3EX92vn6k6ftLdDCq5NHf+K/hfefDm00+S91+1uIr+NnSa23OihdvO7/gVY+m+AtR8Qkvpes2l5bhwwlfMbqP72GXmuS8OTX4uf7LuRJeaUI3YeZg7DWg+pzWeoD7E7Qc8HPb+tZ1eWT5Y6o5ZKzVmegeOvsmhaTbaRbwoqGNXuHRMb3J/wDilryvXJ7u5SS2jikdJRtB2/LXZHTtb8YTC30+zudSvHG7Yh+UL/tei1u+EfAupzTSaZqes20V5GHby5TsdGX+Bfl5+bj/AHa5PYuHvxM5WbsjiPACa3pdgYzBttwf7/8A7LXaaPrw1DxPHqd1YPLJax7JonTG/wD2WqLTdZe206yu4wixyjeFD5Yf3ty1u6h4wv8AxfYPpxikZI/mMiJjaOmd340qU1KtztagouC1dz0fxz8afD2s3OgWOlaTaWmm6cmZ7a+cQZLfwLjr/eruvCHxctW8X6d9pvm0PRrmAwhFmzEHxhDuNeNHSfhdYf2X5XgjV9RkH/H28czyKv8AeZmHzf7Xy7f/AGWuf+IlhHeeMdM0T4fLFf2GoJ5tpYJPveFvm3Z3fd/h+9/davp6TnOaaWhpGTg+eS0Or/aQuNNtPFljp0XiWXxKIomdC0yyeQ7tyNy8Z2rz/vLXI/Bnxvb+BfGkBub+dIDjCHthv4W/3Wb/AL5rUvPgf8VtWmjt7zwiLmeNhidZkQHbnHz/APAjXJ67pU/hzVbjTtUsI4NXtHWG4iRxJ+PFa1FUw1T2so2j8ik+eTnHY+qvi3+0Ho/hHxfptzpawa28mlyECOXiMluOnf2rzT4ffBbQvGPgDV9b1XXmg8QXzy3BtnmQRKxyV+X5eW+teX6Dph1e/MkgXcE6u/YL79q9f+HeneEZdPntvEEE12NvH2W42bD83Ubl7VjPGwrztGIOfPOzPJLz4c654GEUepx2EEuqRu9uyTAsQhVvlYcbsNXC3mgjTblTeRQSxM7OIj/ET975a7r4l+DvD95fQ3+jG8iktZ/kgmk3rsLfMfrt5rk9e0fU/EniE6jb2/n2cWIY2jHyrH1auSpOLfvM3TuynsErGez06Ows4x13kmtTT77Rk0A3moRifJwIvTn+I1o3mjkWckcEe1z8vlentXLSfD29bThBYeXE5/ikf5N395q82clN6PQS0euxV1ey0KewN/o13JcXBOz7JsYsD/P/AMdrN8O+HE0q8F7qumb7KNy01tIWS4Qt97atbGm+CtT0688+C7gSW3G55A5Tc38LIoVudy/LXM+J/H9/qWv3tvqFzJNeRPsO8/dx/wDX3VVOpb3dyJT97Y6LXodIm2S6aZILMjhJZN7/AE3ddtU/DfiHVPDcskVtqd9pthM+4osjFC34/L81c1Y68ElwU3nO4ZH3a9O0i/u/Feg/2PZWf29JPuWsIRGPHXca66NaVN3WxEvM9v8AhTq0nivw3L4bs4LvxGIf9IFu+svZsgH8Kr8w6tWJe6nb/Dz4m2zy6dqfhyzV0upEedblt6sx3Kxbp8uN3+zXhGlT6r4O8VXMEFlc2d/akxSJ5mHDfg3935lZf71WvFepay6QS63qFzO1yA6eddNI+wf7Rbdt/wCBV9MsTDkUi+dWPb/G/wAeNQ+IevahB4Ygawln3pJc3M4Czp935F+993+GuI8e+DbzwnpVnea3rFu15cosos9mev3WV/un/a/3a8dTVoxM6WcpSX+9xuWu40zT9V8aPbveSnUYrWErCl1Lv2cfNsU8CvLxU4T9+5N3d2ND4e/E280eS4gTUJYBIjLvhn8tnHr7/wCfu1kSX2mQlLfThukD7ee7H+81Z1tomnaddyhIvNR/lMKjG2ur+Hnwt1X4k+KG0bR9RsNBf7xS8Vt4/iYL/tL8v+Vrng/bNJGc6jStubOq/DmXQ/CqeJ7TWIb1Mol9YIg3BT/498u77tdT4P1zw5rPhQ+F5/Dsms39wWVB58aSoei7GP8AwH+KpfiH8ILb4aarptn4t8SS38eowSu8dgdnKbf4dvyj5vx21494t06w8H+IdG1XRtbvLxJvmLyx+Q8b/wAO31/+x/3q9aNJRSUjeKTs2XfEnh7W9G1pPD3iE3GkQQZmt7eSbzmjRnbbtw23Py/8CavpbwloGs+A/h7ezeF/HFhr9pPavKbN7I7kADH5WDcNtXb83+z/ALNfOEPijSvFXjS4TXNdNlqkoCefMA7bv4f4uP8A0GvQNZ/aW1D4efCjU/C8cNtcagiNb2V9AFTvjf8AkW/3d1ejT0tY6FqtCT4oftYeNvGHh618FadaR6Vq1232O8uI+JRg7WH3m29Pmr2n4BfsmaX8PvCkOp3kcV/4qnRZoriRnj8hv4eV+bvzXyV+zr4Og1vXotY8T+HPEWo2jyeb/amnRkqhy38Q99vzf71fetp8RdI8P6etzezXM+nafEWiuZY9s6oF+64/iq9t9yFrrIj8Z+NoPAGoeFj4we3uJQZT9ptmw2VHDEHHr9PvV87/ABK/aB8T6trfiJPAmgapLoepKiXc72zy5IGC6bfubl9zWV478fa5+0H4s1CXStMnutLtvktYkCq6Rj7zcn3y3/Aa5/w98RdT+Es0+naxbRS+ZueFJo/LmH+6392vPqY2FOfJa5zTqyk7R2Parz9rq0k0Hw9oun2ElrqUjQw3Qf8A5YhMbhj6CvXrP44+En1C2lvNfit/tQ2QwzRvGiMf7zEY/Gvzi0n7K15aQPBcvI7szz8/J/tbu1d14Y+Ctx8QPiLFYWGqD+ziODLceZKm0Lu69/8Ax7atdKxMJq1jdVGkrnrVt8SY/Av7QusJ4fKajpct48rIvCBnXLfN/n7q16X8TPEOkfE34i+GNKW188abHcS3cc4H7t3Vfkb8Ez+NeWeIf2d774a6/oh8IX8nidp3YPbXCKirnjG8N/F83/jtereAfh5F4P8AFk8viaG3k1nWYpp5ILvaYYlAOMOPdsMf9qtoSuti1tY6D9oG20a78AwWUD2U3iGSWBLGRGXzN6sAW+m3I/4FWV8J/gbrHhrWbbVvEN85vBGRE8M+TDwfkNW/BOieFPGmvtqNzpI0h7Nttu8O5LeYhm+ZWPyt92tf4qNceIPDXiC7t7x7K205xFC/3hK5+Vtnp95V/wC+q1trYGk/eL2s+MtG8W+L9L8MtcJcrBN5t1JH80TMq/KhPu1eqrgKAOnbFcL8IvBEHgrwdaQtGPtlwgluXPJZj2rugO9S7dC4LdsfRRRUmpk6nC8l3ZTeUZord2cqBlt23Ckf99GvMdW8b6LZ/FTSrptU3tKj2r2s0TRm2wvy9R/EWNeyViap4U0nVr2O9utOt7i9hH7uZ4/nX/gVNEyVziNZ8VyQ+Orq9sdFm1a202wKTXNvIiqjN8569eBUfwCe/u/Dd5fahbeT9quXmiOP4WZj/wCzVqan4duNN8M61JmOF72PY8cf3cN8v/s1dppelwaRp1vY267YIIxGi+wqr2VjNJ81yDULxJ5hYx3CxXJXfs/iZfapbjTYr2xa3cypEy4bY5DH/gXWuE8Q6Zfar8WNOns3McOnWG+b/a3M2BXpCnKA+tItO7Pj79qPwlpnw/1nQtT0LSJLNRue8uot5XJPybmO7n5Wr6K+Evi6y8ZeCNOura5juJBEFmCnlX+lUvivNp914X1nTddgEej3cQia7UrlHI+U8+44r478E+Jrb4aaxc6Le3F09hLlo5oJGTevzfOjfL935fvVbleNjPkanzI0/wBuLWbPUvipollBex3sttYuktvFz9lO7+LH8X9MV6X8Ctfn+HHwc1S/k0uSPVCkYgW5HlxTPsO05/ur/F/u/SvkHW7+0ufGusz2nmz28l0zQyzHLlP97/gVd5pGvX/xPn0LwNeeIbiz0rz1iZx91Q3GP6fN92pim0VUWlyx8ErmS58T3vjDV9d06zuZJ2u9t/YNMjlt3oy4+9/6D/d49Jtln/al+IDaN4i1zyfDWn5aAabAIBMf9kn12992Plr1rQP2KfhxpFtAD/ampInzD7Rdggt6/Kor1TQNF8IfDWzay0xLDR4xyyeYA5+uTk0c1rihDQ4fS/gV8LfhTotxq6aHaSRWkYaS71J2uuF/39wz9BXz78d/FPhT4irpz+B/BV5eTWDv595YWAjiYcfI2wf7zZ4+778ehftUfEKbxHpcGh+HLW61jT7V/terz2i/ugi/dj3d26nb/u15npGveKfEfhHUNY0jwYbeNbdre1Sxuza7Nqtyybf3n8P3v7vy1i2krGluXYpfBq5+DHha6srvVIHt9aihD3E1y7zL5v3scbv/AEGvPv2kfipP8Q/HIuNM0uW38LWCPFBNDZFFm+b77Nt3fNt+72rgvASDw5ci4uSqajG5lOwZeMg5+7XceLv2lPGN5o8ttb38E1ts2B3tUH/ju3n/AL6rGVRNWRnFnjNrqpg1WK/iRmKneif3TX2Z8P8A9pXw9e+DYtO8XaBBqUkYYCYwKX/7529f9qvhuwunR0zIXkQ73ZvvHLV7L4UewvLOAIN3Crgn7v8AwKuCrP2Sfu3OSTUGz174feMNK1Lx3p51khdDRz5aZJaFMrtBYf7PHy19JP448OHW4tK8N64/mzIrSSogk8kZ42bl643f+O18e+AvCuq69qt5HpFmLiBAzFF+8vtt796774JaPYXPijUfD2u6YLLUJJj5EpzBLDuX5dv/AAJf/Hq6cNX5lZrUqFRN2W59seHbWKK1EyX93f7htaS4kJ5HXjtW0a+N9a1DXfgn8UdG0jTtYudRsJpCyQ3YYoFb/a6Zb/P3q+r7bWJWSIyxB/NRWDQ5I5Fei0mk0zrjO5oy2wkngm/ijJ/I0S26TSxOwyY8sq+/r/n1qKzivQ8rXM8cit9xI49uz8c81fqTQKKKa5IU4G4+lAADVe7voLK3lmnmWKKIZkcn7tcfNd39lHezyCa7tN5/fWlwN8H/AAHodtedap8atPvtdg0W5jn1TT2kU5+z4LnP3D6//XoWuxLkj1rQPG1l4l8xrSC78pTtErwMFf6GtbUtLttYtGt7qMSxE557H1FZOkeIbq8jiCeHr2zgwAPNMaAD6bq6Wnaw0NAwAK4i58VaTp/i7U2up3NxbwJGsccbP8v3jjHfJrpPEGnXGr6Rd2VreGwmmQx/aEGWjz3HvXOfD7wMvgK2u4ZdRbUJbhvNa4mGx6EMx/hh4Zvba4uPEGp3bvPqEjzLbEH9zvP/AOqu38QmKXR79VRXZ4HQnHqpHWremX1vd2cbxTJIvqpqLXPNk0q4S3TzJZE2KM8ZNNu7ISsrHA+A/h2k+g2D6w0twFIlSB5Dsz24/Ba9OVQgAAAA6AVUDxaTp6hiFjhjx+VPsL5NQs4riNSEkUMufQ0mNIt0UVHsy+Sxx6dqRQyCBYUIUcElvzqeiigAooooAKKKKACiiigAooooAKKKKACiiigAooooAKKKKACiiigAooooAKKKyr7UoNPmj+0XRTzPljhA+Zv60AO1K9dP3MTCJj96V+iD1rjR8QYr/WnjsFWaxg+UTSS7Vmf1T1/r81VPFzeI/EU0VpFpSQaU7qm26n2PM2f4gn8Pqv1rz3WvCXibw34ks7Hw1N/aV9hrmeGILb2lrl8/z/LFS3bcTTex0XxP8W6xpPh681VbeBCn/LaRyUgG7Hy+r/yr5e8NeJfCb64L3xJZvq26QvNJJcPtf5vl6f8AoNav7QXjjxL4uu4/C5Ecot5Ee6ay+dXf5tu5/wDP/stebSfCXXfB+hxaxqIkd7vC29n5mXOfu7V/75rGNR37ktuCvI918VfHLQ7Say/4RrRooPKKNHBDbomMf3nD5/75ryz4sa3c+NLlL7VbyXWdQlA8iztjhbcejY+WtLwx+zl8RNf006xPZ2eiQKN0Zu33uf8AgIavIdV1vXdMvL2wS7jd7ed4ppoExvK9Nuei/NUVH0QKLkuaIW9tJeX/ANmWB1YHaQnDLivRtI8S3OmaDcaZ4f0a8l1vD+ff/P5UC/3mUL/COa5f4datFZXkb3EcU7zDYDOiyf8AAue9fSXiG4udI+H76ZpFvb6TaXQb7VdSyB5mUj5tq+v8NEacoq6ObVNnkHwb8K+GNG8T2lz4nuJNSiMj/ariRCkKs25lX1O5v4mrU/a88XaH4u1XQtK8MxrfRW2MW1qnUsMf+g7fl/2q39Nt9KutE+zJfxRXYfbGjlREox8zF/8AP3a42w8VaZ8JPE95qECWOs36xtsI3SKjf3txXitY9jSL1NK11vxh4Z03T/DF3o5gN1HuGnw26PK6f3SqLx/9lV74qWcms6boehxW4TWSH3woNi2y/KGEuem35q7X9nHxfb+KtX1rXvEOr+RPfbULD5HAA+4uOUX5v/Hfxr2e28EfDy5tr65stPtnnud6m5O6aX5v41dy2D33VtKDja6JjO7sz54s/gz4e0nwlJZ2WhL4g8SmE+dfz3YS3s2ZfvM27b8vX5a8gi+IWseAL280rTtRgv7yTan2mCBWY/7vyt8vzfKy43fLX0xqHgPTtSlTQNDF3cyXWYpJ/O+XZ/tbdoAWoNe8K+F/hPcy2dnbw3WquirJuKzOS33R5rquKyafQ6LI8P8AAXw40+8gfxD491NvKkLMmnxTnfO+f48bm6rtrR8eCVbBJNL0SHwzoE3yOv2rzLi5+b5fl7L8td38Nf2Ztd8fXM3iDW9WbRLFZX8qHbvkH4H5ce9c7f8Ahvwlq/ie50o67JcWdi7I97MM72X+4E2jbS5E1ZkRVtWeH2HgzVPE+sR22j2BYksu+WbACL0O419EfDDxZF8D9mhwFdf1dh88OnRArD9Xf7vVs/71ZGp+ALa5s5T4Ws9VvbJQFN+6KkQ/3WPWvRPhVoNl8P8ARori7sJLjUJPmGR9wnc33h1auik1F6ESh7S5wOsftFW9xoRsLfR7WwJO4zOVLH/d9P8Avqn+Ef2nL3RtGOnLfxfZJB5al1Yqg/2D29KyPir+yF4V8IYuhrrwSxLzEwd956Y3H/CvEfFXw0l8L6ZFex6tHdW8xZERh8wHy/nyy/erxquKnBXaNE1Nao9c+JPxVj1bS7fTrJI4IwDvnABeQt975vT5m/zxXhepWj3Nw8pTag3cD+KprO3uZrFC7hZI+r/3v92rN/cxQ24TO0kbT718Zj8zu7EyqqK5YnPsMOhOGB6DFXbe92dNnG7GBWNPcos0iHqP71M/tEQxoHJx34+avn5VJV5JLY4r3lfoVdeuI/MfMe0Aen3lqjbXUcsDgTuuB8iLWncNbzQkEl5D83zVzV3Zm2uo5RlgX59vl619PRpKUEonW48ysiwl9JayA5Pu1OE8c1zkdDtzXTWXhiLXtIluX/dW+wqWf73+6v8AtVxGsWzaJcI7yBLcnYN3r/vVu8PdWitSHBW1OufxNmGO2YqwjXaCw+aprDUYoUkmtztK5Y49a4OKU3MnfpuDc7Wrd02KTyAC74z1/iqqcp0Xylx2sj0Kx1/+1oo7SdxFIejkGvRrK906y8MxwSoVv4y2ePv/AO1Xi1j59yfLit5GwNvyj71dXpF3qiqbS5sp1ki+UQyodzNXrKUuW7FNtqxDq0IuLlxbShEYs/zpn+KufmtTpmoCeQhRj5W/vVY8SXl3DrKGWCSzliG4w42MuG+bivbvht4j8Hax4bGmeINKKy42+eDjd/vMPmrHmummaN8sUeL67f8A2+FBJ8wCbcnvTvBKR2d/bSz7ZYw/IYfLU3jTQrTRtTvEsJWlsvOfyfMfLYz8tY+mPKsfn+WfK/urXjVk6cnc56ytDTc9jvPEMF2nmRHyo+iITXHa5rsuq6qJZJPNkQbd+Pm+UYrD1DVH8iJE+ZgN3yfezVjw4HvpgZIjI4QM+0fKf71eYsROU7RM6E/Zq73Ou02wttZso48pFPEd3zf+y0yaE228DCYO0GsQajLYXO+1cqmec88Vpx6t9ttzI42+X8xU9a2rQdWFnuX7Sbd3sSPdvZ7BOm2UoGK/3aSHWHjlPln5B83yD5qydcv0nVXDFXT5S395a51NbntpS8Rbpt3iuSFKrGrFXuhqrJqyZ+gv7NPjCDRfAcnyiazEnzyo6jYcL2/GtL45+KNG8aeCJ0SaOWzimRJI3I3b/wCH6V8Q/CrxT4g1m8udM0uWTzLlPnjR/kdR/Eymu90f4iz6FNd2mq2n2yGZGSRc/Lx8v3a+6p4vlp8s0XCpJSu9zofAXgbV/Bt/Yaxazl9Lvrj7Ojgfc+b9fm/z8te56l8HJvA89xrkNqfElrNA/nRcLsLc71T/AD1/hrw/4efEm4s/seiWltHfx/anljSQNu3sv3VxXsb/ABD+K+nWTWEfhpLmLy9ibMfKG+7827+fNepQnFwTRpGTurnlNh8VL/WJ4tEs45Z0jfykiJwwJ+98oXn+H5q958C/A2MWh1rXnliugvnQJE+148dy3+f8fHPgjqEnhH4ytB4t0s2LXSL5HmR8KdrY/XdX2V4guRb6FfzZG1bd8H/gNbRj9qR1ud7JHy94R8KeI/E/je88R293HLbafcMkydO7bdqj2r6F8YeCdK8W6G+nSafbZk7GMfJx9K+dPhv8XdR8DtrksmgzXul3l0zJeIPlRgflVvl/3q9K8C/HzT9WuprS83QXMkn7qRuVYVcZxkrGM007NHDfFj9jXw7J4Yu7/wAOTS6dqVtEZdkjb43wOcf3a+F/7LuE1m5gcBZY5vKLAd6/QP8AaS+LN/4bsk0rSUe7nkXL/Z1Jbn+8BXyl4D8MWmm6gdU8SRSJb3Lv+6B2Soc/K+0/Mf8AO2vCxeHhKquVepspKFNXZ6h8D/hdql0lprunC2Y6ZJ5s8MoBZh/Eu3/2b/I+v7jwP4c8WWdvcX2i2c7vGP3hiUOOP7wr4s+F3xsg8B+NmkiJudHmYx3Fsn3thGN3/s1fRfwz+P8ApfiHV7nTbeN3t1Hmw7cs3zN93/gI/nXs0Jx5eWKOZy53dnUTeAtY8LTRJ4e1eaTTZH2yWV45fYP9g1W/aH+F2n/Fb4X6lp99CGuo4fNgkx8yPWj4u+LNn4aNnLJa3PkCT9+5jO1EP8Wa6hvEWiappHnG/t5LG5j+/vG1lIraS5ouLNYNxkpI/JfwD4A8Yprj6Hp+mTXE8LupACneu5h97/Z/9lre8YfDHx54GkjvNT+3WcFx8oaOZ41Qr82GXatel+MPjHF8AfjDrl5o/lajZT7lBADsmX3fL/n5t3+zWL8Wv2op/jHpltbf2X9jEZ3E9FZvX1FccI2ppJ2ZUoThO5xfgLUtQuNcto9TnkvbdsqXmkJZV+8vzH+7X6meFbS30XwjYrbgeXHaq+fX5c1+Tmk6vGt5GMhT/e/u/wC7X3N4T/at8NJ8N4bXU3a21WK0Nv5Z6NhdoNbUpJKxkpc0rHsXwmRX0G9udmxp76ZiP+BV1l5qkNlJHEcvNJ9yNepr4w8H/tlWnh3QrjSLPT5Ly58+aVJ+iqC3y9etefP8fPFT+JZdZj1CWO4Y/dcK+1f4duaipi6NLeR3ww0nfmZ+hy2st4ubk7Yz/wAsl4/OrkcSQoFRQqjsBX58XH7WHjfTrUyPfx/IMANI/Pp/FWUf22fiJHsR5LbygfmZVy7H2ohiadT4Hcz9hLufoPr2sT2KRwWUP2i+n4jTsv8AtN7VgT/Cnw7rlvKdf0iy1m9uCTNc3MCl/ordQPpXif7Lnxq8SePtTvF12yubtbg/JfrH8sW3+HpX1Iea6XFPcwa5XY+U/jh8FPC/gR9J8TWdutvb206LIGGV2f3eO2K8Y+L3gXUNeW/8V6NfxWWlxhPLgkALS7v7rfNX3r4x8JaX440OXSNXg+0WcpG5QcEHsa4jRf2cfB2lWqwXFtPqUcZ3IlxO+1fwBrKNKMZXRnZXueK/AP8AaS17/hGNL8OP4bbUrm0Qx+fE7fON3+7719W6FeXt/psc1/ZfYLlvvQF9+Kg0LwppHhmDytK022sY/SGMKfzrSubuKyhMs8ixRjqznFbuxRHe3sWnWsk8xwqj8/YVzZ0O+8R3dpf3txJYQQvvhs4uv1c+taGnx/25crqMrboE4t4ew/2z710FK49jPbSIXbLmVz/tSGk1O8OmabcXKqZRBG0hXuwAzVwuFGSQAO5ry/4jftBeEPANldNe3T3jRhkZLaMum7+6W6U0VCLk0kj5N/aL/bH1nWbe+0LQ7MabbHdFJIz/AL0n+6f518vJqY85PNk3TseWb+L/AIF3rZ8f3lr4n8ZX+p21nJa2k8zzR+cMYPT/ANBrn7S7tFyk5GAeXxlh/u185jqtSbt0O3FVowiqUFob+peJJ7DR47RJdtp5hfyh2f1rh9S1eC+JCHc4++o/hqe8uzJ5gE5ljy2A9Yt7qsSER8KR0rkhR54+Z47tJcsUSRu6OSM7PpWlp8Msz+bIAsXY/wATVzh1sxQ5dz5ef4v4a0LXVPtNtG6y74AOnSqjScXY53TtudHr3hsNbfa9PuI7jCLvhY4P/AaXQtRFnBsEZikYbSG71zdvrF39pjljc/I/KL3Wur8tL4w5KbnHLelKrSSjdmMvdG/bEa48u4fYfvAkfL/31UOp30Qg8uNwXc/fx8q/7tOitfOtJLe4kDuDuSVeG21lXSxIxg81WkHQsa56VOn9rcqDi99ySK5luYpICOMbs4piWMEL77hFUEdxlqe8qW8SYO44+f61WluvOQ4zTlDkV0ZSdpXQSwxCbNuhYHHf/wAersrJQlhEAPnxziuJDyJsKoGTPOT0H+z6113hu5jvoXgSRN6fKdx/8dpc7sE5uSuy4JtmyTHP+1XPSeXNqoLyhUj+YAtXS6lbiCBt8ka+i76861mKfdJINyODyV9M04Rckyqfwu52Mt4kSOIiGkxwzfdqnMk77AfmDfxfw1RsTFHp8chYZ+5tz831qGw1tJoJbeWcLIJH2PWH1efRGaps6rRrWS2hIlg25PBq0Lt1kEQJYMdpH92sPQvFt++yw1DY9tD9zYgTNaGq3XlKZYjsfG7d1qo0nB2Zfs3e7Nt4rzTLu2kR5Le4hdJ4Jojh43HzK31r6I/Z4+IOteNfiPoWkfEPVbi/0/l9P+1kiKSYBlQf3edv5/LXzPYeJ49S01I5T5WowgL+9PyyJ91WX/x3/drVh+IF67aek9wsqaft+zhEVNm3/aHWvVw+JVJ2lsa0pSjKx+uk99bWhAmnjhJGQJHC1mtqmma7KllBf21wx+eSGOVWYoOvHpnbX5qaZ8dr/wASXMVl4hv5b2AH5N0jboh/s5/u/wCzXW6ZrEZvkOieI5LO7PyJPazujr/vfxf8Cr2PrdLueg6kE7N6n2D8Yvinpfwe0uyuy9rFvn2T2qKN7x4PIA7/AONfnR8WvEth8Tte1SSO51Hy7n/jytnmISLn5dy/Ssb40+G/FqanPqF7qN1q/lvskeSZty/3f96vPrDWpIfvybZwOFH96uPEY2DhaDKqVKcYLl1ZW8Q+Gzp9+8VvMZSYVeSJhjY+5uN3/Aaw5vDuuy6V/bkGjX0+lWx2zXyDdFHzhdzf723/AL6rsbTWAgklkAcyfIXau/8Ahd8ZL34d+F/Enh46XHrmmaxC6JFI4Aj3/e3f7Pzf+g1xYWpaadtDz4SbmdD+zB8Lr3Vfhv4j+IPhLXG0nxJo+Xns5UBhuI1XLbl7fxbW/wBn/vn024/YYv8A4peHtC+IdnqBi8SXifaLyykUIpOW5j/+Jbr/AHq8w/Zg8CeMvGPibxNo3hjWIdB+12u29hdP3UsZPPy9v/2ulfXHwV+NPiqCxj+H0nh5NQ8SaGWsnuhcYgCIdqsfXo35Cvok1UjZHbypnxT4r0c2U2p6V4olktdc0rMMYcYZXD4+93+7XjUyxz31zEAUl3u5DR7FIz95fav1G8X/ALKGhaprb+M/EmqLPrAuFvbiObbHauobLp69P4u3vXxr+1D4u8Ba34pttM8OadDZxQnaLqJQOd3zbW/ut8v93/0GvNqYNJcyJdKL1S0Pn6506O30qdURfM5YNWp4J8d62ng+Pw/GQ+nRzSPA3ktu+dm3Ddu/2mp2paK9zbyIDvjYbcrXq3wattP+El1d6N410+O/0PWrRLi0kjG9k7qvt95v+BLWdBXRilpZHM/CD4t+IfgB43k1zRYhLJdx+VJaSD5D935mH+f96tT4q/FvU/iFqtxrupkQSS/N5CP8qt1Zq6PwTZ+D9Uk8Z6PqKBigN1pt3cj/AEiFVbdsVj8277vyr96vm6bUri6mliuJQ8gd1DAYUhT96t6nPFNGtNyhdm7r2pC6sEkt85T77IPm21Q0+eI2Lyxn5x9yo9HuTp86NOgltJQYiPQt901FPD5N3KYsRQZ4Za81wa1Zlq9wW9u3uxM8brt/uirL6s9yu+MbfZ6t6LqIXfFIgcH+FxndUl1pMRWSdbiJPL+YQscNUKdp2Hd3salgm21guEf95KNr4/i/+xq4ddSSKW0uIyiADEqfdWoPCms6WZI0nlRfLK538r/u1Y1rTdLsdTKQalC9pfvuRDJ/q2Y/d3V6Dg30CUHcpReHhcySSW94Z0A3CWP7y17LcfHHxJ4q+GGl+Db1kS106bzfOP3pD83/AI7ub/7Jq85/4Ru58ApJJJGixX6Jg/KVON3/AMXVA6whhJifbL8yujUqU5wegU781zbtfiLcRwPZyn7h2JtP/oVcHq+pG7meKMyNEm75G+7n+L5fWmahayXMzuQYBjlQcUum2T7PMjBby/mz6VjKbcm7ncql/iMezsbmKeWc/cZ9xz92vY/g34m0PQtYj07xRBC/hi7DLdeYG/dna20rjkN81clbzRXGmy2wAWSNt2MferD11Hs0BgkG8etJNy32E7W0Oc8f6JbP4q1SPR43l0bz2e037t3lZ+Veefl/2q7P4c+K4LxRo+qwLEjDZI7H5vrWLZ6kiTRvOndfnbpWL4kSCw1X7XaSblJ/4DXpQqKSsjFSvudN4n8Ez+D9VkgfL2kzs9rcb8rIjc//AGNUre3eFRvG1O1dOPG8fiTwZp1leeW/2WRmhmPzbF6L81YE13GXKDb+FebiU4vQ5KsmmQN+5uQR8wz92tSz1eO0dw52+Z0FUYAFzv79FaoRGLmfZsCunQ56156d3qKFTSxNf3jzSP8AIVx0NddoPiW4k0e2s0iW4eLOG2YbP+9XJPptzC8scoGzHyOpzuq54K16TQY3EluXuHf73pXWqSlHUbi5LmO0+33PkypJ80ZTa6Y+asqB3ecPbSh0XdvRx81LJqUrlyUGcbyKzlSKdxf2FykTgnzINnX/AHWrikuVNsxk7q6Mz4m3bpYR3KXZs5R8rrEceZ83yhq8+sbCdcPK5Y5+XmvZb7SrfxfbWccsQivICWSVT1Zl24avP73Q7zTNTMF5byRR5+SZl+VxXdRxfuKNjo9peCRt+FY11vTLlBJuu9PfcUx99GX/ANlrP0qM2+ruE+QkHIrU8L3FpoviGCeKUtFKPs92i/dKN/8AE7s1qalZRWmqiQR7Sp4K/wAS/wCWrSSVaSZTXMkzf8Pw+TbogcLGfmP92uzS+vdPtZ7ALzINvln+L/CsbTbCLVbS3ijKxSydC3Cj/erX1W3u49SsEV90pRIUZOd237td7kqEDVLlWhsW0us/DbVNQNhcXGl6rJBtfypMfe+n+7/47Xffs0eHtT8RePLfV9Z8M3mtRq7Olwkb+SkwK/PvHy/73/fP8VeG6r4h1O91JBcRXN68fyvMqF2Qf7VfQ/7OP7Vnh74P+CLrQdc+03c7TtLZQovJDdi7fLs+733f7NXhasZJxk9WZXd3E9n+M/hfX/GXxXl0S41u58P6ZLpW/S54j8lxKvVG5+9kv742/WvkfWfBnjHw9c3NlrOmSK6/KTL8rP7r6r/tK1a37Rv7THin4yyWp0bSxpul6e5aJkJMr5+V2z6Mv8P/AKFWB8QP2x/FPjiKwgv9KFgkMaxGaIZZx8u7d/3z/wDY1vWVo2UrHTNcsUkzd8K/EbWvBF5FLpmpXOm3KwhXVFO18V7v4V/a88SIkcN0tlqB2D95JEyn/vlf8a+Urn4oWPiTR7m2+zq14cNHcx/J5bf/AGVb/wCzv4B8VfGGTxBZabqlrFrWmIJY4bxMJMmcdV6fw/55HDhsROcuR6nGqskfbHw0+N909jeaxrvhu+tdOvbo/wDEytk86IFfl2tjp83yivadE8VaT4ijR9O1CC53Lny0kG8fVeorw/8AZU8MeOPC3h77Fr1vbw6U00++NseZ5u7BIH93IIr1XxJ8MPD3ikMXtEtLtel1ZfupQffHX8a9PTY7IttXOvimWaMSJyprH8V6fc6npix2lw9tcLPE6un++Ovt3/CuMX4Y69ohiuNH8X30klujbLW/HmRMfTrx+Rq5f6n4/wBJ+zCTS9K1eNpEVvsczRP/AOP8UyjttOtWsbZIGlaZxuYyMANxJyeB9as+SnmGTaN54zXEzfEm705401Hwtq1u7DP+joJ1/Naxh8Xrj+3f+RX1tNNKKjzSWh3Kdx52/jQB6Pew2t5GLa6ijnjlz+6mUMG/A181ftFa4fD2rNo2tmKfRZrEy6TtTy3tps4wrD723HT0K169ffF2wVEa30LWr45+XyrFutfLv7RXjjXPig2mpJ4SvNP0+xuJYY2kjJm83G5s/LldoTLLj+H/AGaL2V2O2lz6j+EqajZaIun3uoRalBawwC3lRMNgpllP+6eM/wAuleX/ALYHwV8OeLPhxqfiNLWOx8QacBPFdQjY0+GG5H/v8ZOevy9cZryX4K+KfEuu+NLbQtF8QXfnXMLq00xbbEiLnG0+33a9y8Sfs5nxBoskureI9V1y6+VxGJAi++N27tWcZqSuiYNMsfs7ePLa++D2kw6tPHaTxQMgDt8zx5I3e56mvnf4sfFXUdN8W6f4ZiljfS9KuBNZyp8oDd/97nd8tXPD3iRfhb+0Npwi8z/hFxvt4t4I3qEZNzfLyyt/dWrP7XXiXRfHPi3S/wCyXtrie0tQovIz95y29Y3P8ONp/wC+mrGVRuMmuhDe7RjeK5vEP/CY6bqPiWOfUtSM9vM86xnZ5Ocrtb7v+z8tfb2um0u9Ea5kaGASxgrPMPuD7wye1eCfBHxcuofC7U/F2qW0V6tlBHa2yugbAXj5h9WH4V6X8W/iCnhnTtBtre2+3zatcJstUTe0qAqdoA9cgVpRd43uKDctzc8QTWvj3wj4g021nLQy28tqbmI4UFk6/e5HNfE3hj4Yaxq3xLv7NLT7FGHCSTW6EfKAoZ1X/axv2/7VfV+r6l431PXdI02y0+00TTLyIzFJ/vHZ9+JyF+UsPQdPxFeg6TBolzcyXOmrbSTwbraSSE8j1U469K1aUlZml9LHzHf/AA38HaG994f8YeJH1J0uEaexkGHK7fkO4qpxtb+Fh/wL5a5e1+IXhv4Ea5b6Pol22r2s1/HcwzdWVArKsbn+Lbub7vZv733df4qfCrUvjj4m17xdNqA0HQbR10+L+CWUIFbeR91lbcPvH/0GvknVJzpE8EhuTPeQ74psHKuN3yt7LiuWpUjQV3sTJKO59RftAQ+CdQ1A+LLLXXjvNZeMz6eNuEAiwzbe7Z29/vNXz7caxNdrKIMqANu5T8tcTeXOoatFHcXMpaKQHyXB/h/3aLm2k0qxsvs9wZ/tEYlKIW+Xd/X7tfO432eIanAwquyVty/eeI4tEs9Rjlh827uY9q7zjY3+NcX4C0HxB8RPG1po6Tp9na6SLMqfKN5/niutf4fXN9pSancT21vIB9yeQ7l/8dqlafEq38Cz6e+mwRy3NnMsuQcN5vVS1b4OSg9Vcw57Ky3LPxw/ZuuPgn8Wk8PRaq19pd5ax36ymMIY8sy7D9Crfdx9BXNaxbCGF0P+tjzvK9PrVn4i/GTxP8QtYfXNUnivLtI0hCs+didWH3ev+zXC2es32panIG+4/wDAfvCuvEw5pJp6Gk1dLU0rdRk+ahdD/eNULy1tBNI8j+QW6sxyv+zWlMjxwoX+X+HH8Vc5rspdhGM+4/2awpxs7GdPexeDxfYLiMEMHT7pHymt238vVPh//ZxkFqk18NQjuCmW3omz5P8AZ+9XCNc5s5PnLOg27E5Y/wDAa3rTS9U1LQbCOP8AdRxjaiSoQy/3q6W1DWTNGkldlj4ya9Z+NfHEGr6fYJpMQsIba48rbumlT5WlbC9dv/oNeZyTva3EhTJRuxPWuyvfB+qeVIbcbzH8xQ1yWpWkvnpHLGYJfvY9VruhVjJe6bp6aCalrl7q0gllnf8AdIFIQ1Zj1a8tUj+zOFf+86bqie1Niw82MqX/AM7aV0kg2IibmPTjO2trkxYt/qFxqN59ru7maeUfMd75zTrTxDA18gLhTInGf/Zaji0q7ukdlg3kg5H8K/71ejeMbnw4vwE8BaBBbl9b029ea+n8vGFffxu/u5Zf++f++S6Zakr2Rz3k+S8UmQ6SDd8h/wDQq6m11OS60Q6YhVYvO87kfNuxtyv4Vg+DtGg8Sahb6XcXpsjK+1JlGef4V2/71a15o82iSG3MolniO0thhu2n71cs007GTbTsUfEyx21x5Wn6ftt2h3bDISqPt67jz833q0fBL3PhjVNOv5AssbH51Q5ZkRlJRv8Ae+Wrkcd7r9tJFFEIpxGW34ww2966Xxt4VktvBmgeMIAdOu7oQ293pkn/AC0j2Mq3a9xynzf3ty/irXjZi1krMfqutxarqEly4uIi5PkQ+ZlME/xN/F6bm/u12PhfwRJ4ohjS0vBa/wCjySvNIfuOgYqjf7395vl27q8j0i9T7YA8iNH2XNfQfwx+EXib4h/D/wASajoV5ZpLZFzJBNK0bFEVW2he/wAv8X3d26vJnhJ35+hk+ZuzOG8J67rvhmye9s3lW3nQxToBvba3DLtq/r1lpw03R7u/thqMi6iZn2D5VgCL+7df9o/Mvy9FaqWmeI30YwSC3EsUo3SQON6n+8NtehwfA/XPFfhTRvFnhe2k1HSNa8xJLUcNZun+182Put6L8v3vmp04yTvEtvlehzfwiefU/GejS2VujTrqsUtvAx2I+OVDf3R8tfoP8VPC0vj7RvDCLOdK8VLcI8PlyEeTujzMpAb7uB156D1NfnP8Mbm4l8c6XBpTvbagdSjtElP/ACzZ2xuXtu+X/gO6v0r8c63BptjFa6TL5+oaV/pB2KZGHDKQxH8TZOfzNfRwVoK5dPWV2ebeCfgtoPwt8ca7Zx6/Fc3+q26raR3WyMb2Zt8bqP4j8mCuOv3a+X10+4/Z01jUPCOpWM1prGpabPER5itE6OWKXCMN2Dt3Js/2fvbq+nvjNbw6XYeF7TTo9mr61qA1GPWbkrxIULFN+OF+420cfLXE/tV2vhXxb8IZdf1u+0+L4i6XGIrWa2m2PgS8qV3YOVLN/wACp2OlI+Zrnxj4n+Ivgiz8ORyi18N6KTCXBwzq5bbv+bn+L+GuDntp9O1y/wBOvLmKKO1eKKGW3PmefvVWXH/fVbHg/TdUtfAp1iOSODTrm6+z4DkNLL821tv935Wr6j/Zf/ZP8N+PNBtPG/iOa41BZ5CY7D7kRKHG498f7NctSMZq81fyIm7vlR8safoOoap4gg0y0tLi8lmdLdDCh3rM/wB0N2+avqS//YovPjR4hu7rXgvgq2SzttlhabJJPNCsqucDb2Ofy/3dD4p/G3wX+zp4q8T+H9F0q2vLm5urLUIEt5MpBNHtYoeuOU6L03Y/3dTTPGvxn1vW7PXDDp/hdPEFvts459uw7GGEbf0fHP8AtAfLXZGlCMVGMbGKp8jvI+PL7wx4n+Elz4l0C8t5Li0tb86VdayLcuiojsPvHj5huO3/AHa5zxzYaPoPiKUaHetf6NMEa3mcNvDbPnVvlXvu21+hv7QWr6T8KP2ZdU03UQL/AFnxArRy4Ku097MMvKe3ykdf9kd6/MbVbmW4uRHJIPMg+R4x/erhr0eWLmxzjZXRCtnH9vEuAryDl/8AZq6dMuQYpAm+Iv1/u/Ws4zSechQDYBz/AL1dBDqxsNMkDj06H5mrxeST95nMrjLyGO+urb7PbtFJCNpZeFNVte1KW3k+zO7eaI22H723/ZqT+0nvrQz2coXI/gqDQvFCaELg3UW+9Uq8O8Ken3qfI3qgSk3dmff6lo7xaWLKylt721hZL2eadnW5c87tpVcbfm/76p1x4le/js7aP90Lf5giZ27vWsDUtVn8Q6nJf3G1JJCeEChf97j+KtXRXNt5jAIz9s/w16cVO10dEuaOxa1S9vZLPNwUQn5toH/fNZFjqcpH+3F8r/7S/wAVb+uxx2UOno9zHLPdIXdF/wCWQzXIXCGxvbsgnYp2Er/OimnfUShzbn1f+0d+0TB4r/Ze8D2Nzp7QTwXqC3ud+XAii2lm/wB7f/47Xzb8PrO2NhqPi/XZI3iu42tUtXGZU2srK+7su3+H+81dZ8NLC3+OXjTwZ4UvI0Tw9oWZb7eTtdN+W3em4Lj/AMerstXsvCnhj9pPW9D8HaJB4m8MygrDo4k8yJGKLubcdyja2773y/N/D275P3UjXmilynmMU1/p/gzT9Vj0uZtAmumtY7lZAWd/m2jbu3fwNXr/AOzX+zDH+0D8QtS0/WL260fTNNgWa4i8tvNd2b5UbOMH73/fNcH418Z75dEuLTw9NonhLQrsIbJC8kP2lH3Mrv2Zvm+98zbm+b5q9Dm/aR8Sf8JXceK7e2ttN1WK0hhSO2kdFmQM2zK7Vyfmx/47tWiDUdieW6M342eAte+Bfi6+8ErPcPpd5n+zZrj5mkt8sG+7j5uO4/h6fdrjtU2Xel2lpGg+0RIyHH8J/wBqtP4wfEXxx458ZaBrPjNBb3Ag86yBfKhM/wAXpu21v/C34a6l8U/iRb6Dos0Qn1GV7q7vNvmJbofnJ4/z/wB9Vy1FzSd5aIwknFWRieG7jQ/Ddtdz6/HHdPJa+VGj46/w9f4q5fWNYe81iKWWMK6W6xOuV+4owqvj+7/er1n4lfB24+Fvx10bw5r15BrGnW09vfyTrCyoUzuKMvf5a90/az/Zu8NP4P8ACHxA8OWEcUNtPEmpiJQPtFvKVKFgm1flb5PlH8Y/u1osLTkryZlyuTSaPnbwRrnifVNK1R9IS4uNL0iMXFxOiEtGTwE+7/F/eX/2WulvU8cjXNC0y5iZ9Y1IiK3spZE3FCFbLsPmC7W+83/xVfSvxrk074YaD4p8Q6Va/wDCOTzaVpkUNj5aCK8BZ9xdV6soXZ/wH5tytXyN/wALJ1Wbxhc+KJ7ky6xdBVF3EAjKqooXb6cVStTvDZG1ODjsdL8Zpdb0rxDofhrVTatF4ftWCJag7YvO+8jN/wAA/wDHv+A1H4A8RP4d1WW7s3gglktXtZmcfOUP3drf7JrmrzWJdTtr25nuJby9ndpZ5rl97sTXJf2okJKSkcHjf93NeZiOWLTSOppQseleILnT0mP2IfY7xINskLuv+kp/s/7pasHSdf1Oz8+OSTfbSHfsY/dP8P8A6FV+5srTxt4e0+7S7jsNYs0/eQzPhJx/st2NcVbajcudZhEggt4UW4hRz1bb03f3qycnZqPUqaS+YnjG/vLmMW9pcKt5dblQ9dgH3m2/9816r+x78L/DWoeOmh8YXkP9iW1nJKq3U/l+bO+Rkn/Z67v71eD+H9auZvNnuPl847UDDPH8Ndhb3l3a6WZEkKRSfKecUUazoVEmzzJz5JWR3+pQ+DtO+JGu6Hp8n2rRba7mgt7qSQBlb+Fmb0U1BovjS80GB7Jb+RRDloJifm6/d/4DXlNmohmnvEw772fevvW0dasLrS5IpU8yT5WHP3hXVzJNzpo7oS5oe7udfofjDTNW8c3+q+KLYa4klp9lWKdBJuwdyvz/ALuK5Pw5He6S8cZuTcRwn5N4+YL6UuiwxIHjeBXDfOkpHzL/ALO6ta1SS4vreCMRKZXEQ804Vct1b2/vVy1MRUl7tzl9vJOzLusa+NRt0t8KqRHeUjHepbK2sJLW0kggaC/jJaabf8sn/Aa5fXtO1Dwp4nudPvMT42ywz2z74nR13LtbbyPvL/wGuq+H/hLVfid4kstI8PeX9s8t5ZHuXaOKNR/C3y/e71yQpuU9DaM+ZnUabYahpmmvqMskF/p+FUCP/W5P95a534gLLf6bb39hLJZ39rJstS5Z/nb/AJZN/vbasal8Qpba5t9DfTI9J1nTC1rcRx4fMsTfeb/vn71dwL/Q/iXdeHMvHZ6idRt3muIfkXYp2s+0/wAS/wDs1erRjOnO0inUdN2ZwthrGqaTolpPq9vM2q2s678wMixvtyq89/vVymv3l/dajqJ1DTJtJdbrbJbTJ5bpv+dfl7feztr7++P/AIMsvEnh+zs9LltLPRjNbMdRkBISYFkXD/TGa8a+PPwks/iF428S2BvV0Se2Ed1BeyPsSYfZ0Chl/jX5fvfw7c/7NehON3c3jK581faY73SriXeEgtBukkFd3+yf4Bsfid8UxbS2YvLKWCaaQyttWXZ91z143bV79G+WuP0r4e67eeAbvXYLSKfw3C5huruGT51w23fsPOP4u/8A6FXtfwv+Kfw5+DnwUtrnSLo23jUTYne1OJZMvjDna3ybO3+z71cLU9RzvLQ+79I09bNbi/m1D7HAyrHNbEhYYio2cZ+6f/rV8oS2mhfB74o6hAjypPJZXN1pkkcnmJE7ltvzd/uVyfiD9qfWfF/gvWNK0O3u5Le9P/H5c7Cx28uP7x6fe2rXUSQ+BPDX7NtvqEWoWepeN5xDdGVp2ebzmdWaM8naNm5ccbv96iL5tQSsrI4z4Pfst678Yn1jxhf6t/YcN7c/aPsxRtl2+8ly3PCq2715NfQ/jbxvjwNrejeH7YRaJG7aa97LHl5nZsMF598bmFed+Bvilruh3eiaToxmt7q8EyXem6jJmG3cLv3L7fe+7XmXwu+INxoNydRgk/twQPNMdNujwsjLhpdvrt/76qzOUNbo9S/aV+Ml98KfD8nws8O6UPNubSC1huYwWll80HeFT+8zZ5/2ulfO/gHwp4t8VeP9E+H9zBqGhwaVOupX5ufke2TZlnXPQsH/APHlr2n4E6td/G744S+KvG0ebzS1jOmWhTCxfv1VT/wFmPXuy16d4s+F1x4u/aa1aCDVTYWGo6HDNqJtl/esiN5Yi3f7XB+n0qY6Myd3ojK1F/CP/CqfE1zda7c3mtadHJcW9zfzqXuTFuaFomYZ24XbtU/+y14drHjG3/aF8X2XiTxiX0nR4rAI4sEZGd03MCw+ZtvzN83/AKDWz+2f4k0XT7nR/hb4Y02CH+zHSe9uztB5T7rv9G3M3/xNWv2W9D8PeM9bs7jXJbe30jTrd5kspn2CaZG2/P6hcM3v8vam7povmsrHiGm6P4x0nTIbvV7dbDw1qsyWkjyR77lbd2+aVU/u7fus2N3y7f71fSGm/DHR/gz8TPBktz4h/wCJBdM92IgcRW5ij/dSbWZl3bn/ALvFcp8RfjcZfAHjqGLTrWe31++uFt72TBkhhRvkA46KPu/7TN9a3P2apvBvh34dah40+ITR6pdAm3s4byA3KpCnQDcuN7cdeiqv+1UKNnYxcVfU9P8AiN+0DDoXh7W9K0mH/hJtV1Gxe4jutNhyBCcxmSQKPlXCtzng18GTanJ4l8YX+oSJI32axS0Mr8sGH3Qrf3lVVrsvAvxpTwxc+J73Q9ORrjUpJIrSC5G/bbsW2hsMv95fu/3a4/StO1vTfhtf6hPp/laPHd+U9++N3m7vm2r1+XdWGJdoNRNZu0bI9S/Z7+Plh8GdK12zlsvt0GpoWm3Id3RuF/Nvl/2q8r0TTP7FuY5ER/PIZhu/uu27DVz+q6XcStHcWjxwxHayIX+XaF/ir0fwdZ7PCOqa3qF5uvbTymhsAAUMbfedmPzfy2/L/ery51OeCSWxzN6JdRda0h7G9TTL+LbeXdql3b7fuPE3+1/eWo/BkT+GLK/s53M8Ur7o8feRP7v57qWzvL3xUJ9bnzLFpdq7QREksqfdbYvesj4c3t/q1he3eoA24k3PGko+b+IqP92vMrymk3F6FSbUdGdKZhIpH3kPtU954h1STULC9g1OaC4sZjLHtPyhsbfu/d6cVl22q21yiDypElH395yrNQ7RzMcSbf4sVwU8RVptqL3ONN3uc3b/AAtvfGGveIbm2uY4NUv3lvUeaMlGy2di46fxbfvVpeMPhL9vNvqmjSw6ppFtpVk19PE+WjmlLJs27vVfu9t1dx8NtYi03xJaXdxKWtIWKyLDgv8AMv8AdNdxpGp6j4R8OeMNd0vRpl8JXU7pDe5AZHXc6Ky7s4y3/j1fRYacnT3OqEmz5F8XeDf+EV1OwnSd2Ms6siEYXcvzbf738P3v9mvrv9lC0tvAf7MfxY8cSwomoeXMscrpyp8r5R9NzrXzJ8SfDGs/8LVg/teX7TBNp0d9Hg7ky+7b/wCzD/gNdmPHHiLTfgH4i8CpatLFqhh+6+GXYy9u/wByvTo1lblkzfm11PEPCFhJFqianO7yxBGZP7o3V3mg3VxrWrvmNp47ciKOL+/I33dtcZHbagsPl/2XdxeUm0I8JCmvr39l34KWI8La54y8QILie1u44ki24UF9q5AK8j5lX/gLVrFRlszOpUWlnqePeOPgx4kt9Rn0KDRJG1tSk0ccO3a/8Xyt/d/yy1T8J+JYpvCWrm5u7qw1nS3R7R43w0W1/nDf99f+O194/HHXNIs9S8HWMkseha9qKRzxa2MFrbb8rJt/2ssP7vqOK+I/2k/AmifC74yxWei3onsNT07fcI7jeJ/4iyjpu+9WnLFbI3gna7Ob+Cnh68+Ofxv/AH8oayhuE1DVbm+G+JyvKh16Hd8vy/71e1/taa34Q8AeLoLvw1qRfXLos17Fp8mFyoXZ8o+X5j97/dryP4GeG/FFlrv9mW8dz4c8N65cNFca2kO/7QEDNiJiuN7L8v8AwL7rba1fEHgK20HxJ4ni0rURrcFrdbPtdyQZZVwu75u+1t3/AHzWFavGjG7M3y3uzb8GXfiD4kXmRr91Zarp1q91YqpIQNuXcAwZdm7+Jv8Ad+9XOePNUsJp9OlTVZ9U1GCN1vZZwwUFtu1Vyv8AvVn6XHcXn2XS9HvJE1W6L+Z577IWC/Oo3Bc9F2/723/gODqfhnWb+5gtEgaK8mkEOzHR/wDab7vy15bzD2nurdmEq3Krkd5/xOLZrkRBEtyFMrD5hurL1XSk1vYllFLbyjpcRp83y/xf/tV674o/Zsu/CHwWi8WXeuySi61GKLYjgYjzgt/477fxbq5C/wDD8lt4it9L0+7W8i8veXj+7XBXToT0ZEZXVzmLG9fTrOW3nkR5GcNuxjd/vVasL9ItEubSTy/37734+cbW3ZX/AD/FR4v8OXmmYuPskksBk2o6DOP96rvgPSbPxG9/bXkUtl9lQs8uz7/G75fWtVPnhe5t7RctznXsLjXLuOy05w9g+2WS8iP/AI6vvXQeMNUGj6D/AMI3pUX2dpnTkjL43ZZvrW14T0hNGS8jiy0G8tBv+8f7v/fNZ954Sv7/AFRLxpVZYz95k/StI13Ti22VGr7rdzPXTn8N2tsbS7ln8yNnurabBiV/7yegql4T16S+ttRvLbNvb3TlIywIRW/H3X/x2ujutKuZJ5PtNnJLHjdhB97/AIDXM6nDJYaLi3jMFoZBiJxtZS33TtNeesR7S8ZAqjasyO68MnSre0vL2I6ldyyLhyN+47v8/wC7VvxJdX+mw2tvaDc9zImNo+6M/N83ak0dLiwilnnnKRRfL5J+7k/eat64+Iw1Lw3HoekWdtJd5+e8uY87G/2feojCbb5Nu5i022Y/jezOhz2+nyyRSyyJuLJ93/69UfFWpWV3HpctmiJfW0Lw3FxENquu7j6mqmrabJ58ZnvZb28I/eTOmzB/uqvYLUz+GLaQLFBfxJJjdmYY3/3q6KShTScmb2UVqb+q3F/YfDS5toLSGK08QiNZJMZfah2/L6M25q5bRkvPD07yvZyb2dYoUT7zN/CvtWhaTahd2dhpMd2GihkCQxNk/Ln+Gvv39kn9n/TtN0AeKNZ0mHUPENzultrmRvMWDZxsH9wnP6GvawUozbvsZ893yRPk74c+DPHd1ceINU0/w9daj4ZsBCupRQ7SjlD5n3T1/wBrbzVa4+IUs2u+M9TsrO0nTXIFtN6p88CiNk4btx/31X1ZF8ftN+C/wy1bUpbeC41TXdRupZtLiOxoZSWT7v8AD937p7LXxno95Inw61iz8hYLtLrzfMEfzDnLK34btv8AvV24qSppSSNqdO+5z2h6JBd6TJpSOVuUdGhdRlmb/dHXdS+KPDt34e8rT9RjMF6g3On+8vy/7tdj8NPEp8F3k+qJb2/mJDujNwmf++f9payPHmvHx54uk1jA+0X5XzgB8iqo/hXtxXmwrczuiLvmsbXgOyvNA0rw1rdlqcem6ub5Ukml+7ACdqs3+983y/d+Za0PiLqkfin4padJrurxyyWt6lvJf20Gzzbf+L5f+BN/e+ap9Jj0O/8ADer6TexGW7urdYrd1fHkybsq357f8tVbwRCPCHxO0uy8SW9rdXNhPGx3nKOmeCv+98orr9pd2SIqT5NEbnxC8T6/4a0rUfBcGq3sXhfUH3abc3sBjaZD99VbauF7dvvfd9Jp/hVoHhHTNXvND1XT7qK20lGktrzDvcyNu37F/wCAqf4tu7/eZfpD9pK0sfiZFoNzqduujeD1glzfuE3+ds3Jn0Xj5fX5q8m8E33gbVPDuueGreytry4m0aR01q53RzSyIMbkD8gbv4d23arf3a0d0+VguZ6M5XWPhvaa94C8CapoUttpN7DaTfbTO5LTP8u7d3Zvl/4DXl2pWFxpiWUt5G6fbY2uIdgXkZ67f++q+iP2ZvBPhvxB4Mu/7Q12W38QRh0gtpiDEEb5WVVP8TdPvfxV4n4ua2ufGB+zxPFb26NBBHzsCb9rMmf4crWsYpO6Oymla5o/aoLfwdLd+Y2yPdwr85I+XbXLeILzQ5tY07+xt7WdvZKk8r8vJJu+Zuedv+9XpGgPpmhadJqOqaVDq9hAjNJZy7dsvDbevFeOeXc6hfSnRNPjtbaWZnjhkk3rHExyqqwXnaON3+zWdaKktQndG5pt3fX2sG/sNTishbps+d8M3+zWFpUI0GQWcSCeA71H0rvPHnw/0vwR8PfDl+9lJBeX07w3Vw5P+kMwZ0faW4+78rf/AGNcH4auZBYxyY3gBsM/PThq8mUXT1ic2q1Jk+HIt/Dd5rD2w/szft/dTbJlLH76ZVhiqfnS3WlW1vHAN2/dsU5areoeKX1LTYtMuLlrW0jfcAoJRef7o61S8Pveac0dzZyRxXIfbmZCVYfNupe3fNaQ29bM6C18Q3V/oVnoUtwJbS1na4jhCAMr/Muf738VekDTxpXwq0y7ks7Zb25nZZ7q2H70RqfuS468Nndn+8tea6Pf6fFqaRXsb+epZiLfmKYfwsjFVb/gLLXTeAdeg1HxDcWd/BPe6UJt82mWpPI+XdtK9N1d0asXKyNOeKaSPbv2hdR068+A+j6ZaappupSaVqsKxzWciPLLFKrbtyhuDlvu/wDxNeC+N5NKh8O+HLDRIyupyzyfbtwPP8S9f/Qv9mug8f8A9np8QJP7K0a50jT8LcWI1CPEpj+7/wB85+Vf9lfyq+Ir2xvNYj1DVLi28q2g8kQWbiNnc/dK/wB/af4V/wDQazrcvOlYduzMbxdHrbWun6pe6fJLb6daC0jmhjGxUz8u5vX5lH/AVritNazWO9vHs7i4v5ZAsZjGW2fw7R/tNW/qV9qN5amyvEe3srt1V4d7IrbT8u9e/PzVvWPhi58NImrWkY+zmRWS8COm7Z8ylWK88+/8VV7sVcLpaHmmoW00+qukmjXVrqPyJJDcRtG6fLuXcp5+62avX/g23iszHc3senXA+ff9/HsqrXYfF/x/J428TWWo2dl/ZDxwbbuZHz9pcBQv04rzO5f7Xco8ku/5+FNJR1TIa11NfR9HQvDFHcGeRw2Ng/2d26pr/wAXWHh5PIEUjPEREcfd3VQtdQv7N7iOwsmupEgZyUB/drt61h6ZEl/bmWdA/wA+/Ld23ferSaS2NXLlR6Zq9tqh0S31QW9rdWk2U2eZlk92ribPRJEeR4vmtyDvQfw10Kam8Ng4JCxxgKVi5w3+1Vew8yydJQArgM/lt3rzbtS1OdTbNHUtRnTR9PtZUZ7eP/H+L1qa5trmy8LSa2U/0ITNCMH5938O1f7rfdrEvb+41RIorcbQx2nn7tfTv7P3wN8FXvgyTxN4tubvxZcW8wt7XQ7AH5XK/wB3dy38XUf+y16FGjGT5pkp3lY8C0nwd4gtbG31TVfD99Fp8pR4TPGxV0/2vTdX0Zr/AMQNQ+Ofw0g8B2Fhp+mi1tVa4vntx8gT+5huGYfL93+9/wAB88+L3iHV/Dls9lcajLBZNdStHoMgfzrMJysUrPz9xk+rMv3q87kvL26mOnXnnaTeunNvEfn24z+Pyq1dMqkKTUTVyjE7v9nDw58M/E/i6zi8evFdWtiklvCCXjUndw7KvzAN/wCzflmfG/w14WsvjZqk3hawurvwTHLDFKbZ32I+1dy7ivybfmVVb+6tdt4z+B+jfCrwtoWt+Hri+lnuXVJvtr4mVm7rhV+7/wDZVd+DXwhn+Id5rnh7WNbu7ezlK30MibPJLpt3FlK5z8y/d2/d+anOrGNu5DfL6nN+CPhFr/iPxpqGueHvDzz+CNOc3CS3UgGxcbmH+3t+b/2avLPFWpXF/rmt20UjXQjumiLgbFYA/wB2vsjwb8cfCfw50TV/A1xrI1y1mgl2TW1u8O0gYZW9f95fl2rXw3baVqNppuqeJ7iKSDTjf7AxmUsxf7vy/e/i/wDHf96uaulZNo7INpaktjEsV5BbuPKEx++v8VT3FgJZL+JJgghcKjf3+OtTaQ6albfaPL2HzNqRuMNtpNSj+yC4lLFizhTEf4q8yVTldkZyTSuZOm2gtruU712f3v8A4qt+SGKXTcqS0v3wq/daszw3HKk0739tFLHJ8phcZ3LW/c/Z7Nx9ij+yjHESH7tc9V3945mrq43Rt8kceyJpSSuP9n5q6hYTd3EUVydkDnadtZei6teDSU0vyY9/mZRkTDjLfdb1q/NrEEOpJZm5inu48MQnKr/wL1rn+KSsS4xasj2i0/sPw18Bp7JNPGrXd3qkPnwyDGQh3fM3owVx/wACrzfxXf6VH4tuZdEXytEl2PDbIPli4XcP++laqXi3WLi30f7MkhYSjfsQ4U/3a5TR7+SaZLfYmB1Nd1acORRS1JsoqyO0TxObj+0/7P0JHu5hsgeMeW0L7fldf4SO+1hXsP7P3xUh+E2uXB8T6fFJc6miS+bE6u8C/wAP04Y15rqGnReCdK8P3uma3LPqepRs8g8lQsJ9Pp8rD/gP+1W14G8eXNo2o2Vpd2d1qGuQm1uGvYQi5O5dy424+/8A7tdWDfve8i4Rbd2fQ3xL/anhv/D+sWOgWTQBofKTUrtx367UA6+nzfhXgv7S+iajrCWev6h4p07xXbxWS27yWo8vyWc/d2fMD/D/AMB3fKtbXiv4aTeFXs/D9nFHqUkUkc014gI/eufusv8Asr/d/havoXxbefCmyhXxB4ittP1LUDbiKPSTCk0isB91k29e2X+Udq9i3tVa1joUrn5qeGtdi0jUpbeK5FlIC0RjzhTu/u13ej2CEAm9FvFKdp2Dfs/4DXoi+ANGtPEWt6547+Hd5Z6FrZml0uKFHAtgFbkIGX+8nzf9814X4P1JILu50+dyyRyPFBudg+35tufRf9qolR0B6q3Q93+GnjzWfBniHT9Otnl1uKG9RobeGFj5pzlV2/3q+3I9XsPE2o2Ot3l1J4fmsYtktldP5c3zrkoymvir9nLwJ4u8eeLornQp7bSxpn71r28yd21wPlXB3c/3v7tfSdh4J8T3nxVlu9aj0fxDFc2u0zQzmJY9m1crjlZOn+ejpylblkZ07rc5v47fEPw1p2sjW9J1VrLV9OtntzYtBMhuc/d+Zf8AP3TXmFz8SPDWveHvDyTJa6Pe6Zbus+23ctduQvLME+9kev8AF/wGu2/a2gs/Ck2g6fp2mi61DVEZJJsefeR7Cm3/AGiFXdhejf8AAa8m8XaPpWh6bBa3eleIW1O4g3wJDYLArP8A7St8x5/u0nOp0WhbTWpZ+DJsF8c6hcz+JJNBGoB5d7RqGVV/5ZK5XHRm+b/drD8H/EDXP+F065LpmuTTuJJrWO+d8rNGDsRmY/KVY4/3a4zWJZdPtSr288V6H/1EiMjxtjptPIqj4eutb8KCTVZNPurC0m3W4naH5Jd3zNtY/wC7/wCO1zLFW913ML8lj0b9qL4Y6V4D0rT9Qk1SGXXVeOXybe28tZt77mZm3c/xfN/e2/drz/TfGXiu91Owk0+crHYJ8k2wgIp/2hXT+Ode1jxd4J0yw1u4+0WVzHutY2RPNQY2rub/AIF/47XDJq0+j2cmnwXBZANkkv8AE9ceJqSX8Nlyu3zJmhqk13rXiGXVPEGqf2iZB9x3+7/s/wCV21RufE0F1rHmWtuIDHtXFv2X/eri7uO7ufPa2y8rjaK2Ph1pV/aXgS5tZLgH5unzD3as7zlD35akrVas7y3sNX8TyCAD7VAOqF/nrvZPjBYeHPhRqPhrSovtGqXQa3nS4gG6Bjw67v8Avr5v92vPtQ1yz8N3U1zI5gjf5ERT81P8JeEdD1lNQuZtfbRrkQvdB/JWZZm2t8rZZcdKFJ8to7hUi3HQ3fh1YaOdRtpNViLWD4Wbyzhites/HnxFoOq3WgeHvC8UQ0LTIBPJsG35wG+RW65/vV4TpfxB0+w8AQC4thFrrXUeJymVaP5tw9P7rbf/AImq+q/FLUNTv5ZNOsoYnkjaJFjTYuNu1v8A9qlyuCfMZQnaOpp3mtf8JP4tudX0uwjs7azIRI+qbtmG3f8AAq+j4vHvxjuoNNnj0/8AsjTI4txmsrJJlYf7S/My18lw+H/FHhHw9barqdhcabpl0+5JSQFmzub+9n3rttD+IFzqGjyafL4wvtOs7iHyt0M29fK/2l7rt3U6M1ezLTs7o9Q1uSDxt4gs/wC1/FFtrdut0ss2nSoYPk/i+4uP95vlrM+L2reEDcWGn+FpY7/SpS73umtG/wC5KLjKsV+627+H/Zr53uL+/wDDHieODT9UXVrCAMgvAhjZlP8AEqnn+9u3V2Wk6P4YuNAvdek8SX0viWIt5OmsmEbnpu28cfxV2txaaiac3Ybpeg6rq2pW+n+E9MjXzHxscsVx6swrY+IGpW/hiyufCeoWcq6u37q4xPvQoR/6D83/AI7VzRvHl/4asbaXS7dEcHe+U24Po1cHqNpB4puZdRvJ2S/lkMs0zfffP1rmfLBXZUZOLTTK3h25+0SPbyt8ivt2/wCzXcWPiG40HU1NhKYMfcdH+avO0s4tFvnMdwXjm6Drtq4iT39znjCfxK+Grz60lvE3lUUnfqemr4n1e8+02d0/9uWl2dyRTx/MhbuuOn8X3a53ybvwvYXCSacGl3hUGduF/i+apdDjvNPsZ70xv9jg2qj5/j2/xf8AxVNfULzxDZlJzslH3EY/LurxKnPUldHI4ymzNm1K3toZLhLNUldDhN/8VZ/hma41dJbi4t7WC1idlLGTL7v92sPXr0wzQRPHv2PtLIelPfVtPs7KS1lLxXMyffH3RVwTtZiceX4j0bQvGWseBtbivdKEcsTR7kfzDtIO3hqp+IvE5mUzoQss3UN9/LVjabeyXGgW8UR82SOP76j/AFmP4vyrmtVv47ywM4AW9jcKXz0Hzbl/9BrSE3JuNjSnCM02zpLR5baGOUyNIgG7613+l+Jha6GJLR41+0QbW/usfWvKbG8tktY7nzZcY3FGOVz/ALPpXQ6wjtp1neWkv7mXaxxwwWnTptSbZzT091Hd6P4iudP0954LiRLlcLuDbP4farvwt1O90zx9beJUs5vstiNgf7OXRi27hmC8LXDaHeRXLCOVC38IOflru/DnxevfhiL2yiijuLaaIpNaTJndxiu3C1nGtaWg6STdpH1va/tFaHP4eF6ba5e4VMvDDjAPuWII/X8a+KfiD4xfxZ411/xJJZrZLqEqrb20fPC/xbv9rczVU+G2rQat4lW58QandJZzZVxCcIF/usp42/dqf4l+IdH1PVftFhZQ2dnH/qYk46fLmu3McXCcOSJ0u0hnhW885kS8fZFI/wDrU+8i/wCea9b1vR/h/wCHfBuoarYS6n/wkNum6BXlTyZmbjd937v3j26V49oVvFqyCOKUI5G7ZjNP8S3WxodOnt/PEzlC+flAUfMteLg5KMmpHIotScmhmo/GbQ1tozcacXvCgWSW0k4/HK80/wANeKI5p/tlgQ9k+7MGfu+9ekWN/wCEvCHw5/svXLcXss0m/wDs+e1+b5tu3a46Kq/99bV/Hw+a7t9N1+5ntI/suntI7C2Q5VBn5fmrpxNLnTexuk0rM7x5pF8y5iuV2H/l2I+ZaxLOz8Qa/PJJpOjyal5KF5F+0LHhfx/3aiv9ZgvI0ntD9nDoMsK3vCNyLCIiK4KzsNpdD8x/vK1ebTTpq0kTKTUrM5hfH9w/lWmnaa/XbdPcjDI3+z83+f71WfD/AMDNI+KWvTz3F69leGKS4IQ7C7A7vm+X7uWrc1KwtLCAme2jeNn3DZH0b+lYl4morH5unKYouVLj+AV3UHFy95aDTTPJPE+kyeDNWkgu7yKW0m5geXCNt/i+tdH4C8dWXhjWIpL9LlIBh/NifZ/3y1dt4R0+KHxTo4v9EtPEejf8vEd/Asy7W2/Oufun73zLXPftFaJpnhjxDqaCL7FOgj8uwt7fEMSsNrbfT7v3f4ty17VChGTukENXqYHi7xpp+ta5c3ulyyPcXUxb98ccbsLuPfj+KqN7Omr3NmlwTFHCPK3u+fvHpt+tc3pXgPVNVtrnVI/J2afGZriGR/LcKq7vl/75+7XYeBdW8N6rrNgNYtri60xiwf7NGzup2+1d0o/ZSKbtsht54eOkW39oPeWrRlwiDf8Avfrt212HgWG48Z6zBpWkTvFdyp9/Hyjj9f8A4muG+J1xp9hqeoWOnWWoJZRSD7K97G8bSx/xMylV/i+7u/u/l1/wS8Pa7c+IrbVNHfZ9lYzK/nCPO0bm6/7uf+A1zPCc7XMyJ+/ZHU/FD4X+IvgT4r0ebUtTt76W6RpfLth8yMm0gqvb/wCxr0b4L+CNN+KfimfWLjUV0q9SETpbcxiX5fmfcOf733a6Xxt4TtP2lfHOjzafrltbXsVoGmkdCWhYD7m3v95qnPw0s/hz490jw/4l1gLpcluZor22Qwh/m+4zfwf73+7/AHq76eGjS1Q4xUfMp/H/AOFnhfwh/wAIzqk10Io79xBMkMrS7v7zfM3p/wCPVzPj3wN4C8c+JbPTvD+pmVNPsJZZ3uX3xb9vy/Kf4tu7d/dWqHx90DS/GraXafDvQrrfB5r3F3IZDFn+EKxbaf8Ae+7Xlvh7SPGq/DzVdXuNNtbXTFx52ouR5sap/dXdQ2pyaNo+8db4IvvBGh6brsuueGI9Wu44N9vIYUfoGH3j0/h/2q8e0fTNY8TzG4k0+az0/wC4JJon2f7IV9u0tWbqfja4817SSMtGfl+U8OK7+w+KlloPhePS7a9Nq8pL3CE/e7Kv+7hVq6k1RStuVJqKsj0T4W/EvxP8JdEe80a6tW09SIngedS2fuqdm1v7v93dXrlr8ZLT43ahp9p4heTw9Lbxs5urIKEkccjez7hgfeAr4K8R6/rl/wCM472zkWDTBt+SIbFb/eX/AGq9Z8NfFuO50ZNKjtolniJaSZeGcfwjd/wJv/HaJTvTIcbI9U8ceMNc1LXp47CSH+z7GTyobg2/lpc/3nZh/erg4Ph74s8Q6jPqsun/ANt27ybQ9s+/ykX/AGeu2tXwHLZeIXawfT3ns/P3Cxe72eazfw7/APaLVqatr1toHxBufDX9lnSbKGOJprG0vXJdT8zMsv8AdXptrxpU+ed7GHLZ2RwWoeJNd8BX2p6VcQCwgvE4VSpyh3Ko5Xj+KvQP2WkS78YWyXc6JJNtw8j7Ff7yt/47gf8AAq4/xT8MLvx78TtVttCEllpcYGPtcjzuiqvzFcszdf8Aer3D4TfCW2+GlnZ67qGuaZrOmNIsMaDcH3H5WG3b/t/M392vSw3JEcdZWPqPX/DHhbQRZCWBrRFk85Ugkbb8nzZIrw7xL4l1P47fEKzj0SNtP0OyU2k1/lv3iu6/KT/wH/0KvYdNGv3Vr4iuLO3tr3THUpYQ3KsTNHtxt3dcV89fD3xDqfhiw1jSBLDZymfzbhJpAjRyqdrKq/8AAV+7/dr0ou2x1NXVj6r0TwHbaD4fj0mC7nkgX5j5uGBPr+nrXk/jSz1j4i+LY/A2lXEdtpuilbi+nH3JH+8o4/3sbfX/AHat+HvjJ4i8UTtomj2kGoaggCveIwCx/wC02W9BXrHhDwjaeF7FjFHvv7j95d3L8yTSHlizfUmtHpqxW5tFsaFrIlmLCykkXzzHtCg9dq81pjkVkDRILjVIdSnRjdxpsjG7iMf5NbFZmq2sFFIc4461WtRcIpE7o7f3kTZ+mTQUJe31vptnLdXMoht4l3u79FFYXhjxva+LLm5Swt5vs8GAZ5RtDfQVxfxc8YaZpni3wzo2r3hs9Mn827uPlysmz7gb23D+Vbvwp1Ntf0zUtaSa1lg1C6aWD7O2diAbVDfgop2M+a8uU7a9tI7+1lt5c+XINpxU68AA9a43S/iLZ6r4lvPD8ULf2lavtkwdyLxnOa2b065Ad1oLO5TvG6vG34HcRSKTuYUi+JNIvdT1G20631P7bMnl2/m+U6IowMseK07bxjbRyW9tqsbaRfyru8ib5lP0cfKafb+LLGWaS2upDp17EN7292dh+obow+lRXul+HvGcciXBg1JRgHy5eRjt8pzTC+pm+ILGPX9We3vI7a8047NkL87mryX9rP4MWeveD38TacVsr7Q4S2zojx/xf59q2bTxhofgDU7pdQ1N1t43BtYHO9lGeRu64riv2vfj3oP/AAqy48P6LqCXmoau6QkRZ+SPOev+8AKFe1wi+58p/D3w5Z+K/EltbuRBHKU/fPxlif73avvnw98IvDvg648P6Da6db3iL5lzcSyRKwwF4+X3Zq/Pzwqj6PZg2jyMSeCxxtNfVXwH+JHiAWWo+JL/AFNNYtQ62z2sgPmhE+8Udm7Yb/e+WtFaSEz6zJisrclUEUSDO1F6fgK5PX/FHhEwiPVZrLbdfIgvIynmfiVq1beLk8Q+E59T0u1lut8TeXGP4jivgr4t6p48hv4rLxi9zpFmS81panbkoX+7/wCg1i2o/EEpcqudv8XdS1P4d6/e2FtBDZeGtauDhIbpijovGz1+ZP8Ax7dXQ+ONTu9X1/wnofhe9tW0xLVIY4ILrKr8zDO4f3QqL/wKvnC0vNMutYH9p2H9rxPGyhDI0bJ/tbh/+zXvfhi98PWHhiw1Twvbapqniy6f7ONOZ0k8llHzdF4GK4+eMvhZz8zm7sqa94a0L4La9Lcapo1prdxfncZblkmlDf7K7eOP/Qa8BvfFWkTeNZbn+xrZNAM237HcjzN4/i2grXu3jPwGdQnzc28kXiqc/aJ7nWLj7Mmz5twRdvSqXwS0C08MaZ4v1g6noGqT28kqCxuY/PldwPkRW+XO4/L8tZq020aXsrI8a+LXgPwlDf2mu+Fp7ZPtn7pLKNPlUbm59uV+7/6DXd+HPhn4Ss/hLca3c2V1pviAQSPCq3p2Suo+8y9B/F/3y3+zWZ8ZvDWoTa3o8useHtP8M38kLyvHYbR9pDcZZA3G35dv+81b+meFovtnhY65aGfRJo90nnTM67Pv52/+O1jN68rOWpDW5znwT8dnQPG1leRXO5A4U7JPlPzL97/x6von9qubTbK+8K+ILBlt7ueOVHuYTsbbgbDu/wBk5/OuH1D4HQfGbWZNQ+H66Xpfh7Sh5S+W+yW5fbuJ+70527v8j0HwF4fn8feE9O8P31lql3ZxzBLu6lRHiRN7cKx+bpx93+Gu2MfdWmoLna0Wpk/DHRPFHxMnt9XL2GsaVpL+WiXd0wldxtP3trZHyr97/vrivRPCnx20qy1jUYvENvNoLw7VjhG6VAoG3G7bz2rofFXhLSvhZ4Xk1Pw1pSW8too3QR52SovzsX98KfmrgNL8S/Eb4pandi20rTdG0m4Ty1uri1EyIvufm3N/snj6VpG1Nm9+Ra7nunh74haD4nskubG+V4n6ZBBrct9QtrpmEMySMOoU818ueGPhlrHw9+Jem6Fe+KZfL1aN5klslWIBl3ZVVYNivU9WttH+H+u2Ur6vruqatMdqWnnLMzDHVlwOK6FZ7GkZt7nq0obYdpwfWvmb9pj4wWGmaT/wj3hm5udZ8TXsi75LOR3WBB1+5xn/AGV/GvZfF2oT63Yw6Nape2B1D93JctBgomPmHPcjivLvEt2PhO8em6J4Pgv7yUp515bQeZKE9GLKd+76rSsa30uebeC/CWu22ieH/tFxqeoyapNvksbmMpEg+8zMx6/xf9819a3Og2t7o0lgYIbYzQMn7uNfkLDGRXiXibxz491PXNOv4/Bt3pmjQ4G67Xc/zbdzHHK+nNevab4vjulimfTrxR5fLxJ5yj2+Xn/x2nbQyjY8++Ftje6J4p1Pw7r88l1LC+60uBM6h1/3c17IbONo9jKWX0LE15drGox6x8SdGudN0y7WW23fa7p4yiquxtqt/wB9V6la3H2iJWwBuGeDmm3fUpaOxGmmWsUXlx26RJnO1Bt/lTf7HtDN5rW6vJ6v8386vUVBoYz+F9NebzPssaknJCoADTtQ8PW175RTNvJE+9Wi4rXooAzbOwuYHmMt2ZVbhAV+6KvRR+VGqDoKkooFYKKKKBhRRRQAUUUUAFFFFABRRRQAUUUUAFFFFABRRRQAUUUUAFFFFABRRRQAUUUUAFchrMklh4gjul0i61O5YeXG0W3ZCn97nvXX0UAZKRTTqlzLDIJgvyRuR8h/CsUaDYqbhL+WNvOcvP50ijevZG/2ahuNY1rxTfyW+ikadpsLlJNSlXeZSO0a/wBajuPAWnafDPcyQ3OsajMpy9zO/wA7e4HAFJq6sCPnH4yQat8T/HEen+DtLX+xdOOxprYJErON24/7vzfjtrA8N+P5PB/xFtLfVtmr3linkQ2qDzlif5VUcfxY/u/xV6d488Hat4J+H2p3Gj6Yo1u/kWF76ORs7W/uj/6235mpf2fvgfJ8Kdmu+JoUuNXuwxQFg7xuef8AvrG786UYpEzVzvfF/wAS7fQ/Adz4h11H0+OOPNvZPEUkeQ7lX5Tz618HaPp+o+LrrUb+LQr64tpZnczJD8iglmXc3+zX2r418Fj4lanN4i8Uwy23hjSIme309z/r2H3mYf3axNNtvGHxL8MXd5b3n/CL6FsKWNnbQoJpAPuneV4X/docU3cuL0sfOfij4W+FvDHw/k1e0vXi1CPZLNNeXK7Q23d5USDbyx+T5v8Aa/u14pqGs3V1NHPcXsqRR/KiJIyL+n8Ven+IfAGt674nu9E1HWT/AGZayIs1vajK/wAJXdhvmb7rVneLfhS/gi3t/EkmmTS6DHIPLzJ81yf93+7/ALX3qy16GUopK6OMgi1mGMOiSWUc/wDy2uCQzit02MFtpplnyx+XErE7q9+8B/E74fjw8I7vS5H1NELGFvn/AO+V/wDrV4/4z0+8+KniG51TVb1fD2hW5Zo4n5dl3fKiqNv+7WcoSZnTd1aQ/wCFHi600vXoIktTcRAsxWL7xG1m/wDiv++a+poPiRffEXUIvDPh/wAPx6T5ibri8nkCKg/3VX/x2vhLR9H1PR9SfUIIrqytvO2x3TxlFkH8PzFdte6fDPQPG2tahFPoelzXszEb/n2Iq/7THbXfCa5VGYlFXufaqaZFoOjfZtJgW/vtm1I4Aoyf4SznoO9cnoPwmebW5tV8Q2lpJqErl9yzksn90L8vFX/Ab+IoZI9P13T2sJBgbkkUq/8AwJa9Qht1UD5VRR2H+NS4pbGsTwb9oHxhc+G9IstEsmNvYTb0kitSVeVQrNt3f3Txn13V84/DD4N658TfFuR5VlpwHzxxltsaL/fbuW/9mr7H+KPw8k8bxCK2kjt3B3GRkzVv4X+Fbjwr4eNm0kIl8ws7pHy/Zd34VK3uXJpCp4C07w34US0/eTx26YEaHCv+Fct428a6dpmjQaS+nPeTg744ITzlf72Fb/P/AHzXp2tXFno2nve6hdLb20I3NK1ePeGPE1vf3mry6dozz28khxf3gGwL/soe9NJCStqcx438U6p4t8OyPqWjZjEeA/l7sD/eHWvkXxnII5ZINh4O7HvX0p8MfijZW2g32l6/qkUqOGSG5lPzHK7WO496+b/ijeWF5cySwH5mf+A/w/w18/mHv0+aDFRndNNHB6rrT2qEfdJG3Nc8t/JcwvknP96oNU1HcE9d/T2qnNqItoSkZDAjqK/OqlNttNHDN8stihd6mIZgCSoTvUzXxuEGfw9q5y8uN8qEgtl/vfw1p6dKJE+Q7iPlHfFdqw2iaQpe+rrQ7Tw3o41dh6EfxV7F4p/Zr0rw34AGuT64W1CWNXSxEa8N8u7/AGv4q8a0TXH01okReRwNvrW1qXxD1zUgbOW5uLokbBCq5/8Armvo8G4whyyN027JdDE0wz6LNPb/AGmSWMH7jH5a9k+EPinS9Ks7vUb/AE438YOxIH2qjN8vLf5/hrxPUPBHix1/tB9LureA/NvePerp/s43U3RtaNkkZcbXJZQrVtTqcsmaztJ2id3450FPFusXGp21hFauW3CGBFREX04rm4tKkt/kkTb7fw1r6b48kCGIxxtH90Ec4/3qkfXYp08whcE/dxhqxqVOWfNJGSvTeuxZ8LXL6bcxvA/lTqeK9A0bWJbbWItVnIuJY8fLIMqvH92uI0i+gunCeVsIG7c46VsNexw4GQiH+8a9GnJTV0ipS5jN+Il/FrV+9xLEfNkdm+X/AGmz/wB81c8N/DDxZeeHH1nT9Lkn08B3MySAhVX68/8A7NR3+j/2k3HznHRf/Zq9b+DnxNsvhx4VvNH1O2a6ik3eTDvwm5vvFm/2vlqakIyu5aEVJWj7h4DqtvcT2Zluoyv8PX5gapaRebI57IOFt/v5YfxV6D8Qrqw1K6kktyrRNjdj6fNXk1nd/Lcxu43iQr1/h/hr5itUtNxTubtRlFN7msLaa5uwI9rRA7j22/8AAq7fT/E9tp+iT20AVHlTY77AWK/7LV5puuIc7MY/umnPeTxRbwCyH/vlf9msadanCTaRytpzOi0m1uLyeRMjysnH+1U+p2UtjBIYpTHJ9fmFZWna9JBCEjQrj5t1VNY8TyXIAd+e3Fec8RVnibr4TRrmleLsZn9ry29yYtQkCxP8p/8Asq6ews4oZYpJI/NgkG7cD823/ZrgEsrnxFdJFvCvJuXeeFrs9N0LVfCsAts+bafe+UZT/gPpX0kMRh4Ncz1FOCilZ6nqOmX+lfD3UhqegJG73EOx1l3bkfHVf87a4vWPFQur0ZR8t/En3aznvZp0RCjc9mPSsi6trhHM5y3PJ9K1xFb2q5YbGCg976np/wAP5p5tbtJLZypjkD787XRg+7P/AI7X3tomneDPE9nbpHqMsmoCNVk8md1+bHo3y/nX5o6D43XRLqCMPtnk+XDD5q+iPgV8SbyTxfp2BJPHFOFmWIb8Bg36/dr6HLU1CxtDnPTvjJ8Hb7wxDF4o0HWvtr2kqy+RMMFGHQr/AOPVzvij9rm48QeFmilRbIP8hRFwSenWvpg2vh/x5HeWN/GyebHkxOdjbW9M18cfHb4SW3wM1a8XyotR8Oat8ySTpveHn7j/APsrf71ejWUoxaiehRcba7o5Pw98ZLuK2n0S5z/Zcr7i4hysTnb/AB//ABVakPhvWJ5o9c0rxDZy2Ub7vscmVdR/sruwfvf3qyvB3jvS/CNne6XHowuLDUAqhsb1QL93aoXn738VfTXwY+DHgrxBoqahEftlzIdzxmZtsLf7u7mufDYb7U2YSk5Ntnl9/a6zoF7pWu3MBv7KUDejjf8AKP8AZP8Au/drS+IGn+B/ij4t0yWPVv7OjuMG4zwq/K21f/Qa9r+JOg6d4PTRbiOUulvc+bLC7Zwu0jcP++qua18MPDPxQgt7qyXTrizZB++t4U3BSP73XNdc6cWrGck7XPjj4rfC7SvCl/YXHhrVYtSnU7pvNPbb9xv++q9a+G/xM8DaT4r8L3trbHR9RkcWt2kv3cFMfMx/usq/NWf8cPg1afCDWNI1bSJpJrAuGkt7r94Aen93n+GsD4geNtK+InhIadqehx2WqrGfJvIXAXp8pTv/AMBauGMo0J2egKPLbsfYPiTWfDHiHSNQgm1GyuIpbVkAVlZs+1fLvhiw+IGmwav4btrOX+xrsu9vO2CwRm+Uox4rwX4eS6xqt3Fo8mt3Nrcfavs8cryErt/hZq961T4h+OvCMX/CPX4h1uQQ7kv4Dh8ej/8Asvy7q6I1lUdolOfs/dR5H40+D9zY6zIdRjlurkjc4QB3x/tKK881jQ9O0fiMXEMh4cTRsMf7uVWvv39na+8OS6VcXt1cRSa7O5Dw3AzKiL7Hp1rt/FPws8GeN/OuNV0a3u5SCqvGmxv++hSlhrq6CU5T3Z+RtzrKaRqkf2ifhpNqfLXp/nRa9onluiO4xswPmzX1F8UP2UvhL4RWJ7+2liivgV2STPw4+ZRgf8C718m2MVl4X8X3ukW0n2jSk3eW7uTs/uru9K469NwQcstJRM/TbwqQjkpIHZSrDFdrp3hjXdbsHnsNPnukX5ibdM8evNd38Jx4Dt9RE/inSItR3kKj4yyf8Br680Hw/ZfECyt5NKto9L8NgKMqnzz47Z/u1lQy2nJ+0qanSqrtdnyl4B/ZL8SfFjRnvZryPQbcOyIJ4d2+vRvB/wDwT9sdB1KK+1rxCL2ONtzxxwn5h+PSvryytbfSbKK2t0EcEK7VRRUx23kDqUIVgVIcV7MKcKStCNkP2jkZ/h3wzpfhXTYbDSbOKztIlCqkS449z3qGfxnpNtrkOkPdL9vmO1Yvf0ribv4lf8Ip4Z8QRakzf2hoyOFYof3qfwv+or4Yl+MOqH4h/wDCRLeSJdQXu8bz6N92sMRiYYdJyLhT5ouUmfpxJ90+3NZmpeJLDRoIp76dLa3k4Er/AHc+lfJeiftr6o9v9m1DT7aV2U/6Uu5Sv1Uf/Y14v8W/i9rl7ZXFs/iCaexlDNHbMfkjY1UcRSnHmi7mcFGTtJ2P0D1n4qeFdBsXubvXrBYlGcrOrk/gK+H/AI1ftOal468TZ0C8e30m2fZFH1R/9pl/rXyZNreoveAS3KT2xG5HA+9/u1pWGqvEqAdSdvTPNcVbFprlijZ1KNJNR1Z+lf7InjCbxH4W1JL+8MuowzhDG7cqvsK9r8U+IYPC2hX2p3DBIbWFpTnvgdK/JmHx5r3h2PEJubC4lG6OZA6K2P8Aa71pXPxX8b+JNIktNb8R31/Zn5hbSyfKKax9OMPe3MKThJ803oekfEf4/wCpeJvGscdzrstrpdzOqSrCf9Uv+f4af8Zv2gvCa/DiTwvosEl+QTNvmRvmO335/wDHf/Hq+a5rzZdXkk53xYZnUn5i33sV0vxj+H2leCLbR7zStOuLJL63SV3aYyIz+m4/73/oP3aqlivaK46+JjOolDRHM638Sb/xDbR24gW1gXb5ghTHnfL7szY/2a5xbmWWR+HwByD6U+a1FqmTJsPq1Z6a1aQxPFOU/efLvz81YVW56WOeUubcsnW4I0I+8T6Vz01ybmZyDtHq1D3MUMzAANGPU1cs9JnuYDdrH+6xuO30rFtp2Rk9HZGLPc74TEX4HVf71T6Pcy3MgjjHyZ2kMfu1U1Ub7nEY+cnaXrX0nZZwhwEU55yK1atG6RT8zo9HhghkD3G9beL5nKDPy13d14OmsMXNjci8gZN4SMZ+X8K8p/tuS1dwCVgP93lq9B+DHxXvfAvjLSNZjik1Gwhk3T2R+6Y2Xa38PFEKPttJGcqKkrnO+K9Wl027ieKR0kjPzoOG/wA9KxP7Xe5nLyJvkPzbOma9r/aP8RaB8TtXi1nQ9J/s1JY18yLYEZy33trdDt2s3/fX+7Xiwh+zDBAz6r3rB0oRj7oOkoQUkW4ZzNnehQfT5lqd+xgcqR1DUum30f2Z1MCvJu27yfu/8BpGuYrSXMpEW/5tzVxTps5JQbdyV3lmQHGD6LVdNRl0xDPG7xSA/wAH8NT22pRTOQCP9mr6WtldXMEV3J5SSHlwhO2ppws/eGoWd2c3rHiDU/FVyN5kRB0dCoVvenXNhqJ8v7TJ5sSdGY4YV1cHh23+0+Xbn92QWDFMbqy/iDDPpdghD8kIoZv97bXT7ZNqETZTc3ywM2ymTf5W/gdVzTdV0ueG1N1bptG/nb96ovDmlfuBLvDyNluKZqWqXulai9s8YW3PXI/76r0ILsVGMovQi0XxPcJbRg/vZELKm8V2una3JLDJ9p2OjDYOPm3Vx0NpBqNuk9pJtfvv9f8AZrW0q1nl3gnbGh6YrjxNkromo2lctC7lO/Zlk3bfpTpLlyMZKyY/h71fSMQRmNBw/eqc0bq5JG4xHaa85UnPUwjJvY2PBPgm58S34Iu/stxGN0fmlju9q3LS11rwvdSWlx+6njPum7n5fpWVBrb6TbW8lmT5ufvh8Mh9aNV8c3urMLi5n8+4A2AvUSUlsO7TvI7ldfu57cC5nZyflkjz8p/2a808V+F5LPW5LzTk8yzmG7a3DIfvfj95v++avWHiIs6SSfLg/wDAWrdTWLa9Rwnzc8LnoK5Fzc+pVOS6mB4M8MS+KtSttHL+VPcyBAjEDdn/AGvorV9VftD/ALH/AIQ+E/wtsPEOkG5i1W3mSOdg/wArhl+b5f8AZwfevH/gr4STxz8Z7CPz47WLTgl3IvTcit8zL/tV6r+3R8bluJNO8F6Pq9tNpEQjkfyzvcYGMM3+fvV9vh4RVBJLdXO2k1KSjHY8U+FfizxH4G8U3Gq6BqEdrem1MU29Mq0I+Zvx+X73+1WheftG65oPiG8n0Kc2t/Mm+e8dFdnLfe+b13Vw94NHvdMS9+0/Z7jftkjUfOfl6rXEzpJBc5STdHu+Rm9K5FiZUVogc1CTtseuw/GDxB4s0/Uz4w8Q6vP5sLfZE+0OkSudowe3/Af9lq5jw78KNZ8Y2dxeaPBazpC7KJZ58Mx+838P/j1aUXxTk074QXfhqWyhuozM7JO+C4B+6q/L/vfNXG6Pr15a2sotEuVgbMuIUJX68f8AoVbRqTrxSbM1VdRaGi1+mn6DLZy2v/ExWbfGUPT+8rfj/wCzV0cHgvxp4t8L6dd3ej3XkfdtJj8nydVT/wAe+WpNH+Gmh+Mfg8fFcGtvp2u2U729xZyHPm7n+T/a3YbO7/I9l0P9tDSvAfwWg8HmyGo+I1t3tTLjETfeVWD/AO7trpo01BtNDinf3UeTfE/TvidY6xHq9/4T+wG2t0WSW3C7pUH8S7W/z/47Xiep3kGtXkl4kaRS5O9FG3Yf4l29q9M8e/G/x3qXibT7fxTH9lC7GSHpvjO3cGYM3DKv+98u2uO8aX9hr3jzV7m2t0tbOXawSIDbx8v3R/srWFdKKvc0lFLcqf8ACIS6x8NrvxBZahAq20/kyWk0bbn/ALzK3/2NVrmaRtJt1ktgu9F3yfxPTVD6bpl3DZ3O+KXMpiyQM/3ttZsXiG7vB9mkG47ODjO2uWKc0CXNFo143s7fw9JPIJZZAdwkiGU2/wC1/n+GuUv7r7e8csRZnA+Xn+Gu3j1f/hDvAE+mXccd1Pqac7/4Fy3H+9XH6CgS8tjJiJJE2v8A7Apex5VzW1KiuVXMee8EK+Yh5zzir1ppSXnkXk8rIQSyBX/iq7rQ0fTdIkAk3XfmN8uG5H9Kqmwe28L6deiX9/cl1eJedir93/gTLXXBtrUWrVzuHv8AU77REuk3XFhauIs+Z9zn+H/vrNPv7W3+xm8trsJIEVpA33gf9muL8JteXOYIHdElcMY3Py/8Crqb9beawJeIxahEdnAwsif3v++q460XF2Rjbkdwv9Qi/sy2SG58+QpukGMbW9KZZ30tjCCn722mxv3Gs2zsXiKGUbX+8Frtvhlf6PYfELQZPENot1of2jbcCVMom5flbaPfbWWGhGc7SYc5SsNVttS16KyiSS3I6qw+Y/7W6k17S5H1a4SCN5baTbsbH6rX07+1r45+G/h/T9N0vTNBtotdiKMb+CNNzRbOm4fN/d+9/wDE18gQ+KruPVUnjctbZ3FG5bFdlSjyX5dmaxjJx5hs0ctipgnAQdufvVQuLSB4wZfnbP3D90rXaa3aQeI5hBGg3zbXQNgfMf8Aa7Vycujy2M7295L5UiuVTAx93+FqwhG25CVzHsL5NI1hLcy/uJ9z+T9K9B8UaNaWHhb+3NOT7REPlmijHzRH/aqbR/hhpmtfD/xhfa3PdaXqOnWqXGmvs2NOWDPt2ledwH/jy1yfgPxVJbvLpWovtQjypO6/XbXeoRmtSlDmV2aErExRSp9xwrD6UxH/AHr5+RwdtdffwaPD8PscwajY3fnQFhu86E/KyZ/z93/erkZ1TW50ez48ofeUf+PV588NyvmMXRUfeNiwvXjV45UDZ/ietPTbCC6uZJwgVIhueuUu7WXTbXzLoyPGenHWr+hXNzLaSPHP5Ucny/8AAd1TKOmhOnLc2Hlkn8TRuhCxEbCv8JrKt4bjR9VnijiefdIziONM9eW/9mps14LNh57ujtlRIMce/NT6j4w1LSbmy1iOz2SmQQveRj91u+X7y9t1YSoOSutjONK65jpdERI2kuXBxcAbF/utXSa49p4o0xLO8i23KjbHcjhhVe31+z1bw9HcXH/IZaZ1dUChHX+E/wC9WNZ3k8UtxHcwPE8Z2oCe3rXDVpSgtDTksrnMeJ/B9x4SljkSTz7OYby45w3932+7W3owTV/CyXEsT/aWdsP12hfurVbxl9tXT4bjAa2k3Lye1bPgmZNH8Nafpl4plfeWWV+N6fw/XbXoYeEuS6HZ2ujCC6ppSRXFtO+xTtK9WWtHUdQ1WwMD+bslKLLHNGfu1cudTt/7Lu9QtrhI7+1uF2W0v8abtv40/wACWdt8Q5b8W15b2t/E5b7KxUfN/EVXt/3ztrWUZtqUimpLVkvhX4van4FvNV1BLdLqS8tFiDvjbEcszHb/AHm+X/vn7tadto9p478Ly+IGiFvJBIi7Dx8zM27b/u8f99Vx/iqK01uz+zSWEllqFsTEX3/K4U/xelUvDFzLDbxaZb3krLD8pgJO1Pl6+mcLSm0o+7oyG9NNzb1u81PSpIIJ7yL7MRuRFFUr7XrOWzAgAd/4wwzz/s1sC4S+gijlt0aSMFRvGa5nUrNLa+D52v2QVyO9Tdk3cviO2+FvgBPiDrElgLuNGCebslJTK/71em/C34kD4BfFOO40tJdQsBAYp7Z2G9kO75Wb/Zb5v+A149o0PiWPTZPEGkRi1MJZH+zORME/vL616uNQs/FvgDR4tL8MPLq+mYe91lABMyn9Tzu+9/CtdtCXsmgTsfop8IPHlt8SfBNtrdtEYUmkkDo3TfnJx7c118VsI7qWbcT5iqpXsMZ/xr5X/Yz+KscugHwc1lI11bTSTBoyMopb7pX2r6x9xXtxaaujthJSRDMhlhdFcxMQQHHUe9QwpJFb26SSefICFaQjbu464q7Vef8A1tv/ANdP/ZWqjQlKg4JA46U+mtnjFDuEXLHA9aAKl/eJYWU9zIGKQoZGWNdzEDk4Hevkz4V/EeH4rfH+W4u3ENnayy3MMYOImIjKZbP8X3PyxX0F46+MHhvwL4dvNUu76J/s+5Ft0b53cfwgV+e2jQ6xJq8FnpiJFqeszbbcxP5f3zvVWx2Wnay1LtaN2fQmmvqUv7RHijU/BWlJcQxutq1xaopiiTaiOy/w7vl/8er6y06eMQC3WTe8KqpyNrdPQ15r+zrpJ8K/D+00G+iS3160eVb0bcNKfMbD+4wRXqk0QkR9p8t2GN4HIqYpRVrGMbN3R8g/tZeHJFtovEVo3k6fZ6kY7eSBFwZZdrS7j7nzfm/2VWuB0rxRobfATxLo2o+W2pySfa7V8LuD5X5099v/AI7ur6P+JVtFYfA8nUS1xcy3jMsapkzSu7rgD/dJb/gNfDN/oN2/jSeDWdMmstLJEpsbhDG8qf7X+z977v8AFXJXUY2nLYuyauyz4S+Lur+EtDuPDlg8l5o105d4vL2qWPZn/u1754M+Mmp3Bg8TeJbKK6vtNjFrp6wovlQgfebb97cy/wAX+9tWvHPB3hnR77x5b+GNPFw2l311CkD8PLBG3yuzfLzz92un+O3wcvvg54hs7Sw17+0NO1CB5o0njAmTZ1G0cH+H5vr8vFc/tasIKcFoYynbSJ9Wan8ZPDfiTwpZTQ65Hp2pSSxuoRsSxfNhyuf9gv8Aniue+GPxH8OeGfFvie3nujaWmozi4s5ZvuugXk/VmZj6V84eJ/2arvTfhDZ+OdH8Q/b5IoY7q6094ceUj/fK4/iXd83T5VaofGf7NviXwXpeg6q2v295p2pOqNdPlEiLLvX5f9rbj7v/AHzW8sS4xTcRKd1oe6fGL45+HfiB8L/F+iaXfKl8JPLtETP+kIjqzcduM/Wvk/xP8JdU8EJpWqTxRXFpqsBvbWBHYyhAF3LKu1f738NZus/2h4X1y0Fx5L3EEgmEkLdUz823/erqfiL8W7jx3rTyRW8zkQbkgiDSbBt+bbj+H5dzV51XERxDcdkXCXPLlsYF/Lpb+HZ4pYkt7kD7Rahh84f+NP8AvndXnV/rEuj21vfwANKTxHjlTW/qni0ax4X07R5LS3bUbWZ3F6g/fTKS21F9vm/8dWuTezvT4jsLCcSRSqjSzW1wjI2Dt29a5uRRVkPEctrIp3njDVdYiNzeErATt27MMKwPENnLYW6X8EReKU7Q/wDCzbf71dj43n09Ip4I0EDxkIYh97KjnNcFLqeoL4eGlWaefaNP53704Ct/e3bd1OKlJaKxxKDbuX9T1u0TwtpQJD3CozXCIv8AFurlX1GBHR7YOoz+83Pllq5qGjyQ3ccCTxy5RWfyh/E1WtH0W20XWo31S3kuLb5vMTjdyvy7f+BVpTUVoyrWdi1DexXfzyXEku0D55D0/wAa53xZ4hhh2OiOwKfwc5qxfgWyJ5TlhjpXe/s9+MvB+hanrcvjWCG90uW1aGO2mgWTEu7Klfl/irqVNrVIrl1uip4Cg8N22lR3+ol/7QY8xqnQfjWhc+MdHMUslpGZwk23G/5h/sstcfrN5Pr95OfD2nzRaWJ28tnxu8rd8vVs/dqQac8TIh+bHWuerTXN77+RMo8vxEXibxde6ldbLYG3hHy5/ix/D833flrnI7yNreR72MvKDuD/AN2t7bHE8gk/dRF/k3/3axdVcT6gLO0jkuHMbN+5jYttUbmbaP4V/vV0UUkrJCvZWRsaZpQv4Yrif5YsbkBGWH+z9abcadGuIyCrsdwH95aZoN7IthFfmJpbCV/JSYfd37fu1uX9kYLGOeT/AI+7o/uFXlv4uf8Ax2nOcoMTfKctNC8ZkjberkfxU5NVSHR7yyeISmYKoZ+xU/eqe91Awx+RcwfOhwjCszWukDgFN43Zrek2/eZ0QWnMRWCPDJHdxu7eTIrlVPzfL8y7a+lbH9mP4ueM9Ch+Id3Y2i6NeRi5Cq67khb7p2/Kx+Xb81fPWmeGtR1bRLnVdMtprq0tpkiupIxlRu+Zh/3zX6sav8a9G8E/smeGFspYLjUtT0e30u0slk3SAmHYxYDn5Qrc+tdbU+ZW2EnzS5T88/iL4T8S6Jp/g/V7uyOm+HtV328OoWpJzsk2uW9HXLf99V6z8QPg/wDFG1ttKsoLOy8R2dzoRlsksjl/sUYVsOuxfm5/u/e+Wvszx58MfDWsfAPwR4D1uD7LJfPbeTIqbntrlvnkZP8Aa3Oy/wDAq8/039n/AOJfhH4gafoaa2+q+Gbu3msY9ZCl3sI9hZkdT9zOFx/CflquQv2dj5D+F3hhvizonhfwtBpovbmDUd8kuF+0Ih27wmFztX/2WvqX9oP4TL8A9VsNY8C3EthpGvs1reaZFIyIrY6qw6Id2cfw7eOPu8P8FfDMX7Of7Reof2ri4tNISa1ea3H39/3Cq7urbvu9q6v4+eOta+KOo63dCNrXRtMRbWysX4mSR9jeZt7lv/QaE52d9ghCzuzw65+HkSW7xWeomfyhuhlMeOv3k9/9lq3Phl8Ttb8K2Vn4Qj1Q6WltetdQQqilZeNr7W+9uw3/ANjXUeItM0Pwf8OPD+lnLeMYLtpb9xu5ikXo7dNy7U+X/wCKauPvNAS+8ReHNRsQLjUILtP3fl79yfxIyjquP+Bfw159OMlJtjdm7s9vn+GvhHTvihZah4GtL29mSzj1V9OsY/OKzK/ONx/2l/3W/Iet/D34vaXba9faJYeHLq28TalcndpMqeSsO1P4sj5e7Ef7Vc/8OtH1P4bftD3EOpMuqQ6lpLPZz2aYV4y+/IXOFwQV6/8AoS1xfj34rTaD+0r4hutC01bnWTCkMf2kjbGI4V3nhupwy16SeoRWtzkP2hPiF4i1TxBo+g6kbKz/ALDMgEduckMPkx91cfKvSuM8EfBvWPi3oPjXxTcSzwaNo1jJLB50fyXJRC7Irdjgf3W+98235a938MfD/wAF/Ebxcni7UPt19p2lhpdVurh8xXNzJ9wIqfw5z/46rV3Xivxhp/grSPEvw8t7OS20260a4uNMdB8+ySJnct/sqzOPwC1StbXU0k9LHyv+zF8HNU+Ier6hper3McuieGbmGZ0OG86Gb51H3v4l+93X/eG2q/xt+JniT4a/EPxJ4S+Hus6jF4etTvSCxkZ1jTylZ+n907vm/hVa1P2d/h/8Qr74SeMG0WSxtNP8Q7kW9u5CGk2HbjjcwH3tvy0fss/EXT/hdrOpaNrekBddkupre+v7iYHYilQ8W3oQu0/N/vUWUJc63Mfhd3ueKxeJPDmqfD28g1PTTceKpN8w1aRyZd+/Kt97+H7u3/4qtS/+O3jfxT4d0vQLCS8vDpZWaAWWS6bV271UK397/wAertP2gviD8OrDSH8J+CNEiS3mcy3F6v3nU/eTnnb93/vmvDPBPjnUfAl9Pd6Y0UWoT27W5dxlRn+NV/vVySrVIz9TCTnKd5D9U8dar4qsY7nVdQur3yyzp50mEz67ad4f0ewufhv4l8R6yQspkEWnKHKSpIF3fd7/APAvvfd/hrm5rS5ub+30u3jeW4m3SyCGPoPmdztC/wC9XeeIfDh1jw3aeKP7E8rQtMuLexu5kA3SuFXduU7Sd3y/99VrUU5wvIuUtOU4G3vXmkTMflI/VmrU8eXWlPbeHv7ItJYdQhsimqSOflnk+Xa6Lu/3v7v3v+AjW8eW0/xB1DVPGehaANI0O3jhh8ookK+Yvyt0+9/n7q1wd1CWaOQfM4+UmvLaVN+8ZrRXZf0+2klTzY5CuOwNZ2v2kk9zG56j5crWzpthcW9q1zE48spwjd/+BVGkkdxODLlQe4/hrKKs7ji7O5SWxtE0oRSxriN1m81U+cY+8q16zN4A+HZ/Z413xneRGLxItw0VjDFdMHUOv7p2Xof9r5a86n0vdGZYN7Rp8x4ps0yarpAj/dzxDovUA13QmkrSGpcz1G+LZtMvvhx4T0/TEKaxbPNLqNxs7H7q7u/8O3b/AHWrz+81SRIHgSXa5ZQ7v6f/ABVd1c+G7e08Gaffx6pIusfanS6sCnyLBt+Qq3/Af/Hv9muN1rR441iuJIz5bybEfY23f/drWM7u/Q1i0tzqfhrqR0WW4KXf2MXI2TTLwzhdzKnFdJ4K8Tv4In1S4tI9s99JuNyhxLt/hUN25avPrC2JkXzNyAtt29K628+HPifQ/BujeMLuMvoWr3stpaj/AJa8Dcr7dv3W2tt6fdrKo9eZEyabYy81Z7jQb3SpjJBZXU4lkhU5aVlfcu71r6p+EupeFvipq0mueOX/ALOudL0dLTTVsH8mbehY7+OM4b733f6fKFjN9qP7yMo47v8AerstIvJJITbb1gwnPdcfw1xrEcktjGUrOyPUPjr4NtPiJbjxZo+ox6daaH4egaTfHvaS5Mjnyfq2773P3q+if+CemnaB4V+EOr6zeyWi65JdySytLhZljVPlAzyM/P0r4d/4T1Inks5buVon/dSpvwm3d91k7/Nt+9ViH4kXFgfsVtd3MBlyiRRlgr/5/vfw11UqkZSSe17goy503sffXxF1b4ceD/DHi/xxqOqw+J9b8Twm2ghcKTArL8qqv91Sq/N/sLt+bk+IeN/2nrjU/gppvgmxsd4SWNHmLfNLGj71Htzs/wC+a8n0Lw1F4u+HGo+IdT1fbDp6JMljcOxlmbcwfb83O3FWPgX4a8JeLdd1fV/Gt7/ZeiWlqzWcfmYlmct/Cu1v4f7vzf8AfNeg6yi/cRtLe6NH4m/G3xB8UrVLTxBcD7PBCFEHBZ8fxcf7teN3Gtpd3M8ECCWKAbdwP3eN1ewan4t8EJ8TrzWdR0q7n0zSrSG10rTpQx+0YLHfKx67d3v/AMCryf4geKk+IHirU9Xit47WeWMYtYI9myFPu/KP/Qq56sZTs2ytWi7YeLLSTw356JI0kqlXyM4C/wAS1m6N4ntNN1ZLme3W4ijfd5T4Kla5HS7mSLQrSeAlkbakgzhXy392rE1vGZEf5WJ6/wC7Xl1+WTsjGck3ZG9pXiq4uNbuI5AWgYswaI4w2flXb/u1Hq+pzzav9jt0KWxHmzMo+8f4V3f99VgIZdK+33AO2NgrgMPuY/8AZm3f+O1J4e1KXyZLkPueb50J/hFVCFoak3aWpv2QRZSAeV6q1dTJcxatCP8ASI4Cf4FHG6srQdHHiWzuJZ9Qi0uQFfnaPer/AN75dy1z/wDY93Yaxdxi532yv+7dt3IrJUVN3kzH2cZe8zuviRf+H9M8H+GINHthb6w4kS/ZXXax6qWwv8Rb5f8Avn5q828It/aWsXuT88EZ/wB1yP8AZq7eoZJTGTyR94tWdbzf2Pdme3QpK5GWzXUmoR5Yo3i+RaHo3hWSe9dHlP2W3jRvmYfMf9la3gU06WK4lc5Q7gv/ALNXn+m69dzXAEmI4y+1SK6iSXzv3cnz+YF+c/eDV5M1JSujilo9S7Y2x1bXbmTzPNSQbulejeBbJ7Wa9jt9Yfw5J9hmaG7jfy284cqrH+6y7h/3zXmEdvcaJegJOjJjcXQ1c1DUbu1s5ZYvMuto3lYgXwv8TcVlCq4TubU5pK5vfBCy/tXxdeHVpzdajqcLyiaX70swO5U9fmDMtey/tE+F9L8D/C74ba/oWmm1DS+a93GMYLrueN9q88j5W9FavAPDHiqPSryw1S3dYriFxLBN1w1ezaD8Vbr4k6OPB2vmK/04wyJbh0Ia2k/hI/4F+lexSrqpBub1Kleqj1fwd8VNav8AwPpmm2iWjzx3CSvbXsYVf76zK53fd2//ALVeI/Gn9qFfHXiJ5NR0S6W90mKXTp47XAV3392G77rLXOXPiHVLW2isnuJYD5HkzYOGQrx8tcRqWkx6ZrKaZoFvLPcXI81+S+5/9pvmNaUcfBv2ctzroS0SluWPCHiq5tIbh9Tkuk0LUZmml0zzjHF1XcrL93c3+0u35a574035t7zVPFOheHbvSPBV5MkNkXg2RCZUVW24XAVtu5vm+b+XQW2qR6Zrfh+9JS6JkhmIHyKXyu5fYZr6e/aruNE8S/s9aP4P0qS0t9RsU+131mQEKFIWO1l/22YbW/4FXqXUkdCd9j5J+GPiy4s5tMi+yzRyTHm2k2lZi38K/wC1XoWo20nifxFbWVnpkuh+JYZlQ2dxHs85s/L127D935v4a81/Z41XRPDXxM8Hah4oeW6s9Pu0ljgTby6spVWz/n+H+Kvqz9pXxw3jBbTxvbaVDp+j6Zq4sYbkfJeybo1bLL8wZc8rhh34/ippXQubUxvhRqQ8a/F+w0LxzDJZNDI6XMRk8uUOq4TkDpjuv3lavR/j54Q8HeHfi/4H0mWP7BpJtmZptNXNxcP9xInI+Y8ouG/28e9fMz+K4/FurXHiC2vJ18awXH2iaOSPy0kgiRRs477VX73zV1ngD4ixnxHd+ONTt/7XNxAyWloHI+x42tuRtrfd27f91mWmNnqXw0+I8vg268UP4SjN1capJttbuaMO9vDGX4I6Fsc+nqv92f45eLfEHwg13w/4s0zXri/8T65Ylr8SIqptwuzYqrwvysP+ArXj1mur6d4S1z4gaZrNk8c169xcaYseUTzH2sy+jbmX/K1g+LPjJrfirxJo0viF1zaoluFeRSjp6r6tu/vUJqwtLaHs9h+zj4ptdW0r4h+MLA+Kku421O7sbblw7jePND7V+Xd93cf4q+cdV8RPqHi3UZbO5l0bQDfytbwoNjQITnK49q+8Pgvo2o+JrC4tNO8VXCabNYJIET5tpb5Xhbfn8GX1rwL9tz4eeF/CPxT0PU7czH+1AzalbW0nyxbAFXaf/Ql/ur23VEk0YtK9zwR3g8RWFzBDqhvLeF9nmdWKbvmP3d27H975vmr6C0n44aNYfBq38D6NpS39/JBLDfS3I2RHfu3fU/NXjXgz4feHtKGp65f3cstvf6bePAkEmFtbmJV5dRt+bHO1t3/j1ZNpLpx8BWV3ZXD/ANoX8zLO78+S3TdtrBT1b3IjNNtmD8N9Ev8AWvHOlWFnAyW8l1Dp7mbtK/8AL+L5v9mvZf2gtTvfD+o+JvhNdR20Oj6bdRXdqIt2796m/wC8W+7lm3bf4qq+Htb8G/BnTb2C0u31zVNXsre4hvzH/pFncxFvmZvmVBu2n5W+6v8Aumue+LGsp8Wvije+LLaQWdnfCND9sf8Ae8Iqsdo3f3aTfuOUiU23dnOWs8S/YLS7t3ZI03hfl+Yem71+bNe/62/hfx58N9Qk0awttDube3SENFNhryHDbkZT1Ksqnu3y15GfDEfkxW8pjuFA2gxvvVv/AGatEaHPZwIu8W9uOqucLXgqvGN00ZtuTLGla/Fd+FNP0u8txm1JZLiPj/e+Xvuaop7i3fKxHah+YdqyLq+0+Gcxi9iaf+4DVeOQw3Tg4vIJIzsZDhkf+H6149RzqSstjJ6uzL5ijQlg4bP4VXNsJsneUc/L8vpTNKR5YXE6K06Octj5quNsbIA3Edv7tYuDg7mTXK9DHu9DvNH1bz9Hu5JQ21ZlmOFPy/8AxVe4+C/iFaeNPAF78PLw/wBnRahdwtPIvzspBXdtXvu2r83/AI7XnVlpgewu7h5DFOqBY4zwrn/arlodUt7CadiktrcM+8Z42v8A7PpXs4LE8j97VHTSlrqWfiv4w0Tw34tu7RLh73T9MRIUmh+dxuPypztXbndWXZ+OY9b0uefT49gh+QcZZTVvU/CvhzxHo97cahAbjVJHTnLor85bo3/oWam0ew0ywh3IEgjHylAerV0VpRb5kiqqXQ7L4L+Hj8Tb25eXzoNPtIfNupkHz49Oe/8AF/u11/w01vUJfhz41trnXIbeSExWlvp2/D3Eqt8vy7skL838P+1/BXDeF9ek0yfytPuJoDPuX/RvvOu35s7e22vTv2dD4d0fx9PqniBLW4sLkfKbmJX2MqttIrrwtVaRT1OCKakmfRWl/BnRdO07whq3iq2n1LVNOt5Lu9v5p/kj2JuCvnqFLfL06fhX5jeNPFGsfGP42eJdVsrCTUrSW7kWNY+Wihib5fl/3dtfW37XPx0n0SW/0XwXqZh8O6rYi1ulZSLeMtuR9oK/L8u3/wAeNYX7EX7O9p4luvEF/qGqzw6TaYiiFowhkuXZf3j7/vBR/wCzdeK9qbUYq2rPW51C0X1IPgN45vfiLo/hzwXBBE0GjzPfQbzsbeqShV3f7TMTt/2a4TUrXSrS61FH+1abra3Un2hZmypYs3yOvb/eWui/aW8J6X+y38Y9B1LwnqE8emanD5rv9qEjwzbmD7j6N8p3N/eb+7WP4ls4vEX/ABPJDb3Ul9++e4Z13Mv+1/6DtrxMxUvZXJnZrTQ5/VdDufCt45MH+kRR7wP94ZxWpbalPYJp1xdxCyu4U3vEnHznlS1UbTVTBNsuonUgI8e4Y+X8f+A1H4w16XxPqn2wjyniRUIQY37fu18i4tpvqc8VFu7HfEPXNR8W6BHpB1G4TSzJ5ptkkbZu/wBlfu/xVy+lmPTrmDz5Zooz8glT+L/ZZjVqzmubqx129+1w2selW/nCCaPe04P3vm7fw/8AfVR6HNHrejxXFxho5H81Ex/s1ft6tRKM+hE2mrM1rPUL170oYkazxtLf3/8AgNbmoRRW0x8iIwRt/B/c/wBlqzrZy08aPhIk+UbakuJR5s/yFim7Kmtoc3Q5mrbFa8vLv93BZmOJIyfm2fN9Vq/c+K9X0vTG83TrG4Gw7Lh4cOrfh8v/AH1urFRwlj50sgYmTaCp+f8A75rl/iFrF9Ho9x/Z94ElVCqLjLH5f/Qc/wDoVdcZczUJdTopx5tGdn4Y8RXEPhe/1EgXUku5edpZH/umq6639u0hI9Zt1/veX1UVwvwy1u5ntZzeH7PcNGWmtjwsihvlZfX+9WxNrP8Ap8V/fg3FnEPK8splRVSoxp1LPY6uRRepzXim/kvbwRadc7rQZ35H/fK1Y0OwuILJDZxSNfxSBY9o+clvm+X/AGqSTQLnVLzUJbGWK1hl+aFGdvu+ldLoPj3XPA0cWn39nBazlFWO/jgEmQf9vbW9VJx5KTJcbu0TM8N3I1/VY4Luwn1K5mkMQsraNg8jfw7V/Wr174Jl8P8AjqTQrzTJtG1SPC/ZbudJNoLfKd4/ytTWGrizKXttOLe7t2WWOdBhkbr8vpWdqeqah4u8WXPii7vPtt3fxopudmGIQKi/8Cwv8NZRjek5SdrGkorlOo/sq78M6wI7yKKK7tXOwxurqfl+97f+hLXt3w//AGob74a6JAtrB9pEYeKR33EY/h+T615da3NprbiXUIdk5AXz4uWdv4mZah1TwdeaJ4Q1HX7K4kuLC3uE85ZgDlD3XH92owmNdKb5Vc5Ypxd4ieJHln8VSeMNYnTVv7XneWNQdn2dztZm29P4l2/981g3Wrx3epXs7grHN8hUd8V1fhh7/W7qKwt9Lm1K4Yf6i1hM24fe3L8vHC/8BrB8JfBnUfioPGOu2YbTdNsM+Tb3O7tuZ9zduFr34VJ4tWmrHXGtyKzMua8ubSCNI7cS27HbAkcGZXz8q7fx/u16J8N/gwItP1jxJrnn2cWnwqkls6eXLE7JuX5D83+7u+9XWaT4M1rxP8NIvGtg48/S7pfLtnt8KhG1vlb/AHtv+78tebXPxm1y+1jWri6kl33MKQ3dvxtfYGC/3R8vzL/8TVRoKk7Ml2acmHwM+F/iP42+JpZ9P03zre1zd3TmXyE+/nah2ty3akvPCuoa9+0jcxafYyzSLPJCLIuu+Nol+aJstjP+1u+9X0r+wN4otbXTNQsYrV47a5l/4+nG1WdVY7Q3Q7en4qa8o+E+p3n/AA1X411O0t7ieG31ieZ1ggMkqrmVW6f7zN/vba7vcilIwUHJKVyr8RfEPivxD8P9Vij8NXsHhmMI/wBp8s7Q6fJlW3YPzbt23/7Ks3XfC+p+LvG3hK2uTFok8WhedcW1rblEjA3uqf7H3fmZv71e2fGP9oOw03whoOiadb3OraU8ry6k91b4W5QuzFMHjbu/2v4dtcP4q+LPh/UvCviXV/D8M1lf3VpHFM9y4DJEPlVIfX/a2/w1End2Ro1pa+py/wAH/ijf2NvqGleH9HTVL/UrryrWNf8AWplNrOF2/db/ANlrS+P8celTeA9OkuYJ9ftLSS31K0SMI9s33lBUf7W7a38S7WWuw+HnxV0m58Y3Wo6H4e+y+IpIbLTbKaC3Jt4/nYyuzbv7v3f91R93dWL+154as/BfxX0ZYYrltR1O1aa+vLk5W5fs644X7rLtXb91a1jsdFJytqeX3/2i78L6jZojNJc27wiOMZbJ+7WpYfDHXfhS3gzUPFsUFlaX024Inz+UF2lldTxuZc7f91q0/BevaR4Y1Wz1DWAWtxIjOIhkkf7K1f8A2mfiJ4h/aJ1fSIvC3hLUX0bSEa4LJAT5n+221eB8v/j1RUi5LQJanmv7SfiW08afEiS30eRn0eNI7qNVBjiEzLtc7fVv/iv71c34b0qC9tksowZyCVdU5bPpW5428Jahe/C608atqETTzaj9iuIIYfnhyrfL97k/KpXpXs+h/DPTPh54M+Hd/ZWdzFPrInW7v7tyM/LlH2nj+L5W/i2/7Vck4ScdTncudWR5BodqmiH7XbWcPmWMm3yZ4/lD/wC0vy1hatGLzUtTvWIV7qczCJeFTP3h/wB9VYvbv7Vrl/LbXCy28snE/wDz2/2l/wBmsfW5bxLj7PbxlUb53kYfe/3a+empKdhKLL+lTKkM8BIXzCvX71eq/DHxz/whM0YKQ/ZLVJpRc20YDs7r/G3flm/yteASRXNu+JZzOX+ZAOFC16N8KJr2HUIDqMcU+mXSFXR03L/s104edpNsUUnPQqfEX4ry/ErVbbV767ka5tYWt7dG27jExz87dz/31XIXH/E3aMWcc/mwvv8A3e3crDnK1S8XQvD4u1vTxb7Ugu3+yzEdUZ22jd/s1b8HazP4d1J0kgD5O6aF/vMPutXpVJOpqtDpvfc0rnUL3xAkRvYrieUNvL5zuWvTvHfxFu/EPhvRPD2jyvp+kfZRFPGdknlYOFbdt3bsKv8A3zXC3t/Gm9IndrOb5oZIh8wH+1WZp2qBNVgiyFEgK5PY153tpQvBo5lpPU0brQNNtG8uNFuhHlUadMsdy9WB4z/tViJptm2q/ZEjVRBtBQ1buLl7G5led/K8p94Gao68XhuLS4jO2ed1d8/3aihUamrs65JNHoHxF1uLwLoWjWmiW9jBH4g0t4b6Jh5jq4437hyOH+791W3V5r4c0QXEunW8QGxSN64rR8WxHXtNsLuTG+AFEdT0B27vl/4D/wCPVY8E6VEmnXd+LtXkGF8tj8xr0q9eMVeO5zT7I9I+M2hRfDPwd4e06B7ae61t/tE/lgOy7PusrfRlWvJ7nTLyZ1IdrMfe3sO1dvr5s4U0e8vY4Zbw7/LRp8rs/wBpen92t7xpeaRp+h6E9vrdlrN3czO89tDHlIotvysrdv7rK33t3y/drlTlPWwNWR49JKNN1AbLlJUL7Q+3C1678P8A4heIfDjaRb6VrcWkmGfeZtmF3M3zt/n/AHa8l8YSwa54suZ7K0FnbO6PHbQhdi7UVWwvZW25/wCBVe0iee81Xyp4zEg/1fHQ12Qr8i8xqSgrnV/E/WX1LxV4j1PU7kavqD36P9rXG25RUXHT+H5fur92oNb1bRtT8O6Zr9lYXNrrEMmy4mkky0h6fL/n/Z+avW7P9nTw9d/CLU/Gd94tlvZ7SCVns4An31Ztm1eo3fL96vFP+EfvbfUjIhmSAJskspo8Yf8AiLf/ABS0VbTfPJDbW7R3Wtav4o8fjSLO/wBXNrp4O0XN/I2xMDdv927ferl/BnifVbXxRfaRpF5PdS27zRGaP7jhf9k/xMPmqgtzcNbJF++gQFlG9D8tS6N4I1mO31HUdClMskMb3MzxTiFguGZtvf8AvfdrljVkpczJu0+Y0rbWNO1KwvZZbO6gv4vuOJAUJ/iJ7isj4UzaXqt5bW/iG7uItIF79okiQb1bDNzt/wB1vvVjaXYyHwfc6rbSRJaQCNCmfnky6p8q/wB35lrpfh94F0LxF4ntE8QXkthpiht7RTeWrfL/ABt/drpUnVk+Y6U+Zi+PvEehWvjy9g0ZA2lzXB+y+WNnyhVLFV7L/n/ZrjfFV/Ok7z2aG6SN+Bj7w/3f71dBcwWbTaqbYSS2Fs8yQSTffKKcA/8AjtUfCsJl8OC5lSNpJS7Of7o/hrlnTjCbcUazlaNh/hy9nm024u7mKSKNEZymMttWuf07VU1i+uJHkdYi/wAig4rrdVuHstJzH8oxtIA+/XJaVbo8jkpH5rzLgjjaKxnLRto420lc6yFptMt8wTsspBy+ezdqx5tUs9CFk8km+WeNnRCcvx96t3UrOSPTYjAgaRyruznHyeq+tadn8MfF/wAYdQ0+z0jTIU0vSLd3lvxGqKE+Zvmx3+9/D81LD0XN8yMbu90U73XjraWbphLeOFU3L94/WrC6Pc6RqOlzyGHZfJvh2Hd09fT71M07wNqd5cnSLSJbh4t6jY/zHb97+H/Zasqy064lvr37RqDW8lrjy4Fh++f96itTalcq9zU8VWuuTXlo+lxSXUvmbBEOwb+Kuo+F+nafdfEKDSvFEr2BjcNNHN8nyde9c0moyu6OMKU6+/vVrQ/Aer+LtdkudItLm/1OQ+a7RDLKrfeau+i2rNj1vfoeyfEPx5qFz8S307wXPJrd3FIr29zYoxeN9u1l92/2vu/NXtXwSmg8Ia1N4g+I2kX2ma1dyf6PfX8Y8qL3wv3Gb6f+hVxnwh+I/h74Z6Aum+HPA11f+OJC0JDoXfzUHO5vvBfvH5ayvEnwP+OvxY1CHUtYurbSo53LwW13PjYfQIN2OP71exFtI2Vkro+1ZPF/h66EcqXlveuV+XyR5pwfpXxd+3N8H9J8P3+kfETRLIIl3J9nuxENibyPkf2+7/47XCHTviL4K8RiCDUbFr+2+Q3Ntc/KP7pXC+laPxJuvij458ACx1SSTW9BikM01xblSg2N/FlssqsPm/3aHKyd9zVO61OQ+EnxG1nwfrUWp6bfS2gWMrKkfzbv73y19V+F71PiJdaN4hsfEk+gWi27w6jqAT7P853cZO1PmYn5l/2f4q+HfDq3CJcRWZ88xfMm37zV718Hn0LW9O1HRPFvifU7LTrULNDaK+IpHbdu2rtY9f4VqadRTRMXue0aj4Y+F83jY3d34tv7q8soElGo/bDODNlvusozvG3O0Z+9XMWthean8b9HfxXc63q9mDMmnedA8LyAdGVflI3Mq/8Ajv8Ad+XvPAH7Pfh/UNI0nxFoGsz6fqLKk+6FvPjWRWyPlfnt0au10LwLquqeOP7Z1/XU1G50xWtoEt4VTy87X3Djrzzx7fw1pFCvI+WvjT8EPF2m+N7vxBdwW8Olare/ZbFPOWSVMj90rL9EG6pvFvw9g8By2+harrMPiqe0AuBon2SV1V2DbhwzY+Vt38X97bX1h450TT/EXxA8LWmpgzQW7STx2/zANJsbDcemBXIfFz4ZNP4/8I6h4aiWw1GZpoZ5I/lDIoB/kXqHShLdCcE9z4S8Yzp4j1LUIHtJNL8oY+wYKNbe3u3+1XH6fpAuYTbwSytPG7I/nc45/vV9dftmeD7DwjongOz0awhsNb1G5lW6uoUG+TCJvLsF55brXzsnh4eCNeu9GS3nuJ8+cJFhL+Z3/wDZt3/Aq8uvR5XeISi7WRhTJZeH/wDWXIWVOuwdD/jVOPWIzK89ney2+fmLH+IejLWV4nJubx7hBuEp3ovX5WqDR9EvNQnt7e2jM93L9xOu3/arnVLTUw5OQ7vSPEr6WLe/tkhnvLV/NjmKKe21utTazpfi2/mvPEOr6AdK0+5n5njQCIE/d4HRf9pvvbqwtNtZbPV57aTULSURv5MiKV2q38S7q7FNI1/xJ4MuYLDV7a6xdog0eWc7n3N7tgfwn/vr+7VRi9ugnJvY4vW9UvIWt9MsLQT5PmupjBRh935q0Pht4M1v4o+Kn03TP7P02WEGVw87D7u3cq/K395a37TVtR0mDxB4UjspG1WbFqfLQF0foyq3+fvV1nw/8OeMfgV8N9d8bz6Zp6CWf7IbbUrc+c+4MFZPmz825l/2l/76qo0VIycW5HB/Ee8R9KttEvLm+urixuGijSWYtFEg3Bxt7Nu+X/gO2uSnPh201KwSK0+wjZ+9h+1EpM395fT+L+Ktm/0nTNN0S41XW3u5fE88zNP50iiL5mY4Vev/AAGvQvhz+y5qvxL8G33iOWz0WLS1geWMT3csNxDwSH+VGXtVrCu1zq5FazPHNcewfU/+Jd9oijcbSkkm9UK/3au2Fsby0nnt3CNDtycfM1ee6ZqL6dCAXMoDsm/n5wp+XrXbeFbq31K2udsskFwfuf3X9mrmqxnG3KZ1E1Y9A0S+N1ZeY8sbGQbPIY/Px/s+laGkeGfCmpwaxqGr6vPptxbR7obZQCkxx/D3z/n/AHfN/DeqlNavN7+ULdNpZ+FzV/w7dan4k1u5SO0ubiJPl2W1uztn/awtc0oSvdji7uxnRWkup6sRFE/lR7WTNbU3iHTvDmt2Ed/pi3sR+WWEvsYYqK+mubLXPK8k25jzlSNjAq392sP+whqWsPxveRxtL/NzXIoupJJ7DcZWsekXnxCs/Ek0ulaVbpp1ltXMMJz935ly3+9Wd4o0m70OwW8g1ELLMm5I2+8P4apatpSeAjbPJgvcj7+B97/4muT1y/Oua3HIbh1ESLhFNW6PI+xcZNKxJ4cs7ny7i51Nz5skjSkuc5/ztrN1q8gkk8xIw20/IXP3a7G2057+yij81UL/AChnP8Nc1d2Dw397a3Fnb3UcJKibG9T/AMBP8VJJN3sVJ825BDrN5aw28sUjLJE+cITxW3q72+qWYkjt/s94Tun8kYR+Oflrn0mlsnMpi2p32itnw2sU7/aBP5UciFznhd1ZONldIyUXqixpFgl3bQRkhJXP3H/zxXT6tdfbY7fT7aRYFjTY7kfLu/i+WsOWO2ESCKcbsbd9Ot7OVZQfMDxgL8yn+KsI1Nbszk7aGoLceGZUs0v478+WJd+P0rovGTy3ljZ6vFAGe6VUKBf4fmz/AN81xesPJZzQH7PG7uA+XPzLUcXxVudDsyjzmW4G5I0Awqse3HSsqsZVGpJm8Iq1xbe1lutZjitHNuZONx5Uf3mq5bLpGi69JbayhukBx5iDe3/7VcppVt4p8Vx3msW1g8GnQvsdyMbOP4VXrt21DJpjwoLi5uDcYGS57+9RKm5aSYXTPZtel0bwXBHqlpeNcWEtuzJGm0Orf3V/8drjrbxzceIrKSykswkgdZUcnvjG3d/wKsCw1nTdZ8jT9RiluImw4ET7PlDfN1r6b+G/wW0vxz4jgk0OIWujW8KNMbicea7/AMIVO3+9XpYbDNL3iZTckoo8jtPGeoWtxcQXsb/azAYXW5+dwrLj7xrl4rb7Vc7AXXB27WH3q7n4r6Xeabr8V/8AYDO8UixOjIw3J/e9cMvzL/stVaz8PanrOoJJpWnXF7FsLukCb3Rf91eTt/2autCUna5Mm4pXNLwv4LfxHcxWMctt5gHmosknl5x/Crf3q0tT0fRL/U7Q6VHfWsksiRTRiQSbP7xVf++vl/iqTwtHp/hvx1o1nrL/AGqG5ZVmiePHkNu/iU8/3q9K0X4ZXnwu8WT67e+GLy+8LofOjnnmRniT8GbK/wDj23+GujD4XVXRzKM5u6OS1Dwn4lsNTu7fT9EvX0e2AWS5vePlx827CsP73pV2fxtoXh6z0saNpkkFy0J+3yXYEiMCPu7Tuyc7fm/u1794s/aI8M3GhzQaFLDeSzwt5vmZCJuX7vHc18qaf4qs7+S7vrA29vFvKpGU+Zf7xX0/+yrpxFBUldG7Sp6dTqfCNzf3kh0rw4E+06p8mXQbV3fVf9qrfjH4WT+ENU0iXxvZLfSy3CP51nK0m9E2q3+106VW+Edxpp8d6fNLqM8McEoRzBtCg4yCv47T/wABr2fx78QbP4ieH9T0qR7XSbhLdp7K+mj/AHx2v1RW/vKrL/wLNdWFuo3FSjdczZ8+fFr4HaP4z1rxHrHhfxDb6X4ctLIS3dpDI32htqsW+R14X/4n+GvmC1nj+G+tSxWd2ZY1Ilt5pQI8t6/726vpTwzpN/8AFS1u7Q2Ml5qEkO2Z4xswo7u3935fu/7X3a1Pg9+yx4Z8X+O5rfVrqLW4o0Z2juCHUD+6nRv5fdrvpvn1Zcm2ro8q8VanqH7TXjzw1Z2ltFZyWtr5NxJGc7vmUn/9n/ar7F8J/sk+CdN0zT7XVtVvjerw8AmEKOfTaVrqvCP7N/hD4P6laaj4bsmjvfPUF7l98ap/d/2f9n3r0/xB4oh0uGO2ZIXv7kfuLaWQbH9yfSqjD7Uh0aUruUzip9B+HXwZjtGXQo7WXG+OSGAzSnb3LHmvmf8AaN+LU3ia2vL2x1MxSwx/Z7S1t4xtwx+YO7c5/ib/AHVrL+O3ivVvCnjODw14j1WbxHbNbm4jgjm8hEXLLtZ+u35K4S20bQ/ElnPcWmqW2ifZ4yyWrQPMr4Gfv7s5/wDHqipXVOOmrLnpoiTQPiLrNh4bt7C91iTTojAXLJCS5b/f+YiuK8efFTzPh/aeELJI7fTxuW4If/XA/d3f8Cql4o8QXMlpBZeZvEOccfKv96uEeKRgHe0W6SSRU2P9w/N/FWNCV05zWpcLJXZl21sbiVJnC3BB2houVWuwFlbvskNvCxAHzt96uw1y1068s9Hk0jwva+HkkjdC8OBFcPuwu7H8W5WrD8deBdR8F3mmadqF3bPe30Hnp9nOVXn+KuOupVpWRjUTkzJv9Ktr7SdR8qWK3nht2dBg/P8A7v8AD1rF8KaVHapESuxxtWaT+Jv97/x6tTXrVNO8qC2uJpwUHmbx8qn/AHqrJpkq2dy9vIYpRHuG5DtY1UKclGyZXQ7mCZLfVLC2s70W4bdK82TtVv4enIq5c+FdXXxP/aD3L6pc3EZmeeN97MBy26uG8PXEl0YIrgiC4MYZ0b+7nbn3r1j4W2MupajqAj1BbPNrLDby3KNtZ8Z3Ke/Tb8v96sakZpWizPmadjnNH8YnTNdjvLNQ7plJYy+N4r6gh00/E7wWj6ZbQWWjwiG4uJg674Tsy3Vv9pv733a+Mk8JX9vaPqYvLSe3tJzEURsS/XbXovwnvYprCfRNZv8AVrDQNUkDyNp8+ET733l/2v8Avn/x2uii/Zw9/ccXZtM+jPAH7RNv4XS/8OaZfHW4I0K288rmNgemd23adv8As/e+Wud8MfBW68X38ep6lFPqWnTFoppdKuP9LU5b7wb5euPX5a5X4aeDNC1jx3eWlnJMmhRzrbWs05BlYfxPxt7t8tfSl/8As36D4PitdY0LV9TgmtpUYt9q5KltpwyKD/Ea9OLckmbv3oaHN6Jpfh34GeJ7q20a01S0nW23SXOoNu3YbPRPvK20/N/vcV7D8NfixafEa0ga2iaKcZ80E8LivNfFvwpc/EGKd5NW1ixu7TM13BL5k0KZx33bu3/fPFdf8HPCeieG9f1mDRp7q6ijCHzrnglm+9xtWtI3WjJhKSfKz2Giq1zOLWEyMHIUfwIXP5Cqel69Y61A8tpOJQp2sCCCD9DTOo0ndY1LMQqjqTXPXnjG2sbqGOS2ult5CoN7JEUhXPT5jXRcNg9awvFusW2h6HPdXVsbuH7vlYGCT6k8Ae9AHzr+1j4bufGPifwhb6XqVs95cNLbJZxjexX5WJbHb7v5+2a9Ig+HVv4Q8DwWdpBYw+IbW0Oz+z28gyy4+/8A3vvfN+nZa8E1DxN8RPEvxgNxpNgDeWH7qFYX+SONgON33Txj/K123jf4N+O9fEfiTUtUglv2Vd9oqBXhHYK44pOTWxg1qct4X1i++EV7JqU0k02oXr5dMh/mJbIOfr/47X0N4I8carqWjx3+raWYftRRbcQ3EUm78m4+mK+b/ixqGn3nwrNtLBef2vaXcMUzyw7WH3/l3D+Ffm/8dWqXwL+I1z4T8WWFjfahb32nyMfJa7+XyHIxnd+P+dtKnO65WC0fKfQ3jH4aWb2Ou69r8j6lcC3klDRM0ZgwnG0Bvmxx19K5PwTrFn4M8M6NZeLNV/sifVonlgvLW4Eb7V2/fY9PvCpP2gPixqXhPSZ9EuIrOGPWLZolmhk85kVhhsD5exb8uK5/wt8BfBeq+B49W1S4XxHqgtX8mK7uzGqYVsDbu/yKUnyq5Ulrc8t8beCb/VtSNzph83TI1eVJrmcOxiVmZdzDj7vy14T4yu01LXU8yUSiH5YwPur/AJWux+3ajJpGv2ej3CWFqXe3CdON3v8AeZttee20Ny1vEZ0/fng+aRu3VjC7d0y00ze0y21HUDbWOm2TXlzKdoiT7xr7T+HXw5XwJ4IsINZ8PpeaPdiMyRM2Xgc7tpb/AL6x+K96+Y/hF4X8Pa5qGoXmp67quk39oiNCbMKYtzfd3Lt9V/8AHa9G8d/EjxPo/wAJo7zVNblhsEKLAYnU+c6Pwu77y42lh/u1tJ66kS1PbtQ1p/gjYCCzuofsGrsX02ymLO8LY3Mu7+78y/Mf/r18o/HGTxL4t+L+mDxZcwau0EH7i20xm2QrnPzAAMG71Lrvx/u/E6Xuo3sFtrmrxQeTY3rlkWFCrbjs+Ufxfe2j/drhPDy6wI59bs7TVdbvJcNcXNtbkpG38Kbh0rnqPm91MxlK7Wp0i6DZ6z42jOj+F7vTdOsEeK9uY5HmR2O3+D7oZdrf99V19n4DifxUb3QviBpfhyeM70hmkYTLjs33ayvhj4wt/Dtlez3PiDVdGvTJufTZrFp0lONzfw7lP/2P4cj4gS8+IXifU9V8PpJ9rZvNmtjw7nO77v6f8BriUFCV2ZNctrnrGrfCT4mfFTUZdXTxhoPiCW1gKJ9nvi6oP9lQmBu20vwX/Z78d6HZw+JpBpclkHe78qSdgxxnP8PtXDfD1vFeoz3qWWmXaXdqB59s8ghfjs2WX/x3+9X0D4s+Nmot8IbXTfDHhvUGuXtfJu50gYxW42/OAy/xV0UlFe8pFU01rc8g+L3ijQfEmqfb4NEu/EGuS24V5kuHSK3CjHb5Rxz92vO7h9T1ixeDQrLVnshDtkmSJ5Ih/vON3+VrvPgf4M0P4hXUml3cl3per3JTyXMxRZf7x2j/AIF/wKvon4uafoXwG+E0tv4dSPTNUu8WkDLy87Hh3bPpu3bux21r7NVHcdRyktDxb4M/CXxTf+Dbq80O+Hlv/wAsmdSr8btu70+avVfhn8frLQ/DVn4dYWzatE5hjWSXyk35/jbaRjP8XFYPwJ+EPhTWvDz2t74ku7qctzaRziGM88rtYHd93PH978vofw98M/C3gyxEdrpFhFGi5e4khTfx3ZjWkeaMtSqalY+fPjj8TfFN0i+G7q+s7GGTaZptKDv52T9wFv5V6R8DNN1TTPh0YGura6t0kZUBXa+7P8X44/l2ryX4yfF1LT4i2V74U07fptpF9nm1BbLdDM7N90ZX8MrycVGPBvxUvbL/AISX7LBdWLt5r6VGPIYp3+Tav/jrUN3dy21F6nb3fw9ZfiFoMPi3xFJfTvE7xQ20hR4VU/KM/wC83b+61btzqVn4A8UIy+FNWuoJABFdTpucuO6v1H0r580T4jGbxwNde0az8lxEbZn+ZAPvL81fXXhHxXpXxY0GVI23mFhvMZxhx0NOLbXusiDu7m5oGtDxOIJhYXNosI3Hz+zenvWvqUlpY2E890Vit1G+RyKlsLZLOzjij+6gx9a474uymHwpGT/qDewLN/ubv/1VsdKRz3xK+Jmo6NZ6NFpOyLUdXl2WsMib5Nn985+Uclf8iu98JaXPpGkW9ve3H2m9I8yaXplj/wDrrmfDHhNNY8U3PinUYgXX/RtNicZ8mEd/+Bc13TEG+jXniNj+q1RKTbuTPCjK42j5vvcdayh4ehtY5G00mwmb5tycgn3BrUuZxbRmRvujrVYS3E0RMMXl+jz/APxI/wDrVJdixayM8SiT/WDhvrU9eM/Ec+JfAtlc+JR4o3orKptfs+E5OOm7tXYfC3xPfeKfDUd7qEsc8j4ZZIU2KQaBX1sdtRRRQUFFFFABRRRQAUUUUAFFFFABRRRQAUUUUAFFFFABRRRQAUUUUAFFFFABRRRQAUUUUAFFFc7eeKJLSQ40q8ngB2iZE+99F60AdFUF1jyJMyCLIxvPai0n+1W8cuxo94zsfqK8b+J3neJvGWmaPaateGISfv47dMRwjHTP8bt/47+NC1A9alms9C07exWC2iHb/PNN0TU/7ZsVujC0KsSFV/vYrJ1T7F4W0SNbwS3ttEm1943Z92q7oWuJqlvFJDYzWtq4/du4Cg/hTsBQ+IeqppGgrMYPtExnQQwgZ3v2qlpulRatdWepa1eNLfMuIbQ4CR/8Bx96uputLgvbu3nmG/yM7EPTJ704abANQ+07B5u3bSA474ua7DpHgu5hjtmv7q5xDBZQjJmY9vpXyf430vx1aXMFx47vm0iwm3G10+2feqj+6yIrYGMV9k6rpEF1rdvf/K01mN+ZD8kfqfrivnL4nara/EXVNR1LU7u8j8OaRG0Y+wRMizMG3Nuf+Hpn3qW7Art2OGvPjl4E+GnhVNK07Q5LzWXO4yXcOPn/AL33W/753f8AfVeW/FL46+JPiHYWh1mJbXT4SGjRGCof9r7ua4W80DWPFGp3lzomi3H2YlljMrl2CbvlDt67a5a68M63Drkel3GmStqu9cR7Om7+76fxf3aXoJxsrnR6N4/k0eK5ii/0OKVNruEBbr/DXovgD42+HrDUVN3oCazLB8sNpNb+YrH5fn5XA/SsTwZ8MbPQ9eSLxhqENqfLWX7LDvkmX/eCrx/DU/jDxnZaNrD2nhfS7S106TCJdyWi+a6r1fcV3n73y7qpPuY8qex6lqvj/wAUfFrU0vbjw0U0y0T9yIoMRI38W75eT/wL/vmvQY/i5Z/CXT7HTNKuBrGu3Lbbm3txsVPmduMrj+L8NteWeEX8Z/FvQ7PTrDU5tL0OHcjypIY12r8uOP8Ad2//AGNa3jLxT8L/AIMaI+n29vD4g8UmMrJczSNI2/b/AHu3P92rWjuFlsj6X8H+JtY+JaWssrWulQRbZZEQbpn9vQYr0yDUbWJmt1l3vFw3+zXxZ8B7nxD4p06e4EkNu8ce93ZyFVs7fu/9819H+F5D4J0WI3Nrd6tK5Z3nii2J8x9+v/2NbS5XqhK97HodzOPKklyI0HcnFZDXdxHCPsUkKSE7nmmDEbf9kVW06zuNfkfULkG3JG1I852L/wDFVeTTRaRuhjNy7/8APXmsi/U5HU3s/EF0lveSXetSodr7IN8Mf+6qr1/3q6jwzoEFtAXksmiH/LOOVMbf+A1t2tp9lQbSi/7i4q5IT5Zxye1IrdWPyP8ACPiHTPEETi5vXs4yGy08bB+OzKK5XxPf/abpzbSlrQEqJDkZA/uqa5vW7mOPzFtwYHxwy9qo22rO8LpKS4HXI618hOpBxVmRf2esdibUp0ltpERRv2fJ/tNXO3FpcXCAGUq4/iX+Ku5s9De+tvMcbAf4nrDu7GS2k2LhyDyuPmrjpYbneqMVK+5zWtwSWumoZMs+N3Hf/dWtbwWySJKip5rgdM45O7arN/n7taCxS3KpJeAKF2qBj+FajsMWVy0iRbd7bSV+9hf/ANqvTnRgorlRbty6DtaTUIICfs+2SL5Qq/x/7W6sfS/E9xaXDmdwpD/+O17DokF/4o2WdnbfaFkG58Bdvy/3mrl9a+HVpNdGMloZA5V1z8pP91qwjBJ2Y07qzO48M/HjV7fS47aOW2e3jjCJvjTci/3l9T/vZrgPGb29y4vbeRVO9mMads1XPgM6FDGUt5Wz/Hj5TWHq+j6htcBHVM7g1dEacW7MqkkpXuT2cjk789K3NNvks8OcvjnEnO6uT0y+EYdB8w+6T/erbs0+1yFAQx+7j+7WFSkpGko8250EfieI3McYfY7npu7V9JfCTwx4a1rwZd6p4o0+W6QDbDDGc7fm6/XG2vk2z0159SSJAGcvtOT9wV9DfB/WrDwvcxafqdxIun3UifakB+Vf8PurXVR5aUbMwqe5G5yfiHTzoOtP/ZjypZZZo0ZzuQZ+X5v92sLUfFH9pYilIicfKPujPvXqXxJfRL29uLvQ4Ht7SYBRHI+Wz/E3+zXhesRbLkkg7w/UV5WKxUVUcEUqkOXmJb+4ls3Tlmz2U/w1zd/cIt+DHt8wHcVHb+9XWRacl7bYJOQOCfmrIuNERJn3vuPYEdK8uMIRm5N6Di1uzU0Sxn1xJIonCyuOFY43VmalYXtlCD5ZZB/Ggz/vbfWiDUxbO4j+Ug8VPb+KHSXMiByvrytc86VF6rRnI4tPmQz7dGLdP4D91s8Vn3Kozkcr6tV68miuV80gZB3bRxtqrGon4dCuP++q66GHg9WON3csaIsbXKDzlSTPC5+Wu2m8Qy6bbG3uYN8WOMfxV5/ceHrtMSRxl0+9uQcha0NM1LUXEVlPa/uJP9XK24s//Attd8snhXSnHcaptkk2vTpv8v8A1THcQf4f7tRt4pNyUgJRIwONldzrfwf13StNOoyRW32SSHeFiLF/1X/P/fVeGXFtcabOY55P3qnbJt4XdWFTCVKSSEqcpJtHsHhLTNO8Q3kVnMIvPf5Umb71ffnwN+Cth8KtKsNae5jvzdbWCmPCRbh/D71+ZXg6a5h1G2uEuPK8mTcGHv2r9H/2cfFOpfEjw9caDqkm5LW1Xy39P7v6V9Vl0lGnbqdEb8tj1L4j6Tp2vy6NdQvsuZZ/JW4hbDpxwf0r45/ao1DVLZ7/AEDUdVOqQR+SlvLjDD5t3/sprtfEl741+CXjiwvNfNze+EFvWYSId+zdu29f++v+A1J8V9D8H/EPQINft5xLezTs3k+dv+X5irL8u7+L71dlabcHY2T5EjE/Zg8S+DNN8HxX+rywJqcIkimguU8znPyfLt4ONtes+D/GWj3fiaWfw8I9LeT5ZEjwquS33sf5+9Xzd4G0bTvhh40s9U1G3NxojHZdQE/MoYrtbb3219UaZoXhLU/GOhXvhCK2+zMN86Wyj+JG5/z0qsPPngQ9C94x+Gh8ZanBYeIZrwfadxF3DPjtx8v3TXjWt/Dn4l/BzxhJF4OuL3UdIwrB4+Fbd94NjvuFfYWuxBxaMZFEkc3H5dK5L4i+H9V8UadJHpaFb1k2JLu2KnHXdXQ421uPmurM8O+LXxNvfEngCLSvFXhqbTrz5WSfzN6l9vyn/wCK/KvG38Jax400G41bSLi0WOzyskdySGZUX5hwtXfj/wCCfiZ8NNNFxqsseqaZdOuZofn8oj+8du7+leMmbx7pSJJaW6XlvOAxit5FOR/tLXhY1rmTkhVIyjT0Ozfwzqfh6ytNffTJt8Tt9rWI71RMfxYr0X4XX+iXuuW9xqj74pHCTDfjj0/9BrzrR/H+qDw7eadPKfNuAUmhmT5f+A+m3dWR4V0q48O6xdyeIzdabb4823RELpJ93btx/n5axo4jTkS1OXmThrufc9jr3w60jU7W402JUmPySeV16fxVD4t8a654Xu4tesreC/0SM8Jko7f5Xmvlaw+IFprF+mnWl7HpwJ+/O+//ANlWu+sdd8UzeG7/AEiWWOe2tka4Ds/3gv8A49u/3a9aliFsxwko2uelfFvxJoPxh+F1zPqtnLpMkQYW0nmBmLsjYww/z19a/P7VfDyaBqU80d3LLGnRH+7tWvcdK1O28VabqlpqGvywGxfyobRI/lbdt3Hb3+7t/wC+a8n1sC3ubi2kKSyI5QOn/oVctap7WatsehSq3Tgesfs/+D7TxbcaHcanbSXGl3sh/eq+VTn+L8Fr788Gx2ehxJpllu+xg5V29fSvhP8AZs8SX/g/VdJu54A+lPI8Tsv3UyMsm3/gS7a+p/GPgjW/if4fa40PXjoyRhpYB5Z2zN67g33W/wArXpRqxtZHPdc6ie5CFVffgF/WpM1+U3iv4l/FHwB4xvNIl8S3a39p8p8udnV12/w9v4q1/Bv7WfxA8I69Be3mozX1orhprSYsVm/vfSsVi6XNyN6nbKioq90fbf7S3wqHxA8CX09lOLLV7WLzY5ScJIF52v8A/Fdq/LX+1ZYb+WO4J+0RSOjsT94g4+7X3v47/bU8E+LfhTqyWNy9prUluyGwmOJA2OnHvXwr4Ztp4bm51fV7D7RaXW9oS7jbuVf8/wDfNedmOH+sJJMqTvh3F7otHxOltBgMqP8AX5qyLhZ/EBOyV5UH3x1rm7qYC+jt0cMR0z/F/vV0N5qGmWWjWZsp/wDSDnzx/d/2dteNRwtSm7JnhJVIuzJptKkubYO+HeEbfwqho8Uz5QsEk2HDMflVqkimu9Y0svZ580HcVz1Ws6/ubjSWjM8DqM7Tx/6FXRCLi3dnQl7u57b8RfiD/wAJP4e0q2isktxaQIm7ClvlCq3T/drl9L0+91C1nNpFv8vaz4/h/wBquTsPFSXSgDGAOFr0/wAC+GB4keMRXjaalyFR7lThNuflDevzfw1rCg8RJJrYz3Vjz7xX4A1Pw7eW1zdvbXVlMnmo1u+WX/Zda6KT4pHxZoNn4au4hKlmU8m5P3kQDbj3/wDHa+jLb4Ff8Ixo17pFxrdrqV5qdlM0dz8xEYwu1tv3R823/Zr5+8B/C6XxX4/k0KC4tftbtvCKMM6/N/6Dt/8AHq9SNF09EhxSirs8w+MXhOXQ7+CK0lN1BMiuDCMKm7s1ed2fh+Sdz9pk5Tpx8tfRPx+8AeI/hpex2eqaZcJZzELHO/zxN/wIV481ttuFjI2Fujfw1yVarg0maydoKRyaabLcTBDH8gP3qnnWXScokr7T8u3PytXYWF1F4enkN5bfaIroeUQY87T/AHq5rWyZ7p3iASMfcU1tFqW5EZNu5Ug04akEEe9py+0bThua9Dtfh7BFqWnafr4vtDkvHSKC6eA7HDfxrngj5vvZqh8OvB0XiDxVo5Eklu9zIkRjbld/8P0/u1+mf7THwk8Lr+zXNbalbRNd6RYZtLpF2usip1X/AAr1vYLkTW507yUV1PgbW/2TPGWhpc3ujmHxRpwHJtZP3qN/un/0Gt79kTxn4b+F3xa+zeNrVEsnTyna8j/495v7+0rxVD9nf4q+Kfh14c8Ri0nguLMbP9DvM+ah3KuUb7v8Xzbs1H8Y9Y/4WdJP4gsra2s7+2CWsixplpWPP4/7NYxhZ2LcGm0z65tvgZ8P/wBo7xfqsGnTKmg6cFlE1qn71y/Qbuu3/wCJr4q/aM+BGo/AX4pz6A1ybrSZR9pt5AgXfG7Njdj+Ld/6DXvn7Kng/wCMfwQik8ZDw9cah4flhb7XaNtDtD97Kruz8v3q7S80vUv2n/in/wAJTrGhGDQNLtcvaMmcxjdld38bfe+7/wCy03ShKyWhUbJNSPnbwF+zT4s+JfhGfWPC8VldJbHbLFNNhx/F2rzjwzoNvN4ouNH8URyWYtndXRj910bDIzD/AHWr790f4J63oGj63L8N/FsOieH7oM81vNGkjCReG2sF46f7P/s1fCXiRJNG1e8F/wCZeX6TyrJMn8bb2BPP+7XLiaaSuYqCkm2ReJNN8LW8MlhYGT+0UP7u4En6NVTR9Pk02FpLyQPIPmHGOK5vUZLKC9iu7P5nB3kH7uaTVfiHc3d9bwtbNKH+X90F+SvIdGUnaL0OXlk/didvbaqZZHIPlBOjipNXmttWsRb3Efmhv7/HzVi6evml3kJAA/Kq93qv2hXBR1A+YMP71edOm6c9GZxjKm7l61sZbCbzEiCRjotY+rat9pv/AC7mJHtmT5Pk2sG/i+atrQrDUdZ024vIGVYoBudXfDFf9msO8QG5COm4g7h7V61Ko4rU1jK7uzH8gaaJRbOyxksybzlh7V1mm6tLJpYlSIyzkfdUVyes2D+cg3lV8xcoD2/irsrbWrPQ7YoBtJHBJ7VvUhzRUjR0+ZXKMF/fgPLdWjRDttqezvpE3n/lnJ+O6lv/ABPHeacQCqof7n8TVDazboiccfdrBJxV2rGM1Z3sSyu756c/3aS3tYNQUx4kQj3/AIf60/7S+8xcNs6cVWu7p7ORHRCtcsoe8czd5aiSXQsGNs7nnpuFWdNvx9pRHkCHtu/8erA8T6jmFLgENduNoOPvY+7UVhINSiHz7ZE+b/dYLVzwvMk4G7hpdHpWt/E+Hwp4VuIBEUubiaJjcxSMjGNWUsnHPzfN/wCO/wCzXD+Kdc0PWtclu/D9zcLaXIRxBM+/DD721tzNtqz8J9N0bxt8YvDXh/xn+/8AD91N5Uj7ynzsGC/MPmFdb+0b8EPBfwT8bWw8J6w1/Z3Seb5Lnf5P8K4f/vr73+z/ALVe9Rg6dLlOqnCytHc4D+0d0MkfmbZD8jj+7/vU2GaRGRHcu59arz3Nks0biQ7G2q7N/erqdK+HOr+LXL6F5d4kQDzbjhkX8ev3TXn1uVrUxqWtZnPvKkLclnP3tle9/sm/Ey1+GvjyK81nSptU0u/ja3jjhjWR0ffk/KfvcK33f7teGTQGCZo50/exHaUbqprS8PeLb3wxren6vaRiV9Mm+0JCwypNZYWvaXKc8NrI+v8A9oX4VfDZvD138Q/Cms21k14nmtpXy7d5+b7ob5S33f7v/jzV8YW/hm48Q6q6WVhLqMkR3OEDSPsPX5R/s11XjDW9L8V6ZBrY1i5e8MhabSiixxQsfuhf9r/d3f8Ajtdl+zx8IPiZ4x1ibXvB2lrCqR+Ubi4lTaMn5vvfLu7f7P5V7ko8yveyPRvaBwfxL1Y+O/G63lhp8ypJBCmxxll2J/Dj/e//AGa4vVIRo005u99vKMI6TIUZP7vVa+/vh38KfHH7NN1N4w8U6fZX3h+2ZnuYLaUErvwufutxuI/yK8I/bn+MngP4k+KtHvPCgguGNr5V6Y41XvkBvVvm/wDHampRUkmthxhKpr0Plu8mk3mQPx90rmtrwnpUdtaXGsXs4WC0/elX+6/Pyj/0Gn6J4Dk8XQ3FzbOXt7H97OgdU2Dr83r/ALtQardPaO9nFhrcdU/vVhTslcI2TsVfF+oXOuXb34t3+z7v3J/ucYUf981zsN9Nb/60vgfc/wBn2rcHiR5LY23kS4ycfJ8tctqsN4+PMjCRg8sKtSUy73QtwRfyGViOBwG9KuRzzuscQ+ZE6Lmsu2dGbY55qytwkE0fJU54bFEtDncjsPD7OIpQYxEcbgzd61rbWBd2gt3j3SISwf1FZsELvp0ckcZ8vu2KrCUxklxyP7tYNqe401JXZqRXD3k0b5KSR/cWpzcyw78y7D/dxTPC9kNW8xHl8qXP7stxub+7u7VL4w8Ka34Gmtxrmj3+kRXJ/cTXcPyS+6uu5T/D/F/FXNKhJJziZX1sNbxHPMojvCLiLG0Buf8AgLVS0/S3u7qSSBPKjkdVAz8v+zVK4sxb5y4x97/aofV0tVt7eSQ/ZmflcfLRSryqO0zRVJfCzotc0e58N6Jb65Fq8Ut3bXSw/Zc/Myf3x7Z2j/vqs/UZr3X2lvXiPA3SFfuqv3a0tXePWNHCIQ+z7j4+Zq3fAPiTT/DbzwajEJbaaNkeJxnetdMpRfulOWlir4h8c3fiqz0+C4Eai0tEtECdwi4Xd/tVwniPTXSwgv7aPbcwyFi/99fl+XbXX3FrYahfyfYgUQ7tkTHt/Cv1qpNf/Z9Nu7aSBPKc7kd/vbq55VpRklEV2tjJ0TU7nxPDbWO8b36c99tdVojxaCssUj7Lk/I6sOteZR6q/h7xJBcxEog+fI/h2173ZvafFPQjrCIrXtgipcPHwzpj+Je/rXozXPC7NmuaOpz91eC+SNbvGwDlQP4a0gltFpqWH2aPBO6F/wCIf7NYOpaPqMrSRbVXyxvjK9HT61s2scktlE8g3PGFUEf3q8CpJwdkeZNcq0MbVfB66yjxyTlR2CnC0+2hvPD7Ppeojz7K8TmT+HP96uhZkZASnI7+tXG33kZjkCsQOCw+7RTxLjuZ061nZnIXmj3n9hp/Z97BM8M/mzQzPsbb/Dt/3f4q6zSrUaxokmqJfxzyRfJNCfvpj+n+1WN4j0cXoQW2YrkbWDY/76puleGrq2sJZQN8rh1EbyfK/wDsso6Ct5TjWsmdaqKasZvi1rjX3t7SyjZY4o9mHf5Sxb52/wDHVrsZ4Lu88N6XZSkJc2Kbs4+7/e21B4eshbwxan5G5N/Mcg+7jttrZXxD/wAJJr1xLBGqCU8JEcqB/vV2VZexpJxN5O0U0eXeKrC8t7mW8024LYRHeFyPlbPzba6Dw2NO8U20GsWDm31vT5tkwjOxl/2l9RWD48nu/CXiWMiPzbO5kCJgZZHx/wDY/wCe+JpUMuk6q9xZzuiSvvKf3t1TG9SkmxTfNFM7/wAXaxFrV08VmSurIGmk2Rttx/vf3vvf99VyHhvX0hkv38qZrs4SPjGz/arZ0vWBHq+AhW9Y/O3Rl/3q1LzSi9tJ5UYWeP8Aeh05asvdpq7RkrR3CwuZXRLlyVfO0o1XrywtrmE3D5aQFeAelZuiP9pzFjdvy3Xoa1tImTyZ0kG+VD8hJ/hryZ1Xz80TGUk3dHrv7MnwxPxW8SXWh2+uvossFo9wHEHmZ+bb/eXvUnxD8M+JP2adQl0661B/MvpHWd/IUpND82yRH/u/My7flZa4nwP411HwDq8Ot6FNLb6lbkFzGeWTPzL/ALX+7X3j8Q5dL+PXwEuPEenCym1G102aRorhdwVjEd6H05wQe1e/TSr0rrcqjabdz5D+E3xGvfhl47ttf07ZKt2BFMso42n71fqHDKJY0cdGGRX5BaJYXNrNc6fdHypYwvl7Tn/aVv8AP+1X3j+zv+0E/iHQZLHxIY7aWygVYrojHmKPlwcenr70YOpJt05bo2p/u5uLPpKs8XyTas1mvLQxrK59N24D/wBBaue0XxqfF9jLNokHyodnnXIOz8APvfpXMSfDjxfHe3GoQeJ4o7y6f96nlkJt9M//AGNeodZ6nDNHPGskbB4z0I71janrInjvbKxjM96iYKFSAN3AOatWn2y1tFhaCFpY4xgo+1HP/fPFRxG2t7iK6u/LtdQmAhOXwX54HvQB8tfGz4dT2knhjwlb6XJrN7eXqahd6jsLbo922VG9F6fxfzrmPgj8NtP8e/F/XtRszJHaaKxuNMnR/wB0swf92D7fxfL/AHa+m7bxQX+Keq6ffkJd29rHDp8C52ypI293/wDHUB/3a8B+G3iHXPhD8eL7wjqItBa6nqbS3FxHHsDB13IV/uj5l4pN66kT1R6vpx8Q3HjbS7drCWxvctPLeSR/Ky7WB49MtXd634qmt45LCCVE8QhP3FuBlJj2PrtrQ1a4i8PxalrzOZoVtlYxg42qO6/X+grO8KQReItXm8WMVkjuIhbWO0fdhDct77mzz6fWmOOiscHaeEYrDQDJ4jikm8UaOX1G0Zp3KThPnATt82Np/ir54+O2vXvxRupPFdhp39knRtN82S2vo2ja8h65Rhu4+9t/3q+svjl4ztPBvgW/kkDNfXULwWiouTvYbc+3XrXzj43j07x98N7i9ju5dNksdGFoYUkAbzokbjb97DLt7fw1lUgqkHFlep59+zN8RNL8N+KNT8WXNi0n2mJ7fTbKPBlLFvT+820/d/vV3Px18RaX8dvhivinSZxpXiTQ5ljliuRsMiZPyr97ufu/w/Nn1r5k8JXCeD9VsNUO1pbSbzYAy/KP8tWN4z8Zz63q93eRyG3nuXeU+SWCMXbdXn06saa5JvQxkowk7Gx4s+Ieu6JoosrbWS2lagAs8Kbhv9G+9yv+z/er0XxbF45Fhomlaz4whi0i6tEuLS3MxPloFXbvyu0Nn7vX7v8As15fpOs3njX4eW/giDQjdanj/Rb6Up50BU722eu7ay/eX5WrjtXfxbqNzb/bbw3lzYt5PkyuR5Oz7ybf7y/N/u0o4iyeuxzxnJPTY6yTwrrMN5d3IkF/PHCrkkruIH+yOq/7tVfCt5qNm8+rTzi1MW7DudjHd2Vazb3xXrcU9vcvcTrLCNud/Uf3d1QvrkviDUo455OCh2R9P9qvJpQc6jnLY3UkveRHDf8A2PUre9ST95DIssLKPuMrfKy1teJPGF54l8SJrf8AZ4utQ2R24MfChULMu5epOWrB1KKz1mE28UYgux8qOvLU+21+/wBB8R+VpUCPcRIqSecVRdwX3616FOKlJpGbnzPQl0j4V+LPiSviC/s9LkvZ9Fh+1X0SSKj7PmZl2nnorfL8zV1934P8P6N8JdO1G2sFl1G7hZykj/vtuWxub5c7WX/vmvZv2In1m8134jhZLeTWNQ0trqOKdMQzPlvvY/hy7D5f/Za8K1jUok06xn1OBbK5tbQ2VoN/zzhJdzLt/wBndXpSpxUbHTRXNucn5Oh2PhSXU57YxXbJHkyPhkZm+Yf+hV5l4h8SR313KlmGVB03Plh/wKvSfiPavrHhWyt4E3RzSNLPt2hflHyIzf8AAmP/AAGvJ7bRjLcPAEGVTh/7tc9OjTWvUKkYp6FGS/lmtgC5b+EinaNoM94Y5I5YlgaYROZuzNWtd+H7aHRDcy3Iiu1faE9R/eWqnhWyvNe1my0bTD5V3dTqnmSj5QP4iuf7v3q7IxUvdMr2Vj1iz0+GwsUgMvmzw/ugkQ+Vf4mrD8T3MWlalp1tOpXzT5sygYYDpX1D4b/Ykj/teTS9P8Yzy6pDpb6lNPcwKbd3DYQe24/w8/KrV5v4z+AGp+L/AAfq/wAT4rmO3u9KJtdU0iaNkZHiC/c9m3ZrnqYVJ3J5ebU8Gv5jKlzbOOCW8s9f92j4Z68/gPxjYaxeETrDE8MiEfK4ddu2ra+RNbRyn5d/QN95agvfCdxc6bd6hcJKlpG/lRzYIi83blUZ+zNWUE4vVE27l2PRbb+1fCnh7w1dvfvqF3skimTDRO5VVCr/AHvmx3rt/HHwz174W/Ey80fxPZT6ebW1860+0t5iyx9irr8p/u/w/wC6tcp4E0fUfDGl6T8WLa2jvdI0DW4kmDTYmyhV0/h27fmr0b9or9oHXv2rPFvhuLTdJttLurO1l8sNMcTLjey7vw7fp26nT5077DUed26Hlt9aprdvLcDCmP5CV+9XP6jA/wDy0P7tBwrVqTNrfguDTjrdlJYDVIWmhdiCrjO35vT+GsnVDJfpvRz5Svufb93d/dauCk+SVrkpWdjovAXxLu/h7pr2lt5cccsjyl2jBVHbqfbjivS/gV410vSPinomo+JXkufD2kSC4+yjMmW/gj2t23LXghCXiJbhC/nTLCHH8DM2N3/Aa+9NE+FWheNvFvw+v7zSpby3ttNttMmjRPlkkO5k3f8AfTfe+9Xo03KT90ylU5Xoe4fCDx2f2lPj3deIZ4prTQPC9uj6dZTDrI/AdvfO4/8AAVr6XvNatNE0fVNZuZAtlArzvIDkbETt/wB818yX/wCz/wDETWbnR7Wa8sdH0vStunx3FjMVuri0ZxtDsOoQYH8J/wB6q/7UnhjUPA3h7w/oukeKNZex1SV4ri1vJ/NGxADv4UevNdD/ABOym21qdx8JvhVo3xK0XxB4r8TactzN4oupJo4/MceVBkhcfN65/wC+Vr48+MfgPxF8J/ivFbXN3LeXOlTJqFlJLKxW/s93yfL/AH127GH+zj5lCtX0t8G/2qtK8N+FLLQ/FVpdWa2cXk2l5DCxW4RPl6Gvnr9oH44aV8X/AIpx61YpJb6Vpdm1pE0wCmb5mZj/AOPU3F8rk9jXdNnW/DfVvtPhzxb8UPFMUCXGrH7PYWPksPLl+UxOrDovy/8AAv8AgVWPHMek6t8VNP1X4colvDLFHcXccjiNLafdztLdG2sp2r/9jWHr/iDxZqWn+HdH/wCEWuWkv4N9rNNtSG8jRN+9GLYO1f8Aa+WvMNP8YfaYC9g81k43NsTjY1efOpBL3jnTS1PoS18Z6/rf7R9l4RtfFF19kS1+z2+pSBHlghdFkfb8oDfOjLub+6v92uV+JPwnufBfxQhsX1q5vNO1C78i58SSR/c3ovyl843r8wIz93/x3yBPHF3qfjbwrfybbK985dPmmjON8Tn7zf7pbP8AwKvpbxp42v8Aw78J5fCGuWAczI91aTpy4G9vnVdv+9/31VQxMJaJm0WpfCd3+z7r+jfDT4Oa/BqCx6hb6fqrxXHk4dZ0IQbkU8N/u15P+0b8Z/L8UNfaV5GNe0NIk80fvbOMM25PZmDBv7vzd9uasfsxfFi70DTdbTVNPCWGn2tzLaXM4+Tzi2/a/wDtt82G/u183/EnSPiB4wub3xj4ht5LDT7kI0N3NGE82MttQIv3ivzV1qaUWyUrFcfGLXtK0230ay1uWz060kZ7dIE2Z/2lz/wL7uK4/wAGJqXiHxTqHlxXGpXkyvLs+Z3d93yn61JDbSPoB36ZL9jsbt/M1KKAyJvdV+RnC8fdb/vquj8BeN7n4c6D4k8Q6fpEl6I7q0d9T+zqUsmRl2jf23Fsfxf7rdsLzl5GLbbsjzqGV9ZdHhQb87X38bT/ABBq2Lzw1p2m6VHcvcSS6r5zqbd4+EGPl2t/n735x+MfGcfirxnqviC0txYS3032qa3hChd7feZcf3juZv8Aarn9S1qS7coHP1K1xS92r7zIk1F+8fSP7CPivwl4J+Ketaz4puIo7p7fyrW4k+YQ5+/9ONnP+1/tV2f7XmqeC/Eev3cXhrX449Ku7H7dLZ2T4t5r8M3zsOgyuzd0+Zf726vmn4P6+PBOrHxLqIh1GC1kVP7PcDbMjBt3ynr/APs1zPinxaPEnj3U9UsrJdJsrmTelhD9yEY24VRx823dtX+9XpKceRtsq63LF5rElzpv2BJXi055luNgkIWR9vXb/n7tULa0BeVDLgA7hmvXNO0r4Z3v7K2uJqMULfEUyedBP5jCWNlf5R/d27f4f8jxK1vnnswd/wA6Bc8fxV5uJpStzJ6ENXjc1NSjK2fli4KHPABrNh1H7I7xuu936e1PdUlAOw5/vf3aoXNsJpQcqjj5cmsabsrBBXVjvPhd8Rn+HnjCz8QPBHeGKGWJLaY/J8w61m3fiYeJde1PUEs0tRdXctw4jTEWXbc21f7tc6+mm1mT/S47iOQLh4vu1fvdWRLaOO2tkSRRtMmfve9dF4tcttRziktBNQAMzxxoFjP8SV1tn4rtrL4H6v4LazMt5qd7HeyX7Plo2R1bCr9EUVyVkUuNNjlf/XnqP4Wq5DpV/FslSB542PyjHzf/AF6cG72ZEZfzGZNZxyNaAJJO8aFztGWPy+1e/wDgzVT488Cx6n4k1NrfRPCdpv07SkVAkkyI3/fS7Vwv8Tbv4Vrgde0DWfhvrWj3uq+H7rRpbkebGl3A8azIPvBWK+jfw/L/AOg1laZczto2q3KAsiTsxTHCZ527RWbcoS5H1KUle6KTWct5cyPHBHAbmQzbPlRRls/dH/oNe2fDDQ9d8RS2en6H4WbV7+3G97hI1Oz+783Qfd/i212f7PfwO8AfFP4bsvivUZNP8S3l0y2BhdV8pONrc/j8u7/dG6vcoIvD37GHhBX0zWovEmoX9wLa5imdUZH2sUdFXcVC9CpbnNenTw9OK1VyLynLRHx14i8NnT/FVhrfibwvLZT3fz27TQbIrhV/jRtuH/h+7/erE+H/AIu0z4d/Few8V3MRuIre/muktsLyH3bk+b+H5q9C+MHxp1342eHBp179m/4l139otb/GyX/aT3X5vvfe/wB771eXaP4MTxF458NeHtQvI7ey1KZXuLxuFhjB3P8AN2+WuFxjTq3Rcmobnf23xR8JSf8ACyLvVdEuGj8RySy2UESZitZHZirbv7zMy/dX+GuW+EOreHNK+JGjap4nHleH9NkRp7HZvWRlZWCbT1T5f/Zf93r/ANsW9+GfhDxV4OtPAMkIt4YmS7hhk3xZG7a+7+Jmzjdn+Ba8Uk1uzh893iBEh81zn5d3rWtSXK00i3Ky2Prj9qv4iaX8dfhhq9/4L8AF7HTPL+1+KxaBJbZVdfkBAz+G7gNXhnwJn8NeF9H8X6xrrxy6/d6a8OkxuMqNyfp/vf7X+01dz8DPGXiHXPhp418BeCtEfXJNTt3luI7baUiRtqvnPVm/2fmH/Aa8X8VfBz4k6Vp+q+Ib3wTqdr4ftgZXIgbbBEPr1VV+b/vr7q1pJqWgSakrt6HEpCdMeW2cD7P5jNCi/wB3/wDaqaHDoerNVePVbbVEInjPmx7fLwfvIV/SraOEQ46dq8xx965hypPmM/W7mSRYIJUKxSDseuP71MudXg0fTftL4Ygbcf7XRRU62xnlBJVoz0bNTXPh+K5YCRw2PnjYf3v4TXQne1y7qTsds/gDxT4N8L6frHiXS5LPQ7u3iuI7xfnhXecKGYfKDu2rXPSeJ4NVkS2jO6OPo45zWh4z+IuueMdBsPC+o6hNLpltAqeTGdkRAbKqw6def+A1zCW9pYWaQWUcaY9vlY1pJJLuxyil8I7WLzzJzFbpuKEKeahMqROY5I+h2oagW0ukRPPA8xhzJH92rmmQi5Zw5OyH5/8Afrn6WMnK65TtNI0mfWLKyjs441nlKRAt91tx2sfyrQXRx4XurzTJ7mOe5tptjlXJG7Cn5WPzfxVP4A8H6p4k8Q/2Xb3dtFaGxluvOmB+Rh91eP8AaZf+A7qx9F1jTruyeSXy0m2BYSE+ZX/i/wCA1hOHMnYzcGlqa99eJDsgcHLDg/w1Z0HXb3RJ3nibZ8hXzcZ3D/dNUtVhjGl2lzk/vM4/2aWw+0Xtk+nvEWkJ3JMvHybf1ryJRtIUVZ3Ox8AeCdAudP8AEE93qJt7iMCa0gkGEbdyyqvfnd/u7qrzST6He2klud0UwKiRT90+lV/D0lopNpqbssRTY5X7w/u1z1072GvXFtb3L6jZB1eNxz5ZbqjN/s/L/wB9V0qCnDTRnZFRtpudxokMviPxNZ6PEm65u3VY5XOFU5/iq34tMvw38caZbSW8llfiNt8rAHEodlYBvumuRe81Xw9rmkXpXyovORkcP8ytn5Srf8Br7O/aN+B+h+JP2erjX4LRdS8V2VhHqaarAWV5oy+53xn5lVW3c9q9GhgUlzswjeTu2fMmu+FfDfxF8Q+ANM8PznTdV8h4dUvrndIsk+dyufm53Hd/d+9/3z2J+B9z/afii78carHfmwt3tbq5SaRGs/kzE6Zba+7P3WXav8P3drReBfCvh7w74M8KfEE6jJq14ZhFqulfIVwd33V/2dv3W/8AHa6q70uGLwV4g8Z+HIbxPDmo2txY3+msPOCSFDs/2gpDf+g160JRtZHbB2Pi34ReGL/x14mttL0q2W4u44Sglkk2Lv3fIi/L1b+H/er6R/Zlng8afGC38J/ERLq1WwMsS6VLM8LfaDtVfusuNv8Ae/i+X+Gp/wBjvxboXhb4IeOIoLGSbX5HS7Fym0NG8J8xDz/CrBW2rlvvfh53+0L8Wn1X4qv8S9HtH0mZkgZ0B+ZnA2n5v733f++a1Vxyd9j7k8DfArwAPiN4g8P3nh60uLO0G61tb2NS8iN8xkRwoJZc7f721V+ZttfIXxCOh/Dr4r+OdD8PuW8Lx3cD26kbntklVS+zP91mZVVv9mvoT4SfHWD4raVptxcXGNeklje01UYzBJ8vyNj+Btv3f96uC+Kfh/S/HHxh1jxTq0FtZW2hWJTUYbZgPtlykjHdgfMw5X/vlRRLzKjqjzj4haVB8N/Cd1ceF/GFrrel67Mlpd6dsQyxqVYq/wB7hvlx91f/AB2oLzwncyeAp9Yew+1aRbuiu7p8is/+1/n+Gun/AGzdV8O+NLDwh4q8BaXb25sLSV9WhgiEW5Ni4PHyvtG7muS8PeP/AO1vA1nZSSedYXKJ5kSEhGwdyhl77dqmuDFc0YpoyqPQ6/4f/FPXvhRbT6ZZST2kOqRFrH7Rty8ZbBTcytx/tV7ho3jDwVf/AAdtz8QLK5+2S2tzbpOkbupG9tqPjjf02sy/7VfMfxE8RN4zj0qR7cLJpqNFDJAGTH+1t/4CtfQfhPQYtQ8N6XrN1tbwtp0Ze6vLk4WS5CbMov8Ad3fL/tUqWJ5oWkYQqLZnzBq9vqo8J+OLfRjc2elXMi/2dpzQeY033V+b5d33VX5v73zNXGJ4a8V/DTTdHj1PSIG+1x+aIxJ5mB/Ekq9q9u0DxObmfxTrF/Ziey0yJ8RWcZ2tKX+RuOgxurM8Z+HL+6+Gmn+NL+P+zfOukWOxxjfAzffVf7v/AAH+LdXM8TODstgUrfCeV6brX2DQftElsbzTpZPJMh5ZGU/cZv73b/arpvFXiyfxj4xvdde2hRLwKr20KYTYEVV+rVd8SWnhWx8OrZ2Wh3SanNOspWyLbHjx85eIbh8v95QG/wBr+8ttY2UfhOO3twXvRMHS5c/M6bW3Bv8Ax2pq4hqF7bmlrPmZz91rt5b3MVlFbny5Oj56e1aes+JNT1z+z7K4t9kdgm2N15z/AL3rV1ngjMeYxI6DcVx3/u0+G9R3kkAMRPzV4zr814pfMxq19bRRwmq+F0lszJGksWqNdJKZt+EKKrcf99bfmq3pqXlvDGJJysob95kZ/Cu21W6t7uNI5HT7QBuCj722uS8QifRdNtrlIhcC6d12RH5kZdvX0+8tLkcnY5rSm7m1Dqvl4OUXd8tXLzUUhfz4A2Qm47xXH6LefaUd7j91t6DrXVQ+ZLYP8g2SbUzj5lzRKH2QV2+Uz21jUIWF2ZJHs5CqkMcqh/3e1dzoPwk1/wCK3hT7R4Yhj1i+Fy8b2ATbKgA+/vb5R97+LH/Aq6D4M/CvTfiprWu+GbiY26W2kSXcM6H5klRl28d1/wB6rX7FXxttPA/i46ddpGsGogwyXDg7t275AuF5+bjHvXsYPDQSvI1VOUWjiPBOiT6n4U8UaVqsAsksj5NwZjiWG5i3fKv+196uWW0tHe3iiuGSMbc7zlj/AJ/vV1PxwGueFfi74gtNUtH0mPVbp7pESMxxSPu+d1z13N8392vN49H8nVLi4kuDL5rhow5+4B2rDEU+aXIjqltZnqHgu2SHX5bm0uhE8Y4gd8MQdwr0C/8Ahf4n0qztryCCweSWEymG2usy4X/Z2r/46zVxnws+HevfEy9vI/DulS6kbeNDLKjqijcWC/M/y/wtWVrMGq+HtY1HQ9SmOkTWU5tpYZGzh/8AgLf+zVLwzw6U5HC00m0Z3jyNPEXh67t7zfvMbcr95T/D/wCPV90/si/DTQNJ+BOjW81nDqFxdNJNPJKNzFs7eD2wuPu18NaZqEENyIDOlxj+L1r6K8EftB6tonwwtvC+g6c7ajaElJ7OLe4QtuLt6fe+9XTga/tZPmexVKTnJNnW/tL/AAr+HvgXwTqNxq+nf2lZ6s7bbY/PewFRlXhfqUU7AV/2l5Pf88PhX41vdA1WXRtQ0+5nsS8my3mJ+XP3d3/jv/fP+1X078R/iFe+Ohp76pe3NxPago/nPnO7+6u3iuCl0mCa5jPmR28h6SS/dAp43G0oPkSudMpRbuc5dW+p6nrL3d5dssYAVIUHyqv92o7+4khZQI2Z2HGK6WxdIbK9ePUbK9OCqIBhg6/d687axNR1GXQ/D9vqOqIJUlkMR8lMrGf4d3+8K+bcZT1SM+XS6KtpptxNBLHPEXiuo2Rx/eFaVjpvlxQW8e1EjCqZG4VP+BVip4zFwi/ZreRw3y7+ij2ap/EEkuqW9kYrj7FHFHtfA++c92rJR960jJxcldAdVee58uD5owOX396sXlnLp1qk8l3vEg3FMYZRWRp1zHFqAik2LBEPnwP4v4a0tYu/7QvI0kj/AHMp2lPUV6qhCzfQUYe7dmImrx38O+B3eNj93GVqtrjfarSEIhRoxtdf4mr0K4SCfSotKi2Wtn5nmwR4G1Kx7fQ4tL1S5jv4xcZBw8cme3BVq54JOVzopx5tjiWSS+totgKzxlVR8YxWjeeIYptKl8Pahphs9TmxLBdIfllH95W24K/3lrRufKtJ8YCl/lLt/KsvxRpNlq+i+bHcOmq2sivAQuV2fxj2/vf8Br1I2m1GSOnX4Wrmy8mnaP4d8yWceahTJUYrF+I8O/wy8lvJJbg/NsuB8271Vv8AP8NZceqxeKYY7e7ljWSxcb4XGGmH8P1Ga1/iD4gl8S6FZeHzDsu5bhHhkwBursjhoRasPlS2Of8AGE1xomlaNEbSSBLmyVQw5WXbwxZvX+9U3w+vI4NNkxcbIIEbMRJ9fmXbVuL4gvNbah4W1W0N0bQtF5c3BglXhHRqkvPhzc+HtF0S/tpP7Ut78GWRoRs2OPvI1ZYiilBxCW2huNr1xJOksMBt40kDAeZ/3z81dr4y8Xa5qmj6H4Al0IJqImK7baRi0zMzbPlH+07ev3q4PVDJomm6fOAJZJoAzj+7u/hrr/AXjbUZ/Ful6zvS4k06MsLqQKdn935v73+1/wDE1wYOmqM+aS0ORXie8p4G8Sfs0T+CNd1K80+e6umZZtNhLF1GArfN935VfH1/vdvbfhr8N/h14pWHTdKspo7K1R5r2Ka5KPdMx+VXRGxsHXPsteL+BfiP4b8c+KdV8UeOZ7Weztbc2qW14hmXe3zK65/uqrf7PzV4doPje/gvLu2stcYCWTyjeKd+2HdjKKfavok4U2m3ZM1cUmfZln8TU8QeJ28B6PHb6H4Qtb+XSJtRVg8zvtb5E35xu6bvvV8nfG/4Jx/CH4mW2lW14brSdfge9tzL99eWyrN3/hO75aV9I0bwF45XUtH1+71zSLSS2vvKmHMjqf3qN93P3d3y4+9t/hqf9q74tWfxG+M2nX+lyu2l2OlBIJE/hZmYv/u/e2/8BraUeaLlcpq8bHqvwy8VaZ8KPg9p2garci0kuoLi+SWLl0BDLsZdvoytu/4DXz18J/HV54Y8Rz6/bSzwXN2kj3EsZ+9l8/N/tfdb/vqs7xJfx6x4Du/7dvbq11OaCKWwt8MGmjzjPH+yv3Wrn/CPiuK0sr2O3G64MOxGPAx/vV59erywSiKcU4pH6Ca/8V/Cvi39nXU7J5YJdbbSnsYbC1iZmadoiqFVVflzw2O1fP5/ZxufDHwF13xB40jltHkskbTrYvgCTcx+dR82WAXb/wDZccH8HvFN3YxXd5b3ptTaIHDdGb727/vn5am+MP7Ufin4haPB4L0i7n1yJZEdxEm/ds5+8PmO3r/wGiMo1ruOnccVe5yfgJvFekfEx/DeiXn2U206M9yX2LuK70PPQqNv+1Xonxc1l/Euv6VbahqOq6pr+lo63z38nmeW7KvCY6L97/x2uY8H/wBhWfgu4j1mW7t9f1CYXH2/Z8w+b7qruX/drOury4trvUZ7a4klnupPnup/vzD+Hd/8TTpV27pGlK9j1T4Nalo3h74gaVrWtWyXFrabvMh8sPncuN3PHy9a+ifBfjnw1efH77ZoF9b2egyad9mkjO2NPN+ZtuO33UP1r5E0zW7zwp4evNXkTzZygUKwBX5j7/L/AAtWToXiXVdd8US6hdAPJ5iN5UIWNOP72Nuf9qt4VYxdqjsyKslFXe59k/HT9m/w9qWkav4o8NsMWwS5n0m2bzLeeRSdzkBuCqsW/wC+vWuO+PPxG8OXOiXksepiXUb3w7HFpcFs/wC5gmmbZMPZ1+R/+A16R4E/aA8O+C/Br2OtGRxah9pgjDq64+6a+Vvjl8YNH8c+A/CejaNpHkS6PfNNdJBGp8xDuxufavOPvL/F/wCg9UrNc3QXNFR5keYfFjwHe/A2XT9IuJHv/tyCaxvmTYrq33h95vu1S8OaZef2XLfzxySwRD55GDbV3fKu5qqfGPxpe/ELX9LGZJdC0BPJso5n3y87fvE/3dq/981Ym8caj/Y5sy/kWF8B5iYGzhv4V7c18/ily3UWS316HPzfLqNqSRKkg5iUf99V6VBa3fhpLDU3RLiycFTb5wwb/drz3SpxNscRhJInbBFdl4S1qDX/ABDJba27vYRQHyLVDs3EBvmZt2ff/gNebQUrtHPBpSucrqMqaxdzz3cqLIZC42c1S0q/trXU9lxH5pYbI7neApH9xmq7rl/AblzZ28al4ym5RlX+996s2bQbOHw3BAZD+7G3y8fLXbTm3aMmdrkmkjrUFpb5jdBBB8yhCfuH/wDargvE8cukX1pG8gWTzN5eNaWPUxbqYJ33xkfcYZ3L/tVW/wBJ1uE3HC28b+UHzn/drrlh4qN0OUFbQ6KTQdX1u5guHWD7P5KtGhkUb8H+L0p92TdSyeZbeW8fyIr/AMNZ+lR3jTI8l284iTagMmV+ldJNbyahHbxW6xxEfNIzn5m46V5kYuMuVHLFu/KU7uxRLM2SOU8wqzgHOw/5/hrP0pJNFhuxJIGcvsG0fLipbm90vT9Mu0FtdQay77AzjCZX+KuUnvDdTx+fLIqDr5R+XNdEaLb941aSXmdn4V+HXjL4oazJb+GtOt7qS3gllNzNJsRAPvbff5an8N+BYrtbS/8AFvmQW0cc22awnQ+W6nHzr1H3W/hr1v4LeLToulaJp/hzW7LSXvpnt7u8uCkjw7ucMp/hxt+apfjhZ+Gvg38NNP8ADcFzZ+IYLm/WW7vLIeXLnPzJL8zdmwv+zurvVKTWhkk2/ePCPC11PrCW0WmeRBd3A3Pc3JwsY3bWf/e+b/2auv8Ai34M0v4Sa34bsLDxP/wkr39q9xNMgTZE4ONq43f+hH/DiMy+OfEd5/wj8tl4V0y1h3R/aUJWXA+ZOP4e/wB2qOjWs+q6xBrOrzyas5jEUYJwqJ/DtqPZU4xvJ6inBNantvwr+H/jT4uyXNtoz2NpplqV897q7KM+7nbtHzY/8d+WrnjTwYvhm81mPV7+SDXLG3doEhdfKdlG5dzH/gO2qXg/xP4e0PwfrEnlzWfiiz+a0u0uHjbH91sf3evzV5Le+N7/AFvVvtl7dyPc3JZpPNbP3v8AK1ryt01KT2KSfKmzptb8Ya3qvw50vw/evEscU/2gTRj5/vM3/s33f9mrHh+5kFre2keqR2EksDsJLiRhlcbWVfX733a5zUof9DkDvKxI2gQjLbm+7tr6h/Zf+GnhPXvF2mWOraZ/a17LpsqzJfwNttphtbbtPU/e+at6VJSXMkUpq9j598Q+H9I8N+BvCB0O8bWbi73y3aAruhx/s9lzuHzferB13Vrmw8iNIzFLdJvjZCp3K3y5q/qf9p/D3xP4r8LSSebJp93JaFScKwU//Y1JbeGrbUvK1O7QxaVFcRtI4f5wm/8Ah9TWLp+/7rHyu90aNra6XbeCb2eXU7mfXJSFhsmjwi87W3PtbjvSeBPDF54s1e30LRLK51G5b7lrbpjev97cei/7VR+Pf7A0nxpf6bplz9v0uExJHch9+dy/OGI+X5TXuHwg+Luh/B+OKfR/D15r2sanHyWTY2V/uMNzbV/3f4a6YUd3Ibu3ZnjPxj8D6x4DFtpep2cml3gfcbZ5A/HqrDr92uFm1C2ubPT0t7BILi1kImeBPmmZj8uf8/xV7T4w0uP4pTazqvjPUdUgNi48tEBma2R3+4xO35sfxN/d+7T/AA14Iju57y70K3E+iaZCHaa8mVJlO35dy/8AAT92uWrTSdkjOpdKyGWP7P3ivxJpV/4hlSKw07T7IyzJeTGF5UVNzbE2/wAIWvoH9m2zPh74dXvjG8099O0O006589/MDrPyG+7uzlVX+7/erxH4yfE2LSIfDEmkeIdQ1sazpLRalau4kdM8eVwq/wAW8VwP/Cba1/wg2o+GpJ9Q0jTLqdPOsJ7ghUVW+YMp/wDQa66UFCO4QSh8R0Pwi0m8/ta38Vyaha/ZpZ3tUWa+w6M52xF/Rd2P+A7q1P2grXR9Am0fw/o+mWthrFkirqN3ZztIlzlVdXZiqsW+9/31/u1yer6LBd2lzeeHPDmp2vhq12M98iOUQ7v4n9M7f4q5zVbe8l1MXN7BdQm5G6GSSM7Z0H3tnqP92oqU+ZXsXzLoeofB74XaX8TtdttI1K+u7OOZC++zA3Equ7bzux/lawNM8T6v4C8S6vbaRLdJJYXDWgu7d22PubCqzD+9t/8AHak8O+M38Bpp+oeG7y6ivwNkgIyysdv3V6lf/ia6/wCE/iv+xb/VU1C3gvby41GPULiIw4bcj72Tyj2/3fu/NTp000i4+9HQyfCOp+I/A3xAnvdTlvLe4uLovcXiIRKjuvSvtPXte+IXhS10a68JfafG+nXNuVCXduxaM/wlnG3P+8393/ara8P+CZ/iNqB1bxbHaXWnMpaDRPLOLViFw27apJ29/wDarIXUvEnhjVtZ0jw7r+nzWOhzKo0/VMYEbpvVd4GTtyRjcPu12KPKtBU4uN7nmPwb8KWN94+1y9+IbCx1sSGU6fOuxPmGflx3X0/3ayvjV4e1u78O3Vp8P9PEUMsk6B7ePy/Pgf5csP4iv9771dv8OvilfaldeLda8TaT5unXkbtILRE2IYsps+ZgzN8q/lXH/wBqXNl4VB8QXHinSJb1Hu45LXyzb+X95P4d/Tj/AHv/AB2KjdjePmfJXh55/BV/IglkguLZ/JdQcNlfvV7B8I/ibpvhPU21bV9Hh1i3lYJJFcRq4Uf3v97/AOKrwSwvjreoXlwXKi4kLv8AXp8te6fs/JZW3izR9P1G0S6inusyJNyrR5X5dv8A47/31XNQvfQVrM+ofC3ir/hLPHtvd/DoGHR7y0Rr6BIfLitm+Yfd4G75f1r27Q107TrPy4plFxvImaV/naT+LdmnaP4ZtdB1i9vLSGC0tZ4I08qGNUC7N3p/vVy/xK8Pv458EalBpawabcA+ZBqd03l7GVs71IBPOOp9a7nLSwKPU7O80+2v5bW9nASezJdJAfu8fN+Fec/E7x/pfh+70fxENVsJ7bTZ9j2scytM4k+RiF9q+afDFt480SFNV0DxHDq74aa60+QMkquh+ZNnzby3+zXverWuj/FvwBbav490N7OPT4y0lq4aIux2qDn5SoB3cZ71GrjcSlqzy7V/EVl+0J8eIpZL9bbQPC9uzW9qDl7uVvvY9Nx2r/wFa8o+NNzq6+L7zU7n7RoE7oUgt/MXckI3BSo6jdn5veuF0vxafA3im81XRkXTbRrvzbK0eTLon8I9z92u4+Knws1/xJ8M9b+Kur6wXv7iNGh0+KNdwj+VF3f7W3aflX+9/e+XhqNzjZbkKetj5/0hnvbGyhu3jikt4fK3Z/2mrpPBPhnxR4k8QR2HhMo2ozHykO8Dau3c3/oLGvOnh1D7Q9vLFJbyxnaUPDV9Zfswfs+6cdNh8Ta74x1nQ72QK8C2DbAu5fm+fa2PmU1UY2WpE1qkjivif+z7ffAfw5oI1D7Je6lqEkpmmst7/dGfnLfX/wBC/DhZNVTRHtxbku42uWi+8D1rpfEljqPxY+Neq6NaeL5k06G6NrHeapNs83Y2csvyr/Cvy1Prfhg6N4o1HwnEba/ubWdUGohMLIrKpX/0L5v91qxnpO0SOblXumh4K8XWV/bay+qW9tb398eNSlG+Yfd/h/ztrmfEHxY8Qw6Ppfh65mj1HStNv1u5Elztmw3yhvm+7t/h/wCBV7x4L+G3wt8K69qFh4wvJNe1C1tGl8mO3lC5Kj7uPvNhvl218723wr8WeLIfFvjCw0RIvCdlNM3k3Fwu+OJCx27ep2ptVv8Ad/3q7IRcVc3hdq7Lmla3Z/HP4zR6pLbCWwFwkSaeBlXUKm7+7947v4f7te+/EvQpPBPis6OkGoS+FtY8lZtNsJpAuFT5/lDZx987fu/9814pDr/w/wBP8P6dr/gyz1PSPF9oImNtBt+zyvuXf8v3v4W+7/s1u638fvEvibxdpl/qEd1pBsIJpoDcW/ltI6r93jbu3fMv/AqJy5YtouLT3PK/iv4b0fw/8RdVsPD0Ai0ONYmgU7tyuUXcrZ+b71Y/nG3vdMc262XlptkBON/+1XVeKdM1nWdNHi/V/JSK6uEVyhw7M/8AF/wHbU8OlRNMl7cx/a4od0pJ5bp/OvH53KWxz1Gk9T2n9m/4f+BvFutarqeuSWN7JFDvFpckbOjfMP8Ad/8AZqpS/F7T9M0HWf7I+yaM5vnSO6X5G8nLbE2/T+L71cT4/wDEXhdD4cb4e2gtZLqB0v1KPx93b/F1+/XoPwK8G3F/r2o+H7m0i8u/tGYwyoBsToxXP8Xz/d/2a7ZxjZJblU1GJ4w73F7rktxJJ5tzKWcyuc78/eao9Tggs4tlyJUuD84kAbyto/2/+A17z4e+Bvhfwpo+s2/iO/k0bU4p1ltZ7+Fo96f7H/Am+Zf/AEKvLdd8bSaD4hnj8LXkl7aQlkkvIkV1ZNv90+//AKDXDOk4S5kbM5S8v28W+ELzTvIFxf2x821mU/w/w7WH+dtcHZ295pkcs93aSJLxncdy7f8AervdNmn0zxJEIkKJIHXCcfM9cj478R3k2pQeHobcrKjnzIWQozH1bP8ADWdaTk/dRz1G5K6OjsLOGG1tLw6jBcR3GW+zI581Pm2/NVe9t9Qa5KWRMVuoZ3ZnHH93r1qnoPhuWWLiQzyr8z9tv+7W5dRHyfs6ZacjaB/FXFz2ZnSlK5ydpc/2rqsthd3pcRn5DCn/AH1uX/vn5q1rCAaNrF5aXo+22mxfJMPR1K/3uzf3qzoY3t/EBQ4VxtQ4H3T/ABV6T4n8Gp4Z8HJrF5Ki3kh3iN3w2G+6u3+9uq8QtFY6Zz76HBarb2Wix/aY0k2SIqu8p3f8BpfC2pXnia/t7DSNOdwc/vWOF4HzfNWHqNve608Tu5+yJljb/wARP97/AIDXX/DnxEPDdtcvbxea/kmKPdxsJZef/Ha83lVrrc4Zc0paFfVdK1f/AISH/TPuINhUv0/3a6DRNNsLZntLm0tX8wfPI8e9hWrbaO+v2Yu45VST7z5Of941k3VhJbvI8T+b5a7ixOK4JV7aDlKcI3SGyXl5o+m6hp+l3F1awXfWKEZVcDr93jio9CSDWvDyW0kcfyxs2H/8eH/AquaNqsotpUEh2SDnaKTR9EkkeWO2uApB+43G32rmp13zOMjODlI4Kys7aw1ee0lJcCTyk/ugdcN/47X1D8GLfS7uGQ/8JBqGjXESb7fZcfIGX+821j/d/wDHq8A1XQbnTLqUpGXlB+5N/FXaafJbWdnHALSOJ5k2uGONzf7VfS0KvKtTshFxd2zufHGp3ut+JdUku9Uj1a4Yokl1bbTEwVF2/MNoJx/n5ao+DPiA/wAJ/FUWoIYbiySPYYX+RW3fw1a8OxpbeHtVQQfvMhh22r/FXCX9rbazDaefFK0bTBlX5h83+9Ve2bq6Cq6EXiv4h2niv4i6x4gvbCWC0vpkwlsN6xYTGV+78zfN/dr3bRLH4hfEPwla2OnLqH9grhN99I6W7r1+b+If71cRf+C/B+iT6Zf6Rf6npWpqPtUceoInlOV/u4b/AGW/4F/dr6u8C/GvQfFnglbTUdfg0HVkjEMkxUIBxgsu75fWvcowlUTZjS5p6X0PGvjTpEHgH4Yadof9g6dper3W1X1LT/3jqikb2Ztv/Ad27+KvnnwjFJeaxd2exPKGxfNY4X5t23dXqPjz4o3Hh7XPEmhaTr8viGyJ8pJ3C7CGT7y/izfd/u14WFm026tkD7p/LCnbxkD/AParkxlN23N6sUrM9OufCvi/wuiXNvpa39nNMEjkspN7Es2F+U7f4q53WdY8YaF4hgjv9Lis5kC/6NflvNKn/aotfHN3BYxwpcy/LMs0ccpYKHX7rL6V2/h/w7d/F/ULeGbShqd9enAuWfOwr/EH/u/K3/fNcNKVSMVGCuzidVRVmy9onjzW/BOg6vqGjAWCX1vtkSEb9jgfeRjXdfAz4V21x4HvvFOh6zOnibTy0yBJBskRV3bWXqN3zV5P48+EHif4Qa0LG6nuE0a8RmjlCtOn3vusQenT/wAd+7W18IPhb4l1zxJqei6N44+xhoS07WBO0/3QM7TnG7/vlq+kwsalNe+jojK6vbQ+sNU+OGlaV8JrHxNeTQ38dyBBLaF13M53Db+lfP8A4Ou/HHiS/n1PR9bhgs7kumLy1aZoE+6du9Gyu3/x1q5nxn8F4fAfgA3s/jS51b+zrhN+jGyI5Z/vL83ov93/AIFXs3w0/ab0/VfAsWkWFp5/ivK2VpbeXsimY8Ixztwo9K6rczudEKnM7HLax+yvsgvNd1/xdLqUUtozy3Mum+ZHGij33Y/2R/47Xz14hTw38NPttl4Y1CfW57mFUmvLh/kA/wBldv8AsrX01+0L8WfGOgfBt/D914YnsNRvNthNqOM25j/vJ6M2P+A8/h8K3lml/PFCHb5nHmc43ezVjOMZbm0oq12dR4J+D/iv4v3876PcWiCNGaRrtyEA/vbQrf7X3v7tVNG+A3jTxJ4tv/D2neIdAb7C6M80szBHYjd8nrtX7zV2+m+NtA+GHw/8vQ4ri18UTbojNHMx8xPmHzfN91dy/wDAqzvhz8Ldc1iHUdWt28y2sYTNdzGciX7rFmRPu/w01GNtDN7WKGt+GrjR/FNr4IvNcsrjVLZ0VpoZmFukrf7Xr0rrNb+C2s+DLga548sLufTYYw0Ooaa/nRE9Nr5XIX7u3av3q+kPAf7Lvwq8Q6THqhtbjUGukUJOLlmmDlcsSF/u1xej6x4W8AHWfDni0a/daQsz2/8AY8xfypod3yuvzKP4fmXj/wBlqowj0RMIt7nzPqPiIeJUgu7fSja2dsdgZY8eaP616Vo8Wi+LfC+nSaFbyp4okmSIabJAm0fNuZt23kf7zVz/AIt8b+Dk8aarBoeiTWHhSMr9ngvN535X5/m3cDP8O6szwx4li0rVdP1Gz+1Jbwv+78k5YD+Ha3c9Pm/2a5ajUXZoJpRZ6V8b/hjH4Pfw1resarZXl5M/2T+ytOt/sypjl/m3cqrbf/Ha0Pir4O8SWfwo0s6f4Pk0lGnEr3gO9gvzIvy/Nhm3L/lvl8++J/xatvidrPh+TUrTUGitRsnuvubPmxlV/wCAr83+zXtRXXbvw3p2n6To/iXxDokCB455r4RtE6tlGXHB2n+9/dX+7WsOWSuCs9iD9nn9kTw1r+hPqXiSfUjqKAPLpV4NihtvO7cu7r/j/FXj3i7w1qPhnXru3igggspZn8gWrqVQB2X5l+8D/vV6kvxw8Wazpzwahp9012s2zfM6pEMbl+Vwn95f7y155o3i43Ta5AfDcP2i6heKOXzvmEx3bi2f97/x2nOmqmw5QVj1f9myGwtvF2nLcSRL5z7Ssv8A6D/n+9X2hqug22pWkiCFEkx8jgYII+7XwLD8MdX0GbQLzxHrCeGre/O+yuow0i7lH8WPmH3h/wB9V93+DRf23h+2TUL6HVZEjX/TIPuyjHWulJciS6Dp9i1oOiHSYpDJI0sznq38I9BS2eipp+t3t7AESO7VTKoHLSDv+VSz3T3trJ9jkKY/5beXux9B3NQrqktuqg2F3JCF/wBbhcn6jNI0NV3SJcuwUepNRx2VvDM0yRIsrdXA5NeMeJfHen+K/GVjp95oOoyaLbhxcTSW0y/P2KlPT/2auf8A+E58IeG/EVxpekWr6pPLJsisr6cxony7s/Pzt/3x/D+NVZg5JHvF1pUbXAvI5pbeVSGY+c2wjvlc46VQfx54ea6ispNUtfPmJCRSNjdj69vevMfF2kfF+/MNxpsulWlvGw/4lluwbcM/xb12n8653x7pFnaz2nibx34n1PSNRtItgtZ7ZGicfxKnk8Nu/wC+vu/3azb1sLm0uewalHo1laXl3ot3Y6bdxKbiSS1VD5mFPDqOtfJkXxI+JnijxTqWooLqdbEur21u6FE2llxsO4bs/wB2vOfB+u+JfH97qUtnZ38scr7Ra2lqw3rn+Jwv3f8AZr6i17wcuk/B/U7XT9OTRhLCkLJMfLfz2x8zt/dXI/8AHqxk+bqZqTlex5p4L/Z+8X/FqXUbrxXr+p6FBdyfaHtotp3sCNu5R8v90/hXnfxQ8Lj4Y+IpvCEkqajiRZ01ZkK3CJ/d+9t+7/6FWd4a8TeNtO+Ktxoll4ikn1URpAHtbwuj/KpCh2+9t3fh8392vRofgDf/ABC8e3cfi3Xb99TMO4+TNFvVdv8AE3zfL8vtWcly2aZnGWquU9Dn+FN5ZveeMdYuJdQjGyHMzldu35eit/3zXQa58VvAc/w/1DS9Cv8ATNQ8QAbLKea1MMu/7q/M6rXlnwj0Pw74d+ImqT+IfD0+r6JZytCu+FJlXHyncrt8397P+z0r0b446L8NfFvw4v8AUfhz4fsE1uN1lS4t8QMqIfn+Td0x/s1s4uSVja7kz588VeEtb8HT28Gq3CteXwe4/czA5+b9Kz8lbSTfGN8Y3bsfMv8AwKqut63f+JLazu5YGgvIIPKHnSM/8X6L/u1zF7puoXUQ33ciLJ3hPzf8BzShT5Fqbuy6F2PxVZW6GNLk7ZeqI+Q1XNT+IpvtKitrize9SA7o9+47G6Z/3q9E+Dd/pfwz8NXOp3fheKW3lIiF3Nj5D/tfe+b/AGv71cBYanHqOsarCHFrZ3Mio9ybfe0IJ/h/2sfdocuY5+ZMm0Txro1lNbvfaN9qiyvmR88+9faXw4/aj8B+G/hmkcBH9owAr9hh2B3b+H5dwPp/SvFfD/wx8BSQyRanqq6skBRRcWdwI5VJ+9vXsv8Au1wnxl+HvgvwZq8Y8Oa4dRuJYXuHS4C7oZfl2ruC7fm/76/vVlGSi/eQkrrYS6+MniXX/i/aeJLz7NAUuiRaPbgIEXcV4H5f3vu/M1fQUt3Z/GfXoNQvNetPB01vEfJe3tM+ev8AtNu+6v5fSvkXw94rk3vHfOt1BHt6R52n/Zb/ANlr0/SfBmp+IZY00C3GrxMd0kSOsbw/3t3zfw1FWdtGroykrLVnVXPijXNQ8VRR3NzY694b0qaS3jv7qHYk+fl7Nk/dzWpefEy30M6vpltNBbxzSbf3EmE2em3/AGv++q4rw54COpfEKLw3DJLZRCYK8U5O5P71fUvijwLY+B/DenaQ6aDLd3VyEhN7aI8nldXJZuy9P+BVzKk5vQyhLmfunz94y8fT+Jk8P3Nn4Yu9Di04hRqtqX27NvRfl43FV+838NfUHg7/AIQTV9A03xNrV3Fqt/PGCJdYnErrzt+VDx+n5dK8R+M/x2Om6Ta/D/w550VpdAxXV/JaY3q7Nv8AKG3/AHvmrhfF3gk/DrRdE1nT4NV1HT/OR5xqNkwTk7vkl2qvzdNv+1XrUkox5ZHSlZ2Z9tajq/geKxkgZtHKiMuIFaOLP0PGK+cfF3jXWG+HWoaoNY0ddOupPKtUlkaa9tkL7VH3sbsf3v4a77Vb74e/FP4Ty3kX2ayWC2/eIsaLdq+Pk+b73B5968s8Ffs5D4m6O93Jqc+jadYpmFFg8xnbb8zNu71FTX3UVzO7SOO+Nt/4w8GeAtHT/hJbDUNA3xrug2h1Kv8AKP7z/dz/AMB/2a+pfgT8Xbnx/o2y8sGR7aFVDwbSMY9Pw/TpXyl47+DOnr4Aj1yXxHc3pD7I7MhTs5/u/wC1XJeD/iRq3hJILbSLmWzuXj8rzfOKMqf3t1ZU6qj+7kZX5W7n07qPwp8MeNrz4ga/JHPZ+RduIl2+WA+3azEdvnB/Ku6/Z38EReDLIolzF5tzF5rxRyhz/wDY/SvDNKstHX4aA6x8U76yvNUk82ezVGnV2z825Ryd395vvf7Vem/s+eNfDi6ld2ZVxeCTyINSaJ4kuUGVDYP3c4H3v71bRjaV0VFLmufScabEAzmsbxboC+JNBubEnDvhkPoynIraVgwBHSq6zSCYrJGEj7ODnP8AhWh1D7SAW1tFEowEUCpsDOe9Irhs4IbHpTqAKl5LEhjDje5OET1NWVzgZ603yU8zzNg3f3sc1JQBjeJ9AtvE+hXumXUSywzxsmG7Njg15R8LbjxV4S0i+0S20aLWItOmMaSpcrF6/wB7rXsepSyW9hcyxDdKkbsg9WxxXJfCzwfeeFdFmOoT+be3knnSL/d/+vVp2RDV2YaD4peIGMsd1o+gwbtpgKM8o/NWFdTpsPivTEDX91a6ugHzpFF5T/h2NdbRUFIhgnFxEHAK56qeoqakAA6UtAwooooAKKKKACiiigAooooAKKKKACiiigAooooAKKKKACiiigAooooAKKKKACoy43bcE1JRQBnaxcxWOnTyz3AtYEX5pMfdHt715n4N8OXHivxE/iSaaaw0y0do9PtEPzOv8TuT6/56V2OqjxFqd+ILAW+n6eh+ea5XzHm+idhV+10q50zTZYvtL3crlndtoGSfSgDO12OXxLanT7W0Z7UuqPdu4RFA64HU10rWkT26QsuY0xhfpWdoe9YhFcbkkPzeSxX5PyraoEiKRpNv7sDPua4rxfq99ZeaunWxutQWEu0zTuIoV+bnA/3a7d87SFxn3rmde8HNrVtNCup3Vis3+sNtgM3tk0DPn3xz8YdM0G1tvDj61Pq1zdt5mp3AcokS4+5z/n/aqvr3izUfjzFF4c0uP+w/B8ar9oaNN3nY5VUwuf7v+eu3rX7LuleH7uG7gvg9t5m+bdab5nH8W593Sr03jrw7Y3Y8I+H7dpLwjbLcyHb5S9WwB+AoSvsKTsO0fwp4I8HWkennwyLOJHVnuLsln+relfKnxO8XWGvfEbVP+Ecjjs0iAt43xlBy25lXbwPu19waf8MtMFqyXD3N38p33E0nDcchFdDXhHj39kzUPF3iC91zRLmPSI1JS3tNjtK6Doxbvu+9RbW44yutTgNY+DP/AAi/hCJItCPibxDfuym5kRn2Da25lUdP4Nv/AAKuL+IOkeGvh74Wkj1m2vr3xfLCfs9sZNkNuf4W2Db/AF+Wvavh54F+IuheK5559Pkvb7zP9deDyYjz/d6Y/L/2aq3jrwVqln8Y9G1X4gJplyLlGhgtIgvlRDfwf/Hv4qTVyEfK9h4hvdOtZbaD5TINxiclGP8Asr6V6p8Pv2Odb8c6MNdnkZriY/u7TzAqD3d3VuK+x9W+Gfhbx7pX9n6Hp+n2+QFl1Q2yvLGO4TP8Va/h34dw/DEm8ivZ7/cu1lcKBgBscfjQ03oJeR474R+A3jrwDYI6a5pjxu42Q24ZmZv4fm219B6XH4nksdupLbzNs5xtTccem1q801fxV42t9ea9lCJZt/qra2KyNDn/AHlxurtNK+JHlWMBudMulkfq/H+RVxTta4r2ex1HhhpvJmS7jCTBvuLyAK1ru4WBd8hCxDqWrzvXPEerXFqt1pkMXnFvlhUkM+f7zdq53xvrz2fh64TxJrltBfNHtSysQ7KGYfxMaTKuz15by0uxiK5jbHXa44rnNU1fWbuaaz0KOOR1B33UhCon/jp3GvEfh34s8I+HrTULm/1Irj5Y40fBb8T1bNeLfEb4y+JPFV5qEGiSnSNAkLLsm+d3Xd/d6H/gWajm11JXmfItxhlwEOR/e/u1BFbF7rBAwf4q0ZJfOQPGeOzfxVBb2spmQhH8s9XYV+W0J1HKzOeDb91noGjWyfZo0xuT5WG6vSNE8KeBtU8KynVYtuqDOZgPm/2flO1a5/wNqum6d4flnvdHN3Iu5fMebYiDHy/L3rzfxF4un1LUpIrCTyIgdxEJ7fwrur6ajd7GLjKUtC/r3gW9naWSw8p7ZflIwQ491+XbXI/8I5eWwkCXCFwOh719V2GqQeDvhnFE7xvcXO7YpCl0OW+fd+X/AI7XztrHmvqsjxAMTJuCjjg9q1qSnFLU6qbk4u5J4LvzptyI0Jt5Oh2mvSbKwtjpsvyJ5jncDj/gVcymianLp0d/Po81lAxCrcPH8jf7W6pBqZ01C8nzAfK+M8+1c9Tnja44pS2Np9EjfQrjU5L8NJBIyR2rp8zn5eF+b/a9K4rxJcztCDJbyRGUbdrx7Pm9K1fD2uSWniG21OeNZ7KKZX8mQfK1e0eTYfG3Uml1F7PTY7SPcX43Rp/s56t/wHb/AF7qdP2sF3OeXNF2SPi++0a4XUB5cgUfdMbcVteD9E1H7fJHJHJLGg3btnzAf7WK9++MfhvwXbaRHZeG7aNDF/y/j7zNjqv/AMVXm+iaxcaNa3FtEI9l1tWQgfNx/tf3a6uTkWp2xk+S7L+neC7SW/WNLjyvMfb9oRC+ffb3FV9Tsr/SbqOK/QZCb0lQYb03e1ej+EfiTc+B9IuIYILWWS4CsLh0BeNfvf3ef/Za8o+Ifja41a/e7Die4k6mX7tcVezptrcy5nK90T3niMWEGPMkbA+TBy3/AH0ax7fU4L8/uyWx6/erkdT1M6rD8/yjPzhTT9BmNvGSCck9f71fJOi3LnZzODkro7VbqWF8RoVJPVRTrWwle+8yc7LY9Xdcs3/AazbHVS0n39xrqIriS50yQRnzZAGby6l1ZKSXLcqm3a0jz3xRYGw1KT7NIbq3BZk80YaqKzEvHsBU43D/AGa6DUrN1hfzAeehb7y1h6aA8zxSOFlz8mflrsnT9tFOK1OmpBOKUXqRXGoP9xwFNJo+ufZ7vBffk8gVcewF0+NmwAnL+3+7Vq00OOEgyANj5uOa6cPh5LczjCyuz3D4J69pFjr0FzqtsLyzX5nhI+97rX1xoOh6BqQ/4SPw9aaVLZSR7ZLCVFdifvfQf+O1+ecGqnT4wIjIij+7W94f+Jes6M2bK7dYwd2GDf8AAq+nwtVw91jSk9j7r8T6Z4C8S+CdUcoNN1QI++FNwCtj7u37o/u18GfGb4Wz6JNFe2xjliuo8JN83zoP4lz/AL3/AI9X1Zp37Rvhv4hfC+XStTSK31cRmKQhAP4cN8o5+7uH/Av++flfWbmOR7iL7b+7jJWGN3Z8jPylSf8AdqsZUgoabmtFOKdzhNAlnhlRCBH5fy7cV9nfsm/G+z8GXLadqcYY3IVPtGcAV8pab4P1m/ae5t9Lke3GFMx4+7/n+KtDStXk0KcRXSGKTLfN0ZD/AA14WGxDpTu9h20ukfqL8YfDGmeNPBDNJdxnTmfzi33lbcNv9a+Ck0rW9GXUbbRT9qt7Z2bfv3LHn7vy/wDxNP0v4x6/Dph0t9RlntJAP3W9tv8A3zurb+HXiPSdFvry51GA3hkkDeRv2KV927/NzXt1KsMQ1GLsQp2jY8jnuvFGvvPbW1hNdFAfMcIdv+0vNer/ALNvxM1nw94u0mxLm3aSfymS55VD/db/AD/tV7ZF8afh1rNsNOvfD81gkg274YVC7vwauJm+EeiTJL408KTyXRtrpnuLXJ3KM/xKfb+7XoUYwp+6mJT01PdNVtPGM3jAag+qQy2dpMuIwGTf/wAB6dP/ANmvYW13+ydNW51mSG3jwNzo/T8q891mzufEvw7uLnQ5fNnuoN8Ow8gj1/8AHea+NfGfiXxPp8sulaxeXcsUmf3TzuUX+H5lP+flrWtVVGPNIqnH2vofY3xL+MngfU/CeqabLMupCeFognlh1zivgzWxPeeJ7aK3vZNGspZNsFzgOqc/Ju/75x2rAudYk02dEkDvGx3IZfmVW/2c9KNb8Xy3mm28EQVjAT90fMy187VxkK7s9C6kopOnHUuX/hjxA+uOLa3Or3gcrMbZMb/7x29v92q2u3us+KvI0y4Sb+0bb91HbY2Spt/vKf8A2al8G/Eu90DXrTURHuuUBXZICV3Mv8TV6bpusaF4h1gaiJFs9Rmfe6Pw2f4frXNDlbvFnm35WeMeFdAi/tCKK5gl3rMUnRhh0K/e3eley6Tfyo9vHZ3Fwtvna9vJ94jGGHNTeIfC+n2wstR0L59YEm+4ikPyyLnpt/y3zfxV0eurpWp+F9Kn0OcWfiHT/wB7dWcww29uzK3X/wDZau+EW03DU0b5nc4vS7Hw3/bHitNQn/s3U+Gt9xYbvmbeVUdf4f8A0L+KvItbm2a2HQ+bufZtSvV9Zn0P4k3Mn9spDYa5aptEyDZ93+8vevOdHe08MeObA3NtHeafDP8AvkAzxu+ZlXv/APZVvScJLc66ckl5nX+FL6/U232RwttHIspjbdycbcr+Fe66J4/uLN0iubiRIHG1EI+57qv0ryfxJ4l0e41SS58N2ZsoyOEdVDZ9dvQVf8f/ABVTxVa2gNutrLbgJlSNzNj+9trxa1bkqP2cjib55o3PjBrGla3ZW6XNhatcQ/NHeICHf/a3fe/76r5o8T39tH5jCcMQfm5/Su/fUH1KC4FzIGKjqf7v92sQeANG17QtQubiSRbiIbkeF1GP7tfO1J1qmIUylUcbq9zx64Q6lqRcIHlI2px8ze1bdvaanqMNt4au/MspEcOFmT7g+XO3PX7q1R0fStQtNZgvLaPz/sk/mmRThVw3y7f9qvbfjN8Q9C8f2ej3KWcmm6vBt643EAe3+1/n0+1wuIiklLVo6faSfu9TM+J37Pen+GPBOmeINK1OW81Fv9egQujKybvmwvH/AAL+9XiGm6TeXjYBG8nnnp/hX2v8H/2l7Lw98Np/Der6X/akp83yzIA67WbOG+Xpy3+engniLSftuqS6naRx24kLZQADHP8A3zVYrE0ILmixws1Lm3Lngv4bf2r4av7u0uAlxaFVkjf7vTc30+X/ANCrm/iXpNzFDE8ifu9iws4/2ezVp6Z59vcx3HmBZANu9ef/AB6t7UHTU7B7e7+YN8wfOcV40qsuZTicynyyPnqKV9Hv/PMrYGfkz97/AGa+zP2J/G2iP4h1bRNYeGXS9Rsg6JMVKHbuP/xVfLHjXwfJp0zy26faoyNwSJPmH96srwZq154a1ZJbcvbvGRsKcV7VGqmueLLnDnVz6i/aEfTLDxbex6BcTxafGFZB57FVfc27avp90V5L4U8Y6poOuDULafZqMb7Ul34Yd8rSaVNqHj/WJzcXnyO+59ydWxnDV9O/Dr9m34bab4CGr+M7uJ55B5v7x/Lfb/D0+Zv93/8AarqlCpiFzJ2NZNcigjz/AMcfE/xX8Y/CVvp2sWSym2DOZYIW3njGa8g8Pw2UN59nvbcy28iKyP8AxJ/ve9ez+GPjpoXwt17xBoelWR1exvI9tuJXQ7Dubhst93Z/6DXCaj8J9f8AFP2+8n0+40a5mfzYw4IQ8/Ltb7orhqYefMnUlcz9m2lFvQ4jxJoP9mxi2mQ5iPDE/Nj+HdXHXdrBNKI4kOB99qtaxDrvhXVfsF5511ESUcyfeTb/AA0mm6abvVdhd0jmG12P8NbU4e8ktjrUIwidl8IbS48NeI9H8V3GyXRobr94nX5FO7cvv8tdP8fP2lPEHxEv4tOsNRuG0MBsIT99W/h57f7Vd43wPltdN0y0uLg2dlcw7reeEb4j7N6Vi+HvgT4h8TXV2NEsrfVBaPsk/fBM+6+1ehGvd8iZzwqKM+bqeFaXa38pAhtpXOOoI3YrqNFsJNDuI57vcyZ3vCn3nUNmvs7wL+y/e2tnZz3ltD/acj7XgLptHy7th+b7348f7VdT43+FWgeAtO8L6pc6FLb2sWpFL9CN6sjL95v4ev8A31trrVPkV2W6nM7ov/DL9tDwTe+EdO0+9W5i1CGFYHjES7HKr8x9l/CsLwJ8YdE8JwavqEglltFE8LvHD8nll8pu/iH8X8P8VU/Hn7Ifg74jeIZpfCd+PDmoS2cV7brEv7h927dhVx/sdP73SvmT4seBviF8B5L3SNf/AHulXyKgu4fmhmAO5dvy7hzx2qeZrdGkbNWOS8c/HPVNH8f6rYaRrt1a+F76d2GzIV1P97/Z3Vz/AMV/CWp+CdQtx/a8WqWV+gmjniB3kN8zb13N/wB9fxV0mg+DfBniD4Ma9qWsRx/8JPNcOtvudt6N1+Uen6f99Vzuj20iabBbvGZ3jwoL/P0+7urzMXVSXvMzqVLfD0MTSfhXf+K7cGCORkOW6gA11th8DLPQNNM93qivfx/N5bHK/wC6ymrkGpahpU8BjcRCU8bBjdVbXNXvL+4dCfn+6VryVNvRPQ54SV9TDulEMRSBAzjpn7rVreNE8OXMcdzp0BtZcBnjZydjY/hrmbW+iuZfKYnzwfuD7rLUeqxyF40Me8h+U/2a5XTlzXZvUUZbEcF7cKXjtgUMuE/2axfE2n63psw+028rfdxs4Vv9qvUdP8JeH7280yLTpZYJ7iELO1wSUSTb0X5f/sa4jxt4l1nRY/7Iv4I/LDs0cuc8dBtbb/47XpUm5NRM4WXunDWqahqF7HZ2lvJNdyufLhTG4nr3+UVsa9p6alpVtdvbyWt5EjQzwOWHzp8rbl+tZFjqF5b6pHeW5VJoXDpOBwG/2a6Tw/r0sl5qcVzKJxeQFQjjvnO767ttetFXVjSN07I5i2kSHy4Mfd+Yba2INfEMIi2bnz96se6Q2rh5reVIyT84TK1LYXMM3yJ8x7GonBNWM5eZ1Vncx3iSHJ8z5flHaqGq+IvsNw8FxFwPlBFZVvdSWkzlH5b5TjvVbUnN+5jkG3zB9/8Au1hSppPVGcYK9zcm07/hKdIkksN88lr8zpCMuP8AdrJv7a40KCB5Mp5o+R+lY2h69rHg+8uRBOjCUbTlf4f8rWVqmrXeqyPLJPI4kP3H+7XdGCirHQkkrMuG8kS48yJ3WV+jqSGQ+obtUp1C7uCj3F3LdTptUzTSM7Ef3eappcBok/v1Zs5kdiSVYd1ak5uKsCk0WEEjuPkLBju4ru/DfiLUdKs5Et5biASJseJJGCyL6N61jaLZyBPNQR+UR3qxJcC13vngDj614laouaxyT1PQtA+E+seJ9KTVDeW9qZstsmDHcf7u5axn8M3OmXmLgLcPESr+WMbq6HQNcvX0m2gllk8oJ8iZwoq15qyyCNz87dPeuSnJRndHNzNOyPRP2c/hv8K/iDNJp/jKBbe9QyS+ZLO8e37vyNj5fm+b5uK7D4E/FLXvhH4g1n4ceBltdViuNSmaC9ueuxPlyF+791c14PeR28M8tvJEv2iP5XB+9616J+zH4u8JeD/iULvxA8VmkNq729wx/jK7GXb/AMDWveo4l1LQkjtpz9131PqP4uftFx2fwW8SwatYf25bTpNp51OzVUhMm3lShbd8uG5/3a/LHSQ9/ORb2xlSaTcUPLBf8/NXvvinxvJYQeIdOspJb3w3fTTSiFzvRd/H5443f7NcH4X0+PSrb7ZGI/tDn7q9jXVVq3XIjtVXkp8hZ1FB4V0A6fp6bbu+j/fxoPmA/hH+9XlLpcLqU/n+Yh+64f8AvV6J4huNTe5N3KN0h6bK4a5ucxyyy/KwJ6/xV5sp6csWcl3Z8pvadpQS0EpAbI3ErVXU7COayIyMIfuYq5pMst5aR+XlIrdNp+tVr3BxIDx93H8NcEKso1LGMHJOzOJOmv5+Io9w/vUslm/mh+GH3cVuajbXBskeD5ZD7fdqvPaPHZwSu/OF35/lXrKpzo3+LY2tD18hrbTLyN0sk+XeE/vd6tahpttE8klpP58YPHH3qo6dcf2rZi2jeJZINzsX4Yj0/wA/3q67TfBk934Jk1yB9yQ3TQyQg9F9afwlbFLSLSzNnG7vut5gVmbo0Lf7X+fmWvfvEX7RFl4/+DNv8Ov7Pj1mW1i2R39wAOFX7237394buK+bpZpdMeScf6qT5Snas77Bc295BeCDyJfvJNEeldEX7o7JPmH67pt2J3KY2D5QjfwtTf7HtLuwjcl4rkH5w3KkV0189x4ht45YFjS/t4906RJ8rqv8f/xVYFveJDYzh0Nxc5Zt6/w15E7wkyW77mnbTBIEiHzKPl6U6V+Bs+/3b0pLXUra40qCRJF+0/dkib7wq5o+qaZDK8l6+3YPk/3v9qs1CVWVrGag2zn3nuLS6jkiygXq3o1WGvftZ8m5whbrxRqN/FLOZEdZbQvu3oPf+GtT4g+ELLw9qkf9mazHq1lLGJUb5d6E/wALMP8Ad/8AHq7lT5VY6NUcnqPh/wC3QN5YWWM/KWXmtz9nzxRd+GfHkWiXAWK0n/dPDJ/GlYkdzNYh5bcbZx26VneKJrl3stfgMa3lsFix03fN/wDZV2U3eNmNPSx7h4jgt9I1eeMzlIydybj8qrVK3RM8XG4f7Jq7eSJ4g8OaXcGIrKBuebOd/H+f/Hqxgwt5tnUZ5rx69L3tDz5pt2NGSXyQyA/OKghv2m04eY+y7HVlPy1ly3j20xJ+ZP7rVGZBexTxRvtJG5a5FRd7mPs9bs6SPxDZX+nShCPtin0Iz/u1F4c1IvdWU96hSKSZYpx/EqfxbfWuCjtrm3mQTych+o711MqNf4Ec5t44sMknSu6OHSV0zrp01a56LqtmbOa5SAbbRj8gH8XzVz2j2v8AZurPchyxbqhPy1P4V8Q3+q3vl3EnniPbmT/Zrc13w8jQm9tU3bvx+X/drknzN2bMKkmZ+qx6F4u8VWWj6rIbCwunbN0oXMJCM2dx6f73+1Xhes2x0XVZLMatFexwXDeRcImxpY1bH3f92voD4dQ6WnxD8NnWLRZbAXYa6YjKrF/Fu9fu1z/7Znhfw1oPxm/tXwneWsvh/WLeOWOOAqFidVwyqvb7v/j1fQ0qKjSizqoSU7o5/wD4WN/wlHjzS9QutOtoLeEQrcSIMtOoK7vl/wBr5v8Ax3+7W9qRtv8AhJ573Sg9vpUvyw2k/YH+Gtb4RfsheL/i98KYvG/he/Et1HO8UukSlEZtrcbG+n3tzf7v92vQvAnwHvPHn9q6Hqdhe6R4p0pHupLMp8siDb935d275v8AgXy/3qVSjGpG8WKVm7Hhev2qeHvEKW4G3zY1lO3+FmLLt/8AHV/76r0r4X+A4viR4e8Yy2EUy6potit7bugys2Pmcf8AfNQfEv4SeLPCWgafr99pcuo+HJDvh1e2HmYT+FZVHRvy/u/7Nd7+yV8Sb/wlJqltZaZJdWWsuIpLx4yYoflwrK3/AAJv++a5KOCi9GZOm2rHldtmazSaN/K81OSfvD+9X2X8DvHHg7xP8BtN0nWtHnmv4f8AQpDBCyNNz/z1UenbNVdb/wCCfqvo13Np/iLzb/BlghCbInbqq59K9c/Zp0+5h+GFx4S17TX0zU9NlaKaJ48bx1Vx6ndz/wB8+td1OiqMeVMdKlKM7s+Nfir8K77wn8Uf7PS2bS4b/wCaxGpM4XaxZURn2t9N396vZPgf4d8RfDzxHNP4r8Lyy+HJI/Ku5Vg+0wwnHEnH1G7/AGa+kPi58J9I+NnhUWl3/o99AJPsl2d2bebcM8fxDK4/lXNfs1+IdUtbTVvCHibeviHTJyzPK27zkwqfK3fbtH4MtXClGDcras65Q15j1fwlqeh3+lxpoVxDPZRD5fJPArblcRqWPQda8sf4UadoXmjQb6fQtZu7iWa0uYWbZ/f8t16FP8894YPiV4j0VdQh8T+GJZotOXNxeaZ86sn/AD02HqMfNx09q1ZomesSBtmUA3DpmuY8Y+LdB8P6Eb3WXjNqW2pE6b3d8/dVfWm+CviX4f8AH1vJLpF+k3lnaUf5H/75PNfJ37Zfg7xD4S1yz8YW2pS3ujyXDSGBh8trKvzgYz82QOOn3fxLVupa1PcvgrfHxD4u8X3etQhvEdreKqM68xW5T5Avp8vB/i55r0LxT4Q0bxReWKX1ja3M8bGXzJIgz7FGCM9erLXkn7Jd7b+KPh0viHURjxBq009zcXDvhpED4DJ/sr8o9vxr0jwH4lu9R0ddR1G0Z57h9qTQxkr5efl3Ht6/8CpJaEPU8E+MPxf8VaHqmv8Ah2K1M+lxAWUtykOFAYfIpbHH3m9zXp3jDWl8C+Ab/wAKWt1PaXGm6bAYr9dxXJbbsJA+XcRtH+9/smoPjtpl/qE+g6dHawpoGq6jbRapqSKPN/1q7VY9k7j/ADlnx4tJLXRtUtbaSKTVvElxBaxxzMqJDDCN+/cffqW/vcdOVYNju9Gtf7Xm020v0S/js9Mj895Bu/fnhh9cBq+ff2uvhjq/iP4fDxdYzx29zoYeG8gBObqNZFQOdvf73/AWr2/4MXMGnfC/Rby+vVa6vIhcTyyPkl26L+A2jHtXlv7Rv7QNp4ftrjw/Z6d9pWaMyXxvYtkbxdOM/eHH/jtVFcyuXFN7Hwp4mni1Cxs5EIRNn3QMMv8AtVzOq21oDaCwjlbjbJk/Lu9a0NUhuZrae8Nnftp0J3CRYG2KAW2/MF/3R/wGum+EPw8tvifJcvc6mbCNbuO1t4FH+uaX7rM3p/e/3WrxKlDmqNs4K13K6OZ8N69qHhHxhZ6vpyG4lsk34YfJhlx81HhvxQbG58WSaxBHdR66kzQp1WGYsxV/zb738NerXGm6V+zT8SLvQvFlvDqkDmGWO5mKmIW7q28bT1O5VC9P+A9/FzrPh+bxncS3Gnyr4PW6mWFQ+HwzNsH3vvKrL/FTVFtPTQpQbWqKdlLqM02j2UkYb7TIkLy4yy5PzNt/2am+IPg6fwX491XQ5biK8Ng6tDdomxXBRSp/i5+ZlrkvEXiG70jxXLFo2oNf2wCtbyXAUuqeje6//E1j3n9uXmpSXksoZABv3ydV/wB2tadBLWQKHc6Szn/srW4pIpVurneru0Zyob/aqz9hk1v/AEvz5VuTOz7+jct8xrK8O3qJfg7PNf5l2f8AAa6FdUl8pzZ2ZbycPMFOWH+96LSb9m7oJLlVj688J/GHwF8M/ht4Qj0a4trjxXYSOl1c28eGuEMbrh2252sdh/4D/e6fNvxA+ISeKtWub7V/IiAneUeWMeUzMzfL/wB9V5LrfiSTVNVsoLC3k+2ndl43En/AvurivSfg9+zd4j+O1/r8Nq9vdajp0XnGG7OyKX1Xjozf5avRvzU7s2jJQjZnJXfxA07UYRplhbTXVxcuFNyOIk/3fU1RtPAeo3DyDzFtwR9/OWavq/ST4M8M/BhNI0bRLOz182v2XUprmDYrMqMH3N/svXhOra3HYRW0kVzHPENrN23/AO9XlVm6c0obM55OUttDO8N/C/T9Zu7eBLQ6lqrOUTc+VZl+9wf92vRfg98PE17xer6n4eluNA0u6eHUbyKFt9tlGC/c+Ycr975fut/dr0XwJ8IdK1D9n2H4s6FeSQeMfD0r3t5bFjJFNGr/AMS/w/J825f7rfh9OfB7Wvhufg+viB77T9Am1KEtq0kEiQs8vzcMnT+I4+WvapR5VZav0MfelLlPGfER8Afs+aVoGqPLq17i6MwhmmY/aIPm2ttHBVSq/L8u7+LcrV5z4E+KFx4q1fxr8RNQK3ngrzlh1HRpJDudH2oj7NuH2Darfd+WvAvjV45vfFviO/0y31e51fQ9MupLXS44E3qIc4Rd3f5du1q6z/hMtPj/AGXLfwlpkU8XiyHUnbVIbe1f7QYAzN867f4evzfd21Umk7I71aNkcH8UtH8PX/xXktPBUBg0eWBJSnznZIC27bv5+7t+9/8AY10fim5s4vhpf+Bo7a5bWbrUoroFoyFTaqq3vu+Va5nwlppuNSsjp0rz3MxRY5XOWfn5Q1fY5+IPhDx5oEB8Q/Du6luYYAh1jSrdHubeWL5WdnRdw2lf4srWStIUpa2R8xv4C1/xha+HvhtpV7FZaZfv5Mm9jGry53rv9Wzt211F1+yN4t8A3WsaPctdQ+KYrf7X4eSziVvtmFImUf8AAePvK3zH5W+7X09Z/HD4HR+GgbDwrZz+KZZFitLSKDy53m6IVl6rz7/nXn/h79p7W/hv8eEu/i5CwSwsZYtNRZEPlLKV27W7syrt+Zt3rWjjokkTqkfGN/4svfFdrpEeoJFnSCVhjdAcPvy27P8A6DW3qVybzVpby5EKvcR/aHhT7uf930qh45ubTxP8QPEWqW0ZgstQ1a5vo4vl4id2ZVbHFfSn7E3w/wDDHj/w98RdQ8Z2VtcacuyKG5uUBdFAYfJn+78rf/s1zToJNtEzVldHyxpVnFp94J3ij+zu7KRjPzfwrX2n+xx8bbfwn44az8RXTR215CsMIl4WBvl+fJ/4Ev8Au7a+ZfAE0/gnW9Utz5N7bQzuiSM+8Omfvflt211Vz4r0iTSbyKOw+z66kkb299EceWN6s27t93d/8TXFGs6dX2bRzOk3I/Vx/ih4Wm1C2gh8Q6e/JeQrcJtAwcZOfWvLNMSH46/Fm9vjFBfeFdJYWyO/KvsPb13kt/wGvglPEWq+IdDu9d0vRimkeH4EtNUvYCmybe/yuyd/1b7v3a9X/Zz/AGi7n4QaXrVh9iSY3s2+M3M21EOPlNeinFuyZ3RnpZs9B/a20O++I/xYk07w1pr6z/Ymmhru2RGcJIXXcQo5bhohtX0avJNT+CXhTxJYeD9GsCPD3jEJcxaqLgtGrMvzRBlP8TL/APZe31l+y29p4l8GXF7PKs+t6vqDajqUzj55YQ/7sf7pden+03rVr9qz4V+HfGej2108XkeK5SltZXET7C3zrzKf7i+p9cfxVTs1ZlNc2x81v+0HDpQ0f4e+ONGFveeH7dbKzvLST98mUVVdHDbcsqrXmet6VF4g/tG8G+w1RD5qIeEdF+Vlb/ab727+HdXbXvh2PWvG+k/D34hW8Zi0a/VLrUi+yVItuNyynkr8yt/6FXtFz8B7L4Yzp4k0/VI/GngyKJ4rixuiks8KMuN+7o+3r/Dj8M1w16TnDlSM1/KfGGqaVHeaO8gcrdxneg+nzV9b69BF8Wvgf4B137aqa/fXi6dK6ts2Rtv3fguyvnLx/Yaf4T8TazZaZvn0ZP8Aj1Zjlxu3bk/4DXFeD/HmoWvhyLS3l/cQzF40ydygt/vba8rDpJyjPYUf3UrM95+Jd/pXwr8eeHtISR9W0OB01C/s9gKu4Vk+X/Zbc25Wau/1XwDrPxpvvBWs+MLmz0jwNqJmltLaEhXih8tj83y7QzBV/wAivlDU7v8Ata5/00F3I2BHOPlrW8c/HXxRqfhqy0a4uGgstKj8qOJCEVEAx8qj/dWvVoYinOXJHoDqa2R9AfAX4i/DL4c6L408EeIZIr/QxrE1xHLcYmNyisuxW2jn7gPvXnnx6+MGma38LvEWl+B/Akeh+DtXu0iu9VSD915g2sq7QuI+i/Lu/vMvzfNV39jD9nHTfiX4I8R+MfE1wjGSOa3sY7kjarfNmTnoo+793+9ivpDW/hlp3xH/AGcf+FfeHNFisbNLSFbnV7lDBbh42DNKh27pGJRvmxxu612aSb7jUlex+YWnxidPNJ2A/KeMMTVnQdPtdS8QadZTyCC2muAtxcufliT+Jv6VufEDRbfQvGup6RYXa3g0wiL7XA7bHfv9fu7t3+1/D92ueiQ2iST58r6etebVi+Z23MK8b7D9YiFjd39olyri0nkhMifddUbGV/3l5/4FWLDqEUs2VAYLjIb3q5NZ/brWeKDO9geV4/3q9S+K/hvU/Fvwn8P/ABMs9Ktrfw3pIXRZ5vM/0iRFPyPt2/d3bh/e+9/wFqnJxv0MltZnkzzCaUIRvjPzfNztpZp4LTgdT021ReaeUosGEB/vjO6i2spDfSGTKPH8pV/4alydrSByl1Nqzu0mtmgGF8wj534qrrOg3VqqT3CKkcn3Duyriprvw7qFr4bttfeNf7Luro2m5JFLo6hj8y/7W1v++axG1me6tEE8hUD5fLf5qxSbTaZpB3LDSFFCAbET5gF+7VLWNYEdm4/5aP8AMWq5awi8jJgkVUH96sO8UtrAts/Op3EYz/wGt6Cu9TWKu7s7DwwR/wAIV9plcfaUOyGJjhf+Bf71ei+E/GGn6JdWl5cAqEkTCvg7f96sTwNY6XdRRxXKBgPmKS9Gb8K9Stfgna+LvhhqHiMeUsdtqyadDp6jEtwG27XRu5y33ePlVvm+Wsq02noc9bV2R6D+1T8Wp/il8JPCdvdaX/pkFy0kd/5TBXATDbT+jV82XMNzovh7SXt3/wBFnkdbofxPIF+Xd/31/wCO131z8QtQh8C3Hw81OMRSadMFKyJ86Sp2U+n/AMVXkGuale2ttbwb22GcLHCPuszHbWkJe2aN4bao9h074jPq3w6s/C720VhFbXHnG4hPzv8Ae/i/4FXM6Y95qviDR7zxIk174ZkvmtRPDJnzEVW9G3hvl9v9mui8N/s7ePbfx/4T0LWdP/sn/hJI0lt937zYjHDO3+0q7m2/7teq/tH/ALKtx8GtR8O6j4KTUvEenSSfabzT9rTNE0RXLjGThtzf7tepTkm3C4NuKtFCeNP2LPEdroVnrPgOae/tLm0N9Hp93Ihby/lbC/NuY8j+HuPmr5lTU71b8S28clvqNq7ROvIeN1+8P96v0l+BP7Slz8ZdMmfSvD0UniDSrFhFC0/lwsGZMru/vYVfTvXxJ+0/4Gi8GfEqfxAL62g1PXp7i6v9Dtvn+wv1+Zv9ot/dC/N8u5emNagr88ehCpuesjwq6Sfxd4h8qc7LmLesizjHl/71S3Phq5062/s9CLiS5wsATl5W+6or6o+E3gjwhf23g+LxBo9q+o+KNJukS/ZyXWVT0ZN2Bt/hbbu3Vw/hiLTPgJ8WDpXjvThqUmku72r7BIsyMrbCueOu37392lq3dm3kdB8MviP4m/YhurrTdf0Gyh1bU7JbtJHky4TcwVHwvPzZb5f73/fNjxP+3N4i8e/DrxTo+rwF4tTs5LWCKNMKrv3bPO1fxrw/9oP4t6j8ffiTaeJNRs/7OtPsP2a0VVI85I3b5h/48PlP8Nct4f0863qtpZwSjN1OlvHK5IQMTty3tW7mopprUlrkVkZ2nag8MKQSRKxHyoT94rWrKribYCMY+7VTxNodz4Y8T6npVxLaz3GnTLE8tm7OjbgpXblVP8X9371Z+oXMl7CHt5yk6ncdlefJczujNq6uegeFvCWleJ/DHiWeeaSz1ewtXureFcFbjZyyMv8A3ztp/ijXYNY0+DV0EcUk2GkEIwrvtXcVX/x6uc+H+m6j8QtduNDtn+wOtrJNJfuWCRKqfL0/vHj/AGfvV6Ne+A/h5oPwN0zxXaeJ7i/1y0ESzWCunlJI6/Mu3bkt97+L+H+700dJNXW4KFtUee31uXtnKDbI3yoc1zXhuwu7/U4oHL+fn5omrqbnNzoWlapGn7q+3K+37sT9cNWdpN1qdh4qgTSNPbUdRlUqlske9mVQzMy/7q1jBSV7lK62NW9+TVXibb5Bj8oo3KmstobnTpB5SGVC/wB9B9yrGj3E+uRvLeR+Q8pZo29qtG4ntUeLy3Z4z1U/w1C+Iy5bSuyO3124Z57YSSJLhonZfl7UDS4LS2GyURSgbgH7/wC7WfrEvky21zblleVN0hJxtels9IuL+5ikMsS+cdpd3+VP+A1tJNx0Nn8J2kBuD4eis7g7h952YfpUn/CSz6elsYI/PliTykVTjLf7Tdqw28M3Njfot7eG4gUfI6SfKV/D+GujjhtEkikilWeBsYcV5s6XNM5ZOzuSJbfbJhLcPLFqAAYxfw9Ny10Ws3UcPhqwVNOubSSU+aj3MDJ5zL97Y33T/wABqzrFvZazplpqltIzahCgtZoE/wCWm37m1f0rS+Jd7qt7pGleGNYtzpt/4ZkWZBMn70K6K3Lemxl/8d3VvDDyUloZazdze8E/D/S/EPwv1vxDquoCDUbCdltbN3Xa4aNtny7eu5favqHWPEvjBIvCvhHRdAh12X/hBTLd2zvsxHIioVPqd0SAKP73418sfCTwpqPifxp4c0q/sruw0fWt8qSOjx+eiKxXYx+U7tq+tfTnws+Mmi+GfiN4j1DxLFf6TZrbw6XYzXkH/HukZ5gYrnncPX+GvbhBwXKzenax8eeC/DN5c6HrF5ZwXb22lOjX7I+FRW3bSy9x8rf9817XpP7QVxofgR9KtrOKSy8g+fCMBZV29d23mvZfhZ8JfBmoaP4u8a391K2ia9qF5K1jbTPGhh858bwpGflz8uOP96vmL9rXw3p/gHx5PpvhrTZtI0p9Hb925Y+crlhvXfuPzD5fm+b5a4pqVKfMloaxTvdbHgnwr1W40W+t5zPLb6frEjwkIcLlmb/x3PFeoQwaPd+HvGGg6jYRynULJxYyuil7acbmUr367a8W1PYug+GvsmVeG6SV+fevU9K8S6de6khCTTyRyBmnIUfd9KxqVJymnE015tDkf2ftTuNNubjS0nls72NFmRc4bI+8P++V+7X0JrvjSLVrOwk8tYNQVJkuLhU2CZpG/i9Wyzf99V853+iarc+KPEt7oGmXLy6fObvyYkywhbnt3rvtE8T3Go6HayxoGgu4d4bPzH5sbW/4ErVpUqzp2fQ0cuV+R01h4Ti0f4aeLby/nllktDEtpCD0hJwyY7/e/wDHVqX9n/8AZ41PxJ8KPGevw3E1mNMmluoUlj/cyxrFv2qW/i+X/gPy+tZOn3Y8QeZpcjyXt9Kn+i20J+++VG3/AMer6Yj8G/Er4bfCBdNvLq20vSNQjNvPZQorum+Pb8x+i7T9R/wHqj7yTvuY1bSfLfQ8I0b4ZeK/EHgi68Z2GgyzaDZhmnkEyK3yr85VPvMF/wA/xVHF8QNQn8Hf2ElzJLo9wVlktgPlLbvl3f8AxNe+/A/4kS2HwA1bQ7Tw5qmryE3Fu7WcG+JGZOd3p8pBr5p0zxPpXhvw9qul3OnNLqE9wrx3cp/e2yjbtG3b/Dt/8erirUuR81M5fZuGqZ2HgaWLwNrP/E80q4+wajAzTW7wsizRMPlZd+0Gsfxz4gvfGun2Vlcgppmj2sUQWAfIFDbULt+VUPiD8RNV+IutaXd3coW3s7L7Onklvn+b5i3+021f++a4zUvHOqRTavp0dutno+oxwwybxv8AubTvX0OR/FXNGCfutm1O3Rmnr/ixJNc0OfT7cWCWtpNaXT797zB//iWqPRb64EltYXFt9lt7netvM4+U7Fz96q76P5kSyJJHKifMjofve9WprmWeytLec7o7XKxj+5n71edUrJvktoDqeRR1i8Ok6jI9vh5E3dBlW3VV8DeJjpniSDVNUsG1S0B3vYsPlJX7v/7P3atWWlf2xfxW5uIbWNptrzTvhQPWo5Ug03V7623i4jtpjEkwGFkQH7y/7NYwtFbHO/Q6nS9f1HxRbarbx6RY6amoPLsa6C+csQfKorDovb7tcJ58msWt7OZQnkuiiFh8xDbv/ia620iTVFiUbGnkOyEb8KDWPd+HZIZzFEQskj/Ox9R8tdEq94WtY1c+aNkZyajbw6VZWwslW/idmkuct84P95f++f8ALV2Pw8vI7zUvsd7tSCf5Q7/dDVxGp22qTa5Y2mmae91KzeUSjqN351f01X83zJIpbWeORoTu+8j7trVFJKcjKm2mdh4J+Ltx8F/EPje6iw16kb2W2YY3B1wu1v1/2ttct8N9M1DwlDoniOMf6OZHWG8P3EuOob24rufijYWCfDGOQ6fDPJdSQ+deCNTKIw6/Lv8Avfwt/wCPVmW/xK0zW7vw/oGv2csXhSwG/wAmxQIzHGA3/wAVXuRbSUInotOSsei/tlFPHGo+GPFWn6tDrsNjbx21/Jbr+5hlYbtyt/vbvl7bVrwG5so5UjlidvN+7tr1746+PPh1qXgWys/Aujz2GpyxqlzD5jFJ4sn725v7yht3X71eNaE72VpHHckvj5fNXmsa0OSamZ1IO1z72/Yl1zQ/C/w41BdR1S0tGxEPMeRU3hQ/zD865f8Aav8AFfw3vfBepWfheG01HxbrUyyyaii75V2upY7z04XHy/LXzDYX5fS7iwZJEt5Pm4P8XrVK5ud9ykb3O0R/Im4/N8vat69elKk1LVhFRUbIpTrPo01pK8f2gMSp3feSux0nxEmm3qX9sDZybGUNCcbFI6VzUs0ckFwJXZ5YfmRc/L/tbvT+Gr+lIfIilv4I9hH7vn5f++a+SXNTbcepzWjB3JrnUnu5GkPrxVfUV+0TIPM28bio/irRjtIrwB8fIPmGK0G8Ng2Qu59sFuYw8kxPyoP9pqmNGVT3mZ8ybsji200JN5kfyvnkrVzbH9mNvdoWBKtya5LxXf3J1B4LO4SfTASwlidhvZeKxNA1qeHV44J53lim+R1c/Khrtp4eU1ZM6Ywctmek3mnWiQ/8S6082X7yBB82axbe/ku9Hlgu4tlzuDvFjp/eFWZfNs7/AGxSl4iNoZT8pqO4tRab5DlQfmzWDouEtTRe7uUdMst73E8iDZn5M/xjp/OukRhc6bEDFwDtHFZNgwaERvljnhqn1mzn0yTyBqJlglG4LG+VRj/d962lUjye8QrMhsHS4uriSN2xHJs3ZzW2kw+SPP7w/wAR/i9q5rwwj6Q2oC4eRUtdznauGdv4W/8AHqyLb4hpJfj7TIPMMn304+b+GlRoOonKLNaUWtirrutyxeIzZ3dszbjvTsm3/e9abcXRbzLSKQq8jqmM4/BsVv6zbQa5AZ8HfCdxdD822rGj6DoT2dtev501wDuCSdv7rLjrXo06qpr3lqJ1OR6nF6qIH8U+G7CCPbPaiRZ2Ydcnv/3zXX+JXtNS8Z6NPZpG8kPXI2JEf4drd93zf7tWNc8FWcfioa7Pdt/pcbOIVOFDH/69YOtwyF5ZfMFuANwf/wBmrsWJhN6GqkmrkWiatP4t8RahcazZx6dLC5WdPLw3HC7m716H4Y16PwxZ3CT2hv8ATiN4t8/dz/Gn/wATXnMNlI8FuZYne3u3EVxcn7oB+7ubtu6V2HiPXrddUu3swLe0k2RC0jHyq2Nvyr2rCrNt8xnz63Rl22pXd/JBcRWlsmZzstrzn+LozdvlruNXj0XV/D1zZaFdrpOryf66zlTETn1Vu3/Amrjf7NePCTxhpULN64aug8MeFtY1O2fUbK33RArCNgy8rnoNtYe35lytGbqJuzING0CKG28vV4N6AMw5yu7+Hb/s0X9tp9pZ/u7eK1jQcnI/9B/4DWqJNUS+vNK1nTryK7ijXzkvItmMr/d/3a5fxjo1pbXNkTcxyxEb/s4kzypX79ebWlUqWV9gbXLc1tH0qW/8z7N5y7DgKRhWrnIraSbxXcGfLwLD5Ri2++7/AOKr1jQfE+la3psFpbz29nNaW7fdPzOyjc2703V4ofE+pxy/bILPz42kwtyvyIzscKu7t/u120Z1oxavcIp2uja+L3iSTV/E9oSnlRSWKQwCJMIAn3v1b/0GuXsba2v/AOy4BJFppE5ikvHJK7G+b7vr90L/ALTV2GsJrtloNsdf063+wajvSC5gmz5Mm1tv8PH3W/3ttcelgbOO3icmUj/lr/erupydWD5jSMbxuzpNTVNK0EwWsm+LzvKjmIx527/Zrt/gP4JczS6ncmJ3kcofNOx2X+Lb+H/oVcVpuiefpT3d7dyTvbzZhgP3UXb19zW2vibWBaxWGlyQ26Du/HLd6wd6acb6EXsrPY3PiT4ku/EXiR5JbaS3ksY1soBMMuAp+Ys3dvm/8drPRBJseVxkj+M/LT/GC3vh7Rob/Udc0q6kfbFhJBvP+8v/ALNXOQzx+Kry2sIJN8hj2lIed59V/wA/xVGGqctR9hxnbY3byPWfEWgO8jQxaBbzbTyfNlP95V9K1vDE2n21m0aSPbx9zvyxb13Guh+JGjQaJ8JbKK3uI/7R8yOE2wOH+ZmXLf8AjteB6rp2t208WlxIZbiTc37uT5VVf7zfw10V4+0mRUjzM9h0+K91/UpJNMIuLaD/AFn2l8b/APd/8erX8NfEnQJfCHizRpJEtZLmP/Vtb72SYbtyr/vf3v8AZX+7XmnhbU9R8N20SRRGeRZNpmlk3qvturFm1K3tNbu47uCP/SQWCQNlYv8A0L+L+9/eraDuuVsjk0sjLtdIJKI7s+ZN52/xfN8tdBqto8tpbfZ02mOPbJCedxqpoepCy1eKX7MLi2iG/Y5/75pINaE3nyJGYjO7OEf7w5ry6ibmL+6zobbw7ZWPhGy1ATlbu5yyRY92DVhXCJc7J44jFPF8vnMPvVcF09zHbWiH/R4vm25/vVN4k8eSeIdSa3vLZVjjTYjQoqKv90VPJJNOJLSWxF4Z160vL+WDVLIyoIXVHjGxc4+U7qg1eAxwbz8iSf6tPWrGmyG2tRBcIYokyoVY8tub+Fqh1DQdXTTrO/v7R4rfJVHLj5GPONv/AAH/AMdrdODd+p1w5babnG67pl5pl/FHc27oXjEoGQflP0ra8O6Z5lvFG53JLJt4/ufw/wDs1V7+aIQyXEuGcHykf+8uf/QateGrt7Zx9oljS0Pyo47NXqU/fjY0vd2NLTha+HbkxSgeWFLSPGP4/wDd/wBqql54pP30G9Cfuog5rD8X34ttYkgj3zxkcTQ/Nz/Fuq0ogi0SGXPm3ksyeWEP3ef4lqJUox99q5MlGOxtTSaZqWROkcF7EFV1yxUHH935sNXNweC0t9QilLzXUZ3M6SPsU/7tdXcJF4h8T/aI7YW8h2tIgPyvj/8AZrtB4etGshPIglkG7YgfGF/iO2vLliLTujBzvsYvgbw94HXSdV1OSC/XXQGSxWKQCGN1H3nHy/xfe+98v3ah8JfC2T4z/FKLSr95ns5RtfyZGTnb8qew7/7tZd7e4kle0tH/AHXXyRjfivXv2d9WsptbstRiTVWeGZrjytMgMkuUGGR/Ra6KOIlOVzJNqWh4b450Y/Dzxd4g8ITyx2psLryUk35Z4/vLubudu3d/tVe0HUrbT9QsHFvFcGN93lzfdPFfTfh34RWHjrwd8XfGslwq3F/cSrBZmATXOWO5UP8Avb1Vdv8AF/u18t+Vcab4lOnXlg8WoW0n2eS02Zbzum3aK76lJTOlR1uzO8Xzy6rrF7EALcSSbnVB8pHov/fNWPDfg9Nb1aKxiuI0uyhffM+Ng/ovaptQ0e503VfIvLd4ruFyptn3bkP/AOzX0H+z78P9O1ceLLN0ia7v9CN1bucF9yt0Vu33l+Wrp0nZc2plN/ZRy3wK1WLwj4l0/Udd0qW8ggv0QOoymRu2t/sndt+X/Z+Wv0c0VPDvi+6stbh0xbLU1id47wJskCgbfvr9/G77p/8A1+AaV4F0KH9kaa5uZbKGaJzfW8zkFllSXAT/AH22uv8AwL61LZaD4v8A2gbae78O3S+FfDUafuX8z5pp9uGYBfuH/aVVr0IxdtFoKlHkfvHxV8T4N/xw8XwQRy65cXl8F3Lz5sjbty/e/vNtWo5d8trJbXgeylhOyS0lGPKYfwstfWf7PP7O66z4XtLzVtNIiXVDdvfRfJMQjdFb73ysrfd+avE/2gf+Eb1X43eKbzRo1TTonS3jeI/K8oRVcqvfcf8A2Zv4qXskjsb0uj0/4P6B4YtvBMj6Vp114g1ezQXU5vjD5IZgxxtf2VvmX+781P8AhF4tuPGfxDPifVdYstNubW3MNjHeFIYdm75gzBf/ALL5V/4Dc/Y1+F19Hq4v/GXh+NtMvrSVLP8AtKEbWbfnhX9twH+zXnXxvi0O7+Ll7b+DY4tL8O2f+jzPFtKzTKW3suf4fm+9/s1Evd3MFdrmPYvij4r0CO1l1Pwwlhe3/idDpuo2D8IJMMEkU7V4+Z9zfdbcrLXiMuiaZpPiqx8IeJE81xGizS2L/K2RuX5jt43NXGeG21C88fiyshF/Z9s+zz3KpFvZsK7N6Z3f987q7v8Aaf03TPB3xD0iJ70yy3NpumXKloWwu35q5GueSaJk+ZaH0noH7L3w48GeCP8AhKdXEmm3kcH2s6nbXbo1oMZATdnJ7fMDz2r5l8B+CYPiL4m1nx1400PVL3wwJXaSa1IESyfdiVl+VnCr8vy/xbf4a6X4cXepfHPV/DvgZfEsg8OLGHu+NmNp+56Ofu7f95f7vH2Nq3wj0eDw/Z6Vo8MdppWlhXksmkPk3Ow5VJPyOT2z7V6PIoRSiTCCk7pHkPwm+GGseIvgprul3OrQ6XBr+9rTT7qENiLs2flPPTPONob0x578YfgTq/hj4GaXfXOs2d3Ho2oYzHF+9jXzXiwr5+b733cfnivafGHx20C40e+03V9GvrTRXhEEV99nyltIwwMED+H+H12186fELULzw5ZR+BrnVX1bw9qqRanY3eXTjduVVQ8D1/4FUyl7rTZs4qCOV8B/CHxe3iXw/qBt/wDiV3twrWlzCFMp2H5iy9gpWvtLxR+zT4Q8RS6befZZNL1/zA8mp2B2yu+xjlgeMbsfyrmv2U/FGny6ZJ4evpRJf2T77XzD91W7L6dq9Z8Ya3r/AIY1OC40zSJtesPLdpook/eRfN/AR1/3drGoS5rMijDRyb3PBPit44+JPwu1PTtGm1Wx1FrqNkgvIU2zAbto3nb97kH/ANmru/B37KmiJYrd+Kp7vWNbuP3l0ftBSMN6DHJ+uao3Xj7SPjFpmt2tp4Z1Oa+aaBRPHAsrQYIyc9U+VT9c4r3nQlEej2S5kJWFEzIMNwO9by1iaxXvM+Ufit8CNM0DWtE0vwYLy11m8uiuy8mZ4pI9rNkH8MUz9pnx7qvg34SR+GPEfh6G11K8hWztNVtrlDE+F2/7y/jX0x4ns4f+Ej8M3zvGksVxJEDJgZDRN/h+tfOfxD8NWH7Sv7RUHhrVpFk8M+GQ++FJNpml2qXAI77to/3Uao0asapcruj4otfDkVrNbRoVijTb87j5q6jw1qN3pHjeC4sJAxQIqFx6Nn/2WvTP2q/2fpPg5c2+s6Ajf8IhckQlZGy1tN6N8v3fl+U/5byXQdKvHu7YxKX+9vmJ+5x8v+f96ppxUJmVS/K2fqh4b1JNW8G2V7qUkMqywBpX24Q/hXmfx48d+HpfBniPwy2rLYTT2iGOeBWfnOSFwNvRcdR96tv9nG8aX4bWdnNOZ57U7SSc/Ken9ayPi3478LfCbULq+10Wl9BqqhZNPkjV5AUT76qeNp+Xd/wGtJp3aRUJe6mz4I17TtY8G+G7bVLTWZni1dzF5gc7QR87bm7fxVPq3x/8S+JrCXR38QD/AEm3WF953+Yn8K7v/wBe2tnX/ENt8UdV8PjxHfRWvhCOTYLSz2xl03/MGx/n+mn+0F8NPhj4Zl8O6h8NgiTjK3dmXd969Vfcd3+0G5/u1gpSgtSW7JyRxXgTwH4onWfxJP4Qk1KwjkCR3EhUs+0/M6ru4Hy4/wCBfl9H+Nvjh4G8Z/DrUNLu/D91b3i2u0woix7ZFXKnhv4WX/vn/erzma28Y698D5JbDU7XSPDmmIxmt5J2eWYj5k2rt+TcrL8u7/aryTT9cfVvB8mnwaO0T2shd78n5gh3Hb78/wATVyTqxgm5GMZKL1W5z+ivZ395q+t38Etxdy2+yGF5G2h8KqfXhR/49X19+z18F/DXjL4c3F7rV3fX01hD8sHnusUeU+8v8Wdyn8lr4kgvEttSuLZJS0hnb5fQ/e219YeAor34V/BPxD4xPjC6lIP2cWcRAifdtX7pX/arWmlKPMjWUVLVnzn4PQCee4ny0RvXePu4G7ru7t96tq31OXS/E8l/IibCdsbfwsrf3ven+A4IoLeSWe5jiCxyS5KfLuYM21f++ttcnpWqP4s1mz0gXFust1Ns3zP+6Rt2MNiuKMnCo3bQycrHr3xC+Nt/40+IHh+9W2hsraxtWineFMrMxO5gy7m4/wDsvwwPEnjaz02y1iLw5ba5/ZFyi/aikkgttnzffXurbvut8v8As1zvjDwlc+DvGNzpF5dxyzpDFLIYfuruXKqM+1eh6b4httN8GS6RZRC6n1b5J3Y/dj6MNv8A7N/tV1OvO6SRalJqyOes/FWh/wDCsNP0zQ9Cjs/Fv25VgvoY0G9Wbd87npw38Xy/d/DP+O03iPW9c0yLxabjTr+0tysIjMXKP/tI2P4P96rPjTwTaeF573T7Czu7W2ASURF/MZSV3bty/wC8v/fNeX63fX/iG/TUdRvLjGNo+0OS5+bbu3Ht/u/LVOpFq73KT5VY09P1C8ks7bS7zUZL3SIX3GCR8cfy3f7W2uo1XUNIS6kTRpHis5SyiCaZXdR/3193dXL6rZ2WhXNnFZXE2redF5siGPGFz92riJbWF28ckQS3u41ljiZFCj+8q/jXnVZxa1RipRbuzovCujh7y0RJBbwRv5plb+DHbj+Kuz8b+MNVi8TaVP4S1C5vdQtbLZPIoIWNl+8F+X0Vd23/AOKrz/StP1BZ7ePThtN06rCCc816PYeEPEngB9R8S6zFZwafYR+VO3mZlfftT5U/2d+fvUUZtax3Nbpr3TmNc+N/inXbDULPxA4uo5ofKkmX944X+7yu7/vlv+A1oTeLvB58CaRp+hWgs7sQO18Xj3+azLt+Zj8277rbfurXBaZ4j0vXIkJlEU8rnAY9eflp1n4V0e21u5v74zS2kybUWCbYw/xrRyqVHyyRCu5alL+1Eh1eCQyHYoK9e/8Aeqz48kk16WzvBP59ygVU4+f/AL6qe/8Ah/Zz63dx+FLC6bTII45jMpM2/cuWLN2/+xarej6Hd6hpz3scDvbIm7fj+HbWzprkWmp06NWMDSbmeztpLeUGJ5n2u6nLgbv4avm2TQbz7XaSyOI/4ped/wDvZrVtrLwvdaDPPKJm1TDbC8g2f7Xy1H4U0+DVbdYHuGdwFxHjKv8Aw/N/3zXk1Yxj78tDFvkZkaNKb7xFPrWoOGts+aNn3pGx/LNReJvEEfi/X7d5HkuLe2j4Rnyq9l/Gu9vPC9g6INQLtbj5DDnYv/fVUbvwz4DexNvpdzcWF3nia2kV9rem0/LXmTxsW9VcbtUu2Z3hzxofDdyDaWR8pcJJMI87Q33Ru71p/Etbc3mn6jpkSWr38a+csKY37e/+7Vzwnp1v4bgkt5JHuI7kMZhNg+bu/wBnpWL8QPMl8SwR25ZYFtA0afwn/gX+fu15kqzlNcphyWTsQeHp7jTblgkvkCXrj+L1pNWQ22s3lu9yLiKR/kIHUUaCbd7fFwkqT/MwDphqsf2ZHc6lEIpkzhvlf7+f4fm/OpdPnbfUxjaLtLYIhcrDILe33On96rOk6tLDJ+9tESc4bKPlSf8AaqDXNeu/DlzEjgMLlwrr2x/eqfS4RrmoO9vG/wDe3ocKK4JUZpt2KceX4TVuXZkMuzjO4Z/u1zesONUEjmMhB3FdXDexWTCC7QToU3f99fLlawHgeYy24/1bfL0rtw1aa0kPmb3Zf0TxVc2GiShd88rjgHhTXYax8bf+Ei8MaX4M0vSIdOc4a+mjRTjaV+b2OdrVyFlayIkWn+SAi8IVOd3+81db4Y8DaiL+ODXLI6RbXcghjvfJUecMfKu9l+7XvYdOcrWuS5X0Wp758B/hb4I8fxRapq1vNq2pWqeUlvc/6lV59B/M98132u+CfBdz4psfDdx4atra7knCGawlMYWPGeR7givRPhr8PtN8B6Utpawo8y4zdbPmkGPX868U/aQ12/8AAfxK0LWtOeR2mgYziEZaNRxubHQfd5/2a+spw5Ip2OqEVCKbOX/aW+BvgzSNZ8J2ekxDwtJqMkqSX8Tu6jbgrlS3PJr55+KOj3nwf8eR6HrFwuooIxNHOkefOjz/APY19HLrWn/E7xVbaZ4/1S1l0eGzku7Q/aNjM3/XXcp+X5q+ctO+MU9jba7BrGkL4miu7X7LY3N1HveHBZUO/rtw3/oNY1lGa3IqNPQszLpvi7X9IsvDdtLeXFyhaezlj/1Z/wBn/P8Adr6B+EekWnwytG1WTSdSstZs50t5oZI2S38pjn5fl4/3a8J+Gms6Z8OfEXhXV/D73er6ncO326zvQD5aoV2hG29G3N83+ytfWfhL4pX/AI+8WavaQ+HL2KxuBDFcwSx5a3I4Zz+FZ0KKi7rVHNCkubnPVvE2pWUVhp3iMiS5tbPdKqwjcz7124x+P6V84/Dn4Uar408a+IPFg+0abeXF69xG8MnlCNv4frX11BbxQRKkSBFHQAVx+l6jHovjvWNKuZBF9u2XtvuOA/y7X/8AQf0r1Y2Ssj0XG+5k+F9RubQw+GvGVraPchCYLkjfFOM/7Xeszxt8C/DWv3VvNYi30HxJblZ7XUbfCy4Rs8oMAj37fz9H1Lw9aaxcCW9hS6RExGjp9zPUj3r5C/aN+J2qfDzXdd8P2UdpeaiLeNLe/lTZLFC4ztwv3tufvdf6TexpGCZ5v+1H8f5vH8Nl4QtNS+1R6e/m312Y1jZ5Pu7FUV4ToOlSeIrr7PZOtrl9huJIS6D+8ffbWd4a8E3d5r/lozz3lz1fDFizGvvf4T/C3RPgn8PtQ8Ta0AmrQ2LzRCWIptbb8u3PVmZlUVnJ2dkrmNSXN7sT530H9lm2TwpP4yv/ABauuWUEwhmhtoTG6hmVX2q6/wAKtu/hrttb07wdpaWGkeEvEs1n9phaG4S837YtvO18L/Ft27vmrt0+IenePPDvhPwtFFBppvZDc6nLLCsCybG3IPfd/Wuv+GXw7XWL3xvo013Fp9leuq2n2RkkdEH3sZXurD/K1Ud9TOnFx3PVvCF3YaV4d0LVb1bW3aS3WN5bUDyt+Pv4HTPzD/Z+7XFeO/jD8OfC3jG6GtXEE8U1gVnhe2MitIr8BlI64rxD4l2n/CO6/N4O0HSF1HX7GaFrLULORwx3Hd86btm7bx/wKurj0vXbn7Dc+PPAWiQz6egU3WpHELx+hb5l/X5f7tDudFzy34hftRaH4q+GV/oFl4atpdXlEkNvdLbojQod21/u8fL8rdK+crbXNZ8K6bBp1zqFrKZw0oiREf5f9pivDV7l8bJtM+IHj20HgnwtpVhZWFuy3UdmUjW5Zv7qjbnb/sr/AHq8o8SeFLmw02SK/wBHWznuZFa0uiHDKE+8iseq/wDxVc0oc24OHMrkup/EvXde8PWWkS7G061G0K+Bt2rhduFr2nwtf/EH4Y+DoNRXV7e98OXKLEh069aZo8/7BVTXhOjW1nNMPNl8qOP76Jzu+Wuhh8VeTbvbaV5eD82y4kwp99tXSjZ2RME1ufVfwmu/Dtl8EdZk1XxJp8Vj5bxNDcQZlic7t2V+833jt2r/AHf7teA/CrwDqHjO9uNVOqafZ6QJtr+bcBJd3sp/z97+7XM+DJNP8ReILPS/Gmq3Vrom4tJHYOBuf5fl5/z8tfQEHgL9njQHgtINe1wll3nypW/+I/8AQa60gPpDxN4D8P67Bpdv4jsra50PR7T9zI05VS7BQx2rz/B+prD+DFsms3viA2d9dHw1FcbLK1aQ7SnP/jvGP+A149/Zvwa1Fri2a58WrHG4SO4Bxn/dyv8ASum8LHw78O9UjGi+JPFVpYTt8/2mxDJj/gS8/wDfNCsk0LVs+pY0WJAqgKo4AFYPifxtoXhH7MNa1CCyW53eX5x+9jH+Irz6++MHh628uOPx5ch2O3LaZv2+5/dCvM/EHw58D/Gvxm02s/FC8vZIVGy0ULabfZN4x/3ytZ9bGnS6Pb/HHxg8N+BtDkvZb+C6mI229rauJHkbHAwvQfWvL/AnwN0u8iufGvjm2nu9S1LfcvCxeNbZc/KCqc9PwFeBftAfC7S/hZr3h628D6vq+u6iHNxcQb1na1RPuv8Au0X0b/vmuqg/aDvfG2gyaZ4ps/EOyPatwljtjRh6N8immZuSvZnsV1qN/NrkNl8K7gOIIma8W7u91pD/AHVwd3zdf85rC8FeB7Pxe2u+JvG2vJf6pZiWGNXlX7PD8jfPtPp/D0xtryb4t694W+Hug6anw4udWTW9VVvPDXDI6IB/ErLjr/F2rx3wF4Y+JviVBb2Vuy2l8RERqTtsmZm/hbvurNSj1Yc2tj3m8+Pn2D4ceFrTwzb3ynTHV7q8aHEQVVZVTeGz/Ev/AHzXlfxF+PnijxloyW/iPUw2ii4EskG9Y3LZwA2O3zfdWulv/hb4jguYPC+q6ePDQvilvvtZ1MVy+5drfe452t/s/wCzXT+Jv+CeySafLeap42me1ghaWZGTYq45/wBrgVK5k9Nie9jyL4i/EDwRY3nhuLwdp9zA9rmW9kyC5H8Pzjq33u//ANj9J6VrWq2PguW9+HXw+u5dRuLcmTUpplOG/i+83ztXyP8AED4c6B8PNYj/ALC1ybXbT7KPMmlT7khPyhWHsv3f93/gPuHwL+IWsSeHNW0OLWbnQrpYx5LTFRblcHkuyttOOK1WqsSonjuiXl34ruYNE1ATWUjXaJM7R/MyuW3tuPH3v/Qq+1vBf7HPw30vTYprq1u9bkkQP50906Dn0Ee2uo+GXhHw5r/wz0K1iNvrFrboR5jRo5STcclc9PT6Vu/ErxJ/wqz4X6xqkP75bC3Ig3t8yuW2p25wWX8qe25VODvds/P34lWWi6V448QaV4etTb6VY3bwQB5Gk6Ha20n/AGq868UTCytfMXKe/wDFW5PBPKJbxpJLy7uXM0mwZVi53VFq8l/HbW0d/p0lrbQvv33FuY3Pysv3jyVqZ6q5vOyVj234C6b4N+LHgqfwlqGprp10xEqT7lfds+9lW/vDmm+OdO8AeB/AfirQH8UWc+q2lwHgeG03NM4X5UbHy/NuZf8AZ+981cj4Dj0rx+0b6X5XhW7hgfF1aWSfvm2/M7fw/wDAq5PQfgr4g1jXNQ08wRXnEkseoSFdsir/ABN3H3l+9WF4Lc52oxV0ex/D34V6R8YPhiNR0/VNM0bW9L3TSXCIDKSqt/rf9n+L/wDZrwebW38YJHp/lRymOTfPN5eFIHysu4+3/oVd3ofh6P8A4Vp4gSwKf24ibZJYZ2Teg271Zd237vP/AH1XsXww8UeC7L4E3Wh6emn2viO7tpomOpbQo3A/Mzn/ADu+aolyyXu6kKfMrLY5rxj8MPC3gn4Y6H4r0vw5ZPK0kPnXUczBXG5TjaG/i+ZW+X5fm/2abrbadqdrYax4I+H+t6cMebf3UUbvEy7fl2sP9rd6fd/LmfgNqljreqSeGvEV9eT+Gkn87MCM8D/7w/hX5c7q+8vhnHpcXhqNNJnWaz8xymBtIGccj8K0UdLIFHmemx4P+zfqmm3Oh6kk2lwzOPuSThfNDfxfe+uc+1b3xQhvIPGOhX2g6Rd+NpoYWSWFD5kNtn32tt3Z/DbXqHjT4e6Tqds17HZW9vdQt50hSMJ56qdxRyP71WPCXibw7JoZuNOurW0gb5tskipj6/rWyilqaKCi9D588Qa9qHjDxvYaR4o8JyeH4IwiTSfaw+1flZVVtuN3fbX0FPbWd7oVnpdkbSexIVdt4guEMY/gZP0r538Qar4M8U/FJtP1LxXdXNrcS+dPd2sflosu3CpuI6fLwV3fw17D4QvvA+meJrbRtAuZb/UTCzySRyZXC84duAT7VVlJaDWruzJ1DQ/AK3m7UrbRtNtf+WUukXCR7/Xein+lR6r4qtPBlvM/gjVLCezCebcWktxv2vjqM85Yba6DXdW+GSLq8urNYZQlroTRkGvlfw3Z6D8QviHq1zoGqQeFNJlZUtLW8/f+b/498v3f738VYT93YHZbFrxDfap4tv5b/UdPufD2iNC8wWxRQkvHzbcq3yt97d/s/L96ruieGNH8XeGbPRvC1sU8SzXAVnKI42r97L9ht+b/AIDVnVvhv8R7PW54LTR4fFGkQDiXeLaKRf8AZ+Zc/wD2NYXwl1XU7zxPfHS7P+zfEdtMzR24GF45VPmbldqt/F/6FXHTheTcjGUOb4j0q4+BXhn4IXGn+Jb7Vbq+nhk86cXNok1u3Dbl24HUbsf7ua9i8E/HPwj4s09DFqENtJHhfJkATntgdq+Z/jF4n+I/jqeNLnw3dTRWCNm3tB8ofH3mA3NXDeBrDwprEMX2e9v9I1HzGa8judjpC/8Ad2hVO3P96ur6xTpqzLi1E+8bn4leGkvl0+TXrS0vHXeEaZOn+9ytYkfxt8PDXn0ldRt77acNcRSDav17frXx34wstHguhYxfY57tEDm5sZGXGd3Dfw/w1iz6x4Zs/Bw0pII4tZkk2tdpcHd8zfeZD7f7tJYuk9ilUUtj618QfFUeLdcTRvActimpwnfc6jdSiOJFH8PGd26u70vxXq9roq3es2NqyIdslxYT5U+rBSP614t8GPgl4Hv/AArHdJqd217Mi+ay3SDHf5fl+tdloGsXtreal4J02K18QWlh1uJrz7O692U/K2drVtGblo1YalZ3Z7Dpt9/aFok4CiKQbkKtuyKuEYrwT4OfGLS7JtT8Pa1cR6bLZ3Lrbo03mgJn7m8feI9a9k0rxTp2tnbZzmVuvMTpn8xWri1uaxd0bBAPWloopFBRRRQAUUmRS0AFFFFABRRUNxH50LJvZM/xJ1FAE1QiU+eY9hwBndXPapqr+HnjjN9BIrIW8u6c+btHdcdaj8J+PdP8UfaBHdWxkhfbtSSgVzqdtU7jVba1lETyAzH/AJZry1c/4r1yaS3ltdG1Kwgu4z++Nw5+QY6DH8XtWF4Z1ifR7axh1fyftOoybRcbsl+vrSvrYTkegWV59sjL7QPTBzVusyS9g0uVY5EMUZX/AF2Plz6VZs9Qt9QDtbyCUKcEimO5aooooGFFFFABRRRQAUUUUAFFFFABRRRQAU1HDjIORSOu9CuSMjGRVdh9mjhhiXqdv0Hc0AW6pXWoJbPHHgvNIcLGOp9/pV2oBaR/aTcbf3pXZu9qAHRxiP6nrRLGJEKklQfQ4qWuT17xTPHf/wBnaNbjUNQGPOAYBYFPqfXjpQBvxW5s4UigG5V7yMf8mlN9EXWMToZCegNYPieK/t/DdxcLKZLmKFndSQqcIxNcl4E8T+FpbCbVJr+O41OPPns5JZAOgA6Cgl3Oy8a6w+m6LPDa25vL65RoYLYfxMVPX2ryvwL8M7bQodU1fXrS3h1ks0rzZPys5ZsD3+78v+1VSP41ax4p16S40vS4xp0beVZvIu95Wz94V22kaN4wuNTh1DVrewnQjKW7tjyf/HetVawviVjR0y013XYV/wBL+xWC/wCrUw/M496lXwz4ksLhntddEqy7Q/nx5xj04OK7K3EnljzQqt6J0p7Dgj1pN3HFWVkeVar8RNVj8QDw54c05Nc1iEZurm4k2xQ/569a8g+KfgbWNc+Inh2fxxrEE8cwdV0/T1ZRFGuWzu29yPxr6e0Xwzp/h+S7mtLdUmupDLPL/E7VieItI0vzbzxLeWa3FxZwbYvtHTC7vy5PWi47EXw8tNL8P2DWVlG1rAoHlpI2fl+tT+Khqut3Kafo/kxJtzJeTHIi/wB1e5rzP4WTah4p1m/vZ5R++2sXiQhfvNtT/gP/ALNXqmoXdxoFmYogr3c3CE9verk7u5KVjh57qy8BSPZbbrxJqoTzZtuEEZ7bn/h/3RXP/wDCbadLqllbeKtYhsbVz5xsEuPli3D5Ucgc/wCRXpVlpOi+G9JkGqXcL3NyWluJpG5djyeK4TQvAXgvxVrN5qMekRXtw0jJGt07bEVT/c3YrMJbXOX8e+O9O8U31to/g+K7ktwAJJdMt9hJ3f3mHA5+99Oa6HQfhtbWenF7fwZFLqU3EUmsyrPz/fZd33f+AivU7bwzpukQxbLe2UquyOGGEIn/AHyOtat7DJBY3EkIMlyUO0/xfQUCR8qePvhh4Y8OSTT+NPEyXF1KSyabp0YhRD6fe6LXmug/CIfEHXJHtrkwaNHtbEMwRd23pvPv/D/tf7NfSuh/s5aKzXGt+JrRte1ub5/KuJD5Sf7OF6/rXD+PNE1+XzIr3RotB8LwOFFnAFhSbc2F3bNv/oVc1SmpfEdF0lc+DPDXg/VPFN+LLTLBryT7xWL+H39hW7P8NtR/tifSxdyQXENukrrJD91t7Bl/Sul8B6pqHg/VoNQ0pS8rNsFvj5pFJX5a3fEs99ZeIBf6hlb5gJZLX+IBu3H+z/7LXnRwFK14o5pQR4rrtteaZNLBPlkT5C6o3X/drP0TQLu5u7i5DhhjdjGFr6t1a88Pa34ee7OntpOs7NqWk8Cnzlx95e1dV8EPh/4F1vQpJdY0oz3CPzg4/wDHf++q6aVCMFYUWktT5Qm8W3dzYiwuZ94twypuPzKv3dtYS3LvcbY/lnT97GPdfu/+y19bftI/D3SNM0azi0Z7JYIZC6II8yspX+J/0/8A2a+ZdBvNO0/UrxL22M8WNvBx3rya1OUatmPVRTS0Pe/ht8UdQuvh7Lp15BBfW6I0SSbNjIn3drKOv8VebeMbaObz5bYCASEuET7oasXQvGlvpNhcwRwt9nkLbEST7vP8X96pE1uPU7OQIgU42jac4rCvUbXIx0k7u5zHiPxAkkccFx5XlQfKvkRhD027twXlv96sfQNZuNHzFaSGKJ/9Wjct/e+Zq9B8BfD3S/Ej6rea4Zohawfu40fY0rhmVvl2/wCytc9eeHYLPUXRE2wb+EJ+Za7aM+SFy24fCdX4J0qL4kXU9heeIYtGxHud5kBy3y/dzx3/APQauf8ACgdRu9SuE8Pax/bJhC708s7W/wBpf/2q774X+Efh3NCw8Q25UxjdDcxyOis38Xyj/P8Au16B8D/CGm3fxAuvst81vpqoGhkkkO50z8y/+g/+PV2qpTkrmPMeC+BPgdrHxC1670pNQOjXdtnzEmg3twdrVD45/ZO1jwpoF3qiazBq6AsuyOAj5v8Af/u/e7V9A/HTR7L4dePIPEHha5Qyw/PPHn5Wz95Nw/2aztP+P/hzxFdpZ63p0trpkw/0iNpg6yM30421VSlTmuVstxk1zW0PiCbwrPDmC4j8olv9W3/s1XYdCktLJJN48zP3TX1r8Tfh/wCDvF1nJqugD+yRCm5Dnes/+z/wKvn8adBpWqxm4t/tVuJNrp02j+8rV85UiqdTkaFGStdHn9zLPEqHyirp12+laOieJ3gvCgHyR4zz92vV/Eug+DvEOgmfSIJbDUIxuKu5O/C9P84rwu/tp7Dz3QO0YcrvbjJrVUaTV1uUoxqRbR27xDUHTA+RhVW/8BeTdx3anfIRyw9PSqXgPWLe8meO4kCSROrAOfmZfVa9HkgTBMRL89KzhBU5XMeWUXocXNpThSYI3+jfdFVDZyIvKOoP8X8NampeIhp+oPZ3Emyd8se3y7q9P+H3w3k1nRBqmoQW11bTytFBmP8Aeqdv3lz0r1IpP3httbnkNhZRXMiBzs5281RkvBpVzIiZcFzsLf3a6zxn4bk8N38kTxSokZ3HeOnzfdrEWzSeYHYFGK5pys9DWK926MC4l+1XPm4aKQfKkgON35VFrUVy0UUwkaXHzMFGWK+ldZceHZfJMkcXA/jbbt3fw1L4f2Rwul5brvic5yPl/vUnCU1dkpuO50nw0+IN74ahhhnTfBF9zzOeP96m/FTVND1vytTsAILpjukGeDXCeK9Zt7O/kFkS0DHcCPu1x+v6hd3GAhOPvHFcU6aUlc3jPl32Z1+n6r5MLpbnyHxwzdj/AHq9l0B7LxFo897HEbfyI97uOPm9K+YLPV5JY0BJbHtjiur0/wAcz2dgUjOySQbfmOOPRvWrTdNanmzTUvdPRLnUS0mJzujR9wK8YNbvhz4i6j4Mmu5NMvGaC8TZcwSnKOP6V5HpV3qGqsJMbSScqeflrce0vbJg8iFk+leN/abo1rcwSqqO5794J/aZ1vStKfQ4J5Leycn98RjAb/arxj4l/Ea8v9YnffJcSM7fvs8t/wACo0+2jvLR5Xfa67lrjvElultunkk+4fl3V7kMVVxatI6KdR2bXUg/te7viZJ32p3LGuvj+HOsP4PfXdPuI7wxvzEeHXv/AHaz/B3hq88TWcb2FmZcnlGFe1eBtN1jwq5sNa0q7tdMvY9omZPkL+v/AKD/AL1ZTwUkuZnLNvfqeV+FbKLVcIE2zg7Xr0iwsfsUKF9rAfKRiuW1zwjeeC/EcrptlsJnMqTJx8u6tix8QxlSMhgRwDXz1fEzwrfMRUptLm6HR6RpWq65dSf2XFNdXduRKBE67k2njblqxvHPirXfD3jaDV7m2+xarbjc9mSB5idcbhu/9CrOtfFR0H/VP+8du5/i+9XHfE3UtT8QyvqpkM92Aqlxx8texl+ZU5tRk7NmlCV5a6I9M8Z6TYfEjw2PGfhy7WLU4w322PZhg27LKy/7O7/vmuB8LeFZfFUr/vwlwEZ0V264/wBqvLdG8W3/AIb1QXdgZFSU7Z41fMT7vvKy/wCf71dfb/FOPT9RMqW4syDxsPQ/3Wr0cbFwtOkXUhLVRZpLrV3pt6YrkhZI/l3pxmq+ta9vfzJJF4+b5ePmrK1vWzr2ppd2n72WVy0kYGOT/s1zniXVZLZ/KlG0jDNXz1LDVKlVzRnCL5uVnY6Vq9xqSSQRg5k/gx81Ytxf6p4eFxFl2MuVfYfkw1cpp/i2e0yUc/P8oWuvt9ft9VgSOWNWz8pV/vNXpQhKnP3tTWlaEndE/hO9uIdOuAuDJL8yDH/jtaFvYujAXIHmN8wHpV3TfCSRgz2+oRMrDd5Ofm/3ara/cS2c8ZuCqY+/u7VNeEpXdMmpP2knYz7qaPSneSCMpn7+3mr1nqgvEjinfb5ny72OOTWFqOrR36ABl8wDnYflNY8mqOYHRM+ZG/Rq4lSk3eRze8nY71fB1xZxPLbXZeIndsR84/8AsaQanPZo8T9M/wAQrLs/GE+wSiJngc8sg+XP+6K1Csl/h9hyBu6V2Sg1Hc1Sbd2VE1i1uLqRJZEXjbgt0/3q4XxReQXOpRG2jCuX5aFMZ4/Kt7VLC3R3ITcc89/mrKtrazgume5B4HGT8tRTqqL5UddPlVzX8PeNrfw7pPk3K/6SHdhIfT+EVBrnxHkvMSQX8ssbD50d96Om37u08f8AfNZ+ssNSjGEj8sDb8gwtcnN4Zks7lJwS/PTHy4r08PmCptxk9TNSUZXe53vgfw7J44mnuXtn+zIN3mxDGzPFfRvgkeLdR1mO2fV7We2S1Aht5UwzBONu4L97/Py14R4U1ifwyiXmkOFkf5JIWPUf3a9F1nVta03TbfV40a3DhZQ6fe3f7P8AtV2LEqo1djk5Sd0Z3xv8zSvEjm9gKiYbz5keGyf7v/j3/jteY6Pq1vbX2LuCO4ttjJ85xjdXd3/jqX4pW1zJrcQnMMa4UjYy7Vx+FeVTWE7STjT4JJ47cbvmLOyjp8zVyVKrUuWD0NpSTjy9T3nxL+0Cmp+HrLRo3EVpB80Ked8+3HzbvX/e/wBqrXwK1jXfGvi6LRtH1WbSLa+P764QtsdF3N82P+Bf+PV8w6bp15qtxOkkZYE7Szp2zXuPwe1+TwFqlnciRl8r5iQfmU5/h/CnHF+wqxctTC8YLlR+mfgb4TJ4L1qwP2+61JooWaSedzy38PH51ufGrRW174X+ILRAGcW/nDjP3GD/AMlNeLeB/wBpGKDU1i3HVracIxnXLOB/n/8AVXpXxN+PPhfwf4UupmvI729mgYR2URyxJT+L0FfVUq8ay5kbUbSkkjJ8SeIrPwf8NvB/jJJYfM022t4pueHhZArrx6Hn86+Zv2w/j94W+L+iaVoXh+dr+NX82UrGeT/d/OuH8AeAvE/7R2o6hbya7c6XpEbs0Nuw+T5m2/Ku5VH/ALNtr3P4MfBj4ZfD/R5dQ8R3lrPrWn3U0MjXExBLI23O0/3v8/xU5y5k1FHZNwoy93WR8VWekSPNieDyJc8tJGUZPl966W/msPDccEErpg/NxtNdl+0t4/8AC2veIJZfDcC7IYwm2PAV/vbenb/4mvmvVNen1GQoTvwO/wB2vk8RRk5PmlocM4vWcztviH42i/tLTn0+DfbwoFIX+H/LVSvfEllqTwT2yNBJj98f9quHtkN+4DuWA64NW2SOx3gE47Fj3rDmSSVjgqTVrIZf/ZkuQ8APmE88/wAX9KuQ3VwwGwM5+7k/wisSXfIwwdvP/fVdR4du/smDO/lDG4f7R9K6Ob2isioS5lZlnSvEUlqVMiFXB/hrt9V+OWj6j8KrjwfqOifb7ve7x3c0ce2MM3yjd1H8XzVz93o9/wD2X/aMVgH0qclvtCbSqN/tehrQ8DfBXxD8YNN1NNAt7YGGPb+/k2M4O77vy/7Lferpw8ZKXctaNM5XxF8B9f8ACvhHTvEpe3uND1AL5Lwn96hP94Fefun5v9muR0eGOG7Lj/Wwuvy/7Jr0fWNd8b+G9BtvCWr3JfS7DMSWrQgNC44wzd/4vmrk9IjgmurtJ02b498e4fxr/C1djrq1k9Tpcny3ZpzaWYiQ8EVxHKN+xhnqOntVn4XfBm88c62YEiNnYKS0k7D5Y/vfw1d8PeJP7DuraSW3ErwybhuFW/8AhOdX0+z1Gz08eRp94/myRjHX5f49uf4ayWLSdmczqa2POfE/hZNA167trLUFvYIpnWN3TDFVOP8A9mls/BOo+JdI1C4sjbK9hGs00Mz4bb/F81aGq2BuzFcx/Ldj5s56/wCfmrV8PzDw5rFpeXdmt/pcrqt3Zt/y0Su2E4zfunVdcvunKD4Xaxe2Iu7m0kt7djhJv4Qf9r/PzVzf/CB3d1rFtp8Esb3c0nlIDwrN/dr7Q8S/Dzw18b9Ns9M8BXkejXMUP2ucSb9uz5Qo/wDHv4a8Nj8Gf8IN4n33skdxqmnTHDwEv86fxKv93/gNKrW5E2iebS54RNp9xo2p3On34MV5bOySRP8Aw10fg/SrPWNV+xXUQbzPmGz7y17Je+F/DnxV1mTVNRAs7iUbS9uGGf8AeU1ZsPgfo2k63FcaVqcj3kY+RXdQq7uG2r2/76rgeKjNNJakuaaOHubb+zMwNGFCllrEuCk2/wAq3MoHzDcPlZv4fmr2+7+FUd2ZBJuivAGzvONx/wB01xE3g+40W7kthEZHjfcdorgVSN7vcwTS3Ma51uVNkdsmyILuQMen/wBlUjalqZigu5LK48gPtS42912/xf8AAlrbsPCSapDeO9wlrKo3pE6fK/8As+1SL4z1TT/Ccfhi7itntIJnljfB3DLdN3/Aq6qbjdNEpx5tDtfEnwf8aeNPh+fifpsFrf2J+S7toNwuBtO35V+6dteH6ZcR6hr+mWs8clvbzT+U91OjbIfdmNfUv7Jf7VKfByz1fQNds7i/0WWbzY44Ywdrt97q3C/7NO8K/GTwENR8af2v4ejuLDVZ5JrKF7VZMMzsc7du0D5l/wC+flr3Y0otc0TsikzwzxxqejaTplrYWkvn3kRf7Q4dtj9021S0HWNPj0m5e2uP9IwjQ+aMKXz8y/lWstsfBmv6RrltbzXFlaXa3ZQpv3jd9xv+A/xf7Ne33vxO+GeuaN4ptrPSobVNWtF8lIrdA0L7fm+VOm47T/vVjWjzRtEU7u0UeBDUoNTBS5R7OT7hDjHT/ZNcr400G303Miy+aJQH6YX/AGq7TWLe0uLae5uJEilkf93KNqKFP3V9vlrzHxPbanBm0uJTcRdn/i/+tXhwg5TKVBwabIdW8Rpa6UI7N9j42kr/AJ5p9qZF06zE8gYyR7t/8J/vf+PVyl0ZDDseMfKd3T7tNsNYN2YMZ2R/KM16caMXG3UXL0O1/tFdkVo+F3HrVvVHTSluNHxFdeYAxdBlt2P4f++mrk3/AHV7E8jHep+Q/wB2t3wzf+VrNpc3KefEbhVnz97bmrhSJSUVqZVtYT6dKXKPKgPzbOWrV0vVL/zPsEclw9vKdyQoh3fw/m2a9n+IWj6QD/amlR2fkS4ykQ2NjH93/vn/AL6ryvTdVFhr1sZI4opYJ1lhdf8AZasnUnF7aBGUnq9ihcQ3tzb3MKXEec/6qYYbdVvQ/EksMVvZarb/AGq3g3KSnDAf3d3esTxFdXes+I7md5RLOZNxdOMnNa/g7UbaDWLC/vbb7RZRXQ+1oQW+Td83yjrXZSkpPU1ckyTQL5rPxA2qaZdq8aybTFMG3bN33W/4DWr4jkihzBpltEiTvuJT3+avoD9q9vgr4n+G+ia18P8A7HYa6JkikFhw0kWPm3Dvz/E3+7Xx59p1SKGQfad0gPCf7NaVKMXq2OMLq7PSLCPQ3+GEul6ppwi8Tx37zR3SJ8wgb+Hd/eb5Ttrz+5szqMb2khbJ6PVe48T3qeVHOhaMfKdvNa2m3Hm+UcfI/Rl5rSMIxWhokkrI2bHQLPRPDyPI58/70cafxfN83+NL4q8HeJ9F0HSvEd5pkqeH9Uk8q3vN/wAobDcMP+A1aivUfULCS4QNFDMm9SM7kz8w/wCBCvVvjZ+0DbfEDwHpXhuLS4NNs9Pn+1BIkUebKd25to6btzbv4mZqiyloYyvzKx8/zSb7SIxHe567fT+9QmnmWEJI++OX5dnpWtDJaX9uHgG2Udf9mrtlZb+hRf8Afrmh7rsxbbknhL+1fAmpT2WoSx3lksi+SzPvyO34fk1dB480e58H62TJcfaLO+2y28qD5V3fw1y/xWhf/hX2mahaAxXcd15V2iHrn7rf+g11l0bnxX8KdPnJD3FrEzbM/wAe7p7fdWuj2akrlRimrmFcXUmoPHH5flFfm2t/OriXflW4Dptx3x81c3DJO2ZwXdIxtPFbCXNxcxrEQIPM2qWcVxOHQznHoVNUnD+W74XYdyNirlxqV3qumRWEYCjIf5fvNtWp9R0eOwP2adxPbuRiVBniqer2EmjShsF4yN0boPvrTWnuoForHVeCdUk8N6hBMbc3BIZHhY4yG+9XqWl6xJqt+AYPs8EqBY7djv2/8C2rlq8o8Nanp1w8MdzdfZ7k/LslQnoP7wr03U9EMWh+G9Ut7sObiR32xDDIycZ3ejbq4qi97U4JayHXFlJp+pQXBCRRxXUTHd3Xcu5W/lX0v/wz58Iv2ootbubHTJ9C1eG3SOLynSOPzMH975Q3cfdDf0bmvnqz8SvA8ltPAlxFfBYi5jy6H725T2rZ8M3XxF+DutWfiLTbGZtAufnjurVFnWPd97eob/a/ix/31Xp4abkuVijNwl7p9Wfs6/DHVfgD4S1DwwZFu7nTJTdmBM4uraTo6+rgo3/oNemaH4US2+INpqVwPLuRpzywhgFctJKWlD+pXco/759K8bufCPjeYaL8Tk8Wr4hjEUV5dafFH5GbUfMVwDzt+bIx/er0b4s+PPDuq+G7K40nxja6RrRObGaORSfnxuBX/PIr0lCK0R6VOOtzyj9pDwxrfhPT9R8P6HqGNL8Qh5NLsJ9rRxz7gZUbP3V53KR+u3nhf2CPHKfDyz1zwv4isbm0a4uv3d2Ii8aOPlaM46fhTPFnw7+K/iyCfxL/AGmfE1tom+WPMrI+P42QFeTtXp1rov2Xv2jtG8HaZqWheKgdPE1y91HIsf8AG5+ZNo7f5+mTlG/KayaWh9sJJGsIYEBMZH0plzbx3UZSRdw/UVj6H4l07x34fXUNGuluLSYlFlHYjrXj/iL48x/CX4iW/hbxNfrdWDwiZLwRYkUHoH+btWsYuWiLXkepC11aytbiC2xNHBI/lS5/eAHn8fvVy/jXxJYTeD7fUBNBbeIoJUWNT8svmb8OvrtPze1cDdftUMPi3pnhfT9PRrHV9i2lzO2PML8LJx2yG4rxf4xv4m8IfF6Sz8TXlvc/2gRew/Yz+6RDuXgMu4fd24/2f4qekU2xqNz3n4t/FHUPBPjXwfrM9iU0+S3ljktpX/1MzcfMw/3l/wC+WrVm+K154t8C3/8AYui319etZPCbuKP5Ucr7/n3ritPvIrXwHZjUJI/Ec+vzm4MF4QXtdoYb/wCn8P3ttdK37Qen6H4p0nwLoeiTX2tKPKurSICHy3CZO3sfuk/TutZJuTutiUil8M9T8PeKdP1e0XwcLaSL57q2UOHSXY33W3Z+ba33cVzXin4NeLPiX4Xu9Mbx8kXkB3tdMu0Z1PDbQzn5un93dt/Kuy8deNbS90/Xjo+l3UXjew2QfbItp8p89C+7H975a56L4taX4o8I6dbeMNQu9BurezlSS4eNkaZ9qqro/d+jfdqmrh1seJ/BvxH40i0fwj4bt9Ekv9M0x5pjFYSMJpU85g4fsBla+kfCv7Tnge1Mehyy3NjdxSNE8NzDsWDn7jf7v3enavH/ANkz4d6jq/hzxDreheKf7PlkuZLK3SSHe3lZ3cFvubt33lWvofwp+z54I8KrcSPo9tql1cAGe51ONJtzfxEA/dz1p30sFjJ+IdjZ/Efw1qWk+EPEUEt4Ql1cLHKjQOE+dU4+6dyr06fxVwniT47+FNY+Gmp6ldWGzVrdT9hSZN7q+Ng+c7sYbPT/AL5rlPif8MfD9x8QtOg8P6jeeDdD1iR7W8u7fItGdVym0Z24Zvfb8u6vLPE/wq1/4eaxaWl7JHeaf9tW4tG8xX8+FX+/tH8LL/7NUVKipr3hSko7nr/wIvLDQfC+g+OdR/dWEclxZTM5zsmzmJiP4Rs/i/xFeD+K9F8a/tO/Fmc6bZzrZXdwSkzowiijG7aS+3gYr6J+Ofjjwvq3gC10rwtPb6e1zMfOsreIRj512tuQcbh6/wB78a7/APZx+Iml6v4Pj0a4S303VNDjFvJH9zzI1UfvffdjJrJVU/dg9WQqiil3KPxW0jSvhj+ynrGjubOzks9Ga0ztA3zlMOw/2nbcfxr8ufDdzqE2v6fJo0k1vLEA3mx8bTjrnsK+xv2hNA8YftOeLFuNMjfSvBMSyWdrfP8APFK6bsu+3ld3zbWPy/w7vm+bg/2bfhRa634p0jw3frh7zzmldPvIiBjn2+6tdLjGTs3r1LnyxjZbnllnoN54n1jU9V1u8/4Si5itXiRLvdMrY+8VUr0X+HbXG+OdNtvDvgnTLC3uHaO6kaZ45hnY6rj5W/2g3zf8Br9dbj4S6D4T+H+paV4c0a0tbl7VkiZYxvmkx8oLdeSBX5//ALRtz4W+HmowaQNOGo3N3arLcWxj/dPc5ZWwp6DO5dv+z/tV52IjOLUoamNpvU+UPEEWjaX4Zgn067mi1nzkUwlMo6N33bf6062uJbdDbzuGD9j96ui+K3w/1i38PQX509NEtLuP7VAjBUVlVuiY+X+H7tYHiHWT4s8Tz62LdLNJI0T7Oj5UYXb97atOMvaR1LV3uLo850TXLCWNwzbzx/eG1lwf8/3a7xPEWnabpd/YeWbO8v42i8xMDdu7r715TeXslhcpcRhGdTuTzRmnWCXup6hJ4jvftEsUvywTSgiJyvysYvX0+X+7VqCavIHFNXZ638FfCGleG9bil1WD+0bYvuf7S+N4VW4/3c7f/Hq+4de8Vx/A34d+E/iZoWjafZajqCHT7uwjAQ3EUo3xHd/seUPl/wBpv7tfGXgXxrbaz4S1nStTsBK7Rn7JMcB0cr8pX2rd8OaNrvjzw1qtpr2qanLBpljv0N1ffbrNF96H+7v2Lha6qdRWcTm5bzTuZ9homqfFHU70XpfSLLWnub20eVGEM0nm/NCjfL8q/wATL8tY7/C2fUvAV34rtry2lt9Pu0tTZy5DTOWUfIu37vzf+O17fLND4l/ZI1T7FZH/AIlIF1Y3Uf3oX3fvfm+m/wD76avKd0vjLwX4E8P6HZvca7HIfufJuQFnVWz/ALb/APjv+1XNOj7S7W45Nzdkd/4A+POneBvhPf8AgsWEyX9/BPa332jhlidWXyt23BVfm2/Mu3d/tV4VqF5c2/h6fSoJZvs7SM6ZOcDdS3Nlf3PiqfT9Rtrj+07e4ltbqHHSRW2svHX5q53W9YttC88RyGdMjCqct/d+WsvrE0uWAJcq0N3wTreoaJq8dvZmRZbvbEUBxvZfu7q9E07xb4n+Mvxn1vxBoWkWNnf6TYpFcWudnmbHZG3er/M3935V/hrg08MeIdE1O4S406a1vbKy/tNy5G4W6/xr6/8AAfm+Wrltq9xeajqes6Xcf2Xe36bbg2x2ecPl3Lt/utty3+1URqyTdyFOzaOT8JXl5oPiHUNQs9/n2k8t1GgHy9WbaF/urXQ/DL48a74J16e4tLiQ207m4MLnfvLHL/i1ULTGlXNxISEkxw2fbFce2jRRai9w2Hy+8bvvDP8Ad9K1WJhHQ1U4nqV7qWnW9hc6+ibYJLrzYHf/AJY7nyqq3+yzLXL+Pb/UPE88h1OWS/uZgmxpn3/7p3f5+7UcMn9sQ6foc8v/ABK0nVjH+O7d/wB9Vf1uwku7m/v4/uWz/wAA+XH92p+sNyVmEp6XIdE8H6cnxj0fw2moveaRdvBbvdb13ZfbvCt/slv+A17P4e+GOo/CH40+GLLxJqI/4Qu+1Kdhb3O4+dHG6r+9Taqksuzayr81Z/7Ln7OKftA3mtaoniCXRrzQZ4JoP3fy87t43dVPyr8y/wDfLdsn9p3TdR8K/HDUNG0TVL7xHb2MMLQmZzNLC7ohf/ZDblz8v8O2u1uyu3oOL5ze/a00Dw/4K+Kl5HoH2WKPUdkr2NsgSKBNvyrx3Zfmb/erzXV0j1fw20tlFLcHTgbq+mUANs2rtG3qQm3O1dzfNuqJNOtIG1geKZL/AE7WYbDfY2zR4aZ9u5f72V+7/wB9fw1HoOpfbLUW0ubeARspT+FyfvBq8ytGLanEVRNK6NDwp8RdUtvhRq/gyzeKCz1h/td1+5y7tuVl2/8AfK/5+7Tl1C/lj8qXai8LtUfMv+9XZ3t5/b3hnSNPskiit9FSRy6J+9fPLbm/2a5KXTTNMJDcMv0FefWxLVkc+skfTXwV/a4g+E3gGKGPT1v7jyIrZBO2x4trOyh/++6+qvAvifWPEXw2vPH0v2LUIbzTXuHgnY9Ytx44ICqQfl74r8xPsH2KzuDJLus0HzsRXrXhv9qrxFp/wph8A2At7XSkT7O94mQ8iO3zf99bm/iWvWwmJjWjy22OilK2h9NaV4u8O+NvCviG+8V6aqeJNcgdVukhKKE2hYiueu1k/h3NXzv8R/8AhJfhLqr6GfEPn6TemVoYYLglmiDfKsq9uGX5a2/j3+0tp2ofBrwf4V8N2t1FeaXJEZLrC/eSNg23/vpjXgGm6m/xG8SRW13fytLcRsv2obS6kfdC/jXY7tpR3Llp7yDXtdu/EDXaWltdXslsN8/2aFn8sf3m9q5eayvdD1W2NyhijvQvlh9vze/H5V95fs5fssWOnaJe6Z4iuZJk8TaYt7DJDJiVVD4+bI5zvVvSn/tR/CvwD4a+Bmi6Fbw2MOu6TdwsXhRPtOzOJWbvt+ZT/wABX0qHhKcItXvImPvu58a3NtdzwW0rxbZbY7ZJFbP3vu/pW58Jfht/wtj4h3Oj3uof2bp9ram+uZGH30Tb8m7szfN/8S1Ynim/i0DxLrGnQaiby3sLjYly5HzoVVlPy8fxf+O1l2GvS397ciOc2chj5lhfHmRL8zBgOorzKNN0qrbRE6bWx9p/B74IaRrnwW157bVNS0pbCea6sSZPme2K7kEydDu2E/LivGPjV+0J418PB/AkWuwXlra26wvf6ZIwVomX5UbHyk7f9771ZHj/APbD1DVfB9v4X0O3bSIvskdlJfQFczIg242hchfvbfm/iavBrh38vY5kaQ/MWf73zfNXsupGEXJbl0lyIl0S3n1CG8+zpvnVHm2yH75/u7v4mavX/h3+y1r3xL+I0HhK9u10xhp/9oTXFvtdfm+7t9cN8p+jV4fZ63No94I4HKXHp0Za96/Zc/aPn+GPjS/1vXybki0W0jWQHdJHu3HZ/u/KMVy0HzScpbibcir+0h+ybrn7OmkaBqFz4it9ZTU7prUwQwFGTjO9W/8AZf8A0KvLtb8d6rJ4AtvA9xeyr4fiKy/YU+47Kd3zYXcfm+avVPj1+0TqP7SPj6ziuZBonhnTHfyy6Z8olflLL3LHbXh80/2y7AnwzjcpZeN2KKzVG7TuTNKHvIzLdP3oI6dqu3Gpg4eU7yBtye1RIu5yoG0dttV5LMx3IBxICOPbNeXKd3dnO582xONeuLny7IPL9glPmpHIjBHb7u9fX03Uy80TR7uW3L+Yybt08I+63+W/hq2135yWcBx5domyH/YX+KtiTwxrdr4al8V/2Jcto1iw864KbPkf7rqp5dfu/d/vK33a1eqNVpHQw9Za0fZc24KCIbnRBhP++aoeANQ/sXxFJrk8X2idC6JvP3VarOsTST6ZKlsit5wCn+Ldz/D/AL3SneDdBudSvxokVpdf2jlt9s0LeaCPvBl6it6fuRuzaE0lZnReCIbb7ULadPNuJ9yx8/7X93vX0J8KPhP4+8T61r40ZEY+GxFcPZ3x+/N1VUx/Fhcr/DXkPgPwreeG/Fmma4Yobi2hkZihO77ysv5/NX07+zr8YpPh74q1K+1iU3H9pT/vucKE+UL7ZXbtFKnVhOXKZupeVkcbZ/szeMfifqWt+IL1Dpt7HPuktHKBnwvzLz127cfeXbXnOg/BjW/EY8S3lxHHE/hg22oCyZFd5rdn+Y7g2BtHzN/wJa9q1zxLBq9z40t9PvL7TvEmp6rGvhwOZY1KPcMG+b02t/F/drmNd8Tn4Q+HtXi1C4lbxRqthNp91aPuPl/eQFWK9Nv/AAH+7XXClCE+aGhpy2W59geDtYtNc+Lcd9qfkXlnp1pHbaNqcYxbqGi3vzu2723quf8AYxWn8Qfh9q/xC1eOystfGl2c15I8xt4sTpCgZWKP7s5H1auF/Zj8TaV4k+BlvoWmw5urvTne4nlOI0bCo31Izv8AzNcv4e+LWpaXNB4T0nUZp9PGqpDd+KgP9SknyPHFuVto/iVs/wA66+VQWhcZFbVPgRpHhjxBY+APhjf3ttqb3Zm1HWfMZvsKBOVYrhd33fTnjqa+RP2l/DFv8OvGEujQa23iOWMs1/fN/C52/L/48f733fy/Tnx9qGg/A74QautoyxXEltLDbbiDNdXDghSf73LZ+lfGegfsI6h8SLJH1zW7zQ/FV+DfulyvyiD5dp24Zmbcy7tzDr/s1FnZJsqTsrnzz8Or/Wr3xboF3FFqGo2lhMLKNLPO6Nn+6FYcBs/TdXqPxI/Z0kbwZ8S/EPjG4msvFFmkd7YTPdGSI733fZnb7pfYvy/7TLXW/s0/D/Ufh58U/Efw3ubb/irVkW3gu0GYrWMbjJcozbW3MjZU7en3fvba++vFfws8P+Mvh/qXg7ULZ30e/h8qVAx3542uD/eBUH8OazTfNZbGceaR+T/xh8W6P/wy18M9Ltha/wBs6bfOpjAHmojo+T/wL71eMaC5ksri7uJRAkJ4jzhmb/ZroPiz4esvCHjbxJ4at737bHpmpTWVtMe6Idq/+g1y+j+D/EfihLuXS9Iub3T7Qhbt4AX2p1c7R02j+KtXC8uV7lytFanWWHiTSrnwFrdtLpYl1i5vobi31BowWRFVQ6K3Xb8n8P8Aernns7m7ubNLS3a4vLt1ihtkHzPKTtVf++q+ivGfwc0r4f8Aw/0/xjpmkSz+F/Emluseze/9l3gf+9u4DFf4f7v+1XFfBDwX/wAJ78S9Ptry8XSILQPdPevGD5Tp937zLj/7GuSUVGdjncrnDGXW/hrJrelT2kmjeIAJNPvggDsiHbuTldvzfKdy/wDAa42wjT+zZbaeT/R0jLOrfeavozxh8KNZ8c/tFT2d3cT6v4ev76JrjXdOjdFuYIkWJnRv9lVw235dy143b/DG71Dx/wCIdE8Nv/aWmWN3NFDqF1OArxB2CfP0Jbb8vStk9LI2vZWRS8C+HZ/Gev6ZoR1SXTdOuXdXuHI3J8jMq88fMVWvQNS0SX4GeMPDcdnqk0+tz2k73DzBJBGcYTZ8vRlVty7m2/3m27q4L7Nd+FdUP2y3lsL2xfZPC4/1Tf3vl/vD7rfxV7t8Ivg5o/xRiufEvjnWZrO7u4R/Y1rDdAs6JuVtzFWx91V/2f5RGF9yFJX1PF5/tiQWkFvAHnuJhBBCgwASflFa/i3SpfBHjTUPC+qIP7WtNjSeW+UOVU/K3/Aq+uPg/wDs06FdeK5PiJrD22jeANGvkCWeoXLHzXiVV3DfxtaX/a+bG3bXzX+0t4l074kfH7xZ4k8PZi0maSKJJl43bEUMy/723P8AwKplTunpoSvedzz7xHa3em3kcV4gVCgxt5+8ufmrU8AeDJfG3jTQ9Djle1s727hW9uYyA8MLFQxU/wB7burpfi94V0iPVLfUfCguG0CW1hSaOcufJu8MzDL/AO7/AA/LVD4WabPf6V4o1OLVLfTtQ04IbS2ljy9yw+8F+b739373/s1TGyViJvsTfF/4Wax8EfiZqHhOa7bW9OQiW3vOreW+7Zv+VVztX+H/AGq6DQvA321NC0KMj7Zq17FE2Dlkhdd2V9/vf7u6rnjbUL3xH4oB1AytexBDO0zs/m7UXbtY/wB3d92ut+CTiL4p6JrZ0+TV4rHPk28RxulX7tc0ZJVTnk9bRPpXxL+y/oOkfEP4daN4Yij028it5Xu55VbZPsXehb+83ysP88cx+2B4KtJvHHhrVLryLTWtU/0LUoISf3qjaFdc/wAO3b/laufF/wCPup2viTw5cxaRqGkp4d3uTcjDDzAuEaXcw/gwu7738VZHiS48W/ti61Y32maANOXTLE3FrcXEphR0387cqd5Yjb8px/ex29W52RhaJ9Ta38KdM8YeE/A+l290+m22krFcWk8G3z02QbU2sR6lGPrtr5L+OXjLx4nh7xP4a8S6X5ul2uqpaXWtww4GflZCy/wK67CrbQrV7P8ACXxz488Y/DiyvrK4srOPTLpLKZJYN8zqXCFl9l3eq/dPzVtePv2ffFnxB1PWINV8UW39gaolulzFDaAPI0fKHb/st/Fv3HCj+FaU05bMpRUo2PkL4R+P08Ba7IdZnXVLO2R9lnNMxi/2Tt2t83f7tdD8d/iJonx9tYIrS1MHiiNPKOpqVEIhw25Pvfe9Pl4r2z4sfAj4eeEvg/beHVsYbbWnZIjrkFuXmWWPDSvuPzcqrfKv09K+OLfTo/C0l3aSXkbwJcPFHc7divgsM/8AAv8A2WuCvVdOnaWpMV7NWZ5p4s0ryvE2gaHHsZ5pHlcpwqKvG/8A4Ed1dDqvhu28O2FxqBuSoi/e/K/8NbkvhmytPEk+pic3DyRiLL8qo/2f51V1PR49chktr2QLE/XG75a8NYmcZJyRnztO56z+zp8bfDfgXwF47uTb/bNY1iNEjuVjzgCNgvX+H5v4f/1eP+E7DUdN8JSWeoxLbjTrryoYyMOyS/vdrL/wL/x7/Zq1ommWWimK0syfs8I4yMVr+IbuPXNcudVKbJZ0Cui/dwq7a6K2MjOHulazTaO00TxbYaD458H+KTBF5thGsUkOPlcDdt+nDbf++a+o/CP7U/g0HUrvXYriBrp2aK4kPnKOMbB8q7Pyr4Sd7Z7bYZJFKnd8wxVxNWkmhEEbuuPm/wBnbV4bHwpwtNGMqnJo0fW/7N37Q/hTwTaeILHURLa295qr3EEqooHzcfN05+Wsb9pz4l/DXVrDVpPDFiLrxlfmNPtyQhHjYMrH7y7vujnb6189+GrO2eG5S4vHtXETvHMAv3/4a9z0P4afD3w38E4vGGpzC91swurzPJneztt3Kh/u/eXv8teksRTrRaitSPa83u2PBtB0G81iG48iAuLYbpNv+1/lv++az9Y015rmKOOMsBjG7+L/ACa1P7fs9Bt7KKwvGnlurQNO23G1/wCIVktrUtw4TzNu99oc/e3GvlJzlGpqGkdjh9U+Jv8Awj2vPpD25nlf5fkGcV6tZ+FbebSLe9u7mZdOliWWa5iHMbY/9lavO/FvhdIpWuXKLcw9ZUHzrXeeA/iXo/8Awh13o2sWkk6XQ2STQyYU/Jtyq/8Aj33q9G1OpBOK16nWnGSRJqvgCLTTb3tnqkepWlyOhGx/++e61Q8Q+EdQnuLYahdrLZPGzWr2/ZP7r/xbqXQ9WtrGezdIlVITtAb56wZNSv7bxbOl3cvvnzEEQYRUxuxtrhnUSWhM6kFCyQ612W1zFFG4wX2B1Od392u8j0SK1uo47+X92JEWRov7hPzFf+A1xt4YLO4QbFS3G1k/2q7Ea/baro6XHnxfaJIShRTl22r8vy1z0qjm9djni2ULxNK0zXrj7HqO63Ql7eYowZj/AAr93+9Wba2Intvtko+yxb/Xv/FurlLfS5P7SsIr2N1ktpPOCO+Vkx93c1X9XludStpLS5ePyHcMEUGuirKFvceo7xb0Op8Y3Q/4Ri5sLdGW0MbJhz912HytXlkdtqGlubbU45IrmP5SXHT+7XpGl+G73W/D07yy232TzxE0bnDOdv8A6DUfxV8Nv4Z8Lwap98xkRT4fPy9itZ0K9SLakzohJpWOCjs0a8EcDh5ZX7/wn+lWJlMEw83Dxj5n2dx/s1j6fMi2Qkjcq5PDN95qil11NNhlk1GTyk8xVQJzuzXr0lUqbu5sveVjvLPxdB4ag+2h1WMkOiTFipK/SseTxg/iTWJ7zyo2nnf5FAwqmvP/ABJqsd7HZ2wJleecRBG4Vdzfe/Kuo8N6TJDO0YuAh58l8Yxiu+dOEaeq1KUeVaHZJNFFDeRp+7kuo2ikJGWxWFM127OglGc7c4w22l0eclLj7bLtdM/Mwxmiz1W2u4o44tjuZNhcc9PvfSvAknzWPPrX2NDw95tjqSB7xngwWdxy8S4/hr3D4la34T1TRvBfhaO4Gn6PJpxlvptPRfNncbdqO231XO5q8iTQwi/aPLKv/Ac1nzM8MrjUY5LXeAwd3U5U/d2sGrrp1KdKL5lqZQaSae5s/Fq90fxH4h0+90SzezsrW0itPLPfG772K5K28PaWml6rczzywXqRh7eNPus2ef8Ax2ugtMWehyQRoreZIsryNyzezNXM6lvd5JMcD5sAdFqKeIgp3idEZcnUm8Gal/acn9nzyC1vT/qyxwv+ztatX4jzXelXOm2aAfbWC/us/eXd85+i1xcdvczTRGzQNcb1OSOBXZ39tJqviq21OWQt5MHk4b72P/sa663s5rmOmUozVxLqGWzixypU7dp4yaZdTlYRcGTaYj/3zWpqXlyzJcSfMkbbjtGf/Ha0LP8Asj7F5ssazo/+rdvu14GKcY6IxlJR0RwmkanP53iO3EEkomhVY2wf4h92uBtvCurm5kElhIrod4ZUIQ/7x7176/ivRtOkk8iyi+0W5+cg4y34Vz9l8TjeS/6ZaQxRzHciunSjDVqsdtiHOV0kznvD13K8k9vcwNAPL2v/AHfmFM8J3dx4YTyrmL7Z5Zby3c5X/Z/8drV17xjbWgQfZ4382VYh5Q+Y5/2a1ta0COyhjjuZUillToyfMjf1r0+aVVq6Bt1LaGPf+PIfHNlLYLbIJLH5zKiY21W8PXlv4t0qSwlkEriZopnlTYvA/h9m+7VHw98NZ7e9luP7Q+0RyZV3g3Bfm/vLXU2/gyXSLWVrAROP72fl3VVWVOHwI0lUUFY1vCuuR6Bc+bLbi8tg7LJaMBtcem3/AD92sNXfUV1GVYkilD+bDvQBX+bcw2jp/FtqXT9Aunv4J7g7IgGWRUPVv92ulcW1tEEMKcdd33q4qmMUFZLUzVZWs0cnYaoNS1LT4nl8i3mm2SFh8ytt+63p81e+eDrjRvDfgi3+z64LPxL9qWWO1m2+VuSXKnbt5+6p+avGVt7ezvbS8+yR3EMM3mvbrxlV+avVvhX4/sIfFUHieTRopQY5IQlw/wDqGLL86tt+9t/ur91q2ws/aO70M4rnlcwviZqvjnxn4huNRGmQ3TkKk9xbBI1wvH3d24t/u15o1pJfaolpc9R9+FTu317r4r17RofFuuXdvfxW9mc3BCcrKz/eRf8AP3q8k8L61bwa9qdymgXOomMM32rOIrdm+5ub1/2a9JUU5tM7FHnVh2t6Dp1n4SnSz0ufS9U84PBqEch2NFt+bd2+X/2WsvRZ0sNNi0aBAtof321ud5HP8/mrSttT8QeDGuZdZtt3hzUBJEkcseGw6tuKN3/3a878OtP9hR38xPLdkTzPvMm75a1dLkVjoVNxW5q+LL37XFm4Dr/EMn7u2pPCSWepaDLcveSNcLIqxwvH8rrnqrd6pmafU763stkjzyyKkYCZYn0216zpHhC41nVLGwvNLmsDpdq8V0bZfvlfuu7bcJ/s/wDjtVTjbRmE5cuhxOpabcaTNaRXEn2f7dHvgj/2f71Le6Xpnh7Qry9u9Vun1f5VjtQFEQ3Mv8O3JbH+1X0b8MNE8KeFPBep+JPKj1nXLFJLe4i1D59nzfIIt27A+7/tV87Xnw61DXvFElzqeowTpeHcXbhkbGPu7cfw4WsMTWpUV75k5J2uWfD3ijT49F8u80bT9WkkTcFurdHZX9dxWq3hrxifD3iieWw0q0sJwjIWihG1N392q3iLQdH0p9mnaqJ54DuCbPnX2rBu55bCeyvJCH+3zMw27d74WscM4VdYodN2drHfrHP4hmuLm91hLeO2hd40m+4x/veu6uKsprbXp3trfWRBqDR7w4tS643dFZtq11FvqL6rpQ0qz0uR5rksolaEvKv97au30/i+7XC69etZ+IdPntrc28cPyTlOd6+tdMbSlZmzfNsNma+sLS4t9Llld5H3Tby3zgN81GlWGlw6bK84ks74ybh02P8A7VYesXuoSeKLS5shIIHP8HGN1dL42v8AT4dNt7S1DNqilfMchdjL/Ea1dN/ZJ5X0IfDT+fPcGQeb+88qNYud1XYbZZtUng8uRRGf3iqPmH/Aam8B3llsbJ8oWrjJA+bP3vzpBef2lrep6ikbxfa5jKc+m7aorzZXnN3MeRttsLW8Ol3hD26eXjd+9P8ADWJd3JR3udm5N7N/vNW14nRFvYkcfvBGu9P4s/w/+O1z84N2YrcRlRv3E4reEdNTRRurGtoPi+5P2tFCSv23j5f/AK1WrnVLu4sXt57uXym3fJ/CpqBNDs9Kvrgae5likwxL8c7elaEEMSBw/wAyY5rklUjCVkTpF2OTvLyJ4Ps5iWU+pf7lad7FA3h+ziiQJc43PGThfqv4U3WLLRNK8PXlxdiSXUZjvgduFRd33fpWfY6Rf61p73aRlY4Rujc98dq9SlJKPM9jRSa1Z6p8NX0q3S2k1OKLyI4/JmPkB2wd3zr/ALSt/wACrL0f9n7xXN/pF75ml7H823iuRsSZW+ZUEv3f5NVX4W+NLTw94ntpdQtDe6fC6vNGPvHDfd/4FX0t8fPiXoXxS0G3ltpL630hCj2ii1McQf7nzP8A724/Ln+7XdpKFwldq58p2KNFN58WV553cNn+Kty38Qz20cv2gFPMRkR3PVa9Im+D5h8BeIfH+oSGysIbdPsFtE6/vsNh2f7391tvvXif2zUfEMVn5VnJPbQIsruE6bufvD/Py15NWgn7yMUmtiwl1caVYCODPmFNjsAX3BvvV2nwn8T6n4R1JzZ3F3Z+cGQvZwq7ondtp+U//Y/w1x0fg/xDfTJqtuTFp9zJsjlj5U/7P+yv+1XU6HF448AXVlrFppV5FZTl7eO5jg8zzmHXbn+H5W+b/Z/2arDU3T1uENz6Dn1XU9fvLbS/hXodz9m09I7q9uQUheTcd3JLbT8yt8v/AOzXingbxzZaR8f9Z1zxRbeU41TdPC6rM0LB8MvvtG75l/u/7tT+Hrzxr4bv5NU0bQtYvNEfas0VtcPbKXX/AGk5FUPBnjyy0b4zajrX9j2dvbXMPy2t9+/TftXcf4WPKs27+826vYSbWh0Wdz1fQPAOlfHj9qjW7zRL+G30diLiN54TtlZYl3DYdrfeZvl+X7rV019Y+FPghoOqa3ZajbS+N7XVZYfJjB2bPmjdNnZWVmdf9ravzba8t8I6rLr3iXy9Cu7bSL/Ur9pTdoDDFCWLFdvoF3Yr2P4p/B298C/DS31aC8stZm1Obyp7lo9j5l6/xbfl+Zf1/wB3ZJMiSSV1uZH7Nnwp1T4va2dS1UTjwVazlkhcbEmfk4Vf7u6vrr4WaBa+ELXVLCKNreOS4e5jjIVfk+7wBxj5a8++HPxNsfhP4D0Pw54o0e+0iW1hKGeOHfC67vvhh1+9zXBftM/G7Slt/CP/AAheo/29fTtMHhs3Zm2fL95PvfMSf++abfcdONldntc3iJfCmnRx2+l3yR69eyeUUK7kLHnamePl3H9a+PPhzpvhez/aK8QJFpkepWdpcXKWttcvv5X7gXP+1xubd8teja98bvGE9r4K1DxHod5oem6eHeS5sY8vI2zYGOW+T/dbH8Xzenl/7PvjnSbL42ar4gOjXOtwXFxNNG8UGXiVixL7f9kNikm9DSU0lZH1Z438NeI/iF8PobXV0h02/ubtHsLC1kEbouxgcu3f5t34V4vpPgn4dWfww12y8WW1hY6/pU1xaJcwuftTyfMVZlDbj/s/w/Lt/hr6ZuvFll4nOgaxoEf9p3Ubu6QuhRvLKlX69xWPa/Brw7H4w1HxnrcEFxc3DGYWoDFLduuePvv1zkd6q19GCVtj8yfAcLaxrdxYCWRLvzPKFu24Iyfd/wDQf/Qq+/rr4F6fpvw+1XxLeaTp13rP9l+allDaoluiqgO0g8s2B9PRa4TQPgLqUnxq13xtH4aE/hG4uxNboQEd0X+NIzzhuW6fxV7v+0p40i8I/A3X72CYLJfW4srXb/EZeOP+Abz+FU4Ri1Y5oRet9j5I/Y7+FDeJPFZ1JdQe0gsfMkeGEZYpu+VK+yb2R/E/hbXrSa4m0O8s7d0eO3IT5dpZHOeobn0/irzT9jv4d2em/DqDW0+0W2o3ErRyNHIwDordx3rI+O3wn8X+PPiNqV1pVzc2emvDBaI9u4Ad8DO/noNx6enSiSu7I2pRskeF/tD6r4g8HaJoHgqXXbjUYNSjTUJ7No1P2T5um7dnr+Hy1zHjPx1cfEW/8H2k8UCT6FZvAghBDy8Ly/oqhf8Ax78rXxd8GX/gz4hXvhiXWBrl/bW8bm5ljJm+b7sf3m7bf+AtXvvwJ+Cuh6v4J1m1v7W0k8RalAkTXZ/1sCN9/Znpt6//ABWKylByVpEyd24o5z4J6xH4B8X3n/CXR/2LHd2iZ84DzY/vbZBt/Ff/ANmvo/wj8W9Dl8PPfXPiu01aASmJZUQxuo/2lODn/ILV8dfGHRx8FvHt0Pt154gghjS0kur+FnRd6fKnm/3l/u5qj8GtE0vU/HaWWq+JZtEDW/2qBvlMTyhvl3KeOqsf+A04cqXL1Bt00kj7butF0bRbmTxV4Y8t72T95PDa3AEdzF/GWHt97/gNdZqer/aPD4vLW1uL+2uI8kWuDIEb+6O5rxv4Tz6P4l8Sa8l1a2+u6vp8gt1S2SMWrIB/rFUtjLenO2s/4/z+JvBUtmPCl1PZ22qI7TaVbR7vL2j52VR8uMdacvd3NoO6uSftdeL7jwt8JLG9ikutIu1volhjEg84sQw+Vw3y4G6vnT4Gpb6bqOqeKf7Y+2a+7v5No52ffX5ZVb67qwPj34rufHEXg2KbxFd+IxDbyy3VhPkNauNv3s/M3P8AE33tn/Aa8z0/x4mm36QW9orP93JfvXJVrRhJWOeU256bH1h+074j8d6h+zQ8Wt6XaSWd40e+9tmO+NVbem5d38X3eP7pzXzLb393Z+DNHSKWS1uDbqzuo+Zm/i/+Jqz4n+MGu6roEei6nI8+mNhfs/2hnTAO5flP+flrjLnVtVvLy18p/wDRYQV8oD5axqYlJpouUm3ZbH0F+z9+1Q3w8N5Z3URurDZgiYFXRh0+v+frXNWfxd0j4r/FK+8T+OrX7bpbXXlQ2CkqvlgYHy7s4/8AiWrx1XN0joiDzG6hhXpvgvxTpvg/wo9g/hTS9cuAhb7Q9v8AvvNP8RftzWksdGcfdWpm3pZHE/tCarpHiXXdYufCtt9i0O3uI/sNskfl4ACq7Ko/vbmqDTteuIRYR3lpdRebGrHz4WjaZPVcrzxSWfw81jStZh0LVNRl0u7urrfNc3Ee9rb+JiuOv3fl/wC+q9G8XeE5vH/ibVn1jxpvtPDkPlQ6jDCghlYhWf5hux/Cv/Af4elTGq5K/QE+Z+RN8avEll4k0nw/F4WikW4SBV1CIDDOwZfKC467uf8Ax2vMbLw/411KaWzstD1XzJY/3lvFCUXap+ZmU7cr/n5av+Hrm3dLSXSLy9vbnvNKURA4PylP/sq7VfEvjT4T+LTeeIYpnubq3PlywzDaw/2cLj5dy/L/ALtclSSqzVkU2pPQ8W0Wx8vWJmuLdWnD+U4zna275j/n/ar2v/hWnxF8aeDLh9J0e5l8HpN9om3SIVdk77S2en93b/tV5j4U0Yax4lkxILK0muzNvk52qd3/ALMa/QDw3pegfs9eA/td1rs/iXQL1lhvI0kUpE7fdZVH027a9GDsrF9LHxvLHf8AgPwrp15qGkWN5balC8tp9lnAcjPzLK23qu7/ANl/hqivjDwVpfh7QhZ+FLSy1xbwTT3m9U3x72ONo/8Arf8AxPWa/pmjWviS5FkY7zSWuHa0gmTOyMt/FmuU+Lfh6y0e9sCNEhlu78r5DW2Nhj2/d29R/wDtVinFzsx2T1Os/aBvPDXizRrbxTo2pxS6vLcRoYf+mezG332sq/NXN/CLQ9W8RXgt4DbLeYZo0mn8vOP7rH2pnj/4X+LNC02XxT/wg93o3hIiNB5k+/YT8u7B52t8tZOkr5cfnmRoJY8481MMOP0qK840hNpO7O61Lxpqfh9Nesri326p5zRT3JuN8TfKq7GXbtcL+jbq8u+IHjDXPE2jaNoDSWn9mWTtvaKHDldrbf8AZP8Ad/75auj1H4e+MNc+Hlxqot7V9KtN0sjvJiUqD820BaS58GeH/D1lYvrGvtdXFzD9ojj0r52/2QwKsAP+BVwqUqj5kjGU1N2RkSazZ3fhxL+CAQajbSeVNbxjG8Y+Vlx0+7WT4lv/ALTYWlz5e3yRtGe1WzoFtpt7aXFs7tJcx+bcRv8A8s33Muz/AMdqS78OXevQ3kUULskab98XKrWFRqMk7A4KKudH8Dvi3d6AR5ssa229m+dAVdc/MP8Ax3FT/FrxDF8RfEUl5ZXk0VpchPtUMp3gsv3dv3fl/wBmvG7nSks4YbAagE8o/cY/MrH+7XW6RbJYPHHc72Odvyj7zf0rpqVIxhzQVmXdcnu7nWQfCrwwmkf23/wkjy6ujow09IGCY3Lkq3+7/erT+PXgfU08T+Ho7nW7m4kmtVePbAkbwjc3HH/AvvVUsoLmbH2O3aWPHCty1SXl/PDf2zarJNC8UYRBNu3RJu/hz81ed9ccFe+pklJO4/TdSh+EPiq2gu5xq+kXEOy4t5M8rldysp4/2f8Agddd4je0+InjiSDwXp76bozWiuYooyd/3ix4+XHy/drzfXPEUGp6qlwXiupYg8Rlm/5bIf4WWl+Evj3Vfh/qHmQ7WsoyyiMZGa9rD11WhaW50U22yrrziwtLvS49OjSewdopJkB3vju3o3+zWZ8MNcj0Gyu5zb/aNRlRVSZf4GV2+bb/AMCqC51u8vte1nUJJA099O0smB2Zar6JbXFnNH9nijXdJuJfjiuatS54uLNJR53dm3rkkv2aTUbueSeffufbu3fN/dWp/CWhyXUsl3cXEdrBGG2REDcSe9dTb/YF8K63IJ9upl0eOORAU/ut+m6uc02GCVInuonljPzcjAb/AIDXgVF7FWSOecZHr3hVvC+t2cdtrsa2Yt49v2q2mbdN/d3Ltb5q5HVtLjuL+8m0uISxQllhEzhG2BveuPD/AGJ5Us4gm8F2YcLUOl6tqu6TeVWIdZM53f7tPkhOPN1NaSil7x6L4wsfDWuWdpqNhfy6TqsNoVniMe9HYfdDf7Tf3q5bR4bfUZreQxiV1+ZHxhlpdJ1JJ0+zCGOWUjq/f/erT8W6/c+Skt/pcGkvGVQNbRkVjKg5K8WZ1IRbujO+IFtZ6noItnLJdhw0Zx2ryDTIvEdk5S43rb4271GVdR97/arute1satqtk8cm8rb4x1z8/X2421Frc15q2o20ckkcFhbRbE8ldq04RcN1cyqRTStuLa63eTQI8kbTx242h/b+7W9Z3kGquhSQxP8AK3HeuMt1njDomVHdVP3lr034aeCbO9uXN/EiykL5M03Hy9c/+g1No3u0c8FK9jY0Dwnruu+KLOw0eyW6kaEu6vMsfT+6xb/x2uu8b+EtU/sXZqmv3dnJpUgYaXMGMX+0VbdtG1d38LVykvxFufDXjN0s4La9t7V/s6GM43rj5tzf7VaPiTxPL4xa4nkiktbaQbDE8m/aoGOvevXoTjQak2dEYKLv1PomL4ea7L8PtI1Pwx42u5bqfbvW7vQbcf7vp6fh+FYfij4neKPAWiapZeJ/CsOs3exIk1y2RzDMh+6Hc/M3LY7f7teb+F/CNlqlnokSeKbNku9xRzuCwv8AL8q46f8AAvvbar+PtQuPh1ruoeC9Qvf7Udyl3azNdN5Tx/7UR/i+X+995f8AZr3frSre7E6YqJ5DfaI9jqUP9kXuoaiL2DzZ9tq/+jSfNuX7vK9fmrsfhFN4aGr3una/qmq6deon7u8tMc/Llt2Vb/Z/hrX+IXxju9T8XaRqOhlNEt7Gx+ynyyC8zH+Hb8wwv8P8X/svJ6PpHh4zT6pq+t397qeoXQeeK3jAZVb7x3fd/wDQdteVN2laTOWovesj3f4CeGo9a1zULuy8P2GvLZttt5NQuxFLxnPyqrDLfL/s/Kwr0ey+KuveDvileDW/Da6fZ3cCBobeRZXG3d8wK/19K+boLvSPB8yXfhvxTf6XOTuhtLkFGwf7r7dh+atXwbB4g+KvjWTT5PE0lvezIkRmmy4Yfht/u16WGqU4EKSp+p9x6F8StI127htAl1YXkw+S3voDE7fgazPippVqtrZ+I5p2hbSZFZsdDGzqHri7TSfFHhzRrXQvFFqPEukQr+61LT1bzrfb91v72R/9avNfHWuWHioXfhbXfFV9ZSwHfZTM7G3uF/hWVT0f8ttendNXid0JOZ9N+KfHOkeEfCV54kvbtBplvF5vmo+Q/oB7k8V+XvjjxjqPxB8V6p4ivnfztQnMv0T7qIvsv8P+7Wh8RvGctxYDwwbx7+0s3bEpJCydlG3/AID/AHak+EPw9u/ih4mtvD9vcRxTuodpWOdq/Nu/8dWpinJ6mzmoI9w/Y60LQbDX7q91C1ne+2Dy5prctF/s7W9ufx/T6Q+OGlaz4y+H95pWh2UVy12VDmbJ+RTu4A9cYz711fw/8HDwL4Ys9HW7N7HbhsTNGEJyc9q6fqKrqZqJ8T6P+z/8StfSCDU7nS9NaFfLt7O9jx8n8W11Vj07c1694a1hPhnrdvpHiySxt9Vv0Z1uoYfNSQfdHTkA7W/hFd38YJtZj8OQR+HrQ3erNcho9oz5YCnc35cf8CrzD4d+CPElj4pvde8S+H11+/kwbXULi+27F/i+XlcUn3Dk1ubPxE8N6R4G0n/hOrS/gs7q3cTedBaKwuep2fz2+9eWXnx30r45app3h/WNIvLLT5F2T3UE+PcEqVx/D/erl/2kvjBezXUXhn+1bKwso5/tNzFYOXRijfKm49f+Ar/vfdrweb4hT6lD9h0C1Nxc3LthiPLbI/2n2gf71Kze+xbtY9X+J174S8PeKv7R0jTIdJ0u2haIckyzSZ+/t/z96vJPH3xj8QeNVisxpd+uhj5vMmtOpX+Ld/7Nuqt4Lt9Q17XLyDxDp0qyWSF/3hyiAfe/2S1fU1h4+0v4g+F9L8F+G9QttOvPs+2+u5odr+UiYwmf4m+X/d+9QklsCPiCXV5/OQWyQ2/mFf3p+8392ty8+F3iHVprOJ459Ue6G5LawHnLJ32sw/3f71egeIfgh4Qm024u/DniCe9uEjLx2VwcLt/iZMqua7P4CfEDwt4JmilvUvIp4hsjNonyszfffcf4vvfLtqJX6GdTm+yeVeHPhlJDeHTNc0iSC54/0YnZKo/u+zba9P8ABvwn8J/8JVe6RP4t1Xwp5QbH2wxSJvXtuCr935t3zV9CWXwb+GXxk1mXxDB4l1aXWJXV5RJcwxuGxt+6EHYY+WqPxE/Zn0eHxDZXOlTCHQol2ai8k4klhf8AhdQx9/8A0LpVpWWj1OeKqJ6nCfBv4s+I/B3iC80+4tLrxX4a0+dlTUobbcmxD8soPOF2jPt/wGvrDTvi94X1TT45475irrnyzbuW/QYrzn4M/Cy8+GPj280qO/8A7S0hrUyiaVMM+dvy++Plr3Ow06202EQ2ltFawjny4EVEB+gq7prY6IX3Z5vB8R7SfXm03w74Y+13DIW3uiW+4/j2rB174SaN4mt9R1fxBbRr4mu0MFtaWk4jSF/+WQwnfd1LZr0P4nJBJ4PvlkiknumXFmkK5kNx/wAs9mOc59O26uS+DuiDw9o1ouo+HLy21hnJe5lj3j5j97d/BxjNCStcpvWx8/2fwM+JPwwvL7V9G1G5uNaZxbyGMrJb+UemS/zf3f4Wr1fwnqPxD+E3h+ODxLo9nqULStLcapaZk2FurS4+Zvrj2zX0JsGCMDmsfxYR/wAI9fhnEcZiYSORnan8XH0qRON3dnw1+0p4JiTUrPUPD6Jq93qmZooNNjYpEAF3HjoGbcf++q5n4LfFi88G3+mf2oDcWcQ227l/MELL/Eq/7O1q9lvfh34m1Dxnr+tfDvy49CiCW5jlOxnbYpcqCv8A6DXA+J/2e/Att4K0aXR9ek07WWvkt7mCaTe6SZbd8g/3fl+WoUFe5MtGmj0/4q+J3+LHjLwnoNhcrbC2ia/kvZoTBv3dNivyfu/w/wB72qHxD+0vqOlY0S98Nz6lY26Mtw9zG/79R/e45H6NVf4bfDDxhpvxHtl8baS2t+HrBHhgv5o967cNh/73/fVeh2FvG/xM1G30GRrDw79nS1ndx+6Mm5tyrnp8rf8Ajq1fWyQ1qrnglz8S9b8TC81CL4Rwy+GwHSM2Nq6bM/7YXG7/AHVWuj/Z3+E2mfELwBPaXXiTXdKvGnV5raGRERzjtlNx6YK5/hU19gWOjWWlabFZW0KQWkQx5SgBfxr49+JX7Stj4dh8TaFpFlBFqt1qWbR7dPLeBVdeW+XB3Bf/AB/+Kpe9wUXudbf/AA2179myOXxPoviganoVp81zp9/8jujOoI4+Vuq/Nwa4f9p39pLSPiT4B03w34eeZf7SlWS+c4xGi/wf7XPP/ARV7xd8chc/DmJde1bSvEaPAom0f7E5feVZeHHRtp/i9TXytaWANmFCGLp8ucsP7vzU5NtocLJnc+CbL7Xr2mWyXq2AlmRA5xuVdyjdz/dHzV2P7UT6Br2jand6xqmprqOjzpp+nQQw+XbTM21Zn3Bev3/l3fwqtZfwpu9DsPEAl8Q+ErnxDaPGYoHtOXR8MW2ru/2f+A/NXC6nDP8AHn4txeE7C9/4RnRLO7lW0gvHxKnPT5/414/2tzflMvIJSSdj1DwF438IfD/wTJon7vWdRnsX+yuLXy5YWZW3LvO3K7m/hb/ZavLdR8SeNPhpafZPtaIdQhCxpaTCR1QN97cOn3v87a1vjtouv6RfnS57+PVNL0aQQve20ISWJymV6fLn5/4f7u35dtcfptjF468V6VZJqF69m0kUQulTfcED/ZH/AKD/ALv3axjbsYSkmrH0d8Bfh5P4t0i38PX8cWmWxj+aae12TSbt24I/f079a+kNX+FXhrw38PrxJPDmk3L2kDeW0sKFiPd9ud2O9XPCHw+PhvwpY6Td6odasYFC2t75Wy4iPrvB544/SuE+P3xE1DRtGPhyGxv74+bG1xqHl/I0Y+bAK/xN8taRgknYqnSSVz5r+Dni/Ufhv4v1O1jIntsfZEmNv8jYLf8AoX/j21a+/fCTaXZ+HLQ2DW0dqIwXeIgDdjnPvmvlbxZ8cbmOPQbHw14Tkg0rTnWWf7ZaeZ52F+70+X+L5s5/3eld34N8dH4qaTqc9n4O0qQxRHezXDW+w/7abfx4arVkhQtFs9M8WeLI/EukaroXhq4jvNXmje2yrfJHuGGbf7CvnfS7SP4K+Jh4f8W6bDr1hcxs8M0gMaBy394r/ncv/AcC01q5+FOvXN+HisNQmxsa2vVMS5+VkZfmH+1/s10/7QnijxC/wy0211680qZ57iKaK5sZGKsPvbiT7cD/AHqzUk2rsHPmdjV8Q/swap48h1C9s7238G2NyBJFpMERnYELj5n+Uru5+7mvJV8NQfAzU0j8rxPb+KNjeTMu0Qzf7v3W219KeDvjbBZeDIJ7q6sNQisrVFdra5/eS/3dq4zu29qx5f2i9EkuoZdV8H6pazXs3lQXV3ZKm1MYGxpF5/lWvLy7FcqXU+bfihP4/PhfTNQ8Z3NhLokt0kv9mxYjlnbPzI6hVJH975v4q+h/gloHw98TaIlwfA+k6JCq/wCua+3ybvo2GWqHjHxz8L7YG51u3/tu9h+SGG4g8xYV/i+UNt3Vi337Snw609/sd7pbxSiPfH9vsUmix/spv49KiznowUbO/Q6/xh8dtL+Hlhd2Gl67BdQW5Pl7ZkkkRD/dyp3bfSvnux+KM3ij4mWevyoLKw+SJ57dFg+f5jvbH8W5m+b/AGq7SL4u+DNf8CaprGo+HtP0u9kjeKySzskHnO24Lt9Du+b+Gvn3W7TxRpP2MajaJZxXcbSx+Q4dSBt/hH8XzLXJd05a7ES1SZ9N/GP4n6D8Ndejn0S9udZuNYh2TRJdCRYUX7pRgvG3/azXhfiTVfBcehiDwtHf2uokjzJXmDr/ALXT/wBmrB8PfA/4mfECC48QW+nx3Fts2JNNe4cIB02/7P8As1z+q+GLjwNDAk+qW11LfDzTDbx4ZFX+83f71cte0o6I53Fsjie7tfMkE5nuX2qXk5bbXSaJ4Yv7yGSfyxcJ3XeN/wD3z/drjrjXY7e280FVCHcWc4rqNL1ufUtMtJbYOJMbt9ufn9a+enGpGXMmQm0/dPY/B/jvw/Z2d1HqGhTXGsAMqeTevAob8P4u+6tf4bfEb+xE1K2u9PEE99GYXdz5jJ97nf8A7rNXg8+qzm6idnCSqeWwoeu8tfGMU2lxwajqkiwA8WsEI3v8v3t23/2avSjjJxikzW7auem/DXxj4S8E/FyS0uJoL/TlGw3Pl52SsrcHPXnd81fZGnaxYapCpsbqC4QrkCFwePpX5o2/gy08T6pYfZ7mTTUvbhVEhHzL/velfZ+h/Bzw58JtCjvpL7VL3UkH7uWKY+ZI/YIlfQ4assRTTe5tTqN9D3Giua8H69e61Zbr/SrvTZl7XKY3Dt+NXtQuNStru3NrbrdWzf61d4Dp7j1roas7HUndXNeimo29AcYzWbrOuW+h26vKHllkO2KCIZeRvRRSGXxDHG7OEVXbqQOTUtYelT61dyrLeQQWNuekAJkl/E9BW0wyCM4oAdRUSfuowCxbA6nqapsl/O7/ADx20fbYNz/rxQBodRXOeJr7UHQado0kMWpzKWE1x8yQpn7+O59BWnPeRaLp8tzf3QWCEF5J5cDav4V8OfFT4/yav471i50S8lgg4hjm3lNyDpipclHcl3tdH0JNeahpd9qPhvUvFFpNql7D897GgLwr83ysv8PXNc7rnwY03wr4eabT/FiW8kOZ5JWCh3Ufex81fNPg64v7DUDrYvDLNIf3+98qe+32rsvF3jCTxldGe8t5tJ0xUSLy0mwkpxtbd615+JxMIrR6mEpJdTv5W0yXwvLqll44umeJPNCXNr99+ybxt+83FZGq/EbXPFFrZ2UmoRRR2rK0TmNfkbbt3cLu7muD8Q60NN0qztk1C2bTxt/0ZAxbj/7GrngO7fXdeiNlZtPvJTyYh8x46rXjPFVJzSgzn1PV/CD+IYdVsnvdbiurTzNm+LhX3D5duV+9mvp6yge3t0R3LvjljXzp8RvBfifWrWw1Ozs4rCLS4/NMUUflhdvOdp4Pc16v8MPHsPi3R4hLMgu1H3C3zkf5x+dfQYZtw956nVTVkd7RRRXWbhRRRQAUUUUAFFFFABRRRQAUUUUAFFFFABTWzg4606o4YVhTC5x7nNAGPq2lz6zEbWS/msweSbRtjY+tLoPhPSvDUbLp1kkDP9+Tq7/7zHmrj6jZxzSAzxCReHBbn6VzOpeM7vTZ0Jsd1rK3lw+WWeV2+gGAOKCW7G34p0aTxBo1xpsc/wBnS5Uxyvj5th64ryb4kad4S8GfDm70SR4xLIu6GJHSDzpAG2737jcfmNdhrfxbsvDGm/bNYtJLWPdsOHDfN/d+vFcGPi18KWvm1S+mttR1V8uxngeZowTkKgwwB/3aB3RxXw0kuYp7ae2SBLTTB51xdCTfFF/Ciqx6nG3/AHa+g9N8bQ6vpcV5b3IYSLuwseFA9cmvnDxd+0Zpsl2NKsvCC2unXRKxzS2nkNKp43Kc9Kz/AIqftHaFdLZ+H7XRLa3mXHmf8tmTjH3ht/8AQs1alfRmWtz6x8OeJ7fxEZxbxyMsJ2tMVwjH2/Kt4dTXzB8A/ir4h8bXcGmW8CNpUD/vLsRlPM9Ov+63/fNfTw5INOpDksWncdXN+Nre5vtFks7eza8FyfKkVCownfrXSUVmWc7pGmPpVrGLbT0tiE27Mrn9Kwr+18X6tqBRIrS1sR8pdpQXI/AV3M06Q43ZLHoAMmsLV59XyDp1tEkhP37hs/oKBWPK/Huo6x8N4jPHZae8kyY+2SHzPK567Stct8PvBNs9rN4n8UeKWt/Pdv8ARoHK/dP90f8Asv0/hr2fWdBvtT8PXoIhvdYlhZIZJhhIyRx9K8L8IT6T8ENTbTPEVxa67dqWlP2Vty27Nt9R1+X/AMepJg9jqn8fvbeIrO30bStYuNOJVWvLmFtpHqo+81e72Fw1zZRSyL5bMuSrDGDXzZ4n/aD1zXbW7k8PPZ6Fp9uhV7ib95M/y8BFx1/u8CuR8EeP9QaUHxHqN/qNtvYmBThnH+f9qtE01yt7GV+V3PqfxJ4107w/YTSG7imu1Q+XbxuGd27cCvlb4t+LNckS4ubrz794n3SRyP5NvDjoiserVc+Kmp6y+mz3lnp9t4ZskC7xNtkvZuy7VDcfM1eFeOdI8SHQYr2/jmstDjPnIzzZd3XnO3/2auWpOKNFqro5b4W+II9K162nv0luo45MoRJh+P8AaNfU+vax4S8eaZaW+l6UPtq/NI8yDdtxjarbdzfNXxdp4NrIJYCWMfTB+au68IfETXNI1+DU/KDPaIyxxyhdvP3t2P71eNQx8FpJmdSTWx9H+LfB9l4k8GSDTgkWowjd5Cph2wuG3f5+avm3QvHus+AfEMtmXMUbHbJ5h7/7v/fNbfiv4z63rc8txO8dmksYR4Yc7Tj+9XjOv66PE9/JOkxa7wEyPbiuqrioSV6TNIR9z3z1rxJ4wudfkH2i9R3kP32+6teX+M9Mg07zPIvVvOOXijZPm/2fWpLOzuLmAmIus4/gNY8K3ss7wXlvMrEtjeB+VeNVrSk+aW5yKq0zn7drmTIRzx1cdq6TRpZLNHkJXyyOXU/e/wCA1X1zwveaVgxxb4p0VywNYJt7yGUmVCkA6EGuGXNKV7m0JNu6Z6vZ+IZNH/0i3uCryR7SV+7hv4a56fVTdSn+I5qv4YuhLOI5cbBt5b/a/hrpb+0tLG2kk+zb5MfI+f8AvmqqV+VKm2JyTdramPpHiK9t50s45y248I7/ADf8Br1TQ/El3pUMiyztZzxjcG/iJ9K4bwx8K9P8S+G9Q1mfWHtZYy/lwMAZXw21dq/3c/drCaG7sQYp5JWKHaHJx/kU5TlRtJlvlldLod3418eX9/bHzZPPYfKFU/LXBP8A6chkA2SAdc/dqs9y7Eo/4c1Vhu/J8wb9kgPFZyxUp9Tb2vuqKOv8L+PdV8KWxt7yL7bpw+YIzbGVv4Tu7/8As1Lp+o2ep3scs5Cgn50/vVxM946r5jyBkHU1z82qzrI8kUjpFFtVAONvO7PvW6aqK0zJyVnZHqHja5jspiLNgsBHA/8Asq8z1O5Sdjk7sdqgl8T3tzCkE7h4k/u+vrR9gmmUvAA6AbjXDiYVKatB3RM7xgkjMtn+y3J2EKTXfeGPHJs4Ps9w6uyH7+PmA9K4XyJHnMAj3Sf+Oq3vWdN59teEyOUQP8+0fd/3q68FVvpVHD3laR65qllaeKUE8aB5E6s3LN7V6hpvhLX/AAj4Rg8S6ZrDNHBveewLvtTH3vk3cH5a8X8DeKo0xGB88RDYYda6e+1W/wDtqWsU+63lRXQb8KpY/NuX/gK173Jde5sRUg27I2fH/jZNei/0iILc4PmH+/8Ad+9/3zXFaRvvryMY2R553fe21mX/ANo1C5eJwyoDyP4q19BtryznSSfDRf3M5YflXlVJOEtTfmUYKMT6F+Hvw80fxHoWpz3krrJaw70RCvz/APjv+7WB4J8EaPdT6vbi5tbWW2BcmQCRuvy9W/zurl08R3GlWZktNQZBKNjopxkejVgpqLs8t4JNsknyv/t/71P61ZWsSqLnHmbMHxJ4fe7vbiCQxSuHfDJwu3d8tee6lZPbSvBJ/B8oP+zXY6vdT3l+DFJscfNu/vVQ1KSJpRaXEYR5MfOfu5P3fmq5QVZe6RKDtZHCmArdiPjn0PatO+sxZDGzePT1FdPdfDyWGzt798xCQb436q3zbayr+zuLeJAY/Nydu6sZQuuVnOk+pt+D9aih+/EGGfvV6N59tqGnnzyE4+Q/414S01xprEpG6xseeK24vFmoSWL2cUm8Kd3AX5W9GavGjk9N1vbTYlRV7o7WaW2sHSD7Sq24+Xzum6uX8bW0Ew2W1ytwj/LsH3uazbCa8aYPOd5J27TXT3vhKO5iSWLbEXAYsgwoP4V7+HaoyslodKkkz2P4GWcHgnSbO8vZVe2kmKuznDYVV2/gv/xVeq+M/jxaancz6X9kin0s7XjkRxu2/wAPX/2WvmvSBeaPZxWd/IXjwvl3GeqtWjqVjb3Nv5hJaVNrK6n7v+y1dFXEST91XMJKLn7xrfELxoL60fMQ8ofMiryyLXI+FLW31jQbzUYtTjWW1LNJE/LbM/LtqrefbtUR4Ix5sYHICfd/4FXmuuQ3Gm6k8Ue5Xb5XRB2/wrxKmHjXk/aLQ1lG8eVHZQ+Ihqd25Em+NOqj+Guks9asnhFo53SyfIqH7ua8102xk0qzkcTlp7jLHcM4r0j4H+HdG8Q6y7+IXDwRbtmTjY/97d9Nv+d1ZYfLIKpzrY550kvh2OX1ix06G4eKci1dtzbgM1xd6I5HNvHPG+f4c/8As1dR8YPD15pevynR3OpadEWdD/y1x8y/j6/7v+1XlV3a3czkyLLA7f3OGr6dRio8ktzoUbQUkzsNLttX8OXkH2gyxz/fjfpn/aX/AGaydfuZ766JkcqQdrt610WmzSy+Ho7a7Rn53QufvL/tLWVDpqXOQ5LY+U81koxpXFBpO7OdiXDhydsg71pWV4kO3y5Nrh6j1yziMqCBCojPODVW0RN4/vmsZtRV0jKWj0O2g8SB7MwXAeVG+Uopxupuk69b2dwwngMsB6Rg9K55ImkA8rLg0+6sJbExGXenmH72K4Y1JXaWwoppNI7SeytNW3yQSpZn/a7/AOy1YNvaTpebJEPlv0K/xVes9MivLAxQSnzB/Gr4rLjk1PQpzFeCVovvJL5ddNOjzkKm29Tu/DVn9n0q4iBPljc/zD5vmP8An/vmtLS5XtrbLnaj/Llq4+HX3tdHe3iY/M7Pv/irHm8SapdQlAjKT8vX5a48Rh5uyiUoTW52utabFYXKXMtyGBH3IXytV7k6frdi8UccbOnzBx826uS0nTGnuhJqE806DDGISYWu603+xhj7ODF/C4P3a4a9D2KUluWvcfvGf4aeyQSQXeFcHaM/drop9J0S5024lW8iS4VNyLj5X9lrjPElvbyzmWylVliPP93/AGqq2E0d2vzyMssY+5n7u6vIdFyq+2Tt5DnyOXPczdVmns9Rintk5f5d69/9mva4LDULbw9ZeYftEYj5Rz03VyGhaaBEktxAssZP3WruLDxWiwx21wuzyScOwX5h+FepPFNRjGKNZVE7WWh5/DaX+iave3MccbW12ioUJ7Vo+BbOXRL/AFC8CK32qHythPy7d2c/73/xNP8AEWq239uPNAf9HBDBf73r+FR+I/F1sYraSAfZyg+fb3avQ5JcntGwqq9rDdZ0T7HfyC32pnDHH3f+A1Xh0W/u5nFtEXjUbnl6LVW+8YwajbR3AkKyY2lcY+Za0tP8eXtho9xFbJHOZE4R/wD4qvIbl7ZOa0OaC11Pf/2ffh5oHn294Lt4tQNwqSRb327K9s+GE/hnw14+utP1aTTrqPefLuHjAVfveo9flr4l8DfEzU/DzPeRT7L8bucf+hf7tZ958Rr/AFvXnuLu7myz/wDLE4X/AGjtr6OGNjh480ieVwm9T6W+M2vv8KPi1qmo+Drm3srS9jUyRQx/KH6NtXoD8teBaxresfELxJHG9zJLc383lBC/ynLfN7ZotlufEMMhE8kpiQtiR/7tc1b3N7DeRyWccn22xKyiWL7yN/eWop5m8TV5Yq0TrVXld0jsfjZ8LrDwTptvFBYFL/y/NLPJlSzL8oZvqrfNXh9vFF5UvKLIHO/d2r0/Tf2gpW8SXMniyAauDALdIZkUYP8Ae+7t/wDQf+A15R4iv4NV8R3ctlbJZ2l0dwhT7qV21KLir9C3CU43mx+g20sLzvx5Zk45qxdI8kqAirFho76da7N/m7xu3GrDQko5A2bf4q8yTTdzx6jvPUZa2At7TJKs/bcKr3N35dxIEJ2SjaOPuVYMu8gdj8u01HqeiS2zW7xOJEf5jz8y0oNp3JV1saeg+O9Q0fQ73QE/5BlyWZkcKcMdvKt97+Gul+G3xv8AEfwl1HU30pBcQahGiFs4aHG75l9fvV59HNG0+wkbgdpUfeUVs+Tp/lAgyLJGON3KtXpQrO10tTrirrU3tW8VXniq9u7u8/0iW5dnfK/eJ/irDubYIvA2/wC796o7a/S5yIwP3Z+8tWU1K3s5keUM38W1BmvMk6k6rkzGrKTK4Gx18x/v9N1XNhMJKHjstVdet01LT7i7tH2y2wDBf96qK3Ny1nB5bmQON3H8ddMqDUOcSpNK5a0+KS9d4jjfEeGX+Kvoj4cfs62nxR8ERaumuNpt5GZEuLd4Q6qwbpt/3dpr5w07WTp8/JCsen1r0zR9e1fSLA3mnXtxBBKh89I3O3YeG3L9013YWpokzphtqdv4f1PRPCmg6npwvhZeI4IHSO8h3BXJ6L/wL+7/ALXzVzHgy+0vwMLPXXllvfEEd19ouA23ZMi/wc/3t3/fXzUtz8E9bTwXL48uNSj/ALMD73ilGXZWbb8uP/rfdaqXhv4aa78TLWQeGNLm1Qx9TGQFRv4dzH5R91q7vZSqy5YK6N9ErLYx/Euvf8J/43e/0izGkPqWP9GCDHmbm3FscfNu3bv71erfs9/Aq4+IF54l/tfXUsJdORMoqb1+bd8vLf7P/jzfd214brMN34b1U2moWcthf28zW80D/eR1+9/wH5fvVrQ6zqem35ktLi5t4pUSJ/JmaPf3+bDc/N/C392sadNczvGxjKMpO2yOq1rx1e6Jc3Ol3iLcC0upIY5lj/elA+1dx78Vd8dGeeDTtVS0neIwoj3FvGzof4V6f8BriNL8M6xez6nrLxtdadalPPfOXRnbrXo/w6+LR+HtzqNtcxre6TqVv5Jhkwdj/wB7af8Aeb5f4q4quFTk5RVkY1rQfunMa3oH9paOlxZ77C5jAZ4yMMf4s03TvF/gO28N6HPJYPP4pSNluoJd4Q7fly29dp/3l/76/hrpvGPjBNUmGoAxskw8ooifdX0b8P4q8x8Da7pVj8bUtNct0vNEuITahzDv+dvu7V+u2tcJQ/eNS1RvShGSvI5SwS81jV5I9KjNxLI5aOFSOVA3Y/8AHa29A1OO5BkvENvOMqYnGHXB+akuLJ/BvxO1C404fZxpc8qxxTJ9xW3L/wACGG+Vqb4psdXkms7i/wBIlg83MwuOu8N827d3r0Klo3jexs4puyZ6XpXxD1Dwv4PtLO70uK80C/ke4t5nRX+9t/2tw/75+avOb+/tJryW7gh8oZ3HZ/drnrzX7j91aeZKtkp2DehCRMfmwrfdWuq8OaHY3ug6x9ruXtb2KBWgVP42Z8fLnrxu+WueM+VJBBez0PVv2K4rLxh8bZPD+r2dvqujanZvm3uVEiNsXdkA/wC7XUftg/sfW3wZsLvxz4QXzfDZIW60qQsXgY/xIe4/+vXgHww8b33wV+Jmi+KLJS/9nS/voVHytC3yt/47ur7H/bI/aP0Px3+z5bL4VvPNuL+5ha4hGN8SY+ZW/P8A8d9q9ilSU15HTRu6q5tj8wtRv/tU0rRjdHJ8wrL07zGmk/dhSD92tbxBdxyXYeCPYD8xT0rKtkIuCccn+FqzcVrYqrGKk+U7jV9Jgi8L6RqFpOXlutyyQnllYfLXrHg74R+GtW/Z11HxjPey6N4p0uaZUilnyl4gOWGw9/vD5f4v08U8MPJeTiyeRInJVY9//oX/AH1tr7C/Z9+Glj8QfCmm+CfH1rdQabdag8trqduNqNv3bSWHy/MzbdvX5qtRag5LY5pW6nzbrGq2Utvo95HeBJrmDa9s/wB/j+JfX5aydU0vZbRX5cTRseH9G/u19mftR/sq/DX4BfBu5trdjf6tdSbrO9uivnwsv3fm/TtmvizTYbgILZ5RLbB95RT0NcdWDirs0ekeZGx8LvCVt438WxaNJqf9kyXe/wAmby9+GCMfm/75/wDHqoa9otz4ev7i0+0RXnlSOnm23CSYbarr/vLWhrOiWCeQLa4KPHiX5GZHif8A3h/7LVI+GtVtbW21Sd5JdOu3KR3JdSu5fvL9awSe6Odau5gC1itn82O3CyId21Rhq3vDGl2etfaHu7z7OfuogHzZq7bWtsba4W7HmyY+R0asTT4vssbxKSwB29aznVk1ZjlN2sZt9pU+blII2vEifqg/X2WtLSrI2saGTMXO7Fdl8OdKvdV1uXTtPjiluL+NkNtLt+dVXLdf8/LWf4g0280HWb3TdRt/IvLOYwukR3rwf4WrrpybjZGkW2rGLr148sn+jgxem2sKZ57l4zPJt2fwL/FW488bXb26fPIfm2V0mn/DaHWPBEmp/wBsS/260jpHpUcK+bhH+Y/THzbv+A1rFNK7HdpWZz+mvFaWsROJXk67f4a0XuY4ZY0kJXPzA/w1xVqvkXjCO4aeLzPKZGGxg397mvSL74a+ItK8MWmu6po9xFo12nm295GfOiZP9px0bFY+ybbkjlk7SLenaanivSNU0OS4DPfW7tblf4XVcq1Y/wACtRu7iZ9DuRtxOIdrv8rN0b/2WrNgr6PqcXlXm549rrIlY/hi/Xwp8WrLy4isSv5pDfe53fw11UpXjZnXDVHa3mli3vbu2IMBjldJEHPfrVO10e51qb92AyBdoLPszXX/ABIsL/R/GZkt0jazvofODbq0PBttBGyz3G1PJHnPv/iC81Lpa3JcTzjWE1Dw7HPp9/AqEfNgnf8A98tVfT/tvi1Tbaeiy3cQX5Mtt/u43f3q79PAcH7QXxObSY9YbQftMbNA0aZUFPu7m/76/wC+a970T4J6H8AfgPrr67Z2Os+Idk8MCKil7lFO7zdv+z/eZd1NUY28zNpJpHyr4e8IazpU17c6ppc9lb2x2SPJ9zJ27fm/4Etd9pLyw2F+jyJ9stkEwticO8eN25fUfMtedax8QoNe8Kz2ULy2+p3Mn2i7GcrMibdi8+9fYHwC+Eun/Fvwra6/488zQ2a1h0zSZof+Wwi3fP8AdOWy1YfVfaN3MZU+V3Z4Roviqe21zStTeMvpYuE8yJRlWH8VfXeoeHfGnw51XTk00C98Nath99lHv++F5CfNj73/AAL6185fHH4EeLvgjqt1o1nHcazoF1m7tryG33ZGdzfw/eX+Lb/ssa7C/wD2l/iL/wAhHwdpd9f+H4bVLFLz7I7omz7x4XAOWb5n/wDHa2ox9n7olSd7n2X4r8PnwD8M7fRNAt43u9Xni02W58oKSsm7cdoHTG4KO2716/IX7Yvwv0n4X6ho+naCl693JG17LeOd7kFmVRgLj5Sn/j1dj8DvCXxd+Kui6V4vj8XQJYx3rS/Y7mV98LqfmOwrtz3r0L4667cax4Sk1ZtLjutSuLuPTI1t8zIAGb5lJXOG/wB3+KupystDugrLU+c/hl+1zr/hXQH8PJMZg6tGtzcqd2P9n+7/AMCWvpeHw58Mv2g7a90K2ggtr630+COxv0QJceYqsC+RywXanyv/AN818C+OrC80rxNqlncwG31C3IYxtHsYbxnavpw1e3w6r4W0L4XeC7/wfeNpPxEuL1InRLpw2x920P8ANxyyDd/kcVOam3GS1M5SXPyI6L4efF3xP+zH8RL3wTrQ+36ZbT/vY0bKOCPvpn7rY2/+zVV+P3iT/hdPie31zSoFVlRLdLfh3VQ27nHfO7/vqvJfi1P45svEr3Pji0R57/5Yb+J1dJdg+9/eHy/3sVh+CfFt34R8QQanbSGcxFWMEp+V9vzKrN/vVzYjFOk3CIVJ8mx1reIdQHiHQ9VnlVr3RcGD8Cx+auJ8b/EnX/G3iGfU9Uu5J7xxtR5H3+VhvurXqPw/8XeHtR8dHVfE9uG0vMl0YUTfvfd9zb/d+avH/iL/AGWvifWLvSLc2elSXTNbw/3Af9mso1J+yc1K5lGc7XPoT4bftHaV4V8LWEFxpf2jVJJH8/7Qd6EMqrt+63y/L7f73zVtfCbxbpWr/HCPxdrGoJaXF0zrv37fJ3rsyG9VFfOnwi1i1stYki1Cyg1uCdNotLnaFfcPl/hb7vX/AIDXY/EDwHP4A/s6C2un+eBLsFfmaLJb923q3+1WdPGSjbm2RVOpK1nufo14c8L6G9zLf+HIrW6trr5p74zed5smfmznPP8A8UayPHvg7w1rOrR/8JBc/arfToAzQ3CRsiGZ9qtyuBjZ6E7a+OfAX7UfirwNpMGh2lzbo7OzqHhXcd3f7vJq38S/EWoardWmr3usTz3M0aS3AJ+Tn7qf+g/LXoyx1GMOdyLVRJXketzeKPAPg6y8VaT4Xdn1q21BbvTJ7CMo6ApFv5CqoQPvXHvXQaN4o+I3jvWbHwpqWzSS0H23z7qPH2mL+FlK/eH+z/31XiXwf1rw74a+IkqaldCNvEGkTWQllXIScuuw+3t9B/er6j8UXsVr4X1/xMwW4k0e0SzsLu0OGVuhdR/20H1GRV0q6rR5obD5+x8w/F34meJ/irJeaZcRW0Vn4ccTTRRffcBtjMn8WMN83/7NUbb4hW3xG1iXVfFdzqL2mi2qWpmtQdsPzYTe21vvN/E38Ve4XXwg0/4ufCbRrrwzq1vp+p2iTR3F48ePNycskp+98vy43dq8r0rwTc/AnwreWkl/a6rJ4j1FIdSiBDvFbod2dv8AdZd6t/D8y/7zctfnldS0RjU5m7nN/EnwX4hsND0/xJbyfaPD9wizQ3tsMqin7u/5eGqS50bV55LY6NbXN/rF3aBmsrXd5rpjduGOejL/AHtv8NdX8R/HOm6dpOtaR4baYeGtVtj/AKFIuVtn/vJu+767fu/TtY/Z3+J1los2laXfhpr7SvOlhmL/ADSRujBYT8v8O7d/wGuOjh4KqmpE8qmvM808SeKfEPg7w5YeEtctr/QdMhk86G1uYjGXduu9/wDgXzf71ei/ssahptn8aFmu5lt3uNOeO3eU48yTd9xf+A7q+qdd+Hdh42+HH9heJ4zqKyw+ZNJP99JD8+Q3baePpX5oeAI9R0a6vBFqc1mba7KwzSctCEP3lr0/Zypy55S0N403y3bPv+7+PNpoOpeIL7VYpINP051s/sxPzxzb25b/AHlAOV3V5ePgx8Kfiz421jWdTW5kttUT7XBe3LtCYZ3kdnCdsfMvt8rV8x+PPF2s3En+k3T3T6qjtJdSupZ1Tb975v8Ad27vl+X/AGa9e8Q/taeH5/2dYvDdpZST6lHapZ7kPKNjG7bjOW+b9a1hiKdZuETOFW8+U83/AGz/AA14H8PXtrpum67Lcz6TZJEiPdGZFlZ/mXlmwWT+HttWvjNL77MSY4g9vG/Putesar4J1v4tnUjpkdu93pVk2pSJcvsYov3tvv8Ae+9WZc/DewTwr4Iu9HeOXWNRJ0++s3k+YuXwrt6bfu/NUuVNNqJ1r3VZHmniC287y47aQSpKV2c9B/davob4RQaHqlzonh/WbffoenQvdXEko2bCyN91uo5b+Fv4a8d8VfD+5+GPxIj0PxPGbe0YoqOh/iY7W+bvXrniL4bS2vgGXWdL1j7PcQTpamwcsPt8TFdv67aG1JWRhUvayPNdZhi07VdTFm7w6ebqX7Luf5kh3tsXd64r1jRPi3J4J+DGi22nW8v2yPWPtV1e7C8Ox93DP2ZulZunfDS20fwf4lT4l+H7nS73UIfO0S/zvaKRE/2G+7u2/wCz/erU+CGv+C7n4LeIfA3iG9jiu9RuFuLeaRMNbyKF+fcfl2/Lj/vqrS5NjJSsyhZ/GOXSfAWr+DtIiT+yr+R2fJy8MT/eRf4S1Xvgr8aYvg5q2q6iNON4lxCiQRudiwv/ABH/AIF8v3a821CWysJp47e5jvUjkKI8MZ3OF77a1rTwzP4i0ifUbC3vLq8tRuntbOHztif32Ve396hSnJtJaCc2y5a/EvUx428SeIbTSIrrVdbkl8iFfuRSSt8zqvX+9/31XCaP4Hu7TWb2zvLO6l1PTjumihjaRgPvb9o/h77q19E8Q6alzBLvKyD5t6feWvTvAi6mNe1nxdayW91qd7YG1jE5wsytsRcY7/Ku2ud3lK0US5u1jf8AFttJ8TbfSvEtlrkSaNpmnQ6fqMlr/wAfSeazbUbPDjLf3g23dXkfijwcPCdrp+v+Hry91bw/df6PNdPBiJLnd91fT/d3H+8rV738Mf2I/iP4l8GalFq8lx4f025dZUtfMQeYf77ru+6o/H/ZrzX4nXNt4E+H9t8M3u4XOl6xI91cW7tIkhG0rKjbf4g23b975a0jBTTQ4Ruzx/VdSlu7km4+SQdFPDVWe5zBG6Qbth5l613GsXuly/Dj+yLSCHUtRW+F3DqOFdhGRhkVvvdFX/K1znw58Knx14gi0CC7jtZJo3dJJfublRmXd/s/LXmSpWk3IOVasxYrmaKbzOGA+bd/drrvCHiGS8+0W7bHjmjfCr6L/lawbBZbaKWzv4Akm/bvUZVuf4a6DRPD03h62nu0cJHN8w3/APstVLlpLzBpJG14e8b6z4Ntrm00PUH0uKf/AFy25wX/AN6t74XeN7nSPEN/f3kEurQXPltfo0fntsQ/fdf7q7q84aZC7Z++xrs9K8UX/gvT7220+BWn1CBoZxIcbUKMufrzWftZ1YciJjPSyNH9oXxbpnjz40x65pcsTafFBEyRYKbzjDDbt4+6K4C7m3apJOdsSEbvJT7qmq8G+OMIgDmIbeapGO9vEubuOB57S2YLJKg+VP8APy1Scrct9jRSbVjd0bxdLpuppFLFvs32qSh/76DLXfLo8GvfYhpkvmyXZZY7cfeHDN97/gNeK/ai9+6FNiALye9dX4X1W5tnf7ECu0bgynCgj+Ja46tNNowlLl2Oz8T6Pqlhp76ZexTRCfciSGJhz/s1ylvb2/2i00+/j2Dy/wDj8ThN4+7u9N3/ANavZYNe0yP4EiwvLhbzxjf6qk332LJGjNj6D5q+gPgT8FNHv9JsfGGurpOqadbwPDqSXSALZldrBtu1svtZT83Zq7sNQ95rpa5cfeWh8a6NbfZEudQklha20x4ZYbKb54rwb/nRv9nb/D/tV9caL8Lvhj8XdE0rxB4PtLPw34j0S4S41WK0OyN4F+8yJ9zOQp/9C/hr55/ay1PwXp3xSu9O8DrYxaP9nRpFsSpidzyxXHH90VzPgpvHEHh7UNf8EozaXaQq2qxx4GIvm+8vX5drfdr1qblT91sqUH9o/VX4i6mfD2l6FqGiJbyS2V5FbLM3MUMUqmPnn/c/IV5L+01YeGvA3w18U/27p9x4i13XLdguo+Qv7l+drct8iKVX7vtXycmpfE3TvAcd5o1+2t+G75Fmu4X5ltJEG/Eqlui/e3fdbb/u15b8Wf2n/G/xD0VtJ1nWEVIovLCIT84/H7w4H3q64cvxSep0x0t2IfBeoaVovi7R/Emv2hn0q3heL7Oo+/chdqs3bavX5v71dx+zR4G1nxJe+MfiJoyafLp2mC4aTSrkY86NdzsioF44+78u3dXkvhyFPF/w8utOn3fbLA/aIy/3nXO193r8u2m+F/iX4h8EWuo2fh7VWszOHhkeDbtYN/PiuVqMpFyd3c9H+M2j+EJtQs/GHh7yLJNYTbNpMKBPJZR9/aOB8y7W/wBpv96vIEuZNRtr65S5jtZLYboY5Rn7QcqMLjp8u75v9moby6ubbT4rAXEjv331zcvmxSyITJlT91+KJRjFWIklY67X/E8GsHS0Gnwwy20ZSS4hjAaX7v3/AOIt8v8A6FXq/wCzv4CT46/FXTPCd3vg0S0tXur54SEcoq/Ltb6/5+WvB9Nlit7Se9uX3JGm4AdzXV/Cj4jap4Ou7/VbO7l025ubcxB4Tj/gLY5//Z/4FWVO19tDFxb2PuNP2Cvhp4cuL28vPiIU0G6TzbeCaZN/+8zhl3D/AHVH/jua+Yj8Ev7Q8HeMNY0TxBp1wfDF1NshSMhr23Rvvq27+JdxX/drz2217XNY0tL271e6vIJpCsm+QletWLjXtQ02ye2tbgpbsjIWXHzK38NaVvZ8qjczdNdXqM0WzsrnU7aDUZzaxSBt7IPuthtv/j1JBpoYmMqi5+UufuisqwW8udzmN4gp2+Y+Dv8A91ey1fu1n8hRHIIsDLt/erxKqjF2RLioq6M/XdLt7CYYleeM8OMfez8vy16Z4hfX9P8ADx8MeI3urDXDDZ29lpivELeW137V3bOu3a33m+X+7Xn+g6zaadqUcl3ELrA+6397+9XQeNfHdx488Twa7fyD7TbQC3hwMbEX7v8A6E1dNGTd77BGTfoY9zaSaB4kSzv0WCbTLr9/HGc4ZG/hbbXq2sfF2fxd8W/D+q+HfD8Nx4h+ym12WyEvcSN/Eyj+7ub/AGvm/LzPw3p93428QS20YF1qs7s4804eQfMWO4/Kfu/xV7n+yzKnw5+LF34ru9Dn1KLRF+y3X2fBe2d9ydP++v8Ax6t4LnulqUoxvdmJ8TvDXjP4ceLrbSL3w4+n30tsjRJby+ajs7Mocbd2Adv3fvfL716Prn7LPjvw9D4PudSuong8Q3MFrdKH5sppGXAf5fTP95flb+9X6AeGYrHxW9t4ta0MEl3YxxxpOAWWPLPn/wAfryD9rL4nXnhHwNZ6lpdkmo6dZ6kgvJ3GU8xQdibe/Jz/AMBXmtqGH5Z3SX3Gqo92eZfFPUfDegfFrwV4UNslrofgsp9rvPlVi7qr7/8AgPys395mb61wT6xpXjzQfH+gWEH9ueJdek/s/RpnhUSmzSR3V2cr/d+8zfNtVf7vy+b+ErvSviL8V9K1nxnqjXFoJzqGqLcn7+NuyLb/AOO7f7q19D3Hx1+HVl8QvCGr6Vp6afpmiC+VreytkT53QKm7GMdGbLYrqSs2ka7Enwg/ZU1PRPhBY6je+J7iKRLZ7t9ISNfIYDLbC27vgc8ivL/HGvXGsfFHXdC8IQG88LLMjfZdJhJR/kXe6qny7Vf5q9O8KfFfV/2lYLDwBoU0Wh6bEjy6jeKWbfCH+6v3fX7v/j1fQHg/wP4b+F+j22naDpbSo3zxRJzdXzjrJIzYwg/2uP6u7Y47XPiLxV45n1DxPpltrkl81nosyLPbX5YO7fLwynoP4f73+7X078Lv2mdB+IHxEubmRF061SxWzFxPJtAcOXbjtuyv/fOa+bf2nvHC638XdV1G508af9iVLKeByGbdH94Fh1+9/nbXztpnxUOjzXt7pcDrc3Vw8sflSZ2Ln5f021z05T9o4y2IXM2z7S+IHxQ0P4Rfti3fjOV2uNJ1PRYEuZoSGz8rIpX/AL9LSeIf2rPEvxz8dQeBvh/K3hvT75GjfVrlAJwm35nX074xhvpXwl4ktdQ8S6b/AMJRrmsFtQjnCwWDSZcjd/CoXp/8TXp3/Cf36vp2r2dulveWdvDauwdRnbu2/NuXn/dP8NarnTTuUrQd0cV49+CF/wDDTx54ltPENwby9guGdLz5itwh+bKk/wDj1e0fsm/GTS/gppesW0Vpa3j6zMspmuWyH+98n6/57YEfhWfxCH1z4jlovDVqZEFvbzFX8wr8vm4bcF+X5em5v/Htzwx8FfD/AIV+A+lfFBNZMXiXTLr7RFZXMgMNyqurbNu3O5k2/N/tfkvebcm9TKpeR6B4g/ax8PP8C/EPgeDRXeaeC7iiiij+WMSu7r/3yX/QV8jeDJ57meOITtBcyIrb43+Zh0x/6FXuOpeI9C8W/D3xcU0f7Brus3w1CGZQo2JJt3jeduE3K3y/3vu+3pviP9nzwZd/C7wLD4QDXvjCyj83UG0/fIWRkZ5chRgbX2qrfex1+7xDj7RXeliFqmjmvh14/wDiB4x8A6D4D8JaNLbSJdtajXmhPlIj7twZirc7m3bv4f4f4a9O+Pnw+8N/s2/sq3nhiwjjm1fVbyBbu8cYe5fdvaUf3UXZt2/w/qfqr4WaLaeH/h14X0/SrRLW1S2i8yHHKEpufP8Atb68+/a8+HWieLPgXr6S2Ecl5beXLayxj545DKq5z/wI1py30eqOhK61PlNfBPw/+Knh7Sr24nu31zRNDaXWDbQb1uERVyN25cbf4f8Ae/vfLWf+zt8GLj4o/E660Ga0u/C2jeH7JvlUbZkZzuiQ7ufm3M7f3vmr6H8E/s96v4K8AaTDpd4t7aaxZfaddtLpURmZkDfK3XjfjH+z71418U/2hI/g58XdQvfBV/b6wNT023e7lTB/fJujUNhuOF+7975q0S5URyJu5c/a68V2PhfwdpPwp8JyxX7I6SXU0HOX+Ztvf69T96vmj4g+DI/Bi6XochH9ryQia6fepRd+7hv/AB2vcvgB4Un8XeNtPsdehuoPGM2qW9wftafcsvLeaQ/N/Fjb7/d/2q5b9qH4X3/wm+Jeo2t4Td6VrReWwvLjYWeNRllb02529t22ueq24OMRSldWieHOsr6xp+lXN2zQSzojvF/EB8zf+OrXrOt/s76HY63qt5ofii4geHTY9SsYsYZ3bcuFYdfmGPu/x/8AAq8w0nwtc6/428L6ZbyGIX99DCJdn+rDNhm3fjXtVt4Lu/AX7RWp+ArzVXntjDHqdlqTD96jRhtm3/gTOv8Atbf4azp8y+LcxVpOx2vjr4Bf8IL8MdC02TR7nVPH/iNEuYL5iN0bJtaaF9zfIqo3+7/u1xsN7/wrnwuZNPijt79LjfcJJH80cgbayK3bdt+8v3vlr6D1b9oW1+I/w+0i8utLE2v6ffMggSPCuDE8TfMVYJyVLL/s18r+M/Duv+DdU1fR9cBe48s3EGZjIrxtyu1iq529K5cRCMXzN2NvZRWp9a6RN4S+IHwy8QWWp6jbS63rGnOyRTFhtZEbyn3f8BRq7f8AZc8GzfCH4PaLNrGpR+bqWJRFP0hjcllVPm/2tx+tfGHhLxKYLHREvHlv4rvSolhlhQbkk+VWDZ6Bdpr7PsPjVDDpnhHTpLCOW1vbdFcTbTENh28V04epGS5UXFqWyPPtS0DU/g98bbfQ9N1k2PhXWY01COS5fEB27mZH7D5x+TLX03o3iTSfGtvp2oWV4GZJGRrZZud2MMpA6465/wAavM+ia3q9j5kMN1fW8ZuLWV487FOAzIT9VryX4vfDS78JpJ408FweVe6e/wBrnsYl4dR98ov+7/D+Vd1wjBxbfQ5j4za/rfijw9e6fYaRG1vb6mbS3uSfnDlmCn3rxPVf2d/EfgvWxoAt4tU0q/tVu3juF3y+Ujr5vlOdvzLuXcv91q7jXfjJba3YWHiC3gjijjn82dIp2H79fm+b5fkb5flq38Rv2mINF1vwvqklnJFBHbzeTAeVuY5lX7rhdvVEb8P9quSUeeWpo0mrHL/Bf4BeEPG3xs8af8S2W68HWlv9ltklmfEc21A/Vt3Utt/3fpXjXx1+D+p/ArxXBpV9c28mm6h50mnPE5Z1jVvutlfvYIr6+8B+IPD3wj+HcFzFKZtfvtKN+8cYZ3mnkbflh91VHH/AV59/FPj74D8UeP59O8RfEjXrLS7a3jVbG2t0DuhcrlWUdP4TuXNc2JoKcPQxcEkfNQuY7a1AclpG+UNXQ6t4bj8OaDpV7JeLK99EZjD1aEfLjd/vbv8Avpa7zwn8BdL1L4i2nhu01yTVdQvbGWa38uFEQSKjFWVjux919y/+g1wPx7+GnjD4Gt4fs/FH2OSTW43Nv9jbLRsm3cJe2fm/hLfdrzKmAkoJoxaa2OdaJprOS7BPkKF3ygfKPm2r83bduWm6deQGLzBJu/GmeFdURPCl5pV/L5UVyrK4VN+U6/8AfW5V/wC+VrAhkgTUTmQrGX+bArjWFsveJUObc7SS4TemxxLAyc8Yqe7kR9N+y5KQd41dttQeEtNsvECauQZHuLCPzRaL3j/iPuV/u09LN9a8N6jfWQ/0ePDBwcsiE/L9fu1ooVaK93Q53v7pnv5EKIXf5P7392qkhjS4D+ailTvTD1g6kZDAST5sX3eKoTRFHiLuV+X5D121zSi5b7mbdnZnfzSx38DySYl8z5TmsfUba3sZreNIzELgbkH8P+7TdF1ILpTwcPKTuBNZM2uyahqUNtJE7SLIqh8fd+X/AOJqfYv5HVCz3NJ9Z+zTp5YZiB/CM5rTm1PEVrLJZ/vyNpzy31p+seGtb0DwTqHiRxFBFA8P2eOeP57gO6q23/vpTUkmqh7i3Funmu8KO7bMeUcfMN31qKkFBakST6EN54ks72MW93aRZc7UfZ8wb/ZqtZ+ZprhEJU53Liup8H6Vp2oXUl3qCH7NEh8zZ97/AGaE0S01CC5+zzfvI/mRnIGa4NE9DO5zvmz3msJJ98hNu/P8NdJ4Vs7TU7+9nvXEUcFq7RhzjfL8vy/+O1wt5qVxZXAQW0ksn3jton8Q6igkTy47dZU2AvDl056r/Dn/AHs130IKYKLm9DqrXVYmE58wxec7Yxztx/8AWrdsmi8TwnTJZ1YFCwhmOd+3/Z/4FXF38cZhiMT7uPvJWQmq6hp+o213bE+ZFJvEnptrVKDbTKdTXlLnjfwY+hzRXcDlUU7ZomHy7f73+9XC63CdZmidIw0Ufz17Z4o8XWXiy2t/9HEU8ibph1/h2/L/ALNee3+kOk0lvAdjlDj+9iuiji/ZT9mzqp1IwdmeZJcx3d/FbXKhDFN5qf3mb+8v+ztavSWvor2ztBEPKnt/lSVP7vX5qzToHhKC0sv7Vgkt71X2G88zDNu/2q6Xw14G082F4dP1Ga6jV2UtlS/95f4en/Aa9ideMoaHQ6ia0H6Bpg1W5FvsNxK7bvk/irsbDwnZb5E+yLZuPlO84/4C1cpZ6TcaRNBPBLvnjfejg4ZT/ep+trqmrXBvdRk3xE8uvyHd+FeDVd5XRxVPfR6vpfinQofD2p2F/p0b3PkslvdQnLb/AO9t+u3/AIDXntrHb6mk/wBstBOmGUJJ/wChVg2l/YeGNFke0E11ek7kkmfKr/u/7K1jweNL2+d5BKEjzu2hMM3/AAKs675oJJGDi7JHexWls0LoMqSOMnrSaf4akutTvY5/LS0jsvOhd/43/iH/AKD/AN9VxEfiqcSojureY6qCOMV6LoF+ZLaQ3Ef72F9r/wCzXnxcoPUxu72OeNgbFI5JoAkg+bjvVawS4Lzzz78SHcM/w113xO02fSvBOj+K4xG2nahdJbjyz9wnd970+61c3qt3PDBFGznP3cN/CK9qFOUopndGnY1tPvbfQ7nT9QvLRL+28zeYX+46r2auU8UalBLd3P2Qm20v7X5sCOeibtyit3w9q1pqHhvUdP1CCCcwv9otJTwyHHzCuPtvEsT7Els14fb83O9T92uXFUXBpmVaPI7lXWNYGrwO6RxwTpIGDg/f+asm61a81TxBeSz2kdrENqxpF91VVcba79NNsrjG9FgQjoo7UDQbC7Ekfkea5+457VjCaTsZ819zh4pxckefhZYzuglIwwf+8tSeM/GF7ea1bx3skl0hC+ZuHyox/l92uz0DwvaRSoNTbz4wW+ZEwwH+9607VvB+haZLI9hf3l7HckfJdBR5Z/u8da9ujiadKOqOqnVjBamP4P8A7X02ed0uEfRJhvRCWLM9dXZy3F88X2aORpJQOCMsPb5ap2djFp1nHBbuXjHVWHSt3QLm50O7e7iC+VD82VPzE/7NeZWkq0rx0M1atK0SrfvdacfKnBSdPlPbmo8PMp8x+Sd3NXJb0eI9SF4+VF1IXPHK1XubS7mkcQ4WNd3zr/F6GvOqRs7ETiovlRNmLPzvtx6Vv2F4kGlRWVpGPLEm/b0yzf8A6hXm+o6dqkt7HLFOIoyVzx96uutLqfT9Ln+5gfN50g6V0Uk4pcrKilbRnL+L/C+rx6a+o3esr9kaZmmtrYYe3G75Ed/p/d/76atbwvrel2/gXWbn+17m3ljdGg09T+5kQbVZ3Yryflb+L+Fa7Gw8SaMZrvVPFGoW9rp8cHz20KfK79m2hef723+8tee/DPTD4wk13UddjaztrwebaWBjAidN/v719Jh5ezhzT2PQorkWpRsNcvPH9pBeapc3CpGW+zxzOzqq5/hz8v8AD95a0IdHebFvD5lxcyP+7SGMn/8AVXX+Jbe5uNJ0zSkEFvHaJthaKNRhCfap/D2vDwdeJ5XlK8o8pJpADtLf3fSud4j2lTQmVW8rI8wmW70CS01e2kDzxvuQp/CV5r6P/ZO1l/Fd14pt9XDvd61DvSNj8nypg/N/3z/u7VrxW28F6hrE2t29tbBvIR3LZ28k5bav93/7KvYPhj430f4Q/wBiafo6/wDCQ63NB5TpBh0DMG5XCsc/e3fMK7oe8cs5PmSexzOr6Pc+F4b+2u7gLi6uIhCknz4R2Hzbay7C/jKkcttHOT/s1ta54hsoz4jiudIWfULnewvp3w8UxLFii7f733v71cP4YsxYoQXkl3Db0r5HNFaTlcybtK6M3WfBst5c3Go2Aky4/eRsct9V+WsW5s3/ALS0OWU7RbI/y4yqbvvfL/e27v8AvqvQL/xLbaHGJLlGiEnzxpKCnmD7uV9V/wB2sHxloc8EPl3MT2s42vj+Ibvu12ZRKc1bodkLtXOo0zxDqGg6ZLqmlxRAwR7C7ovCnhW3f5+7XnMggfMU/ltuO0b+F+aukvNK1zVvAuoJpwjS2iAeXzn2bx/s/wDj1eda1IfsdtGZNhjf7y9Wr2JJQnZBaz0O1tPCumf8I9qF3PdyQ3drjYI9rLj+H/aLZry2/wBJfW9VS7lmk89T1z96ulm1SW3tRAc7WKuaprC7IJXAVJgypu+61dibhF3Zqmkrs19NnudN0C/j2c3G5Udh9w427v8A0Grum37adoc6RxQ3BZFULKPmRvVG7f7VbbnStas7vTora5iubi38232nKoduW3f5+auYi0i9TSjJKjsC+3ci/KD/AHa8qckm3Y55T7BHpj39z581xI0s2Ffcct8tb/8AYctmp2EMHT5T/Evy1k2bPHMJShRIPm80/wAX+7Wn9tF5fC3t5maNx8rtwu4/w7q46lWb3GnpdmXYWktpbXE87+Vv+cJTNEmOsfaHuJPKt1QuNwxuFWPE+g/2Ve/YxetcMPmOw8fT/gNZWoaxbravp8ZHmnGXUfMtdNCkqrvYuMbu5ykC3fi3xBc5SV9OhddjbPlZa9L0Pw3dzXUkWlR3bWs77zbedlR8v8WflHH/AKDUGk3EWj6Z9it4vIDR7Xccswq7beZaBLuK43JKdnyvSr1m5KK2RnNuTt0FsNE+z6xcpPaSQPGjLkj5fpXrlt8WrbxD8LNE8Kavp1y1hp9+Jbj7O4j8xN7Njnp8rf8AjtcB/wAJlf2enpp5Ae32M3QfdP3q4mx1p9Ym1G3tpJUSR1UE8fw/w16GEl7rUtjSMLJnqv7SHxs0bxbZ6N4L8K2cukeELDalwIiu8k7t3zbv4fvf3mZm3VyHhXxLHoP2mw0rVGXT7qPyZBx86/T+9XHHQYI7mO38veR8pT+Fm/iZq7bw1b6NEqJPpkb3MY2ebAgRv+BY61FXFQlJQijllUjF6EX/AAlottlnbxSPh/3cMQz833vlWvcL/TPjVd/CzRvEa2MGn+HNOk3W8U0i+b8/7tXZf7vzY/4FVf4J/DrwxZXfiDXfEFtdPc2tq17Y2zP5aPGg3Mqn13LXoOl/Hm9+IcsPgGzhh/su/IS3hv51CQhfnRGfbuPK/Kv+6tepRipLY2Urq7Vjj5/C/wATdGvdG0fxTr0PhTTtVEz/AG1hlEKJu2sx243fKPvfxVwv7OsT6f8AGvXLZPD9j40NsZYdxCBXiRmHmJv/AIm3Ky7f4a+xPFnizX/CfhXSH8baFpXiPSLWVIhdW2yR1lxhGYSdG91x9a+KZvEj+DP2jPEE8caadLJ8/wBntD8se8KdvHt/49urra7LQ6Psn3f8HvCVnD4T1S8fRLGyuhcTMmnX0St9nRnZwp+UHvgH2rl/DtjYW9zceBfHd5aeVqb/ANoWH2W7BitiGb5PRapeDbnSPGXi3wrqsmom5stQgNpdW0lxsfzUDbFOOSM039or4P6L4autN8U2Tro1k10sN0Y32iPcrYdc8fw9Pehx5VojO7SsztPjh4rtPC/hDRo7Ke3e4vx/Zi2vnAL8yOodv9hX+81fLer69afs/X/he80e50u58WadJKuo+Q7yIyOrfK/3furt9Pmap/B/jzw94mttQufFhDXdsnk2E3zmL5S251Uf3vl/75rx340axHq/gXTtPsNDVNRlu1mu7+Mff+9tVff/AOJrCo1D3hSfu6HYfEL48eOfizBqSpiLR5I99xHbRR+UiPu2rub5v4W+Zaufs2aze6DrUselW7397c2r2scYGW8xtu3/ANlrA8AaPe6B4SkHiHRlSw1uCZLW9+0fdaJWIRkHT5k+Wu7/AGOIpLTx7oqOUgPmjf5v3i/zcfy/ytKFRzZl7SzSe59lfC/wr4z8O6boVnr82lXdtYw+UnkhvPiGOmehwPl4r1A2kLxGNo1YMMHjrXjHxc+KXiz4a6vbrFpqXmnXco8q6H3EH9x/l4Pvmup8LfEC+8S6l/Z93apot7br509vIfM81O+2ug6VJL3TubyT7BYu0QijEa8eYdqCvm39pjS5/ij438A+C7OfNvcb72d7flCp43/8BCP/AN9V9GXWs2dpp8l5OxS1jQu7tG2AB+FfM/hn4oJrn7SD6l+6nsJ1FlYOj5HkdN//ALN/wJqE0mXPY9n8K+BLnwJpj6Tp2qpb6a7/AOj5gXdEcdOW5+7W7aa02neHJL3UrWZHtIy85KKNxH3iOawvF9lfMpF/JLDps1wv+l2Eux7Zf4W5Xj5uv+9XGeNvB2sabG9hp3iN72bVXSP/AEycGZrbad+f7+3+H/epu4K0VYr6F8IbXT/iIvxS1idc3sYuJopufJdziLH+6rIP+A1U+LPxI1Twx8UNHutH0WO/hTTXneZpPLaRN3zN9AOBuH8TV41+0x+001tpF18P7OW3lhBjWTUbbL/uk2sFXHGd2wfnWv8ACHwv4I8bfB6/1HUHv9U1BNkTz3qs4tWIzvjx/Dtzn/dFQ272ZjzLmsjif2m/jRb/ABt0nRtM0aEWWiWcn2q+WZ8b37L7/wAX1614rqdnc+G838k8lrrkQRxA4/5Z7dytv3fd2/wt93dX2v8AEjSvhnb/AA3+2XEOnajaxWyWUEemohuJJT8qn2+7/Fur52+NPwhn03QrTxP/AGZ4ii0+0SOGZNYEfyxt93bsbPy/7X3flWs5aarctrS6Ow8GfGiTwZ4M0PUdOtSPEUl0ZXUR5S8hffkNj+7/AOy/98+62f7UFlpn9o3XivQrjQbm2sVnjhmXZK4wWIUPtOCcV8k+F7zw3pWt+HtRitpYIrCRGuIFm3plW/hTtuX/ANCq9+2F8YNO+KfjjQJNKs5I9N0+3dHmmT5p3Zty/L/dXb/481aRq3g5TRmm4xuebXmv6j4juvEOv3B+xPdTSXCINqKquzM2305auS8G6ALy8t5J5AiCM8Zz/k0/WtZ1C+0p4wg+zr3x8zf8BqlaXL6fDE/zLOPl3A4X3r5mvX9o20ZXvsXte0qWOQn7XHLAvzb89PbbTtK8TRWSCBHCyEMpLD/0Go7KYa9feR5gV5O5rMuLSCO/njRw4Q7RXPFOWjNL2RuW+sJZW9xeGITiPC8D5ix/u1BDcXtzMlxp6FbuXauzOP8AgLVJ4auNOhmxO6QIT86OP/Qa9E0fT/DkbzTWkGtalqUmHsrexGJUP3vvj5dqt/Ft/wCA16VGlcTnboU5o9VBgk8Ux3Vhcyp/o93dvv3fL95GP8K7q3PjcdC074T6Ro/hPxBpVxd3EiWt89haeRNcxbPvy/eztP8A48/8O2tj4dw6d8TvtMes20CaxBG7i7vrj7jD7ybT09f93dXN6/o1t8Q9YSd5LbSxHJHaw2dpB5dt8zbct/CF+6fmZa6nSnFWQrOzsefeH/7O0S2jgglMsSpt2oMLn+L/AIDuqfVPE9/4ov4hPMXghTyoYssdo/u8/wC7/wCO16h8Z/gJrPw88AXmsz3ej2UVvGkDzWczl5mdlC7U2/e+b+9XhvyaXpGn6hp+sWt7eSu0Ull5J3Rfe53bujDb/wB9flxOMqSbZnKLirs6ywlisYuXhSd/uedwh9t1d78QPiXd+MdD0zRLi20/TYLMK1x/Zv3rt/l2l26fw/drx7+070xPbXKKkWOPmyuP6Vr6bqQWyJ8tXd/4m53D+GlSxbjFx3Y4PRo0X1xGuXneUtGg+91rX8PeK9R1fxpp1/Z6Il+dKt/3MKwkxIf4S3zfe+81c5pumR3KRose+WR9u3P8X9K9t+E/jv8A4Z48Vpb+JdKR9L1O0WWOWPbI2z+A8fe+63y//E114Zubbe44Nv3UYfxm+J/jv+zNIsPFNu/2KeRbqOEn/R3UfdG0NiuY+K/xGufit4w0qTTrCJHgt0t5I4Yyinc3/As/xfxf98/dq9+1X8Q/DXjTxLox8P6pJ5Cxm6fTvJ8tIX+X5cD+98xb/argfA3iqTTbqK8twqSRg4OOzBg3/oVa4htRtKJVS7Wp6Y/iXUfDnhLXfDaT3trqEyC3FmgQoc/KxbP+z/Ete7fs6QeCfCkUum+JfDlvo3iFIt9veavAqu2Aejt+HP8A9avk2HxCX8VC8lElwZlOXV/m3f3q67xt468Q/EjXNM1KysJb+TS7TyXZrhB17qn+fu0YaCceZ6EU1f3mUvFVlrE+ueIdb1GzlutDF9Mo1ZE8uF9rsuV/2d3/AMTXmEXiXVYLry7OQLZzSNs8p8qybvvbq9I8Q/GPW5vA1n4TOnf6Jazu88c2479r5ZW/2c/+g1zPxI8c2Hi7VNMk0jRLLQbCxgKulpCqebIdu7c3/Afu/wC1WNemo67m05Jqx3PwP+LXg/4dy6nc+KPCEVxcTFXtNTnt2L/3flYq3f8Au/8A7PN69Np+p69dy2ErNbXNy0sc08axt85z8yjoqltv0Va5/Vde1PW/D1pbX95us7Vl2QkAL/s0zRob+8mS3s4BKg+bJGa4qjjOCUVqZum01ZG4G1PQdSe2sr6JJ4CWNxBJhf8AgLVh315qmuzfaby4muMHbl3zuroZvB+qPomoa49tCmnxSBLiUP8AOxO3nb94/eWud+yXGkCCQJut2TqvK/8AAvSvPlSk1oEm7akn/CKJc232tDEnlnl3+8tJoP2iM3mnpBDcSTH93JnGz35qz/aEV9YeQX2xv99Acb6yPEF5piWcr6etza3mxogzyfw4x8q1pRU4yswpvmZUudNu21IQWdzukILu45VKvTaRPJbRSJLMkiH/AFyfxLVbw6bi20yISRlHHyl1PzOK3bzUQNKBiieWQ/MOflrsxGI9nZI2lOzsdT8PLTTNf1Gezv0m8yQfJJEcbD/EdtZ/irTrnw1fvZmTfj5g5HyuN38NVPhbdSvrE4C7ZwC8YX+I+lbPxNe/ufEekC9t0t5JYCsKA/whl3M1eJUm6k9Tr0lS5jItrmNLSQkfMduDmsjWLtrW2PlDdIeq/wANTatdCxUjIV9+w8fLVTWZkbTUuDLGiZC/Mf8AgNFOF58p5bTk7Ffw/cyzzSxvKEkl6bj0P92tO88TyaRPFo+pmW4tJMqN5Z9j/wBK4j9/b6ijwSFgDuLMK3Nc1CfUrMGMRtcSARF0HzRD1/3q75p0ZK+xKTi7PY6C2EEEH2iOP5ATjYMsKrpO158mfnf5gifeq7okUWnWNtAiHeQqbnP3vdqqzRPZalO0Q+f7odR1rmdSNztUUQ6JDbQXBu7uSWcxHiGM/L/wI12fhyfUfGckv2RPsdvHuXZI+G+WvOH8NjQbp70ibfMOOc7ea6zwv4oksYfIwT5nX/ZautwhUhzRKsoK1tSxbeHX/thY7Kd59QjZXCByFOW+WvQdM0uaJJdO1u3FrKoxIIphJuX+8v8An+GvItZ1a7sPFtg4SaBJCymT+F19G/75rtNV1UXd79okG1BE0QljOM5X7zf5/vVwSou17nOo3budZ8PfFPhaPU723Oml7KK68rcxYMcN86sw6bttc/8AtGp4af4n2F54VRksprT9/K8jn5+m35/7oWsvwtq0/ha2T7BaQMHJb98Mq+e+6s3xjonijx9eG9EVq3klFT7OcbAv3RXRSxMKUrSMul2bnhLVPhnp9vZ2+saNf3uoCQ+dKl1lCv8AD8hZQf8AP+7XU+LPFen3nha90jQ9EtLIzTL9nvHh/fJFu+7/AL2OO1Vvg5qFv4YvJbPXdOhS3uT5M7zR+YjIzdGz0b/2aoPi78Pbj4S63oBi11dZTVGe4jkt49i4Uqfu7m/vLt216klGcVOCJasuZdSfwjpGjtq1nbeK0msoidrpIhDof9371erafc+EdB1e2i+HlprN1qcU4YyPH+6/2iudpH/fNeWXFtqPj/RvtNtYNdXcY2PcImfl3fKWb/gLV9YfsofDtPDnhq7vbi8kupZ9quzNnPC5/DgV1YKCTu9wp2m+XqemeF/Ht5qOmQT3+lXNuR8szLGXIPrgdK4T9pX4eWfjf4eX+u6dcRpeWCLeLKgTD7M7vmbp8rH8hXuFiYXtkeBQkTcgAYr5b/a+8R654A0+Sw0m+2aZ4mR4JLVkBET4+cr6bh/7NXst9j0oaHxDq0L389xJG+23Vzh05yFr7T/ZM/Z78PR+GLPxbMbk6s7fupo52QoV78dfT/vqvmH4ReDpPGfiK20SKXbHjJdI9+3c3XHf+9/3zX6XeB/Ci+CdEtdKt3R7SFMBgnlnP0ql7qZztc87vZHQW6SRKEZjIAOHbqfrUksSzJtbp7VJWP4j8Uab4R0efU9VuktbOEZZ2PX2Hqag6TOm1Kxj/tldQeGW301RvZ+SqFN2Gr4p+IfxGv8AxF4k1DTtB1eXT9LmuJGhgL/IjF/0bmuln0zxl8ePGmu3fh5LnS/D2pSKs07Ps2xL8q/7397Ap3hv4BaPonx00vw7Df3HiCC1h33zXKKVjbazbfb5dv4/pUUr2ZhVqctlE7z4T/sn+FPDUCar4njh8UaxMU5lJeEE/wCyeD2rpviL8LYdL8YeFdZ8M6DaQrEZbWeKCBQm0r8rEL6c/lXsENltv4UiRY7O1jwqLx85/wAF/wDQqvXMZk8vH8LhqFJplqJ8U33xetP2fvjBrtpr3h+zuI5m2+dbw+W4XHBT/eVgdv8Atferwz4mfELTviJNpieDPD8mk6zLdyO9zFGE3I7/ACjcOrfd/wB35v71feHiz4V2Hjv4xWepazpkGoaZYabt23EIZC7M2PqfmaqF9HbWmv6PoGi+GLG7ms7xprgQQIAsK/c+cjg/d/75pu3Tcl3Ssj5Su/2KfiReeDP7aGtWCyiNrg2czukqrt3feK7c1xPwZutK0rW7b+1YjLbxSbLsITuTd8rn/eVv7v8AtV7/APtaftC6lbw6h4e8O3M+nTwQvDdIUXfJvwHDZ6BR0Zfzrw74M/Bi/m8LR6/JqcbWzyK8lsgPmpub+L2+VvmqG7K4m7WOo8XfEbwhf2Wr2fhiebS723ugLNwMNPF/FucrkfNub+993/arotM+FfivSPBWla3HbT/aNQw0yx3BmWdCdyhk6g7dv+flr0r4tfs2QeI/hZa/8I3YaNZT2aG7mu0XZJc7EPon17/3fSue/Zv8e3XgmTRbDxLdXC2t5/x6IX3xqrfKG/NuacW2TzO+p9XeE7e4Ph/SzfQrHexRAOUGAfl6/wAqr+KPFttoWnam9xepaG3XCFWUyM5XICoep5Wt+S9iFn9pWWNbcKXMrHgD1ry/wJ4Hl8QaxfeI9eum1NJZibNJE8tdvTft9P7tP1N76WR2/gtLi50O01C+d5ryePf+8/gB6KK6RfmAOMVSs9N+xs+24mlQ9I5CCE+nFX6kaI5ZUhTdI4RfVjise/sbXxHG0P23zIAV8yKFwQSDu+bH4VfvdOs9XtvKuYY7qA87X5Fc7rPhXQbCylkWC10+5VD5EyyeQQ+Pl+YEd6AbsVfFfja18GLDpthZvqet3AxbafbjBb3c9h/n3ryf4r/C7xB4zsNMvNO8HabpWr206zzTxXqhnUZJVlC4Y7sHcxb7vvXU/Cjw7ro8YarrOsOt1MX8k3nmbw64OAn+zjZXquuW1xd6bLBazJBLJ8vmP2Hf9KdzNe8eQ+E/jJp13oOjwXWrWl3M4+zyWcSObjeOBlfm4+7W54i+IPg1bH7JqGpxBLQq9xYtE8byP/D8uM/e7V8/eGrK08AfFRNYisNU1fwhag7NY+ynyUlf7xVunylsf8Br1TVfhNf/ABI8Sv4u0zxMfD1k8JhjH2ITF8Z3Owdto53c0+lyUJ8QrXVvFPhb/hItIu18J6BYQPL+6uGie6X/AIBjb0wv+9Xyn8QvBnhqDSrfVNG/tu8vLwR+ZNgyW65/2yv3sfw7q3fj3401vw/olv4Fg8Wya/osjmae7htPL2LljsbDNld3/fPy/wCztXwP8TtI1z4Yx+Dk1W60SSQbTeO+9QoTDKuVXZu25/8A2qxs+hsnZWPHxcajpVxJA88lxbn5dkqn5P8AaXNS6VHJFDIhXzN3I2itHxLrc+o6j5UmoSatHbFoo7mWERmVF77fvf8AfVdJ8NPhzqHxO8Qx6XpurQ6ROnzo8n/LT/dp2YrIPhpqF7ZaoS9xNpJAd4fOg6na27bniovEvguf4e+K9IufElg96bwzTST5WN3fG5P3ob1/h/hWvc9R+G97f64ngPxf4gulWHynjmsUQLJv+VW3Fc7dzbfm/i/4DW7J+zzbaf8AEPw/pWrnVfFfhdgzQS39xv8ALfH3cA8KFC5+UZpNNq/U52m3oeTvoPjVPg3qmmR+BJZ31Z90F3aATqqZ+6ypu7cf736Xf2ZPBN18NfFdlqHiXwbqmk227i+uLVxEjH7pyR67a+o/Gdhpvw78HSajolsdPlsSiQ28UjjeGYZTZu/2s1u+FvHFz4r0eO+TQbgW0q4JSaNue42llNVFXSBRfPdnTSwLc6ZKts6HzkZo3HTJ6GmWdi01hBDfIrlE2up5UmrNjNFNAnlRmFRx5bLsKe2KsBwScEEjrVHTYx9R0+7niYWS2dvMRt82aLfx6Y4rynxJ4f8AH/hltX1nTrTw1ewtEfOtYoWgLRKPm5+X/aPzM33jivankdB8kRf/AIEBXyb+0F+1Xbi8l8JeE4/tpB/029zheG+4n49Wqb9BWSVzz+6+FfiT4g+J7KPVfDz+H7TUrvbHcWp3si7fmK5/h71qfG74EWPg3R7ePUrnWPEkUFvthna4Cpbc9Nv/AI91/h+lT+OP20dVtdD0630nSbazvPLG1mw7DAw23svp/nFfM3jP4w6/4zubuXUzfI8p2/vJt+K46sow1bOWclF3S1Nqw8S2/g5SDqt3axSYYJGWLBl/2hXoOn/GGw8SazYar4vu9TuLTSY99ohG+F9/3izHp/D/ALX/AHzXzuyz3FzZSymNkiBbdnDbvTb/AHa6e1m/tCyktpLC41K1jdJZI40bYy5zhmHTdtaiGKVTRDUvaH0b46/a+8Na74N12Kx8N2Nzf3cTW9vMbfdjd94udob1/wAK+b/g94z0vTfHUmqeJNKtfEeltGsRhvkyEI7/ADdP4v8AvqvoLTNQ+Ec3g+9ls7e10bVLa3dUgneV9o2feVX6mvllNHinur2XzJlEk0u/fD5fUt/DW8akrtM2irM9z8XfFjwN4vmntvD3gvS9GlaZFguY5/4vlztQIqjd0qSw+A/jDxtfySaBd6Ppvkw7TbC7WR8/7OFb/ZG2t74Y/s3+A/ifoGnXfhm9m0jVRsN1BPcfdT+Pruyfm/z0r0TRPCR+H/xQufCfgTXLi8DQRtqWoX0Mc32GTLbWBZcH5N3y/wCz96qSUnewmrni/jLwN8VvhV4Wh/t69Fhpl4wt/LhkV2dvmPzIO21W9RXmXje5gutD0rWT4p/tfWCVtYdNFisaxx7vmO5Pl993+R7x+0zqup33jzQ9Dn8TDxN9kt5cvDCB5bt94MoZvmwtZ8P7KO3wRceKdU1w6T5cDSmwvLUOjBe23cv3jt/y1TKN9xSdlY8o+D7eDr7WEHi7SotWgjcrMn8aL/D/ABL/AJas7xdrGj/8J/qr+DLZ9J0Ayf6OEk++w4Z1XsG/9lrofBF/4N1bStQ0+/0ZrPXJv9Te2o2cbf1+7/FuqtqfgjSvDEFwJJbl9UjAaG2iCyIyk/xKNxDVw1KUZrSJnyprVHO6r4ksob22F7O6Xr/KAf4z0rrtH1CCWCSJ4g4bo7ivOPFcV/afYze6RdabcY3x/bYGR3TdtyoP+fmrvvhvrH9srFogEMU90+2N50wufm+84Vq8ueCaV0cc1yao0dbv59Eht389bWKT7m1+te//ALPE/jT4sa2mra3dapNZaZs8mazu0CI3zbTsPX+991v7v+757o/h7X/A2sSzx2UupJb/ADfuo3f/AL5bbz/6FW5+zp8f7nRPilq1rrkBso9VmCSQKgURMi/ewvG7/CvbwFOcU4nTRbmrs+17q6vrC3F7FP8Aa7eP/WwmPD7e5HNb8UqzRrIh3IwyDVVZLZrI3MJVoWXflPuuK8o0j452Wn+KbjwtqcTWF1DOyCaYfIoz8o4ru8jsWh7NWdFpifb2vJAHnxsjP9xPapdPBNuC119syciTAH8qh1WwbU0WAyNFbtzLsOCw9M0FGW3i+GbXY9MsLaa/cH9/cQj91D9W6E10o6c1nn7D4d0qRwI7SygUuccKorkdJ+K/h/xHFcyWWoxi2tmxI5Pzv7KPc0rkvQ7S7tFvURDI6bWDZjOORXkPxDsvFqeOtGs9K8WSQRX7Mvk+R/qAq/eO3g5/4DWF4ov/AIkePPEVvpVi8fhvS5zuWFsGYRj+NyP/AEGsL4q6HY/B3SE1G88aavcazO6Ig4Tcuecf3R8vr2pN23Jk7qyPY7zwzdW+ls3iXxMl/p0S7pUubREjb/e55+leD/EH4rfCWPW7TT4PClnr1jaKzyTQWuyIP9NvI+U15ze3+o/FfW00vw3rOp6iFG+T+0LvyIk/vfLu5/4DUevnxZ8M/CU8dvrGk3lxfPsjmghinZEx8x3Fdx27f92spTjbVE87tY8+8Y/El/HXjSePQdLjsLKIbUtrWERxIifKo9z975qn8SeJ5dY0GysL998tnuWMZyq//X+XFee6HbXeiTiCe4tojIcOOrHH938//Hq6O2srC8uJZHvVBUfc/ib/AIDXjYhRaukcs1d2Oz8J6r4YjgH9uRiWWVAiQ7xx+fBar3hK01PTtSu9Q0R5INPic4kmkXeiZ+WvPLfwNe65co9sUnUHmJz8yr/s/LXt/gP4F+MtZaCzkszF4fXYZXjnQs23ov3s96zow1UobiS5VoezeD/Guq+L/CM1gDaakoQZSaUxs67v73zf3cfN61c+Hc3gKexXzbv+zdTBKuk03luvzcYPtXk3inwV4q+FOv6kdBDDS4I/MdiT91v/AB3+GvU/g5q3h7xV4bvdX8TDTJL6dh5pu1Tcg2+p6fhXq0ZtzfNuVCTvqdzceLl0XU47JNX+12u1WEgCORn+Bm/z1rctPFw1AeSkciSE8FsfP+VeD3GlfDPStclc+KDFpjHc6xSMVH91QcGvRPBnjPTPE6XGk+E9VhCRINklxGd+z/e711qTZuqiZ1epfEKDw3fwWOpPClxP/q0WTJ/4F6Vrjxno4iR5L+GIt/Cz9/Svlb4na0mieO5tNcR6nqiKokkjU7E3fdXJ/wCA/wDfVeqfC/wdpd5pMus600FxcxphVlz+5Hq3rWMa158jQRnd2PbbW8jvI98R3J61PXK+D9QhuFlRJJGAOEQxFQq//r3V07ttUnnj0Ga6je4+isSHWr6ebA0W6SL+/I6Kfy3VqfaAkW+UeV7E0BcnorK0/WI767mgRJFMYyGdCu76ZrVoGFFFRSNIrLtVSvck4xQBLUc0nlRs+Mgc0MxDAbSc9x2rJ8R2st3p8kCPPEGH/Lv94+2ewoAp+KfFqeGdHkvHtjJJg7Yicfma8a0v4j+LNY1e5u5PIa08vc4jkfEAz8o2heW5/vV13/CmoJYHl1/V7i5sgTI9s8z7B6AtuzXA6prHiTXpn0jweLPRvDluSqFhhplH3i3zZw1Q21sFr7FO98Zwap4jgGoQXUunq25LNN9stz97nldxXdVjSvihqeueNo9O0Ow/sfTFRvOkuwpd8K3yqxXgf5+vz3beMbuH4i3t7ruryaiYJkw8T4XYp3Lsz/D/ABV2F98V4E1GTWE0qXON0MP2gDYrL91v71EKik7SOezbsz6B8Y/DnxZ4mtrcrFo0NtAN4inlZmVsH587MZ+Y14taavofwW1GbXv7Y02/vVLbk2s7O/8Asjb8oX5lr1b4UftA6L4w0t7fUoDJdk7fLMe4Me4xWj8QPhxoHiIi71bRIp9QuQYre1X5IrVf77hV+Z/r7Vs4crLT6M+fvD2s+GvjX4pfXPiJqGpzyk7bXTbGPYkcf8Ktjp/n5q7fxh8DPh/4ntYbPwt4cfRL5zta9vQ/ypj+EMzbj/Kvafhf8KdC+Hksq6DZW8aFQXun3F956gZrs9X0g6oY1kG5h0cDDLWfUUlzNNHgXw1+BHjbwYJJ9G8QWVpDgqDIjhie/wAuG/nXqHwysvEt/bz3Ota3O9xFK0RSPbsODjpt9q9BsrD7FaxQRHbGgx83Oamgt47bIjG0MckVSbSsaJE46UtFFIoZsGScDJ70pUHsM06igDyn4n+L/FGnWNxZ6Hp6aezh0/tO63Mq/wC4oHLemeK+Xf8AhnvxLbyP4k12dby3kk3yy3IJcL/CVY/xV9c/Faz1C90NYdJ0+TUtVlcLAmdqR9yS33R07147q/wu+JN5o73uu63a28VqPNSB7jMSY9fl4qNb2DoZHijxvP8AC/wLFb6X4Wtoi8ZVL6U/NvYff+7/AOzV83+DvEkdzqf2u9vG8+WTaEiJHH+1+NfRuvaxH4i8MpcanrK686v5PlJYvHbbTwy7j8p+Vf4f7tYcnh7wJ4h04XNzrNppcVj832a2tkPT7u5vmLt3rNR5XzGUl7p1ngCLw5rtpFeX9pNOI3PkoSx37R/EnU/N8v8A9jXnvxm0HV/iFrltp+ry/wDCK6ME2QW72/yuufm3AMuP4f4qm+HV7b3mp3F3Hq+oPaQyFbVbUpCqL03N7/8AstXfiT4Mf7fp2sJqhnvbshfIubre2z/ay3yL/wAC/wDZqU7NrTQyUpQTPmXQ4ra3uRJJIFIPT3qLxNqVvpVy8aSBuNz44WsWHUvNdSQdvuMYqHWbSK8ElwJPtDkdyenpX52oud0RNpyTZia/46WWx8oHytmd82Pm21B4c1K0leCeOQeZxh1KlWH4Vy2qrcxIY3tJEXPyFx96odEs70/PEDavkYde3utelRp8iTTNm7xt0PWx4nigvBJv2F2Vcorf5H/Aqfc+IYJ3EsY/eZ65rzKzsdQRHEspXy/+en+eavW/iQrBFAAHRegQffrRJ1G02Z+xTV09T0Cz14zX0lxcxCVDnCfw49PpXJ+JJnuX8zyikZ+byuuKvafqcMtmJEQ5OflI+7Tb94784L7Xx/FUuKT5WxQ/dt3KVpqgjjXCdP4hV2PxT9pdIHfd6K9ZaWotvNQhlQhfn6LWPeOYAETOD/KvIrUpczktjGaldyhseraf4n8lNhfb9Kz9b1NJjy4z6V57Za8ftJ3yHy8KtWzq/mOOuM7eaxl7WpHlIp8zuzXvNRi2JGn+t9v7v96sy5hJ8uXccp1FQLIJmyp2n1qS8udiJ1Ykfez92suaaSTHTbb1M66ueXVCWHZqzpLzapB/3T/eq7dsFt+DtPY/xVzEz+bOxGWfPrXqYeTmnzM701azLDSlHJiJVB823+9V6w1C5DHZLsJ+XBHam6VYO8gE6bi3zb1G1VrprbQrONynLoOi9a6HOcVZmbk9mULm6uDEhEfmkj7qDa2PX3rIVftLeVnZ6hq6+DTkSKUT5U5/d7f4h/DWJeaVkgxgLJnad33hULERg7Siapq1rGh4ethDJseSPcRu+R/mrQ1lNQtDvt/mmjO4HPT/AOyrKs7b7O8aYXeT1/z0rrIdEmvNN82NgyZ24J+bdW9HMIUppN6GsWr2LnhrSnupJZXkGUTcG9f87qutZPDPHJAdsQO2b0+9XBWeo3+hPI7iVrYhcqvOw10P/CVodIeCBywkO5wPz/8Aia7KrjJucXdMwqxcGdn4z8PafDbxSW9wlxlNxdXG0t/srXG6eXTfFJIW5Lbf4a4261nWb9nkILRJ8myIY/GtzwrJIsWZzuJ6jNefU302O2NlTs2djpvheS8Tz7NPPuAdwQ9v+Bdqy/EOg2klnsvXKXI/hx0q3aX8+nKXjnK5+b5TXHeJvEct888kvyH5u/WtMMpTnaLOVRbejNzRviNJa6aPDl44lgCYt5nw7Mf4h6/8CqTYIYUFwPkf5t+K8hn81rzzw7blO4FfvD/drs9N1m5lhnt79xdQGPYN9enXSVmzCcUp6HrNh8PPttoHheO6jPQqM1xvjlrvTJorK5ttiwfKrRJjH97+Vavgj4nJ4XmjtrglrdvvqyMVNes67oehfEvTC9xKkUjjckqnHzfhWMo8yuTJcruzwnwwlnf3VuJEDpndnPX/AHa9q8N2Xh7+yZbeS3f7Yfm3u+ef7vsK8/m+HL+F4ZQkplljPDE5bb61S0u91Ge7jksJSpi3cbc7/wDgNEXE35G43ia/iNJNOuNQ0i4Mdxbk74W2fwN/Du/z/DWRo99PaSm2C+bbudrhj8wXFbF7rkk+p2b3sSqU+SQ7Pu/8BpfFWueH1vEk0S2MEhP7zJ+Ue22s5NK8r6GdnNpWM3WLO2SZzZzyKcDpwy1h2/hhGkNwbgvcD++Plx/WpNT1B7y4FxAirIg2kIOv+9Uul+IbLUfkaCSC5iOx1OQp/wDHa891Oa7ps6XBwWu5QvIY0xvjDY6bRV60spUiS4B2AH7iH7zf7Vas72VpK3mASoRu44asuS9torwvAdkDdVBztrswVVXtI5U23rsbXlR3NtGZIw+Bt21wmv2dt9vkQALn5tgFdDe+KgZItP07yluZcpHlM/NXOWmg36SySahJulkLNux97/CvRqxjCXO2dPJFoo6Pbi3uf3h3pnn6VYRIn1adIogsY/uD5W/vGrV5pgihcRZ84Dhj90/7NWPCGiGMl5zudvlz6VnKrGasZqm0r2L154B8Of2bHcXE7RXGN0kTncr/AEwv/oVYcOjaRc3ZitIBsHIdeK6Xxt4cMlmLmKX51/gyw3VgeD7azlupJE/4+T8siOfl/wDrVyNSkrGCi2ro0pvBj6SnmG2+cjgKfmP+8tZPiS+fVNNit5LYReUemPm2/wC1XdX9xJcZkjcbwOAx+9XMarpN3eLK5TmQbePvGso03F3No7XOKhsFJ822lkSSP5SQMbvatz+0EurQxyyBZAON33j/ALtTabYXFk0iXKHYT/EMbqy/EdnBaK8ltcBkfd+DVonU59BwV5XZTFzbw7xcOVCnnC5rQ01rSRh86736Ka5L7SdhDjd6HNaFg6XdtyP4uW/u11y53G45+87nrHh3wBJquni9eIrFICoz/stWvf8AgYW9tG9u8bSn5tjfdrlfB/jDV7LQ5NISSJ4IfnhkmPzqf7tXZdQ1dkH2i7hw/wB9UjI/mzV41TnlPlbOdRvOzMC90W7eR9kT4k6FE+Wufm8PXen+XepJJmMsrgdxWtqOt3elXOx7x54t/wAnOFWq97qt4/8ApKOZ43x8mQMf8BqFh3Tlqwqe6uVM1ofGYtrYR3Ee18bAelZuo6xcXMxfmJPvBQam0nFyriXymyeMplWrU1nTgn76TajnC5AxXO8NrzI5UtdDAjSS8ljcHeR681vQ6RaXWmyi9/gDYbH6VjWLmOYGJwp/2atal5lyE5O9fmJz8taQm+ZRk9Duhd/EcpeaTHHepHFMzIx2jLYX6ba1NKuXs43jyGx/E1RJoB1meMgTKd+0kZC0eI4P7HvhFHKzDOzD8NXdOMKzSRatJ2I73UvlYIdm7rmlstbsIEk/icjiVjXPahE75wy+6vWamm+SwMcb5P8Ad5qamD54pXMakfdPS/C/xPi0fUEjeKR7cjaXU/L/AMC71f0TxbbQ/ES31yxnDWk6fZ54gW2/73+f71ee/wDCGa3d2f2ywsJryIffeFC+z/eUVnafJcW10InnCDO0gjtXVhcMqTvExhd7FvxnqiSeJ790j2xJJtDf3xWt4etre5tvPL7ZB82Caxb7wwmoap5scrSv975TlQ1dLYabHptoN/3wME5+4f7rV24qpdcsTed7cqZqDHkb8hUH8P8AFWpD4ft7+xkluLjygBuwPvVyVzeSHzTHHJ5UabvOAyprSn8cyy+G7fT02rFGWfOPnJKr/F/d/wA/3cedCjOW5zqlZ3ZHc2UTSMIJRlTxu4qrbXM9ncv56O2D97/4msyW8HyeWpbI27f4q1NLSW5RHJCSf9NK6PZRjsx1IJO6MzUdNcTPeafNvJPKP/doh1suoEqbRnaVxip5FG6Tyv8AWZ2sP4WqKXyr+GR5CvmRj7h/i2/3a1pvW0hQnZ2ZehkFqN8WNjrwVH3hVK5vZ5g/kJuf35qTRtReO78q7g3xEfI/TB/hWtFLBLZHcIWZ33V2ujH4hzinqJpKXQkk3RO0ckBR9v3azDbSWUPkF22r0Zj1rqP7QNtbGLHOPkGKwtS81UL53OByuP4q5alVKPIjNVbKxm7zuBkTcv8A6FXpvhnx+H8NXNskatBNH5MivH867T05/wB2vNbS4SS4Ecnyk/q1bmm26Ql9hO9zzk/+y0UbRHFp7nufwh8VS+IV07wvrk/2fQ4pHuTaO2YpUA+bc3/Af/Hq+vP2fvHfwv8ADNjrmm6Zq1hpiSsskbBguFIPyhjwSpLV8AWGpC4TY6bOBjb97/vqo5PDllqTkkMuep3tuP8AwKvYhiowVpHRzRej2Oo/aE/4Qzxn8cjbaBc3P2S4uFtbi6Y5XJdRlc/+O/7u7+KvePDH7NHhTwT4Q8Ry+IL+HxDJbWn2qxkuHKMG2tx7/wAP/wAStfKT+FLS13xRw+apNUvFA1Sz0uV4rm8vQD/qZJnk49Nu7722qjiqUm0aOrGTSTPbP2afB938VP8AhK9Oj1gaVAmJRBInyzkHHzNt6KNvy7fm3V9PfED4I/D7wt8JzcyJDBqojDiYPvld8fNs+9n/AIDXxN8NPhV438TaVcXnheKXzPM/fwC48uVyw/LHy/8AAtv8Ve7fBzx+ND164t/ibfx3txDGmyPUD++tirMjIufmLfd+78taaT91oyfLOTR4V4z8HanoHm3Ia5bSrjc8bzQEKR/stXoOh6r8OPh14LlvdGtodS8QSzK0CXKAyo+PmO7bu2/N97j/AHfvV9d+IfhboHxC8EOLbXLVra5/e24cA7AR/e3f3a+OfAfwGvJvik2jy3K+RaXptY7qIZ+YttV+f7v92sqNOVFtdGVTj1OU+MGg63f+GIPEt5d2wv74bHgEHluqj7oX13Myj/8AZrkNH8Q3mtabBFeRyJcW+2KMXA6on3VX2r6f/ac/Z88Yalc6MdL8u6jjjKWqxBg87IrM3y/99Mv/AAKtj9nf4beHf2g/h/q3h3XdKh0/XNLtli+0LCBKsvK+b9eFqKtGVQqV+h4JZ+LbLRvDur6Y9hb3VvrMKxSRNGNkJ+bcyr/tbm/8drzuDw7O3/HtcyNbJ8ohY/d962tS0y8+H134z8Ma5bCe80uTyYLlzhvkf/CuT8MeIZ7QYfe4k3MWx/47trwsV7ag1BFO8bJkt14W8Sat4ksNPsLJL37YfKTc+Pm6YZv7rfdqj8Qpdc8Nz3Gia3pF1pN7aIoeFnV05H3lx1+7XeWfxbufC9s8lvbxz3EUiTQ+anzIV+ZW3dT/AJ+WvOfFfijWPFUs+q6jdxXVxdP8/wAmGXivbw1VukubRmsXy7nn0Hh3UtU0vUNVsrY3VnaFWuNm3fHn7v1/4DWOFkR0flHHzAMPumvXPg3a3GveMLvwtZXEMUeqIfOimHySuq/Kq/7Xzfw1yHxL8Aax4M8bXuh3MH+l2Unz+W+VKH5lZfu/7v8A31XQqqTsxppuyK+k+GtTv7N71PMjjQLiVB1b61+imteK/Bfws/ZUg8MQXYvPEOsWUbxrb8yj7pVm9FU/d/8Ait1fEGkaw9joGnxxlIhsKvH/ABL82PzZVWvYPAv7QeheBvCMsf8AYlvqXigB1hupuHC42p821j0+n+FQxEWuVvqZO3MmzzG4Txj8Y4tRktpdV8TDR4PtFxDeXWfIiCt91S38IVq4TT9SltSkkluUnV9jxOPut/tV2/gDxtr/AIJPiO80oRpe6xG0UztHhdm7OFre+A3gbR/E/wAZ9A0/xXb+fpmpySxTmUsNpKMy9On3V20OpTqys5BVqKS3PMf9I1O8S2SCWe8mfbDHCjGvrH4b/sNeLPFXh/w+PEOqSWGjXKO8FtCPLlhc8sdrruLN/e/i3fK23bW3+z78E9C8JftJ65Hb6qP7I8NO91AJ/nV1DfcZv8/w/wC1X0H8ZP2udGk0NbPwfBc3erwzbmuWj+W028Mflzn72PSnDslZGcE3ofnp8XvhJH8PfiFqHhjRL+9v4LbCP52NyP8AxfN8tYEPw71ZFR9iMgG4kZ3Zr6H8O2SeMPiKbfVXS4v7iNru6m6svGV/lXNzeIbO20HWbmWJ2+yybE2n743fw18visRJ1HCmtB1VskeCyz6v4V1UXMRnspYTuhnjQ7t23b8rD/eq5fX76hMby7laW7Kb5pZB8zt1Y/WvbtY8SaReWdg3lwJ5g27WC7ZP96uU13wnZ3NwACsEh6r/AAiurC4uUVyzQqUujLfwl/Z00v4x+Bdc12PV5tB8Q6WN8e9FMM67d3zZ7/eXd/DXG/CbxHrfwz8eDxBaaJeeJhpwkinSPds+bjcvyt2/z6d/8Mda0fTbLT7LU5jbwf2ktrOm90xDuX52Yf738X+zXsnj34x/DL4D+BdV0fwVaJq13rcDeZdyvvZ8j+9/s7v8tXqUantJONgbbnynw34w1CfxD4p1TUtQto7O4u5nuDDCf4XOd3H93dXuPh74u+OfHPw30/4ZeFNAXUrZEKRgx8uu35vmLY/4F8u35a8N1jL3IunPlS3AZ9/8Kf5Zv92v0u/Ym+Lthd/s3X9xJpcN5rPhmJ3G8KGlXazKd3bjP5V6MWtE1uVUirqx+byf8JD4YuUtNc0qayTzmieW5hMexlOGXn+6ak1nUxD4vstTkTb5oVHZf4Qv3RX138Yf2qdD0Lw3q/g/U/CdvfvJC6OZZEk/0iXlnZdvybS2dvzN/u18Wa5dC/02MjISH5kdPvcfdNT7PkZuo2V2fTfifRLjXtB0a/8AtEfl2m2KY9WP93b6VyHi1/MtBZW2VkdDgtwuP7tbvgbUP7Z+HJthIGu3CZ2/eb/d/wA/xV52kOs63pVxcRv58Ec5tXmQAKHX/wAeC/NRJ2VxN2VyOy06/wBMnubi2u5INR0+PeWt5MMN3bcK1LP4n6npGqWk5vJbyyKeVJBMxf733uvtu+Zvm/u1h+Brn+xPEJstQuBBFc/6POZpMrt/2mP+7VGTwxcTtqckUtvcW9luY/P8skWdqsvrxXFGrK7OTncnqaHi+xsr3WLm90e2WCC9G9IsfLnb83/Ac19Sfs8ftNyaTafDbwfrNj9j0jSLwSTXbfO275lX5h/vfd9l5r5g8C6romtyDR9XvX03zD5KXJ/5ZP8Aw/xfxV6VoXwrvfDXiUxy6hb32iTbGF1IPuqPm3be7VwLGyo1Gpmbk0/eR9cftVftF3sOp2Oi6Zo7pp9nfok+o3CB8uyNwo6D5Nx+b6+lfOvw3/arv/hd491C58P6er+Hrq733WmvhNr4VWK+m7rXd+Lfhvpnxea2isPGs0+qXMDTajco6PCkioioqqiqucfL977v8VeK+M/Af9jWujxX+jJZXMMf2e6u4UULcuGb5+Ovy7fvf7X8Nd0sZFtcqOj2l1ax7A/7SviLxHrfjW78A240nTNYjRbuzcA+XNt2ysgHRm/vcbt3/fND4T/tea/8LtFuNP8AEmlDUovPKxxu43I275m5Xn/gVeCQaxF4TvEu7OSREJXmMHcx/Culi1zRvF6GzvcROxV/tDplQ341M8ZKO0dAlNrZDPiP4yXx/wCOdY8QpEbUX8gcRZ+5XN6lc6gj20iO6vbP5qBEy25R/wChVDqM0FvfyQA7oh9x1+71q0NRubma0CfvRHtQSD+HFeXPESlV5nojjnJylc+mPFXwuu/il8A5PiJe6vKI9OtWe0sxxtVOHdvVmKf98/8AfVfMcCXaahKqET2bhWjkx8zrXpl98WNZg8EXnhSO5k/s+5haJ48ERJlf4cfxf71cTpuvQWHhiPT5LdXdHLRzn74+7x9PlrtqKFempLc6V8F5EEcjmUwHMSKOOOrelUdemkt9guEVEb5UX121DpXi20m1O70+WUxnyXYFuFU/w1zeoay9xp62l47y+S5VJn++Cvy53VyU6NlZsUdDR0e/ktNXiuLNyt5H80b5woI+7Xpet+I9Vivkj1GALdrCJfLj+4+f4l/Hcv8AwGvFbO4OnXEf73dJ94bjhq7zwzr/AJOpJd6nceYykY3n5um1airQlyu2xm5OL0Oz1bXrbxHDZytAlveQoFLofvc5Wuss7+WTSjuY3WAGARC7Hb/dFctqvgeK8gOo+GtROt26R+bJauFDp/uYXn/x6rfw98XjQdc0a9uYHa3tr2GW4h/2N/zBq5IYaLl7OexLdyHVbbXNb1ezvtI0y7vDpIF9ezRJ80MP95U64X5d393bX6L/AAe17ToPDOiaLqDRrPqlr9st1flLpCdmOeC20KSv+1WR4GvfBfxd0zxd4g0eRLT+1bb+yZxcoI2jwjZ2jPfeOf8AZ6V49BrE3gDX/D3g/wAZ3jWFx4ZLX2jaha4kW7t2fO1vm9vl/wB3/Z5+toUoUockEdEIdT6M174Uyz6Pc6Npd8NL0a/u/NuLaxhWMqHxu2n04zivm34mfs5+INA8cWenaf4gu7vSb8M9tPdfO0TAqNsrfKMLuVt1fTnw4+Nvh74j6LLf2s/2XyZGieKQ/Nx3GO1c/wCLfiFZah8RdP8AC6OyR6ha7EvSvEY+ZpSu4fewifN2qp01UXLLY2dmj5R8b/CDxF8NrSfT/EPkz3N8GezubIsUfZy/8Py/frx5NbuIE0y5tiVvo7pfmXjrxjd2r9I9R1WHxVofiTWraOC9m0S2nhs5MBwLpI2d3T0zmMfga88074Q+CU+BlmNb0nTrDWbnT2uBdBVW4eZsunzfeflh8vTtXMsJCnrDcxcH0PJfFH7TPi+bw1c+HLlJNB17To/KLqVfz2xjD9xx0Za8K0VYNQ1tNP1S5mtbaQj7VcInzqG3cr97+Jfu/wC1W1rlh/wk8F34tu5HTU7Qp9ry+FnjK7fu/wCzxXPaVpV3q10L23vQlo5HysMttX/arysbjZQi4s1nNxpu56L8ZPGmheMdH8LXlnFJp934eiNtNNLb7POT5dh3f8Bb5f8AarnLrw3P+0d8T9Mj8GaOPDmnX0Edtc3xtgIjMiszy9gzbf8AgXy/7q10vj0aB4ksJLSwt/ssFxaJFMo2j98v8a4/4D/vV7R8DPEkOmfDGfRVktJdZ050vopmTZ5aAru5x/FsPQ/x+1Z5fWpVW09+hxwcYrXdnx744+HOs/Dvxpr2haFrrTXtlapaXjptT7RIxbfCvfb/ALPr/wCOz+C/hDqHg7SE8SeIIHgOizpNe2kxy9uG+ddqbfvYVa9906y8Ead8PJNQ1l49U8Y63ejUpL+Igy2Y35bc/wDewvzL/eb+8teS/tV/tH6drev3MHhcicX9jFa3rY/db0Ztrr/tbWxXtumuVo7F0SPFPjB45tPi7/aR/s4/aGfzbe8L5eFR93p8v+9XLfDTxhcXniXS9E1w7LSNxjzj82/PyPu9Plx/wKtvRPB8mnaRFJKdk8vyhM52r/Erf7VXfEnhzwte+Dby98qSDX7eCR7Wa3kbcXUfKjL/AHWalCpFOyWho7Wsz6Nuf2mtA8O+HZbPxX4Y/tTxI91K0ZeBSvkt91UY/wAC/wB3/arg/gf4b+F3xZ8U6zL4k0+LSbTypJowkxgaMq7H5VDLkbf9r+GvNfAevjx54Sj0DxXbwTPbOr2tzM+GZQOm4citbwh4H0qLQ/EEGq2xa9lz/Z0/nmNbZvm54bkfd+X/AGa0lOMWjOyWiOZ1LRLdtbfTNGVvIiu5IYbmR8+ahkYRN/3zt+bb/er7f/Y4+GemeHvBHj3w7qOp2dp4vlYIbxJA3lRGLdEy5xu2szHpXyZ4q+Het+DfDWieLJxt07VNsSSPIr/MfmQqvX+GqcHieLRPCmt6hd39yutyPH9nkt5mGU/jRvb+7/Fu2/7VaR5b6mc4a2RheLvBk/gnxzqGjXdvBPcWd0ks8cQzFNFuyxT/AHl3fL/D/s17yPij8NtT8FaILCyj0bxDYX4eC1UHcLZez9s/Krf+O7q+YdPvNcS6vNV1GT7VFc7cTMWLIi/yWrFusl0/n20e+Nzu471w1alKMmmZ1UkrH3toH/BRPT7TV49N1XTxJYhMG4jif5/l7Z7flXxJ8cNb0/4ifEnxLrGhD7Lpl3P5sdu4+YEhS27/AHm3N/wJa57Urq4t7mP9wfxH3akhk8x48bFRj6/NmtvrceTliXGooxsdJrGjp4Gvbe2Swkiu/skczz4+QlvvMv4/w/7Nc4iJb6tbXrhWAnWWRY32blXnbx/e/u1o+J9f1loorS58yVcbQ0hzsH+ytci108jlCxXyzt4rzZc7fMJ66nWXl0mpalNc4ia33+akR4X/AGVpkusnVYP3g2iPKhP7tcg99K0qJkbN1afmkWyEfKD/AOPVMqTkrsVla7J4W/0wZPyb1atq/ll1C53tI63Kt8j1y8297KWRD23DcetGg+LnnuY4p8zuqbBu5ZW/hFbQpOxmqdtUab2SMJBIdyfxp616DoniAeLbC08NahqC6JoVySl3cWsCCU87lO4/KOV+9t/2q2P2cvAWnfEXWvFmo+ILdJdB0HTpHdWcjMjLuUrhvvYBryWaKfR55LKfzFkWZ4t+csUU/LW6pqKbZooq1znJ5zbajeWT3YuorS4e3F26bPPCswV9vbcNvy10OnXw0dIvnCCX5QZfSsq601JbkneqZK9fWn6zJPdWSRJKE+zHd9a56/LU+EznFTV0eiQTxXnlGOcSIw5P93ivVtN+KfiV/BOoeG7C9jt7O9h8q72plpABhf4v4a+ZvCfiG4ivDaTyL03f7Nd9Drc9tqGlkGN4BNG8iJ910z8y+9cmGdSFTRkU04vQwrzwYsGrPJHdvLKjh5I353CvXvAXxS0b4S+Ijp2j209x4Y1TKapDe/vnuh0Xam1f72Nq/wCzV79p/wAR+CvEfivQ9Y8CR20ED2O2/a2h2Lvz8q7dq89q5nwSmk+IfDF5Fqunql2LpG025i/4+BIu3du/2Pu/726vcTk2nLc6HdvUZrHxJl+G7+KLDT3uri71BHihs5C2y2tn3eVu/wBvY33f4azU+Ful+IfgBrN5/ZUb+KP7UghtJAN8xjJXayf7TfMu2qHj7RUTxjqupm8W6N/++MSDHlH+If8AoNd58MZrTxBqGnaHe6o+kaZcncbzjbC4RijHPy/e/wA/NWFXE8r5UjWT5YnlfhbStX8H+JbKO8066Wf/AFVxBLavGwBX5ldD9zg/xVi6nYxab4wvLWCCW3s7R904dMsEflW4/ir1v45eLH8E63pj2WoR65eziPz5TBj92u4NvTc2D93+KuSsNevdM8c2iSRx6j/wldqUut334dny7v8Ad2N6f+g1VNzfxDpyutTI8QaP9suC9ta+fGR+7uV/8drgNWS/tr/y9QtJ4p5P4nhYL/31Xbap4mOjteW9oftFlBdMsMh++0IP3feo/FPi0eKtCRANxWdcD+6tNznez2HJnnuqTBJI4oM+XGNxyflLf4UabeSxT+YHPHb+9XWQeA7m5uZ7e8spbWJoz5NwpXiT+Hcv3sVlN4XudOlUSAsR1f8AhP8Au1d0S2kdR4bfzrK7ij3yxna+1R8gk/o2P/Qa2IPDBubmI3EkjQE7jHEP4aqaLrl54e01LO0ijWD7x4/iP3t3+1XUeBfGdlYeKLee+SG8ijDK9pKfld/4WriqRk/hOOb5ndFjVdNt00n7ZbbILePCvCTl1X+81ef69M95ZvJA2yJf4APmYf3q7PxnPLrGs6jcW1sLC2nmZvskBygT+7/7NXK3AfTYnSeL5H+ZM/3a4ZUZ3Te5rCGl2Zn2COK3iFsQ8bxq/mt61a1i80y5GmJZBvtEqbJ1f7pek06Z54DbRIFTqWNVrTRy2oxXYk8sQEsDj5VOK6LckfeQn7m50Vkz6Ff2Wqac8sVwqDjP3H6N/wABavaPgJcXqeOp9KuPNa38RGKW4eY7ElfzNy/N32vtNeJx6rE8pGVZxydv3WrpE+IVz/YlhYW423tpdedHeZ2FIv7nvzzurLDVpOdjFSbdkfpvqHxy0/X/AB/f+CXkOjtDF+/vppcBABlio6f99V87/tm/HvTr7w9D4K0EJLoayJ8kPL3Uqt8q/wC5nnPUtXzY/j3WfIvdWtBc6pqN0he6vHn8zYqr8vzf3v8A0GsL4bazJq2vx65qc8ktnD/qBLywf5t//Aq9+VeEINxPRi9DoNH0GLwf4YieXzReaq5aZiM7X67P8/LWhE9vaaHfyGM5uoX+yqxw3mjjP+5mmeMPFV/q2iTy2mmTLpcc/wC81EW5aKKX+FNw+UM25f8AZ+asr4kfC7W/h18P/Dfii98R29w+tZiksIU2tAf4V3d9vy/ju+9Xi0atSdTfcSavc0dOvbbwT4I8F634evJE8RymaLVbZ5CN6790TfluX/gK/wC1X0Xpn7b2meFfApuIrH7V4peDyri8eQszN/D/AHv++f8AZr4Whv8AUdTubKy0+D7T50ywo7SYXe5UKP8Avqup0Pw3d2niqPwtqESQaoL5N6/3w23b83cfNu/3a9+nKxnOSp6lv4n3/j/4g6Zc+MLjSZoPD95fG3kvXHy+cy5+fHI3L/e+98tTfAD4Pa78RvFH9i2enC68pA88sbqrGL1Cnbnb/d61+rPjrwp4YfRNB0/WrRLjTPtkEMOmKFjtppgG2F1x91fmOPunjOa+SZvilqVx+1p/xJPstnLETp8ZjRdggTcx3fhurNOSldkzq2SZieIv2A/FmpeJtQ0vQdQjGk2aRy215qT/ADNlPmjJVMM6tn/x3NcP4Gsr/wCC+t634F+JGmfYn1gQXEErkFSyP8kqOjbSvy7WXdX1f4j/AG09Ggv5tItrFosyeS9xnO7PBKf3vrWr+1z8G4f2g/hFZ6zohjGraSp1KynYEO8Owl41Pq2F/L3rdyu7MI++tGc7+0HB8OvjV8Nte/si+sLPX7W0WdG+WN7hV+bym2/fwF4+9tr5Z1T4RJ4budW8MeJ7+WIafao+lRW+4xTu67vvnjap+X+Fv++a93/ZY0T4afE/4dQ6L4ksYH8UQyvG00ReGZ93IO5Plz6Z+lTfGX9kXU9C8B3+t6d4gutWbSN8kOk3I34ts9N+fmdV2t90dG9qykmaSTSstzW0z4CWL/ClNU8Ha7Zza9d6S6avBNInlS25iO9AoXKMjYVScf7Ve+fBP4beFvBPhe2u/DSPKt9bo73Ur5eX+XcV8Cv8U7my8I2HhuD7VpOoeY7SGQbPOhfbuX+8w3K1e6fCf9p6LwL8PdV0CeET6jpiPLYec4/eIeRu6Zwf7tKOqsCjZ3Pd/hVq0938Q/HWkNdiewsLpfKj9Gy2R+Hy5967bxgINV8P6vpwtF1Ai3Jkhc4QHGVyfXgHFfMfwHm8R+J/CdpqGieIki1fX9UlfVBs/fIMMfMz6bR/30617n4n8Vx/BrwfeXWvXi3NirAQ3jxtvdieUcc5bAOD3xQ3yq7NY66DPEGsWnw38Ap4k8VakzPYW5CRb/LR2K4VMDls/wCRX57fAvw/bfH79rG71Ka3EOnTXc1+IHTKFFffhh/tV6+2p6l+2l8Yo7IyPp3g2wbZI8S/fQZJVSernn/dz0r1W++CGk/DP43fDyDwBb/2Ubm3uY787s7oFC5fPd8F/wAQtW/hSJntZbnqfgnwfbv441PxHPbwrfTzFoXX74WIPAy9OnTpXzJ+2B4Vu/jb+074S8C2U5FvDYxpeuoytusjsX3f7yMn/jtfQ3xm8YaZ8Bvhu17p4VtcJ+z6fHKSzzSufnJH0yfwFcX8EvDM3gzwT4h8Y+JLgr8QdVRppv7TDI8SH7iDf1z1+X/ZX+GoitGugKKSPI/j18DvAvwUto9V8I3Uthq9vNbD7E7lhkMqlwzrnd8yn7/4V8v/AB11bU/D3jzwv4vTUHuNXefZcTB8742XKj06bvl/2q+oP2q/iLpPxA8Y6HYyXg/sfSLQX161t87PN/c3D/dryJtB0/4r2OsvqNqNGszaNcaSEA3+fEPk3Nt/i+bd/e3VzX5JqNy404wi2jtfDfwc8YeCtW0C51ARS6Hr99HcHyeGhfDOwZe21Vb/AMeqv8cPGZ8T+I7T7RYRLeWtjcWSPDnZJv8AuM3p/wDZf7teq2HizSPGn7PegR241CXX5bGNLKSJy6ieHbHKzL0Ctt/i67qwj+zf4h1nx/bx+JdR/slBoz6hcSvsk+dWwwwNoH+6uflX73oq9BVERE+d9BvI/As1ld38S3kcUPlPCpzsBHVcf5+auy+E9zqXi3VNV1u4uNmlwjyIA24L838Kqf8Ad/8AHaxta+HWs+J7vVbTRreO9itI5mE4fY0yIrfvUU9mVdy/NXXfD/w3e+GPgnp3imO8iurSS4WK9sZBiWGTOxHHqv3fl/2v9muWNCVONokpuLtE+nPg7480+3mtL7xJeNYjS7Q2m+43spld/vfd4+TivSrT4taDf6pMj6naNYO/kkMT82R6f418JajrGteJbS8s5ZA9zL++k4CMVH3trdfu/wAP/wATWx4ikubPStHv7SS3e4toWQI8f3sN1bH8X8O7+7W9PEwVoS3NbFn4m+Cb/wCH/jzVNYtoLLVPB13qxiezhkyqc71Rx23Db8rf7Nc3q2vQfEDwxYeAo4Amo29/5Vg9wPntIssyqzfe+UbR937tLH431TW/D13BeyQjT7m6jlKRfI29GU/T+Ff++a4j7fpEPjLX9c1PWTZkBGsXtZP30br936n/AHq7HaWwI+rfg3ocnjbStb0/X4Y18WaW9uv2WNBuKJ93Z/sfNltv+zV34g/s46t8WbSXWri8fQ3tCEhtblXdHCDDPs25Tdj/ADmvl/4KfHmXQ/Fc/iG/1Hbewv8A6R/dmYfxLjsy/wANfeHw4/aV8M/F7/QvDtrc3V00ZaYXIVIY1PXcc5x/wGhpWsyOp8xaZdaT+zX4hk8QXcY1TWI/9S8cisrq42qV/wBn/wBB+7Xh/wC0L8Z/EHx78VW1xf6ebWDSxiCCb5GjDDd/d+83y17J8Trix8Q+KtV8IXFnbLc6feuovgA2yP5iu1uu75vu7vlavN/iF4F1DW9V8DpZO11rmoeda3W8gNK8W3Zn+H+L5d1YJuDcHubciSPEHa4spTFdpIssieaE2Mq7W+627pWSzFIpJMbrgPu2fwivfvjb8B/HPh/4QR+N71bSCfRUMN3Zk5uI037fu9D97P8Au/Nurx131HWdIe/0/QLrW4obX7RdG2h8xo1+7llHOKwWHblqzmcbnt37FsGh6z8Q5JNZvoYLSCObfJK4XezrtVef7ob5ax9U8B2fh/xLr+haVeXP9n2l7KguVjzE8O/5W+96/wDsprzv9i/xJ4fj+MQuPEpEuj3MZi2EkMGZvvqo7r/7NX318RtIn+Jfh9PDem2Fzp/ge2ldb7X9iiaaNI2cIVPzY+7h2HzfLXVUo80GkRyRR8A67Zx2d9JAZPNG/wCR0XapqEW0Kj7TnaVDL84ytXvFNxplveXGn21yt/8AYrgol6n3Zxt+8q1z92ZdTRLeByoZ0Un/AGd33a+Yq05QbuYzp87Vi/8AY4/s0UmSvmfMCO4rpPCtgNT0ee30+wRpEn817+Vs+XxjHt92mePrePTNYgs4oy8cMex1XjaayrTxbJoNmYrOUZl+copx81YKc1G5E4ypqzNTXte1PXbyC21Y+a8Xyxhn3pWXDfy6WCJiFlJ4C/3aj0fWrS3CSXhkbDbgo+di393/AOyrK1LUBqmou0h2R+YJUUfeTbROE6yTa0M1Js7m40DWdC0WLWJEjiiuSsWzzOzcrvrZ1HTbO+0q0udPeV3kT94hPR1P94dqsaz4os/FXgLS7aW7TfFBsEXr833v/Qfvf3a43xb4ph8K+E4tOsdq384/eT9fJT+Lb6tWccM5OyQlCTY7WLyPw9rqRi58/KI+yJAX/wCA+9YWu+JC1zJLfxG3zucRufmRa6TUv7Oh0e31CzkE9wybS7fez6NXF6prFvrGo6YLswjynRJlcZR13Lw3+8Plq6aVNuKV2NT5bpF/R799bhElvFdLEw3CV4SF/wCAsflNXr3FhHiXYx7mvaNe8S20Om/2bb2UFv5kflfMg+VNvy7fSvPk02zmnuPMjEqd9x+9WFWbTtYyfvO5j+HIbTULW7u0Me+22xFW+8M//sr/AN9VTubW9kvDcWT7Sg2Pnt/urSXmnWWiX1pLaPKsEjhPkJxz/eren8M37pcX6XoijmO4ug+XioUbe+iowe6OC1uG4mZ/tMe/nacpUen2l/ZgfZJRbzsVTzmPyMpb+Jal1TxPcJePbTuGMb7A5Hy1ctNTjlQRTxLJv+UjHWvUoTlazNableyOy8T6BL4J1OzsH1WLVp5bRLicwptWMt2/752msG/Z9YQxySOsR6jpmpNS1w6nLLJJBI1zbIkW/p8oHyj8qdBrcsMTu8Y8owlHQhSrrtrSVF8y5TRx1sQ2+gW8enpbBy8a9Vf71ZepaL9kh8yytw7BuVrLtdbkeICNZPPJ+8+47far2neJYptRNpdzvAxIUb/4q46sJRlZ6mVROO5X0Tw3qniHxJp1kIBbpJPHuuZfuJzXs/jWyg8K69cW1leRajKmyK4dBheF+7/F/erhkklsJAZcsPvISflIrqPBVv4b1FtYvPEf2l4mtWWFLabY0UmPlKr3b7u3+7SjTU3ZbmFKPva7nNeOLy48RaDb+H7e9ms9KjnS5+xvyquv3vw3M3/jtVrjU7eTYDP5sseFYENyvruqjbW0n2eO4uMpdmNUK561WTw6wuhc+a6YG3Yxzur0amIUKfI9Hax3e1jBWLeqXtvazRGOL93L8rueNpq89tZoELJEsh+bew6VDJY28kaRS/vR97mta1hgvIQPlxEOhPzGvKqVo1KaS3Mpz546GFPqKJkeYMD0qSzmuHmBR1aMlfu1s/2LZ3PmEgKR822qKQ29hICh3IR/3zXFGNnc5Nb2OieK2tfKTefMccgr3qK8to3dDsGdnp96uYPidIryM3J3BTt2+1aUfjNIYpSfkGNu4jO0VqqbbuzRJNWLsNk78RkMP7vpUqWc+n2bxB9u/wCZGc8fMfmX8qx9O1KO5vUSESXXnHd8n3cf3v8AdrtNR0pLmzFu9xGgMe7dnOP9mt4Kz1O/D0Ha6ZjPbQWbxwRlFRE4CetSwrKJSjSld/y7Qazry3eO08+OQM8W1SM/rRb37owY7Uc/jurOSs7s55+69TVkgc5/izVN9MnlidJd7xudpTH3f9lqfb6s63AjkQ78bhjikiv5Irwz4KPjarL/ABLTjq7oxTbdyje+D7aysJZ7BJMhPNmBB2gr/D/47XZTWGr6Bb6RqGueVF/aFq8sManMuAq7dzfd/iWqGoazc6sk8ZufK891dyiDczL0+aqWsvqF7faR9pvftGnWsZt8Z/1KOy52r/n7q16lOpGScZs6Izb91nP6l4kuLxLOTiJ5jyM/dH91q1dV1CzsdJcT2xnY7HSYHHlN977vesq/8NiXUhLEXaCI7QQPvf7VSeJ7yKO5SygiDkoWRHPzf53NXOoqE7oFG2xs6feahdaXNe25miQx7JpY+W/i2iuphfwxN4P8HJpUrQeIIZJrq+mtyUd3/wBpv7vyrt/+yrH+HGtx6VpUkWp3Iij+yO4tmTfvm+XaG/8AHv8Ax2sZbmOfW7u5it1s7KUs/wBn/utj7y+m6u51+Sm/MTkupduPEFpNeyWUtwiS7/uty2amgvJrBzHbxl0kPMuOn+y1cRftLq2rRXNvbzW4D8u/eu30GG90+323ZLAlmTd3B/vV8lUpSqyvI5lrIzfjx4kHjG80O2h0+HTv7GtxEfshy2TtPfp/Ef8AgVSa9qE+qpb3F5u81oUV3f8Ai2jCn/x2o9Q0jbf3MrkKly++Yvz/ALtTXtkLyziSOTz0ijVPkOWwq/L+lfXYCtTjBRasejRlEyUvb+8sb+C5kuk0RAFm8sYQ/wCP+7XA6z5d5DBcW6fuxu2J/E9erS6baL4I1ff5rSoFVEBPJ3fxL34/9CrzrSGSyRDLZhomBVIpn+Yf7VazfNPmRctHdlb7MdYlieIFdke3Deta9h4dvdfNlpVlaG8uU/1Id1jVyvzN8x4H3TS6C0UN1KXBUSdkruNBl0oXcFveXF3dGNGaFI3WNUP+9taoqVrvlMZvm2OX8NaHrN5r17FBHtudP8yK4hUj5Cn3vmqafUnmljti7LbCT94i8Ln1rq9YZvB0Rv7eTzbm8gfe8E3DO/8Aece//j1cfCn9nw2cU8Xm+em+EofvgfK1cUnqJJ2uV9X1242/ZLa1823zjf8AxL/wGtRNKdPD813HFsuLZ95R+M5qlYeb/bkaQKiQTSMuxz83+yu70o8S64bN3txOUDHZ5e/Gf8mm6fMlZFcvMjnPEt4lvZQSQJM167HegOdv3dtT2WiW9lov2idHfUJP9cx4Xd/s+gqBYJLfTJLm4Q+ez8Bj0ro9Bu7O2vLC4vAtxaQnc9s+7a9dTnyw5KZpd2tEyG13/iWeWAiOBw4HWqUvilGs44re2lV4j8zKPmLf3qqazLbXGvXFxBH5EZkdoLGE/IFZv4vWtvRNJ1G9Egiti5A+dU+8q1xulyq7JdJ2GWuuXcsSxiKNsD95+7+Yj+6zVTtr+OO8jmSKRNxC7APlFSXcU9ncyW5LLJJhdic5FMv7DVNCMd28DpBIBsLgjeP9n2opVeWRkpuLszo7LSk1zxVYW8uonTba7kVDdbM7D/tenzV0d9oieD9b1Cyt9ThuBZQ7zOfkcnow292qr4bv7AXLiSyhuraQf8e07kK3+8w+asb4qeMPtl5HbW1omm6fHt/dI+ceiK3U/wCf4a74UIzfMSqacuY7Pw/431TW72CzvLh3jVNv7w52iuh+IWq6p4P8FS74mXS7DVIbuC8RPJfLj5fm/wB0/wDoPzV5h8PdWMMMvnh/P37Y3XlkFexax420TW/AwPiHW7/UZotUhlksM72aJOyL23N/tf7tdVOpJtxgav300jznUPife+J9ES0ttTvW0+aYXTxvNmJnX+LZ/D/wGuJ8Lf2rrvxOuYrOwvdZ1S6y8xAyzH5vvN+Df981LaarYad481iSygEGmT3UstlbzDPlo3ov95auWHiC58D/ABHfV9MuZdOkaPgwuyNsPb/gNaqrVcnGRUHLY7y18ZyeH/LguRNY3drIyvC4/exsPlYeo/4DVj4q/FO48V+CdP0PT9X1RYvO826S5uGkhTHK7FLf5auLl1N/Fsms6o7/AGi7mmVjcPw0vHWpdK0KzvdKjuIz9svbifyZ7bI2xINvG3vwzGsoYubvBdDWUZKN2UfCV5c67Hbg3H2iJXVNvTdXoWgeAPEuvzSxaJp8mpW9q/nSM04CovquWx/KtbxP4GsPDHhi71n7RYpp9nIIsxTMZnJOFVU//ZqDwf4t1vTbA2/hydbc3qLar+8wvzHCn9fvVnFSqzvIwS5n5FPS9N1H4k6xpmlaXrsFq9vazXBttQmIijbPzIijd8397/drY/Z7gg8Z+NtMjvPNtYoLhEmuI5NiyhSof5u3zM3/AHy1e3+Gf2JtA8AeEYNQ8T65d3D3BiS7+xughjLnAOSm7GWx1/iryD4Q6XpngX4yan4eurSbUdCj1JtiW7+c5hb5/vD73y/e2/N95a9ZR5bNMzqwbaaPorxPrmq+HvGvinzWvPGXhPSvKt7i0vrwts85V59yrqy9K9Y+F1pfeJPB1tfXDW8LMWSDzIPMmiiB+VDJlSfyrJ0OXwEfiFcyWOo22lrY2iRy6c7m1V5NzHc6PtzhdvX2q1o/xU8NeENB1u/1HXYZZFvZnaC3jJZTnaiInfcqqy+xrXV7m0U+bmZz3xk0eTUfgtrF83iC+tbxI3RUmutlvMyOQYtv/AWA3d6+Q/hp4J8WahpF34w0fSN2iafu8y5MqowZRlyuW3HbWT468f8AjPWLi40nXbTUNNSaaW7+xXDlF+d2b7h6Vq6V8Xr+H4ZweCBcQadYPJ/pEiFo5ZU3fMjeu6uKpUipJQepLnzt+R7No/7T2vCwP9nxXHiS7uIys9ndKZoodv8AGrBun95WWvMvEf7W93eXVncXFjZS65Yo0UF1bB9qI271bbhdzf3mq5pnif4UeAtKsxI+p3mqahC7z3FnP5LW25WG1MfL/e/hr3HwB4U8BQfDnRLPw/oOjy3OowsmoT6vcxpLG23dh8hi+4nhV44rVVJyWxquZrU+KvDdzYfELxPd3mv3ESXN1I9wJrgfLMwb7u3sv92vrD4K/tF6f4O0N9DTwzFcrZ738+yIQlQC2Wz95uT6fexXifxe/Zi1D4P+BpfEdxdyaj5dwqRwwlCvP3dpHzf99Vyfg/QtQ8Q2EFveaJLex2jiXUYkPk3HlfeWNvut/C3+1WUG4O8tTBR5Z8yOn+H/AI5vdT8aX97aeC216CS4n8iKXcixq7fJyFxu7V7ZJ4s0Lx34P8V+GfGmo6v4X1dwN9pcyPMqAKrKqq+7j7p/75+avB9V8Z+HvDGi6zJ4Q1PX9NzdpLb2CToIWZSqsd33/uq3/jv3lrn5dY1XxpeDWdV1GKA3c4YTXHHKf7frjb/s1o5JL3jpV0tTnrnxHc3Wji2EQtbwAo7uPnbnG7b/AMB/u1gTX8qTQRy3Pn5HGauDW9Pv/F2o3DvI9m05t/v/AH9vClG/zuq74l8EizubYx3C3i8Ojpxheq/99VwYmcopRjsTUVomPcXdxNssoAqIdzl2/wDZa5rWdSZrmKOPKvEm0lP5/wC9XR6jrVto7yPORviKrsJ+8az9HsH1aae/uYg73MjS/IemW+WvLjRbd2czTtcd4ckkOnm7E9skinbtfIf/AL5q1rmgaxo2mRapeWcVtFck+Q7zAs4/vKB/laLrS0jMflkuPvbWGMEdq2vjV4h0bUtK8DWGiWl0lxa2s0t3HcTeYyFtvzD/AMdrtp0+Z3sXC8tWcjbX41uyt0mgCX+R90/Ln/4mvuL9kz4RaXdeHLzxPcLP/a1iRCiyTGG3c/K/zHB6/wCfvV8BWF1LbX8TyKWjclSiD5sYr9OP2TPGuieJfhuvhma1knjuE3lnHyyqyfxdOy16dOndXTHyKUzz/Q/gv4d+JeqeMvGNhrf9gQ28mRpiIpR/k6sS3y7n/wBn/wCt02ifES0+E3wfuVfw8dWZZkbd5LfZpEfb8zS7GQc/wt/E1ZfyeF9T8SaOdMWDwhFdwpqOpW0nmRSKX3RLu7/K67trfKzU79qX4kaJ4N0TTbPwxdabdeF74bb/AElFT7PkFWQ+27v/ALua6HJ2sjeOi1PEJntviB8QLmXWbO003SL+RnSzeQmG0+VeU+6uW2t822vJ9Z8MDQPEF3p02oxXtnDcPFHcx8Mybvlb/vmvUtH0Twr468Q2zy6xe6NpnlvKiwn5lcLnZk7vl+9838Xy/wB6vIEuZZ9Sv7dE+1S+cU34wj7W+UrXl4iSnB6mdRpqzOn0nwyyazBBPbw6lp1ztQSJJ3bhdzdP7v8A49Wp4z8BR+EtYuNOtrjfAAGjcD5kz/C3r/8AZVx5SXT2AeNrcEhv3b4w1aj6lqNyJ7l9SuGlx9ySTfu/3VNeKlFRvcyhGMY36nRXPhGLwzoWj36eJPtt7qA3iBLcIkOPvB2+9ur0DVfjLoV/Dp9n4p0LS9XvYU2i6hgx+7/iDKV2n7zH5WXburwtPGdy5trXU7S2ltowzFmykqOeM7t22p7C70a8vUjv9UuULDclvCi/OP8AZc/xV61C9OKdrlJNao5rxNcWmpXmuXmn28dnb+dI1vDj7qfwq1aPwfstI+2Wz+Jbee/0sTM88ML4Zkb+H7y99tUPFMGlWN3eWGkPdNZ5GHvNvnbsfNu28dao22oS2kIigO2N+v8Adb/ZrdPm+M1VrWZ6B8VNU8P3nii91Pw3ZrZWSyJDawwp5bFVRfvbfcN/lqX4ZaNbeJ/FNpFf2mtvZSEtMdJhMjgbfboN1cfrul/YtJF5AUUZD7V+9/tV1vwr+KeqeAVlu7CcJOQVB/2W/wD2V/75ojKGvK7Ee63Yp/GS80vwfq2q2/hi8uZdL+RY3uZG81wyrv3ZXOd2flrK0fWBdaPbwE/JB0DJWI2nyeIrp72eMXE88ju7S/Ko3HPyrVySD+yLURIm445K9q86tNSbhHUmS5XdGnrz/wBqJaW4dI0PXaOtR2BfSr2RxcebBnamzisBJZ7eZHjQoW6tjP8A+qr2lRnLu5OZPX0oivZwOhyUkizdeLbjTlljieRidz/vdxWsZdc/tq2DIZFJPVD8rf7tdxpHhqLVI5fPjR7eOMyuMZyoGf8A2Wuc1VLeFxHZeQsYO7yVPzj+98tEKqaszBpSdrlSyaQNtiPyA0+/017q6t8gsCdxbOK0NGhtrzOwyI4G7ykHzUzVnu9PmgkkiKoDtfd/Cv8Ae9qtNp2EouDszSS72OLeNwiH5Ap5WnapBcaXcW0cd59nTZu6ZzuqlPp0txbRTRRm6i+/+6+fFWCt6TFcXEBl8v5o0f7tedWg07sTTvc7f4Q6CB4ijnKq+1C5P904rl9f8dReJfFsl+kTPbWw8qMgZTbn+Fv96u21LUj4a8MzzwH7LqeoDbxjcFZdv3f733f++a8mnjk8PaTHYEvEZv3qITmuOny3bkjrvamomlYTPeRzzyj9x5jY/vNmp9VRP7M8wRf6rpuHeuatvEdwkTxxxNj7x4xiuosNSMSRSyp58QDKQ/CtV8zjLmSORzV9DGF/p7x2bxwRxS/8tGz9411OkanYTXhjl0uHy3HD/wAQaucVbO8uzIMbM8cdK2msoLZ4JEvI2cjiFSu5aKlTnd2Yv3pWNW6tXsdhnG1CfkZR/wB81Y1QJZWsV2HDJJhvX71YnifVbm10eOeWItt+Xe3CH+7uaufg1WW5tE82SXylKsU6r/31XLKkqiumehGHs0mzv/E4E+h2kr4+QbQtcVZ3X3/LxsO5d1aes639t8N2csciPFHhTj/a+8ao2NnGsMfkfvAg53DHzVrSk6asVVnF/CXPtN7qOHnkF08Y2pvOOKW7ubzVENkAGA+Yon3SKqrIGeSOF/3kZ2kH+GptOW4W9E/zxSv8vP3ga2p4hOVjmjV5WJD9rtoYreMyLj5R8v3a0NP1i/0vULfF3LAPM+fYOoqK8uJ7EiOc7fn6f+zVVluYw8aR3Ec8j/wj+VZ1Eqj1IlZ6npGuIdX0GO/s5xDJFIFmA/iH97mrHhfwxd/E3V7Ow1C/ltZbVGSOaQ+cqJ97K/NtC1yVroeop4bk1CwvZm3yJ5mmvD8gX+JlcfxV65+zf49tfDHiG4g1EW1xFdwhYQ8YL7vmVv0Zv97d/s17GAhPl5E9BbrlibXww0PS7GLxJ4WufFVtptxE5h+0ywl0mA3bWXDcfxV9NfCWz12z8AWflX1hdxzjZB9mRj8mSxJ9D8zf+O15f8fvD2njwJa/8I94Lgs0hkSW81WOBY/K7bN3ViSy9/atr4C33iDTdD8y1tbiX7NGIjZXQaMTN/eT5f0r36cVHUKcVCVmfRWmQpbQmFJGcRfJgjAFfDH7VnjO28b/ABceztpFuLHRLX7JkHKmZtzOf/Htv/Aa+m/EPxKvYPhR401cW0thqenQTbY3GGjcrhe3UGvzb0nxG9xFJJJIZZ5HeWRmP3ia21bsd6skfSH7HtsD8Q3kt4I5o4l256MrYbP/AKD/AJ219yPfoskkaqzumCVUdj3r48/Yy0y7gW812501vKALmaE/Oin+Er3+6D/wJq+pbvUHtZYNbDA6a1szXAP8KAbt/wDOtZdDGGzZT+Kvj2z+HfgbUtYuXwwjKW8YbDSSNwoX+dfMfwzsvEf7RPiC3fxNqMp0KxHEJ+VX9h6mug1HRtU/ag8dzlJWs/Bemy7I8/xY/iC+rV9J+FvCGl+ENIg07T7dY7eFdoLAFvxNP4fUTbm7LY5/xbok2meBv7A8LRrZTzhbaJ4+kKfxMT9OM+9V/h58O9D+F8XlrOLjVLz5pruY/NJ6/hXoaqseAFA+gqI2qNdCc8sBtHtUX0sV7NXT7EyEMuVIIPcU+iipNRoUBie5rD07Q7fw4by4gBdZWeaTIy+489a3qxvFOqw6J4fv72eeO3SKB23uQBuxx1oA+Y/jnp/hvxn8a/COi39ollKNyajclFRJlbDbW9ec/e/vf7Vafx8+HmieANKsdU8NWD2890/2UWFioWKT5GZTtA9jSeGvFfxMbxUNS1/wppWt6XNAqW4jeFJUVucqx3N6bgeOK85/aj8btosvhj7PqF7pd/bs9w+nz3xk+zNldgGP7xX/AIDtocrmXLd3Z1Hw3+JnjLQvDVx4e8TaTe2tldxyJFcajaunlq/BUMdu771YXjfxDonwsvfDkGh+G1vHi/e/2lqsinzUbcrbYj03fNt/9Brw74oftBeLfi1eW+lQXMlw8qJDDE22GF2bjP8ADn/e+7XZeHP2X/Hvii3tLr4hR6wdNs49sEmnzQ3G6PupUNvx7/NRzcrTZlPstz6c8E/GTwx41S5uNUvLDStJtUiX7MsnlpK7btwZM/wnbXp3hTxvpniYeZpl7Ztp5Oy3RTtd+2QPr7V4P4I/Ze+H2p+ERq+jLdRXyR7nhuJS8W8LnDofmwevWul1DRfD3gbwDBe+NvD9vaWcEeIr3Srh03ORxuTcuHbGe6/SqnNNXSLjzdT2HVdO186st1pt/bwWwQBrW4VnWQ/+y/hWVrHxP8Oab4avb/VbmKOKDdHdWm4PIjjhkK/hXwfqX7dmupp91pVmksNszOkDvd5lRM/L823cfl//AGa5rwV4f8QfEJxcy6d4k1fRndmuv7Nm3lt33vk/3vm3N96ubnb2JqVeXY+y9G/aV+G11oc9lILrS7ebO6Hn5s/3WU9/9mqfw30i/wDHmlajK8lprmgF2WG2uyyXcLfwsrbd3977zfNXj/hj4RfBrX9FuJbufxD4c1e0V/Mt5rgct7KVb/2WrX7P+t+OvEqtpPhPV9MsLmwjO/8AtFCrzLvbjcFbeF/3f4v++drqyIUm2lI+grHxbrPhaOLQbDRoQbCPNw11Nl1T+/hTyMV5X+0j4/dLDSZLfxdZ6nJczrD/AGTbRmNNh5Zmff8A7orlk0b4oSfGW/n1wWV5qggAmt/tQjWWDH8GO2P/AGauV/aai8Cf8IlaXOkXofV3Ja3tYZmdrZl+8r/N/EV+83/AamUuhtfTQ95+IEl9rXw1svAPh/R5bGfWHRMwv5yW8K4d8N6/L/6FVK50rxf8J/CsOja1qkuu+H4544pobRNk3klvm2N6f7LMPvV4P8NfFmo6Xe+Hdes9RnS4LPCUgJfZ97cGT6bf/Qa9T8dfCHxz8SZLnXrX4km3S4jbbbTo1r+6HHzRD/Cm5qIJ7HI/tG/tEeG72KPw34Y06AxWNq8bvcRqW3uMKi9SDx97PevKfBfw1u7Dwje+Kbi9gezt7fYU8k73fs6Yb+8u3b/vVzWsfBnxDpOiW2q6el/q2kTgyyXsdoR5T7vmz6r/ALVa2ia7ez+DLTSJZ9tpHIZSkf8AGf8Aa/n/AMCrJO+pWt9TH07SpLzWTHB5t1cSjb5cYLsW/wBla91ufh7pHwo+E9v4s1Ow1aDXydsEMd0yKjFm27vThc7v9qvGFstRikFzpUJa7i+eN4929CO/FenXfjP4q/FXwbZ6Rb6NPqiQ5WaWK3w2Rx97t/F/DWvMrXMpS7HWeFPiVqnhrS4/FsllcLeXYS2e7vXSWJ87tqc9F+X+Hptr3j4V67408R+J7PUfEtpaQWclm72q2uzgMVyThiR/wL3r5i+GlxLa+Gz4S8R+FpdUsBMXh2Tb5oGbdyuxmxt+b+Gvsr4RxaTB4at49NaZ2QeXKbkESDA6c9q2T0ZSi3Y0vFP2e81zQ7W9s2e3a63JK+ChfY2BS6db2Omaxq1vZ3H2U8TSQRJkISOSBj/Oa3NX0mHWLZI5k3eW4ljZWKlHHRgRXlPxO+LemfCCzltoIxqvjHUgzw2oOWJ7Fz2UelZN8qNba3Kfjnxi/gbWbWWx1uTUb7UbnyJLS9XyPZWU7Rxu4/u816Do8F/bWySy6TFcyzHfLPaX2Wb+7gttz+dfHFl44dPF9tL43a2vdYtpk8yF338H7ybema9y034iTajrbyaDJJpPh23ZB9ma1eMTbt3zq2ehIalHVX6mUZp6mJ8bPj9rmg32s6JpyXGnA4t0mkgy6bh8xVl4BHOPmr5k8Q6x4WSCPR/D0F9dXeGluL+8g3srdW27F/i/9Br6m+OdvpV1omoX2v3FvqekizaLTNH0+d980pffukIAKnOwfe7Vx37MfhnxlN4C1CKz1ez0OJpmV5Z4Bc3CsN3G1/l//ZWsJRu7lTk2rI+TtYstQ021iuHsLm3hlLLC9zCUUn+LrXLXJuZ7kJJhXP31r6G+Mnwc+JesJYT6v9gfStKL/Z7hp0tvOTbj7o6dF+9/drxLQND/AOEz1jZpezzLf5Zod+GP5159bDq1zOUdDLvBHtS3tp2fZjzN8eNp/iFemfDTxRa/DSEeIBqtzZ3cR2+QbXz4ph/cfDbgv+1XDX9gbK/1CC5kjieCTY6Ien/Au9dP8OozqX2ySDU9LWK2jLbNSwdzbW2r/wB9feavPoVHSmc8Z8jOo8e+NJfjnfx6nYWkUEiW+wQxR+XuCnLM2erfd+b/AGa5fxDeP4t0uJNXuJFEMOxjEi+bx/Dx1ri4PEWoIkuqxXcjCWNspCPLXn722up0a6jfwh5mBFPJBvj8773C/d+rNxXRiMQ1FSizZ1LrQxPB3iWXw5MkunXD2sUuGclyVK/3Wz/6FXrnw28B6j4qk1PU9A1vRNOsAm+7iurtw6oP429fXdn/AL5rzLwvpXh+41WU+IIJb+MIVFvE+Pm/hDfNX1D+zj4Ys4PBc+tJ4F07XLcv5XkLPl0T+ELEytv+XY3rub/vnfD1atZbmF5Xsj578SeJtKi17Rk8P3Ml1dnzGndLdoVRwq7F92+VzX1Z4b+Hvjb4y+B3l1+RrJZI/KgRrx40KjKt8iKwJ3D+L0+7zXif7TvgW68Na9p/iiSS10O11KdUh0G2g2fZUC85wq4Ofm/3mrv/AIHfEf4ma7pdv4X8MXtpcRxDb9ruEB+zD5j8x+b0NetBXVmzWCaurnD2Fn48+D0erz3nh+2utM1B/ssE95GiNL94LtU9v9raf++a4TW/BPjjwP4s07VLzS4rB77MwWU/f2Hp6r95a+9LTwjpl5baRoXxCtLDUdVQOLORZHMbjvgcbTXin7RHgSXS7q61mfxDtbTFI0+wu597PE38Cg8uW+Ue21f7tZVXye8jV7X6nJeF/DXh/wDaDv8AUNf+IOqppdtpcey0t4Zlg2YHzs2eT90fNXOfspvaaT4y1u+0O8MttBdSlLCaEztNHsYr823d/A3yr/eT+7XX+FfgR4s8caEJ7htPihckyaVNK0Ujp/vLurynQ49V8B/EvWbTw9A1n9gnfMMJLsm37w3jrtbcv/2NctKpzTvJaHJzx57tH3jD4wXxto9lHpdskOpLcr9o027TDxheW+n/ANevj/8AaL8NaR4i/aI/svw/LbaHexwr53OzdcLuO5fwVa9P/Z1+J8Ufi3VNQ8UzYu7wbkunOeT/AAfLx8oVR+deSfG3wHIf2ije3cseqPqaG+kjsw2IPvbRu9MKp/4F/wACrs54pXgzr91q50vw0/ahvPDGrjSfFN7/AGlp+ll7dJY18yKXbwpX1/8A2a9m8EfEPTfibd3mrRDSpraaVSdMuLTE7fKv8Trz/wABNeGeEtG8F2MGs2es6VbNdyB201uvllk+Xd6nNfUXhv4dab4T+GUC+Vbfa7BBc/aEwGDD5uW/zxT9rKfQzU3PY6PwHdxDVNUjQGwtvkMVlIfuf3sflXfDpXLabHo3jLS4dQWKOVZAu5v4uOcE188/Hv8AaPsotTTwb4d1GWzgYlb7UbOPf8v3TFH/AI+3pWjbtc6FKy1PUvjv480bTfB17YvfwTzNNHFcW0cq71Tdlg3p93p1riPgnrPgG58QaedJR0vpYSJUuQpVH/hw3c/erzj4f+CPhhf2VzqWtSeINyuWia7AZJB6/Knr2aut8VfGLwnonwwls/DllJ/bf3bWGzsTG42thWYhefl571Kmk7sTd3c9k+Jfxl8LfDFHa7mhm1hxsis4QDKx/hz6CuC8aHwfeeCZvG/jtf7XvPs7tb6fPkJC3zAIiD/0JvrXzB8N08LnUNY1Xxrp9zeXsYE0ENxdPDh2ZtwbHzf3a928e/E/TrHwJpNrrPgeK80u8KMszX/yHC/KTtXI/wB3pTlKJm5tbnmngP4z/EW78BnQvB3w8F+h80PeJaZi5bPzfLt+61eJ6Fq2o3PiTWP+EsupbK7t5JYHteiq69to969yuv2u1+Hmh3tt4W0i3tI2TbBbxRM6I/Tdk8t/9j92vmD7Reahq9xqevx3Sy39w97PMqBN+/d8y56LUS96NkadLnQ6pf2E10QH/wC2uPmxWOL6wsrsx2xLyyD53fmun8I/AfVfiNdwAX6eHtHuf9XeSSDf/s7V3VR8dfB+4+H3i46Hp8t74qMMe572CBtqN83yHG7+7XkyozaOa7NLQNfnswkgLu4bBKbgw96+lfhR8TW8J6L9uTW7m9vZH2pohCfOOPmOdu2vkfwx42fwlNFf3FuFvYX/AHcW/wCYkHp93n5lWuoj8beKfHviKK/1SQwCJNohTZ5qp975l2rWtCfslqOndttn0R8a/iJ4y1yGC41HTx4W0i6QW6fvFkaVvmZd3P1ri106wm0EbLl7i4IXZAqL5T7vvbqwfEFnBe2tlcPrF3eXkYD/AGaeMIkPy4+Vt24/3ah8OaO+mvc6x9vj3lNyK5ULx0VfU7q8vEVpSd1oOcGlcs+JPDdn4fSWJ/NunbCzBICYU/2d/T/gNZNvpxs7yM6fJNay8KZY5CG2/wB3ivYfBfiXxP468DX/AIf0/So9XQJ/x+TSBEjXd+v3f+A1xmgzaX4d0See/wBQKahPvWNraPe6/Ky7h6NWEKlWk+ZSMU3eyNzTdZ07w9ZWmj6Nrccur3IMt6x2nLY6fP1/ir1fwT8VvDmiaVLZeIrffc87THu+df7u3/PWvkqx0/S7hRcfaGa5R9+WP73APy/NXovib/hD7fw7pk+l6ndXuuSSIJoXk3+WMfN8or1KeJ5VzpXbKlJQV7H0l8CPiaPEGuavpaW05thJugmmOWVecKa90FfOX7Ouk3lvNNcWgRFPMxlzXqfia+8dtK8Gj6bZIn8Ny8wP6H/CvXpVfaxu1ZnXTlzRTNLx3p9/f6ZGNP1FtPlV+Nke8yN2X+dcXa+GPF2i3dncSa59rvJnK/ZZj8uP94VRufC3jC5v7TUfGXiDTINPt/mWCKcw7W+u1QW/GvTNIWx1Aw3tq0ckMaYjkD7/AK81tZsbdxy3NrNdW8GpGKPUQPkUSdfda2fKGzaMqB3zXlfj/XfCMevw2l5+61X+G6jVk2tnoWxg/dr0zTN32CIPOty23/Wr0amUmWUfcSp+8tSVylx4euYNdS50+9mgMqHz/OYzK390YPTvXTxK4QByGfuwGKCiSiqV/cS2tuZILZ7uXosSMFz+J6VzmpeNLvS4ZHn0W5jKruCgiRn9gFoA0dS1G7a5+xw6Wl1ER88s8oRPfjaa5PxLLYy2d3LK+j39zFCfL09o/PiT/gA6k1zd4vxR8dJJFLbW/hvQ5G5ywN08f90jt+n413sXhq00LRY0ksjq11H8yBI0V2b8Nv5n/wCtStcV7M+WtT0OWG4vPEHifwVAhmPlWNr9lSC3lYDdu2Fvvfebc38P6Ydr8MXtJotf8c2kcVhfSL9n0mzcAIpPy/KN3y/Nt/4Eq17L8Ufh5qfxHkSRbA+Fls0ZlZX8yWY/NtX+7/Efl/2mr550bxV4h0bxgdH8S6rM8Ec5t97ODtVeMr7/AOzWEUpS5SZK/U+gvB3wz0C3t7W58OaNaxXkkm9JYyu9FH/Aa9qa41GG+tLKKOGF5E3SO3z4+9/hWV8NNF07TPC9vLo8Dxxz5bfPLvYnPzHP+0akv/A97rWrTXsup3FlOE2RvBJuA/DatdNuXRiSuXdQ1ow63b6RAPPu5ELSOI/ljXaTz7ttq3qviS30L91PIPMCbz9PpXIaD8MtU0O+uBaeJmR5fmkmMO+Yg/U4H60zWvBujeCoLrxDqV5qesTjmRbq4UK/OfRQBTuCVj0PSNYtdcs1ubSVZYz6djVx3WJCzMFUdya8u8LfFfQ9Xs5P7Bs44Xb7xjX5Q35DNLf/ABRfR5Le3ntH1K7lfau1diqaVi07nqYIIyOlQXF5DbFVlkCE9Ae9Z1jrNxd2Syrp8zOe25QPzJrmPHGq+IbK0jng02wTD7fOmnL7P/QfekM77eNm4/KPeoYLqK5z5cscgHUo+a8Z8U63PNoqTXvi6R5JcYsdLt9gA9yPmrrPB/8AwjUWkR3FrD58jcky7ppXP40CbsZ/xm+Ntj8LtKAgRdQ1mf5YLRH6e7elfLl34+1LxxrJufHbXMtgn737DaT4TH9zaPT/AGTXsXjHTvGXibxfc3ukaLp0Y0+MIsFxKitBxu5O35SwbPy18l+PNB8Y+FUuNV1bybLTjP5MM7Ovzv8AN8yL1K/K1TzWdrFOLcbo94t/hrpPiKa7GqXtp4XsCnyWznzpnX8dqr/49XAavefD/wANzXOnxQzavpVoeI0mEKzv/tsFzt/ntrzbwpqU148k8k6yxD5ZFMhdXP8AdVP/AImus8S21nrUVnFqdy2k27BIv7K0+3+eL+8zfL95v97+7/dqJb+4znu+518fjyw8QaMmmaJpOn6QGIVEA2N83Hzy+i7vmr2H4T/C2MWkd+2p2WtXyMpSGCP5MY/vt8p4z8y14T4s+F+h+FNG0i50y31SDULsDyYbt/nm7LuXbn+9X1B4R0XxBoHgW2s9E0uz0+HC757uYM0n+1tdcd60irrUL9D8xm1UzxfvGCgfxLWtpEscqpG6bkI5/wBpayNS0N31RBEg+zxdTn+Oum023tlRPJjInH35d+f++fSvzqU7LmsXPlk72Kj+Eh4k1oC4CraBNwR87Tt7Nj/gNaOreF47DTXEESt5aF3RB90bd2a2LfWP7MUuQn7wbfmHy1znjnXJdVsH3wNEDhMIfl/2a5YVqk5+RMKfM/I5XTdP/teCfzQWCn7i/eUVX03wz9mneR4g+M43fero/DuoiKwkj/s4tKznlAxY/wBK1orCeFRLdpxIN3lj7yezMPlqXieWdmxa3dtjmbaERzFI+h6pV2/0OJ0jnd3ieL58j8qfrOn2mm3qXcPmJLJHtPz9eao/2wl5vRzzjbgdDXa3zLmNPVGhciy1DTJI/tCpcom4bXAyv3flXvXH2Vnbi/eG9fbEwCofert5cz2zpKI90e771JZaYfFNzvw0Dt/GB0/2q0hLlWqMpLki0inqngaWzc3FoTPGTscDnZ/velZd7Y3kCcRFn9BXUJZ3/gi5eCSQXE8R2vvB2v8A8BqGbVzejLxxxc7sJQ3DoYxSUbs5uD7THan5P3v0qaHzLjZ8kn1KEV3Ggw6fdEvcybX4VEx1rUvvDsVnb/a0dWEh4XPzf981yVqtOPQhTSeiOEbRDeQumQv8XXFYSeH0srwoU2u3Su3a1SaYCPG/OCq/eqQWEf2xJZE39F57V00akGrpHVCPMZ/h7wvI82bmQbH+ZC3NT67Ym2cBF2EfKcVtS3KQRl87PTHauSk8WedMUxvAflW7V2ualqaqN73KU13It0jgHKfLWXq8d7Id4kOfvbSP/Ha7G21nT71HLxxwDGBkd6r3iB7by0GYgeNo+Ye9edUp3kmYyfI9Tl9HaVWTJbg7fmNdWurvawhCT7LnvWLJp95b4eJFYf3W+9ip3trudAJELY+bC1lOkpO7NoST2LcesA3YFwP3JO3A7f7VZt/ONKufNsow38Wwfd3VC+myQsHxv9ec4p12k80SPbWzT4+Z9gywUV6mHg4b7BNXlqdP4MKa4hdxH5g+YQOcVfg0G7utQubiztCsY/1kaIeNv8W2vOLiXUYgbvS5Db3UOG3Ka7fwp8bhBe2cmqWbxTkfvnhGEcf7texLDKULxLStsa2reVDbRnywkoTa/wDeJrzLW7pJrlEg+ZDnLt/6DXsnie/0fWIRcafOu2YMxX+FP9mvItVtokmc4Cv03f3lrzqNJwm5MmStqZGl2slzcogPTtXYXOmobFCYzujHJHHNVPCVil3qIBA2KNwZa9WXQLeazkKAMAOefm/4DRiE5OyONay1PG7O9ktpcyDdEp5X0Ndd4c+IAs5vKikdojj7/G0+lc3qmkGC/lgd+N/Df73NN1fwHqCLFcW8kcrx/P8AK/yvSoS15ZHRyJaS2PaofFCaxD5Vw5bcMb/SuPtl/sO6kNtKzxhjsyfmWsLwlqslrLHBqeUcltmxGPb+Jq19Wvv3yOX2xS/KJFRiu6liItO6HBxp6Dbm9ncsT82aowWAnn+0yvsIG07R831psV1eWiB5DG9uXXOR95d396umtvCN3f6Obyzlidzu/cuSG/8AQa82tTqVI2jItS1vFlmGXTNDRJ4jA8hAXc8YLbf4fmrPvNHudbluL/T7LagG+SSMKEH+f7tcvdySx3PkSptuF6x/3a6y1+IV7oGgGC3WNI2+XcwzXJRi4NxkzKs5wfe5kPdD7AUnjTz1Tdv9G/2a583w3ZJ/i27apN4mGoXcnB3k87fu1U1R5LC8kIyowrg4+U1vGEou6OeV4dS1oOp2+jahJcXCfvN7fNn7ua7L+2INSjSWKQylh97FeXW7i6nGcZP93vXf6DYeVCjggnG3Ndk5zq7npYdc2sjYWUcZTanvVrS7GVMyxxu0Zf7+PlqqluZmCOSqZ27v9mrvhjVDp0kltckumT+K/wANddKlaN2dFScXoX9bufNhIlG2NRt/8drzOCefwxrVxcSxmWzu3C+Z02fwqv512HinWI5pJediF9wz6VDZ+MNHsIRHPdw7Jvl2Sg9f/Qa9CEbI4ZS5FZIq+I9Vk0n7PLE4eOU7V2mrMOt3ptBPIjyy44Wufm3a1dvOg2RfeETD/wBBrqdCe0mUJO5R0+UbqdVxjG1gclaxVur3ULmAY07dgbif4q818VPcxdbaVfNfn5PlX/gVeyeJ9VttK0+AW6C4llRmduyj0/3q4nRb+RLu4F5bBLecbM9cLmsaVlqyKbcdTz/StNvNUlAQhNh5716tYfCu7XwWdQSKR7nDuB/BsX+98v3qx9c8LpZTxvph8jzzu+YfdrX0/wCImu6PYCwnnGwHaWXnd/vNXTKSmrRFO8vhOF0aR7bXpI7mRrURk/N/u/KK6a91G98RJPaWE+12+bA2/NXMeLbF5pxdxYYyjnArDsZbyCWPErqd/OK4a1KLfMtxVFyrmRsbdZtkNlfxO3lnhnA3GtrSdMzb/Odrgfcc1e0Sw8wNJJcCUsgQ54qhE12k0kBczoJNqFPl/iribu/ePOk+Z6mj9lOnqnlEYkG4AUX/AJ+oQRiXcqdm+laUWmXNwgD25dPWrlz4b1e303zT+9st27OOn+yzVE2kZQUkzmIoBYlHBOGO3C1tpc2aIPMH+f8AarN1CQsgGQr/AN3+GsuUyrMTcAqCNvFcygr3kehB2+I7iw1mKxDpvDIe1cZ4yzrHiO4uAf8AR8JsZvvZwu7/AMe3VmLqs7O8aIWJ+4395fWp5ra5ADv8wHzY/irqouNNN9TWMoJ8yZT1jwy+q/Ig8qcIMNj7p29a5nRdS1fw/qToybPLG3fIA6t7r/8AZV32jyyvqoO8sZAqfNV/x78LdbVbfW9PsnltLpN0if3HXjd7bq6FiIxTjLYLqV0zEtvi1rmnWElnaSRRQTBvM/drx/u+jVwbmS51Lfg726f/ABNdSnwx1tHt49Rhk06C4fb53s3dfWu71X4K6V4VsbPUEllvHlAeGQv8oK/e+Xbnd/wKqhi404NGMZcjsjA8B6XqvhLVbHU3EcqM7eZHM2VP/wBbtXb/ABL/ALG8XanBc6Vpktu8kaRSRxEBiy/e24/h+7WQlzcOiIHHlqd2zH/oNdd4StI7ZxJJGH3NuDNXjyxU+dzRpG835npFn8LvB+g+BLuJ5xcXBtYWCYYuGdfn2/Lz/wChfL81fLfiLw9c6dfzxC2mZD8wcRkqc/7VfSxvUaBCScD+DPy1FDJAqSh4opS/31eNS1dTzCM1qrMtRlGL5ndnznpugSW6JcXCNs7pUt/dWsUvl27lcdUb71fRFxpmiXsHlXunQ/Z3GwmGPD/99d6zNe+C2n3ehSyaYZJUjRm8kne+31VutZxxXMzi1vZnzTc30kV+XB+QptpIp+DnHFWPsEcdy8TEsVLfIv8As1Bd23kybUwnqP4q9Fzd7ClFpk+l3hS9wEMufUZwtdLYRTvJhxwP4f4q5jSNK1Ny88duUjztE3Va6S9vpPD1nHJcJI8uNx2jG7/aWvQp1U0o3Nbu1kSakUWGP926HO7JNZN4Xljjl+9G3zZ9qxNZ8VS73eEbYZRws3Cp7VNoOrm5sBb3BVpPunbSqUIr3kyPYpMmudIKFLhJTj72Aazzqt/a3gkjOQh+43pUsl5K75iJUDcu0/xUkSpcj5ztI9qUYWd2Pktuem+HfEukJoOoJqdoy3DBVhkB+UNWhcT/ANj6RHfyJttDjY/Xe3y/L/48tYXhRre20950kGZPkkTr3/8Asa6Hx54hPifwfaaMII1jtj50ZhGGJX5v5/erpi4S0ZqlGWjKvh+8kvtQS8dy0XzfuiMcf3aqa3ey2twJUlPl5+dPxqp4Z1ePRNK8y4iKnYzoCGP/AAL3+9urGj1+K61We3l+SCU7gX/ib/drkjZybick42k1HY9I8IftBeJPhdrUmo6MEltruFEnhIJ2sn3WH/AeKwPiX4vT4j3KardxIuoTO7SS5/hZflH/AAE7v++qxTZSwTYx8pHX2qG4hjk7cH5TXZTxM7WSNac+RaIyf+Eq8WaVBBYWWuagttEdyeVduFjb/ZWvafgh+0/bfDu1nstdsri/nD+abqQMXf8A3WCs2f8Ax6vL7d4rO+t4/LVS527n421LqmlCSMYG0g/wDG6nLEzStJFqo3dM+2fhV+0zpvxU+MHgW2W6eK2tzcMttNy0eYW+8+1c/d969YltPD/wq+JOr+OI9Rg0i3vo3We2RdyTc8Hjvld1flZLDd6NPDeQSTRTxv8AJMnDiun8QfEzxPrPhWfT9T1eW/jWNiiuNpLbflDN6VtTxcXZSNoTu/I9D+IevWHxL+Kni19RIeDUx9qtJo32bf3jfL+X8VZureCdO8KzeXaQTXE5QNtQPIyfxfN6mvPtCml1lba5i+V7dApfPt/F/wB816P4T8b3Hhu/uQ9tFqUc0aqLeXb+6dfulWKt/erGu4VJ3ZdWpBtHL2Hw31nxv460uK2k+1GXdK1pGmzeir19lqf4ufB658PeOdP0ifRb7QbC7nizI8e3IO3dsYcHn+L/AL6r2XTvjHHpniLw/q40eOzfTSfOSIKftKONrI36fezW18Wf2sbjxb4s8Oa5N4WB0vTiUmtXAdpdy4b2+n/7NejTlScFboTzKeiOU+PHwh0b4GxeB9Z8L6clrrFnN8+pY/czuqb8Ou7d83zfN975W/2a+b/FvirWPHmvHVNQtpJdQuQFkmRMLx92vavix8Tr34vX8Xl2g07SFG+OzkOW3v8Ae6Vzs1ppnhXTk8zDTSg/K/302/7NeHjMTGE0qbu+pkpqktHdnmmnfD7VNSc77tLeM9O3/fVdPpvgoafDAhcO/eXZhSf9mux8SwwaL4T0uSOZW1C7jaUj2/h/9mrC1LxDF5OnmAhZ7bc77/4/u/L9K4VGpVsZSbk7ssyaAbO8No5VJVTcQ3bNOs4TFJHcR3LwXEL7hLCcNn/ZauJ1rx1JHqk9483m3NwNr/7X/Aa5681y51S0/wBG85o+eIT8278K1WGcPecheze7Z9Cw3Xl6bHB5pTj94ucMw+98zd/71Vn+Kp8Gf6Tpdks/mp5VxIY8rszltq/8BrkPhnNrvhvxPoGq3E0140WW+yzHOQyMu3/x6ujmB1LxWVlgXfK5d40GFUfeb9d1T7SpTk5OV0dMGo63E8A+K5W8Z6vrqExG+tXhK42ptduNv+7XMeP9C1DULVxpV5HE4ykkUpI3r/Cy11tnpv2vVXt7aMMg3H5PlULVW+sxHJIdhUZ2/Oc1yVKz5+eKM5VOZ3RyPiiy/wCE003Qrae3jsm0+0SKd0+7PLhdzcdPm3f99VcsPCl+mnRyprsdxGvy+Vccvt9N1aOoSW+npm4O0EfepkTwTQxSWbq8UnzBqt4id1Jow9pJO7OU1T4ez63qaRvLux90k7lrIvPhtr9hrATU4ItRtCdsc0R35T+FWr1SwEi4cgsD8v8Au1oYNtfAI5wPmDVNXMJxXNc3daUloZ+n+D9K8aeLfC3hvXLX7PpZukinvETYqjbjdu6f3f8A2ave/ij8G/Dfw38Pi/8AAXiO7svDmpIYbjT7JyGuNgbcysfmKZ2rt/i3fLXAWfiu3ghjDxRrIOsnSu/8G+KNE1q8js7zEsTFctC4LZr0sLnCq00nHVGdOcr80meT6l+xD4e8XfCU+NY/Ft9YeJyjTSWF7tfnLcfd3f8AAq+e9Y+G2q6BL9jmTKM48ubGMj/Zr9BfH3w62aLLq+lnzntUVp4f+esP0/z92vMtV0SCfS7bUQiz2Dyffxny2x1qquaWaaR0xqto8f8AgbDJpL/v4JoNs2zbKOnG3dXB+PJtQ0Tx/wCJbSyuza6fc3bu8Uf3fM3bv/Qdpr6JSyhtc7Iwo3byuPSvAvHdnBPba5c3Ep8+WQvDN7sf/ZR/6DW9PHKsm0XGbbMTxV4A1i38O2mvnynsLj5EnJzudt3G3+98rVFq82l/8Ibo8WlzyxaqLd/twcnaOfk6/eOPvf8AxVc5qnxK1ez0fQ/D/miXRraZpQDksdw2/M391dzba0Z5T4V8SadqJ+fyZhLGH+7IO6/8C/vV3QpuKTk7kWad2VR8PPEaeDbTxjPBEmkXcnlRl5gXkY7tu1R/ut8tdv4O8c+I/AclsmqwSXvh+b5eQPkUjbuXLf8A7X/Aa4jxr4/1HW7bSkg1ERWdtJM/9mRJiGFj91lXp/E3+1Vmy1LWNW8Danq940S2dqFVIXBf7Qc/MF9Put/ep1cLGsveG4tq51eq/ELU/hV421AadLc6XqJ+Z7eRw6bG5Ur/AA/xf733q5TWPFfjfxbp9xcXOo3N/BOSply8iH/Y3dqLSa28a6jHcXsm+7u0VZJHbLMANqjca+iov2SPEPhz9nmy+IfhjWxe6R5D3Wo6RcLtePDsrtEw7Lt+ZW9D16VvTw8YQdhKag1HqeH+D9Tjn0sQTTn7baf6yB/9b/vfWtW5WPULoFQUiI5GcYrc+OV//Z3ivSr/AEwQ3uj3NlGsNxF95mx8ys3f1/3Wqx8GdK0Dxz48tNH8Q3cum6ZNFK811DIqMmBlfmK8V51WhJvXQVRNK5wU1ybS58qTOPu5b+Gu10rUNL8P+Hre9FxHLc3IeGS2k+8j7/ldfQYX/wAermvEmm6X4a8Tapp97eSXtpbSTLb3KDLXEQZth4/vfLXE3F/9nt4zcHakciHyW5bG/wD+JrGlhLTvUMo0rvmkfV/in4bazdfC/wAKa/ZeHr/7Nfq8sk0eyT7Qo3bfl3b+m3d8qr/tV8+arrV+9/d25tHtUtjsKyLh/wDvntX6S+Gv2sPCPhfw3baPowOqrpekwxW9tbnejSnqW2j/AHfcc/KM15z4w+EXw9+P3wr8TeINGP2f4iWjfbZ5bp3jELO7Hytv3dv3h7V6VSheP7tHQoqSsj47+Gni7w9oNz4gk1nTotXkubEw2SsgdoZt3yv83Tb/AHl+aqWq20V4Eu9Q0+SK2uW3mID+D+Jt22sO80HyphcT2+19254x/DX3F+yJ8DvCmuXXhXxhLrsepTpbebc6Ncld1tlG28j/AGtvy46flXJh6dOTam7NfmcslyyaPB/2crT4XeLvGw8J+L9M/tKG6nSKwv53+dA4wqOw2/dP8S/+O10n7T37H2p/AW6GsaBLJq/he7bCgqd1o2fuN944+7hq7r9sf4H+DfDPxN8L6r4L+yaVcX7qbu108qEXYfvqq/Kvy/8AoP1r3nwf8bJrex1Xw3eR3HjxLO2h+yPbQAkfJzvf/wBmY7q9OUFJcrOiNJpqTPzr0DXtQ08PskEUkgXKE9V/2sV0Vpq0vySuV86R/nwMLirHxF0GNvE9/qkelNpYeTYbSQYaDDNx/vN/8VVHw9otx4lkuPsDxNPbW7OUc4yq9v8Ae+avmMTzUayRzVYtOyPp79mr4f6Z428L614rl1U6Xf6PcMhtvl8qZFG8l1b+9u+9/D/tU34z69oXxk8aWCafPJpOq2sEUNveb8ojpuOP+Bbv87q8A8F+LdQ0CJ7KOeWKC4fdJ5b4ST/fXv8AdrWklh0R7i4vMq5LO7BO/wDlq655jCMeWC95l0m4RtLc+sf2SP8AhF7Gx8Q+ItTubdNRgu/7PdS37obdu+RQf7zZP/AeK9J+Lui+FPiRf2VxfeIrLTrLSoG8u6t7hfNmd/4A3OMbOnX5q+Anudc8FzR64dGvE0e7A+3SbHClG+6/vXtXwO+KHw38N+F7u28b6dFqVw10XsJwN6NAQrL827rndXq4bERqw8zanK259VaddeFfgh8KDqUFy8+j3MYkERl3+dMyfwH/AGtv6V8oab448T+OfFV5rNzA884hZoIk6Qxhfl2p91VX+7XH+JfiHpXiXXtRi0ieZ9Ahu2e3gJOwBv8AZ/T/AIDWJL4yudFvxqFnd/Z4FQq6fxj3WvEzTMJU/wB1S3KnPlXukWvag/iC5g0qCKRUvHdZIRxlU+bDf7Py/wDjtZ7f8SWMwW9y6JGfnt8/+hV1Gm6JP4o+Hs/j+3sxBp+mP5Ru943Nn+7/ABfxVX1X4b6WbbVdX0vxZBqk8OnLe/YpkEcoReW+UM39773+1tZVrxHhsVUj+8WxzSlJvlZStdVTU9NRwjxT24LTp13L/CV/76+ZajPiK90/xVYWaeZdWUzxyyQoMJLbo+5/m77tv3ayvCBs7jUPKvJW+zmPeZIfl/3dtM1rxXEmhRW9uA+qWMzxRnZ80kLnd97/AGen/Av9mtaNBRfPF2ki+RNabnaeJbH/AISbxt4hn0jTjpfhvWI4re3iWNAiOFXdtUbsFvmb/vquo+Cnw88FeD7nX/FerpZXmj2UDWRtpoN7PMOfM2n+6dqr/F977u2vBrjxfrmlJHP5hiCZeFgfuE/L8vvXI/bPEGt6XfiLUZH06J2W4DbdoLsx+p3bWr6OlWUkpVGaRvazPS/iL8VPD/i3TYEs9KFlqKEJPcg4SXA25Rf96vGIb/yYUM7kyDru9a1rTwo+yNJAOfmOOK6W70nw/pnhNLm9k8q+E3lInVpVx97bVVKin/DRo038JwVsUEgmQSwYLNt6VauNWvNQh+y/aJH3/KWDYbFVb3UvtzoXjKYQYV+y1HGzoHZCePmDj+GudVZtpM5XOV7HU+N/iZres+FdL8L3d+Z9L06YSwpj5sD5VXd/dX+GuaS2TUdKgeMl3EhbHXcKx7i7865ckljJ1rW0bxaPDW9DBHNkbcbM4H4V1qrOpZWNE3LQ6LTNWuLCB98Qe3VP3iSIrqq+m01WtvGtlBGkFpaCBPb7u2mtqseoaJez20LeWBvdmH6VxFtCzvgZYfWplQTV5DlFW1O71jU47u1eS4i3R43BkHP/ANeuPRHvVOyXyAfuM3GKs/23Lp2m3dtJBK5kCrBJ/d+b5t1Nmki1AbHRFCAYZaqNKMEEUmi9dG60/Q/tBl+0SIwQNvyzGsi0vtP1K4+zXO6zdwyiZD3qOBzD5iIf3ZPK4+WoYE0/e7iWNSX2Z345arUSS5qGifY4ZzHLvcdDWPZ3r20biX53+6StbeoEwaULSMea5+XOfmrm7mMXMrpHlZAOUB+ardmii7dzSSWvloT5Wd4HvWz4H0y5vrfXJLKSOK5ttPlugsqb/NUfeT2P+1XNQSS3UyWciSKh+Usobay1Z1KW88PNGYAVgk+WRz6VUZJqxSfMrHXaZ451Xwro95p9neSQx3w23EMPHnfLj5v9mqs19PMqXEhEsh6pise0YTZlf5iBzVtbhdiCIlgP7xrGpJ8vKZS0VkPmuvJ/ecKB/f8AurVDVJhcJnG0/wCz3rZ0zWLDS11FNRsEvUubV4UjkGVD/wALVzwh86O3wdhX5XrBR0C1kU5U2QSIflZxtDV0sdydT8PD7PcmKe3dckdv9paw/sV1Js1Awh4Lefb5XXLY/wDQfm/9Cq/YXdpf3NwExaxSHnYPuf8AAaylFxd4meq2Oh03xLHZ29/p8lx/oU7hoQ6AtG3pu+9XQeDLoWviW0xKJYwd23/0HbXmfhc6Q8t+dQuJIkhf9ynXzP7x3V3Xh7WrC71iwjtP3SGRFLN35+Zq356j0N023qbGv63EmsXnmwFbgTP5391fotYv/CYxabbk28hQN0NZ2sanF4j1jxXeC/jtzaXoijtnHzTZO35aPB/hcalFJcXUAxbbpUS4/mtRKjJS5nuOpG+5q291/a6R3Dpv8xPvY7Vbhs7i3vBcoDFOE2JK/G1f9mqVv4o07T7mRBtzGGwrD5c/0FcRd+Ib2+BuJL9rhI33P9mGEH+6v92toUal+aTJUZJXZrjw1BCPs0Evzs5Yb375/vVX1OGPQbYQLlZTIrOn8Wa9s8Mfsu+MfEGlajqMuqaXYafG8S29z56ukynurbWYM27au4f8B/irgPiZ8Ok8I+P7vSLK5fVNMtBGu+Rg8rfIrsWb5f71dLi1uXH3jQ8Na2l5YLHcSF7lhk/Qf3a9I0fwBp2tfDqfXZb2OLVjdtbx6ZKAfMh6b1Xb97/a+7/wKvALrxOLfWLLSkk8oQlokdeX2bmf8vvV2WneITpsrz2lyIrsjakg4ZiPu1yVLwavsY1Eo7nW+CfgVrnxG1zxLpemTfZf7P0t76BRGXcypz5P3vvN/e/hrrdZ+B3h34l/CTwd4k8I3Ol6L4l0qN7TWlunZWuXX/lozDdg/LuXcvzbvvfKq17L8CviXonwe0Oy8QXcsOorr0SNf7E3S28qpjHHZufvda+Mvi7rEGnfEnxHZ6ZPNFpl5cPqFqijy1WOR/u7e3zbq7KUVKKkwpw5lczdH8VTpjzCd4O194wx21V8ReIotQvp5PL+z2xIwIudnH+WrFid5mL5C7vmLf3qazpZuQUD/wDs26sn8ehs9Dvviv8ACrxB8JfCOh66b2DVNL1+PZC9qGDwzYV/LlXtu+b/AL5atYeEdX8AW+j2fijTrrTru7t0uPnh++h2/d9a4pPFUuvah4e0vV7m4fRrG6SY27Ox2ruw21e33q9x+NPxhPxn8R6ReXE8K2mlWrW1qscLR9/vMp9lradNSjYHG8dTyv4gWNnp3i26fT49ltNBCw/urx8360ngWeyh8VaPLqqb7CO6RroMcb487WH/AI9/47WZqFxLqUzzk7s/L+FOtZLa20TUZb3/AFcY3J/e3V5lOMYTsjnS1sd58W/DGheGfilcWXgLUi/hzWbX7XDDE+Xtju+eJvb723/7Gtqbw3Hoel6NZC3jWAQ73hP3sGsv9myLwjB4rvNb8dJv0pLB0tQ0jBvMxwW29l/vbv4fxrF1O38V+LdGv9csn8jwtZ3Zt45p5GMzQs2Itvrwyru4/wDHWrvnTU1podsFZW6HReIPjZcR+DLnwtp0cdwkt0Lh4VTDPtKthu33lX5v9muR1mw1/wAUeG49U8R39y8Hmb7fTuqRgtj5lH/oVauh6D4e8IeH47zUI7qfVLo7ftk/3GP8KrXcaJrGnalYS6dGFYtHskSQfe3VwVMSqNoU0RN6e6c14S0u5t9c0jRrOOGdJ5NsBAXd5zfc/Xb81fTH7RPwLf4efBHwl41ntkh8a6FPFb31zHJu+0xlmKFm9V+Uf8CPotQatr3g3R/h74O1iWO3/wCE90HUYWh8qLDXcCvu2vj+Ff8Avr5fl+9XR/tX/GS+u/Ct14W1hbFbDxFbW2oWr2zu7wpuHy7eu5sD/Z/8ex69FuUFbqYqlzO8jk/hF4l8cfGnxL4Jl8Urfp4Oe5+S5Z3CPt3ZVnz/ALJXdxXY/tJ/s4yfDG/1H4l+BJ49Ngjttt3ZFy7oXOwtFkNx82duePm2+3O+Bviv411nw+3hvwJ4fi07R9FKvcCe3QfZvVpd/wBGbd8v8Xy1qfFLXfGXxQ+Hvh1zrI1SIPLLqGm2MOxo4432rNtG0um3J+ZeP++sW4OSsy2k/dZ86fEP4T6n8NtM8FeIb/UVvbfxLAl07OhE1u42Myc7lxh12t/vV9l/DT9pvw7P4Fk8OeXPbTQ2UtvbOiNI27aduQF915rS/aL+Bl/8WPg34Rs9GsIJdQ0wW7Ag7XWHysMqj8uPyr578T+ApfgV46tr3SI4Le9tfD51C+SZs20UjKyfJj+JvmpRTizDldN3Ru/ED4GXHwL8MeF/iZ4S1WS8gjEL6kY/l2l+Q6/7O5tvzf7NfY3hb4j6X8QfhkfElj5FzA9m7SwSMNgcJ80b+1fFdt8Z/Evir4Y6P4cifRr22127FhLpMkbfIWf5GY7uEZtp+XHO7/axwPjjTvF37K/jq58MR6q1xY3Vqtwk0MWUKN99Nr5BZfX/AHa1k3Y0hUu7o6/9s/V9a8ZXmj6b4gtrfRtc0q2+2WcsBz9qDtja7D7v3Pzrwrw5rE8qb7jUIn+zP5Rgb77f71fW3wz+F2i/tEx6/wCLtdnvb/TrOO1t9Kur+Z0OVXM3I2/xZX/gXSvinWdEgs/iT8RdO04+VZWF7efZVX7uEdtqL6/LWb5mdcXc+rvgr8VdH+Huk6pqtrcSW2qvOnlwjBVotvzI27+HPP15rC+LPxr1n9rj4g+Gvh7oatZWBm3ziIZGRu3yc/3U3f0+9XyZa69e6pp9lbWsjwI37ovj7x/h3P2r6r+An7NWs+DvH+lHwv4ztovFX2R5bzzbZv3Lj+Bm+b5W+b3+Vf71WouyuQ5KG259n+DfhvpHwR0fw7ougyIbKK9RLkTY855ZEKeZu/4Evy49K8/+Pfxp0z4b/FfwzrFq0WoixsrlLmBHxjOVUfXJrkP2g/GXxc+GvhizuPFGo6PJo7XkWLizX96rod6lflU5+SvnTwp4M8cftLfFQXFxb3enWV3C8sFzLDsiWJv+WrHbgj5v4f722pk3e/QtcqVz6h+EHwt1/wCN2o/8LM8cXLiSSVJdGtFbKIgbO7A6DsP+BZrvv2vNNtJ/hjd6ldifbp9rNPCIX2ES/IE/n+lcb4Nsde+DPiCz8Ga7ct4ju54FfSjBO8NvjlFRl7fMP/Qa5L4uXGn+Nde8LeEra8vIoLZ3fxAl87oGwVbY+W2lvlb5l/vVq7tXQlqz5b17Q5PCPw50zVL+9VtQ15JFc5+5nhQ3/AW/4DWovi2SDwx4c0jQ5xLdiyEJuRwiuf4uf8rtrp/EP/CJeM/ikPMsYovCWjxmJ48Nsu7jy2XftC9FZV/2t3zVW8VeB7C/8T6BqOlW0mkWV1psEJg04ffuduxdu/dnnZu3fNXNOmnLm6lSk0tD0/4c+NNL+CPw/wDEnhfw9qB1fVZkheO64KhnX97j+FP4vl61zXxl+PPiDU/iBboLyXFvpMNvss0bfL5o+cN/wL73+6tR/D/4N6z4t8W6xoeo6nDb64tvsgijGGcg7tzeg2/+hV0nh34T3fgD4Y+LdVkllTxPDIbCffzvDSIqnld23lv++a2Sasc7mkdR+z3omoa7D4auLtI1GpveWk0KId0MccTIm5uzbl/8erzf4o+GLbw34A8GeHLApLrllqN5Y6lsk2L8srbC7fXbt3f3a9e8QJf/ALOHgHwt4lTWd9/qsn+mb4wqI0kYcKqfdHK4LcV84w2tz4zXxbrd5rBiuCJ762fzFT7RPuY7Np+XHytSkktTaG12RafJqA1uLTNUkjh1SEr5FzKfkkT5uFb+795f9mneLor8abJeJPJBHaOqyRF8MFLf3frXl2s+M7ya/tEniS4TjyXXjYP7386bqPi7+1U+zX8Vw8UjqgALHfz93A/hrhWG5p+0NG03c6GyuH8W3EmmRXL6daAHJjGHl/3WP96vdtF0LwF4d+B82iS2EOo+JTOJo4Y7UyO/zYKM+1s/Lz1rxjUPD+oeK/FGlafpVtaaXFLCYTbQ8Y2ldqyuVX5tu5vlr0tGHw6BtLa5b7ZbSNEiI7bzj5WKt2rdzVLcm5p+DfDvhfTPDOp+EPGHh/8AsHT7rUk1W3kOx9iNt+TeOh2qy/8AAmX+Gsm98N6j8R/izeyfBTRRY2thaN500DeRDKyfdK/dAZuAvTn/AL6rmfEN3qvjfxF9kOo3D2Jg3ma5k3yhc/Misev3sf7tfcPwiSL4beCbax0fRz5UCRtfQDg7/KX95n1YL827+KnCcZ7Ep2Z8e/C23e58LeKJb+3WDxJZ3aLdx3A23CHzWDdeRt/iqn4o8S2yfFrw9eGWSCPyBEZkOPJmTdtK+n3V/wC+awfi1rmr6h4/8WfEDTrJbW2nvCt3pTn78S/KzD1bcrN/wKq2uatZaz4Ln1fS51l8wBk3D54j6NWc48suYtvS59A+EbLwd8V9B1Pw54pvdZ1u71O/S0/tKKV/KhJ+6n8IH3v4v/Za8C0XUr39lD4tePPCVnaRy28iGKCXUOXlieP5RuHXbu/h/wD1fRPgR7P9njwLouuHUbTUdO1CygfUbGbaWllJ/wCWS7f9rPf/AMdrzv8AbC8Y+G/iDA13pvh82uvi8hlh1B0+eSFV+ZW+bjn8P+BVs+ZR5kc7k0r2PjDQPBN74WvYrkmSVI5PNTykxs3feXP+181fUuh/tTeIR4Jn0uW7D2y2rW7rjDFcbV3Y67f++q4SHXHu/CUunX6K8TwbYTsUPC/XIri3shp9zbCG2jWG5TfJP/nrXFHFzV7o5vatt2JfB3wuk8V2WrahcarJpthp6PLcXcMalRKys69eg/z8tcx4M1AtqtnHewGKOQozyx/c/wCA/wDoVd9F4lvbLwjd6Ja4t4ryJ7eYJysiNuHzL/u1zuh+DYIPs7m9LvEf9S4x/wCPV5tecJxfNuNVUtTX1DUv7b8W6/PdyfuIyVtwP4sfd3f73y1wOsaxaRs8EQLS43Bl+6tel63YkTzyW2GMo6Y+Yj+KvMbnwykd8hZxASGyzox4/wBmuWjyvQl1HUepnNrYhMRGVz0JNT3GqpdahBjarmP+L7zVm3vh25u7iAI24eYrF8dB/F8td34mt9Cs9MtdP0yCG81iX5bq+blUi/2V9f8A0GvVhDTQ3jGxlSzz20MZBM9wT/qh/AP71Zt+0NzLaRXD8L8xdj1rqm8LxWdsf7MvDcADaZpkw3/fNcxq1hcW2yREDgn72aynJ25YiqTXLZG5NqscNrLBF8sIxs5zuWvPrqGX+03leV9jcYzniugiuYiw+0kRRj5XNZNhZ3uvapcrYRrL8/ybnwu2uGjSlGTbOGM1Hc9jN9cmG2keU3HmwRMjL/d2/LtrW8PeXdi4ijkLyBNzLnLCuKu9J8RWHh2CMvHBLbx7RtDfN/s1p/AXQbzVfiRBFq7mKwMEqySx53MNjbd3+781ZVIL7RxylLm02OtbRPOt5Y4IPPkCFkT+LcPmrgbzxjfm+GjukluZG2jfwituwte3ePNAtvBmoR2UF8LqMx71lyNzD/ary/xt4G1Qf2frtvafaLAxv5zxBjsx91uP93/0KuaFRRfKkdak4KzOOuNMu7SXzLsi4gcczH+JqpaCJYdUHmnzbcSfMM/MBXbWepW+o+H4jdBHfy2hO3nHGFrh9Hsrx7lBKJN6n98UHyk130pRjubQlpZnpGmvo9540srjV7OZtGx/psMb4aRcfKPz/wDZqo/EzWNIvPFWqDw5AbXRAUS3hc/d2j5v1/z/AA1lu8lzFsTP7v5dv96s86WbdBm3kSM5wFTGa1eIgovTUTqJIq6ar2dtiX5vvLvWq1n4P1nXYbieCSFJY2LIG3bmT+9VvVZ4LaxikKSID8p3oateFPGo0S6N3HicAbSvzFWT0bFYJ86uyHUbVy9p1le2kEb3cn22OM9/9ns1dlpS6Vq2hTyRQGK6dN/ynv8A7P8A8TXG6x4mt7+9drS2+xxSjfsX/wAerobCJ9FTT5YnDGZPN47NurGdOUXzEpu92anhrRLPxxYSvA9yuqErFaIkiIjhvvFt610EfgjSdBsiNR1OSfUJzukXHyI/T5sf+y1zFncfY5BJFhSr702j7v8Au1Lf3n22dMlnk+9tJrhxClVaSLVmtSrqOmxW8wSdysTHh0XPy1U0xtPZ0FndPPkcGVMNWhqN5JdWhtyPkB4qae2j+zRR2NtHEYvlLocrKf6VwzjKGxk3ZmZqyPbRgxHd7L/6FWMLie6tpXEkfnL0x/hXXPptxqdk9mSN+C4X/wBC215/o/w0v7O+k0y3u5PLkmDgg5YL/En/AOzXdh5RlFqW5tFpq5Fb6bcOj/aJBK7/ADE4xUkyFEQMfnP8PXNel+IfCmn6IY7SKeW6CR/O6/wvj+Fq5ez0EI1xOYWyw2GZhnZ/s1cpJO5MlfUoaVqMmmrHcxRO8jdAvpV+TWLi5lM8eVDybcYIq3bawfDkIMVhBf8A8BjmTO5f9muhvtet9Qs4II7a3t/4uEwuayeIkmkkdlPE2gonHjUZLd55HRGQffVh94f1qx5uI0IlV8f3RhcV1WjeC7fWbC8uJLtYHhAZAfu/7TVyGpn7NqsdhEA5kycp935f4q6KN62kkJR9qyK51S4tg8kYMsn3QM9K0LV3+wJPPO7yN1VhjFWLXSIrcie5y743Hsprn017UDc3lxPpmy3imCxrvByv+6K6nBQXKgqRVJcp3EOmz2+hprLSW0lgX8pEWTMuf9of8B/3qi8Q6VLZaPp14Z4kg1NnUWyvlxj727/vpaxZLy3urJLeRCsgdZU2H7v96orq6N7JBvJb7MhRMn7obmpXJe5hG1zasLh7FzFHLGyRxjPPzbv4ahm1qzuZVFxFG0ibsNVWGZJckIN7DliPlasl7N/tckAdJSDuGwY+WsZyTCpeKsi/cXobfjv2WlkuEs4k8/OJNqgeu6s2zgg0tjxv9F3fKtXbW5ub2TzDbx5j6BuflrinOXwtnCrt3N3yY7eaBIwMjDf7JrTlhv5jdSxERCR1ePf/AAf7tYcHmTTvKXCk9jWzcx6veacYBcFPJ+cIe351rSdnqaQ0NLUSZke4uMz7h/CmPm/i+X+796qh0CezaDyzG32kfIsf3vo1UPt+opZ+UZFyCuWYVTutX1BT5wuN0g+4y/wVtOXvXibp2Z1+g2VxcvJYQiK3uF6/aX2MG9P96vMPH9nBqOq2SIfInB2yInG/+9uWrE91qN5eXF7LfSfazyGTj5vWubv7+9tkhvbgPLJJ8rr/AHS1exR9ny3ctTtU4yVrnpl3oKeHPhdbXtzp0NuTP5sdy6KZmjZf++vvf+hVyaTyWEIv5Cktv5fmiRDn5Pwrk38fXGrzf2BJceaE+VB/c2/Nt+9W++kS6bbJBcShYJeqJztX/arDEUnFppkSTirHSW97c3dnPYT74Le7AV0mC/L/AHfpVD7YUsNItzEVe1kdAXPzDccZ9q1rXTxrHhF9R825l1OaZIbG1MOMIjKrFvl3bcbv/HaxPFurXt54hYGwigMh+dk4+Zdobav/ANlV0qLfUuKbWpoQabEXNxezeVFGd52VznhHR317xpqPiC9szLo9pIWht3f5futt/wCBf/ZVt6tdSXaRaRbxhpmIZ6sDWJvAtpJaTyRwBW3RpEqn5/727vXZKDhC0VqzoUG1oZuq6pbazDcyQWX2K3V/kEu3j/drnr6/S7Lx2FpJiJAskzfdzRJZXvip5TG/kWxc/IgwzCtiz8Iz28scDv8AupE2o5bq3+01csqsKKt1IbUHY5/RNGt7rzbiUGe4hHy84+Y/dWu7tvK0S1s7IuFvDD/pBjPV2+9XD27mzu/sjblP2gtIw+8cfLj/AMdrrNBuTL45sHtraG4eQ+QFvOUTfxub/driqc1ZXRk5Xd2Z2pIEnkEUZ3qNyMR1/wCBVm6P4rk1/SEtLmRXeB32Mx++v+z/AOO1seNfGlylnf6ff/ZkliGI0ggQ8n7u3+IfKf8Ax2uF8GabssnkSL58cZ+8v96ijS09/cycE2eka/pVxZ+D7K9t02CWRfJuYQTtf+FW9K5O7jt9dxba5a38G75vtMMKlUf1rvNB8aWGj+DJTcI9/dmdWjs5wRFD/eLetYt548vJwZLcwvEB86CFQv8Au17FFOnGzeh0pcsUiLw14bD6xJaW9297s+4UONy/w/L/AOy11/8Abfl+H5fD95pcUF+LhWgmNpm4dd27Bc8hf9pf7tcDpXiHSGEklvaG1nYs0kloNhRv7237pro/CfjhDfWl5BrCvf2U4e1muEy/y9j+Naqm780WUoLeLOQ8Sadbf2nYPbSy+aZC1xaH5HQj722k1sy63rcX2K3MryDyo4Y/nbGPlC+v3a99+F3hGXxR4/8AEfjTUNXtLC/kd5RDcINkqFPn2ruzhP8A2WvAfE5l8O/ELX5LO7W4to7/AHw3UHC/ez8ij+7WqV0C3saFtHd+HIU0y7gubC8QBnhuIWjYbvu5zXbfDbwd/b0AstGufL8SX1/GsbyyMkUKNxv4965bVdbv/FOtXF7cypPeSgLJMwAzgbV/RVrrNEW7+Gut6fLp+p6Vq1xDtlmNtv2Rn03dD97+H/a+7WEaN7k1ZJaMsa94bj+Fvxd/sfxnbJr+mWE8M1x9m3iIs434Ztv8QavbNZ+Dh+KnxUt7zwH9j0bQ5rFLoJ9xEQfKqso77lrgP2i/E/iDVoL/AFPVLPSZLTVktpUurAM6hQVPyse/97dXrf7N/wAYLDwH4Js47Pw3f3s6zf6RqJDGGMHdt+YK3ZmO35fX5q7qUbLQzTStG53PgDwn8W/iB4b1Hw9rssOmeHLg7ZZdQtyZG+bOYl7/ADDP92vA/iL4BuPgt8cTpdjqV7qDzJHcpJYR+XL8/wApCqvfb/d+9X6CeDPEa+MtJN+t1FdQTZAhgTAjH+0T3r5E/aQtb62/aet7izSSWf7PbNbrAPnRvUf8C5rptc1lsYth8EfGLGbxldQeJYrozpJISqCdY/4SmW3Hb8o27f8AvqsTxBqt/wCEX1/4gW+t6d58GowtBp8r+dcK2NjfJ/Ac7dv+z838K16v8QfiJ8Um8RaV4PvrldDjn/1t5ZxefKwI+6xwqlsc/Lt614F+1b8P/Cvwo8O2H9meJtR1fxFfTobi2v4/Lwd25X2suVH3v4v7tZSckrJmcYXW5554u8e6v8SPGmo+JNXnAubkpEB8vyoF2qvCrmuj0fUvB3hiwjSXTrnWdZaYh/tYE1u8TN8x2Hoyj6N/tVe8AWdt4O0ceKr2K0vJZUxZRzDzFznG5VH8W5W/75rovhX4C8VTQ674zv8ATdRewnjuPNLWmyFssxdueiKff+H/AGa4Vh3Obkzkqau0TgdY8Q6PqXhvUfDWneF7SLUbidZY7+OJjcQopyw3HdhcLt3bvu/99V73pXwu8FyfACLxbqer3iaqlu7i5Fx/Gu7aiof4crtX/gX4cRqL+Fo/AenTeF9Ev7vxRdbbee85hhSY7uGfodv8K7fu/wAVN1Dwl4u+CGi2cXjTwtDd2GoNmBEZJ9rf3GVW98/lXXCLT3Nqaaep0vwZ1i0TwxHrviXXDLYWDpLDZQXaTOZs/KWif5Q3yqy7v7rV5/8AGPXvFPj3xDrnjXR9Ev7DRrmBLX7RxBEVX5G/3ud30+Zf4ayLGXRz8VNOPiXwxfeFfD8x/eWaIUebH8Xz7dm75d23+7X0l8WLfQ/G3wjHhvwD4f1G6trEfakt4eU43MVdi344ViW6U5JyNZXktD5f+EnhnwxqesWln4qM2m+Wn7srIByNvLfwn+LdVD4t6reahqojuL8XEEReG3aAYiT2/hxuC53f8Brr9N8AS/ELwxLf3E58NaREVR7+aAyZf0+9x91vmryt7eePVNT0uz8QreaVYzMwN4cebt/uL13VjzKW5UNVZnP6LpFzpvlbEOAfnBOWFelWl27SR6fcOEuYYywST+797/2asfV9RlhTTLuWJ0muYSySTx/JIE/u568MKi8K6U+v3jXA1CFr9gVCb+4/hX/ab+7WM4OaLknax23hvWvtU09+dGtLp4LQxQN9kXbDKf8AloW2/e+X/wAerkvDNlrFz4wTS/DcVvdSzSboWmKosfy/MOf+BV2D6PrOpeBdYt0tAloIWaadLhEcKgbfui/X/gNeN+FZdYur2KfShvcuEjaSbYpVvund/wDFVNKnrYysoq7PWvij8EPiBpclxqFxZ2M9ko3TTaaTstztzh1+9/wLbXkOmr9n1KUTxfPGi5Zj97/dr3PVPhv8TI/Dtnp9vrFnp1vqO7MMuotCjn7xX/gX+7Xg013eWHjC90fVbZLOW0/dPJAd6Er/AHWrR07PQ0jZK6Os07T9L1WZ40TZcnsSNuK9f0r4jT/DeLw/f6PLDK9xazWl1YI+GRRuXeVFfPq3Is9QidH2ySdNvfFdBBcz6u5iQq2zd8prSnNU9TFu3vRPY7Dx74w+MejwfDrRr9V0u/ux5m+ML5a+Zn5n27j8/P8A8VX0Fon7J3w28GahpuneKfN1m/uIyJLm6m2Ij7PvIP8AgLfSvm34J+NbT4Y30uo3elfbLsTI8dwkmFRh29+gO2qfxW+LfjL4h6zbeJdWlaPQ53cWMUcikhA2OF7dP7tdXtFNc1zOLU1eRk6xYReEfGnizT9IQy6Zpt7LaxuHyoDbtvzf7NcfYiVNTjjjjfMm6YSMMI6/3lavUPhF4b8PJs1XxBrtpFaX9wZUsJiSpVPu78cjd/Ezf3v71J+0p408Hav8Q4LjwVZx2unW9itq/wBnQJFvZm+6o/2QP7teLXoSknJFSjdXZxdr4hGlXsVxLBHOE+XZOPlasLxncvqkXn2SfZbiY7444ThV/wBls1QQ3PiSzj06W5KIJt4du394LnpVjx5daZ4V1LSNK0+W6v7uWEvdb4djRn5diD3+9u+b+7XlxpNMVktEy74p8HX3hKz8PS62lpcPrtvvhNvJ5nCKpZX+Xj79Pm8U6dH4ev8AT/7KggvGI8i88gb0Hy/cf72Pl+7XL6r4jivNRt0jjmTyfkCzI25W/wDQRVSXw34huWkvRbXH2MH57vyW8lD/AAhn6A/NXr0UmkaJofCY5LoCOHdKBz3rq7/SbSbw3GkVm6az9qjaC5c/Js3Ydcf8C+9XP+GJHt9UT7ZE9vLDviclPu+9dl4hubzU4NMglj228Mf7l0GF/wB6uqptdFSs0bXxC+CXiXw78OrHxRf6hYtpE0kTJBbSZdw/HzKV4+9nb/lfOCw0ggx2kl1n74Wurm8TXlza6dory+bBboVCug6/53Vafw7f6ebCMg29zfR/6OC+N43bPvdua8upeNuqBQTVkZOm68iZkksooAfuRk5b61QihuNSuzE9zGiSHaHf7q1Q13wzqej69cpcW8ktzajY8doGm9xtx1+WobPUZ34eKS3f7xWVMMv+9Wcpwpq8RTnZWZveKNEl8GTG0uXjvg0KSiaHlW3fe21g2kx3hzlHG7AY/wANaD2wli8ySSTP9yptPsbO4uCJURyRt5/u+lctSu5xtEwbdrI05NYQ+H1jilaN449r+WWDOufauDssy3kX2koxYniEMNv513N5oL2djJOkZWCVC8a5y22s3wdYact1Lc6xO9vbgBElCb13bv5fN/47U4SXO+USTchV0K5sJYLmyvApYlhsf5ty/wAquwPdxWVy9+S9xO/G8dB/dr0PxhY+Cv7Js4NJ1FbC6jdXMyDYz/8AAa8/8W+L7y8mjSys73xHeRJtTyYzJsX+9tHJ+9XtqnUlpY74xsrMx9M1GfwvKHt9Qe3TvHjK7P4htq/F4wvNb1zyII5G0+Ibt79/7v8AjXGxarqFtNdx31mYLsurAXMZDp8v3dpra0jUXNsIyAiEbX8sfNV1aacHdXYTkoqyPSrG6069t9Q8R6lcGf7DGIY7ZDlfpt/75/75rh9U8Qy+M9SgdNPW1gtfkjfjcf8AgIp/h/wNO6Ti0uwtnI+53uH64q/YaTHpl4kEcgeWSTaNn8NeG4KDsjj1b1I5jFYWEss4XyxhEiCffzVC5uZf7P8AIi3vHHucInLVs+PfB3ibwlpcd3rGmC106WdYo5knR2LH7vy/8Brm/Ct3PJdXKECWARthvwpqin7zZbikriLNp0Ojo9wNtzIP9UvStPTdWt5dJuIPs4W8lK7Jl+8gFcxcxvNqgLhPKHyofSul0e00XTbgS6n5l5F5b4SCTYwJDbdvb722u6GHjKOxKXMb3hXxqkUs+jamhvLCSPcWYfMjfw7f9mufv4IPtd4lt5q2wfjcc1Dorx3NnLqAxkDaYWPzVONU8+2A8gJKTgh/uqtcs8E4SujokrxsytplvA9tcW/2iNJYoZZkhc/fx2/Nlre8PxfZoY5JRtd8Ns/u1wOf9PefzPKcbuv8X+zXTaDqguLyw8yXf5Z/eKPu1zV8O7XRkoW3Zai1C3i1O5XIS5D/AHHrpLt7fSblLwxyS5ThFP3GriPEE2mW9/eaoI5HnE3yJnG7+7V4+If7S0G3SMtLel90iMMbF9N1cX1aUUpmU0lsaVxePqqPJcbYJZTt9cfwrXYeE/gJo/jS2vLs+JZNO1m2gZ4WIVIX+Vjj+9/n+KuEZxC4tpoiuU3buuK0PCXiS803WEtDcvBHMGi2yDCup4+8ev8ASuqnCV9DnTW1x/gXxVqulWdzaW1/KwnBR5cMNw+7nmvbPhD8Kpb/AE2XWZ7IPYWKKhvIboJLFx99f+Bf+O1xGl+G9LufGZsruSWO2lwhaFPlfvx/wHdX2R4d+Dc3huKzh8Fzi/0YBft9pqb/ALm5xyoRdv17/wAVfQYai9GXBOTsaeufDbxC3gnTrJNen1fw7iO4u7WVB5uwMr/K3Ugf3favZba3s9Q0WFbNwLZ4lEMic4Haq2j6nAmkSSz2x05IMiSCQ58vjJ/CuX+F0t7Pc6syW0ttobzs9iJMD5c/3e1e0lZWO9JLU42Ma3B8J/iI0k8d/fRpcpIJOF+RDuYf8B/9BFfmlo+k3MFzB5cbS+du8xkHqW/9mr9QPjNaXHhb4M/ES40keQ8wZo9nUBiiyn9Xr8/vDUH2aSA7JGSPqEHb+L/4qqja+pU78vun3j+yfZLD4HmJgVGfaD+vBrm/iR4+1W5jvfhxBayRXj3flefn5fszcqP1H5V3nwOfTvC3wpTUJJkitY498zk/dCr396wPhJpMnj/xxq3ji8t9kM8n+jBxltg4Qc+wH5VrZKTbMJSaSgtz1D4beDYfBPha0sI1CyBAZCByWrrqQDFLWDd3c6IqysFFFFIsQDFNlTzEK+tVdV1W00SxlvL2ZYLaIbnkbtXnd4/i/wCJEQfSrs+E9FJ+Sd03XU49dv8ACPx/Ogls7nUb6y0W3WbUdRW2i+75lxMsaGvmf46fEv4bX+LeW91bW7eJmdtP0vekLP8A7bnt/u16VoXwestS8RXQ8S6tfeK3sgo/0wssYdhnG3cc8e9ekweH9H0e1W2stJsbWKVgnkxW6Ip+oA9Kq1gTPzPW/wBV8aeJ44vB2lxaHaJIzwW9xcF5htHXcfm+7uNbPxs/Zm8WeGLC08W6zrs2t6jdSKk+5M+XLtZlTdu9m/7591r7x1j4beH/ABr4kW71XTIJ00xBHbhNyfOfmbdtxnb8uPxre1fwTpuraLDpjQBbWEh44eqbgON3rQ3quxDu9j5C8B/Cy4+HPhuPxN4g0rwv4q0eTyUkTb51wN/3SgdOG3N93/Cve/h/8O7H/hHLbVvCHiS+sluk37Iyj26k9U8raMbfzrZ8SeGbzxZp1hpeoWi6bPC6bbi1dTkAcbRtxwwVtvT5a8V8R+AfiP4G1zVZWuL/AFTwjeTebcXOmTpHOqdWOwbQON38O36UnFPVkKLTJvij8c9C8JWesadq1ze6R4m0+PmSxuI1S6fqnXBb5v4VzXjWtftAaV8eli0fxNd3unaGsZ3CSQuzyfwnai8d/maq3xX8AaP4d+IKar4k0bU9U8GXzr9lvHuM3MreX93buVsZX+L5dq1hr8S9D/4RC70/wV4UkstfmkNpB5gWYbOjM3odv8Pr/erLW7TNGdL8HbnwitnJo2s+H/DlzeiF1t72awG6bb93cu3JZv8A2avrr4XJaaNJJaaL4QvdE07ylZQsSKkjezFv6/lXxt8Ovg5pk2myDxVf3Wna3bIrQxuMxfMuVLY+Yfxf98/xV9CaJoPjTTtJs7S08Y21hpGrBPsF9HO0jr8hbYdzLztH+f4RRiQlHrubmsXuteJ4/GHhyy8Kiz1K4ZEF28KBo9/3nbHHIVsMG/2qPBXw61xPCh0Ga+i0zxNpH7y3mhgw7p/D84Zfl/hrxe2+IfjT4Y+OXuNUvL/xDHaT+TcO8bvEyg/L89fREXx38MXMX/CTiK6Wxig8qWXj5W+Ztm3+91rRxaVwile7Pkb48+JbDwJq15qrahrMvjr7WYpUkmUo6puXevcL8q/+y1zXhf4teI9L8Gajcnwg0uoSfPHqX2Rvl/vfNt29m/i/76rE+NEVh4m8bWviufxAl4+uzPK9rCP3tqglYKGbp0+Wvpzw3d6V8KPCWnR2nieO6g1a0lmRnCvEki7do2hWPs3+7WLu0Kq9LRPnb4Xa2dS1m31CK91Cz1GWeS7kea1xCW+/8uOg+Xb2Va9a/aG/aOk8WWeiWWkpcabJBG7Xdy6bEf7o2pnr8wpPCnxW8Q3njLVfFOj2kFhYWkCWn2OKxz5+5mZ3XC/31/8AQa6r4/eJ9X/s3QX8V2IufD+pwPcNplnB5W1k2kF2+Zsc5pcrRnQUmrM8ZX44eLR4Fi0Cz1X7LpmwxSbI04B7L/F/F/wH+XA2Vzkm2tldyuERYxndV3VRbrJJHaWkVlEzs8cKNnC7v73eo9HkOjl3eLyHZ9wPRqpLudT0PR/BPhLxt4cv4LmTRLq3sz8wlvLH5Dn7u2XoP++hXafDb9paX4Xat4mttf06RBNteC2iQI0TruBG3+Ld8pzXZeEfi9rniT4UeINTtNQ1C1udNtSYoDa25iY4Zs8pu6Bvl9q+ZfDepaX4u1zUdV8V+bdSKHxOHw5cfKv+f9laKaSleRzpPXufYH7MnhHUZtFvvE2oabYveahO88RnXa8ZPOF4OF+Y/wDfXtXq+mXPiDR9Zgg1OLT5YrlSqz2cbKFI7GuG+BPxCj1f4U6ZFHaXySQI0Uk9nGkmwZbDn/8AVXbx63eajO1taXNnrKKTl1/dzReqlfu5+u2t3voaQVlbqY/xI8eadpLzWEl7qR1mFP3djpX8bFcrk4z+tfJvxS8NvpmvaVr50rWl1W7kLXVzeXQdInxlREyNu/76+b5a+t7uTSNO8T6LqtrNbxSXMrQ3F7I/LkhsI/p3ANeP/tPLq3jTx1pOn6FYSzW+kxs15eQqzKXf7qHHpt/8eauSt8Ny3qrHzt4tfwPZ+ENQ1O/0bU38XzSbkea6Owt/E/Dfd/3l/wDih7f+yJN4V+Idld/2hJPdahZS/wCj2dw7FE3fxrj+Lt/wHNeW/GHxRrHgybQ7nXbTQm8pChsntQ7Sr93LqOn+zt/2q8dh+JGuTa/qOs6Q8Ph+0kdW8mwgRIkQD/2br/vNXPhalrxkzij7kj768a+IvAnh2+Gi+N9HguZbWPfHPajO7/aIUghjXyv8Q/id4Gs01h9FsLu1+0zqthbxXrmUKPlbd6Lu+b5mb+7XY/BPxtqieBtT1j7FBrequP3c92N7q3VenzD5Wx/wGuF8N6D4n8YfEW7120Ghalqscn2ieyvhhWXZsXag6/8AxW35q6ZVFGVkbSnZXZ6F4b+C/izx/wCGNL8Qapreq63pDDZ/ZVtM32mOLOGZd/yltv8AexuXbXn2s+FfDFv8VDo/hy5v/D4tYf3lzewDzd43fKy/Ln/gX/s1fSngbxN8W/Cdtd6rrfhqPULO5jVoNNttoeMf7ITc2OnDf3q8A8bafb+Lte1O/ubePwL4ktirPDePJvKnsy7eQw2/7S/eqaqco6FwkpK6PFm8P3eoarrFpYSw6o1tcS751cIzgNnc2W/utXF3msz2y3VvGfK3FlLJXt3hr4B6h4tl1Epc6XpbRHfNM0zxyjcMo7KV53Lz96vJPHfgaw8Ga1PpltrkWtyRHdPc26YiLszbhz/drxuRXM52krMzbW7kvbRIIxudfmIT7uK6HT5nn0qOKK8NuIzuRwm//e//AGq5zw99psrhpYkClT9/+7XY3uoy60gluSrlU25CY/CuGqm58pxxfK7CSaNJftHd6XezS3Ft1RI/nB29VYV6D8IPHniW61XT9ETW7vTbi6uAUe1jB8pgNv1+6v8ADj7u2vJ7C5g8JTPcC/CGUMwCP83zVvfD/wAXJZ+J7PWYzNFLaSb/ADEGVP8AwLp/dP8AwGvVwnPSuuhvdnq37R0+s2PjBNIv9dk8X/YTDc3Hn2nk5Zj8sa/xEY+b5fl+avX9B+M/h7QfDOm2XhLwimkeL7mFVnaHZafMv3m2Y+fv/D8v4VlXeqW/xW8YaJq1tZarq728aI97cQpHbQ/Nlt2F2/wsd27+FVr0f9qfwDaar4BsfFZulh/siPeLm2k2YR87sDv/AAf9816ibtdm0ddUjzXVviff+LPEM2r+Nzf6dbeH12wyaPNG0aN/EzDH8X94emOMVn/EP45eA/HEWjwazb3TX8jos15E6GURDjd95hux/D/e/irx6y8VeGL/AE3yfEOnXS+TDud4eVmP3mG373WuBsra8vtVNzp9vdaRaecZofOt2KFP4U5XnjbWMq8ZKzRM5JKzPsW707w5cRWmn/DnxNe6vrN+/lSQ6hcoEjXYzM3Kqd1e5fDz4C6H4a8KPb3emWs2qXUTLcXD/OXz0ye9fCXgyy/tbVftk/iU6RdoN++eHC7/AJuNo+7X0Zov7UVp4R8BTDWpNP8AEMloPKtys5jd8dmG1u9VR9m17rIhGD1kdP8AELxDpfhr4Y3nhCw05f7UWZbJvsyZVXznezhcb+Ojdeav/Dz9m4Rb9R8SX1z9uvI/3lrbvs2D+7n0FfLHhv4i6Zcw3tzdJPpuoSzebDGs+9D825dzbvvfd+avpvTP2m9d1vwzDJoPhr+2L4JteQPtVWHqK09nG92y0lfUteOfg38PPAd7p2r3DCKXzkU2d1PkXK555+8No3HNdm/jD4X3OmSvdTacIQu145V3nA7cZr5r8DajqXxM8eSax4/s59Qgik2+VDINsQDNuAUf3W/h/uq1el/Gj4ofDzwh4Wh0zQtP0z+1bt0RY2skHloDk7yw5/WteWMdi4W3Wx4/q3xUEWs6rb6Lp+oW/haS4KpCm8rsPYv97/a27q9e+GfgrQ7zVtO1Pw1o9pFqNsWmk/tNm89/lYY5Xj+H5ePX6ef+NvjRY6hYaNpeh6Xb6XYLMst1Da2+EmIKnov+0vaul8QfFTU/H+q6dH4VXTNOljG6Z5pMM5X/AGwvRa86dT3rSkYydpalP47+OfHdr4o0uy8Q2SaZodzIEjgt2DJu7bn717/qvhu98UfDtbHw5cabZfbbbDXXlc/MuDjb0PbPWvjWbxP48+L3ieC71S0/tLSNMd8J/Bj+Jvfha+jtP8M6T8UpFg8H6k3hL7DH/pEti2ZXLdFKBto2/wDs1d0YxlGyN466ng3xB+B974b1mGx+0SPq0xTNszhYXRvlzv8A8/dr3r4V/DG20/wxH/wmNzZ3aQEukN2o2IMt3f2z0r5n+MY1vTPEuo2cPiO68W29pKsKagsbkpj5n3Yz90/VWrA8I/GvX9EuLiwuLRNcinjDC3nR44nX+E+4rjgrSak7IJq71PpX4g3nw58T/EvwZodkdNt9MgeW4vJ7VFhiBC/Iu5cfN97/AL6rhvir4ct/jN8ZYLPwro9trugaTAsM8aTiNXcctyzD5VLIv/AWrz7xR8Y7+XSfsVx4M0S3v3IaS60y0QSw4+ZRu9f9ms/4bfFjWPhP9t1Sy0O5e3kHz3N5ayhELMu0s4966PbQWiFGWlmdf+05feENBsrPwz4D8Fy2PiOxlEt5d2UDMbdFDEjchOf72W7L+W7+z78Ujrnwxn8L6dp4g8QSpKpvbgArv9W77q8U8OftM+IfDF/4luLe2+2Xusud7qmVtz82Ou77qtu7/d/io/Z+m0jw5rwPiTUdV8P/AGvc8V/bP9mbDH5jtdfufL97ttatVJNWWoc2ljH0qbXPhD8S9QsNY0+21fWIX3bDGjq4b5lK+le6eH/FXxG8JTyeONY+HVrb+Ho0G8LDHC+PXnk/5/2q+e/Hmt+G5vi3qN74Yub28tLbYpv72ffLO/Vj93+8qivo7xB+0Hqnx38L23gDSdMtoZ7iJPtVzLPhFVf4fTsf++ay5eaNx6J3R5ro+j67+0l8Xri58R3c2iWHKE6fsQQJ1VOPvfKp/wC+a1/HXgDw74Y1gaN4D1nUvGEiwu10uzf5L/wruVVX5vm/75roPH/gn4afDrwNcRrq9/a64QkU0NtdsVdv4l4X/erhvhv/AMItoWppJp+v6ppcUabprsAbmb/Z+996uGdOE4u61JUrps6n4K3+upqZ8FvI3h+fUBsuI5Ubdj5j8rfKwZt2P+BVufEbwVp3wr8bR28lvcvo5j3Q7ptjSOpbPzf5+7Xntv45u/8AhIZPEceoXOpTo+y1eRMPsDN+XrVPx/8AGDWfiR4qsL3X7cNb6fHshtx/Fu+8/wCQWsKlOm4K71OaLfzNz/hCx4nvZZ9OubbRLcnzSlxOpcL6L8vztn/LV7J8C/B01rrUV1aRfbblP3cjMinav+1/47/47Xiul+FfFHi2ae/8PXNhZxRLuKPI4YD+793H8P8Aer6m/Zv106V4duIdWu4FvA3zqoyX+VehHod1ZYONOpJpS+R1KN0rs9L8IaMmjaleSXDi2ll2sItnlrt//XWR8Vfi5ZeFdLmtdNQ6xq8vyLBa/OI/UuR/KpfFHha6+Jt9ZGdZLDRbc7iVk2yzH+gqrdeONH8CWsmj6LpM0+qbiiQ2kBO7sHY969+KUFZG0bJWRhfDm58F6/p0d3rHlTasxKyG/lJG70w3yj8a9XsbDQJrYfYoLDyXGP8ARlQKf++a+Yviz8GrWx0qz125nOm6je3I+0+ZGWWLLfMW7Y/+KrF+GPjTw/4I8T6hbarqcmr2Vqv7lIQQqv6cVSmvtaDeh6L8XPhHJZ3L6lZa3fJbXUu25hUbmTOPuf8Ajo/75/u1r6Z+z9b2ekxXnhbxLrFreSYbzru43Bv++VFZWv8A7Umn6dBZW9t4feQTSLHD50yujMfuj1r1vwxq99caVDP/AGeSLhPNSPeo6+9Ur7pkKRz+geK9V8C2SWnjBC6F9sepxcq/s1ejabqtrq0AmtJRLH6ivBviP4lsb601DSvG1/NpclpIZrWwtUG6Vf4Pn+bNW/gl4Wv9T8KR36a/f2RfOIYwD8v40ubWzKuex+IfEen+FdKm1HUrlLW1hGWdz19h6mvFbH9p+yvL9XOgyxwOT5csp8t3TsQT1qx8WvAenvo8EF5catrN3cOqCWe8/wBSM9Qnc4zx/s1x/iH4N+HLp7a18L6PrGu6sqKpv7q6YRWuPur83GR/d6CnuN7XKvxV/a1vrOW3sdB042smczOz+Y/04HArU8NfGL4leKfCVxrNva6fDZquDdSug24+9tTgk12Wo6n4T+CvhG1j1bQre1kdPmRlSUn/AHm/iPHavl74jfGrUdb1m8tdGaLSNKvCuII4VjCBf4h3Lf8AjtYVarhHRENNlPWPHXiDWLqS9vdbur15HZUVPulf9rNOs5tMuLa3v/8AhELmK2hP768lkIVzj5juPB/irkoLC4sL3T4tQuoZxM4aC0tt5m3Z+Xcu3bX0JqX7O2veIfALXLavHaWbxq6aakJTeB93exauenKcncy5tdEJ8O/jIbGS0t59Qj8PaR5jIkST+Y5XtuU8+nzKtfQ9v4ztLtYk07xDZXBl+6ssRJH5f1r4L8MfATxn8SPFkelN5lhZ20uHuTD05+/k+1e5+N/2X4vh74UhvPD2razq3iVmWCNHmQLKdrfw7enHr0Feg6vu+8jSKXQ9J+I/xUuPA1wotU+1atJ8rxo3B+oOdormNRTxd8SbW2j8W6rZ6No5cTHS1SQyzAfwuURf51866nYfEzwlePJrjadbyRJ5rrNcRmVB/dZd33v92u1+GvxG0vw00eqeOLa11IXSF441RZGX5vl+Qf5/75rOFRS2G3ZaHveieO/hj4ZjMSQ2ti9vx9xyPqPlrH1D4q+F/GHiGzj06N7kNOiBgPLCbT97leR92vP/ABF438OfEp4LS30fT9BsGkRhNDFsfZuXduCf7PtXraxeBdSkg0LQXs7zU5IwhvXLP9nyPl4/vf7Pb+KtFe9ybpbnqeo+IILPTy9lsv58bYoYXBye2SOgrK07wT9tb7f4jkGoXrc+S5/cw+yiuQ0LT/8AhV99bW8+oT63aufmlEX+qb5s9M8V6XpmqWPiS2862nS6tz2Ap76ml9LHL+IfEc97az2mi6IdQt4zte53IkSfQHrXIeIfh7qvjHTbSPRfM0jvPePJ5at/eVVX5vb+78tdT4l8R3Xg6V2svDaPpabUMwZE3u38Kp95jWXeL4x8eRxxQxv4UsG5mmuSZJWX2T5QKn1Am8J6BoHw+8Ly2t/ew27yPmWd5svJ2/Hq1fM/7Ren2/xa8X2sukyTXmlRPFawQ+WQhfoz8/gPmr09tG0DTfEcFuNTm8VySkpdyTBQFx821K7/AE/xZL4g1ePTovDX2a2jASOU42pngMu4Dt/dprUObSxc+DvwmsPh14MtLWKwsY9S8vc1wLcB8n1brXG+IvgnqkXi1/FUl7DqtzC3mpaiEoic7vpXvBV0tCsRXzAuE39Pas7TtFuIIX+3X738jd/LVFHtikklsEVZnz6nh7VfE2vR6sfLutfs9zQxOF2o23H3Txtw1bnhvwl8SfGt9b33iHULWwtbSU+Smzfu4wTsUge3au28eeBDcWrS6PZTy6ix27kcIv8AT86830jxZ4ltpJPC4sLDT5rFcXT3M3nNN2HIb6/L9feri7O6CVNSVj4KuV+1fImFPeprG4Sxm8rIbjb0rTtLHER/dHP93GKJ9BkkziLg/NkV+RfWpTjys4eWUlZs07a1jvrPzAhZF6k/MK5nxdbW8lqiREr++HC85q/ZC5sblIBE7R4+8r5Y/wDAey0zUYYraYG6EkQB3Fsbv0rWlK/U6aHNHQr+HcWuEIKSZ44/9mrT1XVT/q8/u1G4tj7rUyKO2+z+fBcBw3zAZ6r6rSQ6cb84iIcn+8QP5151SHJU52hqVp6nL6wI9RjJ80OSOdp6VzyaOnnRmS4MQ711OueFb3TYrl4LdEkB9cfMf9muM1W4uZkSOQLFIOyfxf3q9yhU51psaylrZbFy5uP9Ngj+/ZK55z935ev/AKDXWaDf21tpzpAP38ny/QK1cHo+rxWbFLwlwfufw4auu0e2NnE5kG0yfMjH7oFegoJo55u6sZmuW0ixEOT5md24/wB7NYfyQwnzU2v7/wANa+uyXL6wkYIaIjc+7nP3dtcx4hykoR9+B/Etc7p68qM4pytEsQ6kly2I8/L83y/eXb941ZtJtRvpSEuQ6H+D+L/vquZ0aVG1COWQFkjz079q7DRoHS+Lo21DtZP96suWKfvnfTpczWhNp9tcWLb5cMY/mL5waJNcMRiM52v99lx/6DWlckqmT1rBtNV0yDVUGq200tmTuDxH7jUqdH2k/dO+UFGOiE1fWY9S3xQxvDEY/vrJlmb+9XNJaC2fYgGCfuiul1i2sJLyQ6VIHQ/w46VjXmlajZqlxJpk6RSfccjG8eq+1dMoyicPNcsJH5ER/cFkPXjP/fVQ22qp5/lPKFH3v/sa1vD+qyX1reWBcRRSJs84r8wrJPh2OK/BkkE6E7Tu/u104VQ+2YqKbaZr6Tr0MNzHHcSRpk9c/wANdHeWyalj7I6QBDuD/wB7P+z3qppvg7TLkDgcdNwrZm0oaKUMcu8INwb0rPEuN7xJUoxdkcy/hmS1STz5zcSF/kxwuP8A0KpbHXbTR2EaP5F3j67fpS6vczvh0cNnrzXH3kAurkSAlZB8pZTXZSanT1OqEVJXZ0Ek0V/nyLYrId2915U1peGdG07Uob6z1O2D7Y9/pkf7NVtFvLDSYUciRpMfOXK/M3+7UU2vSz3gkijdMjbnOKdKU+blvoS1rZGO+g6h4Zv/ADdLuWey8xme2uD5nyf3Oazbq8k1a8PyBX+9tJxXf6dalLOUlywk/hJztrAufCr6pjyFWK5BZkfOPmq/bXlyyE5JuzG+GpJNH1W3iuUCSSfMF9iP1rq9SsbicxCCRldum1yKz9E8bT6VYNpXiSy8i7Q7BclQUcD/AMerq9KmtPE0UYiQbYj5odT1rKupxTmloYv92+dnmut6Pqejv/p9tKqc/OfvCtLw1Z3M8eJJ/Oibo78MntXe+PNNfVdJjQOPPi2r/vVH4N03RxoElnexhJ8lRL/CV9f+BV5lLExldN2YpVoyg5nJ3nhm4s28sSRumOgOWT/erAuLrUbfNtITJaf883PzD/drs9W0o20pNpOzQA7Q2MKax7yKSZhHJHtPZjXPKc4yab0OVSUupX0HVbbUIZ4JLiNxv2mFvvLivZPBGoafYWckVxJHwiskjHCmvFpfDEFzbSyyyiCVD+7bowrExqWjuEgvDPbcsT1+b/Zrs5oJJxep1uMbHpuvvpl/q8+SrxsTh0NVfJsLe2uIH/fsY2WPb/erlbO8MltjBRyDn/ernNS1a8s5fkklWUfLvSsI1I87TRz1ZO9kZviLw/caTqsotp5WgMxwpI3Iv3h9a0ppJ9T0qONQfMTK7v4qqW/i1JHI1CINnpMqHOf7rYroNFmjs2zG6uD03V7Hsov4SYw0uzEXREtp4NkoRxtUb+Pmro9HS/mnQoQsEfzcev8AerG1Zx9vieQ7bYn949aNtrssFtJ5aJLH32nqKmpy03Y74StGyO50q/tzK8cm+WVfm61njxDBeavcQMixbO3pVbQbizuHN7ETbkfM/mP/AJzW1rWjad4os31XRLiJtQi/14g2/P3YVtCzW2grrmuyrrOnWWpaPcPO6uFQsQa4HRfBj3OoPImFtEHzbznP/wBjTtR1K8WZIJIz5edr7vula9EtNe0mbTAHt5LK8xtdMgrIPX6VrJxpRumKq1FJoyL/AEaCwtJBaYTA42E8/wC1VG316zutOuIJ4vI1CIfu2fjzv+BVteYlxCfKkD7/AP0GuI8SQomoWz2gkbyt7TRgZ3/d2sv/AI98tc9OvCu+WRNNxvqdFZ6fNe2Elw8obyh9z+9S6aJLyEeZb/uAflOKxf7UR9OEaF0JPzhuPwaul0G5Kab5Bl4zu2nj73/7NZVJ2VkJtPYl1WzeWzilxtjjzhqw7N1N9AeJQDyv8Jrpbq9Menm0lkTBbcMcr+dYth4M1SbUN9sFuom6RoMf98tRTrqyUgbVjqvGHh3TG8PW16hEEkwZtn8PA/x4/wCBV43p2n3F/MX8vYAf/Hd1emX9tPbadJaXkZgkI/1L1zsOLF4/K+UD5T7V0OolTvYlq0ASZLNBAXHmD0quFYSDy965O4FT3qHUHt4pzO8ZeT+8DUS6mMPIPlwOK8ecub4TgcFe529heG2h83zeR1zVHVfFt5unjExltnH+pY/db/4mslbp9iAyliwHzNR9jzKTxv71EFK+pXNGKskY4N7NqSGRAtsxVS6/eHzV3F1okTmMRuHTHrWHc20em2+933ICvzVu6WSbYP8AeBG7d6V01tloKdVz6Cro8CbAB0+b/gVUdVgEMLgYyOtaP2t2aTOWB9P4a5zxDdtZjgFo2y24n+GsqcYzdrkKm27plOLGq30UckYSNDx5XGeK9ngs5PBPguC2+1y3kZ+dHPK7GGa8Et7z+0Nn2Z3R26OvH4810x8c6nc6YLSe5kSIAKePT7tTOi5Ox10072key38elal4SgjvYj9tJ82O4A+aPtXJzaxPdeD4/DkqrcTwSfJct95Pb/7Kqljq8l3ZW4MvmuEXDv8A7v3avyGKZnMcZRx82D96uKq/Z/FubKUYu71ZiaZ4bTTXInk3D72c11Wyy/sB0SSP7QnzQnfj5h2b/erKt0N4XDnY4HWqTxyWxzktHuwVJzXD7RpXMIfG5HSQ3kpgTeep/hqRroxp5h6DqRUPiWyGj6DbXFtIs7yDeEB6g+tco3i39xJFHbvKcbWQCtYQ9sr3O2MlZOTPRNG1K2nR3eQMP9o4o1Xxi+hXKJZzlj97KnpXkQ1i7gkH7tkyf4uy1dsbuK61GCO4uPKjkdVeVjnYGauiMVfQ5azhJ6Mv6b4X0bWtfV7m2/dy3HmybD90E/NXUeOfgZo/i2W713w3cRWEdttSS3IA37f7v+f+A1iQeZYTEWUhugP+WsQ/hrb0ua/u7dxGjRZPT+9WsqzjTt1Ry8zZl6l4L1XTPCCDTLNb13fafLK7hx/F6VyvhL4d6l47ub3TtTl/s64i3KImHzll27hz/dr1jTbO9tsneWHfH3aNRvIb2xu4LuJ7fUV+a3ux95f7rL/8TU08S7HVBK2h5+fgZoWmI8F/Jc3W/wCZ98jJ/wB84b/7Guf8W/B+28JGDU9FjN1YTAZB5lTP3fmrsJ9ev2T/AImE6Tyj5c4xmtafxXHYaHH5kcc4mRkMMu7pXbRnWc7p3O2NFfFc8IvLC2RsrdrGCP8AVkfNWZeW+CPs9wGGORj7rVo6rbC4v7iVCUDu3y+g/hpdN0oIkpcls9DjivbTclZnlVZe9YzLCa7tPNicM0UnzHnrXc+FtSTc7yOGSMLw38Ncjdo0wYof3i7l2VHZXJX97DLtU9f9r+9XO59BKTtY9ivPH17e+HzaPbR/YgfKBkhX7p/z96vNNX8M+bI7wHbH/rQf4mbrWtpvjCIpb2R/e5JzvGVUba6C4gguNLlkgfeQPNx/FxXI3ODvExjJxdjyq28f/wBh3yW+oJIqD5d7DK02+8Xm8vo3gfZGH3FcffFd5a6Ho2sS7NXsobgfdOa4fxT8LpdHeSXTJJZbORv3YySybfr/ALNezhK0ZpKWjOunOMlZml4u8baZqOg6Z5FgYNYtS4e5ThXUhdv16fh8396uUsPGGqvqMUYuTOWwvl42/wDfNQPDHJZyxXkJeXZtRt7BgQ1YxefT7iO4iz5kXzAivVcYtWN1GNrHq+mXR1BHjuSfMQ7gv90/7VVvHCI/hu4KOftBfb8hxXGaJr9+2479qfef/bq9c63Hqtm4kOw53Y/havPnSSlcwlFJ3Rp+FdTuNOhGJNgKKpDfw13GmeKrSDUrZ7hBKueVUbvl/iNeXabc+a0kBjLjAwy/drStZpIrnEkcvB3ZI6CuOpFyMeW7dz0zxh42kt9WD6JplxqWnHH73yyWB/u7dvFbkeqWzeHh9ukjtw7byk3DIcfd/wB6uR8O+J7vRJl+xyFXU7vm5xVfxbq934vv7e4vZN5UbQqDC/3c7RXG5OTUHoi1JJpNaHW2gje2e/sgs6RH72flrhvEOqf2leG4uTuCnpTdNuV0S5DoZETYyFCWwf8AgNE0un3c89teAwZTd8ydc1CpKEvdM04uV0Z+reIJ9RW2Inkbyk2Judiqr6VqSpLB4N+2pEzyu+wyp2XY38P+fu1g3WjgXe+A7k+7itiwmubOzkti5a3PzYb+9Xt+6oI624tIg0TwLb6lpsMtw+6WTpIXrp9D0S28N7iHG/7u6sDStVubK3kBb5JPm2kfcb/ZpZr43hXzX3H7w3V5VWc27I5ql27I9E0uUxy/bMsrjo2Ko33if+zZjJndIT/wKsHRPHEejWtzaXaGeTG6LZ2rzfXvFt7cPcFIj5kz/fc/cX/droo4ZvWZaou1mexrrMGr6e0ltLIlwh+ftx/F/wDtVUTxEmxwZchT1zuryWw1K5u7CSKeVosna6rxvFaEb3a22yP5g38X+zWn1WPMaKikr3Oxv9Wg1fUpdPnk/wBHMfMgPy5xuxUtjeQWk0Fmk+0lPkRT8xrnodPS42Pv2uRz71FqVvd6Pf6fqZTdb2rs5Ucsww1VPDRlFpB7PmVke42Dh7KOQ7WPpVBrvz77L5wP7vHH8NQarrtn4e8AxambiNZZY18lA6neX5/D5dtYvh/Vj4i037SJ/mxzyv8AwGvma2HquL00OVQlBXLfi9nfRLlEleCUD9y4H8X+1XnE2paukEctpqM0UmNxaF2Rc16/d241TwfKiCNljk2ksfmJx/F+DVzGm6DBNbeRPbbvn++laYCLw61WpsuWKu9zpPhF+0z4w8G+bH4j365ockaxGInLqv3d3PX/AL6rofht8c9G1WTXdLuLZotHupGWBGdSyn029q821vSY9I1WE+VJFaOVQOR8p/yaoXXgCLwdf3CRobiC/f7RuxnrtO3dXuKdDEXhJamsZwasz3y1c6uBFENxJ2ivlL42avbP4x1DTrTc6RyH/V/cU52/+y/53V9R/B62le5tDKS4P39v3elfGHi28ik+JHiC0IdpDfXDhzxuXzW+7XVg8EqLcjqhGKVzAukLp86Hj+dT6nr1zq8Onx3DyMLJPJjGf+A/N/6D/wABq/qVqIUkiL7ZR0x/6DWC5ey8uRx5uD93HWvXTMmru7NyysC0YRgVP90962tSu9Us7CPQZ829pbP5ojTjcz/Nlv8Avquh8O6DZ+IfCukX+ipcaj4kl877Ro8G12iRWbaf4SG2qvy8/wB6uWtkOuRm5jEvngtvWU/MqqduK02dxp2Ol+BvwZ1X46ePYvC2lXcWnSCNrrznQl4tn3ivzf5+avWfGfxZ+J3g208P/AzUNWhs/Dt3Ktol/ZopFxDJLsJ3d13bvl+U/wB6qHwllTwJo+heIfD+syaX4316dtJkjUoVhhZ9u5V28btq/N/tNt/2foP9qf8AYp0rQvh1oN3ZeKtW1Hx80sNvpNrlQryl1JKIF3gD13dStaQdm2OKUnzM+afjx4Dv/Aup2Hho+KIvEukaSElhmt41Dxh1b926jd8y7Vb5v4WWuQ1MaeNL0+5tJROkhCTebgojN90rWx8PfDviz4TfHXw/4b+IOj3unSajIlqRqQyssc3yZVj/AA/Mf4vlbd/dr7ivP2PPg74W8NeLNRg1nzdMfTmWYO+8W0/8Lo2fvf7LZ52/do5VK7e4Vb3sj4B8VeDtR8N+Ijp+skLPbRpLCsZ/cyp/eRvlJ/utWNrd4fPtvMw8kY3B+vHRVr1D41NHrfwt+HGtWEkcslok9rdT5+bywVRPm/i+7/6FXmHhLS9I143seq3ps7dY2eC5iBf95n7u3+7jdXJUjy6sdtNS54P8Z634C8Q2Wv6WjTvDIsuz7+F/3e1fRPxQ+OVh8afDo1/T7e40PXIwtpqMcMmxb+PZ8oZR1X5R97/9XzT4S1u58PeILTy/LlgE2wpKm+KRP7rf7Lf+y16j8QDZ6vqMV5pdt/ZZaBDNCvCb/wC9x1GNtTKq4JIi9tiz4Dt59T8PeI7+70J7qOxtVVN5+Yjft3bfpub/AHVas6a8k8O6iItMF14ejkC4eK4Y+b/tL833f/Zqi0LW/FI0+fT9LK3tox33UaAb2Hr61ZfTb/V9Klu3EcshPKucuVH8NeTLmpTdS+pk0k3J7nrnhPwR4Y8VfBy98Qa5rszeLBc7LTN2f3se5fmZfvfd3L/s1ofDnxVe/Duy1G00S8liSX553T72F/hVv8/eryP4f21y7pp0aXXmSuXaFBlf9r6LXskPhi60nzJRbGCCRNj7h8nI+aitjZJJjU5SWpxHiTxTJ4n1m5kdyxkPKk5Zv95q4e402TSr0CN/v/MGB+b6NWtrdjH4e16eaK7DzyfMYSfl/wA/dqjdXkl/5E/8a/N8n3TXk1p1KlqjZzTjKWpf+wTXNv58ZKCI7iy+tbeiSPe2dxb6hOJXG1cZ7fxbf/HaybbXbDSLYf2g8kUczqu9fuq3+1Xb2Xh/RPCt5b3cwa9vbs/IM5QZX5f++q8uripUFzJakRhN6M2PGuvax4qt0t7KzdNIhsUSdXm2JlP7qj+H7v8A3zXKT+EX8E6HoHiBBFqXhLU7iFJ7Jn+eFyWLKvy/ccL/AOPV09/4tksrS7EdsXQhldE2pu/2faqmrQR6rpMujiVltpgrQwrx5Rx/d+7uX+9XXgc3d17SNjSLalysm8c2VoZri58L+G7vTvD8sKt5roSpfOG2t6fdryjxbqUT29vZI4a5uD5SM3O3sxX/AHd33q9K+FvxMvdeS/8ACWsXJiudLHlRukabJIuv13N/vVg+DvBNp4q+LtudfgMXh+VZ5fOifHlRgNt/4Fn5v++q9n6vCdV1Xszr5OXcZ9v+INr8KLjwX4c0y6v/AA4Xaa++xwF3X51bLL1+8v8An+HoPhZ/wr/Ufhx4puNbEkWsJZItiqSOWmmXfuXZ93b/AKr73+1XrX7NPiDQ9HPijQ/7cf7FdmZEvs/PJGNyo656Nj5l/wBqvH5/B954I8Y/8I5p6JrNndzM1rPB9/GfvMvb73/sterKoowaYqaurM4uyF7Iskdhb3Mty3zNDbje/wDeZdor0HTvhtb+CPDWnXmshZNQ1Eu5h35a3Rh8p3ev+f4a6iHwzZfDXWbTVdbMDzzfK9q0mx0Rvvb/AOEVhfFTW9E17xXdyaHqq6jBcyKuzfnyU2LtX/gO1q8iNK6lUsDpO90eWatpXiHW7O4CeSuiaeHe3mmON+77o3D8lrtNC+GFvonw5jSW5jbVZrpnurZt21m2/Lv/ANldv/j3+9Vyw0xL3SZdPnnMVvMGaPY33SB8tJq2ux/8IxbX7ExS+WtrcKowu8fdkX/eVf8AvqoqwqTp80CvZtq5Y17RLDQfDt9q8pF5eSIRDBAcIj4+X9a+dfGFrqF9c21zeCCJw+9I45d7J/wH1216nH4zs7MS+bcG6t5IXhKuM7Ce6+pryfVdk1+REjLGH4JOWA/+KrXDVJxj7y1Odzmm2JcSI+whN3G35qp6lqRtIEAJ/enaVX7rVsazYR6f9yeNohHvRkPeuTvHvPEVnmzTeloN0wj/AIV9WrsgrvmYoLW7K93qKWy73BzJ0/2TWadU8nDmUrzu3f3f92iae2n0iPJP2iM/X5axj5amRyF4+Z3b0rvjBNXOlJHpFq9xDD5SSny5grEZ696s6eyC8uI0O6S2Cs64x97tVPS9MudAh338kNxFc26XVu0RO5QW6N7/AC0W8xuZDcIPIlmHIX+H2rKo3HRHNKTTLmvj7ZYEIdufm+Ss77ITDA8QKbhyM5x/vVtaVp8t99rQEk2yb5PZf4amt47Y6YLnzQ0pcqY0+8i+tZpu2oKVjOhs5PLAkHUbs47V0ugXWhaXo3iDT7jQ4rp9Ut1hhkk5a3f5vnXP/fW7+9WXJeGZyMDZ2UCp79BbxwEAKSn/AI9WaqofMuppeHvAD+M9YuNMsLxLWe3t/OR5RncVKrhv++q53WNDOj38gvII/t9qfKnaHlGUN/e7/wDstbHhjxneeHLwz2kYaVhtc1c8MeJ/7Fubi/nP73zi+3Zvz83931prmauioPRtHP6NmXVXj4aOb5UUdjTfEfhy71IT20yCKAHncfm/2q6bxHqWllJNV8rZeSPvjVBhh/vLVjVLkvsklO7cOV6stTzyjrYyjNxZ5xdW1zolrPE489MrsdOdw/hrfu/hzqmk2+mahEUutMv02CVExsm25ZG/75b5v9mrsT+c7JJAGT0r0HwJdvrIjj1CC4l0bR5lQiMDjzFZl+vKn/vmn7XnjcpS53ZHl/iLwxqfhyzsri7stttef6mbep/h+b5f71cydN+3XEcaDnPUHp717R458UnxPpFtZCJPLt5pMSCPG/8AhXbXnPgvTYNS8aRaZczpAPmZ5l+m7H+f71ccK2jvuDbgrMxtMSLRLfdeXcvmgtgN3/u1sSeLdV8QaV/ZemeHIJ7afFrJc2yAPKd3yj3bdWr4i8EQeKtV/s7TJUZ5fuSk42fe3bq830i7vPDF/HHYXBQ28m7J5UOrfxL/AHlNehhpRmrs0g01d7jm8KXcet6nol1pV+l5YPie2hieR0/2+P4Pund/FWhodqbXVhb6Pci5uYfuI77G/vN16f8AAq9m8BXP9mfDrxN8QdX1dbrxRrB+yGOSMDaE2rjavdk/75+X/arlvHWj6H8a11fxH4G04aWNE06H7VAz7JXwWyW/vldv3m/8e/h6p3Sutik2ldHJ3MMCalcz+QsE8r+bJGPXrTx4r1m9vAksr+QNybRgKyldv3ax9Ms5VVHl3NK396tlUttPnQ3LpsD8tUR5m7kpyvdnL6to95eapI9uAruVXce4rV097zQdIvLQRx/aLrah3p8w5/hbs1aVr4kKTSSpGMwuWRAM8V2HxI+Hmp+FfCXhLxTeuEk1kfa7W3hfOUXbu3fL95dy1tJtqxrJuSsZcHxH8Vy+HYNH1PWLnTtKsyZYbdDsIYBv4h82e1Z/hbWdRsr+/t7sXEF/JuWaG6DB1Rx/dK/xLz/49VDR5IPFXivToNXcWVldzMksh4VBtbd/sj/0Grk+vX/iHU5bnVcT3EKC1jmhOEMSbtjL6Ljnb/tUuZ8rbI+FaHo/g+x+Hnh/TdYGsaOuraxc7HsLqU/ND+6UbPvdFfdt/vfxbf4WfFex8H3/AMUJ9Y8KXIt7N7WJZ7YQ7IhMExuT04X7v97/AHq42zis7/Tb2ye0ln1BvLexuU+X7O6lt/O7cNy7aztKeJrpLy4jeUGPZJDnDBvQ/jWV6clzNC5YtXZFbeNTZ6abSd2ilEj/ACMW8nZu+XavZttY+oaofEXiA6xe3C3E80IiRc/dQVX1fQLxYZrhAJerRpWHZ6XJCwSTzElkO0bz8q1pGatY1i1FHSM5M4jiIbJ27VPy1ZvLIHZc27mePH75G+8Nv93FcfppOm38sEru3Pb5crXRyebZ6PPJbThTN/CPvf71TomJKwaJJFLNcSSOVAf/AFjD/P3a1Yrm3hv0iS8SXeNw2P8AfX1rq/hN40PgKGS4t7OK6vJYHhdZh8u1x/8AFc/LWR4EW08JaxFqEBi1S8+dP3ifLHub5dqjvVTd0Nu6siIo6IQXKjO6o7eOG4aU3LnyIx93rvNVtfubhtau7QxsjxzMj7Pu9fmxWzH4fntrp7fUbebS7yEKXs7xGjl2ldynafbmpjQsuZkRSiZzyvcokccmyAHnZz8te2381gfhbYaYsNzdeIJpIfJtoH/dY3fKXX7pLK33fmbd8teSXd5Zrh4Iwkv3Tt+61angvxrd6frCPbSFbmH54DjO1vu//Y0p6odSTUdDe8R65/avgm00xoPtH2G682N1T5oUz89Z/h3VDY3yHzFa3xtCH727/e/76qhrseo6cZbyfMQuS7vGEVG3Mdx+Ucf8Bp7vaxWEVxFHuk2fvX9W/h/8drz6kU0kjk5mfXXwhfw98TdFj8GXFjYT6k1xK9vqF0fLdMrnZvCEjayr65rofF3wfln/AGjPAPhrxpqMGo2K2EaQT26eX8qebsRh/vrj3/8AQfj3wf4t1HT9cSezeSE7NyLkbcj736V6O/jzxLqvifT9X1PUzPPayBo3mOJUVeVCtXpUJxjFK51QndWZ+iNh8ILHTfEXiK5hvJUm8QAfb7dI1EUsIGzHI67ePlx978a6yPwTpdnpVvpEFpHFp0drJaxwov3UZlLcnucDn15rzL4U/H228ReFre/8QWs+n2BlNtDrEwzE0g/gYjo3v/FXV6P8RdMbVNavLy5aKzsYVl+2M5MTo7YRgv8AwGutRUSrJ7no8jxWkOXZY0Xj0FeO/F/4A6Z8alZ2lbRZmTyZbpINz3Kb1ba65XgFeDXWaV4h1PWZ5NXi0+K90Jl3WTLKA+O7459637zxBLZX0dtJDBEDAZ2eS42hQO33aG1FXNNJKx8WftJfDnw/8JfhP4H1fQrKPTfEVhqS2kl1ACHm8vfvdvU70U7vevmD4l/FW/8AGl/FPqF7Nf3JjfEkz5ZM7d30+6v/AHzX3jN8VfAPxE0zUtE8UX1vYQafrT3hNxIpXBZmAQ/3vnK9O5r4o/bV+J3hLx38W4LfwbBBBa2mnLYvPDGEWRwxYdPZtv8Ae/8AHaSlzpuL1RmqSg7ol8NftA6vY/Cd/AEFwbKMOjJNbswfZ8u5f+BN/wB8/dql4J+EHiT4nfaj4Y8PX15bXk587Uooj5UbMPn+foGx/tfxVy/wm+Bni/4s6rZWOjac00jRu51G4dUX5Byu7/x3/gVfqV8GfEHhTQPAHhfQdKb7NHFElkYhERtuNuXV/wDbZtx/GspTnUXLBlXVrHlOt/sm6P4f+DB0/wAJaXDY6lbWCvdpOC8l4Qocr1wrhhlWxnK4+UV5p4Y/aSgt/ifpOviwWGSTT0stRaIDc7xjBfB4XP8Avfyr74baAc4xjnNflhr/AIcn1r4neIfDXgeMsJdZktI77Z5kVvC83lo7P2HzKu5v71bwuopPYPZLcb+0T8V/Efxt8RW9m7Ovh+zkLp5jKqttLf3fx+avrT9npX139n2TRvDieZrjRNDcXl2rCFWPC7W/2UCgbenWvl3SPgf4m+Gd7r2heLLuyvprSFJ0treYt5yOWztYqpb/AHfvf+y/oF8GNQ0jUvh3of8AYwigghtEi8mP+DHr79T/AMCpcumu5D96SRS+G/w9m8NeEE/4SiSK+1mOR7h79zvkiwBt2O3IwFq14Ms7e28Fah4h11YjdarG95qFw6DmMDCL/uhFGBU/xI1u5R9J8N2kbfa9elaDzkP3IkwZT/3wf51meL9PXx/Ing7TZHg0O1wmqywHbhBwkKn/AIDz7VV9LGqVj80J3vdCuL3S/sksEnnu7s/DYZ22/wDoNafw08V3dvrkFzP5kttYzq0aShdzujKV6flXpf7Q/wAB73w78QtIsfD0t1eaffn5XQ+c6y9NjP0/h+7VH4ffCsXmg68NKghe/trV7vddAosu07flbu2Vala4pSsez/sok654x8U+MZoN2pSRzAJIP9U3y7R+SkV1HxfWbx61iNGY2pjRm8Q2sPLqkbo6Eep++a8o8O33i3w54V1T4kfY7ZdAu3FprGjxhhuXYo3qv/Avm/4F/wABwfC+tXekvba2dQ1L+zpHmYQgb2Yfcb/x1VouyVrsdv8Atmafpd14T+G8DGdo7y2fLLKxGxIkKkBuOpz/APrr5CtZ5bT/AEYl50t/mG/lVzXpXx5/aFt/GVto9snlPHodobaDYfl52/l8qqv3q8M0mXXPF3iOytLaIeVcnaHZPlUdWPFZzjbqaK63NrxDqsd/bx21vbR/aVfdlfvc/L970rovCvgmWbxJBBaSR3oAWISv8ilzt2/8Bz/F/dWse20SKLXiIp/tUah0yB1/uttrsfAf2mLX0QvK08RXET8Y2c/N/wB81KqJOxEnpZHqHxG+FB8AeNgINUmvHk06C5kmIw32n5t6pjovyqdvP3q8v1ubUtc8SX4sPMur8273UkhPzIEXc3T+L73yrX0b8UPiRYazpmmXl5B/okdxbXF1NH94MqYcL/8AE1g+BdX0OT4pa34juIoG0/VX8lCfurHtUfyzXHWblJpIhRlY8c8Hu82jWF0DLOYH3zSOG+dQfm/4D2r6FvPjFLNDeanZz+RII0tYbcR5bHl4aTcOm3/vqvOr650/wrqWv+H7aCK40/7c628i/eWPdu2f+hVq23h2PXdEuY9KSNFkRmkhtiBLwvX5u9eJDHqhVcZI2ox7mF4k8J/atK1Tfe2zzwl5YAA3+ko3zMG/8eryDxa154P0L7XoVsZ7dykVxYMM/ebqP97/AGq9JuPERFzJZy2+yCIfuw5y0yfdz/30rVjeKNJ1Oz0h721tJGt5BuSUr8mzPzbj935fmrrlmCTTRUpqzsc1oF34t8feHtXuo7a20i20uNMW95IUlJbjcqv/ALrf738K1S8KAapqEtv4o1C6/d/KZYTj5l+6N237tO8Sa1HfeG/C40xwl7Elyt+XRg0xyvlbm7r8rfN/tVkzSI1iDE5eYgtIT611vEucFrucE5trQg8R39p/as/9nSSfYh8o877zf7X3ap2t5bS3CRfO8EgLgoOn+0tanw2+Hmp/F3x1ZaFaI6WRm/0q6zs2KOWCt643f3q7H4j+D7fwr4svbKLSr/TtKuSz6VNfwmNZUCrvCsfvhS3yt6MtJ0tLmUI62PPjavp/lzXFzGu48dlasi/vLu3uZZIsOMbh/tVeX/iazSkA+Xa5U5X9V9qp2du2rtLAX8jGcNj5mrzJ0tdByp6l7TLm5uorcyXIdwNz8Vev7yzuknivfLeAIzCUJ8yPtrImns9KQWkR5ALF8Y2/3t1c5b659sRwU3WanbvY/f8A/sf/AEKtKOGlfmehvGnZXZJLrl3c2I+yWxtbY/6u7xhn9+aj05ba2vLfz32iQ7Xyfmb/AHa6DT9SstRl/ehEROiN901ck0TQr5U+cxTjod+VroniHTXLYJVvsjv7MjUCe0DqCfnU8rVOfS5Z94eDaSOP/iq1rdLyzJSKMzxH5g6HpSJ4gEEeyRAzDdgSj51P95WrhVV3uefdtnByeFZ5rk23l7oidsjfw4z81fQfg/RvCWj+F7e4k0ezS5tsv53l5dm/h+leSf8ACYGwunkKRTxSP/q5B/7MK1dN8a2VzLdwPFJAksbtGmd+xv4f8K6HKUmXGk5vU9s1O48LfELwHbPqNzbaJe2xby3tyg3j/aXuPu/981yWneG49uzw1rML3SndIswYK8Xqr9P+A14Z9h1UDzJcy26nzTsGFVv9mrWo+LdiQCwjZCE3FZ+OfwrkrcjVr6ifInZnpGva2mi3pN7ajUs/JMVk3qwH93/ZrsPCvxL0iWwT7NFLgIWNrv3rsb7wb0ryb4d+IX1jW/Klg+1AmOKZMb9m49V99v8ADXp954Fi02PUJ7e5S3SaMJJbgD58Fto/8erzIxcZc0tTGMk5WPI7i5g0/wASayAUFo1wZYUX7y7vmpPEGpSmWS/SX7LLKVZ2xhX+X+Kuvfwjp41CN4kF/ekbkhi5Zm/u1l6po8cMKf8ACQWYs7nO77Lcpjb/AHflrqpz53sdMLbDPDfhCOZIr+81CSISJvjhiT7y/wC23/xNaGom3s28qOXzdg6v96s+28eaY80tpB5k9xu27gmFT29qxPEF1aaxeR/Y7grcRhvMTON1aTpyc1GQ40ryszcubCy8V6b9mcxPFIOWbcmGDfKGb+9/9jWdP8N08PbNs8M8cg3FUBLf8CaoPC0MuuWcsFpcqyhNwA/v1av08R6BZSfaI7m9ii+Z/JBLL/d+tZSTpysmZuHK2i5b+D9HsdIjRBNLJGOWuJt7E/7PpUvlW+mrDAhKg5wg/hqt4T1jUNRhtzd6fJFHLt3k9V/4DTPiJ4msPD2owRwTrKQD142/4n/7GuqHNNqLBXZpnWdPh04iATLdg/emGMNTdB1S0uJ0e9u/KTY29wmWZq4J/FDaq/mXB4A4wFH/AOusT7f9mMrgnZ6ZzWlahyxsOWh65ceLbOOz1HTreCO6MpXZe4wyYbPy5o8B+JI4re/t9Tnkt7KSYSjAy2V7V5lazSeYJ3O4Y3VavfEFpNbuQ5iP3Sqiuf2KqWgkEY87PVfEPxAs73yLLRrVbcg/PcOcu4X71SeHtSf7S0kZCyY/4FXjOiXaWl5A8DytFvZt7V1WleKjpuujyCH8uRkHdX3K3/xVbSwaTTgtDqVB7o9V1W6FyHfZuP3v92uWWaeSOWSR9kAfavvVC/8AE/2iYJbngj5m/wBr0qC/1Ly7dUeQthOP9n2rhqQ1bOCblfUj1DxRbW5e2SJWnHfqyH/d/vVHo94PtkSSzmfI3O2MKprCs5R9skd4trj+9/EtLqj+VZy3MEhifeFwv/stZLXoStD0S8t5bC/8ouyFk3DaSFK/7tPjgis0NzclVQfMhf8Ai9qy/h1NceJ4L3UNUl22WmQjLscM7/MFT/x1fmqLxDrpeJJDjAHyIO1d0Y8t7HqUpukuZmxDdQalLI8pfDdAnYVCmhRtGfKkWWMfLtY5Yf7y159baxcJMj+YVPfH3a9Hi3Wun2l/HcnzZY95hCDbt/2s15Vb2t7nJObm7mfqTR2bDAjj2j/vqq8OZm8wIMGqeriXXhHPBG8T9x7VJpb3m37NBEsuerk9KzjOcrXJVzWhaOPTy8km2QPgKB97/a/3azhcPKkr2kf2hjuX5BljW5oPhy01nS9Xk1O8ktbixdFCQkGJ1Zf4vX5uKVtRsPAt/bCO23xyR718jsvr/vV69OOmqNm7rU5WGYWqhL+KW1vANxgkGxgavS3MMFtbXFlK0skibpo242NnpV/xVqWiamtzqsCNLq8o3fvjksoGFrjNMnvBClxOggjY8Q9Was6lDXmehi6dveZ0yXs87g+WkR/uA5rSsfHNwyJa3GZXiTaksxyyr/d3f/FVl21g15o73ZR4COm/jNYVta3bQyScu4+Ygj7tTTcLOzFonoeh+IIILFrS4jvI54r6BZfKR84xw1PsLXSr2xEEc8kU5+XJcBUb/ary61uHLO4HlOey966/TdT0+3tow4kScpufcMqv/wBlXDXck7wDnTdmilbXj+TKl3iC7ifY+z7pot384BGHU7hgdar6rqVpNqP2Syty/mhmL7CGP/Aa0L+x8S6BDbg6MFkPzQpMULPj5vuhs4r0aUOaCk3Y3VO6umcj8RPDtxo6J41sxDFLaOkTwlcLL93lf9quk8Pa3H4zmGuyHbFINqIp+VD/AHW9+Ky9T1/xv4iSe3u/B66jp8r7vLtrd0RD935sf+hbq53wPqtzYa+9lHaC1kuZ2byByvy8szf+O/8AAq9SNJ1ILW7R6HKuWzZ9JTWf9ieFdA1RDIrzB1MsfG0/Nt/WuKubGcvFq8mZ7BJNieYcbi3Le/8ADXpX2uDXfhpeaJOQXUpcJu4YAfM23/vnH/Aq8t1y8+36UPLl227SBIE67ixx2rejGUU29jRx91HMXXiVLDWL+/ID3dy6xQWyc7EPbb9f4qe2h3OoHz7ku7yHgSDGwf1r0SWzi8B6cP8AiQWjahGP3946K771/u/ex/urVDQV1Hxzrscks8Vhp8UBlmx87n+6q15GLzCabUNEcc6rgrFO88HSWGjWd5bXEc8G/aUAO6Nv4t3+9WPrGoy2lsUjAaSTavzn7vzfNtrp7nwXHfyyfZLtvtB+Xz2+8o/+xqPUvh9Z2WyA6pNqO4DMrBQyH/YryPrKnrLcwUrq7OMhWLTNTt78pG48t98cwyrE1WsLC+1XxEstv+4EnQsCIlH93d/E1eg6p8OLPUdNA+0TW4+7HNJyuf8Aarf0Pwpe+C/AiWmqC1uPtchuEuIZMqi/d288/wB3/wAerqjjFCNluaqV42SPI9U8E6p401h7OyijSTCkzPJsU7fvbm2/dqXXPCk/hoHT4LiG8uISnnPEGRfVht+au2S//sW8e2toJJ725DvC7HCJ/vNWB4ntZdHmjln1CO81CZPNnaH7qH+7u9alVqknzCSvqzh7h8cvuWT+OLOcV1fh7W7fSJIrh7e2vRGGzDPHvRsj+JatWF1pOyMvbJKJByz/AMf+FYN4baGZIJYBhX3AB2GRn7rV20qs5NJjjJXsxNP0rTwstwIpFy7PszsT72fmpNb0mzltkmsrbaRh/OiGGXH/ALLV+z8ULbaleT29lE9sX2RwyEfMDwx9mqPV9a0xc2tnE1qmFR4M/L/313r0uacHfoHtLPQ2PCvxGkv9Bu9LubaBrkhVSaZPmXn+H/P96spPB2r6rbahJp2jvcRWMbXc7qUjRFG4seW/2W+7WfbeH0u9QFtO/wBjiuiqpNN/B/tcdVrsrHxlf+Ar/wAUeFzeR6o4tzaO6Z2TI8e5H+997Dbf4tvzV6kJKqlJHQmpK6OS0SZL+5dDL5Eew5fFfdfwo8W+F/BnhJ/CuiaZbeItd1pBFb332Xy4pXddpMrsvKK2W+XP8S8ba+Q/gN4C1XWdIvLmKOGK0toy11NMfm9NqL/n7tfoBaQaZNefDS6fw/c6Z4c0a0e4jlYKC7kAJwrbiARv9933a61HW5lq27HwB8QPB+r+D/ibqfgq7vf7WitZkRLpj5aJlMqNv/Aq/S/4J/Cuw8JfC/S9NubC3trqS2zcvbjG7Odu7+8QuOuea8l+JnwDm1KLUfFkjwXulX+pRardW1suZoY1+UFT0f5D8w4r3L4WXdzffD6zma5RoJ1cRO4O6NdxUA+vStHHYmMPfuyH4DaS+neCFkc8XM8kqIOijcRxXkH7TWgT23xk8GaxaSGKS5h8rKNht8Um5T/4+v8A3zX0B4Qtl0nwtb2rSRmXTg8UnlnK8HP8tpr5d/aj8b6pd+LPBGoWVssVhJ5y2E0x/wBc29VJYdg3y7frVXOhqyPoT4u+CbrxX4fh/sx/J8QWjLLBcxja3H3ufT2r86Pif4W1H4nfHwWGoXbalewzRWtw9ziNUI+V/l6AfL97/er71ufE3xBuvBI8WMdM0OGxtHu3sWzObhFXcd7fw8L25r5q+BHgq6+MHxB8V+L7yawsUlO8JdZA3ncFKnvtCtu/36m2tyZarQ7T4p/sz+F/DGmaFrGkWt1Za080DLoMbKbd3+Uy4UDjGDnaf513/wAVfiR4b8OfD2z8Mak8/hi11i0ltkEieY8SgKPmVdxAOf7vOG+tcp49/Z/8b+M/seqw6nJNeZ2FPtjqsqdnVm2lB/sn/ZxVrxf8G/Cngr4bw65r2nHxF4ptJI1EWp3Lu07lwvkom75lUHP3eQuelVq0jOMFA4LR/EWiaBYeH/C2jz6d41soRNLM4geF4lbcfnbf93L+33a9o1y81TS7Dwt4dvPC82r6iZ4bjfOnnHy4vvMG3Nh1yx+X7u7355j4e/ssPql1qmteIdSuNDl1Ntx0XRiiLbxfwo7Mrf8AfOO35b3izxVpf7NtsdR1S8m1+W7gkh0p533uiJt+R2x3yPm7hcdqlx5XZDgmm2fOXxm8G+I/GHxyfRhp5vbdLtotNMx2Lltu75um1Srf981rfFjSfGvw6s9Ms2v7Ozs4oRY3B02Yhjnc+11P97c3/wBjSa5b61f6FpnxI1jxLJYXEureaLSFMPaK55dfm5P3W2/3dtee/HzWbPTfEP2jSNZn8VXOpB5p5ZY/LdCNvysoVf7393+GuKsmk5LQioklczb/AOHRuPgfreo/8JhNazrcIsOh7yFlXf8AKG9d23Py/d2ru9vG9Ks7zNyYrfzbx0DpET8yV2aL4k1Oygn1zU7m1tLa0eay09bJ3Z+M/wAC9Puru3H/AIDUHwia3ttM1HUNTt5E1S7QNC8n8A3tuVazpTujLns7I17P4Q+PPjB4Y0zWLcwalaaTBLviSVYfsYx8+5Sq9k9TS/An4Z+AvE/iR7TXPFFz4ftxA9wPss6pudRu+Zirdt3/AHzX01qvxUkT9lbW9P0Hw3qFveLbPBPqFrBst8N96Uyf3tp6f5HxXDoNxoPhiC8+1wq4wuwcvn/d9K71odSutyfxF4o/tjWNb0601u5ayknlsob8P5f2qLONzJ/dZa9e+HXwh8Ha18RbTwfZ6veRaPFA0s9/buheWTavyq/T+L5vl/2aqfBH9jtvjnqbzvr1rodpZxeaDaQb3kdv4sbl+X7tdLd/B/xd8B/Gy2l7IJ9PvGW30/VYgAN7H5eR935Vb/vmmld6GVS0lqbH7XfwEPwV8I+HtR8N63q+sGKSRXsb798qRhVLOuFwi9FP++K+SNx1+Szu4Iz8w3nkBg38StX7AePdO1Kz8D6tqt1qdpKlpo828TWZLbfLy+19/BbavOD0r86f2bPCnwqvrHXLnxneTLqEcEjwR73ER+9tO0Nz/wB8/wC1/uk9VqawjZWR4rcs82qwDBXyTtQ12PhXRtD8Qa3cWl/r82gyhN0O4L5Un95Wb/7KuLtpQJJpHceV558nbnds3fL1rqL/AF3TLbSbgx2m+/LjyX/jVP4q81q75TBx1uVvEdjaafaxkahM8okZNyOQGC/dKr/tVTg1a8azt7Y3HmxxJtt4zzgdflrBX7Xqt4J7nzGbnbAnzqB/sr3/AIa7iwn8QeA30zUHsrnS7xk3w/2haum+Ife25+Uj7tEaLitybpOyLVvd2GlWdld3+jyXlvI+Q5n8vau7b8o27vvVT1t7FIru4srQ2doH3Rwj52/769aj8SeIZfFuuXN/cLFF5z+b5MCYRW/2V/WrmirbXF7BZ3YLJOPk2n+KuWpUlBcrNIJt+8UPDulHUkjx8sofeOfevU4vh7eXOn2Gp6lA+k20x2x3txb796L8vy+q15pOL/Qbm5jtHiRIn/1bDll3fw19K/CLx14c+JGjWOjeN5H+zaPZXD26Z7vt2/KOu0f987adKk6quiZ05Nnmvi/4gweBvB+seGz/AGVqMuqAQ29zbWOZf9rbn5h/wLpXIJ8SJ9P8Ja/oGheZdC5g8qRZ0wyMysG24ZgfvL83+yvy12vhb4UeI/jhrer3GlafHp2h2TZSZwURB22ttb/JrjvGNhYeG9Ti07Tb+PUi8JlnmhjwqPnbs3H+L5WpyXslZLUShynMS6hcQ+BbPR5RHYSk+bPfJHvuMNuLf8C3NXUX6aXoKR6PH4gOtwQQpm9tlX+L72z7y5281y1xHE+I7mV1LjAD85qRbOXTpYrzAe3I2lT93H3a1ptTXvmkEjofGfgzw14e1Dw9L4W8R6lrZubWS4uxegBoXXbtHC8r8zfxfw/erD+JPiS/8VJpFvPL5SWEeyN4T/Bn5lb/AHv/AGWm38Vy9oRGixSsA2c5X/dqh/wj8vlefeSlEjHKxD5dzf3qVRxgu5tKLiix4b8SXej34vrO7kinAKZQ4ytaOlPHrc9xd3Ykd5JnaR36u1cxaSQ2+/YPm+tbeheIE+ySWiEK5O7ynGGrw8TCUk2jldNyV2XPEDW9jD+6YPn5gPT/AGWrl7Z7mKSOd43UTPtC/wB1fWtrXra7WKN3jDwSfx/wtTdXls7vwS89tbyRaibqHyZlmymP4kP/AKFurlpycoWMKjaVjQn8P67q9iXsrPUJ4IhtY28DyJ6/eFM022eHw/PHtKyW52mKUEMh/utnvXU+CPEmq+F0kewv7mDzijyRiT5D935WXoayPiR4i1PxLqt/fypb28k8iSvsGEwi4VG/+Krowzi52T1CnJJXZiQ+BrfWLIGe4mgvG+ZJUf5f+BL/AHa57QdZ1DwHfyme7j8yMmIlRhf/AK26vQ5NK1vSvDGl6hPaR3kF3/qZLOTKqv8ADv8A4h/n/dr2L4Dfsy+Cfi3pusap4x1Ga3ubMebstplUIv8AuuDn/vn+L/ar6qhTmrubN4VW5WR8hfa9U1XXHu3tpHsrgj98Mybf95v8/dr3HUPglrOmeCL3xZZappereGLXGZ4HxMp9GTt/n5a0vg3+0X/wr3Utb0vT9Ls7+y+0OlkLm03s33gvzBV/ur97H/AazIPA/inxXrctlLb/AGxNQmN7dR2b/ukYtlUXHHzH+H/4mtKkVy7mrV9Wcdr+q/2SyAyHJG0An2qppGqvD9nfMrTueHlro/id4YfSryfSNQtJ7K4QsgWYrvjx93c3Q/7NcnqVq+nael5E8bxI6IUQ5f5jjcq183V0lZGUnpZHT6/4hufF/go2WovJeCxu90EUr/KOPmK1z2jEJbTyEFX2MpwPlq1NFeWNhecpFgb+R8prI0PVXfRL8eYGLptRv9pqXM5l3urMzrywF65dJZYkYbiiSEKQKj1YR2en2wg8x/k5dznNMtLgSWPlyDeCm3J+8tYE+tSzXIitjKsZKoR/D/3zXuULySubwSNLSojP5EUk5VJJFz87Cu28W6fH4a1Gz0a2kDyXW1UlmPy/7R3VzemaLHOBJdqeBvQrXZ+G9d0/XLmzt9X3tFG58t3GWRvWtpvR2LbvsYHiLwxceGJIItQlgeWSPf8A6NP5iMv95T/8V81XvDkOmWVpcylFWUjcCPvO3+1U/jH7BpWuXKX6PPLLyi4+Tb/s03WGE2iRW0ERtxKm3eyfMteNWmranHNt7FRdFjuvCt7qEkipJvwQ397Hb1+7isnwTe3NnevcR20d512RMcr93r9a0J9OeDRLTToLs4J3GV+Wxhh81WbPTrbw5qOn20F5FPJMn30/hb/arnUlONjGbsrsnufFEd54g0qSWwNuIpEinUZG/n5d3/jte7fHbxbo/iXwj4UGj6UYtUsyv2i5cKihP4kXHXd8p/4D/tVwWmfDnW/iT4ntILe4t3isEWZ/Of5nCn5VT/a+797+9Wr8S/7U0DS7bSr3SF0mS4mMsF3cpsdv7wzuwV/3a6qdKTj7sTFTja9ibwRqCX+vWUs7+U6Ha+3ltrfLlfX+Gv0z8BvCfCVgYLsXsIiG2Udvb8K+D/h6ngfTdFkk1izka9nRFt7mFwWQ/N95t3+1Xvc3xw0DwL8Mn0qz1JV1tgIYSxVlAY/e4b+7u/4FXtYZPks0ddBcq5me0eIZ2vvFdjZWzRZhRpJ4pGwJRxgfh/7NW1rviTT/AA1ZLc6lcR2sZIUAtyzeijvXlFn8RNI8FeGLa4vdniS6mjDLcwkO8x/u4wWXv1rzi4+JniDVfFsniPUdDistOtJFR7Wa4XfHGVx/qX5Lfxbtv/Aa6JXR1cx7V8dfEUdh8DfFWp2qi7R7FkTHRt5CZ/8AHs1+eHh6WW3tIjKNs6JtOK+0P2iPFGhW37M2uS6VPEkF6kKxQhl3A+YrYx/wA18UeD7tr+GMyuVwNxfrub1rCc3DYcp2R654J1/UfE0UPhoS3z2MsyPMkIJTB3f/ABK/LX3d4Y0e30LRbSztoRBGiD5MYwa8i/Zu+H9ho+inUlKTTH5Y/wDZ9/8APvXup4FdXtG4JMiMbvmYtFN3VG8iRIWZgqAZJJwAKg2uSiuc8T+MLPwtFEro11fXB229lDzLM3+HvXHa98YLO+1qDw34Uu7O/wBbucgTGT91D6n/AGz34q5ofwoXRNUfxBNql/qniAxkO88oMLn0VNvyiiNmZuetkWdN8J6h4kv49V8VFGCndbaUhzFD/v8A95v8+1d/jAqnpl/HqljDdRZCSLuweo9qu02yoqxzvh1Hh1DXY5H3S/bd+P8AYZF2/p/KsW28ZjVPGWsWcALQaUFhGB8r3DjoT+lYXxX8aeG/C11JJc6jeQ6sYcNBp135TMg7ue23dmvKvh/HZeFvDmn69oeuTa3rWp3iyyaJPMj7wXb8QduPmahO7IlKzse+eHEbQtcu7C8lHnXQFwjZOJD0bH+FdFJqIhvktpgIvMXMb7uGx1FecRfGm0sfE39k+KdGfw5eeQJY3nnSVWRmx95fdf0ruYNU0fxLZpLaXttdxodyPDKOD/Sm0OMk9ixLdxzatbRRSIxXeZOeenSuT+NmvDw/8Pb0iO5k+1uloBZjdKN5+Yqvc4zxVu90ay0u+lvI4QXB3edGM+S56tXDfE7QNf07RZ/FMPiG71A6cyTWtnCFdXbeB0xjqevtRYtM+fLr4o6X8MdbutP1jwjqGr2lrAzaPPr8JhuEX+LYpXj5m/h/8d7eJ/CXwp4u+I/jC8u9G8yDV5Hkm2TP5cq7mb+i/wB3/wAdr3ZPFmv/ABL8X2mteLrOx1TTbGOWK302W3xNG5+VmGE+98v+G2vXPhB8BL74Z+Jxr0d/aa3cXsTPJA6mLyBj5dj8+uOR6/Woa08zCTk5aHhPgb/hFl+JWv6B8UtMnvNRjVl+0wTuF3IvKttZcr/d/h/4DXn/AMaPGfhzQdc0uLwHqGqy29q7yxwXhG6B/lVtvbb/ALX+796vsH4o/su6T8XdX/tu/vZ9Cvo0K7dOCyHPJ3H5ASctXyL41/Z+1zQfHh0ZI77UrJY2zqT2TBYe/wA38O3au771Uk7XRdrq7NW6/bO8QaRoWhadZCxilg4uLkWu4n+6v93+v+12qt4O8Y+J/E+o6pez3umajLqMm+ewvQsdvKMbf9kZ/wDQv++q4Oy+H2gWfj270LVJWs0XCpqaW+9fpt3cfe+9XrHiX4JeG/hp8NX8QRXt3q93NcCKxVXYLMu75vl27uit/wDZVMnK6SRzubvpsekfAr4eXFx8QNniTQNBvoJPN3w29sk0NuMZT+HaPuMv/Aq1P2j/ANm/TfiV4p8P6X4ahs9BuI45Xu2gi8uLZjOSF4BXH/j6+la37NumK/wp1TX7VJLXV4432zRysgbZuOCN2COP4q9v+Gmuf8JX4VtdXn2vdXC7JW2gZI7VaTjc0STtY+XfGPw+n/Ze+C0F3pevX8t7qN1FFIJHBTcw7fLn7q9PasjxR+1v4nmXUCbSxlt3tmt7V3snCebj5uS3+0PXt8q13H7eTwf2X4GspN6wvezSEIeyKn8Pf/PrXzZ4lGyzGnRX/wDalpDloWKbPvbd3ynp92oe90dCjyo810u6uHG+8lLyKW3u/wDC3932WtC01a81N5II7C/uI414mtrdpFA/vcf3a9y/Zr+Dun/EDxar6hfRiK2+c2yqNzNj374r7Y1jwDpU+hS6RpzwaCGjwJbaBBJgd896dujJu2fAfhX4hJFZvotl4nh0kXUDb/t8biJm/u/l/F/DXnYtv7M8QXbi/sr+0MzLJ9mQ+UzE/Nt/76r2z4nRWX/CH2mmHw41/LpF19nOtwx7UdFdlUr77VX73+1/erxPSbC9fUdQsJ7a7ieF+bpYfl3dV6/71clR8k0yZLl1Z9b6H4s1D4U6bpGu+HYNM1LQ78JHJZaUWLSNsyzeXt+XkZ+X+9Xq2kfEvw/a6VF4kXw7qq3l7g3U/wBgcL82csz/AHMf59a+bvgj8ZNC+EHiOOyvbiXVNOliPzXVuI5raX/Z6/e/4DX2B4I+JOjeMdEhu7LVLZfMBZUlXawGfqM/hXck5Ruthdb3Kl/qvgnxnolz/ptipEbPvO2OWI46896+KdE+JKWlrd6XqOu6xZ2V3dF55bOTLuv3V2senG1WXj7tfU/jnSfha9zqU/iZU86RS8phmlEZ+mzFfnH4v1K01jxVqFtpfmwaEk7raFnPmsm5tteViJWlZ7BUtypo9B+IGm+G9SvbueO41XXkuiiJe6lG+6FenzErt/8AHf4qPEXhLwn4U8Py2ehaRJqN2hRri6e7Yo/y7mXyjuyvze1dd4e8f6h8IfBGo21pqKy28scS280bo67xuVtyn5vmG3/vivCbzxtNNJ5X2t3cnMjCPC7a5NF10MJaK7PRPEPiTQ/D1zYReEtRjtbl4dr2VlM+1H92PQ/7tXPCvh3XJ4Lm7i8L3fm3Loya1Zu+yLZ97dj/AHf4qn+HXjz4eeHvD13B4p8Hafql7IifZZ0tcO+7dv3Oi/7v/fVavw0+LF/omt3NlbXsVlpk0m+O0hHmRIh/g2v16V0U4OU1JsyTcneR9t6F4KsdW8O6NrWt6ncXVzb2amG4inaAW6lfmxsP3vVuvFeB/tV33hTwZokOqaLqEWpeI7xtiTmVJpoVQZz0/wB0Yaorz4+eOrS+a4S6tLHw5aY3Ne6cFjuGZSdoH3vX7uK+efiz8bdU+PfiefUJkhgt9Ki+z2sMMbBM7vndt3/oX+ytdlacacNzf2ijsiLVLjxX4ssItUm8TpPe3gMSWsdvnCL3Zh09fu7a5C28AaY2q/YtV1G7urkyeUUseXz6jK/d/wB6ur+E/wAQY/AF3/atwDcSDekcEJG5N3Hf/vqvefhFf+EPH+m3kVheLa+JZ52ee5m2faFAO9dqfedd391vvfNXHTgqnvA4OSTTPDNO+Det6trMGh6AlvZXF2D5P9vRvD5i/wCy2zaf+A1xfxG+H/iH4deIhoWuCOC5iw8zwvlJR6o3pXtHxh8e/Fm58TaBo89n9jEl2bjS3m8pPMKfLncNuP0+9WT8RvB3jDWPFgufiJcJb6obF2hjiIeIQ/N97HdjXQqEU0zCyirJ6n0R8Afgp8O/Fnwmh1W8sLLUZHRnuPOYOEwOMk9OK+bfGHhI+Kr2Ky8CeBJNOSKMpey26HY8mfurn+Jfm/2vmr2j4bada+HvhaZtX8BTXqrCEWazimTecfMxdOB83+flrjfgU0et6zqd1rPifWNGstJkW6+wxO5+Td8vT/aXG7b/AHf71dCjF3sdCjFrU9K/Zm8e6p8JrK58JeJfDd1BdsBdQRW6r5zK27d8hbn5gf4q8y/ap+LGm/EbxdbeD4I5/DGjqGa+uWh2yySf7S/3cj86l8S+I7bxj8ZtH1W8i1nQ45Z0X+1bu68tnhT5VdV2rj7q7vvL8v8AvVr/ALQnhP4T+FdFbxJJqcmo+JJZ0YRT3BnacZXfuULx8mfT5qJu8dB05a2jsfLd5bJol/cCz1catpiOqQ3OzDvx825T/dO6vavBl1p+uPpF3J4rOkS54i8tU8r/AGf938lrxjxrr2j63qpOj6SmkaeqIoRHYs5z/Fn/AIDWPqWs38l1kzm3U9PL4Ue1cU4JoJRV2dt8UrWDR/iDqkD662u2053veSJs39mT0O3/AGf9msKTxDZ3klvZW1nHcW/3XxJ8/wDtfwtir+iRRxRW93rc5uIIt00MccfnMr4ZVLfLj/gP8W2tDVte07xLd2cmn6dY6DFYI4dbS18lpmbby/8Au7f/AB5q4p0ZJNpnK7XsznL/AMPWkF5Bd2EuoJOT++hunUrj+HawVdor6p+B/wARPC/gbw5JJdpqq3koLOgwV27ty7W3f7K/981816zINKuLeQ3kN41x0jTdwF2/f/76Wvoz9nj9niw+MPhy/uNZ1/UIERwrW9hsRWB+qt/ErcVVCNSad9UaU3eNjo/gh8abeHWNVs/DmiC40uJvNt4b2JTcbT/dccnB3evy7aj+PPwfsPiZo7+JvD2n3z+KZLjzbqz+Y/725Oy1tzfsP6r4c1g33g/xm9kYvmgW8Vg/+6zJ/wChY/Cq9n4S8d6Nrsllrd3ey+KJEX7K8N6iRXFuG+dt3yltu7dt6/e+WvXcVKKRrFNI+YfBM17p+vyWFxAtlcRTGKe2mfyVK/N8q/721f8AvqvtHxF8MvBWk/Cuz1/TNLsrT93DObrd5jOD2yfvfMw/+tT/AIlxeB9K+HVu82gWsj2U0Mt/FJBsmX+98+PmZmIHB/irjvhR4DX45X91qF0+qaH4Zhb/AEKxhLsmf999w7f0rnlh472IcL7bl/xBoPxFutN0vVPAXhvTNLt4YHzNbToXuA20/NF/wH/e/wDQa808U/C7xD8LvBOq+KPEniS8tfEms7mSwtpNhmlJztZR/d67Vr7M8A+G7fw7YXWlrcfbIY3GxnbcxTtmvLviP8DNR+NXxJTVb7VfsnhzTNtvbRRA73ZeXYf8DyM/7NdlOKijZJ2sfM2g/tFr4f8Ah7J4etPD91Fr5ylxfQlncMG+Z2Xb/dX+9XI6r4+1X4mXUck+oQ2FvDHsS9NueN33vl6/w192eKPBXhrwF4J/sXSNItRqWoobK2PlL50ztwXd8ZIXdn8q8M+Iv7Go8P8AgbUNWHjK4W7i/wBIkheAJDkt9wfeOPmxSlSjJGlrqx5n4J8F/DTwpcx6prnj++vZyPNIgiba/wDs7NrVt/F/406J4p8CT6Rpl4INLucRO12gSVRuXjA+X5tuP/2ataD+yv4kh0KDWNOXSfElszJIYmldZXH8S7WXA/76qn+1TeW//CEeHNKj8G2vh+9e6iea6R0O1R8u1cdT/s+i/wDfPG4KLtYyj1ueZfCzw1r2r+LotY8NaJHcaZp6M8/21xslG1g2c9v96ux+JPhvXf2kda0zXJLex8OeHtHDW6RvJnMn8bLheedvp92ovhj4zt/B/hiTS9Qjiu7KYt5+/wCTeC3yq2G+6tdLoF+fG11JoGi6+uh2lzJ532SKDzlxj+HP0/vVisRDmcYi0TPmS80ey07xbrFsLhLi4tJ/KGzhV425210sOi6n4c0dNVEfkJcvtjdJgHJ+b0bP96tf47xwaV8VNQ0y28pY7aCFDMkIhaZ/m3uy/wB5n3VLouj2niK2kjuZJreOLGHikVG/4Cx3KGxu+asK03BpxDncHdHNeFPAeofEzW4tDOqrYSTfMZXBuWX82rsfH/wkuvgvb/Yry/TUrmUbxc9FI+Ybdvb7tY9xNofw2+IWnJ4Pvb+e9MLNdzXc6Oyt8rKvC9Vrd8UeLn8SahGPE4m1LzIypJdUTH3WX23f7IrKSuk76mMW5O5yvw18K+L/AIm6pFYaHJDFJOPk+0zMP4fZa1fEPgDXPAPjY+GtXt0n1GONGLWztIrq31+b+9XWfCq9i8JeIhqng/RpbJLFN00kl350Qz93rtOW2/dq54k8STrreqeJ7w+fql9jzrkgbkCjaoX0+VawxMoqDSV2bww/NeRBc6pe+H9GitzcPawBNxt43b5sf3sdfu1n+E/jff6I3nCwFw4Jwi7hj/gVc5qc+q6xBFI9o9rBKQyPNuG5fVa0U0m00exjnklLySDcsYH3Vr5/C1nhanM9WKUPZv3dT7e+EPxw/wCEm0m0XUontpSgGxwPlH1FenPZ2niMsYJWjtxIsryQHBmPbn0r4E8D+JNRs7+OC0AYTFUUeZsZM/3vRa+wrW9t/hN4JtJUt57q7uVzFa/aMLlvm7/X36Gv0CjWjWgp7Gq1VzofHl289qNCsNOOoXV18jzyrvjtgR99mPfFecj9kf4fXksd5p9zdRHBMjJd71c+9eoW/jvT5tHWRZEuL2WMt9mxje+Om7GMe9fEWjWPiOb4tSafrGoX0sEt0FuktZDsh3csu4fKNu5auSjJ2Zd7qw3xh4Rm1Px9/wAI94SF34nuLCfdvt4/kX/gX+zX2L8H5PE0dgll4m07+z57a3VYhvV9y59vSum8GeA/D/gXTxbaDp0NlC/LunLye7OeTXRGFGkWRh868A1UI8isiYxscLqnwh0fXPGv/CSak0l7cLtEcD8ImBxXYGBNPgVbaJIowcbEUKKth8ybcdB1pzLuUjpmqsXYy7vQLK+JlubeKe4KkCZ4wWT/AHc9KrapfWvgvw9LOsRlWFCwjQfNIaPGGs3GgeHLy/toUmkgTftc4/ya8v8ADvxgPjrV4bOaODTILeTdJLMCucK3Zu33hRfWwm7Hn+kfCzV/i541uvE3xB027m0p/wDj0s4JdgT0TA+bGP8AgVbnif4K+CY/G2nabpnhu1eVIhLPCzLhF3bVG48k/e/i/hr1mT4iWlvp13rd9aXNppFruVbxyuyT5sZC5z2rzb4leKvCWgaD/wAJbb+ILaPVyVlIWXzPO44THb/GhxUhcyZneGPB0fw/8fatqEumWM99cJ5WnWzMuyD5uPm2/L/9lir27xX4c8TXfiLxfqel39igZk0+3k4A7Y+XoP8Aa/8Asqo/8NUaHpuhprV14bvIJ5I1f7RtQCTP8YG7614Z4o+MNn8YvEQjuRd6boMkn+lTxfJLLk/dXO4AUuWzsiErn0XonxT8WfEeO6bwV4ZhsgxVH1jVJMRJ7BQvzfhu/wB3muN8Q/s7/FvWtTbWLrxzaXWpq2+NEkdVTt8ilNq16l8E9U8M6H4XTTtFmumsIzxJc4fJ/vZX1/pXoeo6hfLZTTWVqsjBf3fmt98/QVU42NFofnb8avhnqnw68n+2bm71HUbubfcPM6BQhX720M2ef/QWrB8MeBtb8UWbz6Vp0X2SP793czLz/u+tdx+1L4V8ZXPia11jxW7C3nCmMJgRRBT8qsB/n+9XJ/23o+j+HY7KzM39oF2abMnyhcf3f9r5f++a8apHlu7lVYOVmi7onga/v7XUPI1u204QDbmc72Leir/+ul8JJ4n+H8kGo6xbX0Wly3HlQX87hGlP+wvXHyttavPdN8R3n9rPh38gHaIgcL/wL13V7msHiH4sQ6Vb3FhJLpdsVcKqbF3KNv5YrWjV5Umnc57KL1PcdX/aK8Nab4C8iztp9Z1aeAJHYPA581vlX5iO3/2NedfCy41yw1K7vPGmlaxYQXJeY+S7wqqtu+XbuVRt60i+IfBlr4l+0QWl7p0uhApsgHmIrr8rb/lx8rbW+9/Cv8NeJ/EH456r481y7trm7kTR7hyvkwzna6K3yq3oK6JYlxasht3Vonv2lftAafqPxAtrPw7p2oa3Z2Z228ckgP735tz/AC8Yxt+Y1q/Fz4oeJ9R0Y2WuC08IaLPxK6z7ridP7mM7sf8AAea8E8EePLrRLWK28J6WJdRcj5zbwokP+8x5/wCBbaXXPBOoeJ7k3nijxBaWt48m+ZLY+fN9ETdxW6rJpOwlJXsz3T4I6L4P028OsWd/Lfgo3lq+Cvo277tfQWnT2mt3Saut3vlAxHCpyoH+Wr5l/Z9sPDOljUo7jTJ5bOJ02XTpjdncOh/3fu19HR+L/CHhHS4kSe1tDLnZart81j/uiui11dF3V7HZxHzirh8gDsa47xn48l0i/t7HTraS9lzun8tWIRfqFNXtP0m51gi/u714In+ZLW3+RUHue9Rj4j+GLGZ7VdQQMn3tkbEfnjmoNEJbXM3iu0bOqXOltt+eO2ADL77yteN+L/hp4R8MT3OrJfz315MWaSK/k82W59doC8/8Cr1SW9n8RQXS6RLbWlnKSv2iVscddwTvWdD/AMI/pum3Gj3Ov2urXcqMsg437f4vlG6lZXuP1PhHUNK+z9d0gPy8Cq9u0ovxHIfKGNpDDp9a3E15AuQR9GFZ9/fwTthE+cna7k9BX4rCUr2mtTJxTtobNm9t9jCb432hmRMY2t/e3V5x8SdQt7WzIG37XJ0wf+A//E1u3MDwoJFG9D1Of/Qq5e/8Lfb743dxKr9Pkbn5fSlR9yo3J6DpJQk3JnD6D4e1W9jku0Jgsk+b5cJuP95f9n/0Kr1pf3C3slmPMV4+rfxV6rFGl3bRpLHGyONpwmOPTbXDXulJpPiZ5HygkG7BrpliViG4pEuftbtIraxcvbDGJHOB7rTE0S21WOCVF/0hSVPzfeH+0ta2t3Npcogt5EVscj/4msrTbCdJAYriSBF9B1ranFwjZnO4y5bvcyNb8BJ9tM8fy4QfK33QayG8RSWdz9nnK748Jn+E/wB2ug1jWp9KmkS/c7H2qTj5T3WvMPE3if7Ze+YkCOSNqSDtivoMI5SjZ7HVCk5R987a7vDbQSXEsB56Srytc42qW+qrsnuI4AD989/9mq9n4quLnTUsJZdscg37c/Maxgqx38GwDEj8H0olCVNuwo3hsjeXT/ImxG2/PzD3rp/Dc24bHG117N94VB4dhS5njM5RTXYafocQvUNwjLGDzivKanUlY7KWIjBe8VpLOCa3kckbh8wU1w/ii2+zSeZKI2jf/VhX7+jV63rfhyytYEezuJJ8jc+8dK8t8Z6RLKiHcNgHHb5q9ChelNXFLEKrqjovA6WU9gk95H86Da4z3rob68sFRPka6RT+6Tqorybw9dS2mYvMZQX55+U16bYaHqFvbRXt2m22lHyAp973rHFVmpO557dpNzMrW7C2uLaQoiQeb18kbMGuZttNkTUYER+GO05GR0ru9fhtzEpiO1GG75a5S/SSK8s5LcFpM7ML7c/NWmHnppsVOouW6O2m0D+wbSLZJ5sewZbH+zWfd6oPLBlfdHn7vpVnUdUR9DjjEn7wZV1z8pzXDXmopMkqRfNIo/8AHqyqScayXQ5qLu7su3LpeXLlPmHpVbS7C3TUjL9n3REc/WudsRfpeSbC7I3I/wBlq6TS5pInxL83qDXrVZxpRTid86qhpc6oeD9HvNOCQkrdyH5845oh+G2oTQzz2yrKix8KP4TVO3v57OaO4jDSAfJ8qZ6/3q3bPxrcWzbA8axd0x81clOUn7yCDc1cqDRktmHmGRUA5C/xf71c1J9t+0u1ggZwSqZ/ixXQv4ztLmcpcpJ5DdJOfl/8dqPwpa2ereM44hqcS2jYZGWu2UXy+0ZrKCS1Oa1uC6v7fZqunQKF+ZH/AIs1zHhvxCPDWqpHKZFsvMHKc4H95f8A4mvXPi/oyaS8cUNyJUMYbfj/AHq8q1C5jn082/2eLB+YNj5q7aFVShytXM3FqGvU9NvNajvbaO4hk8+3ccPH3FcrfeKoYPuSBQntXKeDfHMeiTfYtQjlnspC7EocKhb+H2rX1HSL+9v/ALZbxLcaPJszKhU4Un5v0/hry6uWJTc4nCsPyvV6Fm38Tm/k+SUN/sKak1i/llGEITj+Gtib4bXF1N5+mW8kqYVh5HO/j7tU9Q8A+JdMT7XeaHfQW46sY+n+9/8AY14tXDVacnygkodDDTe6DzDuwOtPWMK/J+rVauTFCscZ2Zxt4q/pukf2tIILOLdx9xjmu2hTUI81Q0jO7vIyvsn2m2EsRLAOynt0pt5pT+WBcwebj5srXpGgeDLi/EkEsscKRIzGOQfMXrCsbzdqVxaywj7ZH8jwrzuWqVpe+lobq09zgPDVgbnVUgt44szHaGkAK1X1yKfR9Qksp7eKzlD7dyfdbNegX3huL7NeXdvbhpoo3cJ0+f8Ah+btzXn91sutQikuM+aX5V//AB7dXZRxHPLlSFpfTY7Dwj4Ui8QhIr1wsDD75TOa7O6+GGmeG7aQxSieLZu2g/KtYGnzCzsY54nCk/3e9VtS8Q3N6pCSF4j8ki/3qwxNKc5uzsJw5npoZV9ZwSPJDw0Z/hpmjx/8I7MZbed4N/8ACnHzVBcvaWREkLvv7hz8u6p30DVdShe9srSSe3j+Y8/Kv/Aqik5UupekdxlxPG97HO8Q2A8p/Cay9c1RJL9zEXVM8f3quX+m3b2wE8ZQR/KVQNuauekgMD4kjfH8LGlPnldHHUlrobNtrU9tCkkUYllA4QnC7qz/AO35LR5JJU2yt79Paqs0kigoM4I4UCmS2XmKI5Mo5+Xa9Zwg4IyuD3T38nmNG7I3XbXQ2rlLYRQHn33fJWbo8MkJMccgfnadwzW4LsWdnJH5SeZnhq25rbkKTvYnt9KuGjxLIXjY/eJ+WrL6o+kxxxwXJRwfuxkiubuNfu5IzFJC6AdCDWT5txN+8kfvuG30ralS5lzSZ1qOl2zt/wC0rjX3Au3/AHgG0PXOPeXNtNJb3EL9Nu7ZxUVprduIDHINhjO4H/arYtNQOuJskG+df4/4m/u/pXTUT5bE1ZNQ0MK9jd/kJ/2qz2t7hMuE4+tda9oD22gelZGswGGE4++RuHFYQpo5FdlvR4YmVFluF80/3q0NU1KDR8bIzLJ3bb8tc/4d08PC9xKS04PG7itTVdE+02kd3JeSIP7mPlas21TnZlRgm9djGudVGqO5J4k6Vo6VqYtHQ/afNA/gqWx0JLaHM8RdT0Yf+hVm6nZfZFkliy8YO0AfzquZy0ex02XLY6rTdV82X+8KmgvrOwuZ3u7KXUY3G1I1IC5/2mPQVyPhucw3BkJknR9vyeldO18Iw+63VYG9Tlq0jT1vYyi2nc56706Ke5kuLbKc8Iz9KX7NPvSQfPHGOR/dq4Ps+fNICITt3r92tvTNNsn3lLyOQyhcpRUWt2KWruMsL9DphdJFSSMMxDVp3Gpy3Ol/bIBvPk7/AMK5fxE9hp12IJT5Tk7PM3fKaqpFem1+z2khiiOenK4rgrwSabNlHZs6TS/GsCWYnuQtvL3Vuf5Vah8ZR6p5qwQI2Pl3NXIWHgpFcy3kpnc9Ezj/AL6ro9JhFkPIjg2x59M1z1qVNbbkTtBtIvXd/LdJGHkOz+438NQw2KRuCc+Ye1WLmNY8ucLg8e1V783M8tuYx9x+VPpWFKm07o4W5SHTS2jvJbyRhZ1HKCua1Ga3tmJcmIR9DnFb9zoZeZLm4Dq/3fkY1uwfDyC5uf8Aj7W43jcIZRjH9761121uzogkl7xT8BRPcWf2xJ4p4FLRSbD82fl/+K/8er0PTr0pgBB5dc3oOn+dO+n24VJ95XZ0+b/IqrpeqXOma7eaPq8ZtbiFmeEv/Gn8LVyVITk3yrQ0VK+p6BbXzwlxncD1Fc34h+0LDLPEA3ljcD7/AN2qaeKrSz1WJ7h90ZHlHaf/AEIVg+LfHLpqs9hZIfs80AUbx8uSuO/8VTDDytdmqXK7GTqMN/ry/wCjgrP24rkXh8Uz6g+n3FjJ5SH5JkOV/wARXpnh6Cd7NMOVOFV2QVrXLmUhEfZJ3K8NtraGNlhr6CVeXM4pnl+peFrvR4BcT29wc4yETf8AypzRxxaK87/L5hVEH8Qb73/stewQ639hWSWRN0aIVKPzla8J+IupXOqeIYItDg3xsd3zcI3+f/Zq9HL8VPGVHzKyRfsXN8xhX8ojucgjJHT1rDub+e1uRGY9sbfNXrGj/AzU/EkCm5mttOlkHySyhn/75UV3UP7NFnDp0Ntrt3N5nUXFpIE/75+Vq9f91Fts51pM+cbK7lTUxK7hU2FQv+1WjonjJNF1Z4xJK8GSr7DjafZu9et+Nv2WX0OE6hol/NLbH5XhmG5hXjmsaHcaBcmK8gZJMlclPlNCq0ZvlZu1E6+619PPgkgw6SbcqT/49WrYaxJeX9zp7/PJGnmojc7x/F/47XmccwVQ+XUgdvu07w74r87xgbmV9tyI9m9jjO3/AGa6YYeLTcSXDTQvaxpMkU7+XFu53Faxr+3itI43u0MXoH+81er2Hhi58c6lZ2+nAq8siq7/AN0fe/8AZa92vPAGiaT8PdRsE0O01LUJYfs4uXGWd8fxN96u2mmlZm1OEmrM+LdN037XdCDEnly/xp92u5g+HUkrxODviHzZRelXNJ+HGs2Fs+uafbM9hDNJ50crr5sKhvm2r/s/+g11uiXT3liJYMSiTKrs/iK1FV2VkZVYzi7I546HZ2AOIwpTqV71o+A7yDRPEVp/b8VtNokzmGaGdM7FLfK/1WtfXrAWdlFJcxiIS9sfMa5N7SXU/PjWD7UmPk5xj/erCMW1qOlTlbU6T4j+ALfwB4kQ6d5f9lT5lhDOxUg/d+b+7XNXkb6UouXHDAMJEOQufu13HjGaLxRpdlZzkrIqRRJuf5kRF+b/AD/vVX8K6LL4Smt49RePVPCWon7JM0sfywv821t314rOdGMkn1OupRUoo5BbsR8yW/mg/wB2mXLiUfOgQ444+arWvJJ4V8S3enx4i/s6ZXHnc+ajdNv/AAGsfxJ4pjuvLuYtrTyO2+OMYVf7tUsLpzI5XhrK5e0nSbi/JMcT8H07f3q1b+ytNKtsGTzZc9u1crZ+O9Uf/R4EbZEOq/w1TvfEL3D7J3bzT13j5fzqXSklqzFUmt2aLzi8JQYjHtWXqST25SMBlL9HWqf9qJa3SDzN6P8AwkfNUkl7Jec2/wB/PG0/dqVSS94pwtqJcQ3OcyuMn5d1aujeHotSR0aePzAC2GTrVOz0rUNSkSS4Mryd1Y+lXo7ptJvpN8ZURptyv8JpqbbsjS7lojBu4pEd45E2qDt+oqS3DzeQEbbj5ee9dFa32n6rLILgFY9n/LPhmNY2q3MSfZnsrf7P5JZX3HLP/dq1Vu7WJ5nsbUKz+U8hQQIO7H71LqV/GLUBycGuGFzqOu61bWkUhaOWZUAT+Hd97d6f71dhry21nPbWVvKJ/KT/AFv/AALHzf5/irfZ3LTcXoc3qUb6kypBLsjzu8uT7lWfDSzW2qwWb3DwvJ8iLnCVJbWf9sXn2e3TbLGN2HOM1oIs8zRmSz+e0PLKPmGPvNUylFxszKc2jb0uxe98QTxSubeOI+Uj5+Zj613+iTfYYWkuHCpHu+8M7q53X7MW+m6drmlxNKJo9wZTld9W/DGsW+q3KWeoSJa3Zj3jf/qt3+16V59SlFq8QbUkdHp3jS38SRXtnfQeUMcJJ975Tx/7LWgII9R0wDl3jG4N/CVrj9e0gW8YNnJ+46b/AFqHwl4yv9HujbXhTyHfZ5mO1eb7Ccm5QJjTuuZHrHww8RGw1y0835I45FYKD94bvm3f+O189ftOan4Y1X4063d6RbiwkjmTzIsKgab/AJasq/7X/oW5v4q+ivhpYQPq7mMJdRSHzfn+7tyv3a+RPi1pT3nxe8YERFpYtQdnC/dUfwtX1GDqOVNqW53U9FqZd40U7+aCHOPvVkXluVhDlD83Tj5a0LPTHdiMP0+9T7+O7bTLe05YJI2MD7vv/n+7W3MjLS9hvw81i98DeNLPxDpzmC/twy7v4WXH8S966a0s5IX+0RCFbaQ7tiP827O7G3sKo6BYb7jfPBvS268YUttrTtZrKws5ReW0vmMWZJFOFrKrUbjZCclawX7/AGC8sL2AyKkEy3AaLtLn5WWvo/8AZ+/a1g8K/Em88VfEO6l1JbWwK6cj5dkf7vy/e+bbu+7/AHu3bwjQdmsabd+XhEX5SH5+b+lcXeSJFqsccj7bf+NfVarD1pbM0hdnoH7RP7Q2s/tOfEWDXbq1Wy0uw3RWMKBg2zO773975V+7/drnNQ8W+INN8MXOmf25dpaXybJBnLFPRmPb/ZrS0Kzj1u7lvNM0zdaWYRCH+fLlWX5vShPDdxrEr6deeVazg7pjMOi+ldFXE8sro0nUVyx8NNJsrqVNOuYjcpNGzvA24q+5MfKv/fP3axx4Vn0q4N49tdWujyO6R3EqEI+04ZVY9TXUaql14K8R2k+j3ltq8EUcTpLDMu5jtwybh8o2la0fir491T4heFtEsZNFj02ztS7k5UrvP3tzD+Jv/Hq403UmrsxT5n5HnVpZ2lvdQPqkFxFpF1n7PcNujRyDt+V9vI3V7B488K6n4Qh0/SLy5hnijhVo5UO92HzbQzdtv93/AHa8Zf7RrPhWPS7i4kez04s1rC3GCfvfN/n7tW08Tazc3UH9oX89+IodgM0m9gP7u6tZRVldicbas7v4dak/hHxtbajI+ywf9zdNjPyE/e2j867KbSbiy8VXOlxzifTPLjuIJEHykSM235v+A15XpWvDWNR2Xe/fJiIE8bf4VrvNOk+ytI9tv8y3tCqLI5OX+7nn+7XPOKkr9TaEozPaNMvEs9N8uy2IfMjaeSONQ3kpuZ9vruVa4nxn8RdX1vxnpz2Rkh0gb0FrE5VFcd29W+783+zXMeCfHmoXul3OmXkEcVyJjEZmdt3l5+b5a7u8+GeuXOpaZb6dqFjPFdurpNtA8pMfMzNu2mm6K5VdHTotkWfiT8J9G1K00vWdLj/4mclrFLe2/mMFkZl+Yrnj5WryrVj/AGBeW0dwUWO7KrHuOG/u16/4k8I6mthe6X/acP2nKtDMhITKfwu3zNt/+xrw7xJ4FvH16P8Atic3X2abadh+XcG/hX+7UfV6aWpLhG2p1fjPQ4LzR72IJt8sK4hHLNtrQ0V5fEVjphkygVEwHfDfL0FYN1rwe/2QOzIBt2yfxf71S6RDrk07jSkDhCyvKz/LFu4+Vf7zLXlYjARnaSOaVPS8T0g6BqE0MrpZvcZQuVQ5Y92+WuYTxhbzXEUWyW1vYDu8uaNkdfrUum+M/E/hLTruyuHj+2RyB085GDbOuFbt/wDs/LXTv4qs/iLpsVz9jhl1GEeU52APIP4enWuOeWU5LmiJU1N26nkfjKzk8PWyeLdIdvt6z7bq22fMYWXr/wCOr83+7XpmoXNrqWm2GuWRLRX9iiSInyJluH47UumvpCTXGkXkEdq88bq8eM70/iXn8657wHcweCNc1DwR4juB/Z9yfO0e+cfum/vL/wAC/wDQlr0qUJKCi/sm3s2os9I0P4exyeJ/DXiDwhphsNPLvFdRtMSrqi7mL57fNjdXoWu+KvDXgwXB0x7bUfFkoLz36YKQbv4Iv93/AMd/4FXn3irxhc/2fb+HtAlMGmBA88+MPI57ewX+7XK39jhojLOjS4256fN/vUSr06Vud+8YxVtWzj79Z9Y8aR3Gq3dzefady3EYdvKYV0Fn4A0Tw3qBfT7vfYzOWRZf9ans3rUuj3cem6sRfR+eJPl+ZM4pPFtqbR3uItjRS/voGt9u3afu9PlrCtXqTS5XuFRv7Jav7ZLayluY5YmS3+ZFc43GuS8MaoNb8VHS9ZjH9jXw8lN4+Xzv4WX09Kk0ezPiOeT7TvW3ijXe0udh3bv4f+A1N4ltrz7+n6dLdW1lCJpLkAfJjuueu35vlWrpYiUEoyKpzuZOvaUdNs79LLSJry4jkNv8qfcYHa26sfw98H/EGq+XdyQSRW8smz5gCq/+PV65p1/cWsUl7GPtWnazBFfPE3KpJtw7L/3z/wCO12Vt4lFhbafGBHPAiMxtgMK4bhv/AEKsas3TuUqaZ8Q+NLV7XxbcaFZyvLHDI0Qbr5v+7VKO8ufCUup6emUe7RYrgOmHTbu456H5q+kLn4Hy6N4nufEulRfb5LmZ3t0mRv3GT8yM3zf99VxHi34DeMNe8VXVxJHaWVvJH5u6ck/P6bhu/wBr/wBm210UcbFpRexg42duh4eln5wf5NyfxbKqRab9pmkiI3AjaVP92vT73wxqHw/sZ7fU7SJLm6k8qOXqmMN8y57/AC1zml6I1tfmWXKhhs+bjaa9uNaPLeIpPl2RY0u2doooD8xHy7j/AOzVYsr2zh8TW0csn+iRPukI/jC1i6lqFxdLL9j+UxPtAas+OY37CPYFnR93puNCiprmZEYJq7OifxBJb6rqN/ZFoEugyGLquzO7FRaJe3Mdy6CASxP95Qf4afP4YvfsEguZY7PYm7Yz5bPptHRqseGLaW2tkkTdndtLmobSWoklFG5b5fny1iyfmqjf3ZcgI5bZ1qe4xD5hclnb+HPyrWHJcvHccn5x8u2vPUbvQyUdLoe9/wDZmwC6v94Faz/7ZNq7ySZVC+7J/hanedO0pikAwD1YYp0UaajZ3COFynVNtd9NWRpBs9C0y50Txd4esrO5MGl6ra3rPHqEpwjxMq/u2/4Ev3mqlNeW9nqP2OSR3Q/Ln0/hrzGwiuZpriKO8FqIPnw/8ft713XnQa3bHy4vILDrGfue606sFy3LnBWLriS2fyn3JIn94/NXb+CfEf8AYKXHnsWt5h+8X+F9o+XdVTVfElp438N2Vhd2enpqG+GEanImHR1bZlmHzHd/FWFr9ifDt3cafJc29xcQ5R3s3Z03bf4c15bhK+mxhTTi7s6O68Q6Xroe/t5FYWvzmGNPm/4Eo/76qp43+J3h7x14cs7m00eOy8R2AeL7XBGIVmG35A+Ou35f93/gVdL+yLrPhbwl8QtQfxnYW17p+p2/2WN5gHSOXPyllPT/AHq8d8Z+Hh4f8YaxZW93C9oL6ZIygwrBXYKV9NyrnbXRSw/s26jV0dLkpO7RgQ+IdQiPnu7LcY5VeNjVlvfsrShIgqSvuLL6n7361uQaVeahcpaWVncapeSnakNnGzu/+6o/hrDuiYZWgW3lSWFyk0UyFHidfvKyno1dMXZOwulkbEOsXb2Qs/PPl91bla09JnuNLiu7ewnkt59Q/dTFHxvVmVcN/s1gafG9xcRoAAh6uT0rrfh/regW3i4W+uW8t7p8Q2zRQnax4b5fvL/s/wDfNbQvIhczNn4y+GIvhj4xs9P0a4/taBrG3vftMz5T5x1X8Vb5f7u2uBv7/wC2vmQhedp2jHzVs+Pb+ObUjHbfapdPikP2Xz5GkeOHe2xNx/hUNVddKglhjfyuo5B+61dEmoI6XpEpP59t5c4DwYKuHXviut8W/HG88beFfD3hq5jhW20WcywSKDvXcGDYb0b+7/s1gxWT3Ng/2tNiZZRg9v4axbPR7NE8tH3kPt3ZywrKNVJa7kRml8RvPGb26jltvnx/DnFSpNdxyDzYD/utUCPJapJEh5+XmrdnN58BE7u8gG0M33vpWE53VjGUruyI/wC200uUTjzPNHf+ACrng/XNOTxPBqdzbm40u7imV7dxj5127XT1+b5aW1lTT1d3t1usoQUcZq1qXin+2PCXh7Q0sobeDRfM8hkHzuX+9vapjZrQpOysLaX8um/aI7yOK4jk+ZGT/wBlqRtKg1ON5UgXyiu4oeWFY5u9k4DgMCm4HPy7vStjR0ubiF5bcfuH+R3B+X6NTd5LQl3lsV/HPhXSr/TtEvdHjMWooDDdwrwjD+A81yWvSXCPZ2CRmCdiEKfxL713mRYalE84fynOwq33c1xsL/2r45nlkcPgnDk5bav3aKTetzem9LM9f+Hvw8s/EV9PZ3GoQ2EEVrI/2ubhRIF+T9a4wzR+FUjkJia8DcoI/l3N/F/n5qvrr/8AYNnLO77ePu/xVkadps9zNHqd/biXf8yFvun5q0a5VzyYuXkXMd1+z74EtPEXxH0i/wDE2qiKwE/2iZHGFXb0+rbtv+d1foz8QNP+DUug6heyx6df32oQNF58ztM4Gxtoy+7Yo/urivzLuLK7i02KezHlFX+eBD8rr/EKW08SX81sUEhSKPrGCQx/3qI4im17xiprmu9jg57S4t5ily+4+Y+IcYZV3f4barXN1d6HeJcW5aE43ZrtNXtoL64edD+/dM4auf1nw9qq6FYazcaXqEWnXxMUGovA32cuPlZVf7uflq4vmfM9EW5KTLsGq6jr9gLm7nGyIbnb7qmp7e7lUoTGPKI45619dfs5fsW2nxX/AGbtdg1W5htNZ1OWP7BqPl73t1TaSpX5eG6f/qr4+1XR7n4e+IdZ8Hao/wBovdGvpbEzJ/Hh2VW2/wDAaTpqabS1RDgpe9EtWVzPHcu9vPsdPm2mt691e9t7m0u7+XfE77j5YY52hvy/3awr/wANf2D4pNlLdnzTAPtFrMMeRIrMNnvu/vV7z4z8e+CdU+GfgvwvbaXN/alrdb7+58ofMzIwfa3935t3/Af++cfZaXtqVyu1kd/4R+NZ/wCFDah4Htre3IX/AEiK5k5LncrED/aJ/i/hptn8QrjWZ4LC5nby7ZIikLSfurlFZW8mX1Hy7d33q8m/4R658C39tZ3kcqi5jEyPLjayHhWbHT7rVt+FfBep6n4leTSU1LWbsAypY2MLSMi7l5bC/dVttdFCdWdo7IIz0sfor8F9NtPDvw8TVJLhzFfD7Y8cqgCAH+AD8f1r5r/azs9Y8K+H9d+Jtp4iltbO5kiS0sJfladCdrfKegXdlf8Avr/ar3UfFez8KeCZk8cWY0S80m2R30tirC6TaNjgj5SOvA7q3y/Livzu+L3xJ8W/tefE1NC0dJJo7m58uys0PyRoP4/YKBuau901KDlLQ6YaHD6nol748vdHs/Da3uqX+qvvW1hckl2PTb23da+vvgJ+wTovg3SIdd+JVumreILt0itdHEuI7bce/wDebqT9Pxr1z9mn9nPQ/wBnTUruO6uBrGvS6dHPJetFloPmYOidxuJX8vevc28Lp4h1G31bUllhmhX/AEe2R8eTz1P+1+lckby8kDvMxfBnwpXwBpjad4ev30/TI3Z7W0aHzEgznd1bJyxJrzLxX8KfEXw5Y+IdO8XCSyn1aO9v4bm1RESaSVVEwUnH3mGRx+lfSZ96+Zv22PiIdO8FWvgjSo2vvEPiGWONLWEbn2Bwy8DuzqoH41vGCWiBQRyXx2+LnifxH4msvAPgW+n1fVr638ud7VxHEzFctjHQbc/ebiq37N3wN8ReEfC/j3zLY2viZozaJPIdySN8zMF/8drsfgl+zlqnwr8OyeJ7pg/j4ruCbg8EcO0ZhwvU7dy8fxdOOa+j9I06PTbTygd7s7SSPjG9ycsfzoS5XoO99EfLWmXdhd2mt6/4huki8a2umzWNxpN4n+kPMi5idM8/N/sr826ue8DfEDVfA3ibw3b6Dp8s8V3BDa36SoRb/aX5bp93b/7LXU/tTeHrjwT4z0v4gWkHmaffQtp2rYXOzjCSfXZ+H7r3rlPhf4f1H4h3+q2nhrV7i1s9Oie5kvIceUbkriJQx5+Zd27j+Gs7tNIykrCfGD9pTW9K+NHh3TIdNhh1DSFkYJaZuBK0yY77cjAAx8v+9/d9r+GHiaXQPCyf234a1+PWrx5bi9meyfE8jFjnrxwcdK8e/Zh0vRNT8TeI/EXiphqPiU3kVpaSyqwCiLup/wBo7cj/AGf9pq+x1jLFXf7w6Adq3vbQI+8zyrXPF+bDTX07wZrl1cWs/wBo8pLHYu8o6tkj3bPvXhS+DfHNt4R07SNH8Fz6Teag81vLfvMsc045fZz9z5QfmbbnHFfaROKxNVjmku7eaBfNaAOETgfORjdk+g3f99VJbj1PlH4ceCvHXxb+HMHhee5tfD3hW132VzN5fmTSuhxjZu65x6D3/hqDS/2U9R8Gza9bah4rubzT7Cze7tba26zQ/N94Huu0ZA/vLtr6X+EXhubwt4NSxuUEc63M7OQPvfOeaf8AESzurPSdQ1rT9rXUdoYXRlzmHOXx/P8ACmvMEtLn5MeJ/C1nYpcynTNsmp3CwvvlD7P95Q24D+L5lr0bw34bew1SzGn2n2iJ9kMcMYyzE/Ky7fRq+2/jV8KdM+IK2Ys9Hsb6Wa1m+0vccvHGka7CnDbH7D5ev515N4X8HQeDPBE/jTyma0kSRbCJ+fs2z5WMrfd/hba3+ytZVVpdGc22z5y1v4dXHhbULzQ5bKVbyxOyTb86uD911b/a/wC+vlas3RL+TRrnVSkEs9zpeWuAqHdEo+VmavZYfjAmvX+hXdhZQ6jqpElpdK5XZcwPu4df72/a27+9/vV5Pf29xanxtcQCOwt7CZLXVInk3zTRySYZdu3ov97j7vy15VX3HdMUk0ro7C1s7nxn4cgvJYR/Yck7Ic/d3/Ly3t822k1vU9IsvD0vh6CCaL7JfJM8zBQj4Rk2L/s5bPb/AMeq34ZMjeHUgRCuj3JHmNhtkgByv/oNRfHPUtI8Sa+jaJBJax3FojPbW8fypKO/H8LbVrzVibJyNouTPN9X8RO+sS28c4XYNod/4/8AdrY0nWdY0mOW7trqXzLUNK46bF/i965G9+HVvPqVhePcnzxl9iE7uG+YN6V6Z4Q+GFv4utPFk95qjWFoUW305Gc7mdwu7d6rltvf/wAdrylR+tVXO5i24OyPNPFV9qEGk6V4nvNRjn+3PtjSEYYc/eVey/7P+7S6z8S38S+D/wCz5JJIzna4QskTf8B+te+/8MWy+Ifhn4fsL/VDomoWn2yGPzUyl1JlpIht3ZH8X8O75W/2d3g2pfs6/Evwz4Qv/EOqeHSdN08ok8gkVGGWwG2/xc7fu/3lr26WXuouVO9jKasrmdaaxY/8ITHpaWm68juPtD3jFd7DGPL+791a5Sa5k0uzMCbvNuZOP9pmbpXR3fhbUfA/i240PXLKSz1OKFZjbS4KsrD5SuOq1f8AD1h4f1uy8Qz+IZ5rCfT4BNpv2ctuab5i3y99vy/99fl6VLC8m5cKemp1XwvvtW0XxVeaFpEkWkXNnYyP9rmfKi4CsG3f725f/HmrjvG3xI8W/F3R9Ds98uqXtgzNAyJlxn5X2ttY/dVf++aqaRc674q154oLfyp72RIi8xJeYnsq9zX1J8APgNqFpf3tppenRWOorE6SXWpxsGgz1faV3bmz1K13wpNxa6EJ8nunybpUU628uHCF12Ss4+V/7ystSXkUFg8d2BstygxMPut/u+tfQ/7Wn7OehfArwRo2o+H7u71fxAzNFcaWn3po9jHzgi8hEZf/AB6vjiGbUdeijub27uPszlnjtssETd/s/drmnSjG7Z1xsleRtRPpmu38kl+7/Y/MbfGq4ab/AGd392s7WZre7mSCAw2drF8gjQfLiqdr5s135RwsY6ZpL+xc37uAPII2lVrjnXSdokOtG1irJKiAjftGei/dNLZXhDnJf/eqxDoKXZfZ09XHzZ/u7qf/AMI9cW2c5RQ3cVje5yc8Wzb0PxJq9rPGIrmWWBvkNswUrXR6vD5T3CT27wXcQ5gdMMrf3WWuU8Kz3Gk6pBPIhUedw55+79016FptjJ438Q3E0l5FFe3PzzTznCnaMdv9la4aq5XexDScrs45tJN/pslyYygP8FYtmXW/Fp5nbeBj5l/2q9OvLfT9HukTTNQTVLMZUtLAyYP+6f8A0KqUt7YQ3Dyz26vIPlyifw/hWDnd2RlN3ehzieI7eWK/sHldo4n3eXGf++d1Z2q6T5giktw8u4btqDO6uw1O50yKESWFps8wbnlYDr/WuS0TWtRsdU8q0RL+4iJYR/3f930rGV72scbbvYb4Ivrjwp4nsLl7d0AuFa6ix+9AXv8A7y/3a94+IGs2Gi+WPtkCWkzhoTvzvSvCn8QpceIHOqDyp5TuLgfMn+1VvxV4Pu9StJrm3vPtQhhZ4NznZ9een/Aq6FBJJzKUOW7tqeieHNZ0u2+I1vP5kN1FIm2Rk5H/ANb/AHatfGx7a51K25aUSQF9z9sNtz/vNu/8drxHwHDJfC9lVpLeWGFccfPmtq78SXP706g0lw5G0MR8/wAvGK0jThH4dzohdLVFPRbc6beJegb45RuNdV8PNNP/AAsG7NxHD9juI22cfeY/0X5q9F0b4M2F94X0q7i1BGubq3SWZ3P7pfl+YL/wLdXmV7omo+J9W1BNAuNsmkyOyTQhtxMbbcqtZVZ8zBzk3dG34hudL8G3Oq6jBEIo4klZIoR1f/ZX/erlfCni3UJdNlnv783AkO5NyYZc/wAPvXVx/wBnzfD3VJdY0x5dS+0W0qSb2ChEfMqMw/hZfl/4FXikV/cR6B5mD9kV927qy8/dX+VejQw0ZwcmddOmpRvI9dGvOlm5tJCuAzHZ94cV5n4kEurvBNLGcsfkbGdv+838Nd/DYCzsAmRKXRWznozc1kW9o8yyWgjLneGDYxUSiqekRuMUrI4eVra1WTfIGMY2/Ie9UrfUYlSPzA2APnVhmu41zwEdRlndytrLOfn2J1qhq/w8uHWx8i9VILWFoijx72kb/vriiNWD+Lcy917iW2q2lzpG9H3Z6bf4qwE0vYlvcRlpTIN4TP3a2bPwrG9hiS4DD+4DhjV7S7W2sJQgw5H3FflqG0vegF1e8C5YaPcGOImPCSDcWUfdrfs9NtrAAxIWnz/rmoaYw2kbyfKX+YLRYakPMzINyelckqs5O0SqdSWxNZ+GtQ1bxENOsrQz3bRvMGQgLtX5u9VvEluf7bEFtaSZjRVkDf38fP8A+PVop4me2lkmgd4J/LaISIcFd3/7NZ9teRabpcslzPJe37fcmd8/99U3Ffa3HJxe+4/7GY7AGSMeaHKkfxf7NYOogXqYeIxPGdwGa1ora8msba/L7DKSY40J3fL91m9KoXf2i7kjRLKRZ/lV/LHX/Csp01G1mc0lbYyonlD7FnliB+XahwtMkuLjewO9kz1z1rX+yJb/ACOAr/3Xq4+jPJaRS71QO42LiuunC6XMLndjKRMgBx9+u68H+Ihb6bd2F3GJXnhaKOdz8yHDD/2auN8QodH8PXkxcRPH0Zz92qlhdbIRITujIXG7nrVOlGaEn3O4QahpmmXMRgf7XCnzoo+6qr826syG9/0aV3i8q7I42fd3Ves/EEsalHxvkRoi2fm2kVzkP7ttgfeifLXmxpcsyovWxPd3l3Bp0sYuHXzhuKLxuNS6TdG8i8u4B80bcNv+9WfPO8t3EoG5OU+Y/MP7tX/D9sltNO7k3DyFeR/D7V3V6jhBJHXOS5bI6WbwlPPDHqMUHnmEY8xJFGB/F8v/ALNVLSbSO91e0Fw/lWzyBS2O38RX8KuXNlJd6bKBK0Qcbd6/ex/EK5+61LT7aOKzt5S88Y55+7/wL+9XmyxKqrkMasnKKR22oaNFBrclnHILiwVA4uEJCt7bqPEN/aaVpshijjt4nRt64Y5A/u/xVW8I6jPc6RKdQ2KY32I2eo/vVyfjy7E1zbRJclMZY7D1FfPxqTVfkT0MIu7SexUuUjtniePHln5uKvxarbeSMkJx/HUfk2l3ptt9nlM7kfw81TTSY75HdyUCHa5217V0lrqTfWx0umalcs0SafZxzz5DCTo3+NdXdX+o/wBu21/G7+bF8oJ7Vz32BNGtrC5s43W5j2sZWkrP1rxzqnjDVZNP0hPs9lFhrq86b/b+7XLSlWrSfJ8KOynTlJbnVX3xRvL+9udAikiW98tlmuWT5oUYfNt98f8AfNVfgh4F0fS/F2tTvmeOC3klSaZs4j/y3/jteb67eWXhe6SK3cNcSEuXT70jH73/AKEtb3gvXr+Cz1QSSG3N/b/Z94+8isy5/wCBY3f99V9Ph4ckOe56cYckbyOj8GfFB4vF9ze39sbzTDO6mFE+9EQy7l/763V1niXwfYaXc22ueGrsXVtculwLST70R/vL26159pixJq1vsCKgRlKDjj+Gu202eW5hEUZjXblh5j7AKnFYpShy09zD2qd7GprM512wjtLuJGlf555U+83+zXNJquhaN/xLzLfW08h/d74QVfH8Stu/2qw9a167sprsPI8TD5Sgk+Vz/D8wq1BDZ6z4et572NZ722feCf4g33g3tXzTjPm9886pJVGmdbYWdv8AYvtEV3JskO3pUtldmWWeMWkUsqfJCZjj5vWvPD4rvNUkMFlsW3B27Uj+U/7rV0/hpp1sz54dJIzt3P3rZ0FPU1pyi90doI726tLuC9cRSxx/6vPy/wCzt/75rn9JuL3xXqUehxx/6Mk6K80nGHz0X/x35qLi2u9VSWVLmViw+5npWH4X8RXOia3Pb43SxDd83/xXrUQopsVSN2uV2Oq8deGhbeOp9LSUzwW0G03H8SMQrY2/8CWvJNT028/tO4EttMghj2oTuO5a9Y8e+MdP1LxQ2oRybZ54EzEcbiQu35sf8Cq74D8caJp0FnBeSM8d3vWe1kH3WPy/nXTSUnJqK0NJSVuVM8EeK4sLS2uLgFI5n2px1q1fywWNqby5/wBVxvPX/Zr1L4t/AqTT7u3u9Dcogkbz7OZ8q/dSn8NeQ6lJPNv0+4gVHjkDeW3Z15+avXjSvFNFRppK5u63pMY1HSoNL2JHInmvtB3Ov95RWBram31FLZIPNN2GYbf4h/n/ANmrp9N1y41HxXNqlwkagp5SQgfKiYxtWq03haDSrlzD5rOP9S7ltrhq53eMtTBxvIZLNPfQ2Ubk+XDGqOP4jxt3VY0fwTea/PcPp+nyXV2kZYPEf4FXLbqz5vtIRzj5wWX92Pm/75rr/BN/f6VfeYkn2UrG2D0ZW/3f9qvQo1Wupspa2ZT+DfirV9mp6bpdxLbzy71mhik2c/xKy/3etfd/gjSZoLjw1efEHxLL/aVrB5NpotnbdEZcffHHT7386+GvhR4Lv77xlfXuIrO2eXyr2YP5e533MpVey/8A2Vfp94K+EnhTTfDtneeHrSOG6e3Gy6mYysSRznd07/dxXtwnzaI2jJSbSJbvSLvVrFdHh/tWw0WWJ4vmg+dSPubfl+Qf7351Z8C6zp/h/wAN2ugW1te3l3YJsngjtm3K+SzZzx1PrXd2bSfZ0jmZXuUAEhTpux1rC1rxLaeEJ5JbqwuIrOYh5b2CPegb7vz46dq3RvY8x8Qan4lfV5X07wTfafYOjR3Xluu24RuDlB1PT7vP3vWuT/at02G9+H+giz0a8tptGnhZbqaLEcEZ2qUL9Mn5fy969RtfiTa+JvFkukaTqSXccnkyxMoKqmD86ncuc8KeP71Z/wC0cn9tfB3xtYSFoms7eOfI4Ei7gw/8eU/itKTutCGtLHl+oeN/7e+CMXhaC/W41nULuOxSCH7/AJfyk7v7oz/P617ho3wwtvDHw3h8M6UsUEiKhMzd5Nyl36e1fK37L5ttW8Y6K9xIHmUCVEfltwP3v8/3q+6R90CmneJhSl7RtkUQZYVD7TIBzt4Ga891D4eNqfiSy8RaxdC6vbWVPJtIo8wRoGz35Zsc7j/Sui8a+PdH8A6Ub/V7yO2QlVRWPzOSey9a8n8d/tU6Bo2kRvo5XWL1/mEcDSJ5WOSXyn3ahyUTpdj0e+t7DxZouvG8SG3hdntFvgo3oo4D5PocGvzj+Ifg7UV8aW+gW+uL4qkDyokNmHmSHLe3f+9t/wDHq+hPGH7Ria7ZR+FvEWq6LoOl6nHuluNEBmZweWTduZUbPy7ufmrE/ZX8TnwjpHiXUf7J00pLIsKX11dKjIVHzbvvZX5s/wAPO5f91e9LoJNNWR5l8Z/h58WdSGi6fc6Zdz6ZbQbYUtYV2uFVedu3OF/2v/sa8aneTTdNiEdxNdPC5R2ufvhwfmWvavi3+0fqviLxb4UuYWurmz0uCZDNE+x33/f+YewUf8Bryr4hX2kanfjU9K0oaHpUVuqyW0L5V5P7ze+P++vvV5+IjNySvoctSLScjU8AeN/HfizxhGPB9nLr2pGBYplEAeIRZ3NuzwF/8drU+MfxM1T4jfEPQ9M1PS4tO1XSo/sM1vbJ992ZT/eb7vXdur6X/Yv8T+FPCPwi1XWZ3t7e6E4WcRbfNbj5QBnnOfl9a8E8GatqFt+1drGvR+F/tsEt9cX0FrqY8h/JJdUdc8hl2n/vlq7IR93VEwg3bmLniT4la54b8Dax8Ov3aW2qzJvE0Lb44x12+v3V/wB3bXT6b+yDZ+O/C3hh9OkurXWNTuA1zqAjOy2hX727HUrtG1dy/wANY37Tfxj/AOFh+K9ARNDsLS700SI/2OcXKsH27d7hV+Vf7v8AtNX0r8INC+K2r/DjRo49T0bw7ZnMimKNpJypbdz1X8OK3V1ubS1fKeW+MPhHrn7I9nZeMdE8UjV7O3mS2e0vIPJLo+4beCd/4fN3rxXxz8YLj4gal5kl5Lb6fHN50NjbSHykf+8q7VroP2wr7xjD4sXSNZ1s6rbQlBJJk/ZkmdGYKE2jtu/2fvdKg8AfBnwXBp93Zz67f65r626S2NtptqTDNK4b5FwrZ+6v/AW/3ttJN7A0krGlrn7VHirxl8O28BGWK2upI/s9xeuP3k1v/s/7w4rqfgB+z5oV18ONX8U6vGsqwealrBeDMUKL8zN6Zbn5j93FeEfED4S+MfhB4s0LVvE2n/2bY6tM6wIsyySxJ02Of9ldrf5ZR6Frvj3VNL+GWo+D7DXYZ9OlglcxidEfaw/76O3NYVEm9dBxsndnzL4chv8AWL9I7S2N00kxiCIF5+b7y16T4t/Zd8V6H8MY/HcepiW4mcynSoo/lWEK7N8+7naqZ+6v8VcjpVibOG3gt3NuUdPnQ4xg5bdX6ZfBvw74W8RfAaxXWDFf6abTbcrdXDEIgHRuRj7ufes6UettDlu51Gkfm18NrXUDc2WsWVnPeGMrxbx5ZT978/8AP8Ne0/tD/GzTviHYaN/amlG1u9NtJLUQTR4YzOqhi39z7v8Ant5/4BuPD0fivXZJzrGl6HFNPLYvp82x4QHbG5/pxVHR7bWfixr0lnp+jyXsUsjLb3eoTeXux94K3Qn727/2WnNqzsjZpRWxzE/hiw8N6bp/m6qbzULoea8EQzFCh3fKX9fl+7TLbyY9UjeCc5Q7hzlq9s8deNrv4e+AdT8DvZ2EGseXFaz2ttart2FPml3ht3zBvm/8dr55vWTTNWuwbJrJwV+Rxhm46+26vDxKlbQulo7s6H4hTE6rFcW7jZKm58f3v4q5xPEV/ZTReQVWNcbwvLYqaW8iv9m92VI02omfm/8Ar1bsNEFzDGkTvLeHc5j2dqjDV6lNWYVpOTuj3Dwv+074k8DfDfVNG0e4gZ75PkcxgMh27d2f93b/AN814FBrQskT7Xm/dTvkRw2x+fmHHaurvfBP9q+H0LpJZO+5o58EKf8AgQ61yXhmQeGdV8t5zFe2hZi2+vReI9pFpoxU+b4j0xJvB/xO8YaNFbofC9ls/wBL+zlpFfCsfwH8P+eIPjZb6J4Wee08N3Mt7YKdl3K4/dDb91UY9dzL/D8vy1saT4g0DwxNZ3+jC9a7u7WZb8z7HQO6qMxY/h+83zf7Ned+JLuK8uIo7u0M8UpLpHcbiu6sVKKaNY2tpuR6f4k/tXSo3jkDPF98xc8V0NpqMes+FdTa3SXzYSFLOMKR/nbXLwTWWlXAe2torAshR4YQ21+Nvf8A3q6fQbd49LuY4ydjxctjPFbVVFx5jWb0OP0mWJ79PtBCDG7f1+apbma2F1nyN87fcdP/AIqqK6XBBcnZLvUttHOVH+7XQf2QlxYgx7fND/JjvXBUcZGCm1uZdtqrzO9tLGyHPU9P+BVb/smO0eMXcbeUH7joTS6hol7IjwQRxvdCPaQ/HH91quabc3uoafJbXFxH8g2kY/8AQf8Ax2vJdJc1uhzyjzPU2rnVNc8MCyktrnT7/TCdz2syZ4/3tuRXo/wV8N6F8V/iBZW+ug2VnJlkijyUd/4Q3tn/AL6ZlX+KvFNb8EeKJtN/tO1+03llGdh+zQs+z/e216J8C9W1DQ54tUs9dtNNu9MRZZlvIz85zuZdvbaVX5f92vcw2FhGSZnKEW0mz9JrXSvD3hH4fRxTpZ2+k6fblpbfywUl+XcD84z833q+HvFPhK/8EeDLzxb4hvL/AEm21CSWUW0SJDExZmZBt3btvyt/Cv3Vr6B8LfEa1+Kuk2934t8W+H/sN0+2Oz2hJQmf4v8A4lv738NeU/8ABQjxf4UsvAmi+B9HZL26D+dI8Nx5hhRQyqHfJ7uf1r35XhG26O+EYLY+RfhL4lvrbxtPd6dYvfyTjeYGh8z5vm27cf7tfSOnL45+Dug2/iXVLy2spdTuEY2yLlkGc/Mu3j738NfNfwY8Q3Pg6+nvLcyxSj5d6DP+8rf+O16X41+JGqeObRINU1O4eztj5sa7Afmbb/F/d+WvPqT5dwb0sXPiFf8A/CXfFe71S8eJ5bsJMYozlUXCov8A46tcD4x1W28RapYfZNPjs7a1crIbaPCyyfNtZm/4C3y1v6HbIbi4u4JHn228rh3H+xXn3h/xJqF14Nl0+O98iO7nW7d8fcf+7/46v/fNeRGLq1G0jFQk9zoNW1BLnQb0m8O8JtjhkT5v9pa5jStMzIodHiQj71Jqdvd6Zbh57mOeU4+bPzN81XNS8RdExukIX5k/hrqVCzVjZRuVb7yNLMkEUccvmfLtk+7UVzeWdrcwSS6fbJd4CkRIwX/e+9WXdYbUIpJHOwfME/iqxPYT6lfm4zH5bOMRE42iu1ctONipvlWjOo03xMf7TRL+MXVrnmLywGj9lwtZkVnqmseI724trTyLMyO8CumAkXo1b1nFezBJbyOPH8Cp/Eq/3mrb8Sx6/d2VpcWVuLfS4o9gw/zGQ/xNXJ7aSnoZ027mRqumyeK/Dspsyn9v2SM6RSfxp/F/wLFYmlaubzS7h7zVJFnjCoLaU5ZfxqroNzc2HiW4dzKlyT855TYy1tJoOj+IbyWOeE29wiFhPD6/7vetqtGM4GjSK+n6kjwC3nCsMbU4rKm0q80zxJaR3E5fzMOmwgqv94cVonwzLZ2Mb2kkbKv3Fz89P0WSW61SCS5t2X51UkjH/AtteTGPsJeRy1IpK59P/s7/AATbx/e3F/qmvy6Rp1sg3m1kVGRj93cx/vfe/wC+a9S8Q+BPhXYfE3w7pPibWr/xVCIpedRvTNDA+1dqhV5G7b7/AHVry34AfEzw9oNxquj+IjM1nkO8PkrIku1W27u49P8Avmt610z4YfE/xTqd9qV9feFlhG+wfT4vKhkT+/tK5b5vb/63u0XyxUlsT7NKCdrswP2l9A8AaFqVrZfDqErdXIZ73yJn8iFMNxtPfO3/AHa830n4YfES5tZJL7SJPs0Sb/tERQt/3z/erXhS2judbt7ec6lb2cjrHeSDy/MQfxqnauUsviedH/tSwGoX0FpfxYKQzsFb5W/h7j5vu1zxrOpVavoQk20loewfB7xteeENV07WtV0bULixsZgiXUluyxLz/C3Qt8rV9g+OdB0P44eFLE2GySeZkkhuXTZIic55/pXxloP7W2r2Xh+20KVLO/0T5YntLq0Qq0a9mX/gP96vaf2e/jHpur+JNZs5LyDQdJmXzbKG3+RIf4ioYrjOFdv+BV68Y+5q7nXBqL5Gcj+17ryXVr4e8DaRbRLHaBzdcjb8q4X/ANCevCPD10+k3axT2kggmZcpGm//AHt1a/7SXjDS5/jbqkmjSNcWChIhMh+VnZtz/wDjzf8Ajv8AtV9E/sy+PPCmh6bcW+t2n2aZguy9nt2ZDx8y7tuK82cZVKjiY1G6j5Voen/CDTLnStAW50whUU/v7iaTEWwc9O/8X0o1n9rjwPoenTyS3vm3UTbPIjHD843D2r5i8f8Axc8UeIz4r8N/D2Of/hFLu7eYXCxFEWFvv87flXcp/i+6rfLXW/sw/sx+GfGuj/8ACQ+JbpPEG19iaeHIVPdx1x3rvje3K+g3KdlGmWvF/wC1PqninWt+jXUNpoyJ9WT/AHueWrjfFXxu17xvALebxK0FqiFGCybN2f73zfer6euPgH8P9a1+Czt/CtrbWdnEXmaCPy0lYn5EbHP95s+1ZHjP4O/CP4cm01TVdDRY55tiQ+Y7Jnrnb+VSlK7tpf0M5U6z3PEPhPpHgmGxe91GPUHvIH3faNNugJT/AMBLYr3Kx1TQ4/Btxrun+O9W0xVQ4gvpkd8joNgxu/4DUqaD4R1CazfwBpn9j6vMf+QhZ2X7uBOjbwVKn/gP515l8U7qT4M+LdPbxJrTeIbjU3ZyojREMSgKQ0WNoPK7W9mp8zp7m6Xs4anvvwe8bDWvC2nQ3hiiuHTMbofllXP6Guq8S63qejoXsdHk1PK8eU/Ib3FfDiePLiLxzJP4H0i5uLCNN7xRwsWVfvMGUV7t8N/2ltNv7SfT9cu7vTdbztVJLPzNmPZf5VpzRnqty6VRSjYb4z+D8Pi6SxGm+HpP7Rd/tGo3GqvsmkXPzAfNt6ntU+t6/wCCYpbex8KaXJd+KIEENvZ6dCqrDIOpdtv8P8WPT8a5vVPEXxO8WeJ76DSxcXNu6mIPZP8AZcRjvh9uPvfxf3u1d1+zf8O9N8Nafe3Eun3FrrpmdXN2MOE7YqYtNsObmdkLqXwa0XxbeXfiHx3DHqGsyokUVnBcuq2+BgIuG5LdfzrQ8F/AnR/Dept5tqLqxkRZLdJZWZoH/iHoe1ekroGnW+qQzJbxfaME7yMsasQ6nFNqsllF5bGFNz4PKmruzRQSdzh9H8b2X/Ca6p4Rh0yTFqFUT26e2cN/jVhdK1URmz+yGwsRO8okR9/muW3KcdU7f8CrDt9B1jS/j/f6tBbST6Vf2saSyIMLH8gXn8UzXrEsXmlRkqFOeKbKjc8ms/g+kerWd/PcSG7nmd5kbb8oPLYr0q10ZLS7WcSMfLhEEafwqg/maz4PCYg1xNRGp6hI65/dSyB4znqNuOK6KSRYk3OdoFSOKsOCgZwOtY+pRW8NhrE83zRvG3mfLngJ0x3rk7zxJ4m1rxMlhpFo2n2CZEl1cx53+4rtZ7WQaS8Abz5tmNz8bzVbDvc+co/HGheD/CWqzah4EnsLWys9gkktfMV3Py5Z9gxuZh1Y/wCzXlfgk3Wo6N4c8QyXmo6zJYo0UdhOgS3tl2sq/MWwf9lvvfLX0V8ULdPEHgCXwnqF0891qMwS4aFd5ghRt5f/AL5Vf++q0/g34X0uw+Gk+i28g1DTRLNEJXj2eanY4pttq6OeUbz5Tg/A0V58OfCGu2OqwXu/WRNPBam3YIjyfwK3Qt8x6f7Ndfptp4g8HfCzRrOz02dtahl854EwTsDlmzzj7pUYrn21XUNOs9N0fxXZapew2wW6sJdKIkaUpnCvxu+Wuvs/j94ejDRarFf6JcRxGRor+1ZCcelQ21uaQjrY+ZPjb8cIPHWqXUF7pFrcWmnxNDb+dGwdJm+84+bcNu38a8Is0TUrk+ZPIsn8ZjT73+6tdL8YPiRD8TfHuq6rDbJZaS0v7hFUB3Vd3zNj+996vR/gV+y5N49Ua+3ifyLMOGT7CfnU4yODU20uaTfRHUeGfhl4V+CFnb+J7nxfF4kt5o8NaRybJ1zu2mLY33geOcL96vX/AIVfF2Dx4W0qayQ2zLst01GcO79eGyvzfrWJ8INO0zWdb1/QNR0a21+LTbh7dL27gRm2KWC5U8fN83p0rlvE3wo8CaP40kx4nuND1NJ3aOykhYQgf7Dj7q003sYpSvfoc/8AtEyaz8K7HxDpEJs4NF17bcQxRjd5HKo6hf4d25fm/wBn/Z3V5LoPxRi8GeHrawlSDXEuz5rwM5EqKDht2P8Ad/ir608afCTTLXRbWa31aAa9EnmiPVJlmSYfx7VfkfVa+I7PX9P1DxhHqb2AuhHd7p0to8cKd33f92uCrZzSCpOyR7X448PfDz4reD1j8I+CpbzxffxcNDcbGt5cNjd821l/TH0rynw/4A+IHgPxDp+j+Ira80Mybnga3n2FowfmXcG2nbu3f3ttfU0+qfDbw1oCeKNCSTw9roRpUDwTRtJt++jDG3+L9a+fPj58cNA8Ra54f1mC0lfXEm2XEwuneLytuG/dH5U/4D/301dNGU4trYx9nd6nd/G79nnS9J8JDUdJ8VXn2yfdFJ/aUzOsxPbaF6f/ABX4V47qXwV1Hwp4bj1/xFrenQafCm6OGzciZ3x0dSuPlP8AtLXSfFHxNf8AjbwroEtn4whaWMxfZNHS0IXrj55d38K87m+X/wAdrmvij8O/HuteFDJcyaXa6HYR+dNcrPJsuW/h2tt2/wB2vPxHLGSTZTsk4o5dPAeofELS59Xitp5bBJN6Ii/NDn7qr/urXa/D3VtE0jRdb0e20vVl1Hy28ySPbIkTsGTf/Dj5l/2m+T/ZrzvR/FuoQ6B9n0zVm03KK/7kf635fu8/7zVlaLd634N0CXVYNTntftc3lC4SZtzn/Lf+PVxtQu+Z+grXSXQ0LnwuloplknuWlB3Bf+WS+33etYEPhv7RqRke8msHLhzNH97cK9Yf4uy6D4Lk0hLe3lsjAULsjbvm/iZt1cfPaSXGn2832eS3S5G5HmGzNcrqun8DHKCi7o6r4fv4iv8ATtQsv7RsNU0TTj5zrdSMJXXDH5V2t/7L96ucv/EGh3fi67j0aw+y20lv++TflfM+bcy/+O/5auXv4p9FWQ2t3w4+dQ1Y+mXEE1zJPHKrSY2kof8Ax2tlKNaN5bglHqeo/CvxveeFdQntLOwtdSkuAyeTNGrsw3fw5r2+w+DPw68S+C9S12C+1DS/FEkMjmwuSkFv56r8wGExt3e9fN3gzSxc3sskE8S3aRs+ySTYxUD5trH/AD81eueCfjTp2j/Dy/0PUNMtdWimDFPtTlGQn+8w/wD2v++q9qjZQUVuUqaWxQ+Dc0/xq+NGhpqpu7jSNNcW8PnyPNt/vbmP97ay/wDAVWvsb41/Cjw7r+njUbppJdUkKQWMW8FZX7J03EfePWvlT4S+BdQ+GfgS8+JOheJbRGgx51n13Ix2/wDAjnayrtrmNQ/aI1i98Z2fii81r7U1hJviSOPETuq9lHU/7X/oNdrs0mtyORQt1Z9KfGT4lT/s6WS6bZ35tzLaedHbeZ5iFvu8KVyMt/dx3rgPgL8PvFUEV98V7fxTozSXUj3F3DeSMsRXP8fy/KPusv8AwGqnwb8Bt+114z1DxV49uY76xtwIl05ZDHIqD7uFX+H+9/vV9J+H/wBnTw34bvbj+yIrvTLSPEcVpI63NtIpVcko4J6/7X8NElay6miTlrY8C074xWPx0+LNhFrfh9dW0PT43SOGyj/ib7zfMyn+FfwWvC/2g9S8IH4qaimh2q29rEyKIVbPly/Mrhey/dX7tfR3jHwdrPwm8Xar/YGhw6tqOtSH7I8NqUaJmz9za3T5m/lXJ+OtB0DQDZ6R4t8Bw6Hbppkt3NcOEmuLl/uqd+3duzu/i3fN/D/CuRNiS5Fc8q034N6J4i+GWq+O7jxbPpaWMLvHZ+TGUlKp8o3fe+Z+K8ms4V1myUf2fePJIGAaCEnpxu+63y13PhT4N3vj3w3qmpg3eiaXaRlxtjbypMt8u5+hVdq/7VfWH7OXgWXwL8JbjVPEFzHdWd8Q8cEtuN6ru2tweo2/+OqtQ4q9kZNylseHfAnxD40+GloCdIt7zw5F+9kleFio/wB4/Kf7vy1c/aBsLfx7p8/jmS5tfD8sUKxQ2ti6yLd88bflX5m+Vf8AgNN8Q/HzTLz4yaxo2mG6h8OagY7SSO12D5QuHKqflHy7v++a5j9pHRPAvgbxP4c0zwcl9eTzQebcNMSQrMu5W5X721stt/2f71RJXjqa2W7R5/pFh9pu4w+xo/uu717p8BvHOpeAb7VVsbv7LaRRG4ji++snqCvpXnHgXw3aX7W0E7yWZu5NiEozt/3zXr+sfBW3+C+uW39p6g3iFNRtn8h7PKMPlXgqeP4gV+b5v4q56HPCV47GcXZ6I9z+Bv7VFn8RJ3sNaEdles+IpFGEb2Neh/E34Y2fjqWHULp5g1layeUsRxluq+9eCfCfw3b+G/DGt2Gp6UdL1KdN9pbX1uw3L/FtYrVr4Z/HjxNq9xL4G1S7i0fVo2e3+2z27Syx4zuHytjP90/NXo3U9UrM6OZW1OV+EF7Z6v8AD7XdM1uNnsMnGRvbO75tvotfZHhPTrbSfDWm2lnEsFtFboEROg4rwHxT8KtO+HHwm1KSxvJL/VdQuEjjuJoxHvZ2CsoH8I2769r8CPLb+CLCA4lv7aAJLGDzv9DSWw42OY1Xw9LYfE2OOLU7mystaidjHDgfOg5CntkV6TY2MOnWUVvAmyKIbVWvFviX4qm8VR6Xp1rJHo+oW+oqkzSTL5kZKsuNvX5s11HjPx9B8MLHR7S91BJp5GCE7Pnf5lyxHbg01roUt7l2+8LJ4g+Ji3+oQN5Gm2i/YishUM7H5n49OleQftT69p/w40FoIWudTu9WD7NPM7Ose3OH2+m7aPwPpX0BPqs9zcxx6dbpNmMO1xKSiKD07c+tcLr3ifwd4f8AGEVtrVzY3mqSqz3Ez2/nPCB0TodiD/8AXUuVtxrXY+Wfgn4/+Jmo6YPCul3CaUGT55bmN2ZOFGVba209ttee/tBfCrVfAes6XbaprNpdahfI0qFNxKbfvbs/5z/wKvov4pftlfDfwE2utpKprurTwBI1t2ARyBhfwz+NfFOq+Ldd+JOvvq9zuuL+4TdNPcZKRxfewvt/DXPVg2tTLmUTo/h14V1bxpOfDw1WygkuZPkm8kybf8/L/wB9f8Cq58S/hRqP7PGvaXqL+NItUnmPCWuRLE2G6V1XiTRL74VaDp0k9zpMGoXwLQvZFxMqqNzP/Dj/AOyrw3RrTUPFesTyzz/2tdSO6280x++o3fN83QfxV59OMFNyjuZ9boVJ5/GXi2XWdRvJLgsNxe5LFn2j5RXp/wANovDXiebUZNdjuoNOsIRN9otSRvbOP/ZqxLH4MeLBo2p67FBaxaPp8ZeRnJ/eMNxYI/T+FhVe++J8kfwzl0WyiiSWd4s28ULCWVf4tz+i/wB3/vmsqy53dkSfOuU9h+E3wX8PeJtdv9Vu/D18mkDe0DyxmRdyn5dzIvH+7/Dt/wCBVz3xA+Dmo+HL2zuZZ7O6099yCWD5OB827b2b/Z7VsfCH9o7xJ4I8O29g+km6hb5pxj5SP71afi34x6f4/uY7a406ew0+IGaRMEsz4YN8230auWtanDR3JpqMXa5x/hTwoZJhaaFci6uZ5NrwyPhlPzfNwu35R/47XpnxF/Zw8Y/DjwsPGU3iS2uZtNkilezig3KnzrtO49dprx7wdqSWfjOLX9Oik8i2fZHDChd2+b5i2Pavrj46/tB+F7v4R3lnOl3DqWqwrGlhNAwdTuBLE9MDFdmEowqQU5O7OuEtLo8D+KGh+NfEOm6F4k1nUbC8tJh5VlbwosexH2nLY6naudvzbdtZum+ALm5mgtIw91d3e1BDEF/9CrQ+IXiSLxB4d8PXOhS2iaVZxrEkKSMbljhtzspXhV+b/e3Vwek/FS/8Nal5sbytdxzbjvfPlsNvH/jteHiKUXiLPRCjUTg7n0XcfBjxR4d0K0tpdN8M6U9w+JNQJBuFGfus23n/AIDWH40+LvhvwTM2n6pfweNdcsrfZakoYYrY+i/M2f8A0Jf+BV4f4i/aR8eatq9xc6heBRNH5MJdcmMdMhR0/irgrSzS/cyIklxKXZ3kf7ze+6vSnVhRjywlcw57LTY9as/iZ4hv9nlyiCRzu4PzIP8AZ967nwZ431DwzbXdvYSpa3N0m0zyx72DevPevAdHvLvTL2OJ/m9+m2vStNuZXw79Pm6187LG1qVZXY6dXeyPon4P/EvWIPFNvpt/cXF7ZgDqjHb97c3/AI6v/fVfUVrcrdQLKoIDdM18y/Aj4q+GdD097LWBBbT53x3ThSWHpmvovRNesddtllsZPMgP3WA4Ir76hUdWmpN3OiDclc1qa2QpwMmnVV1G+j02yluZf9XEu410mh5n8UfHs3w8+zXepWx1cXMmy0sLVtmXH16mvij4hftA+IfGnjm5n0/TJYI0k8ryLGDLcfwuzL/49X0brUWvfHC/v7+11Q6JYWIeHTo4LNrmXd/E69OWwvP/AOuvne28Zz+A/tnhS8/0d7aTbcRK6uzHC7gzDd93p/wGuWrOcPhRLg7cxseL9Y13xD4KSfxjr11pNlHGz2WiIgR3Kr95l/ur/e2/98186N42fUtj6hcyz4T5EYl0T/69e86n4k8B+IntLzWdHl1K/jxD5SXEgWTH3UZQrYX/ANCq9450Hxh8QvDaad4D+GX9h6UU+e4+wgSyfRyv/jy/NWEXVkr3Moyu7HlHh3WtM1hIk1Od7OzT538vhmb/AL5b5q7iy0JPE2mvLZGGw0Pft+03F0hyMfwtt5/KvKte8E6v4H1VLPxhp0mmkoD5TuNrr92t/wAGeHrDxnqAgk1S+sNEtQzeRaDzHkb0XP8AF975qqlJt++xOLTs2fX/AMEPAfh7UtCt9Lm8Zte2aO0p022PlqWP95/4q1vFPjWz+D3jPdDdrfWb/c0m1V5Ps4+XBaU9267e1UPgJpfgPwlpEf8Aa2ltoOqSSt9lXVcrJJHn5Wx2b1r0fx94rttE0qX/AIRjT317VMfu9P0608z73V3cDhf8RXoSTXoaxetmeDfH74++APGFpZ2+rrcyQQ/M8McqrtPzZX5ckk/3ePu189+Ifid4Emsng0zw1HpchRVjkE5LJ/tMu3lv+BV2vh/4Tx+MfHL6p4kSdnu7pVmtbCMj7Opb5tzldo/3VavdviN+zn4Sj8By6f4C8KadNqLlWuNS1IPtSPHzfM/dv7q1yVKMZK5V9bHxLbXk7y/8S+J5ZSf3aIPmrdufGnjHTblLe9uJre5nIQRzFi3/AAFe1dZo/wABpPBN1BLq/iuO42BVC6XIHdOf4c/+hVq6P4Mih8QyyweIRZy73ZJL2H7S6Rfw7vfbXly/dv3TlmtdTj2sNQ1iyudHOtzabp9wn+kQwR73uDuydzHp/tN/FWJqPhGy8O5thcPL5b7Ydwyx+XrXpL6DZaBcyDTtVbWM/Mbww+WrH/ZX0rivE90JroxI+9z8qcYrmcuaV2y4J21Mu2nTToSft6pcOPkhEZ3bf97btrrvC91rP2+BtPtxcEkb8gfu/f7tclo+kyzajG5IQE7EZ/vZ/wBmvqXwb4f8GeGdI+06rr5vb4DclhawtGv0Ziu4/wDAcV6dKXYi0Y7as0vhp8I77x1cyDUvEM+nWUS7xb2i7HL/AMXzV6N4C+EPh34c+Kbq5kvkuJ1+W2kvRvYn+Lj1/wDiqx/g943s11Sdr6W3tbbD7APm2A7vvY/z82P4a9esNd8IeIpyLSeyvZt3VEy2fyr1knY2Ui1fX14bZ4o3+0LIm0zNAUQZ/wDrVVsPDfhf7C0Qit7wP88rgZ3nuTitTWL3TtN0e8e4lWC2ij+d8fKnFeEeF/ihpXirUpdMbXrnTdIV9iwWyLGzqGIBaY/3v9lqnUrZXPStRv8AwFbzHSIri2S7b5QlnuLRn6p0rzTX9N8J+D9Ws0sor26vLiQ77+eTf6np6V1IvfAGmarDY6XYafLIjb5JZH3uPc5y1cn8b/Gfg2FdOsxcmW6MispsSD8v8SgDGP8AgVS9HYpSPiKz1q6eIyyDag6/7NWIdSdz5uQyHrVO8j+w20m+T92eqiuZutZSzT90+7P8K/xV+SRp87fKRA7ye8eSGMySpz8wGaq3d+/Ajk+b6da4GbxBcOqCOUoO+0U2XxCUMURMjO5OWHyqi/w1xzw8pTuzKck5WPRtO16OCTY8oSTsjH5qyfEk32+5juS+/Y/3vSsvTL3S76zkguokln+95zO24N/s+lVZby3sJiIZ3lQj+OumnhXBcy3Moys3ym9DoSzoHjk3MPm571JDcQWcX2eRwsgfk1kxa9uQBJApI+5/FUGrTx3tvAUQxXGD+8H+f96tnCc1aTOpe8veE8WeFra+3zz35kSUbtijK59Np6cf3a8pu/DFw9+Etoy4jf7qj7y16FeXlzd/fJEg+UB6bHC9vOJXjPtx/wChV7FFyoUrXua+9yaM5W80GCBIpI4hFK4GfrWNqumyx+QURnxJtcNxsrsPEdxu2eWAwHzZ6VzFpfn7Wjxpx38351P/AAGnT5pu8tjBKdrsjgN3c3jxO2xBheec16X4chkstKt5ZdTe6kxtIYYYH/4n+7XHXd1FczRyCMRP93C133h6wS70be8Rec/3TlQq/wCRXZKEYR2JqJNIh1TX3jRA6OqD5t4/iqhqVzFrFjsncKgH3WFX20pLpXjknEWD8hrmdYsDpryxeaHKHgofvVz1E7LlQlpFcu5S0/QRNd+XbSF3T5gz812Ntrup2CjT72CbyogrIzco/wDtL6Vy/gnUvsmtxRzgukvylycI3ONv/j1d54htXktknACRj+GsauFlNJy3M5xu+aW420uoNRm8uUbYz/d/hpdY8KS2EP2izkW9hU7n5w2KpWlzFJG5Q7fKT82piaxd2zmN5fPjb5iGA/TFbQo8sbMbg5lO5m32wBj2P/tVyd1bPDcZCcHvXUalqQm+UptkHzEY6VjawZGto54pNrncCMfL9a450JSldjnB8tkVLa9/s+MiNCwPVqqJqzu+I/nkL7Tj+Gs2YXJcG4+4vzBh93d/u1rWGowRWRjnRFB/jC/MP+BV3Qw0qqSkyI031NR7y+0F0E+HMn8C/wB2u40rWdJultWvLSNVCbZDGFDv/veteN38zxapbvHqAmgb5GR9xYf3fmNdnZ6ILuziMk4eNvl9NpraeGUFa51JciSNjxJ4MF5qS3uhhni+9NCjnbj+Jtv/AI9/31Vaz8GW95kPI9ncE7keLaP/AB7tXReG9Pk0cERuVjX7jMWqLXNb+xNkRK2PmJNeBiMTiKb9nHYTqSk+VHKeIdI1O1UW39oTTxR9BId9cvcpq8MufLilTG35hhj7V6RZ6lZa6vz5acc7/wCHbUU1hEu/+N+3H3q3w+Y1INQa1HOq+RJnl+qXKNCEuNMCgjb8n8X+9WXo/iK58Ns8cUsy6dIdz25fKr/e2rXpr+DE1WZ3lnktwflIYfd/3aSD4UaRGzyySTOT/Cu3a3+9ld3/AI9X1VDGcy95FQlzKzO5+HPjnWYNKCaI8d5F/rgEhE1bv/C0fEmozPBrEUawRllO21UNtb+8v/2NeeWfhe58B3h1jRLw4+7PasPlYeq//E16UniG08YaVHcPEqSsNp4xgr95dtc+Mr0acOduxnVSSu1oZfxW8K6Zreh2V7oc4a5yEkUphh71502g+KfBEqajE8dvcKPN2vja6bf+Bf8Ajv3a7+GxuEcjzQyKf4f4qzPEmh6rrdtIB5jxRfLtNeG8bSqQcY7BGScVG90c9p/xV1jU7+3zBH9pT5X2FflX/vn5qtatHJPPJqEn7q/fCvIgx92ptK8DCy00SkbZVO4E/eqxNAJ08pAWYDjdUQqcr5Y7ERqNNpLQ53TPFVzFemJwXRhtfP3Sv92ofFnhCKb7NfxSqrM+8hf/AImtKy0F3vHgkGzPQ9MVn6pE1lemIyGVAN2fRvm4au6m405c6L2d0Q6a6W1oYpHK87huFQXbkOSmVxTblxPC4EoSTbuBXjNZNv4tkvJpLT7L5rxDlyP/AGYVU51JRc0hczs5D77WoOEktwWH8ZFLo/jyfRpkNpKyRyfKVD44/rUeoabFM6OYyoxyrdjWXcaTFK75+ZAeBXBSvN3kcTqNO7O/TxK95mR0Lbu9RXVtHqNnIZSE3/KjfL81ck+ovZ2xmQ/OD97+Gsh/FjyQmTlcn+CvZhR5ldAqbn7yOnNhBvG/r90VG+nxHAyWKnbtFW7DX7LWNHj+z4S5T5XVj9+sjVNdg0x3jnTbKPlwTj5qwlQnJ2sRySvZl7aNOgLIDEazJtYjlmCF/n71zeraxLckOXbGeEHFQaMbkTCWVAwzu2/w1usIre9uaqnyq8js3idLcToBKmfunj/gVbMukWn2ITu8aHvE3DCual1spbOHjGxh6/eqhE93Op3ybrcHcUbn5f8AerWNKKV2JNPcfqGpaPb3P+ry8f3wDVGw8ZCHVUFoNsO/7vXbSX+j2zP5gjHPRh97FZ5sI43E8DlRH1VhXfFQlGyR1rkaseqTSy3tlLJHF5R/5aY4XNc8t5KYXikfnu3+1U+nXEhso/NuD5ZG3Gfm4rI1ISSTF4iFj+7833a8tQcanKce0uU19Ltr+08y8tLiNypGRKmVFWtV1y21zTorG7j+zlAVDxHC7y33v/2q5aK5jR8P8sh4zmkkn5C5MuD/AN80p0U2aK0djX0qWXTpiI7mSfH8D/drd1C8t7+zA8uNZBneifxVycCT25SV42VD/Eoyv+61S6l4hhd/nBSQDb8iH/x6ptFOzKQsN29jJjyzESOuakuZrl1T95JKPvbRUepWF59mtrjl4pflDdcV0GlTHQ9PS9vIFa3A5fG7I+lbQ974Ra9CvpcsWmXds+oRP5GVzvHrXdaronhDV/C41ewkaz1m16Rxk7jz0XH97+7WZf3mn+JNN8sJu3Dch64H9auaF4S03Wre0g/tObTZIZF+e3J+7/e9DS5FJ+8ZaN+8cDrFhc3d5BmAtl9pL/w/LXW2kEelWCGRCz4+9n+GvRviL8Nh4a0nTrnTNR/tGKX5vtKgbgf8815MniBI5p7bVBv/AIkPQ/8AfNcVXDyqt8mx0unKavF6CahqslvsKRlSTwoqPTvG1zZuTiNT/Bu2lq53Wr+W4lUxH92Tx/sim2EZuvn+8B8tYqhb3WY8i+0zpb29uL+7jluE8rzfm29Fda3ZNWtxHGQT5np96uR1O/kmgiQY/djYm2qsM0kcgcDc4HU960cYpEvlS0PVLbXEh0/fPA7g9N/81aua8VeLdPvLMPFPc293EVYNHn8qwLrVrueNI5HKj0btWTK8aSIu8bG7rWd43uhprm5jZtL3UJbH7fHJMjxSf66Ljcy7eVrT8UePLnxXYW/2mIrf2qbRcA/eri0vJrZzBG5WOX5Tz8p5zVeyuZRdFJXLjPGa1VmnbcFUabuaum6lLJfoZSi5+/Ix6f3f1r2HwpfaZr+mS2dzAGvI/mhchea8jazS7vESD/WOfkUV1R8MXOi21rq5nkieKT7mSGrGfNy8pE227npWnWcsTbI+390Yq9/Ylle2DSwTlNSjfmL+8leWXfja4e2xBO+R/dPzVXh8RXOoXIjCTJIF+/j/ANmrzvYL7YouMTq/Gfh7VdY0y7sLJ9hmjKlT90j/AHqy9NtrLwrZWdo8EbywptD46n+Jm/2v9qsW41XXYJ4w8m94zyzD52FXL25OtQRuU2OvdvvV3Yflorlg9GdLrNQUb6HX+GvFul3cU8d5fnT8HaJj2/Oq+t/G+W4tBp0d/HcbCWSUp8zr/vdq5LV/CcGpQxTxuEl2eVMET/WL1+auI12CLTLyCKJAnlybZA4/76DV7FOkp6xeooWvzLc+l/hj8RrS5tHt9UkFwZY9qIp+bd03c1ifE7wtZ3j7ZI91vJhvl5Kf3TXi9qDZmK8tyGkiO5EX+Fq9Z0fxsfHXhuc3EsSyRoE2kAOjg/n/AHq87EUJQ1huDbctDxq88Ezw6vcadbQGUr8yOg+R1/vVd039nnXJ4BeokBkB3eWT9z2Zh3r2Kw1Ww8PRXF4R5t4ibYVHdj8vzN/s1BoeqTy3+szxXZWWaBn+c/KD/dVa+jwzkqSuejTpJnJeE/Deq+AL+f7RbzRTlA0ZhO9lX8KydE+PF3pHjDULxppJbC5AhMcnPzBvlb2rtPh54pufEGsaqb+f95Y5aN1XO/j5V/8AQq8/u/gxaTeILy8u7yVLaR2lS28v5mLdt3pW8avLK0jolSUVZHQal8QTDbzjSotpuo5FdXxsXd/7N81ZXhLVYfD2jWkUEH2go7OWz8rbv4dv+fvVjx2SP4gTSgnkFPlP95V/rV9tE+wAmCcvFz8z9v8AgNU5wbRhKXLuUfiV4mv5Db3Bt5LXywsqQudy+Wwb03Vr/CvxlpUN5DeSItwjIqz28wUsjehU9f71c3fPek5u9ktmX/1yjO1f96tS38PSaJNFcW9v9qtJhvjmH3HrW11YTd9js/iR9nS0stc0KA3EUMxSeNf4AR/D/wB810fwym0rXLM6Nczu1hq8O/y3H3JsfNt9OazPhOLTxRpuu2U8cnmx/wAOcY4b5l/3W/8AQf8AarzTTdf1Dwp4h1GwuUCRLIVhlQYeE/5/2awUbtxZ0KN1c6D9qaziutZ8Py2UsX22eFrW4eN1P3Pvbv8Avpa8mm0LVNGZJLy2ZIyn7uT+FvdfWvQPG2nSfZoriQF0wG34yw3VybeJLzS7Q25Md5aMfmt5Arrg/X+KtrK1kzGo7aGfZu9hNHKRtRzuzRe34aY4i3Rv/Ex+6auXlrp+robnSrkRYOx7OTfuV/8AZz0rA1uGfTJmtJxJDOnJhlGGXP8AkViou+py8mt2Pi1SNL+2MsfmxF9rn+6MNz/KvTfEWleH9YhOq6HcPp12AN9m3T7v8K/3q8gtoZTLHI6CWI9UP3WrotPt7gSmSN/KjX7jZrnrq/wmMt9Dqp9V/wBDtoI4v9JZv3kgOMf7q1Fq+lXmy5VIHaSKMOR/eH+z61XufP1i8jjso/Ik2c7Of4fmatDUtbnsrL93dj7UE8qRtmVYf7prjpc0Z2Rmk4u5zXh3wT4ggjt9Qe2kEU26Y7Tnyx/eb0/9B/2qq3V/588qSja7lvujC101j4vu/wCyLuBH5kTbz/E1YuradbmKO9jkXeOsefmXjrXWnGT1epSkr6mp4S1Wy8A6xPeXttHLJJDthD8Lk/3v/Hq53W9WfXtevdQjcwGSRndMdNzfw1DHMl7qdvLeCV4ItqkYzx/s/hWk9tZ2XiqV3i36e6bgmf4du5V3VunFK7NU1EZYX4LCW3f5oxzz81Tz+JkjSSD7TIjTJtxFu3P/ALLYqDStFgvII5zLtyNwaPgGuk0XQNAt5ftGoibH3c25Xdn8a5JuKdznlKzKHhDxncabGIZ4t1upy8J3bK6q8Fnd3gv4LYRytGwRonxw3865WR7ZdUlECHy4zvTd94pXTa3eaZNa2lylyYA3+sWL7yNUTjKTutwcW3fqbXga8Gm2f2PVUN1bzFi6Sc8GnX+lWH2+SCAs0QfcnmnLbfRqxYNViitfPiu/tEQO1GIHzVct79L9kPmBH9G715/NODdtx05OmepeFfFNn4ehjJkKFflB3dK5nxP8CYviL4l1PX9K1+LTrjUDuntp48rn/erP0fZZaxcIYheReXtRSf4v8aj1XxHcWJlk0y5CSJ8sliU+5/u0oV6nNy3saRlzO9zB1j9nf4geFLeW5TTI9c0+I7i9jJ8+31VD8x/3a4GU2yRSeZHLb6gH2vaTpsdPzr6T+F37Skuk3P8AZ1652AfPFKAdo9Vzurvvid8GPAXxs0iLV9LMVlq8g3Ca2/jb+X/7VayrVE7yM35nxh4YvzBfXsbyhB5e5UI+9j/9pauw+KtQi0SSSW3tZbK4kdEEsA3dcd/91qzviP4T1X4a+I/7L1CwkUMCsd4P9VJj+LPb/drn7aaS5QRo7sg+YJ1Ue616NP3oqW5ag1udhoLk5z8oPzOU4bb6Vg6lph1G8kuBGUiBb3qxB9p02ze8ucwR42hJB8xz3o0/U2l0r7PHK7Z+Yqw6/wC7XTTjKDbNo6LQ2/hfEia4YJ3kTSn2PdjzNm9N33eG+93+Wtjx74b0Tw9r1xL4a1CZ7K5QMI3kZ2iO7pk8/wD7VckzySSwQWVlJBk8tnC/8CrQ0zRT4t1IWEt79nvZI/Ng2HG4fjXPVleacmY7y1MG21q70q8MN45eUEtvVPu7v61p+dcfvbeWWXEnzGJzWNrPhPVNB1KRNRL+art8+MK1SW1/ePKTcyecifMePmx/vV1xtN8yKe+h0P8AY8hsFSK3kEef3lxsbZ/u7qqXltBZ3ggBLy/ef+7/AMBaul8G61d+J/BOu2UNwlukLrLHDL96ViPm2t/s7VrI03TUe5isLyXbcSfMDTqWW4m31DSHjh1FJ9gSRCuA/wB1q7R7p7gySElJHO75KwPEOj3Hhu0sJ7sRMX+QMhUsVU9eP96pbO/KFJUk8rHTuy1z+0XQ51LkZf0izuxDeXCThUAPztt+XP8AD71kSeItV0TyY0u5djzKr7DjitHQYLzWCLPTonupFBURxoXf61R1jwhrsuvrp/8AZF0lzHGszoyZVkP8X0+Vv++atYyML3Z2Rqcx0Fn4/uxrdhJb3smUPmzW7nKsn3fu10uq+M9P1/WUkAMEi7sxr91f9r61z3gnwDLdz6nI8saiNEQKg+Z/726tW58IWdhrCSSZgjEfzzN6/wB3b3rzq+PjV92KM6lWTVkctqrxxWWp3n75LhT+52fd2/410HgCbWHso73SrO5uEdPtUzx8r93b/wCy1Y8SaR5/gnU763AeKKNpUDrhmA43V33wGQ2fwhjvXXa8t00JH8Tcfd/3d1J4u1K6R1U5e5cy9Skt/HmlS2FzL9nvRDutJ0+7vH3Ru/2un/Aq5Dwl9qijjgtPMW5hPLg48t/T610Wrabb+G9ef97M3mzeaYXHyxZ+9t9q6q88uweO3s7RFSUb3mRBz/F81KdVype1gadLow/C8oudXuP7ZtxPekBo7zPzKN3SrPxm8DnXfAsttbf8hG1nW6stnO/+FgrVbs4R/aLzkh52wpf/AGVre0aeKSwuGvJHezl3vZTqvyl14ZN393dXgxrVa1Tmi7WOeNSU5NMxtBt7iLw7paXoRdUSDbcMpypfd1/LFL4q8N3hsIJBnfKPNhT+/VhL21+1RWd3Kvl3L+UHPCnd/dr2PSbfRviF8ctC8PTw7dO0m3+RT/y1MS/+g5/76rGnSnVqupUZkk222fPF/c65C1ukOkSLqiYUxXETbSPVv9nH8Vbej+HZLDQXJuYLwF3YwF9zIx/u16j8edZttK+OZCIrWNv9mhnDj5dmct+m6sr9oTw5pHwv8YC/05408Pa1CtxbpbL8kTjarBVHZtytXdUq1IQSh0NW7aI8f0/RNUOuTy6fGHshuykv3oz02t6/7Na0uj36RmJ/MgduHUfdb/Zat7R9fuWeI6dIixEjzHx6/wANbN5Ih3kxjcf4hXJOvVm1OS0Mql202Vvh3YeTomsWesRbxEf+JcIeNituZv1al8Q2U+gwWGoXFhJAZoNyb+V+8361JDr8WjSlMo7sOV64Wuzn+IFn4n8NeRqkYe0ixKMIAU/hwuF/9BradTngkjRSSjYx4nuG8N22qy4itJdijL/xnsq1z/im6uYYbPhmilkPf0C/N/48tS6ro9vqCC70u7EsUMgYrONjLV0y/aWsNOnKuShlwB90VzVJ+yjfqdNCKmzzT4yaAfEPw0MQ2RX9pdC4jdzj5djKyt/30prwiTwVc29thbwXE4jZxAXy7FV3fL719cf8IpF421A6Vftss7h9kjY7D+771h+Lv2b/AA14I1vSNZ8L313Pqkd0v7mWTzIki2MrfL97d/d/h/2a9PDYtukncrFUmrch8meErae/cSQRlRK5bL8Myj/ZrT8SeARYabbeJLe8EU32o289j7bWbevv93/vqvqL/hVGgJex67Jp0cD2u9bpYdqLvfuwG3HT/ermPH/7PFp420u51zwxqDwSoPOSElTC3y/Nt+VvmbpXXDMoxlyyOGMZP1PnC0vDqyXHz+bOgyFz96tW20G5sIkuIL0S29wA2xxhkY/eRv8A4que8Q+AvEvw7vre7uLZ10+56TSghd3/ANlWxZ6jd67qUUUjosRx8gTG2vYfLVh7SD0MqlJ2uT3MRSH75393blqqOLN7VzPIVc/KB0wat39zFazzwSuVlX5duKyJhvQxk/umG4bq56afUypt9TOknkhuQ5Pmpnad3PFLbz2lnrVxeaaS7yY/dyP8vy1QuFu4JxghrZj+TVRnk/fi4iGwodwdT81elTR0RdtzSvIi0/n7f3h3M+6us8DapbWiXKXcgUumyD61hho7jY75XKD86fptmba6McY3g/xMfuGnJXQ2lJWZ3emXsd3NpenQWYadyYQlvHh5nZ/lb3avQ2/Zk8TL8MfE/wATLqD7Lp+lSCFrO5Lib76KzeVt/h3/AMTfKAfl715TDcyw6tp8tlILWe0kR0f+LenOfb+9X21o/wAbtO+P/wAKovhbPrlroMtwpfU9SKZSXhnVAPUy4b7w4T738NUqSnDlEot+6fCCQy6pZyOPknhcrmLhlKt/D/tVBYWR1FXkkgdjsLbZeG2/3q7Pxb8PPEHwn8Yx+HvECR29xNCl3a3FvIJElhO4K6sGburVRmH2O5MkWU8v5g/X/gVclWTp+5HYl+67RLXwY+06e2o+LdE1SOy1/Qn3JDcjMVxbkfd+96/+y1z/AIntvGPiXRPFvxHl0a2l0JdRVL65t5gFjkc/wr947dy/L95dy/3eGxxRJNK8XyPN12cVh6lrur6T4a1Hw5HqEiaFfzCa4sf4ZZlK7S3/AHytb0rTWpojl7bV7udRHEWRWO0+3+9W9ounx2SSX75aeXCD5/lwP4mqDwzDbpaXFtex/vbgZjCDpt/9lrXv7mOwhAGMKOOPvV0WsrRLt2LMeqpdQjzYtqY5U/eWsvV/FslhYQWyKXKPuRwPmrKhu59Yvwhg+zoANiqfm3f7VauqeHfsmrf2PdyxxXKMrecSzxbWCtv+7nHzf+OtWag73ZVjKmu797aSeS7OJDuSPH3ao6b9pkv49k5R884HymtPW7aLTLmW3i1CHUY4zt+0wghW/wB1SqkVn2FyBeHgrtq3CxLjdWO43m3hAk/1nOaS2v5LbeYk3EDd81ZMlz5UCyeXK6N8uwDNb2gQfZ9X0q4kCSxC4ieS2l+64BXcH/2a40lfU50knZkpuxcohJO8/Md3FENuFlklB3F+oroPixBoGg+KriPQ440srzZcR26D5bY9HC/985/4FXNHCW29LjYmOW/2qU6V3ccoXdxupQCaIsnyFeje9WNE8SajomlXAsrTz9OuDtuJCmVSVfl/D+Kuau9VkhR4jIGyOtbPgjVbe60jW9EnSTzLsx3EHPyhg3zVrBSgtDdaLQ3m8QW9/pEvmu6xxg8KPmSX+HbXL+Cvs9mby4kdEuZN2x3PfOW/9mq1qVibC2njcfVM/wAXrWHpFnc3trcTizaWzj+Uvs3JWlJaNsqKsrs6BLrfeSXFwTLYR7fkCfMP73+9Xd2sj6bDLbQTi/065CzRhedvy159pF5GlncwEFkkAwG7Mv8A+1/47XWeBvEcOmNJ5kgiJTYhf0rlxF5W5TGpK+x2mi3j6qlxeSW8VuBjEaooU/3vlFQar8PdX1NLvWNCtRLEYftF0nmAbAPvOq9ei/w10NgdIv8ARnu7K7jeIHbJC8bCUN/u+n+1UWnambC2kgAZxH0+fCkf3Gx/C33a5aLtP3kclnF3Ol+HvgDwQ/hbWfD/AMTbCbw14o1JorvSdWnjZNkZHyFWPymNv/Hvm/2cbfgy81Px5oNp8DjPp6xWktxcW9/EvmJKFRmUq27lW3f8B2/7NN+Nnjk/tUaD8NtM0Cyki8Q2e+xkkRcb42VRzj+Fdv8A481c18ZPhPd/s4eOfCw8I+JbzxLfzafLNcPp8W9of4XZNrMdvr/dx1/u+zOMakbPY6Ixuro+mv2dPjf4V+FHw0e38SymLW7F5FijMmN6LxtVS38JVl6Zr4w+KcNl4w1zU/G8YkS9ur+a7uJwDsZnfKL/AMB2/L/u13HwB0Xw/wCOPEc9h4x06ae0unEsdypcSp833Xx1Vt1eleFfgXp37RfiLXPCf9tDw3pGgb4bG3t9u+YszKrH+90Xd/vVdP3Y8qNqdoqx8u+J/COv+L7DW/Hunn7fbaSIF1WX+NN+0Kdvf+Hdtb/a/vVfsPCGuzeGo/ENzcQJZu7JB5MwMw2/wum3g7VzXbahoniz9nPTvGfgDxBZMsmrwMkbOMJcxltglVu/+f7tcD8O7bWfENzYeH7bfLqM90lkkDH7xZsfL+FZypuWkQmrq56b4Dks9d1TT5PFFxdT6V59qguZJmKpbh/3q/8AAv4W/wBn+HdX3/8AE1PCXgn4WT+LPD39n6TJocTXVjLYqse/K4MZ2jJ3r/wLdjmvzw8VRS/DPxh4k8IP9si061kW3QXgTzUbYu5WwuOrfK33WXbUGr6lrOs+Gn8PXGoTTuTtREChnUdv/HfvUUKiTUJI5KacJ3keh618Z9Z+JPjC21PUbkahplzY/Ybu3J28EM2GXvt3feavoT9g74CaN4I0fWvF5jS6vby4aGwdvnMFsvp7se/t9a88+Dn7H2nfDO68Lax4yuZr2LXLd4riGIeWltcPt8red2dm1j/ula9w+B+man8EvHmoeBtVuoZdLubc31ndtIFTy13c8/d/iyPY1u71G0+h2uSltse16Wial461K4kheBrOyhthG+PnDu77v/HR+tdRPdw2/wDrJFTjPJrxDwjN488Taz4g8TWC2+k6dqciJZpcRMxkjjGEfB6Bh/F33cLXS+I/GS/BzwxqHiLxSYJnd+tq7Fz8vypyPUdf9qm7RNY6ln40fF/TvhL4Ll1aWSOa7l/d2cAOfNf/AAr5l+D3ws8f+PPih4Z+J+sx/wCiTTvcR/a8FY4xu/g3ZG75trY67Wqt8Fvhvq/xEu7Xx74o0y51bwxFdP8AYdMGGaYtu+fb8uUD4+tfWOtfEfR/BvhqG6u45baTywI7LyGQ7/7n3cDmqlZe6txSafuopfEfxD/Zlxpv2W9ktLmO8gSfcSiGF2wevyk8g+wDVpa747bQfFVppDaXPcLcQedHLG3ULnf8vfaBnHWmarcr4u8K6a3+gvb6gqiQSn7jMm4bG/vDHTGfpW8/hvTnv7O7aAi4tQy27CVx5e4YbaM45FK+lhWtscR+0for+KPgt4j023Xzbi4iTyUXqzq6v/JSa+c/APxlsvgn4P17S7Y2YvWtIbqD97j7Q5hVfMQeu75mU/N/T6e8c6BpWt6xpGl3UTh7tZ33pM8e0Iq5OVP+1j/gVfm78a9A02ON9T0SZrV4tUurcxyTZeK2ztiDf7u3/wBCosO19j7f+Buk2J/Z+0m4itoGu1V9QlkMeWLl2YYPXPCr/wABr3TSb06hptvcsu0ypv2+ntXwX+yv8eEs/sOh6zufTrYMsfkD5ZGXsv8A30vy19S+BdQ1Pxre6pa3YuNJ03T7pxAigxXDhjlVf0ABosT8Ox60CGYqDyOtChYgFHyiq1lYw6dAIodwX1dyST+NcyLnVNU8V6ha2OrJFY2cKLIpgDkTNu+TPHQBT/wKkVfudnXO+O5WTwrepGAzzbIQD33uq/8As1aFjcXTWoaZI3kBZT5Rx0bHevN/jf45/sHSdL061lhh1W+v4Akd3lFVA+7fu6Yyq5570B0udddafDp2vXM7gxWNxZrC7RnYsJLYz7Z4/wC+a4b4r/DBbv4Oah4M8NtDZJcq77p3P3B+8Y57/NtH41vaD8RbXUbLUTrNzptrcxTvbvZebv3Ig+8O5B5/hrxX48/tAQ2Nhb2PhJ2vjf2U9vOiwO72y9Nyf+Pc4b7tS2TozwH9nvwLc65qusaZHYi4v7CG4Uwx5D+YrbAf+AllrgZ/h/rdz4B+IPiPVwVvYdYS1uzJwykPjZt+u3/K19Rfs/8AxX8L/DL4UeJtZnULcI6T3E+z968uzGw5/wBpWK7u714Hp/jmbxX8G9d0+eKWC713Uftv2lx8kh8zezf7zbf/AB6uKrhuaDs7DS7E/iPXk1bwtNbIXtY7pylqPuKuPm+VqxNH8Zzp4fS3lt/KlVPKmdwN0rf3t1cVqrXdytl/aF5NB9hQwiP7ip/e+tdLqcken2dhbXACm5jWWN/4mB+XdXx+LhKl7qMXKUEb51Wews5SlvBbxm3KmUPlpB/F8u2ug+D+t6NdaVcS6qkjXNrfxzWKA4RwOdr/ADfxfd/4Ctce9ykGmRi/ws0aOrpyd4X+6tM+GEt3oXhLxHb21hbPb3cghkN8N8v3fk2f7q/xf3q78JRlKzehCu9z139oT9paS/j0TRbSSHTmgvt8j2hyyOUbb83/AAL5qyL/APaFij/Z81PwwkMk5nvfJuL1oPMX5n3/AHum/cv8Xpx/s/Nvh57zxn8To/MjjvbKxukeSHB3XLeYoZQv3m/+Jr9CfjR8J/AfgX4HeO7waFb2cF6ouLeB41Q2s2xFVE/ujeu7C/yxX1UYvRlX5pJI+BviR4k1j4o/FKzFu8k8tvYQ6YboJl3djld3qfmr0zR/hdpj3PiHRvD7zX8FppSzapqV5bmaWK4V1H7pRtP8X3W+X5WqT9ln4d3Xxl+JrXWmKq6Tomy6nu3OxXnDfuv4cn5hux3219Y/CiysPgT458axeLdctTqOqol+87Db5i7m+4Noz99vlVf4a3T1NpO+iPlP4ZfBrxbe2mlePbO7hvdK0LVfKu4QhWWNF27plX+5tfd/s7f++fuC28d2Nr4n1PS/C1pFrviO7CvJJbvm3hA+VTI6jgLnlc/+hV8s/HTxr4s8Pa1f6p4S0y78I+EfFmIV81Fj+0sBhpERfub1bO7/AGi270+mvhv4ctP2d/h3cXVwbjULWWOO9ubnarXBkKLuQ/dB+bOOn36uUlKzMFGzVzgPj7q6/Ajw5Nrd+H8UeL/EqvbNeThRDbIi7iEXqqjd+n8Nfmj4fukm023d3CI29gP+BNX2P+0v+2FYeL9Iik0jTYbW5gguYrV7t1klDOu0ugHRvl2/8Crxb4b/ALK51j9nHxP4+1/URYX9vapNoVt5/lqcPmUso/vr8i/71c1SKqRSNHHXU8QsmjS6ubicvFJbSbI0kTuV/wDsq3dLubaZZC77Af8AYzUk0XhckXeqajNqhiAbyYX6YX+L1/3ax9Dx4m1eW2t5I7VI0LqzH5dv+dtcDoJEunc0xeQWzSIssbk5UZH3vdaylv57i58gHbvO3cf4qzHhkldHRCz5dI2PHP8A8TXrHgv4aaf9l0TWNLkk1fxPHJJNPbRRyvE6j5QCq7sLu5X5a1hhklzPRHDJKL0OTci1nt4X+aSRio/4Cteg+C/hD4l8Y+DvEHiWys4U0/RQ5SSc/NMyDLhW7f3d3+VzfHPgzxT8Omk8X+JPDb2+kTXe3zUkDrC7/Ntx1A+9XQ/C39oQ+D/BPizQJ5JXs9atZLcwvHlU3rjKt/ext/vf+zVo8PGzjIOV81uh5pZavHrqI6SiJB8z/wC9/dq0mfLn3/MCdormbaO30qzu4rORJsTf67OGORSaF4tT/SBd+c8MY3Ron9/+Ld/47/3zXhzwjcm0EoO10R6hHrEt5GgubhbNCzeWh+X/AL5pvhpJbXUtQvLNhBcpG3mGb+Ja6Hw/ro1bTfPlMcAL7vl9P4ayfEI0uO5tZJLvyEkbb5vzBH9mrFRdN2Zgo23OOSaefWHNw/m+YNu9q66xvbyw0+W3inbyZRtIYkqR+NUdb8PfZoTLAAyN80co+7uqpb393eW8FrIgWfBRG9f+BV1cyqWOi8dLmpo+o/2YzzxuGkkTam0fKtbdmnnwAyHdPL821h83/AazPCugJZ36Pq775Oydq9KvJrC7hgkijjWSJ8gGPGMe9RUqRjpEc60L2ibHgLT/ABTfaVHGkRW0iO0Rvu+dO49qs6rp9h4S8c6dHoen/YIpLc29/bJI2x3dfm6s38W0/wDAaZ4k+Mk80EkVlbC2BG3d1df91u3/AHzXJaVqu+8gdDtKu0o3nPz1yODabe5Cs02zvfFvgOXVbaXS/MewhlDK7gZxurx3x18Kbj4a+DCJJUvLeQB4XtwyL9/+LPQ16VH8R9T80mR0lPC7TzuH41D461K68YaVFb3EflQBGX5B8qlu61cJ1Ka02FCtpZGf4d0Gw1jSbAOZreBLTfM6DL5ArmH/ALMe7Nvbz3bFSy+Zs2tXqPw28Kpqdtc6YbuVY5LUqNn/ACyVV/X7tYL+CxZzfZB0i+TeT9//AIFUTque5Ep3dkcxZrFFMYpLmR7fPVz0rK1nWraz1RkguN9sPuSYxmtHUNMe0v5bSWeJGU7Hcg7RWXrHhF4b+CyIjaR4zKjo+UYD/arOEFNu5SV9zA1fUoHzLaIPM+9Ii8bvdak8KPHr1yL/AGGKCP5RuHymqsOmxWd8I4wXA+u01q28hsvLiggREL/PtropzVuQpRTdjpLuzlusSSyLjPUcL/3z2qpHohExSSTgbsrmtSbVo2tIoJ02xYZuF+ZiawrXXHs7oA24uIgdu13w231rqowu9TSELuxPDZy21xsnT5B0960Wit4YXlREdyOEx3rKS8vNWvp0SNPJjTcnOWaqdnNqFt5k+Uk+fbHj/erOpT5qlkxyguYtX2pXEMwgDlJFHJX7yVe8PeJby2s9VFvE7eUE8y7x8sPZdzdt26slNNuLnUvPmdfm3MWx3rpdDuV0fStQsrt1/s/VZoop1ZPlXB+X6fNt/wC+a1VOMdx8qTOQn1LffkSSl55GVh8nDbmxlW+6V3V67rHwb1fSfCXgPW7bWPtFzr16bI2c0IRUy+1W3enQt/vVt/GaTTNX0fw3o1tZWKjR9OFlHdW20u67l+bd975VX7v+9TvCPjMxS2+n+KdWVrDQoW+wzJmQbyNqlcrw2P8AZ/u/3a7IxTfLsChHm1PCfiDcXk02p6Jfx+bcWszwyfIoXIO3+6vFc/NqMn2O3szA8U+FTzIu3vWxez3Oqb7u7l82/uCzzSZzlmP8VdF4P8JWWpWdwlzPCmqS7VtWkc7c568Vzy5ad0VUilsVtINvZiy89yxQ/Pu+9VfVrb+ytTuYnxsVzhelc34lWe21u4s5JNptpAmUOfm/ip/iS+u7/WB5svmpsG9s5YtisnBPVkKnZXLr3c0z2WY9qBy29dvPs1dBkWVykgJVHThX/hrlBLHbQp6R7WG/+9WwrHVYo4/NKORuD9f96sZxVSFmX7rjZ7noVvrdpDpqW7x7yRt8xj91mrPu/DtvpqxanmGczJtwOdv+y3+1WbDNHDpoEkXn7Crf/XqndRX93Eslhu/1gcW5+dfvV40KCg27nM5q1mXLu1v9KvDHcpJDIRu2PgfLWZqWnHUpkcOq427V/i/3qk1TUtVudYE09vtlYbJHm+8Mf7NRQ2wuJy9wS/ps/hrmlR97QlJLYZMRoKGeOQtJGeO20/3lqbw5NPrt/cW8o2iQbnPRcVX1fw5JqbW5S7VIIzvcY+bjtXU6FpcVhprzx43yYQt/ERVSXKrMiTS2NTUNSgTSvKJPmECLC84WuWtLQ2E0dpH/AKuYFn2ev+1W75QtgTINwcf981IL+2hy8Fv5s4+aP58N/wB9V0YZKEWom8KrijJ/4Q+3kv38yLc5O4lucVdv7N7B9lvEixY3H3/4FW2JkDkoBOT/AHDhsVV1a5SzmijnXaWG5ErrdVt8jNHWlKNrmdomhyatfRSEOuP+WX96tzx14b1TTjYxRuIY2z53lv8AP/s7f4azLDxtFp83mFJIJA+zYY8c11+v38fja30ySATWqQ7ZZ8hRuP8AdXb/AA7v/Qa8vEurTmprYUI3u2eWWuk3enavpXlXDyyfag2+XcWG35lb/eztruvFevWSQ3EH7uXVL59xVFwkafxdOlGsR2cOoxSRyebJnd8g+7j+9WP4z8MWehXNpcaWbrUhfSb7i7eNY0jYru+6P4u3/AWqqNf29+bcGl0JLN7Syt7QWEG3y/4QP4q3r25NhbC5uXjWSQhAgf5ufu1xqv8A2VfRwRkHGHB6tVLV5bu6183kUcUUsiBeR8r7fu16yUXHQnRO53cWp3ELGOOcxFWV33fxf7NO1JLLU/IubZ/KvM7Tz8uGqvFbSyPaPfAM9w/JT0rR8T6Dp82mR3FsnkJBIm+BO391laudJRT5ty42luUE8PWWvWcsQto4rhT890g+Z/ZvWsfSYpNNuJbfZuMblCjn7rBtu2t/RIbnU4Z9MsHjllZ95ccMFH8Nc1a3Bivri28qRXR2y5HWlBWd0ypxUbW1PbdJv7jW/CVxFcyMk8O1kVzmvGPiR4Oe4sZPEOlIbpGkRbgw/fTd32/3ct/6FXoPw61GV5J7C5jCxEKqTMc7verpa00TUbmK0KMnKTMB8jr6e9bSqumrouDutTw/QU1OW5BsrOWe4gAZ8QnZlf8AOavTeLdbv7yd9XdIraR1eOx+zhFhb/Zbr81ekXvja20Rxb2Ze4ITcUEewMvorV5v4istf+J/jC3t9E0toid7kTPhPu/dz34p0cS6srTjoS5K91sP+1peXjyW6FfM+UAn+Kur03Rx9p3zwebIn8A+6GrEt/A2q+Fr+30vV7Zbe5uoBcRmKcTDZnbncP8AP3q9fttNt98lvbTiV4cJM5+7uwu5a1afPaJyzlrYl0G90Oz0TXrC909pbjUQri5TIaOUK2xuP4VZmO3/AGm/vV9S/smfEtdT8MxaHfuUuYgqROej4/xr58tvhJ4kbwp/agkhiluyyWWmRQPPc3Q/vcdF+X+7XM6Zr+ufDm/uC+mzaRPp8iJdJOjjynf5l3Lt/i/2q9/CJ00+YKblCSa2P0b1jxVo+hXKrd30EFyxAKbsuR7itz5Jo+zow+oIr410T456n8QtDn0m9uLXw1a+Yizaymm+YoP8G5w21Wb+FttaOqftRJ4G8FeJdEjvn13W7CPy7XULRf3RyvMm49lz6da7rrmeuh6CrJ3NP466p4P8D3KeJPDU/l+JI7xUe2snKo/3gxHG3dkfw1i+LfHPj34o/BTXtUP2C18P2kDRXaK3mXM2Nu77vy8f414Z4O0TxL4jSyubi3uJ7Ke+8qf7Ennyqg+aV9o+YbVb71esfF3RtNT4b63eeDrNNI0DSnS1vbnzXE1452/IybemXX722sfaczdloRFuSY39kDwjLd+KI9RS8jQLGzlHCkkBugH/AAL/ADtr3/xD4213xl4xbwj4XuotJmtN8l/qDHftUNt2px1zn/Kmvk34LabFrM1zBHqD2E8r28LwRoftCIzsGaJR1ZQzN/wJWrs9Q+Ges/Cvx14tv9Jurq50XSfs26d5dtx++VSG44ba25a0jpEmLUFZHR/HLT4fhL4s8N63dXt14nvLtZVmbV8SCN127HVey/Mwwem2uC1j46+KNE0bUYJtK0qzs9TtJPL1JIhA7RfMrdO6tu+8te3fDi88FeI/DV5rvi69t9W1V1KSrrTrMYY+yoh/Hpz9K+WPGum+H9c8MQW8V5NF5lxJFHZyXG9EhZ2Ksvp8u3d/eauarVdJcyV0a81zxhHtPtlnJqsElxp0DokixnY0i/3l7jmjVfFllNrGqQeHklsNLmk2x2qud0Y24b6bvmO2tjWbLUdA0g2cYWVDMPmwHZx6K3aqF7plpZPaS/2d9nleP95tGW3Z+81cixt1cyUnF2CDVE0vTbuO3e1RLK3eWQTDe7oB821T/FWl4K8D6R491qzsv+EitfD8dyPnnvo/lddjN/eVdvyqv3v4lqn4n8L6Jd2cmqaVZXVuE2JdQmfzEbt948/3vlqnYWeNKnu4r22tbe1IUJv/AHzMflXYu2taU4Sd5M3ilJWZ6Lofjbw/8K7Hxb4avIl8Q/6WsSFNot5tg+V0b/gX3f4ayPgt4I8UfEXxVLqCXGmeRmJLhdbnefhTlEZT/wDs1yNn4kNtbGCSztNXjztmEkI3YP3t2O9XNAh0/wADaYLq9i15Li6R2S4LvbNI6j5dh+6V5Wur2yT5egXimki18QkvPCvxn1zTLm30/wA9fKWOHS42S2G75V2qf73Vv9rdX6J/s2eLbjVPh9oNm2iXVjbiNglzcTZVwP7vc+/4mvza8F2lxcaqmsXo82/nk3yeYct/siv0Z+EUXiK2+B9rd21qsuovMLiyimnCeXGdoxuP3fl7fWuiE1LRGcf4jaKfxf8Ah5oOteI/B8PiKxE2nw3l1fahKR8sm7/VBvXn5dtJoFmvw6+LtrrOrLbaVaa/AbS1s2UIbONdoRSemflXP+9Usnxu8OanrtzoOvW8t1q9tcRo39koZ0Vxtb5T/sn73uv3a5D4/eMU1q61LTLi2iW/nSKXRGvGa0lj2H5twdVYbsuff7tU3dGmkndHHftkfDnxT8cfivpGkeHLmI2WjwKHe4+SFLhznyw207nYbfp8teX+LPBngbwX4H8XaL4r8J7/AIh6fHtgmhuB5bbx8j/eXO1WB+7u9l7e6+Bf2g5bnSfCGh6losMWqWU7TSC/f7MrqA2yVD/vHldv92vm/wCM2uav40SXxrc6FHommzX81ld3JkZ5bou7bFOeqoV2fLt/wiS5kaWVrs8Ns7krZ2iySlgyL5kzP0GK+kPh58RdGHga98Par45uvDlpLafJ9jjD+d77yrMF/wBlcbt33q+bLC1t4NYNtNcqtsGMqS+ntXpfgbwl4A8Q2OoT+IPEd9pskQVrSG1QFJvl6/d3df8AP93npy9nexzqKUmcX4fs9Lttfjg1W4OuWkgLTQ212wSVW+6N4/3V/wB2uufStY8Q313beC4vs+j6e48gXV6FaFG/2vl5+Vvu/wDj1Z2pQ+H9W8O6Mmh6I1nqNoZGv71B8zKm4YX5ufXd/s10Hg7UfB099Lb6h/bD3EUe63mtpEjSYj+9/tZ+tZR97ZA/e2JfEX7LvxI+Hmm3PinXmiubMukrXNo7vLv/AICF2rkKdteX+JdDubyQ63c3Dvd3e5preRWDLjjO0/7O2voTxd8YPHWvfD/Q/D1vp2pNpCXcW2a8KlpnV9yqG+X5VYfp+Xj3xL8Z6h4r8XS/2r9ntbuwha0+zQjCL83zfU/7VVWpqSuWoqK1PONN1GAuQ5GwdGq/fiR7uKeAjG/7wrGGjyLc/wCjo77j91f/AB41q+H0u7W9f7T+6t/4C/zMa8KtL2TvDc55TcTr7LVo3NtbX+ozJFCC0aK5KBv9ld1UfAHjbVfAfiLxLPA8UovpGfdLCro27cF+U/72f+A1WmFumZY3jdSef92ob/Uopszx2xiEm0Dd/FU0as5SvJGSbmzMTxDqKSGBJEQp8vmImFb/AIDXSXfje8sdQs9UkEDzw42eXDlcqNv3K5uzhN3qqBLfz4GPIb7oatJPDxtpHFxeRNk7gYz/AA+nNdlWpFNXOyT5VZjdT1eTVdRn1e7giQySbsQw7FT/AHVrtPBesRzW1ylw7rb7DhVHXj+79a5CS2S0f7PLvdFdlHdd1akOqpoixIk8dvuOwq4Xbg/Lt56UOt7SHJFEKd1aJXuYoo3kQRLEnZU7U6wvPsmMSFTGeGWqmvalG1/Klu4aOMbTJn+KpvC0UV/cw+eGaHPz+V97H8VY08O+pKi1uXcya3rUw8xfL2byc4z7VZhsLa1uv9Xz/eT/AOJrF1HTYtL8Wzpp93NdWR25aZAGQ+nHWr80huLzYkj2uRtAxnmsK9CUJJoJRvqe/fs3/G+L4SXOrx6q8c+lzN5vl+Xlhkfw/wC1uX/0GuO0f4X/ABE+L/ijX/FHhPR4L23ubp3nbekaPu3bVVWbOMf+zV5ql3fxXJwI70gjKY+Ur/tV9bfDr9svR/Bfw5bTG0GLTtUSMokkTKMuc7Wb+91Lf0r3MOvaQVtzK3tXZvY86+InjnxR4A8MXvh7xB4K03S9dv8AynsriAJvhw3zN/F/Cjf3fvfdr5w8efbMG/vLs3lzdbWdmP8AwHb/AMBre+IPxau9Z8aXOq6tNdX84Hk2rXkxmdU6t8xb+9XO6P4Y8QfFfVY4NLt4W3P/AKuaYRsP92uqUnBavQ60lpcd4K1uew02f7TAIHJ4ZDnIq9YeKnLSRW8IuAcsiN/FVrWPhpceC719P1ePZeA/vIRN5i/5/wCA1Z0rQYDJm0gC7B0H+eleVWxNOLva4pTS6FbxJN458PXBsr2wk0hpYfNT7NInzJ03Nj/dauXi8IfYdJt547x1kmH7yNBjZXe+KpZddv7a7luH8+NPs7qZM5SsfU7OSLTS6fNFH/c+8PrXIsWrpJWIjPsY+neAte16Xz7e5ivIIfm8qU7JQg/hXPBqldyvqH/IOjVLiF1V4s44/irZ0fXrvTnJS0JRk2lx90/8C/8AZa5i7kS2nknwYi8nIT7zc13RblrcpXbubWneH5JJ47m7jaWUnhxzxXcWvhzS77TLl5LnyLmM7YbZ4c+YPXf90fxfK1Zmm+ILTTJrRLaC4ljbagWaFg2cfNurvfDen+D/ABTPrGqeJNU1LREtIBNBHEiJFJ97cOV5/wDZa5Zxnchxbep589vJZPiJzx8py/y//WrY0vw3d+M7Kc2kkjmIbjsmUMAtcJptxceLHeeQtFA0h8tFf7ozw3vXoUNpd+CltZbbybCd41mRz/y0T5h2b/eFTCfK+WRUZ62MvyBugieONbhBsLsMN8v95u9dLbeCbTS7KLX0uTKk86RXFs23c2Vblf8AvmuXnF5qExFppFzPIybS0fK/99HrWzb+EvFgS0tHsJX8oBs78tj/AHq9KnHmWjN+W5l63p0dzrdyliTBZ2821Gk/j4+9+tW4rWWCHmQynHLBKs39qLO8lFyNsu7dIv8AFmq17qJjsJXtxG8gH7sl8YPrXmVac5y5QlG6syDwjPp1tDdyl5P7V3shdNvy/Kpz/wDY122r/F291PRrLRpjF5Fom0SLH87f3fmrxXQbO4SSQxyn5hudv73/AAKtC41ZLaUQPhn7qrZat4SlT9xamPKrWOy8H61B4Xj1CS/n3WdzlZAXywB+vf5qyNBudDe6l+02SXtgcpbyTOY3zhtvzDp/DVeGwivJBcSI+xP4CeGrsrbR/DYtLCeSOR7Q/wDHwlu43qf9msdObzMvZ62RzOg+FbPUNUigkkfNwfKCs+K2ba/Hgi/RbeSRYtmwbHO4Nn+L/d/vVVurVL7xTjR7eRNPV/8AR0ndXlY/73/oNYPjzVZD4tij8oWf7kpIm/5nmDbWKrVRrTi9x2suZnT3iQXf7ziedH3bz95j/erqdE8eeKNY8DXHhOKeefT5ZAEjiTe5+bovy5H/AAFq8zstV8lPLkV2DjaGrsPhX46u/h54zguLyKN7QuzxzSjGxv8AaqoVpSbSepk7y2PbPASeJ/hj4f1sSWWqadG8IbL2ubdf95SrBv8A0L/vqtCP4qeIPEOnJqej3GjaDpdsgRIYoVjlfnb93bz92svx1+0Ff3Cx3OlagZzczf6VbTgPbNHjoq/3f++Wrgk8Z6jpOj3eq20eh3Gn3kjJDaqMvC53LhV3ZFdFOrKl70ncWsdE9D7G+Fnxhg061+yag1lJJMyASQy7VQ/7X3u7Zrf17RdZ1j4jWeq65YWOq6BFbtFbw20wnELN959rAZPvj+H6V8B266vYaQH1nTJbPOGEjjCt/u1mah8TtVh1FJbLUblLjI439cfd+btXbDF06isbKqrWPsSb4jaz8BpvEH2PR7nV9HimMwvjG0cKDc25SOn+7tP/AKFXyD8T/ilrPxX+KFz4kv2CAlobewQfJGij5fm/763N/wDs1Wfxp4p1zw1qel376lLpkk/zxec/lO27ONvT/gK1gQ2FxZyxanc6XfJYRSBXm8lxFj0Zu26olVUnyrUyrtuNrn6GfsvaZLYeBNQvnuktreQJJ9qGG2YTLdfZv0rxH9qLVNPg8eWGqw+Ko9XkMYQyWtqEW3w3ybpU+Q8uf9r7qtXQeHvhdH4n+A+oXngbxDctLdxhZtMvbvESFWy3zDb/AA5+Vsr81fIn9p63qGj3ehy3k15ASGe1eQhD/ErbT/tL/wCO1TlCmrt6hytQ5WrH3j8Mf2gYdb0DTDctPNq1kyW+bcDZJGeCx9f/ALGvoKzubXTrNRNN5MrO0yve4jd8nn+dfmdoiR+GPCIvbCC7i1gSIfMti21VX5vmx1/+xr1QftbX3ibR7F77Tpn1TTpl23KbSjDaVIZfl+9nNdFKcai0NYVElrufVXij4lWs3i6PQ9IjGo6gqbC8cnl7H3dn6fWu78NeH49Fs98iB7+b57ibqXf614r8OPi7ovxNgNjd6TDHeGPfFJp0Y3jj7yua2dA+PWjaLqeqaH4g1D+zZtPcpG10rMZVHYFa1VpOyNoyW7PbVXBJ9adXhcX7TGhXUttBYPc3Fxc8+XdxiHZ/tBuhFe0WF0bq0ilK7CyAkeh9KbVjSM1J2RcrLC2S6htdxNfFSw3H5lX+grUrzH4im40jX9J1ppPsFlG5t572GT7it93eu31/zzSNDqdf8Tf8ItZvc3FiXQ9FtTvdvwxXN6Z8XY7+GWWXTZooTxFNAfOz/vKvIrw1/wBonWte+It5NoGpaNFpViPIkk1GTyUufdQfm7ZrqvhT8UtJ8SeLdUbWGhsb+CTciWDbrSU7cEqB8zfdz9am93ocrqe9yo7H4reJ9C0bwFM1x+8v7hP3Kwr+9Emfvnb90V2fw7mtrrwFpDWeVjNqq/MOQ+MNn8a5nUtbgknu5fCel2viC4uAPMh2qkat/tlsVk/Cz4upd6vqfhzWbSDS9Vt7qRWht3Dopz935c1ok7D5kpK7PWtO06PTbaONcM6IEMhHLV8b/tu+N9Sn1+w8OIYrextkM8kicu+9du0mvov46eP9a+HHgXUNb0yyt547aPc800nKf8AxzX5teLNa1vxh4mvtX1S9N5qF42WLcrt/u/8A2NQ2daslcz7aa3aSOCSN7h8fcT7zL/s16lp/x2vPhdqUdp4C0TWmgjtylxgLMS/3tzIFbH/s1QfDS5stAa4TxT4SmnjI/dz3OnMHDMuF2M6+tee2PiXxD4F8YJqulx3z29u/zq9uzqyHs7fT/gXy1yyxCjLlOGcpN2iz1Xwv8b/iD4qupZdHuIf7VhBeaO8tbeBy/wDEdoRWH3vvMzN97/arJ08eM/jD4oL6zO7SWxVppo5ECwq3+11/h/8AHaz28fx+Kr+TWZZIIp7k7EgtbXyXxht25u/8XtXKTaBrHg7RI7iTz5bOZCvmwgmV/n+8y/7zVy4jEuOz1MGnHqd34h8ba5p+l6pFOPttpGhig1B4d7iNfp/F/vV5r4a03xLo1zbarp+mXN9ZM7OXs4zNhs53Nt5FdBpUNxqtnF5d5c3UQT/U3I+ZP7y1MNV1vwPZvc6Z5tnBnyS6EhNx3fL/AOhf7teQ8ZKbfNuiZO7TOt+NPxav/G2n+H02CW3to83dsJ9jycfeVuwwq/w/xV4XNPpfiCa9ufsIsrLfu+xxzf6vaNvyt/vfM3+81dJZG2vn/wBLEaGTq6D5v8/7NZXibwrbWFoY7e8+0eYwXEY+Xn/aP/oNdFLGPZnRGelzpvCsiHRrIG5kQlNoXOVQf731ro/FHifVNT8MR+FJNRkl0aR98ygg55VlX/vr5ttc1pulWVtpBjljuYtQiQxRxN/B/vL/AHqxZdYl01SkoKzxDdjDbv8A69cGIxFTnbiElz7lbw/Y2dr4ov7Z2+0W1r8hZh8r8fLWrqukah4ojs9GT7LBp00/7tnmUIHO0fdHzY/8d+Wua0eZJ7SW4d5IHd9zo64b/gVadnDFrGraekQdpRJtLxNn/vla4oSc6nvGN2la52V18FdQNrqFve+LdFYWm3fDDNiVD1+4erV1niTxX4M1rwpBZ6jHbXms2CPb2SQ3exo2IVWfaNv91fvf3a4288OajrPiA6N4evLW3kbKvHqyPbuZNvTdt5rzObRL/Tb+7gvJbeWaKZkJgOUZgcfK3evUhGDumbxd1oR3Es93fvEkG+LzCu3/AGa73U/Gnh+z0nw/bX+iC3nsNnn6hFaqGmxGy7M9vvf+O1xU15FoTb7SRry/mDfu0HMZ2/8Asv8An5q7z4c+Otf8AaPJqd7aC9glj2yJdwb4ix+6d3+fu13UaDaVkNwTdzP1waHr8Jk8NXJd5kKmGSEbg+Pb5a+pPhZ+wb4E1T4eadq3iLVtae7eEy3DJdJDCmOvyshwB81fI3jTXbO8vLS40DR4tOvQm5/soIV3znO3cyj7tfd/7M9zN8Svhwmla0j3nhuwzEmLk/v3O1wj42nbh1x2+U17lKivZ7j30ZxfhD4Lpf8AhbxVYeHbbSbzw3FLNDZ6jqjOJ9n95QiEt0Xa3vj/AHdP4Hfs5aV4P8Ryp4p8PR+KZZkV4roWpMUL/NuQo6qvT8q+o/Dfg3T/AAtpkdlpkTWdoJPN8gHeoPpzzW95SeZ5hAMnTPpTsaqN7M8kvvBx03xO974X8Nz2apa7P9H2WsTSD7vynH/jtel+G7y6vNEtJL6NobwJiaNxyHHWtaqVpZm1nuXEhdZn37T/AA8U+holYyJ7K3u/E0eqNMippsLxOTxhn5OT7L/6FXz58a/hhrP7R/i3SLnS1Fh4Zske3TVDybht3zlVz9zjAb/er2H4o+HpfGcKeHop5bKwKm7v5LfhnQZ2p/wJv/Qa0vCFlFpfg3QEtWY20MaKEJq1dakys/dPKNabw38LvgBq/heW/E93BDPZRW+M3DzZbZ8n/j2fSvPfhN4u1nXfgxrs+tWsE1npGmTW9vPcvgx/Ky7dv0GN3pXYeH76KT9oTxdqeuxxgQxyPbwzj5gkfyKy/wDfOP8AgVfPtz4f8c3ENzo959u0Pwn4qvysjpb/ACfOc/Llf4lXb8vy0ku5jJqB8+fDH4L+PfidrEt74f0+XypJC32x+EUhvmbd+Fdn8WtK8R+FfEGhW3iy/j1SezTfG1nJv8tNyj5vlVvm2/xf3dtfVEPhK6/ZstpfDPhLxPDdwXVp9ovRqe0fZ/8AaRh/Ey9vbd9PNfD/AMMb2b4naZrcUtprNvdI0slvaOs6hUT7nP8AFt3H/eWs5RvsZXd9xvh7xZZW/iDQ9c0SK3uNPhG6S3vHy+fT+ny/+hLX1h8bLK68Z/Dq2mt7QFFmguo5I5A/Xj0z/FXxi3wf1T4u/GTV4dCkfRNFecfZXktmjRjswxVeMBtrf99fw7q+pvhAni3R/EB+HWt3EOo2uiGKZ7tEPzx7d6jLc/eK/rVwinFW6GykrWR1/wAQPh02r6foV4xuHvbNBDiJvncldvQ/QVifDv8AZ6g0HxzeeJNXke51B2EySodqq/8A+qvbJ4jcS2542RvvP5cfzq3SeqsauCdmzi/iP4Gt/H+mW2nXF09o6ziWKeEfPGV6sOfw/wCBVw/wn2eHdd1GxtNWh1Z7m7eILJJtfYi537foK6648SSanf6jFbIA+77JZ3SEhkcjr7jnNch4g0nU/DNtoegILJJXJdNZhheExyDP3yN33t1CB2MbWfhhJqP7QS3H2/Alt/tblot65+7txu4//Zpf2i5bfUNHu7G409LG7tv9ITWZISN2xd21PUt9371dn8PPE9nbTahb6rd/aNeE/lTS4L+YMfLtPp7V2vifw1aeLtL+xXgkRNwlRom2ujjoc0SVtwSTPkDwx+0T4v1KGz8NPbX86+X5fm21oBLIn8IXvWN8c9b8WeF7iOPTPC8fgiHVbd0S5kmWa5mx1LN1Tbu/i/pX1Be/EHTvhppkr6xLcarrE7ny7S1td1zIi8KMDjHyn86+Df2m/wBoTXvij4wSCbSH0Sy0sSxx2sqHzhuO1tx2/e+Vfl/wqXd7MqK7nhepeH/+EdvBHK0c92DudoX8za38Ss3+zXSaJ4rbQ9HNlAHUSHc7huvs1aPw98NabqfiDGp+bKB8z20SOXbvsVB8275f+A1pfEv4RP4O8OPr9gmpq9zNtSwutOeNU+VmYLlvn4VttZSg3uzNrWyIfAWoJ8RvEltp2o21qzyFot92527MfwsPm+b+7Wn8VfAGkeB2uJ/DGp2tgLYj93C7ybj/AHvn3Y/76rivh1oesaxrYey0+5e7yjbQmxo1+b5mXtXU+P8ATNHs/D2q/wBpWGpXXiGEvbwiO42Qo/3fm/GvNndTvHRmMn7+hTX4teKbj4byeCLSSCKzvJGe6uQSW9WVf97bur2L4IQ+A/CXh7UbO9aw1m9ttssc/wBxncj7jZ6f8C/vV80eFdPvFsvMniZoAmwyLnar/wC9XRWGg6+bKe70u2lltrYM80ybflx/DuP/AKDU1K9rqaJlU1aZ73YTamvwV8SX+lwKutSl2CEIGii3qzLuP91N9ea6N8QLezsrZ5RtQFW/1e9v+BLXNQePNYuNBfThcTRW8w/eMo2b/Zv4q2vAXgTTvEMM897PfW8tv9wW+3Yfz6f73+y1eXKKrSvE5r63R6BrH7T+mWup6Fd6JpaImkjdcKLPY07lcbmU7cfNXKeJvjnP8XfE89/r9mLWAx+SiHhAn93/AHvvVnawvhzwJr9te6Drl3emKRMpNY5iBHfdt5/+K212njP4v3vxh07T9Et9H0/7JDMs09zFAUZgP4eevG75ea9WEJxhaOh0wi7Jo8/13xbZabfQRaHEIrYHbCgLv+O5+vNcxf6ReI8cUAMUjgvIzHLfX869qvLPTtTsJbjSPDmiWt3YQl7iWWAFpmC9OV2oP93/AL6rxa28Ufa5nvJ4hvkO7bEMLj/ZXsK4a1J/Ey5JLZFK20DV9MnT7eRPHL8wkc/+y11VnfnS4g0TrluMfxVzt1q/9oS7yryIg28ct/tLXSaJp+j6rEbOTdFcxAMCwyf/ANdeZNSbuzJ+8tTOu9S1C/uftUlncvBEVYXKoxRv4l+YL/s12OlfEQ6vdW1vFo0/9mKi5u0fDMf4uq/+PfNWjJ4tvbDw3FoUTifTrcbRF5anp93cx5wtZdnrF3JFJFaE5fDHA+auCpTu7yRry+zhoe56anh/V47AWVnNNPJ1gmKna/8AvD+7X2H4E0C20HQYFitmt5ZUDSKx7/0r8/PBes3Hh69SS63q47eh/wBqvdG/aJ8VXNzaSWk1s9hGA5jhhwxUD7v+f/sa+lyyvShHkcrMKcrLU+pLy/u4riOGCylmU/elBACfmear6no82sWr2980clq/341yM1h+CfGKfEjw888EzWTrhH8o/OrYqKe0n8PeINPF1qt3qFvds0YimAbnGf8A2WvpTfmLdzZXX9l/2NoESaVGyENfRJxAD3QfxPXhXij4YfDT4OxSW91Ml/rmpht89+6NLEp+9J938s175qnilWlGmaQPO1GUcfLhYR/eavM/id8LdEXSvs39mi/1fUmZZdavEa4aD1bH6f7PWk0nuWmz560TwN8L9K1uO9g8Ui8ufO82e5lTCKvoq/8AxNep+MP2kvFN1o1yPh54eSfTtOTZJq19NHCh2r/Cj7f8+lWdQ+Dv/CvPB0Vz4V0TTp9QI/dMtp9su7t27/NwiD/gVcnL8Mvi38ZxLpXiOKw0PTokVXSRNgTP8Son3nPvx9KlU0lZGSVmfLcGq+I/2hfFpuPEd3FPd3R8mOa5H7q2T5vm2Dt8teyax8LtG/ZvsrPVJPGsmra/96DT7ayQb329Gzu+XmvUZP2Tvh58EtDfX9Z1++lniUb2eTy1mK/wKifM30zXzX4r1LUfif46z4b8P395bQp5SW8cDOyphfv43f3W/wC+qmVNMJLmfMyfWvide/EjxlaT+JbwQJbR/ubWzfGw+rY/ir6q+COualrmnRaBpN8/9lD5p7u4g/eurfK0e5vT5sVzXh74GaZ4u+GzRW9lZ2WtxuYJP7QITyjltwb5c7vmFHhLwtf+E72XS5fHFtp0kEO5zp9vLJs+X73O1d23/vn/AL5q3WcVyvYy9prax7N48+Kp+H9zb6HZ2Vte3bxhkRnCquSeqiuQ8arqfjLwtb6NPZajqN/cyKbgWp2JAnc8f7y/e/u184/EKxsvBPjC31HTvFs2vXchMs8+zbj+6Gb/ADtrQuP2mfE76d5Vvc+VAU2l4o0+Yfw7XC/+y1lOpFw7M1u0rknjTw94a0HxMdH0O1v7i8tflnmkuN6I393bt61xd/D9mupZLxApY7fKk/8AZs1CnjyWaIxI7o5JeSZsFnYnd97rWLdH+2boW/mBXf5vmOK8CV5T0Yubn3Rc1m6jvYc7yvl/NuWsSz0sXMwxcuspDLv4LIG+taF2ptLeSOMxzkjYXXlT/u1a8O3ltpNtPcTwGeQkqAycY/zurGeisjNyaVkdbJoek6bbW0+lJJcTxj99dXAUrvP935f/AEKka8gl0p57vVy12CVSzMDblb137sVxVpr6S3JlcI5JOwt/DTZpv7Wk8uMSKPmzziqhN0le4ow5Vc9U+GPirwv4Us8+ItTV4iXYW3zh35Ztu77v/j1WdB/aEXw5rmqXWgaZ5Ed05SAoAVgHq2Vbn3/2mryqzmt9DQkH7U5PORnbW3ceIrjUtMW3CRWtp12RRqmfdsLzXdHHSitNSFK53vi746y+PLaCy1CW/nsDuL2cU3ktMfUtt+7Xmr6g8V9Jb6ZbSWlucsEimbcDt+XcwVau+EdUn0nUsWyB3kHMrj7v+fmr1HRfhZJr2ji9/wCEg0fS45k3ySSyZdM/N8qev+zuraGKnUmn0H7Wzsj034ReGNK1fwPcrb22nWN+QU8+7y7j5mX5m/3cf99f7Nee2P7O9trWvT3OseLbr/XHyfs1k5VxuxuVh0Wtv4dXPw88E2Mtxqmr3XieZM+XKIWCn3Ra0bb4sax4hv7iPw7p11a6HvwrQJ5bP/dG49q7amq5jWM7tp7HxH4m1OV7QnAaMjaQPSuPjxLDmfKuf7396rl1rO7MciMif7X8VVpLqKRMI/JHRRX5XSU1GyHfmpXS1MK81U20pAjLIz7B/s/WmTzHHmAFSBuAzUF/bbrlfMO0u3FR+dtiwfmH3etepCCI5bSujTtLxkVCPmf1/u1Lf3klsgluTtBG4HPaseGEs+8HHH3v71QXM8ru8chEqEbRXXGCv5GzirWNL+2EWRJBKFweMmugsdVjneJZJCqd26/LXFTW0iWcZjQsn97FRQ3v9mvsMpZ/vda1WGjV+DczVPsz1GeWKLPluJQPmEq0tv4z06LSp7ScLBKSWLuMs6/7OP8A0GvN38STyJsi+bnD8/MKXStAk1bVIjgt/EWPO0fxVbwnIveZ2xikveZ0nnpr0zogGHH+t/h/3awdS0+403WIgkY2J825h8q/7S+9enWfgyCKCMxSCAn5scVi63pkjFUc7kT2pqbTSRjNuWxgzQ2DJEZB+/X5w390/wCzVuw1if7M9vbuUwT1FYkkVyhJ3hUHVCP4amttYiiUB/vRvuJU/er0nBVI3aOdpnoVr4Y1hrPzXgkRAPnR/vf989qxdR0SWRzEEfzc8p0xXWeD/EhvUSAybfMK4Y//ABVTa8kttNJLLGVP9815lSUqT1MvauDPNfsNxoV9vd42Afhhyp/OulufiWkyCzv7aJhJt+eJPLUH+H5qg1B47yM70/2k96yrbSbe/lO8njstTTxPPFts1vGoryK17mG8jNtKOccZ+XbW69pcokcqf63Pyqw/9Cqpf6NbQ26ESbZwdwYD7ta9lrbzCOPZGr42huu6pVdNXe5iqvKRRpPBEJLizkVz8xTAqhqcsV7ICbeSBF3cP3FdvYabJdAbwGPoDWf4z0cWtkT93PyoW/8AQaylXcpWexUanPK3QyPsNh5SmPy7rAXJXhfu1z95bQG5kiNuFON2z+Fqj8Nx38MkkcpLQFiu3Hf1Wulj03y9REN24iHDbz935vu06lb2LvF6Dm/Zy5bnlWr+HryC8je3gk2H5tzcqtbOl+KbjTZoLS4QSj7sjLx8u3+GvWrvS4pYJIw/mlwqhv71eeXXhmSbUpAIkVE6s1N4uFWDudOlT4jsIfFSalBb28cm0Y25f6Ul3DFd3ZtPM80sOciuA1HzdLf7OhGM/eH8X935q0fC8ElteJeNPL5i/P8AO/3a43JO05Fxgqasjcv9NuNHuFiQFJG+X61f02O4Yk7Cg75rpYdf0zxBYQfaIonuIukwIDMKkvJIINOaQDcg6d9tZwqQdRJImWvQy59NlijSSOQNGfvJvywrc8OaXb6wBB53lXJG5Aw+Vv8Aerhb7xHBZ5O/ah7LzVnStTF+izxSbR97rXqVZqEbRFKPLG51ev6fPp8z2U/ySfX5T71V8LodPs545yN43Y4+U81laxdXclpHIJTLjoy/+g1nw6vc3VmUeLZcfd+V8r/6DXzteH1qm6cuoVX7Skom7rV2UfMblMHcdtP0HxyJFeznj5U7eeN4/wB6sOaxmigRJNzE4wc/jWFqOk3EzxPEfKcHll+8nuPevGwuFq0Jez3PNSs7I9htRb39m4c7eG+Yfd3fw1g2Glm3u5Zc7wD0fotWvDGrifTJUuNiShNwT+81Ury8W2mwAWFfS1H7NLl3OmPLL3bmbrdwk0wOwIQ38Brk9buZGGQFcE/xeldvfiO+hGUCOP7vFcfd6TJb3ZQyFi3zDd93FTHFJNc+xrFxSs+h59qmoyX/AJtvZuUnQshb+61WtNzpFlvOXkKKjs/8VdPeeFoYEkuIPmuHPz4+7XOavYXoBQRFkPylW+9XsyxUa0FGCIr1Fa0Sv/asly52fw9R/DUluTM4RPvueKy0Miv5S5R88r/Wuu0HTE3JJ58eQfutWGlPc4Umlqc/c2EruY5PmiP8PRayLyw2NhCMeq813vjC1EMYSAHevzEHvXAXDyIz7ycn+E9q9KlLnSZvFvcpW+n3FvciRLtosnjaP85NaeoNJdxRmVBLIO5qnHPJbeZJONyfwL0asrUdVN3Ntj8xT3f3/wBmvQ5Wy2m2Et4UmeIhHB+Xk1o2UH2ZpCJy4PRR92sCSMO6sX5Y7fmrciiNnDHJI/A+U+1W42WgTWlkTzXjoMojsB14rQhvIns3liO1wn7wH+96VQ0u6S/SSON0lAGd6/epLHwZqEouLk6fdraA7hMwPlJ/tVnGMbWkOEFb3ipPr8lv84i2jv8A7NZVv4haa7OR+4b/AL6rQ1qyksHSKTbP5g4ZTlWFUDpoCByAufSuqDUY2sb6QVjq9OuBeDzBKEj44P3m/wB2rVyqXX7uKQrt64OcVk+GPsEpltr9GeM7cGN8Y/z8tdDpC2WlyDOZYFfdsJ/zurjqRu7o5ZR6oxTNFCZEky3uBVdr6Nv9TKGcH71anio2eo3UUluChjB+Tp96uVQPDcpEsZwcsTWVrK7GtFdo9IsPH/k6ImneXFKVLMHcZZd1TaXYwX7xzpA0suNxQJlh7V50kMltcq8hwjDjdXZ+E9VvtLLiwA8yX5vnJrmr04cl47mnNBq3U9H1XW/Dd/4dGnJE2najEd4EiNuf/gXQ15Iuu6jYanPbymOWBk2j5PlP/Aa6bxTqM8J/0tP35TcAeK5SOI6lO5kcII/lB9a0wtoU3Jm6lHlsb+j6wHnAc7M9ey10T38dsI5bafEmfnXHysK8++ymGB43JdCP4vvV0dnbomjxT/vZZB8wi3/Niq0buzlsmdlF4vj00IeXjf5mWuFbTb3xh4hi0+3ZElu5Nodf4B/u/wCf4v7tTt4kjtnGy3Mr5+41b0WsaNDq1lq+ns1hcxgb0IXcD/vd9tZwUoTaWzKg3G6Rl+KvhjrvgVM3tt58BKqJ4Xyv1rIsGITMQDENXo3ir4hap4ltoLKeSK8s1O7coAbb/wChViz2Vs/7yK2EGOqj+9WOLi6du7Mal4rXc55YDIz5B+StH+zRDZC4I4k+XJq49h9rtykb7Jz8u6r99E82lWkEkaLJHGqyKh+Uvt+Zq8yXN1MFBtXZyd1bkRZD7qgutKd4UcHaXBZPqvatyfRbmOGK4jQNEdy9V+Wsa8vJyzYG0xdKqEGldmvszOnhf7GkhG5/vHFVNPi+2SvJv28cY71I9/Kq7JD17GoxOnL4K89BxmuuLSRDjZ3CTUZ7W8iPCywlmAI+9lWB/wDHWrrdN8YXOqaRHbzl3s9+3Y5x8y1yF04umTKbcL1rU0S3kVAnYH5K0k7wN9OXU1o0DykZKgngN610FhOLWLch2yf3f71VtO0ogLOTtcfNway9VvHs9SQF93n/ADf7I21wuDmrI4mnJ6Gjf6k7v5gISUdR6irGm3PngygfIBytY+p3Nu7h8lXIX5WH3q5zxLrT6PEE06Td5gX5s9P96saWEqVJ6GkKMpHq9jPbRfvYJG3r6msjxJp+neJLmS51C3lRym3fbybGB9a5nQ9TuNQsrN7eRFlI2zBj/F/eWuluPtcUaPcQBVPcHOfevTpqpTdkWozi9Dn7SB0DhELQHo9aui/Z7CbCRokjffes/VfEaW3l2US+f5h3PgfcqZJILPw9bxyjdeTTum9+69f/ALGvahTcl7x6tKCtdmzLcSI8km8PGPf5ak0DVU01Ly4nj3wTAps9OPvLXFeJNRFm6Jbb/MWPaQjdf96r1tqKXuifYMj7TI/z/wC6y1ujqTtqjc+HOv8A2WPVX8sIks/OfT+9Wv8AF7xFJYzWV3bjZcQyAvGn3dny+nt/6DXm/h6zvfD2pXFlJIZbOTGN3/xXetW/1gazq1w6OX2hYtjc/c+Wpq2jTcmPmVmy9ea1of8AbOhahBPG97JhnLHruDDH/j2K0PFehXerPpZ0iMeYXfzEV8b923aG9Nu1v++q4vWvENlGNPMVt+/jk2yOB2/hr0fwjrNvNrmkC7uFW2Dq0h/vBf4WrwuaUUpo46k1bmLWhfDDxP5FxZXdtaXWl3g2OjSZeJ/76/5+aqHgW21C00fxB4eufKbUdMzNZxOfmdGLFh7fMv8A49Xvmmz+Etf8TpZ6RrcazyffhV87CPr0ry7WdB1TSvi7cxmNGeOMbCvy71zXfRxUm/fNcO1N3kc38PPFthcaskYH2W4nT95F/Erf3Wq38X/hV9tFx4k0K7iiv4Y/Nmhl4W5X+Jf/ALKuIgii8O/FW8iu4/KjiczRu390/wCWrs/Hnj6yuJdLt4Q1xpyIiXBiGW2/xH/2au5pt80T0I2aszI1XXdL1z4bwarZArc2gSK9tjw+OjfL/s7a8s8R6XBDJFcWEhntLobx5vDJXX+M/CyPb6hqOhPPPpyhXcRp82xu/wB3n/7KuE8JeVeRPaT3G6PDOnP3W/2a3Uk1ocNbR6FKSC4SJ3t5BFOOki/eDLXoHxO/s/xhpWleIIjH58tqIZ9m3744+auLk8u1Y87Q5q5aabo9zCgtLx0uyWM0Kcpu/wB2ok+VXOTmaRzVhcm3cW8h3RjpmumXTpbdPMT5kYcGqMvhWbTL3ZeDchO8r7VtW19HDbEK6rLCN4SX7rj0rlqJyV0ZSi5O6HaLHcB55IpNkqDqvdap3OliSUu8hJz9z+Hd/eq14a163uNSuSE3QDDDb91s/e+atzVdNj2faLdDsJyOfu15tRyvbqYtNOzOWmjFnK8aYyRW3HplnqWlGWPIv0zn522sP937v96se/hS4cZcqc9VrQ0GPfMkRk+c/KFz8prnXNe7IZHYWyaeh3orvhuMfLWX/akE15FByzs/DY7Voa4wsZru2uFaKW3xnj5cdfl/vVkaPp9xEh1GSON4JcKAPvL7/wDoVerSTcLyNo6ptnZ68lu5t5LMbY0jCuuPvNUNn4euJYS4BaOTc3zGo3uyPs/AVNm01vaLrcUcwTO6MH7r/drBRcnYxvfY4jW4XtcRS/urgfc7bqz7S8jS6SK5L7G6t6V7BrdtYeIbQmSOLy0RnD4w3H8NcNqvgI3lkJbNx58Q5z/F/s1rFuKsxwqa2ZVhstIsGP8ApBcMdwVCR96tqwsY7iOS4srp/Lj+/Cw+Ye9cPDHO8h8yMoY/lw38TV0Gg20kF8ku8s8ny4U9RWVNXmCvKVz13wToxvdJW5jlRrgH5o/4v84qtrOg/wBpBLuLbFLE5WTd/Ev/AMVXO+GPE48E+Nrf7WLhNOuBtknVGKwltwz7ferp/EnjqwX4sR6PpwFxpF8ElguU+6ny5ZWz/wACrDE4Zyu46FON3dHB+KdBSawuXgka3vI/mwBhnH92l+Cfxkv/AATqcVtI8lxYK+2RPMyyg/8AxPWu5vLF9Y0GK9l+eea7migyMKyK7fd/2a8z8deDJLOzk13TItxjC/a4I/vgZ++q9/8AO2uXD1kl7KpsxwaacWfV3xC0HSvi78P3ubyKO4Bf5H/uAjrXxvrPw81XwEZ08gLbQOyibfhsf7PrXY/Cv4x6jY6da+HpJ3lsL293eczbNgw3HuGNd9+0DoF5r3gm3e0l8q9sLoK7A/fQrt+b/gW3/vmtqTnh6vI9mbwcovlZ474VtbfW8RapG94csz2znHy1e8Ux6donjPSo9EsJILa0t4pnSaQuhkZmXbuPP+z/AJWmw6rLD4YttPu40t9Rifc8ybS+F7f5/vVb1e/0/wAQ+Krh4JdmnW9kiW7t/HKPvbv/AGX/AHa9qLlZto3Ssmmjdills/DWppPZRrJqzhbdvl27R94L+O2tn4geGLS8+G2hS6YZLXWNHQxE7Pn+ZWLI3qNy1xsOu6hNbR6eLjdGJleFHA2o/wDst1Fej6zLB4YFvFqMgUzTIhlQ5VSR/EteLOs5T0OF3k7I8om8H63c6VZavqfmLp03yxuf4j93HtWBqmkf2cJIrNHXzDt2u2a978T+J49G8K6h4XmdXju0Z7WVedn3fmX/AGa8o8N3h03UoJ720OpRxH50cffr1KMpRhzM2S5Vcr2dtL4W8M2FtL+/F8jObgHDxzK/y/pt/wB5W216V4OsNF13wfbTa/FbrqcLlfMx1Yfdb/gVYPirX9P8T28VpHp32DEhePBzitNEtLfw/bWZtys4ZcOX6rU1ajlElyutUR+NvBer+IpoTYeXceaVwc/KBV3RPgHq9xHH/aes2UGfmeGEZdF/3t3Lf7NdHoGnXnh/S/L3hZZX3bH/AIB6c1jeJPFVzpZiKXkayNnZtOd22vmZYmam4QOeS1Om8P8Agay8BX0t5bXbXFxLB9nkO/8Ag3bvu7f9mqWr/EOLSvG97e3EhaW50ryov9h0+783/Amri7TxHrD6g73N+ZYGTeUUY21n6bpieM/EgubgqtgIyvzDOWqUpupzVHodFJa6Ha/Dy1kt/DenvLLvEybg+eu45/8AZq6jxJ4Mk1mCDULed2toAyyWjn5ee/v92s/SrMSYt7f5RZwqwi/Susa8tNMs1Fxc7HlDYjLru/75rlUpc7sTJSlLRHK2d2dM8MXlpqdtunltHhjTZ8m07v4v+Bf+O034M376V4JttOuEE8dpdmadMk4J2lU4/wBmtzULceJbaCNH/exbtnPDD+7WPpWlXGkRpbRAt87NI+fvV1xrypUpJq9zSMJxV0anxs02/gtrLW7CD+0NIn/dGSMZlg77D6/erJsLqUpBZzuynywqbz822u08N6+LG0vtJ1CP7Rp16RL5e/DIR3X0rl/i54u0Lwpb6PcWGlSraedtd7iQu25vl3f3v71aYOrOovZrqa05NS5WS3kaaVp8rog/u+Z/6DRNr8A8N+GNGRNqWAmd3B++zvuz/wCPf+PVgJ4zl8SfaLDTrZ7qPhhGg/XntWxFZ3dhbMLu2iikOGD9WX/dauSq3h24JamdSahIwvj9rV5r/wAOtOk0uwNreaG6Spdp/wAtlG7j7v3vmZlX/eq58LviXq/ih9D8VafKLfUwgtbqffwJV7svowVf/Hq2NP8AD2o+I4X09Hee3u0LBNmV2iuc8E/BbxV4A1vUSI1vNA1Dc7xRDEtu38Lhf4lX5a9LC1VOhyTVmnf1KjK65ep1XjDWr3Ub/UdVv7iO/wBRlG/njfgfKtc7qviKTX9D0+4nu3uoIHaL7JM7FoD/AHdp6VgX+o3Nz4/07wvZebFbyXBiuL6dP3r7f7i9k/ut/FWVc+GLjTtaubePUHlt97eXkqN/+9XoOnCpG3N7xrKHfc7TwjrEek3V/dzPuERZ442TKv8A3Ub/AICzfN/s11E3jPT9VuY7PR7iWO5kG95HwVh/3fU14rNpmpy6f9sjlkTI3C2x8r84b5vX/wCJrY0iF7AeYD+8PzFh96vJmo0bqetjmlam7zOvl/dXJR5PNyeTnOa6HTJsaPsR180bl+Y4Zq4SLWQZQEj3Y/iA61LrHiGKx8uXT7kwXYTmGUfNn1WvMhCdSd1oZJ8zuddoniKeNJEkET2/3Sp+8zZ+Zq9I8Nxafr9y723lWV2iLs3n76+m6vlBPiFKkB8tyhz86Ly3/fNdh4a+IuLmNPMaIEbuVxTqqcLqeqCNXllufRWt+DtY1KylvfD86Je2h3GPOH/4D6H/AGq48atOl5sCS2+oj5ZnbcJUcf7X3qk0Xx/Jp7m9S7kcI4R2Hz/+O/3a6bVLuDxPDJf29uJdThj3+bCGLyhezfhurjdWNONoPU9RYl8vKzhfFeiane+ANa0y0uDby6nJ5s105Ys/Hyj6fLXl3hBvGvw+aztLmd7nRBexu8qESbQPvfL1Hy7q938B3um+NBPFJcizi+ZUmkOF3f7XpUl94S+3pd2UEsF0yHjyeQ//ALNURxGIqrlcdDnhLtoc/rvhGz17QNU05xFdRS2rxRox+V/41b2r4i1O51Hwrr2oR+QUgt5jEJoz/Ap2of8AgXy19wRzXelaZe6Vc2zwX5TYjk8Mn8X49q+Y/Gthb6nq95aWTB5LydYpnXokS9/++l3V9hlc3BuEtUdlSClC5w+o3QltBeyHh0DB3PX/AIFVl2j1fw8JQ4xCFR0X/wAdrH1WGXR706ZcXJngXPk7/vMuf/2agt0e1WRIMqknzFema+oUI2ujh9nyu6CS7kez+zu+/wBGI+aus8LfCLxP8RfCs2oaNpsbaZaPsNy8wRpm6sFU8Vj3iJMllBHH5F3JDudX+7n/AGa7iH4i38fwiPgjTGFnGZHmmli++6FtzfL3+arWmwuXWxxVnp9zbT/Y7uCS1kifYUdPmFdL4j8JJ4W+zebeRXj3aC4t/JLD5P7zf5/4DWLpOrm5uLfR9QkPn/8ALreOfv7Rlkb/AOKrQmtrbWLeS4ub+VZbTCiFpP4aHHsXy9jV8VR+H7a28PT6MbyO9Fht1SKVzJF5y87l3fxfe+78vyr8q/NVa60HXfB9zbazBcxQC4t4btCg+V0cZVv6bagN6l/4y0Z9PsDLF8vnRr912G3c230wrV7l4y0LwtbeBvCVp4iuPtGqWd02+G1G7bbu7N5LKP4vu/7u3bTV47Aot7HhXiHx/rfjTWI9R1u5+2S29uLS38r7sUYP3dv1qXV9SnSwngjj2ymP7v8AEGr03xi/w41LTBaR6Nb6HcxOPJu7X/j4j/u78e396qvhH4I6Nr14Psnii6ZH+ZGljTa59FrnadR3khqnpY89vPs2jwaZADy8COWmPzM+PmHvzVnTvhdrHxM1FdP8LWcureI5NrpYqi7DF/EzOW2oOi/7zL/erq/Fvgb+ybySwe5+0SWs+2MTfflT+8uFr0/9nH4maf8AAbx5d+JLuDzzNZG1+zkgbDlWZv8Ax1a2pJRexm4u9j5q8Q+FNT8C63c6X4h0ebRtcswFntLkYYbv7vqtcLf6yWvPn5A+UA9q9i/aB+JF78XfibrPiy8SO3nuyibEG3cEGF/RVrwea2kGpfZShnlkLbEhDOzj/d611yjy7m3Lyo17O/DlpIhtIIywqzf6nNPqkdz5glI+X5/4qznWTTrk2lzaXNlcEZ8u7hMbEfjVnTdNlv7/AAkcrhdvCDO4t90KO7VmtCS/HYW1zdAXJDRSf3z91q0LTw1FY3Xmbx5THj581gpqtnNcPAP3pdN2xq2tKuZby8t7QukQA3b3/u/xVlUbsSdRYyRvO4iTahDMA1PubYfaIojOEMg3DH3qy9Tuvs2o2cdkDPAjjzH6Mf7x+n/xNdNrFvo0mkxTubqDWw6rCUkBt3iyvzMu3dnG7/davJqc99DllGV7nJeLoo3eB0eRtQ+5mR/lA/2ax7rWbtLARnawT5iy8c11OqaZJeT+XJAvmxvtDqc7x61zWpaNPZyyIQVRjyrfwV6FKV0k9zZK5QheC+t97l95H3MVreFof7LvDeP8pxtXmpotJgtIt884Yr820DrUL3M2pXZRIzsA3B0+7XQnZWZstFqP1+/Oq3Pz/Mo+bd71Z0fXLvT7P7PbyGKAjb5X8LCqctht69T/AHqVdNuF0SPWHiki0yS7+xJc5G1ptudu3r93+L7tQ5djNz7Gvb3iFA8lurmXrsOOK9U+GXhvwvqfgLxbe+I9DubrTvLWK11W2hZ10+42sULOvTcXX5W+9t/LlPh98Mv+FkW2qW/9txaJc2ljNdWpnRSly6Lu8rluN397/wAdrr/hDd+MPFfh+5+E3hfSkvY9fMc00DHa6lNzs25mVV+6vzN/dWl7qV5GcVd3Zgz+HdO0+w8LazYazv1CJ5FvoZ3/AHUZ+6jJ8v8AvLXofwr8EXfxI8V2Xhz7emnG4d99xKA6r8jMu5fl+Xd/6DXqWl/sz+K/hP8ACbVPEEdlZeKtE1bRt92jOqy6WQu5mwf7h3fdz937qmvOfhz4y0/xR4mvINQjkuPEAsIYdOu4CUWPG75zhuuG/i+X+GqlTTV0Kd6mi2Os+E+jaj+yn+0MU8aAfZ7uymltZrR1dJojuCsn4r/F/d/4FWj4PtLvTfiHceM9cvIYDrsNytjscP5bl92GUcAY+7/tLXmHxP8AG+s+JfE/2PX5/wC0Z9H32kM8r5dV/i6f+PVgmS91pLezs9QO9tqC3PLlm7UaQVkP2fIvd3PsWHQNL+I/xR8H6VbzyRahJoj2l9NbclCiuyvu9WP/AKFVf4n/ALPMXw0EHjjwTfytp9pbedqEbTHzIpkTcWX7zfN125OPm52182/Cz4vaj8DPEI1OAMsvl+TkoCrJn5h971211SfHXVfFsN/ZRT317b377riP5335OVDf/ZVcVdaMuKT8i38ZPiJf/tB/B671LUorb+09LvkSO9KKszADpx/vcbVX+KsP9kS/0rw18YtP1jWIAt5CXW1d3+ViU2rtrVuJNK0rQre93t/a0V7suLaWDouV4ZSvHzfLXmvi5ZJ9eittLsp/tF1cbLW2thvYsT8qr3+9x/wGphJt6mjSe5pfFa91vxf8ZNdS8tJdSvdYu90Bswz+dubCbP8AZ+VRt/2a6/SPgd8S9Bt7O8v/AAxdreG78m3eSFkZTt+Xap/2c/M2K9X/AGVYLf4f/F6K28d6RNpHiCO122v9oRbSm8ffHuw/9mr7yv8ATbXWoIVnUSxpKk6EHo6MGUgj6U2pXvF2QSUZqxxfwmvZfFfw+08eItKEeo2y+Rc213Bkqy9OGH93FfO37V9jofh3xJ4SHhuZbbWLqd457SKc4VNwwdh+5ubI7DivrfX9fsfCumyX+oTeVApxkLlmPYADrXzcnwIfxsvivx74lt5La+uY5rzTbZX3Sxbcuh+nbb1/3a2jpuOMeWNj6EjvY/DmhT6jql0YI7SzR7hHCiK3CpltuB/j2r5C8fz+Iv2x/FsmneGkW08L6Gu55Ll2WKSRm7lV5c44H+zW98fvjRP490Lw/wDDzwZOup6tr0EKXnlt91uPk3N/tD5s+n1r3D4PfD6H4J+CtN0FoBI53SXmoQBnV5m/ibuB29Kclaz6lXO28F6LF4f8LaVp8UH2dba3RfJwP3Zx8w4981m+MPEvhvwvb7tfntVRZPtEEUyhnz3Iz35b8K6S01K0vTi3uI5mxnCPuxXH/F/wJZfEjwx/wj90Fje8kKxXWzLWzBGbePyx/wACqbC2R5v8PPE+l/F/4m6hfWlrL/ZGnFfszg+WisAR0HcnDf8AAa3vj94r1z4f+CbrUbS/iuIGfZ5cyhJhxu+Vh1+7/d6GvNvhT4n0zwNLJ4cg0mY6x4XsL37dLYOoS4dH++7N6bW+bn733f4a9e8OaJovxb8M6RruurJq7EmVLedsRQuG242Lgfw9+tVHSzJTu7Hx74e+M/iz4jeM9Gt7LWIkMNrMhmmddsCv99WUf3tv+98v3q+dvFE9z4hl8WXAlk1TQ7C7L3VzGoRGy+3d95flZ/8A0Ja9V/bUs4tB+Lun6v4d0v8AsjQ9Rt/sqT26eTFeOjfOyqO33R77c/3awvDeq6VpPwn8QeHPs3kPfzW6XDTgh9yzK+5lPzfwqtW6nMXG8Vcx/hb8c/DfhXxbafY9GWee3SVUM0gEMJK9VUrz6fNX1J8HP2sdS1DXdQhvrCO8vbhFYtboSsrKMKVx+VcDP+yZa/tGeKLbxR4S0Sx8I+HbWCOLzJI/JF5Mh+YqiA8dt2P8K+k9e+F/iaP/AIR46foXhuC/0+4ikS6s5HRn2A/I2UHDY+nH0rJSSdrGcm2rIaniL4l+I7rxG091HoFpYWP2uFfs255GwzbEw34Hcx/h+Wuh+DXhnxZpena2NS1Bbe8urkTkyReY6uy5bK/KB2qh4x8UePdJaE3vhKK7tryMqY7G+bdC/TLfeH8S9sV10njzV9Gtr6XW/D93b+REJHnslEsIA6ndu/8Arj0rQnrZmf41v/Gvhm404WeoWdzbajcx2jXD22xrd343kc8cf/WrI+Ifwk0e903S9Q1C8vNSu4NQhEk17Odjq0oV1ZegWupj+K/g7xRp08El8ojkBR0mgf5OP4uPl/4Fivnb45fHq3s/hHB4dXUBf64XyZ7B98UyIxxlj/wH/gS1jKTWxslfY+gfGHhaKzZbzw/pNlZ38GA17bqkcka+m0cOcbcbqzdS0a18F3I8VT2dtf2FrBHY2UEamN4lZ1GcFeSTya+H7jxTqviFRJqHiGZb2YhfJSfGyMD7u3/K1vat8RpNJCRQandXFoI0/c3U29fNHdWPO37vy1MqlOHxPUylNRdmM/aW8ESWPhv4gXqTw2Est+IrCzsxhrqKd96M38L/AHv9rayt/drR+EXw51XWPh9p3hvUdPtrS4ihSWYXJZGaJEQNKmF653fK2371eVeNfiXqfxL+LHgrTry7dI7MG+kLnDDytxXdnq3yf+PV2Oq/GC4ntvsVmZ2ktvMXfaI+8eb95N//AAL+H5q5ZYmLaUdiFNHA6/qk/iTw8Lee2hvLOxupUjDlhNEN2Npb7p+6tc3c+I5rq/tIfsf2i7YJCJHk2rCiLhf4a63Vdc1L/hXtx4Y/stdOsrW4+27tjG781d27cvr83/jtcPoOuaVa38btcR75Aqjzfkbd+NYezpV5Xsbe7JHuuj/ASwv/AAd4TuLjV5ZfEOpapNFdWjTbYjGqMVTb94Nwi/e/j/Kj8TLewtPH9lJ4XjGk+HtYt0aG2hACwlfkYqo4BbZ/31W/4Ri8Qal4r0vVbee0+1xlFtbR3cIxkRh5iqNy7vu7vu/3a67wl+y9runprOuaxdW8t7paNMmnQxko2Szc52sB97/gNejCnBNOxm4+7odr+y1+zJ/wrq5m8XS3FtqUd7px+xRTfeTftbLNt/2ev+1XyV8VPjf4s8XJrvh68uJtSFpcSoJZp22b/mVfk/uqK+5/iX+0X4e+HHwd0u6k1CGPU9Q05BFHbFd0LmLk47bW4r40/Zf/AGeJv2i9Z1W6uL6bRfCVpPvd0Qme+yfu7vu/d/i7fL8prVVGuZ9V+RpTp+zimyH9mz4p6h8D/BtxHodnqOpa60zC4Syg863xtXbv/wBrO7/vmvcv2cfGfhjxHrHiLxR8UEFz4uubgeVHqcOUji9ERvl/ujbt4CrivrLwl8PtM+HfhqDw74UtodIsoU2owi3kepJ/ib61D4j+D3hbxdbOut6TDqF06bGvSNlw3vvXGPp0oUrrVEpO9z5t/aF+LPhLxX4ilhuLa51eK006WGxj2YSG4c/NN/46q/8AAf8Aaqp4P/bIj0bwWdM8U6S9+iW/2YSSxmKGZMEBeV+bcOKuavf337L3jq40y3FhqdnqNh/xLp76IRMUDnbE7jqynPPcY9tvzZ8bfGvif4ta3odoNPhvNUEjrBZ6bb5V9zfxY+Z9v8O7+81Tflav1M5Ss7nBeHvBVt4oTXdZ/s5LPQrHzYn1bUh8iyO3yJtHf5vvfwr838S1znj34l6z438JaPoXhwagsEMAtL10dzbbs9EXoFYL93aK+qdJ/ZH1Cf4H+Kk13XL2y1hZBLNoiS4t1ddjLuQff3JtXO7HH+zX0z8FvgtbeCfhRpHhG80y3s7a7tybmW1UGSR2XdhyV69T3+6BQ7xdrEqpzOyR+VHx5+GGmfB6LwZo9pf/ANparqNo99f3qTEq6lflG09Of937vzV55o2qDR7oEPu8wf8A2NekfttWVno37UHi2wsJw9lYQ28UZQjG5kVmxjhfw/iryK0xciIPjBI37hlSP4lpN82yOh3tY9p+DPgOX4pePNIin85/D4nRrgW4O94w/wC92Y5Py/3a/VP4E/s+aL8JbXxBZ2Vu2ye8xBcXIR5vJCJgZ24xuLdq+PP+CfmuDX/HumrdzWVmNH06S2s40hVBMS67un+y/wCfP96vu3SPEl9rOra7o0SpbyWsv76+Yl4lDKOE9T04yMVKpyldyei6HEoqVS8keZftiaNp/iH4J+INMvbaNop22WMkr/emCfLyegHzV+S/h55LGGL96GBTad4z/DjvX3v+0X8YLfxrqNv4RuJDdT6Pf/ZIIVQw293cb9jF27Iv/sv+1XxH468L/wBk+I9X067ufsAtZNwe1OVztz8rFfu/N93b/DQ3p5nVKKINVFnM0Zs4imY1WQP/ABN/eq3Y6NHf6bdvbRqj20Jc89v4q6T9nTwZ4e+IfjbZ4w1yGw8P2NvLKXL7PPmRfubu3HPao9L+HfibxPrS6L4e0efUn1i5mTTUL7PPt1LNv+b+Hb/eqJU9LydjGasr9Dz9EgSySKfKuRzg4+atz/iVm2itJbneDGrJvT7rbfmFepfFH9k/UfhN8F9A8V+INQnh8W3Os/YZ9Nyoijh+baD/AHj8u7d/tV5J4z8PW1lbpGXV7jO4+S4LJXj11GLSiYxV4tDpbO4VBH9t3Wj/ADeTn5KvabFp1nIkk4LmMFducLmuE/tCWxfDzlUA+Tmuj07TLu8s97uYCTxtX73vRGilG9yFBP4mdS9zbv5DhAxxuGad/afkv877Y5Pl5Nc5/Zd5YeU7SlkQbRu/iomS51GePy4HUJ2xt2j1rCUEc0oxWxs3N/HKxQZZ8feVazzqM9u6PAh3gbev3aRUee/Npax7Y4gF8wn9avWMWnxZe5uGWWM7jjlT/wABrSNBNXHGLkWo7m/1W1CW8YWQjgtxuqSHT9Z0SGSfUHmeAjdDyTE397bXS+GpLLWfENp9nL2sFwCiSyY+f5f/AGauh1+5EFi9lEAw2M77/Sueo3T0RnKTTtY5H4e+PL3TIp7k3m+O6fduQYXb/s132q+LdC1LTI3e8it9UO4pb78tJ/tbe1edeD9EtNVg1fZ5qW8cm1Ag/i/zurI/4RAF5PtBuPsiHg723fL/ABbv/Zq53PmV5IfO72NDWXki1RJJNqQTHdI7n5gav+JNPk8KTQIlxHcRzQ70deetWDpNhc2ESYleIj5GY+Z/49Wbe6GdRVI4JJXgiG3Chj/wGuenWSnZnXRaTu9jGdxdTI64VO+wd6kmsJIpneLHlgbjv7D/AGatW2jfYIRGieUknzlf73+1UksRkYjPH3c4610xipTuiJyTnoSQwxNDBHcNucDbn+9VObR0LEY3MDuzmr1y0VtbxlDvcj+L+Gq+ia3J/bMCeWGCnaNwz1qqlVqehDk73RmpcvoV0ZBINgDZ/wBquxsNLjvNF0WIW4ge9DzeYo+YD+Jv/Hapa94bs5ppwT/AGDqf/HWr0DwNruq+EvDc+u2VpH/ZcciWv2qcK7Qux/gz/e/ir0qNrczNlO1rmJ418F2fhDVfDVsl5HeHUbF7vzYTvwynpx/ndXAX2pp9ouYJRGot3Ckv/e/u/wDoNehaol43iH/hJJ7RbeeQuwVIxtUMrDbtFcaujx2189wZ1lkkk3lH+81cuKqwTtFjqNdBEvrm6iEo85Hz8u0f5xSRXUZluI72TfGyHC/3XrpdR8c3FnvuLuzS/cjYQU+UVh3Oo6Vr8Mm2zETkbvKbhTXmwq1E7makzkrn7PFFEkmMD5hsP3qbpeblpBAN6KSzuh6VPqmlEumwOiD5n3V3PhLxzonh/wAHeINHl0+G6fVLcRC534ZCv3f/ALH/ADjuoqVV67lx5ps8vuIILy7jktg3lyncHbnear6lZT6dc/vU5dFYHNdXYTG50zTrYRRKloG2OBjdlt3zVHcaZPqtwj3bqoHygrywWnKfI2mZ1JuOiOI1MyXFsS54xzx1ro/DF5H9nBeQ7024YVq/8IvZGDypPM56EnK1Jp3g3TIw4iuZZ7gj7in5BR7UwhNtm5Bc2d4+dhgiA5P96pk1SLTLaTZ8oJ2BOrNXKzSz2XmQYKbTt+arei38c1+llnezAsv/AAFa46qV7x2NqkU3dEWvalf3PyRjyk7YOal0KCS0sE+1uHn/AI2961ZhHFk424/vVzd3q/zpFG+5AT9z/aqqdO6MOaysjXur83MIiQKoX5Rt4qzot48cqQSEeUCMN/drLs4A75kG3jv/ABVanhLIUiOzPelPD32JV2rss694kjBMUad+vzbqx7eVxH5hcsR0ZavpJGUCSx/P0LY+9VG+8qGPBBWRumDWfJyqyLTZY0zVLyG/E07mKAJ8jr91jWlqd8935Vxcz7SBu3KO1cq1sZ7c75ZIgMZdOW2/7K1oJZ3eq2gjgkEsVsnyFnwzL1/GuijS55JyO2nFs2pLbYU8u4iuEkH3kB3JWjbJqNvp6JFOYou7EfLVL4faZPqU8guQ8UETbndP4a7jxBZQ2dgIopy+nseQxrnrzipuktRbScSNbKW+8P2+PK8wffkyAzU3V/M0fw1JbjNxJNMnlxh8t8obn2rH8PWpvpjKHmlgiO18bim3/wBBres7C3vLXV725Sd1t7UxQMkihUk3Mu517j7vzf8AxVY06K5rRNU7KyPOJEuJpLeWUGCSMliimuv8EaRFrt6bu8+azth8sfVpn+XaFqhZyRnQriC5tI7q4n/dRzHO1P8AaWn/AOkaDYyXFnei1ltQPIjjwd0v8PVeP+BV2uUYbmbStdmr4k8Wtf3lhb/2edNe3fyc78tIv+72+7XUugubUypIFjKcp61ztjai2t08TeLJZrm5mxLsZBvdui/KOAPlxU2j+MD4k1N4fswtS77dhGPl/wDQa5aleEtIlXs0W9Fv3F20unWzz6ncp5UCx7QxX+n+9WJ/a1zpk95aPBGl3E7xTpgPz/vVe/tUeGfiDDLHPtSKGaI7fU1kaNrMBSR73T4p3Ls+STvrhc+Rq2pVSOzNvTLyMeUPM8vdS315Ja3P+iD7Q/8AdlOF/wCBNWJb6XYarqNvFpUs06E7/Lk4lhI3cMf9nb96uzt3sNDhjtpUkuJbt2UymPeo9l/hrqqzVRK24mo8qXU5N7OW2mSS/dbq4kBd/s/3E3fw/d21veFtakQxz21s8UkR3hiWRvqntWcddtlvpNOvC9rkcTiPLbv4a9I8I+ITPr+nSazYW1xZ2lwGD2UCI00X91l+XO2qw2k7SMeV3sed6vY6vIdV8T2lmqeS6pNNDyxZ/u/w7cV3fwP1S4OvW0l+kP2eR4mfzk+9Lu/+J+X/APZr1ux8N+AvF2rarb+IZda8I+Hr9/NsESPyYblQ2dzMqdM/8B+X726vLPAHhpPD3xLk/teU6j4aN6zRpODH50Cll3qp28N8v+7X0cKNnzGdWMotH6L6NpGk5j1LT4rYsYdivb4CbeOmOnSvLNL+E13qvj7xhN4qsrLUdP8AEFmFcxnc0K5wiKzDO4BW6f3V9KT+39C+F3iWzl07xBa/2FqzDOlrJv8AJXHLr83Az/PHavQv+Ek8LaJv1IavZ2tvc43J5o2s/Y7exr24q0bs9SKja2x8ieBLLUPgZ8S9U8GXum2WpRne9o9+MxzA/wCqcbv7uf8Ax5v96tv4+/DDT/hf8KprKOK2vPEfiC4KtqSWiRtAMhpQh6hPmxjj1rd/a08SeHdd0vw3rOmSXE+sWF1ujZLZ0SaD+MMzAZUMB/30fWtXUvjJ4a+I/wAD7m0vbxo9WW2DKJIS5Z0ORhhu7Lgk/wB6psm72E4K1kTfsw/BrxH8PdHtNYudTtYLWe04spIWJ8s7W3u27hjtBrzz9pz4bz+B9IbxJBqUo0TxBqim70hUIVGbdIh+9833T8vy19O+Eb5dW8A+F55bhI9P+zKLjn7+wbQPplea+aP2yPGd9rXi3SfDptprLSbSL7agmTY00nzfOv8As9vwalJ8qBRUInpP7PPgrwqvh7zjZRwa6Z/NivJFxKpx8uw/071pa98aE8P3GpXuseH7Z7F1SxvMy7tsiF/kddrf3jxXn/hD476p4f8Ah9pNpf8AhIXm1fMsb+Vv3Wd3ysf/AB7uK6TSfhFc/FnwLb3Wv+IVNnezS6m9rZFBtdmJ+Zyrf3vm/u9Oahy001Ji043idH4V8M+FPiH4G1ye20WzivtU89liyjMn9zy8fdX7v3cV86y/s+6x4nsLeDw9pd0vlW++e81J1g/ffNnyvlyR/lqs3Omazo+i6n430qKTRvBWnuBb3VzMou5vm2nYoVl+/wDL81cZrXxq1PxzrF3qEUmpNp9raooN5cESv97d8o6ivPxDjKN3oZOokXPFvwTk8PfDrS5bm4D+IZbo+fZvuEsSrvbc/wA3C/Iu1lX+KuXfwxpeieDtX1a8d5ZYnSKFW58omorf4kanc2ctskapC42pNM+92b/P+1WfZ+KdY8M6YbPxJpMd1b6pGeYZF2lk7r95h97+KvDkrv3WXGyd2cHd6fFqtnIml63DKZcO9tNvT/vlh121Vaxe2szGIo95G0bfuqfWu+8AaHbJqTXZkiijnHlPDMmV2N95a6Wb4XaNo1nevqc/2AlDLaSJMzpMy9l9N3T/AGdrblrSgm57mMp2funnXwV+H76j4zSw1iwlvLe6dGM0Dsio7blXd+O1vvfw133iHwL44Txxp3gefSv7WewMs0NhcujovyNtZmPX5N23n5f+A1Bb69rHhSGzt7mz1bS9IvJFeDULqxSGV2UZXY/fbt+XpuWtPSfGE/j/AOJfiDX9b1XULW407TfNS5sp1gl8v7rdPb/gVfRcl42TNYrmV3ueW3/m+Dbm7tpU23ltI0Lwk7cSBsMv/fVe16N+014l8QeBV8B28Xml3Sy32du8l0iNub5Ru54Uj/dri/gX8Lk+OHjVba8vrvToXeW4Zoyu9yp4+Y7vlz/31/wKrml63P4X+MFhp+pSw+FLzRZGhnurCDDOqhf3jfKxO4bvl5/8ep0pOnscyfLK3Q+o/wBnF7XQjd+GBrEOk3do/mzvNbJDd3LELkN5gyOpb+9hlrc+PvwH0Lx3pctzZabeat4qdN8d2l25fG0gdW2KN2PugfdNUvBfwY8PeM/F2u6vdajfa/FeW8UsOpf6lon5XG3G0naFxxt29qh8J+JPHHwa1G/0vU9Dudd0KGXYt1Ywl3C/wn/vn1/WuxarsdkPd0sfDnxX8JeO/CnjnQtH8YRXWiRWiF4LiSTzt0X97cNyt935v/Qad4z8RfbPA9n4Utr83GmW1w93v8zKu5O7bt7L833a+hv2nvGGjfFzxr4XNtJeWr2KOktpdJ5EoRvv/e43fT+7XzP+0J4a0b4deLLBPDmnXFrbPAGmllmyszf7P/fSj+HbtasZuzsayOO1DSE1a3z+6SWbbDmThBubb8zV9ATfCXwR8DfB1t/wmmnweKNRv7B2057K+k2kqF+XhVx99fm3N/uq1cv8E/D+mfEzVrSwnsI70Z3/AGWEhGP+1+ddJ+0J4C1u+8SaR4WstMuNL0vRoHWCS8kXzX81t33g23/lk3zf7LVlKUftHO0m3c+dtGv7m8tkjsnDXZO3c82B/d+ZvpXban8J/H/hCbRkvbKxeTWkdrRrS+UrwM/ePAbHP+WrufBH7Otv8RNZ8P8Ahca5DBezu0109tH8sSr8yjdu54rC/ag8BaR8LvG2h6HoGvyXV3CXSd43/wBSw27d3bdt3LTila6KinI57xh8S/FEOhad4b1PUJVfSpufs3ySo6cY3jnavT5f++vu1wzmTWJZLkxj7Wz7jO75Y/71dN4h0S10+1t9Ql1y21a/vy8rxQp88bZ+bf8A/FVyDzS20bvF8qZOGqakny2RrJWjqQW/ib7FZSiWMtdxSFGGzPzbqgg1y4uTK7Rs7yfKisMKKoaHJO9ybyWMMkrs3Nb0ZfUrkvFtQSfNuf8AhrzXS5nexyuzd0b3hNJbV7eeeNdi7XxMPl2/7Va/jnxPpmsaY8dtpQeWKbelzax/Kq/3VUcD/drodE/tP4aLp2seIbO1W3nJWB3KzRPx/Eu6s7Xvi7Jr2sTy6dpFrbxNsWZrO38tCi/N90dP96spUpJ7BTTvc5vwb4tijs7+Czcf6ZG0RUj738O6oLjQ0mjMjyO5BVQgOeP96ovHV54an12yvPD1g2jXhgVrlPMYr5md29f95dvzf71MtPEk8aAIVwRtkVx96uGvRqJ8xMlK9y9Z29xteIxnA+YSzffx+FY+qTb7kEpuCGtyW/eWz3iTlvl3daz/ACo7yUeZhpAOjfeNThajU9Qi+XYdot/aabMl3f6ZbXlpn5472HzIpP8AeWtaWzuZ5ZNQtLKPTbW5kPkwJgJEN33VUdFrofAvjK08K37pcWdvdRGFx5c0AmXP8Lc9Pu/erktS1A3WpxIJfKEk+/dwiKxb8gtfQ2b95F6ydke3eB/gD4L1P4b6n4sufFuoWvie1gkmTS5kTyZiit8i/L/EV2/e/wBr+KuSm+EXiSDwS/i27u9Ki0zK/uhMTcJufaNy7cD+E/8AAq6l/H1/4D8FaVpfkJ9nuv3xMhTn5vvr/EOOO1YvxB+IPjX483r23hrw/d6vBKqL9n0m1dUcr/E7fNnb/wB81pKCnDVmkuWmtWef6/o2n2eh22saZ4knfUJW2SWrxr5Sfe5U/wC6v+fu1yLahceJJkMtzHeTwnjbGicfgq5/3q7PV/B3jL4a6hHZ+JtBNjeriaOG5dW+U9Nw/wC+q7Xx7D4g+N66EPA3w7a3TToC92+jWfyzORtUt8v8OD/Efvf7NKNH2a0loZLltzRPNdJ0zQmvkl1UXk7od3lpAXWtq11a107xbnRtPltfsxGFJKO5H977uP4q7D4Ua5rnwl8baZPq+lPpsscifaIdVtSN4B/u9Qvzf99basftE6t/wnvxp1jXtOXFpNDF5SQx7MbV2t79VZv+BVzV42hzJ6GkJqauzjdUt9U8V+KtZ1eTy8SHeYXky6N/vHrtH8Vc5d3Mr4jQeUkR+fYf9bVu01S7S8eJJBFuGwuw+7Tde0/7DfwWaSG6L/KZlGO/ys1eLKTfvENO6dzD1XxJaT3I+x+bFcLtEm/7r/7K1utqVzp2iC8FodkqbfKcjc6t/e9Kti8g0rTpPLsrWVLcNud4V+dmNP8ADXhKLxtK8lzcPZIw3IiHKqvWsYyhLcHaSZf0jRBqejz3MY8i4hhMotlOdwUbm+tZGj6VaXk8d7cQHDnccphq0PDeoot1epBJvFqVVN5x5tal/O9zIC8caPncfKFdLq+z0WxMd7DJLZ7OKO/eSNn3bgrDO0Vi67Dd+JNKewM8zW5fdJDHx39v/Qa6Se2sGg2Xc90ySH50VF49s1Vm1nTrCBre0tvssf3d7yZZ2ojPm+F6mjdtLj9K+G76cun+ZJDawAqxDTDdj/aWrviu90a2FvHb20d1cw5YuAf3v+8T/FWPZXNnolnqOsaxPugwqwxnnBbj7v67qx9Z0x7aa11G3uHnt5gXSHOdw/3e1RFxjP3tSIpReu5pD4iawkD27+XpyMOIo37f71R22uPDLFJGJGlHSYyHcP8AgVYs0wVhLJbFjngOPl2/xVM2vSXptrCC3j6bRj7uP97bXsUcR0RvGbbsjoUuZdRtpQXDu5wWP3qlh0B3x5gVCfuMxpmjaUA5ilKxTN821zhif9mpjeNp8pgkDMAdu3rtpzlzq8dyndojmt49DkBMcWB/BjKmuTmtLDUvFxvYLaOK2l2tOD/G/wDE3tW/ffadVmFvHbyy4+bcgqjdWBtdHvJHtpVuIztRfLYN/tfLXJZxd7nNdwepsarf2VrHLFaBGTP7soflqlba2ggSOK2TgnMin77f7S1X8F+GIvFrpbahFdLan5t8R2f727/x2uj13wdZW+qpp3hizu7+KFHS6Sbn5lO1mVf97+KsEnB3KjUaM3S9GvL+HUdXS9iS0tQF8n+Iu38q5rV7k3Ot2Er26SuNzGZ3yy/T/P8ADWrPNJak20T+VIPldT8vzejVzep38lgYhJaSz732vIhGFU9flrTSo9C/iVonb2enXKxfb/sUjWwDDzPLJiX/AIF/erltVlufEGsWllAj+XG/3Jnxu5/QV6d4MvP7WvYNLsJ5XtLyaJPIm+RTtKn5q0PjhpcXh/xBojy+JIdR18nyv7MhshGbSPaxbdKG52/7X+z/AMBqnScXruYWcXZnLeMvh7rPgKPShq6RQWeoozW4gnWZH29mx3+bdWP4e0PV9Wv3t7K3jnMbboITIsef4u9ej+NJtIvPhvol7P4ju7/VLHZFb6TcwjbCejbWHX/7Ff8AgPnunX09x5+Y2RPuhkOGVqxqNxdircuhP4l1PxDp+mx2mv2d1a3ETssMM5JRW6fJ/D/3zWBos0UM32mV/NfPlcn1q7e6RrCSpBdzSTxAnyw5+583zU6ws0tZyvKE9VdMUKUVG7eociWrOo0fxULa9TS7m4kislHmo8j5X/a2r2r1vxp+0hf3vwal8LWUWnXslzH9lhmjjGVi6fy+XdXkF/f3M+l2loZYpYLc/cYYdf8AdbbWC+nxC5F4kBSQfLvP3uKqjikpXaM5SPU9G1LUPh7pOn6vb29zPpd1MlvJCJFCSn7zKy/8B/3flqnqq3HjT4ixy6XpUcUUsaww2abQrH+6zfL/AJb/AGa5XUrzWxo9lEjltPNwrCLf8rP67f8A2atH/hIdV0DWLa/s4ylzC4dAEyuaqriXUnqEndWPsn4ZfDTwPfyWItZf+Ea8QadGPttsrbVkkKj5hk7O5+7XhX7TPgC3+GXxNtLmDWYr6XWR50sXlojqyltzEJwOP4v/AK9clpvxU8aWusTXsssMUkr7nl2KFf8A2WXbg/pWjqvirSviZ42TVfEtjb2+n2tv5Un9nQsfNk6qGX5sf8Br0IVaajoyuWLjaK1PTPFmsXFn4X0vU9Os9Lit7Uhb7V7CFYZkZdu3dlsnduX5lU/dap9A1C1g0638W+LbfSvF2nTZiFkQr3CKeFf5up+X7teE6tr+oeNtYGiaQZ59OkvTLDZzvj5FVv4TX1R8DIdN0NwuveDL2OaJf3dydOaaIH++v3v8/p1Upc/w7jUteVHlXh/Sf7c8f3Gt2XgLWYPDW9Ggt3t5J4Y+u7nb91utfYngbVpLuESae8I0lQUNtO7JPDt4Xgj029f7y1q3fju1jSNrDT7/AFgMMlrO3YhPrmuPv9C1rxNfSzWuu31qJPnk0u8tDbOE74YcPXcrrRm1ODhfW564jiRFYcgjIrivi8L+bwLexadpQ1qZ2QPZsM70DZPH/Aa7GDcbZOzbRXiXxj1XxzoOntcG9gs9NaQRpJZ3HlsrE8AsVz7/AIVEnZXOpHhmh+DPD3ij4yWYuI4bWS+3CfR5IFgitXVcMqp/3y3/AH1+Hs+tfBPwz4X1TR10zwzcOhlH2u+hkdAi7l54OPWvH9N+Gtx45+JRilu7TR9cjCy+ZPOXe667grDv9386+kPCnh248I+Hr149ZkVbV3V7e8bzLY4/3sMu7PrURXNqcnIm3dAnwX0yWCVf7RvTZ3EguGeOQLK2PuAvt+6ATVC7/Zt8CWqi5s7STSNS3hkv4rp/M39urbf0rnfDvh3xb46u5dXGvPYaHcXDutnZO37sA4+UbuN33q1/iT8O/B/h/wABajr2o/bEksLV5hctduJXfbx/F1ZsdPWtUzSME3oj51/az+L+usg+HP2iC8t7WTF3eJ8jT4Hyb/mb7v8AF/eZf4a8P8DeANX+IGuWmmafqdpYXDYeFbzf8+47du4K3+zWZqWsjWbh7wB5TJMWy5y3LfLub6V77+z/AOD/ABb4ihkvPCtvpaXNs6q97dXH3OOmza3/AOv/AHaTTtc1nJL3Tkfiyuq+CP7K8J6v4xTVI7aMSiCCRdibW+6zbdx2lV27q4+6+JOuyWNzpulSX7WkybibOHz1RTu/j28fdP8A3zX0d4t/ZU8uO58Y+I9SF1r8k/7y1kAkt7gntuCqQG+gxXnnhb462Xg661lbLRtFs7l/3UH2FWhfYv3WZdzKf4T92vMrYZX5rmFtLnznYXFz4LcXNzZxX9vH8kKNIY1BPCj7vFe2/DPx54Q1bQdTi8UW8lpP5LNbyQzE7GK/dXH90815H458fyeMdbuZJIFXB2zyiERpI/3mbb/wL71V/DsEdnewA4liY8/7K7vmNebVcKW+rMHZu0UafhvW7jwtp1vd/bAxvZ2UW2/dtTb95vwVa0dWuX1K0+z+bvsZH80ws7Eb/Xbu/wD2qZrfgnRPFvFpc3trPEC2LcLt/wDsRXF2Ut54O1QC4lDRQv8AuJAc7x/u+tePUrKo20rMybez2OynsdCsPDo1BIC0kTiJ03tt3fd+Zev/AAKuT0fxBcPqdvPPEHto380wdF4+6K6W91TSNZScrbyRT3A/eeU58pj/AHtvauPhhf7btTKoP4q3w01ZuR1K252lndx+J/FEtxcSS6dbyncPIPzJ8tVtUS3trt0uH8+DO4faP4l/CmQ6XHp0pCSiWQjdw/zNWdrGia3f2aXP2CV7OLcr3CozoD/d9qSg6jujJtol1K7suDaWS2tv90JGCy5/3qSw06wgtp9QCGK9hbdGyHDbq5yTXZ9Ktvs0ok3Md4ARtpro7j4qanH4c/su4ggv7SNPkhljCbtq/L8w5/z/ABULCy59CeVvY1pP2iNdn8HR+FUkjnIKNJf4G9QDu2+uf/ia5vw74bfxdcTywSBpQGl2vJj/AHq5r4aeBvEevb5NI0B9WlV9xRDlRu/vMe3+1Wzrtp4o8KarJp95YR+HLiSDeI7ZxJKqNuGfb+KvclRjCC7m9ONldbmHrdpHYapIkDlpAfn2H5d1b/8AwnU7eD4vDxuA1o42mOTbuXb/ABbqZo+m6fpVs41G8dcR7zIB5jtx0/3q6f4ARwanrkpvPD1rr2kFyxt7uPKsh5U/d9f/AEL/AGa1pVFJW7Gl23ZHN+D7ayf7a666LC5gRfLt5U3pN/s7u3T/AMer9Dv2UrbXNL8E2qahDpaafAN8j27/AL12PzDcP+2n+elfI/xn+DPgzREsPFukXEmk3OpXqW50AQhFg4/ert+X7vy/7PzL/er6N/Zp8Y3Fl4i/4R51jvbC/i4H8SSKOD/47/nbXpUZqWiIUk2fXsUgljVx0YZqmNUTfIJI5YVRseY6/IecdasrmKD5h90duc188eP9AuviHr2oafo/xC/s+KCUzz6TepJDsdCehPVeM/zrU6W7K59HU0LhcV5p8E/iAPGuiSwyXYvrmx2xyzquNx6f0rtNX1W9sHX7NpU1/HjLvFIgZfoD1pdhRlzK6LCaZF515I3zNc4DZ7Ltxj+f51wF3450TwLoX9kTTzaje2knlC0s4y8r/P8Al3rtbDxBDrSyw2pktbxB80N1GUdPwpuj6Np+lvI4tLWG9YlpZUX5nPruPNVcel7nz3ZeK9PvPjnb6zqei32k2d9H5Ql1WJo9zfLjrxtUrXoXxngl8Ra/4O8PWjMs8l4bx5I+TGiDG7/x5vyrU+JHwg0f4lWFzLcmRdSAzaXW9iIW+X7qbsc7cV5v8C9E1PS/F13e6tcXM14n+hQR3gcM0XTeuf4flWri0czg9Tsbf4EaDPfale+KvN8QXGoupeSdyioFHA+Tb/h0rzHxV8L/AAn4KvZNY8HXYfX7m8EUenwznZHB/Grr97b/APFcetfSNxrttJrsOizxsLiaEzDkYIFY/i74Y6X4liimhiSy1G1+aCeMY59H/vChO25XImrI4HRfiFp3izxLpt9e2mqeHDpAaIBrRmt5i+3PzKPlHyr1/wBmuq03XtJPxd1GO1lFxcTacgkeAb1DK3Q474xXSeELd7LSWVrWKyKOQ0EYwAw6n/gXWptE0PSra5uNSsLCK3muBtaZECmT3/OlogUXoP1XxALKZIVik5+Z5nQhE/xPtVDX/iFpPhqweeZri7WNN7fZYGk47/N939a6ny0wcqDnrxUGoadb6pZTWd1EsttMuySM9GHpU3N7HnPwq8TWnjLTRf28YjNxeSzbH5ZAGbbXpFwkUsDxzBWjZTvVuhHevPPD3wi0zw54q1O6tIJLXTp0R4ore4dFjf8AjGAfxrnvjd8PdQj0htZ0HWJdIh06FpZ4d8k3nnt8pbFNtERT6h4P8Fabo/xB8RC01WCW0Ox9jz5dHKttGfau+1nw/GdGnkk1/UNPgERZpo7kbEGOuSvSvlqbxJP4uuND0CLxNpcUWsHbPdQWqx3HyfwP8q8fN8v3ayPi94f1jw54ot/BU/i3UpdHuY0nmdpS+Uzhl2/53f8AAai6asZc+tranbfBL40eFdO8R6mmoapLPe3Un2ePU7xifLQf7R42/wDxNcj8S/FHgPwx8bdBk8H6fb6xc+W8+pvHLkTu2du5j/Ev3v8AgX5eu6P4J+HnwT+HB1OYWOvlo1aCW6gSR5Wb7qqOf8iqXwg+Efhi5vX1u+stBvr68ne7hihTLRI3KJtxgdvl7fhVxSSuwXNsaXhT4ZaZ4o11fEp0eHS7+QrdTXOFaVHxwFxx2/8A2q8O/bq1LVtH1/w/p+iSzSXdxauEuZuMu5KcDaq7vlWvsIOfB4vL6a3jg0378ghPEY/3a+Wf2ytWik1rwp4la6s30i1cQwwecpmlLfNLJt/hVfkX6+lLRaI3S0ufLVnpnjX4IavbGeCZNVmh3pcWs3ntOP7u09f92uD1jxPrrX92ms211b3EpNwUv42R5ct1bNfR/wC0F8RNA8XPo2ueHH1T+27DCCwt7Q7UTOWZm/vd9y5+ZV/2q+b/ABtqWp+KNfn1TUc/aZRsfzk2Px8oDLtXFczir3RnyWfMex+BvjN4X8E/C24trrQINX1mTzPs/wC4EjbmZtoLbf8AdrgfDHivXLjR/wCz7qQ29vdPunbYN5P8NcnpFgUlBt7e72R/PJIoyoC/yWte41WRZox5TXEjPtjjV/mZq46tNVW0kZOKcjpPF3hSbT77T786rPPpxCJO8MXyR/eZV/z/ABf3a7j4eabaX3iKCw8NXGo3WoXzCJPt2I4i5barL8vFem/AzwZ498a+I/D0OsaJZ6doGnzJLHBfgfviu59wYK2TtVh/ndX2jfadpWlTPrF/aWdulnbFjKqAhF+uPritIYZU2mVGDT0Obl0zRPBXgRrjxhFpyadYw8xXCrLGp9iy8nnb+Ffn7p/xM0LT/iJJdxW817aXd3K86W0eIYEO7bt+X/dG3+Gofj18f9W+Ofi+e3udUbSfDMEhFnZn7jj+82PvNXIeFVudXuf+EZttQeCwnulSe8tkCP8AZxzn16fw102i0aPRcrOq1vwF4p+MvivV9X8FeF7y/wDDwG07JthZgzc7N2T/ALu1ulcj4n+D3xF8MaJf63qvhS403S7YLvkuf3OP7v39tfQvhy78R/sovNrGix3eueBpEie5vZpYzuL9wPvdWVen8Oa4H9ob9qfU/jpZjRSY9J8Kxskk0AH725PBw3fH5fSm4RtYzUbM8x+G/wAQE8DXUl3PYR6iWGwRsepZv4fl/h21d17RPEcCP4gliuIpL4yXRcp5avk5bYp/h7f7ta/gm50rwjpj+Jbvw1qVx9mMX2EtC0duHVsqzP0/u/8AfNdj8TPEnxH+Kvhiw1280bT9G8NwoNlxJIirhivp8/zfL/DXBXo295Ba8ro8rs9YuBCY0LrOydZef/Ha2ND17UNJuhJE373I+bpha5/VbC9hvYpJNUsb+4aNWDWbs8Kr/d3bV+b7v+7W5owT7HJLcOqyAcYPWvnqsdbIyaleyO7stQfVJnknO8v8xrodFvBb6lCHnKW/8af1ry/SfFcfhzUEuJ45Z0jO4iIdv/iqv6n8RYtb1g3drp62dsycYfLL7VxxoNS5jKUWnqfVJ+LFl4eSwg8PZbyx+8fOzdzubpUD/tFaj/wm0V3ZadNceWgiEEkjOFbb8+W9/lrxHwHpmq+ILyP+zrKS8ON+2Dndu+7Xvnwk+FXiDU/F51DxNpws7WI71gkAXI+q/wCfmr38Pia0pKC2Hzy2R7B8LNauNY1LUNQ1myNnqt0qfKXV8Ivy44/z1r08spjJb7vvXj/jjULfwbdW9/okVsrRnZLulz8q5PTk47Vx1t8dvGXie3jSLw1Pa2XmbXvIYml3r/s/dFfQxaa13OuM7qx7zp2iCLV7rUZW3PJ8kCdo0/8Ar1qz263ETxksgYYJQ4P51yHhrxzFrEEdu8iW90rbJPOYKyfh61J4h+KegeHbuazlvIjdQjdIpfAT6mqNFqZcXw50LXdfbULnSpJ4bUkQNeSvKsj/AN8By3HvWppfhF/DkOrNoNlYWdzdktG7LsUHtuCryK5ab45WOpWtxBpsw+3bfkMELzqPowXDV3mjahNaeHbefVZnacx75GZMfyo1tcq6PkfxN401z4I/EWfS5dYPii71DfPOiwhEimddy8tn68f3Vrxn4t+NPEs2tvFrlwr3NyN620GEZV+X72xf9pa9X/am8Z614jv7e+0bwRqK6PZxsh1Wa1ZBIpbkjjGK8LtrW3v7gXU92IDHjdt5fb6V4+JqyjsZyg7c3QTwlZRRee+rwSzp9475HKbP60zU7qfW9W+yaWkdhpmeBJwtbt5c2k1n5VxL5Fl/tf55rG+229zGh894rMnify87h615LnObuzNPuc3FeRaOs8GftAXcwdN21auaPMdVm3wDbGo+c4+bd/ndWPrk4mvZLaySWWzi+WO5eHy1k98VJpGywQI5Kjuqmt1FxSZMoPc65pYkUeblYkO5/LGWNVbnVYLmECPcgP8Ae7Vi65rJSzka3iKDIxk/Lj/GszTrtLiaJDnJbg5wo/3qm3P7rIvrZnRvZBwBFnZ93ccVZEj6bAF80c/KUX73/AqZD5syHywuSOCTWf8A2BqMUr3FxfrFHn/UqAd3tXHUpchVm1oTzajuOU/E+9U9Q8c3EObCySPMnyO7DOz/AAapb+yEVmXcOkcnGYjhv++qyzcxQJHtt/KwfvOcsaKWiIlHS6Oy8O63HpNz/pObgSBGKB8bP73zerf+y10uq+PdLvLUafYaHLYaYB88NtPseY/3mfbnb/OvNNEshfuZZZHeT+5W3HqsemzEyIPKjG3CjLbq6o432S5LGMH71i54JGgP4kCXto7Rb1bBkwR/wI/8Br0q5El/qHmQXlxZaeibY7bzD8p9VYbf9mvDLfxa+j6ql7BbeaRJucSjO4f7probT4x6rq1y885hVyeH8lH3f+O7R/3zXoxrc0E7mkrx6Hgd/qkkuwTndk7RTY5JJN/lM8WD941PNZxnZKCM/dx7VHczJEgAG4nLcV8ZGLTszeLaVhsdtJdTdHYD+PFNm0edJQQRg/w1oeHNbkyUeMLGPmA/u1oX91byETwAJjG73b+Kt+ZqVmZSnK+xhwl0XZJ0H92oXthuGB33Gpb26DzFIxum+8gFQWN/5cxSVCgJ27mDfK1bNO10dFny3Q65udlr5e/kDhf7v+0tZtvAmvW+JYwrr3HG6tu8l3o+I02Y+8KzIbc2c28R7v7w34rahNx2CnFpF208OuqpHFGWx3Wut0KCXSATJbFZANuyX71Yuj6tJplyJHcKD05+Zf8Adro38S29+jhE3eX/AHB82axqV5XuyIuaep29n582nySEKwx2T7q1gXN1FZs4dx5mNuaTRtWks9P8tMoknzFG71R1CGKUEqn71upb71RRxUOfc2hNc9mcddCS5nkRCqPnbmoptAEKB3nRifmNattpyTxySGUxSEtwR+tXJrMaVp5eUCdHH32HzfL23V6jxLi7xLk9dDmLaO6tJYzZ3cish3Dn5a7rSPHL69ZnTruQSvENhZq5e2nstRTy0/cOfuJuXdWjp/huK2mluIJQZHG4jotYVKvPF8yOKo1az3E1J30y6KHasZG7b16/xVHb3abxLET/AMBNVdSuTfuRLGUIAbDD/wAdqe10G9t7Yym3lbjkeleYqTZHLdXuV9Q1V3chzwvy8n/x2rum3Hkokg+cof4eq1niENeRiQ8Z5Wrt3c28KI0SdDyB3qo09bIlU7uzOmtteuZpo/nCjO3p0rb8U64V0MwZ80GPcOPmU1wGm69BbHBBGezc1futSS4tt3mlTn7hHautRjazNYx5Jo3NH0qO602e5Q7biL5sZ/hrP1HUne5iSRBmP5a5i88WNYxMIJRj7pA53VHpviQ6y8kc4Hmkbgf7y1nXw/tKV0x1IO/Odnc6xP5P7vLfxEpxVAaglzF0OSd26qkGoJJb+W8XQ/fY/Kf9mtjRdJNy3mRxebjrHXhxoST5RrTcy9Q8PvPCk7ptLfMAaqro9yHJ3BotnKmvTdSs4r+LeENqV+UI/NcfqdsbOJ3807PuhOtesovk5QdVqxR063TyxsG05+ldPbaVerpvnyeZLbfNk4ywb+7xXEpraW84+dWBO3aDXpPgv4i6dawyafqlkZ7eTa29SwwfWvNVKUG29GS8S/hRz2t+G7L+ypwRsnxvT+7XAeG7w2FzcAgshHDMfm3bq9Z1y3tL20lltGMtuAVRkf5V/u7q8Fm1p7DWJYgOd+4/niuvDudnJas3/iU276noK67LcZiJKg/w5rRsnSJC5PTrmsmDTZHs45x828bhVS61KSzCRGKRpD/CgzXn1pz9ptYypyd7HUXlx++Q7xjZuH+9WBquvXFlIRBl0PynjNPhvLtrUeam4kfw/dBrH1XUDC6ccONvSqpSjz3kD5Oa72NXQfF0UMxjvf3HmfKjZ3Lup9z4n23ojE+0E7c/wmuN+y/aZi4HQ8K1XRo5maIOSoRtwOa9CUotWMZSineJ6pDNb3yRyJJGxOOGfG2rg8NXt7DJKAPLUbtzc15fHDd2gBjnKJ9K1NM8Q3guUQTnOdo2muR009kZxep1EehagHkiiMK8c7xmn2Xh658zZPc2308tv/Qqle5vNLudk5Kvjcc1BceIEuXBB2OD2FZ0sR7F8thSlrcXxD8HpLhIryLULNE++YdpDkf7Py1gap4dt4WjNo4iK/fB+9/wGung8TpbLlz9ox1U1w2p+IXubqU/Z5IgHbJY/KV9q71J1k3Jm8Y88G2cv4h1i5BfBSVM/Pnk1yjSPOhCA+WDuU+/96uqvMTXW8AbH+Uc1ed7b+zZY5LYISjYZPvbq76NflSRPPG1kec3lzdzxLEB+6zu304QiO2Dunz962rOaKzsbi2kQZJ3I79uazL9ZWtpDHHuAH8P/s1erHExtZGyaZXtoUuJhyN/8L9Kp6pa6hLOIJH3hn4ZPStnTfCVzrej3F5bOUMG18E/ebd8tdvYeHILzwcuoygQahH8skP8JP8AeWlPGKCuClrY4jwb4Q1DULyQafdizvIztCMFIf8AvDn+KuhtfFvjGzuLjwn5kcUkuVC+R82PutuY9P8Ae3fxVR0jUJ7CW4kRNsr/ACjP8Va954hvPEzRQW1v5usv+62wH73+9VU6yqe8NLld2cveeHZ9MeSO8d/PHzbOuKy/NvbO+G+IXFueocV6Dr3g7VdHsw+qRSrcAfP8hZv92sffLc2EaPbPcJbfOBDGzt/9eto1dbtlXctTP07wlq+qGfULDTriW0gBMjrtChf73vtrPutanS6PnJsQfJ+Ne0+CPFElx8Or+xtvLglm3Jh0+dUPy968i13wjdpeSkEPl+Uz8y1dOfO2i6au2mI+oRNCj4DP33d6t6V9mmmLkBiRuG7stYU1iY4gLg7NvzH+7Xf2Hwj8R21uhv4EsEl+a3mkdCrrt9m4rnrrljqS1pZk8Wm20ixR3aBUkPyyD0/hrqP7JfRtLjns7eSWB+PP8v5R/tbq5W88B+JdNtgLhI5YfvBwcqf++aL34n3mk+FTpUk/lAHaXPNeVyVKztA51TtKyMvxJo9xrF8mH3Z++2/FQvFZ6M6RpItxJs6rzt/vVnXHidJ4EBuArsvC9N1QabbSXKPcb+h716Cg4QUWzeUXrc0J9Q8yUnHy1o6Pd6nfQSPZiS4C9BDzwK5C51YRuUwXj7kCvRvh1Mlhp8soItw+3CNxx/FUVVyRuc01Y5uWeK5L7ytrIeqOmGqQRxzQ7Uk80H9K9duPCWheMNC5s7Zb8/NDfwgB/puri9R8DHwZPAZX3Wuf3kbjnd/e+lRRxdJaS3N6fLbXcw9B8N6jqd+HtLeSeS3IZNma6bxJq39lWcryuYJFO11cYYN/+1WjoOpDStVjnjwllINm5PvLXknxBvzJ4gngE7T2/mFvnPvWicsVUXZBZzavsdY+t6pYx2d7EA0Bf77p8j/7NdZY6vqD7Ly5sPt9o/UwbUZP971FcV4e1KSDwullJIzxSPvdSflD/wAO38Nv/fNdLp2sf2bZpE8o2S/wE/K1Y1K6lJQlFaD5ls0Qal4kja5l8mNlt/vRq/rXHz3k73BfeVB6LitfWJi80mI9oG75RywrOs4Q0wST58moqS3jFaGNW0diCOGQoN/zP94A/wANXdM/s621SzGr+Ytk8irI8IPH/wBb+Gq18pS5uLc4V4n2lR/dzVjV31d9MAsIluivzCJzW1GhKWg4w5lqdJrPha38Ja9EMi/0C9G+CQfeXK9P/HaNI0W2tLid47jdGTvRXOWHtWFe+N5dU0XT9Pe38j7MPuv95TVeynu7hz5ReL+I7qdSg0rMmatozvC5maOKLCr3OayfEPg691a2zbTxwTw/OFlJ3Go0vJLJI3eTaQeQorQXUt14lzA/zkbcMf0rnjScXdGSTg9DiNVg1G6srZJYyskQOCvC5PfbVT+ypXtY/PbbKE278fKTXpsJjmD/AGu35PTYMbaw9XttkMqD5o5Om9MMtd9NtKyOynOysjn7Dw876c+xys8fzB0OMf7VV4b++gheO8vd3PDKMcVZGrIsYIk27PlIqlrI+17BBIiO45Vq2pOSlZmqnZ6i6CshvkluB8+7l1GFxV/xnrAuprcRfL5JXv0+9/7NWv8A8I9/auiW4tJXV9g3uDjB/irn9c8H3k2nG4tyrRQ/LMvzbz7/ANP+BV2Kpd6jhVvMoabMb+aSeQ7nL9WXrU97fy2t6PIITcNvzCqvhdEdJ/MlG+PogqHVbZ5r+yMbbUMm/O/p7VTkoO7OiU0tzqPtuuC1jN4I5EHR9nz4H8Ncr4YuZYXvbgz/AL3znlI/i+Y/w10dpqzxROJJDsw2axPA2m22tvet9oFvJFNtTI+/kt/6D/7NWPtVUpu5k5rlbJNYmi1K0cpjevzcV0ej69p+taJpkUaeVe2hdXP97+61ct4/8L3nhb7Nco8ctpM7fND/AOzVzcE4tH8wZEn95f4a5nRjUpe6c9lOJ7JpPhO7u9Tt7vQ7g2eqx52CIYU/71dg/iXUdA1ewu9cP+mB/nJRk392ryXwB4/u7PUk3xu6Kfmkz/nmvXPE+pWXj86NZ+ZGktv8ySZy27/9X/oVecqc4O09hUKvJO0il8YbfRNUnE9ncxJqDpvE0ZypGPm2rt65ryz4ZrFr3jC00DWfnS6Lw7EOxs7GKn/2avTPiX8Jb/w2YdZ0u4+32TgNslOWT8uleLWt4dK8eWGrqm6eGdJvv/wqu3b+XFe1QnGcOSLPQVSL2PoHwfrSeCfG0vhwAXFoo8qRH5U/7zVjfHr9nV/Ct3P408H27y2ijffachy0f951Wk8AXH/CUf8ACQ+IMRreed5v2YPvYDLbfm78f+hV2Hhv9pHRzJq+ga/p72skibIzF90+zt833v723/gNKLk5NI2VmtT5o8PaCfiddpZWdx5U5BYJv2McfeX/AHqS00QeFNbCKQ0lvJyCc7mXj71dj4wsrPwl4te80q3Nql3/AKVC8IYM3b8KwNY0K/u9Hj1lIJGs3mCPInbP8LUVJ8rUZPQ4Zx18i54k1hNbuUmizvPzOW45/wBmt/4T6To/ifXv7P1cusSxu5+6N7D7q8/5+WvPIZ0TMefnFaWm6qdLmFzBP5Tjo/8AFik4SlCyMkrOx33xG0230HVUjtoDFbzhtj/LuAX6f5+Vqx9MuIr3VYbCR2WPeqFx/CCfvVi6j4hl8QS+e8juR8u9v4v/AK1WNFmiXUIxc4SDux/hrmjFRVnuN8sNy54h0+00/Ubm2jnMqLIyxu+NxFZEsr6fdQPGm5CRllP3R/eqzc2cuq37pp2ZYIz8pf8AiqK8totM1DytVilViFXa3y/e+6tYOEeaxz3Td2RePXP9o21teJKpkjSUMf4h0/8AZas+FdQEKSWAjDxyfKn9361T8Q6Vc3OpRPe+YySQjyef4P8Aepj2c+nxxyW7h3T5v96umTUEkmauN42R0V5o0ttckOfpEKZZwCHIl+Qnr7V0ej6mNf8AD0guUC3FnGzibHp/C1Yl4TqVtJf2QDwx4aT/ABrjVZqdjhmmnZGyb2203SiHmMspHDei1paS4jjjk/5ZydmP6V5vJqx1Us+dqL8v3a7DT222cdzHlrc/xt/Ca66i90JR5Y2e5j/EKzOm29vf28YaAuy3Cf3f7rL/APE1zfh77Ql0Z5H2cbgv93/69eiagLebRpJ/knEnSMnkMtcnYeXNdGW7/i+Tbn71dWEUErPc66MVy3Z6j8ML5PiFN/ZWo28c/mv5OWjG7b/eVqw/G3hFvh146u/DxuzcJEizW8r/ACvsO4Yb3X+9XSfA6Z9I1C4nEHyWj7wx/iz0H51Q+N99f6j8TIr+8tI7PzLVGjTOWdPTd/s7v/Hq3xFBTTsb+y5jstAsbR/BmiafEN9whdcdW/z1rkZbyRAk5iXYxkt3ReVcfd+aqXh3Wtb0q5tzaJC0kZ81POT5SM/7y1eu7uSHQxHc2CQLJMxW4i/vH5sc/wDAq+SxFGUXY5JUpRdjxH4iaRP4RMUVo0sUU/75JV/g+b+H33LXSab8RdX1fTI7a/uJJR5a+Y5HUjpXUePdGTVvCJSSSOVIzvjXPzqf4q8ySM2EIgjy/rz95q97Br2tJKotjthsrouCP+13ldztlYfuz/dqp4ft2s5riOVwhDhfm+7n+Knpp0qW0F3BK8RztmhK53f7tbuk+H7zU7G5uHsDKWmUJv8AunNds9ItCnJvY0LbSpb8xvaSwyvH8xVT8zf7tSzalAtt9mu43wn8DY2qf9pf71el+Efgnp2m+Xf6rdjS5HGx4YXO8K306V6G+lfCLwrFF/xKI7yVfuTSoTvf/a/i/wC+q+cfKpXW5yap6Hyz4me7hnt72WU8IEjQ8/Iv3dv+zWNN43u7C7xJFKoYbUDQE76+1Ifjn4XuYRZNo1vLb42mJkxu/wDHdoWuV8Q+NtCuXu4rLQrCIzDZu+zqWA/3gq1M8fKm/eRSlJas+adMa5u7gXcsU3lr1GCfw211vxO1ZNCj0ODSCZ72dRN5KkfIB91mNdV4l8Qx6DoMl7cpGxi/1SH+JvSsP4c+FbnWxPrepwLearfANsYfLGn3lVV7Ko/h/wBqt6GM57znGyNYWtzPYu+Jfi1qGt/CiC3vIxFrttOiveQhTvh2sG3ep/8Aia85tNYj1TU4k8zz5Y9rBE5YV7dr3wi0vW9JSKeCWC5G1hcxPhlP+z6V0fwf+Cel6L4qt57DTP7St4Ruu0uBnzcr1bO5i392tqU6FXVR1JkufoeZ6z8MfEmspbXNoY7VJUDuHkUKo/ut/tVvWfhi90XVotPjtmdW2sHQNt3N975uh/4DXq/j3Shfwm88JxXFxp0RZb+0Ay1rj734fLV/T/iLZWVpomkanaFpEfZDf/8APM/wtu/vfw1y4iNtEjop0ZR3Rwkfhq8trl545ZInI2lcfNWRqXgZNW1BZbu4LzkcF3b7teua3qFu+qnyvm8s/Oh6g15/8QVK+JIrywKJbtGrCNM437vmHsv3a8dQkm2azpOMXK5mW8R0qe3gSUKw7Z+bFa1nfBJHOOI8M2feuO1hbu/1gXEcUv7tOVGdv+z81b1qZ7/w1cy3Nvtu4xtO3+Mf7VNQlVulsc9CajpI6DxFbRSiCeLYphG9Gz94la4f4marp+t6TEJYt9na/LIp5yx2/wDoO2uk8O6de+OnlstOljaW1h3PvfYoHzcbv733qqp4P0+FJrPULkwRvuV2k+dT/erShzUGmiqtdKXunK/BPRdd0r+3tRtrOP7BehEsnuXw/wArfe/3fvf3a1ppvF12ZPtEUM5WRl5f+HP8OK1T8XrbUrbS9MstL8+5t3eIhTsWRAv3l/75U/8AAa7nTfF1nqthbpBbxwSA73hKKCj/ANP+A1rWi5NzktWedVTk7s4KLUtT0/TZDsltLyH/AFflknb/ALtSWnxR1yGYS/aC0uzaJXO9q9Is0t7mT9/GjI3VmSvMPGng/wCyXMt5pg6yfPF/DXI6ihG6QlGVm7iJ4qt/EWvaff6rElnqFpu/f20eN7N/e/75re/s7w9c2k8cunw3ssvzCZo/3qt/vV5U+pebcuCDHOPlI/utU7eK2tvkFx5Uo7Z+ZahVKqkpPYzVWb3Os0fRrLREvLaOKT7O+fLSY71Qn73y/wCf/Hqgtra2kd4sM7jp8nystZ3hzxjLeC5hnHm3KDzfNY5Uj5q0NB1e516RpEt9ksfVBztH96tKlVTbbYScp7mhH4elaSOIIFl7cVl6t4PjYvdSlFEfB/vf733a6GPxOdEKahLH55jIACDrXR6npn9q+Cr8SIfttzD9tPl43j+9tUf3f7v+zWHtVON4lQi72Z4u/wAK7a3vxfxTmeCYfOCMMtaemeA9GvHktrmR4IPuh8b2ruvAFk2sadJuiLzwxvkScZVe/wCVTaPqul6Rrc0Ws6ct7odyNhf+OJv4v/2qVOVTnSk9DdUk76HM2mmxeHr+0tkuVlSYqgBHzN/dr0zSdTn8N6lHKjFXhO0lOdv97615/qXgCDw78SNI1i01STVPC8zo1o5kyyO7Y2t67VZm/wCA13dzpZi1a4t5LiKIPNuhy+1mx/DXl4nCTq1VOlvE6qcE1ZHMeKEvPDfirWPsCBNI1QpfRog+4TuG3b/wH+H+9Wx4U1S8stMSWRy9x5mwn15/9lpZ4LvUNWAngMVuIyhLJ9w/w/Sm6QmIrlJAbcQuqp5oxvz94rWrlUirHVSpRasdtoiQeKZjbXIjMr/cY7Q26vJ/jH8CrfwHpWqeKdL0s3VtdHbdBEw1tKvfb2WtbX767tvtAtLkwT7t0M0Izt/ustetfBXxDZanbXnhLW3iksdViKgTH5t7D5jXpYbFOm1czk3TfKz4kbwVb+MPDcdvLEYtVlw8N5nasb//ABLfdrkPBfhi+vvFt5pmo6enn2D7C+/CZ9N3p91q+kPFHwlu9B8Sah4Y0u5Lanbobi3Dcrs3f3v9muC8aaJrPg2Q6nqeh3FlHLGrSTLGXR5AvzNx03bVr7fCYh1NGaKNza8aaL4f8PaPeefpkLPp9qiC5B2M9yf5+ldF+z14W8IeHviRqnhrxLpdslxqdlHLCbgKdn95PT/9mvm/X/Ek+paUbY3EiRSOJh3XO75WWvVPA11e+JvHmieJRHK89gU+0SKmVdAihj/u43V01eaKYrLmszgf2mPAsXww+MOo6NZQBLASLe2BX7vlEZwv8v8AgNZy6EfF+m2l3pUwnubqRkmtsYaN8/N+HevVP2wPE/8AbfhLwfcpDHPcSTur3qR5Zdn3Ru/4G3y1xTW154O8Kwahp0X2LWdYRIUjAO63hYO3mt/tsR/wHdW0HeEbjnG2xceTS/h/a/2fZubjX3TdNN/z7sw+ZfvdajtPGdlZeG/sxtje6hD5j5WT+N2z/d/2q4W00e9tBNJfpNLeActgu8n+6o5pLnQdRtlg1UuLOJv3LmTjc33sbexrZKzsjHmtoe8Weg6N4w8J6dqclzFa+KLUJvlEfyTw5UbHXof/AEL5azPid8Tp9N1DTILfTjp0oh2farZCiOy/xrn/AMdrl/Dus2Wi2F5eIkbulu2916EV1GlXx1rw7aW1x5V5LdQrd2E0zjdhvmw3r/d/2aSvGVzqjZxseQ6pN4p0m+ttT1BLq6srh90MzIwUr/vbcV119rcHiHTLi0vLb/iYAIsF6Pkl4bo/qK6668aXF/oECRxQfZrFkZ4lztl2t86sv+0u6svxzoWneNrZdV8L2Y07W7FN81mhzFcx+jN/e/2ttVd3uYcp5RcmW5vriC/TZ5UjI6YYOn+9muk+G0mneF9Zk8SJOk+qWkbrY2ajG/KbPmb0z/7LW3qN5o3j+x0+eK0kg1MyJb3EMzkfMm372P73Su8+L+ieG9XD6xo+hjSEt0t7cRwhRLkB90i47bdo+ahzs7SJSbdmeKfFLXPEvxOsbDXL2yis7fQw8UkqR7N7OV/2ufuqv/Aqw/DepP8AYY7m0m8rUbKdLhMpn7jbvx+7Xonh7RXk0HW49b1GW3Evy2tnCm9X+bd83+z/APFVzz6Img6hFb20btEz70uejD/epc6vYTVjj7+807XvEFxrPkIpu3aaRYxhC5b5mX/Zrd0trCSOR7hxhSPu/eH+0tRTeGILedJ5LgJbHcpwPlU1TOn6ZHeSYuHwn8SH5hTa5hKNy5eS/ZbtIxnY/wAyP/DTbWcX5ePLuAf4jWbqGoRPGUicyhOjGora8e02GME88mpdNLY1astD1O+vhpujWU9wQrj5S+P++a47W/EZ1SVII3EsuRiFBlz+VYl5qNzqFtFDcyF40JZEP5V0PgfT4DCdRtJlgvLVwvJw/wDEv+f96pjBUlcxaUVdnPa3e3v2j+zJI5YrmT5Tvjw0ef7y/wDstekT+EojqWl2nhs755LJWMEr9JQvzbmNeiWmgaRN8N7S5FpaLqBnkSe7m/129txb6/eX5q43wr8OL/UHl8V2F75+nWz+VMiuQ/1T2WuZ1+ZtGN3I5m8sDPvtruI2WpI+xGY/IzfxK3/xVdJ8Ovg94p+LEOuaRZXFtBp+gp/aDxzkqjy+i9t2P4qi+LVnpkPiHRLLTHddsDNdKMv8/wDvVd8CeM9R8CzTxz6hJa2V3GU3wAiX5vlZfl6+lbwempShdXOe0XQ/EOr6r9g8PxyXl4Ud0HmInyD69T/8TX6G/sca58O/DPgm31u9tDH4/sLV7HUEhiMs6xo/zPgf8B3Mfu9OlfKs/wAKPEj6PrPjrwvLBpttpf2fyrHe5uXR9kW9cLjZu3Mzbt3yt8tfTP7KnwsuNY8NaddWusHTr6/muf7cQrulnw742k/MF+6PlP8AFu+aqg4TVtzFytKxqfFr4vr4t+BfjLRdK1ptIuL3VZ4rGHyMLLZyPvwXx8vV+/t92vlP4P2Hh/4OePLTT49RbxB4k1WZLIwyR+XbiKb5GR/mbu2d38O37tfpb490fRdWl0fwXZ6WrW2nyJq0trawZVETfhdo7u7D8zmvkrw5+zOnhr4tz+KfiDpzSat4ovZZdO0Sznx5G923u7D7gUOPut/F/s12Jcy5TeT5Y6HyVqXhjWfDGpazaarGzS2t9LDJJ5yvvP3s7u/y1ufCtbRPiJpE93IsFnHub7RKcKj/AMLf5/vV9P8Axc/Z08B6Z8DfGfiZI5bv7SiXug6u0kglR/uvbS9uGVv97+90r4esPFNtFfwWCSPukQb8H7p21yThyttmPM90dpe67c6nrWrpevHOkl3NLGuPkwWZuPavq79hL4v+EvhvY6/pOt30enTXswuAZucOvyt+GNv/AHz+XxrbWNxeahptuY5ke/uBb280gZFd9yhvm/uru+Zq07qHULC5ltpIovt9rO9u8wGVyhYfK3UrlflrOlVXPZ7EKXPLc+j/ANqj4naB4p+MEuqeH5FudJ+xQwXM0AG6aZWb59vXKhu/Py1wvh3WxpPiew8SW9t9on0y6juIY39VKn/2WvE76GW2O+OTE+WbKjDBm717h4q8aeD7P4c+GL2yjFnqttbpaXYgT5p3UKN7468/xf71FaooyTpnZKV1Zbn2P4t1Hwh+1B8LZNYtrqHR/E+lxNPbTSOqNG4G7yyx+8jf+Onn68N8HP2yxovhBrLWQupXNjH98yYYdcbq+XPBHiS41W3KaXbHUku7gW5gR8ea7/KqqO+6vb/Fv7FXinRvB8viJbGKfVYz5s2ladMXby/4lb/no3+7/wCPV2KLnFPYySt6n0P8CfjLb/GTXrm91g28bfKNNsVfdHH97cfdz616T8cfH9p8OPhnrWr3L7ZPIeC3QdXmdSEH9fwr86fAWo+JPAmqzyR6d/Zsk0CvYrqVqwWVAdrFM8P977y7ttTa38Xdf+MmvaN4Q115Fs4bhFeSJ2Kom75mVPp/eq4rlavsbp9z6L/YP+FAFpqXxF1WLffXsjW2nGRcmKL+Nx/vdM/73rX1xf3aW1vKPvSbeEHvWP4I0a08M+G9O0jSvIfS7KBIYmiPXA5Ppycn8a5i08Xaxq3jTUrbTbS3mjs5zZy+a7bUC879wHX5vu/7WKl7gtrmN8SJ4fhxc6DrmmhtLkurgWl3bW8YZ5Im5Y4OQSu39RXDeL/FPxW0fXNNshp4ll1eR/slwIw8qRg/MGQK2whWVunH/fVe+Q6LczXxudUW01CRG3W7bCvkeuAd351LqOv29vqEVgLaS71DBkiiUDjg87j07jNA7Hk/ws8MaH4KtfE19q9p5d7cXL216ZEZ98RUPkptyEYP6fzpfizrWh/Cj4PSjRLtNPtNQmSOHc+fMSX75Tf22HqtY2ufE7T/AAX8XdX/AOEphmsYL3S1hl8kB1Viwwflz/AvWvLNU0uy/am+M+gaLpFxdL4C0CyQTO/G8Rtjaue7fIv/AI97U93qC913Of8AiDa6x8Y9S0fx5ZaGtp4C8DCF4LW5DFblBKvmumV+f5V53dlpvxP0nQPjx+0xoGm6BKt1pd2tsL2a24R1Tc7lf91G/wDHa779uH4h2vhr4cw+APDEE32sKguIbKNiltaBGGxiPXg/8B5rnf2JfDtj4m8aW/iO2tGhtdM0O3jzn5WuWGxj/wCOv+KtRKPuomT0PtXRdIs9C0u207T4EtbG1jEUUMf3UUdqq67qy2tq/kyJ9o8uRo+QcOBgfqav3FpugnWKQwSSg/OnZsda+GvhJ8Udbl8Q3OlW0r3mp3V79nCTfOqAvsJb0Xc3/j1Sl0Q72Wp9vaU5vNKsZpmWZ5IE3nHUsBmsb4k3o0j4fa/LHB5v+ivGIx/t/J/7NmuZ8CQeMNIc6Zq9pBPFaybI7mGd9jJjK7cj5tv+1iu/unVrCZb+2LWzIQ6/fyD1BFUxJ3PIvhMtv4L+HtxrA0xp7y4uZfs9vHGxd3LttGdvG4bea+e/iR+zX/whfhuHX9bv5Rrl/dBIY7Zl8qAMMujdi2N2McV9Wj4oaLp2q6V4Z0UPrF4T5TRRHBhVV/iZsDNeH/ti+MLubw5daDFYf2feWc0ep+c0mWdcMilMe+alq+w1otT5g1XRrnVdYvLbQtPmewtXSKS8bAijJ+5vlO1VLf7Veg/B74G6j4h+IGh23i83GlOtw+ywuLb5riNEZ96vu2lfkK/d/u9a+iP2SfCNhe/AeS2uoRKurSzC53gEsCAuPwrzP9rfxnqvwC0vwPdWo+1x6b58Vjdo5UvG67fLl+i7cY96wVOD1tr3OVU/aPmvofN/xC8Aww/tl+NtOEEt9HYQm4gSDou6FX/9mY7a+gvCvwajb4BW3it4LS61jTLxNYkjx96FPmKFuuNv/s1cH+zxaaylvefE/WdO/tGTxZNIyXzH5LbG9Nr/AO9u/wB3atfVV/Y24+CVp4T054rfWNetoreMW6YMglw7ufbYz044eEFZFyhFuyPkW/jvPHvj+/GlW8aG+v8AyopXbKSh+6/8B/8AQa57xD8PdM0TUtQfULK3uiA8CTbA8Wfu53H+6a9d8bXR+GvxX0rQ9L0q3srayaKa0m3krOR8u/lv4m/h/wBlv96uf+JepajF8MH1PV4oLLSL3Xd5tkfDTBizP839zev3f73+7U04KLdi4o5b9njX7/wB4ztNM1gFrQJ9rtPOK/PBvZO/93bn/gNes/G79rDTPAlveaH4F86/1vU0xNeXEm/YOc/zPzf71fIfjzxpefFX4gG38PRSadpdpbiJ5/8Ankij5trHp/wH/eqN7TTvC8ciRnzQw2mTGXmf+7/erd3+RqlZ3KT2OufEzxhpekanf3N/JLMMQWsHywx/xHaPb/0Gv17+H3hzRvAPhPS/DPh+KOysbGBVCqOWPc+5YnOa+f8A9ir4JQ+A/BD+L9ciQ+J9eh/dpImTDB95VAI77Vb8FrpPEj+J7fxi+sXBkWOSES28KP8APjp8u3+Jazi9HpoQ5OTueweKfiBa6WJLXTpFvNVicF7RVOVQfM+fT5a4zxL8cktdUSwt38p3tftKPGN469G9K8c/sXxHYeK9D8b3s93Bo13qRs5lfajqjMybmYNk/dP3lWrf7UmseH/hroYvNJuBqWu6zDJZW9v5gfy4HX+HHv8AdzVQqp3stiee+iOJ/bn8Zaf8Qb/4d6P4Yvor7XFllZzDwieZ5SpliPVTXf8Aww+Cupfs+eI7fxHrjL4k027s2tbu6sofnsmO1txT+7kEZX/4la5n4D/seeI7C0tvEuv3trba864itLqHzhBGfo3Dda+o/h54T1XQVvn1i/W7muHJ8tB8mPWrjaSckzJrnexxn/CN6D4y8DXOqWFxNqV3pqS28N2JCHlC8pvB9iPSuB/aB/aI1bwnokkHhCOTdKio13eQNH5Ejv5Xy7vfPsOe9cl+0d43sfhp4rlk8CXDWt+Z0TUbaI4ts9eF+7127vSvmj4zeLfGGpW1/oeq6gNJ1TUY/tqB8GGVd/zYYdGZlppqK8zaC7Hy58R9PM3xQ8QGS8OqNNdoslzJ953baXb/AICztTvHfhL/AIQbWH0qK9jvY4n2YQYZARld34NmrFz4bvYtSmgvLaW3ATe9zhtp/wBtX713Xj/QdC1/S/Cesy6jI+p3VqIr1LdFfKBfkfll+bdx8397/Z5xdS8rsp72J/2dfEmoeBbq98SWWqR2txpnlNFBOR/pGdytsyy5K/L8v3q/RH9n+28W/Fz4Uaz4h1HxFvk1S6dhpfk7IpHRECh3TDpuwi/J/CP4q/O/9nfxNpHw6+IGh3er2g1JLWRnkt25Tfj7/wDvLX3P+zd+1D4b07VfF2nXDRWOltq0t3DFCvyDeF+VM46bV44+ldMJyaa6HLO8Z3exxHxS0nQG8A6p4cu9Dv4PEujwT31pC5bd5gLM6bgvPP8AF/dVR9fhu/1WW98NX8c8cMt5dzIz3eP3tuD8uxfb/Zr9WPGunv8AEj4jaBZaMgg0zWvtN7b61Gu8xx+WizbV6BmZPvf7a5/hr4X+P3wvs5tE8U63oGnTI3hfW/sV1dRj91eQl2VXfC4zuVfm/wDilrJq7N91dHuXw5/Yt8Mapo/g7RbRr6xg1HQ5Jr6/iyUkuvldGK9B/F/wHb9a779kW8srL4hanpPiu4tbbxH4StH0S0XOxPLid/NfnvjaM/3Vrz34H/teWPg/4aw2VzIZtRs543bdKodokRUESf7Py5/4F/Fuaue+N8ksHhT4Z+JNLAs/FGqpqWoX1zHH81wzy703/L/tY3fw07cifUzSvuaH7dnhPxRa2ev+M9Q1T7VoEus2/wDZ1nBP5kLRFWVZdvTdhVX/AL6/2c/PHw68Dad8T7bV01XVfsRxtsvJfY+/+I++3b93/arpNc8e6h8S/htq8Gu6hPZ2mnvCv2VpiVlk3ddp/u7a8t0m1a31CQQj7MGAYyIcfPXl46ClFS2Zp8O50ng/4V+HNC8W6pbeJbmfVrSzRkdkkAw5X5d2Kforh4I7QRK0pwibz83H95qqWVnHBfavcyCWC4l/ezbw3J9GrntH117vxFbefd+Vbb97ygYXbu+7t/3a82FRyjbqcdT3nZHpdnomkLfGC4v/ALbeqFd4RDiKPd/C1V/EGgz6xeW13Z2AgtJMw/JGqK75/u/+g1yWt+N7T+04NM0uDykuZ901yv3mX+Jmr2vxQ8cUdsYI9ttIivCR91lIrml7SD95HJNcu54/428Ja34AsPP1Mx2YuRjYhyu3dhfm+6f4a4W8n8rTXljwzh/ufxPXWfFfxtruuarb6fckXWmCDyh5h+7z8y+/8Pzf7tc7caaY9ILiQKMbt7j+ILXfTlKKTbOmlF25mbmj6u81hYjiJ7bChlOCrbt2a2vEnjF/Ek37/wAtONr7RjfXlGj6heTBxv4PQ4+arEs8jjYXPI5NVNKbuYTpOcro7Xw941j8KahLLeGVba4O12j+8yf5WvTNAmg8VKZ7W3uX0yYNh7mHZvB/9lr57sYBqmt2wu5C9smF2N/Fhs7a98vfiHKniq0jjsvs+iW3yfMcvKu3+72Fc2IpqUUoLUVSFkkjv7mZbPRorSCwtvIjG2NQmNtc1/wlV14PtrjPh4XS3I2xyQzbCit/s7ef+A1k+JfivbLdvBp0DNaRD5JZRnLf3ttT/Dzx7/aV79k1T7Msc3y+YY/4v7yt1C/7O6vOhhJR96RcXzI5CK7LvPJIn7xz91/4f9mpIpS/3MMn3ttdv8UdB0uP+zrnYbC9mkMJ8n7n3WKl+w+7XnEOsRRwvAInWeKTZv8A79aLR8pLjroNubkeZhAWH+0Kr21yLOR5kR/tGG8vb91TWreCAWiy5LSN/CoqBEMTF3i69Mj71CS5tSVK0tR/hZpdQ+0R3svmkwsuSMfNXqf/AAmGlf8ACh7PwzKlxdXokmlPkoAqSAt5RclufvZ+XP8Ad+WvI7i3le/zHJHBDIAu4fwtV6bZp+oPpgf7ZLjcXR8rXsqolBux1yldXSOoXxFPHp1pHIhSIw7gkyZbH+93rP00afHcXl7dx74/JOzPZ/4a57W9VvJ0gSTCpaBkTHG2rusaLP4fsYEv33zzRiUoDlen97of/sa8SdpSujFfzNHP/wBu3NmX+d54HLMY3OVFXLHUINYIATyJFO0gD/x6sVdSjnmEfl8t8oWtTTYZQRsg8rncHU/+hVLTXQym10JdQeymjWBJJftCHbIjH5Crd63fBkmheH3nW7srbUvO+RPOGdv+7n/9qrl5f2f2BEitImuCP3krxgtn/ZPVa50+U9yHFvteI7hgdK3jJtKJvGaaSZcvLW303YIxtiztxmqE2pRWd/DbxvvMvzeuyqniTUZLaKWQDcSfu+ma5vS9VjaWW48wNcD5eR8u2lJJrzMZJOV2d5d3OYzjoeuK881m/uNH1iOW2kkhkZ9+UrorHxdayWbmSBVkj3KfnPNcX4huH1Kf7bJ8hcbdg6VvRpuDuxRikzR/t671G/MrkZZ9znpWpDewWAS/jdYvn+9u+bdXEiZ4kJ3mmQ3Zu4QhOwZ+7XbOlzx1O7luj1PS/EB1VZIAm44+9S2FlbfaZ40Dy3BO7r93/drktJvJ9B/e26HP+0a2tGu3t53v4MP5yfPE/ZvX/P8As1hycq0OGcLO6OjEPl39tE7xwCT+KU4WtPWrO30awinuZF/fPsj2nPzV5rfzahc3jyzzh93zAitPTdSubae2c3BnAO0W8w34/wBpaTjZasqEVazZ1EOmXeoXoFvbnZ90P02/71QTaan2x7PUJfIMZ/1sYzz/ALLVqaPrUl07qSyjG3GMr9azryw1C6vjGIt537sucYrzq0+5t7NWuV72G38PqAl39sY9FKfM3+z92tmPwDeahYGW8K2T5DDO7dn/AHdvFbng/wAI6rrMsURtIIktJuZpH/g+8v47qn8bxi2u5RFf/aChbG0/rXBXq1IxXIwcuXYytNSTRI/swnLcbX966G/ubPUtDQROjguu+MHPy1xthJHfInnXiT3KnbJCn8Nb98kGgofKjTy5CrbIeVaubklGHtG7tjUHJXRuyeN7vQvCiWWl2ltZRRlt6xvtY5/i+7XCa7rl4mg3NvJ5lv5qcwZyr/N0ar+nX6azeSpsOIzypH3f9lqqzalceJNb1WTCyxibYCeNzL978K6MNVqU3drU1jHl1bNnwzEI9HtI5D5knl7yM/Mr1D4c0qyivLzVNRjubq4jm2wWEQUKu37zO3+f/HqrP9r0tUlijd5eFCR/e+9WlJJ/ZoE8kh8+6/1wAxhvSta15q4pSi15nT2ESeLYLi7J+zpCeYrkYVv9kf8Aj1cmnjCysLjy4rMWspkMQyd7D0+b+9U15DLaXFm/nt9jYebIgqx4T17wPeap5j+Eg89tP88z3Rduv38fLXNCgnG8TNS1NKx0+XUJ5IJ4v3gj3+blQwaodetNOQhPMikuO6QfwtXc+Jb/AEfy579ItqTOsXnRJ8/+zuasPwdo+mXspS0swnlErI5+bP8AtVpGmludEmrWe5zOhJFoX2mWNzFJJuUHPtSQ3Vzp1hJAj3Mob96m7JVnx95WNdpY+D9ETWTc6nqGyEblRYeW3fyp/iW4TSEjiN5HqlhCNsMpTYzL/tbf7tdCvFXQey5lzM4HTdPbVLm3nvYzBxuO7naa9AsETECQNskXdhycbq4y/wDEn9oWtvBb2wQH96JEP/fO3/4mn22q6jNNGDlUH/LXC1gpNT5pGMtLH3LYaV4X13wLZ+HfEXi03VxY2KS2r+YiQwPt/hZfv7enzfw1wms+KPDvxl1P4f6PqF3caZHYq9td3qxeUkrHaqhGbpu2E9O/5fNs3ieeK5AgP7yQ7Xm2YzWxYa9qd+kltHdrlPlfuybv9mvq6GKpVLKK1HOorK6Pqf4haV8LfAEM9rb2thd6hp9o80nn3fmyyPhtqBS33s8ttHArxP4SeJmX4g6VeeLrRrzRSr3EdtHiRQP4d8XT5ev/AAGvQ/DnwM+H0fhPT/FPibxdNcb7cXF9aSToDI/dBj5v4doWr2tfETw54d8Czva/DWz0i11mF4NMuGKNLKPu7yNmdq8N1/u/WvW52l7uxUk21LZHvHgjxrpfxH1HWbi0SN9EsYks42lUAPnJfjsOFH/Aa+NPFetWvwN+O+u6Do7Je6FMmx4mOcxzIrNFu/2em7/Z+avov9nmz0aw8O3n9sCzgmfZM0dwyiPGME4b5f4Qaj+MvwN8F/HnTLufw49lF4os9s8N5bkhHx/yzfHGG2gbhyvX66x195HRGXNG5o/Cy/tbL4Y+FtYign+xWdy0V2kkm7YpyqyY3Y43JmvBf2wdRutU+PdpZ26PKltYRw7IBlix3P8A+zf+O1337I/xJil0TUPAuoWY8+NpEjSY4UlRtdH/AO+f0avMPBem3dh+0pJba5LNqlxY3qRPNByzhVXZ+m35f9nbVNcxNV+7ZH0V8Jhr3hrS9Psrnwrd2OhTw+U0c7mZhgcFkCsUyODu4P8As15R4s8en4T/ABN1XQ9PtpLLS9RspIriF4GkYIzsqyqny4+XHy/71fT3jbxf/wAI5osmopfQ2EcKNI8dzAXlcD+6m5TXxDrnxc8N+PPifqHjDXraT7ILFrSBrZ2jR3QMAzDdu2/8C6rWL9xNmdlTio31NC6vYobqTwB4s1y7Xw3plwbgQJbvi5Ks21WHzMis27+Lb/47jyW/1XVfiR4n1eXSdIkt7RCFgtraByzALt2qqK2dqrub+7u/u1i6X43/AOEr+IT67rMstxHe27xYhfe+1QoTc3+yqfM1ez/DH4geF7bx34UishP4NGl+ctxcm4WZrhWTd8yldvzf3uf8PNbVadtzBa6M4jSvAun3ng28v7+8u9Nl06cqIZrRtu9Qvyl/4H+bH/7VP8SaJ4eXw5bX+nz6xq2uPHvNtHHmKFc/MzfL+P3v4a6P4meKtG8S3/iu00vxDfXsWq6ql0LGO3KJs+Xczb1U5Xav/fC/7w+xPhl4BbwdoFvo0Wr2y3sttm7iks083LLn5CCpIXP8W6tI4VX1RrCF9D4RtdGis7bRpZbu/tbO8gVpLubTXSKKY/diVuj/AO8tdH4D8TwWHie3g1GWW60+FyySwAb14YLsY9Pm2muq+LGo6V8LfDXiXwTpmq3Or6p/aK232e8O+3SBk3fd6Lt3bflO7cleOaxf3FjYRRQ6c6/Z1L3F1FGfmJPVm6D/AHa4K9J0J80SXBJux3Xxk8Wj4q39poWp6vNYaVZ6k8vmQ2iia3VgyoG/h+Xcv3fm/vbq86+Jfh3RPDWj2EdpqH2q8trj7LPPbB/9Mh2sVkZe+07V/wCBf3aoaV8Qrbw7qCjUYGcNIj/IMswDfNXod7a6H8UviN/Y2gb5bC58lkdwsPkyMcunHQL8v/j3+9VUa9SdS/QSqa3MH4BfFaX4Y+NLTV4ArWsqGIxzwHcV+78q/Kcf+zLVz456/qfi/wCJuseKTbRJp17DEtq6Qui7V3Kvz7fvblbcrc/N/s7a9n/ap+AWqaXoei61pUtlaaLoNqlodhbziXZVzjb0+6O9eofAL4IQn4cSjVr6TU7XVdrvaSAGIoB3/i59mr27vlTSCopTjy21Nb9kC9kv/h5JNI7MSYztbnbweK9k8Qa9p3hfT59R1CZYIlXLH+JsdgO9eWfA1tC8GweK9LivYLWCy1OVVSacDZEM469vvUviXxp4X+ImqNodnO9/cTIwF1bpn7MiZZ9m7gkqrc1qdNB2gk9z5o+N/ixfj343ukt9JD2+m2LxWrq7JIr5378+v/Aa8r+PPwj8U/CibQdA8RT2OsQXsRuIJlLfu3Xh1LHnp/31X254e+E+gav4b1/VktjBqE90z295IN80aQ7do/h67Tke/tXzR+1N8TE+IfjfT7O/042f9ixvDJC7/N5rMwb6fdrkxTtBtblykrXZ5z8P/Ddz8P8AW7nVJIo7WdY18hrN2Lbc7mZcVa+LHi278dtJfpqk17cyQiIFQqMif7vY/eq74T8XT6FrFtd2Ets1rbW5he2k53Kf73zc1h6DrdkPFN3qmoSW2yKR28iT7g4baNv/AALdXiRqVJxszmastzO/Z08X654G8U2lzZWQur+1Ei3FvJG0m3crD64+Zm/4FWD8fvC+q6p4mvfHcdpdLBc3Alu0S3fyolfbuZW9d3O3/ar3Xwf4Zn8cXd3qfhvTLCISRf6Ri6WHco3Fdq9//Qa53UvHNxq/gDXPCUUkd1Ld4ijuH+RrfnPXbzxxXWsZyrkkVCfKrM+a7pyksMVwj7H+Ue1anh3wHq/jCe7t9LspbmP+AggZO35vov8AtVseOvhtq/hvR/ttvdxa2UG6byvvhf4tqnrXpX7PVhqOppYjw9JHFql5Hwly+P3QX+L5W710QqqrG8SpyTVjwh/CN5YWcZeA+Vv8ouU+Wu9+EXwwt9a1W2k1+y1iw0Sab7PHeR2LSRPLuwqN3Pz/AC/+O/7S6Gq6rresaxceHntklgsLoRJZwfdfD5X5duTX0Nqvx50/T/hZpHhm20G0svEVjPCRJczqHt5VfdvZNrfeXP8A31WlGV24mMYuUjxLxH420vSvGMkWsaHa6lpGmkxWulTI0MVvMF2MVQrxu252sv8AFUifFzVF8C6MBoel6bP57SwX9nCBc+Uh+bdj5W3dN38Sq26uW+O2p2/i34handwW0dnd3kcTfupPMikdR85UhfTjp/DUXw98K395pcpJiuhZws4hckK38TDcvT+KtppONmjqbUTM1iSw1yyuJ30+2/eb5Xe72uxYtuY/nXJ2Z07QVI1C4ivXjAZ/s3z7f9mvRPHnwx8Qa74f07XNE0fTbXSLmZbcWVhetNcNNvYfMp6bm/h/2a8y1Xwbqnhv4hJod5aTLfr/AK9MfKir82d3pXlVadotNhN3hodUfEGgXVjHLHZ3MW//AJYypiuV1B5Lm8T7EBs7Mp6V6cIdIeCWXV7d7140HkwxHG9gv97t/vVg6T4Si1iw1W/kv49Gjtt0sNtON7yrhmVN27/Zxu/vV51Jxg/M5ItJWZkWXgnUZ4Te3F4FQgYfev8A46tYt9plxPLLBkz5TaUYdavWOqLA4jy2Sfuda6fR/DdzqGq29lZfZoLy6fYj3kmxAT/ebtXo0pybu9jdNR2KOgaHqetXFhAfOuzCjKiFt6xDq23/AMer7m/ZE+Imh+D9AvLDUYRaRIFzeJFhI9vy7G9OjGvl3TbBPAL6xp+uX8VrrFnG0OyKRf3jsPl2t/wJdy1R8Ivqd8v2ayuN8t+4R0lk8tGP3V3f7tejSqKUve2MZSd72Pfzo6/tD/tM6j4kMsth4ZhT7HBezW++FgiYG4n5V3YZhnmvRfClpf8Awx+LWs+D/Der2sMGsrFLbXt2kQVuGyyKi7Ny8p93nb09Op8JWDeC/hjB4L8Xyf2LbMh36jprCTze7fwNjPrwR8tfOFjfr8R/jVBoHg5rW907RI3Sxk1N/IM4zli7Beu9227V3fNu966pydkUkotOQn7XfgLxQfi7odtq/iqK4tLiCX7LfyQpG0SLt3K6jr95fm/+JrzDxb8PNY8K6anifw54kj8R6bENsmI1Rk/hb68V3Px7+HmrW+s2FhearNF4khgd4LLzPPhjVtwbn73zbfvf7tch8MtJ8QaIl/p2sWc1vb3cbKGYfJIrL97/AIC1fL4yv72jBzu/I8Tupp/7SARDlzvdv6Vqzzvs8xyM4VRu/hrc8J/DzU9V1S5gtre4uJxM8QldDtAU4U/3a6nUvBnhbwYkVv4ktLrV9VJX7h8lNzH+Fa8tVU9BXaPNrfzDahLh3aA/PszkH/eWuo8N6rFaQuANjvGzD7oX7vSux1P4b6j4nthe+GvCEKWcA2zPBPvlwBu2tvZc/wDAVNcC9m82oXEMaBXiOzH+1WTg1K7COurMfQdLkl1K/wDKyuZNxOcV0TE2aieQ7YBwHb7rVT+x3vh63lEkbSSgbSxGP++qspZ3PijRIEnuIohGdvp8u7/69U1KbsTyPoQ/2lqmqeXbYRLMno/3iv8As1FPFbw3RDx/vIz6Z5qLU9Qs7bZZvcKjwfIGU1mW15qtxmRLKVLPG4z4+9WkaUoq6YuVp3Z0F3aPqY8qVwyOOhSuXsr+70e6e3A4iO0I9SRaxcwzkpsfD7U3H/x6nX/hS3l003cmrypP6Dl2NdtKlqpPU1+In1LxLqmoNHHcC18sDgWyYqXToLzT4XuY0jZ/vfMcMi/j1rLsvD1xZhDcySFFPcYaukv3geKO3jjPyDbuJzW1Rcr9waTXwkU2pXGt6b9sSAte225N54Zl/i/D7tXNKQmEOXMrs3OTms+KzudDf7QJNyn7iuflZW+8K0NEIMnmBAse/dtrRNuJaTe7OsuXs7DRTLYSyrelwCvov+zWvpV5qj6JEYtAvtckJLSGG3aTA9OFrh9attQUm4srR50J++hYrnH6f7tdV4V8Y6x4GcXZv7jSbhBteGI/M7Y+VGU9f++flpU3d2MnvqUtY8YW9lDcW9pA9mksys8Dv9zb29c1wer+KjcalLLp8Ztf3m9Mux2fRmrn/EQkE8ssRkdJJGbYEx94/wAql0OG01t0t5CfMzuK7sNj+Kt5RUVpqKTsi1DqJuLgSXJ3fxb255q1qVm+paYbiD/WE7QijpXYaL8Nk8XX9tpen39npN4m5il0+N6j+6vrisHwleC21a6itnF7GjuiSAMFbDbd201FGF05Dp36mBD8Q9V8Mz29s+Vv7WHck3lkbB/eH+flqLR9VvPEmtyawkguHz987j/DXTQTJqHiG51VzA1nbFonaUjr/CFX602TxHcXhd5dqxA7d69wtY1a9SGiMptqQPb3+q38VpbRq1z8zbN/ZV+bb/tVctNel0qXyiiNOr+nzAinaIuhz6l9rvLf7Vt6Opww/wB30rPu9Ls7++uDp9n5EfmbkjiOdv8AwKsViIzVpGnMkk0X7nXLvUdSj1C5cvLv4f8A2a6S78e22oiJLy3jvCBtE+FChewbvXPW1iiaDc6dPo15c3ZIW3e23bh/s7R1/h+WsebRrnSrkJqOn3dnB9zyp4yj/rVRpqojSLTWp2k2iR7BKZEUypvEwK/Iv3qNW8Iy6Jrlnp39o2urGaDzjNZz+Yg+997/AL5pF1bT00qK0t98pCbBK5+as6282xiM4w0rhlBB+Yf3a43SlRldmcoOKuzf0e5trDWYLbUoBPbQAuER19G2Mv4/+zUl/wCJZbwPBGixCNvkkT7xpvh7SNCmaefW3mW8wMW8Iw7/AOz+dY95q0dvPEhspYEk/jnjKLj/AGfWuxSU1sKNrkU+pXF0PKv7z5Mcnd1rb8M3f9kx+XHJHKjlW6VYTwL9s0Qa5H5E9llcyIc7P7u6sv8A4QzW/EVzKmi28N6kaGV4oZNnHpz/AOy1gouJpFqLNXVNN13W/ECa3oeiSvHC6LJaWEZk3Jtw27C5G75q+qPhj4Gm+IfwumuvDPizUoNZV236Tc3WYk5+7jqvru5r5K0PxZ4g8E3QubefUNOlCbHOSFI9GYfLXoPwh+Od/wCENbN7d6LNq5nLvI8ZLyk7t3zMnNe7g7NWb1MlFe0dz6N8AX3iD4La/a23i2y/s+3vTs+1wTh4psd+uN3/AMVX0be3MniHRvM0K/gWViDHc43qPwr50j/aR+G/xA0uG48S6RI8tm5WGHUHVljL4zz17L1zS+HfiPbw+KYLrwZFZ2Gh48u5tjeb1Zv7xz92vbiubdnVFcjsexeJtT8aaPpKv/oTsrfPPaqxbH+61ePftbeFjL8NbfXbnXtSkvFuIkjsp2RYn3fe2Iqrhu+6u4k/aX8NDUJtJ1MfvQdjtbHKg+mT8v8A49UuovoXjzw7c6p4mit9Q0iEbbT53/ck/L9zu33fmrKfu7mnMuh8r6l4q13SdHsH0+30u1vTtaHVFtwlw237q7xXr3wg8P8AijWdLuNa1eWHxrYvN5zRQapKiO23+JJFVSv3dv8Au/xdvC/FvxEPjqwTwtbnTHeOZvIu96wsI0f5T/47Xsvw4+N+n/CbwldW+pXFtdj5VAiJUE4xlcK1ZQqpK1zBK7vfQ7Dxz4mm8TabLYfDnQILHVYl3T33nrbJbY52MqfeJ9//ANXy58Q/jJ4o8Y6XD4c8Qa413BE/mvbxZKuV+7lzyfvfxf8A6p9bvJNHgudV0LxHHPpGofLJattFxG3zHay9xn+L/wDaryQpNcS/uk2uSznb/n71aKzdzpT7HV+BfC2kalrMEWq6jLpdvcOkUl1Hj5Du25bP8PzM3+c19U6n4bP7NtvZ6r4avoNQsZQrzvB8m+FNzOzqrMCOfvLt/i/H5a0rwDrmra9pmgXklrpcmpgNbzTTfwZ2/idzL/la+oV/Yo8KwrAviXxzqE16UGUa4jj49s1pGSWpz87bbSLvxb/aZ0bxT8P9Pg8NPJea1fTp/o8Kt5sOAclRjnn/AD6fMPxd8LWfw6ms9Ui07xHby3eXnTWLQRp1/hUf7TV9Q6B8A/BHw0ub/wAR6B4iF4NAHm3MOoKk6h8b1AdNuC3Tv1rxD9rT9oWz+JMdtpOg219BbxxpcaoZo87NvKgKN3qp/wCArWFa0otI1g7q0jxjUrlNdsUkjsorKcg/PDn5v+AtSQzaFFp7xiW4i1OMDIeMhXz33VxM3iSS8RJLO588EfwfdU/7XpWa+tXl3eRh51yvVeu6vmp0Hz+9sYtWlZHY+Hr+XR9UuNR0/U1aSYbDG6NHj8+P+BVleMJtY8SXMclzaRWvT7nCfe/yd1KdVeCzP7uNiw2jC7mqlpWian4huxHb3nlE/MUc/J/eralh4TvJoUYJqxIk1/4em8oRxXAztcb/AJVx/tVpaDfyxSXl4UicyfL5H8IX+HbVywhj0u0L3Btrog/d8xd3/wAVXNLqEaE+Yf3ndkGFz9Kr6opJ2Rry6WO301Y/EnnyW0YtLtTtMblRu919a6HRrIeFLa5g1TV7uBLh901tbTb9w/r/ALtedaPFquuzOLQNLJ/BEiZZ+Kvafpsk+sXOn6vJfWt3GP8AUY2Mn935Sta0aVOirSYJRSsdJ498UaXPqY0jwZbC9eKHdPe3mwKjY3N1/irzq90e7eKCeW4W4aQf6pPvKf8AazVvxReHStUls5AENsfKLIP85bdUelTPeIIwj4xtAbhvrtrCviI07OCOepOz909F+FfxGT4Yi7vDjesbYhx984YLXL+INfvPGGoXvie4A/tC8AXylOUjAG1dtS638PU8KaBpmsahqG4XwLRpneyj1/3vmqvqmuXGuXsFpYWRUeWkW5I/LV/95v1rFYmVZao2Uko8z3OGihvb+5eN38p3LMc/xV7R8EPGH/CpPiFbHVII7+yx9nkn0qXeqH729d6r82dv3vl+Wug0T4PjwnPp2si7hcXSRs6XqCaJ/wCL5ccgL91q5v44QvpV1cXMFppTS3QCQJpMm9dqr8wZflwM/N/31XZTqRWyuSnf3jvvj94z0/4neOV1PSJblxaQlNt+iIsXzblXjr97/ewtZvwp+IniHw/460/UdOGjJ9l+V8lhvVvvbss3/jv96vLtL8LaXq3heRtQvBZFYWbyc/NJj5sbv73/ALNUfgP4f6P4q1O4ttAubyKS3G8XF0wSXP8As4/u7qKOK9lN2Whk5Lmsj9Ltb/aCk0LwnHqj6RHeXUyZit4LpfmP68VhacLb4w/CbVri58OJH4gnD4uXTawcv8rb/vDaD/47XxCt/wCKNBuJNPuLi5uZbQt5flxuVK/7SjdX0F8Iv2gddi8PReGjqOmaPc3DqIL65jL7M8Y9P++h7V69OvGstNGdNzu/gho+u/Ct5Lm7jlv9Kk/dP/Ztuzt1YqxY8dWr21vjN4XhVFub5rG4b/l3vIzEw+pPy/rXlnhvw78Q/Bb3tnYatb+KdLjdJbi2aMxu2fmbZ9773+9/wGvSry20r4waJfafqNlcwRKB/rY182CTHVCM+9dL1WoK6VolXw54u1L4la8L7RmS18P2LMnnSAP9pf8A4C33ay7vXNUuLTxJ4uGqpb2mm77a2thEDHLs6/e/vMVxUT6ne/A7wo+nWumjV7GCOSW2nR9hTufN4/Hj6V0nwx02HVfhjoMVzCrxzr9okQ8hvnLDP/jtO2lwTvo9xnw615vH2kRateTg3Klljsx8qJjjJHU5rX8Wabql14Xu2giSTV4k3WuxR9/px+FdI9qgkikRVDoeuO3SszUorrUNQjtre/ksQsReQxqCxzwPvZFK5ajpqeSaXpOr2ljpfj29nuJtSgl8u5gkU58ncUavcoJ0uYY5YzuR1DqfY1wupeHrzQPAmtWK3P8AaMRifyvPX58Eeo60z+0vEMPgW0g0CyW81VbTZ5k8ipHG4X3+836etU9RR90Z4s1q4vvG1n4Z0q/8iS7gZ78IuWiQdGDdmYbh/wB816DbwpbwJEgwiABa+ZP2dtS1zWfib4jvfEMdxJqESeU0qDK/K23Yfx3f98V9GarrUelQGSSKRiegxj9aTQoS5rsh8N63JrSXpltjbGC4eEI5ySBW3kV5frPw/wBa1y7t5tP8VXuhrc77mdIB0zjCjDD1qXw74O8S+Gb1Bd69qGrWa/8ALVZwxx7xup/RjUl3Z6NOzrE3ljdJjgGuYuvD99LqBkgkRi0LrI9zlkdjxt2+mK2TFcjUreYzK1oEI2FcHee/+fWuf+JPjKbwPplvqJhSXTzMsVyT95FPcetBVz4/8VaRqHwV+LOqLquiQ+MLW6ja7h+zWnzQs7MchdrY/i4rjPCvjEePfGdxc+IxeQacmLcRwt+9hh3N8u7b/DxX6EaYNP1Ka21PTZY5Imj+aWEjEi4+XP8A31mvlLxt4l+Htz8W/Gk/iaxF1p1myxx3FrJsbzViVXTCMM/Mv/fW78EzOUb6h4R+HXhrxT8VrEeHrbVNY8P2KJJcTXUzhQ3X5c/8B+9t/ir6C8deK7bw/d2ej6fp/n6sYR5EOOg6KOPpXyz8GvjD4t0PTdbg8K+Cr7VNLu7h5LZkR5Ggj3NtVmwd20N1/wBmvoX4E6RfTRz+INRtp5r66RUNzfzb5V9UHXCqNorRaq5nGXRFj/hXXiXXNBltvGXiYppAUyy2tjtRto+bDylfujH/ANlXxX+04fCWmzRf8I4bX7JC7rA0cnnTTMAvzP1YLlm27vvf8Br9D9a8K2/i+1lt9ciM9iT/AMee8qjf72PvV4r4H8H+FoPidq1voXh62W1iudgvjmSP7q7kDHdj+LFRynVFJrU+NPh/8dPiFbeEbnQ/Bmn2d5cFCXmk2CWJejNtdlXP+9XkFnDqn9qvb6zHsv3dfO3kbd3T7w+Wvov9ufS9P8LfFFZ/D9pb2dw1qRdeQu4yP8rbtg79vrurxj4VeBvEfxN8Rf2PoV7apPO7MW1UtHv7/Lhf/Zazcbu5lJ22Me7vJkgu9GGoeVaM6tJbo/U/5/z8tdh8Pv2erjxrEPEOqeK4NJ0uyc4EYLzFv4Nq92aqHxp8B6v8N/Gp0PVZNLa9jgWV4dPBKfTcVXt81fUf7GHw58JeOdHurrWrKO/1S3dWtSbiWJguP7qt6rnd/tVEYNK6Mox1uzjB49+Knw2n0rVWju9Q8L6XLstDcwrbm4QfKC0W7P8AwKq3xn/a7+IPxH8KT6Nb6EfDOjXibLi5eF/3iN/BvZcf9819gT/AqG58W22vX+tXt1DbHclrcSZMI9uOf/1VjftR+EvBd58Hdb1TU7SG9ubC2P2SQSEFZXZQvCe+3tW8feWpt5nxx8APgIPilBc6jqJln0myjyUhGXfavyhcc5/2V/u1p/AbwT4a1T4geILfX/DF0mnZZIBskkZfn+VGx/n5a9L/AGSbG18MeFll1Ge7tYptiwy2s5jyzbt25en8KbWb+81fR0Wg6p4e+H+qTeHriyX/AFtzC15b/OU+ZirOvB5+78tZ8vv67GXLzO7Pza+Jcp8ReNb3wtZ3csGnQ6jLFZaVM7RpEzPtUPn+L/2WvYvgL+zPYeEPiDpEXxGsLaW2u42mtdsx8rcv8J/8dP4NWh8Xvg8mk+FNL8a3Xh6fT9a1C+83UdV89WTa+77sW75T0P3RXfftJ+OfBVj4D8KSvrQ1fUIdrrYWTqXcYbccjlOW+9/s1TVmU7p2saHxo1nRPiD8QdC+E3h+0hfRbf8Af6lHbSLbruxlFz/snax4rxb4nXkfgP4g22neLNEguILeEy2mirOJohD8wX6ncv8AdH3furSfC3wTqaJr/je28GapYDYGsUhnf938jc7jy/zKp+X7tcdcQaV4o1SLV9Xkv73xJKf3wvJPkjXr8vy5w3+9XFXqKMbFRXPokchq6XPjPWby8t7CPRLOWT9zp1nGu2NMbccfKN33qfHZGwvpba8k2IoXKSDGCP1rqYvHuiaFqV5FZ6VC95a7mDoWRFb+tcPqHm6npt/q13dwveXM24w7wHQf7v8A3zXztV2abNYpJuNjqU02y1XR5DbxRN5YMplGdx/OuOXzLXzXjAY43IjfdP8AdWtPT9eGleHkt/M3T3QWLH8P3fmPsPlrP0S2/tnX7SyMu4seB03nP6L96ppxbehFeySPffhpeXOm3No2jF3uD8oRPvMf7v8A47ur0DX/AIkfETRNSNzq0a21lcDYnnzLuIH3hs+9/wCO7a5q+8PQeAtNt9qTSX5QumzjON24/wDjtfP3jbxtr+t+Lbi7vJLqUw7Ykbl1ROrf5/hopVpQk7M8+DabbR9D33xGi1CIwSXH2JXG4hH++a9Z0L45Q+HPBUOlWiCW68rEUqr8qtn+I18iaD4rjk0d/wC0LQyuvy+Yk4Gz+7/DzViPxzKNkvlnymPKnhh71u8XJJ3L5j6F8L39hqupfY57+eznupN02oAHjLfMV/4DurqL3wP8LLTVYo7rXb+OJR5088wYefzwNxXp/uivnC2v7/VtNkFtbtsxtO8/M27t715quoSxX9xJMPLJOzZv3qQv8XNdmHxdOzc27jjPqfYutftLafqmm3vhj4fxW+l2ccv2eO/cEL168f3vo3FcXruv6n4S1myvfFPj2PV7s5aPTbG6lI3L/e+XhV/3f9mvnmzugkou0kZSDmPyztx71Wg0+812/MlvNHf3svygzSfMf9nd2Fd0MdFuyRSqq1mfVXxF/aa1P4g+G5vDemWF1F9tgKPcafF50suRjCjHH/Af++hXzZqvw28UaAsWo3OjahpdljaUuoHT5V+71VeW/wBmvVf2etXtfh54h367p8b6g+6byZLrOHbav3u/CKv935q3PjP8YPGHjHxDPoUfh2W/R4d8enWx8wxow4Z9qt82GVvbd/DWleKqR5jpi9kz51v9Q/0mKQxm6ttn+rU5V/8AeruYfF3iHX7CJNO8LWssEY/100K/ux+Py7v92uT03w3q8muzwaqn9kJDN+8jkHzAf7tbE1xAkslmj7og2wyDjIrw2+V2OWonfQzr7X7/AFi5e3ktILVIv4bdFCZ/ib7v/j1ZHko7uN4ceq812Z8PaVbaI7x6xM1wcsIZYwWK+m6uT0jz7C+cylMu7LHsP8NXJtxLu47mNrcn3IYE8xlPG7jmqdhFvZJZTtx/CPu128/g+41y8JN3bWqBN26QncW9G+WlfwRbaTapNLcF5Cfv54rCD5ROfNsN8N6gk37qXKgdDipNYnSLUh8++L7oHvWHFfwB5Y4pVXb1aptRuHvtM823wz9iBW9SXPDzBTa0G6la3Ese+4uDsy37oDC5rmpXLkA4YDoavy/bFiZ7y4jgh+7Gjbizn+grnNRe9jO+3iLRj5d6/drzoxd7CcrHQW2qPFJDFkt6hK3rGaO9njjB3Sfw7q4TT3d3G9Hdyex6V7Z8HvAFx4z8SW0U5jSBfmIPGfl3bWb/AHf8/LXfDC86uzOMb3aORudHg0m9Q3hjvEk+Ywf3R/tVn3V+9/rQu7a0trC2jO1I/m2qP9r1P5V6H8RtEsNN8a3ltpUoutPtgEe46qzfNu2tWh4Ss9D1GzaOTTrS4ucf66b51Rf723oT/vVSo66Gkpe7dnyFDqI87BEmxuuauRn7Q4BAx/erpNe8OWFrAkdmhRMcqfmYf7zf3q5C9s7u3OIxtBbqoryZzVX3uprKStdbnQWdrbSyDE5RO7Ypmr2otUjEcpMefuKPm21hQak1owD/ADSg8KePmr1fS9G0/XLCO5GNj/cXP/oVcVWbotSkRqvelsZdno9rYxWksSMj8KXPLbv71M1vw5b39tIUDxPjt96vWIPBSX/h5BFGJJIo2fCj5tu371eY37PptzJAd7DPX+GuOvOd1UjsYRcoybi7nNabaywKIpdkq53CQD5StW7mwtJpQY5EcHnCfwV1OmfZ5rcHYvzDdVd/D9s+oiUhkjA2nH3Vq6GOUm1JHVCspFe0iiay8sxLkfKr4+asrZHYXTuYx77q7e6063s4v3R3EDcx/hxXK6royXmBG7rJy3rXI8dGc3CIRqqSZoafexTwH5znG7k1PJraeX5fmRvj5csg3Bv96vP5rm50y62R5fH3+flFVLjVZ8jP/jtOnhpS9+JhOL3RvahqSPODkqQeG6UDVZLkeTIS8YH3W5rnFuGunJD8Y+638NdD4eRI2TcFlz/A1eg4zsrmd5yOns/DumX9pHdxRpBcAfeJxWTqt2LLdGTyp/hNVdSvJIUPkZXPWueuJblF3kebnqf4a9PDpTirkxg3rJklzrktyyugdk7OtdR4U8W3H2e4tDbLcI8ewPnpWLp1pFraHy1CSY+63FGmWNzo95HezwXC28haIOqNtxu/+x+9XdGlGLuzqikkXtT6nHye9Z6WlzqM0cUEbN/D8taGsZ12Y/YIJfUEodorovBKT6HefaTHvIHyDpg15VeEub3SZWvdHOab4aSGV5L2OVPKO0b+Pm/ut/s1enk0+/t0KPviwuXYdKu+LPtOsXUkpJj3fMd3LGobKCKw02RJUCodu9n/AIeawm+VKz1G09Hc5Lxh4e/s+FLiyu47qJxuBi9MVS8OW0k0kc+N7gbSV/hruf8AhFLLU4vMtribyD/CT901t+G/DVt4fgufMQKkg3DPO5vWuyi217wKTvaRzN1f28dsDGhQj5XyK0PCvxCSGWWK2kEgGFmjX7rirF06X2bSO2Vsvt5HSpbDwNALyIgRo8fzHtircE1sdDireZ6J4d8T6J4oZNP1COG1eQ7f3n3uareLfhxP4eV/LlaWIH928Zzx/vVLbeEtHuYEiPlxSdyJQ+1/w6H/AHq17mDUNJ09LNxJdWuN37z72P8Aeq4xjNHHJcrPB9c0+2huAglCSF+YsDr/AHlaprGzKWzoScDpz+dbfjNbdLgM6bT/AOzVzyXyRxP+82oV/wCA15mM5lHltoYOK5romsLrVbazubKN3l83Kn/Z+asFfANxd3hedApc7gFOW/4FXZeE/ElhFZ3KTorXBO1GYdxVN72e/e4eIvE6Oyg/xf7NFOUaKjy9TaE3dqOx22haPB/ZQRwV2bVzn2qve2Voj+ZKUlx0U/erJtodYitRl3wRyzD71Z1xZ6q8gMdwXB+UjFdWKoU69PmvqKVr6s1LZrS7Mu+SOAD+Fq5rxPZ2UV1GlteQ+Y3zGJHB21U1LwlrlxMREJEuR8wdh8v+7WRJ4PvNLuwbuOTzAdwyc14UMP7J3bNVaK5nqjcg0tEQHO892XitO305IYZTj94BupNNaOGx8ySUZA+ZVHeqF54nSOF4x9z/ANCrsirnJGSkxlglxd20gkHIO35+3vWNc2t55w8uWS3lQ8sBT01yeFj/ALXyjjtV3Sbl7i9QP8x7DFdN49C56S0OhPiS61K2t/tMatLGmzzB3A+7U0MYcAv1q0mmGNZDIEi43HIqjFdRyRyqnzEblH+1WMaUXI59b2C9lItzg7MDqorEmmcI0vl+bj+9/FS6jqSFDGUf/ez96qqeILcIB5e1h680/ZNNqJ02ko6Eq21pqC5d0icHdsFUtb0fUZEItI0eP+6p/Wls9R0x73E8nlOw+8RzXaafqVpZ+Q9tLukTGD/FmrhzU3dmMVyu548NHu5r7yzGWkkPPtW1FoUkNmYJI9ueu4fero/HUuo20yaraWwVi/8AyzAC1J4V10XF3H/asaMkp27mPy/7PSu6dJzSqRO2dO8VNHHWsj+H5ZAHf7OfldBziup03VLfVNMkCfMDGdm3jn+Guxuf7Elinj+wRu8g27jWFZeGLaOYSx5t4i+50XnctTaLh7+5Ebat7nn8tmILwgI+c7uleq/CTw9pBJv5J1t79G3JtTr/AMCqaOHS7ZfMljj+U/x85q7p95oguEeK3RZIX3AQyMi88sGUfL/47Wcavs1Ypzi1cv8AiLVo9W8WXFvcXEUEDR8bx94/52/99VxGseMbPwY5jtIo2uz2cZUf7X+9W38XtbstS1WK4sY/IBgTLKfmLY+b/P8AvV5TIYLu+QXcnBG3zcZaq9vG/vG3NHlViLVtU1vVZJL+wsmeMFpbjBA4Zvduf92p9N1F50RJYhHJ3281vXOj3Gn6RPJpl3DdQYVpshg/1WuItridJi+dpB5Fb+3nNJR0I53LVHZXlppmo6WkckSrL9x/9vdXV6I8mv6QNMuTdpeWCIluSfldFX+Fv9lV/wDHfm+9XO+BvEely2Wp22q25iuRGr27j+9nGP6/8Bp2o+NYm2CK3EXkniTGG/3q6vZVqis9jSN5blzxnPc3vh828V48UaPt2Z/i/i+WvJb/AEyfy/3jh3B/i53V6n4b0Ww8eWd19o1t7OePOBbpvct/6Dt/2a4+/wBIu9P1B4Jz55jO3zgPlZa6qHLSfKapdjnvD3gzVNevHFnZzXTw/O/lDKitS70q50uOeJ4ymRgqv3hW94U8eXngLXnu7HbODH5U0BTP8WcrXR6Hay/EbxS8sV5Dapeo7+W6ZVj97C0YmnKVpGE4yve5zvwx0y2vo5Tcxi6BG1O2Gz81d7Lo9lZypGYI/LPzIHrgdAhufDfinVdKdysjOHDKMqV/w+7Xd6dZjUdktxOInHy/NXkYmVT4WZ1I6XkST+LbPSpvsEcqRYO8IoqLx7fvr9sjp837sJ/3zVhPBmkXN79okTfLGd3mg1pXltpFnCY3fePuhRzmvJlSkmpJ6mSairnicN5PYSSRoXQE8qeMtWNquk3OpXTziN13/f3/AHs17bfpp27FlZqhwuWf5qw7vTPNkbzBjJ5NejQxMoJiVVpNI4mys7lLSBNhTYOQf4v9pa1dN0rz43ku0CvGdyf7Py//ALVbElqlviNMs/8AeqtczYTYny7+tCfPLQUW2U70o/ONuB/wKqi2l5Hf20Rt5IhKco/8Lj+9urp9K0T+1AkQiLpL8u9RXbat4X1e10K0F/YSQW6H9xc4Gw/LXX7OUFdlSg7XPG9Y02TR/EMgkDKkr78sPlrpks4NU02K3Sc29/v+V07j0at61sracEXhE5V/3e89a6fxp4P8P6Mmna7obvAAd89nnK/drto1GldG1KLe255gmn2jXcunXcqxTh9n2hBlR/tVI+kf2S5iMsN1j/lpCcqy1T1u4W5v554vmjkO4I1U3v8AYoB9PuitJ1FVWm5NTVa7nRRTRXMO2XGc8tVO4aGCXER24PBrMtr6e7OI4iiHaofHymnzZZpFOc/3q422nY5oy1sa1v4w1C2VoHjjlgDbvmOFb/gNZurXuo61Fv8AM8iAdF6qtYAv7iW4EflFh2fpW5p1hrlz5i2lkbiyVC8xiG9kHrtFddOFTobQ5k7o5CeeWzmLbN49QK0NGvP7UfeV5HVSOtdA9jsjwsSuD1JT5q4vVpHsJzJaJKpR2bzVHy8V1U4NOzNopvc9QtooxCgTKEjr/DV6PUZLO0uYtnmwyRlCrCuf8P8AjKy1WytkMD/aSAsnl/d/3q6xNRs00e8jljHmybfLf0FZzvGSsZP3ZnlHgc2VsmoRX0bLdk/KV4wuejV1vh7TdIv9btIr391bO/7xxXMppUtn4jv3OHt5sPGW+7/tV1Wj6RaXuj3M8sv2W4twHwPX/ZqcVNchVWeuhk+MfBd3oOl3OoxSPdadvOxwmNvNYHgpTo2micg4uvm2FPm6/eWuhttVuIoZ4DKbiJvlKP8A3az7iE/aIzBhYx/Dn5a86NflpODGp8sGma1/4Uj8T+RJHqM3O7FvLJlErkdf8IHwtrsFvONyTJuH1rs31WCC2P2YOs/vx83+9XHarpup31yNRvbwvg7I42OVQelVhJTTtfQmm20NtIEtt/2aBlPcJ/F71teGLSSz1j7Z5kmSONz5WsW6vJIR5CyJ5h6Mv3d1eg+BrC01LSp5NRcWskKbnyfvf3dtdmJmoR13Ypxsro9W8JeIjqaiG5KT25PlPFL90ivHPjj4Dg8DawL2CMfZ532px86/e3Jt/vU/wd4iuNMviCRcWhkOPn+ZVJ/Wu7+ItnJ8QYNPeCBZEtQjv97dvA25/pXmUJPD1FKT0NKX7trmPO/A+i3ug3Ueo29zLBLK+ya3c/upoW2/5/4DWR8WtNt77xPFPpSSRCTa0in7oYV1T+I3t3+yTwbzGgUMoxgVmarqdszbIiJXYbt+OldccU+dyiae3UdGdJpWp+GPGHg/Tn1GILrmn7YZ43Dx5w331b+7VX4hW/8Awjy39hZX8dlol3Yw6g8E3zozFsbU75yi/L/u1Hd6x4f1/wAO22nS2H2XUYztN7bDY7p/dZqsXmkeHNXsfLvpXPlQ7Y5JXz/3zms51VKSk9yXUTWp5z/ZUVz4ZuNQTcksSK3Hc/3ao6Pa/wBpQF0Hzj2rf0RJLbRJ9OeffbvIzpt/8d/9BWtHT9OtlURJiLPykf3q9BYjli0R7RRRj22k3MkCPGm852lh/eqwLL7K5WcHeeo6Vsaij2FybeOdWTH8HGawtRnuGcPy+f4WNefKtd2RzuXMS3Omv5yPbTyQZw+UP3WrZ8VaxrGvWcdzPpy+XEPK+1xxgK/+9VDQLaRrh7t3Hl2+GkjlP3ag13xfHqUx0jS/MaAyB55Om3auflXv81bxTnsjphT5o6m/oOkXvi3wtbpH5bX9sGUOfvCLrn/x5q6X4qfDm28JW2mXlm58i6twz25ffibHzbW/z/s1w3hjW9T0fVbSeCQ+RHJ+8D8b1b7wqz4p/tSDWdl7OzRf62NC+VClaqVN3Ur6DT5GYEENxp8d/ILg/ZryPyjbb/8Avr5ahsvEMek3GyeN3t5RzCrYzXRWVlo99bSTly95j5Ofl+jVy2taLL9oS4SP5AfvVzQadZJkc0ZzK9jORbkIhdHfaR1bH8NdQNUu9LuI4Yo90EqbfLkOF/2qwvClsYLxtmHAflc12Hj/AFCKd7eWwi3OUG/jv/FXvzguV2NpxUjFsbuWz1iOO9QxWc0is4j7Kx+YrWtqttBbeJXt7T544wHEuflNcvNdXEgBnyuBtBatCC+knmEGAojTcX53Nu+7/wABrkw8FzXZcI2PXvhjchPEBtHR1ju4Gyw+4hX+rf8AslQ/HO9l8PX8YiR78xW8cwDDJ2Hci7f++G/4DXN/Dt72PxDH9o3pauG2N1/z/wDY10/7Sd9H4V8U+H7mOKOW2m0oRYlPylgWP5/N/wChV60r20NVvY5bwVZ6z42s43gQS3smX3EqmP7q/wB3/ZqHUvB/jfxO9p9m8p3sbj9/Zb/LeNx95dpbaGb/AL5rd+H/AIhvNJsNRuHgMs9xGJo7WYbP+WXyJu/3mb/x2svRfib4psPETnV9GMF/M6+W6jOWHy5b/wCKauJ0VLcpU77nPXPxFH9swW/2aO3SEGKeOVMs8u5gy7e3/Aahvvh5cza9ZyGUWuj3iNNBdI64x8rYb3+aus8Afs/XnibWLj+2fPsNLaYywXiISxLn5V3Hp97733qh8NeBrtPiTceALbUZ54Ir6aK1ku/uqoXc/wD6C3zKv+1W8IxpqyNXGy0NHwZo2iaZrEdvqnly6fOfKSZ+dldeLzTPDmqiOztGvTFJsMCPj6FPRqoeM/FeqfAy+j8H+KNItdW0qcrew3COx/dHj5W2/wB5W/76rI8bRx+MLnStc8Pz/wBkW6xiUR/Meny/j93+L+9XLUcZOz2EoJbm5488N6zrWjyaz4c+0vaKD9qsZiomtsfe+teZJrF7dWdu73G9B8u9+WP8P3q9V8JeP0vTbW0iLb6y5+zm6QlFuMfd3Z/+Kpvif4bahea9b3Nlp8TaRKP34jOzypv49y9q8qrSVrRJqwXLdHleiXlzb6xMjgyo+GDJ91K7a8vLPRrQ3dzJ5ScMP9uu4sv2dZLa6e9s9Vd9PJ481F3J7cNyf+A1ds/gnoEOqyPrt691AU/1cgO3/vkf5/3a8eVOnz/vWeNLnc7PY8g03TZ/F9//AGpqKbIIXK29j1VP4ctj+Jv73/fNet+G5I9Mhie3KqR8x+Tay/8AAqn1j/hDvDunwadoliquztvMh+YL/s1nWV+GjSOC0FwC/wDAfm+i1GIkqiShoj06cUkpS2NXW9ZGn6bJcuN6LkhBzuNa3h7xfFp+maFq+lFYJwRNPHjPzb23LTvDOseHpr9LfU9KLwfcmSZGDL781tweBvh3eX5GjXlxZXZ3vJG0jbBt5xtb5R/3zTw7jDYTqLmskVPEN5bXGp6hrGjTyW51AlrqFHZEkJP8S/8AAq5+fW9mg3GlOsb2sj+aQ6r8re1dnc6Jpa+H59R8NyC9ktgy3VtnOw/31X/P95a8qeGXUXeWX5YCW/dnbtaliMTO10ypVJNOxehuzcvG5JV9gQMp+8v+1XQW+mpCkSXkgeNzuD4+7XP22AY/kC8c4713ltokd/odk88kluLsNsdSu5O3evPjUqTTaZyxruV1JlOTRpGD2+mW4upZU+SJf4v93NYGiarp8lrqmnaiJND1WGTZNZ3aYb/ZP/fNbum6zqPgnXLfzyJQn+pndvvrXC/G+1uNb8UHxeDuju4Uhk8kf6tx/E3/AMVUYXE2bhU0M1vdG5Z+MNG8JXN4Ldwt5dQtFmEZ3nHy7v8AvqvH/Es3i6D7Nb65A6QMSxlV0K7S3RWHB/3aw7jR47LUopRcm48x1blz96ugvY59TjjFxIWQdATla9VzSSUDGc9LM5W81IW9yot1K3FvteCTnc7fxNu/vV9A/DTUdMbQLh9RvEinEaSwO+PnVvm/76+6tecW/gKCawhvFkHmElQi+n+7SReCp4Zo54HkcQyLLhW+Vj/FVVKqlBRkZOopaM9ZudYLwoUdkgX5sNWp4es7TWLa8t5X2XZ2S27OPlfduyP/AEGuWv8AU4r/AA4j8qNzuKN/D7Vs6CJ31G32I2JesynAjHrtrhpfvqns47HXRg5KxFZfCixk0y51jxRcRQJ5j7xHwqDPy7fVmWvOvG2n+D4mtE8MWEzom7zLl33+ZzXZWfxQ0nxt411vwZd24uLeG0ZbKdS+5bnp/ex83+1XPRpbJfJHBbLAbYskkJGV6/e217uJ5adJU3E3nCEHZrU5bRvD13qHiTTrSO2b7BMR59wBjaG/u1ka94UuNG8eand2GpyWFvIZGsJ8n7odl2+4/u16heeIUstZkksJIXjt0/eSAfxMPuqo6V554Ytrz4qa/Joct5bWeozSSfZEmOPm+Zvu9lwv+fvV5lLCyq/CrHK6Sk20dl4e0zVLzwxYyTSi4LbmNy4+WYhuf1roodB1W/1hHsJN0bJtdH42Y5yrf5Ws/wCEupX9hY3fge8sjcXtnezQ+dbxu4LKcfK231X+LbXYw209kZ3IdTCdr8fc/wB70rklhlSdkjWNJ2sQeH4dQ0bXruSIhxc2rwlMA/O33Sv/AI7/AN81yc3karNPbTu8UUxaIum35T6/nXY2epfY76Kcv0O7dXneuMdK8aauOEtZ5FmhT+4GXNZ1KblBcm5dWk4JcqC48OXumpb3YuPNtbE7hFKPu8dV+b0rh/iQj634VPinTtTubfU9MjN8mw/eXdz/AOO103xC8fwP4Sv9MsiGuGg+cqO9ct4m1qCz+Fej2FlBuuf7LltbxPL+Z5ZkUMG/3fmr6fLsJKMFUktTohG0NWanhvxP408V+HdLn8LXXkPdwbpmaRY1hfPzfVv7tXodB8a+GtXt4NT8QRT2X+tkimIIdv4v4tw/3qjfwNb/AA48AeG4JdUuku5rUXF7FER5SKe23bnPzf3v/Qq0PH/w20q28D6jeRai8twkaS2Us3CzqdpK+/8AdrSpgqc53tZM0V024m9ba/o8NnIdQ1iFXHzokYJPy/0otfiLoepaf5unSSXjxybY5o+FVx/KvDtD8NG50oxiQujfL5bk8j+6vtXQ+F5rbQVvdLKFp7a3a48hDja3v/td6HleHTbjuRdSd3uev2Hi3xB4m1uK40q2C6/HCVN1NtLSJ95t3y4C/wDszVka38VPF2j3lvbeI7RbrR5p9l1NEBNE275djdkX/dritK+IVna6XbCO7mi1uK4Msb525Tbt28Vq/wDCeXD39hJp7re+Y4+1wv8A8tefm+tepQouK2O2EorYyvi34Et/DOiXOr+DoEvNOjBlurBhue2H8RX1Ws/4La9qmp2up2lhJAkgQZe4kEcRD/L94/xY3f8AfNem694o0rwnq2l35sDa2WpxuskR5ic5+dG/OvO08H6BplzLqekSXukafLOi4Yma3hDbjh32r/tbVat+lmOdNXujpviz4JtvDWmWcFlPJe28dx5otH5wD3T/AIEv/oNeT6zrfiQ+L7TT54Lqe2uY0WAOmFTs3zd/96u68VJb3Xgy/v7DW7i9uLRt4vI0ZFR0OO6rgf8A2P8AerD8IeIbi38NwLdySXpuZPNy3Plr6q1VFckdTCqzovhfpvhhPii9lrlzvl09GljcnCTFdvyN/Pb/ALv+1R8QfCD+NNe8YQS28VvpV2GuI0Q7GikCK2dv95tq7v8Aeasm4bQZU1C7MapqkQDo4GWmH8X/AAJak8NpHNFr5uLl4rYW6tGjfdJbsv8A3y3y1fNpchR0POtY0QaBoWnyYZDOksMkXXB2rt/8d3V2Gk3VpB8KtK0i0leLXIkaZH67HY/MlY3iS1TW/hSLmO5HmWWpJ828FiF3KwZvo1c2/iB7Wa3MA3SxbWRsfLupRbmiYysdrdabe+J7IarpEUQuEDLfW68Mrj7p29qf4V8S6h4L1qzkvNPNk8yGGSOUg74vw/2qhu57jSYLTx5oSH7Bf4tdZtMnEEnRt2Oi1b8Z28l74Tj1SWUNG4KRyP8AwSqOlO9nY0ch/wAQdPstN0Q67p9oIJL2/jXzID8iv/FuXszf3qsfC7xdqOna/qnh/UHGqaRdQ/aPLcfOi4wxRv8A2WqvhuN/E/gi7szchJZoVlg3/d89B8i/n/7LWD4Oa28WwXNoiNYeKYDxEw2NwPm69NtEldWZM9HdEt7Zv4YsNS+33k11LDJsskBARoduUdvlz/dri9a8VJPpItI932/zOZVQ7tu37tegT+JIPGGjXuh3Zjg1uCQPBdGM/Mi/eR8L6/8AoVWYPDr6ZO9w6CACDILDLdOq/wCf4qwuou7Mbt7nA6XZHTrWytNUuA8upwmUhPv27FflH+9901zGsCO1vHQDb5fyfL/FWz40upZNft5BEyAJ1iSuN1HUje4ePMoJ4auym+aNwiyS2Y3MxGeK07RQigbDiqMNu8SMI024C/MvvW7pWg3t7ZySRoFKY++cVowciFLTzblCCXA7UsMV7Y3Uk8e9hH9zb96tyxsIrKaKW4vYknB2/Zl+8f8AarpPEN3BPcC8tNP+z2ksflOo+659axkyNWSaJqo1u3t2+07Ij+6dhwobHWsu28bXPh23udHtLuT7E0m7ykzt67l3evzVsW3hib/hAtT1m08q3ishue3VMvNyu8r838IbdWPp/hx4NKkvSE+zSP8AI5cFm/3a5ZOFPUd1FXZ1fg74deIPiNZ6jrujeTL5A8mZetwWAzuRemPm/wCBV6jofwV0i+tfDVw1t+8P/IRkv8l4n3/woeK8++E/i2/+G+pPLZ3BXzJBK8eMqf7wZa9vvvGz+ItB1DxTZxLBqGmTRzGx2ZSZH4dtu7/gXb7tePXr1J35TBtzfZDviF45uNK02PRNDiSIXOqRW5S5PzSorZWNsdlK/N/vV3/he61/QbTXfEsWstpc9ham7SCLhZMfeDY6bm214/4bspb7xD4eTXd7WQu3ukuMDa4YOdv/AH03/ju2uy8dXdz4b0nULa0d/I14C3FtK+flz8x9vu/+O1hhcU4TUZMfJrZH0r+z14j8R/8ACGa14+1BUuZdVuYXkSQ5dLQbl3p/tZ/h6fLX0BcXnhm+ubTUZjZzXYHlwyuoaUBu3rXwr8OviRceDEQXyG/8LRbLdLC5RiyKy/MFYf3f/Hv5+pQ/tJ6BoviWLWrXw5J9jitF085fjeX+/wAruY449dte9h8bCq3dlKWtnsemQeDfDXi7wR4l+FN7qgmgR5WhRGxLDCX8xDnp8p/Q1+Tnxu8O6Z4U+LXiHw/4WiN5bWlxsjm+VWL7cSsMfKBn+7/7NX1r8VPjPrul/FO/8ZWN5FaxahD9kCWxzgKq/ez/ALq/e/8AHdtfG/i3Xtb8c+JtR/six8oy3XM3lgbnO1d289FzuLV2SqUpKyY3Zqxua/rF/Y+GfD8eoTpdPp9xu25Uyw57cf7q/LXR6leXOpWMGp+aFjTLDJyq92b/AHm/vVn+OtDs/BXwx0/wcbiC81mxu31C6Np/f+YMnPzfxVF4KttU8WPoHhq0gDnU5kt41Xlm3FR81cdKnzO99DOMeVXB54La/s59Qt5Eiuo0uESaNk82Mn5Svqrf7NdH8S/h3c+BvFFtaDT7mw0fWo/tFvFOW3wHHzLz+a/73/Aa+jP2kf2cEHxZ+FHh/TWW1t59Lh0tJ5fueZCXbr/wJf8Avqvav2i/AU3jL4Gatp+peTqniO0v7RbEWcW1beY7IlSLlstt3MR/tfdFdbUWny7ox5pOWiPmr9kzwHp9n8QbXVNK028n0TTpoXEtz84kuQW3Mp/4F/7NX6cRHKDII+tfInw18d3PwN0Cz+HniHRbe11DRm8wzxEOk0LNu3r3OWPNfQ+ofFbRtH8GL4l1EyWemNB56SSIfn/uqPdu1axftLW3RrQ5rvmPlb/go3r2nO/g3T4rtk1O1a4ll+zPiWNHCbf++tjf5Na37DHw40nwx4Em+JmvtDDqOrSNFbTzn/UxbtvHuzfL/wAB96+eLXwdqf7T3x3lntrpwuqXcly0mN6WUGWOTj2/h/3f71fYfhb9kq20jw/e+HtX8RajqtkIk/s6ZHaEWz87/kyw7J+GaqXKpct7nXLsbXjH44akvhzxe/hvRrieTw+he7vSAhiQ7m3rEeT8oY/hmo/2W9UvfFXwwt9Uh1DEs1/cNeh0Du7nac5P8X3etc5d+Cte+EXw38ZJNqw1a61DZavDOu/7VC4WFWRi2crv2EdlX/daur+GHga6+G3iPUWu9Jm07SryNLgRWbGe3huRjeV2cgN/tL/DV3VrEansF5bX9xJtiu/s8O3BIQF8+oqnpfh6Hw9BcTQrNf3snztNO4Msh9N3YVdsNcstSgMlvcpIo9PlP5GsHxD8S/D3hfStTv73UoYY7CJpZBJlM4B+Vc/ePy9BWbdlc0R5D8XbuW28KrbfZbP/AIS3xzqA0+BZ0+aCDbsDAndjbhGz23/7NXdf02H4ceCtK+FPghFuPEN8gV5tu3yUZsy3EpHT26kDHoM/GEPxm8R+MfFWja7cM+paiH+yWEDSY2fN8jp6Nmvs74G2WpkatZajazw+NpJM63q1wQ7oh/1Qjb3XovbGaItNXZnJ3dkct8RvhDqXhr4f6/pXg4/29dvaSXGr3t8URllRMhYiFzlvn+RmOPl5XO6qH/BP/Q9Q8P8Awln1TUkS3tNUuBHaDPzttd1J/wBkbmP+evsnxl8ZaV8IvhBrd2rvE620ltbFDlmuHQgMT65O4/SvO/Dip4S+D/w50uwiudQvreBNWe3to2KrndJtl9E3Pj8PequnoZzjK6aPpORwsTFpPKGPvk9Pzr5o+Avw00z4f+L/ABPc2ltd6xqD3CW9vcmJlhVWUO7Fui/MO/zYVf71cV42+NHjfwV4q0bT/Es1vHaXDwXcUEW1/LjMp2jjbn7pXv8ALX0r4A8ZDxdZ2+oWsURiurqYSlRjYkaBf/Qtv504vRobfN7rOzRJWYO7hQB9xR/WqHiTWDoWlXF2I/NZI22Kful8cBj2FaNrcC4iLAYw7p/3yxX+lLd2sV/bywSgPE42utSbW0seGfCnw2Phv4Wk1bULSPUdQ1LUkEcwK+YWd9q/Oegz/wChV5r8YrGD4l/F6Bb2WSCyeay06K36F08396D6/Mzf+O16/wCL/D1zeXWqeHjMRp1rANag+Vt5ZPlEYIbhflNfMf7Q0t74I+Odpc6YlyunxeTqEcZB/dy9XHsy/K3/AHzSvZkPax9Y/DHwv/wrtL3QUjuItLubyWSyecruV/4l/wB1tu5eP71Vvil8F9J+LVjb2HiGHzbW3kZ4CTxGCPmyqld31zxWT4TXxR45kWLUZWTw/On2ix1G2Ch1cHcp49wa2PFPxTg+H3gfVtT8Q32m3B0yZoJozJ88vPy7lHRm+X5dvehtJXYRWmmx8xaD44j+AFl4p+Dl4BqVvdF30a5DjaVb+Fs9OF/OvZfhfq0uq6/b+LtbngibT9NuBJbW4wlskYRE692DP/3zXw3+0/8AEXVPiL4z8OeKbTwfe6HYI6vZSPAyJPFlTuX5Vz97+GvpDWfGaeBPhTEZL+KC21/RnW/naPc8Lp/Cnzfefzf9r7tK6bQ2jE+MnjDTtY8RHV7q5trWLS0XfNcHhly3C4/3m/76ryfSNZk/as+Iml6HfXMujfD+0nluBI6LHlF5ba21V3Nt/wBr+Jm3VwiaPrHxt1K5uJY5rDwna4lO4FPtO37oVu+4/erqvG3jzTvBfhLT7SztLe1Wwj+zwwo+HZm7s238aasmWo2Oo8X+DPCWmeKdc0/wRHDpejWlp5P2mR8+bL825mduv3lX5v8AernP2PPh/F8VPi9a6hfp9o0DRiXAlHyTTf3v93O2uj+APwVufjJo+qa/41N9pHhKOEy29tEdjz4+bO8ryvytW94Yni+Hlutv4blmsrS6gV+GHnJuZjt3BV+78v8A31UVJRjG7MqjurI+6NItBp15fXt15KzmBYUl4UZ5wq/nUfjjQLd/DUmoGB7y5sYPNjjjLLvPXt/KvlrwN8Qb/UNes9P1G7umtg6Ptxv3KvLH/wAdr6NvviZpOtNqdlFPPc6d5EbfaLaM/uum75+mf5GqpuM17pmpI8E/aJ+LGseHfhydO1DQf7GtZp/tASaRZnc7t23jbjLN/dr53+Ht5qPxR+MegTanPvitTG21+2D8o5/u/wDoK10/7X/xPtPiR4l0vwt4ZiMdlaugeV+S8vTr/dVeT71z3iD4Vah4O8TeHH8MXpvLWRElkMsn3T/E6sezfN/FXkYzFvDzSRzVG2rH6T3/AI0s9Hs4jcXFotzIQAjXCqCP7/8Au180/FP9pVrvxLfadp9zAbbTmKefCP8AWP8A7J77TXh93quqXt/KLuVX1Fn+zw3F3kxWw29dvr/6DXE2I1HRNAtLnUUk/tG5kdQ/l7EdVZtrJ61lVzalGl+7WpftG1Y1NT1w+K0ktr2Vbf7XIyySfe27j8zV4N8XfE9zZ+LpNGlvPtg0aY2UEjFvmQ7eef8AgNe0aJruheHLy7/tpI7pLSM77bYxYHblX29D/wACrxz4aeALz4teKfFM92JHuDYXV9aKpXfNMNuwc/w/N/49WeXVKlaTqzOuDSib3wx8H+L/ABZo89xpGjSajbnKZkAERZRubc7ttFcjN4bkh8O/8JDcW1zpGnpdNp4jd1MXnLuZkVeuF2t823+GvpvwB8V3/Z4+FGveBtYtCuq6hAX+zbFdQ8ibc7w2P7vrXjPhH+yLnw1aaRqEl41xHPNLcIhEkODnlVPfDfN8udu75q9qpLlV0c6lLmueRyeEtUtr1LmC4tbpLv5o1SfY6L/dZSv3q+oP2Kv2dU8b+ItY1DxpJ9i0OOFohbmYo8z9fM/4Du/ztrxfxbf6RbeCNV0PS7SG48iTzrLVvs4+0I29Sy7y2Qrbf4fvfxVF8LvHeo/2Hdh9WuEgwInHmMGm/umtIzsr3NpQU9z6eg+Mms/CHWNR0rQdVbVoNN+1WNhM22TbCX+X52baM7VY7VP3f4a53w58ek+HXwf8QeGpNKi1e41nzfME247y6bWDY/h/2t26vny51G4n1mJI55Ikw7F2fp7/AO9u2123irRvC1hZ3d4+o3Tz2k8KQLvYLNn5vlXuPvfN/s1nOvGLSSuU1ZWRH4EvPDFh8FdU0u706CXxKNZtnt9TcJ50QO3dEvfbtX7v8W5q+j/i78TPD9t+zlqEccU1nrmwLb3clo+0hnX5UfbhFxu+Xj5q+XNF8QeGLi7trhLY2UdtcK5BIK5Vuq17d8Y/j3d/GbwRpHguO4s3spLiH5IU2NNhsKm3/abb/wACqo1bp30OfncZWaPmEao8jyxonm6WWVo9xznH3dzd6tWc7zXYFuC0wG7HX5VrrNQ+Hl1pV5d2c8UsV3C+2SFx8yNXm3j/AETVfD19aXFtBIyGQfIg+b/Oa+dniFWq8rdkNWm9Tv7zX7L+wLme9LxX+V2YGVYfxBq84ubb7Vc/6InzyttGK9E17wlbt8PxckMut+XDMkX8OGba/wD6Fn/gNed6bc3FjdW88SbBn5dwz8v/AALpWtNwu1EqcY6WE+zpaXIJQLLCdpNdbb/Fq7ttMGnOPNSL7jfxJu/u1ympTQBkKH9/KTla5908uXOS3PK/3auTbd2ctSn3O11LWre9ETgHzT8x3L3qr/x827CRy0RG6ufE/wAg53Durc1cS8dUw4ZTjbg9qza7CTcVZFCZhzFbHa5O3cKv22iSTQyFycRDcSx+7SJPE6u6naVH8NV9J1b+0be5gOUjk+Rx1yP9qtoqTWhVm1chBTJ8sn5f4x/F7rWnoesyWd+gu5ZHtsbSzHLf5Wq01g0TK8aF4vu8D5ql/sW4hld3tpVHdiKWkNzKT5dzYa/S8QpBIWB+UPmtG1t5bK1SV96CN1wUOK4/SZ5ZtVt7OKPyn8zcTKhDbR96vU/EMsU+iT2xThxtTZxtPqtePUnyT0Mqd0VP+Eivb+aQXJM8CpuBz0qC3e0eFJNhS4ZvnZz8rH/ZqppnmwabPFLGJY5k2Oz+lOsI45rOdHl2lP4m7/7NPldSXMg57MttdSWyZ4OPvbu1aNnJPqVhvfaxjPK5zurnpL8Sr5ex1P3eny0sby7zslMR77a6pRikr7ltpo2ri1v1ZAkcao3UufmqjZx3Gm373II8wfKDUTSTukbySl/XaasQW4maQlz7Kv8AFU3m1yrYFzWMvVPtWqTCR5CiY2+UO/8AvVLc3l5fLGLmeScRpsTcc4X+7VyZ0XgHcajjUcdOKapOKuZ1Oa3kQ2ehi6kEkkpt9p4cCuheSNInRPmSMbRtFc/rF6ixRpb5Q93qpFrclpZhJTuy+0v6rVqN7GVPmW51yWJlvDkFTs6Z/iqreXh0u8kFwPKjB25aki8Qx/YnNiC9wUKhzjdux/tfLWjr+jxQ+HbeS9dHvJEXKKGOMt83zfSp0hKzRtGDvc47xV4l06YPb28kc8jjnH3lauX0axAE8rl2Ttmuou/BlpaOgtmkliYN8sw6fjVa+09tH324JCSfM6tz/wCPf+y1pJxfwo6JU/d0Mx9Jt4d8ofYmF9l/3azryVJ5AgAYL8tdz4V8HaV4hEj6pqcqQQwt5NvC+FL7eretcNdafPp94bYo7P2IqozS+IhQsrvcqXNomz69Kp2qmzmD4EnPAb7rVr3L4ZMgN/CMVmZeRnPllMGulVU3ZGym0joNGS71mSQvBsEe3KoPlX0+atx4bi1jt0jCLvPIrmNLh1W4SUWkhgt8L5jqvzGtfTmE0ssb3JaVAGIlLHd/u+lVJqxk4p6surbb8k/Nin7Ajg459aEmCPJECN4+Yir6acPJEryJFGfm5rneruzOyT1LWjagbOZ9km0ydq6YeJjY20kkEWyR0CnIziuLt7j7HJ9ot54rh1K84zj/AHqYPFF7qF/LFJFvBBYsseN3tgVwV6SknIpSVj1Cy8VyTaJ9k5iSX5pHQkM59N1Lodhp0sFzcTyJFKjrsRucr3qvbR26aFbRRxusiDLu4x1rP02OS8mnjCDej/8AstfOvmqtxQlU1Sa0NO8mEe949jRl+FVF+X/dqmZLi5uI4kgMo+98vpUV+htHQSuF43fNTtA1SW4uJJXgKxQ7lDqfvN823/4qqhCcVqzVSsrI07O1LPLHGDF5p3kL/ep+nabp8Z1N5IzFcIi+W+Pvk/7VO027leeeeON2kA2jIqjf3TpC42FZZDsXP8PvXoU0nuOMr7mt4Pthq2szyvlrO2j/AHze/wB1VrJ8W6tZJrZtrm3+RNsoKD5dta/h6f8As7Qby3jdoHuXHmEjG7FUNRsBr0AtLaM/brqYQiZOfLTb8xp1K0fgiUoqTSMS58UwT2gtEdlkBDRsR/Afvbaq6LpdvoWrSyRo7IyKwOf4q1/Fd/pHgy6fQtL06B3t0T7RfyAvKx/iVfSqN34nt7fSorwRK0ZTc28VsoSsnFGsqSbujoLDxPBcQm2ubgRIHDOuP4v71VbbxnGniSI6dcyNYMhhc7GRWY/3c9d396qOiWw8T6dbX5g8iC5DOm709azdKurXR9VcDDGObb8v3c1MUrtSWpElrqdVq1jf6vdm3guCunRwvNsIxuxzWRALyPRIrm/kP2e5DNHzliP9pa1Y9YttSuWgDnzcHMToQ2P4vqKhmCzSRwEFYIuh/wDZlpVXZalyvuRxPcaJbRJPbFEcBhvH97+Kt2CaC71nSrCKWP8A0t/KeR3VFHy1X1RL3UdBOopKs6WMyWro4zsRv4q4Tx5NBpd7Fp0s5t54/wB6JrY5Rlx/9l96nRw/ttzWEYytJnolwI9D1Oe0d95ExfzD94r/AA/+y169fXvgHRvgrBcaRpU0Xjfzd3mozESbn3Fn+Zvl2/T5q+e/DSy+J33m/R7hESLfclgr5+X723p8tdDryan4VuY9PknguCNrB7VztG4fw5r08IlQbizKpCPNdLQ9E1jX7e8ttMsDZ3enQNGj3JuQEbOd33R/DX0P8OfHnh74hQTaXfvpl3q1hp3k6Sb/AG+TGfunhup+5/D0SvjDVdZnv3FzqFzcXFyiLEPPdn2r/d5pLP4jT6NptxbDS47xyNqOfvDn9P1r0KGI55csjOPuuzZ9J+JtXn0HxadLuL2K9fT5Nt3hMRXafeUKvbaqqu3+GvpvSPiF4Z0bwHN4rs9JttO0oRBnazREYnshAUd+K/OmT4zeHte8M2emR6RdWeuSPune4y+zH8KN0C/d/hX/AIFW5pHxA1i+8BX/AIejv5p7B3/fRSev8O7/AD/DXpqtCCakaU7Rk0hnieDW/hv46s/Esa/ZbLWLp3jmtL5J0UuWdfmToVVtv+1tbbXs/wCzTH9t+NbanrGoJcT3ztcRvIQGdwjYr5w1Twje6bqUCeIS9vp0kfnQXNtauUZ2+7tboKtfDv4iyaA++7CyxwktGsn3hlWXH/j3/j1OjWjN2Wxu4XPuf9qL9oHSfhn4dv8ARbF1vfFN9A8MMMLDdb7l++x7euPxr83dO32Fslld3BcN82w/dH94Vp3evWWq6/Lc6hfve6o4MrvK52hfRV/u1LYTeHtTvftd4Ve3WQOYZM7JlVt2OP8A2WvMxuI1VOB59VtVLyOq+GXxFPgLU7mfT9MsJUkjC/vkZmTbu+7jp96qmt+Kp9U17SWn8PN9nMksrw6bCqStu+58y91b+H+7urs5/wDhXuv6Bqeq2mlzWWuWyJFp1rayMLclivz/AHf4fm3bv4V+7WPBr2q2d088ci29xja7xhHYr/st2rkpydNps0lHmSubesfEK2Tw1p9tfxXz6rp98l1HJNhHhCPwGX7x4/3W+Va67xD8XvEPivw/r/iEard2dhp2yLTofM8xgx2ZDN948O21q8V+JOjaVo83hqfStYv9Z1XUYnm1ZZx8sLrt27cryvzOv3v4f+A0l1oVh9t0cpereC5h86SO3f5gqno2K9d4lQNovlVmV4I7nWPEwu7sGeLzvOd3+7Kf4v8A4mvbotX0LxP4DufCgS00m/ukX/iYyOQr7W3/ADe/y1wH/CVaVoeqxWk+ni/2ht6wvhV9/u8/7tYHw90fU/idr1xo+l366ddzO/2Vpkyrbfmw2On+9XC3Kq25Fezsm2ddbeBvEnh/wT4j1OPTNI1nSvJeE6wSHYbN+5k+b5P/ALH8uK+FD6hMtvf2ayNeF9zor+W+8f7Xaovijo3jX9nzWf8AhEdUv7W9TVIRdvFbTs8LorMuWX5fm3bv4a3vhdbJf6jbWEdx5R1OZJYSh2MjA7d27+Gh0/ZTTgzhlFqorHvXxuv/AIrt4bstH8SAzeH5Y0uLmW0VZmQJziV9q5xtz/vfxV7NovxU0nwj8JdNk8OTwapJDagyJcMysnyf7vz89q+fP2w31Xwr8PVstM8SXN5ZW00aXy390puH3hdiqoVchd3+dtN/Y18Q+HtY1eOw8TRrdPDH/wAS57jmLfls7k+6T8vFexBuTOuUnGVluzuvhV8K/GHjGa98T6ndWVrpt/P9reDUF/4+VLZ3DG7aP/sa+ldGtvDmk6JbaxFp+m2Vv9j843UUCJhdvPOPT+tWbfw358F+iXTWiXGViMEaoEjI6bfzr5l+Imh3PhzxLL4K8i4vYDAJrR5bhyEV3+Z0TOP7wP8AutVpWNIx5EdDH8crfwn8L7Ow8OW1xqeu3AmeWIxt+5+Y5dj6Y/x4r4u8b6trnjDxbd63qqbJb52O9EMaNjjjPX7v3q/SK+8P6d4D+FuorouiLaXBs/KkTbmRSRgs7/xY6/hXn3wu/Z+8KzaQr+LdHknujG5gtdSkDwrER99F7HFc9Wn7SNmxSi5bHw/DpWmW2mzyxoyagNqwog+U19d/C34R+FLr9m3xOPstvLd3dpOLi7kHzh1Tevzdhu5r4ws59HsPF/iGK3vJpbQajNFZmNMpsV22lvTj5q+k/hR4qt9R8Maho1zBJcaZdSJPe+RP5bgL8vyr33H+HctcMKcKe5nClq+Y8U8NaVf+EvDyDUbZrXTp4me3dzn7Qm5hnHb7rVaTR00/X/N0y7trzR/JDB0GCjdxt7/xfd/9lrvPjPZaZ8TnnuNO1Q6GmjQeTpunpGpRkXcx3f7Tf53V87eGfF9y9ok85aIhipQJ8rYOK8mrTcm5CcVFq56npuvW+qz3Gl3NmrsnR4i2/G35d3/xNfR3wNsrD4SeE7bWdW8O3aNFdEm8k09lCW7IQGSUjH8S/wAQ3dq+WfD0F3NqT6zERLaW8flOigbg57r+G6vVvGPxe8VeJfg4vg6S0P8AZcmzzL+Q4dIUOdm0/e+7XRgmoJuTCKUm5M838Xa1/bPx117xhpOpPplk13JNCg2ozp2DZ7Vr/DPxhrnw11bVdfMdnqkupzFnuWh85o1zuy3y8f8AoNVfgx4V8Hat49spPG1ws1jI7ylZflTC/NtYf3f8/wAWa6Txjf3/AIk+IXiLUfh/oMf/AAiunpFDHbWsKw7hs270TqdxVm+7u+7XVDf2kGZKTckzb/aw1XRPilP4I0vSL+w82C3mu759PjCLEMJzu7/x/Lu/u7qpeGNC+FHwzv5dO1DxLqGvWkunPcJNYFAiOQ24S45z90r/AHf4ttdF8Lz4K8FaokevfD671rW53dzd3yq0O3tsU5WvNPjl4x+HfxW8V6leGGPwtZ6PY7IINMtUf7Y/zHD/AC7SF2r8u3/gS16W8eZnVzXXMzxfwX4k1CG9/wBDEqaZJcSTRwz/ALzZlvl2t1+7/F/FXSatfXvijWNSu0u1bULvDzSTybPMZRtVWx0+6orH8Oane+KrC2jsdLjgl8nYEi4ROzFmrSuvh54kttn9mXdg0uP3jTyOHD/984r5/F4i7SRjKavYwdLttRN+8GpxPEYvmOOVf/gVU/EFu8k5iDFIDjKvx/u7q9J8B6ZqGmi8Oq+XPPEGZAu0qrf3a4fVbm/1y5IvY/NvGdtsMQztXLbRtFefGreVyOVPUw7fTjZ3AuEIfnpXt/wA+Mknw816O7vNPtryzeNoZI7hMuF+b7rdq8hvPCniCHUo7e8t20uCQhY3mThl9VrX8SeDNQ8I6bp89zcxXlvqKGWCSB9+4Bl3KyjofmX5f/slr3qFamkluaU5WOsufhd4t8e33iTxbplvDrNm9211PbQvm49flTuqj+7/AMBq78PbHTPEutwRG8TQYoYXYzH7iMq9fvf3tv41x/g/4k3ngUzoJblbOUbM25ePZuH98Vf8JTW2kwyy6TcR3lvMhR7c/e+b+Fv/AB2uqo4xXMmaSsldHtnjzxfbaL8KxqMfiibWtcvJxDPby3aSIifNtdVHzbflWvK/hbps8/gy+1G0vLOyuEk+1edNdeXM2NzbUbv/APs0WLxahDA+qaBbQQCMxPCXZ1Lf31PZtv8ADzUHh63snkj0K3Ant5H2umM4rzq2O5EnE5XK0rmxqXiXQr+KLWNOOqXviE48yeN28pE/3evT+Gtez1m9v9Nja71AyuCux2Pau0Twn4f0cxW1haDTSNqyXCct9a5vxLokWlO8kdxBLBv4dDg/722vn6mIWKk5Pc2UL6nH+N/iFceD1js4JVhlxvEiSY2bh9761534h8ban4vhsxe6q9/BDN5qEbSy/wDAh83/AAGvcF8Sabonh6WfUdI0/WYp5AqR3dqJt395f/Haw9OsPh345a7jtPD8nhzV4kZxLYZjTfj7rKdygfdrejR5VzMUtVZHJab8QItF0uCTTtXvb/VNm2dt4RkX+FeOu3+81ZNtqTXl+ZwUt5z8241H4wv9Vfw7Z6fqmmR2FvpkxZNSSyKNL8zBVaXphlb/AMdWuVsPENnNaW4Ekc5I/hPVv7tepUpwqwuty0tLI3vEUn2wiL7bI05cbzn5GqTRHGgpJG6JOh/iPNc/ea2zRo5gj+T+D+Jm9KvwXUl9axSi08oyJumRXzg15jhKDsjLncXpubk2q6ZqmmXFqbD7Rcyhl+0ZwqVo39ro+leEsPc3TahGirHCuBb/AFri7PVUtrl4okknlHVEQ1c/tLVNcCB41+zxHbJGo3stZNOL1MnUs7yRzttp4kkjkMpf5t+49q0tXs5rh7cxnYAQ3y96S2vIJneP7PKsW/jzoWTePVc9q9P8DeGPD3jZDaC8v9OvIo3mHk7XiIX73Va9CjUUFcdOd3eJ55carc26CC8ikaJyuCTiog9zeSvJaRFQn3C5yre/Fdtrfg6z1HW7LSrm9vdLEEm5L8QtsKquasQeG49J8SJaQapFfpI2xLqMfLz82frWrqwn8J0p3WiOetobSa2e3uZw08KbwGGMv/FtqSwlSSMxRxjIG7fj+GtTxt4J/szxxFHHEXj8rY1xJH6H+9/31U8GjwROCJAoA5Vv881cWpRsJJtHNw3N7GXjSWRQH3Aqfu/3a0NV1qdHt9U1+8F0kp2o8jru27vutj7gqDxjeSaZYfuIzkzKUliT5/r+W6releHdP13Spbu9kVo8qiLIMr/tUUo9OguV2sczqtl9rv3l/dokh3BEfKham0XwpqmqapDBpFkl7eP/AKtGkCbu/wB41o6r4agtNgtrmHyvuiKIfMR/StzwDptnqeppb6hLqtmqfLG+m7Q5P8PWuh1IrRCbT92O5wHiT/hIvC/i02+t6eNI1AxqmyWQSbdy7R/s7q0h4al8BaUksjgfaIyw2Sb/ALy/NXW/F7wvpker6mNZvLq/vLXHkTzrmWfcF4bDcMrLj/gNcBZWkmvWqJKD5Y/1aOfmG3jr9KyqTkkl0L2WpFpFkX0jMDxrbx91+9XSWlhbtplvIYF3kHe+fm/4FVPZDpMEUHkeUgThAPlrGl8Q3TwBIo41iV+N/euCc5T91HPLexsX/wC5KQESQZ+4+Otanhu8isblEvZ5vsnmBS9smWBP92smz1KTxJ5RePZ5Q4VD8oqwjvbQTpkJIH43/d2/3q5XCzHZXTPV9T8T6R4LubKfwvd307yIftRuUUqh/ur8v+fl/wBquAvpNU+KutCJDdSyPl8jjyv/ANr+Ff4qp6dqsV0uwyBuNxXNd9Y2mn6X4PTV7XWI2kuZ0hk0wI28N821/wDvn/0Ja9WhF9UVKUm7nMJ8FfHFtqEkFnbw6jbxYfHmMJsN/sHr/wABqe/+Hmuz3iW2n3A/tgPsex+47ezArXq+i/EzwPbsZ9Q0/U7cvCiRzRH97CR/Fv711fhH9pzR9JXUpR4Nl8SaijbbK9kgxM3y4b5trY/4D/8Aq9f2KnHU2s5rU+erj4YfER2kH9lxS3liBM6ediWP+JevVmrd8UfG3xbrXgjRNAvPDKWaW2E+2vaHYcfd2uVwDj5f/Zv4ayviL8YvEF5q2sXctvfaHd6ps87zk8lHVRjHP+ytclF8R9Z1vR00a61t/s9xhnXKPtVT/f2/7tcjoOnsZumoq6Luj6Vq+ro40+WCCKN+YbksGdif4V/u11ml+CfFi+J4LMavpdheXMJSOCGd9vJUMz5Xj73/AKFXWeKPhpJ4b+Gmn6hquuQ39hNHst5Iny2W+bbt+X71ef8Ah7X9Otkt3u5jEgHEls/zj/aXvXKl71pbHPf3rvY9M8f/AAM+JPw+8N3z6r4k0a68u3+0TQwu7y+V02quxc7m4ry3wdrd5pE8V5YTi3fnDfwOPRlr07RfEWv+M/GF/pWh6mNWl1SBokub+fY+zaoYc/mvSk+NXw00P4Ya3oGkaXb+RezWTtdxPNv5G3afb5mdd3+zWtWi0rxZs0pK6PNEa31q6lF45W4Z9rrNyhHX71eneDPgf8Q/E11GPDF3oK280e5ILq8YPsH95Qrf5auKvPhXqlvoEWvnTrpvD8hVpLy2mB4+b5Ww2V/4F/6FXcapFonw/vNC1Hwnr+o3DyQvKY5z80LfLtCsFX+8y/7O371FGdSKvOWgqd43uXZ9TuvhR4sbw78RdCsJL9trI8EuVZP4XXHb5W+9V/x78bL3VNP+xaDeSadpSEL9mQ/MuP8AaK5b/wBmryXV/FVpquuXeqamZpdXlK/vZ8yZ/wBncei1ka5q5hSTYQpB5UcbTWdfHO3LA05nbQ6O8EGt6aNQvLe3ZG/gYqG/Kuh8E3+lw2Ny7XNnYW0R2PHOfOZ9/DfIf7v91a8gursXUKYlOwD7m+pvDypHatOZGZ32qm/natceHlOctWJatJHe+P8AV7ae/wDIsJFe3iCoJUj2b/8Aa21zdg86P5kSBnzxn7pqhMUmHUKRWW+pz2F5F5VsbxIn5RAxb/8AZr6KL5EkdTkoHsXh74r6Ra6ug8a6YJbu1fbBewyb5rf5fur83K/7396vQT8VfCfjTTZbD7ZApjKr/afkFL1l6qVw237vy/8AsteJ6p4x+HFp4OlkPhO3bxAXVY1RHMv+1u+6fl/2q5zwTrEmjw215FpcyPhXkk8jMTt83DMflrZTbjZIio7rQ7fw14t/4R2/1HRLjV9Sl0ua4LyeVJ5a3Kr907T1X/Z/iqxpXxKi0r4mWWonT4PsQkVZmkGcpjq3+7WjZ6Pe+MPGY1zxzp934e03Z+4aKwIilb/eG77396vJfEmma54Y1y8e/wBFvtJs5Xb7L9qhdN6H+7la55SnaxjBPqVPiNqs/wASfiFrniCKOKzs7+QeWluNioqLhd3yr97rurnnubfwvJLZ/wChXV3IOJ871Tv97+9W0niFHgWMFLe2kO47kb/vqu4jtvBfhjwyk95c6Bq887funhh8uVUP3klXdzz/AHq50r/EaKyVjzy4e3i0OKSKeJzNhiIjvfd/tVs+G42t2lEEwXzo9yMoxzj+Kuh1bR/A3i7T7CXw1YLpusQjfdG2LGI43cMm7H+1uWuUkkTSJnOJOOhQ/drRtUvdW5t8OqOej0m9gfyLuQrP829lOdrVpx6JLbIXeN2T++y/erZ0DRNT8V6kz2Vu97JsLlQ4DBfXnbVjxLquoSaDLZxyfu7Q7TCwUfNn+Lua0k5ON+o27opaVcnTZxLBeSWsi/MjJwwP+y1XdY8XI5Dzy/aJ4x8k6Qojq3+0w61W8Lw6fc2F5e6hbzO4gZYdjYVX28Z9fm+b/gNcglz9rvfK8v8AeE7ScVwcsne6Odu+5qQ3c97dRXKKZ7j5bjcw/wDHq6CHWNY8W+KILmPQ7GJIo2idIN0bOf4S3+7t+7VOFv7NmlLnZvj8lNp+Ydq6Gz8ExaH4IuPFA8QS/wBoKUiNgUO1g7Y+X/a/2vm/8ergq3m7M5Z35tEc745nuL94NPuXhgitD+8kgOdzf73+zUtt4tjsrlbuAbrZfuAHLYrnte0S50vw+80l4XjufmEjDB+Y4+X/AL6qGxsDc2YXYdkQ5GM10UqMVG7NkrK/U9qX4lv4xthd/JbvBFtCwpgH/erz2XT/ABH4nv7nU4rj9xEWTKff/wBrb/u10fw70bR+LbxBqf8AZFnNG2Lkx70U/wAIb0/i+Zv7tWfAvj2DwJrOsR2UsOtaPJPKkfmx7BMvTPtu2/8AAlqVHV8uxEd9Tzm80PV7O5jc3BezPy4f72f96pP7G1nwxLHPKHs7e52tGUB2n/gVdBpmrW+q6peW+p38KRO5YE4Hb5RRrGoyPY29tgPFbjYiu+Ts/wB6uOVeUH7pUY63NL4efEvW/hnqv2yO8kuMoygTjzF5/h9hna3+8tbMH9r+Kpb3xLe/a555fmmngjEMKD/dC4riNOaW8eUxW8VxHH8ro5r0C88XXDeAjocaGCzlx5lthRv2nd8zfe/hrrpYxtp7M052j3n4bax4x0r4ai48FeIb7W7+7B8ywuZoh9nborbz7f7v3axvgr8XPG/gibU7EE6okc7S31tv3PE4PzMrfMpHf5fvV5n4Y8X6Hod/odtph1S1nkkC37xycIG+VmRR1+9/FXr/AMafhnafC3QbLxxoniS/ne+KJcJNgLLG5Xd8oVfl+78v+1ur1oYmorSexHtG9UfTut6jB8Vfh4ZTemx0S8hV5p4Iy8rf7Cr/ALw/Stn4P6paXvgnTYbVZEW2jMAEg64Y/wCFfFvw6+Nl/p1zBpmieIY7CWMM/kTIrxS7vrwG/wB1q9Qh+OHiXwxFpqtq+m6naybpbm3a1WDYc527k6/71d8K8JK1zRSV+Y+uJriK2TfLIsaernFcp4Y1ceI9Y1fVLeVWsI8WcMg6OU+Yv9Pmr5++Iv7RNz440620HwfHI99fHZM8s0YSIY+baevTd96vSfB+o6J/wg2neHpY53MG03IT7zyZ3FQP4s1p6G3Pc66Lw5o2v6vK8mpz6peRfM7rNgR+w2YFbOsa1/YGmE2em3F3Ip8qC2hTbvfsMntx1rI/4SK78N6K93P4fTTtKgXezLcrlE9Sm3rUFjrGqeKLu21iCKxbQIUZ41E7GUvj7/3ccenvR6DueTeHbC88L/FOzvJdMvPCVtfL5NxM86SLNK+4jd/CobZx7rXuV94Oj1No5LnUL24kXpvddn/fIXFecfEXw34r+LGntbaPBpGmWKzLLFqN00nnOyMdrJhenLfeHesrVPGfxB+GcGk6FqLaZqd3qOYra9j3nYw67sgfyo5r6MzXutnp2k65eNdavdG1lktbVxaQQp95iv3j/n0rpJdUjilS3yhu3XcId/NeR6d4D0pJF83xVrcmsoTcPJa3CjfIw/gTBIH+c4rgte8N+NPhV4tt/FOpatNr2m3DpHcXDlt8KluARnj27fw0LdJj5mtj6H8WXc+n6JcagXEX2RPN2DkP7V5D8Y7y0+JnwyjuLCPUf7RWUOlhbQu4mfKhlfHBH90+v/Aq9z0+8g1bTYLmN0mhmjDBl5BzVS+1XTPDGhS3krR29haoT8nQew96ezNDwlv2hfDPhzwTd6NqOgXOm61DamJtHuIhH50pT32t8xb0zzXy/wDD3wHcaXrs9z400K9ijiL3YVHO92b7vzDvnb8v+9Xud7+zHqvxl8a6h418VTzaQb3bLZx20wDRKFwm9SvZVSq3wK+JK+FviDrPhrx5fwedbotvBNdbSn9773p/8VUr3nZEy032Pa/g14in/wCEdsrWWydbP5o7V4U+6gY4yvUDbj8q9GWNbLzltVG6YmQbuEB7mvKpfi5qMPjCbTNHa18XJKrNHa2KlPs390M+MHjGf6VzvxK0f4nw+BNX1G58QW1lbSnzZ9MsYgXRHZdyiXbn5c/wn/gRp2tuNW6HcWPjTSfENtqb6p4ktP7Ls5fs0iLKsXmsPvN/e2+nrivF774zRz6bqWh+DI9O0TTTcur315vWWZWfAK7hjOP++R6V1Hg/wz4W0Lw5p+oaR4T8QaneeSpkmA85PMx825WYr7/dr0C51bwj8QvByR6ytwNPtiklzBJAycjja2wcDJ7Y7Uttik9bHL6FafD3wdDaiOx0nX/EIj3XtzHIJpt3dhvzz/s8Yrzu8+IXwyv/ABBLc+EPBl/Nq1n80baTZIj3EvzN9ex5+8fm4wtcT4q+KkngL+27vwXGq6RLdFodKmj3q0a/L/HyN3zP8rfxVifDD9prTvC8WoavceGIX8U30nm/bEtc+RuX7o+b0+98y/xfeqW7rQTdnZnkfjTW9b1L4u6rrfiTRDYXYG6PTb6P51TLNh1P96vZPgJqmo2HjLTLm9t00038yMkUJUblPyfdHQfMteR+N9B8aeIvEWp+N9cSPy9VmXE0joG2bdqfIOi4VRX0b+y/okn9qQXn2i0eWONeJx8rqeG2/wDfX/j3+zWdNy5jHXnPtGII6gqo2Y4avMf2kPC48VfCjVLSO3kuZt8bpHCuWbDjP/ju6vS4LKO2h8uPKD2rNuJhpYM948hjztDRxs/X1UZrovqdJ4h4b8c6Fp/hjRdM8M6co1BkRLia5gXy7b+8Gz97/gP59qT4lfFPWP7Fk8H+CrO58V+JZ023U1tFsitUbr83RfvdT8or0Pw78L9JtLyae3nnuNLmczCzm3IFkb+LHB/z7VB8OfB1n4I8Q+IJZ5o1vb2bzuW5KOc/+hUmRbseYXngXx18VNDTTfifcL4U0NCnlQ2TwsHccKHK7sficVz+m/An4R2V7qGi6hfQzajZSYF6kuW2sNy7sqyLtr2H4t+JtInmsNF1aVbbRJP9J1Ca4Y26eWv3FDnG7LDt2r8/NS13T/EXxC8QReFJdmlyXu20ll+8EH91j23fLu3fN/FWMpLuS7JW6numu3PiTwrZ3p0TxDaa34WtY2Uw3M6xtGgOPlUqud3T+L5q8f8AHnxZ0zxhfwSWVvK1xFBsuJnyUJX+58vT/P8Avdb8aLzxR4t8H6R4fs4NMjs7V0d7m1l3u7Lu/h/4G3y//s1yJ8S+I9L8L/2EmjyTxgF7ie2scrs+9l329K8epJVE7CpzfM9TyzW/EMGsFILLT4LeTJd5Qh3Ozd2rL1HTr+W3E89wZUQKuxEx92t+DUdOk1B4pXjinnIUMp+UVteLtd0TwxbGzjktpZEAaS4QZ2H+7/dJrxKk5KajY3btdo4K0czpsmQoc8Jn5q7XwHokcGsRahcRukUYOwn/AIFXN6Vfwa9cSX4ePYemwY+Wur0rVpZrCYQCTyFOwM/G0UVeeGq3OdvT3jtF1DxDrjT3tpKJfs6f66a4w0S+i5rH0fX9d8Km8gsjHFPMm13MYkx8zfxGmeFdYkhhdIoGZ88Ocha6DxFqWjR2UccEEjahId0ku/5PptrmhUnBtW3MW7KyPP8A7F+7kt9/zod3z/xGtOCEKltbxnl3CHPLGszTrYzXn+kyPBEpLfLyzD+Go9R1iVNRSSzkVPJCpHtH3T6/WokpyvFESgrps6DxZ46v/CXiQaV4fuxFd7NruRlY89vrXQJ8En1Lwtc+KPEHjey03Tss3mJAz3Ez5Yfd/wCA++6vO7DQpJ75L/UA095LvwzjZvLfxfnXunw98F/DLUEsrfxa8zajIWVF+1Omcf3q+iwdCHslFq7CSSXLHc8m8N+DbzxbO9h4fRr9y/lItx8nmf4bq7nVvDb+AksNF1HQNM0vXTH9qdoyhlVMsF3MOn+1X1FYfD/wx8NbEXXgrTrrXZYYy/kwRb0Q/eyz7fl/Hmvk/XrbxD4z8ReJdd1KN7W5mndEg2GdwN3yIrDsob+GvR+rRiropUrq7KtnoNnq14dYvdTvre5ifYkNuivEqr/tbl+bFeu+Hvid4s8KeG7nT/Bfh6/14XW1RqdzYdC3C7n24PG3/vmnfCSb9/pGk6n4Q3QuXlSHUbdEe5+bOVZ16L8u7+8q16f4u+OmoeE/GUHh/ZDp48tPJjjjRkQ4X/4pV/76rSLfwLYtS0SPkjV/BPxOvNWu9Tv/AA9eokjmaeaaHy1dv4mXO35a55fE0tjL+9tInIO35/4q+y/idpmu+KNGtLjxLrF7p2jyuN0lug5/u7YgrN81fK3ifw1qvi3xDPpmhaRff2ZBOW+0vafO+Dty2FWvMrUlzHRaMo3W5gy6hf8AiS4E7xRQW8SbhFCMfKP/AEKr0d5ZyRobbLSxn52962Z/BsHgWTyru888RY+0K7iPZkbsK1QwaDpXjK/8/wAPQDRoYUbzLiW7M/2onb/sqo2/+Pbv4acLNWZg3d2ZgXmt367EiTYm/cQ3f8a39X0rV9S0HzNZu7O1traPakLTIj8/w7R3/wDHq4PxTc3PhzX/AOy7gbp3y0bj7rqtZeq+J7PTbJ/tqXFxcltsdvECcH19KmpR925c4pbHQ6PJpHh25V5bcThBtAx0X+7XY2NrBryl4hsQpv5rzHQr+G5tpZbuCaIgbkSbAatHw/45ifUHs45GV4x/AK5aUZNuLFTUbtmV4hl1GbVjaW9s877yg2c/dqvDpueHkMSnrtOKsajqiW2tSRRI6vK7bNg+Zv4q6TQ/AWp+LX8qAx2rjLP5hPAH/AappwkrmdRpNHL2lqgu4xE+4bl7fw5+avcvhdqEVo8Fvc6Y95ATumXeyK6ivIdLt7LR9VeCe4+0QROVM0B8xT/ut3r1rw74t0KyiFpaW/2+2lJeQzyF0fheONuF+Vflr04yjBXQXVlY2/ivpUHiW+sJ0ew0nRjtUabpxzNMO+5Qv+1/Ft3fLXZ6Bonh7wvo/wBmt/B9x/aMXzH94E2rj5d77uv+6teSaz4zvbvxJ9sthbW6RjbDDbx42Y7/ANa6nwT8WpPChuZ7i9R7xwrgrCp28/Luzux95vmrBOF25Mzm/Zq7PlrUr4O+zI3leE/2aq2GvRWMcpnt/PcH+L+GtzUtBdLIyW8f7iP/AFj4+Vf+Bf3q5S/8i2t3z80h9D8tfNxpyTtI0S1SYni/xDF4gSCOK2htRH1WBPm2/wC161N4V8WS6M64bdGO2M/L93FcqrP5nFSoohPdmB5rpqUoVoch1OaceU+ifBnxJjGE8xoh9P8Ax2s3x7BbPcCW2k/dyhm2fxJXiCa3cQEJFIUc9N1dbo3iKS+hSKf5h90sfvfVa4Y4acYeztocMaclL3di0ly9thEl2oPmGagk8UPC4yQ2PeszXPMhyPuqelZ2mwpeXWZZNo7Bq5o4ZRvE3ilCLOtm8U/2gm0x5VhtOz7v/AqvQ3xfGZAHA21k+VZWVmfIj/fn5vtH/wAStZVzcyyOCQ64O7NcH1SNOXuvc53HTyJ/FUbkxyRZ3g8mMZ3CuUub2RVEEEbjA5d+7fjXf6ZrEclj9n/dPg/e2DcrfxfNXW+G7DQ7+2kiv7K2nOd3zpn/AL59K9nD1fYrVHQppQseB2ct2bjeXkU52lHGK7HQrXULPFwiNsHzDdyprttb8FaBYzCewEyk/LskfftH+93rG+3nT96W8ux8bdriu2VeEo3aI521axVmzt/eDtuKtUHllwUB5qtcXMvztL/rDVW2vd9zGZCyxg7Sy/eX/aWvOb5XzU2TJWasWlU28u8Ha4PY4Vq1LTVDd5gnuD5H/ju6s+QRNGnlSBkzyx+9tq9pWj6de28ssspXA3A5+XNaLF1NmWny6s774bX8Oj20lsJB+8d33uPvKe3/AH1Wh4kuoIXjIKrHJ83Aryi21NNJkMUMjbM8t1revIpdStldrh1ONwwa1hiL6tXFa7uzuLLSdEv7ZDJq+wuOoTPzf+g4rgfF5l02Hy4LmK4Ak+fcMfLW/pUlnqGiiKXMF2Dt35wvFc9qPhm3knQyXLTvKdoh3fKtc6nGpPVWZdNa3ZpfDrUDfjkh5EdlKDs3+fmrS8Q6hGXnijlMUgTjcKm8N6LFFHstgsUnqny102qfCvUJ7cyDassfzBHT5x/wGvRc1T2BPlnex5Tp+tjTbSSeeTfLG+0L/H/vLVPUfFtxq7h7ZwwPVV/u1FJ4E1PU9YMZMc9uP9dGEPK/7vzV674V+DHh+/0x7iQyWd+ibU8qfYhXb/d6V0zqw9ndLU65e6uY8ns9Q1DeEMkkT/d3oc11qeOdT0y0jj+0SToP7x711Wt+BtK0/TZDBmKSJeBkHd/wKuLkh09YTFcOVc9B/DXHhavNKyOPm97YqX3jGz8Q2yRSW6pe5bO185rKsrZLic20ibYz/G561XvtGj0i8juLR4ZV+8B6e3tT/EOr/bViazga3xhfm/uj/arurUYzWpk4xczM1iGTQ9YeAfMg6MD29a1/DmvGxvI5C+3leeuPeqFzD/asz3E/39gUlh97FY000cMxjGWcdCTxXhVacXoglZL3T2LXviJZR2SRRTq7kctjG5a5WDx5cxIyRShUJ+6UG6uNsrK41GTzARsjK43dq2k8KjYfMuQ28fwj7tc6oyasrkPktZrU0h4ouLibzHl3EfxZqbVfEqXMSPdO746Mtc3Noj2GEhJaAfMXBqvPZT3aiRCXRRu2rSjh3F3kTF23NV9V+3REQZWI/wB7mqf2OPzQf4yfvE1nJq0lnbGAHaD823HzVsaJpd1rFhLdhzLFG7bdgxjjNdd4tWBQ1uti7pEaJclNkcr4+86Z+WrmrLDpbxXFu6I49OxrAi1mOzfJcJJG+0hjVPVdVe5YjfuB+Yc/LXfTwylbsdapJrUv3Xj7VJ7mS2knSWM9EUYanx3k8SPndED2biuLtR5FyDI+0g/ekrqrzWBqdnEbgr5oCqdvCttrrr4aEYJx3CrFKOiKlxeyeb87o2Paqj+ZdOP3fU9qd5L30wgjTc56HH3a6TTtDNra/wCkB4pV/gdMNx96uFQsryOSUtLMwZtIuJlBjysnY9a1fDV7d6dqSefGHQfKd9XZtSjEYMSBQPSs27lKzeZgujen8NRzL4SoTVrM7TWSNX04xF1ZCC22uT0qILBJDP8AIYXZT9K2fBSf2jevbS38aRSD93533c/3fb+Gti88K2lhqTy3Ee6X7pVXIrT+GtDovG1jC0t0eTzMlki+UZ53VsvJLNFhEfZ6/wB2s6WIRXkkdum1MbkrqL7UreDQ0t7barx5aRwPv/N96uZRc2c8rN2Rk3OgT26RyyEsh/5ZUyb7FbzmcQC1kkKqSp6/4tTdO8QvdOUnfdn5c/1Wt3SLO21WWSK7lVEA4cjNNU7uzJjG3xHJXOkW9xqdpFebYLC53KbmM4ZGyu3cv/AqxviF4OPge+TZerf2kiKUeP7y/wC9W94h0cSP5EEm+IPuPOcr6Vb1Xwtbax4SO25L3sIZfKkf5sN/dqlThF2nubwlHR3POLDxL5OmXFs4LeYOGz77q5uCdIrop5u1yd25q7bRPhk7OZdRvCycLsx83+9XWWfgvQLPEYiiPmfK7ug5H92t6c6dJ8wnJJ3OfuPh3rttoKa2LMT2J/jSQVz9xbIXkt7u3ktTHhiZQwVv92vcpruC10G9tIrjzIGTiJ/uv7Vz2veFdK8Q2+nOl21nO/yyNgHY2373/sv/AAGvQji4yVnsb03zLQ8o0uaXwvqMd5aSM1uH3SRr/FXX3ep3EoeZbR3SU9VHymoE8J3KXnkSxh7dBtEifxGuk03RrzTliiju12A8Pj5UrCeKpxfu6ltWZwfiFbKW1iuwhtbw/I6MMZWuf0bUr2zvENvuVxJ+7dDsZG/DpXp/jDwNevq7xzBXcp5oKfdJ/wBnFS+G9AfRICYII/tIPAlRTj6VcsdCZnKoorUxdNS/trkXt1L5skybSX+81bMWqSPEd8AYj+JPvVdi8JC8Z5dQlfy3+YqB/F/Sr8HhvS9hjt5yrAbtrv8A+zV51Sq5yvuefKo27sxJPFwtLd45Yjkd1HWodN1CDVsyhJVGWwsg6VW1q3topjFHcL+8+UPvB2n/AGW+7V2/1G30OwLxbZ2AOIc/MKTl7T3eXU25lypJal+JY4f3s2WiTqoqpf3Uflkh9kEny9c1Rm8R2154auXEhivCOIcfru7ba4G58QzxwyW/Esb9N5+5/wDZV1UcE5KzCnBybR1NzeOkwDyKffNUHv7iKLLxjr93HzMtc+mph4R5v+sQfxH5qm0GSTWdetLeLLb32Zz93P8AFXZSwThPmZ0QpOL1PpD4P6raeDdPe41DTo71LkcPKgLxL/s9v71QfEr4qQa9iys4zFYRkvCCMKjf71cR4v12Xwn4YlcguJd0SRdWWvN7DXz9qBlEriYbgsQL/NXqyguVtLU7ZRutUd9prDUnHlzhyr/OyjC/7temCJ5vA2rxCOOeEW6s6tt3Daeq/wDj1ef6PFb6iiFBcWeCrHjDVpePNNFlaJc6PcXKwTJukiJz/vfLXBRglOzMaScXqcdo2g6Nrel3tzPqLWt5b/ctiflf221HoPgrUNdv5ILK1lvZR82yIZxWF4VtdU8Rambayt98pkZd/RSv+zXrnw3uL/wf4lnstUP2W5EO6N2Hfd93/wAervjRirtFTgpux5vr2h6rol+9re2k2lyL/BOMK/8AutXKXF3JazMJZec/NzndX16/iC3+JnjT/hHL20ttRQQ73OF3bf7u7/ZrxL48/CG48B3MF/pZjvNDlZlDsfnhPXa3/j1cnsrysZ/VeV3PPrW2le/to4k3eZ1/2fl3Zr3rwB8LHsLb+0dK8YfZ78pv+xzQqIph/Eq5+7urwaKNrNLO8Sfc6nkZ/h6YavW/Ki1jwjBeRXlzZ3dmWYmF22un3sf+hV6CtCNjopU9bM6jxB4Ssp4Rq9w0drPHE7zW1xx5jr2Ufxbq8F8IiTXb3WLO3eJ5IZv9TNt3bc/LtavU7maee0jlkuUZJgUIV8uBjFeaaF4KstH1O/1GC7mSVnKyI/8Avdf96k+VQKrwUEV7hYNF1efTy8aXkR/eWwK7kyN3zf8AfVW9Y8Q20yLbQP8AO6cofvD/AGqpnRLabWjezX5e4usKZXGW4GF/8d20kumRQ3BDyBZB/Ee61z6dDzWktUZ9hqE8Nwba8k82An926j5hU1zrEdtKYB1xxuPzNWv/AGIJrCOXO5Efcf71cN4ncXVx5kR8qWI7Sw/9BrmmlV0kZx1ep01nN8pcgZYVN51uz7N43n+GsrR4p5oYtmHOeVz/AOPUupW32W4DkhSOlePOjaVjNySdjuNCt7C9QwXr7MjaHQZx/vVxniXQ9T+1ZgkX7Nnb/vf8Bp+k63LC8aeQ8qB/nZCu761u6tfyItoZQFjkfitqKdOdzWk1fQ4eTwV4hktTcxaXc3KRv8rw45/wqtqviGe6uYLeeOXTrkRLEYJk2S8cV6xbeJTpjoY5lQOPu/8AoVYfxOv7LWIdOlliinljJw4QbueK7I4iNepyyiauab1RwKi5R7fy59kMY+5n7/8AvV7/APDnW3FnaIx2P3JevBMAL1CuDWxpXiSSykSPzJHQfxdKxxlB1ElEyd3LVnafESwNj44v4oImeBzuDRHIT/ZrlprREkd5CE4/WtnwlrV2sz38Uga7jmbAdcq38K/+O07xJpt3Cgu7+OOBJ9zjyvu/7y15sV7OSiwqKLdkZmlwx3N5ECdsWdpq4kZ1OS5s5R+/jJZCvy7VFYyT72BjOwflmtmzvv7CmS8Bjf5Nr9/lrpV5bIx5W1ZFuHShaoEwFJqpMkYnA534/wAlapN4vl8TeI7KW3gkSziO3J7K3f3rptY8LT26T6ukq+XGm2SGQ9Ae61o6ck0mS6bVuY5+e4jk2bM+YOuT1rn9Z1REiKZRJM8Ln71SXNwTNwhwT61cbQb23+zXF5brFb3A/dv99Wrop0Fe8hpJE2sa3p+vaIlwlpHZa5GPKmeEgLMn8Ib/AD/4705XRra9F2ZbeMyzudxxwq1pawBbahJHGg2YX7opllr0Wgw3BniMokTbuH3l967IU5RuonZCTtyo7DxBeQWemWX2ZB9p8vMm/wCXL7q1bKbSvEugafbSXe/XIyySJj5gP4W9q8w0nxD55f7SgeB34387RX0F4N+G+iaxppu7K52a+sCuYpuN47qv+7Vyj7Je8ElZ2ZwfjDTdO0dLYWUUyS/8tHJU7x6bQtZbzC5toEP+sXd83rXU+JNDudM10f2rGzWhCrhPvpWBqelQWjvLbyn7Ox4RzllrxK11JSiZygl7yKOlWw01rgpaRo8vp91m/vVoeN9NMEelz2k48qaP51z/ABr96qcClx0PToat3tidS0rynL+ZGd8e1+m3+7XVHFzirTGqri7NHMWNnPfJd4kDCD5irfeNXdBuEbVTBcAYCbWb+IVPa+F/El4jyW2jXOJOkyj5GP4dKz9P0u8tLyeXVLS5s7vH/LaNhv8A91u9a0a0efcfPeR3vgq/+2a8bK3+RI3VN+OjHms/4l67J8Z/iXp8dohn0bRIViEhQokr7v8A2Zv/AB2sKz8QSaJpd/LbxlbuSNwnPRq39E1C38P+C9IsreQPf3ANzfzMfmy3KJ/wEV9A5e7oejBW1Zq+NPG502z0ywMSRaqBtdk+6ijhVatnwTrNzqtjBeamgcDKzSqg24Tru9eK871yW31DNzeEO4+Z29a9Cezk0j4VajI+63ddN3uvvIV+7/wHb/3zXOtXc1vd3Os0HxPqt/bjWzsntog8qJjG1ELf0X+GqPhtJNev5NdMD/21DcbnnB+VM/3fU4Zh/wDtVk6JNHbfDy0c383mTQRI9uyY8tmHzD/P+zW98KLxdS1K4Erm10+KaKIzr+bN+VROVk7m1jufjP4ctNQsPDD6hcQpq9naJLsnwUfczbUbP8LL/DXHeJ9QsNeuPC9za2cf2eLct/p0OArL8vH+78tVPi9fwePPiDLe6nsisLU+TbvG7fvAPlXdj+Hav/j1QeFH07UD4kuo7g50eGFoLcH5ZN5ZT9f4K8yporrVmDetjd8eHQ9b8OlNO06PTbu1PnW8yN82RWz4S8XS6z4L/tiS7jinZAJLNB8rkfe4/wBr+H/7GvM9Y1H7T5eoS5S3i+d4V44/xrb0zSpYfCsGoWZk+wSl2judnylctx7d/lrlpSlKDch6ygzu7DxabWa8ltmZbaVM+S3Dxybf4q4i48W3F1ePEx2vn7u/otZVpevFrQnnkLGYhJHX721flrA1X7XbatcSxxSLLH8wTHyyD0WsK0adSDfU8+o1a6R1DwS6rf5jjO9QN7sPlVf/AIquj8Ia7pXhvxzpcdy4WKGTdcFhhRuVh/47url7HxZINLjRLRYJCOc/e/4FVSKGK6lkcuMz7shvvLmvNp6Wic0ueezOk1/x1pk3inVLibe7TXDtHM2dpRW2p/tDgLUdnrNhcSvcFwoYLsf+7XPQ+DDqsTzy/IinyvML53KKddWdlZ2wt0LvsG0q5zWFe3NeGgldM6zRfE50/XB9mkMEhH+sQ9fZv++q0LS/jmhkggjxsbatef8AyJYbIH8qQd19P4a2PBmvwabNIl+fNOzh243NXnuTbszR1dLM6hEKT5Pauxs9VTUNGt9MnPkRRB/IkUfMrtuKt+bVx6XaXNsLiNPkbpuq9Zq+p6TcRiUoYfmjYfeHPVaqNXkfKYRWrZ0eiTf21bR6PrYEssSMqNJzvIWvHNY+Jlti98NSExeXM8U0iHep2P8ALu7j7ua9FtdWkeeOR4z5qfKH/vV5V/wz14h8ReLLu9ijt7CO5kd3knnZNuX3fMu3n71ejhKdGtJqe5tf2cXIu6g2gLpdp5EiXl+vzmZAw2N+NU9VtjpXhuw1WUo1peSGKN0OfnG373+f4WrrNN/ZQRdQij1HxvE6N1hhjYLn/vr7tdBefsXz30KCy8YXGowKWcW4AGwn+P71eioU4OzMYpTd5bHl+jte3M2EPH8CZq1Lfajpd6LaSU/vTt8sfw/71ehR/DbUPBmmjQ9RMM15aTl475o8eYPl27mrzfUtZTR765nnQPqm/bbxKcMSX67u3rurzakk5NR1RlOg4u6OlkmkXgdl20mo+K30Xwl4huJZJorSOyMSbX25ct8q+/r/AMBqSC0e8eKed9gHzHtlq4z4+JiXRdEtnLwTlLi6aHn5K3y33ay5kd2Em7jfgbpb2kDajBOuTcQ3vnT/AHnIZmVN33vm+b/er0D4w2stnqur6s2n3enJPIWt0xlnB78f8Cqyfh1H4N0OK/sLmK6TV9jWEmflihG0qf8AfrmfEvifV0v5ItV1Rr9l+Qd1T2b1NetWXtKtzarL39TW8H+CdL8beCbvVbLUZLPW7KDdPYzP+6d/u7v72Grz6Hwy9n8RtI123uxpDWqBJ3c4fd8wbb/DnDba2PDl/fXPiGSC1iK200aok3TzT/hurc8c/DyWbw9PBq42yXcZ2Sw/ejdW+U16VGMY2ubwgpK6PRfBPjr/AIRuxcafBG1zJI7veErubP3v4c1oTfE7UFs5EKQ6ilw+6e2kA2zD+IbtvFeK/Aa8svGNtpmkX939nEM32Sa4U/K/9wr/AL3y/wDAq9P+JXwsb4b2hudM1u7+zxHdDcyyK0sZ/uP2/wDHa8+pQfPoioU7O6M7VrxL1LnVLO2uUsIzuMBRi9s4+8h/3cf8CWuG8U+I9P8AE+tpqAieyt5o0iAfhvlGPl9a9K+A3j2zbxhHc6xZxsiv5OqWzp+5OV+SdP8Ae6Yr6L03wb4H+KUms6FZR2sqb/O064ZB5sEmOV5X+E/7P3WrndF0nc0qVNLH5w+HrpG+JcvhfxBHG+UkWOdAUaVsMU2/5/2azYfGN4/l2F2nm3FtIyovlkZION26vsL4nfs92Gtrb65LZi31zQp/s9wYeP8AZXdj+H/P8VfM/wATtHl0DWLDU7u3Cu12POmThc+u3/ar28NilUSg90c6fMdz8RtT83QtOM8BW5t9OjWaKT/cWr/jfTbfWdL0/wCzhHtraCC3cj+IOm/cv/Aty1zPjy5uNS8U2Fug8+3u7MZkHG0Yyp/76anXPiqLwv4nt9Kv0MVnf6SmVbd8sySPtZfTcqrW1eEpU2obnQ46WRiTB4vEltoekaNKrzj9xg5Uj+Jtxb/vqsfVZJIrTWPtg8rWYJvs8d2I8Ydd26N//Httet6Zptvrr2F3aOIJIwtxa3Kfebv/AN81478WLSe/8T6hZebsLT77tP4mkYN/D6fMteNgcRKVR05bnBHSfKzk5/DRs7aO41RJ/KuHVRNIPlBP3fm7VY1dtU8H3f2Q4SUH5HQ712/wmrni7xfc3PhKy8JzoXtowqhmHzuqsrKGb/Z+WpoydfvjeXNvJqlyY0QxodijA25r6RXS1OqLseqeFviLpXjD4e3uleINOj1ExSCUxbPm2bfmdNvzD/P3qz9Ivn8JW2q6Jd/8TTwleARR3ZfLKn3l3r/eUf8AAvlrzS0STSdcMcf7q5iJ3qPvfStjxDpWoz2qz28klu/Er2wAJ/2vl+7Rpe6Ohu6M74UeNtP8Ky+O/C2qTm80i+3wwS5ynG4Kf73zfL/3zTPCd4k/grULQfLPp0/lQOeGkRvu/wDfNYXinw+V1J7u0ESCZEZ/rtp3hNJBcajpxdmcRpMjY+bdn5h+VatKSMJO6sN8T2Dzvp95HO8RtptxcH+Fu1dro8N5relXFomVkEP2gO3dU/u+v3q4bxBObS+n0vU0lhgm2NBdhsKVI3Kyt/e3V1PiDxbceHrTw1qFokcsthdBJnQNskRh8wb/AD/CtZ2urMOljl2vIH8PXenIY0jkn35z/Fub/wCKb/vqtPS/CMut6bEluVi43eYT/dqn8U9Gt9K1G31jThu0PX911boPuxP/ABp+e6qeh3U62AiSSSIydChxxT0pxuzJtLc9I+FGmvpuj+KNLvzHdWGqW8mxH7lV+9XKSWElx4Rk0q4vZZbTI/0Zj93H3T/vV1Og65aaT4dtdPkj82WJ3xJv+ZYz95ffnd/31XF+ItXRnlS3jdAT95a89zc3eJMpXS5S94YvojpdxpDz/ZbglGhlV8KHXdxt/wC+a6n4g+H4te8BweK7WBrPxhpbo081mdjXMSlRv2/7vNcdcanp0+jp/wASuJdTiTAukGw/7O5u9eieE/F6a1oKR3e2W5it9gUcb124/wDrV18zauzaL5lZnDeAbnSrxNYluJf+JjFGigPxn5ssy+tdEmrz6rqRs57lEtvILEu+F+UVw1zp9lbaCdbsLyWLV7S/a1msWK/NGN25mXrlf71GpLLdQhgfKBA/eg/pWM1d3JkrbE2o6nFZw/2hb7GlCvEm/lea8y06KMXSDYODuCe1dTqWkyrpoD/LHv4QHLZ/vVgQ2DpeGUxlQiff/hrspWSMzZ1DVUUp5duqbe6j7/vVG71m5uHjDk+UB91OGpEi8/eZR+7/AL1LZ23nTRRZC7/uVpe4rl3UdMnttKjvBPtuZH/doec+9TQ6vd3cMSHKj+5n5RTtfjkt5BbCT/VDkLyrVmafcJKpILLJ2DGs5q5MpWdjvJ5Lz+xI7N5n+zxDd5Gfvt/tVkJqEz3cSEbIh8+z3q7omqCWB5bkhvs8fKN/FXT6XYReIbOOWW3EKSIdk4Hy/wCzXm19I2ZlP4TIttVdbyOVeZM8j/ZrqdH1y/3me2l5jDKbdv8AlqP6VxiRz2twCU3ZboOK2LG4k0uQXAc7CNxAPzCvEcpdNjmaaVz6G8Gazo/iqDwvHcPPBJZGfzCE++HRgu3/AHf4a3fhpFL8SfiRqN/eQNB/ZVvHFptrP/EScKf97ateJ6FObFku7c4jlCy4T7oY/NkV6/4G1m41bFza36xXsm1g5OMY/iVv9n5q82vFqL5d2arVXZ7H4abT7Px1ZRXts39n6IXl1FFTfvlwyom0fnUPxV0TQ9b8PavHbeVYT/bk1K0eXKbkVW+VVHRvmx/wKuH8JeM9T1XUtUnuJN6XF0Ve6jP38KoYt/3z/wCO1vz6amug2mpobyKQ8AuyfL/vCvKlXrU0oWehqnFuyPOfEPhWLUdXuLrQ/NbRr6FJYbV9ztC/Rl3H3/hrzXx1qafDrEE7xSuEybZNp8t23Ku5f73y16f4n1b/AIQrUI/B3g+eRtVvhucLJvSyH8bqz/dZvl/3a4S8+HKL8H/iBfzwS3mrx31t5lzMcvJCJUPye3/xNfQYDnppVKnU3ULK54rcaj/aWvR31+ZWluZD50mzLKrfX/PzV77+w2JZvj9penJIiIIZZbdpEzh9j7f++flryLxh4YubzWkudMQz28m19qj5UG3otejfs06gnwf8e6d4h1kpFKBN5g8xS/O3aq/N6fLX1ccQo0+ZIUlpY/RXxB4btPiDb6dqviZ/td1o/wBokitrdQjwsNu52AbdjKf5zV/9oHxfYeBvCnhLVplWGyj8QWcrIu1fkAdz7fw18br8ePGHjPxnexeExIsRnKzNe7UT5z8vX/gVW/HOr6pefED4d2/jTxJJrdu88z3VrN/x7qEHy7B3/wCBf3a0p4ui0ry1MFJRdnuN/aG+J0vxZ+Jtpe+ENMub2NI0i+1JGQhQM27nuvrXBfGr4x+KfG2maf4fv9VaWGF9kdnbxiMf3fuj+7Wn4zvI/DGiW72SeRZxX1z9leN8bod+1Pl7bh/7NXDfDe9svF3xL060KMmnvfol3ct/d+9tX/ZopVPfdTZFqNrzP0L/AGQfg1B8LfhjYXUybtZ1eJLm4cj7iNyiD8ME176DXAaJ8QvDgkCpqSWsUESWyWcvG3Hf+Q/CrniDx5FpniBdNjUSG3jFxd4b5wGOERB/E567fSuqNpK8TWLurnKftK3iaf4N0u6wGng1WGSL1G1XY/oK9N0bV7bXdNtr62JMM8ayqDwVDDPNeH+M9R0LVNa00+IHkvl1GXfZyj95HBDnbseIlfX7y8/U9dzRvifZWeiaZpOmxmXV7TZp4E/7uNQnyjzT1Hyj+716VV9Lsq66Hsn8Nfnp+3f8abbxb460rwNo8zzRafv+1i3bmaZyq+Vt7/dUf8CavUP2iP2j9V8EeC9U0kSXMPjLUpVgtbW2T5IY8/ejYfMWbp8395fl+9Xzx4f/AGej4K8NxePPEd7dXXjGO/trk26cw22ZFbbK+3l9u5vvf41K95NNA3b1PQPhL8AtFt/Dnhb+09WfR/F39sv9rDv8lmiBnC7em9tq7WH96vpTw34c0zwV8QtR8QW/i+yTQb2JmuIJ7zdI77f7x9Dz13V83/EPWNU8L2en6vbma4uvtplS5uY/Le6JdNnlLt5X733V+7Wb488f6Mv2fWNUi/4nE4kur+0nh8trUp9yNVK/L/vf99U1NN2bIjHXUwv2jvjhN8avE2leBrCYx6fZTSXd1MpJDbd5Vuem5f8APzV3mq+O9d+Fvwp8HWVle211PrOmsskfl7ZoANr/AH93+191lr5W+FnhW51TQ7vxe/2p5b69e1cEAQvC+0MWY9lPP3vl21743hfULiS3u9Vle4+zJ5UCbG8pE/2fX/erDEYuNPfYG/esjK/aH8ea74/h0DVbzS4bN7aS3im2Z81kG5kbaecfvWavpH9iTxBqdz4U1CHVVZIrmU3Nh5nDSIPlfH/jtfNnxj8Q2z+GIrmSBJb24mSGGfGNpjChdv8AwGvWJvEPiDwBpHgrT7VClpBaRwpNsKMjuvzfOPf5dtccMwhJq+xjUeqZ9i6LrlpqsVz9jkjljgfaGRsg571o2dqlnCEQHHU7jk5r5b+AnjPWLjxJrxurSeCxgcLNCgaTM30VejL7V7tpfxX8O6xfx29vfqFbK7pfk+f+6c16kJKorxNITUlc0PEur6LpPmyXtzFZzywtCJnGPk78+1fKv7SHiiDxH4w8O29pbu0GoXYmjlDbvOUBY/lHZT/49/3zXtGheXr/AIb1rw34svY0uLozm1mm+R9i7hvG7+7tz9K+ZtB1i58SeK/D/wBvEcEXhpLphf5xvUfMpbP8Ksq/+PUNWL+LY9+s/iPB8EPhTFqutXEk1ta2+yKzOAwmLfKi+tfNfhn4Xar8YNc1DXPiLHNa3PiS6abTrJZNnkoEZ3dk7cbVXd/3z/ef4b8SXX7Xvxu0HQ5biNPCPh9xdXRRdqXLg52gHqW27f8Avpvu/LXcfta3jeAPHVx4mF4ttp0doloEEmHLkNuUD0xtH/AqaS1JV1ocp+0tq2h6Nr2kaWJ4YNG0HTo8TZz5jbV2BMf3Rt+7/e/2a87074d+LPjrbaR4k8Qt/YPw3t7iOGGBziWWHOGdV28/5+9trzDTY7v4peM4td1kP/Y0cytDakfLMin/ANBr2j47/G+P/hFRpVs8dnp9jza28fG4j7u7tWKmnPlRolYyv2p/idoPg+80rS/CFmiabawLaAK+xcLzlv8Ad/8AQt1Y37MHwcn+NPjSPxRrkESaZp4D2lpcjPnO24hm/wBn5a858KfDe9+Itzb+IPEHmtZSyD7LZuD/AKUV7t6J/wChV9H+EbzVPBNlq9s4kiu43RrcA4VBjDKy1E8RTg7XB66I9QvfFkttpT6RqYi0uzjna3nijCoqJu/e7f8Ae+7XkuiaCnir4inTIrgNZfbXzIOP3TszJt/D/wBlrfj8vxhp9tHqvl5d45ZNn8DZ+bb/AOg/8Cr6auvhv4fs/iFFqcNlBY6j5MckYV9u1MbPu/dz8v8ADRSqKsmzn5/so+fvD/gDxXoniCTzdEur2C0eZY7myGVmVCyN8p2n/vn+Ja7j456va/Db9mm8vbdxpGvanseO1YbHZi/I2/7IbP5V7vD4j0jwPoc0l7f+RYK8kqyzDhVzuYfL06nFfHFxoV5+2D+0LezRGc+BdNli8wyEhRGuMqvu5Vq2tG+mguTlTPEvhboM9rZyeJ7+0me4m3RWUssOfvH5n/4F8y17Prfg+2057CDU9Y1XRrt4Ult4poP3Tq3zNs+7n738LV9nWXhrw9p9zFokWj6etpaW6JFmBSUGMKDnr0rg/jVovhvWtL1a88TQ/b30G0eOyVFcRpNKvBJ6b+E715+KwUasHy7mLg3rc+N4LXU7W212Kci6+yX2yCYIN80LfNn0+Ubf/Hv7tVtPvrbxhNpmn6rFJeWWn3ysYVHzONy/Iq/+y10mmalcaPposJLuK4sxIvn4I3787crnmuTufLm1LXW0yLbaG7kW1WTcGYbvl3V8QoSo1EzVR5kc7+0V4H07xPrmoQeFNGlt7uNP9Ohc/cA5Xdj/AGf4V+7trj/B+haxp0dnq/2mK1sLom0E6FtufvYbHJ+7/wCO19L6Trb2d/oF5qP2S1vdHsZUmuyd/wBucqvyy/8AfLfxfeavnX4u+MZ9fv30m3kW3DXv2iO2g4SF/wCH6V9Fh6k7/u9jaDMb4vQ3t/4wuPtd7HdSR28UImhOPuj+9/e27f8AvquLtr/SNIsLySXe9wsZWNlP3Hx1Vas6pqd5KA95IXn37fWsLV4IH05be3k2Xskm1w33Qv8AEa9e/NubyjFK6Kv9qyHw7eXMqbII8MU/iLFsf+zVT8GWGoS69Z2dlBJOJ3G+Nv4Pdm/3aueIkOnxW9nFcK9u4V5MJ97H3VroPCUs2hXgvCmx9nHfctE24waRF9LG18Q/DCeG9PtLkXMLahbXHzxxk/OjLht1cR4v1o3sNlFnzYLU/uUJ+VPl+ZlrY+K+tahcWNtpctt5Dylbp585aZVZuPYdttcpEkN5pllc3AaKSJD5iv8Adzu+X/2Wpwr5Y3luDsjLs55L+b7K6STxh97ovfvtr1/wvaX+salZeI5wLfbItvGIk8to/KVWV9v95vlO7/Zryvwxqdx4d1hL2NFYiZcJ13r/AHa+gIL+cvOJYlt5EG5wxX5TXNjazUbROGvNrYsXKXF/rdzql3qE093c/NJu7t/eaoLjUIIZB57xuwP+skPzVk3evlnCD5EI52d/96swW0F/kyxCUE7t5OcV821LWUjj9q2rnU3MtvqwILq5I2jYf/Za4Z/DYhv7gzxm3Iyg3D7v+1XTww21jh/tO2QfMDTdd1J5dJlljjE7xDgL945/vUqdSSegKo5K5yMXw/MdyJZL2OcAbhx8v/AqwH8Lajf3k8dvZ7vLbaf7jg/xK3/stdbDdGKAHOxz2zVpNSgsVSUXkdrKTx3r0YYiXY0dRpXPJ9W0zU/DGt3Ftf6fPFtAZDsypX1VqbcuHsHkSUpIvzJ7/wCzXs19rGjajm41m4WWLHLqSXQf7Pyt/wB815TPpuj6hqty2jGT7Gw3OJB91d3y7f8AervpVFNNyNISUlqc/BcnySHbcc+vy10nhi3tnspJJEX7RE/Qd62LLwJpW9HuQWi4br/3zXV2um+G7K2aU2weBUOWC53NTdeMNh+1S0OIv/E76bNFc2Uv2eWJ93CfKrem2ukh+K895YJI8UM9zv3PvQBT/u4qHUNBi1WzJgaCe2fbsDjDiodN8FpZytmTcD8wRPu9K5q1WNRX6mFWpGXQ6vw5r1pfpd3N5p0MVwxVf3P935v4quvDZXZA+VB97k5rm9K0n7MxSWTeCOT61pDRoEGYAYs/N8vNebKk5SuY8yvoVNYthCw2A5PYVW0tLSO5uE1QpBHEeuflP/AqueLnv5Wsk0+PbiMbzsy3+9XKaz4e13xNqqRW6RRWw2tOZDjf/e/2q7aMFfVmnKnqdXN8TvCejwG3TS472BvkMkz5Z9392uHkvJ1e5ksDvRpN0cc5+VB/daus0r4baBaACezM6h/9bJ8+K6G28H6JNHPb21vF5f8AzymjUs/+f7tdCcIy90XPy7HB2FzcTQoHcKcchTlVNaKeZtPG71/2a6TUPC0A3nHkYHCxVk3thdrbCG1nRAOuUy9XzKWxXPzlBIBcscdYv++qqXr/AGRwJlLDHTOKnt71LEShxukKbd/92sySSLVPPjlk83ywG3NSqNyVkW1dWZf0+wk1WKQ2g83CM3L1j6hc7nEY7ffAP3a1NN1JIIY7K33xOS3zg4+WtO58K2VjFLLcS7JG+Yoo/irmjVUXZ7kOUYqy3OY0Sa4jlkdPkBP3WNaLa9rd3IBcJu29Sz7/APvmprKzjtAnlAKc/wAQz/31WzDcxAF02M/sKqU7u7MlVtoSJfyT6bB58RR43PT71Mjjee7wY94A3fPVjyt8OcnDfNj0rk/FWtan4beze2DXUdwHWRj/AAbdvytUQvUnZHVTk5OyOqSCOFw/CvndsUYrB8VXsv22W7kgjbEISPGPnPrUWneOYrq1jjJPmHcHwPl//armNcvz9pxHnyy+4K3Jq5UJRl7xcrxdpGlHpubCS9LjAPz1z9/qpjmjgiwu8cP/ALVWEjluLcxGR/IPzbBU1npUCXEXmYYKd3zDdXVBKGoc8LE2gTajotnLiTfAx3+XKfvP/s1a0tNQ1B57mKyZBFt8yUMvGfuq1Grme9e2gtiEjD7f9r/9depaHbp4V0SXTLm3FvcSnznm25aRsLtFYVqv3k+69UeSz2F2l2bhZXQ42/KfmrrNIuPt9hHFcxrOPvBWrQurUSTgyRhkJ7DFWLPSI2ffEdhHzBk4xUSquUNTCpNp2sdFZ+GI/wCyg8tssUmNuMYcLVvQfCFtZGSdIN8pz8so6D+9V22uzZ6VbJPcefJKm4zyn79U59U1DUX8q0kMsj7UO8/w14FZ1ZXXQmKu1zEeq6jJDdRjas8Z+U8/dq4l/JbaO0ht4llL/I6cMRWY1tJFMBIQzp8p+tGqXqW1tEJMsCdu1fWoox5UUlZ6ks+sXPjk6c84GYYdgP8AeXcxXd/31SRXlnpuoS28lw6QRJ85VP48fdrHttXOmzRxQof3j7Rs+8DWdqNzBqOpXtm/345P3yH35rsjBX1OlWtdnZaJ4wtb+8jjswJRvCug707W9atodTu8IssUMiqNp+9/u1h6U0GmwhxENo4C+lWtGuLaDLzxByXZ8HjNavlvdbFQ0ZXfUrrW9VuftEht7JAPLt0G1W/vbq7Pw9qulaBf213ZBJQoZniP3s4/irgrnVw9zdxEFfOTdGU7c9K1PD2iWmkaILeW4k3yEym4mO5vm7fSsnTje6GrRdzJs9Mn1C5v7t3EsuSxB+983P8A47XNeJ/tL+HbyzAHkRSJKQB/d/u/73/std3ps0Ol7xFJuQ5Xf61m6pp0V5YymIBMDc7MetdCk0Ep8ysa+mLPd+G7K0swWkWPcUiGF2nv+VcXf6fJH4jhjCb3+/8AKf4q6nRNYuYbK3jTyvs+NrkR/M6/xfNXOa7cPY6zb3sTyeUJgwdPvcN8tTGV6lybpaHRtNcrceY4MCYCo2fmz/FWvdW13HbafeW4WeyuXaKZ/wCOFwP/AGalvJgzoJQPMPzgVuXVxpD+FEs7OUtqEkiyyOeFTH8P+f71KpT9oWot+6zOfUZ9H0nUbeNxLBMP3iN3K/Mtc/Z6NH4gW28+TdPJDzKqZwf9mp72yv7CYR3EcjQT9HIwuKr3njXR/CVoLi2nMD27shOCFl/3f4q0puVO0UXaSdkaVtaS6JDDHHIr20ScODhx/vLt21taxbHxFa2WowOqwQRNvdzsy341xmn63/wsjxFLHp0EsVsqB5t+A3T5/l7ba6Hxze2lzFbW1pH5Flb/ACoin7x27a7Jt01eW49Y/EcmniErFJJeo/3iqK5x/u1Ysk8vSfPe5+0XMknmvCwx5S/wqtJ9hs7+2EU8gTg43jq1MsPB3229RHuzBEPm3g9awp4iDb0sJJSexv6N9nm827e3jSUxt8v8K/3ak8H6tFpcEclzuVJkK7k+8w3NtqXV9Bk0PRZzbwSyxKNg4zn/AIFXM+EdOub/AE3fPcSPktg47bqpVue9mJRad0e2f8Lh1eHwdqOgJcB9Pu4RCEuYwWRNuNqN1Ab8fu/Ltrymwsry+mkks3hR4zzvKhCu37vNdBeeDrj+zxPZyR6kcL5kUM3zj/gJrPjvLC202WM2xglTaxPO9f7y7acsRUirRNry3ZyWtazOLyPTzt+T5tn4/M1e0eBYNI+Gc2mahe6Zp2rC4dLhLmYZeJflbZ/7N/8AFV4+llb397JOhD7vl3/7NdTfXF3FolsHLTxxPyy/dxWLrrRy3OdWveSPTvHviLS/G3ivWJ7bVbZrOUB4TbBI8Ls+Ube+1v8Ax2vIfDXjOXw9/a0Z0f8AtTzZtluJJmRlYfxbvm4/nV2Pfc2wit/LhjccNnH/AI9TE8KpobyyXt6Lh0xiNW+Rf/Zqv6wnqkOe2hVs1vbaFBqkha7/AI933f8AdrbsNYso7O8MlzH9rwqxxFCGb+6u7bjFU5rq3nkt7Q4ZLkbkl6q3+7VDWNMi0po7e8trtY22uk2cL/eVv92kqk6kryIpvmepINXv9Jv47+KBGAO0vsG0bvvf8CrsvCmpaQmvW2rvLd2s8Tn/AI9Ycb0YMG6/L/8AtVxdzc6feWTRDUC2NrZmj+Vn9KcPEcWhaBJez3AnMQ2RwMPm3H7tdFOrKMlY6Fva5z/xX8YDxz8SdS1CSVf9F2WkZiGE2qPmqbw74kuNP1DS7m2laI2ufLkTsf71c2lq9/rtxOUVDPJv2IML83aut07StMS5WO8lnVPLP/Ht9/8A4D6f71exfmamxyik+ZnW6vdXnxLvpdV8S6vGmly3cMTzSDazqNqsqr937v8AFX0X4c8PSad4VvI9OtNLXStH1WFLfWI9m8o5RlVW/wBneoZv+A/w18/Wut6F4e0waVJpWpPBMdxs79GLCT5eeV/2V/8Asa2LDUb3wZYaXHOL7+xNTuvtH2ZC3kko21to9flxWlOvGU7PRnPeMpXZ+juu+I7HRYIrsXTXc1vGIHtLabBbPf8AD3rwnxl4U1VfEmoePLiwuLLSoVht1N3fNPcAllw6bv4dzLx/9lUeveIfAepJaeI9NuJpUjeFv7BcEW8v3Vb5fupxu+7/ABLWL8dPFFv4iv8AR/DHhfU5rPS74NcTW01xshRk3NtTO7nP8K8Z/TqqVEuprKVk7nuniTxQdcPh7ThIlrDq0O+7kdwmzH+yf9payfjF40g8E/AvxHJLJLDN9mktLR3Rh8zrsBB/4Ea8e+CegWvxT1F9S8T6rqdvbpH5Fj5j+Sk237+1yuG+7823/Zrmf2wdPudB0yx8J2Pi681f7dMsaaZctveOPOQ2/uMqq9uf0lTc43SEqjfvPY+ddK0rwnebLP7bJb6jK+79xks/y7mbd2/i9K9m+Gz6d4Vv4NO8OJYz390jxG816do4um7tu/z/AMCrnfid+z3B8EfC+n+JXj1jUb8/8fzzIPJtG2/Km7auWbdt+Vv4f9qsP4W6kniHUIJLiOKXyp0m8mXlHVWXhv8AeXNeXUoVJSszGU5OSUTb8SnUdP1i/s78WsksDlJ3sCTF8391j/vba4e98EeH4wZYry8s/MG5eUdQ397bt3V9DftOfD7Tvhx4F0+XQYtk3iR4/tKSsBHAV2yYj+XK7trDB9K+Y7nR7zxPqqSWUqWYjj2v8+1XwP4s/wAVcWJoSp7M2lKyszovCVnrFte2+naV5eqfaJhs+fy9xPC9a7r4n+GYND+zWGtRTJrkqFZ7eGYeUi+qsO3auY+CfhbXNb8VbEmhVbQ75rkOw2IDnK46n/7Ks7XPGGh+NPiveT6xJfvost28Un2U7X2ruX727+9WMaEnEiKslJm54R0bS0+zg39vcPG/CXIbcn+823j/AHq6D4kfDP7P4VvJdI1Ge1ju0jeZYJyYpHH8Lru5X722uU1Kz8MaP4l8Q3vhzWJrDRrUKtpZv++87KZcMz8j5uP+A1wugfFu7m1mDTJTdz2cw4dOVX/e/wA/NXVDDTgm0yuW251niL403/g+JtK0TXdUYmySG4+3bNyt/sqPz+9Xkvhqxm8YefYWk5eESbDNwWY9W3f99V6drfw20v4naxo8U95Jp12knlGSEKPOT+Dd/ut/47XNJqcfgzw7e6RaaZHZ6gHeEXkaffQ/xrn+Jq6Klabp2Tsyt1ZG1Hr9n4Gtf7C0SyS8vAf3zb/mLf3dw7/7NQabrfi3W9SnkeGay0+0P+lNLDglsbtnK7q810aG5hS5nb5nV90gz8yt96vXv+En1O08B2oubvzzdBeJXywGflBb/P3a+cxDcGtbnNKKT0ZCL6R7kOgRok+V8fe3VY0PSrO0udVuzKkVwYGdHkHzcL0X/erP0SH7BZXCSxNnG0OpXG7/AGq6bwZLLa38WoSiNvs+9SjpvR1ZGDBl78NWDrRim2xcySsjlbO0iubUX9zLK5k+bDn5fvVV1KKwfULIWcHlgFFmjQ/ebd8x/wDsa9M1C+8JxBr+40y5nBPMlmAnl+6p90/981zN7olpqt3LqdvveB3DBxw3+zuUVGGxjk3poF2lZHolhp+j6tpNlFpfhPS7/V7R1e7S9dUhvIVRuGUsuTnay/3a5XV/Dd54nsoPFEfg6w8K+HIkPlzWKDM24r8zuNuVXbt+6PvVmXk1tPDLI4uFjij3SYTerf3Q1dh8P/HNhbz6VZ6xbTXFlbT744ITvXr91UPyjd/7NX0tLEqtBRii5SXTQ8m17VtR1a8httDljY42unlsd4/vf7tdp4IWOHUn8vyINQhjZnIOFBx8xrrfjh4ltvF3lanBcrZOJFt7TT7e38vyYd3zFsr97Cr833flXbXlGqeEdPbTdUNvBqGravFMnkO0gCEbuSyf7u77v+z8tcWIovaRDSPWNJ1VNPtrm/1W/k1mOTbvd3wqN/DtYf8AoPNY+uw6ffpLbXkRuElTdGySeW/+yytXl+leKtVs/DGq6VFbxS+TP5qCcMGRv4lZf1WvYdH8M3tp4POo67Z/Z7mKBovJuE/iKt/49/6DXhVMN7OfNBmijd2ic6nhLRPEXhG0/s7UL+11ODafsd7uKM2edrheF+9W74b+HItku40nngkm2rIsCb1+tcdomrXDt5Yg27XZC6vt/wDHa9PtvEDeDNNn1NtQuJ7DKRTNsB2s/FKUq0pWUtCEnGRwvi7HgmdrZ9PtNStJQzC4ctMjf7LKejVydzr/AIa8WzQQah4Gi1KUBsDT4Mujf7o9v7tafi3wNK2q297Hr8/9l3ztLDcgB7d8/Ntde3otLDYW3gy8juJI7uKQoXju7BGO7/eYc/N81fQYefucr3N6jPO9c0a2t9angGn3drbxOPLh1DibG3+L+L+Kr3hbw/qd28kVnYO9rj/j4z8g/wB1u9dYUj8RX82qXaTNIDvmaeMiVsD+7t9sVJrHxSt7mwit4LuPSLeNNsICYVS3fn+KuHFVZwd0YqPcjg8Ax2TQyvqn9k3YdWPkxh1b+8rV3Ph6HSNH1SO4837fKA2VeIJvXawXcvfburnPB3jSC2uHNxJY64kibZIb2AP/AN8+jf7VX/Bnwou9a02PWfEF+LCMfJHcQHLnn7v92uV0alaF72HKm27pGprel+GPEEUkd/oFi8+NyTwx+XKn+1vHWsGw1KPw0z22naf5CbNhnCMUVeysxq34oNvpOqSWdhdiWM/LG5fLP/vVi69az3NhBJbndMpb7QoH3U2159HD1IVLTloEIq+uhnX/AMWtQtnTTpktNUsJt2I5oAX/AN5W6bVrl5bi7h1qO4gKOkR3eST8q/8AAq7XwFp/hnVdYitNQuIYr1kOHuSER/8AZVqu+LtN8D+CY7u706W5W8J2+W7s6Of909K9qlKVN2ghrS9jLv8AxINQ0NEmlLXok4Oc7V/iWufF28/33OfvbSas+Itb0y/+xXOhxxL5m1Z4s9P7zN71halFP9nJt2VZM8bzXpUvPc6IPuX5bme9sEtzHGo7seWX/gVYFtY3kkJC3EqDP8B+7WlpOoyRb0lRJZCn3f8AarovD+g6nYaTeeIY7+1tbawjFxJDeJlXJLbQuO+V213UpKLaTJnNQehx+hC8l8QxQO9zfweYN5towWQfxbfVsV7VbaBpHh7Qry9Gq37XZD4s9U00o0oI24Rgu3/vr/7KqfwQNzqXxCv/ABXf6VqqplvLOn2g2Z2MrF0K7cfxbv7y0ftEfGNPGmo6RcafPPa+SmyTzMDdy3G0M2N3y/8AfNb+yuuZI5KcJOXM9jx3UHuPFPiG4kjWVAdqlJD8sS7m2jdUd/ql/wCCtfitvKtrsvGWR0O5F/8Ar1ZZt1tPHayyJPN82/8Au1Y8H/C7XfFBuHt7efVntiqkCQbzn+7lt1Q4c3xGsp62MKZ9UvEN3Msa2hO11U/xf3azEQXUgSMbjzx616b49+Ft/wDDzRLaTVJLuzv7qTcNKukTds+b5g6N/D/u15jaWMltfmUyZRH44+9UqnFbDtpqdZYeKdK0rTYrT+x4/wC05Pm+1iYhiF/2e9Ymvtruu3kdzcaRJpOlSD9zckMiSf7uev8AvfNXUaV4ai8qTUdc0DV/s8abIblYGRDk/wB8r91v9n5qS/eXxZqdlZypNLp9qFt47cH5UQdtv+6v3v8AZrL2Uea6OWTtqiLwp8Mb/wARW32mxn09UjIVBd3vktK5b+7Xrfw68C+JNA8a29gYNPfWI/nFlNOrxP8AL8wb03LmvRp/hRoGl6JodzpvhzR9W0+GB31a8E+yWPaP95fr8vzf7teOeKvCus+HfEkniOK0urXSrm9V7S5jnZ1EWW2ozeuB/wChV6FKNnqzpg3o5ntXxe+IuuT+E5PANz4TtdDvJp1YXPkfIFRs5R9vO77u7b91mr0L4B+L5LDwCtjrsdhbmLdDaauYcvGP4RtCtxt+7XD/AA88Pal8dPDkdna65Ps06ZfJtpQdrysG+cv1AUA/LX0R4U8GQfD2z0vw8+gWN7I6F57tZcmQf7QKL+HptrtS6GsbubtscF+0n4GtfEvwI0yDSfsl/K08JR8jZKvzFvf6/SvkD4gfBnV7m50S9/4QODw1pmz7Pdaho5Dwz5K7X2fwbfm+997dX1V8QNF8eadqlxruk+FtKh8NWpd3t7i6Ux4K/M+3K7cCvAfDvx81vULHW9OnW1s7O+k3QwojFrb/AHf/AIqpk0nY2kly2ZJrnhXR/Dfg6W4Hl+IbTT0h8iNLofxHDh0Ktz93/gO7+7XkkK6JdeJ4573R4bDSbqdfOsrNztT/ANB//ab+Gtzwv8NNV1/xM9nrt29lcXh3RzySeWr/AHto/wC+v4a7e/8A2P8AxrbWF5Paa7pWpG2+eS1i3O+31XH/AKD97/eriqUU3qefUfYwrXRfA3g74nW9vba5df2SWEvnW37zyjht0bMeP6LXR/EK08H+KNKeXwnHa6drtqhZ7qa92faFUY/1Rbjd/s/dqpqn7JfjXwx4BuPFmr6hYLp8SeZJEiuZ8E7F428D7v8A31Vbwj8GdK8T6do8mnX83hmO5/dXV/cHzEdvm+6p/wCA/Nu/iqpq0LWNIStCzRwFt458SSeEZ9CtruW1tpT+8tvMyv3qrf2feon2uWWZY5XCF/4d5/l92u2+JHwePwuuSB4psNX0yR/knUr9oH/Ad3NO0jVb/wAS+DLjSl8R6fBp9im8i8QbuPmGxgu47dtebVrNx5WJttWZu+GPiufBfhS40z+zrLUf3HH2228z5v8AZ/8AHfvf3a8K8QLPqGw3d59lnkzL+5AKn5ulbLa8Ly1/eyF4j74Xb/erj9SvbC7uyltPcXCbtu6VNrZ/i24/hrFxVS2li1C61NTRdOjmMk7u7yDaqrjt/F/n/aroPJRTtjITHQLVDQbc6ZACfnRxt3ua1PJBDyCSNMfMd5xxXp4egoLmOinFJFW/3x8R+W8/1qvoaa3pN473lvd2fmD93c2abzhh976LVWfUN9/5iFVEf8fpXpSeMPHeh6JFFFLaRaQY9kOpCOMq64+VHzubH+9trmqVnKfKjGp7x7T8IpvC2u+JrSXxIxvLCKNEjury3QStL/EHUL92vMf2u/GcVt45vfB3heeC10KR4cpZooRXUZYce+2ue8Qprvw/k07S9Y1exv3lt/tEf9myZUIxZuu1a4rWPs1zqCXtq7NHlVfzny5OPmK/7P3f50/rSg9TBzcdLH0T8G/Edl460FNL8V3N/Jp+hASoiSL5Lna23c33vuq3y7q8r+OfjHxL8cPGlhb6ZZS/8I/ojvFZPcuplk3qu5t56/w1xt/4wk02F7PSYJIo5UXePMwrn+8cdV3bqw4Ybu9s3RLiVpN+8r5rBVb+lV9YVV3ehsm5K+x6r8G/COleIG1jT9U1fT9Lv7N3Q2+sWokUY3MwZS3B/wBqj4h+I7ObSRo9npWkqdiqL21hwzoD8rrn5vmK1534GtxYXstxcpFced8k6yJ98L91a7Tx4/g+2utK/wCEa0ySzuXtWW+Xz96Bs5U/X71c1SfK/ddzO1ndHCWmnwWF1BJAhinCHzJFfGW/3R/eqa4hn1dZWkPI+Z2FSXVylw4MY+4OdtVLe/e8vFtEeOCSY7RvPy1NKpUr1FfoWm+ayOn8E+B9R16VLLTp7ZZXG8PNxt/3V7t/srXrNx8Nn8KppdlrPhTTPEck8LXAuZYHtZUbc24PL839Nq7ao/8ACvZfC/hdL3UNCkZNgeHWNJu+j9PmB3L12/drotL8ZfFTxomnJp0EF6dNG/eYWeaZR90Njdk/3lX/AIE1e5G8ypT15WeUf8Ijd6np+vtpUen2sQu2b7HLcPugVm2JtO3kbm/8e/L1HQP2H9S034ZXmvasJP7ZUCYWin76+3zfKeen+zWh4C0nxZ8Rvivc3dxpcaG2kW4utMS3WNQEH+q2n5tzYP3v4vmr3nxt4w+InjnSrez0PwTc29lFco9wLpceaqMrKu1tp7c7a2UVaw1G+p+ed/oM8niSC0ks7i1SLMqPMGRZU6Ky5/4FXoV/p3iHQfD9lHqKBNAu5h5fKPvOMr/tfw/w17x+17q2ta5D4ZNz4fufD9o+Ypw0W9nz1+fbzt/u14t4q8Bafo/9n2l34su9RtINz4MePsp9V+8D97+H5q8nEw5HdGjjyu5x/jaZLwPcXDR3tokKpCHH3Dj+GpfDHgIX/gk3FveSJK8ayyQyJj5PXNVvGviDSGL+HtMMd7FvV3vJhsf5V/u/99U+HxPe/wDCK/2U960FgjqohhI5C/d3d/8A9mueKvAiVpbGPqUMcMwinkldIvlCbvu/8Brc0HwPpWoN9on1EWDj5dj7TsX/AHa53WLXTtH0Syk0+ae5uSd0nnOp5/2awxBqfiG1luPPNrZW7jzJY5k3N/dX1/75qXRujPl7Hr3hRfBmlXmqP4g0ex1uyjQrHcshSUvj5fm27hztX/gVeX69rthqFzd/Y7I2ERk4h5IjX+FFb6baY95d2VtH9nneU42gkb2/3q3dGurLUrMRyW/lXDFlLvt27v71cNSCiro0k9EkZ/gzWDody8iRM2d2cfeG7+7XQRl/EMUZkieIAM4ZxhqwxaXFn4gNm6Kz7/4T/B/er0gy201nmUMl3nsnyuP6V5lSrJvQiPvKxj6Dazpd29vB/wAfDOPLL9m/vV634r8deLPEuk6doeopaavoWm7JXhtivmuq8Y29wv8Ad+838uGs57eT7N5FsjTqNhkQ/M1Q6l4j/wCEa1MxW9vuuM8l+Fz6M1ddHEVkuXoQ4S26HZfE7W/AHjHS9Pi8IaBaafrcEgaeRI/suzaGLBlO3/Z+avJtW1nUUmjgt2d8f888H8ef4ayHTUfEGrXmr3aNEWk5lTlf9kf98qtdjoOoaHJo2pm9ilW/DhYXTjd/n/2WumdSUGrblKUYOyOf8N6o97rDiQ/vB8vmpkbT/D/wLdX6Gfs1rp1v4KE7pHBJFxvnO1lHfr+ea/PDTbuK11K5awwzrumOfk24+b/2WvV/+Fqap4n8M6Z4f0fXLu3uNQ/dXX2y7VEQYzjd1PC/dr28HUbVpmkVrfqfTvxf1J/iFJDpnhvWrG61K5uRDbwibciRjq7bc4yf4vfiqCH49aROkEGiaFqmmKeUtZIlhm9+qt/6DXBfDfQrfQ7q3vfAWpiDXrQsl2mqzgxSLt/h2I2d1c/8QP2pvGMOu21pexw+HrFUMxFsmRcfNtJ9fvCvTuk9GDV92eqP8VvitNfz2GsaaPB0RyiXj6ezwj6P8y/jXi0Xxi0vTPGmu6l4knn1TUNNgeCHULO45M3zLld7dfu7dvdm+Wuh+In7aln4z+H0WgabYLPq98oinaXO0AbctjaOv+TXz1eW1pdTmKSVftZkaV0X/bbcxrgr4n2L1Mpt3sj6E+APxC8IPfz+L/Gesag2su22KF3ORz8rhkI7fLiur+PP7Rmi+K7ew8M+HX1C/spZg1+0cLHeqlSqjPJ/vc+i18y+HdEuNK1qKzJs5o7wbY/t5xFu/hbeOn/fNdna+K0+DPjazTxBcWSSxjzQmnzNOxyPl/hXH/Av71Zyx/OrwiO85rljseweJfjh4S8N+F9Ps/Ddzqaap5yrLbO8hdF/iDKeK5/T9Y8Y/GPW7b7H5thoVi43zTDKO+3Py/8AfP8An7tfNfxd+MzeJ/EE+t2mnTWUCON8vkvuk/hXdnj/AL5q74L+Per2GjSWun3k1mhz89vw/wAxZm+vLNW9HESnBt7mkZNXXY+zYv2rNN8OXr2viSeHU7ZF2borbazf7vGD9K+bPiT8Vrv4g/Gdde0fRZdF0mONYIGa3UM6jd8/3f7zMao+A/Bdt4/nF3qHjQWaKm6aC+hB3H/Z+6NtS+NrPSPBqaZq9n45m1a/jk+zpYLaNCqI33z95hj5V/8AHfmqliHGS5UQrz3PtrTfiJaL8N7LWYxaXOqxKriCzg+csOxxu27v/Zqo33x88G+KfD81l4mtdR0WKYhSs0DfN7q2K+PPhR8VdR0/xDqN3p+prEI4Q6W9zd+Qr/e3bWPA27fu17BYfGux/aAstO8G2F5YWVxHKXnvtTLTK/Hzbcqo27vl7/w/71d8WpmvNbY94uBeeOdSsb7wN4js9Ps7eLy5H2HfITub7hTH+WrB8afDzxboOk6jqtv4t1TUtWvJEadLODaNn3WIQZB2jG3pUfgzwH4a+BoDap4qs9TivnwIbtEjKfey0ahjxlvp077a9W0C+h1K2mbQtX0+5gLfuxGfN2D0OGpcq3NYvufMHiv9ljQNbsTPo/jq+uvF+oN/qNSnULIf490W3cML6/3fWuL8K/AqXw94wi8H+I5RAISGSazf91Px8vzFc/xLur1v9pW2vZHsr86XMNXhkCRahApjt8Bvutn+9/Cd1dD4O+G3iLVIor3xHY7V+zp5H2O8DzdOpZ+nG38vyhwTFN3dj4m+PfhjxHYfEuTwtqtxJLaQ7XsOd/mht2G2juv3dv8As19EfAj4EfEbwvZWuu6ff6W6uuPsF9vQrlcMGG3+JW/vU/xn8Db7wl8b9C8VTy3FzZz3MSQzXk/nypL/AHC34fLX1/qOk/b4II0nktxFIr5j74q7WQoa7nB+FovE+g6mg1TTxa2Mp2u8N950Sv2OG+YCur1w6jPq+n29leS2UUiyGSVIFkXI6A56d63p7eO6heKVA8bDBB71UsNLj0tW8ppnU/wSSF9v0zT33NjI0/wtcw6sL/UNXudTlQbY4mAijT32rwTXiP7R3iDUfhh4mj8crcQRWVnAoEMnPnN93bjv1r3jXrm9tbUz2kMly+3YlvGcZdu7N2Ar41/a7+El9f6Za6z4p8cia68wNa6IVOz/AGgnzdh/Fjt/tVjOSgrkPokeSeMPiZcfHHUH1jxrrMsVrAP9H0e1TEQX/vr73TdVP4ceAtD1/S9c1WLVbbRri1+cAABUA+6rd/7v/fX8VeXzweTO9rZIUt87SSc7/df/ALKtF5H0lY7eOQRRyDaU7Sj0r57F4tO7lscVSLT907N/G9+1iILcqsa/PvQbmdV/ir0jTfGsGofCfVdLttTTRpJx519dXO45T/YUc5bavyr/APY14tqUz/ZEe3C+aR93NS+H7q8tvLe5uf3iH93Fv2Kp/hXdXm0MYuVpIzjKS3LU/i7wZYfD+3to/C1rceLZX3G/xscYLNu/3WH+7/hX1yz8H+IvBEUaeGd2r3A3zak0nyJ825Qq9/l/3a67xt4JvIrmK91y2iTULuBkhm8xHXYNvG4f71cFoeh3tnZi2SWZ7aIdf7xro54yXNy6nU6ulzjvD6R6Dfvb/Z/PjzuRXPy7O1ejaVps+s2SILYwea+1Nveua1jRDb3CSwArP90f/EtXofheA6f4MKT3KvqIfdvfjKndxXJjJNQ5+pzz9/VPUsQeCdV0FAJby2iikA323mHcF/755NXYb/wd4YR28R2/2p3PyeU7D/d3Y6VWsLy3sjJe3Eckr/dJYttFZ95rOh65aP8A2YJnnbcr+YmF/wC+Sv8A49XgLF1k05rQp3WiMDW5re8vs6eVt4pj+7RT8oH93n+GsPUbC4024V4niaSJ9xRj8prQh0+4spiZyki53BWHSrkXgyfVEFzcSx3Ued+Ijja3+0u7/wAdro+ua3bG3d3kc0mt6xql0Jb0RumNiKnG1a90+CXgnS9T1NtZ1yz029tPIVil1OqP8v8AdYtxtrwi4ls7fxWmkRCZrz7zt1RV/wDia+hfhsvhvwDdaZq2rahba/5e6WbT9hAWPbn7rfe2nbX1WXVJTaaLjBxbufUfhvxX4G8N+Gjp3h3UWiM3z3EEUbzY3L8wB24x/u14Zr3jPQ9E8XR6d4Y8J6o6iVZf7Q3uiv8A33WIr0/4EK9M8A/tIeH/AB5rJfT9Kj0YWqN5MfloWnb06L/DXpKeKpNeOpaTqX2bQ9RltW/eoN7Igzu+ZuM43cdq+kmuVXOmOrseWfET4h+EdBVL+5n/AOEj8XLaj7Ol4ii3tWZc7RjaM/N7/hXyj8T0j0Wb+1LvxZa6t4h1GbPk2g3bEwzfe7D/AID/ABVN8UrKTVfHF/dpqst/b2k7w2rpGAko3tufj5eu5f8AgNV9B03w/d+MbO0udOHiEBBLdPCmx0X+FWY/w/5/iry+dyn+73IqQcDT8KftE+KdGvkuLPztbuYYfKRMOUi9/wCL/Lfw1Bo3xd8U6jq+qQW/mNrepSbrid88Hp8qj/Z2ha9SudT8KWF5b+H/AAXp7aXdybfO1OaRN33vuLj5c/5auu8Bat4V+GHjLU5NR0u9uriWHdJfAiWWZ227vl/KtFCc3eocSUpO55N4q/ZZ1G18PS6qfEs/iDxHc/PHpNvD/GfvF2PRV+8zNj+7/FWZ8K9asPBFzdjxSsNv/Z7ugtXQTLKw7Ko/yu2u8fStX+IHi7Vn0vU/+EN8N3b/ADQT3W+Z4x9G/i+Ztv3f/QqqzeH9K8P+IrePRrB7iO0ZVutca03wo38TFivX/gVQ4W2NbWaPCfi78TNR8Wukf2O10jSjP5peFNksyL0Xjoq7qxvB3i220W5S4j2Ld/dhM3Oz/wCyra/aC8a6J4q1iQaXKLwWiclEULcN847fw/Mv/fK1zngbxDHo8MkaaRY395MiqPtSZVK5tbWNKsuVWIfFttbC6gki1W41G/nDTXrkYiQn7qr/AJ+XbVDwZr2gWWvodQ0yS4iD7USaTZ5rbeq47VYv7UXt/mSIRD5mKx/cb2X/AGa3fDGuWfhd4zB4btGuC65uZUL+b/vL/CP93FdlGMVGwpfDoYXjC6j03xLHqdni3dfnREJ2ruPyjn/dro7PX5/GjbLudIoNmCciNT/ebjrXe6d8DfEfxeuJNbMmnwReXu8h4T83935uyr/u/wAVcjYfDO5u9cvbSO/tlisQfOlc/uht7ow67q560I3t1MbJxTkZVp4VtJpzFbuXiG5n8r7u3+I10+if2HFcCz0/EGBzK5zmsKbSfEFzo5j07Qp7qwtnklur2O1IidMfKNzfn8v3t1LDBZ20Ik3+VJjlQvzLWMrQVio6rQ2bt7aC7zJJEmfl3McL/wB9Vo6ZrNvplzBPpyBpF+cOpD/P61y+kDTJGnlvbUXT52xvMfuH/ZWup03TZbpQ8KRpGP4Pl/75ryJznGfuoiUed8rPK/7Hm1iDynl2Jnl2+5XAa3pkmmak9sXEsYTcHUbP+Astb2t3Fy8bGCTaV6n+7XHXV9ch380Ng/3+d1Rh5+2k02dME5N3Hny15OFce1RoEmc4PSg5kiTOEJ+b5v4qhhuUtJyZMKPaumCUZWJim3ZFmK2MyuX+Qhv4hj/vmnJLLZMnlSbSnRvStW31LR50RJDIj/LyKzdQ1C3D77eMsoGMYzurqjqyovWx1FpNFq9nF5mXkz34xRrGjQaDYFkIfzBuOT92sjRLmV7cSvA8Of4W7V1WiWdlq++21eXaH+4a46lOM2ykk/Q5e01UzJsJKgPtPH/oNaUc8bImT06LXYXPwq0O2hjuI9QlYnqPMU/N/s4Xj/d5rkte00+HrkRmP9w3zCXOVryZYZ810EUpNpDkgtrhHWOMrgnKrx81W7NPsyRkEoR8vyHrTtN+ZBIcOCKg1C5kiXMYOM7cr/DxXHGUk+RnPKdnys7C1SPUIA5w5UcVxXiq1isryN0yzF9pcdqXRPEl7CXD+Yrj5tjVswY1tZfM2rLIeAf4936V0cj67G8FpzHA6hfPDECeg/u1mS62Fi8sjamd33csa7PXfDDrIYJT5D42jdXnuu6DeWN58nzwd/8AZr0MPTja7LgtLo6DSbr7Rzs3oPl/3av/AGh5CYYwEwea4qwFzbOHjeNUPt81djopLvIHG4nbytTi3FR5oobTaux8Nq8c6PIeCf4jXpttYQXFmXQjb93cB97ivP7/AAjgAbSTwp/u11Pg65jTTTHK5z94ZrzcPiIr4iZJJXZT1fz9LZGiIZD98N95axl12N7hDKZIpR0wmd3+9XUeIdKl1GNHijMqA/eUZ21zjxfZrZ0kjCEn+IfNXcqkG+ZocqkbXOj0LxdHYXCO0gwfl212msfFQ63p6WYuy1xswG7j/e9a8XiEExOTuwd2K3/DHhS81LVsiAPGE3Kqtj5q61yVG30CmouXMerfDa2vfD+zV4XFwB8j+ZzvX0au3uZtL8SM8llcf2fec77eTHyt/EvFcHomlXejxNslkWCQfOj/AHUauT8Qpf6dqCXFlqO5ELNwzbeT3WuOpJp2R18vNdnQeKbDVEnkSWeN4ACxRB8xXb/6DXjfj9XkuPkkZZECkbe1de3j+T54JdjSDq4T5qZoWjW2uSSyXMpzKWIfC/L3rpoNU/fOd1Unqjxq01i8hnizduxJ/wBU3f8A+tXpnh7WLK806X7QjxTonDSR5Rv/AB2na34Ytre4+ywWwuJ5JNuU4+X+9Wla6LHoCGO5g3E4wj/dAr0pVvaRsjnmuZ3Rk3OL20P2ZN0p6IK5pvCmuS34Js2VE+Z9ozxWxqviF9NheGNEi2vu80j5t2a7PwZ8aXuNL/s658tXj/jMYG9fX/PzVzew5YOQcrUCrpHhd7aEEofmHRa2P7IxHnytuK6SLWxaW4d4o50lG7bgbqra9595pclx9ne1jHde1Z0pK9jlUHKRx2pLZq6Ru8cSP8uZjhSf7tVLazitvPlSaPEY3bM5rnLi5G+RJj579wfur/u1lxX9xvkxJuT7uB6VrVo86fKdPsu5t6Zdaddam/m7cyPznhct2rsNbnOjQyWcA/d4HykYYcbtteZTWssXmfJuQ/xqK7q203Ub+2tg8n2qd4eSvGABhevWvLlQjSkpTehfIo6mNoGgeF9YhvptceZbgkpHBv2xOv8A3y2W3VQ17wGNBsIL3S7wvYyFlMc/Lqv+93Wnw6hb+CfFf/Ezsl1TG1zEmDtP+z+H1/irsfGHxR8P65oRs7TQFsSvzedgBeV+baorpjUcZpx2OiLvJI8lt4X1JwYhvz03Vahti7YkjMWAMoe1Tw3aRY8ttqH2qcK/zuT8mK9SvUUo6HFip2dka2garH4avYr9IVleJlbZKMqR/tf99NXT+PPE1n4n10Xmjx+UkwDMrFeTj5ulcZaSI9s5OM9qq+c4ucgheO1ec58ysYR1VzYhQTWV2JQEdayDfS/Z9g3yhPmwB/7LVR7yWNyTG3lN8u/qKeiS3LD7JKu/7x3D5W/2aUIJuxKp2dy1pVzKLlHKGCPO0E8Vv3PiN7RP38hn2gcc1EZBNbZuUPn/AHfVazms/tLnYGXA+vy16LjHl1L5r6I0Y9ft3mDu+0Dt/FWrc+JtKNm8ZJSQ/rWMnhiRoC4IcY3ZYYrCvENs7h7OTYD3HWsYU4ylcUN7m1p14XnEg2NGmcf+y1euNSl37IztOOv8S1mWN0k1uAI/+A1qWsBSIySJtPvWNRpSbQOpcSGG7umjLu6H9KsSTPp10AZSzjqF+7TRfnyvLQYPrmkk07zohI79f7p+avOnU5nZGfMaGlySX84SSU7H+baf4a2Li2s0XY7mU/3Vrh7i7lsVHlNxnaf71KniW9t3JjA2ev8AFUxg5fEKLbep1s17bwIYyhfjkNUH9s2X2ZIriIq5+4U+8p9a46bxRJM2Jwqv3wuKaupfbZQ8BDYXaF/vNQ4yhsbczhsdS+pAlBHPvx09qtQXbiNzICpB+RlP3hWGJYC2UO4Y5UD+KrM2prOuwALXPFa6mPtZORJJ4zkhnbO9xjbvYVL/AG/5wEkeck87z1rD1TTN9qLiFzvB+5j5qrTW+p+HCiajbsltJjy3Ub1Dfh0/4FXVGi6rtHQ3k1I1NS8XanbWzx24j83tv+7XIXuoXF5CRcSO0p+Y8/Ln/drav7k3SRO/QfKhxiq1josd3JEZJ44oM7iXPauqKlRTiyrcisypDcRQSZlsjeylOHPOKz7y5kuHG/Kgfwelal1CkMziKQSbTww4qh9m85zxzjuadKa5rszi3cy2W4uSQJ9g9XLf+g0k2iyWnl+fIJXK7/kq9YRlbkgjcfSuw0P+z5P+P/KwOPv7M7TXtQly7HfCKvdHkWo6glvevH96Mit/wFeW7+IbQZkgkaQKd38JLKFrL8VaVbJ4ileyBnjB2o3/AMVXe/DrTbC2+0XV2628tsgdEb77vnt/u168Xdcx0dT0HxR4Pi1XVbCwvrgJYRyGX7QclQdv8X/j1eleE/DvhbStIguLB47e7tH3I+Plkz/s147rPjH7ZDFAHOwfL1/vfxVteD/ElukUllKXfzMeTs55WsbNndyrlO48Y+PPDbiQapGjopG4xbg59lYV5Z/wsa3kucaW9ytur/IJHyxWqHxys4bnVbeLSphPbugdyw2bR93v/u7q5HR7SO2Mc4xEIyrujc5q4KMdEjmk0tj6I0a40iyiTV7O9Nu8cfmzRmPDj+8P++q5LUfHmn6/eb0SN9Rik/eFi27b6Vv+F5bbxHothYSWkbRSSHznRvn+b7oVv/Hq4LW9Mt7DxfdxRjZHE7fK33nGf/ZelNtJ2LjHS5017M9n4is9b064uIf3W0lDj/e6VvatGnjPwNqcEl2M/JMm/wC79eP96uSv9W/s3xFp8Vv5UuniAMUZc/O27cP/AB5a6zTBZ6bZTSXJ2RTJtHvx/D/47WSaRcknqeG6x4c1fw/pbyzxwXUW4qksEmeP4T7VseEvEN3o1uJbgbrKb5JNwytc1r3m2M9xbxSyNgsxTfn5fpWn4b8QSX+gx6UkYdEJcDG5s+u6ui11oZpqL0Ox1i+0iZIpdMvA6Sf65EfOxv8AP8NefS6k9lqE6O7sk0hYbz+lO1KV9NvBAAIpFfbIG/8AHq6Oy8IW/wAT7CR9OjEHiGx/fIikhLlR94Mv/fPzLWElaNmKv70Xcw7q0N35UiScF923+9TNTt54FAIEko2sNpzUl7qvlGO0MBt5YtykOMNuX5WH/fVRBnWUyAlkf5duelcWsXY8ZU3F2Zr6HK8EUkYcsZOu7mqGseHrKG5OX3g/N8p6lqkiQvMgGfk2tu/hp+q20mzzCCwkP8P8NQ1Z3GrR3KNj5GiXKXMcbv5f8OflNaF6+j6/pf8AaNtBcbx1Ep6H021h6xerbWOPLK+WeT61laNrYcyYxiP765+8tN0HOPMhOldcyOhsrbC/uhtQnd0rU07T/wC3NYFsZh/owbCMP4v/ANW6s59YSWMJboGT++Oaz9NuXjvxOhPmfNvYH5hURoSs7Dp02lc3ZtPNrdPBOnlJ2wPmFU9S8PIYpAkxbLelaO83rB5XLP8Ad3E/NT9WmjFvGACj424/9mryEp0qmiIlzJ2Rw15bHT3QlPNjB5QDNJ9l81hOg3J6V1U00H2Qo6Bk+8/HzLXOyX8UMqRyDbG54VRXsw5pblpNhHclSiAlUzu2+tXZb+e7hMcrvLkdX/u1GtiJlHluHJG7YPvVZ02YT2ZiaIebn79c9enrcOTS5XtoQsex03e1XhNbWFjG8gHPVHqgreU9wm8PgcfSrFlolx4hsIkMkTcN8n9//wCxrOnG25mpcp0OjwW19LclIgscUe/Hr/eqjqHiG3+xyxRGUu42k7/k2f7vesv+ytV0FGilxFAw27Ub5XX8P4agigDBgRwf/HWrWNk7hzLqN0q1lnf96nDD/gOK157uR7WC2yyRxfcDH5TUVsgS2G1wzj5eKjiji1dZCl3sltzuG0/Kf7wanOpZkPe5T8SW0qTQSbAqFOd38VZf2yS1JAgjljYc7xmus1rTZ5tNsrwyK8TDb/3zXPCDzruKPbtiz87j7wr0oTTSZ1wtuiHw94T0vxhrltp+oXkthbzEq8icKOG27v8AZztr0e0udQ+F18lobiW7NtIFhnU72Yfw/wDAf4a89ufLs53kjmMoH8SfervbDTL9LNCkonBRWKOM7KzryuRKSvZnQ32t6pqzvf6hmVJBzK/3WX+Qqtd+B454zcxXcj+YOIHONtZBh1V4vsilVtCdzxKK3dH11LOZLKTdFIE27ZUbp0+9XkNpOzKi03Zk2jeEYrW1jjlzORu+Tru/4FUqeFUQuYo/I3n5lIxXd6CsF/YB4sK4++rfeFYOpeJLZNQkt3y7xjqc7RXl4uNepB8ux1OlFoghuL2wSIRSlRGfpVvUtdste0ySz1ABZAh8t9g3Kf8AerG1LWwigRAvkbgjL81cfNeX+o293bui71PKJww993/Aq83CwqqepxuMYysZl14bjsNOOo3l4qxeeyfZ2HzbF5311mlfDN/E/wALtf8AE9kguHhffbq58v8AdoMv9f8AgVc1qWiJdaMBcTiWOU8RGRtw/wB6u502w1R/D8Xhm21SS30uGHYFt32LKmPm3N33V+jQmlTTmz0E0o3PDry8XUrEW8bvFKxD4P8AJq9g8W+NtO8T/CS30wP5GpBIbe4GflXYNv3v7rVZ0P4Z+GFlMmpySlw+4xxkjfj+81UfEHwfg8UWV5ZaFHdL5rrsQSAMT/CP7tcf12lz2WxnGtHmsiTTJUfws+/5ow6xYY/dOOv/AI9Wl4fmvNGsblIh8l4d4hP3W4Va5ubQr/w/M+gX4e1vLRImMchUs3y/Lu/75rX8Z+Njp+lPPb2Ukt3BbhILeEfMSP4v/QqVZTqW5Dpqzco2iZ2pa/cXPiI+HDAZb3y2leFBnYNuW3UeENQfwp4sj0+5neye+RIndkV/kLN68Vyfw5udTsnuNf1hJIr/AFEv5hcfPs+X5ef92na1rCah4hglt85t5A3z8sq0oRlCTg9Uc1O8Ja6nY+P49Q8M+KbjTLuTZb7A8buF2TI33X/8d/76r0L4f+JRbeC9S8P3ckNxBLA8oeJPlR9n/s3y/wDAmryz4j+Jx4w8Nxz3KCK9tY1ht3T+IZ/iz7M1ZXg281XSoZZ5PmQgxbF4XGO/q275q0lCFKnc2lV5VdG3DNdzXtv9ocKiyc/3vlr3bR/iB4ag01Lb+y5GuXHzyEh3Leh+X7tfO39o3Fzf8rEkezcj5+bNHh3ULtL+VPPLyAcQynC7v96uH6vGsnJHLy+01ueqS29z8QJng0S0jX946PN5eFT/AD+FSj4dJ4O0qWa8vPtN+eyJj+L7u1q1/DfxetPDfg6KyNlHauhaV5Yj8/zNllbH+1/FXAab8Tj4r1O41O/kdIBMogS4+8ErheFcLysZNKD1PUNJ8DajDos93cTx2hA3RwsVOeN35tXnp0PVUhfULzSpbdHmKb3+7lf/AGX/AGq9GtviTo+sXNyb59oVP3LqGOONtc94x8fXGu2EVnGFigU7QqDG7/erKph4qk5sq8ZQbRxFxnOOFP8Ae/vUQRGeZEeEvzu5Hy/LzTF8wkEdd3U/eq7CXhyEO5z8prxIQTep58U5bnQv4i226WduB8vV6v6T4hNm+MFJUHzxf3h/WuQlR4NLTVAytFHN5L99rdV3f73T/eqXVXN4dM1+wEiuP9Hu0QZDofutt/z/ABVyYmhOc1GOx0Rd3ZHpFrPBrKP9kk2uOozWD4h8Wz6LrP8AZ8nntJg/cDbSo/2q0tO1Hw9pummW51CSK6KboxCM7n/hFUo7a71+3lu4LaV0JXLSJhf++qWFwWJhUc57dDaUZShaSMa0ns7m/wD7Sknle5B45Ysjf3eK7Twdrmt6VqFzfadFKhlAyr1V8PeH30GTzUhW3vLl9sbsFP3vRav3mj+INMuLkpPHLZwnbkZDf8CWvTkqtO5zJuLs0XPFfxC8R67a+TrFlGgHy+ZGFLMP4fmCrXn1xYaX4k16y1HVFNxPE/38YYqv96uku/F11pcIikuAryfKUU/eqCbRBf6T5skYs/MdH+07PmAz93/gX3awiqtWemjR1Km6isdjZJod/HJ5kUTW8hXt8q+1cvqvgAW/iK4tLee2We/Rbew80L5qqf8A4nc3zUmsT6RZ20AO+0jjRN6Aks7KPvL/AL1cP8MPiXL4t+N93cajam3tNJt5pbWByS/ybV3bu7N8tfWYLCyt7Sb1PSo0FBI9D8W2kSW1p4blFzLo+ioLRLmA43yfNv3fewM7v++a89ns9O+wPbQSIkkk3lBX+9/30a7bw943065e90uSM4v5POLpz8+7d8351iTeGNAtNct5JJ7q6itZjK4Miln9tvy13Oir3aNJ0VN3OZ0PWJfCGpJcRSwyzo64jm7/AO76V6vpet6Z4ohOlapdGwvbmcvb3RH8bfwN/wACr51+NM0WsarLqunF0kileUnDI68527f/AGWvUptMtvEthYR6Zq8dl5ojm3unmMrY6N/wJq2hRsuYdOCi7HM+FfB+s+FPEWp+D59MVNRhP2v7dCPlukRmcEfhu+X/AHq9tsPHVx4q0bU0vLJ9StrgLpt+n8ULlPkfaf8Avqsvw34vk8Tw3ltcTx2/iXS0MXzpgzY3LuVuu1h/6FXP+Dr+S+0PxxcufKltbgLG3RndT/F/u/8As1ROLk7mvJbYn0q4tPAXiCKy1ATRah5bQoCmUmGfmRv9pflNa+vfEDUfhpqRl0S4mg1CMi6iyPklQ/K6bq4H4seNrvVtR8N6vcxxTx3Z2llj2eW6bV/3sstdJ4hspPF3w91GXTJI5biNPtEKv95ePmC/8Bq1CKSuiZwWzPffgv8AGbSPjrbavbPOF1i8tXSeGXaN0oVRuX9K4vxV4Js9b01LPV7RZbO7DWs25PmRx/ErdmXrXyf8Ddf1vwZpGoX+jz/YL+O63FGT59v+yx6f/ZV9RaZ8UrTxX4PitriWT7fNMk3z8Mj/AMW6vm8ZTlRqOUDyG3Gdj5n8T2d38PdS1nw1qH73ULIhUucNuMfVCrf8C+7VO51p9f8AFvgud/8AWxxPp9xvA+XcGCt/3y1e4ftS+A/+E0+EqeMbBHbWNJGyd4uGeHf8yt67etfP+p6S39g+EPEc9z59s7xJcIgw0b/8sizf8B219Bg66r0U3udyvKOh6d4I1yCz14+Go0K3Fsnyf3f8/wD2Vcf+0FpQt/iFpesR5iTVbRGk/umWP5W+X6bf++apeIU1i48SR6po29ruF/NRoD8x9/8Adqz8VPiZB450zQ7KTT2tdW04s0nI+ZWX5vlrghhJ08Rzx6nnqm3PU4q5mfWfEkW8L+9CRDanG77rNXffCK2Gl+KdZNxFvjhPlc+33v8AvmvMoLiW21GN0x5hO4L/AHRXWSald6JpgvIzIryzFNw+8f4s19AlpZnUlYXStHuX+Mv2a8MSl7eWWB+qzD5tp3f8BrWso01LwnaXt7eSW89/eyWiR4+dJAV/+Krh49SM3iqO9JkSQQqw5+643cr/AL1ad9q89nptpPy0ENx5oTfjazMvNOKs7Gqd1YpeJLa98N69LpuoDedglglxt85P/sW+Vqx5r59PvIri3f59h3oD/F/DXVfEm4kuoNOlgxP/AKQ6QSy/3DtLCuG1KSOG9ilCbHjdoriP3Fb9LkdbG1rk0/iaztLxwJZYMsMnPDbaxZNWkv7a90eVN37vciL/AOPVeXVvsefs8gaBuzfxVj6xZTmeO7tcPJGN+R/d9VrOOrAt3d5J4h+FGl6cJT/aFjqJaDccLtP393ovy5rbewl0hI/N+TYg3P8Aw7q5vR7wTwoQNqZ3ZHrXU6d4uisLkpLaRXkRG0tMGO33Wsq651YylZqzIN7yAbH3HvmmmwTUphHLIU/2jVXWL6BdYnu7OPyrSQriBSSqfw/L/vU+S6lvTITsUH5vSvIVN03ozmSadkVLgGLPmSlSKTRtcuNPvbd4J9ojf5+3H8VbmkaBca3PcznTpp4NPQNcEdkO7a3/AI61c5Lp517xAmmaVZyXD3L8Rfwhf96uylNm13E6PxZAEvrcWche2uUaYEjCuzfxV09p4du/B/hLT9U1fSprq21JDLBPCd6Ns3bvl69Ofu1qfDTwHqni7XLfwhfxm1t3maX7RMA/kLj51X/abbtWvcfixp2pw/DOXQLeNXfTYNti8Y6bmxlW+m7/AL5rCtXtJQQc/M7Hybf6hba1cxi0iNvbs+8imap4enh0WXVEQfZzcCHPG3Lfw/8AjtaVtov2i9vHtIw3lAPIyn5enWs/UrmTU5o9PR2e0hbzZI8ttz6/5/hr0NY07lO9rIybm0nSISPAEjHy5qTw3pT6jeThIx5kSbsNXQWFlab706nEfIaEvan/AKa9Fq58PdNvJtC8TyHykv1tCY0T7xwGbO78FqaFXm3ISu7M4cSpevdiQbhE+0vVd4bGOzEtl+/uVmVNm35dv8XzV0FilpFo1pqOJJb2R/30I4+ZfvU7W9GSS++0ZjsrJtrhP4mb+9/31RKo5OyM2m3ZF/xh4OfwN4ws9Pe5W8gu7L7USg2d2Gxvm/4FUmg+JUsHksL13itt+2NQP4W2j/vqoxHceI7f+0Dci8lhTyRvfLKit/8AZVnx3X9j3SGeLdGCu/v1rhn76aE07HqfxN0mysNT0CCzQNbyWHmiX8f/AGauT+xlrX97GZY1Pzp6ru+7XUfEC/i1i28P6npmJbf7IISuclplbGxl7feWukl8K3GnWyXMVml0Lby0v4BIP3e//P8A6FXmezcJakcrasdR4Q0DRtTg1y7tIi2nw2DTxps+dNiqzfL/ALNYfhuP7LZR3McQt9PmQzJvX+HPX/0Kt7wATEmpi2/dGZHTy1P8O37v/jtZ3iXxBpkPwq8PWZuYrYSDypSZArGFHbcP+BHivExMKjqWgU6birHUaB8NjpmljU9L8QX2nSzJ9o+zybCkSNz83yr25rlH8W+NfFVlq+meHtQS/wBOtkb7Rqs8aov+1s7mo7PWLz4nabNEdQfRtGtY4otohbzb7+6u7suF/wDQf4a73QZrPw94beK3K2tlCnzphdxT+p3VvTnOhH31zSCCaeu5wOheDPEfw9vJbuW50+WSW1CieIZlKn+995al8Q694kh0T93qKLbyjcY/Lx5jD+961neJPjbYS63HaaRYz3SEbQwHmKf9r0qhrniu8TT3t5dqSvulELD5l/3a9TBOrWfNURvDmd7mP4MB1u0klvLmR5CxyiDZs9q9H8F+G9Ch8PJqWp6cbvU7jesKSZPlAFlVv/Hd27/ary7wfq1xb+HZ5HgAnd/OdNnzD+8te66ZNFqn2NIMSRugYPn5cVWZVZ0vdWxcpNblTw9rKWumwRwWEkGqKmy9dxjzsfcZe/8Ae+Wsq5S+1v4x+Fbe7Qy29tbvcFWPyhPutt/3f/iq7abQbZbmCW28yLUzt8l84ztNeeeLtfvNH8aQPJbrZajpdgbUx9FfzW+/97/Zrycvh7erozLlUneJzPxq8SRSLJbWZL24cuFQfNt/3e/92tbwFpn9g+DbKR7eWLUZJDMbqThtzKrbf7vy7f8AO6uI8K6Ne+JfGT3N5BtsbaTcS2fnfOV/4CtfQHiV9Mj8MQRwTu8iOCU/hJYYZl9K9nMcUqKVGBFZ/ZR6hpmuaZq3hSefVbg2AkjW6huHztYKvzL/AN9V0vwZ8TxeKNebxbf33kaZpih7SCZh5t0wVud3ovpXzPCbnXPD09haOP3aJbzOeQik5wv+03/ju6vWPhnqlxMdP0y9tok0rT43aZovk3pj7zf7rbWrjw+LqUmocxK0SSPa08N2ni34fyanLdyrrt3Nu2QuCiMX3xbcfc2r/D/erK+MHxBi+F2manfHTYpLvxJpv7xN+DbXUAdHk27eAwdT8v8AEtfPvhr4lnwl4g1Q6XOiecHlhknOW2I+5fm7n5l/3q5qDXdV+Nvi3VdX1OQ3VlYP9nDzBhbycNvTaP723b8v95a+sp1bQ5pnRH3VaR6z+zX8BtS+Omvy+PvGF/fW9vbyI9oyfLLM/wB5XBbcAo619NftDWtloHwC8RWss9tb26QRLZcYLyK4ZV9y2P1NeRWX7Wuj/DfwolvHBI4IEVnZqPmx/st0+WvF/i38V/FXxCfw7e31uLbRf7QihtLKJ/mjc8puXuzFfvf7VP6zTUHUkxcyaudPLe3d54V8L65rl2LrUdGvnt4NLwN1l8rbVdf+AK27/dWvDv2gfFieKpoLe2Rn1nWpEtOmzbGDj8d1avjHXdUk8Y3cVsJ9OubdP3/muvzv/d4/h/utXJ/CWGT4n/Fq51fUbmPTbLQLfYhZsosvT7x/3s/9818/9d5puqtjKpUcVdI+nfiR8KL/AMGfBDQNA0ie1ewWw2XFnEdjySYz5nv8/LVF4Pv9M8V+HbKdLx1zCFnRnwsTouWR/T5l+WornxhprOLafUI5Z3/gz8ze/wDu15J49v7e18WXuieG5xb3moSH7dKkmIkQ/wAPHy7m/wDsq86eLliU49BJySUi9eXFh49+IEkFsCmgWkf2ewe4H7o3Tn5i3/jy7v8AZWu3sfEninQb/TtL1i8/tHR7GRkmiiRd6qOMLnrt/wB6uF0TxJplhDp+mPBHai2O0oj53P8AxH/eau1iup9Wubm8u7i3S272wkG5vz6n/ZrxZSqRd09CIpzbbJNZ+Mmq+FfFEVxpAWwlvv3o3ABWRfly3ytWVrE0mm30jprsV1cyETJJZlkYD+797pVrV9G0bxcmmC7vxZy2GYo7gDftQ/wsu6qOnfDDULrxFbyRXlrb2kfmwh7gFFuVDdV/2eK+lwePk6ainsaWcdtjrdK+LFlYQx22qWn2x3R4jsf5vnXG7ng7f8tXhf7QPiufwXpdj4csgW13WpFdJN3zQxO23H1yzV7RJ4F07+34rTUY44v3BYyRHLNI33P9nC9a+Uk1L/hPPjlf6nrmomTTtLneGGYH77RN8hX/AGdy5/3q9jD4mVZu50w2ufQHwp1TT/gb4Jsxe4aXzHmuJt/ltuXo27/e3rXG6pL4k/aa8S3PivWYpV8KW8+4RZx5voF/2f722uZ0bQtR+N/i27vLiN7fwpa3BVXAY+a39xfUtXpF/wCJx4AhuLKzCxWyJsFvncitsxu2+tXOvJP2cNZMqTS2Kfj+5sPCWpSpp8gW3kt0f7MDlbd8fMleSeEvDF58Z/FQS4kiTSYMylYix83b29/WpdJtr740+KbfSrS8a1sN7Le3+F2BBydvu1fQ2j+ANL8EWYl8PyQ24s02fOSWkT+I7hXDi8UsJT5I6yZjKWjSI9Wuo9MubS2sIdlpZxpEkin+73Wn6/r0Vxq0VsTseSzhV7mMZV3X73/oX/jtYs14NQ1JY7u7RYLhGYPs+RAAzbf8/wB6porbT7bwu+oSzxteqSu3+FFVvlO7/gLf99V4arOqrdRx2sa+iXMun3NxGPMuI9yqCv3tufvf8Br6w8PWFy/i3RH1F5JdtkrTl3zm5KL8jN/dVWb/AL5r498E62NbIuBPEkRQ73AYLx39q9K8efH/AFDxch8JeA9LktUmnWF793y8n3V+XPRfu/NX0+BahBuT0MVTs+ZmT+1V4w1TXvHl34I0KSS8sonHnyQcpFnlg2P7te5eEXH7PHw9stH07TkeN0+1TXz8/aHZecKP4vlxg15L4P8ACGs/D3+17e4DtDc/Je36x72J92K8L8zbf96meL/Glx4Ps9bt7OeTXIprdFsZJ/neEtw6f3dyr/F/d2/3azqZjHnaT22Ik9bpmpa/F/xJ4u8S/wBuzj+zrV0CbIeGdR0+Vl/8e/2q9F8SfEM6z4M/sCKwHlapGxknxkv/ALQX6r/47XjPhbUjfafHfy28SxAspj35lDYzhl/4FXIat4hvPDHlfZjcpJONpQvlE+avAlnlRtwBXk7I6Dxx4k0t/DlzZXqWUEmlztceYsGxl4bd93qfu/7Ved+FBcarZHWJEMUFtanKOVCo3zct6tRqOrvrdhc2U3ltHayJNcEJje/3kRj6f7NYNjb6j4g8I+I7CzvBF5EMl2fk3s+3b+6X/a2stecpTkm5GnK6bKuraprN/ocssXmrbhNwnwXRCf0FcP458HxeHryB7fVYtXOEcXMUflr83LK3zNytdbN4u01vBum2AkmX7Nb+VIMZVm/+K+7XEX8yajAEkl4WRXTj7zent96vVwlZwjygqltjn9SgeXZGRuwd+361zmp6TIblJYAUSIcxNXX38FxLBvjjd8lUGwfNVOTS5dJuzb36lpDjIb0r2KdYpzbMXT9Is47q2v8AUz5o7W2/G7no1b1/cRwsZMBfMJwoGF/+stVL/S7WZ45WLSvhlw3Rf96ke2FzAEkn2n7qk+laVaiashOaKGvO+sQwI53GMbRu7Cqr2zrCibBnG05Fb97pEHkReXcCWXuyDFSaZpktxclnR5YwFycfKtcSrunuYOqcbZ6DNc61ZOLOV9k68j7v1ruPGupXN7eW9vA5nIK/aJYuF+9/eqwmpRw3UkEdvJ5kfyll+61TNrGmpGj3e+zlJ2zAjADVjUquvpE5ZT53Y47UL+7ExikH2WLfsSXq22te0mSHYEeRyP8Ax6o9Z13S7glbYhyrhS7etVLW2uLtyYpfKJ/jT5cVk4ydoSRLhZWZqDVEkvHiT/WAbTmrEtpc7zFIXiJ+b5uGrK+yRaK4EjhnJ3Fge9WLzXre0cGV9rj5QWPy0/Y295AqdldEdzpVzLI7oN2f4fT/AHaqTaC9y0e8lXjx8qnDf99V1N1rlusKJAgldPlPPzVcijFxA8uxUT/YH8Vbwioq5Dk7bHJPBJvWLyC7yIVKgZ3LWJZ3kFtfyF7cweWCv7tM7x/tLXo9zbpEqO6BZD/erDlgja6yETZH/FWkdVZGlOT5TnoNXe/v4re3Dxh2bHm8V2Wl6OLCV4pLmGeM/MFTj5apXlokMvmiOKM/dGKzL+O4jeNy7cHjbxVeyTVhKL6vQ6e6FtExSIBQDxzVdCyuCkh2bedtctJqDugO/b5fOatWF/Kqf63ah6hu9ckqVtiJx1ui5eG5huI5Y5NhXK9M7v8AZrNbxReaddRE/vx3V61dj3k6Au7DuWP3az7zw882/wCfn+GuilJWs0VG1rFuHxpLcZeRFYv8vHO2m2mvNaF5XctISMey1j6X4Slhuz5koxu6r92m+JNBuH1IyROfs0fypj7xx/FWvKr3ijpiuxv3/iGXVUjt7fKyMOJV+6P73y/3qyNN8T3cF6IFPzp1Yn5qx7DUk027Scku69AD96qqPPBqEl48ZYzuzBBx8vtRGyew1HyPYtI1gLpkgvZRLLK7MjMMbB6VGxhaYshG9xt61wq6o4tY50ik6cxyEblpth4ninlkkubiOzRCPLHT/wAe9a2jCM9tzJxUXqaniHS3iuv9V+7I+b+8xrKs9E+0SSOBtcjcd1ddHdDVLTzJHD4Xh6oTrFGXjQHJPJ31ajbclvS5yi232W/icx7dp3bq62e5i1h7Z5H+QffNZs2jveImR8gP3qfFYTo3lB40BPevOqwTd0Y80W7oiW/t7rzBaSb7dTyf/sqqR3Z818DjsasaXoMuiQXPm3EV1cTyFwsO7Yifiq/NVbyypkKo2FPPH8VbRp3iXypq5JHrNzBcgl90A+Uo5/8AQab4nuvtelOII3fndzy2aq3+nXlzKBbJFhRufefmxVDT9UvLl544LZ7qdCy+THGfvL/L/epezaaaNoLW6INH0oeVvgH+0ef4qmGhjUdRWR5D5eeVx0b+8taI8QR6dshntDZh3Xjqy5rpIRbyw71/76Na1Kml2FSo3pIwH0l4ov3WFwKyUtr1LiR5ID5Y+VNtdheXNsGQQfMT2qxDD0/dnzCfT7tRGV1c4lK7syv4V1PSrm0ktkgLXkZbLN91v/r1o2eiRXt0kkpm2J91fMbj/GoZUttN1V5DBsu5UbK4xu/hqC58WGzt3EUQaXK4J7VzcjnKyNVozdubZfMjgBCuT8mW61E/+iny/ukV5za63Pq+rF7gSP5E4mdyDyVOQu7/AD8tdHceILjxLLcSxQGIH5t+MKD/ALVaTp8vupnRZLRs6GZzrC26R3m0w/MUrX0a5l0e58+MbpP/AEGsCzs3066ACDy8bjIn8TVrG8jmuRaRQFMkYcHrXBNXTTMk076jrjU5L++uZJ4NvmHcxX1/3adcEuidGA+YjGWqREiVJD5iqUbbtZvmqtc/JFkPyT/DXHytO6Fd3uPvdQiSK2cRqrxHeZQMf8BrN1VbU6jJfpb+U9yAr4+6akuIQ8kUSPw38OelZmq6iU1OK0jRmiVN3m4+QY+981bc1lc2Urlg3MzXMUcds2COf7tX4SGUDy90h/hZvu0ywaQ2j3GSyY4z/wCO1Fp32vUr/wAlNPe4GN3mJIEUf72f4f8Aa3Uk/aLQ0SJbSITXhklAbHTirM95d3tylvBZvLAg3E5qijTxQyGNBvQ7QJD1/wCBVrabcvaWlxqMttKMp5W9+MN/s+tehRpxtdnTCKauyvLbPbLELmN4vO/1e4YzUd/bC2RI7gHy5fbtSQ3N3rCRag8jNBbHyo95yqZ/+K/hrZ1bUo57O3t3QGQffdv4f92pqJRaSM+VJ3Q2ys7drYZzFZwptQryTVe2s4Nctm89P9GV/wB2q/ePPy/NWY8R8ryTIVB/h9K0ZJP7N02A28gxt3DPr/u1wJJysc28tTH8YapeaGttd7BA5O2NJOcrmn+HtS/4S/VSH3rKgLuqcL8oy25R8o4VqwviBKPFN7p7yF4ONmxT0/3f9n+Kuw8PeGriwga30397ctCzSSp/cUbtrNXrq0aXK1qdqkkrI6C/1wyX0Vn5q/YjHt2H+B/l5X/2aueEOni62XNpFOY5N0buO9ck/iFL28e0RGe5jdUkdfu4/wBquns4UlmiTz5PKR92x8bmX+6a5ZK1u5jOolsdB+40TTrv7HHGlxfuu9027kTa3H/oNYlpG81hGiAzCI7cL87M1Q+Irt7bWTAj/IsfDKa6b4aQy+Hkv9TlvYreV9ktqkxBVvlZW/4Fu/h/2VrV0k1zsXNzowb1ruzngs9Q097OYp5sIuIPLfH971rVa+jsLAFIvNdgvzI3zJVbxFdXOs3p1HU7w3uoONhuZHyqDdlVX0FULv8A0ZLaPyxLLLHzn7prhqUvaT9xWLhdnUaN4ne0geOf/SIm2tNbZwr1Tv8AXDqNvLFZJHpscQ2iNHwzrnozVx9pDcQ619oOfLlAWQZ+7j7tavilLbShbXZuNouSyJj1X/8AarnqUZ0HoyVNp2Zc02S9sLzzEudgD7gKk8ZaXLd3FlqSZt0J2T7hjd/dasOaaSa3RHlxzuTBrqvCmoWSi4TVfMeBY9wCcs7fw1mqlWcr3CMnF6MhtNItoromPUCqBGYwsijf/wCzVXGXUeZI+yTqn8LVqQXH9q3IURLFH91OMbT/AHqTVtNfSnSO/wDJeXf923kJXH8P8Ndkfe3NZyUlc3dO0ECz8zV7GC906eP92sg2Ki9Pkb+9/nbXPa94J/sLSZZ9L85tHLqyQs+94M/e+buv+1/wGmarfx6xHbWl3bPdRxHdHbM7ba6TwffeUJ9O1GznsLK/y8MN3G2xv4WKZ/h+Za0cFb3TCXL9k5LwrbpqAtkupHigik3CZo9+z/gNdB4q1+/8abLO8lF1BAWhS58gJwv+1t3fN/tVS0u21Dwdc6vp8twy6ZM4lgQnP8P3f6VYvdVv73w3Fpsl3Ilshd41T+Bm5atKdSCVps1pUtbsr6FbPa3L2xitHt1OClxCH81fTmsXxlokt54nfy4xa6R5m63t8AMUU+35f8BrNmW8eaMR3bJPlUDzHZ833fmamX663pN6Y9TljnEZ5lD5z/wKsnUv8JM48sro3LPTraLxJAktvI9nO/lbIz+9iUldzq3Tco/vV2l+fDXhjWEOkQSukB3bNSG9Xb13buea5vSdY077JplxI6rk/vt/fnpWB4x1IahqyQQZZzJvRP8AY3fxN9K7IV5WSNVNuJq6v4n1nxb4lRPMEpjPFwz5ZB/sj/Zru31xdK0PSLO7nutXNl5zjzgCqF9vCY+lef6Eyf24Lu4Bijijf93D97fj5f1rr/Cg1O2tYtV+0qkzJvDYyvP8FclWtLm905pNt+ZLo/jKXXpAsUm42hZhFINjRN0b5T3+atifVtYvpbNry788RIywfIo8sH0rhoPDFxc3Go6vPqlrBqE0iv5K8eYvp/DiuptoLj+x0EgKSMNyYOWVa5qtacVe5N38J6PrPxF125+HWkaRp+uW9teWszJDYfZNitndtlZzuxt3N92rf7N/gJb/AOK0174/P9ozwyKI5Lh90SzFdw56fLtx/wACrzmdkvLBE1By1wjqsEjtsxt/h5/4D/u19Z/CnwjrDfDHUItU1HQ7nR5PnF9Y5Nyn6bd3PGf71fR4HETqQSlsPkc5LsjrP2uLe0g/Zz8XRzMka+THs3csz+cnT1Jr88vC9m+laRBc3F2bfCBn8sfvT/sqtfSviTxtdzaPqOh+L9Evdb0u2hd7Se+EgdeylV/u5+XdXydpXi0NNAjiH7RDIvySP8h527G/3q6sTUlGa5WbyataKPVPEng34h/FLwqPE8kt7eaHodufL+1yIFhTblvl7tj/ANlrw2xh1OG9Qxybh5m2R8/J1+avpb4u/Hm88O/BY+ANOsYF/tpBHDeW0v8AAGVn3cei7eteE6Non2PS4EkkTy4xvLerfxcVjiHaClJ3LSvoalp4pvNAhuTaXktuZ4zFJ5L4yP4qwtJ1vS9IzFe74rYhmLxpl/8AaNZes69FMzvZ2m6BX2ho33u6/wB5q5/7fFqc2y4S5t0JWIy/ZzwT90fd61xSlKcbNkVLWOt8SPpl5axwaR4hTZv5WQZOxv8Aa/vLXR+GfAdvpsNtcjUodRJkV3eM5wtQeJvhn4b8L2Wmjw9qEusvJGWunvIdksb/AHl+bbytP8I6DPbTG7e4eUyjb5e/5UWuCpXmm4p3RzyqO1rnuOhaX4X0TwvHr+q63aLFYTbYNLa333Eo3M21vXd838Py1w154c0XxDoFxd3kapeX1011mLiWNPuojf7WFz/wKq2pQx6lbfZ8dCuA/LVnatc3aIlvA+JM7d68152Mx1qahD4jX2nKtiDR/Aml6Xf3MkE8l6br5fs17tCfpXr/AIdjt9Gs4L+80KxiiMarHDFIdv15ryHwslxPrZS88tihXvhVHrXU+KvGd7dXqQR+Wtnax+TDgZ3L61y0uaa/eMxVm+awt9oZ1DVZ5Mq6yEvsjCj+LPap7O/tLCXyY4lUfd+c1yP2y7imR47gMjDcFA/Wo5EfUEM8rlXGfu/+zVUqMZvV6GvKpO5217caPq0UiXdlyw2mS2JR1qh4d1/wn4St72zn0u8ujK5cXi7g44/ud653SbqN5Y3S/NrPs+eHf8tR6x43t/D8giOlSXvm7mNyu792v/fPLVdHloycYq5lKXK1JlaDx1caVf6hBaRl9OuY/wDVzI27Pzf021h+Hb251TUL3VYLj7K9n0zuTCj+udu3/gNdzHZ2euWgeWMQXDDcHxhv+BVx3ifSvE99fP4btJ4U08lX8qCMbpgOV3N39a7cLXcJO6sO8ZMu2zeKPG93PHLbSywSTCYzBMZUHPzNV688SR+GrwR2dtLPegB5Cn3t4/lVbwZca5PbT6faXt5ZLbP9nkVHJbj7wVatPod7YOANLuYo3/5bzxsnPr71NerUqzv0KktLoJtZk8Tzh7/T1t/N+Z5kPzbv92u2+IfiWW18N22lWTy3Hlwh3cku8jbf4v8AarAj0wWGjx3fmSPLncVKYwPXbSvryRSF4PLvHI27X4WnaXLcmCsryM3wTp8sFnHcXqTL5m5gOv8AE1dDBDdGaWOcl9Kv4HSSGX6fKy/8CqS01u0tHBkiCkpu2f3TRrGoOba2ecpEJvmQs+PlqKUZSldm0IplWTRJ7Dwy9tbR3Wr2cgdZLVIzIyN/eXHRaX4G+Obaw8SZ1PDwWF7+7SfhlT+H/a+9VeF783UUmlXsMDh9/nXJcJt/2dis1a/iHTIvEtzLdtOo1FQipdxxgK6js47rXR9Yjh5PnVzSTjsj0b43/Erwhplte+JXlN5JPD5VvBhgtvvGx9uOzbVr481XU9K1i5itnOyKTqVTLBa9X8W+CrzxVD5RntmtVG1/s+dje+Cv/stdv8KfgAniVbWLw9/Zn9o+WwkfUQd55+bHytXTTxFOo/djdnO5Sg7bnjVvo0GnxfZNDvIrhEHWT92m7+7uNamj6br+t29vYR6nqP2S2BfbFK/lQjd/Cvdq9++Iv7MWp/DzwZc6j4i1TRZ9J3hZIUV1dmPQJ8vWuF0Hw1c+DrB7nw/LK9uf3v2b7U276q3fb/donifq8lGtG1za8pJc2hz/AIl8Kp4P8YWltcXkWuSJCsu8hh5R2/L/AOyn/dZa6qSOey1KW80eSK400/LIF9/73/j1cB4q1rWfGGvyyXAknuCm6Z4U3MBj5Rwvota3hHTdVg8txF9jjf5klkB+df4WasK8qdSLcGVGCs+Y19H8H2+neIor+Xw3LPAW3u442Ln+Fj8tdholh4Eh8e6pql+jWsMaD7Fbzpv7Nub7rZKt/e7bay5tf1PSpnt7ieG6SL+OAtt6VxF14l0Txo04tL2Nr+H58SIwX6q22vNw+Mq0qnLNXRzS5Vqjg9f1cah4w1/UBC8UM90zwBxj5V4+Vey7VUVTvNS23cGxE/h3h/7tbTRwOtxHPse7ifbtQ74nq9oPwhvPEeqPq9/ew6JaBN8cU0mGl/2tv92vRqYun8UtBylJR93Uh0abTLm2lJQNc46/w/7PSobOaza5t472RGsjJuKRXHzNj+Jk3cr81ez+HvAXgCXwr4k0fU9UjTU4oPNgvLSTHzhWJXhuv+y1fM9v4ctLBI0s7iWcsWXzLjjI3fLtXsP96vWw0ITSqRZNNSt76PZL74x6np2m3OgeF9Qu7LSppl+c7DK3yruO4Lx932rzy78Hi8uBcXBMFom1U4+Ut/tNWemj6x4edJ0u9O8uRwkcGfmYt935u+6vT/h58dfFPw3hn0vUdAtIpLmB3jgvAOS3Cn7vT5f/AGX5a9hNyaS2NHUa2OS8BfCLxb8V/Fc+leGYIYpLdwjzTLhF/i/AfLXp/iv9nv4m/BGax1fUb+yEEkm0XmlyFtj7flVs7G/h/hrV/Z08B/Grwde/8JjpWi21zbXbtM2+7iTzlf73y7sf3f8Adr0f42ePX8b+E7rSPG1zq/h3WbSRLiPSIYIzBIedp8wLl1z7/wDAWxXRyJJ31Lp0+Z87PkD4r+M9U8Z6w+o6xfy3t7Yo8UYeTekJ/wDiq4fT9cku/Iu5/wB0Adh3n/a+9Xr1p8D7yPwpd37anFZX6IZjp9+QjOu3d8rdSfl9K4vwteaJqhsp9T0y31K2DtmzuU+U/l3ry6zknexUo3eh28Pji9v/AAbB4Xg1W5+xyfwPGHQ8/wALFf8AZrZ/4VNrPhvwiniyLX7F0lJRLeIMkyNna3y/7P8AtN92vNtV8a22nanf2GmaXNpunTzK9rbOSUBVdpCse3evR/hx8Z9M1LSjoGuWXmyGQ/v7bsn8S7SvP3fu1dGk5LmMqkFJ6s9F+FGg+Ifin8Otb0yK20m41Dy03zXMLJcsgZj+6bpu/wBrb/F+WZo15rmj6bB4U1vR90Eh+16dLch/Nj/h+X+Er97/AL6avbvgHfeJdL1TVZ/D/hNde0WcqkdzMy2z/KD0ZuO5rmf2gfEuny+NvDciWsGmXETu91ai7SRo5UlXjhvl53em5lau5Ra3G6cmrtnqHwu8OeJvCnji01rWrG28P6Ve2vkNFaLiJW+YjzeeGPr/ALtdZ8SfhMPiT/xNtK8SXEmrWgzBEWU2xP8Ad+XaRn13V59rX7QLapp82n6br2mXIVEhNsLdt7D5Ruyeleq6R4a0Hwh4Ul0nWLt7fzsvLcSSvHv4++HHHG7/ABrptZXNo2iuU+aPEnwQ+JNx4F1S+v8AV7rTrWSZvM0geY6uPvZ2hmwGPH1215Hr3wZ8QeEbaytJdItb/VNYtW+ww78XKAbdwfCqp+8G+9/DXv3hf436jrWtX3gbTvExsLSOSSG01KWMTPJDn5Qpbafu9P6Vzni7wFcv4qkuNR8carqN5pNp50E8UeNmDyGy3G3bnvurnbT3NGlJWZ4X44+CfjLwHoya/wCMNYigjICw2EhzcZ6KqbPl+Xd/DWl4J+Itx8LPEuma3oGq7jdRnz7KY/Ov8Pzdv/iv9ml8SX+q/F3VItX8TjVH0S2Kw/2xbxjykx8qlU+6OdtT6x+zvYTWMGsaT4/ivI5EMotprfLfKvzfMn/xNYyq+y31OFxlCXun0drH7TuseLvAOvx2Gg2FwPsUizSpc7GhyjbnKN/d+91rw/w/4U126+Gj+I9G8SpO+lxlp9OnjXYsfzH5G2/+O15pcaVqfg+OwnubJ4NO1OTyt6/cfP3dy9uOa9n+EHgz+19e1HwtpWsbra/jPnSgfI+B83ybuf8AgP8ADuridf20rJWL55SdjmLPTdb0q50yXxT4Th1XQxvmkb7KskUpdW2hpR33fwtXE6d4M1Hx1q2qvoGn6Zo2mS3RzD5mMD0Vdv8Alq+gpr/xjq2mW3gP+z4dJOnTPcX+yfZvw+5X+633m/u/3a+dJviHY6fdXFp4eD2aRSKwbfv+b+992uTELkNYyjF2PLfHemG01JLQ+YqxjhlLBc54qr4Ps4zJL57eW/ZfSu58SLP4imuLy5vY5bnA+XgfL/sqKxPD+ixiS4ncBXlPCr/Cv+dzVphnzoGtbGnbK7odkioqdjVTXp0Fq8SDa/yqf96tNNKOz5M5H/jtZlzpHkII7y7haST5hsOcN6Niu+tU9nDQ1vZWZlpbz2FlbpLb7kI5f+E101tq73OnyRqf3QTaYmGcrXPz6Df3Nhcz3H2+yto03QzeRmJ2/wB77tWfCFpJbQ20l7Lsjk+U7DvwK8CVS95Lcy530Kcd495fXF3PJNP0QNOW3BR2X/ZqzY2sEtnI/mlLhpP9W33cVN4hvLO/1e7is5ZpE7+dH5f/AI7VBB5MYc/LjOA9c0qrqO7MJau7NSwgg03zXS2+1XEp2+Y/3h/uisq/s5NNuZPkKeY+4iprDxRHYal9oeA3FtEOUx3rDuvEUmtaxcSxZWKQsywP94KtaQpytcp6xsadpfyNcCKLcp7cVBd/bIedoXcd3H3cetRW+olbYyxF8g7TsFGm6jqLJeRyXDS20h/1Ljof7y10U4SkrozimjV0u4it3QvcbQRy3pWn9p0t54CYvthjLMWQ4xXNWukRPbL5Ukn2ghspKflf3rsfh7Z6PeXkVv4g87TUkfYl1G4Gxv4d2V6V7FBQW25107fM9V8DWtz8TNMGlf25Pp2nyTp5kYk+QfP97Zu/4F/3zX2/8LvCf/Cu47e0vmi1WEJ5Vpq1vBh0XukuPqMGvlDw6g8GadeaQfBGn6z9qy2m62mI5SD/ABNjk7d394f+g19m/CWPVrbwZZafq1kYriGPa7v/ABen17V6ihpzDt7+pzf/AAhD6D8drbxFp5H2XVoWWdEPVtvOfy3f8BrrPGPiuLTNdsdJMk9tJPGZRIv3H7bW/KtLT7F9Q8QJezW3kQ2aPFBvPLOx+Ztvbhf/AB6rHiy20WTTjPrXkpDb/vVkkO0oRzwfWmkkaRjY8N/ag8XRW1r4cstStvMspJ3mmWA5c/KwQrnp0b618PeKtVh1G7uLOw0+9WMSb0lnHy7V+6Xbt/8AY17R+0nr0l5rFh4ng1U/2dcv9lTR7mF42hCfKxRj99cup+X+/wD7NY/h34heFND+Geu3OoajNZeIYoJIoYInQrIWXCnb65b/AMdrz8TT5xVHpZHlWt63c6lo1nZR2VrBJEG/1oV1P947jXnmoqZ9Yt9lpK9wAWQxRs+B/FXWW0+uePdsVtYS3XlRqqfYY/MZQf8AZH/Aq9c8N+DIvghdadqup+JrS/N1sWTR7qx33A2q3yqo3EN833toX5VrCjQsZPVWPCVvLCHSXsjpckF3vDF5kdG/2vlpbfWNEmKWcumRYAbekUrDefX2/wB2vV/Efw3f4h2/iDx74k1C58PQI/8AoNthVV8DChkPP8K/+PV5JrdpYTWtnb2elRwa4pVprwbw0iru3bVP8P3a6JRjHcuMbK7Iry8fSQJLOPaH/wBWin5as2FlJJYyXstxGkobcUX5fvf3e1ZV3DJeXsURkW1kxt54Ue9WpLWewheKW9W6RB96I/Kf9pc14+IhzO0TOXvGxNeSXKW13boV8nDO6jLFB94f9813Gm+KdI1afT5L1mtbDG6RETe3/Aq82Hi8Q6Z/ZkXh65YyIYjdtwjZ/vetbnhH4bSXmJ9U1C8igaP9xBbEf99MSv8A6FXBDDxjdzKha1mF14lgtry4iszMtt5hZCPlbbu9ulbF54/07VvCR0qWB0nk2r9pkOxkIO78T/tVkXvgtoNRttPs4jPcPIFTfJ/C3dmrtU+Deu2dzG/2jS5bMjdvguMuD/tZVa9GCi42jEtN/Cjj9JktrTRnje5k8+M/df8Aj/2qp/25bXFo1lmFZfM3PKXw2P7q11/ifwdd6UXt/wCzJbyeUbkeJN6/L34rE+HqeHrjUbu28T6PEuXZBNcQsm1v4fnHQN83/jtccqEk+cwlBp3SJdT0zw3Z+D0itNT+2XckYXy4o3fc38TM+2sbwxY6UgPnpJBd4DRgxk/+PGvQZdG0DR4v9Au2by3+SPZhKjbQbzXrafVLaD7Tcxuzps42rjpWSlPW2hcU2zK8L6RLoOoIbe7vbWBzu8tH+R8d66bxD4kg163WLfHPcj5DI6KGA9OP+BVy1pDrOk20Wo6rcwo9180cQkHyJtrBvPEmmaVcyywAzzyDaXX7tddKNevZSOpRjbYx7TTdQfWrq4jQxPC+4XH3FxXSS+MNE0jR0inMl5qjFWfZCPmX03da5mbUr3WW2CcxWxI+Ufd210+iafLpsMs9ld2SSoN2+YA9Pr0rWrGFJe+7s5GoJ3KR8baz4nv44ktk022hGETZ823/AGm6n9KsXPgeylntLl57y9v5stNcTSfKv91VUdBXRJ8VPP8ABx0q5ewuryeTbHcTRqXHtu/4DVC5vbvSbD7RJiBJPUdP/sq46uJcYWWhnKckrJGt4hfUdJ+GmoWy2f21/sssMb3EPzYK+3+fu15lo/h631LwzFcwzhb35V3qcb89/pXaW2t+JX0i4S3uJWtZt37tOV27f0rK0SznsI/Ie3iiDn+HtUUq8owdiUnJHLaXqOu6b9oiF/LAB8hZePm9mDK1O/tuW7uvIYvcTsNvAy2a7/xF4fB02OUCNXYMpXox/utXmmkWCaV4lTgxPGeWB6f/AGVaU8U6l1JgotK4jW32vNs4OJDtcMcba9e8GJZ+GdOsltLn7HKBxIgUsD+P+9XNXvhPSPDet27i8urq3kTzZt5HD/7PtXH+MNUdL1EsLiVk+ZU2fd5/vV6mHxLTS6D9pbY+6fhro3gXVfFVsviPXf8AhLWuYdyPLFLAkP3cbsHDenX+L7tfRGkeGPDOkyPo2nrHY3bljBd2+1JfX5SOuK/Mj4Q6l4o0dHvdElu5dX8va/kxLI6j5lXcpVhXqnwH+Jd4vxekufHur6gstqju8kaZ2ONw2MoXj5Tu/wBnbXt05RqNpM0jVTdmtT688cy6xput6dofiPUY7nwpqcwiF7JGiuj9QrHt/vV2msfFvwX4S8u3vdesrYKoAUPuUD6jivIfF+pat+0it3pvhG4Sy0a1BIv7+2b98/dUUr/P2rzb4Rfs5eG/iXDqOneJLPUNK1rSW8iSe2uWUzPuPzYfcP4R92m20aNySuker+N/iV4f+LPibw54c8M3i6pPHdedPMiN5SJjH3q+gbcSbF87HmAclOhr5y+HX7O1v8FZNT8QWmtzp9h8xkiulURyoF/iY9N3+Fek+Fvjn4e162UzSXFrKOGaS3bZn2K5qk+ZaDpt9dz0WSfZNFHgkvnn0p+5t+MDZjrmuZufiH4dS2aQavZlyPljeYKznsMGs+A+KtMaa5ktbW9ad/kha7dSnouNu2kbXJvGOr+J7Ej/AIR/QjfPj5nmuI40H5tXxJ+0J4V1Txd4rtLeW8ubjWN6vql/clfs9qFVmVExwB8v/jv+1Xu37SP7QHi/4X+DnB8MQafNfK0MVzNepPn7oOEHf5u9fENhr+v+JYCLvU4kgyZX2ybFct95ua5MRdw0Ile6aRl65psGm39xHb3EV48ZK+bFkK7fjWVD4hgsUj/tCPdcv/q4V521S8iC5u3knuGdA7bJVetjQPCKeIdTEVt5L3pBaMXE+xceu4/71fJYmjKe5y1Ja3NjT7y01XCR6ftfYqiRZP4/90r/AOzVeh0SKS8MVzFIssfVCf8A2WuX17Qb/wAF+IZ7Jr+Nr+22b/s77kiZlVvl/wDHa67wNfare6+k8enx63dlNohlIG7htzNn5cLUYfCKOphu7sm1zSb+/hk1A3s7/di2mP5d3puHSsGPUtT0+3+wJJNKm7cVKZZW/wBpq9dT4kS23h68sLnwcNY8ktNIkcmIUZDnLMisv8P/AALbXkWofFXX9VRLB5bay8k7ktgPM8lT/Dz3x/eZq6ajcU2bKKSNnwnrWh3epkeKftUUcQ3g2/ybm9D8vNZ/iC+0zVLqd7MyWNusm6GJ5MsF/wBr/wCJrkPEOo3OqXNv5hA8v2w1RatdW5S2tLeMNKnzSTMPv/7NYVXGpBXWoW1uemaVqsc0MEE8sfl9l/vVW8URyaPsvXdEsCduYhllP4Vx+m2txdeQLQnyFG4og+bNb3mzalD/AGc4b5P4H+8K4pQi37rI51zWextv5XiHQhfCWN4IxyzHDsKhs7SXT0ivbKT7QhK5TPSn6Np5nt59LEa+bLG33fvbf722tnSrNPDcKWLyC4MnzcEV5FTDP2jS2BRd7xVzmNS0pIfFo117Mr5ybCsf3d/WvZfgH8P7nxf4nWG7tUvLDer3FsiZUp/CHb/gJrjrrRLaaHzIbmSzMQX57l2MWT/dX/x3+KrHwiuvFtt46uLbRGmlkJGw25AUbd27d8y/7VfX5W4RVmzbm5nc+i/ihamw+Kvg7SLOwjhtYvm8tECoCy4IyP8APy11Pxs8K6v4ht7XRvCfg6KQ3AWS5vTItuqoD9wMGFeY/Ej4gT+Fr/w5Lqa3H9qkbo5UCbY1Ysu9mPXduaqnifxj4u8JaXeeJ9I8Y+Zb3MaLI9w/nMM/d2p0B7L/AOy19DKtBwepSnqjzrxdBaeHfFU+lx6PD4eOnI3nol19pZn6sd568L/49/s185+Kr57vV7qe3SS1tvMfYN3zOm7/AD/3zXRa34jt9Y1zU5by8utR1CVzLcTMcMXb/wBlrH0fRNR1+eU2mlXd0R1KR71Rf9pq8JTlz3izSrJuF5G14StdQ1K0lLxJLbwjcd8mzaP94/8AsvzV6rD4i0bR/DQSDVNSt7+4GwIzqVRP7u/durjfhO3hy21KOLxnaXcWlSu6vE8b8kfKq/Jzt/3a9Y1z/hS/h2WW8ttKTVsx/uNPjjkRY/7zOx6t/wCg13tVJxuzki00mcl4W1OKa8jS91EfYF+aZ5hnev8AWtHx/wDtD3fxAsY/B+nuujeEpJBFPeMi7pBn5duFz8zL+O7+7Xl2va6fEcl5/YmmSWdm5/cwlCkXzfdRWrKt/CF/pmjte6zKdIj2boUmHmNM3ptDcD/arCOIcFySRlODUuZHpPiq2+FfhvwnJFpejvretuNhd3lGWb+8xXgV4BpENxNqWyQ7yoCAr/s9/wDx6tuwuZ76QiKM+VWjZwXdxI8kVky7BuLQpvZf9raK4VUk5NJFObtdk81naWqJ5ksjPEOUUYVmx/F/FXQ+Edcj0zzZ7+wd9PIZfkLFc9V6c1kWfg+41CzkvX1MNPn9zYRWjySn/eYdv92q2pQeJISNPu9OubCTjKMjBQf7re9evQThG7HTfNsd5qviTU9UsZbDR7kWsFwFWYDh9o/hrlLfVDHqsGj/AGn7PldruY2f/gTN3rrPDVn4S8AaJd6hrujXV7rBC/ZYUuHjV3b5fw53fN/47UGk+A/EHjDU7Sfw/FsvzhyD9xV/i+Y1lV35mXJO1kafjf4w3Om+G/8AhE9P8QmWMx4kZLTyW5b5guf4v/iqyPD3gLT9Y8Oy6xrHimHRkhJzaiHe7t/D/wB9f7K1F8TvhxcfDHULSLVNVGpeIb4M720QXaievtWM+p+VbRyXJhZ4+kUXLCspSXUpJxjYseIdG0zw74djuAk1xcOfkzJ7fLuzz/FXN3OsS21oYog0okG3Z1U/n8tX7jXLa5mCXFv9oz0HnYVf96ql/fR20IeWXyIx8h/csVX/AL5Xk1i6T+KxXNZpdzl9UtTcZBjVJCmNgHy1iSaVJCQjqMn05rr7DxroerabL8iPeRnhwf8A2WsqPxJafaZEA2yp/f27WHqteBHBzws+WRm4y5tTBvbFvswBG5M8Be1cxqdibfa8iFT2Fd9fXMdyoCRRqc8lO61z3iixhSESxE+aRtkVu/8Au/8Ajtb+znz6HQqUr+6zi4LZ5pgEJYv79a7Xw/4JudNlS5uQfLIVvnfO7/gNY3hzSpJr5QepO04P/j1eqfZpDaAOpYn/ANBr14XjHXczmnHfc52/EiQqgyqZ2g4+UVSmtrkIjk7kPQ9a07+1u3mBjC4/iUj5qjitrxMxudyY3AfwrUpNuxtTTsdaltBcaPaMk8sUvl/Ou/5c1SuLC9aIfa0e8tu1x1xXL3mo3OmiK3kyoI3Db6Ve0f4g3+iTRon72PPKtt4riq0+SV2yoRt8ReQxNbPJbSbkHdazZH81crhR94ba6DWPiHo95ZS/8S+KK+mDKXUAcfgvNcNDfvIvyYKD/a+9Xm1aKi/aLqRVpwS5kXHuXjm/1YRK0Dch4YzA/lyHr7Vyyzb5n5bO7qf7taNpneSfl/hrKLk1c41Ucdi7qF5cXMKKD+9U8FqmitDdQpFI+8oF+ZhVcvx1DHtWpYmSbj5VGNuOnzVq61RR91FxqSbSRz8vhJ7W4yYU8tzuC1pRwi2XhAjjutdNPIYLUC4j5IXHHzVyd1qvk3MiOyruyw7V5MatWvNwmPmqTZX1jUEAjwN43qpI+8tWrbWWtUUp8oPy1jak8YRXjlEoHzNx3qvpF+bmZoygzXpQy/2iVjfeKTPRdH8YE6ZcWxi+9/Gp+Y+1c9rF5Pelv3ZREG0bqv6bbRWJeRgFjkG38amv7m3uEBG1Cg2lV7+9et9SelyLKT1OSFncXj+XFBvOfuA4b617R4VsrfT9IjuHl8q45XDD/Z+7XHeFtU0zTbsSFFdz1BPzFa77R/Ettc2V5HJArwffRGcfe6N8tRP3PdidEYW22NzTdbjutJMFwV5JTH+zXA+J9GlhmL6YNyE8xOTzntW19oFzE/2eDbF37KKlHiY6VOhSMO6jdyKShZczN1Pl2PPtR0KJoJre8sriyvAnDbDt3ZrPsdSl0P7XbXCDEiI0cqn/AGvu/wDoNeneIdZttetI47O0kikI5WXnn/eryfxRYXulb5ZIioB+9itaFqjaZlyqW+5rW+oWWw3hMn2vG1QUwykVk6rrtzqUgSRzsQKorJsJpL8B+VOPX7tXZlSFDjsOa6+Rxd0Zq8WWpfBx1LSvPRxntEorzPUrK80HUCkg2yMdufWvSNA1surxJIJUJ25X7q/8CqfxPo1vrtqCAEuI9zeae9c6xHLNxlqdtOmpIxNH8bmG0w5feny7c1p6l8avEOqaFcaPGj/YJUaI/uU+591v4ef97dXn1zYSWl4UkA8v/wAer07RtKtrTw/58Fv5sZTbg8sG/wB6t+WMHddTmklB26nJaNbXmob5J92/PP8Adrobfw+z7JAAvtitnQ9PS8j4BWT06NXWQaULCxjMu1pyG3hW3d22/ptonWjDzZzTc2/M5XT3mtbW4tru03wEMyPj+P8AhNT/AA88RW6M9tcwG4SJ98bo/bPT/P8AdrpbaXTI9Hnk+b7Vl0GT33Y+7XhFreS6V4ndxIEMk5fbnqgrh5ViVK61Noxbi7nrh+FWjfEeO9vRJNaajBuaGZJAOjfxZXmuFu/hjrWjQvJLdRahbj5RIiYZW/3a9p0fXtJt/D0Ec9pJa3jRq+/OVO75vm7fxVniZHneS2zJEw+cEfw/xVw0oVYy5ZbG0UnseHWKeTdkSxnK/LucfLWtceXtEY+UY3CnapbW48RzxxS7oBI6x853Lu+WuntvAbzaVJem4KoOirXuzgqUE5nPVgk9TkRsis5QnU/KP96k0PQbrX9TtrKAKxlba7OcVFqH7lthyxB6J3rb+HniePwv4qs72WNZ4g/zo/3gvqteNUlq3E5tpWRb8S6P/wAIh9s0q78trkFVQdf94rXKaDbz6TfpKJVbB3bHHylf4ttd34qY+OfE76iluZYzhXkQe7N/n/gVMdtKtbmQm3SWLjDk/drow0ZpczNJx5Y3Rz89zcXxyflAPX+7V/S4rizfe8kcuP4G4rMlukim8sHcD/d/iamaprBgMXG1CNrV2JObsccLykbmsaxf2cP2u2LxJ/cVMqf9lq5HUvEmp6pCA4CEDpWkniS4WzEUZ3Rfxhx8q/7tZs2o2UNs7/Ktxz94fdrempx0Oi8k7oybOXUHnMSysvzcKe1dbpdreQw7J5C+X3Ddx/wGuEXW0WZ338A7d1dtoFpJPbxTPKVQhsZ5qcTSajcxqwbjdGtBGiMC/ODz7VQu9aFtcPACVIPDVT1bxDBp14kCEOScHisjV8zXwkjx9wY/2q4aOHa1khUY2XvC6lrF3HMQRuL9HrNl1u6Tyzk4zt5rpLO2SeNPPj3j/a7VS1DRLe4Ty0TYD/Dvx/301d6UFubRcexHa6Zf66kj2MDXUg+bGcNtqnC91pszyyB4tu7MePmDCrWiPPocvmW7sgz3P6rUV9qoef8AeHj73zGs/Yqew1aWx1NlJGbOO5lPyHrtqlDrEV5eeWhDEs3T+Gsxby3msE/fumDyjcL/ALNaeialYI8YPl78/fJ61jHCN9AVHyOltLp0Tyh+9QPuAUfxVpXWo3GuxmKRt0o+VFdM/wDAa5/Tp/8AiYSzxSiXb83ydv8Aaq5bap9iuop1wx37hxn5qPYSg9jB0pJ2MC71JLSR4LuIIC+0HH3aqPDK13lHH2Yjjiug+Iur2/iS/jnGnx288ifvnhGFc+tcn9gvYYeknkDpmtKdKUm20dUabjuTpYypOCknmxH+/W3rOlRQ2MZtA7Tldx/utWZZS3bwYlTcI/7nHy10Ph7xVp2mI51GD7VGBtCE960WDd7ofs3e7MfStKtll33E5gwdxHVmqtrlnbfZpYo3dg7hgQ/8NGqa/b3Em2C2kEkjtsXB+X86pfZdQMRSWAwCR+N/3f8Ae3V1RiqStJnUo8pjlI4yiYCgfxUqTvFNhH34PBrfsvAt5r08UUFzCvmfKC1cveW0+majc2k5j/cf3Dnd/drvo1YzVky6b5ma1ncy3Xntjd5IXPtV/wCF2qRzfEizgnd0jG5EfPyiT7y7vx21z1pfPDZyhPvnriq+nXMlkZbiIDz9+8N/Edtduh1OelkeofEzw/f3Gqx3HmxpbzRqkYx8vDVy+oPZaFoUiSSmW4f5XbHyha1W1Sfxciaz5pkktY/KkiX7g/i3Kv8AwH/x2uE1u+XVruW3iB8w/f8ApWaWpnFX3PXv2frzUWjj1CKI3FpHM7lj91I/4axPFWqfb/G1xcAnfJnhe25q7n4Oa/beD/gnd21zJF9ouJJkTnqrfKq15VezJYeI4LzeJ4nKK/P3qqe1y4p3fY6LxHrZ0zW9Ocx+bFHAiukQ+b5j97/0KuivtYS++zS4ZolHTGdvy1n6/DbTWT3joYLhoVeHcflI/hqDw1rz2eilJUCyH5Rv/u1w+9fQV03Yv6v4Z0zTblNZeXZcTR8QnHze9eVxSX+m3lxf242YO4BB9zvXQ+MNZHiG4t7gF7ZIECeUp+63+d1R+HvFEegtO5gt7rI4jmGUz611rbzIlucdHqb6ndyTkM3mHd5j9zXe/CjVZNN8f6VPBcNFglJNn8eRja3+f4VrhvE/iRbu5nvEgjTceBbRtsqPwH4wuNF1kXYQTuHVwcYWs5rmTMeds7X4g2Ug1bUQkvmvHM7rJu67m+WsXTtVKIRLB5SDqx9akvdUk8R309wn7gyO2+LPy8/w03Upo2tvswi3yY5LD5lNclSa0SOWrJ9SrZ+KJLWSSAk3H3mBxXUaVrz6/pMkZTypPu7mHSuQ09IreXMqr5Y+Y7q6e0vIvLwCAmOq1m9TDl5tyhrOkTXafPjH3c5rg5tLn0i7cxIGSR/nz6V6vD8nzj50HVWFZmtaVHeL5nCFj6VtGpb3WaSny6HIRX7xziS2llQ8Ka6zwxD/AGCkd/fxqyGT5938SVxFxZ3Gn3TGInBPP9013N1DcX/hWzuyjtACsW5R/B6/+Ot/3zXVCSW5cJGzf2cWr+Zc6Xta2lIULn7lYF/qsuiXHkT28jf9sy//AOqqMQOnqjwSDL/99Crlrrt6mUkuDOe2/tWU4Qm+ZGjcZqzOduvEcS3REknkIvzE5wv0q5O8d/DkAN8nete7sNE1iHZe6eEuMbftMBVGFUj4dtof3dpqIXjaFm4Wr5IvYfKrGbo+pvp2owPKNpzwzVvXkkemJvADiQ7QAf4ahtPh/e6sgIcSkBm3I6iqWq28ti6QrbStgdcZXdWFSjzLQn2elwluoLZ7mXH304DGo7Fr2ezE8AkSP73mALtrGjjn1a/kiFucKuTG6Mqmu6htdPfQ78RyyWV1sLJDJu2lVX7q1zyhyJGE4pFO21F9YgigP70RdKmdPsw5+U1gaILjSJ5PMgPkHLdG+bd3rViuE1GdJMiVM7vl+7SlG2xnKCk9C1pVvA2pJG9xsikG4s4/9Bp2taWLO6Plyq4bGDEfvVcFpbvEDbk+avUfw10EI09NHMc8Uf2hwzbnP/oNcfNG9mKyTsYWpTwP4SeyQyeekiMm1M7h/FWJbw/apo4I32Bjtyf/AGat7w/Zm90rWJZCYkiO6Fn+9Jz83y/8C/8AQqo+GLGzfV7e31i8+wQTTHMg+dox/e2/3a9BJKF4m0kuWyMbWNIu9PlkGwrKvUeldb4M8Q6m1zv+zrf4Co5mLBVXb/e9a6/4kfCV/BemprFpqza9pUiBhMMFl/LrT/hL/wAI9qXg+fR9TiNrLJO5t7sJ80b/AN7d/db5axc7w1MOTTUr2vi+K01Ro7/Ti1mPlkaI/MnuK6XXNI0q5s7a70+4iuPN+UKgbev+9XMP4Vjtbi8Dy+aVkdE/21U1b0GGK40R54jLZ3lq7edblPlYf3q8ybV7onb4S7pN3LpccpMjb0BYKp+97Vh6hrNmunyFLY2s9s7PMzn5uV/iFWoLw6ghkQbSB0/i21zni3WILvxTbR3ZRLa9jjt7jaP4F+XHufvNXZh6ntIunM6KM3J8sjQfxgTouljVI1sJ4RtF4gwsqtyrfWrk/jHRJvF9xO8nn24t/kZI/vvs2/d7c11GpJpWpaPIHtE+yCNUw3z/ACjhTXnfiTSdI0a58+zkRYnRdm0d/SuegoyqKLRcKalIyxqn9saulvcJ5UCJv2JtRvZWrvJtN+zQWGoRSyIXh2gAt9Pu/hXn1rAGlMpjPmEK2/H8FeyaJqWmNbWlzFPDL5SBpIX/AIf+A13YvERUfZRCtVcfcijA+3AOITOrTnsv8P8AvVJoeuXtnc5FztkjfcCowqr/AL1ZfiKHT7nXb3VdLHkPOBvh/wCWWV/u+m6uP1DWbvVLz7A0EUVpFnzLh/l3cbtqr3+b5a8SFCaloYxpvqd7r2my/EW81TxfPqElhc2ECqu2MbblEO1m/Ntq/wDxNee6jqkmpX4MkhYq1R+JviReJpf2CAlNPi/12w/K/H8Vc1o91P8AZpb2U/JL8yZ7V9Vh4OMPfPUXwHoWmteTSRmRN8THhSPvf7tc3bXml23jG8jQCKWD5Zt/P/Aa2/Au9r6XWb1ytpYQM7j+E45X/wBBrzPwtZx+KZNb1e7fy01K44Rj83Vvw+X/ANmrdRjrJmd+V3Nz4kXck2lRyi52E3CqIl/u7a6zSr+ez0dIDGk8RwwKn5lOK434hR/2prmjWlvFJPKCsszouEXturo9Z09PDOgQXcVy9xJNIkSQkbfnLbcbv++q5qr91IiS5kSQ3sEeqRJLvWMnb8o+7S63NHZJeBPllVOA33vm+7urB1JL3S547mIxvLgs5cZ2/wCztrqNXmfWfAEWsCLfqEUiQ3EaDtt+V1/4Cv8A47V0oRSTHGNjNieW/wDh9YapFe+RcZNpdJ1YuPlZvy2/99UadeS6NpsYkdXjHyhn+9U3hoQXPgPxDboNkgdZYEbj5/4qx9b0u803Qft9+RFEAqxo33S1VUSbswnBN3ZsaDqUGoQyxz3Etvcec+EYts2/wtXa6VJJLpkHmkS3A3LvH3X/ANqvMtEE0EUD3GWf7xVB92vUPCt1Fc2myCDp8px/e9a8bMILk905azX2TStoQMyOOn8LetRLdiG/LkhXkO7FZfjzXR4cs7C3i+WczK8+7hgP8/8AoVReNrv/AIRzWNK88LL5xLJKD8o27f8A0JW/8drwaeHm7WRzRTeyOv8AhFZQeJ7L4geD7sf6XJb/AG6x2L829Gb+rD/x6sr4ceJ9O1jTtU0+9lWzK2/yFzjeM/qyt/6DVHw3qCaBrr61p15HBfRyFkLBtr7vvbl9PmrE1HQXv/PkuZYnlup3meaEYUsWzwvYV6kcI5xu9zppJXLPhGznutfu0tXuLy3t8uXY52Pn5V3HmvXPEOvW2uSR6c+oypFDCqiWD5GJx1/PNcbpOjJ8NNAFxbXAe5v4/uMegb+971inVrXR5VvzLvMZ3ujj5T/sN7V7NGgmvePVUbK7O+tvE974ft4rf7VJf3cX/Hu0zfNj+H5gvX/arqPCn2y/truW9vFt7TY93OJuWhRF+Y+/8P8A47XBw/Fjw9omb19Ln1SOZFYR4KNG/wDvD5cUviH4lpqOiPbRwR2B12F0FqJPMbyl7529P/iaU8Mqjaa0MZwh8TNXU7zT9WspLy7ieKKN0eNuNpG75a4bx/8AEa91Hy4zer9nJVBCBhEXo3y/7v3ai1LUnm0S20uSXa8CbQnXd/dzXkd7cz6dNcm7l3zl22bTkKv8PWtKGFpR962prTdldI9mvPG9l401GwtLq4+xFbVYfNjGdgA6/XP/ALLVfRtLufCHiH7bclINQhLQpJKhG4f7p5VmrzrwxbHXbUxySi3v7mQKHx91N1e2fFn4g6Z4sstLSO0KXmn+VDJKfvudu1iy/X/0KtK0ZRjamW22meX6rrV3onxCsILV9kFwN7qvDHP3ytemeP8AT7fRtZ8L+KPDb3M+lRnGqWvmb8OvO5d7fe+Zl/4CteIfFq6Nt458LPAhZ7d4opgnDN8yn5v++m/4DXvGjtpF1qcVsbY3lhdo0t1aOW/doF+dlYddv/2P3qj2klGMpGUKnKveODS/0z4taVqt54fili8QWMks17p8hy0if30wv/jv/wBjnL+E3iyX/hH72e4kDeRceT8o5iXbla474QeKf+EP+PGp2+mSGDSL69e1hduW2+a3lD3/APZqueKpX0H4s63Gkf2XT9UIlfyR91jy3/j26vQSXQtSbdz3y8hgvvEXh7X9LvCxija1vmQYbcTuQ+/3m/75qn4+8SXHg74hXmlWkh+x6tZJdyQhAd8nzbuvT7v/AKDXm3gu9824vdPvLiWK8tZvNsblCTu28qrf5/irU8V+J59S8T6ZczuJdU8l0u9w+cf3dvpWSir2Ou90d5a3WmfELwHe215bCw1DT3E1rNDJnZL/AA7l/wBoVxeseP8AVvB9lHeaZJC+JtkiSDKMM7WDen/2LVofDeSw166v7Cw0+SLUZDuknV8pMy87W9Pl3V514x1O21i+1Sy0+L/iXz3crxgn5gN//wC1Wadnsc859jqPHsMuraJP4g8LW8qXtlIU1bTYXy0Kn5t6p3Gf++fm/DETxreW3h6zuY5Assk+E/6a4XP3uwrndB8eXfhH4hR6xp0/Euy3uIWOUkRdobdXffGfw7BYR6Fr2l2Yi0TU3ffGn3befDNj2Vvm/wDHqdSjGaSkjB2lue8fBn4owePPBkGh34h8vUY3S7gf+Lhgwr5a1PXZLTRtc8GXMX720me1dl+98j/L/wB81z0Or3/h/V7C90ud7e4jk2xyBymzP3vmFU9Y1G51jxndzo7zXcr/ALx2HLr/ABH/AL6assNhlQm2tiYvldju9A+232lQXOnaisGpvHsWFz90it3S7SwmUReK7Y2uryFVS7SMD8f/ANqvJ9ZS/wBEt7S4t7iS3O/bvHr/AHWr0rTvGcHi3wxEmtQee0cQQzLwyle9d9lJXRV0Y/iTRP8AhH9XNpcbd8Z3xzRn5XUjO5f++qpXN5Pfrp9n9oDQRyMxX+L7tdF408N3k+n6XqtjGt1pWwpIYsll/ut/u1yFh5Vxqb+XE872fbBHLCi9jO1ncqai32fXYEiJZCHXfV6SSPVfCWo2Yj3zyA+W/wDEMferPvb6NNds0k+RC/6fxVDol/t1O5OfKtvtDKEzn5DTigjKx0V3qSap4G8HQctLbGRZm9/4f++q5bxVcR/2pHO8Zt/MHlPEw+bf/erd023ks2udPuNqpb3e6B0OVdW2srf+PVW+JFnAiiWMFTGVbJ71ZT1MPTLNL+O5jI+eE7OfuirNs5ura8+Uq9sNhwmfvcLUmk2x066ljchUmg3xhv4lxRZ3k/hK9tNYnt5F067jf53HySJ91l2/qv8Au0m7bk3MPQl8qG4g42RuV3L2rQht+R6+tW/EOiwaB4juLC2G+G8T7baSfwyQv827d32/NVZ4jN8iEr/D8tYS1dzmlvct+G7G31zXrewvLv8AsmzBZpLshSo+VtvX/arW1zwxaW2kanf6XrMepW9jPEhiYbHkR9q71/2VZv8Ax1qzLC5/sq+j+0QLKEKsbeTjePRq6PWLbw/4g024u9M0eHSbvzkQpFI5Z0O7d8u7Hysq/dVa5pQUmVDV2YeE/Hl94YnkgQGeK7jFrN/ufNtPvt3flXcaPJo3hVbSOzQT6jcgXBmi+8pI+YKvbb/eryjVNOk0e8ktbiQpJEA2+L027q9h8F+BraSx0/VZL9YjfvvgZhny+33qxxFSFGm5DnNQVzcsr7WbXV7ZNCsorK9IOJmk3sgx/FWv428X+LdN8Haol7cwrrcbRpHc2n8Uf8Qaq954l/4RSS5lij+0PJMsTug+U87c89qx/ipdz23gqR4JDIL64jijIGW6NurwMHiJVsQtDGEuaV7HmnhnULjTobxzIuy4QpJxj5D/AA1W8AaPDrHxCt7CQebpUshhndXx85G1Pm/2Tt/8drpdM8HHxLF/ZQlNnKY/tH2nJCgL97/x5lr1mz+Evhi0+G0Twah9g13R0Epm8wBLvlmb5T3xXuY2u4rkW5VWTXuo89vPA2ieHPBnhCXUY5W1SXUZIbu8inaRGt1eUfd3Y/hT7v8AdasLwBplzcz+IZyRa6Tjyg55+9u5X/0H/gNei/EWDSLvw74es7Ta0Vtafvs8Ipfl/l7ncxrzzwxHruv6jfaL4fjj+zgGWSa6fZDj/e2/erHCRcYupUdkaRV1qc1cxRaUwijR53+7vHf/AGqfJamy0GLVNRt4by3uZjFBBMW5291qzCpeaKTyA/mJuBH93/dravbXS/EWt+FbPUYL/TtGsY3WRxG+xnwwyrbW4b5fm/vbvu06mKgvhZlOVtjf0rwj4Y023s7zR5DcWV+m6bbzhtu7b/49XFan4MfUr+PTtI/02/mk2iPOPvFVX5j/AA/NVvwm2q6VFHp1gvn24OxHgcNk596674S6Pqej/EiM6whXWZn2Qog+Xyc7mb35wu7/AGVp4ZqUm2yIbnP+FbKfwX4luPD+uWYilhLb/L5VG6rIreleseD4p/7K8Uz3Eavb6g8fkXO/5XcK361q67C/gD406z4l1uO2/wCEcmh2Zcgu5CLt2r97qrL/AMCrxDRviLPrXiHXdA0i8fSNIa4e6tWcg+WjcLtz0216HsVUlqdvs7K7Naw8b/8ACL2cD3EhTVC74t1+d9xPyrtH8VaXw9+F9rf2Vzrmtxm81Azs6WROERizN8y1xelWWo+AfGcd3eaWviWzhg821uIH3/I7bWkb/b+Xbu/3q9NsfGNlqkLnw/rFtFcSJ/x5X/ySoy/w88fLXj4+MoaU18zmqtxjaJ2Gq+EotQ01C9zHp1wibt9v91Xz7V538RtXvNI8KPock4+0yHe7p994+n/xVXNE8WeJbu1k/tXSmicybRLHCRF/31uZf/Qa5bxZcy63rM5uAEljCQkn72F+6P8Ad+Zq+epTqU5+8rkU58urJvh1pep294Z9Kt/3sY2z3OM+Tn+78uM103xP0STR/C0GpzP5ssmdrv8Ae3/3f8/7VdD4cc2GiiCMo0O5WOznnH/oVcd8Wtbk1qwtLCASPFDN5xRE/i6fLX2GDjzLmZ00/e1MHwpf21tbl50dRLC3yjn5v71dPoOqSWu+AktATuCfw8/ernE0G6e4tI4tOuEzGu9sfIG+7W1omk6vao4ubILZRyHyblePvHO1vxZvmrPGU1Ug7kzeh69puqxG00555d9xHIGj2HKn/gVeH/GzxB/bPjrxDcQSh95SIFD91UXp7/8A2Vd1YteQjMCH7OG5c/dQn+Vee2fhiAeJIJ9Tklnt4b77Q/lfeIZ87K5Mvwyg3PsKk2dx4MaSLSnEe+C48n95u47KW4/Bf++a29b1vVLn4e/ZLS3tJ4yd5udmHiclvlX15asbW9Ve/wBbkkkQxWcj8pGRuCfwqffH/j1dAum6c+garc2l5LBZ2u1oUc53Zb+dceIjzVOeRUoJ631Lvw3vAmny20Gn9C0rwXLqd38THjqa0P7XHiSw1HU9TaK1sIbgWsdrasEReOrZ67q82t9SK+akecd2/u1keINauL3SYPD3h9DePNJ50m07sY+Zj9FH8VNYX2klJaW6mShbYl8WvdeNPHNlpXh/yrOMFkEzEBI0+Ubv96uvtdek+Daf2FbO9/uLXW2H55Xk6NK2Olc/oPhlrTWtLtNCIuNUuEkW4v3GUTK/wqfl+Ub/AP0KvTdO0fwx4VsL+S7eSXFu/wBo1CVfOlc4xuVewVvu1pXxN7Qjshczbsc1Dr9hqPjOBLjTtmpy26S2ExDbF3bmYIp/vbfvf71U/F/iGR9bstPBmt7u11W0edH48lS6lTt/vZxSTaU/jTR/CeoW9xnVIINqG3f54dv3Dt/X/wAdrN8S297caxqs+sJ5HiARwvMmzZ5igYR1/wC+f++q56qdbb7i9ZK6Lnxo1VdC1nxBrn21oJUt40mjiG7zHxhVX/P92sf4L6U+n+BYilnNdXl/dfa51QZyMf4NW7oPhaTx5LqE+uiVrSb5pLiYAfvf4fl24P8AurSeIbDWPDEr+H7a/isGj+YLB9+aN/7r9h8v8PzVo6Ps6PKxyhodn8YfH9tdw6XZWkVtqevwweTC0ICeQOuJWHXaP4VrmPC/hzSfDek3F5ql7HcaxLJvjXyXdS33mXjpuao/DTWFheQW6afFaPGg33bxjfJj73zfeatPULiyudZz9kjS2DibYRjDf7NcEoypQ9wy59otF2XwFpH9rXmu3qTRRXenTS2sMshCm4/hb/P1rkXuZ/C0Qj+0y3qNGLiR23HYf4l/75XdW7qGlJqd7Pdyz+VbSjclvG6hcY9+tEOkg2zxRyea7wlC4Ofl/u7q4m07GfPryxR1HhBtK1rw3d36XYlu5QnkoD8wA+9/6FWbf/FU6L4k/sDWDcrYQOE3l/kRmXdlV3Vz3gD4aC+T/T9X/sG3Tds8nL//AK2rqPEPw9/tGzt57C5OrJFCftUlymzZt/vN/d21tRg0009youclqiv8W/ixp/h7R0v4JZ11Q2r28cSvv+dk2o+7b/CtfOfww+H+p+ObXzbac2GlRvvnvn4aZv4liXvVbVLt/iH49GnJPKltbAod33Y4l+9+P8NfRdnc6V4d8PQJaW6wJDGEtdvp619XFewgowWrOtKyXcn0HxJb/D/wpd2GmTqlsH/cj+P51+Z/975fvf7VeIeK7y88T6g9hbXIQzfIDv8AmTPG72q94n1W7vH8iyTzXmmESQx/eclv0rW0r4YXGgarJZ6nHb6Mk8ga4vXKySs2Pl6fw/8AAv4vmrXmo4SLnN+8x/Duei/BbwZJpOjjTtOttttJIIvt83yxS/e3tu/u7t3/AHzWh49trzSQkVw8iWk2YSUddqMv067v++an8Cyf2PaQWcd1K9nEX8w4wszNu+Zl7V0jfYxc/Z47Yvb4VkDHLKf726vhsdipOfNE52+Vkr6nYatb2l/HFHPZzQJgQp8wIVQ25f8A4msX4qX2iw/DuQWFvKr3UkMM8p5UEv8AME+Xqybv++qqX+tW/hVpxGPICP8AJGE6f7y1yviPU7n4m+JvD+kXE/kR386qHVMKgC9dvr8v3qwoSlN8+xKi7No17rVdR8bvbad4a09bW2tLfZcXCAfOgX5dzf3fu/LXe/DbwlL4G0y7e/Er3k8YvrS634ZnTdxu7bjtqOw+yeHoZ9M0eIrYPIdjsmGf/easN5tT16+isEvJP9Bm2hIT1k3/AHPZfu7v726umlmEpycG9EPnbT5kei+JvFPiVtFSw1SXyLKXZLcQZV9/8S/N/vfw15d4l1z+0tWtksswmLZKkZ+5n7rbf94f+PV2l5q8morqdnfyxwPabYZI3xxt+nX7teeXt3YW95aXktwIoDI8McgRjlwvSuNzqVatkYNNu7Oq8Na3J4e8Y3MMEcGpaVqSQTJLLxEkwTnp0X5m/wC+a5P4n/EKye4ntraW3iEc+6SaMZXd/dT/AGf9n/7GuY8Q+KDoHhePSkdp7iS4+0SPCMsit82zd2H/AMVWfoNjp15q1lf3hieKB96WSphN3qWr3IYGnSanNas7KVoatD4JEv7u5FyZbeC6YMYI5Nnm8LyzfVa6zSbyz0fTXjSMxb8qm8YZ/wC9tzVTVfEOnTa1EbDTrK1klxE/lxjZGP7/ADurj9S+IEet+JEsLb5YkkC2Ct/y2DHZuX/eb/2Wup4edRNJaHS05K8kTeMP7L1LxBphezFnZBFt5BBw2P77epWsjxL4Kj8MXM8Vpey3mnSJvSZx8w/4F3rQvku11K4kNsUSL5NkiNuX/wCyp+iWGoeNNQgs3P8Ao5fYVxuYIPvDFZQjGnNxucUowTujg7y+n/sqK5MeywztDj+L3rEnuHkkG9tz9mr0j4halZ6vr9vo8FuILCMf8sjndt+9urnta8LR6Xp73GnuLwR/fj2fvQvru71vLE2fLYiVRNXRyro4mPmOVNV3JCDJLOf/AB2n6rdyW0cTxZczHbj/AGaR4zbxDzEKl/mzWj5klJsy1SuOj1F0TGdu0bQcU/StSvLq/gtxcSJFnc4V/lqh5bzkHY7DsqfdNX4dMNrEkuwp/DQmmncxTT3Or0U2+p6lOI3K4HQ8L8v3mrkfiXIl4ktvaSq8gPz4Pyhqq3M073AMc7xRgMpRDjc396qsFhJqEsjp8iAbd77jvq6MFTfPclJRd0U9B00mDZIhZyeX/hNehabp4htjI5HloN27+8K4+4tJbazdIsqAdu5TS2fiGW1sTAMyiQMpb2NaqSqS8x352R61cxXNzJeRMWQOVjZT8o20y3idLbzdvmPv3fNTbazjXSIrdwGcjaSOn/fNbGnPFHCI7tN5VNv1atqsXBWOmS5VZmbHrUdqxEYVSTzxnmj/AISWUW0u+4bJfPH/AI7UV/cva3MiyWka20pVkfZnbTxo0ckEsoVhIQMA/dp046CVmaFr4hM4jeRJFwOcmmXmtoV8pI5EkP8AHn5a5Q217bzRiQ7Iz1Of/Qa2JE/0bLna+z5B612KnFR0NXCNtCtN4nnDBBPvI+XaDV9vEl/d2USSTlkUbgG/hrJlmsrlYo2t/IuP45R3/wCA1Fc2FwLKUwfPn5QUPSjlMlG7sWRf+YDsJq/C4txH50hx97K1zWlQ3drJGHTz9m3JPetq30m4v5vMJ2oP4fRq5507GUoO9kdPpV5FdJJ5cm5I/wC5XQaRcR3XmSfdIxgfwuPVa4q2T+x45BcfI+eEArYg8T28LRRhysX3QuzpXI6bctBqNzpbe2jjMhc7v4qguvLeCNz8ySdSPu4rNtNVTVL6JIyVjzt/4D61B4l1f7JD9k37o8Fk2fdNXFSUrGvK4tJHMalLYf2ibfEUuz5ty/w1au7i3vraCCARpLH8qSqen51ysOnvNM87uUBJbP8AFmr1valEGB/slj/FXTUimrIUnr5HYX+owQo9p9m2PHHskbqrtiuHKBrgyD7h6qwrcuZZIY96XBfKNnj5VrF246gtg8N6VFFcgWTidhpWr3F1aiOOL/R48fvB93PpXQadp0t46OQWHfA6Vxuj+IJNFtnijETBzuw6Z/4FWzovi3ZqAM4doscmLiuhvmVjmnG6sdQ8AhnyCcD5cfw1DcTW0NzEch5F3YXHZqyj4mETXb5VhLlAjjLCubn1KXzAN5Yjo392uL2fM7M5FDlOuudYtmlTICDO00n7iaby45FcnoQ1cg9n9qPmkFiE2k/xba0bDyrZHlKDeybGkxlsZ/vVrC0NGdCtaxuC2CySSJ87EbCoqSyt5LE+fFGqndzT9J17SJ7XyM7bj7vopqYwvF84PJ7USfchpxd2Vf7Jk8V63GJE807/ALuz7uPvf+O7q6a68I6dFppNxLH5QPQH5qy7a7NjIfLTY7Z+Yfw1n6gbu/tXtpJdyHrx81cTXtHa5VucvT+DNLs4bc2mqR2ZkPyQujH+XSnSJHpVoAJzdS53ZiGFrmHtNTidAknmwD+Fh81Jrbyaa1v5AmYSorEv91m/2f8AZqox5XZsuEbOxJqGpRTSu7x/vyOJm+8tYsiXEZjljcLH3LjO6tnTNPN/DvnMaAd//sq0H8OncBgMnauhys9EOU1F3RnwX8cnlx/Z4/nHLoMfNVo2bwyF45CkUnWIfd3VNb2Edm5SKMY75FWRcJEuHxn73zVk5NmDqczsyi+oXEKBGJc/3m+9W54TvkmacuR5kcbOB/e+X7tZksAmV3j+8fm+ap9JKabmWWPen3Sq1zVIE6LYw7fxRc3EXlzWzJHKd20/eT/erYilnt5I4JyPNIbCVVh+zX8j26RlHxuDYw1bl5qUWiWJleJbiRo9qMVzt/hzRUneCgkdkJqS5WP07/SJ8GM7k6cVXm02CHVbh5J28ppuIeqqMdKfoOq3er6nHZRIFAjZnOP4R83/ALLTdV0ww332lbky7hu2KcqGrhnBxVmXZIuXV5ZQeRZp+/3yfPtPQf3aS/e3sL547aR/s+BhnGG3VWs9Pih2SyS/vXOSf9mtW28MWfiiWWOfUYLWy8vl9+Jc/wB4etELw1He5SH7yznlQjCFVwfvNVpry31Wyt7TUJJfsa9Ah5SqXh6wTTUvba7k/tG3gmZfM+ZPNH8LKvbiqn2aPVC9tb/6O5Q5DOxZkDfKN3elSlPn8iYzaY3w67s939mnC2okxGrnLMg/vf8Aj1bXiryLrQXSJHtb+MK6SRHKv/eVlrF07wvLoUMFzKJGt5XOwt9162ofsUepjLq4kC9a9dyU7aHUmpfCZcVz5+htsKT3qbFDqf8AvqrFxpGoXwjcZWJE+Q/LTRNaabrc8kelwZRznblElU+w6VdMKaxM76fPLFIBtNmfRv7rbef8/LU+ws+ZBKGl0ZVvocqWbz3KRvGDtMo7VoSWN34Yze6dqksts6Ll0f8Adbv4dvesvxBo/wDZk1mLsyrHcgxOrfd/75q1p+rDR/Dn9mHMtpGSU8zluW3VtJc0fdZMXYproQiSO7jj8x3Pzlat2CY1SKWSTbHG64T3plhrcd9ZXDBNjxnaI1rDuNTkR9kcZaQH+Jurbq5PZuTuyKlLZnTeJ0jsfFTxYL+f8ybvu4rQ1+wlSxtrQSRII03DzeMN/dNN8XI/iHT9I1jT4w1zs/fxn70fNVbt7zVbqBpHjd4E2kbPlb/gNejRimjWFNRV0c5c2Ut6qSi4kcAjfGo+TFXHll1DUbedy/kRYUp7LViwjlvbW5j04GIEtFJu+6jfxV0dtBp2lafHaW3mSyW5y95OPmkP+yvp/dqpuFPZDadrIpw3iSSm0SMOj/MXPDIVpnie+t/7AjgnjG95t24Jlhj7v/s1W/DFzaarqd+dQuF2bDiQDDA/3dtR2cKTJOZ/liR9u7Ga5MQo1FaK1DlT06nKxaDBf2wuIdQlSSLpGf8A4qur0zy59MISJHlzue4T7yj0rC1WGG1nR47kfN/Atb2h3txY2EseFXjeAE+bd/DXkuk6b1MHBqVi5YalH9jntLYF54/ljlmBRkP+zTbG2OtrZxS7kv7YbJJmPyzfxfNWb4cv7t3uDeSReYH78bWb/wCxqaHXbP7XcwF2QqPkZfU/dNdyg0rW1NG4t8pu6bDHbeIEt9Rjngjf5klhHy/7u7pXVahYxXd/baiDuitY2iRZG/1a156PEsum6fgSySoTt+Yd6uabrU1zh7g7t/y7W9KuNNqN2aKnGK1NPxvrFlrl6Db7/KiRVDk9TtrET+0XQJbCbZIPkdEzj3XNaGqeH9Os9YxLqe2y3/8AHxsyqKf7y99tVvCqWS+JL2C513fpduCyXMMbmK4fHy/Lt3D73/fS1zVKV03YL2LWjaJZTwGPxDcGKUfxwyfMvv8Ad/8AHa5HWrVPtCQmbeQWZEDZzt71pXltbwzXMgQyz3Mit5ZHy1Nq8yeHtYjFpHGpHyuQfvf3qFR5UpI0lFNXZzHlvJCILaIPcdvMOFT/AHq17aKDTfs4kk3XDAYJ+71/hqS58i4mE4wqSjadv96srVdIt7WC2ktvMcxyb3RznFbU5X0kyLq1mzo9P8KrquoG9nuVeMTBZ7bedx/L/gNemXni7TrOJLNNOtrPToE2CTntXncXivTtA0YR74/tkz7ndeW24+Vf8+tJZ2MnjBJbK7uHXS5CJX8v7wrkqQk3zPYxqLS6DW9es/El39m0Owa6uwW2RPtKv/eZW3dP96tWz8TX+iCzGr20tk6naEIztau48HeFfDt1bSaP4eubHw1cpCX+3Xv3nA6/PXH2d/b3utyQRamdXgsZ2i+2vHhJm6ZT5ulEqa5b9DK6smza1/xdF4wisE8uGCwsdzyiNMec/ofT/dr6F+F3irRPEnhK2s/D17P4e1a3gN3JIY97uyLu+Vdy5Dba8I+It5BrmsWd3b20VhFFbpFJHaR7EeX+Fv8Ax7/x1a6HQ/iBrmu22kWyeGES/tptyXVpZESnb/eUfw4+9/DtWu/D1VTTSZal2O71XxnqPxSurTU72eU3kUf2QxHakQbev/sw/i/u15b8VfD2maF4hk0rXPCq/wBtlPNeaKZUcJ8211wvPK421q6t8QtIt/EmoyJpsX2RpNxsEkxEj7FDbWG0/eXd/vM1eWeJ5tT8QeLU8Sx6hJLf3UhWbzJzO0MSsuArH5ui4+b7tW6kZJyb1Ju+pn6tN/bcMFtH5jJpWWTzR80e/bu/9BqtqOoSWNvEkuEMnyDmuxl1bSUtriC5TyHuSMyKPmL/AN6sKZra6d4L2xSf7NIrJcbFdtv+z/n+GvPnVlUaTLlOysjjLDw7dpqey0gmaL73yfdye1evS6trGleCP7De4EumFw5tzGh2HOflbbu+9Xa+BdDsPFf9o6QfFFlpMVtD50LSWI3TptZm3YZT8u3/ANBry69vHnvby2kLxW8EjxCZEz5uGx8qn3rSpGfKYJSbuzMl163lvkidw9wx2hM/NXpD6Z4es/hVd6zKNRt9c89PI3xlInVXw3lN0K7fvbv4lrxrQfDen6x4wFvf3P8AZIkfclyEyytt6/8AstdxrLahDptto1hqd1qRsZnSOOU74pvRVXszf3lrG8IQ8wUU5Grp+rxiwnuHjzIv+rx/6FVeygu76LfG7rKR91U4HvVcveadpUseo2zWdzHGGe3cjdE34Vl6PqGuz6a88GoFJD8g8oDcP+AndXmQw0asnKRrPSxmzXniPwpHJd3MgliOYjMY8/e+6Gq1o92+q25u9QuG8sbfLhAxurttO8Ba7qXhiLWL/X4JTMWQ2ap87Af3v/Qv4a4nxTp17puq6V5EUi2ZDMWUfLn1rptFe6jJKXyNA+JLl9XufIghhsLQbAHALPu/z/49TzcXMm82UYaWUbNn8JNZeo2csFtJecpAXXzH/wBo/d3Vj3HiGRPNsrB/NuYhv3r8vzY+7urroUoVHa520qcWryZ1vh74b+JNTvx5lmttHID5jGRd31WvSNP+Ddhe6Tfz6jq9zposox5a2pR/Mb/aY7q5L9m/UpfEfiwy6iNxCOpjc5+Xy22/+hNWrPa+HpNbczyMk9ikyTQSSfuZZBu+bbt4btXfCiqcm47mFSCe+xzcfhXV/D2py2Gq3+95h5tlMro6mI9PuN/eWnmyvNSvbDT8quoh12Ogxjn5ju/4FUdnq1k8sl3NZhZZCfJQbtqL/DVPVvEQhKT2+Wn9uGWvFrVn7TlsZWSjfodpbaroHgjVZdO+0RyXcBDz7T8zv/F833a0tA+NVvNcyfZLYxIDh4ZeVb/e+7Xz7rEJ1O8+0RSGBzP9ok2fxsx+Y1taHCf7bjuUeSUKeIf4B/wGuuDgo3a1HHa62PZPGV7p/iTT72S3i+xXsse3bCcK3Ofwrg7P4XT+D4bK9uJ282+O50nPzomf4e/zU3Ubx7ZIJ7mfZsdXSNT3/wBqtm01m78eazBJezmICRV3Ly2xa1i4uNkNzTV3ubviG08J6Posd7JqAfU4tuIJoWSUr/sY3A/e+7Wv4W8H6H4z8PanrN3/AGnYfYk3QNJZeZbTf7G/bx83y/e/76/h4Txz8OTql3F4j067murKW6S3ntopPmhdfuhl/usP4l/hrs9T8e6j8J9ItNA1zw8F0bV4VljfSLvzPNwytv2Hpu+X+7urthGNOF7aijIj1XRzZ6DLqcdpBFZK+wPDtHP+6On/AHzXGWeq27RSyDzXud6rHtOPlrau/iJBqmnnT0097KCSbd5Uj53f3d3y8VgSXNpYSeaYIkGfv4x/49XhY2pzWtE3XSSRtQ+bBOBdfuJ5RujX5fmWuu8MeO4PDKG8ljkSC3OzzIn2MG9f+A1w872niG8+2+fIs4A2OsnybdvyrVPUoJbu0nsUm3Ry7d4zlWrgo4yNCSmRJ3d4mp8c/jSfiXYC5ErXlxDJHsCOVTYOGbb3b7p3f71YXw48W6j4YR57/b/Z8r7TC535/wBrnpTZvDmgafp5trPQ4b3UHG77TdTvHsY/7I/9CrBvrC9s4YLYvtSP5vKc53f3vm716VTHU8xTTJp2jLme5u+OfifcabrJGhXH2PTrn5yYYk3r+XUbt1XLe81+202TU7vVU16IBXc223cP95BtxXnVzDHKryBAs2RyParWgTHTJJ7u2eWCWUfvCGb519GFYez5IWQ3J81z0rQfENhrmn3EkT7ru36wynZv9uelcPPcWWo38lwkQs9QUnMaH5VrV03xba6a/mS6dFe+Z8oVjs/8erV1XRNP8T3IuNOtrWyvEiOwF/nb/gXeuPnlTm+fYt/vUk42OVtbmz0W+82eAsZBuKL3/wBqt228W3t5dxRWGj3V6HO47OdgXqWqnqfiL+x3gs7m2hleBNkjbMN81b/h3VXs4pLnRLmSzn8gr+7fD/MvSvQhTp1EnIlxae+gy+0mC+tZdR04LYXcXyz26EhSv8Tbe/8AvVy9x4e1G/T7XHZy3WT8kNtGXct7KOtc54d1zXbPVX+0ObqPYWdGGG2fxI1e0eAPF3h7wpo51sXN0+v4/c215HviT5usSjqdv96voMLBwsk9DNO7szN+FV0mkeLk0jxT4TtbyKZP+PXV0CPC2Mr833kb5vavaPHX7Li6Z4Z1/wAQa3o/+kx2z3Vjc6TfZis0Az5bK+35V67lDZ3N92vCfh/oPiH4tfE/W/Et3FJfyMM+dDgLwFWL5Rt+X5F+7/davrCDwv8AEL4heE/DPhnW3i8P+FL2DyZLvT5xNLOuxuCNzfeVfu/7Tf7tfRRgkrm8YprYj/Z1/aD8NW/wde3uAx1TS4jHFbEAvJnhUSvnr4qaXb6l9p8T6npWv6NqF1ejZvTZaJuPVWK7i/3j2+bdXqPjX9jLUPhpoj674C1y51NoXRk0y5thJI25wMq38XX+7XN6p4t1v4qWth4D8RaXa6Teae+yaKP5HVwfmZk/vf8AxTVq4cyuhudlZlj40/Amz0T4Dv410rXNbu9QaOFp7d5Fni2fx/NtyFX5v4v9mvlW88eaIfBL6UNKvrLW4pFVZgVRUHc7e/8AD9373/jtfo140/Z/tvBnwZ1yyttX1K4tobVpZLH7U4t32jJ+Tvzivn/9nr9mnwv8XdImutb0eK8ayPlo0M7RStIV3ZPI4X/2b2rGVGNRFylZWPlXWPGOsa54es9Kkv8AzdPgcSw/INw+9/F1/irrPD3io3nhq00ufTIZby3DtazR7Q6/M23cSv8Atfw1veN/gnpvw++Leo+Gde0yaz0fzzdQR2k+SIcNt2MdueV+7/vVxOq6vFoPiC+Gn2FzLBFNstco25R/CW21z8jpuyM5Rsnc+z/gHL460nw/GyslppjRqkl1HdfcJH90/wC8vzfw/wB6pvirrnwo8Moln4d8LWmu+IERsyzfOiSerluC2c/drzDw3rGqeOvA1hYahqv2LT7B0aS2sQu91yxYtn5jtDNtX7te1eLvD/wwsv2etQ1Czezm1SKENBeyBEvfN37V5HzV0q7Vy1exw/wd/Zi1nx5o1rea/PFpy3TGaGeF8TBA3UJ901s+Kvh7448F/FjTLS51y+1TR7yQQ2lzcy+Z5g/uNno+N3/fNZ48Wal4d8L+FNV8R+I7jSNLtrVre0OlOTNIqhfmb03Lt/75ryrXvjMPGfxH0+IeJ9a0vTtMHm2t5dA3MpkHzZZd3H8P/fP+1Sc0lqiZRTaaPdf2vvCeg+Crbw1q2nQWOmalFNtkhtLVI/O3fxnbz1B6/wB6vOPGHifSL34cS6nqXhaZNTMYijv7e7L+dIf7y7v4vm9a88+Ieu+JfjF4rk1G7vp9ctYxstUtkO5gOAyp23f+zVjLYa/4eSCPWNA1PS7Zn2wPqlq6Bv8AgRrjqVrNq2hCk23Y9F+HfxYsE8Gvod74cbV7Jd6vFLvKR+20Lyd33WrGtLDxp4V8MajrM9nJYaTjaUmh8mZM7tz7Nvv/AJ21weoeNtQ8N67cx2d4IPJKO6Wv3NwClWX/AGv/AEGsP4kfFfxp8S7K4S/1u4tbYukSWbkpvP8At/KvHy/3ayqvmirMbvpYsXXiqXULLTLC7lkvILGTzYFlfLbj96vUPhpoPjVdLl8W6UIIrbT5jv8As07faEi6Mdvy5FfNVr4c1DRLmyu7jVTczH5vJi+7/wABr65+Cfh7V7Pwvql7Z+LPKPk/6Xp00fzL8+1f4eFrkp0pwfNFmcItO6OV+IPxbvvEus2es2eou04tHtLiaAmPcN3RvU15pqXiXTLPQ7S0tvDdh/aO4rJerIRK6Z/ujrSfEfwxfeE9eeMkRQXE0rBbaRZIvmdm+Zh0bbXrPwA+G/h/4gS/YtXt9N+2BGcvqMZ3KAPl2MGX5m/9BWqnTdazZooWd3ufLmt+IHtriRIHMUkhZnbH3q7jwY7nT4nky5xt+bvWF8VNJ0fSvibrOn6WgayjvSkLh/MVh/Dtb0rsNP8ALs9Lt4k++B864+9XdGKpQOjlsrsdNvjQW6O/mOjbOfmrlvFSPpti7yFmk2bgW+9muln1ybTbVLi3u1W8gmV4fk+bhs/5/wB6uM+IvjO58RqL/ULk3EpZUOf/AIkdBXlzrOpO3Q53UT91mjaeI9W8V2FtYnUQlpCNv2OVPkZv726lhgu7aS5gvAVkhPAjO9P++h1rH0qa7TTNlpLFEQd2wpjKn731rc0i+vLhH083jeZMN3Mfy/8AfX/Aq82qrSb6GOqZDdyXG95ZERdx3DYP4apzpPfWnmxyx+XGdrsT+m2qviS5uHKWcE4VISVkm2fM/wDdFR6abez06dI0LSyDueta0oRtc1TTQmlW8s07h5GWKUc7Bllro9C8AazqWoSnTNGvtUA+QGFBux6t83SqvhzwxrtxEbiCzd4n/ufz9lrtPB3jfxV8OrrUJftYs0njMXlgB1VcfM24r/7L/DXZTipO1zNK7sUZfM8NQyW+oW8LONyGzuYfmQ+tVdD8Mz39tPLbxNLOEL/Imfl9fpXLeJvDOppcxag/iSPUTchpygHy53fdrv8A4W+MLjTL+3NvIlvcxJt37eDWyw7T91m/s29jl7q1uX0nfefJcxjaRHxz/eWvavgZ+zQvxe0OWe61iWweBEaOKUfuX3btu5uv8O1qwfGgu/EmlPcReGJ9R1B5PNn1TTYD8gX1VOB9373+y1en/s3Q62+m3K6D4xOg3MmxRY3aB4Zmb+6pVsfw/NtP8Nb0bO6bObXns9jjfi38HNa/Z98T+DF/tue6+0M8yWsLsPIdWX5l+ZvvZ/8AHWr7a+BfizVdWsbS2MV4bcx7po9TiMc0Z/iIPRua818c/CTxv8RPHuh3uoW9hBrGn258mcP+6dB/wFhu/wDiv4a+n9CcXdlbS3ECw30UarLH3jOOle1CVqfKdNNNybNmsPxH4R0nxVaeRqljHdoOhYkMPow5rcqC4uI7aJ5ZXWOJBl3c4AFSdZ8d/FKx8FeI/itH4d8TXN9f6Do1ttt38zftl+8yudu5x90f8AX5q8q+JPhDwTpHw91SewttFutUmcLZNCWR48rjYyFVz/8AZN/dr0D9rr4z+Glu7Tw94eFoXiZ5b68ghQZZv4FO3k9SfrXy9Y/afiLf/YrbWorDZ8xkvUZEP/AgtYTs9zOo1FXYyy8Up4Dht59Kc29/Hu5gfy97bdu2ul8CeMdMtdZTxHrUE1xqhIlAmuOjBt33tvNehfDb9iPw/wDEXS59W1D4lzNFa/6xrFUTZ8vVs9q8U8beGPDvg/xJeadba3c65oYz9n1CLDs+Nvyuo/3vvfxbaUpqELohSurWOp+Lv7QkHj/UYrYx7dOsnDwokIHz42546/xfergr/wCJS6j/AKHBf+UThcONjH2rmNKutHub94rAh8PtQSnDH/err7zxILvw5/ZVzHDFHH85KQAuuO27tu+WvIrYuDtoZur9kyNW0241A/aY7iN3QBfnKisWbRNf5lMccsePuxn7y11f/CF6ffQJLFqCs6DePs5zj8/4qgvbO8trdE82RyfkDZ/hrmjjKd9NioyjJFGzm8SX2lLELebyIz9xT8q1r6YdfubmOJDFbgtt8y4kYY/2ttVLe61S1tXjty6fw7pAdq1VvtY1hJ0jl3sJct5mM/8AfVdcKlKq7XRUJJts7bV/h74j8I39ld6xrdgr3AZ4JbaYlEAHzbvlX1rBubu41CbyI/EMqPnaXgj+Ue33a1Lb4eRa88Nxqd6+uWpHMdvN5bL/ALLfxVX1/wAI6b4RuLa50rRNT0uOU7ftNy5eE/L8pVitb060Kfuo0jNNWiQabpviSyiP9j67a3kgJYLNIYG9WO4LUj+NPGGmwx3eoaU+o28Z2h4Y2mVw3935ef8AgVctfXPmSzk70cfMJIJMfgy1saZ4lv8ASrWA6fPNJIB/DJ/6DWsqsLXaFKajozah+Oel8WGo6NFFKnzf6Rauj/8AAlqLxn49N/YCPw1Yi3eRQr7nYo3976f7taEGs2esWYfxBo0cjyFSZ0ADB/4vmq5a+EtPu8S6PcR3UhO5bW8k2Nt/2W6VzycIrmjAlNPY4B/Beu6rYNeiea9lJ5tiPl21FeaSbC2ggksPstz5i+ZuJ3f8Cr0C/wDEl/4STZeQS6UAP3bOmAx/u7x8v/xVc5e+JL3xPslv7v7UIg2z5FG0f3f9qvPdWq2aTh7t0ZNm5dpIvLk2L8rvEmf++aytbvrppLizt3kWMBlEwHzdPvV22g+M7TRtkhsxdY+ZMvjDfwnd3rg9V1FJNR3pIq5bcR/SuaKlUn7xxKF1Zmv4M1Xw94es4p7nTJvPiBcyKS7O27+6f/ZaZ4o8f3PiGaPy4JoLaNxL5b//ABNR280D2xQoN7ncXI+77VHM+9kgigVAW3bv71FWhd3ZNROK5UdzoPioQ6M6RStBcSptEicfLVDxTqVpZaZZvFeSfbZJNskYT7o9a4XUP7QiuoksJN8sfzGHqdv8Vb+j6rqniKeAX+nSW+zq7RqFYfxGsXTVJJtmSbijcbUp9SxHbTbI403Ox/hNc2ng+Sa4u9QudTja5AZo4l3Iv+yvvXQa297o7zXKWG2ylQ+WyD5iP93uP9quZuNYN5DtggkQgbjvrngk23F2Nb3Wpe1S7xaW2UdxL+6HP3arz6I9pf2H2uG4is5cfP8A3h/s+tXtLtbebSt842GLDlP9mq8d9HNexPG8j2Ec28W78Bq66FTlkk2QpI+gba/+D/gHwANdTQ9f0vxA0f7uZLqaNnP3dytuwf8AvmvJdJ0DXdS03WPG2j3Npa6ZDPvke7nf7Tl33RLwrKfvqNzYqh4z1a8+IviuztHkK2cabYYD9wDpX2F+zV4T+Ht14E1HTvEemWg1C0mZJnlhydv8PzKOu3B2/wCR9LRa5eeO5rGN3dHRaH8bNb1D4aaJcaVr+jaUE2w73h8ze3o4+bYOG7dq9G+B3xg07xg97odxf2dzrltK7vLaoUS5z8zMobnK5xXxn8SpPCv/AAtAweHNMuNE8OxIqCaCNkeQZ2s+H6/N/wCg16t4O+EMd7ozax8Pr+51XULTBS4hmSB0f+6V27v/AB6uynXhJNSR0KWp9g+KPDVp4otIre+gNxbRv5nlhsbj2qlp93rEKrbW+lQ2llbDZvlOC4H9xFrxnwT8Rr/Q9WTTPic15pOqyR74Jku28qVR/eCtw1ej+J/jj4S8MeFLnVrrVRHEkRaOMgmSQ9FC+uTWvS61NHZbnE3fi+w+KHxK0200vw8uu2Oml3v5vk2+i4Z8A/Nzt7/y7P4hfFbQPh3orpAkU+rAbLfTIEG8PjuvYCvIPg5oNpo3hTVviNrviOXQtMuYmmjNhOnyQndnd8rc9Nv8X418oeKP2hVh8W6rrenpevYPOy2c16mZZf7u52+U9/8AerOUkldkp6n0D4f+BOrfHrxX/bvxKvri7tJk3QW0DkCJOwx/D9F/vVL8bv2QvCXhrRLK/wDBui3Us0LlrqJ7sncm3721+rd/+A15p8D/AIn3Grafq/iW/wDEGoNqFzIYUhs38tgny/N8vT+L/d+WsD4r2YuYbeR9T1VEv53fBu2mZk+bczZ6n7vzf71c86lNPlbIlPlepxeqaHLqWuQQeGPB8t5ZKg86DTbV5lzubdvYfxblqLU7XT9E8b6Vbz+CtQ8M6fIVWSKfzI23fNuKs+3/AGfu/wB2uk+A3jyf4P8AiK5ki0rUtX0BkKx3kUMgVH3/ADfPt5G5G/8AHq6n4sftXeHdV1AQa/ox15PLK29rdxhFQt/GrmLd7f3qwdOMmlHU5J3bTTPIPHmlJp+q3dzoWhapFpk3zxtNCXUk/wASse2f/Qa5TQfHOt+DN8slnd2guf3S3NxbuFcfxba+xvgd8TtA8P8AgKOK21T7RcXR3fZ7yHzNn+6/3enHzf7Nb37VZ8Q6/wCHdJuJLbw/4P062P2vdc3aSXE7D+BVAHPt79aX1blRah/MfJNr8QpNT0+XEsvlyoEFvjYnXk+/+7WU7vFc/wCoS48w8uT92u41z4Q6xofg+Txpeafb2/h6Up++trrfNgnar7Nu0c7d1cho00niLxPFpnhuyvtRt3C4ZoMsW/iK+3/xNeRPDynPU0lNR0MPV/P86R0/1n3uRV+ztr/WbMWllo8mo7BvLww79v8AwLt/FXpFz4D0+O6NpqFxFb34+Uw3CfKn/AhWJqPge/8AtP2TSPEen2ET/I8yTEsvHTb2rlnT5dGLlbRxek6vc6UXEcstr/C6g4br91q6y0kN1pX22KKWW7VOXh53f3TXPWPhvTrbWJLC61PdHCObyBDJ2+XCnbmrGo6pFa2zx20rNEDwV4z/ALVc7ppPQ5Zrl3Opt/iZqtloMvh6OL7LHd/flMalnTo21h/7NV7wvpGo3mtu+YreyMYaa4mkBdsN/Cv/ALLTdB1yOXw/HZ3NqjPcbMz7F3wf3ttfRfwO+A3gb4geG2juIryPU7YK321bttzZ6Hb0r0VhHWjccXNao5DTPE154ZjdNCsxcOE4eTH3v7w/2q7z4ZeEdZ8N2eseJvEXhtkkuUaXz1uFGwndu3ru3Bfm/h3fxV59DPf6P411nw94bSPW5ba6MUErW4kRl/2l/wCAs3y/w1H4kbxR4flt7nx2Xljkd5bTTX/dxFt33tnykD/gPzVnTw/sb3ZcoSjKz3MzxiLTXNTkuL9pflO+GaQMFPZVT/Z+992uQtvAfjDxahfRtGN7b2zlvOmk2J/wH/arW+IPiLWPG00eparLAun2QVbe2iIRE/3R3akj8Wpofhi7ubPxZdabLIFxZ2w2+b/wKlzaO7NJSSsec/EaK98PeHXT7JEt7JNsKfKXTH3vmH8Of/Qa7r4A6Drmq6BPqF5aRy6Wm1ZoY5vmlTK/Iy/8CrldG8KJ40fy5NXisj9/N0TsP/Atv/oVen/DfXdO+FSS+bqzIfmSEQxq9vL/ALXrj/gP8K1vQu1yoUp8977HF+KfipH4d15J9HsI97TN9n5wE+X+4VbNZX/CE3vi6S48S+NPFcemxsNxBHzH/ZWIL97tXu03hfwv438VaReWGkXHi/xjPOtxdm2n8uG3Qf7R+QfKNu3/APZNz9qXxnp6CLwmtuum3cluiTbAJJYtyfN8w/u7v++lr1n+7hcKUVJWR4Fqfjx9eSPR7a4+2adaSfuZvJ8vOBtXc1cXqV/9qmMEjnzAfTo1dEdAgjzZ6dPLeeUm4yeXsY/3vlFZP2N7aV/NG4DuvevBq1LybJfuOxmaYbvS4ZBbXYgc9XYKW/3ea0vDWqx6DqEZv5BOd6s6b859mxVOHw49/fPL5jLn7hzhf/iak1DwjrFjGLwQRrbTH5JTIpdz/u/3amlOUZp2uZSsj7h+EHiv4b+IfC6xzWFnp7xhTvgjHmzenz/erzj42XttPqkU9t5kttZSeVawzbQ7/Lltyr/3zurw/wCEOjXM/iWws7m0ummnmLoIfu/7Sqv03P8A8Br7W179n7wJZeDbvUrrT77Tbm2j81ry9nYbT6Bd23H/AAGvpJL2kE4qyN6PuyTWx8gaTLceJPHSSa/P5XmlFjim2ukSk/L0/wA7lrs/jVFrnhmwh1Sz8QW66fbR7fMsLAR4O1toX733tu1f/Za4i98fhNWFv4U8LS6tPFIGn1IRmTfsbOFU/KB/+1XS+NPiX8RPix4WfTovC/8AZugfI0959iUSv838DdD/AMB+auZwsrvcc7KdnseMw6zFc3z3dw811dsF3zXDkuR6bqu2fhyTXtSeSOM2qEbUUnLu39BXc33gPT/CkFnf65JbLPN80NpLnf8AX2/3qq6l9j0OzOoxavF/aL/6vT44z8n9076LKSvbU6lKMlZIwdD0yz8AeMLd9XthcY+aSEOC/wDs7v8Ad+9tr2zxhq2ieP8AQbDw9pGjSRXksisLhAow5OPkb5R/7KtfOsnh2/nuH1S41aS/vZH3+SiYwzfzr0/wb4nvfDENpcXelXcMCOjfanjKdf7jH5SfxrtpwjNJSMJXirpXZ8ieGntr2d0inWK4+6VPCsK7mw0pJlCuisVP8I6j0rze10z7HqKOAVwPv/0rq49flt7dIw+3Ydw9v9qvLmozldlPSR10tlZaaPMAO902kE/+y1zusvvXYG3KDxWLP4pESSJGnmyfeD1WsNTnuLgo5Lv947amcYRi2tzZS5Vc1fDaT2Wq+fIhWJB93+81eiWGpfbB5p+bHy+i1xcMwXCAbd42mtfR4jl0LlE+9hv4q8OpiJN8pnU973mdPbXVv5mWAXHzHdWH4qnlMRlgQJGBtLn+Ko9SxaEYuPPB/h6MK5nWpp5EO9ywzwp9Kn6zKDskTTrWK0t99vfBIWcDb+C1nXM8sLne+9O9Z7agkM6Egq/95ajvdVMyDGxh93k/MKqHPXfvDd5uxYubf7TNHLGd59z92rNpeyaepjMRcn+LOMVzkFyn2uP9+N/txurqoZIpjiWPytxG8/8As1dzpLSLIcXezI1vC7DnlfvtWpbatBdSCPIz93atd74PfwdZW8f2sxTyyfK7zhCpB+7wVxXUX3gvwbrMnn6XHaRXCfcZIfm/VVrOeHilaKIqLseT/aY0yN/I9KiZ72bf9jB343B15rvte8LweGdKke4jV0xw3u1croniGwtJXjllS3d/uFzinGilDY0pPljdLUtWmt3k8LxX6fOE64/75rntW2TzsAdidnrqL+6guUlkeeHyh1k3r/46veuKvdYgSYJA4dP7xH3v9qnh8LGUruJVHmbbMW7sNQUlIIpGjHzcnrWl4QtLtrl5J7eSAA7UZ+9dBo76VL5ZieVpfvHutdy2nxXlikgQJIBt4FenKmqS0HJnPmeJrPyIzuf73rXIX88rTSQZkiT+8n/oNbmsWn2PzCjNFIOj5/8AHqx9EnF5ceXcoUlJ4NcjqyRrFcquaMNjJpttG5feSOcj5lpNH8QTi5ODJLG5+m2u7uYbK0hTy4/MjKBvn5/4FXNi5t7m8fyIAoB24X+9XkSrTi2kVGb6nQaNrFqlzEZbiNX+88cp/hqfxF4wguSEs4xFH2zyz/8AAttcPeWHlXYJJZx84B/9CqF7ko+89q7qMYKDlMLq92dlp/i6drxEOxI024K/erc8cLbX+jQRi5hluNjMVTqCa8fuPMvLuKMSCIOdp3HtXVK5tgnl3BnCjncMtXNUlSi1KOgc0E9zG0VJNNlkSQRz4G0npz/n/wBCrVsLaDVdYiiOxI26p/eP+d1QeYJJ8gnYx2v8vzVkuZLDWxOhKeX1b+8KcMTGtFqTsYOSm2eu3vhrSNO050jtkW7jP+sz1/4DXHyYlTB+Tn/gS1oXPj6C+sEQW+654y+/Hzbap7UvopHjwoHX614UI1I1G2zuwcnytS3Oe1Xw7DeIZHjdgRyyferp/At5ZR4sgHe2j2q/PzBvx71n2t4fO8sSbVHVT3/2a1ddubaeOC0s4zbyS7f3kX96vQnXvHlIqpSkonrNv8OfD3iDTA6ObWf78c0f3g3vXFSfD3xLo9+40u4/tuAHcLab7w2/3XrQ0DW/EvhKw/0hBdaY38Hl/PGcf5/ytbo8eW17bpJaR+VKg+/v+83+7t4rxqcsRGTd7oUISV76o8q1vUdkuoC8tpNBv4yHjtuqs38Sq36141r8zT33mONob7hA+9/tLXsPxXt5fEtzbo43XMuFyf4qj174A6jp2myz2+pwXscKbhFsIcjb83zH5T/vV9Zhq8FTUWtTecVGKRn+FfEKeIvC9zYXJeK5hCPG6now3LUdpp3igWFwmlSSXpdNqoE+7/wILxXLeHZDpE8tsf8AWR8Pv9P4a7rw7rl/puoOLSTakgZpNn3gf4dvpXpqn7vMkYwTg2jz7TZLy2meO/sXs5EbYI3OWr2Xw/Mn/CHEGdRiH7jv83XHfq33TXHeOreee8gu3O0SdXA+/VJ5rtNDlRY5mvI/mCRpltv+ytXWpPEUkE4qW5PDoEep6sI33LAX4KdqpeOfAsmg3CGykMp4bdL94rWhD4tg8MW0aXMG64lG2PzThc/3d1T6x4zk8SQW8kiLAYflEWOleA8NWU7tEOlzSujL8L+LJ/D+k3Fm48qSTozf3v8AerMmkzGJEkDj1H3aPFGs22uXMcT28dncxR7S6fdb3xT9DsornTADLjBbGB99v6V7tOhy0rE1Y3hylS2UmTzXd+P4WFXNSgi1KMRSH7OmOd/3qxvE+sS6bNFbxgNgbflrKudVl1iARmSRJf7/APEKyeGl8SZxRoNO7NjVdO+yNHZafcPf7x970auS1CwuYFId9wHXNeheHPBMlj4ek1j7ZL56naiL93/ab1/4FXHX+l3mvTtLEQoG7IyPmq6c7XRv0aWxy8tvPES5kVkP8Fb1t8SL+Kyjs0gTzIujrxxVeHw1cXLmMONw6j+9VF/D93DMAIznvjmupPnVmZ2b3LUV5LqMpeRyhJ6/3a6iLMLxvOSybf4a5qHTESEGQbZPetjTbSRoseZvx1z95azqRSRE9tTp9O1VEZB3+bCt3qPUp41RxIQjH5cN2qjDD5XKZ+WknZHuU355Hc/erypNSZy81ytJM9updPnH8PNVIfK1K6CT4ROrnH3a7Pw34On8U3DQWw+cfN8o607W/g/drDKftIt7sI2LbY4dtv3t3y4/nTjXVG6Z0UZWdjqdT8C+DrP+zBJdyXFrdEK7W8nr33D+HdXEeK/BHh6w1p49Od1QHcXDt83/ANjXS/D3wmw0mOd7sJJvKTWL8tCR97r/AN9VgeIrEf23ceWdmZGxvOdq5+X8axVed24s7U7JtMzdM0QQuHiuGwCyhmNbSeG7twX/ALRXA6bR92o9NhESEP8AM4/8erQtZpIWRx8kfbA/irJ4mqnc5FWk3c5XUv7V0yCQz3r3RjHXy1FLor6vrc0EUV2d8p/j5w1df4gs47m0MsY3bv8AWJjCq1c34PvTo948ssZ352lQfvLmvTo15zg2zpU3NXIda0260XUo4ry5MqZ+fYMYq1aaWXeW4t7MziPOGcZ/Gum1uHT/ABfbSy2kq2dyQ2Um6/7u6sfwF4w1fwNPcW13LH9jfChy+T/tCu6M51IabnVGN1dmdYSRRoLudJJ0U8vHzha7Cz+za3FHAHZ8fcVvu0t3q1s5lMVtE0U3zHYgH8X+fu1lWsgtL7z4ycfe+X7tfN4lTU7yOafvO5jaV4s/4RjUoJNjvBFMzPCV3sF/i+tVviumnzX1teaXIssU6LLvQ527t3Df5/ir0EeGtM8YuJJ7eG0u5vme8RFD/pXGeOPh3qnhgPG5+32YG8XEIz/lq6MHiaUaii3qKnJRlY88tLh7OGUzOGU9N38NdGPB+r6Zplpdz2ga2ukM0M6FSuP9r0+9WMmhPrCzwAtmIbyOnH96tSz1vUNR0uLS/PZre3ysK4wqLnLL7819Y5aXR17lPw3qr6NrEsEb/u7gtv8A7u6vTtM8BaJBY3Go6jc/Y3Cb3f8AhFeXT6GbHX7aNH8yOQLvJ+6v+NX/ABX4iuYLOfTrd/N+0BUX5+jdqRXNyuxTGvS3e+OC8ke0BZkQcL838VNsba4vlcRyPjuHFOPw/wBUhSz8ucJaEBpJ8fw/7PvXQaHax2F2Nn794iF5P3vasalXl3G5mxD/AG38R30uzt/s6fZgkM22TZuAXbu9qyfiah0DULe0tvMiFqFSZdxfJxtY/mtd5YXll4KsLnXItPhg1C6TbHbJwpkPf2X/AOK/2q4vTJ9M8UalcPf372Gry5d45vnWX6elOFSPLzGSeraPO7/xNPD5YlTbGX27zxxUcmoJMjkEtJjhc/K1e1Q+Dwjm2u7Kx1EEYEVxACv/AAJSv/j1cv4/stKjtRb22gR6cYvvm3PyfTlqzjiISfKZualsZHh7x1plhpEenXenwXRlDK7uiltv+9WPbXsGi+I7bULeIfZld/3Lc/KwZW/RvvVsp8O9Hv8AQzJb6RqU+rrJuklt95i2f+g/L/s03Uvhdf6Xo/8AaMtz9ntDt2JL99uf4c05VacXYz5lexLDbCOaW8DFwT8lVr0zzTbkIyaqHTdctkSeC3ma3O3ExHy1bF5qMNwpeAfKOw+9SdOEtUzOSW9yC2UJc5uHVdh/1Tn5pP8Adrp7mHS4Z43sHmiil25ilfKq38W30rm765eaQSyIfMPb+KroTmHcSpI3YrnnvZE8y6Elhqlw88scsZUg8AHPFdVbWZufLIiLlx8gb+KuUvbafSry0kjeN0l+WR/7nt9fu1rWnie48NywT28Blt9+4qo+ZD6rUxptu7MuWTldmO9sdU1CWCMI0nzK8Qqe5vdQ0e2jsM7oydjhu3emaxDeQa/b67ZoG0+5ffJ5YyyNu+bcv93/AGq19b8zVbWO7tIvNcptLAZU/wC1XY4WVzocV0OXe8RXyYw3+7VuO8SaHeIipq1ofhuS++1vcOqeSm7Zn71YVxqKWeqC0c/I56j7tZK7jojJt9DQuZCYQRhWHSs68uN/lgnbJu5aluNS+yZI+aN/l+YVWvx9pg3hD0+7URlJMyVR3sa1kWSeOTlivPWtaz1rUIJcxThYwfuuma5jTL5w6CZx5SfKdo+athJklkdA/bcdtb81jf2q6m4/jOTzSJLa3346iMBa0dP1Xw3rKJBqdtJazyJtE8J+6f4dy1y0j4tTFs5J3btvzU/TfDfmw+eQyxRndlvu5qXKL+JDc4s7G98H6r4Hjsr2CS21LRrvb9nvF5+991W+XiuX1NDYXMg8sI+fnX/ar0PwB4vsraBPD/iAyNolzIFjdRn7LJu+V19s1kfF3wu/hfXpbV8PG4EsNwv3XT+H61jKHM7LYpRuY+ha1Z2NncT3iRt86ogI+Zq6B7XSL1UedAz/AHtjV5tYIkl3un+eA/KRjKtXYTX9lLpQR7eVLyN9qTB/lZf92uOth0/hMJxSehrXmgx3dn5dtPs/iO1+gp/ii00rWPCFhZyWcS39plpLtBh3Zq4+NbyRgbd3lG7cVB+bFW47ydCPPQ/N8vzDG6ppKUXaXQ2hJSVi74c8SSQ258OvLcf2fLGcKZMorf7Of9rbUuiNb6beRQXEsivGTsCHCt/d3Vz9tZyWd6CDhwxYBhSXglhvgX82V/vHAy1RWm5XMZuzuet2epQXXJO6tGS7t/ss8Bj5kRlPbdXi0+oavYoJLeV0QDdwPm/+tW/4R1V9VtxbK8rXPzMJJj/n/vquOnhpTd0y6dPnXMdPoNk9rd3dvBbySoY1cuVyo27v4v8AP3aTVfDWh+KUEWoRGBCNwYD5o3/3q17zxC/hiz8z7JvuwmzBfC9Oled3nieWeaSRgqE/NhD8tVUoOiuZPUwlDl95G7cxT6PbRaOly95aCPyhMe8X8K+/93/gNcp4h0qxms/s0byxRrIXAY52f8Cqtc+Ibx+UjJIPDg0XlzBf6akgkDXJJSaMno1b0qdR+/Hc3pyla5dfWo7m2FuTvjSPZnHb+7SaPMllvlRy6EcJmrHhXSbDUbO7FzBufgecHxt9v8/3arat4YuUAGlkrGPmKPy1eXKV63LLcjaV2SWksS2FxOjlbgFlEfX5aw728uNiW9vGjEDc/PzZrqrTQ9VSKe/Fm62YhbzXMeVTauT833RXP+D9Lu9T0ufUJE2297O1uj9Nw3V7eH91uUjq51uct4kR3udP05EKyztukFaGt3EcNnaaVbgO0L7847n5WrvvEng+w06ZNdknP2nTINpH8R/ut/wHdXmOlQSazr1tL86vJMJSmfvKD0/9Br1KVVTTdi6c+ZNmp4quNT0rw6dLsoCz3Y8p2cngfxNT9B0f7Ho0VtHGNq7mKoO5+81d1r1nHqr3MiTqhig3BX74X7tcUn2vzvPti8oH8Ge1QpuSfYh3krdDU0SDUI/Knij/AHCttMsvLn/ZrM1i+u9Q8WwJO6pFZJ9oNu3Z+lb9r4seO5jdyVn/AOmYw1c4lxFqmq6/qjuyyTzeVboewTis6P72V3sXCN9ynrerXN/rAWJY0tm25x97bXaeFb+PSpjLI4ktpf3U8ZP8O35W2/7NcHplsbjWHcj59m1FP3dv8VdPq+lTW2gG8V41Ej7NtdkkloinLldkR2E0lnq+uWBkjltAWZJIvuun8LVQvNRl8UQ6dZSp5+n20jTTOfuyt8oUe6//ABNZNheDE7ySbUc7OTWm7ixsyllifyxurGr7quhVGmro66KzLxCREKx/dT+8BVLVdU8T6DBO+jyGK2lT59gXejeqtWHb+JbuKzcvGVji+Z+TU8Hi6fxCpluwqIPlj8v+7XBHVc0tjgUdbsXTobjXLCC2uN91cXO5H3H5t+5l+Zq3jdp4qj0DT7vT7i31TT5DCksjg70xtw3v/n+KsFJ7ewuopbaSRIw6s4Y9avG8l0+/nJDq8fzBz29Pxrrko8l4o70tNB905tvNgD7ZE3K8R+8tV/C9/ezQz5udtvnnzB/7NWv8TpoNU/sbV9KCfaZ4UXURj5tyjrXI3Pim1spodPgiMrlP3nP8X/xNaUoOMbsIw5Xc6rx3qD6qlpPbXbq4hWKbZ/eH+zVG9n8jSrbT8+a7jzZHc/N/srVUQxzvAQhQ/fGz/wBCq072k05kkQSyYC/l92nKpbRCdbSxJDcTvpCRSRfx9BywStv7NZX3xjjty/l6VFaiGyxwqfIu78WZm+as6K8jhuYEjAdyN2B2rNWWObxPYJIZEJmHb7y/xU9bepaa5Vc0LS8n1jxDJcpALNx+6REPyYH3fvV514vP2/Xx5ROzPRfunn5q7jVp5dFu7qK3nyJXZvm5x/u/hXPf2Obm83o4YudyNjG2qTUFYcqigrHa2ukHQbzwO88SIdUuolk3n5UTenDf7yt/6FW/8VbNNI16fyIJrDN26Ribl2Vf/Zf8/N96vN9VGqQpZiXe0tpIjxl/4dm3j/x2vVPixM/iqeC7nM6+dseNtmGV/L+Zf+A9P+A0ql5NOJUJXWp5Fqlg91qVpc3Nz9onM4YSyHLfL3/9lr6C0TQZdK8N2/jPStRiuhqUcunvaomWiyrMzK27/YU/Mv8AdrxDwn4eu/F/iaHT7T97c52xp/E3au/vNJ8R/AHxhHpHiE7dC1HE0DySAJHIwbB3bto71E1zWi3qZuzdjw74awy6prdxckodQs7tbiNv4fNV1ZR9P/iq9B/aF1GI/EiIRQG3jurRHAX7333+as/9mnw7pms+LvFcUkrxbZt0DsGKr8zc/wBPmrsP2grGHQfEmgamtl59o9i1jMSMqXT5l+n8VdyRtA4TwZ4tj0S+/wCJrFcz+X/q54Rnav8Auha6vxFqeh6l49sNT0i8e4tHhVZ0lGG37fu/0ryyw1N7+J/kZY8nqMV6J8F9K0TxTqeo6deHytQhKNbzE/Lt+bcP/ZaU0krl+0PRfAbv4MuZ73Rrf+0QyPNNG8mHU4/h/wC+fu14lNI95Lc3bpse5kMuxf4Nx6V6Zq9z/wAIT4rspopFUXoK/ZWb7rKMbl9K467tjpM14JY0iLl1CEf3q4pSsrrqY1HpdHD3KC0hcxBXkJ3BPurXqN/8SIL/AOG9z4cn/fyySRSwMv3om+Xc35f+hV475T3N8IAXbMnH+y1d7ofggapI9lPcnSdZgfaiTjKTD6/5+7XR7RU4+8YqXLuY2oNHDCJC42Z/75Namj6raeG9Nnv59st7MhUJ6p/erYufCMWkzy6d4jJszJbmZG67yK8zlsxfxk/63ncOflb+7toUozV0OclbQ1U1M6tbR20sfzxz+aCx+7mu48C3MGnX+p2lwC1tcps+QZMfuvvXDW9h5cIn8p08sbnwhPSuq0d9lzviPmPJCrpLn5c/3WqlLsODTR02mSXngWzfR5PPnijDTQS5xtz90rXM2+pRWlz9pHlrJcOGcqfleur0DW5Nfht7i9jDXNu7I8T87kz0rO1TQ7S3xBLjLz7QuPuf53VnOpZajqNJWRgeMrePWNYilS2KvvLRvEny5/vVx+nQPBrdzb8J8+fn45r1S98OanoOoC3txutnRpYXblVRfvFm/wA/drzqYHVfG1xcFdpmj3bh90sP7tFCqpOyM6butDorTUvt32aJI42kjfmRB/6FU/jVRc6FPK8XyAbf9ndVDSc2tymDudjtYYrvNZ0yO88DXMEgj8wfvSwH3hXdc1Ujy3UtR+0x292EKeRaLEVHt82agv8AxuPEOiW2kahHH5Vt8tuelUQ5sNOkguCGcdG/9BqjYaOdkd/cOj8bgAMVm7dSZM7DXNXttb8I+Gk5TUtJMybWP/LIhdvzf5+7VOHDW6SR/wCsOGNYxOxkAGQW3bvSui0VLIaDqH2vzPtm9Psuwkbf72a5567HLL3th5SLUftElzIzT/Ls2+v932qlYXo06/EWXYuVYLU2lQ/aZsZ2DO4vWtNpFvb+KNOCTi6syf3kzDDLXFKfKmzJaGrLpT634i8Spd7ILiG3S7Ns5y3T59vtt2t/wKmfDm81e81e48P/AGg7bWB7iyR5DtdQ33F/2vmrqPiLZ6fda4k0/lvLfWEYjdBhkZHY9v8AZP3W/hrFNxEmraHeCD7LrGjT/vJR8nnxEKyhl/3dted7T2sHFq5S9+NjrfDN5qviyWTSGtllnwzTKXULG47N6VX8eLLaWfh7Qo5Cnzs52fMo2ll71Ts/GGqaPqV5qlhFskmO2Qog3MjcNUlhcG/8TvqM7o8cSbE3jaoT/wCK/wDiqyy/DyVbnSNKEeU6jSRPYSyP5iRbrf7OeMtjKn/2VazvEEklxYm3N3I1m5/eFed6/wB2mTeLdL+2SIQ09xGhUQxgn5vXitnwH4bvNe8S6RFe2/laPJIzz7T/ABbchf8AezXsV4QpydSZu0viZu+EvAFn4t8Ox6hq7zWukMWt0ii+SWRh9V4T/wBCq3deGtM8JWiW+gRN5QRlm3jC7f5mumufEumRIIrMGWOPdEYdhVYW3Y+XPf8A76rJ1S5t3t5Wtx5G4DCZL5/vda+HxmKq1atk9Oxm9dmcrb+ErDW3lFwVV40L+ZnH/Aal1LT0Hh6ytIrs3FokZ2M4wx/vVnmzvbOGDY5gRMyzTy48rZ/FuY/w4/iqnB4gn8S36aZ4TtDqRUbXvJvkt4if4t1VTp1JO/QycdTmtQ8C22jfYb+CSRLC5fjYcN/tKvzc/wCzU3hL4oz+DPEms39tZS6lFsFqmoXAYtbH5tib9rKfvf8AAq7u6+Fd7BLFeeIdVGqPEf3cVtD5dvD/ALnzc/8AfNQarqEHh6G4uLS0gsop03PCgJSbHGed1e3g8VBT5FqbQjFbHF+KtGtvFOhie/1e8l1+f53hv3I+b+IIo+WvIj4f1PwrqU9y9vM8eziWE79276V9QeMvD0194J0rUFto5XjfdvcYZCd33fX+KuSh8NWuo2twIraNLgH59pxnd/Eo/wDia+m9ty6s6G1Y8+8CeKtU0e5e9EpgaRNgdx90enzV10mveH/EcMsmoRRXV4g+e4tuHB6/erm/EejjR7TyCFuJFKqbRjWRpX2ZbkCO2itZz8r4OOf4c04yhVWpCtLc9kl0fXPCug2x8P6/bXVndjzTHqUzfd/3q57VvFvhye3S41FIbXWf9U72Jykp/wBr15rzrxLql3dWH2S7ku0s4d0UDxFgiluflx/FW54OufCl6seh3ltFFpzDdJfTIpm3f7LHovy//FVnLDUJK7QciOvTxfe2HhyU6cDFbRuivNGcurnpWJpt1qup6lc21oZfMsEEs7gZ2j19/wD7KtXTfClt4bn1FvDWqzX+nXULSvZ3L53lf9of/E10Hw+1nw9qmieKDonmp4lnt/s/kTHG1f4go7nPzVEqyopxhEmT5VZHLakNU8y3uIr+fMh2yO0hLBf9n+GtFrXVXKR22sTXEVtOHj8x+o/3ayra+uUtTFKDmF9uNvzBhXR+DNgS4PEssp3Ic/dH/wCuuV1uamyU00av2Hz9Q063iu5byK4xLdt/q0t0DfP/AL1bHirxDol5HBZ6a0UVhY7/AJcMHl+7udv4v4a4jVtSk0rT7bQ47h980nnXDwr8z852M3Zf4q9B+H/xRPw90G3uNT8KR6jo8106pc3ezfvPLKqn/wCxrNU5Qgkt5FxXKjgU0SPXrNLa0kN0ZCvyCf8Ah3f3u9bkXhL7NpsttPcmwiCffkkIXj+76n/Zq14k8eeH/E+pSX/hvw/D4ftI49r28YAZ33febH+9XI6/r2qeOJo7YRXNxLBHtEI+6q5/i/8AZqyWEne9V2QOGvMyDTW1Gzt720ivI3fy5HHnfxoq/wB7+9irPw20zUNY0m5/sbTC01zIXnmSQQzTRMPlVcsvH3m+9/FT1tLiwEH2mymSRRwTW/oPiKSG9k+zRiKcDaDswh3fSsq1d8rjDY55VL6I2PFmmz+AdJ064sPD+oWQk+VIZJFO1t2G3MO/3v8AerI1jxJrF94Y1jTo9HH+k2rM8k02MAL83y13mq+JNd8Q+EZ7C8u40jEDYC4Db8fKy/xHa201yb69IPhpqusBIftKwyW5jn+9ll2ttX/gW3/gVcFCSUvfRVKUUc14D/tXwlpsYfVYohNB5Q8mMPKQR8y7TuWu00/4dHxDNL4s8Q6veeXHCIoVZ1LOq9mXvUvw3+G1xHo9n9ruxe3ssaSvHlQIdw+Ue5/vVL451aNLuw0zT5PNt4kdY5Ff5ZT3/wDif+A16XOpSvEpPVs4yfx54h8T/FDTvC2nullpljG0u0c+aAM/M3+0vH/fVdnrlpaJqb3GsZ3xEMOcf7vzf8CavIfAtveSfF/X3iIguNPg+d2PzDaFDLu/4FXpmjv/AMJolncRCSeCdyrlu3zbVO3/AL6rPHVtEjOdSzTZJ4ikg1vT4II7tbSK1zLA4DFt393j+9VjxDZy6hYWV7BeWdvbRokMkbk+a7/d+7/tVtab8PPD2tyJb3sDoYEMu6CRxuZe/Fec6noP/CNw2WqyahcNIjuwsbhMrH97a2/dXiSqc/uoi/NsZXibUn0PWn095GgvPL85Bj5dtehfB5B4gjt7t5R5Y3rMM4ycZZq5Cw1CTV5vt8scN/eyHbIZxhev8P8Asr81Sax4z/4R/W7m2t7eK3tgUaN4o8I3+76f/ZV6UMLGcUupr7LW9zrNRvE0TTRHbeZPcgujpL22t1XHt/6DXF/ED4l3vhHwBcRfaGivddHlRIH+aOMfeb/P93/aqIa1f6rcz38F+1nHZo935qFQvy/dT/gVeYTi7+LXxAguL0wrp8Losgb5Io415b5f9o162FwMYSUnqdPKkej/AAE0r/hF9MuL/UbJXl1K082Auc8Bmbf/AHvm+9UGteJrvWLmSLToPNJ+5z8i+9UfFviuO9ng0+3dJ5YUVIQB8oVePu+ldT8PLZ9Pi+y6jKr+eN2RzvOflP8A6F8td+Iqxw8HJ7l2VrsZ4A0o+DtQsrjUSWu3m815HH8XX7vavZPFwTXP7G1S3SO4s54doRX/AO+q8t8b2d++p6dBpnlyyzSbNu9fT+8flrd+H7XmsR/2fID/AKJI/LjZtXqwbthW3V8XiZfWlzxZmoqozR03UP7Nm1mwQBSLram7+ALt3L/6EtXNT16XTUie3ge6u5kVIYgf48/eryu01iS31vVIrYs0Ed2+Cx+bDc/+zVqaz46lggsnit91xa7VSUHHzBt2/wCtc3sI3S3MKkVF6nR6Tpd5rHiKca7eBNwds3HCJKo+VWz/AA9qyo9RbUPEPg7WJoIrWzt74WjqgVP3ux3+Ze3Ssmw8f6n4u1Ge5njNv5QJndSCsoC/Mdm3j/vqstNdg1vVbaW3n/49Q8otM/K5Zcb9vrt/4F81evDCSVFp7E8rkro93ufHUnnyQXFvBAcFTGExg+v97dVCx8RW9lDJ9ijjWQPvds/x7vmbcOjfNXkV94kdNQFzfybpWdUd33Fsf3a2YtTsH1vUI4xJax/KyRYxtB+71r5n6nKnK8RWulc9Eu7y0v8AzI4iIpXhLfaZHwy8ZwzH73NclbPc3ehRWmoyxQaOSb0OnzysQG2jb/tUzwusmpW97BPKJ0Z38v8AvIn8P1/i/wC+qo+KHMO6C3A8qNNoVeMtXTQ9yavoapJRTSKPhfR7y50CfWZJ7S6+2llewP34QG+X5t3H3d22qqaJ9jeRCWWKVHzh/mR9vy1j+HrXU9JmAvJPKgupmcbD8pXdXY6hizso45Joky+8s4+cj/Z/2a9r28q01cyctdDzfF3NZ2+gWXmwX9/OsMkzH5oofm838fl+9VDWNVi1D4tabZ6J/odloV1Ek185yu8N8wX3b/0LdWvFNHrHxRxHKLe0jGz7THu2p8vzFe+W213uj6Zomk6XcW+l2QsrSY75Gd/Med/V3NdNavKik2bTqvlSNbxPqsVj9t1Cecvb/MzuOP8Adrzvwl49ktr2XVdOd4nyYkkRc/J/WneKPtGsWD2jeYto7h3T+E7awUL6PEYiiqcfeXj9K8un7z9o9zz5Sad2btw8azF0gj8533GVvvbf7tS2fi7+y7S5EMcUtxINgMiZVP8Adrlb69lktUABVPvH+9VPR3eR5HdxKCNwZq0cF8YOStcL9X1G9dyYlBO5APlxW7a6LokdtHJqEv2mThREH+Vf/r1y+uXEmlXkXyb5Jhuwv3aoWRjur0tqEkixr8yBD91q1XNUVmwcuZaHTawmn2VyDZH/AEcH7i/eAqDUtQiUiCOUefMmwbOdvy/+hVzniC/t7R9kFyZXz/CPl21zNtqgh8QQX+9pxGeI2+7XZRwzavIiNPmWp0utlNF8gSneZfmIw24VLqmvJaWlvFbOFz1b+HFQ+JNbi1tDMY9t2h2ogPyj/ermZZ5GdEchynUe9bwo23NFDud3N420/SIY0trL7ZeSQ58yX7gNcV9teWYSBNu/qp7VavdGnvLBHtJA1xleCPuLVG3hNuPLkIYhuW/vV1U6dNarc1UIxV0bOno+6K4dw0Tg/ePT0rbtbaTUpiIiof72f7tZNnCbmw3jKxh9o/u1f8Kxn+1ohPO8Nnv/AH0ifeVP4tv+1Sq+8rIUndWR0GoaPIJYraSAOWwu7+EViXOoJZWGp20cCu/2vak5P3QhZW2/7LV6JYaj4f0Sa7aG5ude07YrW/25FDpIv8W4bSR/wGvMY7Z3muZXk3vK7Snd7/w1nByindGMYyi7Mq/Z/t6GX7sWVT5v4azb65ltbzyt5fA6KPurXe6VoE9hsup443B+bHVQv9TXL6npV5ruu3EuwqCd37ofdWnGsr2ZqpdzGNobp+M78VJ9ldmEayH6L/FW7eaPcpbPcQIMxjhRSQ3EU2nZeyMEojblH/i/2q39o+gpNtXiMsLct8jkNgbvxqwkptYsvjPqnFcnDrN5pV4fMR1Dnd6qyf7Nal9q8U6Dh0z+NDjLS5C0tcXULafWLwSSahtJKph/4RV+38PaRbX7xz380tvEm5JTwxf+7tFZVzbPFDBK55kO6Mj+HFUJpzMhd/MUg7cr/FXTGMYrU7Y8sNzqWuYFnBsztTO1CT81VtQBlkBnJ56rWVYAStFbxSbpD12/w1pPp8sR2SkqfL3CkoRvdFxaexneWIridIw/lD5k3HLVNbXflI6PA0uRyoGKwZtbnhvZSzosY2qIwKkh1ySck7yp+7xVSgTyq5ozTh08vzP3hO3afvCtSWwtntI0ZGU/30NUTeWyLbpLJ58kg5wuKuwSu9tvT7mW/CsuVLYwqNLRFH7MLbeSS+D/AMBxUtm7z75ANvPye9WI7YPg4Pkn5toPU1K7YTGOB0FRoYpX2Mh55/thilQptYfjVvdHI5jQHYDtJzVDUvNa4yX2GLDfN976VRs5r+O4nd0V4iegOK2ULq43TuddbXItuM/7OackqfvU/wBXj+H+FqyLa5Nynm+X5RHy4zS/bRJaSypnzF+bbWDpamKptHX6Fo8V5DvuI0+zoRl6172/t4JZE88SuD1jPy15vpXiF4iYnfknhadcalJNdjZJ86A/LSdJLc2hSuryPRtS1SPQQDKBO4HMf9K5iXx4lxfh4kHPzeStc+15cX11suYpZfkb58/LVuz0eAPv8sLIR97u1RyRi7pE8qiy9N4quH+0SQJLE5PAc4qimtT39s0Ug3SD+BuMVpQ2caIcDkDvzVVokhY/JtOeaTjFu47p7Fn/AISGWO0gs/Ij2OdrsK3LbxDJYRfvE83K7Q784rj2Yedz8u3rWzq+j3upQae+nIZYyHXajfMrhV+9/Ftq+eKVmipWasdNp0z6lZi4MRYSfOCB1WpIUgui4eSOKT+BXrB0i1uFsXtLi42zoOQDUusWDw2Jkgk/eVw1K0HOxxzjdkyXiQX8ls+GB+ZJVOP975f++al1Sd9OQlCs+8btmelc7psKaxAGnkkiliOMp/7NWfq9tcxXISRy4I3B84rofIloi3FJHRaXrCfah9pMcG/5Q5OFVqtaxel7i0S3Kvg7T/tZasDT/wDUBCP0+at3w6iWzGSUbn38bznisK0qcYXe49LXR18OlRiwuNRMskFwyCFIUHX/AHqoaJpUt2kEF5HKjk7pGJwqr/vetWNX1tNTuYILK4/eSvyo+6q1WfxhjUUjlu/tG1Nm5/vN/drzJc81dbGsVfcv6z4btNEvI0srmS4d/mKzPl19Pp/u1TcR2c6JcJ5Fwg3DcPmH+FY93p4FzLfmeV3lfcVdsiq9vDPrl7cOd620XyBXf761tDlcU2a3SOkt9AfXdFvbyC5W3uYnGxHGFnTuFPrVnwTp8E093LqEnkJbDdGF+85H8PtWXcaq8FmYjKYI4CqIEHzf8BWtu/0x/wCzxEYmSS4dd6Y+bH+1/wCPUSly3sGk37pc1K8GupZxeaIoITwjH5RUYSzaC7ggs4PPxt841d0Z9L0q4NlLGZ7uSPbCpPC/7TVQtoo7O8O/y2cNtcY+Vj/u1nDEKErHU4Kik+pnfYEuZJBJLHFLCMHf6+lUtWSSwtI5IMzuvzN5P3jXSa/BHql7ckRxwXMwVtgIGZNqj5vT5VrB/s240eGKK8jKnHBb7r/7rV2e315jJz1E8T3893pulebcyXCRlc/aeXT/AIF3/u/NXJ6xdz6d4nktHgkcEq+GHyY/2f8AZrpL/TI9SQCwcKd6o6O+6r7eH5LvUbZJbiO4ntB5Thk+Xb/vV3xr05Q1NW4tXMWxuozp09nGPKMiFvNX7wP8JWo5PD86RxSIFYkbiVNazSC41iWzNsElB2N8mFH5fKK2bOwg1K1xBLHB5IKlpH/iFebKavaJzys3ZFbR9Sc6XFHcWQtZ4gUL/wDPYfwmtHyY9NMV3vLR3MJyikfI25hWA99A+MfIdm4vn5TUkdpc61pRjineJ4drncPvD0r1sPFW1OiMUka2ma99sBttP8qKJHLyCKNRvP8AE3uas2Vo2r31zPcIE0y2RmkdXw7vt+7t/u1z/hhJLe+u94DIkD4A7Gr9rNf6x4SmS0t2T7TMqu78fKDhvmrOvR5pprYp2vcqjUEDiO2txBb56Y+asG80+5udQ+13AkiijJ+TPyJ77fWtjRYRb68ftD744/ldV+90+X/vmrvjOz/0y1tIrl30+6gDTMfuIW/u/wDAa5atVRkuQ5ZTvJNFu20aw17w6+pxHm1m8qYL243Kaxf7Zt/st4T5rSyptj/6Zn+9V/RtVi8PrrGkW88VxH5HJgO9Ecfd+bu1cd4ft9Q1S9jthFJLcyBmfyx8q/3awScnzSBy1uxdFtEtNOFo9xueWTblzls0aqw0/VJEJL+UduU5zXp+sfDCXSPAtlqFzp/kXBcMbt9vBO7Py/8AfTbqy/8AhEbZLOIX95FBJwxELrI/H+0K2dWLd2Z/E7nN3dzJcW1paWZ23MqB3VxllP8AdrY08HStKuJdTzFcR/OUx0qS00HRn16e80/WTPd2zLmGSEoqZHyjd901NofhWXUNB1u71TWYUf7paf7mNrcf8B+WtHUi3psdCdmY1/4+0vW9D1eyjMX204WPHGwfx9fzqTw9pN7o9hY3E8WyKVN2PVq4zS/h4dOklu59UsZbSb5zvkzvX/ZUdP8AgVetXviLRLrQ7Gw0zUH1LURseZYUISPaPm25rbEQcofu9i5Rc3eOxzttqRvPGt7sG20tk3R5+9n5dqt71PekTWksuz/VfNuI+Y/7NYmqodK8QSPbnYJodwZR82R3rotImg1XRb/UJ8tErhHVOOa4akuaCt0ViJydrFW2a0+yW/2x5URP9YsKAuw9s1j3t9bW+pkW/mvYD5v9LI3n2bHy1Nrl+bTy4Lbys3J2ozkHaKzIUjku0gnBeIbd7ocZrOnBNXM5Rurk4sIkuTcRf8e0s3+qc52Hp96vRtP0e7k0+9sIrdE82Hc4hfLbB/Ev/wATVH/hIdC+xpaPokUUcQ+RkfoP6t/tVoaN4ht7a7jn04u5wUeRnUsny/d4rnxNSfKlbQltuNmYWj6He6gb+OS9WDTg4iExkw3zL92ui0FdO8K4gjiF5BEdpjXuP4q5qHwfd6xcPZJK8HlycI4+V2+996tiws302VIpAkrxlVkrzuackuaWnY5uZJ6H0VpHiDSvDPwuF/Fb291FfDb5Vzy3H3QzV5X4c8fX+iX8Go296LW4AK4U/J838NVfEnn+IfhpcadHK8bxTh9kZUNsJ+Yr/wCzVy8OlQQokAvPNuE27hKn3s/3cfLXRCopK0dzb2iTKOpaaItQj8uXZ9pctJKBkbq0rnTINEVAb1biQfKXR8/yqDXtYj065fTk8tpYgPMK87M9q4zXdSllsHe2cKQWYY+8zVsoSm9WK6tdHR3FhbamzvFc+a46J/EtaujX8Wnw3MUlsjvIoTzXGWUD/wDargvC/iC7SW3zHtOeGPDV0t/fvNdyoIl8oH+A/N/wKuebnRnrqR1ub+pa34f0ew0z+zJ7661G5jL3fnj/AI9T8q4TCrw3zev3a5vVFeeaI2l6JbQ/O8TbgyvmmeIbzTNJ0GOW2s7q41mV/kCOBCB6svWq/hW8vJdb09zJFpeZA5knTegAP93v/dr0OaVZK2xSlfZANX06w1y2TWfOe385VmEP38f71dXc634e1fUTFplzewW9tuWBZo8tN8vU46c7v+A7az/Gk51/XtT1SOeKWcTGIny9iSrubay/7PzUabpLW1gRcyLFcf3U7VNTSHLbU1jJR0aNW0nGsTSR3sp2SyBZpifm2+vNULfS9IsdX19INYmeC3k/0f8Adl/MdR04/wBrj+7XUeDPh5pfiq2kOvveRafC6qXseJi3zfMv/fNUPGmiaV8N/E8mneGNTurzT5kVY0vPnlwyZy2V/vVnTwvMudyM5Jt6I0dPuNRurCUSSyrbAfO5OFRWb5dzdvmrE0TxbFBcy25SS6jY/uZpOd397bV/WdX1+y8By6ERMtrdSIskKQZ3t8v+zu3fKvy8V2vhL4Aajd/DbXfFM9t9jn0yHzo47kYV0VWZv+BV1QwSa1KVVpWSOa+36XH+7M4W4ccwuMqc1594tstMt722jh0+W1nlJeS6jkOx19G9K958EfBjSfEOl2Gt+LLOWw0O7T95e2zAuBtbbux8wXcv/wCz/D40t7pQ8WapaaWJ5dGindLX7U+ZXT+E1jVwThapGRfO0tUbOi6vB4bm0qfw54fL3sjrLLcJIRFgfwt/vfN/301dF4o8ERXaXfiX7RHA99cbjp452bvvFW/vbvmrc8OW8uj+Fbu40yC5SzMJ85Itp+Qf7P8A8TXP3K6j4z0yC40qSSCO1I85oQDy3OG/z/drZc3Jccbta7HI3Wkag809npmny3kkSMxA4X5V+b5jXmV5r0ty0glElrIBwh9f7teqeN7nxbYeFLuLR83XmD9/LCgNx/d3L/8AY15X4c8K6hrFrcXlyHiNqNrpcfI+f7u096KNGDTk9zKS7l3QNSltobY3lz5925VRvxu/2eldvFeRaBeRSznYZQWx0/CuZ8G+EItcfU7z+1LS3i0sB5I5Cu9W/nXoXh7R/D3j3UIp9R0+XVLey3IghmePYRt3fMO/+9XQ8PrZoWsbI5GDwr4x8SanLrdy8VlbSx/ao01I+SvlY6J6/Kv8Ktt/ir0D9nvXNO1HxJaW13Ha3El0dvl3X+qbPy/hXl3xd8UG88Qz6N4e+1JpGmB4rcX0xkYFwrOOecZVdv8Au/7Vc/4F1e4062lRo9xhIdHRGG3+781elTw1NL3i3CK3R9vfG/wXpHw316ySz06TTrTU4Ww8O4xKVWr3iSwub39nqXVxZaJZSSwpapqVuAbi5UOu1vu8bgrLt/vbmrxjVfH3jW/0zRJPE+jamnh/T0MQkmDB0J2j5s/Nt+796q2h+Ory/wBEv9Mt4rUDz3ltYp5H+RWK7vp93+7/ABf7tdcoQUbR1NIqN7I1NWm0iHwZZ21zbSS3kd0LiSQcKF/usw7fL/6FXMa3468Ka/DZ2aaeEIDMJbaTzFf/AOxrvn8Fo+p63oXiTXZPChvrFZUs0RJ0f767d5/2m/ur/wAB/h+f7TQbjR7nyoJBOkJ2JNKmPk9K8uvh6aV5mkuyOyt72OXUoIYAVgCM2MfeqzJqun6VvuEuJbd94zCw+XH+y1ZlnczwHzsRs/zcA1mSTWmq+Q+qW0fmK/zRg5X/AGvm7V8piMNGpddCfgi7anY3OpWniISSaWQpBVtyHK/7QartmUOLS9ASTnZv5IbFcBB49jh8Sx2Wh6XFodtB8jxRJ/rV/iO7vXpsvwrGsXyaxE53IPO/1mNyevPWvIpYZ4eaUDjjeTbS1PM7DwnNbavLZXkgi87fLC54XOfmXdXN39/eeGNZ1SzvIoXkwPIWGTerr/eX/wBmr1Txb4qGu6Mmj6e8NxcRnzTKoG8BV6bv7tYXhjwHB4o0spqFntuS5VXkGG2r97FfQe0jTp80zVS1skczo+NVfCRyYwG2hG/8dr0/wF4YTWb/AOyXMEsGp2v76C9yw3rj7jj0+9VBNUt9Iv57O3sI7WOyKoGX59/y9d3eu48G6pH4ku3ns7nz5Y0/eM33o68qvUdV3S0OqFT3vePOviEiaH4itNXTbdRXERiKKMrn5aztNtrD/hKoLu2lbTjPH+/CDv8AxKq/5+b+7XfeKv7J1Kz8q2imaWxmLlHRdjHH8PrXD+F7B9Ytp7nVfLgn87d5Mj/P1+WumjFqN3sVV5ObmNjxh8MZ7LxhHeWRfUdLvE3zXEQyrfL7dGb/AD96u2+Jnwn8P+G/hLHrGj6vFayS4txb3Gye4SZty7V+6UG3c3/j3y7ayLq7v9H0Z7y21Kfy48/6NEcq42tWD4QmPirRJbzxLpGsXlxAJGtJEt2eKUZbd9z+7t+9/s/l9Pl0/aJ3OaaildHT/Cv9nXxXpHw7/wCEjttRF1FfQ7pLEOxym7725ev+0tfUngSLxVoPgq11i302xfRtMV7i3hmuiH2bfnx8vqG79TXmHwU+P9lp3hDSNMTwxqd9c6eJpbp9OQFY0bdzt/8AZfl/3q7zwT+03pOp6Lp2gx6JLcDyXaaGdcIV3nAVvmz+VfTR0SbYRmmviPWfhr4uk+Izrr7QyW8Uam3SDsjfxE147ovw4sLz9rTxFNd/fx9oRYz83zRK2c/8CH/fTV7R4c8eaJA9+tzbS6BfxoJ57GZMbhj76BetYPhj4e6tqnxA1bx49y+i3F8iw29g8aufKVVG5/QnbW0Zct7Gjgp2ud3q+gaZfj7DKbibzB89vHLn5OPv57dOtVLDwT4a8H6muo6fZrpcsuVMFqNqzH/cHU14N8U7nxhB8RbWG18RaxqdvGBHJJpNlhoBu+YMsfDMvzVu6prOjeHdM/tSfWfEGuX1q6NBDqdvOg3Bvm5K8DFRsabs+Xf2p/Gmoab+0297qulwvawxL5Frdcr5arjcf7p/iz/s/wCytbHg/wCE/gvxDo//AAkeu3mqtqutv5sNjYlkWGPdhirbWG5V3N83/Aau/Ei08P8Axz8a3Vy8ujW/iS+niMcuo3ciQxom1Wh467lXHzY+822m+JluPgbBcyy3GlRJZukX9nx3TzLtcbf3W/5z977v8O3/AGal+ZpJKSsxP2lP2d/CXwt8E6TqGhXV9qtzdXO1rm7m34X/AL5xXITfB/xL4m8Fxz6VcaeulrhnjWRjNn/dXd/3z96vTvEnjq3/AGiPAHh7wpoVlJDfhFutUmtthP7v5fu56t8rfNj/AIFXlPg/4danrupJ4e1TVLnw/KSWDQyYV8cqfz/hrKV2YWsrRI9Qh1CSDS/D/i2y1X+w7SRvLvfskkcXzbd7LvXOP96ur8b3fhzSVOkado2m2tuwjaPW2gD3IT5d21i3+8P+Asvy1U8dX/jf4PR21lf+IbnV9M1VJEeKQ+dKETb/ABHd97cwrkvh6mgePfGMdpd6TcaXpwkeVYFJdf4S34/epW5tx31VjuvEFp4f+DWradqvhLV/7cOq2r+ZeXGweQ25duxQuPm/usv8NeQ/En4q+NPirrANxJd3VnpO5XRCpx/vL8oH3fur/dr6X/aA+HHhTR7zSn8O+HLS406PSZLuZHfZFJ8y7DvPdfmP+7XxBbeJC9jJFEfKMx2zKjtvfnPzVMopK1i2lYlu9Qged0trh/tI+aR2/vfw/hXpnhW60P4j6nJ/wll9NshtwsSRkBuP7uF5+9/FXjTr9jmL5Xeau6bqVuGlLn9+MbCD901wPlvy2Obms7M0PHNtbaB45e20x5Le0+V4DLIskpBC4+YV2Gn+P9Z8N3s4s70LcahCsMnnDfvX/arE03wnd68TJJ4cup9QPzQ3nluFVPVfl5rQ8S+BvEulWmmJqf8AZ2Issnkvi4cFtyh/935tta6qOglOKVluWNR1S8laK31iUTzx9Qqba7e88YaJpulRy6BPfwXroVm84jagx91flrzQ+GNTv4jeJHujjG53k7Vj6prosrZw8kan7rt0bH92ssPCXNeRvSTauzmnuvO8WOd+6NnLEufn3Gu08QXVzpsOniJdySowL5xytecI76rrMt1bR8kbcgZX5f8ALU248SapNr3kXMcqoj7Sz/dNdNdOasjVtI6nWdYkeaPEceCeUzXORaVd3DTzzhfsgdVGTlju/wBmuz0lLjW7lNMg0tLqWRD8hT5s/wC9Ul/pz6TJ/ZF/G9vep8xj218/Num7I8tv3roraZqNpa2j2klpG8hZfLmbduFEV8ba/wAkjBT5GU1dvdG0rQprYz6ybxGh3vFBDh0Pp/F/6FXNarcW886PECiAbRz/AA/3qapOors0V5q50V/Dp8VrOPNiluHj3YT+8f71cVDG8Op2ls53PjfuU9av3lglpah7OOUlk37HJfd/u1q6dc28MHkXNmGk+8LjnchreFNUhX5XZmrLq3iXw7m5trhrXICDafve2K2PFPxL/tvw1YWF3BH9tjk/ezxw43jHy7m7f/s1xutaxcXog2SEoPv/AE/hqDT9fjsr6CU25nIPzowyrUc1lqjSMrbmvo+iSXkks0FyJVG5jDKPm6fw+ldB4SurEzh4o04f99gYbdXL3+tmG4uLizDWRn/5ZoflVduKk8Bj7FYXEiy7pWCr0+Wupe/ScrnWndXR77p/jx/BCam2h3tza2V3DsdAny/xc+x/2q5bwB4kudCNu9tJ5Wzt/CR/tVxFp4rnt0udPcyLG3zBnPy/d+bb6VbhW7n0xHt5PK9JQP4a8yjUrRlc4ZKUpJn2n4M/aJ1CyWXVNT1K1+RMeVLasWI9NyLXp/ws+JGm+I0uPEWo+JbVondm8l08o4AwOPavgb/hLE0nS4/3kjYG04GWrp/B/hTxb8SNNvP+EcvLKztII/Nupbuby1hB3Nn7v3vlavqKNZuHvLU0XMndn1x8Qf22vBHha2ni0yWTVtQTKpFGm3nOOA2N1fH/AMU/2nviJ47JRjqFjYM5OyGB1Xb/AOg5rtfB37Dus63on/CUa34hhgtZIPNtzYMzu393fleB/wB9Vz+r6drPh7VdH8N+IbubUNKV3Z1094zMqoGH3fTcy/ept6XZu6jSsc/8J9Ak8S3VzLLo9rdaj5P2iOS6ncXMWG+ZlXdtP3v/AB7+Kum8YWmqeKNcjt/D+lQxRxRMkksMAh59Wwu5z95v9lasWXhrUNYv78eHk1Xy4Ci28Qg867cbvv8AydAu3/0Gu6+MfiTUPhj8PNCs3tTb6rcXqMnnJ5eB8xbcv+98v+7UfFuZX9orM5e5+FXiPwF8OpV1W7vvDmkX4RJNV0y7WZZXb/nqh2na3+z/ABNXyVBZazr3iG40jw1Fd63ZRSSrC7hkadd3Xb3/AL3/AKFX2jrXxXu/jHHoen6o9ha+FtMTzbq3d/8AXkD5VZf7q/59vPvB/gnx5deNr3xb4S0fTNb0izmfCWsiIqAqwX5fl7f5+Wk1f3WaJ2VkfOOo6bL4X1N4tT0a40a8EixKZoWRXO35QzetaC/bNRA3p5+8fdRK7b43/FrxTrvh290C5ihWWW6P2pZox5tvsfouF/hO33+WvNPCvju90T7XFb+bE4ZV83Gcj/ZavLxGF5ldGc4WVzpdKsZUuHMYlgD7cvn5Wr0TxBod7pttp0k8ljdRXQP2d7J2kb5fvM67ePvf+OtXD+CPFg1KS8nedZZN5eRJx8hb/wCKpD8UZE1W5li+0aVPHlAcAxOD/dryZ4OTdiVGyudRoF0X1X7JcSbrZiVEXRfrzUnjTQLTw7fu9tqcV7bzIZUijfe8Y9Gx/n71cvpurx60rvIY53J3iX+L/eWt3Sm06CaRHkeA/KySE/c/3a5IYecJk3V7EOia9obWFwdQt7vz1+a3kgcIrt+P+1VDxh4/8UeLtKt9OF8YNPh2oA4XbtH3V3bea2/ENoPE7FILmNYCd+87UVm/vL6bq5fVVefTIoLSykuC56xDr7+9e3B8ivbU0ScVdDtG8NzXmmXEv9p2jSWsbSzBzsYj/Z+XbVbw/f26X5tp3WKR8bN4rEhTUdIElld6ZOkcZ5MiH5q6TTLy21eyjuLcAyRdHx82aylK929Q+JXlqT+OYLS6nt7eKUq4RWKpI23dVnR9I0rTrA/bdTu4Ln5mhgsv9azY+8zbcALVaHREvbsXMscm8Dl8fLiu48K+NJ/DFtdRvb2l+9wNiP5eNqn7wZf7tc7xMorlgVB222Oc0a88cPA3lanaywKDvjufnVk9GUq3zf7tWF8SaTMgtrzw21vJIm55oE8uJy30XFQ6yh0m0jeB5Wjl6hhjH+7VO81m2m0VLNAq3aSBv9WdxTa38Vd9Ou6i95GkpOOwXlppnkx21leopldWJlgyyDPRfVfyrjG8NahZ+I5bu8spVtPupIUO2l8Q6Pf6vcxxwCRoCN3ynt/vVagTX9EhjtnS4nsmG4CQkp/31XSo0oa3KjaWpcN5p9hMURzK5T5woxiud0ORLa0McjldhbErn71XbzWItTId7by5T98IMYatLw9o9pJbeW93Grj/AJZufvVlJJ3tqZSjcqadLJ5MknlhifmEg9a6bRry48RW0VgbwWQU8GV8Krf73aqkGm6kl8YItCuZYhwXjhLxL+XSkbQ41vJCbmSwkkP+p2b68jEU7pqTOScX1Oo1/Urmxt3iivYrp4UZQ6FjE3fH3a5fTrZLiC4S9QQS3CbgYdvy/wCFWZNGt7WZ4xqHn7eu5/laq1+sp8qO2Ejea6qXiXLIP4j/AN814qhyLRjTbjZmxpHh+D7MhlnDgptLH7x/4DVTxDpS2NmlxGNscvypurQ1bVrPzPIsIDbwe/3mrK12e/vLeNCkiwAcI4rqo2k/eJjoUfBmqCz8Sf2hexb/ANw0MYf7oU/eb3r0a0+Jw8Lqzm3M6Tuu8I5HzevDf7IrzWy1COGIxYVpR13UviLVrWZ4onkjgBC4CnvXWsROlP3HodEZcup9NWnxF0L406lpVv4jkuJ/sKFo/KHlvHnb6rtP3a9N8ba94X+Clx4dHg/VZ7K8u5Nl3Bbv8jJjd83y7Tzn6V8U+Hbe/g2S28kjuOnPWtS/1nU0llE6XssqvsRJNzsPdV7V2UsxjDdERlrc9z+O3xB0X4ia9Cs+tXmpS2kOxZjCkcS/xN028/d9/lrx3XJ7P4i6faaZLqdxZRWsgzJkuPrtLfxf+O1l2ESLdJ/aF3Lb/eaRMfdP93bTzoNvbGW5gk2i4IckH5a5KmY1eb3GO8jkdd1nUdd1yDwtPqnkaNY5W3R32LNlV+Yt0A7bq9H8feJorzwlYeD7C88jT7GL5IgN7XDr91t3YLu/3vlVq5y2W0sbxp30qG4lI2iWXj/9dO8Z+JLa80q3tLPTIUv1kEv2kH5ox/EF/Cu5ZhKulGZPO3odz8P/AArBZ2FsLCQabcSjefMk+V/bn5RUPjPUhZ6hJPqshlntUZY1i9//AB3+GvIv+EhknwJQHSM8q/OK6SPwxYa/4alubfWV0swna9gkefPb/vpa4sRGfNdMc/M6f4afEvTtK0qDSrieRNPNws09rkl+G6N/stw3+1Wp8SL3wp8bPiKLwXA063tbfygbiMDJ/vf7v3vvV5/J4Qng0z7RGQ8sYZgJflbH93/gVcxbyxayfIuLC6tYg+0vLHsz7rXp0aqUF3KglFXZ2vhuG00e6u7m31cvHFMYrd0T5JlBxv8AQD5fvVvad4h1D4geIriDURF4quMOsdtcuI9gC7fvH/P+7VZtN8NaVZWU+mXNzA8RDSW9x+8U++79Pm/9lrc1Tx7Y+LY7T+y9Otkls/v3NoMS7l+9uxU/Xp2dw51NXZgaxDqepCy0rxHezWuj6dJtGnvIdq8/l839773zV9v/AA8j07wd8HFXwl4VmudcmsyxkihVEjlYfxTPwu3jj/I+OPDel6Z4w8YwXGqv5qA/P9oGdqj+76/L8tfRl1Y6h4i+E8nhTRfEh0a0uZnaeRTlfL3NuT1O/wC83zbf4f7y13YetGpTcpbjjqrnzOLHU/EnirV9Q/swT3DTGU2zv5zQpu+Vd4/irhtUvL3Tbl3TK22dqLnOP95q6zV9NGlXj6PFev8AZoT5JubcDkb/AJm92rE8dabpVv5aWeo3s8EUKs63Maojk/e3f7K159f3p3RTnojH0u2t9S1KS4u5JUiI5WF8Ma3F07TtSixaCZUBVHllGN3/AAH+7XOaDJaQtBLJIjwE7TMlS+KPFkdtKI7WSSe3iG7fbx4/H3rDkk6iRyVJe0dkeleIYdC8PaDpCWd3fXuqS/66GRFEUSKP7235v4fX+KvQfgb4o8aWep+bpVlcXlhINgMI+6277tYf/CR6v4t+GEen6FoUcsRCNcX8Vwm5lVchdnX5vl/z90+HXjnWPAczxSJJYB0Cuscjbkb/AOKr16UnSbg2XC0XY9s86P4T31vrkfh64t9Tknd3uLrdsyy/MuO7fery3xj44HxH8QXOr6tfrdXxjEaRRwFFgQbsJyvzfe/hp3jz4wSX0MaPqFvqMqAqlud5+zsR/HleWryOzu7iO6ubx5z5dx1dfur/ALtcNSo7uLN1eT5jX8SaIly9oJSkokk4iByo/wB6tV/D1lCsBEUj2+wedx82/H8K/wB2s+G9sdRv4pLPzWiQdCd3zVpqmuteBLK5ge3H3IpkUbf95q8qtLkdjmk7y1Oa8Qzi518QW8D2UUSRONrsDK2PmPtXq3wM+FWi/F3xA9v4m1LY1r80Fuj7E2Y6n5eTnd/EK4bxvp6WUwvLy7hfUyFYoJFP3vl7f7q/LXJ+HtUnMpFtJLAd5V3tn2OmGz94V34GvFu09jWx9j+MfEkXwMt9U8O+AvC32q/jtg39qxpvWIMPmd2/2f8Aa/u18t3+ianZ28+reINRhvNQ1CdmKJOZpn4b5923gL8y/wC9XRL8YbjSdNuPDVleX8EV0Nk13flZHG/5W25Xjjj/AMe21heIfAer3Pgq81mPXtK02yijZis83775flx/vfd/76WvXru69zYcXZWOH1LWDbXCC3EsUh6JGGd2/KriSXj7Ekt5UlH8E0exv+BKear+BdQk8K6qdQkvbiWf7o3BeG9Kuaz4ru9b1J55MPdsdqJu/wC+d3pXkyXNpYjfcsaV4RubqZLi9vWsLcvyV7L/ALteveEPhF4b1c3dxfy6tfwQJvRzcLBDu/2mC8L/ALVZ3hL9nXxL420UaxrHjHS9Ls5Yd8MMc2ct/tsei/n/ALtcj4/1V9GVNEh8WQ6pZW5/fQ2UzeU35rtKtz93NdVKjy/EZ8t72PVfDV/4G8PazaXfhaSW98R2k+77TJM/lN2ZU39vmbb/AN9V658UfHv/AAtGCx8ESRTRalqE6SzQwujJBF5bNt3DqTwf+A/w5riv2ZfHfgrwnp4k1U2cksyM/mtH9z5/Tbz/AOy/y5n4ufGGzvfiW+qfD6zW3aGFoftccG1Wb+Jyu35T+Fe8mowstjuhFOKsdJ8e/hnoHwi+H6x2niAaTK0WRYQoHublv7m4c7f73y8186wfGDXdcW10y4FzZ2dthbeFT5eNo/iXv/la9Os9UtPFuli0Nk/i/wAearJ5Mc91mZYR/EVXtt/h+X/0GpPGf7K2tfDXTrLVtd1+2ubm5kWIw20OERdrMev3jx7V59SDvzImpD2nqcl4Y8VaZ4O1tNd8XWg8RsRwl3+8Zc7dm35W+6ONv+1Uev6rZ/Hnx6j39ufD2kiMIIYThYY03N/d/i3f8B20QfaYLmWz0z7TeXI/1ckNkZHjX1bZ0qh4b/Z7i8W3eZfG99Lql9I0s8VmhRYfl/iY9W2r/D/49TU21qjKKakkzL8dTeEvCs72/hCwutbvsbReXd84hi/4B8rGseLxVrfiLT4k1uTzZovlTypCUH/Af73+9WcPgnea98QJ/Cfh+NftMcmzzry4PzEruyzDv977v91q7/xL8D/GvwVm03SYLjTrzWL9H8m2syJpVA5Ys0nHf+L/AGq3U+VaHQ5Wtc+d7vToyPMSIWo/uCuc1E7cIMMAfzrrLm7uNYcpGN8rdFApPD3giV7kS6j5luiO37vgs/8Ad+i14E5Jq5coe7d7nEWumNI5fZ8hOwsvY/7Vd/4e8JRy2EkhOxx8uxfvNXT+IdKsLHT440K7P7yHo1Y1pcvbRkR5Yj5ty15lepV5bxMPi1RhTWclhOBKm8Z5wK0LnUkRcnHA25Xv/dqtrGpT3cp4MicNk81jGdbtDvBw3y4H3q8+HNP4tzSd2kkb0eoR3jIJG2yDoMVh6zfGN9kcgaI+gy1VpAY4uM4+tUUSW4IT5mGeO617dHDxb1IjTSd2Yd7ctK5wC7/3RVjSdKk1BnEqfXb91fauw8N+ErRrgG9+cIdwwcMK9W0Hw/o13AkSQQxRjqwOd1d04xpxKm+XY8Xg0WwRzvgDy42h1G1lqxZwXEUziVpLiAhcO4+77V6R4l8HW1hcJJbPG4P30jHaq5tdPubKIwOGkG7Jy3zf8B6V5VWq6bTNKKUrXOKGlTozmCQ7/c1raTDPbSx+ZdyWrgrgS/3q0UsEWTzAN5zuDLWxa3tuqlLu380Y6t/DW1Gqqisa1YOCujN1+81XULLyv3s8Sjov3R715neWP2NzvcZB3bnOea9wsrO3vS8dvexxRnrG5wtcX4j8July8e8NBJn95gjdXfSbWhz05OWhwEIuJsKjlU+8f7tPl08ohwOB/drrIfCNycGG5VQRt5HyrRN4YksLZ7i4O4Ho6n5S3+zVc7vobJdEchZTLps3mYHmY/h4zXuHw31uHVrPZJKEn4XYR14/vV4ZqUwFyPKAUA7SxFdN4Ra5s5o5EDckMHQ4+arnUajZhKk0tT03xb4a3O5MYYEenRq4SIf2XeFzblowfvIAW/2vlNemL43glt0ttQi6/wAaYy/+0tc9qVzpd5K4tnPln+FvvVxxqJ2jIcFLls9jl5te1O5z9nKrbf3evH8P41d8P20tnA9xLEfMkO7a33TWDrCLa3T+XK1uC4xnn5TXW6V4gT+zfs16Cw2/u3T7ta1sHzrmibq17MwdbvHurkyOpRwNmOnFZWxr1xFGDu7tn7tdk/hyS/zOJFljJ4wMY/3qksfDdvp7/vLuJ5D3Py4rjm+WCgY1ZKCuc7deC7vTLKG5LhjL0Rnz/wCPVpeDLmfStRR7u32xnKky9sjqtbuq6INStY431BTHGdwZX/8AQajs7m00e38icRynduLufmrzq1J1IWjucDakrx3MbUofJvZZIkCxk7s1geJL9W+c5Y8LXU6zeWF9FGtn8o+6/wA+7d/9jXF+IUFpDGWPDnaK87DwnF2mhRg7XM3T9Ue4u083KgfL0xXYRTRQwpFHIiog6qa87F2Yt7qduBtNXrHxObvfEDyBty47V60MO6jvFaHdh5OKuzsJbL7RYG5ivYotp3GM/wAVehfCttIvYpZb+5VLuI/u29/7rV4fNeuGwny5+U4/irR8PardaVcyXUZ6lfk6Kf8AepVsHeHvEOTnPU+hdX8aHT7KeC3k3WxBy2PlauavtMkisH1SxffOPm+z5+V/4q1LK5/4SbRCkSJOXG7ChWY1iaBcan4e1WXTtQt5UCjfGuGG5D91eawoctNckUdcJ8qsjivFvxKTVfEOliXT5rC7twsUgIx8u7b93/Z+WvY7/wAUT3+jb/tIaNo9rkDG35a80+LOq6dqekfuyF1WIlcqm1gB/wDE1zE3xCk17RbSxtLc28gGyTa+Vdv93tXuUsKqlppWNKjUkmi9r2juLyWePEo+9vTniub/AOEmvPCiPdwyx9du1ky1dEf7Q0vTiJ5N3mIV3L/dri9WWXUNRtilnI1lIdhccp93+Jv+A17yso2ZG5YufFvibxVYvdzxr5EZ+QomF/StDQ/GN3pHkXEbhp4Tu2t/erudL8LT6TpJfZ5tlNb+cGj5wrDLf+g15N4i0xLy/QWhEWT0T0/vUo2tZEnV/FvU9U8W2+n6gLYW6LGvzY+VmH+1XPJq6QwwFp44jjnzDWr4h8eTw+CbfQJrdZfJYt5mfmI/y1edwCS6G/nYBz7VfJrdlJ6WOosL2O/WeWP5j9zcR0qTSPEZ0md0nBaKRx8revqrVQ0O2d0lKOPnITrXRzeDr3W3ggtrYeb/ABsyf+PVnJNuxL3uLrt5YeIUNxHGIrlRuKrxu/2qzvDWlv4k1MWkEW3jed64X/P/AMVXUReDND8BxA6hqi3l6334d+U3f3fvYH+7VfUvHkqTeRYQR2cTptcoPmb8qJrlRjLXY6G6jlsNG/szhD91m9v7tcvB4btrSbAnk82Y/wCqQZWoV16XymkkcqPvDvRDr+oalcxRWkaJg7hJ05/3q86OqZjtuVdZt7nQsEafIjn/AGW3Vz82sXE6m4+fHdUH3q7jTtW1t9as7C/nS8/eNvMmPmG3/P8AtV2lt4HtLU/aTpUgyNxlLZRq5/rXsXZohy5XY850afQ9btHyktreogUIR8svvVi8059HtftYjHkH5cV12qaJBHcm4tp7eLjmEx/xVzviSV5oUs5JGIKb0ymEYdG29utXGr7ZpM2UFJK5n2evW2pWMX7uWKSMldrxgL/30KdbJA95G8ibwT0rR0rwpdfY/wBxi4jI3boudtQz25sECceY79fRa4ai5J2Rw1IqMrQPSPC/iqy8PeV5Y8gf8tig+Y/n1q54k+IulaxpRvAS09s+9Cy/xf8AoXSvH/7Ra6uHjfO9apX9zFYxxR277eWd0x8tSqMKjs9zSlFGzqPia4muZJ4H2sTuKjisd9YN5P0K/d+9Rp9w945niG5x1wOlVJtKu5LaSSIhyTxs4r01TShY7ZNJF/VNe+yvHIYyo77RW5p91HdwCRpApZNwXNYU1o728fnuGONtVFcaf5cQ+5jgJxXFOEbWZxOyNvVbufMrxuVPZP4a1fDfgefxNG8sV3swVyAmdv8AtVgWDPPnALL/ALXNbWm3P2Bnw7294gVo3Xjdz/epwpXVolxd3ZHXaD4Jg8P6w9vJEl/IwC77kfern/FfgK5sJrm0u4hdJI+6NlGMJTl8dail2RcJL5n3UuQc13PhC+l1RPtsskd5IE2/Oct/3zUyVbDvnvoaupOB4edI13wNZxy3EUl7o+Spmd/nT+7/AJ/i210/h3W9L1mJPKlLSfxpXpupadHf6DJFLLE0fnl2T5d//wCqvEfiJo9npmsI9kgsrkBXH2VyqvwpY7R8vetFXp4r3aqsJTUn7x6Frt5f+FLW3neDYJBvjz/EtMTxU3inTWud+x8bihGK8hh8RaheK8F2gwOjA/e/4DXUeDXLpcBAWJHIJrSnl9Cm+ZasqCXQydR04vd3aRyvA7fLuBp2mraaFZsSC8v3VYn5d1amt6fJp7mPAZ8feQ5z/wACrPsLZ3mAkj3j73zV6ibtZHTd9DAe7vbyb7Rko4PcfKKzLRJ7rXBcXmYo1Ixu+7nP3q669ePynz+7GflbHyrXKAy6lfSQRAPAnzF/f0rSm5N2ZKbluez23iTTtU0u9+22kaSMNyPDwu7+7trsvDNtpel+GvtsVpayyRgsm8Z2/wC6vTdXkul/YrXRZZbxGVxjAxWppWtwXNsUluGt8hvLCmuTE07py7E1b2906DxD4g/4Si0F3cR7JC/CsMdOP/Za4jVdFHiQ+bsCXEPzbofkZcVoeKl/syC1Syud8BUPt6/8Bqtp1+YbsTsgww2nHH+7XjVqs6aTic7qOCTLug+J9T8PIUv7T7bZL1n8wo8f/AdvP/fVVvFWu2ev2lp9kj2SLuZ+fmP8S0ahfpcxGLPyHtWXFZxeYJTjIrfB14Sd5x1JhJXvY7rR/iZqth4bi0tNKDJs+/jftX+99371c9rrahqdtGdTiNvHKdw54r1Twzf6Bc/DDSLiSeK3kgkKSA7fNJ/2a8m8ZeIRqGtmK3HlW5k/coxzitainUm5JWRfNf4TNluZERLdJWaAHopptw+6JEjHJ61uSW1uIsTxjHyr6Vct7TRBpd79otvPuQi+Q2W+R/Wkm7WOeUOZWRwkkLJICU3YP/fNXLp45II0CbiP71aH2CKKze48wb/u+Vj5qz3dFmHoK2ptXJjBxIbcT6mXiuAUkH+rlz8orvNN06703wreP5cN7eWKM7xo6lpU/wBn733etc79mQoB5nUcD+9XPeHvEl34V1kveH7RbSPtAc/Mo9K9enZo7YtNamro/wATj4duknMDtbzPtKeWpVff6V3/AIK8X6dc6ksv7uJ3ywbqjVXvfBGj+KbO41zTHjuLIQFjaJkuTj+L0/iryTR7OKwX7TaOZ40fo3Lx1op30ki3Zqxo+Nob3T/El3eRXb/ZHmLhQMcelc9Bcx3hjkO9bmQ7dj/dBrb1vUrnXry0s8R/ZidiSg/3v71XPEfg7/hHLmARxu6RgNI2c7X6VM0krIylHQwd7wyCOeI8HmtZp0ij4K/vByKhKvJzjccfxVJLp1tdYjkBSX+92zXFfU4EryKbJEXALbT/AHvStjR9Nt7bficyuf4TzWfYLCks6XKbiPuPnpRbajFEZNmc/dTj+KoqS7DnDsdV5CeWdv8ArR/31/3zXU6ysVrp0VhA/wA/yvMGH8e37v8An+7Xm76lPbzW84G/ld2z73+Vro76U3lwIFl3SlNz/WsOVv3my4R1uxst3bSWson/AOPf7r16lqVg/wAXvhjHaJOW8SaKA6Abd9xb9Np9T97/AC1eUeIbPy7CK0icLcTHdtP3vlq3oni6/wDhxrWja3FiX94sMkP99H+99Pu10wlZHUp222INK8MzzOYrJPPOeCv97/arVfR9RuL+CO5eLzOEKgY6dq77472aQ6RoGr+F7RLfTtSkN1PNZJuYyN8zLx0/i/3q4vwR4ds/G2sCO81m48PyBwqNMjDe7fdXcelc+ruZypuSuibXprDwu8FtbiOW5A3TSI/yjd2/u1y/9tXmqPLEHTEHzgP6Zr0vxP8AAPWfDT+ZI663pzfN9qgGdn+8vauf0bwDbalNcCzy0g+/t/vL/e9AtKLUE7lxjyKz3Oa06aK41qzSfLDfhwp+Zf8Aar0CD+z7i6IkRUI/u1wg0gG8ivLZN3XLejVryJcW9/aWwSTzH25RBn+HdXn1r9jjmm2amopZyTFBEFQfIdv8XvUdjokdrfJqFoh8wJ9wn5WA5Y1XuZJ3mwRuBG193/jtWrdDcWbRhzE5+VCR0rz6VSpTqXjsVBuLujn/ABFf6j4m1PzbhGQ5Z8LytYq28aXr2txKiEJuG8/N8v3tvrXrOiX2leEdPvU1fT/tFzcwHyb07SiH+Fdvb/erwvxLMl9qEkh+URv+7kQ/MxNezSpPEPnmbRjzu7PQ/DOj2wspDdp5vmhthrnPEnhv988UchbeNwX0rb0jxEkGl2dncSDzwG9matzw5pkXiLXhEI5GiMLNJNj5UC991e1TpKC0N4QscJp8U+iXFhbyXBWOZ9ruf4TXokKmCaKeP5wPTutcdp+kv44try2gQu9jNuknXsM/I35L/wChV6NbWH2awkIk3QQRrvlkr5LMYWrqS3ObERV7of4o8QS6l4G1jT7S2iguLm0dCoPyv8v+f/Hq8s8DarqkPgWLQri3EEiO53Y+b7+7+dd/Ld6XYRG4uLk3GV3eUp+X6VxcX2/XdQS00yBVyWVN5/h+9/ndXZRnN0+VrQKd3DlKfjbU7y80oaPIAskxCuc43D+61UNI2eH2Go+fEssPyoH+90xVPWbC8/4SQi4k3pDDt3r61NZXlnHpmoPeDc8Sfu88bmPevYp2jBROynaCSM/xJ4kuNQlFtE5zMd2wDr/n5q3bC5gnZAc28cabB/vbetc5pWmxXdl9qLlXlQ+W2f4q3tFu4NNg8u6iWcD+M1FV8y5IhOz0RVlEttbG4SPzZAdgHvWNeX0qy4lwj90QY5rYv9et0mS3th5UWdyDPf8A2q5LW5mkmYj5pd4cbTXRRp8kbGiVkdDpbCMSTyHYYyMf/FU/4h+IZE8P6XYRRBZ7q7Cfac/wY3Mv/wBlXOXmpXclu+yzliikwrs4+6fTis65updb1zTzcSbRaHcEYfL/AJ/+xq0m22zO99jrtH0cXcIt4rcz3Bf5+Pu1tQ+Gp9HeQohUudro3apLTxy6tJL5Ua3mFUPGFTcvo1Y+qeJb7V7mMv8AuiDvLZzu9q82vOblZHNK7Ze1Te+k3FhImyK4wxIHzPg7sf7u75qj05Q8MdtHYbnHzeYeGrora4gvdO0+PKmQyH8qZPZz3EU4trQ7IRuMyjb/AOPVztSWjJ1Sscfrdvb2d8bCMCV3hV5kPCoW3bl/z/erYbVYIIbi2lEssUoTyJh95X/i3f7NZWpOllpo1PKujyeUSeWWq8t/LeIkaR/uwNwb+H/er04x5oK52Qd0jZ1DWPOeO0icueFHarElhpbXhkSMrt+YcZYVza+ZChfP70dMV0ejXTi2OYfPuSjOkePvD+JlrdrmVkXP3lZDvPlmBcW4iI+WPacqP+BU1IUt3eR3O9zzSxalPcsCUKRgbcEUk8OEOfmkYcc1xtcstTz5e67Mg0rxDZDxBHlyjFtiOD0b+H/P/wAVWpqTn7YRL8zxncHx96qGm6V5FhKCg5+X5qz9R1aLTbkQXd2ZZT/qz/sinOfO0qZcpqVuUmlvNl+n2mMzpK/P93/gVdRpXhVZ5g9tOk+fm8hG3Pt/2a5/TLyDVbZ7cSjYgLgrzzVn4e3Nvd3kc8l2U1Wzk3QKh/i3f5/y1c01Um7synzSV2ReNtSu9OTT4o4jLFHcb5JQmWOPup/u/LXo3jbx5p/iHwtZ6jaXhgvIJ418leGbKsD+FWtS0t4reO5OnLcIHMu3y12qT94rnpXmmswD7TObdPITzDhTz8ta0Ki2kdGHqe7Zm74B16Xwrr1v4g0uOOW9h3Y3HYrbh/utXUfEzxbrnxmVBrrxq+xUg2YRY+PvZ6da8z0gXiSD7MglCvuO416A7T6pbRSynaYuq4xWFbEqlO6IlUUZXRxfwU8LXGl6n4gFzcvZZDWUwJ2PwynKt/3z/wB9f71bXjz7b8RLbSNO0x5bhLO6/eTOfmZV47/RfvVtXMc6EIEjbzdql3OPajw3bG08+KKULcRf8sj/AB/3VarhjnKLkzeFW65jz1/Dk95rd3plt5T3ESKgVDhS/wDvGtTw1bXHhuO4S8C2+oxSLvVeVYZ/vVa8JP8A2RDqqX2nhdRu5v8Aj52HcqqW2qtaem2t4mvQanbJvNsQ00b/AHWT/Go+vq1pMpVUncx/FU9l4h8ZW+p6jI32OIL5P2cdH/8A110Gu2aeK9Ktp9LH2q9tYZFmQjY0wbbtK+pWqj6JJfXUkr5zI+/YP4f92rz6LqEWn3M9hA6yxxtkuCVT/e21nDGqehkq/NueWeHY4ND8aaImr2k9vZi43XSzRkcev3eedtdD4m8L3GleJ/tdnPJqmjNMrG6icuyr/B8w/uj/ANB/762o9YvLjVI9AOy9gMO6RriNSrcfMyqeldBpusaXtl0y50sWtvINjyRvnef722uuTVT4Xcyk+Z3Rzni3RNT8V30U8urxT2kEey13FflT+rNXKW2jx6ddEzgShX3FOmf+BV1d7oUum7DJcJcW+8qLiHO3H8O5e1R2+mxy3xinRvs7DeJF/iP+zUKo6SsYTnJKxn+JJ4NftpI9LRbe2Z1UvECG27unNQWieVdvFHAUjHypmugTTYEUxxMFx8wRfvU28zCkaFE392qY4lt6IilXlfVaGX/asulTD7OgdB8xzx81S3GpSa3fRyIHzvVv3v3hgVS1PULSzs55Hj2SdueDR4d16yubtxEk2BHy+zKof96ujnbjqdrm5I77U9eivvBB0qS3/eZZRL16/fH/AAKvJtYQ2erQSRR7II49g5z81drcpLA52TmWJwrhUrHubSK/yCDEcbelZUXGEmyYVOTcw/DTC31V9z7CTuGf71eh6lFcfYpBGS0ZHIrh7nw4lvcwXAcM6EMOflr1nTbNNR0aWM4eQWr4RD8x+T5f/Za9qE1OOhtGalseD6vZsN/3WBbdjFUxpGqNpElxFaD7JnmbzOn/AAGrWnw3F3jBLiToj1r34lTSri0iEkHlISbf/Z/irBTtKzHcxbC2t3sgfNLSD1H/ALN3q3YRyTSiJCMn5ct3NXfCtnpkngyK8uJ5H1WTPl20Y+XH8LNUYtRawvcTkpP2jXll/wB6sKs9TFuzIInksL5PPJX5/vEY/Cu2sLSC5heR7fzXDjOD8uP92uLQDUv3Up80E/daus8NeKk0Z54JLZpzINm1hnFcFb4bozdrHtNt4a0Dxp4Ln+zskWt2cay7JuGyq9N3o33a4T4k6MLb/hE9dcpLbon2G7i6MXX7h9/vYpLS5ltJDdWfmRGXaplQN/3zWhq9hea94F1EXSF9PsP9KS5C5eKQH5duP7u5q4cNNX5R0p2TS3KXxC0waHptlf6VcyRC627Idm9v++u3FS+DdNLMnn7djbm2q/zbv9quKt/E8nirSdPSOSRws5XYn8NeiaD4c8me0vZEfeU5Tfldv8Ve9Sj9XpuTOpWirs1tE8L6ZoU1xdyRvdXl27Mm77qr6L/wLdW14M1B7TxlZyS3pgjske6+wsMK64Yf+OmuY1LUrj7WPsmF8r/VsT0qBpPt6RX93EHuCdjcfL975vwr5mvX9pNuTMvjdzpIbySaa2gjKReZM7zFx83zMzf+hcf8CrO1/wCIth4etrzTxA2oaozooit925G/uN8tYWv32qahqkmj6WX063wiz3ufmcH5sJj/AHa9B8JW/hTRPDeoxWEZs9QkVPMlupv3srhvmwxVWP3m+X/gVeZONOkvaPVsUVGLd9zHv/C1/wCOfCXm+INUksIkjVYNKsIx/wB8u5Xr/tUmiJB4Ysk0y2kSwszhRt/gb+E7v7zNXa+C/B48V3eon+2diRbfs8Hl5VuMtuasTxn8P5NG806hBM2nTTrvwPM8rj+HFec8yhUqexbsNNmTJd3sliYorxU8zKv/AI+m6s+80r+29DstKnuBcR2ieVGy/fXDbl+b9KzE1vTLZEkt5ZXs8lHS4GCMUyx1i0t7vzEneAMdwaMNt/4DXoYejJT5o7GCmuY7DxTr8kXwhnttQlFxLZTW91b7RjIWZQyMfRdzVhajqEEJt723dVE21owH6M3auj+D+r6d4q8QXmlarbRS2zI0RhIysu7+W7/0KuT+Ifw/g8I6/ZafI7NocszPp13/ABI4b/Uvu7/w+9fYyTlTTZ335lobOoeFbfXr/wAqcRXV5GWc3OQVIxnKtXmV54Uj1vVZ7eBPKePLbssFbb2bFdD9tL6q+lxpdT3GN/lwQmRk/wBrj/x6t2z8Oazq1+6afZCe8Cb852Myqv8AF6f71ee5cnvRZjKN9UznrfwNBealaXOoXsUFlZjbHZ9N5b7zN/nNQa94E059Q+2RTo1t5nyBQpaHP91f4ttQw6V4g8bavPLJHLF4e0whb3ZsGzP8zUE2qz/aY4rOwD6ef3QMR+aNh/eXvWXtKvtNHca5o7nMR65rHw78X/Z7nE9uTvt57cZidP6cfw12Wt+GIPHjvrGjzw6T4riAlt7i3Pli7x/A2Oj/AO1Vm20BPFX2tIyGubSIsYT90/7v+1XmM2vy+H9USey+fT0AYvv+6+a96jPn33NYtPc7Hwr8SbfV5pdK8Q2EsXiGKbZJPNlGfHy7WXua7sa7Z+Fr4P8AY1UzYifA3bf96smDR9G8af2F4j1BPsfiSY7bVsbPtSfdUyr/AHfm+Vq5638YSeHPFWo6J43sHshI+2Gb5nRG/vL6j7tc9XDty5oox5GnzI6XXI7e91J71CGuZBxH0XGd1YHi74i3mv8Am2FxFI1ppezKhMW8LNwm5hwN3zferblnkXUzAFicIAyTRnIdMblZau6p4Ssxo2qWH2f7OmqmGWaRfvS7DuX5qdaqqMVKSvY0lLlV2cba2+p61o2pz6QBa2kTosksnCP/ALrd/wDgNdB8OfEOn6PDLbW8580HfDs+67Fvmdf8/wAVeiJe6ZqPg8aQIoYICVX5F+Zfl/WvFda8FX/hLX/7R08fb7MjgRf61P71eBWzGWJvB6HHKq5PlPTPEVyb8RySZUgMoz91j/F/6CtJpl5LYabJHH8vm7PMOPmO37tY3kXOq2dpJbXsjWwCzCF0wyhl+bctXrHVnnm+wT27NbROu90TLbNy7/qcVyXk4aGE4yVjOvPF1/IUFvZ3aguyGVx5agf7Kn5jXJ6x4hvLM2Ed6GaC7u/JkZx8hH8QavozWPB934h0y3t7ARQ6VdXQmhuVdXUIP4lXdmvKPiv4alm+H8ts9ptvLa7Mrqif88u//fO75aWEqTlO0kbUabvqew+HtZf7FeahLYLZqP8ARRMh+R8KvzezY3VgaZoWgXj+Y7zo9oDNAiyfMp/2s9qsvLB4q0TwLaWwSW3exS+n5xEG2fMrf7TH/wBBaugs/DtkiarPqBhv0CBYfL3JLGp+Vjt7/My16lScaUlDqd9orQ+evhhdf8JJ8WNdckxC7uJEm/2Y9+D/AOg1614J+2+F/E/9nvcx2WnyW8ssF0w+XcPuxsw/8drif2PvCJ8SfFLxLpDeXKYIZpS7j/WsJFT/ANm/8er0zUvDlzfW/iGOOSRJLYTKN64dNvDf8CX+H/drHGWcrI5qlFyd0huta2dLJuYLmGNCNz/3/wDdVRWPoXh4fEXTdUtzFJPLNOj7pJkDcfcYei/eX/gNeb6pFd3L6Rdzl0xqUEUh3/Kib/mP/jtenajqnhjwfdjWNPBt70ruNvbx/Ju3Zba3/AayjSSirLUXLpZi+JvDUHgC9njvJ+Ybf5BDCN29k+797+H8d22uasLzSp7O2u9dS6ltr2MvtjKH8HUq1YniLxhqHxO16OWCJYozIEj8k72Ut/XB/wDHq2PH2s6d8PvCEcSWyyavkpDv52j+/uNezh4uMlGSudalZWPOvij43tdY1mPQ9C09LPToYGQuqfM7/wC1WFYabBplhHboSsk3yneaqeFbG4vtTflZ7mUs8YJxx617L4Y8FRWujvf3Esc975myNF/j/vfQfdr0q+Ip4dailKysQfDX4M6Ql5pN/ceII57+6g3T2NwBtRH6FH+6hVf4W/i/75qxrfhTU/D3xFeKwHlaZp5LQ3N/uKSb1+VGYL97/wCxb5a7228E2+maIl2LQvPdW6yzLcj5lJXdhf8AZX/2XdXDak9xpmgwSXssX2Rn28Pn51/vV8hUzGGKm4pkRkmrGldafeWs8Wu3Jie3sxuMW/5fmXb93/ZqpoHip4NYR/PEVle/K6/ws2eN1VtK1K48SRHTo4FZJQdn2nckUihd2PfdXEarrCXOiW0loYre2hk80BT8rdlXcf4a6MJgnJ81yqfuu6Ol1nV4oLnWLh7eOJ7qYvsjH3P7u2vPZvGE95qscCN+6J8o/wCz8vy/rXYIj+M/hpd3FtAq3jzI0F1IOvPzJu/2l3V5zounX+matcfb7IwSAj9255r0Vg4KbHUbmdv4knfwto9tpCF/tN3CtxcPjOz+6lYGj3++6Q+aLXEZbeR83/661/HccV14gOrC/wB9tdRo0nZYXC7dv0b5WrmtMQajq8Qij+1F5NjpEezfer1lGKhZji+VWZsab4q33wnv4hPbwybx334anX+vPq3iLV7mcSxz3UwmEcqMGCLwq7f++a7fw78GZLO0ubk65FFIfmewkj/eqP4drd66F9Bv9RuY7aQW9w8ceyOZiiYH+05/9mavFxNWmlypHPUnfYbd+M7fwrpQMiIsghRoxCihWXHzNuFU7+6/tvVI44oym8I/J/vLWXqXhtDqMsGp2bvdw/Jsc5T/AOuKmub0Pq0VxJsiKoEeOH2ryKlOEoqyI6XMPxRrlw+ox2cSPdSQkpuj+4m37u5qk0rw7e68sskcnmziPcWPG0f3f/Hqi1zxLHLey2iZTT4ZPkGMbmb7zN/8VXd6ZBb+H9DQ21yGnudzPIn3SMrxXQqqox5Yx1E5X0icbo3ga40nXn/eieXP0VRj9TXVKsoiS2l6YLjH3d1Vba9kk1MFXTJDMQxx8tact5bsfKj+dx1kz93/AHayqqVV26mVaPs1ds5TUbmS3tBHzKxdvvdhXJa1f5ffs81weeauzeIbfWGnSC5+0Au/luvdd38PtWboNhcI2oyXL7gZCqZHygN93/4qpp05LRo5rOa0K8919phQ/NkdqghkdUAjxzV/VUj0tbdHljZCn+tTt83RqptedBFHnadwOzdurvpUefQ0hHm91iz2aKok5YkdetYerW/kyvsB+YffNdJB9ov4SbiIoI+hXjK1zXiZ5ZrGWC0cLLJ8u89qqNJxm02NR5XYw50NxEUjO4fxuvrVBbN4Z3PlluN2a2LG1ZIkT7pFWBDBfwXoSdkkjj42r95t3zV3Q0BNooaVbO8fnFDyNvNRfYP9Ok2Ptclcqa3fDE0AtTFcRFZEbbGCfl/4FV+ws0ub6QCLceyY/iqZVLK7Bt2uxbu1vJ4be2RI7W2j7r95/wDe/wCBVytzC8NwUcfODzXoH2eRrYyOh2DKfN3xXAtbSylxIBu3tkDvXJTq3kSpO1ja0rVY7HQ3Ty90gmZhEfutxU2jpI8BI6SnclZ0Mb7AFBzncOM10+m3KXBkJ8uLygGC5xXXKaQ9Wrk3inQrvw/pun3cl3bXSXY+5bFi0f8Av+n3q5KzttRur/zYorjyIzyrJivT9L3zFJYgfMiG4On8NR3l1EHnluH4UF/mPyms41ruxmqri7HPWcepxukocoPvbJeVNacNljLpGEcjaVbhTUQ8YW01nHJHAWlA/icbRWa/iS8vIQoQoFzwKaotyu3YtwdR32NaeGRPKjnnfyF6Ix+XH92p/wCw7aZEnjG7+HbXJ3GoSyMheUuR0Y/eqW21m7gyFuS/Pybf4a6VCyvcUrw2Olv/AAHGvlS3NttQPuR2/wDZahTwnp4ut6BEeUjJb+Gs/TfENz9sj8xzLbZ3PE9N17XftqyGJxEgH8BrdJvqRytu5b8R6DbfaYo4iJ5IwfmU/KtUG0gCJQ6Jx03DNVdI1jy7g7wZTs29elbUGp20ylBJtf8Auk/NWiTtoarntYihsoLd8pEqsg3HjrTDbJckb+46VOy7HEiE4x1qS2QpI+9dyP0Y/dqeYlVGnY4bxFoFvaRmR0HA+/iuZ/s94WRwdwPzfLXp3iO0S6tdkg3DO3Zj5axP7Ch3QdfII+faM81om3sdSm2cxNBIYYpEBYZ3HFXrUTsn39oHy10F3ZJsxFAVwO3NVIY3l3jyxwNwZRis+UhpjLYC02RyB+P7vP8A31U93v8AJCJhsndUcskm4/JsHc+tWLaIMnPbpzQ4qKuw+FXObvphbXOy4jZXl6M38e2lXHGMcitvW0+12EcZx+5fcG/3qwlQW+cP0HAoVRXsHNcBdlAY0PIPNL+7QSFBs3ncazraYvcT7yFH8FXAyu3lj5ie7fdqpSG3Yh4hlMh/CtfSmBKHYXJP3v6VjPKHfn5gG/hrS03W5LHbhF+zn7/HzVkLmOqTy4QI3+WQ9AwoVJZcbAjMT9K522vorm+815drkcFzXSS3MUQiEcm/cnpWU52QpJNXRYSEpgP8qd3rOu0+1M8kcsctvGdrlPvbqZrmu3Ftp5jc+buPRR822s62gvUt4ntrfeGPO5/mH+9SUPc52ONNJczH6lb74QLD5JCVznnIrufDdxf6LoiQRxp8w/138fP+1XMTobZoydmT6Gte21eSytNjhXK/6k/3WP8AOvOlUadznvaVy5eS7pxJFb7rlzzI/wB3/arVjjiv4njcfOehP92qzvJP4YSWW4HmRhVcqMNJx96sO21gpZ74ty8c/wB4NXBXbk+ZIp+87s9I0L4II/hf+0dM1BZbk8vayDp/e2fN81ZWjeAYtYnlsL2MtqDSbIdxwp/2a5/SfHOsR2ElvbXk9vG3yuyvhj/vVo+F7me0WKQmaLzJDLHKXPyn13f7W2tIVnBascWmjR1L4Uax4dglMv2CA7/K+zSXH72XcdqlPl+7WXceBdVt9M8+5+yadID+7+03ChX/AM/7tdpqHiu51KCW4uJPNliG0O4rznVo49Z18XE8rPJHGG35bCf7q1Ne81dDlZqyNvQNBeW5jknvI7IqhQzJH5mP92kHg20ZH2bmkOWE0iKjsf8Aaq/puu6dNp7pBFcJco+3zHb5Wpl4l/cYu2kP2YfIcY+T/armg5RRELrcyfsE/wBleC4Id/4TmrNhp39kWrHYPMJ+fd3PrV66t/tNn5kBVEGMbT1/2qq6lrz6jHBZ3ZVZF+SNxHsbj7q+9a0+ZluF1dEVnbvdaxbukUUqWzeb5Uhwrf73rXQ2esXms6zO8se6UZYIvK9KxLzwrK9nvtox5hTfhn+//u1nWFxc6XpV5IIHgeUbN7/7VdnIpqyNaT5WbN41vDevdu4luX+UYOcVHKyXLm4PzO3977zVy/hjS5Xuf3lyclCpVz/F/eropnHhuazngkNxJH8xDp8qt/WuaphHFmtX3ncm1PTr/TdZt7y73zuIxKUP3gx+7+n/AKFU9/JPfYCRl0I4JP3Krxa/d+Ibue5vHd55R8+8KNv93pxVnSkvE1Py3nWOwbapbGWQ+q/+PVLi9jjc3sy94l0fSNE0q20/TY2+2FA93Pzt3t/D/wABqjplpLpdn9snnfy8eUPNf74/rXTazdaRa+bHbWDy4/5eTISz/L/d/wDsa4uWa8uJiZLST7EuPJVhmlG/ws0S00Ogt9MFnJLcXDxqjptkfbnI/hrmZNUtNF+2pHKWEhZjkfxVuah/aet+GL9NPn8i4tkzImz5iin+7XmdvpF5eQE3F4k8R2uHQjrXu0KFOKTludVOFtzoNKUPaSX9z5aImVG/7q10fhewnuzfl7jdmH5CePlX7q/+PVzl5o739g9vdzhAw4WIferc8PJOC5RxFFbxev8As11R1k0mW1zOxTZ7hB+9RrW53mKRDw20HDVevtRu9EVYtMcfZwPkEv8A6FUGopBqkcF4k5zLjDdP9ld2aXWLMposd59oDSgMj+ZwqP8AwJu/2qqUl8CM3K3uj/D9nc6j5ksoDSSScY4zTPG148c8WjiSJ5LZ/wB48X3Q3+9Wv4Q0PU/ND3s9pZ2ckKyxwmQbx3ZmrnNZjsk1a8jtv9IjD7sqP4q86eFlKfMxKl9pm7pWg6NpWiCWQSy6hdgsZBJ8sXZfrVDwNC9t4mEhJgjBKb29DVHw+LiHVEub+V/7OiHyWjf3vWtS/wBYtLeZ5LYugkkVhkZYL6VnWhJaIUo3Vmdv4k1C8vLe4s5JEbSIvmFvn/WH1rzdLB7y++0WyS20Cja8ecKf7v8An/arq/Gmp2z3dvJYBmSeNMv/AHW+8yt/49VTw80GpX8VhJJHbvM+wSzPsT7uaygnGOqM3FR2OTTWbsXclvFIPKd9roP48fxV3Gg6rBJpY0y8tIbqCT53Ein5m+8v/j1M8ULp+gPsjto8y7ojKv8AG+duVrKsfCmuXUUepWZjuI1cqbOMt5rL/EQv3T/47V1JLk941jZu7RnfEjwpZeCodGuLaQK+qeYzWw58rH8S/wDsy1wujNP9pkEE/keWf4v4q7LxzqMGuWNtOY2SW13RRgyZ2Ftu7/d3bak8E/De78QrF5UiWcH8d04z857L6tXTha3JTansbrQtX/8AZmoahZxHzRdxwBTu4Utt+aotGvzaw63pezakzIyf76/e/wCA1DeaQ9nqdxZXabtQtJCm5PVdy7laut8MeCTZxw6nqkdslz94QPdZZxn+JR7VFeMIpTj1InBJXRwmqWdzeQxyRR7pYn2hG421o6dpMlvc7J5I5ZAFY7DllrqfEPiL7PeCeS2iaKM7TCkf3h+H/stVNISz1LTbvV9Lth/aEw2zWhPzbfu5XP8A6DWdKcXG9iouPLZ7nH6jcxa1qxsoEd/LcKHjHy5X7wb/AHq9G0vVZNGs/Ls9DtLjzAFMsn3i3+9Xn1nf3fhvW7nFk7SsNpiRMsrfxV2uj3N5FpuZHMsknYj9KjFunyJNmM+W1mzfuZJNLtoLueM24lj3h9/y8/7VZ1tqcG2SQlHkLrWfN4qu4mFpKUgT7uHPX8DUEuj3FxLJc27xbD8xi6Z96+fqUudaMxcY/ZOp8Q63FDpkEtonlPFAWm+bqc9a828KeJrqbVYrxDG8kk6ZV+EDMflDN/n7tdRbQ2k2gzmOM7i7Qur/AMP+ztrmLjwxYW2nXZt2CJId0keOH92rpwf7t8rMnfm1LdpDfw32ry6o4a/klLPEg+UVHb6Dca0TBb78v8oaL+GqfhW7EL3cEkW602bNp/vf5210/g+VNN1ATxDaIxxk5Wva9j9pGqp32M2fR5dDufs10Rvi+/vHz1l2dxA95do+/fKfkcv8y1Xtv7Qv/FV/czzyTiR9mHbO5fvbv/HqnaKPTLmWd4vPQHgMMsP9qodDmaujObS0R1tlZ7NKEpTzXi4XeM7q45vFNpDeD7TFOrh2zF5J3p/vV3fgWa21m6OnwSbZPLeXZMcL9G/3q9aTS9O0bw9qPxA0LSv7BOipLDKl1b+Zb3a7G4dx1OV+9ubDbP71d1HDOMb2LgmnY+d9KsoLz7TqlpqJnj8xWMD53Kdvy/L/AJ/hrfXVLbxPcm8k2qMdBkKMVTm1Yaskmr28Uam9JleOMAKrn5m+lXPBnhXUzp6XOoWaQWl2S9uxKnzEz8x2/wDfVSqDv7yLaaWp6L4R17xBqWjDTvDdgL25udqwqkgD/d6rn/ZrQ0T4e+MPEnjDz9b8LarPLpsYhme3jG+PDMysy/8AAie+5aow6j4W8MS6V/ZWsTaTqFpH5s3nP8vnLt27FReP4vvV32gftTa9p+jX0llpe7UNRcCWZ3Lo7hdqttCrt+UD/Z4rupU48ruJSuldjNJ8UXugzSa7p8cMtlYB2BvMv5p6ZZfl/wArWddfHXWdc0OTTNRuStlfvuuLOM+XEcn+FfvBf9ndXnfi7WPF+qyRXep24s7K7c+XbJB5MTKfvN/D97+9Wdq1nbeIr23H2d7eSIhZFt5m2TMP5LXJLERptwWor2Wh7b8R9EvfEfhvTLPw9FcaXp12VxbadIz5PzY+YtxuZvavLNU+Bniv4aeIbP8A4SzT5NNGp/6ia1dLnYif3lH+9/49Xp/h7wNZ+HHsLuyfxHoeq4V55LxEuYkK7SoXYy/L/dqn8Sfjvrvi34l2uofaI4v7Jga3hltk2I27dubB3fe/9lraUYyhuU17q5mY2m2VydPuX/4SSz0iwgd/Ljv5GSZ/91B/+1UcGnan4e8Ofb44y+n3R/1locjf/tAdKg03xzoFt4ps7zXrVdXE0m64hlwWYFvmdf8A0H/gVe4/GPWfhvpfwdvfEfgiW00y7ieNJNLBz5+5sbWj3depyv8Ad9qw+rOUOZDgnZtM+btPg0vQdJnvMahFqzzebG/mfuQPVv4s/erZ8LaVovjEm71dDcSTlneCEqnm/wB3cw6f7Xy158PG0k1zP9sjRLJj0/jC/wAW5atfEVLDSfE+jW/g+4L2t5bi4kh092fym6dfqrN/D96sYwlHdESauQ/G/R/D3hfxclh4e0Q6Sfs8LXTJJ5nzN833+v8A+zW94S1kQ/Dyzt7O8NhBDJLLceSnzyby21HY9fm3N/8As1x/iOwlt0n+2ealy3zv9rDB8/7St8wrBTUJLLw81u+5I7uRNksm4L977m6u1TTS0Ljvdnp/gDw54G8ReJL5/FEV/bz3UyKjoQFVNv3t+5fu/wAS1Guj+EvB/jm8jtBd6zo+XWG2yrzI2zpx1G7/AGfu159pOp6n4ZnZCLbVPNIaH99janpu/wDiq+uv2efE/gLTPEtnLqnhmPTJY4ip1GX9+hkxu3lduUbP+RXTRTlIVuZ2PJrvxO/i29gl1ewuf9HCK9oYZXUhP7/y8f7X+01ei+IdF+EXi3wi8umRXHg/xTaw713lnSZl6IwLdW/8d/CvpTwR4g0n4r/EP+07YrLpdjC72gjBxKQ+1Wce33l/3qvfHzwN4RvPC2pavqVlbx6ysDfZLlcpK8ir8icda9DlitjSCb1R+fnjrWNV1XVbZ5bl7x71BDH5m93AU7du49vm/wDHqu3GlXEPifS/CdvLpkdxMjLM15OI0zt/ib/x3/er3W8+DPh+/wDBEXjTT7uW1lsT5M9gX3o8p28p6fezXz14w0fVbTUrzVI9Pid5JNiTOf4P4drf+hV8vjHeraT0OtRVuYryfDq88E+Ib/Tp9QtroWhVH8mRnwSucK3fbn71V7XQjqt08Eu1Y5H++y4w26teDQNZ07UI5NcUW8fl7hDG4KN77hXU+Evhj4g+IGrTW/hmySWOPa01w0/3W/vKprgpwUp2WxwydtEcXqPgD/hCdOu5NX3sVmHlzSjHylvlKt3WqOs3+oTyI9hqMyx/Z/J2JNj8PpX0r4l8MaPqGh3/AMOvGurwtewovk3Kfu2HG77x4+VWWvm678H2fgNpbTTtfXWbaN9gZYyHH+y2a0q0IRkpWM3HlXY1dH+Fmr+FfDsfiW4uNPls7nasflzl5v8AgKbf9r+9Va58TzXk0kUl2FY9ETjFQv48v721gsHSGLT4BsjVB8ze+6su3mtk1BJbiIMN6vtKV5WIlGq+VBZWtEkstPvLW6uYt8l1FJNw8p+4uOjV6TY6zaeBtG1F7ZYV1G+hRDz027vm/wDHq43XtSgsrS8kguyxj+aMoPmJz+nFcPoWty3LAyvI7udpV2y1FOhda9A5Ywae56D4DttUvNegu78xGzebdDFE+G3Bs7m9Of8Avr5q9n+Ivh3S9Wm0eDV/Ddrpxu0MyajFCm9oui7l/wCBf+O14XNqsugrbSpOUjkO3bs9q7Sx8TyeM/sb6hqE0FvCgijkOT5K/jXWqkaUGS5J6PVmVqWnaP4d17U/D9leM5gk2fcKCT/aVTur07wF8b0+Hum2OmX+lXV7bRBoj5Ox0YHnO3s2P9qsPWbD7boMcsmo6fqlxb/LDeQfedVX+Jeq1lfDnSbDxZLZ23izUbNbS9mNusGnT4uEw2P3q9v9n+9XTltapObvHQUp8tkjoPF3x18PeDr6zt/AdvFm7LzX8V5b7Bt/gilx99fv/wCd1c7D8SfFnjbxtYahp+laeltaFf3WlwbGRcqWb1/hru/jp+xXoGltoK+BdVmt9U1NnTy7yfzUlRF3M/T+Fa86+GnwbsLb4mXvg7xP4kn0u9iKeXd6XJsErbFK/M/+9X2lNtK7RpyuVlLQ+w7jQ/8AhZvg/UPEd1c2mm6ioRrfUTdFPsaR5Zt2P9n+967qT4V/GFvGcw0HU9WQuN6x30K7PtUS/LnJ6Zx16/Mv96vK9W+EsHwr1nTf+En1e/8AEHha9na1uXml3eVuX5Gz9Pm2/wCz/FXQ3H7PXgfRPIvPCXjXVLDUp3326Q3IlHzcE7UQFfl9fSujTcU3NTXKey+LfHlv4Ws7jR/C9mNU1tYXdLS2K7IuPvyOeOP7vU1w3w9+IMkfgQ3+qfEWwW7beZLe+gQvby5+597cefavA/H0/wAWPh5HqnhXw/b3XiMzBt+oWFu8krqy9Vb5vmXd/e+WvO/gr4AtNa1qfR/iBFr+hpG/zpDC37t+u1/lY/N/n73yxy2V3sXKpK6jFH1f4t03RltrTXDo/g3xBfyJ/rYSkKu5/vMd2f8A9r7tfIfjLxtpz/FGA6voUCQIB51gyK8UTBm+Xb9Pl2/5Gt8f/Duh/D2/tLfwg2pazbIjPNc3KM6QnPyr91V3bVP/AHzXlVx8H/FvijSpfFuhSRapH5io9ukjm4Jbbjau3bjla53KN9TVz92zPqnxx8R/hjYvoFn4G0DT9M168BSScItsixlGVldl4Yt/e/8Ar1mftFeGvGtuNM8R3o0+LTbS3NuYtA3s0SH7rbj/ABbq+V9EeXT/ABPDofinSNQsrmGRN8fzeb/wGuh1G98X6/4zubDwfbapFbwXBeG3mmbeyf3WR2yNv+7Tsm/dMb2bue2fAfWtY+GvxBuLmSxTV9GlVLeS4vUPysx/gLc/er0j4w+FvGa+LpfiL4V077PbxwJmBrVRsCp8ze/3m+b/AOJryDxD8XfGvh/wBLpWoWxgnEiK80sGJUK/w7CvPzbfm/8Aiq20+NvxZ1zwE+lado/2DS7tPs7308exEU8Z3Hozf98/7NNyS9S1JR0ON+L/AIh1/wCM/iTw7o0Zh07zyWE0zuYSX4+70C/Lt/3m+asTWPhonw4tdMstY8NaNqOlyO32rU7eYvvb73zttUjd+Vd3otj49+HOkxeJINKsNSto43heeItcoqn5Wfbt3Bf91v4a5Pwl4l+1eMEl8d6dbeIrCQt5kLn5QvzbSqjaP4vyqW+Yttt2Pnrx/wCR/wAJC9tpRWWCRykf2cF0QV1vw1+HVzrd5FF9k8gnGbp4f3Rdj8vzFsf/ALNem+NPAfg7+3LvX9HlgtbK8uGe002y3DyU24bep6cr/wB9fdr0S3+IXhLwH8EIrSWMXGp6hMksFgnyMjK6r8zdvuf8CrP2d9jOpT5lroZmqfs7+OPBFtbxah4hnxcBm8m0BdAq/e69Pl5rT+NXwC0rwH4btpbvVJr/AFMjfC1tBmUtt9mr0DwJ8WryPxFZav4se6S31bTTEmyPzFhX/ZUL/F/tLXW2Pxh+GXw/t9Q8RJfXOqXPkEJ9qTMse0N8vO3lv9mtlGy1Io0Yxep8M6l4wn07TrizgkdInk2SI4I5X/ZPevNdezqu9Am3PtmtPxh8UYvHPi/U9YmtDLJfzvNsBwqHLf8AxS0eG9H1XxVIE0vSDLes+yOAOuW/2v8A0L/vmoaS1R3Tagj0n9n/AOHfh+80q8fUvEltp2o2yFvKvIwEztb7qll/ztb/AHfNk0TSNc8V6rdvqFwogl8qNoxmKZl77j/DX0Hofw40LQfA2oXnjHRNTg1n/l3QlrZMYXlX6HaV/wBr733a5S28BR+INniDRr3T00TSwPtVpdSeXLlvvb19P91tzVzzdldnFH3tWR6N8Etb8Q6Umq6HeBXi+cSo53j8B14/utXnzeFtV8QeJRpVvqFi2qyTPCJ7uYpE+0/3tv8A3z/vVt+MvHmq6XNeSaRdy29ndfuo100NGiJtw27H8Ncz4Y068gsGnt9Y0l4wW3wyXH+kg7vmZgenr96uBQjPUz5EmYfi3w3eeGfECadey215exuymW2LOof/AGWK/h/DXN312ba5AZy4+8RWpd3l3c3ryl1yCWGPvNVFLSO4nPnRFnI/j/hrRRemuh0WSjoaUTT3/wBmkIdLcHn/AOKWtTz3SFiJDKfVqpX9vPYWcE/KRTBhC+fvYp9np5vdNjn88KQWXh8NWbgSrdTUs7m3tFEeoZiilDfOiZasy90GeZTd2flyxB9vD/N/3zT7+2n1K2ijluf9V128tWxr/h3U/h1dadLcC1ure5TzofLkZ1b7v3vlXH3lpOknsNpN6GIltLqKC0eOSKfdsywrq00qSy0yKBB5Up6ug+Y/7Vc5f+KdVvJfMgSJwX3Y6bK1LfxcbOxJu5I2ljTccc4/4DXbGmlGyNVFJHTadZxJAXnSOU/dKmtOWHV9asXSwsjsWHYH/hQ1wGla3capKLh4tqZXYjcfL/u/3q9tstPg8P8Ahmw1WO4uLyS8O0Qxp86fwseP4VZa56ihRSa3Im0vhOl+D+j6v4O1W01HV/BUniDSym477diq/wC0rbea9e8T+JPAHivUrQ6bYatpU90Eiu4NKkCFE+9hkbAeue+Hvxp1nwin2e51NbLT4o3dINUsS6SDbldjDafvfLt3fLSaX4c0f43i38RjxDc2+uyvuktUjEENtCrtu2Y6lQ2d275quE5SV3qYKUpOyPQvD3j6/wBFj1LQ9B1qSTwzazfZHmldBeW7Nww2Oufl5+7/AOO4rmfEmm+EvD13c+EtHvLSbWNUTnU9VgHmws3zMyPt5GwN/wCOndurxDxh450vwx4kuNE0ciCztn8o3OT85y3zsx/vfKfvVxsfiTWNe8Rx6vO7a3cyuLeyhM4Dbc4+X+H/AIF/8TW6qweky3LufTyP/wAKg8Hah4uhtbdtV0fy7SDUNPlIiu1cqrHa/U/d/h/hauR0b4XeNP2y9Vj1rxPqSLotruREhkEbw/M2OiYY8f8A7NeN+NtK+Itx9n0KfQtQg0mTN6bT7Usivtb2bHy7v4fmr134F/tC618FvBN1aXHha5uU2qy3HluId+OrMF2+9ddLlaumZRbk1d2RyeteEY/2f/FGvaFqls19aKuy2aTDF9yttddq9flb5a7v4L+PdLazks/CGnxWFzbWDTXrSajIi3Ew3feQ/LlfmPy/L833l7cz4i1Cb4h6Zqnj7X7myv5XkUpA7MLi3yVXCRdPl/3vurXSeML3RLPwto/h6z0qyg1WJPtF/fy6cbaWQI3yKuVVjuC7v/sl+UdjpUkkfOaaPJ4r+JeoJqMrzzvdPN55j8tZg/8AEq/3Wb7voq0fHnwBpfhTWdH/ALFt1iEli73TpITvk3Lyy9v/ALKvYrPwlpfiPUdU8fXGs/2HFpuNuk3VuZHxs2Lt+Zf7uP8A9qvLbz4lWHiTx5qNvLZSeZNJsMyHseW2qelc1a9tBSlpc4Lw9YS+TbyRRCWNk3EJ8uWbndu717Non7Nng7xn4Y1PUNZ8QX+iX8MPmi3tnQJI/wA21dpXltyr/npbsvB3hm+aKCyv7rRruedWjubyAmH+8270/wB7iq/iTw5rOv8AjWPwtZ+J7K8t7aNWeWCQhFB3Nt3d2wq7v/sa86nK8/eOZVLqzPNvhz8GfEPiTX7vTtDliu5LR5V8y5PlrtU/e+n3a908I/s5anYRTy+J7f7fpkI3TugWSKVl52oybtnp83zV6r+yP4P07TPGGr6Vqc1pqjeT+5fqM/xLz95tuDn/AHq6j9oLxNoXwu8RaVpVhqB8Padcrv1BLF+i87V2dt3tXe4K3M0OFL3uaTPm7x18PfC8NzHeeFojpOjrblZPPu3kbzst8rpubH3V+b/aavMNJ1S3sNR+x3MjomPkmAyi/wB1Wqn4l8Sabq+vai+l74rSWd/KR/vsFPylqh062GoQyEPFBOg/5blkV1Xt93dXkylaTTV0dMpxSSZr69cSMskou5IIG6SpJvV/fj/2auXhtJLWxeeyxLEflKJ/6FVu+0+40+2Oq6dfh/m8qa3lfKL7qverWiPJbW089wDYSTjaDC/3/l+bj8qIQsm2xJK1jA0fxDeLcizxLKSduzPy7q6q7ttZcRXI0ySysosREjld/wDvf981zGn+HS2oFxPIwEm/Yg+ZfavRtU8f2ElnZ6dMLlYrZNifdLKf9qlOhFP3USoO5hXKPqFlJHLcM7x4Uhj96uP1ZY0uZJUeVZztTl/l+X7tWbqdDevDaX4nuZOvGz5c/wCf92nyRR2s5e4MbXCfLjO9Vb1VqqEEpWKeqsWITeRaUkolHlRjBX+NqjuPGF5f2KW/mM8eNoB7Co5tWims3ggjG8fMcd6yIfEEruggsDKPuvgYat6lFyVxrSJvabpgm01HMOzlstj5qg07wTLrFqZ59OM8vQvEWTp71p2euH7Otu8m5AeIyOjVoxJdvd/ZJZJLeDuMsPmryK1SpQfukczTsjL0S91zwhqUFtHLLb20znAEjFflX5q7W50jS57lLyfUNlzMgV3n+7n/AGfSqt/4budRszLHqMdvbQozxo4J3v8A04X71YFzNJrWjb7OdGxtUZP8P96onUeJpXlujZ2nC8uhdvPK0qbEGn/aIj8v2lh8imtKw1lJrVI3iiaVU5P8Vc6+q3dto8dpOIVwMZT+Nv73NY3h+5u7a5j+02xt8jbu35Vh/tV40aTd+Y4zc1COC5/eplHT5kHvT9X8W6nHpUamwjuIoNuCv+t5asi5vbx3uJbJ4vPOXw5+VB/s1laR4jvXuJYridcfT5a9ClBqNkid3aJUudVgvL7z7Yszk/OuMKtWdTjt5rB532NP93GRx/vLUl5Hb3jp5ZVJSeXzhanTwhcJA8+Rf+v2U5Vf9lq6fZqCuzSztcu+Cf7XvNK+0QazbW9tbk74pJG3f7G0BWz/AA/e/vV0H/Ce6zb3SSSXAYx/Kjsg21xX9uXOg6fe2kVkPPnCrGH42v8A3q6iGzn0/RI7M3EVx9qTdMjj5fm+v96m6VNLnSuawirablTVvFEXnPc3CGeSV95cd8/xbatWXn+I9MleyuRFJENwhdM7/wDZrn0s7K71cLcXItXA2xo2dpq1qE8uiXsaaXN+8x99OcVyypRlsiHdPUPCOsXeq6q+n3DxoWJWCRONv938Wqv4r0K58M2lzcx3Ml085/1RT5/9paxbOxFprUeoRySreSzo8hD4GM/N8v8Au12k94PE/i6OM3B8iJH2E/d3Nt/+JWuv2HvXiRyLmSZ5DJc3Go2zW8Ylgkk+XzcYavStB028tNHin8/z5AN7pF/Av+1WJ40tp/D3jAh8ttTc8ij5Vp8187QRm2uQu8fPDvxur0uSM4JDlFnUjxtc3MsUUpknfZtBlO/atWNW1oT6UsAeX7Y77gW+4B/Ft/z/AA1x2lagftwknCo4G1NvOKveIPEl2dMe0iDyjfu3xQ73/wCA/wAVZSptDkpNXZv2ds93CBc+ZAqDcHxlZf8A61LaQS6a2SgWOQ7tzcZ/2qf4Z03UrrSo/tEjo6jc6E/Kvy1zV1qM8OpzyToGC/LG/XeP9mvOrRbvYmLR3tleeTdQSxXAiI+Z8fe/76rrYIPC95Zz3F5LdQSBG2XKXH8ePlH94815rpdpbXMLyyO/mOOAn3cf7VVZLa9tpsvGFj37kdX+YVy0MRKMuVlqe6OrtfB+sNDB9ijjeCUsweWXP+9Wpongmz1nxPZaF9pF7cSzBZoQN8RXH8Tf3a5vR/F2qXxktre2f7JbjYZ4+FBrpfh7pl3pV/d6vLcS2Yb5YbmM/OW+Xj/x2vXUox96exm3f4j3z4nfs7/DT4f6PDquo6xJpCRx70s7HZ+8df8AZKsdv+zXgXi7HirTtMjjtLaLTwoXAjCb13feb1/hp3jrW5da8m3u5Y2t0Pmu8hy4xx/lq2odO8OeIdJgi/4SsW8sIXEKW5Klv/ic1E63PZ01sTTvt0NXTND8NWfhnz7J10aW1hLLtk+aV1+7+LV53o95BqV5cm4uWbbNz5hP5Vb8SWsejPbXDiOdFLMIpfuuP71Zeja9/wAJbfyERxweWhcIkexcAbvlrGc3NXT1LmrMpeHfhtca34rvZxe3DW5keZ0/hx/uiuk1Xw1e2ukzzz6dcRWeDiSRGRWXpnmtfwl4zsvBkdxeSzn96dhhQ4aVSem7sPlrq/Enifxx8eNJfRPCdtZrp6bVuE89EfaNp+868f8AfVRHmmtRRbTXMzyfwXrFvb6hFE6faY/45YnG5QK9j19PBWgaZFqo8Y7ZZU2x6Mlq000z7v73y4X/AGv++f7teQSeGp/D+nT2E8cf2i2keKSXeCpk3N8u4fw7t1ZK3UWgaciQ6RHPqDSbkmckrb/3j9aU4xmrTWoT1aaO78SaBZ6zc2F+T5VtJhnQnZKw/wDsWrKuYIt6aZpE9vpdxISsEsqAbNx+8zBf9r722vPU8QyaDPLcFFMkx3edI+dzf3fZa1NE17ZEl3O44HU8/ertwuGUIpyHJNq51H/Cr7jwx4n0s+JLy01cTnzT+8Z1fLY7/wDfNe869+y7b+ONONzplvFfoE2x2dvdNCkC427/AJ92Szf3cLt21gfBZvCXjqyjtzYWkWpgl5L+6m6YVvl2lfu/dX5f96vdobfU9e0FoNE1TRtJt7J9l1rD3bI8n97Yu35a+gVLlik0X9lLqfNHw8/Zn8QeMbq+0i1tbe21iymKXF3c3LvEmCwZVUbs9v4l2tWQvwYn8O/GZ/Ccstvql1G6xTTsMbnbb8mf+Bf+zV9g/D3UrPwP4Puryy1C3sXmjOL26jeRZXLfK/HUt/d/GvF/FOg3fgzxfofiTV9QtLq61O7N0ZrZGDBGDFmbP/fVSqEea7NYqMou61PY4/2TfD00sTvp66XaID+5W5bL+5HzL+FeWa18IbHxprVzomn+Dhpfh+2lYPrNnphmll2t/f2t/ED/ABdP9mug8a/ttvNd3GjeA9Bl1C9yyHUbiMlEPcqp/rx7V57N8XfiPbeHrtLPV4rOW6L75vLwqMx+bbjpt/3ac1GMWkxxaieP+OfDuieEfHN7pWlR3bWcD+S8Mknyl1HO5R8vXcP+A16b8JvEOhfDzwZe+I7jQjdXCfJGHuECqf4d2d3+183P3a4PQfhzZC/nuPE3iaO4NxI1xPeRCRyWb5vmYrlmr6Ob4Z/BbTPAtslloZ8VeJHgVobCzed5Zn4/u8KOfvfzrGlTlbyMlzXdtjI/ZXs5vGfiTVdas57W310/6R5kqZRN5YnaB/vLxT/2sbjVNG1rSLDUPFUF7eywybHdQgtmbbubyt2B8vyj/ezXlut/D34q+CYLzVLbQl8Oacfm+y2UyiVIuv8AtbdvWtvwNF8P9Y0i8vfGqSf2p90Leb52b5dv3trd/wC7XU2pL3ehqpOL1LHwY+CXh7VrG9Oo/Eia2gl3NIlplXlVtu5S7LyPlVvl/wDsqZ41+FHhP4YXs8/hv4hXMVtdQsZDZsZrh29FZflzUGr6JYfCvw3Y63b6hJewTSI4EkCwQkEttGw/xfKzfL/d/wBqvKvEnxJstcvJJLe43Xgc5tIU+VQ3P+6Frjq1YKLszFyUZcyLfgjw7qmleJ59R0CO7a7lc+TJffPK38O9v9r5m/8AHq9Yv/g94g0SbTvFGv6hba3eFxstoyAqJ/dCjbv+9/dFeOeEvErpdSyz6eupTt8scImZPm/h3ev/ANlUHjTxn4wa/S0zbW8hHmu84+ZD/dVe22sadVNJSZCk29TxvSLm2t5TcZd3UbQoOK1oPFPzn5FUj70j81zc0ULXAMchXHyv/dro9H02we2jk2+e7dG6LXjSqWVnqdTqc24kl4NQm353Jjpmsy6YxtiOTb9K3ptCFs4lKbd/QD/2WsXUrNPthkQHn5dtc/tdddiIytKyNjQhpfkSJdp5s7+r/Ktc74h0YxXhNsW8sfMmDViSyNi4lEsbFuqfxA1Sm1S7SSRNgaLHVvvH/drro0oz95Gyi0+Ym0zR0uEAmQJnrs5ru/CvgTSLW5Ju7tnttgx0H4VwttqkvG0/vX7E10X2K6jijlkkkXjd1IWnK8XY2jFSVjS1bwzZvqJi0u4x5fz/AL4ttasW91m/8Py+W8AdSf8Alkcr9ap3OnX9/fCWOXcY33wFMhk/4FVyVdRiSVpY2vRs5jSPLf4n/dWs/aNS97VFTjGKSkTJ4vju4tk8cm89G/uisPWNYFtG7wfOey9K2rqykOm48jynPVXTDJWNH4L1G4Y3IjN1EvZBUy9nNXsZ05RjqjT0rVkezDnG/Z933qaPWUecxyJtz0ZaibRZLO28xLPyIwNpVMt26/1rCOm6i6iW2t28s/8ALTqu6uKn7srROtVIyjZmrqdhBBcC4t5pIpcbtyHPzVW/ta5NsYJLgSp2P8QqotveaegNxvk9mFZd3dCN8/dc/MA1dKqVKcrJmUaf8pufbpI4XcEsnp/ermtU1ySbfGHdQN21Sakttbl2fdCnBUe1Zv2EyyAovAdm/E16FOTs3JExjZ3ZBbTeWTPcIHQfMcDP/jtdlomr28wjkjIYZ4b03L/do8NeEo72CXzYBkHcOPuN/wDFVqQ+B4Uu4op3KIfl642ms29byN20bd8tteWcbxOfMxyoHy/726sC3hdbkBDuwc8Vo698MtU8JQ/adO1G58hxvxPIrr/wH5VxWLoWvPo2qxy3OJUX7y+p/wBquGcVzc0Ng5lyXTK/jCzSW9to4wVc/Nx93dtrpvDHhiDXLMW8l41k5XAfH67qy9b1ew1vXkubcxW4O1RCDn/vmu+l0/UbfSra5itoVjkT5DnG78q+gg5+zVzFPucr4h07VPC+LaC5FxEesqcqR/erlrs3lxE5e53RH5dnRl/4FXd6qLu7tgSPnA3Ff4WrkJtHfUJ94Lwc8jHy/wDfNc0qarP3jRxi1qZ1jp86wSObuVcdMv1qvNYGZCXlln57/eP+zXRahol5p2mRRrfwSxg/3PmH5VzNvf6hoLk+Wt//ABBvuqf9msI4SSe+hjGKWxv6Vo17DZMZE+RR97NVr+zsLjTZZHeT7TFIG27/AJf8/wDxNadn8RrZLU2+oW/2cfdy46N6bq5vVbzTL2/D2cizhtz9MKf7xWsZYXlbaH7O5ja34f1O7YSRFVjCbtrD73/Aqq6J4Hv3uvN8/cQd2zHyrXq2haJaalpUUkz+VIw3bS/WrM2lJpAMiD90fuY+9itYVlTVhuKS0OA1LTRpE8gGJQPm3Y+9Vvw9HFf6iA4DY7f/ABVampESXQedPMSX5dz/AHaitdEtLaYSW9/Ejn755GF/2fWiDeITsjhV2ei/8IejadFPBqM+n3P+tDxHHFcJ8RdcnvoRbfbPtk8Y2F8bvMH8X+f92quueMtQuU8iW9jW0iG0c/8AstYeiarFqF1whuoMnJQferow2EUHzSWp2wtFXF0nXrOKAfa8+egVR5/Lfr1rIvMNqkd/ZyCLL79uMZat/wAbeErOOyg1GKKSC3l6wsfun+KmXGi2N9Z20Uc+18q29DlcY2srV7EbWskNPmdx9lc3upRH7TOGjPyjPCis/V7XXLW1zpdlNfnJ/wBRA8ir/wB80jaVLomq/YxcreHj5WOccbvvf7rV7Z4C+Lep+CdG+x2+kW10mWbzmHPzf3vWr0KcbK55L4S8beJLDT8XtpcWckR4S4jZEP4Gubk1KSWae4ljKkeoxXsHxF8T3HxICvJbxWt6E4aIfKT/AEWvNvEvhzU/DtqkuoBJY5OioVOB6VCVnoUleJw99e3epWv2l0LxZKo7cfLXT+BtEfWdJnu4LRnijfY5U/eH+V/8darNz/Y/iHw8mmmdrGc7vLcOPmLfyrq/Afh+D4b6JOZL2O980bhCp/nWjuYsxPDXgUaI093JJJLBJI8pRjnFaPiz4oXMmmR2+jW00NujbJ5duGf/AHu+2k8E+INXv9fN7ptv9sELsz20YYr8re1dP4znHjKzMH2aHSQ8ZVyIQHy397HWuec3HYuNm7M4WaGNLCOXUIhcRXCbn2DO3/eq9oHwxvfEFxIbOT/RQA0bY+7mqPgrRLyO+uIr+9S9jtH/ANQBhXX/AGu9ep2PxJsNEmkGn2kVrO+3eh5WuScp1Vyx3FOzVkeR39kdHuntr2RWMZboc7hWe94ZJcW3ypgYrqL9zr3iF3ntw0Bk+4owwX+LbUvjrS7e0NvJZ6e0UQReG531wVKnsnae5y1I2MnSNUto9XgNx5jOpVR5QY7W/wBr+7Xu1vZXl74etdQt8/ZgWim5+ZDtyrVyPg/RNCOkedeXkSzhApX/AG/4vlrobq/CWiQRThopX3DYcZx/+1/49XHWj7VXic3I5u6Ob8a6QbG5CQSb5Cm/f/wGsjwnpkHjnw9dvfkoYpvKOD1TPysv/wATXolrol/qulahHZwfbLiWBogwwWTd/dqv8KvhJqfh7S7m2u4/Kv7qR3e3f70X3f8AO7/arKk3Gm5Sex02ly6nm93oM/ha7uEttQklts8ZLciqeialp97qLRapIYpMbtmcPXr/AIk+C2syeZc/b7Rbf+DyXYt/wLK1R8e+AbDUPAt3cusf9p2YTyZfl3bduPvVrhsTGtPkmiaceZ2kjxvxHHaQ6pP9ilD2/wB1P92sZwhfL4zj+KsHSbyWF5EvSEeN2XLfxCtSKZLlN4/Ou6vBxaaNpw5Nje0XTx/rBcBUP8GfvVrzWn2ZlkyPm4I9a5OwvI7C583yRKTxtPH/AOqt2fUZNVtxHaR7STuKk5atYtSjZnLa+5JeSxXUYkjRUfO3Yp+bdVOWwdJdk48o91esu4sJ2R0jJSTDY+tVk07UbZEYvvQfKVP/AMVWTh2IlZbHUeG7h4rpEjkDB32jcMqRXea34Sf7NaXiT2+JHViP4k9tv96vM9MizhDKqykhiP4lr0yxsItP0S2u59YhvJHkK/Zs5eFf9pf7rf8As1Zy5oK6JWjuixqXgGC78PvcieRYpk2/LirPw0+CugazYXEk+uahp08B3Brafa3153VNP8SNEgKadLGWiVP3nkEltxX/AD8teYXmpGHWJZbO9uFjJ4w5GRu+UN61lKFSpGzdjqSc43ubut2dxous3MVvrE11bpI2xpOdy/8AfK1Ue/MkqSyJG5V1flFO6sK81h0mEpeRyO2OprWR5EtTcugQkbgh4zVxwzbTZo4Ju7NnW/Eml6rYjztIWKc7UEyf+zLtrO0fS7a2czxukUYPAH8TelXrbVbfWNNyYF8sp6fMtczf6wnmJFbycZw+yvYpU3axrCCjsZ9zqstzdTeahyhKhv4T/u1o6DqsQheO4gEruThl7LWPPaXaJcST24iz9x89f96r2j6V9riQCUJII2Y/XGa7IJLc1Suc9qVnf6xraW0c6wWB+Yyk7cGt7SrDS9AdLK3G8tuYzDkN/erAsb+ORBlyyZ5ZhW3Z6lbW1tcExB5cbUolKzsiGuXc0/Fz28lnFbxj9w0fHbn/AGqwoVEMOzy94AFTxTSXlvEJEDhztP8As1v3Ph4W2mR3MEgnkKFjCo+YCuCvzSjZEVG2rIwTMZIyZU3e26ke7HGBtcjcf9mpYU+1WZlQ7X7J975azxC8sp3Rv/vV4bpSm7M89ruNk1MCb95hfVqa+qRlvlQvJ2CPn5akfTTcH5Kjui+mWckVvEWnk+Xcq13UcOlsWl2JIJUktpBFGbcZ5TGK0tJSPiSc7SejGqFhFK1mguXDZxn61p3Xhq9ls45II3eL74dedwrpdJpWuHLKOxNrCSXjxmOQsg67fu0+xSVGMck20MP4qxraHxO7iDTrCWcj+Jk3Yrb0zwl4rmmd9Qjt7f8A33+Yf8B7VkqT6mb5ihq7x2c3NyPLkIxx92oGntIYnHmhnH8XSug1zw9b2kcAub+1nkBbHlHNSabL4XtbfbqmlsxkT5Js5VverdFRXMjRRaOWS71e5QS2mnFrSP71yT3qhc6RJrGq20c6bI5jt3N/AfWvXPDUunXCSWdh5cVu/wDAI/lx/Ea5LxVoY8Pajcj7XHdRzpvtyH4Q/wCf8/eq6dflfIkbp20Of0bVrn4b+JIp7S4+0W38aqPlx/db1r0F9H8N/E+AahpEn9k63KSzwx/6qZv9pexb+9XmFhnUwYJ4zkn/AFuPl/2qfc+Hp9BvLefS9QdZFcttB+Wu9VYte8NtLcTxRoNzol+Lae3ktbqL5zkYVjTtO8VX+pWMtpev5pz8rAdBW/D4qt/FV5aadr7rBOSIhcmmS+G00O/nikKyxZbyZV+6y+taO/KPVrQyYLPc2D2pb+IWzmMfLvHDNU9zeRWx80kKn3fSqtsj+IMBV82R3LRxtwtcDTk7I42nexnwxo7mMncQOv8Adqwmm/ffsOoxTobMW2peRdyCKQDhE+8P726tLTZX/epBF5scnymT+9S5GJ02ZjTIqRxonzluK6PTbJ7Wze4LBUlO0O5/8drJt9NKXwMgESxZYmXPy/7v+1/DUmrakkrxkRn90NpZR8vzH/0KrlT5kaRhfcr3P2nWfFFskZke4t0dwmeqqKbe2lzqj22A8RgfKrKP/Hq6Kx8FJDd2+twah9svJAV+zDjyfXbV64t9jn5C2B3/AIa4alVUrRRFWahsdp8OfFtxD8Otf0O7RZ3BZ7HeM7H/AIh/7NV6xXS/HPguXTNRt/K1FPlE2MbW2/I27/4quU0G6OlarYWyBUe76bv9pWFWNC0l7e9n1g6gYreQvaTxv93jaV+lddJqouZHoYaV43Zl+FPiP4n+EN48QlN1p6uyvaXD9l+X5c/xV6f/AGbpHxw8LXGoeE510nWBGXNseFL/AMQ29q5vXvh/B4nt49Us449WtiirN5bq+w/xfL/3zXFw+KNM+G2pmezd4ry2+URwvsbDf3vWtpQ9p6mqhd3ZkBdQ0ac6dd5tZYCVkQ8Nmuk0a/udb1K3H9qyrcxbUhuZdo6c7WbbXYeMdN074w/Dyw8WaPF5eqW0e+4iTc7OB94HPJ/3q8j0+EvMHspwsgG/7+OKhxjJPm3MakUtj0WfXbhNSOn3EEU0i55KYZqvWmmW+o2zugl069zuIM29H/3c/c+WuBudYudVvEuJCqXcaLE+zkH/AGv96u88J6hbf2RdvfoGnBCpg5rxVSam0jljdS5UNgnTIgvIvtVuQUdH5rn9S8H21triSWlvF9jmffGrn5V/vCvTYPAvhSfQZ9RPiCS3uZYHl+yxzA4O3d907vl/2eK8Y8JeLbzxBpZi1H/ljn7Pjbux/tf5/u16FGhOD5ug3B30J/FeiwRTxECNJSA5RBsVD0/Co7H4hy+GdOubO3/1csflPtGW20kemal4i1LZ5ZcF9pZ/u7Kg+I2iS6B/Z1tZ6RczxRhnnnhhJ3E/0XbXoutGGlzR+7uylomo2ej6X/aMFzunmkZZ4ejdfl3ev8X/AH1W5qvjC51WzktILlGtym6SIfdH/wAV/u15o9vJqd5Fp9pE/wBouXWLY3yMGb+9npW3fi78OvcaQJIpb2EGIyRDf838VeXUw6rzU76nPOHPbuLc61HC6Aybn7KtaHhXxDeW00jh48b2UYHzoP8AergLhp45H80FpZDuJA6V1/g+OO10S8lOOTu39f8AJrarT9nCyNIwdNWib2q2aG1luJxmI7l3b1/X/ZriprV9X06SVAbe1z1zhT/u1tXMU/inSDLbkxWgDLtmGGevQPA1/bX3hWXS49LtvMkR4ZLOYqF3n7rf1/4FXLCTpK0nqEnyb7nnthD5dhFbxRfPGNqc1R1KR5NMiiO6C5Abzveuo8K+HZPDF1qt5rKH/R3EVrA5b+Ldub3rl/El0LtzPs8pC5b5a7aMlKT5di0+bZmPYQiGREQbiOoq9/YZu0R/M8icHuOvtU2m6RKmnfaJIJEEg3xsw++PWtHRmN7HFPHnMZ3Dj+Ja2nV5UTzO1jOudZ1Dwjp09pPbNLFcQlfs8i/f3fxL81YnhjwtqupJPPZxbnHzFCfmxXf/AGfT79Cl+Q7j5kD8r/wGqltmO4TyP3JVv+WX92s1ibqyRKk0rWM8+Fbt0RzF5T/dOeKlu/DG22j/ANJl8/O5ywUKK3ovEtzeywafPhwCW80phtv+03eq5vo765vLYPtkhRX/AN6vMrVpxldGT30Kkthe6fcWshnhaCMcBOW+797d/wCy1rw+ITZ6XIIijvMjcMfvf8CrFlyMKX3EDnFUrmQOUjxt2/MPrWtKsqm6KTT3K3i2zf7DbadbxGJvvzOvHzt/n/0KrWlabqE9sDFFvt0P7zP3aeC5dDKm7Z071Lq15d2+jSjT3LGX5XCcZXrit1Vc3yopNy2MPWLoIXiiGyT+8pzis621g6bKJTnf3bPzVs2/gnVJ/Df9r3IWCSP/AJYSEhm3fdZfX/ao8PfD6816V31CWHTrYbWDfM28+m7sK9GEbK5stFdm1aa3BeWu+OKTLjl24WtW1geSMOT0FLpei2mj2dxaXLidD0k6fKO23vXR6PZ6fe6fO/nmDA2R7udx/utXBiJqKujlqJyd0c9ChhSVPM3Bu9c54t8JSzywXjqXTBVFCd67/wD4Rl3tpLmAo0XmbH3P/F/u11K66LbSXt77SoJyU3b0HT/dNeRCu4TujljdSuj54lgn8PY3llkl9fvY9K6PwHqtlodzcXL2nn3En3H64/vHb61O8NxrL6hKbaTNyNkIcfMAtM8EQ2ywT2dwjrf20jIRIMMv+8te17WLjq9TrnJJanokvjy51OKOAW8ixABQjYFY99BuguJ3tyzkbtmMc/3lzTIb9LO7jAiLY+bf/CK2Xuo7m3kBA8sjr/dNee3aV0Y03Z3R5paGSGSV7J5ILh/mAAy27/drqtK17UbS5Fhq8Fx5rx/fdNisP9mudmsJ1vH8sq1xG6tlNwU4rsbnxHe+J7CCLUoIlv4PlEq7d23/AHv8/erCrKMnaQm1ezOss2BtQY088NHwevNYelPHDdC/dAs8k3kB/wDa+Y0zwm13bJOYtssSozEMfmb/AID/AHa1PCuiRanosFrPKLeKKZrhy4y1cLjKO2xmpyTsixDfo6GN4vNmz908fLVZGnhnn8vT7lhJ/cFLqWo29/fTtaAfaLCbyZlAx0+9/jXpPh3x3FHptul/LCltMPJLOAF/4Fmue2vJI057I5nStK1lYpCPD91LGgOVSPLj/eXt/vNUuiasgLvFuiiOUeN0w3+6ymrdj478QG/t9R0fUWs3h3fugN6Sq3+z/wAB+9WP4i1m8168luLwhLiQ7neJFGT64FaOEqesWaw2uih420ay0jU7a908Qt51uquUHzbstw1cSLK41S6e3gjk8wfKXUfKF/3q7S8uYLDSrKWOVrjUd7b4T/Bz8vzfSuJ8WfEuSxJsLO2SLU2G0zbBtT+9/wDtV7WDhe2ooxTehauPFX/CAmKyS2+1EBVkil2urn+62a3ZdIubuGfVdHkkuLYhZZNNn2+bbeu1u4WvLNKs7nXtUT7XIZR9526V2UN5LpjIbS8kieP7j4rpr8i92+pNSaXusW41J+I/KjilO5SFOcViaxeSRLFFKjMc/fQ/+hV16aLH4ksrnUdPj2aqf3s9mqr85x8zxf8AxNP8DeA4PEXh2e/v5JJd8jxBIuJYf7u6uRe5G/QW0bmX8L9K8J+N/FN34f8AFJeDzoN9leebsxKD8w9N2P8A0Gvevht4e0LwFJc2Flax3Amk2PeXBy8nzV5X4N/ZaTXLyS51vxHPa2EMiukaxgO/+z96vfIPhvox0uK0sr2awMD7klZfM3L/AF/76/76rLEVqbp+7LXsdlGcDw34veEj4O1KXU7SOSXSZ5NhLZP2dv8Aab+7Xmt75W391dx7yM+UT1r6k13+29F32GoWVt4g0S4G24V+HZf74z7fw14/4s+EWiR5l0uO5gt5D5UFxId+WP3V/wA7qihiEqdpF1YxkvcR5zC6/wBnu7gTpG6oR1YHr93/AL5rsPB2tC01O404OHBjPl/7Lf3lb/gNchqWn3nh/UjZ3EGw2zsk+3kqy/dH/oVKdSlslsriIbhI/BB+Zf8Aar2aDfLzJmEIuBzVnpj2F/cW8iuoV3W34PzD/e/z92tCSxudY03U7hpwmoW0Db2ZmG8dF/8AQq6nxPr+q39nbadcgxQWJE0caD+M/wATf5/iasK8tjcaH4i1G9k8qVUXy4U4Z/4t30WtIXc7suF2T+BptKsPhP8A2pFBCviFL37KEzlo0xtzt7f3t3+zWHcSCOKQqNzk7S1dh8JPB1l4k+EPiG4eyjvNVjjM0LF24GNzbaz28Em60qIF3SQpvH1/i3VyY2aoyTYVHZnH/YriHCJlXJrcUvaQ+Y/zPjcVqB7l9KvFTG+RPkkXH3f96tG1ZLlJZw+4ROE+Udf92ub2vNG7OdrS51HgnxH/AGjImmSbU3BmDvxzj7td58N9fl0fVbvTrgRNbXEcjSJIP3Uvt7bhXj4s5ba8trmJdqb871rp77VI7qaS78sRIBzHmuaMk6i5QitdDl9CsRY/EeY6MnlaZcuz+Wj5WJ/Rf/Ha9B8Q+LYtI82ySIPegjDpJhUrivCmstZa3A9kkd1fyb2jhCMV+625m9OPm3VqWT6dHr2oDVIxP9pG37SE+ZP7u32r6apb2fvbHc0lG7NTQdSTStN+23kn2qOQFhb5yy/lXfjw8J3AeArbTW4eNl+ZN6/eryHT7Ge8uRFaSIsTSKpc8IF9a6618aSeEbnyI7iW90tDs3uPv+/+fmr5HF0FLWluOnOFveOis2tzDODHIjxlk34q9a39m+ol7uKP7PsCQBPvK/8Ae3f3m+b/AL6po186tZTnTIliFzsfe/3kP/6q5u91mzttTFlLKi3avvREDfNXFGhPlcrbCnGN+eJ7HaaDLZeG4tQ8PvLZHUJ9srb8OeOqt93b8uNtXrPUZbrwjeWmp25aRZH3vGfnjYLnf/3zztp3hPxBq/i7wZPBotvaRR7w81tN95XDfM0S9Ru2/wDj3y1Uu4b2XRL20jginubl95dz8uNv3a+UhhP3jk973ORTtsjzabwVZeMbC5uNXu4LWRc/vrAbGPuqhdv3f71ZeleCbK58MfadLvf7UuVkZJrJzsZIwWG7d/eb5W/hr2CPSf7M01Hks7ezSUbjECH+b+LmtS30Hwbp+nx6jbWcVnHcxo81jaSH53/vbu3+7X0dGtOC5ehlC70Z4PpGmR6Vqlvrmi2l1pF3aP8Av7Jy77wvzMVU969t8eaPZeM/DSapLIHs78J51knJWb+GaL0b+967lri9Us0tjHLbhE8wyYXfnyUz8m71O1v/AB2uw+FespYWCXOrzh7fSz53yfefb93av1217dHF1KkHTR3Q9xNM4nwXe6X4Ml1afypZzeW7WrvcJiZGG77vy/7W3bxTvhr4gk0PXLdhcBYJpCkm8rt8tm3bWb/Z+X5v9mneM9Uj8deJbvV5RHamZ98dunCr7tju1Vf+EXu9Rgjt+LO4Y7oJUdd3156rSjytNS3NFytF7UvEOlaDp3iG30aCR5dTu5HeNkxEiNx8vqflzXkem3cUv2/Qi4TVIULb9mF8xfmb6VveJUE0V3p0kv2e/tZyryRfdfa235fb5axvDOjm31Ke/dFeVyyhx90hv8tXZThCjDme5opqKMLw9qd/pM1zKJz9pGFfavyv/e2/98123gC10KCHVLnXLS3Wy2bRbTQ+Yzv975U+8V/2f9qp9M8K6dZajPc28Eaf8tpId5fc3+72rcufh6kPg7W/FF/cGLUbZA0diE+VMsuxG9Wb/Z+WieMSjzbHNKV9YnlXxA06/tvFtzr76x9qsyi/ZoIRsaLn5UwOy/w0r/EWz8QZ0LxbbJqiyjcJs4dD6q3auiudLabw7qctxbR2d7N5SxLMN7rhst8w6fKrD/gVcrrHwpn1x5dR0w79Thh3PH13J/F8vpXbg8Z7VWmbR21Ow0vws/huzsJLeVb/AEZgVjm3/On90NWv4ltjeW1lcSBHghjMQTHy8/1ryPwV8S7zQXudMvXR4hIIXhkOdhU4z7GvVfEkz3vgO7u7Jt1zYTw3KJn7ylsOrf8AAWrsxdFVqQpxvGyMu8v00oWzzlv3h2pGp+Yn0qaHVJNSePhrV8bSUOce9SxaFbeJPDula5PPFKY98SQxn+P/AOJb5T/wKtiHSdLhtpbwfaXlih2ukafL97+L/ZU18DVg6ba6nA48rsZ/g65e08TS2l9eeaJzLY+ZIOjdYn+vyqP+BUvwvin16/8AEH/LKK2uFT1Kp0X67vvf/s1HqVrFqkGnxaRcfPKPtE8pHypt+6u49f8AerV+FN3pX9q63aac7rrcqK+Sfk3J2/8AHt26vWwlJ1IOTO2OtuY0n8Xnw9MLW4F1LYCTdmD52Td/Eq1NZXj6x4jeCRHuLa7PnSQc5cAfeb/vr7tbFh4DvdjyY0+d5j+/YyHzU/8AHeF/3Wrf0vw3/aXiGSVzbacku2284f6rA+638Jrog4UndLU0TXQ8y+Fbx+ErfV/CGsGOwvI901pfk+Xvizu+8f7vNdWPEMV9aG40azvtSjhj3SXJcRpu/wBn+Ir/AOhVa+K/wzj8VeDdYT7bEmv6BG80F1Zk7LuEJlk/ve3+8tdl8BvAGh+OfB2mauNRkg820RbuNHUJEyLh/l+u6sKsoSl7TqEqbfvI8W+AniG58PfFjW00O0tLfVJ4HlM11IRFjerN0/izt+X/AHq9H162tLmx+2674subi9v7popLSzf7MkTOjHfu2sSMJt+7/dWvKrzwYmlftM67aaWk0Wk2xLDH8TeXhtzemdxrV1nXbSOeB0jV5ITt3tzyfl3Vhi66couO5nLEOmmkjivivo9z4Y8KWFxFdm8gbUorV5lJ+b5WOdv+1trK8d+LbnUrbTNE0vyd8cSqWB+Z3/irq/HOv2XiHR7awkzEkM63ACH5SQGH/s1Zfhrwppf9qpqCW8b3EaM8lw5+4g+9+ldNCs6loM5VUc9Wbek6taeBPDOnyQQLE9od7yNx5h2/N/wGvH/EHiLUfid4pkuLu4kaM5aNQMIiD+7Wz441uf4h+LTpWiRlbZfkjWP+BB9+Vm/3S1ekeHvC+l+FbPY8AuLS7hWIO6b3z6+38VfROcMNFN7nS5qC1I/hhc+GxFHdvp8c95FG6Byfm/Wt+wvY7NQ9vGVx825j826qyeGbbTIXGn2xilcM0cIHyvXK/wBsajbzp9ojbC/66GFM18djq8q8/d0Ry1ZtJyie22fj2z1Pw6ZdUkmn1C3j3og+7OR8uG/iFeY69cXGrX0c4tImgd2le1ThUP8As/8AAqrwxXL6ZHKd8Vx83yP93FMkl1NdPDQP5VwEfE0X061w4WhCE3fqPD1E17x2+o69p95Lo9yY/sYsYPKESldrM+1WLf722vN/2iLOL+zrJNHs3eO5hLXEyJ8iNu+UccbvvfL/APFVlaJ4iTWoLTR5IzElhbslxfhCWeRf0Felaq9vrXwzkuNLla3soXhV7ablpkJX71fRUX9Xla52QktkYumabI+keGfCgnignnsU3r5mNj53KGb/AGd1c5FYv4zuLkXuIhbP9njlb77KP73/AH1Wz4m0adNa0PX9Gt1/d5S4hdcxM+zbv2+jBv8AvqodPhuzqD74NiOGZwO1b1K6inKJqnyptl7RPhtbWGnXOmfa1+zXaMhQjfz681BH4XstJtbeCe2jQWrrhrSNUY7W+9uHzE/5+aujF8WgEcEX7xE45/u/xc1zeq+LL+1vxZQWf228l+Xb8uxG/wBr/wCxrihXq1ZcqZ506jex0mXhL3ck8ssD/NHv5fH+8OtZup/EuOy8O6qixywXdyAkcvT5P4mWodNvdcsNJSB44lnGXSeMEMd3+ya871m71PXNWi/tBxLcWsez7OifL95my1aKnG7cmNXjsd54H1uS8SK5kib/AFZ+RwSxqz4g8E6ppttHqHlRPA4/eHf86/7y1zvhnxtci8uLuW2XTrmEbEMCMEfd8u7n/wBlpft+q6xqtpYBy73pd9wfCqgXLM1YfE7PYSm2rSJLP+ztSnks4jvuD99PLb81NRyRXGmxx2wdbq3P3JFfGw/3HTtTmA8J6oLi0fz5OVzj5RnvWJbawEnuU1C7iWW5myiqeiV0U6UZyJjpK5sX/kW2pRyhNpkt9jn+Fx/lTT9Qj1C/8PXf9nSJ9ouIHiBH3trcfL/tVRv9Ws7aye2is/3Yx5c+f4fvfLWMlnqvhPWpPMtpbITbZgmFLfMfmDAVc4Nu6drE1Jc7uZfhXw9rNtdwQy6Pd2UgT5Dcx+Wp2/3c9q6PWIhYRRRu++Vx86xcqtdNq7a3rdnHeQgzjyziKY7F2/xba4ia9lvdRNv5ZVyjcMP++q0o1YybTNKb01Ipo4LiFEJ3jZtw392r2koXl3xJv8v5jt7bf71Q3ei3mIowht5ZE3pkffX1/wB2ti/8Tf8ACPeDE0fRLIQajej/AImOpSIAy/3gndv/AEFVro5VpYlxu7mT4q1sTl3jk2eXtXKDG2ubtkHlSykDMnzZIrdmsoLnRfNQDH3XXPzf7Nc0ksE10loYy+59iODjaapLsW4xiuZFC6v8CQfdBbjHeotKtXlm/wBftJ6hq0b7SpA7jy9sYO361cufDkmg2FveShlkuXGwf7NTKSSsjJu6shJrAWYRjKNpG7e3AFXdO1j+zbtHQhSNrpL71z+uXcWo3JEhKIv/ACzz96sSS5FzcplD+7PC4xUKl7TczaPVD4gubyBzKkLpJl9wTH/j1c/fWIM4ljA5HNbfgDTh4g8MXCXB3SwyHZs+8RUHiWNNFWKAAq5O07//AB6uNUuWpZFQ1ZhwXhs/PjBOZBwFFZdy8ljcJHIWSQ7W567a1oYkvtRgMUieQw6se9TavpttNqYnll3Rxp5W4j0/2a7lF3tI0kujLdtrBtnHlSt842/Wp9WmjubZwkciPImyRWOVb/drMtrYb4CTIkf3wjDDdPl+U1bluUllKDLY6e1c1RKEroxcEigmnvbW6II9uBt61qWFvcpbyeRKFB6jHzVZtr7yUSNI0few3pIPlb5qS/gaFR5H7pD821av2qe4N2M3VYYjJEkBLOY/nLD+P+7UNgggmSQxBz33VO4CDy8bnPer2n6XJNpckkTp5oOxIj94rW6laNzNycnYzb+4eWXeh2Z7VnzuSnOa0PFGm3vh+5t7e4tnSWQbtrH7oqOVLfA/e9lb6GuylLmjodUIXMswiLqSpK9jUAikY5SY43huvUVdbZN86fcB2nNGneWsxidPkJ4NdiVjRKzua6Xxe2EeCqJuqSz1pPsAtC8j+WAgcnLKoX5RWff6iYbCWzjCqkpGZNnzYDZxVKGJ5ULg8f7NYtK9zFxV7s668uYJ7KNPM5I4OK5+2H9jy+SLnzSfvlC21l/3TUcMjom8yHGe3aszVJHMwMYDOPmyxxRFqJsrcp2EN9bOuIG2+7Uy42Lj5NuRytcQmovI7Fc5/wBmul025fU4hFsaIxvuIf72P7taOUbXMZbXLTh3jfEYbj+KsO9uTYEHIYH5torpL0GxuUMePIJ6P/drF13Td/mXkWGg4zXM7zV0RZsypb/fA8jvwDuz61h3N2LiV8HjsR92lv5iy4c9+lUt6Y2ONxHT2ohBdTRRtuAZI5Dszz61dhkEjoCOErPj3liv3R9Kv2mOONxz1NaSjfYV9bGpB5EqyDerFxuzj7tV7e0IYhx8mNqbTVYps3hAVcnjit2Gxjhgcyh/MROcfeLVg42JcbuxWmsEkMCRkM4/DdurV03zdKkjFzE2yNNgWTn/AMerGhif7SHOVbsrfw1LfzSW77A/B+Ynd92uWcW3ZE2a906DybbV76eTzDFxuEeeKZNciZHEEYQQ/KfvDc1VdEsnVxePEcEbdyjg1dR7eDzxcIG3fc2n/wAeraUW4qKN23axSjm85974Zx3/ALtXb65MemmePbKY3X5G7r/F+lVvsw6g7Q/SmS2olfYSVH161iqN5anNBPmszYlvDdxpFBJsiYbgx/k1UILBx8gk+RDyal8ncsZjfaAPu4q/bXiWyDjkjb0zuqqtJS6HTOCexNoiSOkhjiZ4++4V0kNzObNEkctGh49qwYbqV4ykEgiU/fAPWtK2vbiG2eIRhwS2Ub/2X/arzquGutCVTi9FuWNMefWJbi0jkEQcMvzfxbapeGdEn1ieWCSSOzkOc+e+FXH96pobwWce+KCRJd/O8jj+9TNVu7R1zBE0UuNsiuev935v/ZaypqVnF7BK2hrN4cTRE8z+04p8fL5UQyM+qtUlrdulnPEHfypTvMbevT/2WqmkiJLMiR98g6e5rUubC+v3e5e4iy/y7Pl49tvaudtOVokqzWhn3et2uk6TNPO+HA4TGWzWbpVtcatBYX/iGS50os58hTbncIv4d38XzVR1DTxc6/p0V5LsQSNKQvt/9eul8R3FxMqSuS8Xdj2rWb5F7q1GtNiTVbk+XbWhuS6W5by5kPzMtSar4nnm0y5sngt5RcxlMumf97b6VzYktzkxkqX/AIS/y1Xun5RGc74/lJJqqdSa3QtUrEWl3v2JDFID5jNwWrTlsXljj5ldz/F1WqFtZxXigyv84IVP7r/8Crr3Emjv5cUqxSFNpdTla9J1LRTaOiHvLXYybBnsbN0cBpex61Y0y6na2MUvz87t44xTVt/Ns5BG671HGTzUaPLbXJ8tCqALiR+7fxfLWMrN3sc9WCTudDFYS20McYuS0jYd1fB2/wCzXfa9r1vHo+laNbWlvcQCHzZCp+9I27lWrxV9SvIZd7ucj+CtCz1LUJboxywOkbr8jDirlRjJcydjWlZq6NzTo4rO8uyYppdQlmCuzybEQLxtarGt+HrOWAARwwiU8+Wa5+5sry3uUEhdud/nO6nf7N3rQLW2pTRiQ3CyxHe+AQv/AAFhRUg1BSjI31abuc94h1+Ow1qz0q2snnl8vaWThV+b5a6mawn0bSpXjgWe8ljGUH8LN2b/AD/eqnr8MEbJLBEPMlKqGx93/arRu9dt9NtIsZeSUhScdDXNGs5NRW5gnd3Zi6vY3Gr+IrmAeXZ2VhHE8iJ/E57L61dfRNNv9Nlgt3ae5JDv9oPyYXtj67fmov5pJZpHACSSYWTHdalttKk0vwN4l1hAy3MOxIH69fvH/P8Adr1YXlLTQ05VzJozvE1g+i2CahJIGjkAXYn3mX+GsuLxHGbL/RwLdtm1DF99W/vbq0NaubuewgjuCksGzun3TXN6bpsTwykyCKT7yhj96umcpK6Rq32LPhm2jgguI5Lya5I/jmO9qhiiimmAdxsRwz++P4as6IyaVZ6s8sbykxloS38JrDtbee6v7SJIi0t3/q+yt71wJe9zSMrLqdK+tRXl/bWcUm50O7Y3C4/2mqLwfomq+LvGIt9KxLI90dqzH5Ik/iP5f+hVl3OkXmm3ptDH+8B2u/X/AHq7vwlqSeD9EuJNPla1v58rPMAu5U/2WredSDXuIHZq0TU+LNtplnNpelWdw2o3tin+lSxHMW/dxtb/AD91asReJ9U0uws/7Hlg06S2j2Fmh8zzN3zNuzVTxBeRz6bpwjkjYtIPMZVXeOf71bF+mnTQxx2QKkdfO4Z/+A9q8adZ1JqKRUZXep5R4q8y/wBTQSRxKHO+R4RsXc33a9gs9WsNP+FWmaXYOH1e4k3zKxG+EjcNyr/wL71eW6nMZ7q5CW4WSJzlB92uw0+HUtK0gwXlg6C6COnnJjco/ut/d+au2cFKkkXLV2RzGseGNS0ezvNZgxdP5489rifLsf610s1/b+I7Cyu4rcJf2wVSiD5XH9CtZv8AZ8kLIl7bXEttLI2Gi+doxV7R7GXTi9pZ2xaOYmUysPuLtrkliqVOHs56gpqOkg1XR0exEHmFDdPtJU/NH8rc/wB2qWk6Ne+F3t/7Ls5L8H5PNh52/wC93H+9Wxa6TezafPFe3G6Izb48p82PTP8AdrT0q3GlT+aiySxnHFeGsZKMnGDORzalZFC30OfS2nkNsYorjdl5h/E3NQR6lDp0KIAXcdG64au48SXVpeeGDLeZQyfLHCJMDf8A4V47qep20txLaRStHOo3bETPy/71axhLFfEEoXabOquEs/FUBN5YRytCdyP/ABD3WorbVJI4f3UA8sfKQ/3lrnlvZLa4Q28rT22xWJIxmrkMqSX8cqOFQozPz97+7/7NXVHDOlDRmkGluS363c6XkCPHZwyAMnudtO0nQ4NM8My3F7cS3GpyHakSD5WT8aZcXh1eQxyQ/u88bjmm6jbSPb7IkkZIRwq8KorOknzWM2uaWhzd5qr6UY4hacvJ87H/AOJrY2Xsf+kTxhIpkGxovurXM3948NyHlQ437R7V2p1KO88I+W6Heh++T95dvSvsaVNRprudcYpI5KEXNr4i4DNbg7S7fdFemv4Z8N654XvLj+15rPxATst4fMxC33fmb5ev3ht3Vn+FoVu9MFvd26XTmBYo95O/gbV+bvWPYadb2CawdVuJLO5scLDHNB80hO7hfu4+7XHKUVJJnI0k2mj6q/Zm/Zh8Epb3HijXr631K2itnSWaWTYiOVX5vThT/krXF3Pwh+KHxv8Ah7r3hDwVr1g/gW1vHhSS/mZGmRH3rt+VuMqvpXgw+J+sWSjT541GnTEKZpYTsf8A4EK9C+Hn7SeqfCGyu7DR70RQXTs7xCPegf8AvLndivZo8koqzCEoxdkVNN/Z48WeA/BB1HU4rlbKEnezQ/Jhf41/i2f7X/fNe0eHLewv9N0jxPqEljZ6RpGnPakCTLu+PmLqenrt/wBqvmPxL8WvGvxXv4NHN5dXyD5INPhkKJJ83yqy7sf3fvV0Wg6VqviFf+EU1+OTS9TtJ3WWzU/LI2zeu/HbaufvbayrKNnzM6LKexb8Xa/4Uv7S3ez0hF82baJYLfDlM/M24/8AfVbEXiTSYoRHo3iKPMUZY2cm2GbH93d/HXGz6IZXD6hDJFBbB1jimJTj+vNYOu6JFplgmqx6NDPZlAplhmzKGbuy/wCzXlxqQl7iM0ls0dB4q8eanqyxwSTlL0R7IU3h9i/ivNadhcmDTY7y9kW3Mbqu1PvFv92uC08Ap9s+zh7iP5jv+/jHyirFzr8viu1sEFlNa2kKNn92wbLd/dqylShCWopwSV0fT/w98deDda0rU7DW/Emu6JJdoP8AToXeRRx8o/i4/wA/LXnOsHwxoepC10rVJvFsUyNm7dHg8n/e3fK7f7P+992szwfptlPMLdDN5jbV3hPlrW+IXw/t/AdpoEg8SJeR6qXWO3c58lxt3bj8v3dy/epOvBrlgtTJ1dEdFZ+N9G0fwBbaXLZafdax54/11kry7M7m+fqP4h977tL44+I2jeM9Ts4rDw5peh2ltGd6WUGzz3+X76/7O35a7BP2XtH0bwfp+s3nji4/ty+tDdx2cuwwv8u7H+wvT5q8d8AeGtI8ZPqF3e+Jx4fljfam+HMUsn8OWP3B93/vqiNWpC19iHKb3Vj6Q8Lal8OZvhVqU2u+Bil5IjpHqFzYKQzMG2bZf4P+A1xPwo/Z81Lx7olzeeHNbj0S5tAiv51vvZm+baN/baBWwPiRJc/s/SeF7pbS/j81Ps95HMPkUNuxt2/7Lf8AfVL8Jv2h5/hj4D1TSJtIGqTSb5YWiRxn5Srb8K3A25r14uCSVy1a6TPmHVl13xb48vUvJUuLiU+VAZk+zLMF+RXXP97b8tdX4xtPE/jHwNbeD2s9LW408rk+di4XZ8y/L9K1fjB8Q5fGel+HLm8soLd9JtzCZrQf6zfsVWZT0+4v/j3/AAHkdHtoNburaUXE1lJDIrIq/dc+n/AuleTWrRu4wZd1rY4nw94O1EeI47e7GyUFflm4+bPy/N2r6b8HeHvFHgBwLy/0rTYdbt5kSW6kR4fL2Yb96G3fxKf97bXJx/BrVDo9/wCLLnW9LbSppAkcccm9wW+XDJ97rXs3hPXn8AfDO71jWdL09ru+gmisrySMO+MYxtP8LVrTqvSRndvc4D4HfG+b4V3up29pexX1vE5iy0JKOmc5VuvvXu9t+2N4UGiJqOrWEp1nDRRyrF5ka/7Q4BC18jXWl654QfS9XTVdKZ7x3ukisvnfA/iZSqqNrfw/7P8AstXW/afGmrXmia/4huLC60q6IW1kMMZaQfeZGUbf/Hv738NenTxcWrcoqcnB8rOytPiZHeeBdY0yzvEvbQ3STCTZhs7Pm+XtXiWt3Wt+MbqLQobmOIXU/R5NiIg7+/8AD8v95q9z8UfCPWY5dRvdI0jTF0axhVrubT5tiDK79+1//Zf++a+dLDWLfTLy91QTm6u4y3kW7cKWI/ib0XateBiouVRzkejKKdLc3PEl4PDVpJb/AGhricHYZPU16X+y/wCPJvDutxxi9srW4vYJsvcHy1Q7N2f++1X/AL6r5zsNZ1LxJcS3Goy7THJuk8vlWX/ZrZ8P+KorPXxcHTpdSCjcIYVwhb+EM3bdWuDUaU7S1ucDlGM07nRfFj4laz42+JV/ONVilSEIk72iKmXXcNv3m+7t/vfxVgzieC2xK+7cN5ZavH4aeTbap4pgtrjw9ZG6Rf7Ku43fbvDfMkp28blb5dtWrJbfyv3tol+CG/jI2t/eox0eaV+hTXN7xVtpzJDG8lvDas/aGMIp/wBraKz/ABVE/m2cEbunmRs0kgPKONu3/wBlqxNeKtukktvLb5+YB+eKp6r9r1u6juDIixxR7P8AeFfOSpcs+YVrK5viE3mj3e8Rsdm4hwG/3q4SaGS9v7aK3torLyCVfy9x83+79P4q1rDw/c6Xqc9xfmeISR8RE5Vx/D8vpXRaZ4U1DXrZ7zSopZf4PKt4y7L/ALVdKTXvRM221doj8RG4/wCJNYW/kqgh3TzSfOxb+HbXT+DxqPmmK/it/LcHy/IOfxrhLyxuNGuJV1OWRHj+Yh0yyf71a+jeK5xIYLSSRZSNo3Q4H1Vitcs05sdOKvd7ntXgXVPD7zy2eoW8dnOEPzw2/meeT/fzXvNl8FvAJ8E23iOxgudNuEt3NxeWETSPvx02DjGf9n0zivjnwjbSW2txT3M+1I8sCfvBq+q/hl8bo/D/AIWn0q6edo2YeVNZxBzhuoGWVR9a+ny2dFRcb6lw5JNtrY8W8O+J7nxn45kt7Sf7feW+y3tbi5kaP7x2M20f8C/h+61dbdP4YfXtXj8e6fPZajYx74NT0KPO9hu5+7n5vl/h2/7tN8NeFPD158bdNu9J0+TQLG7uAhmnu0LDncdiDdtLbdv3m/4DX0vrvhvwZceMln1v7HE4tf8AR9+U3KOrk/dPfn/61fQRlfVFLmk7o+MtV/aiufHPwrj8FXMEb6hJdRRC5mBEqYf5W/LaN393dX2T8CPClt4a+H+m3sdqt3dXYVxJtBYJ/Dz2r4h/ai8eeF9a8W22meGtGsWv9Pmd5tXtAqeeq7lVXwq5/gbdu/iavY/gr481Xxf4bstOsPEM2nXdhH5os7nAcf7u5f4f/Hq2TTRK0qNy1aPo74m69r+hHRrvSrI3N+bgp9hhYyCVMc5+76ivIPjV4u8Q6XJZahrWkaVYQSfu3tGZt8yHnJlVuq7cf8CrC0L4l/Fjxp4ivBo19pUZiTZHNexrC7J/eA29OPSvCP2gZfiJ4g8Ru+t3ljrN7pB2GwR8fK3PmIvyqeP/ANn5axc9DqVmr2NTx/4d1TX/AAXPrnhuOaLw1HcRfa0k1Uzr8zfeWIr91Sy/xf8AAflrP0mLxP8ACqzsvFOnRwpo7zhP9InPzyHcGO0dvlWuIGpXGq2EmlW1hPpFplHvYIZ3MLsPu/Lu2/xV6nD8WPCieFPD2h67o9zqiWLt+5iKpE77vl3Mfbd/49WaSk7xdzmlKzuaug6beTeHbDxLf6B/aniPVr1JoLi5nheJx/CqLu3r8ilW2/3a9n8R+NYPhv8ACXVfFGq+FLbSNZaZUhxGpaVyy/Pu/wA/drzbWNb+EepWd34hgSLTYtPh/c2FtdCOZ5j93ao5H3f87a39S8MeK/j/AOE/D1lpscFxoWnRRTz2t9K0b3LNzsdu4wu39fpulZXNk49VqeB+Jfjt4h8T65Zam+n2+o2kYPlxW1qzoy/xbs7jUvjf48P4t8MHw/pWnw6RaSSZuIYf4T/EG+7/AOg/w16944+A/h/wTY3+q+GLvU/CWp2ELzXqXPzwrwp2J8uxxu4+9/davmLx54msNQ1azuLO5l1fU54We6meMIvy7QvRdprmquSd0TODZ6D8Pv2itb+HRk0yK7jntJU2pBcoXXP8W1h0/wCBVc0bw14a+LU17cafZXGl+IB80dvp04EUhz/ddeD827bXhF+2o3Em+2s5JWCbisaE/wDAuO1dF4J8MeKZvEugbNROjSXs26C5w6KP7rM36U1NSVpaMatJWZ6fpWma38H0+1+N/D4l0uSGaJI8p5zn7y7oi3XKr/e+9Xj3gfTdH8VeO7UeIYr/AMK20k7zQyPGdiDPy/KflO7+Jv8AZr3rxr4a8a+F/iBpl/47vIdRBjX7LdLO8kXHPDFVxz/6DXf/ALQnjvwdrHwrOl67YWtp4j2K+m3FmfPWR/4djBeN3T5qqUmo6ag1pdnkaeMdP0i819NM1i81R4bd4rWVo8AIyMP7u37zZ/4DXzv4s8Saxe6RHbajcyXhij8pN5yoHp716BdJceHrSQQSC3juhteOM4Vv+A1w0uhve3cYlmDZywCkbTXPQqzlfm2KjT1ucbp2mmOESP1/vYr0b4fX+rabrdhcaU/kXEcnyHP91dzf8BrIv7L7BN5bov8AuV2Hwqh1CfWjNZWatcwo6+VKcrgjbn/x6qqV+RXRU3dWPTfG3iS/8Q+GPP1Tw3rN7rNsS0M1sWntFUr8zO3bavzfd+X+GvF/Dt/dtqpee0uLrRDOfPSW13xPt3fKz7cgZ3f981p6z8Wtf+HCa7aW99LZy3iNDJbxOH3H+Hbu7/w7qi8GfEzxN4G8BC0tpY4oL0l45GjBZf7w5/z8tZOcXDmOaNkrmz4417TNDubxNDs4PLu7faltC+Yo96fw4/3q8XjxfPi5QxlTtO7jafwqR9YuZro+Q8kWX5c/wV6/Z/A2PSPCFn4s1HWNMuLe9cJBaM+xWd+gZt3B/vdl2tXPFLoNtNaHCab4TeSDzxGHtY3VJBFIN6Kf4tpbJqDxCLLSrm5t9P8AMvbNzthmKYZ+P/ivl/2q9c8Y/D3QPA/w01DxBNc7fEcZEIhFwDbybivCKOX+Vv8Ax1qk+EPh7xPc+HNTudF8NjXtR+z/ALtcL+7z/Hz2+Vv++f8AZrrjGyuF2tzx2Pwde6r4bu9V1DUHij0aEP8AZmhO12kO1gjf7Py/99U3wDoMHjNZIIpDBLbHamThSf8A9muw/wCEl1tvCX/CLay5SCGd/MjdFDK29vlb/dNYum+LdP0qYCztIVMe7jHDe7Vryc250KCaucfqtldw6lJsMqvG+5dgblf96u2e8l1vSj9vdnulRFh3AbsKNvzN9Ky9Y8Z3E0oSO3jiDH/lkK0vBmgar4qnl+zyKzuF/wBFm/5bLu+bbUOPKhNKO5HHd2SzxCaDZHlVPlj5q6xPA3hrXrTURaa+bO4toDKjfZ/mfhm+XP8An/drlPjJ9k03xNZ6fb6Q+iSWibJt27bI/wDF8x67flrb8JeDtb1Dw7cXsbwy2jdVaRUf/d5/z81clSfu3T1M5P3Tm/DbMfsyzDZPjnjC5x81e0/Dma4fyJbPU5vtFoVeOzZMpLhvm+h714lqMyaJfeRPHMxHzlnLBgrfdP8Au13Xwz8W3ng/WdK1OwubHWfOZ3jghJkdd3GGUd91ebTjKrNykzmW5+gHwyGg/E+5vpdYkhSK3CpNoF5CgCuAdznfyOnOK+cf2uta8JfDnxWdM8BTwQX95GDd2tn/AKu3fLfMn8O7H8PT7teY+JPjvr+t6re6hb28WkSkbTNDuDNt/wBk8/w1h+HbbwZ4wvLW78VvqE+uXUwV7yG9UeUP7yrt/h/u/wDoVe5zQjFKI/aJS9xHof7N3wE0j4qaxeL4svLi1uy277PDcDbL/e355Lfd/wDHqzvjl4Y0r4e/EO40iTQ5PDlhFZLLawwXHnNM7M3z8M2PmX7v+z/3zZubLxB4bhuNR0WMp4Z3/Z7W8uTHJc3AHGdv8XO7+Hd/3zXqvw58H+GdJ1q51v4ixtrl8lr9ot72zna5ijRV2spWTn5Rt2/Lx8392tYwjLWxpb2ivHc8a+DPgPxP8ZvHksQu7+w3R+SLli0cqgL8zbj7fw/987a94sf2SfFvhU3mlWXi+eXSSm+7ghk3uiEf3Tt5b/Zr1z4VfFvRvHNrFpujacgMbsi6hcwrHt3bv4RnHHHDV6npHhO98KWeozWmoy397c/vZPtXOXx2NaRp8ruxwpJK9z8/fiF8PX+Hs2m2+lSapqmnsWaaZ7B4XtpM/Ku48H/7H7zV3fw8/aAvfEOuWnh7xJp8mqaZxDG9xCDLE/ryv+9X2h4ShN94RjXVY1mmn3/akkXcHJPcfTbXi/jLw34f8LeOdJ1DQNCuLyeTzreWG3jCbD8uzB2/3v71bSaSNbOO2xH4t+JPgXx3cQ+E9XsdnhoR7FWZDG6zD7uf4h93HB/i+avm3UPgn4b+G+raRq+p2cMtjrt/IyI8nmeXbI3zbvl/3a+hPjR8XNL07wH5fiHS9Kk1GXLf2XLBuli5K7ywbhvlbpXzb4V+LfleKNO1XVILa9srSAQw2V9J5ioh3dG7NXnTqK1rkz2sZHjbxBdan4i1GfwXpusQaVbR7II7awYopbduZflYIv3f++fl21x/guPVBrn2e5t7u1uO7zRGN0/2ef8AgVewXv7Run6x8XrS80+2/su0sofJfyhhQfX0x/DX03oml+G/2jGttcn1SG4s7Mny9Nt4vLdGx993+/8Alt6e9ZRoOornD7Pn+FngGlaF4X+H8WoXOu+Kb5ZxbtcQPbONpf8Au8c/8B/9Bry34aeLdI8T6xe6h470Ya5azRvs81zvUgfJtUdPT5dtfQZ/Zj8N+IviPq9rHPe+IdHtYVe5kgPzJLz+535+bgep6ba891j9mU6+2t6p4S0a70m10qXyYPNuw7SbefmQ/P8A7u3+9/FWzpTjHkT0OhJpI8k0n4Z/2749tRYWF1po1OdzZWzJ8kSbmK7nPPT+Krvxg+EMnw91uOzTU31S7uoBKXmTYilvu7W6MP8A7H+9X0B8BPgHqXi7UbjUtU8Rz2dxp8iRGBFEi7dv+r+96f8A6q779rHw1puqeGbRZNKubm50+NESSGzP2dVZtp/e/wAHfH4UQoRSuyowc/ekfFFv8OrnQdAkbWf3TvIEgjUrIkwYZ37g3TH+fmp2leLrzw1DeWmyD7NOm1IbuETJn7u9c9G/+Jr6S8W/A/QNR+EdlrXh++v7iW3jVriyu5FdUGMsv3f8e9fIfiC/J1CcXthNZSxH92Jx95Puq1c9Wld3ibqNncr2n2yKVEikV587pJFOKv6v4YN/Yebb3KpcN8siyod23+LbWPNaT20wuIsqJjuMin5Q33q6/RG3QSPf6ivkeWWEL8NkfwrXNLnRaaRwkem2kAAuUCz/AHRcMcZWotX0QQPHJHcq3mD+E5xVj+3n1hJYktonQSFOfvNzUFxp8domJYzBIPmO4YX/AL6qYQne5k1fYXStHkW8h8yXbHIP9b1/3a9D8HfB/wAWTxapq/hvVdKnNqhWe2eUiX7u7CfLj5hVbwle2H/CL3CXFlFKVLNDcNuDBj9OtcTd6l9utLmCylkgiuPkk8l8b+a70pNWBaKxYtYfOvba58sbwfm2HP8A31XX3MyahcyXMc/zp99W4rnPBfmeDL2S21HR0v8AfAzx2xk+cBj8rfxZ53f99Vm2sMcq3f22eS1kWT/j0Dne7L8rbu/+z/wGvOxVBzasJpJo2PEPiLU/s8cUsh8h0K7s/wDoK/3a5/QVumfaJCqfNz/DXTWM9lrdvAhTfZxnaNyY+vWtDUoPDmhvbj7TI0k3zYx/7NXnKp7FOLW5U2kihb2EKRiS4n82Ttx0qteaxBJZ3Ec67BFuQIoA+bNO8RRfJv06czhBvIAw2P8AdrkLfwxf69dcXHkTseWfhf8AgVKLpTg+5mlFp2QsGkXupEywaiiwY/1cv3V/4FVOYRWbjE8bBH/eHf0rqIPDE/hx38/VLWeN/wDWQxBvl/4FT9OTQ7KZzc6HaakZPuyTfdH4dP8AgVa4fnkrJaGFNuzSOThtjqs8Zt5V3g7g2flatHTNVGj6rPbpOEkI2SbD/wB81oXh0A6kZLKNNJkx/qY3Z0cr/Dt7UJBZamnmGLYSdxVhhqMReK94HJrct/2qhgAkEM7o+5JXTL5/3qrt4kk+fzowpzxtNXZvC88MQe2t5bqMqW+b7yLXJjzJjKJIvKMblQZjja39KywiVR8pvRmJPeefrHm4KjHV/uj/AIFWjDqUUFxFzIoJ58quoh8N6Nplqktxef2lIw5t4BhFP+8f/ia53VNCjcOLazOnYw+yF8qv/Aq9Cbgmomjd3YzLq7inuZDHKYo88F+Grc8JJOjRiNnd3fktu+b/AHa5S6t0EgHzysD/ABetddpupX+mSRRZZMA7FY/Muf5Vv7qhpuJ2tdl7xPqV6NYuxJAHkkjaEzYB2fw/gVrjk8JC6uY/LQ3Dx/M7uen+7XWTQ3CWsSb0lf7ow/z/APAqqalHe+HJMIRFLJhSynKrn+H61we3tO2xnzczsiKbRbmXBS0MUafLlUYLU+j6lBoNzJ58Xnyf3Peo7HUdVvZri0W5uViWFnL4Oz/d/u1gpDcLeEFzKe5xXoUpKd4tlRu9ztE1+Sa0efzTF5vyhFPam21g6hCgLoTuO/nFVH+yR6Ih5a4ztwx/hrHvLnUNkdzbSvFsIXYj8Vx1oKV7CmotHon9n2+q2pgtAlhdgctvyrMP/HqSDTbyaxkiuY4/Mj6shyprlLHUZXaJ7sGecfMCkfzZ/vLXYDX47HT545Y5UvJI9gjZCG/3q8irR5VdHKoNPTYpSabeXVtJbWd5H5n/ADzRK6H4V6H4x8Q3txp8kUl+9sNyWwOEhzu5Zv8AgNcdo7xw6shlk27353epP3a9Kt/HWoeDvNtPC2niLVbgbbjUEOWCbvl+U/LupUK1/wB3N6FezvfUrfEPW9Q0nQbjwnbaHbLrl07Qz3bOrtGG4+T5cjcG/wDQq8stfC1l4Z1ieOSCSC9tPmmfzvMIf7yhV3f7tdZoug3Gpazc/Y3ki1c7ppJ7yZnllO75n9c5/wCBVyeuaDqPhLW3GqXEd5qEx3zSWzs6sTz3Ve1e0lCMfcZuopRRb1Sw1WaO4vNQnkiEvzJD1XZ0Ue1c/wCB9de2nnt5Lh8GR9jdGC/N8v8A6EK6GbxBqGpWU6RQXNw4G3Y0LP8AIv3v+AqtclpOmebqxfZtcncP941wxahfmJmvtM9QsF8P32mXUmqarHpscQ+VJYWkWU/3eKi03xpqEaT6dp95/ZMF0Qr3Pk7lC/gv/jtMk0i2ktkuXEKoOiE5/wC+qRbywd8Okc5HyjjCtRTrqLukZtKSuzWbWLzwxqz6fbara6o8SbpLm2DCKNm4b5tuN38X/Aqrw20mrXKSSo09nI/7zyhnj+I1abW0TTDYS6PDLZ92QKGXd/tf/FV2/wAOrfw/raGz06yjtfKjdvLmu/vMo6NXev3ivFCaskjidf8AhLp3jOGW907StYle1H7uGwfeucfxZVuf+BV5pNp134cs5/7QsNTt0AClrq0IRGz92vpDwp4lv9Bm1C0so72cqX8+fSbdp9i/39w+X7u3+KtDXPjnpfiTwlc+G9d0iXVrZgrJZyTeW74ZWXe23/dO7dWkW07MIXvaR8laD8Q9X2pcaYJIIs7kVThuv3q9T8K+MrzVkjS5nmRT1tkkYK7bvm3Luqg/ww8SaxBcXuj+GpbfTpQ0uF+5Em7KhWPJ/wCA1y1nZXOgynzElaXG7Cglv+A1pUxFRfCzaTUXdHtHjTx7J4k0fT9DMt46Wjs3EiiGNfw+Yn/0GtRfjBZ22nWlve6PBdXFtGYUku1Z+N38KngV5/8AD4WWr6qHuXmsrI/6x5o2G1v94/7rV0Am8MeINeuXuJJbnSIXZbcR8GYK3y9f4f8A0Kj2tflu9ieZ3Z0Pgzxd9m1cjRkg06W6+XaiK6r833eapfEnTvE+j3MdmmqRWsV2HmRXKu0h+Xf8pXCfeX5qqXkNnfzE6Vp9rpoiH7vgBR/wIL96vPrnXJdQ15vPnN5Izqr3a/eH90e9CvJ3Y1G+zLHivRtV0JbG31G7sp5JsukUM3mOm3v/APs16T8EPipq/wAOYLm60+CC48wBALnhlI/2trf7VcPB4GS0lOv3+2W0J2bVJErKB82z5WqzrN9p0zW9rokEsFgYeHmdSzn+Loq5+9/47W0MTKlaK2Lc+RWZ7veeKvil8YfDl28+vW2k6VN+6SKGEGWf7vCYXOPmxXiXiuz1H4Z3smnS5W5iQb97ncfmx/49XrPg/wAVXumWEGleGNREV5DCHlS6C/uSS3zfOuPlG1flb7qV8/fFjxnJD4zuYrfVT4g1mQh7q8QLtTb/AA7hwP8AZ21jiJzTTg7XFTqRmm5EHjfxjqHjAW9vrmpy/Z7YbYbbPyQtt27lX7pP+9WZD4ms/s0tvZWflRgbTO4yx/4FXL36T382+M7dx3FielTzWckFh8l5t/iAVM5rgjzSXLIOXSyNzw/r0lpq6ahEf9HA2xp2U+vua7Ww8UeDE0+71PxLoUniG/8A+WKyXUiKPuhUZBuGPvfNtNeX2csf2N97iIAcYH3v92p9HhS9vtj44O45+6tdVKSpvlkiU+T4kZls8CTxjy9yA8hh1FWJrgw7xbvtz81Ym6V3BGPdqtoro6GT59nzEA148E73NoLW6N4eIZ57NEnBZ16HP3ayzcpG+XJVGP121AzhH8xztHpUqW1pMkht3leUfN833f8AgNKq7SsxtqD1GzSRud4IwOpasDXNZMkUcdvJG2T0Uf8As1aupwutqUUFXxu21zaWWx3AzmvUoVYQgu5v7SNrj9InuPtaGNA+Du25r0yHVZ7qziilG0t8oX+FflritBsCjvIU+cfMFrqbMPMA/lsrj+FzVVI865kOG1zU0w7Jl3/OgPIatTVdSNtjyozkjcnGK5e71QWMuyRDFGflL+lEmrT7fkcOB0FcKTe5M02+Y7vwxfwXmgXsF3bFZ5JG+f8A752/5/3q4y0m1DQ9Tkgtp5JI0P7sq/3h/tNVvTtbTYPtOVgDZfYPu/8AAa6BvCUXmvqttcyXkEvy7HkDMn/Aa55VHBNJGCkqaal1JZ7k6rGRd437OuMfg1c+80FjKIEG5N+0VfvX+zM6BCmR/n5q851K/ube9kzE8ozuSXOFX221wqo3tuZ7rQ7+18MWWq+fM9y8HC/f5U/4Vwni7SI7KV4owksZ6Mpz/wB9VR/4SW/guREFl8rdu2gfKa9F0/wfaeLNJ3yTp5hG7dlgR838OKxiq0ZOpJ+6dWGqSg7z2PF5luLYjAD479FqzbazJBHzbDIO7eD2/irqtY8IXOiXj2txFwMqh7N/tViHR7jzoy8QU/dLJ92vcpYrmWqPQk4t3ieo6N4hsNf0W2Nu8cVyE2uo4yV/z/49WTdakVufLcc79pX0rM0rwm+owRy212kE8ZboPmWrF94S1mzzIkovfK+cMI8Pt/i/i5rOVeClaTtc5203Y1NQ1S7l0/yPPLRJ/f5rhL2FN0nIweobn5auz+JLnUI/Llg+zyqdpic4b8qpTJJcdflB+XbjvUNWmtdCVBxRHp3g+V0+0W0n7wDhFPzf73+9VqXx54j8ONBaaoLxbeI8NgGJPf5VXn/er0L4ZaKbrRrlLu0jS9HSTPb/AGf++q2JtPNrpMttcIryY2yFxu3f4V69PFpKwXTdmcvpHi6y1nTfNku3b+LYo+VqfoP/ABMtVeOP5Yh8wc1gHw9bveuloklrPKdr7X/yK0H8DeKPD9nPd6ZqdvPGyMzwS5T8dzf/AF60p1qWvMxyabsiOWeO+1h7f7QPILsomT/e610fh7w9BCCRLb3Lxtu2SJnj8a8nsvEBs7yVNQt3ikA52HKo396ug8N+IXSZ5La7823bo2ciprRnP3qb0Ks07HqupaJpWqzSlLZEjCK2P4V/4DXCav4C0SR5ZbGUwXOfmLfdOP7tdFo9yYf9IubgeXIeR6//AFq6STw94Q8UWxJ1OTTrgjbvD5UGoUZR+ImTs7niUBudNuxbT3f2eAHmRB3b+7UmsPZpD5kess7j5fL3t/48v3a7XxD8PxbRGQX8UvlBmynIkWuQsvDaarqcFobcuZG2AAZpL2c3y2NFOMo2RxN34nRGwnmXGOmD/wCzVDYapf6zPFb20W6WQ7fLf73+7XuTfCrw1ZeZFqaSW8gjV1mZMId3b/LV41faamlaqPsxLRg7o+fu/N97dXqUoRhH3UZJLWyLviXwxL4WMQ1GMxTyp5qJIfmx/ndVPwxrep6dfxzaYn2bbhhN1/Cut05J9sd7r8f2zYAsbyfOqj+7z/wKszWNd0+5upZ9OgVLfHGw5XPrQ1K+hSV1Y67X/H517TY4NdeHzEQsEjRQz/LXmlvqpZ4zBA6RkbsZqk7tfTuSHaPPz7addTQWFtsD7CRxnnFbxvazGlyqyNhbgyXUcw+SVP8Aby1dBB4xntbYp8qOBt3Y+9Xlsdt5cwuDLIxA24y3/j3rV2C8juk/eXscBHzBn7+1acibuUpWO80rXJHluXnkCOMsjg9q5jVU1TxBcpI92XEh55/ho0Ke3mjk2XC8j7grc+y2HhzTZbuO8Nxcgbo03Yy39KpJCvZ3Ot0Pwbp9lpS3k8sMzhNyRofn/wCBVl6Jp2oa9b6pOlusqQRvKiOcMoDVU8Paw2pTRGXHlsRlei/7tdlJaS6fYXp0iQ+bJGVQMfmXdXDiqsqaSiTfucV8MdFTSodUv7LUbrTr0HygjjKSplW4b/P/AI9XR6bPraaqNQuAt5Gsm5/PH7p+ejfhurFtodbs9L+xT2js+8uSB88asv3VrS8K3lxYw3NvO/mhv+ev3lP8O6saNZVFZlJXZTv/ABTpaeOdUkjshpdtONm3y/LUBT8rBen/AO01V/FWmaXbWdjq+na3DdFn2mFF+dV25/y1R+MEOpeSY0i3xnnaa59fD0GpypbxN5RB3YThd3+1Wr5U9EbcnKrs6aHU5be6tr2Laz/ewv3Wau3skOt2fmPGssmzdg/eFeXWMNzbQ+RP/qo+jV02ia6dNhyJGwv3GX+GvKx1H2yXLueViLv4Ta1+0khuUtp4jEkwVh8lbVnqFppVpFYTxh5TwHauBl1+91vU4oDP/rDxLjNdRrM8Glajby3rpgfO4Tb1/iry6dOcfckx0tPdZuPbXljfJqFtK0Axu+Q7f935qsajNqc0dleWeoyNvk2TpKM8f3lrBtPiTo72c9ucs0v+rdjnb+S1q6br9tf2qRCL94Of3YJrGUKyTRoqjjsW3n8QS63HZG5leymTckkTnn/e9KsXnhy9huZLfUZPNtpU2gg/OPzqmt7eLsVI3e2Hzbx90Ump6/dyQ/u5Crv/ABLy2KzhUdOyW5lKpOOx4PqzJpniO70t7QvHEfvqM1PLCET5B8h6V1l5pcmpRXeoRxF5IzucY/z/AHa8zufGwXeJEKTgthWFe5ByxOkehu26sVY27CazmV0csl2nbtVu2WKFJJ0O3A+dga5WC4/td5LiOTY5C8qK3YbmGFEif5k9P71dCh7M45KzsaayRug8sSIPvHe+Wq7Dc2nlyfbI5WA+4Yz8zfWs+B0ALv8ALGflqpfap5PyJ9xhx9KfPZ2I6l6S8glLgZUdscN/31V7TfEdlDb+XJKzoPkwxy3/AAKuFMjq+PM5/hFamhTG2cn7OrSrubzWRWxn69K3tGSujovFrQ7ywlt2vBja0GfuqP4ap69CjR5skERPUOc0aVeC6KW4CI5TnH8VVb3ULa2cxvIrOPm61SppO5cFY2fCuizZR9QjOyTouPlapvEEMlzJPb4ZfJHIT7qrXHw6refa/Mtrtnj7x/3f9qrl94lvUTy3ndARtdgcZH+1612QjG1zaCbdyRtYTTbd4Bt3P/CKy9Os7nVbnerrEnqwqhfXMcih884qbSNQawV3LsxJ+7/dpppbG9rux1l5by/ZVtyBL5fyuf4aTRNKt4bSe9kkf/VldiH7yms+z8RXDtKI/ljb5XJ5rfeGC20KC7jlDR3I3BfYf3qOY1tZWPN7BY5tRvIHj8pCeD6N/n/2arnlSWluUlAYnpt/+KqrauPt0+PmTefZs5q9cLJcw7C5X+GplqYzV3ZBHb3EsI+ykZPr/DXdeHLk2uj/AGecb5WHlPJ/6DXD6tnw7bxSP5jRAdvvbq67w5Yxapog1OzuVuLeFx5gV/unP3W/GufWW5kld2Me/wDDVwm77JJ9nO/eN3/xNNS9k8oxyoIpB8pl/hq94gvZ4dScvMrwAL86nOf92qNzqsaW8kCWYlMnzOx71Kp2djnnCzI55ZISAU2v/s0y2E53zugWIDbmn6HZzzajbpKY4kkO0K7/ADA/7TVJ4l1OPRYbm2idZyMqSv3W/wB2tI0mnoJQa2LHhXUrG5e4uzPCxC7Ein27T/jU158UdX0pXFkywRxhth8tWwa88+HWlRaxqskly4a3XLpk45/u/wDj1d74t8DyW2nS+RcQrhN3y8sP+A10ytFG7tylPw54r1TW1uJ7mU3D5LkgbP8Ae+UUs15LeSk/aJV3fKfn+4tS2dzYeQYraPYgTa757fxVz893smk8g/ITtzmuCpNpvucpf1FfkWDfvjI+8f4qZpt9LpWoGK8ty0SnaADkMNvymmp9jTw9HcpPu1Hzv3kbH7w/+JrU3R+KSk/lCJ40VZGB+61ccq0mrSFKTtY1ta0zR9e00JbXOy7/ALpOGSuS/wCEfuLGVBLfG9Mf3N9dHZabLpMM8kibsg49lpNP0rUPFVnc3Ntbhkt1DTbD8ybv4ttY0Zyh6GUakkZL3F59mL6ZZPf3L/KYYhjHv7U+w029ltjPdxeRIOqMfu/412HgnQ9LupXe21FrPU+ZR5m4oSF/TipNVigimlt9Vi3EHa81s+Pl/i+WuunP2jshxvM8s1nw/PFeGcvG/wDFG0b5YVP/AMJJc/ZBHch7jYON/Nd9aeEtHeV3i1m4gB6faYVdcf7wpLnwHod1CYf7cjd2+U4jxz/s5r1Kc2lZnVBtaGBNptpr3heSXAZyN7qx6r/s1haUl/o12skchUHbjmuls/B+jaLePZXOsXM8+7ZDbfxH/e9Ksa7b6d4euIrOG0u7y9HzOWw0W3/P/Aq2SXQ0Ue5JdJL4ztoLyfTzZPbcSXbP/rP4VqeG9TT7D7PpltC86uWmeQna/wDs/wD2Ncnrf9oRGJp7ho4Mb/JU9K19F8WWdvYuskSqcfIuPmahqMlZDdkUdSu7m5jH2pkSQHaYovu1Rs9VTT70LcwFoP4sit7+zRqUJv7aQOSNzQMfmH/AarzajLq9hBpk9tBEYyyibHzsP9quWal8Jk1LoVrbUp7bW0ktHLW7jhHPT0+ats6vJf6lFaW6ebIduV/+JpY9I0rw7Z2x1O7jnuZ93l2uPmwv970X/arV8LsPtklzp4jRI4ZGRm+8mV25VvX/AOK3Vh9WUtwVJT3OX8W3MlrqdtdiQpFZPwWf7nNen+Fb/StYi/s68uU+yX4Rkcn7sn8Dbv8Aa/8AHt1ebWem6fFPJHHeSvbuSximJfDfxbavfb5dQZvs1kUjCbY3Tb8+3+KulU1TVkdMFyqyMnSfGfiT4aeObyAO9nf2sx86F9wt5k3f3fTb91qtfETVtO8ea5Hqlnpws7gRiJ0U5U9811/if+zPGfhfTtUvIhB4gtQtvcPn5nT+Hd6//FV59pNjvv5zvJjVtnzDFTUlKFrGVSpKLsjsPhD40/4QvWP7Mv5D/ZV98qbDhoj1YUvi/Trbwx4nvba2lS806UC6hdfvIH52f8B/9mrkLiW3iuoPnKCN1+Zhj5q7C68PR6/Ym7spSskY5TrkVmouSbZnDmauyvZW1oltbaxp6rcWU0zRTon3kI+98p/y1bXwttT4k8f22mSW4ZHfeJGPyug5Ye/3a5PwxZXvh+2njuD5lnJIzbFGVDVtW3iyCynzp3mRXkXzpKoxsb2auGXuNpmDbi7I6f4p6TpOlawtkbaaDVI8tIY3/dbc/L8vr3/4DVjQfhQ8XhKW8F5FbyffRZEyrrnnp0rnL+7vPFerpqmoyu9yAFPKhT8uO1a9n9svHEYl2xAbfnLBVrCtinTSjFmdSo4qyCGY2TiNAG/hyBV+LxHqIaTIO+Ichv7tUdW1K28LXNtHcPHLIT/D/s1jeIPF08muR3NhbhrO5Tc6D7o2hf8A0KvK5KlWXMzFNydmVmjgv7X7ZJB9nnnLujoF3Ic/981zmlaedAl1CWSdrq4vQVLyL8qjrWXceIdZ0rW4v3UctldTlUhb7qfxfjW3pmqJqGpeVfyRWaTkReY4ysZJ6j/0H/gVepCnVpJa6G6jKJz8Gm29zrcaahcxrE/V0PRabc+Gb2NjcaeYn0yJ2wmfmf8A4DXS/ED4M3Nrpkt5p97Ff24/eiWL76f7y1P4M8NveabHqlvexrbOCnlTH5T/ALtdbnzx5r6mvtGlcx9PnJvHKQPbwH5kVz92us8MadpV+t/FPetYXsmHjmH3d3+18rVz3iP7RpEqCQK8RK/dNZaandGbPlhU/gZeK5Lc7tIzclP4jvf+ES1fxELu3t7nT7gwJuNt9ow5H95fl+7+VeY6Xo73MriXLJDMU8o/3g2K6HRWn03VRrIPlOw2O6v8zLVzw0Uea9kltBLE8/HP3M9//Qq9CmlTi1E2i48tkW9Sf/hIfEWmW8YW3iEQh2IPl47t/s07WLYaPZmwSzt5dRRj80Bba/NXPD39kSzeIJ78T29zHHssNjsNhz19z/8AE1k6bczx6w+oId0//LMvyoH96ly3TkxqF9exlT6ZOqqbm0Cg9UB+WqDyyWNy5CBoyPyruPEE/wDb2nlHwsvB81DjvmuR1XfH5iR/PHs5esoSjLUlNjoZraL/AEjzQ7yoPwqvKwmvDcfcl8vysrxkbmP/ALNWbbQ/aEdI5AmBu3E1ttDH/wAI/Fcb1ln3su1W7VjWhdXRlJWMr50cEfK/bJzVUTSXN0ZZRukJ5qzMTKenJ7LUUKuM5G70FcdOfJFpkuaSsye5uDaQl9hdB2Fa+jppd4/2iUyRXDj5GVvl/wCBLWSbfbjeQwxu/wBmojaybPMjD+WRuDr/AJ6VvQk3KwoO7sg+I+v6jaavHpcRilnYKzbt275uzf7u2vW/APhuC78KWFuk6y35jZ50uP8Anp/dXH93p/49XgOlR3HiDXri4cySy8Zkbnao+Va9LW11CySG5tL0/Z/myg6oy161efJC0TorS5YWOjubCLTnkt7+wE5H/LKTiqFkif2lbRyQeRZGT94qP0T/ABrEn1/ULvY9zdy3skf3XmO7j0qxqetx2+mxSod8uG+Vf9mvAqKpUkktjni21Y6htDTR01m0j1Xdp6PvjFwW805H603TfGcFhpr6de2z6jGB+7uFdQU/3vwrhft+oa6gO8qdm3AFPtvCr3umve2d4bqSNt0kHzbtuP8A0Guj2NOMeWWrLlFJHcQTabK9veadLIskb52PtH/fNSeNNS0rXtQjvLbTo7fUFj2TOnG5v9quD0OGyurh0M8tlcY+479f96t1LaCwt3d7h53P41yxi4ystjjSuzLmYzMY+FcHnP3a1kk8rTmt0TfJjrn7tUHjNtEJEQeW54J+9TTmDyiSf3j/AOTVu6dyo3gynPl9NkvclZbaQM+3+5ux/wCO10emuNV04XEW2V9m/aO4+7Udh4cNw1xcW0Zls2GyZHTeq7h/+1VrSdKvfCkMl/Y23m6cD5UkezcFyfbotcFSbT5gcu5teEvA15q2rwC2uFs/N+UmX7v/AAL1ro/E/wAGfE/hSGzu4tXsb+BpN0iRuUZvop/+KrCttYcukvlyRI3zB1NbQ8Tvqubfzd5JCksfmWpjiXNWkhQabuzz7wxp+oaXrHiiW/inUXc4eHzO3zNu/wDZf++a6O21DydBkknQYicucdq9J1jTdIg0wvcGVbc2qmFl5dZP4lavN7O2CQXcTx+bGX27eq7ayratTZoo636FTTPFn2u9RYgnlyFeYeVro3EcgMFxANgO5Hb7yNVLTNN0OG1kltC9ler85BOFc/7PvVdZtjHBPPWsatdvSBHtZLoatvbW6kDyFncHjeMrVfWPBmlazayHU9MhYj5S4T519xW34L0r/hItZi0qK4FvcSQvMjkZ+7t+Vv8Avr71ULa/e4XXI5EkaOzG2d3H3NzMFz/3y1RH2sUpXHzx5eY4r/hFh4dnL6fOt1byoyxq4+ZV/wBr1qjJoF86eb5ZZAeSo+7XTJfRmEAH7R5fzDb/ABL/ALNaVnKLbTri/SQ+Xjd5Y5Zl/rW8cRUvZkfGcPBp9wL4RR7kvIY2urd09vvL/wB87v8Avmum0LxMl7r9vd2N4NN1yQiKeFeEuV/vOvZv9r/arltVfU7/AFa0u9O229vC7OZX77v7v+z/APFVm395FH4wiube2C3CQpEJEP35dzN8q/p/31XuUa3tIOEludMXpys+nG1C3s764s7a5E5hPJqaHxN5UscRJ80nb8vNeVeA/HE+sPeRappcum3avtDFCN/+9no1dhPfRWd5HGXHmSjcOe1eDiYSpSvujWMYxd0z1zw0R4kmLyW4ukiBZ09QPvV514l8VeG9R1mTw1aBbFoZz50MhwgmDblK+3+1W34F1+C3mFlLcyWcp+bz4R8+xnb7vrXV/tJ/szaB8W/DUfizwVPAnii2t98kcZ+W8AH8Xo/+1XTh1Caakzqovlep4trHhC28S6Zr/wBoQJPe36Sl/wCJWjjX/P8A31XhkEW+CWzvoxFcwvsdfX/7GvSfBPjiW28MQaNqEm7U4i1vM8wxKgB+6y/3sfLurh/iQkcviYyW6FUmjVhnjOOM/wDoVfR4GLi3CR2VoRkro9Q+H1nJ4q0HXLQQRtqN1pv2eOdu2xWXb/49lW/2a8l8YaVd6doz3GoxJbj/AFR2NlW3cLXdfBDxQNBTTzORsAaKTk7mG5h83865b42eIY7HV5LCLdLbXcksoY8r5an5dv8A47/3zXp8rhO3QxhGKWpmfCfxZF4S8Dazk+URbyJH5hPJ2/KP6V21v5lult5nzTlA23H3vevLfCqWl5oksFwieQX27i+A1dSvxKis9Zkkvbfz4E2qjp99VA/uj+GuHMcNKvBOG5lVV42Q3XPCyaJbaheiOSeU/wACDLPuO1V21a0H4aXum29hb3cayXN9bu8Cmb5RKo3Yb0LV6B/bul+J9Ig1C5eNbbKJ9rhACZ/g3VU+IV/LoPhuyv4pYmuLe+jeHy/vfNuVty9v4WrwqcKsVys4Ff7T0PMba/kdhHcxG38otE8JGHRw2GVv+BVR1G7n+zTvFH+8AOxGPX+7VeS9uNTv7meVt880jSnb/FWloltJql55b/MmN25q9fC4ZcybNoRSd0Wfg5HLo9/rur6nb7YjprKO/wA6lvlX/e3VoeItHtn8Kxa9b3avN5gR41PzYb7xq5rGPDfhNEDnzZZ9oVh8rp978qhvNZ0jXrSS40iw+wWkJ2zR5z+9/ir0MUm4m01cg0FNQn02f7GC1mTskVf4s/dP0rpJvCmsab4YvdM1my8ieQ/aLSaP53Tj5ty9v73/AH1WTpUlxZvBd2e6CAxshwfldT97d6/drsvCXxCuE8baXLrF3JqLwxyRQiTlQjja3418zVjJu6OSpFnIfDTxJEt8lve3mLOVxEkkXOyTt/31W/42Q3PinS/JsywkjdnnQZbP+03pVG38Hx+FfiE9vEA+m3Uhu7fYny9fmFdnc3KC5dnHCHj/AOJrzsVjHSXLFEKclGyJ/DfiSXTdSFvZeaiDb+9QsjK396t7WNcutK+e9uNomQyxkfxpllz/AN9K1c7Z3OmWekieK4kfVWutwRk+QR+n/wBlWLrHhbXfGN6lxaapHcQTP5Xltxs2/ej3fdH/ANktY4VxmnOSHFPludRFdTaxAHgkLgfME6/w9a5rxJeZu47Lz3uBJHuMGcL9Gr0H4XeGLcz23lSukltsQxN2dD91f/iqn8RfDDZ4tvHEUdxPdXBaMlwix87tu0/7Vc83OUrx2Moxk5M8cgutVuPFtvoMEcs97MjqluhX5WC7tuW4HH96uk0eXUbT7Ro+o24tXaMvHCH8zen3WDY4/wDQvvV2HhjwLLe/GrX7+Dy8aRHZwyyb8M8rp82309K2fjA9xo3irSNXS0WCK2E9lOIQo2K/3XX8Wr1cJGUZq53U6TWjZ46b6KzG9AZwQ2xUOWK1ut9mt9GgvFkmivZBvMOM7UUfNuPbbXX3/wAOtM8Fi7stPgiv5baNnkuJ32KBjL7V/vf71cXHHPrGmahaCCRnljdAERjgf/qojWlKs1YIwd7GJfKNdubabTDbtfhG+SZ9izLuyy7vVv71YaeIdfs/EVvbaNYGVJn5jueUVG+8HPbb/e//AGaxtQFzojuLwH7RbDYXjHX+7XY6rq3/AAiXhXTr28PlanIEiKRjLujD+LH93d/7LX1sKSlTXMdSV1qbkGsadpt+ltHEvmRTedcEhgrvn7jMf4fl+6tdZf8AxCfxLq9t5ltLFpzhIbqaGFjEm3ds3N0+WuH0Pw/BpXgl9RdJJ4tRu2d96Z8n+6G7/NXTaVa2/h3wZd3Ed7LZar55b5JMpNHtb5Nn3f4l/wC+a8SvShKXJFGPWyMD4taqfEOvW1vo6lI7WCOyiCP8shzud2/Bv/QqrD+0PB/iHStVFvc/ZokMN6Y8cxH+FlP+0qn/AIDWb4S1iOTxImq3fl+XDM0QT8fmP/jtdt/bLXsuryyx3qWjWMzibYpQ7Qx59R/8TQ/3ElCJ0JWPAfH/AID1DUNZ1XUdK0+R4p7t70LsO1lf5m+bpuqL4ffEOWw1E20mWQJtdG/8eVvTrX0B8KvFmnWTXl5LdzX5RFQQ2cOdgXltynr/AL1eSfEyz8LW3j3WNUuND1CzS/lS4t4V/cK67F3dP4c7q97DVZSfLJAbejTW1t4usLPTnlbRr+bYD/DAz/db/vr/AIDXtOmwx6Cb3SLaX+1JborFNsI2K/8ACrP0G3+6teE+C9e1Dx5qcul6RaW2nadbW73WX3Iy4ZQvzevzf/s1614M8f6jqvgm9sre7sVksYTvE8H+skUMcr6btv8AFn71ebj8LFy5kYSir3MrV/BZl+HvjjU7vUf7L1XR72S1hhtnBhfGxtrNt3HduKr0+b7y1xfwSld/idphRxFbSvuLvyH3K3Df71VJNfuLvTdVt72eZP7TkFxdW8vO6WpPh9bvod5Jdko8cabR8/zD3rChGVJ3b0M6jdrnsfjDU9V8L393FbxCeCFC2WfDMw/2f92tnVfFFpB4M8Pahh4JL55WdXHzE/w/L/s7q1/GNnoj6aJ7u733t0m0XFt9zcq/e/8AZttedyQRamdCtHnH2OKQw/Md3lp8uWX/AD/drLZtpEu8dToNH1kvNLg+fJdR7AhP8H+W/wDHq5zVjd/APWxJE8t14I1gr5nknLWcv/xNNTxVJ4VvbgQR+a8UzxJN8pDx9Pu1Dq89z4k8P3lvcJtsLuQPMz+vzf8AxVcNFydV3Wh0U5OOxX8VXMi68Li3u/th1Q+fDcof9cNv3v8AgNY+o6VbaVq0djqc8KSSFnfe/wBz+9XNvN/wgPiOxtLi8N/oUmZYbwcy2UnTP+fvCqWp+G7+w8b/AG/VLsXtvcHzYZQf3Uyt3Wu+plql76ZlKm73Yyyt7LxHf3Bt4p/tUNw3kfPhHH8Py1D8T9Z/4RdDolnOJ9Ruo9t0E+5H83Td/wCy1tXusWXgTT59TPlpeXMbeSrbdyNlfn9uN1Yfwn+Gep/FTV7jWLzFvpA3zR3lynyuU+6V9fu/521306EcPHnktieVU02bnw302w8M+Gpbq7lkW8ugqPGqZYbue3Xca9QTSrLTdDu7y91h18lMJb/Zd/8A3y27/wBlrN0zw7ZLeWFxeymUoNx2JjfgbflX+H/d/wDHqh8aaxealcafpcGkDTbJfkuLvmTf82fw+Xd97+9XhTqzr1bs56d6kuaRjv4i1i/a3tILhpdOtzxLjt/C26rdskcL4QbHPU/7VWLuWD+07v7MfKt5djpCvZlRQ3/oNWvDegXGvaklvFhSAX2ucKwFefiW60uWKskRVUpz0KE5ljcc7hjlSfvVD9v84I5DKPl+R+dv+zWjqTxW15KJUGF9DWDZ63aaF9o1SSKNrKzcf63ld7LU0KUrmPLZi3+q2lhpd3p39nSYncSl7b7zt/tVm6p4ttn8L2+gNZahb+dOkxfYu0bT/eH/AAGtbw7fwaxZ6c6XMU4lAc3G3Z826ukuRb2WpJG8DS2SybXkypUcMVKt/wB819BCcaVlKOp6VN2SaOSsNevNY0G4t9LthLPbvu/eny3Xld3yn/Py10BX7NoMkTgLfyBczIO/+znpUs2k6XpeqSazpXlz/aYDlf4VfG3K1najc3EMCWgIeeQbs4zXHi8TCdowVh1arfumhJoFva6Bpl1LqAiuLje1xDKfnx2Kf7P3qy7zQbi2v7e3sIpLc3Q3Jd7/AJZEPy43fdrm/O/tu5ntpbiR5yNrjPzKP9mu31Ka4tPDely2kRW2to0t/wDZRV/i3UUtGl1Ipq71Rj+IrhPBl5ZQPc+fcnCBQ+fn/D/gP/fVc74kmubDW/7TkkiWGUKlwDw6Ow/u/wAW7/4mu207QrPXdBnuJ4jc62Lsy+cx6Q4+Xav3etcxqM0f2pL+SMXUSBXEbjOSK9FciWu50TSjEDqPhzVPD09m7zXlxINvnqfLaFuq4rP0vT3s2ivRdyxCAMolzjbu/vfhVPxBD/wlmrQ3+jRfYpI7dpbizCeTh1X+7/49/wDY0kt7L4p8B3DIRb3Ec4hkTo6svKr/AOO1lUikkonC9rHRa9CkdiHkkGwpyP4n3VzehaFplzq++9gmuJDGEj2kbR825v8AP+zXRXWny+LbKwCywp9mKo6jhnG35apNp0mlX8cttOcxZQnHrWUajg7IEmti94gtrDXfsUEG+CK0ddjS8ZXdnazd+9Ute8Sp4k8UmUuFF18qKv8AAB8u7/0GnakltLpUyR6nHa35/wBXHIhKt+Vc/Mg0uzileP8A0nfsK/xLnaK3inUVylG60Ozh8c3lg8thHEjx2w8k+b94D0qlplkNY1uwlkuUsI7bO9ERd759f/Hqrx+EJPEt5PPaSN50Y3O+/CE7ehaoNI8K3dzrAtp8eeA0oackomP9rb1auOKSe5nF2dkF7CYvGWoyW9691GZEW3cj7iL/AA/nurmPFV+LTUp188S/N87ofl/4DW3cwXNrrdzZ+UdkiK0btxhm+9XAeILG7huhG5LOu5nx3auym03aTJktdDp9AW2k0i9jnl2ziRFhGcrtO7c1aPw78I2Fz4wgn1tBPYWnmzIYhlXdfuDB+bpuP/Aa4/RZNt/FF98uK9Ssbm30vR381xFIY/KcjndmtZVOVWQ3LSzLr6bo2va2PKghiiJZXkYlIuP9msXxnBBea9HbvcbrYg7ocY2sv91f8/w1Ppc0EipHE4VI028f5+9WfcrEt88t3lTGf4vvVzLWbaZsoWV0Wl8NaWNLithBGqcy71HzKawbjwxaXiPbxBFeUbd8pUf981p2viQxu6Wfl3MUe47HGf8AvqqBvp9U1syQW0KhhyiHCj2WtKdWSnysOZN2Y28hTSIHl0eVtLlhG7esnzSN/dZv9qqNzrI1uys7y5dHlwy7v71XNYt/9GMZ25PykE1yl9ANLhATPl+q8fNXZF63YmnF3R0vh/w+fEzyyWEW7y+o6LupfF2lXOlXlrEFHnoFd1Tn/wAerrfBl5Ho2mxIH8obN21f4s96y9eMutX93LBmVIo923GGxSlNt2ROszkbi4kmmMsj7nPrUcMjF94Q4b7+Kmv7aBIrd0ud0/LSIv8AD/dqa28v7HJ+82SY42D5s1zcjvqTytbl2GKJLOSVpx5qOq+URTLjWQ8XloI3Q9HrN1KT7PZeXFmeaVgpJ9P4qbDbPbJ0GwCspRs1YhxJrab7XdbI4+g2kelXtKuLlLzzzlYkHC/j1qGzf7NDPcRf8tOuBU2uzSW2lF4B+8I2I/8ADn+9TSm7wY4w1H/EK/8A7c1s3kALCOEJGufl3N1/9lrDGmPaaZJJOPPOAo29mro4beP7FaRRjdJsVppP4i9M1KwLQiMOrljwQa9GH7q0InZfl0icZYFo4vLAG37o/wBmrb23knfv6jotZl/ePZ3/ANnRAuR99hXR6ZZG5tzLJH5rkKg5+VWr0G/duU3pcx3cSnB+YE7a07azeONgiGTH/fK1oPo6WfMkYRm+b5utOfUU0yG4TOwyRsm/HTIxXOnfYytd3ZkomwOjnbzuzWBf3MeyWM7/ADc/d/hauttWtLmMXH2b7QqjaVJIzXG6wkcUgMfyg7sjPSs4tydgsiPSyj3MQ8zbl/yrsdKuY7e4uIiS1z95goyzJXH6D4VuNWv7cNKlrGX3STYyyJ6qvc16bpWm2Wg+KvOiuP7RgaHbG0iYZf72V/8AZqwxNVQRi5a2LWqWcmq6QlvNAN4IdH/i2ryFaqFzotzd6HcWaDyhKP3m09v/ANddW2oBETyynmOduGFcn4t1XUNb1S00+2jjs7S1Q+dNDnbI397/AD/9jXmUsVNu1yFJp2PPfFWg3GmTQZT5HTcH96wfJeMZL8k122sXU+o2kdvInyoW2HHzVz+q2kVnaJ84eZvf7terRruaszbmctyGKG2Ng8kkoW4X5gv96mWbPIRgf8BrP3fKQD3q/bSeSiAP22/NXbrykyRtQ3kdjsJPz5+QYzTpNSkBkkD7nk+XJrHuX+YAnoPvZqGa8IQY7/8AfVZqGt2KKsdFZ3/n5EriV0O7ilv4JLm2knH+rU7fmrmrG7kgmBwFBPP96tr+0X/su7iky3mEMFA+9VcthvUsaV4nksIHskB8gjZ8/wB2kvrS8mMU4Ksj/Mv+7WEkLuw2ZXB+7XY2riHT4Y5Ebflm3YzxUN62C+lisXeHyADuH3TWlbafLNKoT/WH+HNQrFt+fG4/3avQy7Oecj+7SktLmTTTuV33wjY4+fvtqvcalHZJGXDclUwBn71W3uWfOUGT8oatDRNDTXL+2tMBXZ1yx/hWiC7m8WnuJpUJcCXaNhHWtaCZbM/vIm8vPyU7xDfRWl4dK0qKPy7b782P9Y+75mWlvtZihhs4hbljndJJ/FWNSSewpWWwshOQSdgNSL5YcECNsjb/AL3+1WfNcpd3CeXLuQ/x9Fq1c2ax20AS53S4O90Hy/SvNm7e6Ytt7mlb2ht7eOSSeJ5cbiIt3yH0560wT3ERLkh436K3aqmkukt4kUj7hnG811msaDp+lXMUEt473EpZtiD5VG3OM1xQpyU9DWmrnntzE76pBcbztjBXa38RatQXlwbN7Z3DRt8xRn+7/u1oSW2l3n7tDKrRybiyn5fl/wBmsq/i8+/QxyrsxtDIteinJrkaNErJopf2OZmGJZF2fwpSiyFvcuEkDOeSzljXe6bpyJp6Jax/aLiSPbIwHzGuYHh+4utQeBI3Uj5zgf8As1c8m4OxHJIi06yuLjIRP3G8YPYM1X1W4+xyz3EUkQjfaGI+Zx/s/wCzWv4a0e70tLsXER+yTfOGP3lZabeavPZ6d5AtxdTyzf6Oz8bf97sRXbGLqqyOmztqYti9s0LzQEvcOdpX+6tbT2k66PJceU/zuEExGVVtv3fZqmn1WS58uyfS7KznQ7p5bUE8/wC92/3amu5JEsDbBw0bjeYkOV/3qJe40pGXJd2lsc7plsPtJkk+VE+dNw71cXUhNJLLI8vB5YglmP8Ae/3asaCkAlc3bP5DDdGw/wDiq6HUdXs5rBLezihVITyUT53b/aapb59jSFNX0OaOj3PiFXnilkaIfPs3gfdresNeiu9Pjsrm4FuFTiN413N7NisfWJLkafAl+BbpL08vjC7vvLRbQR6da27mQyknam8fM4/yy0QV00ymrOyJLnXNLnXyBIFlgwuMVcNlZaxYzM5lRIk35h++rf3lri/FOj29zPJBbCSK4jffGXf5h7e9bHgbXvs1reWdwm2d/kOR8wG75v1rhnT5JXRhN8rsb0kMIt7a55nt5sD5uOf4RUPifVru68Ox+HhZi1tJLr7RJKZPmlQfdH/fVaGq6TGbewe3vVikhfmz2HbKh27XVqyPHL77yDAEdxboyIN/b/ar3aE1yqy1OparQytQQ3iOPtAt0VG+UjOTj7tY2n6ILm8SSR2xu3ADmu0n18f2MLK3tIZRIOX8vL/99Vh6PDe2ttA8lv8Avd7Ntm+Tcn8NVZ3uzO13YzptYskuZLIXOwyAmFZE+Zsden/fNMa836jp0loNot02nI+63+zT77QxNqxvTYRJcEFQ2fu/NW5oPhmXUnu7h544raygM0nmcLuH3U/4F8q0VFFomTV7BrusWVtFHJcr/pMse0bErJizfQh9jMG6qvpUi22r+O9Su7y3igTT4JNkkqghE/u7f++a0rvR9QtkjQThIJBtOxMbq8qpOFNWW5PMtkQWd/cXl9aWlvAXkz8/94Cr+p6xcQ6wY7gPL5B2FYQo2stQ2eji08wwSN55G0sH6r/s1JDZx2sJGz75Zi3Vj/erihioQndq5Eaig22R6TDHBqUt/d+UkZw9vHvzvbPzbq9DvvEQ1Z9MlnkWd4UO9JOV/wB1W/z/AA1h6U9lb2xS5tIrosQwWX+Guc1a7kk1iCSyBgtkJV415z/db/gNbym68r3sjRScveSO0MiRwhAC7v8ANu/h2t92i8e4TSpWsL2CCZD86OfnVqx5vEht/s6CzM8ePnYbt1V7Swu7y+luZ/Nazc7k2D/V+1eC6EOduZMVd3ZE/iyXZ5FzPvn/AI9ikbv+A1L9j1hIkuLcyRvgtsY4VhWdqt/b6JrNs8kH7pPndpB8v+zWzeeKbjULWbULEo/mEb3z/Cf7taqkmk4Iybb0WxVub+fUdDtDerGs8J2ZBy3+1Uy+DdM0TwvJ4n/tCRry5u/s8NrlCu3b8wbuP4m//arFnlRzEMBBv3FvWsjX7ueGa32RRsmdwc8sP92u6CdrGjvypM2bbQpNXhluANkG/wAr745+XrtrQ8MeHrDR5o4L0rFaKGyyHe3+7XHPPcnYbcSMSeET7zGur07Qtd+x+beWEVqjdN8n73/gSdqVWpKC3MJSfQ6q6ubTX7sx6dZQ2FnaALngPKx7/T/7KufvPM/tNIJDtiJ2yFDjC461RlQ2B2Elp+7YwwWtDR9TtrBRcXKC644DfepYd809TSje+pw/i6eO2JtBtyc/N/7MtQ6LfmbT4o7hz5ZcPsz8ob/drW8RabbeIvEOoX9tALWz48mBR8q//tfeqnDps81zFbDT7lYwm/zmT5H/AN2vrYSi7QvqdV23ZG9Z/FKLwfFciLyJZZUCiKZN7KRu2unofmareg+JdM8VSG41rdfxSlfPUu24j/e/75rsfBHgbUbjwX4lvdQsheaAAv8Ao0ZBZXVd29l6/wB37v8Ad/3q8X+E+nC+02SKUXCzx72RVGdxDfNu9sbv++a5qyp6mMno0kfViax8H/h7pmjPbpc38pR2n0+8tzc7P9tWK7R93+Fv/ia+cfivp2gfu9Q8PSSsb3f5xlTy9x3fI20fLXZaHNr3hKw1Xxhb3tommaWi2k0b7Xmcy7Qu1Nv8JYHd/s/7y1414n1e41OYvJIX8l38mLf8u49/95qFKNk46GfOuxufDG21Ozv7e9gJR4iHM5/g2cqPcsy12PivxFcT+I31+N5lv7uRWkaMkMGC4X/CjwpqF/F8PdItriRFyjumxeu525aue8RW95Y3kMs8h8iY740HoKxdaVSfLc0i22XNVt9U1sfaNQnlWJfuIsnr/eXvVvwp4bv/ABVMbeKCY2cA3zln+84+6vFVNKvpdY1yLT7OT7U8ueg+VEX7zseyrXcW2rXfh22lttGlFvu+WRgM72x96ocvYLUr4XocXo72k6ajPOTFPFJ5ThR1x2qHR/ExvLmSOW0LJF8gff8AL/wJarRabd3Es8dw7RRLMzFB/vfe/wB6taHSkfCR4aI1xTxSTaepEpd0dT4V18aPP9ocB4NnCI+G5/2v++axtY1WXxp41sopZS8WdmDJvb/gTH+6NtJplhbXrS2iR/vPLLlx93C9q56602ew160nt9yxiQYdDjac/wAVc0KvLe25xyk5OzPdPiN4jngewgjkmtT9imtZiHXaPuqp+u3duql4A8WP8P8AS5Tbafpus219brhbqHfgqPlO6sPxJDew2sFzcXFtPEw3OVmyRu+7lagm8ZWl3oFjZWkRWRHZpHwApC/d2/8Aj1c7xNVO+5sn2LfhnT73WdAkldyHlcsQqbdx/iO2tTTfF3i3wFp0+oadaGzsroNbjUHjBdf91D/u/wDjtaHhfWdRt7xE1CzGnWEaeUU2fNz32/rXLfEDxVd6h4hFhFqMl5pcI3eVnCq38J2/e/76rRVKjfO2auCjG7NnQfD2l6b4Sc6hqq3rSgRRwqBsK/xMw+9XG6RINP8AEV5AJT/ok+6HycOpXqtQjWLeK7jtp51t8fP/AL3978at6nqGlz2NvPBokVvcg83NtlHmHo3Y/wDAq5qSnCbqMmM0lod14F1nTItVl/tuAX8Ch5UE0exAdu5drCul0Kzn+KdtHbW959tfS4y9pbTXZ2DH3ht/2flrx62vNU0+5t5dQgeytpn/ANTM+dq/1Na2ieM/D+lX92ftotZs/wAUfDP/AHWxXsUq7no9h31s0et+Dfg74J+LPia2t5tc1DR55Y3WTc6IySD+DbjbW9otrpnw08fXHg7Vov8AhJtA0C7DwT3KK67ZYlYhl/vfN8v8O6vFNM8RR3PiR20yKXTpJUD/AGxLjKl/93tXUfEDwzrnw30e4e/1Ua2NdCeaggPnQ/N8x43D+HH+1XuxdFWsx2he/U+rpZ9H174R+PmtUnsra9jlwjHjiLPy+23H5V8AeF7rS722fSJre2s73zmhaSY4Vnzt+au7034rWln4JfR38R6vfxLMcaC9u6MMnb/rtvAw33WavO9H8M2STo/2iTS4xIW85x5mFJyN3rXLjuVpKJcqlnyxNDWPCup+D7qW3MVq9pKVyItpZW/2q9V+DmhHwzqOgXeseF4n0iaTzVdnR1nbP8X3sc/3l/8AHq8vS4vLvVJI5Ab22Gcy2yNuPzfK3P8AD321oXl1c6WLKz+06gkUT7reK6Lx7GLZ+VT0rzcPNUp3nsc7hZ80kfXX7aluuv8AwlfTtItlhuJLhWP8O+KM7vyx81fD3hq018LObizR4nB8x0J3Bv4dtelePviXqmpeH7jWNY1eVxaW4t7eP+Hnav4n/aavMfA+sR2lrbwXN4ZSB/C+VzWuMrKpb2RspKTtEtafdSrcqNUshPGTt8qU9V/h6VRnuJLDUp4oI1Nv2Oa7i5sLbZb3KYukk+bagywX/a9Kv694S8HaubabS7O70i/khLXU5uGdHf8AhXYei1wxlzr3kYylrY5jxbo2r+PPB6SWepLb6jEFiQF/LDJuz97/AGvu/wDAareBm1/wYs5u5TZ3JJw1ncZ4K/xMG9aqJ4UvUuZ5JbuZLaH5gIz8pA/nVGLxPJdSeVGU8s/L833hXNKVSKcIPQylzJ3R0Phe0s7nVNUvNV1i/iubtmUsE8zcnp/dH3Vq9Yy+C7bWXthPqkAjRWSbzg/mn+IMhX5P4fut/FUEMtuiRWkYHmeXuP8AeO7/APXWD/wjKXfiBPtEj28kY/1qcsw/u1ywqyu1M1pzutUdm9xp15cSPYSTNbMNu2cY+al0rX9T0G6jayBvLdCM2bH5f95cfNmq2INkUUR3MBtLH7zVraVZx2CGRAfM37y2amM3Tlc5XUvKyPX9Jv8A4ePpv9ua5bXOmeIbdA+2JyN5/wB77tedeOfjhd694l0bUdRk0/V9EtYWhSzmutkq/wC8oXjb/usrf+g8nr2v6dqN7JbavpBvLOMoyRQSbHdfXd6/e+7WX8UPD3w70qz0qXwnBeQXkyOt2l4WLDj5Q3b+9/3zX2mGq81KOp0wu3c9Js/iv8ONTuhba/4EtLmIBWjvtOfFwhH3dzBVz/vfLXW3PxA074geGNOi8J6VFpesaXIbjcHVGeFEZdrNtUls7PvZr49sPCWo6VqiPZ6g9ncAfPDcj5dv935v71XG8Z3Gjzb4LkQXeGTPnMhI+6wr0fbQvZbhKT0PWPid8cr8XNpIJ5Le98vZJNbkR7Bu/uovP/Aqy/AXitLTxZ/wkms48RxXJDTxX53+YuNq/N6L/n7tYXwz1WLS5tOi1DS7XWYvMLSQ3iK6zZfey8/72K7L4lfC/VfEHiNNZ0Tw9Y+C9IEbTR2090qZ9Sq7eFbau1do+b5v4ttUpuV0tUXTm27MueLviXp2pXWuvomnWNnpl48PlxRxsnkBUXcE+Vc7n3f99V5PdzaiY7i8it53tYX2vIpG1f8Ax7d/FXdW+jWniDwX/atl4g06CWHar6VNE3nE/MN27d/s1a+G3g3VfiToF7YeH7fS7zVLqb9z9puzHKoVfmCr0P8An73bncZqV1oKpbdowfD154YuNIs7me0vLe/N6kUyXG1IdueqsOq/3lr6e1Hx1efDexn1Twp4xtBp0yIgs5rpbmV2Iwu1Au0em7/Zrx74e+E/HPwU8RafofjDwxa6loRm/eJc2vnwuv8AvbeuOP8AvmvTf2zPAXhHwFoWia7omixaVPeSFZI4D+7B25xt7f8AAfSuhSlGNwpXs2jkPH/i3xZ8Q/hkmn/2xa6bpUkha4ke7Mm9g2VHlfwBv9nO6vHfAfw78Lay0n9p65qmk3EPyQ30JD28rsfl3fL8n/7VeifCXxHZ3EBstbTyIJrf7OkqEfud/DMuV61za+F7bwx8RdT8Lpf/ANqaQXEU1xCVDh2XI+X/AIF/wL/ZrLmV7G056K5s6/8ACK9+GenQeIdM1O+1u8iG6aGzh89IUPzZ3j2+b5lrofAv7SGqW+h3On3Oh2l1dvNvgkuoFDRHGM/d27v+A1keMNe8c+GfhveWD2f9l6XLMqfbmjZJpYd2VTd3+X5f++vvV5/pEGv+InluLbRr7VnLhpPsg+433l3P0FaRdtWTB21R9J/FXxU/xe+E6QS6Zt1vRyl0WswqK4BXzerYDbcn/a218k6rqUl3dxh9UdEh3KUc5xtbb83fd8tdPY+NL17e8RJLq0eTfDJCZsfd3Ky1hXmlW0mnxmysoSRl5kV/4FHzNt7/AMNcs6rbUYnTGPMyg2px6uEiSV5yRu5GM+61asdCtlHmz5V8bkOaxbPRXk1S0uYyUMYb5E+7iupv3jhsJ3Pyvj5EY/eOelbOUaUblX5TAu7yLU7+K3k8tdo2hjwv41W0fxLJZ3N7JaT7HzshMRYbF24b5v8Aa+b/AL6qlrehxW9ubuW4kaSYFgIz9ysW0uRZ2xRM75Bwtee6id7IxV73Zm6wzyz5f5wX3bl9f71aEGpSy20FpJLuSL7iZ+7VW0creRNInmnfz/dqeZxLqUhRkYqdowmKIxUo2Zi0mS33mWKC3MQ3zDcPpXvvwVuNKFhZp4x8LnUvD/zrBqCJlUJ7sw6NuXb/APs18+3Nrd39/bTkyfu/l6dq9U8G3z6D4fuNOuP9N0u6Rmms5pG2l+quvpytdlOPKuUqEbOx2njHw94CvPHIgudPur3w1Pa+dHcw3e/ZJ821tw+bZt2rtrE8JfHfWPh7pVzFoEv2O4kh8iMAiTft4Tex/h/3V/8Aiq4fR9Kk8banc6XoaWjThGeaN5Fj3qv3sZ6mvbPgJ+yXpfxe8I3F7p2uXem6/af8sbgh4Sfm/g7fdxurrjaKsa8yj6nm/wAJvgJ4k+NE81po+v6XaX/zs8OoSuruflZyvy4x81cn8Uvhnd/CLxnP4a1fUNOvdUtkR3OnO5Vd3ZmK/wC0v/fVfUPhy50/4GeDtT1zxDo2nT6pAZYrfzj8+8fJu2/7J42/er588DfDbxH+0F8QHubOa1/tDUH5+0yYVECZYfdZs4Vf++v96t1G6uZSqqO5H8KPgh4r+JM3mWelPe2g+Z0hwXRP73LL/lq9k+KvwV0L4IeHvA+uaFfXf2zVdzzR3MxOzaF3Mnpt3f8Aj1fZH7N/wXvfhNo09lq62yXs6bG+yOzxOPYkccfw/jXBftD6f4d+KHjuKyn1+30m38K2ksjpcRgo83dFXcM42ru/3Vx/eGVlZpmig5NSZ8A/EXUtT8VXY8+5FwLYN8jRs7cfNniuw03wf458c/D3Shoj6Ulta/OZY5/3rn5myyHp/wACqK51Oy0rWLfVdKjhs7yWRZZI4oWdQ38Xy/7y10Pittf8aRXviPRrSw0G2sLXyrjyQbKWYNu3FVP8X4151Sny+hm9/I4TSdP1HxhqtmLuSO9LIsUJd8fLurrP+EaHhKZzpHhs3mr20gcXekKXbbu3NuTb8/8AvVV+HvguDUrZ7uLxPY6Q9iittuiQzj1Vv73y/wB2qtv8WLzSbu6vNLvd1z80Q4+Zx/uVwWXNZHPeF7y3Mt9K13xndaz4ktrO1vbKEtcXSvOEZP8AdU/7rV7V8Kfh/wDDL4pfD+8A8NT2vieGNkhvLSZtrFRu3uu7b/31XF/BObSPFtjqOl6/od9qKahLvnl0otHMD8x27P416n/gTV0njL4D+JfgPYXfi3wxqcjeGJk6fa9lxErH7j46/N/la9KjRT+JDpxUnc+i/wBmn/hCdB8PXthr32Z7jS5zFHcXK+YjfMWYr1xy3Sqfxs8b+A9T8V6DNpcVnrunWjSvqMHmeXHEpC7cJwfvfM3B6VzvwZ8N+DvGngnSLe08T/2XJPt+3Wk6FGuQz58lnDdM8Vq/GL9i0ajez33hSOHQreCAtsFw8yzkc87uQ36V3SjZ2SOiXurQ7nXtNsPDGmaV4z8Iahp2h6Xc+XDcWageVucqylVHy5X+L/d/2a70+Nr/AMB2kd74pvbHUNEnUCLUNPfZGD7r/wDE14d+zf8AEfwnceDb3w343Gnm408ERvcxq7iLptH8WR/n7tVryy8IarbHTNDjudci3nM13lF2/wAKrF3/AO+d1aN2iaQt0PYbz9pfwdDrLWGjS2+oqke+W5Rikak9PnCsM/54rya8+Oeq614/XVba0v8ATtLtEKI9jH9qhG/5nZ/l/i2r/wB8187/ABDh8L+ANQn0/Sr+7a8v5lSe1gD7YkxnHP3/AOH7y/xV2Pgv9pifwN4S1SytGtHilm2w+dBiVNw27ee/+9/49XLUdo8zZNVuOxH+1L448JazJpd7pFtDea7cO0t1qEoeFZQF+7sPy5b+9t+XbXd/DC+0Dx74Gt4J/hXDqMnkr5mpaZaje3y/f2/Ln+L+Kvm6wTRPEvjmTUfEEdzewEsv2WAj5FP8K/7vy/7NfW/7LPh2w1tNZt7W813Q7bKtCttqGNi9OeMe/T1rCjy1U7HPT/eNuS0PNY/2UfEdloVn4jhvLS90KI+fJbKmy4RPTn7/APu16V8Q9E0Pwl4V8JH4e3lhp3iK+XzZLmGUJGY1HzM6fd+/8v3fbtXXeLfjA3wutNY0JNI1XXEMn7u61KPzEd2HR224Pr/wGvjXxb4z8STeJBql5bQs98+5BbQAIoB6bUX+7XS6kaW5o6cKcW0fXPww8T6v4Y8MajPa6x4d1F7mbdLB5v2SbzWPzBV243Zb/wCJqT4teMD8L4PDhskNlqmqyb7qET+ZDKiIvy+/zN/47XyvqnxJ1XX7a20vwvo9jp0tqWlu/JKQ7mX5vmaRuG+X7tcxeeK/EvjLW4tS1HVZZXtYw0aS/OUTqyrRKtTtdsOdRVj7J+DHxNkvtT1yFr23stWvphKkk0aR4O3bkJ0NaXx88W+JU8PQ+B0ltNV1jWpd0F7HIsJSJGU/MOitu+X8Gr5P8T/EzVNfSTWf7Vsl+zptAMK7ol/2Pl59Pmrv/hx8SLe08Javr+saVaaveQwqtlqUSKZoXCsy/Kf91vmX+7t/ho9pGcNC3UjFIo6l8S9T/wCE21Hwfqsn9nS20K2/+hx+WnIXd8vq2/8A4FR+0X8HrbQvBGneINK1eO9tw6Qx2N4GMy/3grd/9r/vquC+Bup3/wATPjJHquub3N1PvmcR/dA27f8Ax3/0Fa+5PjH8ELzx4+k3tpfJImmyGWKyEIG4MVzg7sH7ooVHlaZEJOfvI/P/AMOfCu9+IWlag2lGxs5bJN80V/cPDsT5v4djZ+6f7tY2vPd6LpkHh4z6fdRh4nkmgKz/AHF+Xa/X/wCJ/wC+q+7/AImfA2Txlp11FZeFT/aUqJnUZJvLCKvbZu5+nNeX/FL9nHQzF4S8P+HdHsZdRlge91DUsbHCp90bvqW+X/ZX/erZ0Ys2UbnhHh/W4Nb0GXT9O8DaLrmqeXstZ8JDLEf4n52/N/wJa4WeG5+0y6TrmnlL9X2yW7D5M5+X5vu1e03xHpfgnxpPHZxS6hBBcFcp92RN/wDD6Bq7C91J/HPi2fULTRpEFy6RWkUpw8oX5V3Z+7/wKueVHl2M/hMh/h14ktPDY1RNKjutJ8zbst3Ys3zbflrE1XwBYXvjHS7Dw/pE3hqW+AikGpB0Xfn5n56Db/dr1/w34P8AFmm+M9MsvEGh6tp0duXuLSOymWYDdu+ZV3bcqWVv/HWr6N+Lnhe78a+BbHxM/huw8/RnEt3vYpciNfmddv3frz9KIxdrCV563PB7/wDZ9tPg0+jal4o8OWOrjUAUS8TUZS+8Lu6MvH0/8erjLC+0RfDHiCCfwUPtd3O7WEs1uSluh3fxnp/vfxM3+zXuupeN/BnijwfrniDUNSW6GmRtb6HplxcHzYndPmfZu3ff2/N93ateLfEjWPFsPhHS4r2/tn0q/QNaFChaQDn5lHPy/K3/AOy1TUh7uhpCkrXPEfFFpqHht/McBEj/AHTx71dd3puH8Vc/b+I3vL6KW/t5EiwW3H7ual1aGe3kkinnkcSyCU5Pf+FqdNHd6jPbiK32wAhSMfK6ivKlRi3aSIqJSdiw/icw3sX2DSzcRkfO7P8AKa0ZtU+3p5i2D2UeMZzn5f61Tu7i3+3mJB5EcQVTs+Vv+BVt6loif8I889vcxzy43bHOx6ylQhCxmocrsza+Dng7wx4016207xHqc0NoxOLgydGXuzdq3L/4Q+DtU+LGo+FrLxXdf2Xa52X9ps2uiorNuJXHys23d/keJWCRaJclPMaG4lO3fDJhst9K7Lw41xbR3Fhp5u0+1R/v2t4DI7j03bWP975a9K0IQSjoa2UHdHMS6FoGn69qiW14b/SrW6kSG9mTDTIrfKf+Bf8Aj3+z92pNN8VadekS2wK26HhXH3vaqfjXRPEGmJGl3o93p1tI/wC7e8haPzFH+yap+ENMfBjkjGxDz/dbNcmJpxcHJk1ErXZ32neP/smZxEvkb/8AUzD5PpWX4y1t9YVLmw8L2M+U+eSGZkc/8B6bapeJlS8vLe2jQNHaoMP/ALf8VaHhjyLDZFPL5Ftv3OU56/e215FOCpL2kTC7jqjG0G8naFDPbi2P/PHfnFdBp2qziZ49kbRn5Tn+JaseI9Iia/tJdPG8XKM3ltt7VziW0iTySIW3xllki/utRKTxDutAbcmWfEGh/Zil7GXdHOzcPuhqrzpPfxfbJHMvAXeDWslwL23it/LZ0b+D1NYPiRLnTZDGtvsnJ2pbZ+5/ve9Vh5uEuWTNINWszU8OW8lnslRw/lurYm5Vvauu8b+Po9S0V7SLR7W3nOPOvUj+fH+z8v3mrL8ERmwhjTVIDcRbP3gT7271WneIVsLm98y0il/s8TbxGx6r/vVpUUJVdS9Iu6NK2v7+z8JC0EUSQSpxdsmGJ3fM3v8AxV57f3g0tBHJcNszuNwIyv8ALotdv4huYp2txbo3lgKoVz/FWR4vsJNM0iJ7iNYBKNyOrD6UOcKbbG9VdGPpt7pD2kiSvcbxHuQ23z/N/eq3pRsPkguZZIEb5RvT73+9Vfwqlvp9sXkiLyyDlF27mG6ti/S21O3F3BEIgPkCk5zVSrKatFaGKkm7Mj1W2l0t7aW01CGVE+ZNgYsK0LnW/EcsRe7sor2QDcktunzqv+1iuTm+0Q3hcv8AIPmArvPDGsxOMvjZ6ua4pU3ONwkr7DNP1e71CCKO7t422DcZHTDr7GtiDV919FFFFIseP3knVXrLv/7Q1XV7mPT7d3IQfOhAU7hVOx13U9Df7JqMTWTk8xsVP8q82tStZR3JbcF3NTxeIbrWrR7e5bT0XCmRBllPrurOvII9Y1rzLnUJri2hwoMgxnHfaK5DxPqOsa3rcTwRiKwhz5as/wB7c3VqsaVLLcW0ruTCU+UNvr2qFPkpLmZbTtc67VJNPtoJY7e+lgeWFlLqPmH+zXmgv5LfUkR5N6ZVYwv3vxqTU74vdsg3y4Hp0/2qz2s9RTUbe4jiEUZBVC38R/vLXRH2bXKtWQ6jbsdH4h1WLTYRJFcSTpCm/aCdvT5vlrV0X4i20ts9tHHatOE4kdGrm5tAvSiG+j2GT5h9Ks/8IrHa2byHZztYD+6amnGHK4m9KDcbs3r3xpcXanFomIx/BwpWvQpbnQ7nwHFHbaE7aoxRHvIN2wbvvM38PvtryvR1+03kFoZSqOThD93dtrvh4hv/AA2E0TS9TW6tifNLQQsmf9lmPXb/ALNbU5qgrW1M78r2O5+HnjfxR4Y0efS9CS4upbn5ZFhhEh2+uKxvE/gy4N7c3F5qEkuq3I/eRzjEu7+6y7ePvVHbw6n4G2axf3Labf3L/IpPl43bvur/AOzVm+JG157i3uHCeXfzbftv2pHd2bvt3cBauq/ae+kQ5q9kaUvg74g2vhg+brn9n6GgDbLacnfluhTp81SWsPjTSba5g0/wrd6k86bZtSurNxxt+8rbdv8A31WjbaENBa2ivdburpFg850ngUKH9A27/e+b/Zo8f/FvxNZ6bH4c1nWbbT9OmhVks7OcSSlMfKruOg204pyV2yYp3uch/wAJRd69Mmmagbp4owuy3txhOP7zD/0Kr09vZLNH9jt71YiB580yEIh9N23j/dqj4T8Sy+G3Pl/uLaT/AJaoct/s/Wvab3xZd+OHiitPA93qmhwwK6LPaERZ672boarl5le5clrdM53SPAtnq2m+fbz29roVtHvulmulR7mVudir/d/3fvV2HxG8b/D5vB+j6FBpKxXEs0bSTLgeTtZdzLjk+n+cVwl5Fq6XzxWgkn+1PuKRQAtGNrfdwvAx/wAB+Wul+HltpcMVxcan4Yt/EMpcxJG8e91x/ErdvvferSElH3bGiRp/FGbwha+HtMfwzc6PPHap5ps7zUdjb8Nyq9c/dWvJ71/EPxKlGom0sbPTrVFzdgkb22/n/s1f+JnxV0HTmn0jRvBdho2ou5865u4Vufs38Py/LtQ/K1edS6hqN1YW6R3tqmnSHykhSTLN8vzHb90L/DTqU0o8zKlqrIsalnSYZLewvLq4STdvkmGzc3+z833a4my0TUEa6nNmsVq7/wCujLHn0ZivJ71tXGna3q0y2dlKboZ3CPOF+797/wDara+x3kOiganKyx252pCD8u+vGqTaejOdvl91GHFZ2UOnykx+aCODn5gf61ixaYbh0EFwWl38oSfmFak1ukrmPzGiLH5EA+9VA358PBInITzf4urH/O6tqKbd2aJSTuzd17Q9L0PSYneVr25I3eXAMbN3+1/ern7HTNRjmEkcey2I2l5OG/8Asq2N93fTQSxh2T5V2DH3d33q7IzfbLZI8FpEHCFOhpyqtXRnOTauzyWSW3jBOD5g/h3fKato9pPbAiPbI46k9aYtvb3CbJBtPZ+tRX4t7ARBCWJPA9q4WmlodMYS6mjp2gi+tpHQu3PCqmdzVo6FZw2srxOChHzbm/8AQqTwz4wl06IWkf3CWcNs/vf7VW7ue3dNwA8yTr2WvLc25WZnKN3Zs5TxTexpOY0Az2/26xbCGR5RmM/P8uV+7trduPLLOSm71wOq1vpo0Al2W7hwB1T+Ku2FXljY1jZqxm2dtGzhwChWrH9pQ2sRGA0/bmtY20Fnbl5AMfd6/daqfkW0cEhks/KcFmbdwxzXbDFJRsb3stDMiuBeSGOdAweqaW0do+8PvUH7h+7/ALrVYurbCb0O2I9GYfNVCGwkfmMu8f3sty1JVlO5aldWNeCYajC5k/1mMMU4X/vmn6Zrl3oF3sMcr2+f4nJ21V09Esbj96d8ZG11UfNWoDA0+P8Alme/8S1g01K6MaiVrM3tf1sa15DiDyOFXimW3g+3vIC8sW70bHSux8S+H/D8ngtLzS72FLsW4YIPvE7fmP8A9lWD4S8XxXqjT7qWNZhtty/TkfermVBTldmUYpxdjmPEfgX+yrSO5i8uWIFSMfeBPaquj/EePRJo4LiziZPulV4/EV3+raJdwWfmyoZ7OR2TzF7NXleveFzHqO+J98b5yxHzCuqnQunF7G1KK5GpM1vGXi2LXFtriC3kijHzId+//wAeq14buNG1O0MEv+vcevzL/n/vms3SLDTnj8i8d7WAjad4+VqsJ8MPtkn2nRNUkwrbtiphv/Qq66VKEI8r3OiErRsWtSjHhDVLctFJFFKVxLs+Suq0uGVzFexyj7O/zIy//FVo2mg6hrnhdtO1NxdPAhZHZPmCKOn+f/Za5yLWEsZhppBQr82c/LXmYmnGWtjGpPmvyrU0fGGj2niGw81Itt5H3RMbq8Pu/EP9kTSxXEElhcL088Yz9G6V7PbarJBeA+bsZDuQrxXb2nw98DfFXTfsmp7bPVWTHmsfvtWGDUkrTd0XCbivfPHrTxLrN5Yq9n5SiYbDcRIvy++2rusapepZuElK3IG0vs3/APjtc34r+CvjH4Z+IZbC2uI7+wUb4Fc43j+6rVJbePJ9CxB4h0e6sJMbTMUyoPozV7/sIyS5DSSjKzibPhxxq2oQCcfv8cgjDbf9quv1DwfLeack9w8jW4/gWQjOP72OcV59H4rsLbWzcQTxLFKBiVuP/Ha09W+JdzLZpbC7WW2Q8sMBv/r11SwvOiVDU37LwxocyO88UP2kLtEkkGevTa1eeeL/AA5/wjzyJAC0Z+b5B94bvmPvW7onxpl8PzLEkVtcWWQricA/8B5/irqL/wCLej+IdPeL/hFhf3B+UNATuz/tLtXFdNKg6atctKzseLwzz3apPb3j+URu2tytS/8ACWSQKI7vt12DP/AqktF1e6upbeLQpVgBaVyiZf8A4Ev92odRtoGKxPEYpJDtwUKNn8a6JtKOqKehv+HvGNtfQyQHVFlfZu2OfmYZ/h9dta/hjXLjT9ejubZwjgcPjODXE2HhhEld2ddh6pnG2ta8srbTLEvpepzNcn/liw+5/wACNZxpRk7omNkzf+K/j67uJI/tl5DdT4GEhwNg/i6VxFvHZyWaXktwGGdwz/C1ZugeJdV8Pa3cXhtF1R/+m+0t/wAB9Pu1f8SePn8dyi0uLNbDHV0T5q6UleyLb6Ir+JPGd7q9hFpdsFeBDt3Kn96mWWi3EGnYkgMUEo3fONm41f0awttHbMV5DLj5mVxnf+dXvFviW0/sk8bpYkLJs+btWzJvrZHMR3EekhzLEJTzjnA3f3q5e+/0q5LyBmLncPap0TUXgjuZ4jgfOm/o3vVuGWO9uQ88SMcc7BjdSG3c1NK0X7ZZpmPecbgf9mrem2Ng++M2kW8fNt/u0221uW0heeIB44gMKT/drnLbUJLm5e5ij2kfN8pqtbWMzq7xNHsLHMFoEuyeHD/c/wCA1xdzfPc3MkRd2I6/NVmeaV4TM/yFukuKp3mmT6K0c7/6RFje5T52FRcu6Sudh4RixYhydsgPJ6fdau8GuT6dYB40Hnn5oyX+WuL0R4Lm2TcRjHG3vVvUbmOG2IikEUQ/ib1/irjqRumQe4fC3xNod9r5k1oRtbeXsG5Put/C3t/FWD8WJPC9pPeHSbkuJE24A6N/3yteLwaxcWSAwEtj598Zb+ldN4Vhl1O8E+p6NNLbfK7tG4DN/jXhUIulUvNipPlfvGS1zEiB0JL9iO9dD8PNDuL/AFGTU4ozcREFDCg6n5uauy22lXfiTZcQS2WltHtEsoI2P/tf/Ff+g10XwS+zXus3Ol6dcDyoi10A5++N36/Ntrvr1JODdM7Jy5o3OH8YaNqel3ku+AwBhuDHj/x2uKj1W7FybZDuLfwjjdX1L8cNBg1KKzuTc2yX67oXtkkXhTuP97/Py18s6lp1zpGsPvTofusaywtSdaDUlZnHUV4XRs6P4m/sRLiR7bz52G2Hn7n+19f9qsy51efVbqMvne54U/w0620yTUnRwhwR98V1XhXwuiXTuSsqRBd+6upwhSjfqc1NqCv1KVjptzaRvOYD5YG7/aavY/BGoHww0E6QL5v/AC2RxlXH9PlrkdS3zcIhZx021YtNU1SwaCP7BcTwu+58f7PeueUHUjdFcrk79DqtYnS+1GcxSFIz8wVOOKZp1hGbkeaC0eOdv3qzH1vS/tXmTvJE/cN/nmr17r0CaakmmQSyyfxzqflRdv8ADXkSw8nK7VilTTdmcbqV6mlx6iII282NywiB/wC+a8m1a8TVLzMtmYLkjJBTCtXeal4lK6pKII97k7Sn9agazbX9knkeU4O0qUxXdBfVle43anomccsUYtw5GyTG12UVL5YitkuMbo/73X8a6DxZ4H/s2wguI72PLZYxdWX/AHq5SK8uIGSAxebAflJx8orrpTdX3tzJRcveNFNSS/g2QYZE+biqNzcPNsEijan8Lfw1as/+JfcJcRYQ8/Lj71EixXL75B/wHpUOUVK9tDCpKMXYhsNKkubhMpz6it/UYU0GGM+QHJHz89aqWd7HYFAH3Z+bbU2s3qXlsju4JB9fmpKfvXWxVO17knh6/S2truTB+0yfc2/eVazPs8l1rRfYygjk4/iqPTb827nyyN/8q6XSbwSwOJDulI+8a9GM7o64mbPImjQ5iQLcOfT5f/11l6xDPNL5E4ZJCP4vvVuapAl9DFsYebG/8J+9WTeQy3j7Bu3oPvVrzJqxpzJbFd7DzIkLE59VrSt7T/Rozxk/3qx572/01IIpU/dHKCQj5tv3vmra0a2862MhninDA8RZ4b1pqVlcz9ok7hDqVppVl58aeeS+2ROi/wDfPeqes+L/ALbbpbxjygfmGKbd6EEQ4lLE/KVrMmsyhJxwE9K0g0zZT5ldFjwrDc3U/wDqxOQeNv3q73xJ4XNrCDOPInMYceSRw1cT4Dv7vT7uS406MPJEGfMvK/Rq7zxV42m8U2FsZLGKzuYnbe8JzvDf5/8AHqwqSl7RW2JcveL/AIa1jRobO5ttf0qLV7K6jChJAu5dvdW/z92vPbZbfw7d30WliWCwmkZ0hL52DPyqzd/4at3d4beGN3I2RlmO3+LNdY1h4St9Cg1HzC17LtXZE7bv+BL0C/7Vb6JXsXbW5wGq6xPLLHJI5VANoiIwN2f8r/wGo7TW5EkAxu3FckjtT/Fvky6lm3I8gn5Oay4XQORnfgcqamTSdzlqPU6nUp7LUkjMkTrKo+Qo+MNXNXkEsyOj5bHyovtUiTvFIDE+05/jplzeXDyjGxfwoVS7sZ+0aGPYXPhqGCTyJUkPz4x1H+zXWaXpt34wha/juJZbcwL5kT8NkfeVl7j5a5251i9u4UE8/mgYTkZ4rovCupXGkWpWKLdHJ1f+GprStG6Kb0MS8tvs0ojDvEjZztpkqbDtGGBqW/mkuZzJvC5PG6o3kAKHHziuNLnV2Yyd9g+w+ShO/j+7XW+BfCVx4n8qzs5NtwzqyR78M38X+7XM22sR2pJa3Ev8O1629H1Z7ZkltCLe4B3Dismrbk30sz6Gb4S6omii41Cyit44xtP7xS1eUeIZYvB2uSvpEbabcKBFNCj7FkbPzdNv/wC1VfSPH1/aTGSUvLEf+WLn5c/3qy9V1I6tf3ep3IM+TlEU/MBXHTnyVGpK6BRtuNubrKNdwARSxnzQV42n/ZxUNpqU+q6HJcToGl+Zic/eVW/y1Qzafc67p9xHbWnlRRDfJh+g9WrLk1WC2s3tpCr5+Tbn5TXXzqkuZIcUlsMstW1DUluI7ZREkfymWT7uK5+FNR1ia4t5GCmHc4O7qtaH9pDLpEkik/Lt2YVqp+VLcyF0JSX/AGR81a0cVzscZ2buQ6TFeWGtx3suZfJK7FUdR/FXttnp48Q6f9rI3RXJ/dv/ABROv3VZq830S/jmtnt9QfyJh0dkwx/u1Zv9a1TQYPNsj5tuTudH+6y/7Kiu9VObQ2jNSdjT1G1ia6ljvMIR8uK4vWtItIbwvATv/wBjdt/75ruda8N2XxBsdL1jTnktbyHC3cSElGT+/wD+hVW8T6NZ6ckQsr9b23I5fZjP/oVS703dGjVtjkNAmu9Ny9yW8g9JCflK13llHHrs4ureKOWSIfOvocf/ABNcVqVsXtzHDO2yYbU2j7h2/wANdppGsW3hXR7RJDg3O2ISselbxlzrUEjkte0kR6m+olHc55bOfwrtvD1s/wDY8twCFBjKr+NVvFWhIljHqdm5lt+siqPut/n5q5zTdfuC/wDZ23bHKNvzGs0ncqL1udz8L/CNhrGv28WrhpbOMmWbJwjqPmVf93tWT8YdDt/BHxLv4tGjew07CSxwxnCxu67mCr2+8v3a3Lq5/wCEO0q0uJQ3n3U32fyt2FHdty/981x/xC8RT6z4qnu3j32wARCxyx2jHzUpb3NXtoVNB8YnTdSifUF+2WbnbcK0ecofvHbU/jzSdW8Japcy2ckVxpRT7RbyMeqH5l+tZNhptzdyxII9okfbuNdvYeF7u5tjpfiCcwRn5bc87UH+61JWtdmEW07si1rU9AsvBltFHYLLqGoW8UpvZH6P8u4J6DcrLTPh1r8ltMlo88cERT940p+UVgappP8AY2n/ANlzfO+nyP5cinKOjfdK/wDxNc4thLfufsxKkNyynDL/AMCrVR0sjRvsey23jPR9N8f3+n7/ADdDvLXyo5WGMP8AxN/31WRr3gDxBosj6jp8Catp7OWSaEqGC9d22uKsNPkvYbgmPzxF8rt/8U1ekeC/GN5oCiJJHW2QbRHLz/n/AHq56tNS23JspPUz/D3iKySzlOqBIrkHahXhN392rw1uS8ZLkutnYRFdjrxvOemf87q5/wCLehHVtNOt6enkaY7/ADwoPlDsv8P+9tZq4rStT8zRbaASv+7znvtb1rzng4v3pHNVoJa3PRPEkL6h4hiu7yU4H70qe+ay5vFKQaqRPEHtsbiw7Vz82vXepTRI9xtMQCDI/h/hqf8AsmWaKWWciWNQuWA+Vs/zocbWikYJK1kamsaxp+t26fZ0MEsTZjJH/s1Zf2TT9ScS3pVpSduFFVxc2EG+OR3WQD5Nn/s1ZMkqW1/FOD5seee1VFSm7S0NacujPQYfG39hWElsA89tKNjs5ywX13V2Pwe+FE2pCQ3uU0hTLcJB94Mrncq15HqTraw71QPxuT+7Vrw14l1i2vLiys9RuYre4QMY4ZCi4X6U4UXC6TCUL7Hb/FfSrR9TuILCMrDbHYNv3Qf4v1rgLO4SYfZ7mUrHH8pIGa0vLvJr54I/OljPzyeaWbn/AGakv/D5uNE/tTT5YpZIZPKurLpKg9feuepe6sc8k2kjHmhjSREt55Jbcn/WGt2xsrmz/tO0tJElnuIElQE9x/n/AMdqq81vZ6aHn2omerD1rNc3cNzBq+mT+WYTsAc/eX+JWrrw1pP3jSnruaT6j/YenvHdxFp2+Ys/96ui0/U7TV9Pto7l1s3VAvm7Mt9GrD1S6u/FTLb2VmZ7uTrs5YH+97Vzuqwaposvl3MD25Hy4IIatqyU/cibSktkddLcRRCWCWf5MbfMi7/3a5O9sdQELmdCiN82PT/ZarGjTPfSSR34ktZYvmCN91tv3a6B0fWNNe2eQohDfd7V5yTozcTNS5XY8+W8S3nMWXYuNw2/drQsbnYjo+WOejVXudJSFnKPI+PlLt96m/ZktEGJCxxu+lenGipLUvkurs17nDgbQPN2fdRqW0s3uZEQHb6q1UrJZgqGIiU+5xUOs6refbn3wRwZCqTDwrVyVMGm7IxlRudHf6clnbAzuMSDaQ5/hrPupntvB92kARrc/cmY5Zf92uae6uZ2+d2dO5c1m6vNLbW32OIlom+b7+M1rQwvI7sunSUHdnW/B+5g09L83spd54WijGO+d26u8u3ijsDsvNqOfnt8Ltf/AIFXn3h+4s7bSP3nzSZ3fL96t22uQiGQAuCeQaWKWtyasrvUqalfIB+7Qon95qq6Xpd3c2812fmto/my33dx+7Vq/WO5nkydsX8CGtPR54vsc8UgbyBGfl/vNXLe8bBzpqxU8OeJJ9DWSRDGpPfGdy1Kl/cadrH2i2BiilT7wGNxb+7VK40e3tkEokDQqeFJywWia+1PUkt4LCSJIA5+dx99v9lqSSY0k2VLjUJku5Ekt5GlL8EeldPDeRT2dt5dpKt2OrFvkNYl7DPo92Reur3g6iIqdrV0FhqL6VHbl7ZX87biX29azrK691GdRdi/NDJNHE1wQoyN49fm/hq74rsRHqQS2zsCBcYrH8VXZjvAY5StvG6tjH3quaDfv4hvpLMSBpzAXjMp+Y4XmuWMJTV0c8IuTuzo/Amqy6HNcRSuq215CYdkpwu5v9qrnhXxInhjVdS0PWInl0q/j2yZ+9Cw+6y/5/hrzTUvEh1TTjp9xH5UkedgxUS6hcXK26OTLIqqmXOc0nh7LUcoHobeJ4/CMEmnRSQavZF9sLyR4bb67uo+7VhHsNd0qI2AlsNVBZ9h+449VavPJrVY7ZJ7mR2DSeUA33VZvu1s6M5n8LXOiXN41rqmnzG60q8/hbn5o2/4DSVKntbUIqNtT2Dwp4d13xDp0dpc3FrAWTf5t0/3m/uriuC8RaZrvgvXo7fWdPawtrh8PeIS8K/7W4L92tXw58Qbe40CCO4E1nqdsNjwnhWb733v/ZauX3xd12/0efTriUNZyIYinljcyN/tbd1Y1KUb2kF0nZmTqlmLGcQR38OpR7FYXEByjf8AAqh8k26+bjfyFPtSanOIdKtJbYLkfK+3+GorKb7QEL5968eu1QfkFRN+huafqdxodzLcQDa8qbDsHzbf4q6X4S39tZR+LL+cBzJJB5kUg6p8/wAvv/FXF2csrX6JEjzx7OGz90/7X/jtLCtxDcylMoj/AN0/erWDdSF4ijyxVjoNf8MaVZ+Kjq+gTtFaXMO5rV/uxsT8wWq32ywvtQgSfY0RTZJgffUVd8MzGGdJL/y54gfub/vcfdauX8Q+FLvTUvbjT5/tkPnfu2XhlRm+9RTi7+8awlC9+pc8V2FpY2xSD5kkO1Ihznd/Ja81utFk028ttR8h99pMlwF/2kO5TXa3NwbF4glxHeDDb5FHyuv41HFM8soIc7O49VruhiFS2LckXG8Z6fqniayFlAcXe1yWO5d/3mrfvPB88+vpqd/O8UuNsMSD5Cua5G+8O2928d7bxiC7iLMnluRuNVvCHjnU9P8AGEFxr8k8+jQIyzImTs/ulV7n/wBl3VjVqe11iReLvdnqfhvwTeTeKo7P7bMs8kB2SsAWT3Vf96tv4e+LPEME+qOJS+qaLdSWpf7m/b97d/wGr3w88ZeH9S8f6f4gguTBpwR4jNIjDcu35Q2f9rmoPDviTQp/i14rjivI10/VLh3GzhYj/EWz0/iNVDDzUVJLVGyg49Thfir4JHizxhb+K7IfYLu/H763h+60q7d3y+rD/wBCrx/4mazGvjTTLCWNrM20Kwusgwzf5LV9aato8c+jQXFuN0UM+6GdOV6fLtNeU+PPh3p3xOsQlzLJBqJBW3uvuvHMv3fwrrw+OdCqva7HZCenkcT4F03TLq8gldz5cL7UTPy/N/epnxItILO+ltLm3DyqGaD/AIF3+n3a8z8NT6p4W8TzaNqEcqXtjOsUo+Yfxfe217X8RtFPif7HNb+W1/Cn2csOPMG35W/Ovs1yVYqcXdM1Wux4z4et9k1xZ21k+ryRA/6Mgzj3rHm8+3dzKGWRS25D95P96uo+Glh4rsNY1iKLT5tOv7pFijeaEqGXP8LFef8AeX/Zrq7/AOBen6ZotzceJNZmtLuYlRcwsAgf+7t7r833WrkqVlTlZmbVzz/RvFd3pum6nYW5Vre9j8qSGUZRv9r/AHqprdXd7AkVxduvl/wZ+WsxLaWwaWOSWNjBIU81fuyj+Fl/3hV+zsDf3OBKEjPyjv8ANW65ai0I0tYseHb3GvWbneyRSbi2Pl+lesaPpX9p6rI9pAqyOjukanYFX8a5bwr4asLLSdU/tSTbqEcyLa7CQpX+v/7Negabqt54M8P395LZD7NNasiSP99Hx+tdEYqOxajrocx8SbW8sr/T7bU49iSQDyfnzj+8GrkPs09hJLZyfuAT864w1NS8uNWs4zqd3NdXilGDyPlvlrUuLs6rC8l3G6Sl9pfPzYrzcVdqyZL13OhWewttMsILV5WMUIWQSPlWb+8v/oP/AAFf9qooc2Gq2euwQBzazbpIiPlZTx/WubsF/fABywQ7fmPzV6FbWDy/DrUJ2vYrfzpAsMZGWkIXP/fPzLXhOfImmcjlrZnca9Zx3lnp3iSzlMGn3iK0dtnPluTt3L/vfLWfrEHk6Fc3Fy8aYukt13H5i7/dqP4Rag+peG7zw/e3CrAI99rLnLW0nX5fQN8v/fVc9rfh2PTPiRodteX7XVrfzeUizH7kpTav4ZdDXD7GFZ6hBKTsiXxCU0HUdAMUq+XqcMipGoztcfK27/vpTXSeG/FP9geH3sLK0ia3Q/vBKm/YejOnoWrP8YeFIvsOjslzELrT5TlcfKqtuDD/AIF/8TVq2SNUllD/APHx9/b91ua8qrWjTsobmc42acTU03xPaWP9q3E7ywGZ/Ot/JTKxvtVaj1pvEdzpVxqMHmy6RDhroqQNqdW3ev8AtViaiDZmM4822m+SRB2/3vama7BOuiXFtBcTILuPynDOdjj+6y9DWuFqxqzV9DSFTndnozf/AGffGN/qGueILTShDPeajqQ2JOcIIURtpb/Z+WvWJbaW4s38Max5M/lQTxb4zlt77j97dz87bq8h+D+jad4Z8UapFZvJF5ek27I/mHe772y+7/eZa7Ky1IaT4l8h3leS3IaRCh2pzuxu7tX0lFRdXmWx3Qdmct4isNSvvCukX9vBt+3pJZTQk4SOePcPu9twXNdxofgXVtG8N2kqRfZ9VhgVZ4mOXfP+z6UyHX7OTwpqOl3NsUe3v7q7skb72H5T6nLMtamufE+4tbPSJJbA6bfyQpE/JLzN03Bf+A1yzotVro2UE2fOmvaQ+seKriJnCCW6RZB7Z+ZaTWPFdprHjfU7CzG23tQkMLoBtzj5mSrHxM05/CmpoHlP2tx5s3P3X3dD71xfgbTX1zxbpUcYCPNqKPtIxuw25lb/AL5r6mS5aPysTJpH0H4n0SL4da1p9xbyS6lojwbNRg6rC7KwWRcfN8p5Za5j4u31nbWOi6faCNr+1AuJ7iF1eJ0dPlCt3Hzf+O17Zpem6Vdabc293Es8lzA8t3dv3QBm2fRa+TNbvY9bn1BILf7LaX0yRWsrt88cTHao/wDsq+do+/NpmSelzr/hpZ2lt4L8S6hd4ZLtHhQltynHLf8Astem2Ol22gfD3Q7gA3k91pYee2By0iuu/b/u7PvVy2oaJFceEbPQrC0GqaXoVp9ovrmPjdKSxYe+3d/D83zLWpYeMDeabpepwW0NxHHpwSCJSUaDbwob8v8Ax6un2HNLmbHFSbucH8OJbvWNSu7vS7aKytIZSzpEju6xtu27VHX7v8RVat+PLPUPF97ZwanBZ6pbWr/uUI8ttrfK3SrHwkubnwpNfh40QzQNFJvTqg3MtdV4q1Wz8ZXegXNnb/ZAIHikV02btv8APn/0Kt41ZKo49EXe0rHlzpaeG9WuLOwgNnO9v5Uiod67M7sbv+A0eENNv9K1U3/2cS20kbLM0JYozfwbqt/G/wAF3eleGtP8T+FLkwX1jbiLVIFfLvtb5pea8s8I/EvV9RjiKaq9r5vVm3bdv91lHX/7Ku+Lp4qDSFLlbsjt7rUCkdxbXFo07T/cdU+aJs5+9Wt4J0BLm4l/tYG1tntJceajfM+Plp+lSXN7Z+c+t6f9slDPDGP9b8vfafm/75rpvA3hl9YTxBe6jflbi1RfLRvmYuwb8h2/4FXlVKborlucsos9D0abT/Fej2mj3e230uRNlvdD70M/8O713fdasK1sxpT63oerxousafcCUOB8rxMn8LduOal+F1s2uTaFpRjLSxaiXusH78Yk3qf+AirfihJvGGr+PPEkEn2fTtLlbdNjPmInyon/AAJVq4SSg1a7N46xOImW3vIb2URStek/6Lbqf4c/xN9P7tYXjLWNQm0+zt0lWC0jCoYR9fmb3atCcyaZffazLttLm1EyFOW2bd1efeLdakvPs728csFlCWZBL94/7VVhKXv3aBPW1iPxHDbpZW0X20S3FzdpbmB+W2Fev5rt/wCBVrDx1/whOzSry3juk0vd9lEwzhX9fX5v+BVhaPMkOkReINVAldGaW1tyMeZKG+Ut6Krf99VmeGPDGo+Pry81u7jlXRBcLbz3MSb33n+Dn/dr2JclOLlI15lFXZa8LeFrn4y+JnudUcppkUm6TI+aU9VCrX0PrF/Z+HreLSdMjFrZWcH2ePb/AHf4q4Xw9oJ0GOUac5iET7YXzlmX+Lf61curm4mmD3Fvux825T8tfH4rHutUcI7HnVJuTvbQ2NB3zamXjiuFKwr5bSxsFP8Aew3/AAGuovJobm2SNzG0ZhMUiMBy3euMl+I1xYG3Mt7KgVPKjQO2zH/oP/Aqjl1q5ulBiiM/mncXz8wrklJR2J5rGXLo95YER2lw7+XnY8nLf8CrQ0jUZbEo8d3suwNpK8/8B20MvmRwH7WyPv5KR/MKpJZ22o6zZxfvGtpp0imZB8wRmwzf8B+9WElOcrxM+Z810P8A+EYGv3W+XW5bNMszw+X1bd/e7L/wGtbWPD2jzeFW0iKW3lslkdpnzhnfbtbcDyKffeE7Lwrf3Nlb6vLez2hZZPNfOO+G/Cs7QrDTtahe5uwEtYn3xoR/rXy36VtRfKnfctrqyhb+GtRi1LT/AOz4obLSbMLvQbjuQL91c/5+atRLuXxDMttZIsUsb7HjkDDfuP8AD/Ca0xrtxPdyxEBY0+bAP+cVIl5b36GN7YRSyJ8ky8MD/erd1Zzd5GimZcNjPDYSJMj2ckU7IIbj5Gb5vvL/ALP/ANjSwz2dg5e5dJbgxlBz8yZrl9Q82e7ubDUY1nis5l8m8Y58xcfLu/2qLQ2dmqeXEGz/AH+a5K6je4p1Fe5qR3VnbqIIox55G7zD3/2qpatqty9rd6Q8kq20n31z8u773y1YEIuGSSOIKYzuCepqxoNjaa3Y6rc3sj252HZkqGVx/wDZfw1VGdm5XMnUVrmPoFtqum28aQZYAgB97DCN96ug17TI9GvNPS9uI4kuz8hU52j+9/8AY1X0xZLTTQguB8wDRt/s1ZvbFNYgt/PAlEZVgZDwp/h+btXTUxUZK7ZpHERcbIx5NKl/tqDUfNjlkSE2/wC7j2b0+bhl7/e+9VuXRNKHhvUN8QgEc6TTOkmzezf3v++V/wC+qk1rUpdH015LJ42naF1jKjfz/n+KszQLw3ug3lpqNvuFyi8SjHP9DurjoV5zlYzlNyVkaJI0rRxJp1pvQTIvlE44PbdReX+yDEdv5tw4bBT+E/3aj8Pa/ZNBcWc8gQ4+6f79Zt/cyzMj207xY7qPvV3VJcquaRl7pxd5fJDfzyXZ8q4L7DE4YMG/u7e1dJ4V8OXHiTVoIy/nx43jPG3FVvEawa3qFleXgDX0MLI8wGPN/ulv92tPR/EFzo6CWzjR5EPzbD81dMK8uSyMVUknpsd19mvLVLnTdOgRQDumnzhQP7pqmra3Zxy3NvD9siwFdeNq1yb6rcQ/a7mNz9ouX27N+F/2VplxJqGlCNLvPmP/AA5+6tcEovm3LcXujRmsJ9b8W3Ek/wAtnF5TiZf9pVL/AIKdy/8AAak1Dwvo17qckiT/AGzAKlQCjf7TU1LlE8P3c87iKdB8hzVfSPFWp6I1zBbwB45YwPMZEdW3fe6rXZClKRKTbscnbeFbTRPFtoYzJPbKN7tN95vmXj/dro9HdLyaNwA4kfhm+7/vVFq+oy2mnQSPEHvGRXk4ztz/AA/8BWsqwuY5opJY5NpjOzy24rRK3xg0k7s6A6jFoup3NpII3li3ZaP7vzfMv/jtUtNRNc1UPLIqJn53m+7j+Fd1cvcJK6iSUn7RK5Yq3O5f4at6d5FtbTzXkjMQOIVON9dFKmt4nTTndWZgSsdB8W6r5BkuLN5mRHQZVvmrqdStLTRtOsZIHkS7lDNOH/g/u1meHNQthdicWn2eMSN8h2yL83daj8QvNrervGJN0SycIDW0oKTQpLWxFfmS5hcxuVlA+Rv9qku7qLVtOs7eS22yBNsxx1Od1a9hp0qWZcvHvj9eWq1beGYb618z7Xte3w03GxSf9mqi1HcadnYS5vP7UsNPAk+zpCFR/K+8cf8AxVa3hLxR/wAI5q13JIm+3kgOxsZZX2/LXMux1DUZILCOOCKKNmLMdrHbz+JrMea4vLZ9gCvF/Er/AH66eS65jZO2qKVsslwxeUhCzu52D+8d1ObfCuwP9eKk2GJNmzdIvzEDstOaEzIn8OPmOa5ql27s55b3JrA+e5jchQOm7vV65McFufk3yEbQBWQkgjk2evzCrjsLnBUnJ/iWuRQ97mZLS3Ylgv2ZMb/kJ3bMVoqn2xDFJGWRPmCr95qrW8e5wD3kGN392tHWlTT78glMA7hsOdtdafMEPe3NSz0XzLGOURlDKNyI33sVSktitxJHLGFIO35qpv4ykitohsDCL7hiNOudWS+23OOWFOUJRVzRPlVjK8UeHv8ARhcpGU2dD1rM0fxBHYX9utxEVgyudp3cr/FiujPiK8urGW08yP7NGNzrj73/AAKvN9VkZ72MxgYU7s+ld9FKUPeLSTVz2vxDrCalHbufmIQMjY/g9K4zW4Yr4ebP+6AG2NVHU1W0q/eWxHmOXA6HNXtPeK/mEj/NGB6fd965pUWm2hKFzLuLt4odkTlQeoXjdWdYaPHL5klzPt/iC/3q2dY0ySzhN2YzFEfuH191rKi3yx79jZ9xXPG8NTlcnF2R0OjCC0Te7hHI2naM/hWnotyLOY3FxGjhgyx7/wD0KuWs0ublJIo8M7D7r1et5Lj7BGk5C+X8ibCNwrlrJVFfqS1zK6Nq/wBWe5mQmIRbBtCoflNZuq6hJa6c/lx8yHd8/wDDTRffaY44jIiyj5QT92snxHP5aJHJJ5pxxt71zwoSbTtoVBdylNqMmrzxpEgQInTFZGr2PkzD5w5+bNdHpOn2aWhvJ5wsg6JjL/8AAayLyH7TMQkZXHzc/exXr0oJO6N0r7HOzQOeUBX+GpUhL7QM1svp5gtkuJHDRyPx9KjhkisBKHUMkvzBv7tdadwsUGjBH96oGAcuSm1AdtXZ7nzABHsUY+8Kr326O3TZIjkjov8ACa0jqKO9iO12G7iQHgn71djaRwMhEgGMbawfDelxPFJcypvI27P9mtp2QogI6H71ZV5JKyKnZbFNbKSzuoJygni39P8A2aumvMS20UccCokkatviOdynncK5+7f7MiSBw4/l/wABq08zadZpco7MD2PCivNvK92cm7ujWREVgN+xP9r+9UJl2F+QxQ9FrGk8T3HCRqN5/wBhTtrR+1zwWieZBvEibzgdat1eXdkN23ZeUpMwwNuakkMtnjyHw79HrDjuXSYykFUI4Bq1Fqu8iN0PHQsf4q6E3JXRummrnSaNdbyfP8qJx+O6kjze3MkYkVgH/KshdI3WhuY5CsrybSgf+ldP5wjsogQvmDbllG1q4Z1FGVupaM+W1jijIwck/eH3aqJ4g8qYWyD97hmRHBC/L/tf8CrbuprSHTUCHfLI9Y+pWlv9ptrmL5sDlf8AapSipe8yHvdj9H+0pLB57xrKX2zPjG3+7tWu+vFTV7bR4ymzyxJLI+fwVa4cRJLBICCufm+XrXSaVqb26iYwJKCm1QfyqqiXJdHXdKNyfUodG8OaY929vKlxIDmMyZ/4FXOKxvLYXEACAfOOOtW/F84REge2dpZ0Db2f5QG+X5VqtYW7rZJGpO1OvGd1ckZNO6RCnrc2JfEcmi2EctsC1wm1iPVa6HxFrH2TQpL+I7cpuz9a4C8jitpvtMpuY+ihSPkWtPxPcXCabZ204ZIJUE2wjt/DXoWVRLmWpqp21Zi3niG40jR4nM8kUVwdgwe9dLoTy3GnaXcyEs5iKgN/e3da5e/02fxDd6VbiUQWkOWKon3/AOLH/Aq6LShJqN/ZWkAOI8ttz93bW6ajFJGbnd3ZtPILNHt45FiuWTciOflf/Zb/AMdos7bSLuzlnuLiWz1GIHEPXc3/AH1WBqtrcXWrC7AVmhBWM5xtrpfDVjp2pX0U+qWwa9iTeU34d0/i206lJVY3W5S94i0GWH7YZC8bRwpuMWMq5/u1jXivemc2yHS5JJN/lwj5VX+8q/8Astdi+laFdaqJdKsJrCTfvkthNlJRt/u9f+A/LWzqml6ImhXtxHOtvqg/1Vq+dj/7zDp/FXIocjtYtPlR51r0Sa28FmJZ3jtgFWeVMMf8/wB2tW/tvPtAHkeKOBNwX/aqS2v7CKURz2Ul1MsisFSTDf7IxW5bQaNrcF7b3s8uk3B3JCX+4Tj5Q1aNaaGcpe8cak0OpPHe3YVpJY1YH02//Y1SS18rXJ79FKRvhAp7VtaJaS+ErO0i1VB9ptv+WUn8f+NIq2+q6jLPJLHAAWcQgfIuTnbtFcmIpt+8tjOttcXUrq7PkS26FvJ6uvYVgalZvruv21yu5Io4/mdz99z/AHvaummmFtbzJ5W/zOnbFZiah5Fg9uUXAf5yf5VvhakoQbLpyah5HQeD7fT/AAkZ9Tvzc3s+NsMEIAix/tdzWZeQPeSQXm92wfvZ+VqnsteiudqCMMAPump1lRN4itnZJPn3Mfk/4DXNXxM5vQUqjasQbLdseY4+boqnrWvd6re6Vov2az0tb1JvmLzfdDZ/hxVdNNjS0nuIrdYEjG5wg65b9akF49jEJNnnpj7inDVyfWnAyVjQg8zR7HEt2LO0lO9xbbUyx/i2/Llt1cnf61barqSeXLcEwnYnnOzsP96ruvXltqVrvn2+WCFEc3ck7VX361Vk0by/Dtz9n2fbImHkbd2119Kxa9r7zGmloRXmjXjoLi2k4Q7j3qeW5eKzLySHeRtC9fmrl7i81/SozcXFt5Fsw2gb88+laeZDBHvGXI30qWE967Od025WNzQNJl1Y+WJGaQgtgfdBx/6D8tLBpklrFcSXJ2Bf40/iq34P1g6bDJPs+Qxt8zD7vvUs0Nn4kgjxO/nydNpI2++RTqRcdi1Jx90raPrERt38yN5EmTZvzh0/ula2dT1JxZW7RJtKNzs/irCsbB9F1a80djFPJx5e3ldzf7VdTc+GorfSrh5Lx1n2cQKnyj/gXrXM6aZbbknY4LVYh4w1eO71S4e3sraNYRbhfmYfhRJrOn2bPb2kuy2BWKC3RMK+f4qvAaRp1lcprFvNcRGB1QWj7G8zHy1554T0T7XIJ7mWa3MT740zvb5f7zV7uHotw20FGErXPQb1IP7Sgtp4N8S9Jem1u9ZNxpQea5CP5qRFmRh/EtO17xJHf3H2lIzEB0T/AGf610OieRqCXEreWn7nhGONxpul7NXNI3Rz1vpX2aI3f2zZ91gsfLBvWseC4uJrx5H1m7nt5H4BkYKn/Af71XTefIPsUb8P88snC4/2fWpJrZJrFEjRfPR1bYo2ZXdlm3D+KvNklUloiVJPZFNGjS5NukszDO3zMk7v9rmtfT5Fkto4rmQ8ExB2H+18tZMKlLtBEjK4+bcw+7XdeE/E4ttNucafFqMk3yTQtgfL/Ey/LQ4223Ig7vUxf7Nk0pi82UD/ADD/AHat6jHP9otb2DULlEdNrpv+RT/SrfiTTbu7seUlt4MfJLIPu1xmi6rdi/nsygePH7tifv134elO/NF6nc42V47ntmheG/igfA1/q/h+2LaAQftbidCxiAbcdp/u/N92vLPCujy6VfyX+n3BgSbMuyM4Vtw+b/drqtO8b6v4a8M6hpdvqd1Z2mpx+UQkxRfT6fxfdpsOjwDTbay0+2KyW8ex5on3b2/vU8XGUbNM5uWT1OeMD394ES0k8oFnl3j5Xx/d/wDQt1ZGoeGLN7F54LY/aS5XeeF+b+Gu60x5Ytml6j5i6iQrws6YWaL5t31b7tM8V+Jbc/Y/D1tafZ7ONBKQnOXXhWZq5FVlayJUX1OL8Ox3n2y30y4uY7WJUOccqP7xWtXUvDc2uu5tLma4t7RWb97gMB/EdtFvM8F1IiAYA2Se/tVXxbPI+kC3tpJYILj5Zthxkg/KK6KEueqr6G8ZJGx4YezhR7DT5Ps93LGzO7AlnC/eDNWjFDcwYnkiMAzsEzlefyrl/COqvZ3kfm6fIQBtN/GGKpns3aun1K+l1K2t7O4vY2gR9+IUxvqMdeUrJkSTbON8Vw6vaeKbgWT291Azh3QPxg/3a259ktrboE2lY/3i4xtbNVf7WOn3pMSGIr8oc/xCr6ahYXkM9zLKBcIf9VF91q8txkkmYOV3Yq2DGyTy0SR8/KH/APimroNf8Om10+2ubYGdz/rMHGxm+7/7NWbAUvGD277sbcq/HFdJod+Lh5GlBljPyvF/D/tVx1KsozTsc6umRppmp3+kXElvBbygIqvDcybHPHzbfl5rz+8v00jV7e1dBl05T+GvWPFWo2154dhNs8lvEBsR0GX9fmrxK8ZLjxLLGJJJTET8zdGPy8rXdS5Zu5s46I7tvFN6lpKJJX8iGPaA7F2NYOg6lPM9wEkj8ybl5pEzW8mlW76JKfKd8H94UPzfrWSlvZWBjS3Ei55IevSjGPI4o3klKOpFPp6Ra1Bb3F5HE7/M8qnPlhv9mupsHFnrFlZqVugZP9bFyprh/ELgzJHLA6Skq2/ON9b3hnWDY3MFxINwjO4rWMqTS1JoxXNdi/EJLjW/iLcyvJts7YrFsz8ykBaXwf4f07+2bj7Zp1nfwSnbH9qGFDY6s1Z3iHVLK41e/wBQgiZHnnDSF+x6bWqeDzYn3pIFY4/3aPeS0HU1ldG9NaXPhnVo3ltnuLSP919ptoyYt/8Asv8ASrWnfEnxHc3s9oJ7dbdxs3OPnCD+Fv8A7KmXXjeL+xbnQ453ZLoI00X+0Duqhf6x/oclw8e+dI9iPj5un96iNWpDYyUWncreKPGAa+kPm77sgZGP9mp/DHjO50KT7b5cMriN0MF5HvR1dGXDL/wKuAtrC71jWIiJI/PkHLf3a3FeWZEhcI2/5S1etC1lKWptFK9zU+HXja9gvRc3BeylefeMD5c5yrba7DxV4q8YeMNSTTvNtbi0aRZXZo0RyR0ZW28f8Bry66kCavFbW8ZYfeO/1/ircTxPb6PJ5GoXEtneMPk38bV3f3T71jWjz6QRtK0ocqZ2PieTUdJ+zRy6XbXEZLpPbXkG+J+F2+w/irAg/sZ4UMelW2kvKWbyrNMLu/iarWj+PfMiEd5m/J+XfcPlWX/dqWaTStRZzaO2Sf3kLDZsb+7Xz9ac6F1Y52uRaFK2vF0fV4jbXt4DjmWMH5P+BVtWEwFyS8jyoc/NVOFItNt1iWLeC+0NKct+dOvncQuYEG8dVFYRxUpbHJ717s6m8mufELP9gFsl55bbI5n2JJ/s15ZqPg+C5v47wJNZXe/cVTjn+IeldHpWpxfu0nIXY6g5q34hc28kdpbXhubOU7x23bfu1LxDi/dRu3zQTsczFeXdrrcEcNu/lj5ZHcferprm8k5uRabv4VrLmg1WOGK4uJAwdwgjjwdi/wB9jRqMNzplyPI1H/RyQxUhdzL/AHfShVXUaujOOibRueFLi0e+uJZYGlEARpl6fK277rf8BauqN7ZX+vCXS4Psdp3thJ5mP+BVzVq8GmaHbXF3PFZi8JYq5xtXditzTviF4b0m2FtaeG5GgA2/a/PAV60qQnU0itRwpLl5mcx4m8T6RpviI/Z9PEs8Q/fJcFnhL/dX5Rtx/wB9VlWHgjxz8Qb2C9tPDwnsrm4LCaJx5SKp+77f3fmrttR8U+F49Kt520e0in1I7tsyIUkT137cn+7XRfDy5ttJvzeWNze6Nbt/rrSzmPlN/wAA6V7uFxLpQVOpGxpbszmPiv8AD2ewWz1PWoLi21MwGJFszvVh/EXwvSuJ8C+GvCet6u9vqtldxWjZQ6mYd6Rv/unqPvbv/slr1b4kabrWrQX/AIj07xOs93G4t4LCSEhpEf721h9z+L+H5dv+1Xl0Hh7xBYW1vaTxGC3tYdiSF1KgfwhfVmrq+sQi+WTKbSVpI9RtU034f3N/p0cujeKrRY4mtdQtbcI9sT/dx32/wsf/AImvpuP4J2/jXwX5kt/HfSy2ZBmRyNgC/cOf4drfrXzX8M/hN4n0K50bVdZi0+fRtQuBvmluFCkDc2GX+HhW+X/2avp/QvHXiHWL7xE3hXTLaXQEuUSSXepdAg52pu+YYHP3s172HUXFSRUOXqfPHxmuvCGleA4dD8N+BLC68RzRr513YkXPk/N1+Rd3zL/Dxjd/s1wPwY8Cyaj4v0e2EUWkzgbfNeRk/hZnb/er2z4v/FHwjqup3GneE9P0/ShbHbPf2coSWdfm+VUAXPO07m3V594k8T6v4u8FaXp2jWlrYXOmBmnvInb5/l/uhWIdq25k2OpKMWrnvcHiK20bwZ4n8PXniSK6QQ7PtlyjFrf/AHCfv8bv/Ha+H/il8QtU8beK4rCTWJtXtLZ/9Env0aGKXsx2Fv8AgO6vWLTTfFNlY6RaXMUbxXZCDTbmMl5l3fMytt+7/eZmr3jxp4S8Jad/wixHh/R/7cluhaSWzoqIFxuY8fKVU7fvfd3VTSl7o4zutEfLXhLUrQs/hzUPD5e9hk3CfTX8yUuw/u/dP6ferjNV0y207xMBqtpqWiXE3+ujmhkgdV/h3LX1jd/s2T6j42uPGP2W38P6Msnm+ToVwpeHaOG5VU+8FP8A31XQ6X8TvA3jbVtQ0DV7m2eaK1+yw39wAYZHO4bvu8N931rH2STsYyvJJp2PnH4x6IdN8O+D7LS9T8Q+KdEmRru4gmfKw4K7Ts6fe3/xfw/ep/hLXLDSdA1mz0vVb7S9Lu929yjFzwvy7e3T/dr6y1DSvDH7PvwvvJ5NZtLiWaHZaX0aedM38TBU6f7vb1r4i1/xbqOtwwaheXtq13PI++Ncbl+b+JR/wGpqz9lC7N1Ll3OPtLZ9XkFvp+2CPzDh5zjNZGpaDcWesxJeXcMsofcnl8rXVX99Je3khnt4bfPyma1BCO397nmqt9BZoLP7NuZ/ulnPeuChN1Z3NIS5ti5pdsFPA/4FVHxLb3EtzFBaSBi/y9QMn8a2bfNhIY5BsGO/3Wqsltpk8N5cXFyPtcSbrdGf5XrXE3SHUbRxvifSr2ymFkXCzjb5nlnKiofsmn2HMsctxcBOMj5R/wABrZh8zUdSE4G+M/M/etnXbexmz5eIIkxjjrXA6lkomXMVfAvw60vxRepbXmujSfPjLeZsGA6/NjmsS88CJ4e1u/I1WK9igmZEmiTCyr/erViurLQTHcvsd1G7GNwFU7dDrNx5biS3D/MFlXYpVq7Ka5V7w1FJ3Y+XVfsxIggGMcsMdazRqkxmEv7zYH+dE+8y1eOkz2dy9vcbVC/xf3hWvo3gO41Oxk1Gzga4tojtJjOcf8B71NTEcnwoJTcdjvdV17wPrvw3v7PSNM09PEqndHO9kkFzEE+fcz7efu7f9rdVz9nL433HwaN3LqNml0lxH8nJDq34K3+1/wB9V5hr2i22n2BuXvGivEkXZGeF2/xNurU+F/wY8VfFzVorPT4ZxaSne0u75yvp/u9/pXbhpuab6HNKbi+Zbmzb6N4h/aY+JmJVnXT7m4aUW3zHbk8D3P8A9lX6E+B/hP4N+BXhKyE2jW95rPl7VaOBZJ2b+6h7dev/ANaoPgP+zXbfBKzguYrx7/USAsyvjy0HTCfLmvaNUTT7bOpX3lItrGzedLjEa9zXe5cySRpQptXnPc8b17xf8UbSGGXT9H0mxguTttbe7u8zj5f9uvnz4z/FS2tvAuq+FU8Lx2Xi+ebyNUubXbMp53MzPubAb/ab5fm/DrNc+IXizxp8SdRv9C8N3+peH7eQwW95b2ru0IPysVxwCwqh8ZfhLp3we8E6lrGkLd61d6paPLJdXiI/lkbc7W25Hyse/wDDRKKSudSlfQPg74r074QfDy+vfGnhrTJNPUK8MxSJptzfeQ7uvP8Adr5d+KPxhufivreoPHaRaXpUmYoYIP4U+bavH+9XOavreqeK4tE0fxDJfR6X5iMYUn3eYv49DirnjPTvDXgTXxb+Hrye8tI7ULPDdR58p8/wtt54/wA/3fOr3asjKV2c7pOg6rK8EFtEZ3kOwRQnLuP7u2vZfg9bafo3iGO28YeEprezkG5J72N4HT8+q143D4rgDGS0vBZ3CEPDIOz/AMNek+MvjhqfjeaJ7yXz44YNkEPCIP73z7cn7q//ABNclGlZ3mc6gr3Z9HfHrwzZeEr3wbrHgqxOqT2oZbj+x4m2y7WVlDMmfm+V/wDaxXlHiLUrb4nX9x4a8O6xqenSX1rI99ZamfkilXb/AAev3vp8rVD4I+J3hrw54LF3dy6hqmqTSbzpj3BEW4fc6buKff3+n+PfE9tr+n2As9RvI9l2sk+MLjZ947f4FxXopKK02OmK5UeO+FYdX0nXrSygMXkRTiG7jSTeyuH+dVHf7rf9819neIfBeqan4Bg1rxH47mt9L8vEWls7uZuvybQy/exivAbnw1omh/GbQ/sdjZ6NpUpDiOO43+Z8zfM/8Ibbt+X/AGq+wrbxT4N8M2movqlxBqCWiAww7BJG3X5PnGM9PyNTOq+RWOaCTvK583a9D8PPC+t6BBYaFeebcJ9ouzPNncoP8C7ufmVvl4rqfiB+0R4bh0e107QdEtdD1lFVm1YWBebai5VV2p1bgfeYV5d4k8e+FviF4q1/UdY06Syt4X22MWmyCNUxww2/VVO7b95mrI0TW4PEV5ZWF/LfJo8J3PJbEF0+993PvWUKknF3RtGV/hOevbu/8UXL61Jp1/eaxNP5s0zxgJt/769FX5ajl8VaHbXXl67pH2q2kITajhHT+8V+bH/fVei+LNc0C8udV0mw1G4062WH/R71LRY2lLD5tyhV77h8q1xXhLxJF4Y8RW3n2Fpq9ncpma2u4hIrDp96sZfvPiNHtexlRabf3urXFz4Q0C+ewX7k0v759uPvMqfN/erpILP4kaJo0+oadFfXl2SqvbpbyedD/tqoXj/gX/Aa29LTVdV13WE0tz4U0a8n+1QWWm3HlpFhcYRvlb5j8zbf++a7H4f+J/iBoMuu3hgGt2VvCUd7mbdLtAz8vzLnb83+fmpU6bpPmiYOm1qjB8F3PxR+JnhuwsrcXH2a1kbz7yedw2M5yquzLnbXF6tq1x4M8YiKwKXYiutkFxqJA3/3g3b724fw/dz8tdJpXxI1C10a9g0OM2eqqhZ4p7oRu8X+x/tMD/wHbXhfxGu7a0u9KEd5qE95IJJbuO8TCxFtuxV/v/xfxNUVU5ySky+VuNme76vpnjz4najf6fb6daaSABNN5MOfNXH8EpXn5Vx8uPvLXBy+IdP8PalBpWp2Qtb8yMhXy2Dlf7zL6fN95a6X4Oad8RNP0geKdIddRsLcF5oZLobURV3MOW4+X+H7tSfFH4o2HjfxDZyweFLa40q0stm6ZEDRys27crD/ANB/9BrSOH963QOTTQ5rUvh14o8H/wBkeJ9Cjm8QadrG+ZrCGxM3lhf4W+9n9Pu16v8As6fCHS/i/f6xb6/e3mg6hveU2kCpb4A65Tbj/er6C/Y5utD1fwzcX1uj21xGPLitpn4hT+Lb+K8/TP8AFXq114Y8K3Xjqe+nS0e8uYUUsXRt5X+L244/Ku5YdxZz+x97mb0Kvwi+Hei+H/AltY28ENwEkkRb1oFWSVd7Yb/PavTLaAW1ukWSQoxk1g+LNWs/Dnha+laeOyjt4G2c7dpx8oFV9U+JHhzQNHs9R1HV7a3trkJ5chfO7P0/Gt9j0I8qVkdLJbRzYD5fBzgmvNvENlP4s+Ik9lHIYdMs7IQ3k6f7eTsz6lWrmviB+0Vp8PhvVLnwfe6feT2kZZ7m8m8pBwThEIy7Ht2zWX+zt4ytx4Il1TXbpmv724eeR5JF+c/3uWyc/wCNNPsKU0nY8z+Kf7LWseLPHct/4I0Gy0vQoYki2XR8hpz8zM6KV7ksvzf7LV1fwG+DdpaS67a+KtCsrcWXyy+Y4cxtjO7d0+7/ABV6T47/AGnPBXgGMrfajHNfbeLW3LSMG9DgYryrXJtY+KWiy61P40tNEsNZRdmnwWp3OiltodhyPvev93dQ589iEle9y7q+v+F/D90h1DW7nT7KAvcaZqNvdiaV41K7AUw3y/d+XHO3/Z+XktP+JXxN+O1lfWenRyp4ecfZbp7OGIu6t8rZH3vunPy1La+Nvh3o3huXSb/w7ZtrOn3WxLx4UDyBX+8zn5vu5rL0n9prwVovjGcReG/7I8MRQfvPsi+T50w5V9g27/m3D/gVTHV3KlZqx9D+G/g54A/4Q+20288J6fdTWkaRTm4sV895MfeZtu75jXyx8Yfg78MtW8beIoYdauPBy6VInkwQQPPFKxTO4dSPm3fL/d+7/s+gfCH9pe/1zxxrUkdos+l6hIz2q/xog54budv97+7XMftQeK/B/gTXdI1TQbh5fGN/M7XZ89nbb/tj7o2/0qZ6FxkorQ+QPEOnJHe3ESXLXUdvIyJO8Bjd0U9dh/vda6iw8YeF9M0A2f8AZTS3o3YlZ9i5/wB6sv4meJ7/AF2R9Tu7lZZpBtjKJjn5vSvPIf7RFs0ctvHK7/fnjP3f930rxJzhK7bsYzte6KOpW8k01zOl3s82QsH6/L2WtvRtYto4ok1GSW4s49yyLBy/3f4c/wC1tqo9m62giKFifm6VTjtHW38vy9wPYN96lTmqisyObmNTQJvDjT6jd3elyPK5KwfPsf6tjdzW94O+JN/8OdatNXtPMaKCRXKKm/en+1llz8y1xekW0iXh81NuTxGT2q/rei6hNFLIgk+yRn7oFb83spaaoUrtlz4r/HXxb8dvGR1XVdlno9oStpaQwqMo395uv8K//Y1Q0S9S2S5dzskIxGjd/eqVhpc9vpv2l4g6ONwEb/Nt/wBqq8pS5L70KkfLkHFTUmqitayGlpZl2Sa5mgvJ43lUgMzmLn5f92nWMj7kSKTdjquagthdWFpLBbyyIsq7HKv82K1YdKjhvIFjJljyjFk+9XnSSXwrQh2expWkd3bmK8nnuFji3bEZPu1DpOIb+9vJf3tvjdsQZbp92unaaC3aWOcD7N94MT9zdWJNaXCefeWF5s8o7khX7zf/AGNSpwSatYbUXudZbaYdNuRME/eBA6LJwo71h+J9Y09tXs54NDiguQX8+a3jO2Rz/G2en8X/AH1/u0aV4ul16LzZcvL90jP/AKFWxbzQXEBjnQYc8f7NeXN+zn7xglZ6Gfb+KLmzvBd28Ys/K+VMcs3y1Hr3iOW903ZHZGXcCzmFPmLfSnX3hx7bUo0QHyHHm/f+X0xXaP4es00qBNOP2jWC68s+xMf7Pv8AdpVKsYpNbmkmrpQ3OY0myub/AMOvbAfZdUbZLD9oT0PzB/8AgO6uauLG/wBfvvseoywrBEXY7DvVlH3dv/xNbut22t6Utw7pHFeRtzC+RxWFpbvFfRyBzvJZT7VFGrGs3Jlyk0ZF3LBaXb28jDf8uPrXQaJZ7rcJ5m6Mnd1rO8fDS73UoBFiBigXOMNuX/a/i+Zq0PD2k6imnF7TUYbq2X76SsEf5v7vy816SjCMVbcd4pXW4usW1pbRb4pHnnI3P5owq/7P0q5pGH0i8njiOFj3OwGMM33f/QapPoN7f2xkADRoeSj5/wC+q1NJ03ULbwhcxvFP5WWYzKnyhv4dzUNKEbtilGy5jFttYlttKe7kLq4IR2T7o9qsaN4qtPEWnXdtd24lwdqPKc7O+4f+g10Xhjwlbw6F/auoTq1lnfJDP91/7wXH/fNYXiGLw5f34uND0iHSB5e3y0clpTu67jXPGCrSuiEru7OW1eeVJYrcSSJbqWbZmqia158JKRRpt+UAPnP93d71tQ+DtX1LVY3v0kS1bbvLR/KiD+Zrpb/TfBF3byWfh/TzBd2Un/H/AL8b3/i+QLjb/tV3SUYxsOcklY537d/ZtsJJ4g1vKAxX+L/gTVXm1iXWLu1Syt42z8iJvxuata18c6Vo2qJZ3Ph9dcgiG2dnjaZE/wB5Av8AjT/E+peFPEn2fUdE08aTfo+14LY/uin97btXB/4DXFqndHNFJsWz814J5LyHYkY2bSdrA1zE2tve+XHBBcJHj7zDO6or6KcXMccUkrhv4PX/AHqvWsN/Z2wy+2L+4K2otwd2dqq8i5TpfBPhQXmy/uMRM25kkcH/AMd/3q1deTVLCOOW7tvsFuT+5uHT/XD1WsG2+IV3BpgsBsgDkttcKW/u5X/arSs3i8YxRxah5lxyvLu24bfulf8A4mu1pSfOZ83PP3Ue8/soeCNG+LfjWLUPGt3Jqot12W9hckum4+vt93/vpa+g/jD8AvAWipNq39hWFlbtA1vbqCyxecwyJGUcKF9a8I+Dfi7QfgfqEesabb3+ru8bPdWZTPlfKwLK/wDu/wDjv92u9+JXxK8P/GnSU1DXbrUodv7qw8NWSEtu/ieVu+7/AID8vrXuKnCpFSSNVCLadj5b1f8AtvxH4gg0Pw88mvW0MzqTDCf3yK21T/ut/dr2DW/Dfhjwl8No7bUPBwTX5nCz3tzZb5bZfl3FW2tg7dyrXXaDrPhv4ZW2naX4P8P3EvimV1+3TbGLx4+8rK6t/wB8rjb/AOO10Px5+Mdxe+CZdIawup0uYUXFzH9kVZMNtbbs3Ou75v4fu1E4xgiYpSbseJeE4fD+j6/aXNtpMWo2UZ/0W1nOXyy/e9c/+PV7XqWp3Nv4RuLvWPH6aNBMDv0a204bk9EZw2cfd/i+avkfw1qmg3Otl/EmqXdnpyjaHsz8rH/Z/wBpv/Ha7TXPBehyaHqer6JZan9mt02pJfX0Tr/v7dqturgly04t2Mm7PlR02s/ELWLnSv7T1HULGeWX9zbwRW6RypH83LKq/d+7/u7qzfh5rGh3Nnc/2hquvWWoS9U0S4Eay/8AAX/u/wC9Xk2oapb6bprkXg80/LDEzs7n/ab2rHsLi9FnIgvZopJQFmmQLux/s1zU68G2miZSaW50p1HSvCnjy5jgS4uNEM4d4dUdJpp3+8+ccH0ro/iH8Th4n0qK00TwfpGg2alWkligTznX+7uHSvO7CGzSRIv3qxxkt51zy/19zWw8ETwGVD9oXHBQ4z+Fb1Kl4KyNIx0uyr9skhiEg/dSHow+9T79Jry2RCeR83yn9arw3FtM7tePLFFF8wEf3nb+7t9K6bw7pYWI3cySZlPSUEbRXj8r57sxb5JXOShufsoKC2d7iM/u3f7vK7W/8drLvNCn1eciWXZJ/ex2P8NexeIp/CmgaMkttFJFrcpHys+9W9/YVi3Or6E+iWn2cG81WSRGddihYwf9o/738NdMpNq6RpObkropTWLtp1lFaFGOPu4+Yf7zV6n8HvgVP8RLm4P9uiyih2p84z97/gP+z/s15nDqptI3YExP/fSqkes6zdO9nZ6ydNRus2N/4NToOEb85jKLcOVHAQ2yW77B8wHzAt97NTTQ2BdHnIXB/j+7R4ht59OfzYot0f8AcH3aqw31tfKEOPNUfPE/3lrOpTVRc0GevOk7JxL8WmiM5gcOf7o+9in315HY2wzBK753DaPlrW0F4ypMkG045ZqnuL62liwXKY+44H3a4o0En7yJjRT3OfTX7K/iFuUCXH3ulTaa6WEm8Erj5fmq63h2zMgn+0Rb5DwUHy1ct/AGp63fvbwXNs0ZTfuUN8q+nvWFVRjKyehElGDsj0rwXruh3WhiK5eJLwOV3lM/LWhrvh7Q5XjluxbalAR8gQKVauDsPhQ1rNuuorjzEHyOyfKv+61dPpvwx1y9eJNGMsrg8om3gevp/wB9V5yd6loM1jBuWjOX+I3hX/R4pNMsJYLdh99/uiuC0S8fSo3gILOHb7w+avVdav7ywuZLDU45fNjfYUm59vvf8Brm7z4XXGszC506/tl875TE+eP+Bdq9mK5IWl1O90uWCTODvLm4m1UOINqE/Pt+6PepLiR7ZDKSWHv/AA12sXw01HRrZxdyRSkHmRea4fxBdxbp7QkrJ93bW1GUZPlkccoO+pDc+KjLZpAp2BjySfl5qh/o2jZnS5fzG+beD91qx5lkdzHG/wD30KaujXtldPFeiRIz8wVh0rvhSpx6EpI9+8B+PU8TeD9Q0yQhZYvbp8v3vz21zkdg8NvPL5v2oxufvDLf7tcj4XkTTLsPaAKTHtPbev8AtVsR+LnsbjzFtl8thyGf5v8AvnvR7PndkZ+zavYq6zrGqiCeMaZNJakbTI8OFP8AwOj4ca5c/aZXBlt/nCiJz8wK993+fu1Y134l6nqNsYpZI4rcDaIo0xuH+1WN4b1LyrjzZIi2/wCYgD7tbOn7hvFNxs0es3vxI/sS3MFxb8SfIlxv2bD/ALXrXD3iPfahkRs753I4H612/h3xhaWV5bz3dnb3tps2SRSIC31X/aqp4y1nSL6/8/TrcW8bfeCABVr5zG1nTpvlOao+W6juYUtnHcxASOYpfub609K0K7068jDySrH95JkcGsSTVP3TyCIKR02nP/Aq0vD3irXbWzMSSQ3cWWbZNGP/AB30rz8upTrJzloYRpya5mdVrviXU9Vjt7ByLgW53RvKfnXjb8rVyHiTxTHqUKRahbRv5fyv5gUsR93HNY2q+J7vU5MvEzTl9rfZkatvUfhX5ugwa/JqJugDtnt+mz/e9a+ww8lSXvHoRpqK0PPNU0HT9W8ySzsArn5cntWnovw60s6f5l5LvvSP3cTn5N38Xy13vhy/8KahJFp8oOlyj5fPPzo3+83aua8daX9i1R7u0czxRBPJMIxnH+zXZGqr2HGWtmZmg+GNLt5JHkgFnJG+0I/eug1uCDTbPzdKlRrj5V8luN3vurLbQT4q0mLU9MLNfQ/66EFvu/e+YUzTdXu9Thj0680qZTG5+ZEIz8396nKLbUkyra3J/DXi7XfB96NRtETD/LcQuN6Ff8f++a9B0G18PeNrxLvxRbJazyfvY2EKDYW/2v8AP+9WHpnhK88QQz2cdtK6APlsjcn93/x6j4f/AA2n1ZZLC/1b7BeWRKFJT8z4OO/tW8X7VWZNzD+Ivw8k0Nzc6dbBrQTFfMjOPl/hbb/7NXl0usCG9RIp/wB594Y5r6b061ey1UWcl+mqWqDbIv3EP975a84+LHw70d5ri98PTwwSn5zbcj5/7tXyNbbAmedaReRm/QzorI3XA61D4h01LO8kPlhNmcFPusN3y1qeGfDNk955Ws6wNJuEO4KsO9v/ANmr3jy10i2s4xZeIBq04+U/u9lUlZ2LR5fqdwjZ4bn5d1UXhkkt4n89nB3cN/DWvf6DcQOTcW7jJ+833fu1UliS3T5AWb+5Vp2GZ9zLeS2wjMpWEVDDJNtMaZ+f5Q1Xo3+2SiMsFA/iaq144jkynQdKq5AuqxPDY/ZiS/mptwv8dXtI0o2dnEd6YlO0gGrPhjQbvxPdAiJpUjGSQOi//E1qaxYW9vrcVokZjcDadvrWDqpOwm7i+INKgTQYEAPBOf7tdx4G+GMuvaNFFFJDFBKn+smOWcYXaK5nXvCV/wD2JJcW12t1aADMWMOv+171e8Aa5PNDFp8F7JBKcoVz8u31rCdS6fK9RODeqOWvbC78LaxeaRPKm+KQ4Zf4edtd/wDCm30QvImrxRXVtJuV0mRXzz/d71ifE/4e6rZwW2rgGXeSsjg5cN1Ut/49UHhLT7iSZJkf5yAuxj8rNTpr2lPXcH8J2Hjjw94e0TWJH0gRSxPsuEhtBs/4BtG3+791f71dVqSpDeWmw+VO6BzGP/Hvlri/7OgM3+kSTWtxGd4KjO7H92vQfEviyw1bQNPl0y0D3Nm7b3kAG8E5xxXz2Ji4uyMm1KyMzxvYRzeGri5dPN8tPnUfef8A2a8v0q2tP7YjFvKX8wKpwMMlfS1hd+HNe0CRLyCa1kkj5EQ3pn+9615hB8MbDTNbfUYpN8CvujgORx/tetclPGyoRcJF+1iouEmZmsfDefFneieTyJR5WHf+LblV3eu3dXNeJPA8k8Mskcryuqc7OWwtesazCJobaWMjMf3Y9/Rtv3qqaRpF4mnXuoTQbIowvy/3vmpYGvWqzuYqcnZLY4v4Q3dtoen3ttfxRXvmDh5Bnv0/8ero9EhRwwe2LEu7ZU/dX+GuDS4mvfEVxJHAILR3/g+v8Vdnda3Ho9nGLKc3E7dYQFDf99GvVxsZt2iRVjJSSRX1i5QXMaW5eIgrlV/i/wA/+y1q6e+pw7Cksc6H5tmMs3+FZ+lWS6lMk8iFc9UeuoXT5IYZZYo9yAffT7qmvLVWtSjZMzftI7nIa9oQ1bUvPuUezOSx2DG2qth9qnaW2sbj92nyPkf99fLWxYa2NPvJZ7mMXUX3fLbtU0viu01C4keytVtXA3bMfxf71bUcVOWkylUlJWkcfY21p4T8VQX7Rm9jkVMxZx8+W3V3k+nRau8kmnWBiDbtkTHLf71ed62sk8nmYDGJ9+xq37PxPLNprWiSFYh8wH/2VRXbqO8djOUr7GNraXemX5ttTtNiP0yf1rk7dLmz06W7EB8uSR4nVP8AZb+7W9PrAt9S8y8/fxoeFc87vTdWc+peblD/AKrJZB6V10ansoWRt7RWsYbTb9hI5HUGs67d/nG8qD3/ALtbk6RO+zeMt+FVJbMKp3gYx/FXRGUZK5jJ6XMaZBBlzId4AAbPWrIR7hCN52fe21ca3hnG1wcfdyB0pba28slI8t/tba6IxTVyaaI47IzsChO8jdwKtzZtG2Z2kD+KtPUWvPDcFvfWkX71o1yoTLD/AHlrn5prvU5zeXMu+4kOXJGP++V7VcXpdM6ouyuNV7iCXzeTHXRaUJ7m1N4P3Tq+3a235lrBkj8mMOQyoep9q3tMgaH5PM/dMeK2+zYFK6sUdUsL+9ki5DwZ5DD5tv8As1Pp9xBY20kCWEiSMdxbP3a2f7Jub9tlsN0o/wC+f+BVSvDeWycovmg87PutUxdlY5nduxXubxDgxof4ayp9RaR3sPL2jG47q0Jbm4kT96eM/eUYVazbmzlj1WBydgmTjj722umm0jqpPSw2wtjp8ibH27hucJ710mm2by3JiLlrZh95hWFJYXD28hgePcnzDd/8TXR+DPFNpNaz295FsnjTd5q/dJX+GtGubVGyWtzJe+sNNF5Z38TONmyNl52/3WrjdO1TULyMRLG/7teVU/w+tbGquL/VZX3lkYbqfptuHmfy3CH7taXSRcpW0KSQvdXEUSYlnf7ifxbqkvNMu9KuWS8gkt5x8rxyghh/stWxorR6VrVvcuiM8T7hzUvijXn8SalLcXI2u5Gfwry5uSmedUvzHNxTfaSUI+5UqRqjFHPA+YMKryzxp5giG5wfSoZbl5F5JX2xXTcSvIdr1u8VrBcQS7Uk/ue1TxeLpLaxjj42DrxWVdF3TY5OwfMKdo32N5J47s+VGBuTuprZe8rM6Yq6sy/FqD3LbZGGT/d4qdI553AR9o71nxSxL9wBhnhv7tXUk2QBDnf97cprGSS2MJRtsXL2EwrmWIbSOCpq7ZX9u0Vujg27ptzK5+Woy22FA6FiBu+cVXs4zczOd4Ud6zUObcFE6iHUopmQwbJxnbj1rUubAQhHLlXPWP8A2awrm2truyT7JGiXkfVx/FUDzT+SkUvyydyDWTjGIjpbe8WBZUH+rkGx0/2a42G4S815LQwD96/7sv8Ad3Vf2SwsJzIXQjaOaqXNkbuaCQyeRJG+5Nv3TQoqcXFlR0TPQZdFt/DGmONQ8uCVxuCumWrz2eON76Se3kOWPY/eFLqtzezXJOoSyXEhC/vnfOarpBG5AfK/7Vc9LCuk73M7WNBDIyDzIxKPu/OasNCCmx/mB6jNYb3Nt55RJGfy+qnitOGR0Ec8Y8xDtTHWu+zvcNti74V16fwBqUiPPu0uYsp3fdwf71dL4k+H8F3bDX9DuN9nckyzWyEDax/iSub1jSh9gEsn7qN9zBHOWp3wo8bHQ7ubS7j5tO37cScpt/2a7I2nDzOqDbjcy/sF3BcJI777c/MhArY8Q2A1rS4IosMIkVtnXnrmuw+IvhqOxs/7Y0uVbq0Em19h+VMj5W/3a4GHVbuwvEnSVVPd/wCFa4+eUHcLtK7LnhbX5ftkGmapIEsy4QqOWx/E1dEvwjlvfEENzZSfaIPvxugP/oNch4kEUwt7u3Ceexbe44rv/AfxAOmw2yJlpF24fPymu2nUU0EZc5xHifT59f1WSK5vJEW1fcnlH5Tj7tdLonh7SJNPkuNVuDEYk3Esnyv/AHV/3v8AZqHVbG4tNauZ5bNre3uD50bsMK+fvFaTVbmSXT7e0AXZGTL/ALRLfd/z/tVzyblN32NHdFm81W0srV0igCn70cjdqsJdjxnpoP2yWOfZ+4cf3q5h59q7NhY/+OirHh+9FjOm8lEL7gR/DQ2krsfMkrMqXMciIYr1N7j5HVudrU7TLSSFzFH8luwZv9nJ/irt/GPg2bxZFJqmmOWuJPnSHr5n8LLx0auY02E2ypb3FvNaTxfunhn4Zdv96t6UrlJXV0bugeAtTfw3rdtogj82+RP9Y+fnDf8AfQ3fNXD6xF470PU4LDxLHGlvGn7vygm4jp8zDk/8CrqdL+KltY6rHpEYMMj4Q3JH3CelZfjO2uNEvHj1C7N55n76OVjncP8Ae9Kuo1BX6ky0V0XpfEL+JfD1xpUkB6qwWF8Ydf4ttcYkEdhdCGfMCMdr5GWX321Z0vWxpOqW12T/AKNGd0ijljR498Q6HrulvqWnA/bCW85ShT/dG2uSM41PdM3JSVmU7+/tNOsLmKNC1zL9y49vu1J4cu5J9GkHm77mLLohPavNftl3dSb3kLf7J5xWpp81xpreeHff93Znir9mkrIhRS2Oit7mW7uZzPFHAmFwM5pL2zilniy5aMDoKk024j1JHkkjVHH8J9alvV2W4OzZzt3LWT3MpS1Hw6gb21ntzEHS3O0v/FUulXaW032m3O8qfufxVnag6Jch7cny5QrHPdqksjb20ReOUeZu+dAKqURyPQPDXi25vNajtnRLOS5BwMqc4qLxE39ka7eQSIYLkFXRh92RGX71cXNeGeb7RHH589ud2f7v+0tdVYeJNP8AE+g6hZajGkWpxw/6PcktuYKv3GrlqR0ujKSdroq660T3SGO3aDcgWaBz8quvysy+m7jctZ83l2yDZlQff5aLXUftlm9nKC0i/Kk2PvD0pls0hmjiEfmoPl+Y1yNSg9ASaRd0e4GlGS5jeWOeQDBQ9Nv/AO1S6rrGp+Ini/tOfzYoTthwir/303emzf6NHgRneeitVC5ikeSOOQnrvDJ92pjXlTbTM4y5XqGpW1zZyRybw2fuOP4h/s1oaJfGYhDKFkHUZ/hq3pFtZXM0H9oGTyAdv7r73/Aa0JvBOjaBJqmoJq8koB3RwyDOV/hXd9W/u0Ko6kkmjVWbOXm+z+bO6489zsdPb73/ALNWLMfOnIHygfLV6+f5/KBCyH5vlFaFv4duDZx/ZzG5lO0tvXd9DX0MFaOp2rRanOz3RtpRz07LVFtVR2OYmciuxk+EeszW1zfm7tFghO2RFkyyN6risK28HTw6qhLmezJ3SME/hqZWWrM3YitbWea1jlROuV6Vl3luZL6OKPDuT91q9UlhstN0iS9toZIo7aM/LJ3b7q7f++q8z0F3udZubojckfzdOp9Kzg3JNolLS5q21h9mTY/y+1aPlT2rxmWORUkG6P5G2sP96mo/nTRjHzn5Q/8ADXS69/xKNBtjdyK0svzJg/Ko/wBmuOf7x8qMFBzdjl3y6kknA67a1YbyyhgQGfZ/CQf4q5Z9TnvExaIVSQbd/wDs/wBanGlC28s3AZ7jAbKnGf8AgNP2UYL3jRU4wWu5cvNVtmuZUiO1B8p3c7qadQRLYxWb7Lcjd0+bdWloMVvZajsu7CN0mHHm/wA60H03TL9pI7fChHGWIxsrJuFrJGUqitaxycVu88weSUuMfxferSd2MIQCTy19T1rtH8J6QmlZgEr3gfcZvM+Q/wC6tcvqvh+5ghknguQ8Y/5ZsnzL/wACrnVqkuVmUFzuzIX1G5ueJJPNjx/Gcms+a5k03UrO9gcrPbndG3+1tqvpuuWcVvP5+VllKqh/hrMvdV3zuANwzw3pWyoOD0NPZuOx0d08+rNHewfJKDtdcV1ngzQ45XuLnU7wW52BYFbjc38R3f3a83so7uO5gkiuSqA7th/irotV1WfUYgH6g8Y4qaqd7MGtDo/G1vFd21obBxKYZlc7D8re/wCTVU1V3ksnuYpWTjcUU/MrVyqvM8wCSFSRWxoTppt5G+o+Zcafc/IYR94843L/ALtTOlFpWIlG6sjrNHmSS1tvsxE3C75f4vo1bgsg8QO/993HpXndnfz2utz6dAFt0jfeGX7pQ/5avSdER7qySdHEoccPjr/tLXlV4NSuzkqQcXdFuHSQ9m5dwoIKhl/z61QjZ4QY8DYT1qdNXilt9UtIpSs9rsbZ/ECf/wBmq6kJN+/QvHIgXavGG9a8jF03NJMtTdrMr6/cXMFk89ujPcRoW8tBliAP4aq6D8SoP7Ot/wC1bBlO8RPco6ldxb5W2/e213eieE/+EhsDbz3cdqPvJLL/APFVUt/AXhBrqew1eyjcEHZcwEh43/vrjrXVhaPs4NMrl5lZ7l++tnsJItkocSoHjKj5WU1c+x3K2f724RHA5Gcbq47SvDMmlWyTm5kvLopt3yfNhP4V96l1e7nt9NF3cuWiMyptB+V3/utVpJSIhFwepn38P+mOPyFVork2U6JJ1Tse9XLsy3vzw28ksq/MEhGWb/dWmRiPxNYSSWkBi1Swys8MyeW7xddrL6r81clWDUnpoaWbkW7TVraXIOUnHzDI+8taFvLBeOpaKLkbSrJlXrzG7v8A7Lrvkb/3cybUdj/F/EK0ofEU+lRW0MaOzhlTOfm+9iqWEm7OJnKDvY9i0a2SILAB5SSYYY421V1f4SwXmsSSRyPpOrXe7ZcodmS38W3pWBrXiq50GbS45Y1le5f55h90D+7XqujeNbLxF4XuNKuAj6jCRdWM38cTA/8AoLdK6o0q9JXlodsYygjJ8H+LNf0abT/h9remx28enRySveo+/wA9l3fMv/fX3am1K5gm1C4SKePzIHXegrqPjDpr/bNP1+C0aW5fSob50jHz7tjBun+6v/j1eE/DXW0n8ZywTz+bbazA2yV24WY7eP8Axxf/AB6sZ0frMH3R0w1XKg/aZ0FEh8P+N7YKXDrp9+QMbu6P/n/ZrY+D2o2niq3NnO4z5JUbj82/b8tVP2n9ak0X4XWej+Vxqk/7yMjDxeWVOV/9B/4FXBfBLUdHsNbKa3e3Flbm3+TyefnH97/vr/x2vqMnhUhhlGp0N43irM64+LLn4ZeNNQ0PWoo51gkTBl53wn7rq3/oVP8Aje0viqwik0pPtmmWMJu9kYJdifl+7/sr81bus2mh/FCzTW9R0gapLpdwIXnWQxvJAG6P/wDFVDaap4C8R3d3b6RqdzodtCQkMyJlE/4FXfVpq6k1qapXR4JbaKNT0GTVQ6tBbFVl+fG0/StOw02BHjMEweSXau3b0X+9Xsl/8KNE1O/P2fU4ryym+S4mtX+Zl/20/wDsa4fQ/AF3ofiiWzuHlnt45A0E0wxvRvu/9810U0mYuB0S6Ta60gLxFIIQiAH73yjH4tVr4l3g/wCETj/0gNFbEJ9nI+bZj73+9u2/99V0PiF7TQdHTUTGq264iLN91n/h21xx1u98eeHLqeJI5HsXKXViw+bYPmV1wuStVU5krxFsrM4RtAke2SRw8UmOR6Vbtrad9M+0DDxZaJw33htrsPB1qfEp1jWUt2n0LQrLdcBOPtEz8Im79flrj9YsdT8J6hZ2WqQPZ3FzaJcCIn5niZm2nj/dry5XfusjldxqabBbOgt5JnmkjDujlSm4/wB35a6azs7nVUithuYAcon3j/s1yljfCzk8+eQqUkDLIeNv935q6a/8SCDydV05x58U4fZBge+5a8epScqlkc84XlY9D8AeHJ5dftoLOIJcS27+cpPyNhf8/wDfNc78VIZNb1u21GBGW70XTmutnTY6FjubH+7/AOO16zZ+INK1jw7aeJ/DmNlwn76ID5oZP8PmryC8vBLrXjeQsqRDS1tJpJX+VRJubC+rMrVz+wq06trCUZQeh1GrW39ufCC41Ak2lzc28UscU3DNvbCFW/3v/HawdDuPL0GwgvPMeWCNNiDnL7l/8d+9XB6N4n8Q/E+58N6O8tjb2WhadsKAsGeJOFd/X7yqq/7X+9XqHgXwYnie9n1e/u5bfS7ZFSytoSw+1N8373/c/wA/xU8RgadN3ZpKlFNGjYael/4f1W9lvI7c2kZlfzMbjj7oUd93T/gS1UsXt/7Hgv72NmkuRIlvaPw20cb2WrfjPSpPCixmWMPaXcatG6Hru4w3o1W/A/gS/wBYvLP+2LyKwt7mEsmwb2Q4+UM3/Af/ANmvFpU3Tm7ohq2ttSn8M9Qi8Pf6Xq5ilgvrj7DMvV4wdzorf5/ir1XxxeW72cWw2qzoPKFxF95x/Bu/+K/2q8Uv9CSDWLjT3E0U6gM8T8fL611VrPd2FqIr2d1Hl7rW7CZzsKlVbPUrX0mHnzI6YSueleH7aPUreyv2CpcWkgW4jdMM3O5g1U/Hd/Z6L4nuNQ1O2TyogbrTpGKnKudy/Rc/+g1cTxDFrPijxDe2bj7Fe26TIgHy71VQ3043f8CrxXx5r2kaDEn9p2a32nw5lkSRyWO3v9a+ghQjPlmzpXmeXeONQ1G/1q8vL24+1G7dmjMhwqn/AGa1fhUfJ8Z+FHjdJfLlLXfI/dfe+b/gK1a1DxPomt6Jp9//AMIosUUkztaxyzksq7erf3RWn4f1LTkSLWdM0e2s7uyG6RIQSsyH7yt/3zWuI1gQ1dWR3PxG8Wan4dt9SjFzvsLxzaRyRR7Iud38X+1tY/7u6vJU8NXPia7tvDengpqN0N0fm8bVUZ3t6L8teo/GDx/e61baBpj2FhaxuEvkZI2PkqNw27S20/8A2VYvgnXk1zUD4kucXv2HNoI0wnyfNuHH+9/wKvGjS9nHnRk1Y6Twf4t1G38JxeDbe0tNR1W1mVrt95CXkG/PmI3yk/7X93b/AMBpfC1rFreoSeGLC0ltZba+uFeJv4I97FW+irtG3/Zo8e6tFrHi/wAP3emXQ0270+ykZ54Ezv8Au7E29Pvbvl/2q3fhn4ntLsXviFH/ALNuEZ/7VSTbuD/L/wCOt8tcOInOpHmjpYq75TzbwFHdeIPFXi+y3meK1EyibOzYqPtUr6t8tdHpWpPbeLLfSZAJ7myg+dEPzKzfP+f+zXDeEvEcemar4ouXgdYLl5FtFQ43sX+Uv/s96m8R6UdIfT703ot7253SgtwwVW+9+dRhatp2q9TNSs9TuJtb0yHUtbj1G2kuJbqOSJIpN21tw/75+9975q+UdS8IXGgeKdRjgn/4lgmb7PI56D+7X03p6Ra34esn1G0mRLm4INwIyFkRflbbnqMq3/fVZXxO8B6XrmkR2Fr5soQKwiRMbEz13f3vlr1qc6eHneDumU5Rvc8j06CKGOwkj1stqDEKPsvHlt6bu/8Au17LZahcs9w8Y2z3I/fonbb833a8y0LQ9C8D3ZMWjTtqMYLi9m3vt/3ewrqPAHml7m5kle3k1AiKL7V8ixj5lU/8C3VnjpqokoMxqS5lZHofwf8AHB8PagdZitxPGJGhuFU/eB3Lla6P9m/xQPG3irxnoFpaNF4c1m1uGtxOc5QNs3N/31XlugaVrPgtNQ/tTTlXG9PLU/unfa3P+7XXfsVWSaPf22oPKZJwk1vMM/6tWk+ZW/2t21v+BVrgYzULSQUVJbnNNeJBo17pUsUV/eWcklvFIPkeIh8Mv0+X/vmvO5tH1PUtWkfXBLa6JCFea72MFOPuon8NeseJNN0fwf4q8V6hqz/Z4v7SnljRTveZWdj8vpXiXxJ+Idz43u3jitvIsx+6jtAPlA/2vT5a9eO97WOyNupn6lq//CX6xFaaNZM8Hl7444/uqnavefgta3Pgz4eajod3HHeXeoTJeiytdrtC2dxZm/8AQv8AgNefaPpR+Gtkj294biLUrGN5IW4XdtbaN3YfM3+Vpfhvrb6b4/tr22RrW2eGRT5z5xuH96ufE03WpuMWRKN9Een3V9qOs6nK92YoCibQinO0D7u5vWs+yjGppcxWyb7iIO7u7424X5lX+H7v92qN/qtzd3Ms4jWKIgYdCfnb+Kiwme1Q7AUlO5n2/wC1XwkqDhV5ZbnPK6fKV/sFteOlvJEd8h+Q4+Vf7xr0qDw7b+BNYuLTVdC/4SHSHAYPLMscyDbuw4+66rXEWUV7q+nXhs4CwtreSX7UyfKCitx77m+tJ4e8banrGgyazrsrPZWYVHmlcvvC7RhfvH7zYVa744admzKpTakje8V65pHiW68vRltNOeM7kiU7FGPvbs9P7tR6UdHXw9BeQSNPfyBmZuiA/wCzUWkeF7b4neIZdTu7KTS7MJ5sNtDtyQifL83/AKFXIJLqOj3UqWU0euadMd3lOmHTn7yN6V20sOtjSMEX9SvLgvK8iRzhn3Hs3J+Ys3eno8aWcUETlIIvm2A4waq3M0F/DmAukgO0wy/fQ/xD/gNZWs6lZ22lCSN5YrzG2a2uBhkP+93rzalGbk+VHPUVpaFhoJbrWh5F5KkSbkkhQdf/ANmtyJhY+VskLhepf1rh7Ce4xJdxwOtuBvJzlq37TVI72GONMrIgZufvNVOFWENVoZWkvQ1Li5tId/2hFnRgflbmqFtqtvZyJJ5az2ZHz8YZf+BVnatFFczxLcRSRWUh5dfXqtYnieSO0ee206UtZF0eNZh82dvRv+BbqzhhqlV3sUoOWp2H9qQSy5093cl2ZAg+6vrWVYs73mwiRUkO4uFYru+lR2FxBe6QlxOTb3b7WJSNQw2j7q/8C3VseC9ftPCurvf6nHLfxAFkVV+YNt+X681VTByirG3sFJWGT3VtazKlzc/Z3GcI33m/4DWU15eysLOMlY3f5GI++KbqtvbeIdVn1GVzcXc77g6/dT/gXarH2C8ia0txd77eA7hnn5f7u6uaOHpw+J6mLpwguUp6pqVxZAQpbmeSM7T5R37WqtBpus+JtWklu5zYWYDbIYT/AA4+7n/2b71bkOkPZ3r3EUiMS+/d0obWY9O+0mfzYN6NsfZ8jL61pTko35ESpXVkMs/Btpb2sf7wzxqVxn73/fVa5tbeOElIo2T7p/vVlaX4ut7y2iWI7oCnD/3qL7WE0PT5Ts82V5EBDfex/lq5a8azIacLmlbaFpGt4jlt03p8xmQ4daz7/QZfDsF7eaYG1JhG7pC3Dq3+z/u1mw6nJLK2PuE7fmFby6yHmBkO8r6VyUliF1Ig5TumebPrl5DPaXLB2yd88T9R7V1uiS3Pi3W0vZ9zRsGc5P39u75f92qXjKyi1K4F7ZweQ7OFkiX7uf4ivpVvwS8Om+Zo852yEO8bs/8Af5Vv93c1fUUYxlBSe52pWgOv0ttXuDaSllghdWCp3NVvEMM+mNBdgPLBLhfK9D/e/wCBfLVKaF9Ms3CTxNcxuFkZz/7NVjw/4iOs6Yj3MRt3ikPnQud29R/d/wA9aJyamuUy5rOxf14pb6FbRyoWuNn7xl7Fj8tRaD4V+26FLfi9jQmQbIyn3xt+b5qxZdVu73ZHcRFILj5yrj5vZWro4tagj02ws4JDE8YK56f/AK66KqvG0TWUU1oZF1anzg8jomH2jn5mx/dWqMcGJriUwSXkzv8AurbHatDxy4WWKO0t1SWFFaR0P+tDbfmb/vmjWGOl6skunyv5EqK8LN/Cu3/P/fNdNB2hdlwlZWZzepLPY3aRSJ5BHz7R90f/AF6u+GPLbW4L3yhdIZkedG/jQH5qo3Sy6lObi5eRefu+tdHaWx03TZMp5Tht27+L6Vqpxe5XMmrmh4gkto7+9+xIfIEh2I4x8vpWBeatGkL/AGK3MFwyfvHznfVi0YX2nT+fkOX25FZVzbbb+J0P7pfl2j7zVtyJrRGiWhnwXFxZbJI3KuwbIz93+8apxXZ8z92p8zP3a2DbJLdmM/6r271JplgBqcdnYWE+o3dw2yOGGPzJX/uhV71vToymrMzlorEelpJNfpIR+7T7y/xFq1LWwKajfyGIbE+ZVf7y16LpXwJ+KHiKO2tNK+HV9ZSKWUzXEYtt+7u+/bWnN+xB8dby/dINLtrdJPlLvdoVbb/s/e/8dpywrbsyUr7HkF5axXc5kCDfjaAgqs/+gxyyONygcKtfTHh79gDx5bvG+v8AiO003UD/AKm1hgMkW7+Hc46V6n4c/wCCbcN3ahvFPioLeF/nj09P3eP7pZhms/qa6kyptnwdDIZbdXc8N8wUGoXlfzCecf7VfbWvf8E57+x1W4g0jxrZW+nIN0H22H5z/eH3cH/vr/vmvEfiB+x18UfAl3I8Glw+JrJDuFzpr/Pt/wBz7xP+7V/VUthqk0rnh1zm6EaZEXl9sU2G3lggKITgdG67RV3VtK1TQ9Yu9P1TSbzSZIiFMV5GUbp/EvahLeRF4+as6lNpWFLRWKc+nBLOQQLskIz1rn9bsHsbKK4CH958o21013MVT5/l9TWfqlwmqQQ+a3lSRvu8te9Z07rYmLaZRgmdNKAHy5qTStZktpTGn8eFfIqLUPLtWEUUglONxA7UWCZmyRuAG6uh3kauTex0upXiah5W8P5EfyoM9KbNqcnkfYoo4zF95n2fNWZvDImX21HvfGM7f9quCpTaMXHuT/Z55oCYlZeduVplxbf2baGNJmlkYlt7nmn21+Y4Xj54/i/hrLvLySVi5zislAmCRNYxHU72KOSTyMfxselaOqWYne3SOXd5Y5P96ucjuTLMAgOf7/8ADWpC8djETI/z7/4q3kny2Rpd2shzxGzuBERtJ9P/AGappkjRhGCxlP33b7u70rVVrPVbETxeYsqfOy9d3+G2q1nolxqUr3qDdDE+w/Vv9ms43juXBNK6K+uJs0m3gA6HcGA/2vu1y+sL9mvDblw5T5SV+7nbmu+1K2iuXeB5VQp2/utXmuoiUXDo/wDrIzXTQTd7gk+osLukpEgDZ+VP7tatr4Ziu3SR5CnO3ep+WsqHMqAyHgf3q0LOdJ7mC2Mf+jt9/b92uuWmwWOl0awe1juIo9rucru/h20No1wWSIpyox8j5q3Cv2dB5QGEG2r+i6paSTYYqsqHaefu7a8WvOSlsc9R3divYfD3U9S077ZIkcURn8r957fNt/4FXST+FNPvtOeO4k2Ajb5KDG2tjUvGsc1gltN5cUQYfMnHzfw1A8kc0WUfcT0GK4p1W9CfZ2OUt/h5YXOoomnRx2eNquqFn3n+9zXQeNraLwckFhc232id4dsbofu7v8tUd/ayW1jPeIdm1wm4d81z2safLquuWkAvEurh0RnYSb/91N3+zXRTpc1pMaoczuzMuLRztynAP5GnxWQdowU3YbpirmoxmxmKOdxJ3Dn73+7Qrmb/AFEnlSt13V68IWVjojTSOpns0jliggTG6MS8j5iv+FUtScm3cbNr+w+9WrqUpXW9MMcgdDaquP7u3/P/AKDVDWGtn1K5t7KRpfLLKSUxtNeTWjy1bsclyvQraDokuqXK8FI3O3J+6P71UZ3QpkIIuN23NSWetT2d7Jp0Uk2JI95P8LDdtw1T6PokurzX66iIYrdUZoYVPzOOnNbNRuncmyTuzntN1J3mOP8AVt8vXvXdaDZSX8RiknhtUjDMjTSY/wDHa5R1ht7Mx29v9ljGcFufmFTiz+2aaTLLvJfcCnGFrqlThKN2zptFq7OqsNLgvNRisri7i1F5D1hPzL/u1i61rVxY61d/2XIUsLGTyUfq0mP4/wDvqqiq+jSxSoSgA4mjPP3akjQzWxlg+aOYctippU4302FFIvxeM7jUXjfUyt/aRkSpby/cZx93K/3d38NU5tSu/FGq3Fze4W5uCN4U/Lt/hHsKZ4b8Jam8ZnvAtqkh+RZnCKKuPFHp8kkST28skqcFOdvvTq6aRRM77It3lhPDaWgtpBAAOdvP41d8N2BeOe7jkO9EMO5T8zbvlarGg6MdVc+fqds0dv8AflwSoUCtDTdS0exhkTTo5VQHfvlRkdz/ALp6Vzyc6cbyJi2viMTTvBmsag9uXtxLbrJtkRJ8N/s7f4q0774S6poV39oQajK4/wBRukWby1Zs/K3esS/1TX/Evi7S9K0+MoDvmkVJCisvy8sw/h/2a634h6Lb+BdEGoxa3avqksJV4bZyHD/wnj3raFZWT5tw5la5BYaVc3lw73enzWt+vzid4yiyjb1VqyPE1nqlhYPcyR+fAH2jyhn/AL6rL8LePfEFzf2kdxe6gnlg+cZQfmX8etdmfFWow3AjltI9Rs/4boxqMf7uOprSpSk/fixyjzK6LXhGP/hHodP1PWLSG1v8bwj9/vbdtc344mi1BJrfypd9y+7fFwore1zQoPE91Z6n9tubp7VCws8/Kp/2v4ulcxqPiOe61BNLtrCOLcm6eeQ9PZa5IU5KdyIqS3E0fx+9rc2nhzWSdX0yQDD5xLEv94Me/wDervPG3he20m60p9Chb7JqARv3n/j23/4mvIX0a18NeJoLi7t5JTfxukLAZ2M3H4c13emTXPhyZI5Lgyy2+PLJ52r/AA9a68TODpeZq3FqzLGsWdxLfy2lpaPO9t/rHZwmzH1bk/7K1hvA6TSrc2cKCSbcIpeVYVr2mpoguEij3O0nJz/31VHxBpMGuxRSXEbs8ROxw5DJurxoVuX3CHorIkS9t7G5kjuLKOJPuo0MjFWH+6Vp8V3aPcx28CXUL7CwGwGLP4cisq3sHsUjgy7RDpv+9/31XY6YPsdobhDtk+6cV1r2UlsUrNWsVDr32O18u8llUL1VIz61VvNeN5si06zTD/N5k/3v+A+lXLvUYpLOLy0DzoT8xH3h/tVHDcfZo3maMASDbnH/AKDXk1qMZO6M3G+xgarZ3X9s28Ezw3SLGsrpF8zI+5v/AEGtvfOIQfnWIfM5x8q1mvpiyaxFcQTlo8fOvpVi/fVZ9Lntre4lEEr7sOnynHbdt+7W9PlSUWRCNmct4h1e71PxDb6dd3gewEysgjb5MKfv7f121rjWLPSJZJJYPt8A+T5CRt/xrhNT0PUNKv0E7xXRmBbzoXzsb0Ze1NvLK6WKzkR5WKt9z+Hb/u16zpwcbIuR63Nd211oj+VA8BlT+A52iuf0p7uGZE8qW3gI3B1/hNZ+kzSIkEe+RJANxQ966e11IpBIHPm+YNu1+K8OrKNJtGFle5Y0R0/t1Lh8sY/mV3OVWt+6lvNSmcnYo+8WB+WsvwraQbREjr5jFnkeV1H4bv8AZrR2O8lzHFKVkx+5KD5d3p+X/oNcvPdXKTvucN4kUW13E92kktoH3SLEPmrNtry0a5F3ZSFYzwivjiu8vtNjv4XjuTHBPj7j8Ka831XwrHoOoi5txuilPzLn5lP+1XvZfiItckjejZOyNLxmJBmfy0h37c7BhR/lqvfD6J9eufMILWyDmTPy1LbTJd6cb+IwX72x8qS3l+f/AICwHNWfD2q3ejy3EUFuvlXjq+8jCpx9ytK9o3QTTTsi14uv9Os4H0uxgZnJXMxHy59qw7OzknjEhfaYvT+KpNS0zULC9f7bEYp93GeVqTQ0khnufNw0bHdwK5qdFQTkSqdlfqaGm26JC8YO0OeR/eqrNatbXXm2CSROrbpFiGc/L/F/wGr1m1uLsoZCrt9wYrp9NJ0e7eRAV3IVyOw/irjnK0tDJRvI841fxpqc95Z2Elw3lk/cdu393/x6snxHp3k+J0T7SFtyA3loc/NWx4rtrAa9FBZ4aRfmJ/22/wDiq5PxJNeTa9aAn7P5fyOiDHQt96vWws+do64vm3PT44J9S0wWl4nm2QAxyNyn+Ha1bdj4YudK8N3d7ZanJZ+WN222nBl2/wC0nzVzOm6lbW9jbfaH3Ovyk5q+/iQvc+XEka2Dn5Hz81Y17wm7rQiX7u9ijf6rq895pl/e6xG1za/NDvgXd/tcirtx4ut2c3R8OW1/dlRiSO4Me/8AvDb82KzdZe51K8gtrC4h8gZWben3f7v40yxu7bTllFyZVlYbNsQG0/nWdKtR6opTSNa/vND16GLyLiTSdRyreTeSJs+m8VheJb9Eaz0efyreVzu86KRX3/7v/jtYWp6c+qxzvcWStbwHhyN3FYb2xs723uUd8xEMidf++a9KnTou049RaM9JvtVisvB40u281dTuLrcZAMxCED5t3+1WBpsttZ3KMLw79+/ypD97/aqaxaw8Q6W8ckk1vfxBpfk44/u7e9c/dSRAB/swlcHaJCf/AGWuSvhrO5nOGtzY8Ua0+qyxvBaKgjDKVT/lofWsaG5vbeTy5YzF/F9ParqjUH8PySJaBYRIMzAZx/s+1WNNWz1KBzI4+0Rhl2fxbq5Y0+VXMNndl+w1CT7JJ84yDt/3q1PDuvbElQkOCDnaPX/ZrBfTTp1vbSQDzRINs3mfeDeldJYWGkaRaCW4uIUnlH+qjILmvMxUU43sZz97c37CeJ/DsdpcSPbo/wDy0Y/dY8bq5jxD4Vt/DniSKwtpVvZJQG85ex+tdNYeB7jxJfafImsRWWlNGcIvzzE+jL93+7/FXP8AivwKk3jOPRtP8XBZYUVrjNr/AKtsZXb83O75f4qxo8qaTZ1RfuqNjduoZbPSLrT3O2V8MVhfO0j+9XG6w8enW1og+fA+8v3qsx67c6PrCQXE66lHGWi83Zs8wfw1Ru44L8yPJH/qpGb5T+NfSRpqMVJbG+ltCvodk+tawvnmR3AOxm+6or0K8h8FaPb+RdvftcfedoXUf8CVa5TwjfxyX1zJEdqRIyxv13cUxtR+3TOLhIpHiO3eoFcs6nNJpo53PRNGnYRQWWq3Lxq39lTJtIlHzPz0b/x2thPBSPpRubN5Pl6u5JRP7u5j1qKDXnurxILaKFLLy13CQL8zfxNurM8QeP5dHneyjjjurTY7Ir7vkfGN20Vzq7dhqSa1KUOjXkLq9zPbMZfmR0Hzba1LnTL17DZE9jcFht+aYBl/4DXntydUlFk9xLMgKbgmMJtLfw1t2NtHBcx/vH2FNxZecVvKdo2kL2mnK0Z9tp95Z6q5t7iSB4h87RHfj/drtLzR7PStBtNRF6b2W6j3FdmFSuKuPtEzSvBJ5DyP/rGNegvMl94bhlllt0iWM70Y4Xj+Jf8AeruUozpK250U0pp3M/TYrCwtmfULA3Ulz80M9vNiW2b5lV1+ZQdv3trVS1i80f4h+KdOsPEckdlJawOkN/szvHVVf5vu/wDxX+1XITeMkkuvIguA4G5hznA9qrx273k6T/605+RjVQpqMXKTJmlHY7W2tjAXjtLMXUcL7d8KE8LxuVf9quj1i1t0tbJIPMR2TdIW4YH/AD/6DXHQTCORIxJsJ+UbT/FXQ6xewaclkHlLPJCzlerD+7Xk1qPOrnOk7XRptLaHRC8dyDcxFUCOfX+L3pTYXd3pUl3aEXHlpufJwzKK4LTLq5vJ0kyGSZvkAruNJ1a70qSTH/Hu0J86J8lSw/2a8KVJ0p2RlG05crMCa+2253xDzHHHNGlfb77V7SCf5bfu5P8A6DWff3E95qUksdufKKKkcSjHduf/AB6vVLeLQDY2Saul/EIk2SzWaAunH3lz/wB812wSTSmauMo3UCO18W2Hh6KWN4ra9f7uyVPmP91d1ebX+sR3V+4jtItOg3svkr05al8W6bosOvZ0DUb+908pt87UAu9j/CPurTPCsGjar4hSz1WzN5EriV4t5RmH8XzD5q7nQhF2WpnKTsk0ddfaVezWFlb6jLbfYr6Nkt7h5RtTb/A3p/DWj4J/Z6uPGWky3dx4wsLLTLV/JnN1k5/3cbR/+zT/AIqWOh2S6XpmiW5/s+aBmKO+W27vm/8AQlFcuni220bT4NLW3dICNhyflf8Au/LXVGdGivfFJpPU1fH9npXg7/iWaPJH4mitERPOhOETczcbvm+Zduai8PeLpCI7REYHHDP/ABViyXCwzmJEeRJPnEY4qbxVrMGm+JLD+yrSRbZo2863lT5kP+z61xVp06icqbKi+VXZ6F/bcn2VIpZzFOCrZ/hrUtNWuNPH79IryzlO0uDhl/4F/d/2a861bVXitoJPsxlYJvfd96uscyN4Piv57a6jjCb3xAX2/ktfOtznNPdg6l2kdpf2FteWOl3A1G9+wRzcWbSMYosn52X5toP3vSvYfDvxu8DfCa5vtK0++tr1ZdqBHXaofGOJVVgT8zCvknTvF2i32gXcf/CQS/aSyulhLblMtnqp27f4vu1kaonh97hYJNCvZfk3S3LyD95n+Jfmr7zBVpUqS9oWm4q6R3Pgzwld+JtZ1e0uZYURZ3lmvI5FDbC2dy/7Ncfpmrp4T8YTvodxd/YvtAy14VdpkB+Z2xt7/TdtrM8Gad4jivNRtPC/W9DwpDczLu8nd0VjtXO3+KsC/v7iLxFd6ZPbmy1a1fbJA/3Ay8MN3euulUi53RzybbTZ912/xB8S/EV4rieJb/SLch/I0Gy3zbv4Pm+Y/wDjw/pXN+JvG6a94q0PQPGOj6lo2lWnmzEy2RS5dT91mxz/AAkblX/e/vLn+Gvii/wy+G8dyPD0mjawu5WvbO6ELzP/ABFkbdn17/7NeY3X7RWqar8Vf+EnR5PtERREnvIx5rpsVWDKPl/8dH8LV6afN8LOhq6Vmes/ENPDeneFbhvh14xj023ndEn0jULth9o3HDZidf8Aa91b/gPPl2v+OtP0p5N+jaUuoWpaWezs4d9vM/8ACdw/9Brrvid8ZNP+IHhS5j1fRtL+0zJtjv7ONPtCf7qndivCLf8As+CERWkEvlv8xG+vMxOIdJ3W5Li2uVFjxb8QdZ8SaY8FtbxrHje6KdmP73y1zOntbW1tBJcjfeFGzx8qt/s1b8SLZ2bQJZk5PzSGXh1/2dtZiaZb313xeN5eGxJCM7Tj+HNeVVxNStpLYSjZWZM+o293NHY3Mdy0E77X8n7+Nu75f9n5a0NKhs7p3jt3/dxPtTzfvU5/Lm8qMpH58SbEcDDbf4qrr4YuFIkjn2R/3Qe9exgorksjrpaI2rq7sIoSl65/ula4SytzJqSQeecSOVjcjt1G7H5VY8S3l5pt28ccQnMicuRn5v8AerP014tP8uWMSJP/AHyelbuN5HRKx1drfyeHZrq0nTdbugbKevzbqy9W1iOb90gOMfPuplp5WtQz3Et6VdG2/Zymd/8AwKn38ds9uHTMc6Djaflrmq8lLVLU53p7yRT/ANDvNkkoO+MjmtUa9c6teEXMqvGE2Rs/b2Zq5NxIkjjeHT+8versNpJ5XKHZ/erjc3Jq5hzNu7NOHUv9ZLHLHLvG0RunT3re8D+IZ/BGiJcW8zpOC7YXlW/3l/2q4GO/h893jdmALKVp7ask0bhJCuRt27a6YUrr3tjZJNXZ1C+IYvFutLLrk4ZCfNkUADeen3fT5q/RH4X/ABK+Gnwl8A2smkNLf390PmjtYt8snP8Ae6bf84+Xj8wdA1AJfxzP8oD7trp1FfYPw2/az0bwd4PtYn0nSINfXIFx5GXcbuoYrgfw/wAXH9309ykqahZGc0oe8tz63X4q+MvGkIj8M+E57BW5N7qg2oF/EAfzrO1nwn4i1/VLNvG/izTxpKfNJp+nMyEj3+X1/i/KvmPxn+3lqGo6abSwWS4SQfOMqm3/AGeE5rx+5/aU8R3k08lzFdJkfJlG2sv+y3esZTtsNS67n3x8Tv2kfCfwn0KKw0ee3uLzYVt4Y4nEUKjoWwvNfL3xP/aZ8S/EDw0+inULSe0vZFSS2tLTYSPvMuTyv3a8Kh+JGp6lqc+oSCWWfCuPtJzjHaqb/EK91K5+138bwS9n8tRn34rCTb6myZa+JmsSaTqGgXEFlHpcduCuH+dd2f4v8/3qxfElvqaW0GqaifPS+LMJV5+b/a9P/saoeJ9StPFU1t/acl1Pb2oK4QMVVT95l/8AHv8Ax6rG/S9e037Nb65cz28QZUtJE+5/wKocG1dmbbvdHLXkx2F4wnB3V02gobizAjtxKOOHX5WFdB4U+C1xraC8e4tbjT8cwxTN5uP90f8AoNdAtnB4Rto7m3cxxxBn3uMbPavPr3tZM5pOXNZHD6rBL/aUYgiay42hE9a6vTdbl014p8h5UO2SBzhfp/6DXLT+Kn17xQLiCQIIT85/vHb95f8Adro/FfhTxBNpNtrD3cMsU23y5Ihhf9lW9P8AvmslWqwhylpyvZia7qc+ravFecxSQneE67al1XxRqF7HJiAxRegchW/z/tVmeEvtepX5QlHkHyup5Xd1zuruLywu72zEklnDFbDq8KELuqL1qnxClSb9DynULHzD5mXTPzYj4rY086hGgFpqs1qncoFK/wDfJXmodWiMtyhjP7pR/B941pWmiTtpiPZyRTxuNx2vudfX5a2ftKcNGdD9yFi/c6/d6hax2eoC21TbnFx5Ajb/AGem2uXtpB9sl8yQoIv9XsJGD6cVr/2bJaQoYr/52G4I0edn+z/9lWTquj6ho8kTzwSIJvub0+V/92uZVpXs9zndW5ft/Erw3SD985Y7Rtf71dZY+KPGNrFcSxySWthLGqbprjDbV/h5Vs1yVrp1v9mSR45vtO/7yn5R/wAB2/8As1bFtNJeTpPKQ9vbbWWKU43n/dr06dWTjZmiqc6sb2peK7JIoy+mRtfiPYlwr/Lz/eXvXH+KkvdY0DT0ubhbgQfxMi/I3/xP+f4auateW+rXAuEj8hz2Thf++abMfOi+zRGF0UfO5f5vu9Ntc13KegOTtZlDwd4r1TSdPvNGt72T7Hq5VLvZNhQo3fdXb/6DW/F4elkiijgQrDJIrHnC7c/xVhvDaPYpJJAILmM7k7bmFd5ZXOqTabYmQxLbRpxt4b+981eheVk0KUrLyOm0PxDrPgXVo4rC/MQKFiigFcVp2fjnUdb8XWckmorFl2z8mPlUMfvf7230+9Xm2k3B1WLVdXlkmcqCkNuG+Vn+bn/dql4F1W91XXpSdiPARhCmNny/3u/+992ur2spQtIwceZM9m+Jni3VNV00W8uo3DPJj75+Uf3ev+7VXR9Pv/FJgvNVlkuo7ZNsKTSHb9dv/Aa5HVtQn1q8jjuJfPt0O1n9v7q10l14607RNLd5PO3LGdiQ8s5/hWtIQ0uOCcUY/jfUIm1LT/DFokSR3Unm3DIAPlVvlX2DNW7fa2+vumkaAnlBHZHu7ggrEv8AEqLXFeGPB174onn8Sajcy24Yho7Pov8AwL+KtW6nnshLHZWx+1qdo4IVff3q3a1gkle8jB8f+Hja64un2k/229mkRXZznvt710/jHx3qHhTQ4rORFtdQiwsbqdyEL/Euab4R8Bx3OrxarrNxO12HRyAejKd2N3+9XTfELTdO1W2l83TBLK0n7nafnTJ2964J1fZ7bDUtbdzyDw1e3fj/AMfSf2vcSQRCB7rzB8jSyf731b+Guh1bSbizyQ8coB2lHHVau6jCnhuWKeOyCW5G0ue3/wC1VCHXH1kSR2/ltjqzD7tZe1fLobRZyv8AauqaDrBitrJktJR/rE+5u/2VrP8AEcP22+S7vftX2mNQiFOVVP4vx+7XY2Fzc6nqUllYeV5cB/0iV+Pm/h20/VmtvsxS5MNvLETvkPCkV59fFT6M0Ubu55heQ2zO6b5biON937wYyP6Vzzape313J9ks47W3OR5UR+X/AHua1dVvzeXb29hdwvHnZI//ALLTbmS0s4xAn/Hznkr90153JKozJxcnYxbbUHS6JnBYfdO443Vpy3WlzIkscEkU3/LRGOaxNVljtrpBvEoD9v8A0Ja2/EVnZjR4LjT3PCqrq/8Afob9g7MS9y5WW7ge6DhCqF/k4rvLPxBa6ZbSWkiRSvJ853HOcfdNcZB4SNh4ZttREv7xwzeSx+ZV3frUa2A1OCK7lG+2ZOOPvLXTGtTnuyVJN3Zs6tDqniGzkvItHh07Soyc3EKY85v730+WuDWx+2KZfM2c8BSN1ehza87aabKC5k8iTcxjb7rH/drhJtDn/tNPs8SrGP4WDbi3+FOE7+hrfmVzbuvA1xP4fF7pl/HPeKQz2sxwzD+Lawqn4VnuIrkRy4THzOpP3WzTLqa5dJbe0BW4hO1wn8NR2sM9jse5kDiToQMbf96nTlvFkQny3Ou8Q3nn3NtYWcCykjzZJByy+22ucF7Paa4bYSSRE7kCvwv935q6PwZcRx63E/ymT72PUAZrLvNAH2y5eXLkk+Xv52r6VM6ag/eKcXazLWiQm2vSCnLk/d45q1rlzqFlcCK3jeDb8xuMfKP9n61Q0TR5NG1GCWd3aNxvCsc4rrbjxCZbe8s7S2juIrs7XEw+bFeTOLlO/Q5FGUplKz1tNasLaKdi88WMyx/x4rq7W8udP1W0FoVdZCuSUz/+qvPNKhj0wybAVl3sxCD5q63W/K1jwYI9gaQ7V3f3h/db/Z+WvNxGk0uho58nQ0PFdwdYsks4Jdkgf50Iyw/3W/76rn7bSgnl28ol07T4UKG+8nPlcM2W/wDimqnZ/aLZgltAYlj+5njNdVbRR+JLVLDVLt1tz98uMqBU1KiopcopVfapI8q/sS4u5zHJcS3+nJM/k3nl/M4Y9WXtuq2+m3FpILa0kVk/vs+xa9Y0Tw3p7yTxDURb2aR7Izj5X/4DXN3Pw8kmkuJA7SxRybjNECqv+f8A6DXVQxPtk7bAk+xyXhzRbm21iOPzFS4b5nh8zKbR/Fz/AMBr1TxE+qar4bjsrO4hTTLaYfaoLcruYjnn8du6sPTNHFvqVtd20Qn5VHEw++u7p9K9H8f6pb3Flb6foeg2GnSyR7riZLolnz/Dt+6K1lKnN6yNKcFdSnseb6xc6V4q0nTrC51e20TRLYbriYn55mz91V+tUb/4e+Htdto5PD3id7idTyr/AHGb+793iu3034J+G77QvN19JItQc7xJBym3b/d61zGheEdL0HUrm3sxvMZ27wmxsejNUupTor93Mzk5Su0tB/hjwrr00F7/AGxr8sFvs8mO3h+eXH+8f/squXi+H/DiRCZHggkO4zn53f8AvFu1blne26TeU8ir9DmtGbTbPVtMeS01Hyr3f9x0zFs/3f8AP/Aqyq4ienMKKcneRh+HrnTLnzJNKv1ntCfk/wBHWFv9r5R15/irO8R/C9NVtzd6PBHDqEZZ/K8wIkp/pUR0l5L+CCV4kghQrsjjA3nd96vQrTUrRNAktvs8H2gx7UHzB1NczdSDUo6hSfLUtI8HvPC3iPwuhvNV0h4otjOP3iSbW/Bv/Qawobm51RGuHxAR8xiOAw9q7v8A4QGRYL3Udd1yZ4lLMLezfG/03ZXhVqHQZvh9cWzjWPC0+pSAnFxbF41C/wC0yfMf+BV7SqP2Rc2pOxxusQ2jxx+adpTDApwd39K1vAF3b2N7GZwUjmO3e/8A47XQW1j4UbVZfsFlFLp0hXNtcFpmCem4/NWl4h0bQnMdxp1pHYOgCeVAn8P912708PilB+9qaxpqnqetaPquieLdBtPCGlwWGjapdvsn1h0J8tev/fTbf935q7vwD4esPgJ4khuNX1+w8TCNxiOH7yfK25vb7y/K3/jtfNdvBc6TJBc28wWIjcMj5mXpUhv4IbR2Zvnkf/Ujhf8Avmvc+u04pOInc+r/ABn+1LdeHN2oeG/A+m6Y18Sx1SZ43ab/AGvl2nv/ABV8i/FX9o28+IGuS3F7HqWuXilljRIwlun93bhun/AazdZ1mKSGV7y48qMDnHFZdh4ngjtf+JfaJcHPPnDCbf8Aa+WsamIlV2Rncu+D/GE+k+fe3GnWM9xIP3MNzDvQN67TVbU/Eut6xbSx6vKqWUsvmva2cfkwk/7lV5tCn1rTrzXJ9XhszHuZE8hpGkfHyouNoC9l/wDQa5mZbyabzZLsrEfl2+nvXLKo7WIbuaGo2Eczq5xz8ybjUkGrSWhERjLJjll/u1zzJBp+pRynM5PV8fNitsXn9rSqHB8sfLsQY3LWdNJO4Rd3dlfXvGEc2yJIliCY+f1rS8OajG9tgy7jn/vmktvB9u7m4nQxREnY787VpYLCCK7kiswmwZy/T5q3lX5Y8qNvaK1jtvDejWWoaqkplMESDc8jQ78NXqHhHwAni77Zd6nr8llo9plI96LvuG/2V7D/AHa8Fe81HStnlSKkch2kMfmb8PSui0zxHqKJiImW4b5fmc7azhKDV3uRbnSTPVtfa28MWZ0zw5b2stzOn+lXcsaySv8Ae+XnoNqr8v8AtVwvgj4aWF5qc1zrDp5cZ3Sb0OxfvbV46Vnvq2p6a7u8sdrLjJcHczZrIufE95cukRuHt4j82EOPMptJPXRGri+Q7Gz8O6Zf6rv+2umnQ5ybWDG/2VT0rF8T6bp6388dk7RICMJkF/8AgTDgUQ39trEgFw5ljjQK6I5RSf8Aa/2aV4NIi8zfbxpGw2j7I7R/xfe3VUKlPqKm1F2kcxM5Z0RCWcdM81PJ4csNbtkNxAYJYhw6cMx/Ctjw34YlneO9YB4AVypdfmrd1DQ5raZHEsb+YPuqmNvtXlzcoL3T26i5Y+6cLY6RPZvJBHJvjHyjJ+VqhurOWYOPKZh908da6y7sTCH3j5x83y802HG0lI2x/t1yRxkou0zzPaSi7SRxWladePeokkTLFng54/3ttejW3gvWdLkjv7aSVCRuCK9T6XoiateeZvCuo35zhd3pXU/8JXqfhu3FtkS24O7ZsQla5a9eElbqRbmepmad4tv4MQXEcsDp1WX+E0RfFfUfB+rT/Zp5YHKjLAZRx/n/AIFWFrniyLW7n90ggeP5SFDf+PVjjWbaaAxXSI0gPyOp+6tKhRlB8yR6NJcnwozvFXjG48ReIBcTPvkkfcS/CljxXSpq91pDj7E8M6EbS+flNc/f+FbC9zI7hujDZ3/wrtPA3guDXIiLSTekQbfE74dVHtXtNOqrnocynHU5/wAT+Np7kRyXcCvIDzsctu4qlf6PoXiK3hdEe0lkC5fryRU2ueD3stW3yA+SHKgt3U1tx6TaW1oks8u3A3BQKqj7r1MnBPY4/Vvh5Z6RpHmR6xa3Eh+YR7DvH/jv3q4OOZpnNveB5UBKhs/KK9YhuotWs54RIijPG4da4/VfBJMnmI7oD8xYCu+nVV7MxlBLYwLbQZ0cyW8csqMOqist0lk1A2k8ZXZ/fP8AFXSHxBHoLizkndM9Hz8tRXNnaXMAu47k/aFfcI8fe96JKd3bYxScdzE1zRAiW5DMj8sBvz8tdP4D03/R/wB5F+8k6K38Fc3LcC7fAkLGP5imK7nwdqFpCroZQkgG7DfxCuSviJ0oJJGNSo7WRx/jCS90e6dI0MWc8/w1naJr0upQhHyxPyup7f3q9T8UvpGuWaW1yS7p/q5UwGH+NcFo/gkR6gZ4Mrbg7cnjd71jGgsTDnmrE8ntIplr7Izwnz/Nb05+XbUHnXsEyRRzv5SdG9K7a9s7QWyRPcqwxztzVCfwRoSafPd2GszRXJRm+yzbjk/7LGuujKlQVnsQv3avI6DwrYxaTpUDhIbq5k+Z+NmGb7zU/wAVeFhrCHy98DlPnt1dtjH/AD/DXAeGNeuNAuTBcTm6tpOEkl5YezY/9Cr0y5uruPSzc2uy4jP3Jf71Z+2U6nuEqrJvQ86g8L3Mtt5Edl/pIfcDlcD/AGt3augstGeC2T+0544F456/LWouopf2aR3oKOR87pwwzXJ3+taXotz5VvZPdOPmSSeQvXuQoxerZ02vuTHWJPB/iSK58PyPegDbJhCEbPP93mujPxU1RbZ57SwtreWX5XCQIOf73vXDx+MRc3pjeIW4JX96vGa3Do32W8SWJzcafIMg5+ZWPZvlxWs5xpK4nK2jE07xRearqoku7mR5G+/5KbP0FZfj/V9MsHg8o3SXsOXLvMSuPVcd67iziTSkd7aT93MOd4BZfaqlxaW9jci/fyp3fqkgztrzpZgkCmr3ex5tZwa5r+jy6hpsslxEBvMNvnzf8/7tTeG59Q8K3iahqvm+RA6yvE+4qB/dauivbq30K5nv9OgNrHM4aRE4RXbuq9qo6l44j1LSjpE+FtGO4nHzfdrKljKs5arQpS53oj3O80DwX8efCpja3trDWUgL288Bxu+Xqrd/u18t+J/hRrvhu/mlu4prixTOy5ZMbf8Aerp/DVy+gsk9ncm3SLmNopMbP+A161H8b430gWWoRiWPuXRec160KiqP3RK8XZnh1loer/EvT4o/D9mNU1C1RkMQk2M6fjXDeIvCvizwtqUdprvh+9sN/wAqOqb1+jMK+hfD+m6fYXn/AAlGgandaJeksn2aPaUm+bP5VsWGp/EGK5lk1y3i1nRtQG0tNtLRp/e+T2rVzS3LPlgaJcbGd3ER+95T/erPubKXjCbj2r3r4x/BwaJYHxLod79q0xzums9+Xh4/z8teW/2ej238XI+dfShNu1i1oSabqY8PWCSx7xkbXqTS7CW6dNTkL+U54cj5SN38PrXR+D/CttrsyW9xKfII+Qofu/nXUeIdHg0GzkiNx9oRNuQT8zL/APE159erGm9SFJJ2MrS9I/tbYDK3k5GVz8tc/wDFTwfP4Pe01TS41YRyDzGX7wHT5v8AP8Vdh4eltoc3A8xZCPfp/u1o6n4kj1bR57AQRv525X85Mt81eNLEL2t09DSLicN4Y+J3/CWWkml6hcY2jZmQ7V+UfeWquiTDSrqaNMumd+9v/Za4/UfD0GieKDbyhoslmABxg7vmroEmuNMSJ58SwN0cfeX2avoY1IqKcdjKo0nZHrG+31HR4pJSVI+XP/oPzVFpnhD7ZdyRxTiB502ebjK/7O6uOttf861eNH/d45XorV1vhrx/bWdrFHPF5svK/J1xn71eHjJtJyRyS0XMTmXxR4bvJ9KOnC9khG53V9iujfdZa2obzxDfxx28Gl8vx+8cfL/s5NaEnjiC8uoLlJxBLEiRbwuGIX/aqLxb4qsrO1kk0y6MskvzIzJ0avHg/btRtqJONXRoyJtB1TS7xJdVQwdHELFT/Kt7xbrB8IeFw5dp7e53rtVPv42t+Xzf+O1yHhjxnLqF2lxrKSX+x9skKjt6fStH4h+N08SamJRbC3tiFRIeu0ba9/DOlh1eXQt2g0jhfAV1Za94gvEeQwO8e5Nw+ViD0/8AHq76Gx0qa7jxaQuY/mIP3lb+8vpXAOkUN0k8CbGHRv4hWjpt5IlwAX+fH3fX/ary8VjfbSvHQU6ilLQ7zVvI+z4jtxBGn93/AOKrjbzxFqcLPb2aTfN8hVHwrf73+zWvNG9yIxJeC3ix8+Oai0XSbBZZc3knnsOH2fLj/ermScle4pvQ5+28I6jJCtzPlYivIm4z7rUtr9g0Izx+QzFl+9nLD/ebvXSeJvECW0Qt4o2uJCPnKL8if8Crh7zWDcfJIFgz0rqioJK+5jtqzM1bUg8kgROo2lsUzQtYS1RDOC5jcqUQ4qjMCxLh9wP8VQfY5LqdOQpc7eeFrrhOMY8tjNS0sSXai5uZZMPs34TI61pReC7y/t3WO8FlKfl+dOKzb/QdRV/sfmmK4J27l4b/AOtXqSXN7L4Mjgv7cefbhUNzgBm/3vyrOslFJxe5TurHmep+Gr+ztnjuBH58PylozlaWzgs7u18y4uUSVP8Alic7itRXmo36vKjOWTO0jOWYVlzOLhc8xEfN9a6aMeRJTNJaKzNq8ntrhY0jREwNqlRjdVWPVrNJzbGAmVOuw1l26PPIkaSopP8AExpqJIt45YbZR827/ZrsjJNWM4SOr16KWwWJJcbJYQ6J95l+X+KsrSvDl34huRaWSfvz824/dC1Bc6lcXNvG74l8sbcqPurWZ/wkt7FNHJFIYJI/7g+9WKhJaI15Wo2Lfia3/stfK8wtKp2vt+797+GotB8QyPMLfB49aoXMz3SRu/yo+W2Y+83rUFjcmyuvMI246NXWotRsKyirI7z7TdzN5NpJzJ1VR2qqLu5jeRJX4HyEOMMKzNQ1BY7wSWU75wOo61rpbW32B769nKO3yoi/xe9O6itRNqxh6zpk95L5lrcj7MDycdP+A1anEt/qunxiSJn2KqFj0421kz2MqSPLE5+zt/e+6Kpvdm0kBTO8fxZrem1JWRdN3L2qrd2l5h22EHaQv/xVEFnFF+8HQnn/AGaym1o/aQn39/XdWhNNtt3yCnop71sly7mjlysTW7y3tfL8iRJXPXH8NUdE1F/tAeJNxjPTH36zZoH8wl33s53D+6tdD4L1waHftObeOdMbvnRT83/stF0ncPaK4+/SXcZ5I3iR/mAPFZryI+/951/vVP4q8VT63qPnmLbGE2+Un92sLUrxJFBiG1AP4fvVjyczuzOTTd2X8ImSJATUFxc/MAg/4FVC0vJIvvoMfnVx7tZmBiQLxWnLbYaaSuyvqU0iIg2c9qisvIxObhD5uP3e37u6rE8BKAyyDPpWZduiNgfKRVQd9gUk9jYs2iUElzT7meTdhBuTsazLR/mwTtLGtNwFTg7SRwfSiSuKWhqWetztD5VwS8fYsc7asyuUl2pJ8n95a5y3JIOQXP8AtVuQwGZQIsrx1lNYy0C5bSYxk4O41qwEnDlAyeuaxo43SR0JHHvmtWOxnl8p7cFpUcM6f7vaufl5tzLrY3Ps9ot5bxpIN8x5X+7UOoaaP7Q8hJN3ln61n6reSQyiQoEnJ3EYx81VrfxPcafcvcY3MybTnmlyNPQe2xf1K6u/D+sSHYjR3CBdmxTs+XdVJLiymLSXqSJEflP2c4rXtBaa3EJJ5JEOeRjLKK5jXNmnyvCZB5GT8z8K1dMHd2Be87G6mj6NcQyGC83RkBQkiZY/3q6fwhbaZ4bsZdQuAbizjDYRxlS+PlH/AALbXn/g+20JNREuqa0YLdhuMSjO7/Z3V0HjzxTZ6xp9tpmgIU060csHPLTNtxubPaurlT9DdQ7lTxHrx8Q3z3PmxqhCoIEHyJ/u1hTeWMh5QhP8VU7WCWFs7T78VLLNECS53P8A3K525KWgJ2dkbWneM9QstFOj3JN7pc8y+ZI+FbbuUqrN3+Za9Z8SfDzRviFpNnrPg+SOK9CbpLBOEf5f7vY14Xc3iPbbDGYsdm7VoeGPGNx4SmSS2vpW/hKv93b/AAjiuhWmrMtNSVmav9jRLNd2WozzaXeWny4ZMq7f7tQ2c9vpginB2yRbvM2n5Sv+zXrcFz4T+NVmLTWEj0nXI0VYbyF8MW/3q8+8XfC3XPBV4kF/bfaNPP8Aq9TiOUl/3l7VhGnyMhRindHpGoatbeP/AIf6f99Lm2wsciDG+P0Za821K6kXU5bR4yjw4UFu/FaPwy15Hnk0SSQpGCGd89FXv/3z/wCg1T8YWkdt4uvJNMuBeWHyshb733fmH57q1cdLo6L8ysUp9RihUrsKE/K5en3/APZCw4jvTK80e5NnZvWsa/bMxlfK5+XC029R3WIbS4k+XaP4a86pvozzasrSsjpbLxnrvw/05JbOcrFJ0dxndVHxZ43udbS01SeWF7iYbZjAmxeOPu1Z1LzNc8PWVhPJsntzuO8dPl2r/wCzVkS+DEtrVDJL5pxuKYwrf7NaQxEaa8zWFeyswn02LWLXz7QqL8YZMjPf1/76qKTxVIQ9hrFl9tib5eRll/h+9Vmy09oR5h3oR8q4PyrW34XS0vNat7S8gjmikk2kdPl/3vvVvGqp6nSpc6ucJDNaCRvKiKRINyIfvA/7VY+q6qkyHy4n83O0qB8rV7J49+C40O2kvLGOR3csu1eXVF5XdjrXms2n2lrNBEHLSN8r7hUxlTa5kTyrcx4NAkh097uX5XI+Rc1JpEIveAhYxnadw613r6UH8NXIjTdEHVRIf4W/hrD8H6JL9j1He6wFHba5+XI+9/7LThO5KuzMd4NJuQZ1kWBPvjYdwra8YaGkOm2Wr6VcRz6Zfjbsab97ER/s91qjf+NvM05bMwRu6ZBd0+Zq5O61KWZtokdBu+5/CP8AdrZQv7zDlV7s0iJLiaNB1HzY960ri2e0jMjwmIN8xWudtNQksiknLH72KdN4glupgZZCyDtT5eZWRDXMrI6LTybSQuny7qljQebJOcK5/iFRWF1HLgzpx8uxs1rLD9nm+1m3L25IUrjK5rlmnElLlM9HR+nykVNBM6u5D7SRtrdn8Po6JLGnyOPvE/LWXZ6WYWlJO4g9fb0rmTXUiUla497hHUJv5HyinWNmDMXklCbBuy5wv/2TULbPcuIotiZ7ua07LQowTHeyNgDiVR0apqRgldkNK12LaatBZMjxxfaCDz/dqtq2oNfugIVNz79uen+f/ZqW2sBCJYwR5Wdw461mQbL3WJUIdYwMBfb1rWlCN+ZI2ptLYpXPl6jdXB8wqUPphd1Zc8k9swjd3eP7uQ2K6q90yGN5DFIGYbfmA+VqoRR75wgIbnndztrqlWu/dKc7uyKFjrU+lzJcbJFi74fKyL6NXpUWq29zfme2iC2boG2P9Pmrj9UtNNWFEnfbET88Wf8Ax3/gVVdV8aJdXLpaIvmoAv2cfd4+6taOn7SPvGnK5LUn8f6xPeNFbpP+6jDKiA4VQf4vc1zejarbaZbTxyje5firukeD9U8W3jvPd21hxuCzH5v++a7S2tj4S8LxTyaXa39tLPJapNKmHVl/i+7/ABH7u7722oU6cFyJlpxty3OOXWx5ggiidZPvBj91a04fC1/4v+0XFxc7fsKbTBL97H+yv92rvhLRZ7i7/tPVLCVbNC2yONMuw/8A2v4av+D5o31u9hjlkiijyz+d99d33Vb/ANBrlqVuX4DJtx2RztxFcSq4uCfMjGwP7VqaxqUesWtmBZhJID87xnr/AHak8ZLb297bkXKJJIPuA/L96jRlt1MvmgqDGcbT/H/DShJz+IhPm+Ix7nWZLbULR5EPlY2neP4fu12NlqNhfoTEVUoPnh3fNWV9js7+b7FOP3ZwvnP93pzRB8P9O8OpLeJrK3Esh2iAc7F/3q3VBWuLki9zbi1Xde/Z7ZC4kH3XrG8Ya1b6NNHF5irKR+8tTzmtCwun8ManmWC2uHkj2wb5MKWf+83anJ4EitUnv9au47/U7uQy7IjlYR/CN3r/ALNYqmoO7Rp7FJXR5npWjHxJraRR27KZHGEIwoY/xVf1fwq+m6lJaDdv/gX+8v8AervtO0SLRETUY5IpSvz+Up+YLVHX9Wk1q6luLcG33YUqw+9/9alKrO90ZS5r3RzFtorxR/vZ1dweEUEY+vrWpDZo+Bjg/wB2pIsynMnlsR8vyDFTaldrptrHKQcISxI+86//AGNcMqkpPU5L3d2QQwj7ZcWDwuhA2hpB8zf7rUy2hf7H9kkfeY5N6MfvVavbzyX+1oNwEYfcOdw21UeaPVbR7iylDJKCiEHLIQu7/wBmqoyctgjJvYoXiyZxKdrv8uV4xXrF/wCJ9L8DeCbazglW4v4AqRxxHK7sfMzN6V42mvGS3Md5CryxgoWY/K9SJpWqW1hHqUgM+l3BOyViNrMq/wAC/exj/gNbvC+0a5jdUufc2vBetpB4wvftkiKdTgVJJW4Tf/Dt9Pu1p+NPEF3oep6GTL5sUkDqsJ7bT93/AD/ergL+6jubiCSCTyE3hkOcMfda9E8P2uj/ABFltvD/AIlna1vIkaHTtSSTHlzP/Cy9G3bVoq4KM5KRfsU3odTYfGC0k03TtPg0+RNRl+RE8zKNuP3t3/Av/wBqux8Vapbado1wIIhLcFNrsP4z/CPz215F9us/g9rMY1Tw7O2qW21fOdGKSEcbkf8A+Kr0P4XeL7bx/rN/rl5pkdho2lbGjhKZ8yZj8oZjt3betZ/VntFaDVFt6HV63oE/hP4epql3cR/b0RPtFkPvRsfuru7tnb8tcDrOsW9/4bsLaK2kili3Sv3Zyx3fNXYeOfH8eseG72ygtkVTOsodkO58fe3f+PVy2kWcesIHjw2xC5x/CoGWrKrQjRSb3FXjGmtNzn01/WdGnivLO4NqyHh4/vr/AI12Hgn4n6J491Q2HimGGy8QxjZDrEA8t2z93evdf/Qf/HqwNXmspfMi2fOwDI2OhrzPxBoqR6nJK87wJMBlT93d/s0qcY1LxmjOjLudB8TvBlz4G8eQR6nKX0q7/e2l9GPkVu4qC/tDezWQ064t/MikR5Nxb94nqta2ieKxoWhyeD/HlmdU0F4xNC8iHzoQ33XT12/7NYF/4cj8Map5FnOsui432lyhy0qN935v9n7terToRgkkdsoxk00dz4q8PO+l27POrCR0lwkm/wCXG7/0LbUvgTxBLc+DtV1GCXfqVhJGqHgZRmPy/wDjv/jtcxpmsQ2E8VuDJcPMjqPMfLdPm/8AHd1YOm3Muj6xq+iSZWC4T7VHsfqcZwy10VKHto8rOhxTiffPhfXbfxj4d8IauSkTy2M1jcRDnYxTKD/ezur4q123jhtre8jikjvYrh+I3xE7gsu9PT/aWr/7Pvxs1Pwbfz2d/H9otzH5sccsmEVvVW/vbf4aPiLNZ6z/AG3oulyfJdxi9spEOWjkLrK6Kw6/xLWGGwSozfUxpw5b3MPxp48u/G2p2cV5bzLZWlusSPK4dgf4vm9WrD8PeCpdV1XZb6o0HyMwVx8uP/iq4rw34gE1zF5kcsqF1UwyH+HO1q9RvPh9FrNo9xolwyXcR+RXdir7u33uK9DSHuxLvd2PWfA6z6FamB5IpYzh38ofK3H3TXl2tzp4E1nWNLgt3gtNcG+A4IReeqt/e/8Ailqz4b8f6vo8L2dzbx3F3bfuZLW8Qjay/wAO7rXSeEfijYeJ9STT/GVlZWSWYLwwywiRXB/ufLx/vf7P3qUvfWhelrHEW1/qGlSW4sZD9rX5XcH5lr3vw3N/bXhqyj12LZPnYl9F9/b03MtcN4Y0rwnqXi601R9KlSwhMjEJIybkz8ny99v/AI9XpHxAtJ/CuiXn9nkXFpFbrdQugUu6Ofl2+tJaKxCVtjyD49xXFgmm+G5ZJHSJDdQ3LH5Z8ldp99uxa5bwT4su/CF6b+DDSsnlSIPuuv8AtV0GmX+u/GDwfaaVcaW88umOz2+qSFU2BT80bZ/4CP8AgNc5rfhuTQ7gRu8bSSQiZCjh94bcMrj/AHawnU5XYzbuz1D4eeMNO0Qi2nle30S+uhcX1tldu/1/9BO3/ZqP9pDXtP8AHvxG+32VujafaWMdvBcqf9byxz/301eOxXsR/wBDnTeSOd1dNDZa5Z6JJveP+ypSJYIXkVzt/wBnuK55JN8yWo1Nrcf4Q1KKHxJLaahYRXtoI48xykhurbhuHtWx45tvCUrRL4RtLmyuZgxuLZs+VG/sv8P8X/jtcxo/iqOwv7uT7P8A6SyKv7wfKv8Au+9eleC7/THtvPvYDPaS/wBzbu2/3lavKxFOpGakYSdmZnwF1w+FdbuNPv7g/wBkXfytE5+VO+d31pklmNb8Z+LY5LRXsBdPMksqZUxHhNnqflxUWo3mlXOvXltpdttiXcyF3HzD+8v/AMTVKy8TJolzbT28kjXe/eBjOzHevQU5JLnWo4zcX7x1Wt28HgHwPZ6RaaVZ2E+soFS/UYuGiDqWL9/9mugg1vUNLs4ILGCW4K/MI0yOKqaP4gj12G7u9Zhh164nTb/pSKdi/wB1fT/gNW/AXxFtNEn1HStQhaO9twHsn372aE9mbuy/99VxVn7VqMNzeTUvh3J7y01PUfCWr3OvEpZiHckMM2ZVfd19toXd/wABqpceMZLyC20SWR9EnhhjUXkwKRS7uVL/AC5TcK6P4o+ItOtNBgTS9V0+8iaN3kkhkXzSx+78n3v/ANqmeCfEVtqd54juLm2jv5LxIbfyeqNBtbnb/wCO/wCzWCpzS9+NyXd7lzXNG1Sw8qaQW17HPGqfbY5Mo6D7u1v4h/s1xWsXNvDcT29mZfsnmbkicn5Js/MUU/Mit8vy1ux6bqnhS5e58PSpLYA75NInTesw3fdVvvbv7u2na5o0njDxCdU0xHivI0DXum3nFxlfvfL9Nq/LVQlGnJJbjjBrVHa+AoJLmYpJGGzHvkTopHWvnr44GSw8YyW8iF0ikdZo/wCFR97bX0z8AZTdahqn9ou0EtnGG8qTn5FPy7f/AEH/AIDXzv8AFPQZfGviaWNLyG1t7ifdJNMP+WePm2+p3V9BTlZJm0djnPB/hi98epHHo/yW8KPK812WRIV/rXf+G9Ms9K8KalpWlSvq93KUS6vsbER/9lf8/wC7WBqes3HhjR49C0K6C20mInLJiWb/AHm7D73y1oeE1NhFJ8/73zAz4OMPXPi6jVN+ZLfKtDH+K9+U8S6uiMqpD5VpZZ5yvlLtH5tWnoNhF4P+H9ncF3VLpHR3Q/NEw+VW/wB7vVC60L7f8RbcG4LW9tC91NKo+UPhgrf+PN/3zXQeBtMt/FbTnU5Wi8NacX2QpDn7TIzbm2+o3f8AfVeRDEciVzkdTuUvD15qGoeKdLv73T410jTLEb7hAwS/Jb5WbK/xfLu61Zgv7bw74ltbi4tlg0fU5mt7uONm2xE/6p+f7rV0WpeKpLp9R0uKw8i2ncQh5tu5UC/wqOn+7/DWb4ja3l8Davpd/YwPeXQEUN5/HCVbcv8AD/s1lWfPNSW3ZEKbbuiTw34Rgg8VeJPNto5fLMc1u05yqKD8xVen/fX+9XQeM7PRNVvotVfThNqd5CGF40++Lj5d0Sr8q1yXgDWpNdht9OllNvrFjCqF85a7h+7u92WofFvifRvhdputpqEi6zqN08cOlwy/ftk25zx02ltrL/FtrGWFlPSO5ta+5oyeIb+S0svD0Du0UOXjjzhk28/jWfYaxe3N7Kjy/PnbtX0FcfF4nv8AUprTWLDSpp7SNPJu5wM+Xn5drYrWttO+zuNQiR0hDnEAf7xxt/KuL6tUi7Slqc6jdvU3rnUbOKwvbiePeLZN7sDn5fSuJl8baVc+Hotbv4vsfnXPkxwdXyu7b/6DXReH9b07VIdY8PvbIlzeJtt7of8ALGQr8jeh+auOuPDCab9p1DxQ6W6LuNlo8QUsZivyyN6D5mO3/wBlr2sFg5p3kaqDvc96sx/a3w7k/wCEplNkI5itvdoFG+Lau07e/wDFXmzfGfT/AIc6HJo3hS2gWMZlN9K/zyv/AHmb/wBl/hrzTxD4+1vxRZwadHJNdRwjyoYhwsa+vvVu3+HeiaRaC91vUV1a9wrJZoGCRL/U/wC9X0nu01sdi0Rzup6lrvxG1IXOJL8pJtkm352bv4q9Dm+HWneG7K4t7IHUZ7mFkNzJJ8+8/dO0dNtaNzc29zokFvYRbI0Pm7RwpbbXNeF9b1PUvF76XeyW+nW8rrDHIEbapb7qsx71m6imm3oK9zUPgyfToUF3JHPczIqAAru/4FWZ4n07UfD1hbyeVGIkkVZEZ1+ZfStfxt4Dj0R7iP8At25a6tn2/f7+i+tZdnolpeaRImr397ayEbUhfbsuDj+9UwnTa3HzK9j0i+i83SLA2sbt9pG/KDOFFRpc/Yljec/61ipbZv2Nj+L0/wB6ue0/VTpPhWyjg1cW01tD5Qe8Qbkz91fuspK1ZttU19NDdJ7uz1G5kj2okPyMf9+vGlgXOpz3MXTSdzqLXxOPDvgm8trIJez6i+23Zt37rPXc3pXLWNtpnhrRH068vd3224RnhHO8j7oVahv7qO2tLfRoL0XGseWHuH/hjLHov+6tXLXQNGkvbe8EUt5eW6cO3C7/AOtehOEaNJ8w5aRuzs0uZ/DhBs9YFrFC5iNtjLsh/vfLivN4W1PVddn1CxElvo+nb1e8UbPMf+6q+m3mupSxub25kNyRFEEZkLvli1c9BbDwd4Wvb3X7vfLe3AQ28Iygi6bm9PSvFjioSXJF6nI5NqyZPLoXhi2trS4n1S8gvJCZtsAXc/PRs/8Astcxq1sZbT7S8Hm2cg/1UnG723Vq+J4tM16CC90G0lllSMRJDE+9azW0DX77QP7Lubf+ztLWZZjcTuEfd/EF/iNeph6L+0aQTauzV0qXT5ruKzQyRApv8qRCUZP98LWv4x07T0QPZg7w4eHypP8Avr/gNc/Itl4e0cJaairyIioWBzj/AIFWBNfxWEPmmSWePO790Cd5/wBmtqmGUnqbqCe50FteedBcDUzsjyyxsOfpuqPw3YaXNNcJe3DyyTHaAPux1WvdX1HTbbCadFcecAvl3PJRT/ex3WpJ7bVbCGyEVvab2G/ds+XPpThSVPYrlSWhQ025H2R/t8VwhtpConiTKPg/L9K6WW+tL7V82w/0aWFpXYj7j/3Vrlb698QpDJFcJbW6HLGNRnmszQtR1fTkuEtJtwOWOxMtu/8AiazrU1Uh7zszNrTU7nUrj+w7PzzBtjKMwBHWm6Z4r06+tkDSC3uMbvJfhj/wGuUm8ba3cTRRz6pAsgTaEeFSj5+6NtWDF4ku7e7luI7J3hG4D7m723beK8pYBSd3I5PZpu9zfn16eaaSDTsPchD1AK/d/wAKx18QyX9nLYXMga5AP7lvuE/xfSsBtT1SG8+02xgszFt6hip9ttXV8YfarlEuLCC3uUH344/lP/169OlgoUl3NlQildFed7nSodPtLOLESjYXY/N/vVp6hcyGSOPmUE8u79Ky7/W5FbzI7SScKeVT+KopfENtNb/abiBrKIEqVY5b/vmrlRU90Pld7HSWxzmQOOOtWIPMYSMJA6H5h/s1zGlTf2iiHTyHMjlQvT5a29NGpWczxahZ7MdA/f8A+tXjVqEYO6OGpGz0LhlnZPK38D5tmPvVim+kuvEkDxI/Mf8AD/GVP8NbbXwkl88RDBGNopZGtI5tHnSIQXEF2ksz5zmPDbl2/wDfO2sIydPYam0SX/h7UdU02QxmK2gkb99JMfmx/sr3ar+meA9MSMG31GRbnG7yX/iao9S8S/a1CPlkQ8AcVz8mvOdUQxW/lSRlW+0g/McfdFcyVSbIb1ubd74btprpI4r8+aV/eRyYOG9V/wDiag1nTf7GtopBHNcPbgLG2w7pW/3R71UsZ4JUuDJIq3GfNDH+L+9VrSvE8sNw+2T7ZAM/6Lcuxxn+63aumPPBXbLv16nQXlrHfTI0qCW5uUTEMSZx8mW/Ss/XdEle7090QMPuPuf5QP7tWPt/2S5t9RtvMiZyYjGfvIP4g1P1q8SaODf/AA/vflrjdSq3ZErmW5DrHhe0UW+NyYIlCIflf/LVU1bVdMWOOwuYmil4UTISP/11Bfa4be9tBEkl1cSoyQwIc9f9mvr/APZd/Ysk8QPa+K/idp5gCMHs9GlGN/8AtS//ABPtzXu4PCTk1Os7L8X6FKM76Hw7f3sWms9sZRcSB2YNbqx3Ln5f4a2vBvw68Z+P0kvNC8Japq8dudpe2hJUf+O/Ma/Xy4+E3w70OFbm38FeHvtIOyPZp0WAM/7vpVm51W2tbVdL0GGLSo9vKW0QjPvtx0r6iEYQWmp2xhJqzPgzwV/wTn8ZeItBXVfE2uWnhRZvnSxWMzTID/fb5QGr6D+Bn7OXgv8AZ4u/7QtwfFPiZjsGo3XAhB4wgPf3/u16E/jKKw1a807V9TdIYYQ8byzb2c/xLWD4S+J1lr2q3ltHocl5IJf9EuiCFTj5t2eKvn7Giglud/4rnn1CyY2caWl7K8Re4z/qwp+YJ+FZ+vfaIbxL0PNAZIQowfm3fxFfar93aP4k022s9Rlmsp/md57BAGb/AGef96maf8PrfSLi2u49WvtR8v5hHcyA8/w7vlqG29y0ktipa+Lb25hO67mvJIh8h8vDAf3Wx1NXPCVpJZvPfvHNEbjny3rI0/wh4g8Oa293b67J9nmkMskMeOWLdOe3+zXVX/i3UdD09zPpy3V2nR432bh/u0h6HTPBY6mjxTJDLA6cxT/yrlrm1t5RJZ2ZktYieUWQ7V/2Vqe21zR/FcMBknEUi9WI2Mpb+61Yz6JqenRTppc8er2M0nMd997/AICwoHY0PGHwu8IfEbRTpXiTSILzzU2i4eMbkb7uUbsa+L/id/wTVuNNl1DUPCPjGG30pP3q2t6GJiHpuG7P5V9jWWsposiyTXK2eDtMc33D/s8101j4o0vUNwMMU6H5X2crj3U0tHuRKCZ+MXxI+FHjT4W3CR6/pm6zuArRX8KN5Lj+9uP+97ba4Ge2JLv27V+5PxA+Eui/EjwRq+hyMbe21S1eEPEFITcPvDIr8qfjj+yV4/8AgSQ19p513QA7eVqlmDIijtv/AIl/4Ft/2d1Zumuhg4W2PAxaR+Z84/4EtPWHY+AdtXIoY7+YRRSRrNn50Y42/nUF/p8llO8TyBniG35R96snGxKZHK5t1KcOB/FTPOHB2celIkYmfY5GCP8AgNLMghUlPmBG0VhKNwlqQyTHZ357elUxMC5Q55+Un0q1tOxiw5zUO6JCxc7sfNgVg42IasWtHsDHIAhDAnduep/E0AtrwmPDABWH/s1SWF5vGYxtjI43U/UYHvIDPI4VIvlO6ohLWxMexnWEwhR0x8hO761vWaTy2G8Hyxv4ZT1rChT58Bjg+1a2oanHoNhbxRF2kf74z0/2qzqpv4dy3poireOdNjkuJ5FkY9B6t/DXFpcl7zzZSTn53Q1vX+spf20gu4g2xCqBOFZv4d1cyy7WfiujDqSXvD1vdl77UtzNJHEmAP1rTFp5JD7ypA+7/tVkaUn+kISOnSty5trmaGEICgaRfvL15roqS0siZO6sixHqdwxSMEqAPvLUL3I0ub5Mb5T96tqfQpdO2JOmwkbx/tVDd+G5J4raSNzLOH+7j5RXn3UnZmG5dtp4L2KITgSyRncM/eFdppF+kNobifem3rtGap+KPCdtoXgzSLzT0+1+IbucPcLI/wByNlZvw2/LVDWLv+zLCwjRxOZU3uB91T6VxVaaTugacHYk1Gx1fVTLqBk2aePmx/z0/wBpV702zhSGaC5iQfaPuxqPvU3wx4mLa3ZxXhC6erhHVf7p7r/tV0HjC2TStSsjbAeaybxs+6Pm61pBytZmsJtqxh+INN+2XUf2nMV3bneRt71zd+8ls7lI3kI6IO/4119yzhJJ5T5jtucseKzPOgm+dE5r1KcmkdKdjS0eS51C3jnnQJJsGwZ+arugXN5HdzBI4pbiRNiO6dO3y+9ULW6lE0YCF3xtCqPlq9HrP/CNwz3EZjSUgr84ywLf3V/vVzVqbqbCcecoXl+mmalJaWcYv7iQ7ZHjGxB/F96r+hjTG1Uyahb3MFwEZEkjdSnPameFNKkilzJiW4uTuL/d2/8A2NWJoTp8h8u2Fw6E5Y/w/wCzXi1Hy3hc5pJfCM1jw3aTIkUdzJE8Z+/J91aj0rwz87xJIZba1RmEv9/vmpIbg3d2klwhc/8APN62rD7bc6abyK3ubXT4ZNjrhRv3cL/tY/753VrSckrtlxi7XOftJLe8juEngm/dD941uM+Vn7vy+rYq1pG7VLQR2ziyijjZ8z/I7dvlq/oyNafa7K3j2vc/PMVHzS4+7/3zuq3r2r3t/p5shp1v9nhwsk3l5lQ/5/hr04uy90vXoQabeJcIEuAbgf3HY1hTaJc6h4lvHtLfb5YRQz/3f7u6rXhvTDBLJsu5rgRhnxJy2Ktasst7cSG3nha4cbsPJsUtSSad2yo36nQXU1p4a8OzwST7r+9kDyFPuogH3Vx7/wDoNZl1Z3Uthpl+Yg1pPOIpJEbLLF67e520l14D1u1srO4v7eKLzTtSN51LZ/Gi7mns0jtpAkVtbFVLxbpFXj+H+GsK9qy5UzRRc3ZbG9JpFv4Wv4LnTtRjvHmTaJkPz7N3zbl7VFrt3Bezi4lMLYdXG8ZX/Z+Wjw0iX9/BZ2lobi5ny6c4Vh/E1Wbb4fveWGqXBuLRZLSZ99mr5fI+9trxnTlCVkzFxUXYw01SfUtcN5qdxJdwAbfKAUbV/wBnFa2n3d3occhNsLzS7tywhaTesa/w/wC0GrPexFvbzXFtBJ5UoGFftXN2GtXD6lciAFoLc7XduVUivUwspu93oVBXdjqovhnea95mp+G/E8cFu5V3SaYia2f+JOOo/u0+0S3EcdtcGK9ldGQXUPyMW/2qz9Zf+w5LS/so5HlvU37rZN3z7umBWrFZ6f47tLwC2uNB8R2o80wsjRw3DBc7tvY//E16sP30dNjpkklZHNeJ7Al7eD7RuuLXDh3HpziukLWnijQ59RD+Ve2cYWeL+J+du76fMtc/F4jluIZZ5bfZcyoYnBH3ax7rVbux+zoESCKT+52WuNqKfJI4etjq7qFLC1gIjGflXCH5v+BetO1fzUt45UlMCAbiH+69U1N/Dp6XOz+0QwLo4+6q1Y1C8NzBcpImyOWPbiQZXB/hrx69Bqd4iaa3Mt9UluUjjDl/K+YjNblhriajKLeSKO3R/kjVP4eK5fSra9mDyG3DWCD/AI+Yznd/dXbWpYfZzIiDPDflXRSTjBrqEZOzRbu7Z4LkZI3g9AasRMt4HjuZ3gjiRmhbGeaIfD1ok8l4m5XkO92Z/mO3+KpbjytQsL1IytlIu3ywTvZ19a51F9TNXTsZLM7WzvAQr44IPzGmTSag9tBFLqErIE/1eflpLGUQxbJUPmL0IGc1oXlmZ7QXcYK+WnKgfw9fu1gq3I7BGTi7mBbxQWzguu0Sja8oGVanw6VPDd5S482zcfJ8/wAyVoWBfVnAkk/cev8AC1NmhSx1Hy4yFTPz7jXfCvKWjLb59xLKzis78zySo0hjZghPzK3+1Ve41AR754zsRDxzT4U0C61T7NO9xFcXHy+bsyo9mf8AhrIutFbStQe2JS809vmSbfv+bPv/AJ+9WVTDe0fMwkklY2NOvjekxmNGyOecc1saHrFxomoRPiKWdPm8iZyV21jtfI5ijEAiKlcyJ/FWtfK8qwThE2HdkqPu15k4uLszjvrc19X1Ia4hkudsZJ/5ZDO2ueHhieeyd0Es9wTtzj5dtPuZjDcGJ/8Aln1Vf4WqOG61S5mNxaXI2Afu4nONrV04XR7nbCZn+CdLfTfEN5aXHzXEo3OifdLIvy7v++q6XXrCe3jKGJooJBuRyh2uv+zWRf6n4h0O6tPEP2SaKKR/spv0A2FvRvaumttVv/F0UclxeSzzIGbEu3aOP7o4H3a+gdF1IqbZ2Rjza9THA8zMctxxjdn+Gtrw+ttCJ5ZPLcRhl3E5U/3RXJS6lHfXlniOTZdPtAA+WtTUreRI3iso1sw03EYHyqP4v8/7Vc9eDhFMzqK2xYsLeW8nvL+CPdHE6qTjO0H7o/8AQq1LlpXmgnEhij2bnt27msDwr4o/s2bV7DeGuC6MnbpXQX88uqRi8kMSbf4E2jP+NeVUUotX2OaSfQ8yjjntvFpuLuM/xOVcfK6r901j6pcfabmK5iQ+W53vk/Md1d34n1e91KeKW7itYrOCNoowg+Y7v4t1cDrskA8qKM7nYH5Vr18Ld2kdNNWVzchgt7mGCRZCgPyurjr/AL1TnR7dLt7mC9lQKOIjuKvUmmRR/wBlWY8wKT0/vKK2Rof2jD/aNkfdcd658dUlz8qIr32RmweKLm3tPL8iLzEO4SkfMtUbm9uJJvtl/vnJG4uowu6tubQohZuAN0nODn71V9VubsaHFp96m0D5oefuf7tckUlG63OdNqJzWp+IJUj8iKdpY5BynSui8N+ZpelRT+Xt1OVG8mXP+rT+L5aytK8JW+pTIbmSeIMf9ZCfvUw6HHYawj2mp3N1FEWTdJtDfRq2jiYwVupKn3JnW20e+t5fMaK7OVmhb+NN33lrrdb8BaYLnTZ7K9vr/Ur/AGf6HDGvkwR/xMzetYGt+GTcQ3uqvbzRXYAUTN91V+b7q/8AAq6v4b6u+m6DaXsUscuqQfujbzDKsm1vn3f8BrepXdSkpLc3T5ldGRfJH4fv7i0spbnYSVkSbja+3a3y9qzdKh8i8Dx20Uvlncd/Hy1dg+wXOq6xJc3sS3A/emKaZRyefl9T81R21qbm5d0T91jiKXuP9quWNSU1aQpLmdip488SPvSeK3FvaDawjt0Y7v4fl9aytE1awc/aL+Oa3MzqsfmoQyt/umu3vIbi+eA7E8uBNqBU+VB/s/3az7m+j1OCS2kxy6siunT3WqnWgo8iiFuV2Ot8P+K4ZNNit0gja5gJ2e6Vy2sXlzqXiy91zTotwlwk0i8bOP8A9quVm0W4S6ky5njb7gj4b6NSaf4nPg1LkXMZUyp5JRh99v8Ad/3qzp4eLTcXqNxbVy35N3f3knkQTSvH1dUztrSbxDE2iXtv5gt3jTadw+ZmrmNP1vWLu/zZSXEAPzeZDkMq/wC1/s/7VXrTR7K+uXnnvH+2Z+6yfKf9rdXtuNqajIt6Q5WbPhtVGhW5iTyvNG5+Mbqr6xELGBIEBiuZTvGz/wBCrY0OyFvA4yXRAaybmxH9rXGqXErPKQET/YVf7teO1Zs5UtNDU0QxRQwG8QXEUXyui8K38X865/XrawudblvLR7uJAdkcLOCp/wBpqq/2nK/nxROWiD88fdarGn6bNNyI2bb83y810Uo2XNI2TsrkupnUNTdIzcr9pjQ7IpCqZ/3aZol7e6fmO7gLLKnybh8v/AW71HLcvrN00cltKkq/KHaPHSqtw8kPlm3I3+ZsQtz81aQipscNZXOmi0K9gt4/Ngmc3OWQbP4f8KbYeYiPZzx+bHk/I42tnd8wres9Z1E69o92ZHintoXQt6A8bf8AP92sRtSudQ8TXkvmgnfu3om3/vmsJTcJOKFOTpysh/8AwhlnPLcSmJrD/pm6YZcdqjtNJjhuUnkEUEMY2okX+71rprkz36Jf3Ops5h+V7eTG1x/tN1rn5Y45LyO28xP3vQMc/wDfVNSc1a40nNXMqw+ytqQuZ7eTgflUlxd218txLJHKpuPlC8fIKg1uR9OhezsYhLOd2WR85X/ZqG2s7yKzgingKyBOVx83/Aq9OCgoamidlY0NCh/s25dDNuQjaEl/hb+9XbW1pH/ZAuUuBcAll/2hjtXmt3FcXk8ThPkQqpwa9L8H2Dz2B0z7QYJJI38l32/LKd23/wBlX/gNeXjKcLqS3IqQcXcxrjWLZ5I44JEY5Hyj+ddPpdwkMscd0S8cvzV5RZJLYa3c2Vz8s8UzYBTDJjtXYXmsZtrSzHyuH3vMv8X+yv8An+GvHxcL25TDmvI1vEj2Xg3VI5V06PUba4G8Rn61ymqqlzqdt4g0/wAywkMx/wBA2ZWJP9771bOq3H2mOLzUk3xJtDYy22sKRJV37H27ux7V04Sc6dO0lqdEnpZo7G81uzv7EXcyDIG4qgzUP2/w/c6b5r2DXXl/Nv352n1VRXIabrSN58E/y3LoVwo+Vh60tzrFzo9jGYrffbn5ikMe9+P51E6MqrsJJLc66DXdKudR8uOIq2wZ3of/AB1vu1HqlxEl/wDa7eISyxoVTzew9N1YHh7VbvXpCZzGkXbEezH/AAH+9XV2oD5jOHjU/dxXj1qNXCtvocbb5tDIi13UNSlgPmQQSxnHKff/ANnd2r3jwV48TwskdmdTie5eMrcRQneiMy7fm9/umvMtF8DeF9Qknjg1nVrLU32kRNGhi/3Vyn/s1R654ItNI0/WZdPkL6vbIku5sozL/Fu/hqY4iM5xtodlODSvYh1j4JeK9eTVNU0y00/VgC7OtlP5cwXrkIy/73y1wtz4w/s2Ly9RgmW7iGwYHzIw+Xb9V27atWHjvW9N+2Sx3EsFvKPJMkMhTIb+Fq5W4nIUl/mJLON/ua+3a/dRu7kP3l7ux1Xg+fUWsP7S0+SRZLYjgPhxu+78395qh1zXZPENxBeXdpE2oCMrNdoNjyDOfnX1X/4qqHh7U5bRpShTEo2lGHy0t1DBqt6EufOZ1O4pH94/7Vc8ZtStFkezbVx17421DXrsGSXbEp/4FirmupokWjxMhWXUZhuMSHr7tVTVNL0Tw/dSW8ceoXECjaBeRiGWM/7S/wDs22sq4vNPXzSQzygL5Kt/8VXauZx91lxVtjVfwvqFzpUFxHc+QEcbHL/41LpU10lzA9xhJ4jxtqnba0JIIoj5iEDvzVvQraS9uZXkMkse/cEbjA/2a82aqczcmOUXHYv3HhKwl043dxcyzzyzlikp6fxfL6LWDaTW1oHjgfYkZ5TPzVpX+pWlm58xzInoD81czOLaaFxZW89mO2997GuqhF1Je9sOCbd2dM2sRpASh2gfNh/u1HZa3c6owiO37MOroflb+98tYNlayS2oin8x+ej1rvbTw2ggsoXSQjbvIyoavo42pqx17bjb/wA2eYiMt5WKoXSm3tZdkBupNjYjUZZ+K0byw1Xw9of2i4t5ryM4TzLdMtu966vwZ4M8P+LbKQXhubLUCA8Ekr+WvA/iX5WP/fX/AKDUN6XJcjzi2gvLGaLzBtDdQlamrwvDsG8Nu6MneqSeL7ZXkgD+aicOY4W+bH3iv/fLVqjTE8RWEciSSQpvV0mHHy1w13zLQlvTQztMtlhcmUlnB4zWr4hutLh0SExu637PtkGMKv8Au1n3uy2cxxneIzt3+tc5q8EuoyJ+8OQ4b5a4qVJuV5GcYpK7K1zppikfy5RLFINwaP8A2q1PD8EdvJHFKnmA/KUbnirdrZ3+lCAXNnv3/OigZ3e9S6mghuILry3tY/l38fdOflrprVnCGhNSpZHuGj+GrbWodO83RLa309/m3pgM/bCtt2iu/ufhf4T0/VUkHh+wdAFXy5sSc/7THrXnfhmaePQ9OJlDxlPkjJ+4wPRv/Qq0/EPjKWF0ijja4vX+VLaJvmY14lPMKkJnMo86bZ1Wr+G9D0Z0u7TTLSwkD7h5ECIrp/tYry7x7JFrN7KLaeF3RwkLOM43f3se1aP9v+NL1Rp0+jWsQJ3eSHcyr/stn/2Vai1XUoEuIrK7soorlG3FOrA/WvUhiJV9tzWlAzLBLOCZITZmeNxt3jhlP+1VPxhY239kh4HDOr7Xg65/2q0Y3+y3Zltr/wAi3I+fePmQ/wCyy/w1BqOjXELi8spINWEnzHedjOv4LXXC8GmzVp3F+Buj6mmt3F3Pb2z2l0PkicB2Cg9fbj5q7fx98NNH1DUo7s20cUojKSOiBFf/AHlFSeDJrDTbD7S95BZ/whHOG+lTfEbxPBp/hqSeCcXF3Khi8se/y12e1V7sxd+a55tp+hXFlf38mkap5EFm+4Jck/vN38K//FVLq/jDT/FekSaVrFgN+drzQuIXHze3Wr/hK+0fSrQz6qTcPJ80mXUbP92sjXbzS9S1hILONWD/ADAnG6sZSUnqjdS01Knh74aeHvJkNl4lNncygsIryFnVv+Bjp/3zXUT+GNYsfBbxSXFtqXlOuEsLjzF+u07ea5rTPhvqF/rE8gs9kR/1cjF0Uf7TVQvNFew16eAa3M5T+NOUz/s/7NNU4N3bGkm7jvCusSWdzPZGwvLGd3LtLcQPGz+3Pau2h8dXFhp9xpVzbRSgp+5fO3r2rnbD4l6jp32u21SKDUrCN2RJbgb9+OM7TyP++qgvfHHhnXry2EsY0mSIcZPy5/3e1U4fymvLzbFx9BE1kkuwIUO35e61UvNAt5ZAlpJNLJn5/soYBT/tGu40hNI1bT3Sw1mzvH+XfC77HDfw9f8A2WqfiHxVc+EdlmbTyA4PKbdsuKycJvdHPUpS6nN6bot3debFBFI8kIH3/vN97+L/AIDVrbc3+kRWt5FNAUkEojmPRhVzwv4qiukJMCxCT96k0R/vf3vwrubnT7fVdNi/essgf7y/eFcape/ZnJKCvyoy/DOm6fILi5vZFf5Noi6KjKP/AEKsyDTrW4t9UlQQebtPkmR8Y2/3fWugj/s7So4hkyoR86v3/wB2uf1XTnvvM/suzkSKQ7yM/KeP4fSu/wBlyqyNFFQlY5/w3oP/AAkM9w73Ais4xw38TN/vVSvLODTtcTSkuPPdDkytt6f1qTSdci0uT7NJaTRSF9zxnjKr/dx/7LXaQ+HvC0tqdVs0mS5k+WQyfPj/AHamlCzE3Jysji/Ftp9pSzjso0aGIYkcnG5mb5a7XStMvZdKRLvCKE2oo710pt9G03REit4Yry5l+UkDf8taenLdyab5YiiaOMFv3vG1fxrtlJRVmEoytys43wfBHDBfxPbmWSNy0cSc5Hzba4TSYNR0aYiUhLmZtr7uF+Y/xe38VdP4g8Q3g8SnSPBiM+q3MP74wkFY3bj/AOy3U2b4MavZqTruv3bajIN0iwgbQT833u9cM6ii1IuEOVXY/UNSt4Gh0jQ3+2kE5P3E3f7X/j1b/hTwoLYPqGuRiW8ccW4c+UnvzUvg7QX8EWoNg9nqUf8Az2uY1Ltu+bdxzVPUtQ1+C9f7XpknlzDfH5Lg/L/47XR9bio3TG5a+6djprvOku9CqA/eRPlVaNN8i81JJbaXzYo3Khnjwrt0ztPauW0fxHrk0cujW8sVlHdBkLz/AMLfw9K6Dwv4QvNHtntrvUXSSL5vOHOffca4HmMUnchxv8R0V/cmzKCeJE3Hhl4auT8T6sZroCynjvDGVVwB8yf3tzVl6t4xtUnnt4vM8Q3kG5Su9lQH/P8Adptn4n+14guNMaDj/WRj5R/s149TG807xMrJOyZrPepfwFZI0Z1HORnNcy+hwLf3H2HMEs53eSp/9B9qdNczwakZLc+amzbJFn+H/GoH8UvBcW4lsvIuIzvyvKn/AIFWyruWx30oqSsx2oG40SySzkD2c+GZ1A+Xjuv4ba8m8QzSaxqv7+5kSBeo3ttlruvFvxBlvZikqhkPRFPyrXlWsX73d6/lHahH3c9KeHlzzbHJW0NDWNSsILdILe2jQDb87ctn1rnFdIr8SQW81w5+d/7qmm6npk1s3lXDlpXRWLf7P8IrQtNOuTbCW1lKOBytavmT91D5nayKk2mXcoMh08RW4O7zc55b+Fqja8khlFvKS0edvlKKL681OHTxbmXzbYOWPP3TWXbfbFlEkbmK4Q/IX5asqlPmjeRlK9rNHevi20cHzC/8OGOeBUvhy0kvNJkt45FUNu/dKV39f4VrHg1qG8cx3JHn/wAewAfp2qObwnLYz2l/pl2PJj3zTLcSYlT3X+E15iST5Wc0tFY77RvD2n2VuZLnyrkRj/VSvs5/4FXE6nq9zrLu9vbnzx8vkp/B/s1K2q3mq2qO1wHjkP3m9K1NC8UaV4ehMcVoLy7j+/uOVQ//ABVbqo6S2uzem21ZnG6HfS2N9cgW81vcbz5wnjKMGb73WrWrzfaHQ4/h6j7rVqNYXPi2+udUFzcfu03G2uXzs2/3feqEdubqT96hijOOGGGqVilOVx8lndFKw8VS6VcxxeXtk3rh/T+H71dpc3tvfRQSSzyJLKN27HytVew8A2msNiOQwDG7e5/iq/dRnRbyeynjjnSJNo2c8/71b4jGQklEcpNMovEyWcsrXBlZRujTGf8AgNU4tRks0R/uSEbtpq/olyls1yjocP8AcB7GqGpw3kt4gS3TyyB++Y/Ma1pOEthq0VdHSaDbRXjRyPPHL5vzHyx09qj1jdbXkVvbRmWPfvkx90rn+7/tVWttYk0bQjPaWa3kgfYAXw3/AOqtM+JLJrJTJbBLyT5jIteTiIty2MJe/wC8y5/bEdzdxRjTJEdxt+Tlf96ug0vSoLa4ieeAPGRuEb7hla42z1id3xFEZ8/NsWPLf99V0lpr17drAZbSW6kjG2OGJGdkX8OtYexhUVpIyS11NDWba0s5HfT7aOAY4jdz/wChHdVy58Y6fb6YltcGVAMtGkY37mqd9Mi8RWBuJS9rOj82syGFv1rBfSJYZ7iMlP3R2yMxX5K5XSdBcsdjoir+8QaJ4tSbW/LOn3cqYJ81IDs3f71djprwOwuE0/iX5isiFHz0rlodcuNA3y2NzukUb/kOV3f7tTaV8QtU8RPBd6jAFJG35EVGOON3C+teU1KpN8nQzjPlk7s7C5nltnRcsm0/Or/dVf8AZq5fahp+saV9gksxFKPuXEL/ADBv4m21y+u+Ib3VTHFbiNtgCkLHl22/3mH+zRpOIJEaUSq/3vJb7wak4SS5mWpqLVtzDufhnHaw3AsnN7vy8hkk+Zv+Anr/AMBqt4Y0q40cunmPB5r7kXOF/wCA11l3qsenwyIfMllOfkX71S21sxZJJ4vKA+bY9dMsRPkUWZ1J822hhx2eo2t+DbKVAxi4wHZT/umtN5dd/tLfPq8mozsmxJZoETb/ALuF4rstEu9CtPKE8s0t5KfnibCog/3ttdHqfhLwpNZyaoniHU7W5CHy9ONosmW/3wu0LXbQjOpBMzpRlNtPqeYw/DTUJZ9jhZxEd7gzJsbj/Py16Lo/xCvdKvBp9ppX9m6ZDHt+cpIxb/vmvO9T8UX+lX8UAEcts4+/v+ZT/tLU0HiqOw/1uyWQ/MBnNN4ipDS1zaUFTfK0O8TaMfEWuXF/BoHkJJ/rLmKBtm7/AHv73+zXMah4Z0/T3ALSpIn+sdzn9Av/AI7XT3XiHXNYsdkdz/ZsFyP+Ww7f3eOlcXCLn+2Jku7jz4sBcKP/AB6pnN1JJx0CVTmd2Rahf2UwRbe7LRwpt+aPG0Vi3kfl208oHzujKko5ZDj+Guo8YeGrBtOd7a7kiBTaY8K2+srwp4YtvENx9mubiWCCNN52H752ttXntXoQfNs7tGjkpK0dTgLywluo4y8jLGPmKsV+ase8s7KCyEZnuHnd/wCMfKv+7XUeMYholzIkejatcNs2o8KYtw38J3bea5G5e5ZS8v7p8f6pjnFelSq87sSoWVy7YP8AZriJ5OqD5FY1ZubBGuHu/tEXHVGf5tv9a5G5ljV1Dydf7xqzFcuipvTYB080fNXUoX3OdwakdBZzaVqN8YLl9iSHcX6Lt/2afd+Vpskv2KXzYRuVG/vD8azLbWrdrV4PsiM8h5f0qwj7bYxpbb3J++5+Va1UV8KFFNOxW/4S24uDFHIWVssqonztXQabbS3CgkbXJ4f1WuS077JYXfn3bhADzzXqXh25s7uzkngsvt/l/MshfCoMfxetazpRS2N5PlSsjMi8G3o8y9llLWcY27crwf8AaqHT/E76VPIbdA9wv3Cw+7UGpG/SZ3I/dZ42ctise/u49NnM8n7onoj/AHv++fvbqzVC7uy4+67mvDrcUGpC81FDOM7nXJ2/7vFbV4kniG4eeERWtsBtCW/Cbf4W5+auR8MXdtr95ukEuxj/AMtIyiN/d+YrW/qVjLcsLWynjQIm4pu2Ybd03VNeySiKcmyaTR5bOIPbQfbLhivz+ZwBUdnoOsX7HcfKlyWYKcr/AN81nz3+qXMK6VZOLc4ZZnimw0vszHov/oVZ32DVLbzLeL7Re7jsk8gGRUb73zMOn/oNcvsXKOhm1c9Z0FbfTZkjEonRBtyowy13iQ2+vpEII1SQfK+8+1eOT3Vzb23mGN/MBVfk/h3V1/gbxVPozRzv5croeVl5Df71ctOUVB3PpE9LnQ+JvDVylsiCPy/MHyS1y9no8umy/wCmfOT0OPu16Vpvi6z8RO6XO1JcbhsGEVv92sPxnpdxZXKSeaJbaUFq8bGUKk1zUtjjqUnUXZnP32o2kFsQmyNx9xv4jXMXPiZ/tDxy/cAHz+tS6rCJp/M37kH3QaxdYuIEjLpGrOMKSv3j7Vx0qLivfRnTpumrM6q21CyeCMbAZPvHFZPiXQdO1iHAtfs5HWQfernb9DpsCTxCRh97aKztS8T3sX2YpHJydqIT0r6LCQ543TOujG7ubtuH0GHYbmSW0/untXYeFLae/gNzplzJFcDc37oZx/vLXBy6pLdWSb4+33XTFT+B5tSsrj7RYGaCcOcbj8r/APAa9eNBKNzslBW0PT9Y1+9u0jgvD5rqeSEwv+1WPrFsNQto7clVjI2kf3xWsmo293bOLyJorzuwHy1XTW4LIYitorgr3dPmX864a6lTTaOXn5FYzW060ht7ZY2KSIef7r10GmzWZh8u4txjCrlq5TU/F3zlNi7/AExVO+1iym0/97qbwOfuhyAn05rzYu8bNmMp8ysVviAdPkh2R2ke/PEuwbh/tLXn+gvaGaS3ml8gE7Ur0HwPoFlrmtxf2hdyy2x+TcMuin/d3L/6FT/il8N7PwZtvNMMc9vJ99U+9/vbf8/xV2YbFRpTVNsUZpe63qcLFpgsbyWQfvcDbupsNg80pRJHU46ocYrodB06OawknQnYqbhUmhQie5kSNBmP5jurtq0vrE7x2IcFJ3M610i4llMUblpCN3zf/FVvpqUGiaW6XAVZc7fnGPm9KrP4ys9LuZBPAqY+XkY/75rl9X1u21i5Bcbo87h3XNaQoNJxexorr0NdJkvnknPySZ42/wAVSqRDb7JfmQ9W/wBqjSQLy0yAPk+Utn5azfEdtOtu6Ryfh/FXk4mlzy5VocU4upKxVurOOacyROcp8ygVjXer6pplxK7xusBG3eo/h/h+ta+i2xjmQOhd/wCMj+KvQrOy0+90+RPsEksjJtPOGpYeUqD1Jh+7lqePJ4xvblSJUnVIh97H+fmq5/bFncKkkrupPQ7f4q6jTdHu7O4uY4498CuceaAevzY/4D/7LVy/0+3uNNcm3VZVG4YGK9365FKzOtuLd0eZXWowPM6BJHB6M0bcV0GieN9UsLRrf7G00A67z93/AGlrHePN9LHnlTuH+7WrbeJToQDxpEzn76SgES+3NFSsnGyJlY2bbxnJN5f+jMyN0Ge9R6r4q1HyJPL0eWdR/Dkc1NJqdhqNq0ltEIp/vOq/d/4CtXNCvzDbSnOwj5S2fu15LgnPmsZNKWxzIudT1WJ0uLcQREBthcHH935q57XdG1OwRJbgI1sTt8yE5VW/pXqlt4Ci16zmvbbUFgUOyHLr8x2/3arDwJHd2csEuoxIcdME10/WOR2aNIS5DyGGWeFC9tIXRfmIzvaibVbjWUit5IvkX+Lp83rXXJ8Mf7VvJIrK/EVyPuLjCMao3Hw+8W6fcmK40OV44+s0KffX+JlWuyGLovaVmVFps6fRLW7h0O2NvcusY/g+Xc2OzV2Hhb4tapoH+hSjfBF9wZywPt6V5PBqc+mu9tJeCy8wBP3yMAMtXa6Z8LrlIzqtt4lhv4ifnTysEH/vrgVy1KsqcuZ6kT1KnxD1q81K0luLeeaKA4Z4BwvXPzCrngzRvBGueGLeLUbmS31EjY7R3Cpv91/+JpniC2s7S3eKe8gnlIx5cb5rDttL077Knn/uN/yEsf4q7cNi+dXki1J8qudDc/CrT/D135ula3qEsZ+bFzIHUH8FWrJ8EpfkSzyrK/C/Kcbqbo+qRWoeAS7wU2Dec/L61paJa2K6iJ5CVD/Lu8yuXE1qdRPmWom1a7L9/Z20FkZIItmw7Xzzhf4a5bXNbsIrIRRwf6QPmeX+9VPxRr1xZ6tJaRndaf3Vb5T9f/Qq5mWGdpHeTPlnnn+IV83KKWtzkqT5Wk2UdbuY9R2SyoGdC2Cv8NZMV9LKpR/mQDbWldaEYLdyLmN9/wAwCnpVSS38tMgow7/WuulVklZM5+dt2RQV5bLJQlov7qj5q09FvEkBnjLtJ90ox+VWotsyuOquDVOz0ybR79tnzRM7MUx0zXrp+1pNSOtSbhZnX6dePc7I/KkQY5z92tq5Nolo6ctIev8AdrK0q5MJzGR/8TUjD7RMMEr6ivn5UrT0ONS5XdGh4Q1x9H1W5kCQyjAZEmHyt7NVfXp5dRbz0QLl9xVeNtXfF3gyz0TRdL1S31US3Fym6SAfwVR0S5nhUSRffcc7hmuyanBKMjVTlZNmHa3hub4W3mHP3unzLXYpo5mnJiJYuNh2DpWNdi0TWLZ5IClwzfu/L/8AHuK7zU7S50mC0NvKv78csEz8pCstdH1eDimbqKsmYdjYHSp904Lpnl89FqbWdZttRgk+w4iK4cbP4qvXesmw0aeKW3WUSdW/i/76rmNTn0K2X7RZRXcF78rPGZd8R/vfKf8A2WqcFGzjuOVuhn3FxfyITAGkI+XGM7qxPJuPtccUoCH7xMwxtrsLDxpqGiWHlwPDyWYO8Ydxk7qwo1vNdlnu5djnlic/rWcleTlIym+YpzxIw4cZ/wBmrEmko+lH52aU+1LpFhHf2wkRxzuYcdfda6ew022GmvI9wfPi3NsI6r6rXJVq+znZHPJqMtDz7Qbs3niiNLyUukTogZ3wta2t+I7qB57C2n3AOVE6DtWLa6a1y+p6mjrhZyrqPvfe+WpIbHUNQtbie0sp7qKEbpGhClkX+9t7178KUaijM7XFPUgge4k3iQ73Hzk1fe50P7NILy0fcw+9EcMP8a6DQYfCVh4Rvb28nmfVJcqEAY4XG3Cqeo715ejJPqP2RJXaIH+I/Mq1MaDnN32OdQvJt7G9eapoX2B40tPKuQPkmRzyvoy1zdhch7gxhy38PXNbselW1yjxO6RADcGx96sJHK3B+zYcqN3yDNdMYpaIpws7o20hltl4Py9v71Zn2ENMZT8pq+l+80KGQc/dweGFF4ghRA/yuR92rimnZgm07MZDDAVIkcKQNwqs6CZygT5D3qCVlQGPzNx7N/FVuCEPDy+1/u5NaN2GN8kROefudc0LDeaq7xiA3A7MB9ys54fsLSBCeu4n+9W1olzeQRJLbTmJN3KAVlJpLmQdDS8JXn2Sw1Gzu4pEeKM+X5ow2fx/z8tcfNHPM8juN2zuv3Sv96uvu3kv3Jll5wFJrPudMuLmC4jsyGz1bFTQcrtsUWkrs4zYZ5D8m4Y+9/DVvzJXhjHmbgOlbOiW09jHIk8XlBTt3OPlPvVK5jFtMQh+Q10Od3ZEOacivb2ck2X2EjOdx+6tF0ht3IBK5HRf4qkt5HGRvOzuKYZZLkBHfYc1Y7q5WtongSSRANneqTu7uXwPYD7talxC9tuGN8bf3f4qouxGPkOfStYo2tpcbbQ7+uU+tSzRImDG5b1pHh3xIUPX+DNRxodmR8y52sM1o1cjpYjnmIQhs1m8yOC5/eCte5mjRD+75xVLyVLbwNue9ONhx93YZC5SbLirLyvMh64HQ1DsMWDjrUu8t17+lU1cfNcuWNyucSAqfauo0e5Se2eDyw4+783b/arjrZI/tIz88f1rcs3iSQjy3Unb86npWUokuNndGy9hLyIo9yY3E5+Wt/QdVnjlTZGkUg+UnrWPZ3L2bhyT5Mg+TPerTXvlP+7UK5HaueSsrIGjX1iE3lyk8sauE6huMj0rl9XsY1nLxgoD82PSrEz3Lpvncqh+XaKn1S6Mun28UblxH9/zDl6z5rKzFeysYul6xHpl8qSyhBKViBc4Xc33a6jWNHg1rS2EoW4T7pQiuO1HTUu7cyCMSn+5/erc8LPerYKLws0cmcezZ6VVly8yeoaWvc4qC2tNMv5LTUbCVfKysCKcfL610OkQpDbSSm4T5z/qv4ttbmt+G59Ym3wIG8sbcgVyDeGNVjdwjlMHlnGcVtGaa1Zoprl3Nu4sYw6eXPvPDYzVTV9JuFjEiDd/Eef4aw3kv7HfFOdxHRlNT+FrmWfVRE7l8llduiqv91qEru5nfW5WSaRN4KFRngk1o2kTyx4igLvXR+KvA9zHFbz20kbxyfP97qv92rOj6HJAkD4aJyOc/daqc0iJSSRiWFnrOn3KTwZ+f5gK9o+H/wAaZ9NI0jxBp1w9nINpS5RHX8PmrikiLk7/AL/3cipJtEbVY+dzSAfI6/eWoVfW0ghVdrM6TW/AVp4k8V3N/wCErc28FzGvmI74UH+IrmsfSvh1rLWmpXkcQll09C72zlg7KrYasTTfE+sfD/Ux5spawA3b3JODXu/wt+Kmiao8kkkETpdR7JFifKv/AMCrpsnG6Ou/MtDw6a4s3fMkCrID2/8Aiaje4jlLiOPbk/erqvi34QPg/wASzpFEzWF1i6sn29nLfJu/2TXCvcPaygy4yTtxXkVoOEzklCz1Lf8Aaz2xANv58GNuB96taw8QWVw+y5jkVB/G3DL/ALtc+ftMLpcW43RJ1VRlgasXl9buEd0jWU9WArFU/aS1M0k3oXL28topW8ss8G7jIw1ZE6G5uEeJ3ikR90bocULFJqOYBN5R7NTtj6bDvdNx5712SiqavE6/hVzW8San4ne0S9s9VupfuRPE8x5X27YrkZ5fMnJuf3U7fzrrNE8bPZt5d3ZGWD+4tULu80/VTLceU9nhz8ko3f8AfNcPNK9khSmEGr3jabLYGXbbEbin8JwtZF7qoTSns4zteR+WT71Q3959qA8h9tvjcMd6yp/N85I/489V/irppxl1Jcm1Yis4VFyJJY/tAzysgIWq2r20EGsXkUCMsActGG+8F/hDVoa/9piuLaWOMLbkLnccc/7tZVxqSPeSSTnlz1r04N2sUnYpysd/XpWho8NoqT/aPm83Cg+grNhH2mfy4xuyec/drtNY8JadFFZi3lk3yIrTIB8qn/Z9atvl3JbsY9pNHaMIsSNbDu33v++u9dNYau1tbG0ju28pzvERP8VU4UeKNNMnT5x80e4dc/zpmveGH0+Tfb3BYIFZwe3+zXLKSk7MpNNGxYW93aXMpk+4BvDHv9K6OHyIXBdBLvHIrJ0qGzv4IpEv4vMKbSrv82amkn+zosaMGcHrmuSUNbHPUjd3Ha9ZQwulxaRFCRuK781QtL6VFkCSbvVSf/Hatuk6W3myAbCeUNY880fLxjb6tXHU0aQpNWSLmt6q+l2Ec7kLLg5Q/wAVc/pXjNDqcEptwsh+Uf3f+BU/VbR9Vtgjksp+XK1q+Gvhh/aVqbu4uVgeGTGB/dP3T716lOvTVOzN4ygo2ZHb3PnDVEP73bCz/J6/easfTb+SeDzHj8q4B/irqNU0WLwzNPBHcfaPMTaZP71c4IDvQkBUJ44+aoVSMo+6WmnG6KWoaa93+/LlT2duVDV6PovhXQ5b60v9IDLuhC3FsjsXR1+86sa5pbdxpqB8NEx5Ho1S2Es/h/UY7u2kmVyNu+M/crCpWlJcqZDbkrJnoNy+hZQR29zFl9v2hx8yf5/vVpab4e+3RPmSOeAlVGRjHvW18NPDnh7x14GvZ7u53azao7zwyOQyp/eVR1/9BrkbTxD/AGbZ3ltB5c8cmFgcnLIoPzV4c+e9zFwkldHoXhHSB4cW7FvcxDd0il+9n/ZWsaX4V2lrrd3qdxeRNcXUfNs3+qf/AOyrirbXpLb/AFTlkzzzXU2ZfxLGspu3UwjhGkG//gK961pVbaNlRm0rPY53VbDTtLmSO50w+dv/AHcr/d5rMsPD9vf3+oXskX2PRtPRpbjZwrv95UXH96vYpPBB1Wy0/wC03Bv9LtDvc2xBcHb827+L+KvPvG2q2+teVoen2R03TBJsMbyZZufmL/8AfNenh5czcn0N0k3e5zU1tYXNtbJbRFndv3iH7oFN/sqy0Al57D+14JB/x7M+z/x7tVyLT4tOvJybtHSM7QU+6asT3v2lXMaB3+706Vc8bGD90furYr6f4b8PaijyXNzeaTEhEsOT5zR+3+1Wv/wiukXupNe2mvm60/aqFGRgx/vFl29fyrEewuZLO6ltxulhjMvl/SvQPE93pSS6feaVBF9nFqm8Ifldv73/AKD81crx/NKzRoptbnDa9q2l+G0uLePSo72MgpHI7sNrHuy1zOi/bG8yS4RWif7iryy1leLNaNxql5FOAwjk2YQ/KP7v4tuWu5msHi0+CSKPdiEM/s1elUk5wVkY1G5LQzZIfJtJJ9m7A+4PWt3wN4O/4TnV4NJdzb+bCXLMmcbQzVVtLQvbz5+bam7afus1ejfDfwxqFvo1/wCMNMliXUdLQoLVxlX4VnRvm4+Vlry6lqasc3snayPH7+yjsL+70zMjQWcjQhz/AMtdrbW/4DXIwwL4ba5gtj+7mff1ztrrbvUrvUr+7vL22WCeaR3KIc/eauXubYtPK5cNzwld+HhytJ9RRjyuzL/gLwtaeJ9f/f5xIRvRuV/75r07xxLpmmX8+hLBHlrWK6sbqST5W+8rBV/2tv8AFXL/AAx082ceua2Y/wDSIbXyoV3feZvvfpu/8erD8TXE9/NHNlt4Tyi7dhu6L/31Xq6Lc9GKSjck1rV7fVHs4tU0+JntIxD8gwxC/wB6q15qeib49mlm3MZDI6vRoFnHdObecu0ciMqTk52P/DurvPB/7P1h4o8GXGq+Idbm014pH8nynARh8235SuT93/0KhIhNt3Om1XWP+FqeBtP1zSL0Wt5ouLfUbeTkyx/d38/xVnaXNrHiSyvH0LQ72/stPjLPb2kfzc/xbf42/i+X/wBBrN+A/gq2vdW+xXuqS/2RJG7zwLuRZFQMV39z/u1774cuY/AVxq8GlutzBLHLNa3o2jePK+SN2/2W3f8Aj1OTUVZHbTi5bngGmPPPplnqE9tdy6fOHyzx/wB35W+v/AasaVI9ncypZubi0kQ/Iww2O6t/s1tTeJ5n+Etn4fuRHA9tMCLhuHj/AHm7b/48w/75rzjWLDU1lH9j3k0G4bJFik2K6f3W9a82pSUprnZy1aOpb8Tw3iXaOLS5W3l+5KiZx/wKsvWPB+u+ME0/S9Itjd3rnzUXzFRuPm+8f92vUvDV7qFh4L1NAftV6Uit4LZeTLK/H3ayrO81Tw3p0sV7pUunaxCRKZHTy2VcfLtb+7977taRoJO6MFS1uaE+kReJJfCVv4h0ttOuLCGW01G1vEZGZNmEdW78r/D/AH6Sx+F3hl01SDV9RuItMtHRbGZX+ZM7tyt8vLf3WrptG1nxp4u8D6VrqW0WqWUczxXFtcwh3dB97+H7v3vm3fw1T8d6Umr6NLrGnRSppccCJNC//LIqW+Zv++tu7/ZrXmcWl0O2ELHkXifwro8FtJ/Z+oXEr6d/pCag6Z3Nnb8+NuxWDbaTxF4D8Rv4e0vxLbaPcy2/k+aJYQHcx9dzKG/utWfpniG90fTPG+gSW4ura5svKcqM+S2G2uvr97O3/drc+F/xn8Q/DrTdLtJR/amnQdbSQfM9uf7jf3lrt06FaM870zVo01+wlsp42g8wIRNwr7/l2N6V6hbalG97pU88C272syQyMB/CT1/8ep/xX+GOh+LrCTx78P5d1s8wm1HTkH3O7uq9mX+Jf+BVxCSxzWFxNC8ksiPt37/lp3ElYyfFXhW38D61LYRSyT3FtcHe8v8AEjco35NWqfiClnPBLYRhQiDekh+8/wCH8NM+JMh1i60/VCP3j2628xX+Jk/ib/vquM+XjgKBRa7uzJ6O57RovjCw8TSD7fH/AKR8rAvy4H+zXaan8ItA8c6Z+8vCkgTfaXcKZlRv93+Jf9mvnzR4ReXCXOBvtz/D6f3a9u8B6oL/AFbR9GtDItxdn9y6D5E28s3t8u40cvYq9zD8H+ONY+GF7Jp/jPSJpdPR/s8eprHuVH/h+f8A2h/DWl4k+KOoyamZLK7WK0iT9yw5V09Ofzrr/iNfy3Xw61yLUIxeWeNriQZ+cfd2/wDfOa+aLTVZNkNhLH+7b5jL/ED/AAii10J6bGxqXiS4uLuf/SZPIkfzfJB+6/8AE1N0y4ns5kvQ4Zy+3J/iqgLbdIU+6UO0N/DS+cQiR43IPlLLXJJGF9SxeW322/udQNyUeaQs+Dhf+Ar2rqLDXrbT9NjjE8lwUTYqqcqv/AjXCFBb3uI3LRuOI27e9SujxROHO4P6DG6mlcJSvuddodwn2q7t7hFnSV9wLjLItdfpWt/uLfQjEsSQhvLP8Tbix27v+BV554L1hbG/e5vLY3sXlldoOG+X7tb90kjzWk4zE5+dHz8yKe/1rKvC6uQ0mjY1LwV9kvbt/LmTYPNcOfmT3qx4Se3XfcgieNwrjeM5H+zW5428R2fijStD0tJCk80MdvqM6feZE/ib13fLWZ9u0zfLdxIfIQbYOcrhfu1ycknC/U09muW5qXKIskl/pg8o/dmRB8v/AHzW9omgaX4t02C/NvGmsRvsBPG5fr/erkIdetdUlElnKsv8Mnln5f8Adrf8JXsGj6l5WoXJitpj8jJyucfL/wCy151NyU7W1OdNqaJPHGgapomhyyPp9tf21sS3mo+JU/vfKevFHw9MlpeSQ6XPJFPdp5MCLgbctn73rXYX0EGoaFe29/c70NvJ5c0Jy27b8u6uJFrc6NpujazpUTy3NqVecRHKug+ZStezBy5bPc9G3Y9E0fW9UitLi0kkjeOP55IrrAlUr97/AGq4Xxvq097q1tqmn3UmnahABEHgTsP51tWupadq2mjU4nMsvnbZkkGJlkblsr2/9m3VzN5bR3msGVHKEuryIp+X/drzLP23vLUxk5Rdmet/CHxdLJqXiGXUJQs50pJZpsMPulufy3NXkPiG2j1zxXeajaXi3lvDdMElttxVPkVVG7twu7bXtPg/w5Zvol7MsQ+2XUEofPO5NjcV4r4bmt9Bit7vaYLiQfvIkQFJt399dv417aSsrG0XdEOl2dzZanHfnTzOLc798v3UOG53dqj0XxKE1q7SO2t084b3dvuhqb4w1KC702Wyv5Gtb25k2QIZlCSpj733v8/7VeeCa40e3Npczie6Mio80P3FQ/dH+9VSpJ6yKaR23hmHUNbW7P2s+fdzbZmwEbZn/VfSvZfJGj+GNP0uRlinjRmkPRt+W/8Asa89/s628NoNMk+WVijO45xT7+O5up5I7C2k8tT/AK4/dr4vH11Kq4xVkjx68oqVzcjvLezuftDzrKQu0oF3s1ZGt6smozxvOBBAo2iNuN3P/oVbGlaPcwwILgx9Odn8Va89jaSyJvjVEPyjA6NXBCs27IfPG3unIanf/wBmaJZ6roejhNT0yRrq4k6ebCV2uv5f3a5cfCESMmpy6xJePdIJY9w38Hnhq9WtNFEYuE3nDxupDduPmrlvBqXltpt7pdxKZRo0zRRgd43O6L/x3/0GvThiMQqbjEbqtqyLej2ieC/Bx06wPmie782fzD9/I/8AsV/76rJmklhmwI/PjlTcIkBdlb02j+KptSvJdYY2yOYxbzJv4wu1tu6s/wAVfErTvBln9g0IxT3bna+oumGX2T/4r/arrwFCpVqc9Q0pUyHV7qz8Ab7m9gSfUcbo7bf/AKn+6zerf7Nea6pd6r4z1Y39wS0Zzl3J25P/ANam2+iax4w1JE8zfcSlmBlPVvX/AHf96vdvCPw10jwfpMUVxIdUvgQ80ksmE3f3UUfw/wDAq+lqV6VBWbOmVSMFZs8ai8AeJ7LSbu9g07yrOJFf7RNNsd8n5fl+9tzXY6X4Dj8Q6FFcT6jbWsgG14nmYMprsPG9hrOvabPYaVqNrpsRK4R4WO7H3fm7c/7NeRar4V8f6NcxWxtYXtpDt+328m9FH8/++sVnHF0Kn2hKtGWx7BounW2gwWg8yCdY43XdEM7mb/8Aarh7P4W+K73UtQv7aewvInkMyIhYOvPyrztw1ctPba/AhSDUU81Tww+6a1bfXvGfhJXvJLyNyI9o8lyVZa25YS2Zq3c9G+H9xqHiL4lXGp6zZxJeWli/l2Tx4VpW+RmZfWus1iwt7qwng1fS4Z7CQ/vIfJA/3SFFfOtn8RdRkv3uLklbyU8yKe9dX/wt3xXY20Fvd6ZMjzBktZJOXZvm27VP+6fmrhqYJTlzRlYxUFzXuZfgzU9d0TxDrFtbeRcRWs5TyblQ+4bvl+Y/MOK7rS7a2jEt6bC3t9VbObmN33fN93au7H/fK1x+iaPc6Dp0hvIy2qXUwlupMfMG/u+22rk0epw38EkcpS0KHCOPll964cTiJQfJB7GdSdnYsDwydOuJLwyie9dG/eHhX/2dta6X8FnFFHG8vmn5ZN4+X/gPrWP4h1uXT9NH2h42cPG8e3hdvVtzVt3PjSS9NnD4ei/dR4V3eAbXK/e3Mfm+auROtXXvPQxTk3ZktzdefD5kVwJdp+f+7VizP2nQLuSWMSxXCvFl+fl9V/4FW54Ll1D4neMJNEv7eB9Ptrcy3Dw4Cxsy7V+b+98y1W0SaSO5ls/LSW3tXeEJsz935WO3/gNeYqUYyu3qTZHkFn4V1PSvDYe5u90hkbz0t5Ci4/Ctuy8P+GhKJbh5bi4SPYWYl2HH8VbvjDRNd0G2fU5dK8/TLh9uzzE3Ox+VdqjoP96uXv21HSvIjubCK3k8vzX8mRZFK+u4fw19LRrycNWdcXyqx2CaJ4a8J6bElvLE4uIf3yTbSu8t93ca1JvA/hOw0QaneSXcUDDe9tZnzFhYfxrn5h/tVwFlpWoeK/FGn6db6JHqJeE3AS5k2JtX7z5/75rq7Pxtf+HfEOnWc+jQxOkkyXEJO9Zvlwy7v93+H/aatqb53yuRrCe9xY9S8Aarcun9uSxWUEYaS52Yff8AwhW2sv8A7NWNqGt+DJrG5ltPEN9cGIN5aC0J+X+ENlVy1a3i7wRZxeALzxT4c0+2TT/tB+12eG3R+/v/APE1z2r+Kr66t7J49K07TrPyVb9yAXdvu/eHT/drpVGzu2WpHNaze/aZbCKza4aDyd0kssLJklv4c9a2PAeiXlzrt4YCq2SR/OxDb3P+yvp8tQJ4jk16SOLU0KPb5SPYMKqt/Eq/d3VoWcsFhqME8V+Yrgfc2SYrmrxbVonNVTYeJ2+xa2ILOC0t7kkPI6wDew9Fbt/9lVy/dpbFJPMdpO6H+9Ve+1gXOpT3EojnnJ+dyOtNe8+0QORGFjHU5/iryX7SLOK0k7I4+PS7i6upS+W2PuC4+7/tLVm/0pJbE2wOyRusgOWA9K2ZL22by9h2uic8/wDj1R2RtE08X7ouJC3zF9+Pdl7f8CrtVapy2sa807WM6z0yKPZHPIzgBcHP/oVallp1pFcf6Rbxzqj7v3qVHqMrzWwubby2gxv3juP9moILmS8Uvyzkbj/erGftJK9zCbna9y/Bq9lor40/TrOD5yxMUYTa397aKl1Dx3eTRCIx+efuozjOz3WsY20aOC7nP3tqfxU/Ztily+3eOKcaWl2YKbauXbbWjHBJBsGCeX2/MP8AdpdQl8+EOodgNqs2KyXmDhMHacbTRbaxcRbDA7qd20lfumtY0INXZvTSe5JcTCZAQPu5Uj1qWEpLg8q5G48/Lms5We5lLq7tLIfur91amRZLQ+U5xJGW35+9u/u1qqUVsipRTdkaT6Yk1s7pcqknZG71Q0qCOzvI/NI5O4FvvU/zElnBLxuc8dqvb7eV/M8iMj7pI5zUqhz6WJ5Tca4slODJu4++vKmsm+15LyeS2sIzcTkrDz91W/rVqx0oa9eW+naJZf2jrN0/lQQoc/M38q+4v2ev2Z/C/wAFNJt9Y+IOnQeJPG9/IqRaYdsy2q4zyPu59244+Wu7D4CnTanI1im3ZHS/s3fsO+G/Asen+LvFMj6tr5RLhY5QEhhOM/d7/wD1q988S+Mnt9ch0vSo/wC1ZWTBt4hhY/TLVyOq+OLy7EqalebIlJfyLb5ERf4QzVg2viPWdVxaWR/s6KU7TcRkB/8AZ+avSjTk3fr/AFsda5YKx1niTxJc6J4eu7/XzBZ/ZAzJDGdzP/dT+HLbq80v/iFruvNZHTPD8ukG62qLm6fO0f31WsfxQsug317peo6pdal5Qa6t47iQyOcbfu7v4t1L4GvL/TbWe71Ny0kqNKlnnesJPCr/AL2K9Glg5VFdnLVxcaeh2+meANL0DxDFf6jcHW9QMf743KAqh/iwvanz+KrbQb+4NnaQrHn5EhjVNq/7ornH1Oe8EbuXiJ/vfeqCYR7iC4bIr06OAjB3Z5VbHuSsjstI+Jeom5nlcRp5gVQmBt2/7Xy1v/8ACRazL5U8dtazW+NwbzvLZP8Ax3mvMLSWNMZfah/u/erUs9SS2AG/5PuitJ4WD2Rzwxs1uz1G21O4uEy8cfl55ZecNWpBriW0/lSojuf+en3f95a8utNYkJGx+KtalqNxcwok8aTwkbfKcfKVrhngtbpHoU8dZanpFz4X8NeJo5PPihMufv5+YVha9ZeIPC9tnSml1KxV9wih270/3fX/AMdrK8L3NpZoXjt9mfl+UY211NnJFqKSSRyDMR4GcNurzqlCVN7HqUsRCotGeYS/FlrVLiXxLo1zPZxJtcTJslz/AHGXbXYWMNhe6R9v0d9+mXUKMN3of4Grc1a3TU4xBqsEV5bMPuXkKurf3fmNV9e8O3Gs6VZwaVqY0h7R1aG0SP8AcyBezY/hrksdJseG9WR3MCTiCQfNHC/da3LnULK+juLHU7dTEw2SRXMe+KQHsc8H6Vwuk2GvpfSC80qKJim7zoplKv8A7K1s39zfySQSqiqn/LSKb734MO9MDwv43/8ABP8A+GfxWlm1LRX/AOEN15/mWaxQfZyf9qLjH/AStfEHxu/Yx+Knwcme8m07/hK9GwSNS0wGTYB/fTbkfKP4l2/7Vfq0ZY5o3QO4yn/AlrIuNX8Q6VGsUUFtrGmL8siXBPm7f7vocUEOCZ+Hdu4uipT5XL7TFLwwP+1VtraQQuhQcfNX6t/EX9jn4OfFDzZ7jQZvDmqXMglN1pUm35v9z7v/AI7Xwj+0j+zN4g+A3igx2Qutc8JSgywah5Jd4lX7wdhWUkuhh7No+fp8lM88VngO0x9/m4rZe2N0ga3JdM/Ov92qU9s8LoZI2QE7QxHytXJN2MZtp2NCG7P2RIMDAfcG/i/3a1bqP7ellYJEXdiXKKuWf5fu1kwWYiunjcny4/7xrp/A109t4vt7nA8gI6JvP975a54asdPV26lbTtLfT7B5Z7YefvPl99q+tc14mhlXUp5ZcYfbs21654k8q31COCNQ2U3On92uZ8Q+HLPUFd5ImUBOAh+WpfuzsayhbY8omi3kJjcR81QCHnnOK699Li02yllKO2Pl3H+GsGZEdy5O3+GuiGjsFu5HpwCyjPQA/nXRafM95tQncIjuCn+GsG3tn2ShMtsO0n0NbHh64SwuUWQhkkG0sT19qmoc89HZHXvfDVzvuCdmAp7Vrz3TteWYt4xFb2v7ooiY2r/Dtb/vqqFjplpqcxj+0xRRueZWyF2rVzVLy3sbkwI8bRIPvp92vJqvld0hqNlc1PGF/pF3GkllHdtODtJIwij092rkb+zk1C38yOHelt8pYc/e5rRi162t4y4lGT8o3VF/bCQeYY8x87jtGFNcznKc9Qn77sjFh0C5imjIiLj73P3q7PStEu9amNwbyFXiPKXH3sf7Nc3N4zu9YdILTUDps4HFwEBbFVNP1S5hkkD3Hmyd3f7xNdSp1OuxlCLi7HW+IrAXdmBbozyqNhbPyn/ZasqLw9qccBl+zFxGPnZOVo/tWa5icyPtcDjFV11y/wBKtwkZkXfymT1rej7TVLY6EpPc0fsH2QWV3dpMsUqH/VfeU/w/+PVFHbJqN5FEYyu1/wDWP2ro7a/TU/C4vXmFvcIn7yGQ/K/zfw/7X3ag0ryL8B5FLRx4b5OGqq1f2aszVSstT0DwLoNgL8WEtxG9uU3fabnai7tvT6NVnx7r3hrYkdxokkVxGNv2uzOxcD7ob5WBb/ZrjrmQy3iJY3jW4ADE4Byvo1dBF4kv/wCx5NKeeL7O5yf3YP8A3znpXgtNy5mcrVnZmJomk2V48k87KoG35JBn/wAdrtNQvtMsdE1UT3ItbaZP3cMO0qz5+Uba5ODw3Jf3KWiXkUVy6echlLBWX/eFWrrTfNtHs5CPk+YIOf8AeqpKXxG1NmDp+vGzMd7BHDPc7Nux/wCNaytT1O4meWO0kNuZBumWJ/lY/wB3/dpZfDckN4REXyM5Rx/D/s1AkL2FzLHcWw8uTb+9R+/91lr1KFeCWu5rG3U0vDt/p+laNv8Asn2rVbkhJPOk2NGFb+H13VY1jxDqL6FPJb2Fpo0cjqhhhhBZ13fLub71UrK7sLzxDEg0cwFYW/fh/vsP7y1sapexybIrePeP7rfdpTrrSyD2itZG6sumappVvqeqSXdxqsSeVCWk8xPvbWDKen/AayNY13W20R9L0pI4oAW+eZF4z/e+Xmr/AIXsNIvUL3sk0AyHRUCuhP8AtrUfjVLe/s9clstVtInlkRwiId74VeEX+HcVrklzSd4oak92Y3h+bWLSa08h7e1uIQUNzDyz5+99Ks6ndy6PeItti4EwbzHjONtR2usS6f4evNPsY7eK/kTZ9r2ZIz99l/2q5q3L2bbEldnPVic5P40o2k7yepk5JrXc9M03W9+niCWzje3GfMA+8eP/AImuN1O80bQ4ZLbTri4a3k+YwzBSyf8AAh1rotAhtLjwjcT392NNu3+YPMzbSmPu/ntrzgWP2neJJdvzt89dFKNk7sqLaV0dbpOofa9MjSImzFt/qwD8w/2v96q0Iv8ASryKeK9djk7GX725h/FVPSvs9tC8f2vaD8u5q17GCMKQJmlxuxKfvUQqypPQ1T5o3DXfCA8BW/hrWHmmvYtTL/aYJtpVD8pXbjoK5vVLgTG5iEQVM/J5o+Zf9mu5+NSyPofgCOATKgSRndAxVjtXaGri/GE3nNBcQQGJiNsyfwk92r0FBTtLqLkSOj8ParHc+DbOeeX51kdGi/hC/wB6oLy+jvtiFy8eNo7rtrH0iG0sdJjjld2kMzMiIh6N83zVqxLH9lBd057D7y1w1mlOyJa1swstVfQLOSKDYyFG2DGf8modBT7dpyPcJHFeAbi6/wAf+zVO5totRTzYpNpif+E1o20b+WJAo8qMfOd4oa0SRjbWyLl5peopYJcxBWtl/dSSb8MrH7v1rHvpriK+EEQOxEGRiukN/wDbYxB5olRR9xey/wBaw49NuNQ16OKOc7EG4f3aHaK5ZItrSzM6PxD9rtyWj8oxfKHAwxVf4q7DTpZG02Afc8xNwLCqerfDh/D9olxLKl4ZCP3NsGDxJ/e3d6msrx4UjtHT9xDHtGeeK4KtON7pGVrGNAXsmkgYLFycMv3T71o6V4c07Wra5PlvPqHzMJvOdNo69mwf+BVX154p4TsXcOGJA+UUeFdSmRXkg68t83Hy7fmqrJJPYtNaXM3TtB3M8E+IuG+Zh/DViy01LS4S3jk823jBz5vLbttRpfy3Vxvf9243Y2mtS7tnvo7S7ikjt7hU/eKv3HbHzfL6f+zV2+0vFJsuS5o6jre2t7WzOZAwPXP3lqkthdsT9mEk4HzbF7rWdqVkdUiCG5NvP6oa63RHTRtNt0Ehe7UbfMY9fl9682ai9VucaimYVskly7SyAxSZ2ujc1rSPHpEu8wBywDDJxkVHaQNBqaRIheSaTftbnA2/NW9qlvBrOowR3EYVIYWCIh+ZDj5T9f8AZ9K68NThD357HRTpq92L8SPHJbwxbaGgt0tLuNZYYY0wwx97d+P/ALLXCeFdQeK4lgtsuZkKbs/KM1PoFtP4g1yKyu7M/ODFumPzJt7VzYS68Mavdxk7Y1k4/vDbXtUq9Ka5IncrXsR6xf3OgyRo++BLeRlJxhkbd/CtekRaPqnijFzBci9tyC3mQhRz/tejV5v421v+3kLmLz3l+XcnrWy/huw07T9PtPNmg1kwr9omSf5GduflX/Z3KtXVpKUUmZy2syMadeaP4+t4r1Bbxy27ujAqdwX+96N96tpINQ17UkstPxvjO92kOxSm3Pyt/wCO1UtvDkFhNBeanbme4iGYWZ2KtTrCWPUNYluPtklvGh+cRdvauKtSUkrESimibxVOG0tN5CGE7dn9415++J7mLeTlX27hXY+JLy3nt/kl/eD2zmuKtU825B++md3FdVCnyxLUTtIbCOWK3yU2REPiQ4U45xXQazrKaukaW8UVkc5KW46mszw6kFxIkFzAJYpE2neucfMv8NddJ4e0LSJy8m59HlPlZhGJeePlU+9eBj58tXUxk7ytIxLGZ9OuZLe4fc8Z+dG5wap6hp41jUo5PL80RfMD15qPxh4TtvCOtQppF48sFzB5u1hhk57r61naVqdzZSvKZ5EOdoX/AD/erk5048yOWV72R1P/AAjep2lkkqW21F4yp7f7XpWXZ+GLnUrm5ucxpA78o/3f+A1q2Pi69giNv5bNbv8AfDnj/vmnyaylnDJJHbu7sD+6ArhlLmaViOTmasVPGesXs2hWunpKGgtvmk29wfur78/5+Wug0mfT5vDWl6fFYQrf7PNN15a735/hb7237vy1x1gNR1rRi9xFDbkuu85/Ra27nTjbNZvu6JuLA16KrRp0uXqdMHYwW09JfFwkk0+S1MTsx3J8uT/drpEsHtdVt380NF/cI67u1VjrAmvI4Nhc9nz0/wB6pdbvhdw21tK5R48SxugYNu3fd3f5+9XKqkpvTYco9UaWsS6ZJbOltbzWt5E5WRHLFH/2k/8Aia5xxb2hkN3IVdhtRNmfl/ztrQXxElvo9zbC0eXUZP3xKje2PuhVpxnthaifVLdUI27C4+ZD/wDFVtJO1yFNJ2Zwnie/0u88NXltFPN/aEJXy3h+9/wL/wBCrmNNa5vdPFtdzvdE/MruPmH/AAKvbNVfw5eeHoILeztYJR8vniPZKy/3uOv/AAKvOm02KG6S309UuMOWkDH7y/3a7sJNbdTV6q6ILOGCO3QNK2xT8+xajvGs7fUHey87Jxv3n73t7V0c+x9Ojj8qNJ13ZC/dP/AqzrPQpb35EJaUn+Efer0IRk5XZhGMm7l6y1pLbTneQMz8r5ecfjVS5uYNUTz1LokX7p1X++3atCy8B6gJfLlmjeTP+rh5/wC+m7Utzot211HZR2+3yiW+c4UP33VnXhTTutzZxtsYkltHYLaQR/N1eQnqx3fLV1727tbcGydVyOTnt/u96ralp1zZ64be9i2XACvhT8pU/wAS1o3mlQRuJZcoi/Nt+b5/Zq4ak76RIabdhBqBOn7zKrXDjO0ccf3qyTEkmhJdlHglWfhf73+Wp3lSanf+XbhGbBfDOAuBV21s5LpIrL946GTcFTnDf5WuqlejBtlJ+zVzYtn8u2i/0uW4Z05V+Nn+zVux0Gy0/RrnWZ72RnEm37Nhdv8AvbqjntglyIthQfd+b7w/3qmtdfjs4fEGmTwQz6XLB5ULzffzhh8v+f4a81qdSVznc3N3ZY1N7LVNM8zzW2IA2xPvEL/DXPa5b2dlBHPp8sssRTd++TDr7NWRYTPYRpGshfZ0c1qSTGXTJ7hzHj7uyuynTcXubKUrWOf0jU5xrEdwiFsDajrXpkPinTn8MapBqNkP7RkcS2tyiLvBx8w/3f8AZrzqG08hDOBI38WIxnNdGrac+iveIS84HAcYZf8AerrnUi1ZG0I9WV9E0qXUdQnn3l4IzvwB0rQ1XVXs4J54CGKPtjUdxWRDNbnQyktzcWvnSK100SZx/dRVqW//ALOsoI54/tN5JGnCFtif7PSuGcZSleQ6srrQia2uNav3v4rSV53+Z2UZ/GrfiaB1bSAI5EwN8jAYUYP3W/3qXQtefUA4iRlQfewMKf8AGtDW7x3ldDIfLmhCiJ8fdH3q5qkG5WOOMHJ3ZleJtXgtdMtGivxFdyPtEKHc/wDve38NY+n6xdzO4uI3IkP33FZt5quj6bcRRf2dPcXH/LS5Qc/7K+9WLqL+0nEltJKnRvLdNtd9Om/ZpPY6Gnax0Fx4cjlhe7iuQquVUqo/i/pUsdnPZ2h2EM8f3Mmk8NwXckBSeP5P4Fzu3f3t1bltFGb90nGxE6+tcFWr7N2izltrZGSmovawWzyeTEVP3WGN+a1PDep3uqajcGS2jtcbmCRnPyirmo+G9M15Q93P9jtowWzs37ag8MeHoEkdo9TLlN2Ef72P7u6qco16TTWpdtLGx4f1eS58QuBH5ohKtuUfKT/s1L4z1yWw03V72Vz5l24REUYUJUV5f2fhqOP7PLe2dwpMU++PDBv9rP8AeNU/FVpN428MWcmgRC6kikZjDvxM/wB3jb/wGvFjg3KorFxnJadDzC5v3js/7Pjf9wTuCH1p8OnXOtvHHHbP8o3ZU9D/ALVbOifDTX9SuQlzp91b3Eh/d6a8JS4O1fmZt3RasW2jxy3E9nb3ckVxCdv2aY+X84/ut/e4xX1k4yVJQQ22lZE0PhufTUtJA+4vlnDpjH+63etXT54LDX7a4KFJQeD1XbTtB0fW9Vf7FZW015fxnm2P3s/7XpXQ23wx8S3N4kl/od/odxGWw97A4if2VtuDXnRw+IfvRWhzudnYzdS8MS+IvEmoare6ha28U0m5JGG9vlTCjb/n/erkvFHwuPgNoLjUfEmk6lLdbmSwhLeaF/21+6P++v8AgVbepi7GpvbajZXNugDMguYTGsw/vrnqua2NR1mwbwUdPvdH0x7hvuaklv8A6Sq5/hf/AMd+m5a3hVcNG9Rqcr2Z5hDJFNb/AGsOF3dIV/h/4F6Vt6XfNbWySSGSJMbigHzE1Dp9hFpt4k/2c3Vgo+QAfLVi41KzEk7zxKjsCwt842V3cvOrmyUmrnPWej/2jeS+ZG7m4LOV/hH+y1dHbaVHZoIki2bBtrBs7yeadxA+7jdnPy111ghZI3c7jjrXp0IKKudEFoZ9hpk73EksZOAeR/8AE10Phu4Sx1FJNQQ/Zs8Og7f1aszWFsLmwls7hZUMqFTsOG/76rz2S1u/DzxpbXEj23zfLI7Hcf6UVKilLlHOWlkfSvxh1XwlYLocvgeX7LqkYbzpW3IpZh0P8JZf8+3mnjbUdU1XTvMu9UF1PDBsBSMJs/2eOp+b71cbDqf9pJbvLcHzANr5HzJUuq+IUs9Int7b9/JL/GxrVLawRuZ3wr8T23hTxe93eIfIIbMSjLfdZfu1saj4jF/cyuhKxyFmCL/DXB2ul3F7feZsLYG0f/ZV2GheF5JCN+6In+/RJQTuyrJFWOWe+V4kiZTnrjNX7DwN4j1Vp3s9OLIvWWZ1TdXceBtOsoLq4gvXdDGG8uSE/fOfl610N9qEGmzW8BJV5PmTj5W9vSuSpVSVonJKo+ayPLZdO10XIQuFnT5CsrkYx23UL4tuLCEWetwb4pTt3+Xn/gPH/s1ehahNEjSXgt4p49/Ic/d/2q5Gb7PrN4lvHZs5f5Syjvu6Vxqtze7JXRqpq1pI6zQdY0eTTIxBqA/doqeWf4Wrd0bw9BM9xqVvHHvjG4zD7xNcf4h+D81lpUF7d74oJflCI4+Y9drr+G6srQrPxTp0udP1uW3SQcw7Cfl/CuaphKVROUXZhZLVbHfX+qXM91PFKN1zKdsM0O/ePl/i+aq9h4L06zuBO8l1Pfr997k55/pXH6x438U+HrlJblIriP8AgkgQbv0XOaueH9f0690+e8fUDBqMsgYJc5Gf7w5rehQnSjzR1HCLeqOm1qCzichI2Ut/rN46/wCNZl3s0q0j+xajG6SRlumMN6VZ1KYajo8dy7x4hO0P5i7q4m8m0qSF/t95MkafxRJvZf8AgIrSKqTn72gOMm9TqfClzFNYRyyyx4idsK56/wC7Wr4xht9btoPLnC5dXcIvp2/8erirDUvC9tCkUs7OgPDKmP51qW/ijwXNFCh1C/t2ztPkoHVa2tKcrJGTi27I1F8LWEsMlzqdvJFKj7beFh8jJ/E26s7VpLBvFlnPYW6Q2VpHtCyffdv4j/6Ev/AqqeJ/GGnz3H2DStRLog2wtcbl/nWO+ieKbOaO4+xjWLBvm+0WH75w3+0o6V6UIKCVzaEOTdnvGrfEN5vDZs9HgW1tNisQseWJ/wB6vM7m0ELRXc6jYceYNv3t1Gj2Hi27+0XGn20EEEKb3Sf5Pl/3TW/putwalYBNZtNhAOZLMNuH93ap/wDQazq2+yVKS6HmHi/Txca8kVuXitmO7DHouflFdpfxWlz4W0+GTSrPMXyGYD5n+X7zVyniTThBdebYXLyxSfvX+0jG3+6Fb6LWvDN9s01Ld8MNu5FU5rza1WVNLlMVOUHoSpoPh9dHuLiSP7PLCm6PyXaPZ/u4pLK+kMP2LxBG17o7/wCpmzh0/vfw4rPmmew0gWj+U5BH73+KujutW8PXmgJbaj9qsrkR7EdB5kRPzbd3p/8AZVcMW7K+xSqNu8tibwv4bt9Lvop3P2/QZtyvLbnLwfK33lP/AAH+9XRTeNP7Nzp+lovO3Y7x5+X/AGvSvG7PX30RH+zSSzoDtCdWx/WvTtHgtLrSPPgn824k++O6N/CV/wBmtpP7cdRulGd5xLVhoGoSXkd3cXInkkO47wqL8391R0rsLPU7SG2kskiK34LKXH3lrBge20ZIvt05U7Fw+c7P+A1d0lJZNYlvbeWKdJXKLJ0Qo3+d1awnZc0mcjaT03ON+IWmRaZaG/ik2ywSJLnp/vLXS6BBZnTLJ7eUvJPHvkRjnb81UviF9klc6PIn2i7upPKTZyuP4nb/AHetdxpXhCPQbCCzSA/aI0Cvv5dadPEQvvqRzNS0GTabaWenfavLKXI24lQ4zns1cF4j8aa7cRjRoxNcSzlkL4G+Jf8A7Guw8WXkmm2BSfKxwIZenzD5etcj4GsJ720uNQkkby5pP3O8/M6+tROcpu/Q7U/d1NXw3pmi+ApoILeRtL1iXEslzcSNucn+Fn/9lrrYdVe5uZI7lxcH7uXf5W/4FXJ3NtiYvJ/rf9rlqoSa9LYK5jQSonzuo4YKO9eJiasptJArv0Ow0q3tvtd+byf7EsTsyRgZR/xrHn8Wpreq3F3FjyI/khdf4/8AaasKHxDZ6kTJHJcqkp6yRnZu/u1uaOlk8MogS2i/2ERRk1yQlN6SRKWuhzWpalp63U6GcreKm4pFJ83/AAJaxx4q1GG2KQX8jwS/KQ/Oz+9trpPE2nG0nSRbfbKw2jzU2Z/vfhWLpNvZw3nmzILhx1h3421LcUKVkzb8L32+xT7HZ7IyTnamGY967ETWb2G/97b3hT95G4+XP+96Vw+t+N5NIsZZE0CZoIektu/3T/u15Xe/G+TW7mWCW3uoJMrF5CTEKPZl/jaqhhPbPmgONNHsUFtbBL26TUFaLzPvzFUfdj7tcZq2qXlnf3MsWoW17ZhGfAKll461HLFb3+kIk5+WM7/lOGVq5yaDQUu57OJ40nmAxNKjBueu1h8pWupUJRv3NHLk0Ob1/Ury5sUnt7yKS7kLZhzhlDf5X/vqqOgwXszxO8a74/ldl5Vvauk8ZWFlZ2MTxWG+97SRfwj/AOy6/wDAaq+F7eOOGS5O9jHHym//AL6+Wu/COKi9CF73vMfei4vb/wC0+WksQ+/n72fTbRq9z/YWn+XBlbiTrD/CVxuX5u1azvFqZluxcLFF2jUdv9nC1zvjCV0tJEt8NIoDjPO5a1b7GyWmhHZ25voQJ4wvne9dLDYaJpeniMSSXFyOj/w/jXG6JEItLiu5N7SH5QjVae1k/eybyh2ZO7+Fawcbvlucyu3qaeofYNTQEwRwTqjYlQYqfRNmrQeXqc7SwWoZPLLqFcf4Vy/h4HVbz95KYoslOtb39mxpZagSY1t94SNy/wAxrCrhlFGjp6XZb8PW2nahfS2FtdeUJT8nm/cR/lG32H3q2LT4f2mnXOq2d5cWwNpH5p+z8LIfxrziwsrLS3CWV5L54ywic/8As1dnpLFp0GUdJhsOR8pNZV6ScE0S7pJm3oTWhiHlXMKxIN22Q/M4X+dUNbng1rUhLZApBEm3Yv3frWR410+/8NtI7xrFvRXTyn3q3+z7NXP+HdVu5ppIIt85Y7gEH3/9lVrz6eDk05olO6uehOt3FpYe3BbnmoLGa5tjLcxlVkA2uHOW57Vs22g6osCJe21za267diEMFz6+7VS1LQZMGezQtIgLOHkwprOVG+5bd4mVJqUUDiSQNk/K6gZ3Viah4g1DWEeMi4SKN9oby9jL+daaabq+txyTjbaxWT8TYyrflUs0OsalAiH/AErHzZY/MF/2VrSjNx0RzwbTsZGn2dwgCeecHsT1rYtLBLYmWUbiw27s1m2NxeXMj27xy71O0mWOtJdK1Wb5x5MFmv35mfLD/gP96nXi27mkou10dN4ZSVrkJ5v2eNnVS2fvD+L5a9U8IafaW2sWl7fnZp0Mm+RkH3hXkthp5trbzEHngFV2h9zDd93/APaqpqt/q+iO8sDoks37qTMmGZfTbWdOUab94zp+6rtHsHxL+Ltt4+16K20ItZ6Rp0ewXmNssz+vP8NeHarrL3urtbaalxdTyTKkzZ+Vfzbmt7QWstHs4p9Rg/cP99opPmNXtE0sPrL3+hwCyimI2PKQXf8A2v8Ax6uq0Ju6Rqrv3WXG8KXOm2cMVyJ4EZNySSoUV/8AdY9ayZJ7PTY4zcX7JJG+3yQO397/AOxrW8ZaXr9/fRXesTTGf7sJeRtrD/ZWuafR7vVdUiiuLYTxn5ANnykf73f7tccaCjJuKM3TcUzqfD3xAt7J3McoUyIyocfMV/vVYt/El3f3U97HNJ5jv88j89tvenaB8K4NWvhFqHl2dnD+9fa/UD2rVa80J53ggsj9gX91Cgkw/wBdw70p4e6skNNxVjA1PXJNPvbJEJikfLeYNxZv8Ktz+KQ4hMgDPH0Kj5lrC8W/aLbUk8y0lt3aEPHHIctsyw/9lqXTrJJlj8z73DCvNq0vZNNoiaXMk9jpbXWIEgNw5LXA+bbjtWunj28s1gCRvKh/g2g/w1534y1G98NPbW2n6dJqX2k7vMSMuqhfo3+1Vy31KR7MgDbcxRmWaJ+NmO1ehR9+F4BOLT5Ub+uWMdxBJelJftDEMYt/ynj/AD92uPhRLucv58vmRucL/C1b3gjxNHqV55V4hlEvyBSPXjctcrrbi1168sw2+SKZmKj+E7qypqUJOMgtLrqblnqceiSefdvI0BdW2Ett/wCA1oaxqsFxex3dtpwtwU2/K5dmX/aqn4Y157CZJSDBKCqJL1610fiPR7e100XthcTXVzJ+9eO8cbsn+6wWlOUaas9y1FvSI86Tf+ILRPsdo86FGV5mKhVrFisLjQ7mcQSot2Rt+/8AKrU7wroGsP18QWvh+L/WybzvUuT0XLLiofFtnZMkmzU4ri4jQ/vlbHP+z71zxnNSbgTGooXMnxT428ceFbB3MguoJO7Qjyv+Att/8dryeFrjVbuW7uCV8x90ir/B82a9f0HUU8Q6NcaHe5lfZ99y3Tb8vzd6wH+Bus6NpslxcXsdvaSzbYPOHzv/ABbVxuz93+LFethMTGjfnNIVVPc4dINLjWSS4lPmY+RFHysf9qsbUp9xREk3OR6V1HiD4XeK9K0pNUubARaeX/cyb8vKP7+0dErkH05z+8eQMAeSPu17dPFUay/d7m0oe6X9NeBECTgtI+3DDtW/9kglQCICLj/vquUhlSGSONCGkc7a61NH1DT7OO7uzGkMmFG513H/AIDVXs7s4o8yept+EtS0yyeKLVNLtr+AP86SgHf/ALNdOlnD4w8SQWXh7TLbRopQsUNtDkqzZ+Zj/erhJ720EcUVof3g+/3+atfwX9r1DxFawJqa2EmGYzBF+Qbl3fL3211Ul7WWpuoKe56NL8H/ABL4O8Y6dp94bPVp7knKWaSSJbkj5d7FVGfm+6v/AI78tdd8Wvgpd/CH4eya3K+japrk2fLYWG9o0wxZlZ2b7oVl+7/F/FUHjfUvEceiQeGvD3i838Q2eYiDy95P8AZFZt3+zn5q7bSfBninwN4QOsfEvS5fsEwREmiuwZW/uoytu4/2a9JUlbUSptbnz1afFfWNQ0CXSr+3HmYVUhbb8+3aV+YLnFclqsMltEby9RlMn3AT1X/Z/lX0g/wZ+FmleFrfxbc3Nxbz3P8ApBsTd7zty3ybQvPzfw14fqdh/wAJld31xFcf2XGHdo2mh+UR7vlCr9Pu7a8qtStPRG8oKKucnojWuotJ59wIo8+UXc9Rjd/6FtrodA8Vaj4PaePw1PHBdkbHmlO/yxn73P8AF/vV6j8AdS+Gng+11G71+K11KSBB9ljuYPMJK7vmRSvVjt+781dP8EPB2leOvGF34k1CeTS73z3u7SxS3XyYk+ba23uylvl2/wB1a6adG6Maa112PFL27tJciOORXXox3HH/AALu1Z018BB5ceVJPX/4qtG5h+0xjI2g/wAIrOitgbzyJwYhg9vmavztV5p2Ww6deSaUi3o/iK70x8xPscfwk5UrVy+8Y6hd24SWV8E8LWHJaRWs+A7bDuYKR8zU1YXuANvzbDu5+7XNUxlWEmjodWcXc2rfWzNDsli3P/fQ/NSaYXguZbhLffnH3gprEEzxnBzmt/Sb/sg3HuG+7VSxTqwUGJ1bw3M6/wBafUNSeBInS3P39wwu6nardW1gqSTxB0AHypWreTadcEPkxF/4gF2/99VDaaVaaheeZLhkT5ufu4r3cJ8N0ddKroi4mjW+reVLeulrbJjBX/4nvUkd2mlGSOwu90TffZeNwqr4jmOsj7JHOYh9yNoeKy4YJ7Py0cNL6vjtXXPFuKtEcq8nodBJrc/2OdHI6bhKR8y1zUXxFW3R4jBHNn+NhmtR2Fy4jOVyNuCKwLzR7CCYyzxF4yfu5xurmjiXWXLUFGrdNSKdxqwupPNOGJPG2qviHw9HqsMbh5llX+5S6jb2lohljfdFjcMctt/rXR2EULpA8E5ug/esp0nF88DJNp3icppNl4w8MzSGws797KQby9vCSh/xqHVPiLq+oX0mnajvt5VG0wyxhGYV9F6B4/1OzsI7MxxTkjaPNFebfFG3uNYvvtdxErniLdsHy1OHrxdX95HUqnJOb5jy/TNcljuJIIrl08sbtqVuaDr09hNcyRHcZU2tkfe/ztrJuoEs78GCCNI2+X5vvVNa2rhvkk3I3zHFfXwcVDmRq7jL6zlub+K/1APb2ZfaHx8n/Aqv3Oj6Zf28iWd6GcjagT7oNd75Mk3haeyeHeJRtO/tt+7/AOg15DBDcaXq04nDbA+SwHy14Ua86lRtuwXbTZd8OPc6ZqMsRd/LJ6N90mtu71uWa8S3jjLFxy+PlH/16r2elDV5PMt59r/ey/C59K6XTLfT7O5iadC9yDtz/Ctdd1J3RgpNvQ1PC3jfw5YWkdh4h0p0djtS5AHX/eC5H/Aq7p/DfhrVJIp9M8ULEjAeXCXHzVBp/wAP73xBaR3On+H21TJ/dssKnDdMr6VxPizwB4p8MXMkuq6dJYaeBzCUzvWsnBJ3aMeRyl5j/Fuj6v8ADS8Mt6klxpkz/wDH5Gd/PoyjpVa5gl8UQbtOGzeF/e/wsp6V1Oh3UsXh0xyS/aLC7j6TnzNw9FY/NXFXPiq/8OzyR6fZS3SfedIUz8v+7XFiJXtyLUtz6PdEOq+CRpNtvuYFllI3YWvPdfs0vH2KmzaeAvatjxV8V9buZM3elXqCMbUDx7Pl/GmQa/F4mtRstI4nHV0z81d2Ho3jzSepvyprmvqY+lS3Gmxxn5W/2yaz7/VbzfKiS7QegrV1eG/hVVtLYTxgbuuP96qun+DtR8VvELe3/eH+IvhV/wBrdXXZQd2ZpcupBpfjnVdEZPLxs9P4q1X+IWoa7cxpbxpF8i/cVdv/ANerdl8JJ9QE9odZt5bhMr8kZKt/s/8AoXzVGPAGoeCdTQXKQN5e14/Kkzv/ALu70qZOnVXKlqbq3xHo+l6lo8Kb7yRoJMDYQM5/3qLnxzeKn7ozeUOkkR+UCqnhvR9I1rTHv9XufsEkXzpbPz5q7ui4/wA/8BpX8cy+Y+meHNGivzlkLLH9xf8Aabbya8R4KSneKuzmWjPP/HWt6fdLBexvvkO5pM9vesnTdZeJBHpd39mlk52FvlP/AAGvWrT4SDxHbPeapZQ6bPvZsvxj/gNZv/Cl/BSXn2seILvzYjtdbaBRn869ijC0UqpcqidrnATeIdQh8oX9n9ox8xa3j6f71JdeLbQon+jzrn7uAStey6J4h8D2OpHT7fR57+dU2b532OrD+LdtxXOeOv7Tv7nEeiWFvAp5KEl2X/erqnUpU+qQnVTZwdnfuYwYztBG6rw1KWHGJ3UDqOuaYfDF2twmyKR0J5f0rc1n4Xa4sObS7tUuNgfyZD81fP1aka097IzdqnUxotlzN5twdyY+7TtakMwzZwMwxwKy/J1CykMFzHGzqdrmF8g1t6P4z0pYJIBKYr2I9ScfNWcsO7c17mTw+t2c9Z+Gr/UpN75ZFTfknt60mm+HpNRnkjL+Ug/iY4r0P+3bZ7TIx5rx/O4P365681sIj/Z4FZPunj73+7WFpU3ysFTcW0jjNTB0O6KeaVT++DndVuwuUv5MPPxjdmo9WsRqKESJt9AP4arabpstnEHiQN/C7H/2WvVpVI+z3Nbx5S1bXlzYavInm+bbMOFPat+yv3M6GQIy/dw1YiaVJdLJP5nlBe396rHhi7ittWFnqEaOJDugf/P+fmq6lKFWDlDczcFUTaOyudJivNPk8yR1QDcG/u/4Ve8NtFZwiKWyadNn7uRywrrNL8PS634cuLfT7Tz0mRleFlw2OnevP/7a1HTYpNOnLRCKZ0MbN0IO1v8A0GvGVVTbi+hz8ra0exf1G/tLrWkzGIgmGjFdJf8AiO3ubW1s403SA8v/AOhVyXhbWBpfiS01Dy0d7V94R+52/wDxNWNb1mfUNVku1jji8yTcUUbVX/drvVe1NJHSqiskWfFOjaxc6bFHBbPPHngr6fe+aufvrZ9GERu7Z1jlH38g4NdZL4w+wLFZvloJRt8z+EGn3mlG6txG88U4f5gyD/GvOr1ZKXLfQxcnJaHnt3bm5vEAz5QfdlPutV2WKKO3NvkMJBtYfwsK6Z/BMuzKXccUadV9fasuTwiJefPLMT1zjbV+25kkx8ysrmJY6kLNf9HxlD8m2i812abKY2yL/d4rTTwtAt/sRGQg8bTWF4h0S70tnE4MUj9DitVBTd3uczfM/MoONkLi2TYWO5wPulv4ql0DxRe+FzeJBho502/N2OayYVxdDzHfYPQ/Kf8Aeqy8AvnkMGVA+Yh69ehU5VynTTndcrNHyNlml+m3534Vv++vu1gyWsT3slwI1WVzy4G3NTTa5bWltLb3CP5rf6naetYqagVV3cbn/urXdGE7X6G7WlzV1awnCRuCHR/4UNdH4Mhg0VXnkgVrk/K6v90r/dauQTVcpE8ayZQfdcfdq296ZQh+fJPWsnfoZKWtjQ1DwwPMkMjht/zg5rlra3dbuePzC3+03/oNbzyyXcYTzNhPy5zUEGmxonmSsGkjHD5xureE7Rs9yrq1mc/uK3nlP8snXDVoJMRP5HO/G7dj5akuPLudRS7IERAVfmrSE9mk0bo4bOGPerckwaT2GMlnNok8V1bl72N98EoH+f4aXRYZYLZEOVH9w87anmkjvJvu/OO/8NSJMIWIR/kA/OsuTXUdiV4i5A8oPH90j1q5BaxWDiSDfFg8JnOKzbrUZIrbKSBXY/eX+Gq95rwjtbZETfJv+crWzj7mhjLaxr69rCIcTwBnccFRXFXObl87Bs9f71besX5uIxE45AVt1c8bsI+MbQTUU1oKMdLEklvj50IU05E+0QvlBkDn3qSJLYzAvIFz1ZRnaKs3LQadhoHW6z/3zWtgtYwJ5r1MbPmjB6kUnneauHf5u+adf3l3KDJJhB2QPnFZUIMkx9O9dCKTurFyPezHGVA/iqVIuDT3cQxA4/4D61BDebZsccnjmj0LtoJ50TORjp8p/wBmozG8j7+1aD21uXLkjb97eKg3onHYikm07CvbcqXG9Bx81QzTO6JjGSeau7UcHOVFP0+wtzFIJC2R3rXnsrspMbpkUYVACGcfNt/ird82U2xi2oqHocfNWXbQiFSEIY5+9U2dgARywNczqOWwnOxorfSpbRIIv3SdsZar9pcKgdyN3HG6svT5zbS7CjyAnaRWj5MdtqUU6OXtiNk0Lj5VPbb/AJ/u0muZFXurjoruQQuZOgO7BqS6XeEljIcsOV/pTbuazRyk5EUZPO6okubCyd47Qs6H+Fuajl0uSotkttZvu2SptQ/xLVqx017a4SRJ3WL+4futTN05j88HZGvzc1ZsPs+pWUguJnjQg7Nn3s1i0ZyhdWNq5iudIw/LbxvR0+69VdS162s1RygjuJQvydd1c1vu9HT7HEHWMltjf71U3tL241N3uIpfMhfcHc5Vtv3StdEKcXq2XClFbs63VfC9veXNmbiDyMFXfjDVY8S+G44orN7CER/7afeYetZttfG5hkk1CWVnf5t+TzStr0lg4eKQ7OydcUKWvKDaUrG7o+j6jf6LsjuNiRSf8vAz/wB81uf2Y9zbPHOQ4C9G+6ar+CvEWqXUJRLOK5szly7/AMDVev7yUq4jQKT1XOK46nMpnPKL5xYfCSBYxEgV2PzfSsvxBDd6TZXHlXPlbPl+UfMKisPEmoxXktu8sGV+YDHzrUup6zcXds+/To7yTZwku4Kf+BCrUZRknJ6GihytJnm0/iG4v7NhLOXEnWoPCs8+g3wkt3CZbc6gYVmqOSyk0791IgT/AGaHsDJGkmdx+b5F7e9ehTm72OlNJ2Pqh0g+KPwmngCf8TPT0+02rNy3y/MyNXzZptwX1s294BEZMqA3au8+DHjmfQ9Ui+9GJCPMXPylScY/4FWX8f8Awr/wg3jg3MERXS9RxdWt4qNhHb+Dd/e/+KrSrT5o6GslzKyMnTwdOv3jLvlDueJxlT7VY1WCw1JgI41acncFXjZUd/rEGt2UFzGI4L2ONYpET+LC9aj0G0vcjUPs8f2YPsd3P8RH3a4oR5VdnLFKKuw1/RhoWmXF5G4V48bFc437q5SyvLx0eO4JUS/Nt67a7PxPr0mp2yW08YWNfupjstc4lmjtuQlhnbVTnFwsVJpxLNpq8l3Ikc6FAnRv4agvLt5iCSFQH+EdqRwftXlA75G6Cr2lWX2q4nik2q8Q3ENXnvlg7nHdxdmUbKwjvLlII03J/AV/vVattEkTVYoyT5m9flA/8erStPI0rfKCWuM7UwPuVr6FYXF+ZNQe482VHwIsfwgVPttdDWErs8z8cTT2nieXT/3axxfMRGchmP8Ad/2flrL1PTEuYLZAn70HeSv+f87q9LHwuHifxhc3t7qhtbe46Jldy/3f8/8AoNc3quhR6Pdz28t356KdgkUYZa9eFWLSSOhrWyOPtln02QExbs9FrrE1iK4jiijDq5HVzxuqhcwYTMR80D5htp9lpr3kKSOjRIO543c/w+tOo7qzM5Ow3WLy5eeMBGfyfmLxVa0rW3ukEVyXfPyhm/hrWtni0pPMeUeZJw6Y6isma4tLDWHu9OA8iTa2Jhnn/ZrO142RortGidNsvtHmJbiCdfl3x8f99etX4ZrSACSWcu/90j5lrP8A7e+06lHJJbRrEeuzhTVVsXMz/wBzPG3+GsZRa3MpppXNqz1d9Umu4n4t0HyfNUKW/k9MSg/3qy5rgwRPBFjzD0dRU1nLJabDJkj7xzWDhzK5mtS9Fp8gYEEYzyprt7DT72C1SSOIvA4DcGsHTvser6eZbSQ79+3y5R8w/wAa63wZf6h4a88zuJ7cJthhIzyf8rXkVoyvYxmrbnDa9o7m9knFzI6uWYRyD5krK8t5oUMSFhG/K46H7rV63q8NncaaZY9PDaiwZi5+7t2/Kn51wlrPLZTy24TZLhvMiqI1JRVjSLvGyM6K2+1WZR87Oyr3rdsI9Mv4RFdxyRR+Xt8xD86n+9VKO8CTpJ5e3adxVm+Zf9pai0f7Rq1zqFzIiKhcvsA24+b/ANm+9XZRvJNs3oxbTZLo32zR7m5nsrgqhj8l5E+7s9Gb/arb8PapZWcMlpc2cc9wcvGerLV2LVtQk8H3dnFZq+nQlWkfPzJ/jWB4Z16fQdVF2llHcCRGidZePlb+61ZSqWThYbuk0yVIw/KSF5XPEQTFLEbi2c7hJbyAcxE4aqOwqS+4+Y5b5P7q1csQmozxxS3HlSfd+f7tcvL2MJR0NPRNU1COQmPU5okwV6/MKy3ubh7/AOzygyvgyh8Yz83zGulTwNqKXKD7Rb+XIRjbIA36131n4Pv9T01LA2Z2W4/0eZEyvzfe6V6FKGmrKpuyseKax9psIIrny3WOSQIOOpPau50S8s9EsJZLiLdPLDsO9Oj7v7tZmveGtTtNTzeXC3lpEd0cS/dDeq+lOTRNX1SLKQLa2+fkkmcbmHqtTWpwjC0Toa5Y3RPf24ub+3u7a4NuJAIp8DPHzfw/981peHo4NNsHttQnii/s+aVgX/5axZ3rt9/m21WsPD97YIxuLmGU442/xVl6xbSajZy/ut6H90XNcELOSUtjDmbdjyu7vB4i+KltLLEILCXUklkhT+BF2/e/3uv/AAKvffF0aappsGn29utrcyPvklT72z+9t/vV4/pnw81ub4jxXj232fTVIc3H31dduFC46/8A2NetT2FtYashju5bi52bZopAw8tv7tfQ1KsIxTidDmm1YyLzThp+n2dhYQSPcx75Z5m+d8f7or0T4XeOdIh8H+IdMtL22bWDC6x2UsiozuU29/8AgNeZT3kVn4iuJ5JZIkaE/wDAtv8AD+dca63PijVbbQ9HsPNv7vLO6cMB6s392ueEFWV5bFqomtiHVbm70mZ4tThKaiX/AHiD+CsddVR5DamMIZPuTH+9TNQ8NajY6hc20V/HKYZDC5xvUMG2tt/+yqVdKnjnthdhVUOGJQelenFxbXKS7SldHU69ZjQPDel2+yVL9U82Qh8b97Z+b8P/AGasD7ZLfqYpIipB4Oc5FWvF15cajZvIAJTkL8h6Ad6bpXNnE5ikWfO0/wB1q6JSWiHNu1ja8K2tltvIJbdX3FGDZYbXX/K12fxH1S50r4bmX7OViu5/ssN4hXb/ALgX1+Vv++a4i7v5IbUJFFucH59i/NTdb8S3uoeH7DSrglrO0ka4hhwNqytu3N/481Pmsk0bxtGN2WPhXJcul5cx3g4ha3Mbf33/APZdu7/vqvY/EXkWOm6vFbaqZbeCSKF26P1zt91+X/x2vBNP1E+GtES8gAeQ3CedtHVQf/sq98+KmjW2h2Bu9PtINR+04mSLf95DtOG/76/4FSfvHRSlZXRB4J8K2XjfTLwajcGC2BCoYMFpCfutz/D8ua5TxtoX/CJXHlW135r52id48K/8O5a7K411LxdLewtfI1Vk2nTkkVFZ/wCFd3TH+1XPeK9N8UW/hIahrGnWF1Z3k6rDDacvaSbvl3P/AHm/i6qy1m4Xd2E1zHJaVFcRXMV5JefOMNv/ALu3/Zrq7rx2NbmsrfXZxcWzkQu+QHYH+FWP/s1cYLMedfQX5Nldw7GFpsO2VCM7l/hxVzwFomg6v450e38TlINPldlPzsFd8fJuYdFq0rbmUT0C50298F31p/wi2u3beFvnmwxXzY32/Mh/+KXb/wCzVf0DU21v4T6jrGuXn9k6hbX32eYZ+S7hkH8WevO75vvVY8c2Gh/BnTNVnt9QGuafcSC34+fyXZWDI69d3+1/7NXnmhzanqvhr7fp6Wtxo9rOB9mvMvv/AOA/8B+apcXJa7HXFWdyLVrG3sXTUIHj+z3sf2eSVCrxMrfKvzD/AGa8412SXwD4h0LWNV0s3mjidrWdJAybf9j2bG7/ANlre1zxfPp9/JbXnh6Kw0C6Ktcw2xDIGz99U+XH+f8AdroviXYXHjjwUdP+1xzRGNLiynI+WZP4drf5+9Vx93Y52k5HYX2h6V8P5j4s8DQG60aWATalobcrJbMvzSRZ/u7m3LXMeIfhhperWdz4j8EXG7RLuH7RdaUc74VZfvxf/E1keD/Fl74V8HWeoym5+0aFMi3VpLxvgdtkq7P/AB5f++v4qh1XxVqPwb+J8VhFf7tAuY1mtYti7DDIflG4fwr0qlq7mqslZnDz+H9XubSSy822v4zafaIbmJzwyMx2t6Nhf935q5Nsfusf8tPm2/8A2Ne4ePdHfw94w0ePR5I2s/E8bzeS4wsbOuGC47bt3/fX+zXj1z4U8TaJq+zUfD1/DFHIypKsDun+z8wXbWyv1OWSuWtEid5XcIcKQu2vdfBOhnwx408NS3ZR3urKZkaF/uP97H5bf/Hq8g0GT7bDeFE8qSDawjKEbv8A7KvSdCguL/VvDl485giiuBF5hOFG8Mq/qy0+lyLHWftEPbaR4P8ADtvbZT+0L12dVPXaP4q+fTZh715HwsX3fxr1j9o65ubDxd4e06QB47DTi5Qf33dlb/vrC15FrEdrf2bvFPIpQrvj6NWUm+gpMbeS+XwPm9GrM/tMRsQMLn5TVi8uhNs+Q8DbWfcvvy4x5f8Au/NUWT3MWjoI5dOuokkRHSUj52bmmSRB2OTuAGcVnaPKqeYDHuQjr6f7S1rWMAvJtiHgj86m9nZkvUm8MOkGuJby/ura6RoTu527lYrV+HVhqlxdhxsRAiBc+lZDQukiSYKuDtKtVmGw/wBPm8iNmEr7jHj5qc7SRaWljrtB0lL9J7mV/wB5DtUL6r/drbOl6Zp1nafZx9lgedfP4+7z83y1g6VfeS1zB9xwgbGfmx6Mv/fNdhpVrBfwzqEjnikTDxSH7wNefVqWiXfSxrah4R0qG8MekQGDd8/nSAB3Q8h9u1ao+Ofht4ktrG3xZTJAUDidE86L/e3JXYX/AJel2Hgy8u1RhFay6VcLL/Fs5hO7/wAd/wCBVqaNcar5esaxqNzNb2YHkw5OVKKF+Vf4vm/u1828VUp10krmKTjK5534R8W+IPAMjNrFnZa3pw3RPDDzxj7y71Uj/gVdHDB4b8Z2v2jwNrkmk6hGjMdKuJsQv/sbe3+y1aMmnR339mXMhd7OY7vLx8uxjhv/AEGvNfEvgRBbx6x4fljSeK6mW4W3TGVHdMf+g19FDMaM2oVNGdHPy7nU6bpEqWd7cmQ2+oTBUDTDELuv8LY/ytUHs4P7StJ5c6PcsCk0DzKYZifu7W/vbqo/Dr4u3OiPcaJrtmviDSpH/wBIt3j37B/e+q16B4h8OaJ4luLLxToF3b6jp1uPJm01yFZB/eT1b7q/7tdcacXLnjqg+J3R33w61KXQ/COv6xqgjvEs4dllFbOp80N9O/8ADXzv4jv7/wAK+GL+71W0P9oyOqW6ZXGXb5en91f4a77wLokfijUJbOK7u9Og8zZMtsfL53Z+ZSv41j/G+yudGe48OXL/ANopG63VpdzxgSwjo3zD5SfmYfd+7XRJvRRNlseM/brjVIf7TvZz9sb5PJb7tatrePrMFnpmoyFNOhukcug+4ufn/wDHd3+9Wsnw3/4SrR7O58Najbz3GP8ASrO52pLGR97ZllU7drf8BqT4f/DTxd4uvL/SdO8N3+r3kR3SC1t3ddw+Xc2N2K3Uea0OplJ2V2dHPI9/A+o6akmpWZmKi5ZHQHnblsruFegabFqGuTWmnaLpF1qUiwcLYwM+/H3n2jk8/wAVexfA3/gnp4lu9Otrnx1r7aDp3meb/Y9ny5B5Ks27C/8Aj1fb3w++Fvhj4bWUlv4e01bPeqrJNuLO4HT5m/kOK46mW4aUrz1fY4503Veh+a8fgnxlf3NtpWl+F9Ui1ia4SJBd2phTk4+Zj0X7vpWx4/8A2cPiv4FtbSW/0VdWt7+VYd2lyec8Jb+Fxtz+PT3zX6R67fXEsTQWkixXER37uucVzmg6/q9jqN49+/26OfBjjQnbER6fL/FQstwUNY07fNgsMurPiHwR+zL8SPE4kkvdHlsolHEM7rHKV+hZQf8Ax2vI/EdpH4F+Lk2m61Dc6UUsjZaglz8hd0O5HUfd/u7f9la/V661eM2xms7kxXM4XasnIH515J8ZfgR4G+NGtaJfeL7a5nuYIniKQ/Iki9fmYc/98/8A69fqtJfDE6Y01E/L34jfEi01C5vbTS0KCMIjS78mVQvzNtrjPBfh469rD3BD3skQD2+np/y8Stu+dv8AYXblq/SM/wDBNv4R6xqrvZXGt2jIm/yvMBi+btyu7/x6uQs/+Cevibwfrxv9C8VaWsImZIVmRt+w9ByvJ9t1aOkoQ5YFPayPlDR9KttM02KMhlvzlbotwv3v4fatyXVSsMeH6NtGe9eq+Of2Q/ivp+sNeN4fGpRK+930+ZDE/vsG5/8Ax2vD/FFjruj+J3tL/SLuD7OSsh8hyv8AwH5f/Za+axOArVHdM8+dKUndmodYMt/cfvN0QCtt9KsvrEcpEUhLx/3fX/gNZOneHYr5JJROYpCVUo/DKf8AaBql4qmstHuoNPguPtF8RvKKfuAev/Aq8iOCrKViadCV7lHWNFNpfxPbGOOzL733ds/w0tpbWV5DcQXl2VK/ujkZb+8v/stUvA3ic63rkUE8oQRTJC8dyMK7O21f+A//ABVaF3LIvxOk0yaySKfJR0ft/cf/AL53V9JRp1IRUZHo6qNjg9I8Ey6neanfySNFpOlOWkuiNnzr90L97Lf3V/76r2REPiueDxTKY0OnwpFGDhERvm3Fff71cf8AFzVX1HT7TRNMMNnokcwR1h4aZ921nK+m6rOkvBa2iaZcky2yR7IUbnY/y/N/47XRVdoKN9SVaK1E8Q+JLbQdFvb+WM3F/LMqQRHdwv8AEamudBtpre21icyNOIRLG+/CgfNuG3v/ABVyni2wI1jT7aPLxKPN2uc8f7Valr4jlzHZymT7JGNgiY5x/erzsRRUYJx3ZE1daHrNn4L07V/B8Wo3Mkk9ss211iQBxuHylf8Avpq8+1e1fRbiTStHjkWAp+4lkGE/4E1dz4Q1S51rQxZfb7drC7kyIfL8tkx90sxaty/8FpYgaVAi3ks0fmoRzvT/AGf9mvNoV3TlZkU5JHHeH7yfwZo93BZ3ZW7jIWcoSjyhvmb9f/Zai8OaxBDrwlieRBdfupi5+Xduq7p9hBqsOrafcpIl/En3C/l3G31i9WQ/eWuMvbyTTZZbaNDFdxorJP8Awlv93b/u1VTDOs+aJfsk3dHo2q+PI9Vk1myk8y8jtUeK1I5Xcv3fm/8Aia8/0Pw9e69cwQahAUSQb7qZR/45trRtvEEtjZveQafHqOsTwskMMKEoku35pGT9f9muq8MWx0/Q7K4vbiZ9QmgV3WSP5s/xU5uVClbqU7pWsTzaPL4U1aw1OIxo/wBhe0gRJP8AWgsrfN6Ku1f++a47xf4d1e01PS9Qv5PtFvcwPNapHwoJfa+5ezfKvzbum2upubm51/UbM3Fs32OP5o5g/wArsp6Mv93/AOJra8ZeLPskP2O809Z5bqPdbtLG21I+jbMfL/Cv+7trxqOLqUqqaKhFo8obxdqFpcJp/wBkkayub23W4tH4SZcru/4Dt3Vu/ELwpp9xod54h0CFoLeW7S2ksHI2xFj8rrjoG/u1I+hf8JBDHPJBNF9nHDlunPy1rnxbP4SsCbexe8vbmdWDQjH3Q33QP+BV9XSzBVbJrUFLWzPLr+CN8iIh5Lf5ZDn7nbbVCz8PRyeXqblUlaRkCY7bfvbv+BLXsnjPwf4X1jTfEHjXRp1g+yw+bqVnvYOX9VTavLfN/vf7NeQLfz6hp1hBiWJIUbER+XG47q9OU/Zrmkipy5VcryeH7SyYXFnPM7yHmKU/L/8AXq1qEutz4FuLdbaT5fsyR42L/X/eatCyuIrMpER5qY+6wzWlqGqxyWkcYjCxgcba8aeKblojhdU4lLAA4ePdODwWrd0fw5bWdpdvP8pl+f5vusfSiGSNXzxntUjXpMoiyc/3SKw9s5OxCnKTsio8exBG4CIDtCrVKZRbRSCNygI6r95auaopdZEHzEfLVC8Z0UJ5W6T3+9RKUrXJle1iGO5wcOS/H32qrcX8jT/ID5ap0xVyzlks235RZ/4KbEPN+/EYpM7ZGNdMG1G7MlDS5Rjuf3xkwPZajfU57l1+zBMMOo+7WlFpdu83zxBxnv8AdarF7aI+owPbW3lQAN8kQ4rSnUTNoJJXMBL68sZjHsOMf6xB96pDqkjku+d/dzyxrZuW+0ARINufmLN96pPB/wAPdZ+JfieDw94btJLzVZpFV2IxFCP4mZq9SjT59jRtJ3MG4aK3hMssvlRsdv13V7F8A/gVrnxp1xreAjRvC1oQt3qpTg8fdTP8TV7l8LP+Cf8Af+GfF2lap4/u9P1bR7be72ds7HL7fk/h552/er6umXSpYLaK2gj0TTNPRnS2swAj/L/FXo06ajotX5Ctd3eiPB9M+HPgz4OaobP4e6Tcal4rE6wjUrpGOwqfm6/Kf4vuqK9b0X4e6not1JrN/cQPq90S1wS/zJu+98o71kaIbTwfNf3lhH5891MZRPNy6r/dqN9Yv9d1ERG5k8yVm+4Pmr1KWCnN809DGpjIU1ywOga5s4WeWeD7VIvRC+F3f7VUtbv4tSgilgfyjCesX3RWLfKlshtoxtQe/wA1ZsBgtLZ4EIggyzbBwnzfM3y17dPCRW54lTGybtck1XTILy8gv3nE97HuUTuM/KetSW3mlN+/c0fQCsy712DyU8g7v9rpWPNrMpR8/KhO3bmu2EUlZHFUquauzqZ9ZfywD82e9Y9/qvmK4STyM/xdaw59SuHR0gkMEp/jQKcfnWXJqIKh3k5+6RV8qe5hzaanTQ34gUD7Q756MatQ647cmXdj5f8Adrkf7S2gYTfzUMmpmNDiMoc7sUnBIE7q6PR7fVpQYwk4UfeOK04tbuUbZy3HDZryi38QbcAOPMPQVYXxLdzAYuArj1Hy/wDxVTJWKTfVnsEPjfUIoYopJEl8obR5kfb0rZ0/xojsBJlH7soxXi9t4qkCbJZRKP7zCr0HiUYTEnf61xyipHVCclsz6Bt/H52C3lYXFvjgOOnuGrd0TWra+BQXAidem4/Ka+ebbW03jzJHVB2X1rY0nxObRvkfAPzVxVMHGWyPTpYycNz6Shmls/3bgMn3s/w0950mikiJKpKNp2feryDSPiLLHFsEu5T1APymuotvG1neLEY3KSdxJXk1MLKOx7FLFwnudXqOg3L2T2+l3IWVtv71xnipbLTntFljuRHLIsJYyLwrOB/d7VV0rWre5X5J9sn8NbDul8dk53ZG3rXI4tbo7VJPZnNvYyT6eJ4JP3pTqvY/7NYMyTzZ0+/jjvbC5HlTQz8rtb71WLzRtY8F+dcaNv1GwkP7yzmk+5/uMen+7Wnpt/o/iSwElvLHLcFN0kWPmT2aseU1Vmfnd+1x+yTrPwTbUPE/gi0/tfwlfP501oE3y2R/+I/2v9n5v71fMk2ux6zoNhCYA9zA5/eD720/wsv96v2sWESSeXqEH2qwA2bP4iP9r1r52+N3/BO/wh8RnudY8E3J8K6udzmFV/0eZ/w+7u/yKylSUzGcEz8z9Usfs0UUn8EtXfD2pxpfQfaHLJEPr/D91q6f4kfDHxR8KfEMnhzxfp0mnXcZ/cTOjeVOn95X6GuTh01LDlAAT821RXO6fI7swS5Xc7C/1iPV9Se8tgixxxqpZf4jt+akvfESW3h6S2igNxqFx8rs2Nu3+GuQt5fsc25BtDdVX/0KtezFoy3F1cJuCR7h/e3VzyV53Y1Uuyn41s7k+FrO+dysh+WaHHzMv8JX2rztnkgjyTuI+bbiut1jxA9zbRhzsQ/dQ87a5iW33ysXO4fe61vEuTDRr0WqSlw7gnftPereiXMi6ohkiDRB96K9Zao9y4EA4PXdW5oWkzm6ieVDEB8wZv738NFTRGFRxSvY6C5trm28+WCDZb3D7zxj5v4vlrPSOWa6InL+XnG6uzjvkfTohc/Ps3fxUzw/KhmFxJbr5W/bslHyuK82VRNcpgqmlmclPbJDdMgO4J8o4+Vq0Zobi80d0skEtwUVQJDj/eau98UeEfDd5cWD2lw1nLc7nFsD8xH+9/31VDEGj3c8TxxWpOERR7fWuObio8yEo6XTPJDok9o48/EUo+U4Py/7taMVpcM4dHfZ/FXYf2JLcX9wlz5TQF/3ewfw+rVZs9G+yyZ3pKkh+6P4f4fu1rTxF42Y43vZnPabDcm2kYF3x8vz/wAVU9F0m/1nxLb6d5UyEnznmkb5Y1Brq9U02OzlCRylwnUYxzU+mavYS38EAwk+Pvr/AOzVpDFJJxijZ1eVWRreI/B9xam0t4gbcGPzYVc7Fcf/AGVZek21tpFhd3t7cyQGMLFBDGf9bIzbf++a63UvGNveQ26XkqTJBHsRP4tv92vOpr8395JHgODJwGH3d33a56kpT+PYjnbVmdfoaCTe4PJPLE1tiH7BkmQN5mOJVytcqbw6V5FtPmCQptPHVvWjxb4hv7a2s3xb29sAy79nzyH3bttrFcsmotktq1zvbnxtGmqpK8ESXJg+zgQDHyr3/iq9puvnTYDdn5JGO0s5ry/wTdx6nfpbSylncFhJ1ytem+GNbt4bnVdIufJvLa5j5UplV42riufEPk0Ww4VHexy41G7h1LyIH2O6F42kTOQv3q5vUjc6jq0heeOLzHDBcfKv3fu/7xro/iRpt7o3ivw5HeyOok+e32PnABw3Tp8ta2vWmmHxHOLa0jW0E7RQzY+Zh9e65+7XC66SSQT956M4XXNVOj2UdzEm+4V0VNx2Y7M1TaNrT3EkchiM5/vk9KvfEPShZJEkkYdFQ/d528/3f+BVzFij2cWYHZS39017OGjGcLjg+Xc6e48R/wBlWAjiiO95CXYfeX/7GszUtVF+lhqCP5Rz5RIC/dz/AOhVFBKIRP55VuNwyP8Ax2oLbStSl0qR0tt9pO/mwy46N/SrUN7BeTd0dTZwpcr/AKFK95b/AH/OZNrf981Tm0e8udT+0xae/lxR7N6jERbd1+tZ9/4nk0NNOt7aUrcSIWkiU/e/z8tVrfxHdzSyRiOZHc7ZEV6ilhXKTk3Y0jFSd2at4+r6pqSRXNitvZxHaGWTKO3+7W54d012FxFJJEzu42ZWs2wuZ0sJMuZYoh0OT83+1WbBrN3BeGeB/NIO0J/Dmujl+y2bKKvY6a/uZLXWrjTHsIYo4I90kyplmf8Au023begjQHBP317Vk6xNduJHgQTyd8fxmtWxkls7BJJyiyMA20VzPlUrlNqOh1vjp7i2+G2nXsExltLKQ28ypy8P8W/b3avIbma71LS7+0gKKEnRw7cNt/3v+BV6t4dM/ivRtR8NxoHF9H5qZOGBTn5a850jRry21N7KYI0nzLuX+LH3Wb0r2aVkrmqatqakOlyRWwEgIdU3Ff4qyLeOSY3JkkkjAzs/u5rsdV+z6YkflyGUIiq8v99v4tq/3aztQ1K31GwGmxWAlklfcJI0w49vevMlUSnqjncrHOeH8TzPGMqPmZD/AAs396pEiQQyvF1JZXb1O6nvZpppEqSOs0fWJ0Icf8BrQntn08xgCN4yNw2DC81p7VN2RKs9ipbJPYWcD24eWSR9jt7Z/wA/98112mJLDeeZHtZwm8sThfu1z+jwlZ3n2bU5ztHy/WqWrakj3CRRl2jYNvf+Ef7NZu9WaVzJScpWZ0eo+M9Q1jUxLAJYDINoRAu3H3a67SBpeg2cl3rRjnuZBtS2Y45/2vSvNNEu5IoRcCAeWh+RnLBX2na361d8W+ILl5LcWVhbNqf3d05+VN3elUpubSS0RunpZotX94WS7cBESU/cHb2qHTbmwsNHnxLG16fkjhXd8v8AtN6Vk6hoeq7DcXGoRTnO5/LRQv8AwFf7tUdNsfPug5kmd/uhU2hP+BUpUE42TE13NOG02fxliT1q3FqUFhI8H7uUj5d7r8p3fw1V1K3vNPgiubORWiOfMXP/AKDWQpcJkIWlPzfP9386caSUbMtLQ6WHQZ7/AFZ7bHkTnEwjJwijrt3VT/4SR3vDLs+6fu49P9mpodet1v7f7Q7rdyR7AGPzdNtOuNKgMX2gSHe8m3bisuRQeqMVZHRJ4kgmhjv0txa3mzyju7/7tcdd314mofaUlkTD7h/e+lPvo7tUiiTEnkk43DG40XGsywiCOdNn8JyP0p4mUIUlGOoT0WjNC2nlkuorgZilHzZSpNS8HHW98XlGW4Ybg7cY993arMd7pyWUEpyzSFcJEc/99elXP7RF5bOY7grw2VYV5eHc4T3M6bd9Tyq60i7tbAI8pi+zTbXRuGOD/F/3zXVeItPPnaVcebE/2i0R0MXdtvzfrzWXr91HM1yDvw0O3copz3eyPR53g+0W9tD5RiU/N13f99V9WpSnTTOp6q6Nlru4ghkguWMu/wCYZ7f3mFM03w9d6qJ/sV/aZUbvs7nZL/u+9V9euYpLeCSBz5q/Lhhhl/vVzuq3l5YbCh2JjnaPmzWcavPpLQSmvtEuq289tGTJHJF/10GFNZFjfGJCQArg/Oua0z4nvLezTFy+WTlT90/8BqfRtT0e5Ej6jBLEfvfaLWMFi3oy/wB3/dr0VG0dDovpdHcfDxI/Ek9zHE9uiQwq5898bx827/0Gui1LVobmzEHkHEbiYDGXQqP4fwriE026ltoLiyng1K2l/ituJgv+0n8DLUMuvad4dnjjN6InX5Xto0JlQ/7XpXzOJot1W5HHK/OdXreq6RqljFeRXck87fO8rjq3+y1V9B0cyxSalBGNRslDMdp6Zrh73xpZ3OnCzsrR3VZmYSHjGe1dF4V1W6s9N/dyeU7DbIifdP8AvVyToWjc52nKVy/eeLrLTRFGLePdIdz/AN5/9qr+n+JdC1e6NnEJFuMc7eUU+jVzVzpcVxcx3k8XmmI7ttattqGhQ2vljR4LK5B4nhg8tm/3v4TUKgmrJAr3sy9cz2SzcW/2oR8HP8LetQ+IDdvqsdnaRh0cDMpf5UFZstw4KhMMS6/+hVpXcU+j3kqSn94BtKg5pvDpLVHRbTQ0H0r7BBnzI/N+71qje36SWogl2PODu2Y+Vv8AgVUr7UTd2iROBsJ5XGajtrvVL/zEjtIYooztLscs6eu2rp0eVak83Q1NKmjjyc7ZGAR2X72M11fiKbSr+2+wSwSzxvsbzmHRl7r/AOPVyDxPZeQ7xnZL8ucVPqGsCe0twXeIRnZnbWU20Ya3u0UbxLnSdVSOPZdWnaXZ82P92p9Y1Wyi+zu9tGs5j5WLhv8AgVU0vzZyhJIjdu52fIhH/wCqr8lrpUNhLf8Al7b13GVf7zCtcP707s0jK7ME2d3JcxygB7d/vFvvD/7Gkn1iKwkAiG7BZc9Krahr5+1yxoZIouyZ+bH8NZD6l9rhB8pQgO4+Z/FX1ScaaO66Subu/ULnBg+5Mu4s38Qrv/BFhEsRuLwh7ZULFZEyrZXChs15fpusahql5Bb+ZH9nTKrEifc/3m/3q1da8VXmn2DafHvdG+Z0hzuevExdOVSasc60d2a3xD1K21LVBepBFA9snk7x951qjqmox39pbh/mOAiBT1asqwsP7Sj8+RJVcf8ALJ/u4rXh0sTyJIg/dw+vrSp4X2WsgTbeo7T9Mt7DTbgC3Se8MYZJCWTYw+8u0Vb8K6sNHt7eWdJEnmRkBiTP3v8Aa7Uy+kffGgifA/hA+bbWp/Y9vO8RF3z3QD5l9quc209NC5LTUrXN/tW8klQOTGdj5+YNt+9XmSXU+o6mXMZ67t2P4q9I8WxW0Lm0jJWSU7yGOWQfw8+v3q4n5NPdHJxk7d1VhbRuzmSs7sJzLD8iRbh3c9qzZi7zPEd6hvmLZ+atWFZNSmcRyL+8+U7jiozpciyz78b4zt+Q/eb/AHq6HZO6KbsrndeD2jmsY3OG+zgtvUf99Vwmq3KXF/evbuVgMjYjz0Wu1+G9nc6dp5d4g8f3phjIXPauE1G4tprm5e3j8oCZ1UdNzZrnhT99yL5tCEaleMiWkMbv5hXODj/drqAJFRZJfkA6r92rPgOxF1NKJLffFGgZ5gPufjUXifwxqWlXhjeT7RbS7nhuYSCGT+7/AL1ZVZW0Odzd7Fi1v/s1tiMr9nb5c4odItZgeSP53iO3d6N/dpvhiER3MZntykEJD734Ut/dWuo1GeK/vr28igjt5JAiYRMM/v8A71efJtSLjzXueb39pYR3ANxJL5gHSNNzfL/eqxZatHcaPLZwSfvTMHD4wwUK3y/+g1JqWkXT38vmW0qj727GKPCumRS386eWVdBvPy/e+ld8HeA+ZmxoWofZv3MuWfH3v9qpNXnOnQ29zgsZX5Vaw45xCk4yHnQlQR/D/s1oalqVnrPh6CB96XdvN5qH+HphlrhqU2p3aIVupvXfiCwTwxd/JvuJE2Roz4Xefund/vVR8B6qbSB4NTgVjIioHc/NvrkhbPqEYtLuWWKKN96FP73ZqqS6he20MiQSqw8weXvXqVrppKKukO/v6HtGtalpmtWflXl15GqWpDebKPlmh/hFYr3VhpU2nyIZltpzt3ofmVi33lqnqN6+q6FJqOr6JvuJo9iTR7tiFR/e/wDZa5yezn1T4e216k7Jd29/hB14/wD2qhfu5XKlI9E+I3xDs4tQ0eOC8v31FoTapdW+4OqH5fn/ANr/AGv7tcRf+FbJJhIhu2cDb5x3BG993eunsvBF/Y79Q1C5a9ONz3MY2Kn5t96ov+Eh1OfSp7K7v/P0/wAzd/q1L/7I3f8AxNdcMTzO3UTk5asyNK16fQb+K4iufsci4QXRkIZef1r0Txj498a+ObwSyaxC0enxjNumo4R12/eCjapbH/fNchqXhHSdKsIL+DxDa6pJLub7KQfNT/ez0/z81cvqt/DCiPBlHcbZCfu12Oq1G1gSl3N7xnr+oeKkt7zUNTupjCFiRH5Xb/vH/Py1zdrbPcv89+Rzu/h+7WMdSTckUU9w7k87z8v/AAFa6OK0nfTY7ue2heCN2+dPvD+7XnVKMviE4a3L1p4uj0mKeJIFuJXTaFf+H321zsr6dJBPc6hbebdlNsO7+Ak9ammtLa+dL+IKpRApQ8fitQ6iyarLBGYxLID99T/47trpw8nOSg0aQ5m7SH+H9HMrCck8/MUH8VdYHS2G8x/Jj7tUtE06e2n3O+2MDaEqp4n1mCzuRZmXmTPGc8V7zhpZHU12Mu+1J9S1geUAsEaHe7N1pPtNuHk37XkH8DDKH/Csk3SQtmOTKDj5av6V4YvPE9y1vY28jyS9Qo/8eZuwrljTUXeRKhZ3MQM+/ZbjdPIeIf4txrrI/g94gntRfyWVxBb/AHtmAWcf3tter+CfAWieHreSXxBpVpq03lrLDNHMyNG3zfL7/wAPzf71ZHivxndvc/uy32cHYgV/u7RWFbFqGkDKU7PQ4vS4xo8gjjspPNjPBEbH/wAe6Vr2un3mq3ZxmIuCo/8AsaNB8dJBrEkccoSdkP7uVG5an294LbV7i5Enz7GwAfl3H73y15yqVJvmYRbfvWO98G+AJIdKu9RuzFLZQBcpKfnb/epvju5fX7Im2u47O3tkDDeQVz/u1xtj4il1VJrN93kE8pnr/vLUurWcdpZyzoDLsjLbFz/wKs1XS0a1OdLXRHHav4ocQSWdoj3U8g3eVF3rpfhbb3to5vNTMNk/3g6c+Xx8q+7Vd+FujWkVhLqWoC0e5mHyTufupu/hrRScajeYiSL7P6x/drWlJyZMU3PUb4wktvELPZHxQdNjU7hPsV2I291/4F96vNdS1G88MvHAnilJ0+9DPG/lvj/vqvUdTm0/Sbsf2npFtPH5e4PLCCw7ZX5etU5dH0C4sHd9M0y4gnIYSGGN3Qf3VY9q3q1I046o1lO65Ty+58T6raXCSXlyl/bP82GGc5/vU65hl8Q6bd3tlaIiQY4lPSt3xDd+GNIvIoLKzdUVDlEjymf9n+GuGRLvULmSWP8A0OIoQUJxu+b2qKdVuziJS5UXdI0y91O4CS3guCo3iH+HP8K/7Rro9G02DzzBO/lODtII+61VPBmkWWk+fd3V3JB5SfuUSPfk4qTV7yd8zC3b7P8AeeRfnZn/AN371OrXm2myJym3fodTObnR7OeN9G06/gm+aOadOv8As7ttU/DXh6DxRef6Pphsnjwszwx9G/i2/hVvw1q0l/Elo8cbRhC2eTt/4D/erobDVbm636fZmPTo2O2R4fvNiqoTu22zSKdr3Of8R+H7Tw7q8Ecdl9tiJ2uLlOv5Uyz8H67Pdfb9K/4kcjvujS3uMqU/3PSrHjDxTYaOji7il822/wCWsoITp196o+E9Z1DVxJqcccyJndtCH5B/tLXp05p9Sk9LSOi/4TbxroWyKKOHWwfkmjnt/m/76pq/FHR72eO01XQbrSJcfvBAh+7/AHvnX/2ar2lfEC50Np7aUQ3ouByH4Vj/AAn2qv4kNtf6lEmoypeRtDtPkzA+WPTdV1KigtdjRSurpFOe08P668smnavG4GH+x3fySrz97n+Gr4ttOuLBxbanp1rIR1uZNit/wLb/AOg15p4pjjmuY7CKAfZ4k3Qyp94bT/e9fmWrfhWeTfHGQXAB5m5yK5ZU6dSPMh8iZuax4VvbNwZzDdW4w5ntZFkUe1UJrKW+n3wed9nj++Nn3v8Aep3i9rPUrO0GmA2dxbHdNtmwsme22pjb6zolokkWs3NrLlVMOc7to/iz81csoU1BajlGJXuLDTxLbyE7LkfKYT3q5b6Ff+F9Vt9Z06NVsrg7ZgR/e7/+hVm3Pjq5S5jttRsbDUpW6XJg2Sj/AIEOtd1pWtnxpoMWlW8CM8SHEb8O/qu2tKadFXWqMV7j7lLxCkGt3NmYJ2W2b/j7hdMttyv3cf8AAv8Ax2ur/tLTm1KXTNElEotYx53kn5U4+7/461eZ+KtH1PTpEKSXOm3MQ/d2zxsFkz/lvm5rS+HOq29lBc293EF1RiWMU4ZGcbvlKt/wJlrB+8rp/In2V3zHYaNoiSzJceZGJ8lQku7f1+9XYapc6vp0eJ5xBdt1dH3uv+9XJ/2lZN5kUp+x3B+UQ3eEX/vuq0nimwt9lnwjgc7Ofl/vLXC4S59A5Fck8S6tq8wQ3A+1RzOqB8/NW9p1/aaPYRB7cSyKfkh/u1554h1K4n1e3u7DUGnsIRtQIMf+O112k6Pe6HaHUb2IPczfNIZcnv8ALu9P92veoK9P3mbK3Qr+KvEIgWS7dBbnO3ZGentXE3lnrOsfPZ3CpHINrwy8I1anjHxTb6XDLeuPPv5Zt2xhxz/erjdN8dyXf7zY6BN2YnTpXh4luE7xIqzjayOqsprxbYx3MxUodoQD5W/vbaxdS0S71ucB7ya3gA5jTbzW3oE6atc21wSHEb7gn8P+18tafxXudG0fSre40pJnuUTbIAcLu/u1F3NXe5HMpR1KfhfRhokY8p/tGflw9dFYeHdEmuSbwyWpkQu8kGN2RXDeGp5L62iluLiVCTuf+6ntXT3l3Bd2kkXnwscfxHb8vrXm1aM4zNY07xuZut+NtE17SLzTrdyyxvtSbawZ1/2vX/Zqbwx8H73xFo1xqtkmm7wfnRSBM+37u5tv3a8phWSPVJ/nbyjcOyZ9N3y12+nXnm6ZLF5siH0R/lx81d1O1MxU2naRXsNNv5rlrZII5bjJ/d+Znn/eH/oVVrvSbmK5kee3Bkjc7/KO9V/3a1fDlhLLPvaQohDfKvDKP/1Vr3n2XTovLin+0FumPu/7W6tnUkzW91qchfa7aTRBJRHPIOqIeV/3lrmES3dLkGeaCRfmD24y3P8ADXX6rpemajMkn2PbehtolU7G+n0rZ0a707StHgEmkRNfx7vO84fxfw1tRqKKIi/eseZaZrcQsncSH5Cy9KrX19HNMjmXmU7ee3+9XQ69pukWkmEkeJ7kvLIqQsVjZm/h+auESwj1CS4FuZG+faH6Ntr06bjNXOx6LQ17Y3L3McSgtGh3cH7tbOpw/bLYkJ5U75yc/KapaJYPpUOZMuJO4PapJr6NJXf5lA+b1203Gz0OW1pBDpM/2eMAohH9wfK1Z2u2dxcyJFGQyRddvr/tV0tnrotkgjjtkSSTo/8Af/3qpSuDNPPIF3l/nXpVyirXZvvuWPCGlWGnSRC4H2ieX5I0l+6jetdJrlz/AGfefZxaQq8YHzoMNXMWt8uq6oksdt5HklFLg/Kf+A9q1fiJmwv9Pug7yiZ9pRPun/e/Bc151eKbVtxTaaSI9S18G5NvLGPNI2hW5qnd6WLCytr2AlbmN1ZnThtv96q9tYDUPEnyXkKmRP8AWzcKv+83+f4a1Ly8e0c207xXAH8cPC/8BrBvlSjHcyaVtNzWj8UazeW4n/tOVkdNoR+V/wB4U2TVbjyfKeQ4l64FV7fUILewCPGEjPQmqdzc+awMec43CuWfNDSSMrSXutnWeFb3S7Fzbapc3EWnsNzpCmeR/wDFf3qtWniK3W+nubOyLWQUqkcnLsP73FcLBeSpdxi5jLA/cVh81dXYeN7zTrSRE0q0uEnym+MYMQ/vZ+X/AOJrlb5V7q1M7Wehbg1P+2LOd7m3MHozfe+lcBq+sSSW1xZZMVtJNw6PjeQ38q6wzh7cjzyqHLBP9quD8T5Xy4lCoA21ENRh5S9taZ0xNjR/tmk3KGW7kUfex7f7VS+INdk1ryECRoQAok6Nx320mg2d4t5i4H22LAzD8rY/4EOfmpb+SzgvZZdQ/wBHLH92v8KVpiKadTmQpR5Xdmta+JLSw0sRXkCTx92Pc1q2viCKFIhaWaLvC4XOFFcNqZimtQY5VlLjACj5asXc+oWkFlZwKjygB5PNOFX+7WnNTikZuVtT1DXE8QSfZLm8tPtFmn7pHhff5X/AauT6Nbw+G7y9S/ltb23DOlk0HmPI+Oi4ZcfdrjLLxnrfhi3gvRLJhW2dM8/eUcf7tZ1v8Vb2+uZ9T1QS3UhfdIs0Pl/htG09Kcm4LmTuZzqONmzbs/HhuIUgeyu9OkOUM02751P/AAHjise9e5TVUe2uXcD5R/d/3q6XV/HVjq3h4vFF9njPzZ9P+BGvPbjxgdP+zfZtzyA8PjDURrznLmS1NOZTs3qb+onV7by7nU4vkOPnBJ+XtW3ba2JEt7cyCKRB/CfmxuqXQfiR/bNtBaeIIzLEPuOiKdn/AAKqHirUrC5eI6ZGPsqg5kZNm8+vNedVrSrycJRNJK6VtDYn0TW5nN6NRV7aL/VxQvvctt/vD5a4C8vdQa8f7Zt8qR9jgD5mX/arT8EeOdQsdVn8tZXskC+YipvVwvZqreKprfxl4veSIiwic/PbJyuWX5v/AGZv+BVrQoTpNtaoylaT1NuTxBZaRcRJojSS3MabyZE+UGuY0Sa/mvbu8v7KWKSRy26ZNnmt67ewrr47Pwr4YEVnqGuXSSqfniW0Z8f7LY3VrQ+FfDHiW0e40rWtciuAGb/SbdNg/wDHV/2aic40m3M5lzJ2RgWuoSecn/PMHcI/4W3V36aNf6/pv2y0mtVSM7JPMk2Ef+O1xT2FpotsEu55H1NjtWJE+TA+83r/ABVYawNrciK2uJvNlIRPJ+b/AIHz/D3rCUoyjzpHVCnKLTOgt9MuUh2SW0t0kgZcxp976Vlalo2mW9gI30yWC7Z9rpMjbl/vfStjTfCPjh760uheXKWafMJZbWQRf73H/oVa2oWt55IGowRyyH5t8e4rKP73NcH1mlCyctRVKTTTOJ064s9N1a3jt7QwRiPcbhs7M/wj2rubjXrK6u4z5BVIhvCk5VvesqSwj0q2i1K4tkW3X5zbeo/i21BrmvD4gaf9vt9Pk0sLhI2jkAVU/usorrVONeN0xezcGmd1pttP42iuI9cuJrjTz832a1k8v5BtKhv9ldu75a8W8UfDD7Hq15FoEYntBudPtP8ACv8AFub5vu/3q9L8I3lzpNnKZ408ooYo40k+Z/7u/wBFrWmstBvrWe21C7kiuLgMpix8rL/ErV2YOnLDz01R0UJSmrSPm1Ph1qE8n2PS7cXTqVyYcbUX+9uO37tZl3o5sL3yp7iOWWEtkRnKN/er37XPhj4om8H3dv4SzFYEMskpdQ5VR0XvXitn4M1mx06dyLaC3hDqXuZBvY/xKq/eJ/2q+gjJTkE6V3cx57d90biRERq3f7DisrO3kjlkuLgndtlT7n0asrRPDFze6zbx4juMuGESH5i3+7/s17fo/wAJfFuoaPPJ/ZFotkBkS3E+xs46bttehBNNWMnJw1J/2ddN1S88Z2DxyWlmmmYuB9pOIlYn73uflb/vqvs74laj4M13wvZx+PPENtqkcXItbO58go33d6qPv/8AAvevj74Xax4Kf+0zrOox6cYY0WNU3yJ/Fu+UffP3a9y8JL4O8e+D7mys5dMa8QeVHfX9psijT7zNyv8ArW+b+L5fl+b5a9i7cE2i+e70PMPjB4A0jR/s134evJp/Dd1jKt+8aNsbl+f/ANlrE8RfC6S48K6fJ4esdT1m9lKtcPDE8kMabenC8s3Hy7q5P4geLdX0HVJ/B1p4nh1fTrYormzhzCxDfKu//vn/AIFXY+Dv2lvEHgzSIvDekaOLy7bdslWTbt/vfw7TXPeMla+ppVafus63wf8As/eJPHmkW+n3ehweHIN+6bUJrQvMn+58q7OKzfHfjeX4O+KLjwHcD7bp0sPkm5MaRusJVkcrv/vYYfeVa7nw78WfjV4i0aOx0a1iFwcuY28rc4PXO5en/Av++q+ePiL8NviCvjqfXfHlxHZ3l1wXmfOVHZVRWG37v8QqE1Ter0IpwtFtGQjIJCQ3P+zVi2woGUDIT/FWf9nIcAIzH/Zq7DC69TsTH8P96vyWFKUna5HIk7M2I3lh02e2Ev7qYfdPP4rWGNNTT2IESyoRyhON1adjdnU5jEdqFz8nYVV17wvrmkjz47KWe2+8ZYyDtH+7XZ9TqPaJUoOO5zt7bDe74EZOFwtZ6XCQuQ/zD+7V25GoarCYLJGac9v4qyG0S8tZdlxHIsv8Yk4Yf8BrpWE0u0aqldXZrpfi4IDoNiDitWySAxeYmVA6rXP29pKnODgfwqPmrd09XKCMIeRurXkqQjZD5ZWsiaSCzlfMXmJJnca0E1DZD5SEN65FY9wgspw/mMjj/lk1TW1ncXMfmoB5f3evP/fNYJTjqZOLTua8TxSQuHt2W5CMyOcAf7NcXqlwDNJbTj97+Vbl4k9v5ZEhQY+RwfvVg6hDbybJ3kCOu5S2Pu/3a7cL+8nqaq71Ocm0W4uHeKyITeG+V+FVvXdUWm2GuaVfxx8XEZO3fDu6f7NX5tRkBU26FgnyjcPv12fh3WP+JYg1HToreXG4zRP82P8Aar6OUoUoqMuprzqCszPTUNb0e6iuZyZY125R8hk/3abqniyy1KXZcy+V5n8PTdXWXWlyvpv2yw8q6jJDEb84FcB4h00vdiWKz/eA7tiDvXlzw8NZoUVGT5kzO1jTbZN08Ex8qMr99vmNbOh2Md/FI4fZhOlF8jpouJLbZIY/uMM1H8LkkuZ7iNt8ofKhSPmXH/std2EqOdJo2T05jrbOwlvtMktnu2g27jHhsc1zTaCNPMhuXMuPmHZq3b/SP7E1CKSC7k8v7/Bz/wAB+aub8V6xcMgwJH39diZZa872anPV2Mrc2pDD4u06G4+xRfLIv332YX/69bmv6YbWGxQwD/TfmQ9WPGa80Zo9+Hik+c7uUauh0i7vZUt57SMskTldjDH3fvDb2r0adOK+F3No8sUegaD448Z/D0QDSNRbyMcJM+dn+6pXH/fVekX/AO1Nf6xoYttc8LRX9wE2m5SQBGb+8vy8f7teQ+OPilqHid7aO/0yO3Ij8omJ8Kn+1t/vf/E1i6dpPiHWJRb6dFE4I3J5p+8KzquomrGLp83vmfD8VJW1+6gnsfstk0jv9lTcFj5+Xa1dFqfxD0vSLNLnS7NpbkfMGuXwo/KqHi3wl4j0aw36zpUe1Pm32YDqwrkrGG28QR/ZtEs55ZX+9GvPP9KIS5ppyRlO053Ols/2l7+7ufI1jStP1a3HylEtf3qe653V0reKPAesRR6hp+gJa3+OWDsGH/AfWvKbH4a+IotYEVxZG1jB5fejqvszbuv/AAGvUdN8K6NptmZNQjDyR7fuISf93btrprONrwKkl9ki0D4eS+NLqd9O1y20lPMZktryPKkf7+773/Aal8Z22t+EYX0CS5FrcydJIed49d237tdZo+laHJbubPNqmFb/AEkYf9Klg8R+DrC8e2lcXl5CeF8vev69KygpNXlsZR5rvyPDdD0fXLW8BM07hn5YD7tdN51ho+sEa3JLs2Bkj2M7n/Z4r3PwvN4b12eezMj6beSj9zsTCuP9r/gVeY3XgmS88XXslxcwvZQfKjh15+Zvu+u75audalTi20aurDld3YfrPxXfSNFjjttDtns8lkknjXemf9nb1rzHUvjVqN/G8dtL9lw+9FhRY2U/h0r1bxD4SsvEWgmyEpWD5m3pwyHpx6V4z43+Euo6I73uj6dd3VmE3Tzb/MVP7zf5/wBqscHmdOcuS1gpVYONupgt4t1HUmJubuX7S53b3di1ddofi22toY4pBIt5INp+fKn5vlrgNH8M6n4juPIggDT79pR5Mf8Aj1e8eFfgf4QtLO0k13UNRa/xudFk2Ir/AOz8v4fNW2Y4qlTg+ZhUatZmX/wltvp5QziOIf8AjzVbtvEMeq3iG3k82D0PVf8AarqLnwX4TiKPZWDT28f8V0VJz/s/KtQTW2iWLyy29mlrIPlOzla+LeIU15mCtaz3LEepH7Dj7HG237jgYc1U1nVPten+WIHS4X5i/wDs0HxZbWaE2tu8owF+ZMKPda5/XvE+2PzURvv7jGiMd1a0IqUrmlJJPUytNshd4eWBWb5uc4apbjwrYXW/7Tbo24bfnH8NTeDrSXxJc3D2zh4h84OfurXU6z4b1mW0EVtbGcHoQ4G33VjXdiXOC90qve+h5vfeGLbTAkFnJIkC/NsZ2NRi1K4z0rrLzw9LYIHv9yH7p+T7tc7pWoRagZbeN9xjPcV58XVqRbbOd3UblB9PSQjb+NEtkYlOMKB2rYNuLSFyW8uQnaN3rWbqF55LIZx+7+XJ6f8AAaqlJuViabu9SbStPN/KEADP93Z/ere1v4bW2peGLiS3k+z6hGQ8cpH3T6VzfhXXfsGpRfvCriT72P8Aa/wr17Sr+Lm4khL27bm+T7q17EvaUI8xpK8HdHD+FfijeafZ3GhazdC3vIYQkNwn/LRM/wDstcZeXmb+WQzl98hbzN2eprX8baDHqUzukZiEh3duGrgLxtT0d5baWIzwD5fOUdDW9LD0q1Nzj8TNFG6biew+EtLs9Y1JUwFQjLuvZRWTcTJ9tljgj3RmQ7dxz8v96qnhzV7CLwfJqIuQmY186JzhlU8KGp+iTQXLT3FuyunbYflWsalN06bjKJko8ibkjRzBFEC4MnHO6qV54kCfu0L7h/d/hq2YTNGQ6bUPy8960dI8OafNmW8kC+X/AAN/8VXi0qalJ85hdJ6HOweIJ5lygMssbr+5zhTz91mrsPEl/pXmWj6YZEDx7pIerBsfNWNdW2n21wTbuEiHq33ql0rWLK7mNmhiTzfl86U/KP8AgVehToOTskPkbd2Rw68bKUOUBQdRj5q5vxPq0utakXcfuscJ6NVvxC8GmxSSBw208utc9DeGYbwjsD6Cu2OFnR1K9k4++i5onhu3v7i4klt3dIh0Q42n+HdVHVPD87SSx2c+xB7fMatWcEv2ouJChkGzd/E1dF9lghtH8wusuOPempqLujCLaehzVjp9pNpot7iPzSp3F/4quXvw60qez+1wGSBI13OzFev+zRKyQxeVGnbaP71QSyyR272jyuiP1yelbwrynKy2NfaNuzOSvDbQ3UkEDh5Iv4M1Tl1EIdkgx/EFHNdQ9rodvuMjiWTO0y/xEf71Qah4Z05oJLnS5AjAbikz5/75r1IWeyNmk3dIxX2O6cc/eqeOHzwSCdg6LVATTss8Eoj3kdc9KhhupLZzgbx94rj5a6HTC2ti89kkqYOWy3NSaXp1vbz+XcQNsI3Rt/CP8WotNRKr5Z2sfXFOv55U/dkl3H8I+6tYpOLsNaE11KLZynCgf3vvVX/tILz9703fdaqcM4EuZED5/v028+dAYgM521typ7ik0wvLkLLl8fOdx/uirqJBqESR22Xlj+Zl/irGu4t7E7w3G3j7wqBQUXIJ3j5t3Rqm2tikizqM58wiLOVPIP8ADVG582SRDncM01mkM2G6j5stQs0hPzAKR1+atuTsNqx0ukWFmhinul823G75XONxrDubm3mEv2bEQyVxRJfSbfLYlkIrO+ThETbzuw1SlbcljlQlOTvHoaaUI4T5TVmO2BOz7pxT5YxA3OWpgkU7pnMZJPPrWe8exdgk3KP7tWb9X3cP+7xt2Hu1MhgKICTuetootaiJcEQy5Jz8uFNastvGbWMZ+ciqX9niflPvgbiv8TVYOWRMgqR8vzVo1cJRuLAyzIUx0O0mtK0ijhTYfvD+KsmAAPwBvBq4m/byd3PasKkbkyV1YsXkX2ZRIB8jdP8AaqW30/zI45ftEUSA7sNUC3RmOwqeD0/u1ZltTJB5gT5B3rKMbEqKtYsOsRl/dyeaR3HFWLdwqnzYizgcY7GsyygSfh5ChPRv4atXljc2XPmb4yPvYzurVaKxotCpd3DTERkbT/epPJuLBEnMZYdmbjdWfe3UnbLA0aXdyzPLBIWZOMbqaSauVc66HXrS90a4jFuUkKbBsPy/71UvD1+lmLi2lR2yCyH0ZqxILmSz3+WSu7qP9mrEV3HdeZHFcrHKB8v95TWTjcx5rl5L+SF9mDLFG/G5/vVuWHiGKIZwq+qOc1x9xDf6eqJcuJRJ829BVW0jt9VL75DFIDtB6ZFaKmPc7681JLpcRRDB67D1rMLyJvQoqgj/AIFVfS9FfTYRJHdrLx8/NSTS873brXNKNmc0k29C74e8VS+HTcRi5LxykO2R8o/3a7u7+KOl6joMkD2cT3v/ACzmiOOf7rLtryT7fJDKMQebED/FXSWGkoYUvZYkidx/BwtaSjFrVamrSS13N7TbW0TNzJGEeY8SoPmpmt3l/pm0xynyj8tVLWS4kvDBAQ8bfcXOaBrdpo4udK1iXzUmfaN4UtCw7rXOk27MSTfuyOf1LViUeW7IznknmokPnxRyp9xug9axNVke2nlDkSwSnaki9hV/TdRgithBKSuw7g2M7a7fZqK902cWlZG5ZSnTdUiliyuQMrn5d1e/39j/AMLj+GV5pdxIJdQsk+12pI+bcP4f8/3q+b5pRdJvQnyx8wI/hxXqvwr8ZyaDeWFzHKrAJtmTPynNawba1NKaZ5PpVj512IHMkUiuyFB2w235q9H07wrcros5F1HLHDul2Z6Hb96t34neB7Cw8cWmp6XEVt9dywijH+plG3fx/wACzWd4pX+w/DF75AOLvNuiPJ86YK7t1S48zBxuzh3u/wC00uJR99R/F96suGclC8ALyf3KNLuX8uTyI9wB+f8A2avLOm+NkjCP/smvNq8qbSRFRpaD9HuRd38Ae3eJ4st5hH3a2J2tbmZ3t7QRS/xvnO6qEF15jyPs4xtzTotQksXkMWMumwhx1rhcb7nE1djnkCP5mVwP4HqHTLi4/tUvOQ9nK+7ZH8mz3WqE1wjCRJw/PQp2rTivLcWFv5SE4HDN3qORp6bFxi0zU8Rahp9vKBAm1GQfOxzzXD3lzBOSZAX/ABrS1Qm4aMgdD87f3hWPNYJI/mAup9B92vRpLTQ3uEMLzQyHIiQBmqewlkubRItgil/vOflNP+z/AOjujgsMbSKjgnS2g8uQFc9PpXU9VZh6mTeeZazPFIHZwetRWcMtzN8+FT7w3GrhVJkJzwOme9RvbSpCXwVdR8me1awsittghc/ODlT2p+nO9pqTyT71LpjG6q8RLoCTy46CmRIUuTJIdwA+6a0aT3D1OhsYd+XkG12O4L/s1pWEdteP5Ursgz96ufhud8iSISp+7tzWhDcpj92fnHVv7tcsopbHO1yu6JUtZ9B1KN4pHaIszI6n5flr0vwnqQ1bT3ke4ibZIEdGCmVf9pe9eeLILhB8+6MfNtqx4c1VNC1NyI02P2bvXDOnzA1znsEN4VlCRSlUDculUtS0DR9ShluPLCXCofnT77H/AHqr6VrlvrFvGUENnA/XZxVm/njfP2RNkaD77n79eY42dkc8ZOLscb4R0nTftl3/AGiS5clk39Ef+EN6VnaFBJpdzdi7gKx7yvyHO4bvl/Su41G00zUNDt7lD9nvFBUsn3X/AN6smOH7db4QnzPu71/u/wB6tFfZGkask7IzJNPfULz7Fp149rDcFVJkP3c/3qpa5oUnhnU30OS8WeS2RWL2/K8hW+WrzL/Zs43/AH37/wBap6tbjeNUiEs8rlYptvOM/wAXvTg+V8sjq59LSM62eK1uTsf94RtBkHrVjbJI+wt8/qKkeK4S4GbYXUeeH6MtW4IZNSv5D5XlOe2PvVy1LLYzk1awvn3HleW13Kr4/dysfmSvVfBPxU8U6fpttbaTcQ3lxbjaLa42osvtuPT/AL6rz7WtSjttKtoim2WMFXrKs9bgvvD1vcl/Iv2n8oBD8wG371d2Gbau9hJaXO01HxrqdzqF3PrmmHTbyeQ5ttjfLz/n/ZqP7RfzRyOgeeI9VP3fo1ZVhq1zc3loPEN79st45hEJnT50Bb+Jqg1nxMdH8RFNDvGuLAu3zyjGF/3f0roneo9EaybkjSsrfVdVv/7Pt/Kec4ZEL7P/AB41u2Hwv1HVL99OTVbP7Yib3gMnQ+m4bq4mHXJNf1VL2CeNbv5fL58nYVbr/wDZVJLrV2l08d5OjXocu5Q/xf3q8t03z6GKSvZne33gjx3oUFnb21nbXiRlk/0a4XevvztqlcWl7FII7uMJqGWeRD6+lcvF4u1SG5ilt7m4aRDu/dZ6/wC92ruLbUbfXre7lvLV/t/2fznlY/Ony5+b3rSUZaXGklseb+OLN/Jy+PtIf7qHPXtXZ/AnS7nRdYM+nWg1HUI7d28lj87IErg31j7PojwXG66+R/n/AIvm/nXqn7LEL6l/bGvPPLDPbeVaRtnCunzb/r90V1Tco0tDpguaJxGp6LJomnWVlcWbxapJM9xcSy/xbznav8P+f9quP8SRXGkTyPd21x9nJ/dzKmcg/wCzXpPx58VaxqXjOSx0+2FxBbExC9f7iu3Kndt2/wAX/jtUV1M2Gg3FvrsUWqavuRhswUix/D/9jXdhIPkU2aOKhucZZ+GJEukv7yU2+neWyCBxlpT8vPtVizll1C4jt48taQnaFbso/kKpa9rs97ftPeSfu324Ucf8B4rWsUs0jH2dm3yJzmuqrKxnNoraUloIJbwATxs7rtb1B21BrElvqNyLiJEiHlhTt+61W0tk0cQWmw+W+WGTniqbqio8742Ruq81zSr9EJ1ObRG54V06yvIAbkxMLcq0cLnG9t26rtz49Om63Hp8qfaLOZNvnZ+ZH/hH+7Xn3iAyaFZy6jblp4Pl3qjfdJ7f+O1c0h8QR38g81PL3/P/AOg16VNrkTZ1wbSPU/gtYS+MfH+t6reys9lplq6hkTGx24Xb2yvWu517xnZReHtT8O6pE8sdwjLbzRBvkm2/K3/fW2sz4TyDwL8JJNcuwIINYke6k7svOEH/AAL/ANlqfSvD0fiq8uba/ka3BhLi4hHzr8mcqrUXV7ndGLlG6PK9W16/8Q+VBdmNZYB5SS4AYr/D9a43VLN4nktLiQpLC4YrJW38RdBn8O60mj3connjj3xzIGCXMTdG21ya6qUvMXA+0LJ8pZ/4OPlqIyblqcjvF2Z9B+A/Bc/x8+H1zbWl/Gsc1u6ItxJjyLmLlFZep3Ku7d/daovhbpc/gDRZ9E1y2FwS8iTpDOCpXdnduHfO7/LVN+yuEj03xbFcXcdnbmeBo7gnCr8r7j7LtbbWtGuiaD4qv9Qgv38qS7ZoZJTmHG75Tu7M1XLyOyD5lY5PVdBs/FsFzPb+WklyHijhkkUsjD7ob04rz/wtcax/whl/pcokik0uYrHDLjcoO7zVXPZW2/8Aj1eyeNfACW9/aeL7CfdZzPt1SxtiroM/8tVx0G771cPqWpaZYTXhnRGkvEYxvnC7121EZX0RlUhyu5x/hjxUJYbzTtcjjvdKvEaEal5n72HK/wAfqKk+Mmjyr4E8PQaqgXUdHdLUXyhf39qwyn/sv+7XMalLHYaq8kYha3c7zA/3HX+JGr2CzsYvil8NL3QbffcSfZ99jNOV81NnPksw67dzBW/2a3vy6syW1jxvXvFv9q/8I5efbJ1k0yFooCD8vJY7t3/Av/HVrZ8GfFzxhPLcwR6mZ7eMbzNdBS4/2VrlpFktNC1TQNU062+2GRPJugfnhIbd8vy8bh/6FV3SrZIbQvEm0EbZI1+9tq29LoybO/T4m3aXMZ1zRrTUrMvuEjx4l2/3kIX+9V3VdW8L3Oi3dxpl7faLMgFwLC5+eJnVsrsbtXnL37rMdjlgR8iPyor2H4Dw217q1xHPZxXlvcQGKcXCK6fL/CymiKurkWH/ABJttF+JHj/wZ4g1h57Xw/qFqsX2mE7VD/NtDN25Zf8AvmvL/iR4Mg8E+L73SPtK3SQhXEyDCuj/ADL/AMCWvXvioLT4P3+jxWFmt74U12ORbjR533xRyoys2zP3G/irhtV+GPhvx/svPB3iMadeEbv7H1UtsPsp+8P+A5qJRuroTR5Fg3JPl4wvRs/LTN8TSCOUBSP7tbN74Z1Dw9qU9nrOn3GmyJ8od0/dO3+y/Q1jO2ZCNu7n/vmsuVx2MWna5u6XZI6ySx4eI9vSthdBuLO5jvElie0xuMRHz/8AAfWs3Spvs0USIdmOhrV8IaxJPfXlvqCbZAdsf97H96uKbkncys73ItVjkR7iXy+JDuT/AHqsfYLtzFcWF4jSxuv3xjf/APY1cv4x/aYsMFxDJ++T+HpWZea3Lo9xJAbfzRs3xgfx0nKdrIfM0b+m6Jc6l4hkS4EVvqs6fIzthHwvTdXSeGLaO4s7SeT5Lgpzx83/AAGsDStZGt+RJPBJBdja/wBPbdXpOhpomueF7uC5eS11Kwm/0SSMYZwTlh7jLMv0rgqyk4tWJSk9i/4F8N6h4k0bVLOS4E8lrej7OLuMOpQjdlv++f8Ax2tHxDFdveX+nanfyRSafDvZYTmHc/3WRv8Ae+Wm+GHuIbySLZuJj3kocZC0zXrbTPEOqarJHqlza6UbNIk5XfPLubdtz1Hzbfu/w140K0XK0zeFmryM7wzr2p+HPBtpnSo7yOF5IY/Of5fn3FWasfQtYvdCs7S7g06OeX7Xsmim+7tLfM6+n3q0rTxBc6hYLHBaFgYwsdtFGQ3Td83+1VjwZJqmuNHDBpc0DzFkkRxhQo+98x7VyzpXd0ZTcpWscj400+40rUrzW9EtvIETpNIsKfL8p+9/u7uK1NG1H/SrjXfD8Y0a9ws1xYP88O/HzN93jd/6FXc6laz2Wm3to9oMXiCGRiPmUbstXKeGfh5baPrFxd3Go3N4t6hiMP8Aq4gK9vD4idCCTLhNxWpvaL8ZbLW7+3dEFrOh2SbeF37vmK1pfGnwlc+PNR8OHSJJNSlvrcWsaWZXeZWb/wCyX71ec6npXh7XL7+y/DWn3M/iCWRYYBYA7Ebplv4m+b+Gv01/Zu+A2l/CbwFpMus2dvL4ndBNc3NyqvLA7D7iN/D+HvX12H96mqk1Y0VW7sj52/Z1/wCCclt4dtLfWviJdTyXaPvj0q2cN7/O3/stfbukWlnoFhGtnplro9svHlQIoyP+ArVLWvGdvoejySwSLd3MMnlLA7Yb5um6uD1bxBrXih44VVFMu7YshxEv9761SppybitfmXstTvvEfi6O00yQiRYnIOHbmuO0rxbLrH7yC8k3wwl55Hf5HVefwr591Pxz4o1XxDqI1TQ7x/D+lb4bp4Bs5BwzLnr838PNS3ujXNzqVlbeCpHv5ARNcSylpFCMPubv/ia6PYTW6M/bU+57rceO9AuZbY2erq0k/wA2xidy/wB75j8pH+1urM1T40yeG54pRYSavDOWhdw+OPevNvF3w91jwro2lGTUDf3D3bM4t4N8sJdW+bbt+794f981k3OlatqF9LosE93BeQ2oZ7nZswx+78p/3W/3a1hh5S3MZYunFOzPe7bX4tSktrhsJbSfMFQ5ZKXxRr2s6bKj+XDdW7xho/3fzhK8msLN9HgtLSS8maSPqEb/ANCY9TXb2PiC9uLCKyl1Erbo4A3opZEz83zbc12zy+VrxZwwzKDlZnR6P8VNN0m3aHU76PSpnf5I5Y3d3b8F/wDQqu3Pjmy1K6S3s79pZv8AWuXGNh/h6V45498Ma74j8UaqdGtYToUduXgujMA28r/Cp5+X+7irfgjTbzR/DESao6XGusV3rCflRAPus3dv92vPWHqOXLY9F4ukle59A6TfX8qeYdQgujjmNB8w/Cta1uYJ4S08as/dig5rw7TfEFxa3yDzGjBT5Cx/iro7DxjKLd98pQj74U5+WqnhakSY4qnPZjvF37NXw2+IGrS3t94ejjviczS2jPB5n1A+X8RzXxV8av8AgnX4m8MeIhqHw9uZPEcFzl57W5Ko8PPy7WLf73/fNfe9h4rlmjjVZdm75t2OtbFrqSQ2t1qN3K8g2BPLOOR7CuNwSeqOpPS6Pxb8efCjxh8JNeitvEfh65sLhyJY3Zw6SDd8vzD5fvV3njO5l17ULAJp0TeIbq32+am3c6gZ+bH+flav1o8S+B9E8aWyLqmnW2oQFAPJuY96Y6jivBPiz+xR4W8Xu2veHnl8L6/ZoDAtsqi3dk6fKBkZ6Z/8dqKkeaPu7hdo/Pz4iDRtK+EV5qtrpNtb3n2uO0tZusrSdXK/grD/AL6rEs9Y8NWPwjj8QxxoniVo5Wkmkdzv5wu1S2P4l2/7tfQHxf8A2GPHelaK15L9m8U6Is/26WDSZ9jR/wB47HVQc/7HWvnb+wh4q8Y6ZYavol3onhewkWIxvbsFLL91P/Qj/tV48cK4XnMz23INHtr+z8KweJNb06IC7mEUZY4faRlEf03fN81VNSh0ua8vZbBJNNnmw8do7+ZEzd9rHp/u1634l0eDVlj0qO48iNpAxMp+Vey7s/8AoVeaeKdNttE8QvoxuI720+RhNbkGVG+6312nn/a/3qijP2smpI0glJaoPC2tppkEcVykjD5m3jnn+7/+zXY6brdxqmrwFLmWWJflfyxl0i6mvPbh7mext0t7BYo7YmLzlk3sxJ+Xcu3iuc0TXtTj1tk06Wa3Me7zpmQoyf3qipg1J3joZ1KS6HqF/wCKIw0dxJHI+oQyFhFlkYH/AGn+bFZPjzxdZeLdSa8tI/s9zMNskKjESvjrn/eqhZWC63KInvJUMp/eXDD52b/ZroLlfO006HYacLCLT0Zyucs5z80rMepbbXTTjDDqz1KilBWZF4J1qPR7mwnguZoruKOS1v7cpsl/h2kHv/DW0fEGq2yPJcjyEut4Ac5Yj0/9BrgfEfiG4s9Ss9Te0ktwYfss6pz5y/Ltbb/eyq12Ggvb+MYTJqM8dlp+nx7hNKN+0n+IL975qKmHjVXMjVJNXQ7RNa1C3vIhaap5aJlkRD9yu6udWn8S28H9oXpvLu2+WDZt2qD97p/e+WuI0ePwnZadqEhuHVCD5bn5Gf8AvfJ23Vl2mjaq+qSx6VpRstPaD7VHeW03mb4lX+f+zXiVMtlKWisSov5HY3097d6lFoUUks7/AHnlAysar/erKudb/si8RLi7/fx/KkiH7p9PauP0Lx+bid7WXzLdCGYvKmFceq0af9sltXurmDbEXLhm9M/LXfDLVCN29RuKZ1/jC/0e8tYtQsAsb4P2uHChS/8As/71TaZ4TTx74Ut00R4YPEltG8s0M5wk/wDEgX/PVa465uLO508R2cW6eY8q5G1q0NH1CXRI0gu8JKDyUf7rf71dNOMrckndGaim7Mkl0F9H0m1Gpz21vrMw3zWH8acsPl9eK57VdNTTppI/M8iMfN5an5Ru/hrpfF/xFs9evNE0+4MW6xcoL+FB5scZ+8Nvc1N4h0Hw1a3EciaxLf2Uqb5DPHmUe20L81YV8JZcyIqUla6OHhL+ZwTsxwac8zwkPgsU/jz0rThs0mkBtgWtH+aNt2fk/wBqmM8ELToLfcI3Cu8g+9/9jXJCi47nNCDjqZf9pk3BkcH+9uPC5pYln1LWJDI4343grwvTpW2NOIhnkjst9vIGBL7SobbXP3d0bSRI3IbONjf31olq7Ihpydy/4fhsodbik1QSS2Slt4jPzH5auX9siXrzxxollKm1DnLDn5f/AB2sdYIkzJJOXGd3lr3rpryzRvCoe3i8qOWQKBKcvwv8q7Ycso2Z1U6aZhtbSQ3GRsZD/F/C1XjZ+cgQkpxu2pTIUS3hQSEr/C7/AOz/AHq9A+FPwb1P4266LTRvN03SAd9xqc+4pEg/h9y1bUMI73Zyzp8stDkPCngnU/Gesx6P4ethqmrzZYQ78YAGSxbtX2b+y78JNV+BNneajrkkZ1fUSnmW2QWt2G7b83f730+7/drpPhv8IPCXwPS8/syWbUdVkj2SalcgF8/xKmOlXLnVfkJHyk/dr6bC4KVZWirROWrWjh17250GqazJvMSXElrbhj8sQy0rf7X+zXPaprgKPHkyo3ZulZF7rBCr5jnCdf71ZM2rIPnx8meFc/dr6rD4KFJWSPErY2dR3RtNfSOfMmkKwgcotctc/FS2sPF1zp9lEUlhCfvkRnU5/lUU2qy3ExAT5O1ZoigVzK8Yacvu3+teh7FXT6HFGo9b9TevNeku08zAVB3U1QfUg7nfIeP7r1SljluGDudkS8emaaqRcZ+cfe4q5JdDK/cdc6h5qBLcB8ndnNRp9rmKYG3/AGas/aPsfmCC2i+cfef5ttUJ7o+Uv78L6xIPmNYc8UOzvsSuHRpEeSTzO/aqrae1x1+cZ/iqIalbwo+Ed3+6jufu1Tk1s8gELSdaKNlBs0f7JvXUyxyBU+7sH3qrtZ3hcie4kc9kbtWKNfu47jMc8mUO4Mox+VTxalPd4zJJET95/wCKpdVdRKjK97k0sNxBNxINn+1xUH2yeFvu7yas3NxAc5fntuOWrJa5BJIJqHKLNuRpWNAarcI+DHv3/KP7tWrbUXRQgfk9R/FWR9sBdAx3D1/u1BcpvGc7gT/wKs5WewR5jtIbx4cDeyuPlOT/ABVei1KSBC5lMoA7V51FqlxbO4OHjPTcPmWtuw8QjyuSFyKlFO56Rp3iGSM4KHZ65rprDXYJPLLtuz1QHpXkdnqqbxwFDfNvzXQWeoYUYIXPRwarljJ2ZHvJ3TPYrDXPJCeXI8WOmw11mg+PHt32Tz+bH3Zq8MtdelgIMYEsf1zWvaaraXUokOUnb2+7/u1FTCRaubxxUoPc+otK8T2mqogt3ibI5O/5SKrNoNok17e6VHHa3ciFnxysv8X3RXgmia1PpV2ZICNhO4h/utXo/hX4jRtMiSON4+X0/wC+a8OvgHHWJ7eGzCM9J7mj4e+Jmm30cemagwsPEMchin06Th/94L1r0CwP9meYJEBSR+ec4avOviH8PdO+KNvFqGnTf2Z4otU3W1+hx5n+w5X+fauL8Kajq/g+zSy1y8/s6Yyc3Vwf3TnP96vJcXF2aPcUlJXR6T8ePgVoH7QPgeXQ9ZXypx+9stQiX97bS/wsvt6ivyU+MXwk8S/AbxHLoPieykCZ/wBC1KFWeG6j9Qa/YGw12e1hjnKqwcNhozlH91rE8e+APC/x+8H3Hh3xJYfaI3BeGZD+9gf++jdj+h71k9VZkyimrH4wmzd3DlN2PmHNXLlEW3iSJz+8+Vw4+UN/vV33xy+AviX9nfxzLoeupJdaRNvl03WI0Jinj3D73oVyNy/w/wC781cto5jurSWWeSJrYfL8vLV5deTpnE4uDuebeJbaW3uSDGUx03Vjx75BszzXUeM1d7yPyyXgH8b/AHgP7tcqihZy2/bn5fmrWk+ZXNN1dmnp7JDyO3y5rVTUn84cbgB96sSG0lTziR+6X+KltZ/LbY5LAHvUVFdMxkrxOll1gPDtH+sPy4ro7Fn1XRzHJG8WPlCVzml6LbNPbGccu61uXOpp4emuLfPzg7NpPVa8mf8AKkYbqyMzW5Xh1O0lklMHlpsTaT83+9/tVFd+IXvMxXCI+fub+WqDxC8moTJKBx8uGHaq1/YT77eWCIvIR85P8NZ8vO7M0SsbMPiCd4UTIV/9mm6jql1Z2YuTL5TudodBRouh3mqalbWdnAs88o3Al8Af7zV2PiT4eapbWEFpqFuFiV+qfOoP+1TappcoRldWW5wdnrMkI89vnlPyurd6fYRXM9y7wDYTubav3dtS32lx6Xczo48wA8EdxVewm2XJ5dW/vZ6V20sLf3kbKlzbmpo+kXevJJLJ8sUDbmf/AGenFXLPSZYPEdvGkh2D5gR/7NXReGULWzplFTy8Vdubqw01w84KXa/xoQVIrLEUZRWm5bou1jF8SaVLquuRRQYkncCI+YcbNv3f8/7VbfxK8K3mkeB4ri8sJEtoZ0hjvG+5Jndwq9Tu/vVWTUotb1KM21nLBOiO4f8Avjrn327a0fGXivUfFHhKz0q7nZrS0cOIcfL8v3V968bXm1Ob2TvqeXaVf3ej3cd3aHZcxncjZwor03w/qUniHxKL+O3+y+am7YD9x/4q4C+t/nikhiPlj5TJj5d38Ndf4Q8RL4cuBIU/egfJ7V0Voe0hZbhy2Ov+KNoNb8beE7cZeeGydplAbdhefm/Kp7a+tteup7wXccpjmG9F+Ro2HzL8p+anfD3x9qFnrt7r8cUE92qfZMz85j649v71F3fWerX149lpkdr5h3yeTnbu/GvInhXGNr7FRtOVzH8YaOPEmovcRP8AZ5ZPmPl/dPzfwrXGanYSWV7DF2x3/vV2GvaTq/h7Ubd7s2uy4jbyHhnzuX5Ww3b+6a5nV9bkeJJ7lPN8k7PlC/IM/wB6vWwcna0S3roUIbJ7yaVNm6PG07x8prq/Ofwx8O3jgmaW5Y7jbfw7enzVXs5EubNfLgKqRuynzbjWJPeS3NxJEJJZUCbDbqM8/wC1W6n71jJaOxc0/wAQ20ds51TTLW/Pl/uHaMCVH9Vf71cRYaifthdXeVWk+7/8VXX3ge1sEEkAdpAyiNj8yf8AAaz/AA94ZtLe3ku7xJZ9u5xDAcM1d9GOt5HRCKbuzq7LxdF/Z08AtI4v4BuT5sH6daqafNbxzSRTzwwJM6cumWXLcsv/AMTUGlafJfyR3bwNbxKd2x+W/wBlavJbW5cP9iTemSkrj5waupQ5vhQ7q9kWPFUkHhK1u40drybOIShXa+77p3en8VcxrGrz30mleXIHjjBacIMLu+Xb/wCzVr+LootY0MPLvW7imDh07jGMVkIEiWCMRbD9Oa44YdQd5Ce+p1/hXxPJpN/Fj5Nx4fH8XpV3xZpU+kfEiylgy+nanlkmJ7bc4+u6uQa8S+aDZbtEI3HzZ6kd66oarPe3mj396Q2n6THKiIowu9/m3M31217EJKUWonVTtJWTHa5ZXEN9cW8GxpIA2PMHyE43Vz+m395FcpJLsSXG9JYf4GDV2V3o9z4mmgl0yeOJ5YPNkDvjtmuTlt5La5j82IoJBuTcMM3vXgV4Sg+Yyqw1uhvjDUoL/Oq6hf7bvG3aseN/bbtC1V0cvJYwSSXDS4TcQ3b/AGah1zT4NReO2uw0sMnytEr4Zv7tajWkFpJFp0G1PKjClN+dlKjeUW2Yx2bZNcoJ9N8z7kXytnOK5uKEXd8sUqHy3fahWr11BOk1xbXEplgX5MZ+X/aqJEjs5IkjHyR9O/y12YeKjfmLS0uQai8toHswR5fnc/3v+A0+bxDYWkvlJGGnI2maYfMf9lap/ZrjWdSljknKAHjcdtX/AAfpP2y7ng1CM3VnDJ+82hQ6pj5V3fXd/wABq56Kxm5DrzxHcnSY/Lh3GUBQE+9/wKoXvI9N2QRoWeVOc/8Aj1dF4xSJ5ov7PgjisLWPykZABv8A9/H8Vc8rJeMZPukJtGK0hTvG5rDVXZfsdV8+1EciD7OvXeKl1jU7Z7cGJ/IAP3EHykVWttFh1HTXs7l5EeX5k8o/Nx/s1qN4NxZhBcxXEcY+cSSKHH+02axrJaWNne1iXTfEsWsaFFpUlhBdJaZlhvGT5k/3W/4FWHqOuT6qbSzgjjSC2dsyIfndmb+Kse61u0062eytJlnlY7Xlh/8AZqXRdSstG/eSW8ji4Tnt81aR5VHU5b6WO7l1i2t9loognkyFdlP3WPZqztRtLOS7iS9t5JkJPMYJx/vVh6IUm1Q+YC0UwB3AejV3WpfY7R45NPkkeNUXIkGPnrwcS/e90yTbMWHwlZzuY4Lie1dxtjQY/wDQv71Xv+Eclt7GSPL+WE27nPzVnarcme+82MGJN+/YnatC/wDEssYtpZZgkUS/vFI+9/dNc0ZSerBfEeceJNR+y3pgdDFhyhVvvKwpNK1SZdHuJIM4gfZIw+Zhn7tdv4v8J2FyTrAkVI5cO8TPnzWx/D/F81ec2iSy+JDpmkFUjuU3iFOV/wB3/wAdr63B1lVhytWO6mdVbaadX0g6ifMHlEIST97dVHUbF0tz5r/vMKyZrMv9VvLC5FrfoyPC+1ImBH/jtWb/AFIXh80uimPqPWuh0lzcyG0ZOquGbYRu+Tn/AHqq6bMIHjCDcSRv70yW5SVgUdck7fmq5baPcMyToY+v8HOVra/LuD0Owu7uWyWzeCWW1kkbeksD4xxRNc+fcQSah5WpP97fLGN//fQWs+5vJZMRvEYjF8vzDGKgaO5+0+VsaKQdd3FebUlrZmLdvQ6fVR4e1GGwFu5srlRseGYfI/PXcOrVsTeFL94YoNIubJU+87mRRv8A93NYWm3dvptjIl5YQ3DI6uiyJ8yN/eWrC+KLPUwLa505GtnO75+3+7WfslUVxR5W7l7VobvQbfZdgfaOnlp8/wDKsaLxD4kkuYxPYQ3FmnQ/xCuz8I32l2l24ktzPZ+WU8rOWiJ+6y1QvrOSJ5ZLclh9/b/s1xOXJLlignEy5rj+02CIBayj5dw7VcvfMtooAjm4cja+85qXS7O4to3uJNO82Anl27VXvHinmlkt4zFEh2iJj92iopNaCUbIbbxh2w6c9marDLJpSm4OWCDg4rPfXItKljS7+V5RtHGeKtapdJeaEbR5CpR9wlQ4ZQf8rXNFOTsznekjZttYW+hS2ny0QfdvbmsrVzbTN5SNIrNnZtNc9/aU9jCTsLW4G7c3DNXoEuhvoLWd5eRxOTH5qIr5/wC+vSuyVKMd0dKafQwNHsL2RS7zTOoTZ++Odo+7ipJPDgvNiSXsqhB24zW4PFtpb3KQx2ypIwLbI+q/71Zt5Jc3Tk4MCP8Axr1rmlT9m+bYFBJlXxj4a0izht0j1RWjEPzy4w8f+9XPw+IdLt7ZPsekRzvEeLmcn5v92uss9L0wRTie3S/j2EH7STwzfxfWuWlEcP7rygsgLIfk4/2a6Fioxj7upDk07MfYeL7yxlR5NPs54pH2kr+7Yf7vrWv/AMJXYX7ySf2V9nl+Xe8KfxY6tWAdBnZ453BuI4jvRVHT5dtWWW9tkgBtj5Endhhq6liY1Uro1c1Y3WtoNdWNIL67spdnCeR8svPzfNWppGjmw0HU4ruPyJ7V2/eynDKgG75qo2A8iOBzcyymFdqRE5UD/Zq5qXi3+2BPpE9uyfbIfJkec9v7q/8AoNdEX7ZWQrXWhz+g6tPf3IARmkB+RlHX+7XSSWVxoEw+22Zill+cZ7VLptzo3giG4tkspn1Eni5lLFUX+Hyl/wC+ayNb1+XUIftk73N0gfb++kwwWsakeV2HzOLuzN8TR3kHPllrSYeb5qNli3+7XJof7QheSMFwK6rU/Gv9m2Mc50+O4jQbEWR/71Z+leIUvrbKWy2r55KCnCl7jkDhzK5T0bR5bWyinnkilac7xt4ZV/3a6vSdIj1V00u4SSJLhdyTInzI38Lbv96qFzAZZR+9+4PvJTtG1qW5uoJUnaSMP9cVzpSknJkJXWpNBe6j4bs7nTp7jdHna5xhX9/asm803TCiOlvLKblFaTLqUVv7wqx4qe81LWrkQL58F1NucSn5UG3av/jtSiG4023tLawQ3Bxt3FM7KzVdN2W5DnrZGdo51GJri00uV4omws0DyY83H+f+BV0WhaxPYXNxbXqHymxlCOR/u1EsxsLZ0k/4/H/jI/hrHhvTaX06Pl5ym7exzxtxilVqJp3E7J3Zb8WNdzXNvcaXcCKKKRWkVwDkf3dpqzNqj3kDkfuJO6p/DXLvcyfaUlkLtFngjnNavirxDJYQxPIv+kyjf8kfb/arz917u4KSWqL0V1bvopu59TunkiOx0wu1R/WmaFqUVlqsd2+XjiDZRP4qrabLb+IdMlguNnm7BKhTjftaqv2aezke3l2NIDu+T0q4SeqY7pq5JpWnjWNcljkPlRSSby395f4v/ZqrazbwR3KPBKNgO3YnepGlNkMp80mD81Z1nZxug8pBER8oX+GuiUuexjNp7ElzdfZkeVx1+bIqg8iahco8CfugOEznn1p+taZdpBFLPHuA6qj/APstaOkR2c2HkJtwg+RETrXQqatzFpXVzqbnxdczeD10jYnkDDGX/a/zt/75rG8HfaLWd7cB57eU7yyDKq3+1/8AFVQ1i5gFgI45JFuXm2pGE+XZj5t1bPgPxDP4YsJ4EkLxy/KUb61SpKUbrc25ebdnS6vrMmjXcUD+beQyIcxg4VD/ALS1ydzrElncxi2C4zudX+dXFWda1YX7mBHEU4+YsXw3+yN1YEugO48+e7kt8/MhjHy5qaVFRd6gPzOotXF/NIb0uiRHcVx0qNDpWqwXscn2icRblHlgFQf7rN2rF8NIbK5uYzPLeT3H31k/h/3VpuoXP2H7TBpZNrbyHfJbb2K5/iPPzV0udNuzHCotrGFqWlW1leyXGmmVNo2kPIX+b+LbTNL1OSZyjyssY7A/KaueHdVkZ5/MRV8xNu37ymqKi3s9WASMOpG4+i1rzc65UhObbsWb28kaFymd/ZFOKfp17eWCJPs2yr8+Ae9XLDSkM0dzsdyeiMa2Lm1CwnzY0WRztx0Za6aNNQV2bU97sis/iTHDN5c9kGk8tvnPChv61w19dz65rauifcfaO7N71sazpyPcxJFEcDrt5qOweOy1Wyj8g7mkRpNoyyJu5PudtdLqp7Ezld2RbtvBWqXdtLd/ZJJRH8z+XC23A/2q7zwZf3Fo3k2UkiEpuk8vjaP9qvVrn4hadqPwlTT4I/sus2qeVH5Zxlfm+Zv/AGavDl8SDwnBHLJGWSbqkYzurxcVWqTvCKI5521PUr8SvZfuEe6nxuPlc8ba841G5jTZH9nlYo20RoG3da3/AA54tudQ0+4NuktvHcjyj2IFUbnWhpaeQkYnnG7DP2qMLhJX5pouMU1c6bVf+EI0vSkng0ci/lBby3cr5J9d3c15hFqI+3PIQ7AfwZ61ly6lczLJJc2hZwdgZ/un/aWpLa5uUUjy/k9MfMa76k4UU1Ecqiibc3jRLDy3gt1s587TNJx8392t3Rde1DxO1zFHPZwSom08bNy/xfMWrF8N+Ire1jnivNOivTKdp8xPuhf4d1RTeBo9fvgmj25sj95I4X+RW+9uryKmJpwulE5vrHI2rbmvDol5c2s8VoI53V22QQFtxX7zt/dFafhXW5NLgMTaX9okkCuVY/Mn97pUXgaLVfDevHSLy4CXM0bI5gOV2ZXcv/Av/Za6Gfw9b6T5sdvqFw7kH5SAP9qiNbnjfoJtzV0cj8RdSTxbeWkaFrC2iQB2yT/vVgLYiO98uwuJZYvuo0pwpX1Za6m10RJr+NJHkWIdd33qk13S4Ly6eKCBk8oBXcDCuaxVRTfKyIR5nqYNz4LvdRtkLzx2sblf3kY3sy/7NI2m6foV/Z2147yiX5RI8fyZ/wBpl/iaotV1fUfDF5BaSYnQfwTHt+FU9Q8Vy6vMUFnJOCdz4Hyf99f+y13+zsrp6FzsnY6DVvD1tc6wIvLeLyvlIQ5riv7Y1DQb2W3R2ntst8su3pu+XdXU/wBqanokMctmnn3Fx9zcF+Vf96uD8Qi91BZHMe0sSrhe1Yxk0+WWwnKyse0abq1nLpulfZbeNgX3TXCd1/rWXLcahp3jW4ltB9s08lvL4wyszfL83+zXAeEtXksrX7FFM6pF9xCflB9K7Ox8QXsWmywHT5bi5P8ADbld361N0pWi9DRSTjZGP8UvElxrF/b21452W6bNrcLu/wD10vgjVrz7T5FpcywfaP3RKH7vvzWe+nz+JbzElnPFPGWZ4ZvvH3rsfDHgY6632KW+WwgWMyvLCfmBX7o/u11SnZIxk9bHG+Irz7Pqp8i4LpHlXdOcn/P/AKFUtt4zkv7YQC3CS52CVv8Ax5v97FVdVh+xyyiMrKEcr5vTI3feqXw8vn2M8iWG+fzNgmIxuH8W31qamJ5o8o3PSyOpTQNXubC21OBILi2/5aJFJ+9Vc7c7O/8AwGs/UbeTQLy38/5PtSswIOcfX0rd0a38jWNPgiSNLSP76XD7FXNc78XNK1W1vPtnkW0FgH2oltJvXcw3KN3/AAHP/AqIz5Um3oapvluZ948d3dtyrbTztrrtOt9Q1CK2eOA3AkxslzliK5bw5NpdwkG/zLh9m6ZHGza/+y3eutXURFAlvBPJaxY2w/PlkH9azmpVNIkczloifU/Ck+wXFzpsPmH5oJerZ/pWxpujW32FEv4msLmP/ltDw6H1Vq4y8uNf0i8d/wC0f7WtE6faTsfHovrXVQ6xqPiFIBaaZFFbwoXctN83/wBc1FWE6S3J1T1I9VutR1nUbcXeoy3j2x/cXNyfm2+jVL4seP7BBcX9gbWeIbPttq++J/7rcVTUROOTv39R/drOn8Q/ZrK4g/tGRbWN+IssfnX+Lb/vU6cudJW1OhzSVkO03xD9v0u4+0XAvEQbIZFdS2Nvy/N321h3NwUInlEbICMZ+9/wGtqa7gn08ypbaeu75j9ljWF5Cf4mx8tc6m+yuPMls5fKcbtjHev51sk5N2Is5O53/hnwZH4r0+4nsryPTryNBLHFIcJK3pu7VXke9TUxb6jLcS3n8cSytIob7uVrH8NHU4k321x5UDHcijla9S0fRrfTI47q8BS7udrPNj7/AP8AW+9XXQhPXsS1LpschN4DtHmyTItv94QMPmLf7VZ/iHRLC2t3BgjgdI9o2J1/3q6fUfEgh1mXTwSsu/aGI+7TNUuoItNud9wGlMO0vKFBcfxVhiaepmtdzyzwnq0+iG8jtp9k7JtO7+H/AHWP8VWNfjfW9louoRq64cuHyucfdbH8VVGhguJsQW/+sDMS33ak+wxabbhDcSXErfMcJ9xf7tcNRRSvfU1UYu+pPp1pqOmQgS+W9snymQN8zU2GxOt34/0mSBF+U7PU9/u1iW8Wq39+bO0m2JJ8+9j8uwVuaJeyWU0kA+cH/lritaT5tZFwk9Ud6/gbS9A8NOIJ31G5kHzyT/8ALM+q1zlr4dNjBbyR3Ecwl+/G33ttVfNv9UsLuO6uDbgD5PK/iFQaVNcRRbHMk8Q7AZYe9Y1kl1MW03Y6uexg1ab/AI94IolA3xkn5qo2jw3jgxSBY/4P/saybzVbuzeMW6DD/KS5rR05LnUYJJPsZgPYScKcd1/2aqjFTVjVSSVjA8SX9xp13kW7zup6JzWx4Yv4vEHmpsEEv3pN/wB7pWxoHhu21KcmQzEZ/eEfNt/2VqUabpek6o9ykc7fwCFjnHuzV0zopQt1M7PocR4k0c28VyYM75E2fPXBaXZyW96YJfl8sbS617Nr+p2W0zyDz1iG7H+zXHaP5t3c3d/HBHBbDcvmL/Fu/hX1+WlRn7NWZpzNKxi6qz6bcRRp842KwYf3mqnNbFtrSIULvyB3rp4NNa/nJgt2fHT/AGap39peG9eJ4z5EQGP7ua9CE1Iqmubch1K18/TgUf8AegbhziubbVIrWJ4xEZ7lxtO5/lQ10Nrp97cX2/Ef+zupqabbtIZzHF5kZ3H+8WrV2aubcvcz9K0298P3PlTttlI80p/d3crWtqesT30MdtOC5kk3ZbtUkcr3F0bydy8pGCSac7xWzeZOR83zIR94V4k3LnOVpplFL+LQ4ZHfawJ6v95aXxFrFu9zaSRIdkqDf7NWVrV4+v8A+jWkC70O9yOc1Lonhi98Ta5ZRO7S28bq3kr93av3t3tVWs+aRtflV2S2+oR3l0oIW+gjDN5Lv8p/3qtNqMtw6RR4t89Xbltv+zXS6w+j6XeSWFuiyiP/AJ4p8qN/WsbXtBvdNRL1IvPsHA3zR/8ALI/3WpztON2Ytcwywt3R43nnlc54bf8ANVtNUvLCcxw24nt3O3YeMf3jWPbarHYXkUl7IXiKbuldNo5n16SFEGYz9xc/Nj/ZqYU4tWaEo3dmUppJV3ySuUQD/VY+auX1K9t5tSSUk/u3bYh/hzXb+Oc6DqH2K4Qt5SbizHq3+dtcdDptvqF0ZZ4isRH3c5qaVKCl7wJGtYaw+m2BvTdJbwEhEXfhmrP1nxJb6rNFJqGZYvu7mP8AD/tVsaPpOmalALSeMtAN2zcM7q1fFHwt0qfSjcaVFH58YWJ95Yb0/u7e9a1qVNaIqVloUrbTfK8uWzO6M/NiRl+UVA92+q60YAdv8IYVqaRpJvLaO3M3kSk7S3VVrNvbdPDfjSyiuJY71I5v4T8sm3tXhWUZPmMYK7tIs6pcR/ZvIkuJEz0VBllK0miWcmprm9le424Tzm/irS18xLPLeQWHlecOiIX2VpeFNT0+3sPsUp+yySOHOQP8/wAVdNO1RWQVKd9jmPF15Z2emGztRIrg7Aj1if2PHM4Sd3UYD70r1f4i31j4h0qCCy06xY2zoxu0h2Ojf7LDru2/N/vV5lr1z/Z0flSgxOU3fKPm/Cqlo+Rbmii4rQ67w14Ystf1lLK0vZIoIYCwL/8ALSX+FV+atTXdBl0y0cSpGrn5QC43/wDfNeN2XiqW21GIRSSQIHVQw+61ekfb7LVW8zUb+6inCbRNGA+z/P8Au1jLDzjK51xtNJPci0jU7bS5pEFybeMjbJsDFv8AvkVlXlpb2Outd2WpwXOZFeFWQnfx83+FdR/wrqzubE3GgaqusuU3vaTQ+W7f8C7tXJ+GZreTXHtHsvJufu7JkwRzj5WrKFTVpPU550Zw95rQ9K8Dalb2igx2enLd45S6jV/Nb8f/AGWuyu4fEmn6Rd67p2jR4n+Uw2gV0RR97Z6f98157B4aeyvo/thhtw77s3D9v4fmrury/wBb1NdOt9Ov4JY7bOyDz1RT/tM1L2cqzuRCUW+VbnEvqVn4lvIHERt516q6EM397bmtPUtQufCq297px/0k/wAfB2fnWr4q1BLlYI5IobJ4w2fs6LuY/wATM3euVs76O/l8q8gW8tEPCynGf++ayqU1GKVtC6icXzHU+Gvi94pvCY9Tv/tUcg27cKn/AI6q1tzeIYtM0+Se5g89EG4IZNm3/Z+tcJNpGnRXkd3aJcRCH5hC0jOrVtyeELvxVpQjl1f7BbvJu/h3Yx/hXzdfBRqVY1IqxzRqylNJodq3i6w1mzMFhA628yfvPtbguPZcdam006VZ6QI7a9D3cv34NhCjP+161zuo+Ap8SW2lXhuI4RzLI6IzKP4lWsO1gn04xBHkd0O0uxzu969OC5k1TOmVSUdGtD2DTr/S/D9nHLqtsz3GRh8lWj2/e/2f++qteLfFcvjv7I+iPaaHp1rGyxjy98s3vu2/+hVwnh/XLv7dbSieVjbfMnn/ADq+0fLuz2qv4u+I2p+KvE6Xl39mgSFFhgt7ZNi/Lu+Zvf5mr6DDPmp+89URGrfY7X4dTarqesGO51ASxQvuDvx/vVwnxA8Ia3qHj2XS9DtrWdJXdkBk8tWP3sbv++jW94A8ZjQ9djfU7f8A0ZpN3TPy/wAVe86B4r+FXiRNQ1W58LyS3EabYESNmLuO/wDs9v8A2WvQwtCUnzrVGyrqEXzanzD4O+Fevw69MR4Xvb+8tZDvmsQzojj5WVn+q113jfwT4o1/wTe3fl+I3SKNvs2n/Z5PswG37zOPlP8AF/np7j8MvGfhDQvCuqeGrxDpd5eOyzeU52w5+ZQzf73+dtefeMf2gdc8EeHLnwx4bniubSMOiXbxq/lLn7q56/xf/E19DdRjqcvPd+8z5d0Twlca/rEYt3W3eJ1VIXOGlI7f7tfXvjz4aR6V4I0jR7SCPQ72YBp7sTHaPm+Zm99vzf8AAa848GeM/BWieFoLIW8FvrhO2bULi38xsM2cI23j+7XvHhn4deBPiv4f/tXXvEt1ZRRg74xPtSZe3XjHy/dWtve5dXoatyVux876xaeF9BvtP0fw3KfFZxuuNiYbfns395v8/wB2tfWfhlqelW0XiS/0ceCNLjG2NZpPPaVvvfMu5WH3f7taPgb4seAPhn8Q9c+zCHUtLtn8nTpRtjZz/E3Pv91v8roeNtb8R/HVo9RlNhonhazmLm2uJ/MlcHbuP91vlZR/wL5ahxVuZofNeWpkeCP2h49JtrlP7TfSUjTb/aItVLTKp/hUq2K5L4jfGmy8YWcZt7sPHv3Pf3knzy7R95V2rgfM3+dtcd8VPGA8f6zZ6VbahDpejafAEM1tCx85v/Hfvbc/8CWvP9PltrC8zd7b2VSfJlkA3fXbXJVfNqxtOLvE9Tt7+PpksD/FVXVmvJJopYH3W6grsRPvN/tNXKyapJPgElP4tw4ottSuRMI8s8Z6sp+7X5vhaKw7vzGihCEuZs3nv7+R98EUlxKPl4pBd6/fu8Q1d7W3kO54pXYof91e1VIrhIUMjybR33fw093NzAMPt91r2I4ulLdnRzwka+iaNKmq5e9jXOA8qZC4rrfEOhaB9jE8WqiXUAi77dkO51/2W/u1w0GtHR4C4TzSRt+blqy/EPj2W4jjjSJVjjDZbPJr2KMYVoXR2QUZK5uWf2i2klkgP2pAWYQ7sKaqak+ozRJP5P2JyeUzn+VcZ/wlsts482RII27Z+bNdv4e1yz1uKSK8vwkipuCSfeeul0Vy2iN+6rmRsuIbgG5JaM87v71dXpJt5lQDKgds1n/Ybcs4lJeMfMg9Ks2EenSoTb3B8wfK+3mvCqUGneLMfYXXNEua9YW+pDDZWP5cYdhg/hXP39jHCjB4w0YHy8dRWwxEKFLm53YOA+AG/wDr1T1O4jghfGM/d2t96uGMpxnZnBOMrqJyMdt9pvMgnIPRa63T4nWGNIx5pAXP+0f4q5yzvvJYsiBBnlcVt6bqkSvhJVWR/mCk4aqrSqN3bMpqTepItgiX8coLxSn5SQ+N1aMlvI7pIMKh+Un+6fWkFyJnQOm0qfvf36u2mn3GpLcCJwrjbs3fdf8AvLt/75rSnVqW5TVKSWg3XPDzto32yC4W6t2H+uR1P3hXI+EnOk6y+OImTbn33Vr+IfC+u6PaeZJEYrYE5WPlV/2vaqeiWH9qoY0cNcqxw6/w8V9DhY2pvlOqnB8jUjrJtEuNehkktgHf0yA1ZdrF/wAIopGrwee6gqUdMbm/hrntK8cax4X1CaC5tnilik4lB+XbVPx58VLe802MTAPLneNn3sfxV4dXD4n22ivEfI2+Vkv/AAt61tdSuHttPjtzllRPL2L+q/8AoNclqPjTWdb1CKCyMgeaQ4hgA3bv73vWj/b2h+NtDEdxpf2eSL5vNIU89iG+9WJpWm2GharAIrgt84dCHbcO/wB6vSo1XCDvHVFtqKatYS+kvtMuY01qC4tZyRgzxlMnt1rornWJdO+ySxyPa8D5l+8DXrPhqbS7vSo4Li2F+5+UtcD5lX/ZbrXI+LfgNceJ7kPp2pSWFgH810cNIyD2rzFmNq9qmxhzXa5mXPD3xVvbSGJNTj/tG2U8SLw6q3r61V8Z+MX0pIvEehXEP2mZ/Ke3lGWI/u/w8fd+7WhH4P0vwrFDZC7+1AJ8jzLhm/vbvvVyLeBtDfWZLi6kmfJPlxocIn+0q/7Ve1CtSrPmWw4KF32JrL4o6x4i2XN/aBHh6OgAzt/u/wARrYm8ZxX8COQtr/C7yD7rVyniLW08L2Ef2SONkXLRjj5W/vf/AGVcVca/ceIGDyxbd/8AyzHHzf7tdM3Dl9wcoJq567aOihCl+LySUclCf/Qe1dT8PZNH0PxVZz6np63EUrbHyM7P4s/+hf71eVaDqckMMYS2bzR1rqb+HxHc6al/ZRR+VCdu95AjL/tKteEqlRVNWcKbbtc9M+NPg7w/Bd2+saBcCSCSHjBwyV5FpVldwq8k9w3z7vvD5qsWGt38d7GdYk822Z1Z1V2/4FWjq3inw3fhI7Ce5SMna8k0eVH5VGMpVKkUoFVYe6onZeBZdP1G2ew1CMSzyvsSSI42ZHRl7/3qx/iJp8+jQ3enmQqQFSZM/KV3blP/AI7WNHDZs8Bt79LoDa8c8R2bv91q3dbgtneSQ3f2qUoPM2nfhuvzV5ycaLUuXVHFFunPujxDw/s8OS3M7oUlEhcKPvN/u1uJ4sn1aZJESXHdnNdTN4V07ULOWS0iLz55fPy/NWFpfgi30q+kleVrePPKSbtpP+ytei6tLEpSqrU9DnhKPNLc2ND16R5BAUk8sg/Mfuq1VPEOm6ja3/mRyh7SYKwLD8Px+avS9N8H6HdaAly9wLJIk2mXOct/WuYj1Earex6fvjuISdsc0f8AF/u15zoqEnKC0MlezcThkj1VGeJ0DB+knSul0d7TTbMSX6Bz+Sr/AHt1TXlhJbakbTZIx7Aim3EcWm7xd2ci/J/y13bV/Ot072bRUnezOR0KC4/tKe90Td9nyzZTtgt8y1oXPjXxLo83nweTcRB+W8ti3P8Ae+aobK7SGznls5fIf+AJx/F1rj/Kl+0O95PKyF9yKHYL/wACr1qcKdWNqh2OSnue1+HvEo1uzElyI19kNaEtrYRzA4V0I5LJnFeW+Hrd3mSS2uDAh6hxhGb+8rV1L3UoTHnlXT0714s4+yk1HY8mopRnbodj/ZvgRd9v/aEc93KPngZDu/75NedeOtFt10fUILcI6GNvJI48p/4WrS0tJdYuSY4AZIxu+bhvlqj4n1CN99tcrsk2bT5Y+aqpwcaiqJGtPe6PGrfWfst44MhXyjsKt97P8VeneHtQeWwE8EhVAMumflP+7XmXifSIrbUjJGPkP8R+81dB4Tv5N3lg7Y1G7r96vtZU44ihdHfO0o3PQbcwa9fG2uJ47VyMw54Vm9KwNa0mLT53EcrToRtcrnaf++qo38z3NyUiSVrgbWEifeH+7VrQdHu5V8+WV5SCq/vOFrzKGHUJe6zmjG7ujntV0SPTfKlsyXFw4yjJ8td/pKW+nWySzxCKVhyhSsy33/8ACSfZzAs8CjzS6j7jLzUXxFju7yyt7jTkff8AMuIn+Zdv+z/wL/0KujGLntBs3lraLOmmMV3abyTAP4Disq/sby0tjOZ47i3Py7l+8G/3aoeB/Gv2uV7S/iQXcSfPDNw23+9/wGuivLB9U0+5ttJshLKRvZRwq8/N/n/ar5+WFkpXRwTp+9dHOL5b6a6TyRoiDdtfnNcnqXicpAlpbIiBJNxfHznt97+7XR+IdDuLDQ0OoA2UufnLnG1m4XbXnslmBcDBLAd2+9Xt4JpLXVnTTkmjXknvNUEdk8m2Kc7d54X/APZq+mpTaSkdnOUn8r5UZR82Kx0SRmT94VK96S8hPyESnK/3q66nvOzLnK6szubOZLhI5cxsCeU9Ks6jMYrP7S43Rp8vNcz4Y2W6XL3MpWQfcQn5ag1vWHvIZIj8sQ+brXnKgnUs9jhcPf0HQ6qk4kO/aQeM/erHv4JL9n5OPvFQfvVShuha9DuJ/izV6DUorRT5pOX6H+Fa6o0VBux0ciWpm3c0dsAHj+b7oPpVBLmOaYRl5Iif7hYV0WpD7F/qoll80D5zz8rVzk1md74PznvXbCLSuUr2NGMhxwQz464qS3iXf05P8TVFFGlvGhwc479q0LGFHi80/LGBuHvXTHVWBIZ5Is4t4wx9KpXUkm4hPmc1Zu5Hffg8EdP7tU2OQQQN+Pl2n5qzlC+wST6EV1bTsgcENg8q33lpglTIONxTqrGoZ7nys/xuaWymF1sMnlo6HdtJ/wDHa0ULLUIxsrsRwhdGB+c/ypzW0jvkDj+9VpIYpg7o4Yp19qozCeMliRjttrJ2TsPQBZs2/I3gffON1OtobeK5EkqBgKq288sEx+Z+e1JMxli5etUirXJLnYruUHyHoP7tU2QynIPf8qajszPk7hTJpvKyFovrYzNBbvKbAoXAqrLNvwhO4VWt98jZz19KteTECC7hjj8qpRsUmQu3y4I5H96rEUIhUyJiX/Yb+GoJVkOHQDGasR74kBQjYeoxQ5Et2JPO2R5GOP4SKcYvMi35+Sqd45P3Btz61LpV3LFv34wflH+zVRdzWMtLMSZ47dPMzvA9KswTko2E3IfQfdps1vGiluFQnrXffDnSdA1rw7/Z05NjqETlAz8q/wDdLN/tCs6rstCZbaHJ+dFBbCNB5sp/8drUs7OeK3iacFEb5gXHX/drd1jwTJp6PIRFPHH8wlhfr/wGuPu5p5pSTIzxjgP6f7NckJNu5GqHXNsInljJHkufk2+lLcTW8MMEcU5lJBXmo57/APc7CnB/iz0qnDPGruXg3uORzXVe+5S13JL+2SC2jckNIw6KOlVrS4jjQjZuP3ttQT3DmXeSW45qojPGS5G4fWtI6KxTVya8vAH8z7n+zmmy27FUkjyjH+7VUt9pmA7H1qzNcXPlxRIFZE+bdVJWMxYrm7dtlwCuOmWqSNEYn96UP0qqt4c5kFWWSKaJZAdyH+Ghu2xVjU0/Tk8pJBcSMM/dd6vTSBuHOT/47WTp/mSy+UiFQvVRzitG4CRR5yFPpXPUWtyXoVmEgm3/APLP2q8dTvLu3SKf5EA2hM/w1iTJPNkxnaR/6DVrR9RgnuUjuyUKHbv60JN7EJczubmiG5tpyMbkk2qW9F/2a2vEmj2B0+TUHgFwYUVnZRlqoGUQhfKKOh6OK0bK7ksoZJJS/lywsu1x95awmpc1wk9Tmt0GoxcwbJQm0Ajt/tVh3ObaUxnOR/DXX299HE/lSx/umP38fdNYPiLTri11ieN8SxNjy3/iHH8VdMJa2NEyvp+oC3h8gR/Jg81oaVfpbOAwOJOwFYsQ5fHy1u+HrWS8k8hF3yH09a7YmyZ9F/DrV/8AhIfD8+nzgS3Vt89o7v8AMh2/drxvxC//ABUl3BcExW6O20S9s/M361a8L65feFNatw4xKknzxOf4a6r43+B7TxRBYeMdLLLbT/ur+2+X9y5Pys340ppJNlW1ucDdWENmjyW7bSx5B+61Qq32qIZjCSDulNmuZPswjeRWRO9R2bjzEiSQMT3/APZa8eavsck731L9m8YUxkbefvVZn0h53eRAOOy1QnxEr7H3E9v7q1PoXiQzXLp5eIl+Xd1zXO4kcvYrXNjJHcRh4jhzw9X/AOzJPJEhTagP38VvRtb3iASP06f7JqlqFvqEMMsFs+2LHrWdpdCLu9jm9RR48RxgufU1n26Sq6J5b5z95qu/8JJJpt08CRieXHzludtT2mqiSdPtYjtTK/Er/cq480VYtuw94JX6xqn+ylQafaxXeqxQXJCJ3fHStTVVu9HMbo8bxtnE0fzq3utYov433nzE83vt/hpxqPqG+w3xILe3uTBFFvBfiVKyQ0SAQZKn+4at6zc7AgEitJjqlc1NdSh0JPO7+OvQp3kjRIW9329+hA2E/MFFXhNFcKB91+61IVF3bI4QKT830/2arw6egkQDDFj90V0dLF3srMsJELeZCH3AfNTrKGd7kyMf3eeOKLuE6dGkkaea4f7rfdb2q3a6ks6IfI27vmI/hWud2SuK1zQmaSbEiBfn+bAGFq7b6XJcKmfLRHO1N/8AFWFrNqbNybCQ3khh3lYeVX73/wATRpWpXdzbRRzyM+z5hv8AvVm48y0MkrOzO/0rwwmmoJ7t9sUgLJEj4U/7VOudZRiiIG2D5c/ezWTFoniG+gi1G0ntrizU7JIZn2N/wGrF7F9iYCUFJD8xA+7XmTo63OarC+qOl02F7rw3ez+VvjhcKefu1hWd/LbI8du5SAdEPLK1O0bW7xLG7tkleKBjvKAfK+3szVShcefHdxjdGx2uo+VdtZ601cxjeJo3N7/aCxJO5WUn77Cr2lPHbabO8k4SUHaOPlPP+H/stY988ZPmbNsQO0r/ABVo2d5bXMccEmHRe1ROpFq7OuLT+Ik1FPIWKXzRboX2hj92jUru3mSSP+1Nl/HH+7ePlg1bc11brpaRwB5fVHHysP8Aa9a4/wAZjSBMZbaOKC9OFLwjCsPRq5aMVWlZmkUnojHmvLi4ZNPvyGQHcZlHzUlhpBtoUjjiLxRvuDqKteFdE/tjxMltcIUSWBm3uf4R/Ev4/LXQQ340TTXtDG3nyErnrha7/aQpPliVKy2KcWmG6s3nkkDJH2L4bdWW8kds77yII/7hq/L5k8YjAKS/3fWsD7Pc22ZXAl3P9wvWsNeoouxsQzI0KFMbD3UfNUlnfQWV7572AvMjZ5e/Zn+7ubbWfJJKU/0SwkUAbjn7uasWz77MO8ZWQjrituRXuhKN3c6nX2srPwzo0+lO1vrEu9bz5yfk3fKGX7vWq58Tvd2TxkeVLjD7eFPsy+lcumu2lsmLhN9wD/fquZkun+0QOGMg3ZocHazNkopampewG5TmT5COYh/FXefDH4vj4deGZdGudPiuEDubSYbur7jh9v8AvfergrOYRzA3A3x45Gf/AB2su6mRZHABz/7LUezvoYuo4v3TrNW8e6vqllLZ/aI10+Z/Ne3SNQ2/dnO7733lrmbe5uGuZbgSModNv4VSiuEdH6c1ccyxWcRcbTJnK/3RXXGLW2hTm57ldraO4dXuI826SBizfdrom8T2AeV0ijQH7kcXdV/XbXD6rbPcLAXeRYg+0bD/ABVqf2TbWsyZuBsYbhl8sK35U0U46DNQ8SXd07XDx7G7DNacWu2mq6RJHKd0smMp/ECv3ay306O5UwB/3rHAZKLbQDL55SZIDF8oRu9Yy5OorFm5eC50o2RAzJ8m7P8ADU2qQwaR4djtpA+xkCIGPzLtrAsY7gXLzzxyK6HYh/hG3vWzq9u+t6fsnkfzBtKSnlgR92umMk0kdKaex6HcfE6O/wDhFo/haWIefBJHi5Tn5Ffd93+98zVveK9bvfD19onzurxalDE8ifxR/db+dePaVZppdmnmOXSLMw2feaug1vxDqGuWemT3BkuII5ElDfxKuV+9WkUk3Y7oVWlZHS/tJXY3eANUt5v3rpcW8jsfmdVK7f8Avnd/6DXl2pWgnsEvSPKLn5MpsJClufz3V7f+1d4btrXRPCFxp8YSJLiZE2n5Wyqt/wCyLXium6vZ65YSaZqpeyuWZPLdz/d/ytJOLSaMas/eM+G9khTy4rmWCN/m4Pyqf7y10nw38Vy6rf6joWp3jy6YY/8AWOMsf7y+5+7WH4q8HXujx3EsTxvHEfKkVDlufumqvh6KOzgj2FkkBVy6d2H92uhOyITPfvhF4tl03UhYR28d5ZGRoZ4AM/utnz7l78c1B8d/hQfht4e/te3ElxoXmR3do7/MYUf7yN/wFq4bwpf79Tkv4JPsvl/PIV+7Xv8ADrCfFXQrvwdrEs39navZLDazEDbbyIvybf8Ae+X/AIEq/wB6ueXuu52U2prlZ8dzTwaxdyyJEsXybQg53VpeCvFWq+GLa5udLvfIuIZlmHGVOPvfLWZe+Gr34b+JZNE18Pb6razeSYpRjcCeD7rtqnef8SzWbyCIH5pDj/ZzWy970OSScGdl8SI5PF2j6H47iAT+05Pst3FDtHlXC7trf8CVWqtaR29vanzZWSUdEUVSbXJ4rOy0MA/Y963Dp/CH/wAa6TSbZNQ1oW0MIlSQfIrfxGlJOMbIzk7q6ObS8g1KV4gAksZ2nmvTfhZ5h1Wyt4/3L/eeXftX61wVzYvH9pjn0s2Fxn7kvDV1Pwt1u0Gr/YtbE9vAU2+eAxVf7u7H8NXTleILU639oe/+1+AtEsyhec6pvtZQMbQBhv8A0KvEbixuZpojFblZFP0219FfHiytovBng+e2kS8jS9eJJkLFdjox/wDQlryv7EbW3DSjeBjJ6Vx4jEui0kKpLlWhf0X4rJF4eu/DfilJdS0O4QQvJjMtuPXd6L8v3v7tYnin4J65p1jJrvhwJr3hZcP5sBDzKhGd+0Nzt/iqlr2iuL28nRN1vIgQooyy1f8Ahj8Qdb+E9159lc/bNHU/vrJ/7n+zWtOaqK99RRfMrszPJ08aVZ3sH3PLVQxOfmqNz5fiC0jeI2t3JD9ojmx95FbrX0B8S/ghp/xC8Gf8Jz8Po94mAurrSIx8k399kXs/+797bXjcNiNa097bzZkntdkUbBv4APuNn/gP/fNZSjZ6k8qMx7jydTyD5ox85J+Zmq9Lp1trMKZkCyK/GPvCsu1szeLGY97PJIyIP72FatXw9M7XhAB3xjcVAzsGcZrlrz5EY1XyqxoRwyW8AiiJt5wOJsZ2ms/wdrF4uq6haXkm+cf3Pk3Y/irc1N0W5DwGR8Fcrj/vqsrWvC95BNYeI9IdbqKRGW4h/iQ+q+u4VhRlCbcZE0ZLVPqekaDr13YOJYk/eA7Nzn5cNw1QeJvFltp9zZafaZ1e9k3umnWp/wBW7feL+nC1ymla+JlgElwN8qB4VH8Wf9muz0fSbW4uZdUt4hb37Jte5A+9kY+avMq0I0KvM1dGrfs5anSaP4M1yHwjL4ht/Fi6RdghX0uO0Xcod9ifOW5b5l/3aTxj4e8SaG8dppPjW5vbiNG+270UKr7v4P8ALVn6rLf2WjyyxyLdJEBshd/nf/gPp/nbWfrmt6h4d+xu9ol1LdANCqSbd275fwrzKuKmpJUt+xnKqkrLQuaTJezW8iX/AIhv7e9+99oTEkT/AO8h5H/AayfEel66+qCx03X5dWeUhbSNLfY0hPHyqNzfeb/gW2t9ILt7iykksIrjcNk8Gc7ye3vX1r8BvhJpnwo8O/2z4h0uP/hJ7omW03nzJYgd2089Nqso/wCAtX0+XU51mqtZFQm5HR/sr/s+WPwA8By6vrUFpf8AjK6/eyM53Nbhv4d3ds8tjH/jua7rU/ii/iLULbTFtZoLgZSS8zhJD12r6Vx0viG51OW4ScmBSdxdj8zN+FUJtfS1hNsiRKoLeW6j5m/3m619lRw9SvLRaGdSvToL3nqdBePb6Rc3EmUad2+d25Y/8CrJPiQTON53Htz3rEe6N1kl+KXYkeHdPpt+8K+kw+AhSV3ufM4rMp1NIM1ptfldJIiS0cn31blT/wABoGvTuPvlQqbQo4XH+7WR5ErLvXC/71Qf6Qn+sIQfd4Fd/s4LoeTKtUbvc34PEl2kpxcbTjbtX+7VafX/ACmLvveTPrWRJLbgoXIZxyN33qrtc2xhOxCo/KodJdDWE5SVmbE/jCJ4gI4omf7uen/AqrQ69O87mMlSPlIWsKZ7d/nzu9RtpkEyJKEjfr/EeK2VNJamLdnodams3bg5kfkbfmqKXXLuKIuSHx8w2j5/++qzIbryxjZvpX1iCFthiLZpeziDlPqbc2v3Bf7gfHfOKt23ikwyA+VIhxyWOa5v+2IGQgx8/eqFNRjuJDiRUT0NS6cJK1i1VnE9Qs/HaSiMTRo/l4X04/2a6N77TPERC2+tzaI4j4Cx+aGPqRXh8WpRrK3lyBin8OGqeK/kFzHJEA8v3Q/9K8qvgITd0rHrUMynTVpHuVzpniu3sT9kv7PW5ByBblYS6+mD3+la3grxNq06TW09lPBPbHdLZ3ilH2Y6o3fmvDYfEd2h5ke3kz8jZz+K12Oj/FjWbaKMXflXjxJsRjw//fVePPL6kfhdz2qeZU5fFoevaP4w0u4uzaQt9lu8FjBMNuz2rnviB4Q/4Tm0vtIvHt5NEvIvLfy0XzY1PVhx1FYFz430fxRHbXE1l9g1WEqBdPxt+v8AeWtzS9Rv7cRi/t4Xil+5e2B8yF/95eqV59ShOKtJHpU61Orsz4v+On7DHjHSJv7S+HmoTeJ7Pyz5kFxIqzR47Y3Lur5fuPg3418HapPL4j0r/hFBE/m+ZPC5Z3/2W6f5/hr9jtKSTTrXUGfU4rmzm3XFu6P8y+2aoat4PbxTYFnSDULK4G2WxuzvWVOnfpXnuior3TX0Px4tfDBl1+e/t7uOC4Zf3jmT+L+HatVpLnU/FC3OmWlpBcT2ZZ7iaNGDj+FQ2OSW/u7d1fVHxz/Y18QeGrvWdb8CS211p43zLYSBvtNn/eRVHXb/AA186aBpl38PfD/kavb3Ok3c0hl854HDTPnrvPWuKbnTjd7icn1IT4P/ALKv7O01OyubK4a3a4gcup+YfdVsNTE8Wx6atzHJpc09/J8uXk6H/arcewvNVukv7ie4vHiGzzpnbYme24/LXGeM9Y/svVp4/wB1e3ibVFtbZfY2P42H+fmrlpz9r7skZSV0dZdeIftuio8llp9qkHzGeZ8v/wABz/8AZV5s3iB/7Rv0s4pWtpBtE/k4Q7uW2f8AAqs2lhc+I0e91S8gXy0GbCH5VT/x3n+Gr1k1zdNBG/7qCNGaF2Hyk/wmu6m/ZpxRcZdCTwl4d0BLSOW5uL64uDhriGeD5Vb/AGc9q6OfxvrfgxpbTwxFYIswZPPU+Y6RL/EqnjLf7Vc1rnibUdLtTLPceeJNyxxoMtVbw9qX/CIfZ9QMW/VDJvmjlHR/SuhS05mW9NzZ1jxBqvjezhQziWeL5knkj+df7393+7W54b8XahdtINQ1saQ8bLjzbITI/wDe2/KuP++lrmrDxhc22q65cxadFLHfBGKD7sJH8X0+ao5odQnR7m4lMluQvKfw1wTr1L7aBL3dS3cW1tZ+J7meLUTrMHEseyLydu4/Mrf+PU6Wyn1/U7gRGNI87YbcL823/erFW/t7bXPPdjsjjCeX/ef1rpdB8Rz+e81wkVokWVRkj+Y/L9761TqNR5kQ72ujOttLzotsE04QXFrJKrq6bHU72+//AOPUPLbaDpNzf6j5dxOjhoUP8a+ir9dtOl8WPqEzq87u+/aEX7ufX/4qkudCudSu11O7eO1GlycRt/E/VSq/71XGs5L3hKd9ywlsktil3c6J/Ybh9yO0hR3Vu+yoLORIZp5IG+0WR+Y+amNxrNX7X4kmNzd6jN5e/cYWOd/936Vs39okcEaW2U6cH7przMRXV7I55ytoJceL9RtbWUPo0BsChw4cbuP7yj/7KudiZL2S3uZ49wxuCn+ENWpqUSKiPvD5H3FastX3RoFPyjpWDldaHPJ22LltZxu4z8oHzYrYv76CJIo5ZdkAzsi3459a59J/s65LYyeWc9K+if2UPgHZfFS8u/EvjPSrl9Cs4CtqglKedNv3Aj/Z2/er1cHhm/elsbwk0it+zp+z7f8Axf1RNY1e2ks/ClqRKFuEx9s2t91vb71fXktlp/hmF9O0Swg0nT16WtomxC397bWrPcWenWEcFpBHZ2cQVYYkOdoC1w+q6kZJnl373/8AHa+twmDdZpyVonHiMT7NeY6/vkfqWz33GsGa+JwMBdvfPWmXd15mX/Ssa5uhCrg5Zz05+7X2FKEaa5Yo+YqzlUd5Db++czf3ueKoPcpsCD7/AHqOaYyqcnbn+9VcPAv7tJBvP8IFbNqO5zO6VkWf7Vt7YxwS73nPzYRflVfrVZNaSZ28oDeOxFV1hku+T/u4HFV725tLGEgSRtJ2C/eauSeIUTeFKUlcuPcux+fHH92iXV0gbgjOK5e4165AMKRbBJ958/eX+7VFfNm/glT/AHwTXDLFJnZTwjb2Olv/ABE8i7Q4iGe38VZB1hRv2YyOvFVZdKu7h4/9Hkf+IEj5avQeCb2dfMkzHjblP71cssVFbs9CGCm9kUXvzM2O1MMyQpvc7efvE1sv4OMbYE7xAPu+d8t/u1Yu/D1h5SeZJvfG75OcVzyxkeh008vb30ObOoIgyg24qSOS6ulyh3A/xZrb8myh2B7YShOgapEuwmFCKo/u4rCWMb2OqGXxT1Zh20M0akSoZTVmzsRMN5jMXG3Y4rV+1bJOEGfpQdVKHkIwzzmsvrU2b/UafUwLmFLO4WAxSIZMsHUfK3+zUex/NGw7VA3/APAf4q35vFAYhJbKOUDOxM4H/wBapvt+keTIHt3ikk6urDd/u1pHFVFurmbwVJ7HLytG7ZBzn0qMJtckEgnotX/7J05yRZXbwDPRyCopsmg3EPIuI5/cGuyOKTdmefUwMl8JHbXUkOBnJH8Va9nqWP4zg/Mf7prmnee2d4p0MTA9/wCIev0qaK+QRAA8p29a7oVYt3RwToShuj0PRb79z8gCkHjBrorO4kfGEKt3DV5lYagk3CSbXAGUro7XxBOhjCSHIHz4GMtXaqiex50qTvc7yLVJYZcOSoHy89q2re6ivNmcN71w1rrZu9iH509f4q1LO/2E8dKvTqQ4SSuj1jwz4rk0nZEbmRkY7cvXYajFpnjPSZLLUE3iT7h6bW9a8St9V3tGHfahP3v7vvXS6Vr0kJHlTiWIHl0yFfb9a4cThIVY3R34bGTpOzPXPCunT+GNEj06/k+0WkIZY7leePVf/ia17XUfPsnNtcFjaBcz20eP/Hf9quY8M+IftZjDktEeqH+Fq09PluND8US/2XFBLpF1A3mO/Dh8/wB3v/8AtV8pVoypOzPrKFeNZXTN6fRdB+JuhNYeItOs9btCeIbyJWwcYyvofcc1+Zf7XnwZ0j4DfEiax0ezl0/w5qFulzbPMzNFvLMrjPt09fX71fpctzALtBbSqkoPzogo8b+BvCnxc8JTaP4s0uHU9PV9zJMCHjf1UjkN9Ov41x1KaqKzN2rqzPwp1u8M1y4Rw6f3lNYLQ7iHIK4O7FfTP7U37Jl3+zx4tcwiS/8ACuqM8un3MAyyAH5kf/aVWX/Z+b5f4sfP7aPKUe4jkDQfwDo1YqnyI57WdmLGBLYugPB+Y+9UUg3y4xx6+lXrHDw9Ovynd/DSyKIn+Qbd55zXLIxqM6OzvLea2t0LrLLB93YOlZzXdrcahOkkb70P7tz91m/2qybN5LGeQSD5H+YbBlqtWNu7o9xgs8f/AHzXLKmtbCSurHfadp/9qWtsHSNJTtyqjC/LV63CG7vLAwRtFF8omQferl9C8VSTWYt7iM5HR8Yrc0jUp9+QE8iTd8y/eryZfuKl5aod403Z6ly2s7fwpc+akhYR/catyXUrjW7mK6lAljCb03FtpWm/2VYS6SbzVJ9ltI/lAdWZm427asxWQ0uGOKKPyk8vYM+jVxVKinUvHYlcvNdHm3jaaV70fJHwiqSo27h1rI0vmUE4xWz4psJLS8eOcBmUcSpkq6Z+X/0H7tc7FfxuwCBGIO3dX2OGkpQSWp6SSsdlpl/GbpIoAXEpVBv9/wCKuqg8OWWk3lpc63aR3VnK/P7zK7un3q4jQZk+2QbwckjG2vVtJ0GCea4/tC8CWaSfIYR5jjH3ty1hi20tBPRXZxl3Ff2N9qF3b3iwWlvM8VrEi/OUO759393/AOxpulXEmpaIlxJ1PyDaPlrT8dadeolxJp2rnUdEVNouFjKOgP8ABj/4msHQy32Ly8GPHzYY9K8OUU1c456SuMF08ljLYD5rfzN7qOzis2aGQv1C4/ix0rs9F0G7udA1DVbaSL7MZlikjP3yfVV9Pm+9/s1ieILCWHRw8ZWLMwR5f4l5pKSfusUttTW8KXMem5M8gW0jh82ST+Fmw3y1u+GEttYsI7j7UVuZTwsL4/Go9b0SDX9BOl6egS9ZFxtOVLejf71cRpFjP/bc6eQLW/jJtirnZyvDKzVlyxnePUwg+WVzv/GcobWrfQ7nUDdWlo6L52F3px868bc7WZv96uXk0eXT/EN/p1nb/bNOjT95J/rECt93dn+9/wCy0l74buLGd7iSR1lA27PvV2nwI8Aa78UJdYstPv7TS7ZMSzT32Sh+6Nvy9811UcFNK8TWTclcoaCLa2d7a8cQW+zd5yHv+NWdatkfRPtOiWEy26SKz3FnC7o8hb+J9rfM393dXqeq/sYeMH0aO7t9QsfEFwkh3wxny7cR+u87fm/z81fRHw/+Gr6R4DtNESWHTsIPOS2VH/4CrFWBr0aGCad5DjSbPi5/gV4sbT08SnSy2j28PnfZ5XxM/uydQP8A4qsfVdd/td7a3sNHig1DPkmGyDbpW3fxKfmH93bzX6aaBpaTQy6fd2YuLLZtP2kf6z/Z/vVR0r4LeAPCXiE6xo/hSzs9QJDo/wAz+Wf7y5r1/YxOn2Z8X/Df9jzx/wCOWe81W7Xw1bf8s7a4T97j/aXqP+Bf9816rJ/wT+1ea2tP7L8RxbS22d7uMPx/eXDfN/unFfV1zNeZ5cJv/vD+GmJeSWsT+USzj+BD81aqEUrDVO258X+N/wDgnr4u0q2gn0vxTYahM0u37Lcp5I9Fwec/7vH/AAKsdv8Agnz8U9QnR31PQ7AQEDf5rP8A8C+7X2Vqtrr2qXccR0S6e3Jy87ldmPX3rasp7vTmjggDu+zc5d8bzUummNwTPz38d/sU/Ez4faNNrsU1l4rsot29NN3GVF/vbdteBajrN/baPeWVxZ3thBMQzh422Fg25fm9K/aDStV1G4uTHJHHYDGdyc5+q+tSaz4N0Hxrpz6br2l2Wq2b5O26t0bn+8OODTVKKBQtsfkFH4geTwTYT2yF5P8AUl04rQsrO71PT7a5uX82OAbd8r/MP9n1r6S+K/7BniLwnHqs3gQx65osr/aI9Pl+WeE+gH8f4c+3r8rX0OsaFrA0vVNPudJu4ZNrx3CEbT6bTzmvLxWFc/hJlzFjU9Oe1u/7TkR9jNug8wfL8v8AdrnPDCTw6lLd38Utut2XcGcY3f7tdJrMN1rFtJH9oTfE4WNHLfe21lXKz3MyRXhPmW4CfMc/drkhTdKLTMnqLeWstzcgpJGN+7G4/wB1auaJDaXNtObiIucDDg421RmtrKOL7R9ok+0E7SjJhQtSaJYSXqORIFABd9p6rQtuxaatZmzp2kWe9/K+dyOZX+9j/ZqTRNBFta3Gn2DvPJcz+dPK3LLhf0qTSL0XWlPELARPbk5mQndj/aqnp1/d73e0naKCQ7n28ZK/drhlKXNoQ43d0Zmp6I9lqzxGVoH/AOWm7lf93bVzTtCg1G/t7aR1tTK/32fCH/8AarL1O8uXku7ueSWUg7Pnf5Wb+GrGkzR31mRdp8gPzq3PFerTnyw94tPl3NPW0HhzxTdieKOKKI7IHP8A7NXGahNqni/WZdPtntp4AS0k2cJGi8/N6s392u2e5tpnS2jMlxYS4ik2/wCtjX+Flz12nb8tS6b8MNXTRLm00CSO4wha6nu5BG+773zL2/2eo/2qwm1GzNrprQ4dfBMmzZIgnixuM0J+TH+ywrQubfyLPMcSLGpClR/7LVmx1Sfw94eGmPcyywSncIGRfk5/hrOs7SV4bi4aQugk45+Uf3awd7anPOCRf0VJbPU7e4ni3aePl3hGKr8v8TVv3NjG8Yl+0lYpunklSy1QmgLaUCJSjzdePl61T1g22l21vFcb0JdXBiOPm/2qyjSp1XYuK0si8lsbSVJZQZ4werd6faiw8R6v9iu44/IO7YjP93/69V5pP7UsE2SuxjHz7KqRxpNYGe2kLXIkTERHylP4vm/vVz+xjCVmYpJPUx30q4XVLeJzNLZ20nyI5yuP9n/vqn6Bo89hr17e29u1qkL/ALiSQ44rpZLk6VbGV5CkiDhs/dqjommW+p20+q/2vNeXbO2+G5kyq+y1tCv7J2S0FGXK9DP8Xa5ceNmgJtoWubIFTKgwz/71efz3ZSXY4K9flrtJb6WE3EUdlCtz8zQ3LEjH5VxHiPTp9Nl+0zyiXdjaETHWvcwz5ldnVHVai+QnBYbvTb/eroPCExtrwi5kLwOPTpWEk3lpHER+7+8K6HT4D9l8xxtH97+7XVPRAzU84and3EG/zY4zs3Y68Vrx6b9rijNxcCB4xtMr/wAK1H4LtRb3STzurwEFzt+9n+HdWrf36bJUkg3STfMAPurXzuIm1LQx5tLM5VPD0t/e+Ybnz7feux4T8pX+9u71H4qD2WpFbcrLKg+TyxjbWxNpsr2ENzBevbkgsbfHyr/9esXSrT/iax39yjyv910z/wCPVnRnu2YrQ2/A18HsBbeRK+oyHmV4yM7R/F6V2FzqtvZ6dk25ecA5ycZP8NZgmihuUlij8jftXdv/APZqf4kvLRrN4PMit5yBhyc806clOpsXTuytf+J0trUxy3kjJncIAPl/4FVea2tL2x8yCSRZXkVzKnp/drnZbUXN2UuBviCdB9010lnClvChjlCxj5drH7te1Uprlutzoe1h2t2dtaWdvcXB2uhVskZyKoa9bXepFP7OgkuI2AYyp0UVsTa9ZO6W9xbi/dPlBX+Cub1nxJc3ATSrFBZQykLuR8bvmryKcP3mpjyJO7NSHSNP0pIE1OT7fcmMsYYZMp/wLHWpL3U3uRbBJHWOJW2Ln7yt/eqzBoumQ6PLKkUb6gAWjaRy+Hx+m6snTrae5mElxbSL6hV+Va6KkrX1CV4+huXc8sNoN0H2cSDdu3fNS6Lfx20R8+fzSehXsKPEnjCS5tRZf2WihCieaoy3p+Fc3qunT6akcojZxIeShryJ05TWrFds29Y8SSpG9vb7V3fMjOKd4eh+1fapNRR/3Q3fue5b7vWsO6szcWJkjQqe24521T03xLe6ThHldJWTaRn5a0oYfng0tzOzk7HYXF9cPAUtAHC9VPGKp6JOJtNknv7pGXecEntU/hG8t765ktpJFie4DfOR1+WuKtr63GpSWtxZF7NZGTH4/NSoKXO4A39k6FfE+ji5le3kfJxjj5f++qnt2/tW4llOxrcbdjKfm/2v/Zajt7XSpr0DSLSKJAOkwwq1Bb65e3SXEBs7aCUybQlucqffdtr0FUalyx0GnrY25Lyyhkgj1QyzoQ32dhzsP8NUNWc6bBbCRHlM4Z0G9emaelibmeCOTDuU3SMv3Qf9mumvPDEem6Pp8lmYtUZgYjDdHHl8/wB7+7/tVtUcYx5nqdXQ878U3kdwIoLaORN6bnzyNwb/AD/3zWPpU8qJiOSR8HnjFemeI/BOpx6dvSwi80Bm2wzKW4+9t/8Asq4KzjiiWSKcS5BbhQysG/utU0MSqicIkOXMuWJ0dzbXh0+0eJFTzfmJb0HeptC06fTxJciBpdrrygz8x+7XN2dxdpP5WC0GfkbP3f8AZau6ufEQ0Pw64+0QQOxRI0dN7l/9latxlCDiupMVKKaYa3Yvpp+1vLDEAm54c/N83eo9OljnMEcX+tk/Bd1ef/29cXGp39uZJXeRw03nfdb5f4a7TQbmBIYHcHanyujiuN4W0ObqOME7swfE99FrGsJHbS7zCNhZD8u7d/D+FW7S1+yXskc+HeNNxq7rlnpttf2eoWelR2EcRKu9s/yvn+8nrWfJqouby9lif5D9/wD2l9K5KlKpyrTQmcGx+p3UWnwRXEYDhhuAaszTRPPia/JuJJB97HyrUuq2Er3NoInDxum5/wDYP92ta8tItJ0+znLpvkjf5N+W4b+7XZQpJJXIhHuc2ty9lqiSeQcIdySL611Fvb2M1s9/h1uHRs445/2vWmaAmlaoZINQna3DDck2zOGrF164TRLxLeC6W4DH5FX+7/tVtPDRcinBdC4tql/DKkjGIH5fNqTT7W30aJBIDcHH7s5+ZT/tVqx6LeXmkfabZ0isBtV5ON6v/sqay9V0q7DRxWk4jaT5QZRhXrhS5Z2exChZ3M/xHeSzRxCOQMWPMePvbRhfmqxouiXWUkdBn7vFU4dOuZ3KOiNcR9Ap+9/u1Zj12/sA9he20SymRdhgfez/AN35hXoxjzRtE1VO+pf1aAWtm7FEaTKrXPSXYi2IIypPzH3q80t/fifzLd1EfRM/MTWKz3E12BJaSQIvzfP/ABVrS5ErNmqa5TZj8NTeQdVuJI3jfjyt+W2jvVuJZdVtSIpCsaDr1qDR74a8gjjx5W7bvHet/WNFj8N2txFGETCbfk781wV25Ssmc27sij4J1Wy0bX4BeI0sERDO6j/x6o/Eut251bWLy0t0liupi+2Qf6oN/wDY1zodIHjI3byP4zndVTVVjdNkGYmf75z96pjSlNopRd9Czol3BpTXFy8Ed4h+5HnCrWNpk02sa5dzugijdz8o+6n+ytQQu9t5sH8YO3bW5ohi0VB5oEpJ+70X/gVe5RpW3N/Zu9zpLEiJI153jpn+Gor+QxxhzuwTxx/tUtpcx39z5MRTr1X3ro5tKtdEkjku51vMnlE+6FWuma0saNWiYumaJql7rEXkRbbQpy7nHzeld29h4Y0VpLi/t0v9TjT5vJHyg+jN8v8A47XD3/j5NRubhLSJoLeJ9kar91R/s1h22rzX+qxhpD5W9VfjtXJGMY6yZglG92d3P430qe/ggudOks4C/lLMLdkVf7o3f/FUuseGPD2+K9stcMgOfMtpQu6P321z+v8Ajm5vtPl0sSxzwfcFuYQdo29N23NcjF9svIm3wKxPy8/e2ip9yeqVi+ZNbHe/8JRBaQeXBIJ4j8u/+HbWBDcpMl7LnzUD7kbPzGqen2dlCsr3luGnaPYmT8o/vfL3p1tDFYWogij8qMDhF/hrT2lk7FX0NS21nT0gj/tCOZ448sifwhqo3Gv/AG26LxW6xWz7UTGfu/7VXLWyt7xAZzuQjgpVV4za3PyJ+7B+838Qrwq8nfQ4ppt3Rs2jpbWFwZbcb5RtBH3UqTwTqt5ZpJEmJQjFhvfDCoNT1Oe207fbROgkG106r/31R4Vs7bzHcpJHJMNzonKsf6VwKlzptkWVtTa0syt4k/tOVn+0xgsH/wDQf96r0Ooy28moy3dwHtnf9ztTORt+9u+983zVuWFzpFinlz2kjBE+dveuV8ZXn9v2n2Cyl+yg/MJEH3a15HTjZs2S5Y2YzwxrsV5MXnMkqRfMWT+P+7/wH/4muv8A7R0JbUT+ZdSzvwYo487a4Gz0q/tLPyozbttPMyowyK2P7an0S806dIraeOQ+VsnfGWbhf8//ABNXRjCUtAjNJW6nB/F/X9M8T6xbaXpUUtlPDHsnmmLIu7+7U1haXkGnR2ltLuOVUQj51b/gXr92vSo11D7TeyJo+ny294d0kLJld39a5G7srmHV+Y4bOcn7kZwqf7te1T5ZKw2r2uXv+ES1vSohLcTxsPumMj5W/wCBU630I2d1FHf2cbW9wm/efuv7bu1XZ7/VfLiE95Ne5O7ZcIoZT/stSNLqGtHYIA8kHLw/3B/FSr0VbRkygcj4o8JWY1l5dEAgihG6RVON7Kat6Vr159l1HUJJxPKQqpgYZvf/AMd/8ep/ifVLm3uXlj09HTHzoGI3f3jVDTL/AEm8tLlwZ7W8DhhC3KOuP0ry1H2b5nqjO3I7o6jQdb0a5sEOJf7QKbpIXGCp/wBnH8NR/aYLOGeWWJ1yP+Wgwv8A3z/ern4LuK0e2FxFGt4p3Qzw5Df/AKq1rfVU8V6x/Z7nz7jG+TefvAVUqqm/dWg46u7OKvbi51VvMis3WE/Nt6s392uztZvJ0tIJbf7GYU5jkGG3fxbq3bmPwpo8CpPPLA+dyRS4RVb+vNZ/jxtIvLzT5LC4E8dxGrznPys4/iX/AHuu3/ZodPnV0iJxT1MJ5JLWLz3MkvmfKElNLqNld6ujv9n3W0AGWU/x/wC7Whcob+EAuPKiCsWH/jtaXhG8gspCbyMy20n+six81cSmovUV7KyOeRXu7azs9O0WWCeH75ePZv8Am+Zt1X/FSfY/DH2wAK8T+V/tJ8tdZqGtpqF1i0+SBBtG0fMRWbfeAtU8RWsYgtzLBI24jedy/wC8u2vXpzSSaYRunc4+G8LWdvcTmRrbAZHf/vmuw0HxX/Yl5YS2cEa4++r/ADrIu3+Jaoaz4Sjitf7OuJyqRjlYRjY392sDSZkS5METyXssXyCNV/vfdLN/s0nabfMCdpWZufE7xtc381vLBp8FnH9wNZwMEDf7bVwumafea/iUmU7DuPlJ8rGvRfFtvdjw2tnLc+VFNt3IMc/3TXB6fNqFhcz21m0qRSDZvQ/Ky1dGmpI3SUlc130fUI7R7xELWkWFOB8uT/erUe3u5tKins7Yyvt2zK/3F/GprzTdUsNK0+0ubvykmG9IE/nTbDXrnw7NLpiXDtuG3fGmNu7+H2rGpB3tEhrsWbCw1DSLePV/KV9OimCSQqf422/w13lxN4h1Lw39s0u0tdesIgcxucTQn/ZrL0HT7iHwqJCZHjkkLJlPlZfm6f8Ajw/4DVP+2ZPCmmyXthm3tLg7biEbgi7uN23/AD/eraji2k4NlxndNM5CDR9U8XeJ4zHH9ju8BRtf7nHzNuP/AAKtr4maZb2+jWckqy3V6CELL/Ec/wB0VU0fWom1B5YzujkPBQ11Gj3umf22kmsgvZiMxDlh5Rb+Jv8Avn+L+9WVavNuxDTa8ifQ9F8PwaIZ5bSaW9SPcSh6/wB0VzltNotgsUtu8kF6ZD532gYbduztVq6/Urm00GFzbOXt5/mQsct/u15P8Q7PV9Vj+0i4b7PwojEf8O7rxz/31XiylzSsyFeOpL4qv5LDX4Lm0dHeWEqwx8v+9/49UWgWtzpjwPIfNSTL/vD82aZovhy/m0UaigjuIgfK3ufm/wDr1FMtzbPYWxlMpzt3Y/WuyMtVFA23ubUCar4kvbyWCHbbx7UwvK7q07DSH0pNs8jsSfn4x+Fb2nQ6n4V0VIAFiJ+d9h+Zs/N83+1WXG/2y4fzFfYfm/2marnByd0EYu/MzntThe41IW0jhEJ+R/4f9lq7vT9CuLa2FxOYmsGj2o8UwLH/AIDXHarbSv4hjBDpGBsklKdPl/h9f4avQzXaRxxebvt4z1Pysf7taUYNM0lZu5t6bfhJ5ItPfypyWUNPmNC/puo8V61JZabBZTy2l1egfPJbQ4Ubv4d/etPw9A+up9nknPlRncIc/Lu/vVzPiu5tLJbkOitP5myJByvy7vn3fSvRnKKNIzVtDGktI/s5kvMSo3yhIqzGmkv53jSAW9nkYaI/99bs0+71KOfSykaSQ3BPCPwv+d1bOm6batZx4G1v4z/DXE5K9yU9biSE6bbR/wBnuUfuq85/3qyoL+41K4mN4CspLBwox/u0t/YzvqEhtpZl2dVx8qimvYn7IZEcq6cnFVCT0SLhdPQqX+pJpt4En3pH/eA+ZRWV4ZgvNcNz9mtDK7OWK9cLWZqUmqa/qruJA0Ue3Z2Wu98MaTrXhe5e7sryLesJbco6mvXhFRjaW50uSRjXWhb4XTy5s2/zFtjbA38O1qzLfSLi6sLi7kvIhHH8oSRsNXY2XibWbLT/ADxpFndeYNhy7blLfxKv3f8Avqs250/XLSOSKTw/atFNuYSrdK6uT/dx/wCzVl9X1uyOVM4vm3Iigj3vJ1cD5qiR71o3liR2H3SyferTMOoeH7u8nlg8qWWMoEf+DdWHHf3dpZPFFLv53kAZ3N/FtWspUtbENWNTwrJNbX0lwN1w8h3JuGcf7VdtqesyPpqRXImQMjYXGFaucOq2+iRwHULCWKQgfIEKO277u30rp7HQtM8S6XJeXNzqGm3EKO1paO4eIr8u7d/tN/7LTdG8U5ExZwGs2pvriAm0MVuibT/9lWjbPFACfMLGI/uU/u+9bcfhu+voZZLa0e4ji+bDONxH95a53U7YvveC0KYH7xY9xZves5xcVaLNLXGaq8V4kYkbzcfw4+7XQaTpkGq+XHErvbKOFB+b8WribZlEyQRiX5+jNzXf+EvtdhCUjBWQj73T/PNFSnzw0M3rpFEr+VbXgtyfIdfmwo+7XoGh6rYalZfZLlFgeP78o5y38JVf/Za8Q8QXOpzarLvIUpwWT7o/4FWbpGp3c3mQS3Ms8obnn+GiNJThae5SV37x7B4kt4bDUnt7J43SM8y4wvNUrDTdC1C5jk1WUt9mdnD4IXI/8ergbS6kdPLMsy+WThGchf8Avn/2atAazHDEI9kjP6qK8fEYVNPlZFSyV0dlqHxDiCSWlhcL5SHbHiHGQv1/9Crk4Lm5vmkuX3w7htSNwBtp10Y7yzScHY46bfvbabpVq+rLIRqBaSE7TB/E3+171nQpyjF23OTnbdjQttE8QW+lwQCfyraR97upBV/f/Zqn8RXsm0nT7YRzPd718ydfuqPlVR/n+7/tV1MXg2SW2SW3lmtZZQvmI6fdHvT7rwsJraO2uHViPlMx/i/2q5HVcKvNJXNqc73PF0Dx3+8gNEo3bMfxVcTXBdXMpX5Iwf4h/wCg17TpWi2VxaSxfZLK88vbyR1+93FcPqvw8t01WX7PaRpIHbEScrz/ADr0aWNjN2nE1UkZ3g/x1LpupRJBelH+8iPt+euu8bu95ewahHGJ5JAGIA6msLXPBGoW9lbXcunx2uw7vNZcKGx03f8AfVaFhHqOuS2a4VLa1Hzun3W4/iavPr006nPEqNZ8jgwmmMUeyOLa77fMdvvNj+GotK1Z7e+AIKCQ7WGcNil1eZLd5fs7m4lj+YDFX7CGyeGK5u9v2+X5vJP/AKFXTRpO3McSg0+ZHQa/r0l3p9naJIXECbEaQ/NjO75m7t/tVi7LxoC9v5SE/Luc9KfqVxcXBE/2f93jbuVMBasx6SdQthcRZ+zwjdJz1NQ1fc2lLTU1/DD3mqwG3d0byztD4+VWaorbWLj+2zpkpPmruyg/8drP0eO5025MkcjJEzqxVa7qyMUV0lxbW8T6hKNpllC7q4K0LaLZmKg3F2OW8dXx0147TzfJkI3On8RFZngbxDZWU0iXhD28jneZX6E/0+7Vzx74JvfEVzLqt3i1wNj+b8q7fRf92uFt9IguZJBHKUMf8Q+7TwtOMKbvubVVemopnXJr0XiHWLq204yS22WwyfKrVhzXUcOsJbmOV7mI9APlH/Aq3/DEQ0K6Etsizlwu9o+1cxqWuXMuu3jG3EUccm4uRjJbn5WrooVIylypHNTpu9hPEmoXNzqz4uDA8Q2pGDlsdV/9C+Zf9qtrQ/i1qmi25trN7hPXZJs3flXA3l3FPeTzmMZc8Ln+H/aaia8t/s4e0s40x99YvvMfXmvXpqUV7ppOm47npNj4qv8AUZ5ZY4/Kkb5jI5yzflUPijTdU0+2E9zmDO1SqSKV/vVxuneIfsCgxHa6fe3HO3/erK1ibXNSEl/EBdW4PPlSfN/vUpymtZMjZXO0svFlpYW4jSzH2j73nk/d/wCA1FceL9QufMz5c6HqpGNv+7XNjQLyXSBeTwt5Wfvdc1Ha36W7xZx5Z6rTp4uS91M0i3JWZs6TpS6vei5eOOAR/OI0GK7XUfHE8eknRorxbOCT5nZ0yxGMMq+lcSl5cwoEgkCE9OPu00/YotSiu9RgF4EG4+acKa66VWVSVm9BJNtX2Jb7w9IpFyCds/Qv901jvpUss4kjCOQ23ewrpdb8aDxHCkVpp4tbRTuL7fmf+7/s4/KqFpqQ8j7N5RtwhZt+F+fdXZFqSNnKyuRJNvQBxVmyRIZjJFK33NpXPVapXMD26CRHJ9Rt+7Ucdy7bCPTll+7X5zNpKyIc1bQ2553Pzn7h4AxUNtMC4jBLO/zY9KrC934QPuq7ZYi57+lcMotK5nBmqjW72bxTxs/+6cMK4PWY7bStQT7y+b1BOa7qMSzEEIXz/dH3a3dK0O21XFveWUdwg+YGU9v4jt6Gu7CY6WHdnsejRrez0exl+EdD0TWNJAubNpbib5UmD4XH97btpdU+A3iGfVLS40tElt4pA5ikxux/FtXqK6fU9Pt9A8uWwMS7dr7N/wAv+7VubxzcXPlOE2SgBd6Puruq4+vJKVJnT7WbSlA67wzoOjWGjxR3+kRreKNssyyEc+u2qnijwX4W+xfb9MthYXi94n3q61gyeNJHUxXgLPL8u5Ubb/wKuY1vxJcQxiKO4Kxcfu+Cp/2t3WvMpyxFWpdvQuEak3zGT4gYXjlJIsxlec8q1c5NMlooEjlY/u/Ma6NbyO/kRLslUP8AEPuipJtB0yN/3OHRhuy2773+zXtRvBc0jGpHkd5GHZ28c/AIRD17tVyHRPIfz2DSxgj5lX5Won0iK3l8yNzn69KkhvXjj2eYVT0qXUutNjnvd36Fh7pEwCQp9PWtrw5r0ttcpK8BngXbkiuWurqLaQZElcehzVFfF17pMFxBBLst5RzgfNXXhoqcrHRC0nY9K8W6+mvRXEhuDbxAbo7bOV+78orgNI1Oex1EC3i3Jv8Avj5dtc1D4wluZkgnBXJ2h2r0v4dLZ+bJPIizurbtrfdX+9/wKvpVT9nB8p1u1rI4XxrNIb7Zv8q4PzOuenutcvLoL+IYXKYUx9SxxXqfj/StI8QXgktnDXKD7w3Dp/Dmub0TRD5hikAgJyMt92sPbRpQ1ZnNpJHmenwvoWpTxC4LQSAKYR90f7VdV4bnsv7SiklO5FO7BTPWtLWPB8VjNHe5DDzNkh/ixXpei6rpFto0EY0uCUFP9Z5Kozf7W4da+fx2Jbg1DqcVadtSjB4gihthJZvtMfXem3/x2p7X4r6rbWc9vAWumH8Tphf91cL/AOg1LbS6RMySgRmVTxvT5RU+rXlu8Aeze3aUfMNkaj5v92vl6Tk52mtDnVXSyRyfi3xcEhjnuEdbib7igfLuqnYazZzIJbm5W3kI/KsvxHp3i3VWnnOnC6ABYXMTpt/4CgbIrzqzvdUsJp0vIBPJGGbYB/F/u/8A66/QMOqDpKMWeirOB7D418E6d4phtr3T7crO9uEMyHj1yvp67f8Aeq/4F8InQLWeJJN8Vyqq6Pjcyj/a/u/3qj8N6pc6PZ3Fskkd1ZTp8jyp820/MpVv+BVZ0vVL6KSQRxBYRhd5/hrycS5Um1B3R51atK3LHYzb/wCwaBqRkktvNRJdskMfGdx5+Wt7xYmnPoEd94c1d4BIm02k4y8Tf3tv+VrlvEOjnU5w6OFJJZhjqW+9XJ6jK+nalGl2Y32jfHvP57aeHnGpFJrUqnGNlJvULpNXuLg+ZIbqA+gw1OttE+wAmOSScnnyl+8v+zSQ/EmK0jlgjs0a8T5kdXbci/3l+Xk1T8LeN7/wvr8F5eacbzT/ADFfZGc7DXtOlKpT10OySckXf9IuWAER2b/nTkrXbabrR0qzFveSFY5NqkohfNalpqdv44uZbnRrKOwnWMSm1cjd/tH0/wC+aoQ3Vnc3P2SeQJIOjYr5KtOpTqcjV0cCcm+VHV+Eb+38Pa7b3rwLeWDH948Yz8vrtrWv7nQr3Xz5jhdPmk+9jGBXmF/e6jpF/wCVbXJYE/Kqj5axL3W9Ttr+KeRzLGX2vEB/DW6p+2p2jui3RUtep6Lf6PbWmt3MdpPvsyf3ePu89q5/VvD6X8o8uSSJwdweM4ZWqxpupyXXzlHYADZt5at03lrZQiS4s5Hif+H7jZ/3q4qTqur7NqwkpwagJptndiBJLm5+0Oo5lf73y1leKPE9pJZmzl3uQNobqq1m6x4gu2uUFtbyQQNlthyWVaTRLJ7rX7KzeMtBL/HL94MBubdmvTjRk25T6HRGDcryNWx+GAltIL/7eIFHzeUN2/8AVade+B7C/dPs6GeRDyCF+avQdU1OExRw+QILOP5QkYy2f9qvO9SXU5Zzb2ibrdjy2cV40q851HZnM5Ntu+pJrPkX9pHaXsS70P8Aroxh0x/EuK5wi/0bJe4SWzf5kZfvL/vV31r8K9X1uyRxOIs7W3yD+H/Z+7/31WH4n+D0ug2Yv7PUJNRMT/voBIx+X1VT/wDtV20KsUvedzZJSSTVzBj1fMQktrgZb+596su6Y3Ll5Zd0n95vvNT20Ky1PY9tFJBeRFkk+TZ/wGrFhFrGkhhcaVbazZnojExuh/hZX2tXX7Sn3OVpwbOM8R6Dd62hjgjDzxhnDD+7trktC1KfS5/nj3P93Y5616vr+qSL5U8enyacYhvJT568s8SJHb3kdxE6v5oLxqh+Wvey6s9YN6HXQk2rM9X8Mz27xRSywBkcM21DhlaulsPDGnarZT3mn3qxTxbnNvNuGW/2a8o8IeI/Otkg2BpPvHcWXr2ru9H1K80u48yVI1tyOVbl813VKTjK8SuXld0Gq6tsk+yW9kEeHb50g5Yt/Fu/2ajm1iyto4pY5FaWM7jiqyXkd54ikkliubOCT5Hbqu1mX+L/AIDWtrfh7Ql01INKtjBtO7zHLb2b+It715+LnTjNKTJlyyepw/iyG91PU5NdslS3kxwkI+VsLXSeEviEJrWORDtMR2OETD1nWulXOmQvHb3RuFB+dZeVHtxXP69pt/p19He2csduJT+8REyG/u/StoSpV4WT0GuWatI0/G3jGfxdciCO0kt4IDx5xyzH7rN+XFcv9g+yIjo5ckNkNzxWmx8jSjPJ805faWz1/wBmqTTltOlnKHYfk3D+GqjS5bW2Bxsko7EMckdzGEBCuem771WfIRf3ZA34+61O8JWZubdHnQbAS3y9TXTTTWYKIbZ+RyxPesqteMXyoxna9jmoo4+T5gbHX2rL1KGdUYRD7Uh+UBO1dpbfYpZyHEag/Ltx8taH2OythIbB0XA3IfLUc1nGuk1oTH3WeSWum3c0nmCCaXna+wfdq/e6JqESJ59vticcLn7y1rWesXej31ykEhQmRmKrxWk2tz3AKS/Lj+DqrV2OTTvY6XrqZdlBcXkIQZ2fdK47VPfeErg2v2uMKsWduxTlv+BLWjBq4twIjEMHkkJWpb3U8Fyjxxho39T92s5YhxdyG7u557p9rcHUfInR/KOfvjbgev0q9f3ghcbBsjUbQq1r/EHUvsrx74nzIg2Z4YLn+9XITX+5MunQbvmrtjUvBSRT0SbKsN+7XModyxzu/wB32qWa4jSePLlXPy1F9oS42YAQ56nitPTIIruN4JtrFuj4+ZW/2a7Ie8tSlqrnM36O8uQSuP4lqJkSbZnPH8Q/hra1KyNt+7JOxDgFqz4oCMkAZok+XchomsJntGkAO6OQcqakkud+MoWqs+YOSNwP8VPD72BA2g9m7Vzct3chK4s0glYPgo2KgYYx1YGpFJSXPFOlm2J8h2k/KeK02Babkb2gjsxJG+8lypz/AA1XNtvj3uOnUrVqG4TeQHDEfwf7VSW+8xzxOQyP04+7VxWtx2bMq0h5IB2D0qyUTZkgs/bFV7tnhlCA8mrUR8tELncBTbuJqw0O28dFAqSVDbqcHg9qcn+k5H8AG40yWaPHzngVitTPfcpu/mHptNX7VAuBjh6qRomMp8wNXLe5it5o3AZgD91uc1srFqxehngsJkS8Qvbv8vHanKm2aXyJ2UP9xkOMVoWurv5yBIoGiI+5ImTWnFFbS3I3xDDdMfeDVE2krFt2VjMhvNR0qAC4u5LoS5wCKr316JoRkeX/AI1o39tOlyA5VliO0Bqm0SAJ+9lSN0yykP3rFO/QV77mXo1vvYl9rY+Ylv4ag1Szt9w8r/WSHduB+WtS8trSaG4NpFJBcr0RfuPWJeG7FtGbmJPMQ7d0YxTjqtB9NCIwJYSILk7oj12Vl3Vm8X7yKQNbyHhasTXhdtkmOB/EtZ7lznAGSeM10RBEewowB/Op1s5GH3in8WaBp8srhxnA+auk0PU7czJb3Plr/vj5aqT5VcbsjDEA2dm/9mpswez++nA9DUlxhZnxnIdsc/LVae6Oz5E3PUJ3dyb3CHXLizuUlEbohIQ7P7v95q1LWD7ddJKSzk/Llv7tY9rc/M8Eibh97c3StuLUktLYhE3Sdnz0qp67Ezd1ZIVJRLemIAbB3zWZrFl9lmSdN6GmveBZkkiO516g1pXd1balpZllb94Pl8v+IVnBNGVO5X0bW59Nfe7POM/cOK6a2v7zxAwHHkDa2xm/9lrjLCHfM7s5wOi12mn6xaaXpu+MSPc42oqfdz/eqqibV0ayTZLefZ/7Qe2EoRAAvz/36ytQnu4oXiljEoHypKale132ge4QPMz8/wCz/tLTrljbWhilO5E6PWMIa3CMbGTp9qbxwqZU/wDs1egfDqHV9K8T2iSaZHPaGYOJgfu/73pXL6DayXdwjQEoM7g38Q/2q9n0QDTrITyks8cfmlhxlv71ehtE2ZxPxYMUmtw3NvHsuAP3iL91mqf4a/E2NALDU0D6ddp5VxARvRx/s1jPrB1W7k1CWPyp97IEeuYuLN9EPmRDzUMjsnPzJk//AGVZOab5WUnd2Ov+I/hS88GeI0IQXmh3aebaXYP3U9G9aw5hcNNBLp6BcfMQ3Py+1eo+Cbyz+I/gWXwnqnz6jAnnWM2750f1X/2avMZIbvTdSnsHjP22AspRRs2/8B7Vx1ItO4pJNXe5KFnKebJbmLI2nvmmWl5BYzK+wNn5in96qz+IHjdIrgHzD/AauW1zaTOmUfA+b5f4WrncW1dnHJ23NK2v45UfyY3Uv1Vq1mv3eGNJ1ORuzWI19HF+7jQMCfvH71PN44cbM4xndWEm4Iz5tLGRrcFvDPLJb/61tu//AArJ03VY7mSS3uxvgB++38LVq6reFnH8Lg/eWsM2kfnGRHOXO4r/AAiqjLmWpskmjc/suS2sMW0jrbnLBhztrEFpJLmOM/aJO4jqxazSWu9Elk2P2z8tH2i8s7yC7gj5Q7hKnFOC7jW9kV3g8mEsY+R1DVi3jedP5YypHYfeFeheMr+N9IjuUijglukZ9g424ridBh+0auI/vHG413UtE5M0jpqzrNE0GK70yaWe4a1MSDCbMsytWp4G0DTnvJX1U7IFHz4HzP8A3dvpTXLu3z5bA20+2EbuokJQf7NeVXxMm7RMJPndkZWsWb6JcyXEERvbCSZ/LjdwXQbv/ia5yBDqN6Y4H8iIH5zj7tdvqvlwofLlEo+6GFYkUKbzgBOO3c1FLEO1pF35I6lHxfqlvZ+I4H0cSRWcqCJ0Y4xt7/8AAv8A2Wn2yiNIgmNz/MGrWu/C1nr2h+ZBcGW8gJd4QmWX/d/2qy7aykWSMSArs+TcRtxXpUqkbajUouNy1FNIk29m3FDwQa3Em+3JGT98bVNc1NDI0UgD7c5VHqxojSMPIllEUhG3PrUVIp6oyceZXO0jlj+xGEALKDywrPtoZzvAjIQH5wnOF3UqmOG28i3IaT+Niam0W9Nnq0UUgDxSDaQpry6tnsczWtjtLPTbO6sPLkgWUkcOe1cZqlh/Zt4d6Dy4n3D/AOyrtLa8ewhPkIJS38Ddq5bXtaLXjiew+ykjaVc9f+BVxOi531NFHoya11qNLb9/HsBXbn+Kqvhrw1H4y1PU715DFp2noGmbHzb8/Kv/AKDWJcOku+N8rH97FdJpXi2Sws9QgjjhgjuwnnbUwp2/xKtbUo+zi09zVXp7lhNVeyjeK0gVQ+Mv5Y3lOuGb71ZV3fm8kkkJ3ODuLeg9KovqrsCEBdG7r/dqtfyxpZo3mbFPWsOXmlpqZKSbsiLWNYkmH7pwwiG0vjrV4NHc6NHeRIIoBGm8l8tn+rVyM29l8sSM29+tdM9kY0FtvicbOAh+Vq7Z6RSLt2KdlqN5rby2dnIUjb3UZC/NVKe51D7F9ikvC8cLts6f987q6i48Kz3Oiy6np0AR7U+VcRwvyG2bs/7vNcxb2K28OwqX3/Mc/drSlVtsbXsUbay8xTcS3DbN5wuPvNXSaXp8ToMErGf415x71DrGoQnTo7S3soYOmWHLFqz9Ntr+3ePzDGkBHPP8Nd9NupqykuZXNO3vobG9SS5Ba2T5Sv8AfrnNS1dINTeCLLjH3c/N/wACqxEH1zxPFFEgnggy+B918fxVe8Zat/wlt/FdjTo7C9igEMyxHO/azNn2/wB2uuEVBiVluY19qroIo7OKSW4b+FB826t6ws9Thh+y6nbyW/kRl384ruGezVf+HVvBZ/YtZ8wNJFcfvLWQfMNh/k1dR8Z/FFv8Q9Jtp3gjsL0b4ZXtif3iZX/O3/apylZ7GkUjz+5E1nCS8SToPmAX7tc7fWtxeM9wHdXHzZz92uo1PUnm+S3G2LAQJ/F/wJqq+VJYCQyR7Ux/vZqYyBSTKmhat5IxLGeR9/8Au1s22qm3ySQ4kHWsWW2bzXBTaQeU7r/vVLNbvDMYMbhhacoKWw2rmiNTl1uV5HQQYGxF/wB2or+Y26SW0+U8z5CDWha+GZ7Tw/bauZI2je5MSAPlsr/e9Kxtdae61SPY+/c++Rv4aIQ5XYmKZs6dMIGMUpKIBtD+tddYam9jB5UUcLGX5T5o+8K42O1kQxyE9f7x61saW0t9Fc4P7+JN0asM7q1+LRHRB62PU/jxYXqfB7RNR8+W6jN7bTJvHyxq8Lbtv4/+g14nrGjS6tp1vdpBHbpB8xuF/vf7VeqeKdV+0/AmS3Oss8lhMkP2OYKVDYXYB/wHcK8g1G71bULS3t5ZIv7PCbQicMP+A/8As1ZKHLZmlWyd0XPD2q3Es0cl5H59tKRb3Doc/u/u7v8AgPX/AIDWPdWF7pnie80zzPKtrclUlTnd/d+b/dpmmsfLNvHuTB2pz39a07yz1S+0+DWbuQr52V3fL82w7N3/AI7W97q6Mt1c3dKvQi4iG11jKTJ2Zf4ty/8Aj1X/AA38TtU8MWcmnJeu9p92ES/wfNuXa31rkbbW44oZN42yDb5ez/2aoNTaO/tLa8Q7TITvH8O6jW1pBFuJ7J43+KXgD42aLZwfEOyks/ENgFi/tXTz8xH+0NvTvt+bb/D96vL/AIl+FbbQfENnJaahBrOlyQpLa31sVDMvo+P4v9r/AOJrkXtg2AYirg78jhf9qrlxfPPAgk+YKNuf71ax5UtBufNuWraCPUvEEUkZPlEfIn8RNXNWvX0vUbcRXD28qn5XXipvC3lC/sjBOIpweaj8aWjrdiWE+a53MB61nzqTszNySIWvJZry3eS7Jffu+bn/AL6r0Twk1hb/AG8ORLcsB5LL91f73y/SvMbJSkltJKm7kb0Nd9pkFtH4gc2hL25AZNpxuO3/AOKraCSRUXc6bVdK1DTfDVteaW4nuTqUNvb2dycwln/2TwN33f4a5u/1w3N/cW+r266bqCuyPbL92Ir9K7zxm0mm/De7eCR99jd21xHN0w4bCsv4sK8nvdVk1W61C5uX+0XV0d0kzgbmbbtX/wAdrz67jvNDm1bU6ZLGKzgzcSpLZyff2Pvz7bhVPxVY6UgiuNEikSJk/fpcjj6r+tZHhy0vfIEdu42k7pIZCz/981trqtjcIbS8intTKNoliRijbezVwqDc+em9DO19YnVfs6/EC58H3974a+2bRKRd6cjv8p9UrufiTp3hLxR4M1TxbbQ/2Hr1tGzXUanCzN9B/E38NeGP8PdR1C/06+0O5tnubdw8Mpn2Mg/us1dd8Y/DNz4p8aaNp/hu4+0X+txu09h5g8oMir86+m75v+BLXtJJxXMdEVfc5HwFpd7DpdhcXltN9iIdft0sZEW8/e+fpurpfCOnDQ/E94J3/wBbC9vvUZ3o5U/L/wB817P8O/Etx4I0Ww8DeNNDX95bn9yUEmUz823/AL6qr4j+D1lqVlHqHgfVPs9xFIrx6bqBwu303feFeTj6Epw5oI5a1HmV0ea2OhHSfirocbH7Rp+oQTJ5RztzsYY/PbUlxLaeGYpBxzMcJKPlTP8AWum1fR/EXhjShrl7p0aTae8Usb5yVYuqLt+Xn5mrnvipHo9t4l1We51oXF4Jdw0qGAyM27aT8w+4F3NXh0ac5X5tLEUqDSuzlNSutOvr0RW9mYsf6QjoPmidf4t/b/d/irovh14/s9L1b7FrMZc4+cH+LP3f+BV5va6rqM2p3EenWdz5ZPEUyY8yH/ePULVnxHod/r2iPqtppk1xc6fthuEhTzGKfNy2P7v8Ve9GFOa5Zu5vyXTUj3fxDpcejC31G2uDdaBdDely4w0Z/uPWZPrWn36RXUDwyyW6M8LS9sf3WFcd8MPiLba3o0vhjXZRdaVd/KCDh4yV25Ru/wDF8tey/s9fs/XvjzxHd22oSRN4X0W6+fUl2/6Si8qnoG2/e/u1j/ZNJz572X9bHPOlGKuzrf2ffAEusXJ8VeJIpfsmw/YoFj2I59ef/Qq971XXjc+XJcSl5ETYFc/cT+7UfinxJbLcpZ2MUdvYQjyoUTj5V/2a5yacyK5foD/31X3uAy9WUpKy6I8TFY1RXLBk9zqoe4YAHHb3qFMzTAk8fdzWbfXoRUCZX/2aoFuZEiLplN53E5619XTjGEdEfOVas57nSxx+QgdpFQnt6VJJrtnZxbHIYsVw+M1yFveSqpSefzXy33Rj5aWZwW4+Yj+7TbbMVDS5uX/iRpsJF8qA7jgferPutVlmwHO2MelZ73BiVeNpf5grf3agmkQYdyayehsoln7azuB5nA/8eqwlyjjMYOM7fmrCkvUReR/sjaKP7bMcY9M0+axSg27I22uTA7ZgEqMO1YOqE7ggyrxncD6NT28SQFiJA+exA+Wo5tYikb+BR1LtUe0TLjTadySHW7qM4PyEfxp/7LWouvJx58r7z3kHy/8AfVYP9pQFTzu/ubf4qifWLPzXjLvvADFHTH/1qTnGJbp9jq4rqKRJCJ4m/i2qfmpj2weRTAVjyOlct9stpMPEYvN/u/8As1P/ALUeFN8chfvgHK0KouhkoNuzR0U4kt84+X+HA+9UMd5LattkMi/xVnpqtxNsNuBPIe392m3OqCWUC8TZIM8oafPfcORp3OkttZLPkk/3efvVrQ+K4zMhlG/6cNXExXLsQbeRMY2kMAf51ahBmGDtb/erRRTB+h6Daalp9+hEl+IpSG325ODs9V9a2PDvijUvDs8c1heG7tXHBR/vJ6g15e9qGdHcKxQ8Fh0rZ0+5EBRJJSsGOUFRPDwmrMqFedN6M+h9A8ew+IbR4tViDQsGR9gCke/atGGyksba1vNGnkuhaAq8Ak+dhnqVrwKy1IQXKeVK+z7vP8S+jV12l+I7qznWeGRraYdHSvCxGWdYHu4fNHtPU9UXWtL8VPJIfJe8tCPtUDPj/P0rJ+IPwz034maFqmi6pawTwXsO63YxoHib+Eqf9k/xV5F8UZtRvUstY0qJG1m1JaSaIf6+IjO1lHVt1dj4avNV1DwlFqtwkmnXdp5co2n/AFvzYZd391fmrxK+DlBe8j3KWKp1XZHy/wDFr9j/AMW6f4a1CL4eXcd7bof31hcyYmjbH8Pavl1fC+pfDe+Npr2jXmiXpblryAhGb+Lax/8AQq/Yae3tvFEElvbMLefCs7wPhTzlSw+tcX8RfC9n4l8JXejeNfDg1ewPypdwje+fu71Xbw1eU6MUrI7WudWR+R2opPezz3EbBLbHDx/elb/Cp9P8SahY6csWqzpLbxR7UuCmGY/419h/Ej9gxY4kvfBGtmWAw+dDpWrZOW9Fcba+QvFvgzxL4e8Q38Hijw/ceH7YPtjtXtXKZ/iO/wDu5rnVNx1OdR5HdmJpUOr+JbxL9tIvGt4ycFYyUXb/AHmXgfnWtfMfE5d0s5ElA+eGH5/uf/s11FlLq83hW407TrmX7PsMoiif7y/xbcf+g1jaVbJo2sC3tJri1i8kLNN8258/eVc9V+7XHPEScmrWN+ZFezvZdPQWaQP5F1jzmx94L92rMV3dao50+Nykk21BuP8ADn5f/Za07i6sNEt5Y5biO1izt3TDL7fRV7t/u1zk8kplc2UrwJIGxcOPmGf7q1ztSn7zOaXvO7K97ZXCeLXs4pA32MbHmA+XPp7t96tjVxd6PYeRcDz5JdsouPl/LaOlS6LpNvo+jPcSyOskh/coOd/952b6/wDfTVj6p4ji+1wpLG8s8p2BWHyhf9qt41LpJD9orNIv2FnFeuZ5IijxkMHX7taGsXgV5DJjfKfkRj1X+Grm949Ejggs0SIgzPJVN2sDYR3hTdKEbeJj8qn/AGaxlVa3RmpdyhLNFDgRxBHIVTxhmp13f3Xk/Z/tDKifwOPu1QvWkTyjGgdpfmG37tUBdPMh67x8pz2rBUHVdyHHmdydkRMgs7/71JJN5MW8jbGDyfSqr30SHyzued/uJEMsf92vpn9nH9jO78YQweLfiOJdJ8Pp+9g0xvkluP7rN7f+hf7K/e9SjhFTs57vZdzFrlOS+BP7N+t/E+S28T6jbiLwtZu8siM/zTbOdu312/5/hr7lvPElho/hiy07TrOPSbeG3CmJcHZ8v3f+A1T1bxDbaVpVvomiWkel6RbR7I7WDhQP9r1NcFqus7Gy7hT6V9ngcvcmp1V8v66nl18Wo+7BmvcaqJoPPD7oh81YlzqTyN+7Iz7nC1jzalJMJH/4FtX+Gs671M4GQM/3a+qUVBaHhyqTnLU1Li5Me8Fwx/vKcrWRc3G9wAdz99tZ0upPk56VRfVyzHZhv4c1lKqo7m0acpGlNcHZ+9O0/Wqpv4IgmBt2jgLtGazEurnVX+zrHuy/XAAY/wCFaem6BLFLiXY5H8VeTXxqjsz1cPgXLdEMt9eSx4gTys/LvX+7TrPSnmRFAVpD03/d3V0EMNvbRlCN79lAxTd0cLhcbDXh1MVKZ9BSwkILYof2H5ExEnlOPvfJWgnlW5Q7I+PUVm32pcnHzfw1WSV9uXO70rncm1ds7VSjE3JNYjRiUcZHzbapSarJMTIXKg9qx5D8pBxx/dqN3eXA+7U3Lsi2873LSKX3p/6DUck4CdOcVCbgW6nYduBzWNZXhvJpJ8tz8oTPyimCsXxdZZ+Nwpd3PB2n6VGeMAdqkT5+3NBDRK2Q+/73G2qV5MAS8Z4A2ke9WzJkkE81kahv+4rbRitqerJnKyKs05kfk8+lZNzqL+d85J/hCNTRc4lP8QV+aZJl2y6bcV6kYpnnSqWLlpM/lnHyDP3RVmzupY3Plnb/ABVnep5UGkhm87KR547GtHTTMlUZ0sF+dTTFzmTy/lH0qO90MQ7LmzkDiQfPCf4KZp6FIScFcVbeQIiD1+auWUXB+7odKamveRiW09xZyITlJE610dlrCZBKc9+KrpeI48ueMPH2bHzVTv8ATZ7F/Ntp1urYjrGGDJ7MtdFPEuLtI4qmEUleJ2tjfh0YhwqP/B/FWhbarImULuuOjjbXnVnqZ279+2THIroE1gSJ5j4Q/dLeterGfMrni1IODs0dxFqXP392a2dN1R3Hlh/k9zXn1reI0eRJ3rW0fVQj+XKEYHoy/wB2toeZySimenaR4yu9BvMlw8D4X5T/ABf7pr13wp4tttfaCTiyu1G10c/K1fNl48d0kYlyvlyB0/3q7LwnqMTSoSm9/u/NXPWw8aiszoo15UmnE+jUto/tEssabpSQxUHGSKkmaWO8FxvdY36wsP4q4bw9rMSqIo53V/7rc4rvtN1Wy1Kw+x3PQ/KXThq+cr4WVJ3Wx9Nh8XGqrPc2NYuEuNEI1LSxqdrL8ssOwPkf7pr8pf20/ghb/Bv4zXEtjAsHhnXh9uslQYSIlvnjX/dP/jrLX6Q6JqVx4Qv5NL1GS4lg3mWxu3Od6N2Y/wB5fu1g/Gf4ZaJ8evA+r+HNVij/ALRmzNpt23/LtNt+XHoP/imrzpbHfa6sfkJb6J5spSIiJHyxz92oItLjvmiCfON+0r/drq/FWiX/AIJ1y48P6zA9vqtrM9vIhGNzr90/Rhzu+61Yml6rBpWsRx3AdBLuTj/P+7XmVE0ckomx4c0L7HMl/wCa9vcQndG6j/gOK0NchstNxbOHeSYK/mHjP95W/wCBU6a9baIt+6MnfWZ4wt5dZ0mARThZ4ZlXb6pnduryJzm5WOZrsaF3pOjW+g281vG0t2x3Oznof92qVsiQ2iSGePq3yA/MKv22ixTalHbyztFZGP8A14H3X2/3a5y50ttK1iO0kEjmbLRzY+TC/wAq4qlNyepg4NsbreuPeXsCCc+XEDvij4Vv9pq6XTdbvbpYreUhownyBjmsX+xEt0kkeL5SNwH+etZ0ST2M6SmQ+X82FHDVj7NWsFuV3R0t/psmqIPNBYj7n92sSz+G0YljuLueS3jjPRAv3a1NI8RGCRA8bugrXj1UaoxT7Puz1R/vVrQxVXDPlvod9KppZnHXMUdhqSC2JaMSDD/3sNXb+J0t1W0v4xJ5UyFgjv8AKH/iHu1cLq+n3NhqM8ewvB5yvAWHzKD/AHv91q9D0fT49c8KahYT+Yk6lLiOWL7y4/8AZf8A7KvdlVVaF0aOakrHHw3Fxqscl/L5ksWf3ESj7n940t1b3JSDysL5hWL8N38VaEUcbrbxRHZAXC7hUl5olm3iGNLO7uLqyXHmeYNj7t3Rf/2a4pQb3MuUuTeJItEsEsI4HeOXGMnj5f4qjvLka2skCxSRRgeaXIYr8v8AeqTxv4Yiusx2cU8Wd0ohuD/47u/u1p+DfGh8KpZ20sRW4MbK5CKV+tZOgpRvHcpNNW6lTSZZ4nlmjkLOUGHjOP8Ad21c+HHwz8UeP/EOq6hpgt7q2tjumubiRUUykf3i3P8AtV0PgbwbrHjPxDGNK0e31K3LiWZrj5IUG7Pzf7392vrj4a/Ciz0FW+0RwW4kk3ulpGscKeypXfhcK07yMowcpWZ4d4T/AGX9b8a3lk9zqskOnyJvvnnKx429kYdd3SvqTwL8KfBfgXRI9K0a2i3Nta4eGM78qP777mH/AHzW1NbJbL5cVyPscf8ABhRU0MwlA+yCOIN991T532/7Ve2lGCsjshSSHWeg22l2s9tE9wtpNlZFmffuBrYtrjSLNYoLaLdsG3msnUtQgtNPa2u7y2tZPvgTTKH+XcPu9f4q4maa8GsQWdtebnCGZ72X5E2j+6vdvu/LVLU6LHrX9sQwRF3R1A7YrGuvElzdTf6Fbh3f7iPw1ea6LeeJ/EHim7tv7TOtxP8AP9p2f6kejfLgf7q16Po/h19LkguJHuXlI+/MPl/4Cop2fQXMS29jqLzxXF/fN54fdJbJ/EvpXqmhwWptEuILT7OX7uo3n6muHlmSwQvGjzydzW9b+Jrm101ZJbcfuo/9Sr9R/vVRB1bTRIwJIy3emSRQ3LEFFZvUivIJ/wBoywstlveaHe215KdkERAO+rMnxH8W2C28h0KS+tLw5hkhgf8Acr/tYWhag9DtdS0ua2uTOki+R93ytnzf99VXe+dNnTrzzU+s6veQ29rFFYS3jMEeXYrdPQcbc/jXEeK28XNPdJoGgT/vXXyxcsgT3yd3FALU7l/Ev2BUUJu/3uM1geOPhX4O+Nej7Nf0aO4lZNq3JQJcw/7r/wD6x7V5Tea78S9Hv5J7jw/bQIvzYKKVz/vFsV2nhX4y6zNqUMevaNHZxyp8ktvuYL9aBtHzn8R/+CeWsafb3Vx4K12PUonfzBpt+gjk9tsucZ/75r5r8X/CTxz4c11jqXgrXoZ4d4PlW5kidR1bd91v95a/XbTtcsNZXNpeRSlW2ssb5wfQ1fkTeMHGO4IzmplFSVmYOCex+HCTf2lNID5sDhtxEqY29vun/drqZdD0vTdNSSw1u5vLsjc6ywKif8Br6e+Pf7IXjTXfjRqOseHrO0vLHVibgQxyBPKA2jnOOa+Vdes7nw94n1HRL+N7e4sn2yQuc8/7NeVXoPoZyg0WNMh1Cx0u8vIh8kyGGSQ8Jz/D/vfLVbUnOjabEHO2SVP3af7Tf3qt22qpPa/ZJXZLYuJQn8OfWsnxs41JLjVLe7ilsIXSGCJPvsuOu3/erjgkrlppGGbe48oW58xiz+a7Mep/irT8LXttpU179pUTxtC2A5+61X0tZdK0dLl5Ip5H2oU69a5nWdTgthJHsie5lQ4jz1X/AAojF1WQ05O4lr9r2fuDuiPqfmArqND1fWYNR+1nUX2Rx+SYfv8Amr/tZ7VgeFr8OAbsxxSykIImPX/Zrq7qz0vRdbRB9oitim+bYPnzj7q1HO4y5XqiYtp2JPENppvjcP8A2XqsOg6oPluILyHFu7/30bturm08O6nosYttYs57X93uju48vDOPVH71Zu5tM1XWIxLHKtmTyNiu3/fNdvbDVLaG4tLSS01HRI+theEmLb6q27iuyXLypI7OVT3OSnhSz0u3Hmmcb9ib/vbqgi00apEkZC7I33B/7jVr+IbOTXoZRZGNLkHzTpyHYx907Pt/u1y730tnZyWOzyL2MbZImPzo3+1XLSw7Tug5Uloa95aRWF/5FvOJY5k2SPF936badbWdtoM2yd5Ps8oK/Kf++Sufeszw9ppj057mSTaEfaS7/eP+ytY3jPXL2O6SK2Q3UQ2/h7V1LD8ztIw5G3c09ZQJbgEnypBw+c1TtoYLLT4vsUMjzsOJS/yr+H/s1Rw3d3rqwWzxPbpEOUI+au8tvDEtnaW072TrbFFYSfwf7rN/erysclR91GNS6dkcg9nI1ojzyMu0df4qzPF+rW+sw24Ik80fKCUxnbXeeLtS2TGz0+yt4oz+9LmPOB/s/wDxVcTqrx/2XloD5ynjZWuCquXU1p7WZydhbSzOEcFnD7VYjFdjFeCHTLe0EGHDlZt/8f8Adqnod+Us5UeCPO/cC6/N/wABq7FfvD+8MaO+/eQed1e205GvqWNMv5PsskEduYvtD7WbZhm2/wAPNa1tZ3E1vd3CW7T/AGeMu4x821fvV1un/EO71PR47RLKzlsv+fWaBRtP/fO4Vl+Tqlw5isHjRJdyuiyfMy/xBq+fr35nGxzON2YkttJqOkyCy877XFMqt90L93pTdH8I62mqSW2oxRxSFN4S3mV2Vf8Aa/hra08QaVmRJWllc/PGw+Wo7x7fUJJ7mUeRhDkM/wB2sKdrC5Fa5Tv7yz0m1+zXM4lnL7oYwN7bf4mbHT/2asmfS5LzSH1z7SqrbHa9s3D4ZtilV/3ttR+EdIilikuYwcSSMyI46bu9aPi25ay06Pz9rJDH/CPvLXbh0o1C4bmcLmLybYnzEuB1x91hVPUrqJYow88kfmuqAY96l0HQL+/eK9eN0t7kBkE3DBf9lf8AarRuYTpMTyzpBtL7AHI3Z/2Vr2XNN2Rqmr2Oi0XQ7KfS5I0dIrghpTtHzHC/+g1yt94fjvLYXYMjXed0CAY3r/FWxpd5HBcpLJnlCv4GtC28Q6fBbRCwEm+IlfLcfKv9a8yrzUm5JXM5Oxk6LDPbQpB5ciyk7ZEfityC/ijuok1DUDpsbnBcn7/tzUen7Lm8S4cMm888Y/75qTVJoI5JInt3eEn5HlTG9P8A0GvHlUlOV5GcrtXkSG6sGuZYnKTxwyMn2hExuX+HctVdQltA5COGz8w5+VRXJ3+p79SuTZxSJbj5Qrd6z7mWQvELMu2TuMY+6a64000ZKT6Hb2WpQXlmbeOzjBHWZXyx/wCA1z2tTx31rBbxlHjhfeh43Zww+9Wp4e/dWZlu7b7O6dQv3TRJ4dsJpvtNsgtySXKQj5W/4D0rB1PYSZpzcpT0izvLbSUvY0PlR4Qv/EN33d1XdL0UXNtJdzxhCd2WYZqfUNQgj0y4sIjcfPhnAT5fl5X/AMeqW81uCHQ4LIS7ZF+Ywj+Jj/Fuqqfv+8FOKk22cddXz2s0iBiHL4zWynh6XR5opo53likCujEfN/wKucuYibgyZLRZ6n7orsbDX5J4bYFxceSNpRx95f4R713Rgqjv1Go3YlrdXF9qaRpFJAET/WoPl/3a128T22n3XlXlhJqUWOUjcIyN67t1alrqyX1r5n9nQp67Ex/+qsCYW73T3IQMchnGMq3tXXKKUOWS0OlSSXKzUg1LT7qG4ls47iKB/lTfcZ2f8BNZWq6pp6lJJwjtGVDv6/71Qasklp/qgIvM6oRj/vms3RfD8uqzTxalf2sEcifIyFi3P06V43LCMnKLsYP3XZF20kgnmnIMSjzN6JnG4fw1Fc2qG5kuLmISySnzQykfK3rUcnhhLZTaTy7o2+VLmI53r/D121max4b1DRZ0gxNdHO35D92uh1o1FbmFzqW5HPFLeXnmW0ZaTttHWtnRZtX059moQJceZ/FcDHy/7NUtClu9HnMk+I51PC/xVrXOsR3OpxC4G9CQ0ig4+Wuu7gtNUaJK10LrV8l7YCJPkkD84FVLbTSttsgIVpPlP97FdP4g0rS7uziubUR2flDcEjP3l/2q5C98RW0RTyyVnRvnSoVX2i5Iou+lmaeopBpzxxmXbO8f3cjcawJmnvJR9vErWe8L5wTKjd93djpXT2et2kkNvLc2lpeuEKiXHzIrfw7hXU+EItLh0d9QeeOJzNyJecqv8JX0reDlBWSE/I4v/hFLzUtTso9DkW83Qlnif1+b/wDaqCHwjPLJKbx1W4Q7ZEA6H+77V3N54r0fS9QuL3Trfz9Rb5khtoRGqf7tYH9ua/Lb+YdONq0j5IbAVWb/AGqupGTjfYmS0sZuJbCGOwjTzTu27nz8oq5rAtpbkXktxJAEwotof9Ua09EF7Dc/b9bt45bcng7WKk+tZmowpqWpyOkaqMswTou2vFcle24ldKxk3M8lxdu8UTLHnhs4pfD/AIbtorh5/NumkjVm+0ZLsn91vvY+9trV1hC2nxPbPGssZ2+WnLn3qq2sXttppsIowiXLhpsvhvl+6v5/+g1lOtJLlQK3cXVNEnsbMXaXETwEDKJIu8f8BrO1TULZpbKztpZbgOA0+UwEPpXMX8N7HfziQRMhfjn5gtdBo9tGqYKbp/vbs/w1eH31ZN9bHW6/q+mv9muI3kiAjRZgyfcO3Hy+tY2sakkmnyuJGli2bgQKlTX7TSrWSOSCO4LoVO/+GuP1DXBsFvGHVB+Ne5Sw6fvNG8YWV0Fy3mqEjHCDcS3eqthouqa2jSQWMzW8Z2mRQ21as2YNz5YD7Sfvt/s1vw63eWFhLBZR+VZsf3jZxuPr711RST0Gtzmbu2GmxhJERZfmzzXLarrFzIslpbT7vu44y3/fVXfFd+7TyySHcSNpK1k+HbCd78SOB5WeufmzXWlZXNnqd74A0mePB2EvL8ztj5sVs621xdanJbRh3gj+R8+v8Qq9omo2Whw+YJZYrwps2tym2pLnxLokcwOZnufvvsjOxl/2WHWuCdSblYxV27FWLRIFs5TJA6zno1c2+pf2Jsit4JHu/mZ5AmdtdM/xXgnUxWmkSzxj5Q/ktu3Vl3nie/8AskkY0yBHkH3lGWrONN3uyVFPZmDocLv5si3ObhpGbZKfmyf9quntYzbW7ylw0pPTP3a5uwvDZbo7m33yGRWRzxt9qkub24h2eYgVHO75D92rlR7Mtw0sdJo0z6hrDmW2jlEcbfIfu/d+9Sy30VybjyLcKkHyg9Oaz9K1tLK5klgiuWn2MiSIAUVm/velN8NrKBd75DOZZyzlhn/vpv8AP8NKpG0NDOomo2QmnazLJLKkdvP54PyCKNjn/vmtHVfMOkDzZEScvufYf/Za1NB0jZqW+ItASG/epy1Z+saKZ7t47chpVfYWzjP+y1eQ5xTsznjJJWZoeFr0wWJ8yQbHTbscArurX8PafPPdSyRx748chf4f9qsDRNNnubJpJE2JD8uD2NXFSVlMe8bM8rmuGtPW0SJKLehsXMwtM+flkwVC/wDstU7FPMv4y52xd0ZelV5prm9v7f53WKAbTF/C7etS3eovkZA3+1QlKS1Jkm1Y6GacIDaR4bI+bnKmuT1XR7lHt3kkWURzhkDDG3n+9/u7q6bw7G+oKSkYXjc9XI7+CWTy/siPtPr8271rCMZ05XRmqbNWyvYjZW8RIbyx1/2vvVh+KL62nvLaVreNZWPzzr7f3qztXvZdOyI/9YS2yJaxbKHVNUvjHI+6AfMUz9010qco+82bSlyrU1dQ8Rfab28uLh0lEaFY3/vH/dpvhC71BtOlubRyt4IXcSIPmdNmdrKP+BVo/Z7ZbEwNZLcTllX5zhU/2qvaUf7I07UJXc288Y3QFB82a9CjX5tApz1sznbCDT9WsEvdQnmmfzObeI44/wB4c/7NcfeXB0vWbgR2wS2l+aMPztOfubvpWz4etN8pt44ixiG8kfKqgnpXQyfDe48VW326yvPtEGSzwIMNEy/w/Srq01qOSIfDxgv9LS3ubi2tZPvfvR8303Vm2cUVl4wNpLcWbxzPtgufmTYW469qa3hl9H1JB5Zugw/eRvzXT3XhvT7q4sjDp0NrEHHmN6f3tteROXs2ZLV2J/EHwutN8E8kwlv3OwAYK+W38QevP9S8NWemoJYDPvjLL5b/AHRt+9/wKuk1XWJIdQntoLeWCyU7Y7i3O/a1Mn00/wBhmVNT2PI/MUo+b5vvba3hWlyavQ0lG+xlaTFd3FhLFEYEz/z0kUVdtNZkh08afd2VuwB2vcQn5m96y3hs4poopzu3HaJ0pNL0qU6pJbo/mCbozdmrlcbu7M9L2Z6BounC7tYr2Mj7IJFBIIZq27nx7qHhgXcltbLOJBsSA/Iuf96uU8H+D9QTWhaLcrFvO1I5vkRm/wB71rS8W26Q/wCjXL/6bbzf8s3BUrhtw9/4a6I1lT+HYffl2OVfxXqni7VbsS7vtMW1XiYfKqf7NdJoj2ugqLgKq5O8tjLbq5TSle21e5u7aQqzBkk2etWJrCS5uYiJ9gH/AH1urWVaL12M99zu9R0yy8Q6bc3Mjss2zfCmwFMfxVw/hrTYJb+MO4eRO6cVq6lr+qxaO9pbRReQR5PmqcOu/wD2aqeD7DyNR8tH3XCjaYXPzdK6sLU9pex1QV3psWPGGgy6lqyXZu7iB4B8mz7uetcwkMsE1zLLlpJDuLPzub+9XdaxqEbwuk4fI6BP4WrivFV/INIhhsx/pM77ZtnOF3f4VXtm3yoJNWsjs9A8bXEemi3+VLON9wQPlWf121Fc+Iv7S1K6QmFWI+ZMArz/ALNeVeIZbuw01JLe9DDeuYthDp/e+ta3gnxL/wAIzeXH9p2EE8F0i+XO33kf+H8K4+STk5GfO1oyzr3w/u4f+JnbR3OCdxdFIiy30pvh7+3xePcefbXXk/Mbe5Tr7Mwrt4fEF5eWFybPVX0sbDuiijEiuf4RtNU9Im2WAu7iKNPM+Tcn3Sy/erWNV7GntNLHSaNrGj+K0tdN1GNdDu4j+7jlIMTf7rf8C/iqn8QrF7bJtx0Ai3R/cPb5aztHl0/XtSuIrm4kt7YgYeKPfu+Zt3y1e8eaPrOg6CDpWo3WqaUDvuIJUB8ll+b+7kf99VnUpwuk9GNOLKcmoWml6da6PaWQiKw77hpc7/MNc3eTTDWLa7gsh5EHVCfvt/e//aqro91PfySXM8ku+T++Olaks3iiKa0jsrmFUX5jHcWoeKVf4fm/+yr0KGFine40kXNe1/WL8+WjwwEhQiS/JuH+1UukTa7agxSfY95+55Q34/4Ea0NQ1KW8EUuu+E9MSTG1LizfKn329hUFi897mK0MNkh+RFhGdo/GuiaaVraF6tWSM1rbU9UvylwJpbj+FlHy1oz6NdwuLeCyvjJJjnyGZQP4q1NMhvbTUTHb3kvmp8uU4/75rTl1zWLGTyItQvVlI4iVzscf3WrGEbOzMVBfaNW8sRo+j2xOlyQR+Xv83yW3P/vNXj1+lsNWvLnfI8ULrFiXJ+9zu/vV6pqvibxYtg9qms3TW0aEyQDaUYbfm+YrnbXGeGbOPWbmXO1ZZS0pSUY/D/gNVXpJxbizX2atdHP+IprjxHqsX2SG2s7SPGEHp/vVZjEiwCFHPlj5jtqfVoYk1C8gtidkUmwPjG73rEfWotNvY7OR+p3NnvXA1JQsjJuysjThS/eRz9oCwEc/3mqn4xv5LPSJI0G24lIQY2hV3f53Vs7opZdlu+4fe2msv4i2Gn79L04SefPcv5s4z9z+6K3w3vTRrBtmH4Y0QiD7NEiZj/jY9/8Aer0DSrw+R5FzblCBw453UaLDaRzR/aIXitI8eYLYZZ/+A9q3NMhtDfi5gCvEu5hHn7n/AAHbXZObc2PeeuxgXVrFDc2lu8EiyS7nCKPl/wA/NXT67ENA0y3sxF5Vxc9d5+6v8W1f71ZOsakH1WK/MW64JDQ233Bx/wDs1d8QXeo2dzLf3kC3FywXKvnaiBe1Zuvygzh/iB5eoQ+VHZC3EI2k5zuryu1M+nXcV/YRybIju3hN7D+Jfl/4DXteq6xLJplxLJp0KRSR7QcZ7f3vWsnwJ4Pk1KwEciMsjpk4T/vqt6eIUtwlNL4inpulSeNphqOqD+0Xjh2xxOPkJ/D/AIFWXq2o/wBlwyRXOYp1ma38ph0wdtegSeFf+EasI4tLuZbXy+7ZK/41xGq6bB4ilxf3HlbH3G5QY+b/AHampWV9NiEr+8irYa7d314lo5CWmzaG/izWrY63B4ftLhI45Fln/dCXZlV/2d3asufw3YJfwSW1/Nf28fzDbHsUNjbWgl9ssZ4BZNcOw2h0DO22spzUrWLu+hjWsM83iHTo7awO5Cf30SZ3Ha33vSvSV0by7bz72M4bq7fe3VhfB6Gf+1b/AO0XE1k8Hzorj5h95W6/8BrZ8S60LfzILi9gtXlJUMAX3D1VQvH/AAKuvlajdERjK9+h5X4yEs9ndxwRtFBGWzIg+b7v/wBjXJaYr6cyTyzlBs+9jaze9dj4s8SW9z5GjackiRD5p3xlpX/2m7DvU3h59LeaMahbi/t4Qcw7M/N/tfjUOXKrs0m1Eoah49i16zt/35l8sbBM4+Z/mqxYaHqOpv58FzEyAbzG4w2P96rhks7zVDJZaXFYQI/CRx4U/wC1tqfVL2K0sJJ5JUgeRtm1OP8Avla5ZSU5WSM27rQhewjvwUuJ/soHdBlW/KsvToo9Aurk20n2iTPEh4z/AHT7V3cPhE3Xw/fWEnDyxhfMjX71eZRgwaxsD7nIbheaFGN2loxJK1z0yG88UalFFcIJIYx8ok2/e/3WpvivV59MVIJHLyvhT5XPOKk13xfLcx6ZZW0ht7e2gClH4aRz/JajvLVJrbzJJwsv8e7nNeTWoqHvyIUeX3mTfDWXY8sVzG0VsQMSK/zMx+98tdpqWieGLO8tZINf1R7h/m8u4iR9v+zuRVFcTpUISySQx3P2YHbut03sauaLpTzsZEhaAI/3puG2+jZrzauJUp7WBzUneKNTxR4c8QeNrWWDStKvtXsIiOYR8uF+8u3ua8zv9U1iK+l0OWyvNEltiq/YZxj5vVv97+9X0J4H1640jWbRZw32a1cS7DJs3FTn8v4f9qtP4tzeGvG1tcywaZcRaxbRt5MwKlt5+6Pfbuau+nKNlzFQSuuY+b3sLu0uY5LgiJz15+Uiov7RgfUowZN8cZ3O/p7VautONxYG2vLmVb0/LuJXYn94baz7PSYNMYxtKk4+6dg613wq02rHVJQOzHjO41PSpba2lMdsvyY/uj0rP0rxamlwmzuLpEQvuMOf/Hqp6VNFe6l9ks7aK1gVN2zqx/2maup0bxPHpXn2lvolpLIQzSXc8ALcf7Rrza1aMLpHm35nymx4ovdO0fSoLseWkcuxRiTO/d/FXN3eq3N9dxpYSI9wE39f/QaLvX7K9vEL2Vu4j674/M2cf3T3rrvC/iqw0eNE0fS7FC3zPKkal93++d2Grgq1pcl4rU1lOMI8i6nmOu/a9U1VHvLi+a4UACGR22L/AA96i/s3ULOWRIym8/Ki7/m/4FXofxYuoLqawubNzA0dqjT7h0k+auLtlR7SW8ubkNK0m4f/ALVY06vNBS6mk6fu3vc3PB8Npookk1kSXTqNyBJMBm/wrB8eQC+uY7mHL5y23OFrp/DVxsto7hQt0g++GTNct8QvHttJfyQ6XZRWs8TbZmiPyc/eKrXoYWCnU93c56DtqzzTULh7fzGJ2kfxJzWjZ3aeSACWLDduX7prPixqTSgSB5YvmfAZetaX2J7tERLdWliG1JvuY/3m719C5KC5WbVbSLth5cLwSXCJLEX+dF5bb/u11/irxzp1rpAsPC3hZbePZ88xGGOfvbVFcoulWyZ+0kzwAdcdfwrqrK/srazkEeFyBs2jGK8+spPVIwSva5pN5mm+EDYCdnuZBu+UfKqt823/ANlrLhk0aDSNlzZ7tQ/56ZqBNcNtMC8iOG/5Z9wtUrx4r8mSLKJ3zWVPDONmzuUEl6jzd2fnBzlYz/c9P9mq95H/AGnf5SMrGcpGHP3kqhNbRouy0Mk5zycdGonvLuRLaOKPypYQzE+v3flau6TjFJbMyqe7oi3rFjKY9mws6Dc4ByuNtO8M6HearcGKIO47Ljn/AL6q5pU32nTRJJnLjaWAwprpPBWtpoNpIYoJGfe7M/8AEfb/AHVrspVYJO5LaUW+pjajppmiJdyuPTvVOBImQxgcnvXpGpeCLlInfhkHVa5JPDclvcvI2PK+70+avzKM4yjq9Tb2a5dTFj0WW5uF8gxr/sjsana3n09cTEPj+P8ApXQWdymm3nMavGw4EtQahcWzSfvRujPWpk5SfKiJpvRFOLVdpHG0Y7fdq3bau1xOESXkjgdf++azg1hsOyQOD/yzqTS7OSC8+0PnCfMmB92p5OV+8jCTaklI3LzTbh9iT3G9yOOfu1g/8I3c6NqUQgvJPLjfc8bnO/dW1aXYvLxHI2yD5MV0Fz4J8QauS9uImkIHlyzSCNT/AHRurshVlQa5noa06tSk/ItbrNNKS4u4xPu6gHG2ubTQdO8SNcyW12trJH8yROVLM3puPSs3xJ4a1jR4TbaxA6E/KShPlGuc062ubJf3Um2P73yV6FJKS5kz0VVlGKdyxfw6ho9zIJCHtyN25Hz/AOO1bsL03ux3feg24INMFzJcsElG70FS2tjK1zsKFMnptxiuirVlKHs2jOrWc42a1Nd7cGJEMm7+La3asyfS4HU77vY5HH+1UOqGfTDhyVP+2M1kPqkt2U/d7Q/y5J+avNoqpF2WxxKUkvIpS6bdw3LiK5fy88r/AAmrUXh+91BgEKsh+VV6NmtrQLO0eby72MzW5G3Gf/Hq1rr+zYoSLeOWKUdHTbtFel9alTd4mtKrrc8+1DwNqFuiveW03lv/AB7GRT/9jXpPw3cW6+RcfKkg2Et1FQ3GtyX+n+XJEWQHrVzwYwjm3PEG53bf4a+mwtaVWk7ne25xuUdZ8PaZDPLdjVbhSXOEcYC/N/eqi8R1GEx21yFk/gkY/LW74tj0LxVNcxaRDbWupxYaaFfunn5iua4D+0BpRubOXeJslP8Aa/3a4nRak5SZlyXeoXlzPM/2a4fbJ93a/FWPCVzLcOdMluUgGdsbufun/a/8dqvYfC7WLu4Gri7klt5CzeU/3f8A9VTeIfD0ttcpPFlB/GUq74Wv7iepUoxl7p1B8N3en3Gye7t5c/xxnH/oVVLi4t9OuQnmo6Ltb5eW/wDr1zi+IY1hFtIJpnI/hBO2qoTTo7kzpcSJO453/dP935q4a2WRafKzndJNPueiW+rbMvFK6k/xDiqrmOdyWtbeWQ/8tTGvzf71czp/iSUO8XkbohhfOypWuhtZvOOUePjrzXlqjWwnxaI51zRdjbtUsIbcyT26Sy/wM4zj/dWqFzcWEsxBnFs/95uFz/dZe1Z82qSwuTHhiffFZwlkS5FzPFI8H3pgv92qp81d2RMoe8bBQxIkhdXH91aq+Jm07VdCQTWUK3MZ/duB8yj+KsfVdXtYpZJtMuGUvt+TdnbVbSvtWqvJLcTwrEp27FXG3/ar0KNCdKTZcINtsyvC3g201rVDHqANnbP80c3TFd5qnhLw1aWlvZ2l2GfHMrE1g6RbSTSFIzuHLdavSaWl8ULu6EHaSp+Wu6VWUVZim5KVmzZm+CjzaWjaPqMF1cEfI7kDI/wWsbWfhH4o0e3+1Pp0twIRukmtJN6keq525/3fvVmQ6xeaDcyp5skZBbABwtdZoPxnv9DaBJCXgkO75xlF/wB70rzpPm3M4Sad7HFWuopczCOUyvj5Sx+VlrWm0xLcB02ShuquelehT33hfx/MXlxa6ig3boxjAb/gODWP4k8EHR+Dew3lpIfkdDtZfZlqIXjqjZNt3Oc0HxBHpl79nkjZZBu2OeUb/Zr1fxB40s9c8FWltNbR2txGRiXyQuQv+1+leT6xo9pZ23lidmnAykg5ZaybjUdT1Gyg0+7IcFvKjmi4zub73P8A7NXUopNTXU3Ub2cju/D32CS/828O+0jPKqcZ/wB2m/EHXNIuIba90TT5LIwSbTIgJ3/8C/76rhvEMNx8OHs7e5Ml9BdDzcq+9V/3f8/w11+m+J9OsPDF7GPntrkcjO/+7yq1z1IT501sRO/NzLYfaeI21KNEgBRP77ferShnjQeZjZIBytbi+GfClz4Mt9X0zUSlwULD95lmbb93Ya4ldWE0/wDpFutwEPAXiuGrhFGor7M5qd3L3tjvtM8aaj4ebYCFidNpBb7y/wC7WfbeIbyDVpNQeNLizlOx4c/Ljd6d/mrG1vW7LxYLdJ7aW1P3Spf/AAo1CCy0pd9nq6ywJhSkiMG/Wl9X9nF8iOr2nJaKOpk1bS5tVMkmmQ7JBygRQoP8qxtfklubk2kVtHBBjcGQ5U1j3PiVxpo8y2Cpni4xjNYFh4huEnIEr+W/8P8AF9K53GU7KXQ5ajd7pHb6D4RsLOxiubzW45ZWZmeJo2Gz/wAd/wDZq5z4k/Cq28T+Hp9V0+7juLizzKdibmUD73y9/lq0XMen+bJOG875fm7VXHiC50qzu49PvIYIJoCk0JT5W9/96vVo1uWUbKzQ4VWpHgmjxvZXOC580FlOBjpXeJ5eoPp8krlUikRsD+P/AGWrhtSie11y4n8zzSe6fdrrbC8jm00ONyzrsYL/ABJ/e/Wvuoe9TTfU9G19T2XULy3h8gXNpbq8iKqTImN6+tdF4G0PQP7ZtP7UeC6t5f4FyVzj5Vb0ryjWtfnurKzklJATHy0aJ4uuYdVt5o40lH3pExjftX+H0r47M8K5ppSszlktdT2/4u+FtPFg8mkWltAIPkK2wwjt82a+V77VjePPbRxO+xyvTCq1fQ1v8W9Kh8M36PpUiXDIWTe+/a3+6P8A0Ja+ebzU45L+SXyzbbnYlKzyyEqUHF6m9oODOU1K5uPtccV3bSwwfT+KrGpxP9jt7a2k3CT5jz8y/wD2Vd5Y2dpqUQFzHvjdDgmse08OW2kXs94bkyjZtjh9P71e5Ks+XRGHtLqxPo6i00cPPA6uPmLL/CP7tVYtUjv55IlcbB8x4+YCukFzJr1wbO0AlMcaymPATdXJXVsmi3lx5cHkSOfnD/eWvOpU3Od5ER01ZkXkktveTpEf3R/vc5qmNS1GIo8FwH2PzuOK1LadIpCZI93zUajZ262wltnRpHPKP/DXrJQTWhXtFcr6bp9xqsUlxHHtw7Z/3s11emeDbudftFyESMfxM+K5Pw1rdzZXjxghUf74b+7XQt4ytruJ4y+x/ulF+7TruSVoombla6Oin0+zQJFF5bSZHz5+VKzZZhFMYwRgfxCufk1cx5Kgrn+FRU0dzO6IJMKx/iryJxkldmFpWLviBrfVbbZJKJeCmxhnFed3dpcJP5CDfJ6V3k15BZ3QSciNyP8AgVcx4hxZ6kJ7Z/NJHY967sJGXVaG8Iytqc7fw3FswjdChB6NxRpt7LZz5ztQVZ1GWVRiRyyP8y7qoDCwnjcK9yGg02tjs7e0tvE9ggtJf9JA5ifvXMTJJYTGC4QRSD5SKrWuoz6fIksT+VIG4aujt9Ti8TQSR3iJBf8A3kP8L/3qprnVja91ZmCZ43whPApC6Ic5+T3qnfI8F3slzEB8pP8AC1SMgdAAd4FYcrJSsSPcRuD8hVfWrenWDX8hT7o+9mq6okeMjhvlqRLnyDkEr/DmmlYSTepctrO202/AuMPEx+cpz8v96rHihNIstbQaHcS3FtJGGfeSVQ/7NYtzc70JDFh61VtXTzDI+VONtbJmhb/srNz5uD+8PCtT7u3CRgO4Ue9aRxHZxXG/ccdGrPubv7WDx39Kze5hJO9yGGZLfKfeBG2q1yA/A+b1pkykOox+NE0giQuBRyk2C2uDbtj7yH+Gp+Gbk1lvdF2HHTutW4Lz7RGAI9p+6arlHys6iDXUezit2t4s52hwPnX3qzc3I02wNzNLtCsMD+ImubjzDggjeOjVdjE+qL5XoN3zn5frWMoXd2WkupYtdcfxBapb52eU/DYw1SS3b2pVN+5h/wB81lpZy26Hygcr3FbWoiK/0uO43mJ4/lkYjvWzinHQ0aT2JovFKfY/IMSo4/jHOawtR1KSVf8AWlo+oFVNojzg7hnr/ep+wIC79McK1Zr3XYlaOyK7qZCM9Kne8SGAwFEbP94fNUBvndD+7C/Sp7aye5hMsqBUH61stVcbimMtppTCUZ/k3bgBUt8I1yY+nbd96mhSFBjQ8fxL2rPuXaaXAJU521nbmdkZ8ottDLO2S5RM0t0BbLGBjLOq4qxHJ5FoAAMj+9Viz0+LUkJllWKSP5k3/dY1VrDK0tkUcYAY/eDZpUQyZj7j5dtWwhKY6vH1xWejyWl55nO8ndvpxuwjqV7m2dXJxtIpqTFojsO7I6Vo3EshcvK+7PvVRrVU/eAbUzy1UnYdrbEZ/e/u0JX1I/ire05kldI3BUD+7WR+6R/M3hH9BWjol49xI6SRoqJ0P96nLVXQ0rq5uavPcWlu8aYdY03kdf8Ado02b+39GIkT7PLH0ZvvVq2GHAcgMR1fGaln0pEQzxFVQn54VHvWMZWdhqS2L/w80yS5meOeMJh/kb+9XTfEjWYtLhi0yNylwxOR/EoXj/P+9VXR7u3062inSRd5G4CuD8S3cmpawiI5R5NyA1vzaXKEN2/nES42f3loe4juT5ZO0HpvON1ZDoYXEZc5HynNX4wkW+CRCsjpuRmrhSu7mGt7lnTNYl8OavHLbu6XETh8A4b/AIDXoXi1z4jew8R6edlwYxFPuGc/7X+f7teQXlpcxXMdw5LDAU5Ndr4J1uSG8eynkKwMhYBT8rf5+Wu1WaOhM3NR0S21qzjnMcaXcfV0TDHH96uNmtJ4zIkY2uD3rpi2qW9zLlHgiB/cyf31rKurV47lJbi42+afnIGFWuB+42jilF3sxJNHvIYIpPK3iTLccMtWYIJJrEOBslB2+V/Fj1rTv5i+nxPBdpOn1pnkOIzKPmcpuAX7prOS5ibaWOe/4R641ixvbuIOptjyP761zO4Jc+Tu/eJ8pWu2g1G8s3BERti5+dH5qe80CLV7a4vI9jXMY3FAuOKw291mqlZWOd0q2trm28rfvusnv0/2dtPvobmxge2fEUb9MferEitry8MqRAwOhYZPFaNnbXMEUhuZd8kXrXVCC7jinfcytbkkiJtnl34Rcc1seA9MjWYyzgy+392sNkGsamiR5Uk7sMK6jQ7258NyvCbd2QgqH6qVYba66jUYG89I6nX332PULgvbQGAfd2Z71lavavpyfOmxxms2aa7ZPPBZAOmyqt/q1zcIElk3EfeCjG7/AGq8blhJ6nNZWuRQ3DuqSRxH/ccVHEsl2/XYc8imw6gYSTv24Hy7RVeHVTEmPvPn71NUdLocldaHe2Gsafomm+VJbhnIOXThs1L9kstctYpJxtK/8tAf4T2Ze9cXaXL6llMFSF5/2anVru3jIjcup+XcnFTytadTn5ex0F54SEgYxSBQn3Kr6bpVpJpUTy4a7iLq8x4Z/m/QVn295dtb7H3qR6nqantpnQbJI9wI+9TnV5IWYnJxNF9H+zQ4ifr83+1VK7MtjeQSbD+Xy/8AfVaFtc3Ebxk5eID7zVcONQhcL80YO4p1rzFO7uzFS1uaGha4HbBBUj5t9XkuTBPm4tIbq0HIOMN/wL1FYNrEI4ggyozt3f7NSeJ73UbO0xHaFoj0dhnbRdyl7pvBuTMW/X7bNcS7Apz/AKojb/3zU0Om213CkTDcW+U/N92jT9SgvU23AEEhHDOvRqamivcI6C52OPmV1OM1ElNPU0nd7k72SWiNHFlyvygtWRqNtBNAEuHCYO4+9dZpUVvbQqbmQef9wBvvE0lrodhqQlN+N0Qz8/TbWCnKMroztyu6OTtpNGsrhEt2knQ/MrOMMGpNUZBf+YNySfexjC1papcaPYTfZtLAldBzK/G7/CszWNVnv/KD48tBtTAruhF1Hdm8Yv4i/pF/cvDexR3JtQYT5hQ/LIvpXL6PfS3fmxSfL5Tso5zVt7sQkJkqT8oxRpekHT3JRC3mDelejGmow2NJbFK7nFtqUUAG8ynqey1dl0q41mUiCQxRxpvI9P7xqmbad9Vnn8j5T8oTPzCtWVJPKKJlS/y/KatS5EmjDbYzbN5bV54NLyr28bSzlPvFf8PlpdNtJb9J720G6XzNkgH3lZf9muv8L+E5NJhuDcJHM9ym15U5Yf3V/wDsaqW3hm40K8vZLNwolzLsJx8yj5v/AB1aaxcG7Pc0jLmdmYHh7ZJfPE5Pz8HB+61dF4v8IXvhi7sPscpvdNu080Ofvp/vVzOiRSalqKRu6wfe3ypwqn/9qusvNUuZrOKCS485IgFzu+6o+6K6pyVjWfurQzfDujRalLrNvfvJZytZF7KWM/8ALUFf6VDDbXF5C6Xe5JV+X5+xWrbieXZLFIFcHaD6irniHR77yra/lkzFKhx5Qwv+f/iaypyu7Cpq5ja3qqJp+n2l3Aq6mmFNxH/y2H+1/u//AGNZj3gd3HPy/MXA61c0/QH1BbiWSX9/D8wRz8zf7tEKPczOhj2ureUUx8wNdt0tizQn0S/bwVZa5pxa60+G4aG6tv4om/vr/s/3qxpn84xzxdGG7cDmup0S5u9Hvr2wlIawuIdxiD5VmUZXd6fNWG0tvFpV6ZIZPtEg/cKm3anP3jSb0uWtrCPK6R7idxA43VRtdZlstYSOOR0JQb9p/vL0rGvNel8sRF/n9AOtV9ENw1y89y/msT8mfvBf9qtKcEtWTH3XdnpSCXVYPs3m7wzq5R/ut/drK19PslsRFbuzxFt/90/4LVRfE93ZSIUMaz5XC7P7tVdYj1PUry7vbgSJbTvv8sjGc/w/7tEmupUpXVynY3JuJknkhEWwLwv8NdDZ6p/aXh7VdPR4820hlT+9sYL/AF/9CrGsibwxxOn7gn7pGKk0CaO1fU98iLI8O3d/s/d/76ohJNaCi7q5z9vbGdy8h/eD5iua3pVD6FbiAbEV2YfX/aqjcpFazElNpk+bd/EVp41OWG1Npb/Kh7/+y1b1M73HaVrBSby57dWCH7396tP7DbvD8icH+FD81c45+zI5wWc+laeg3m+GV7mULHGm4Zb5t3pStpYGikss2mzO6DOPuKK6q2k/tGGC4d1YOONtc88TXOJggw/zBT/dqS3nlsMRJG8CSfL/ALNYyi2rGVrm3foECOMNt+bKV0fhQR6jqcATKpsXKPXFQtLDPJHK+4MN3+7XXeDJlbUrePYVeWRYsoegz1/4DXRS0Vjphpoeu/Eu83+ANXtJEilcxwyoI/u5EyfM3pXjCWcFxbfaLZwtyD9xx8xFe5fEvwtHa/DDXDC5W9EEdwS33XVJFZl/8d/8drwGe3uLOVJY/nnHzIU7iufEK8C6mxseHZpIL/8AebYo5P3Tv/eHXbWnr9l/xMI4orkMkpVU/uqa5K1lJeOO4xLL97kfd/3a6CztLhs3MaNKB9z+8jV5F3TdzgcnAzbrSb/R72SKTdBjKkxcLurS+HWiapLYeI/FGn3ButT0V4YY1L4bYT83zf3t23/vmtHw5ZfbmvPt87xRxo3mO4+YLXX/AAMtoR8P/HsSyLcXIsH8xV4YugZ0fHX5v/Za9elW5o3O2nLnVzlbv4zeMdG8YJqd/pgvb3TxsRMeY7K6/wAKjno1dRYftCXttqdpqOv6JcWUa/PIUT5cE9f72Vrj10vVJPG7y/2eNRe8kSWOOGRTtXYv5bdvzdKj8VXOp3lxd2VxbmK3Q+V0+bd/F9FpTxKjPkZalrZn0N458b6Hr3hG3v8ASrx7qC5G4eWN6huq7vQ5/wDQa8r0nSb9ZbjVNPlhvL2Ys06zDDY/2W7ba8XMt7oFynlXIt4CeU6Kx9farEPiTVVlBF7I9o/VYnw3/wBesqtCnXi1B2Lck1ZnuEfiCzsrwW8t/afa3T598ilU/iqDTfFGl+HPFlhPp1zbXsRR1vobUjytj/efjg7Ttb/gVU/A2ofDvxFoJS9gFl4ghl+zmZywzu+6Xz8o/wB6tj/hAJL/AMR6do3htLW9/tCPydkb71A/jdm/u92rhw+Xeyqczehg48mqMzwd+zwnjf4yGPR5BBoCT/aN0AG2FMt5vzdAF/8AZq+6Lm9sNE0mDQtCiFnpdtHsHl8LKfvMW9fmrnvBnw70P4SeDo9E0u4+238wDXt64xv2/wAC/wCzmpI8sxLHbGT96vvMuwam3UmtFsfN47Fyk+SLITEjfOTukXozfeqvPeALs3Db71Hqt5HDcSRxuGXH3qxxeIrHzCMHp/vV9bC1rI+cnOz1NRQH/wBqm3Ko74RNo7L6VTN8Nh8squOvOaz59fSN9ueR1aplOw4u+5oXMoCOBhT93caqS3QhjASdTjrt+9WNd68jseTsJ2jbVGW7d2IIOz1rByZso62NKbVY1uZJC/7wD7uP/HajOqm5DmX5AG4281kyuHbgjPamxo7PITnA7J8zVlz8ru2bKk5O6RpveZUgOXqEuVyHHGdw3U+GHawiCHLdK1bPw6bxH3n5P9r/ANBrKpiYRV2zsp4WcndIwHkj5zI657rQYUUArMcH1ausHgaJ7aSQAPgetZsOjR+GJ4ru5MVxOdzpDJtKr/tMvavP+uxbsj0YZfK12Yb2c+3CAsHFZ915u/aiP/dJ/hFXrnxJZW1889zcv5p3f6kfL/wFaT/hKLO8hjxblUHr94/71cdXFSb907aeCil7xjYkjujl9iMOHbufSm/2zcxJ5SRyvGpZHZk+X/drp7XxBZRTR+ZZ7iOOny1u2WsaNc8SReVjqkoxisljJxNZYCne6PNv+EkfeY3jmUp/sEf+PVtpr5uLOON/m4XDv9//AL6rrbuy0PUXGxBKj9U/9lrO1bwHaX4zBcPbuflKNwFNdNPHu/vHLUy5WvFmIuoyYxHIV/3a0LbW7iLA++B1OKpX3w58R6Yu+KM6jEPm82A7+PwrMhluEykiNFIPl3Kfvf8AAa9WliYT2Z41bB1IdDtIPE6YBl6ehrUTxBaXKHGOeuD8tcE166II5U5A2/7VS2cyDPBXI6Cu9SvszzZU3e0j0eHWI0jCbN2ehbtW9ZeIAkAjGGcdFz96vKrbUpE48zcK0bPUkypLjf8A+PVom2rMlR5WezWOqWzjEifIfmGD91q2bfxCdN0L+zxbG8sDOHeIH5niZvnRv9mvJLTWC4jIk3EHqK3rXVbyOQNBJG6H5Srj/OKzqUo1FZjjWnSlzI99sbDSdltL4YuZfN8va9rM7bwv3sfN12/3aSD4hGbXDolwPKu/LJMEqMFb/drxSy8VSx3MSxXElrPDJvBH8XH8LV674b8XjxQlu1/b2kt9Hwbnyhk+hVu3pXzlbLXG7ifRYfM1O3MXPFshs7OR/s3nmEj/AEffhn/4FVPU9L0zXtHEGp6fHqVncw7ZrC+QOwz23VuarqOlaz5dhqcXlT4Hlu25N3+8wrNh0aTTb+XdLNe2TsGRlk8xYm/2T/7L/s141ShKO6PdhWhU2Z8u/Fr9hvTJmiufAevnQb+4BlGj6jJlD/sp3/763fer5K+Jfgbx/wDD2KFfEOhT6RaCTynvJQH3uv8ACjDov/oVfpvceNtMn12DTb23XU9YcmLY0ajyj/e2t04rV8S6Pp3jDw9BY+IdCtNc0yQ7NlyinHy7crn/AHv96uB4dXvY35Uz8jdE1zT5pvtflxXVwzpma5JfC/xIq9t1bM+sI1+PMtI3BHB242/8Br7Y+KX7Bfg3xBZWyeFyvhq6t4nlgukTPmnr5czHqq/3uW/2vX5L8YfCDxv4J1y40bVdDluJLX5ob6wjeSGYf985rJ4e6sYuDtYrWPh/SyYXvZ5V8wcFDn/9Vc3bpo2o6JdvPbH7WpKQ3SyEbPm/u9DXQ3mieINA8O/2rregXujafITFHd3MbDfxuUqp/wDQvu1F4f0qAeCr27faxlvf3Ssfm+7822uGVL2ctTNU0jm7+Ge40+OKC4eK0gCq3NXNLtb+/wBMt9OSOJ7SP5t38TVi+IDc6QqWhiNvHdNwx9z/AA1tRX0tnaulvcyIETh+m2uiNJzWpNtbMr/aXvL+PT0tzAYYz1T+FfvVseEvhj4n+KviZ9L8N6c/lNIqT3jj5YF3Ybc3fbXe/BP9nLxT8dpLXW7a8h0vw+T9nuLuY4lcD7zIm3/gPzMK+ytG0rw/8GNB/wCEf8MRhI4zsmuX2l3b+L5u9elh8M+ZRgrv+tznq1ORXM/4M/sufDv4B2X9oaiYvEviEYdLi5hUtCVH3V9K2vFvj0apPskuIopP4IEH3R/s1yuo67PcOQ8m1Pr96udvLuN2kkQ/jX12Fy5U/fqO8v62PAxGNcvdgWbrVAW6/jmufviJzz8vv6097kyS7E+YetU714owBLIVPpmvbVoq7PGvKcjJ1K8eDIjJUIeCtZRvH8su+Wcn71XL/Vkkby/KDJ2wPmrKu7whgkcBcHq392uGtiYpWPUoYaU3sJeSGVMbxl/7tX7DTE8mN5SZ8nmIDG1f96qqeHLjzbSdwziQ7sg4X/gS111pZwWQAA3DO4nOc181WxUpP3T6ahg1BXluRadp0UNwhYbAfmI9K0bm6iiUmMcenVqpzoN/mD5R2qsVy2Cf+BVwuV9z1oxCa6Nwx8s7QKrP9zqd/vTvMSLOexqOcliP0aoKKpIZuO1LJJjkH8KgcOrYHrUVxc44zz61YD2nz261Vu7wW6Al9vP/AH1Wdf6g6TRxRhQR8xb1qGYmS9gQkshDMdv3RQD1LTeZcws0g+979qdCnkoRnbmpDgRogz/eqrPNtyNhb/ZWgVmW/O9ep6VaQ7EHPPtVGzjMkS7wN/selXGUdc8D1oHfQglTe5kzzWHqRdZH2bsY61ce5NvJJj5tx3fNVG51G48yVMbgBwT92umluc1Rq1jL2eamMBXPvRFFHsAkzkdeflppTCkJ1J3Usy5UhO1eqtrnmSQ/7T5KsEIYH2qSzZHKSJEV3jv94VSc7tg2lQerVo2apFgYzgcc1fQlauxtwyDyDSTB2XgfnTbcFowQP3foasCUyv02nP8ADXDUlqdUNrFVXRE+fK/Wq9nq93Z3kqROzo6FimPlYDs1W3jM6A/eQn+LilsrP99h8MM/981nKomjWMbPQgudNN26XFoWR8NlMfLUVvdyQyGCcBmC9u9b8G6F96HbjstMvNHXUZvNx5cuPvJSpYlwdnsRVwsaiv1IbafMQLufoKuRXTxzIRJwP4RWcdPuol4cSgf3vvVK3mIoBH417tHEKWzPna+GcDsdE10Tu8UmcdmNdHpWpm0nBzwRtLL2rzS1m+zPGDn/AH8112ka4kkHlTp/F+Fd8ZJnlckr3R69oPi0xPGfLjaUDnPCtXo+k6kJIReW+0EkeZHnpXz5bakUcPGQuPevQvB3iNDbxpujby/lJHf/AIDWValzo1pVHB3PoTQr+21G1ltr1VMUo6kdDUcGgWdhN9otzIwDq3ynK7q4PTddlY26D5YiGwcfK3+zurrbS6e5tJfKuzA+zjHPP+7Xy2Iw7g9D6vDYqNRJPc8w/a0/Z68NfG34eaxqVlpyp4u0uBriyubOH9/My/N5ZC8vu6D0LV+WvijwP4g8KXtkfFHhvU9EuZsrGt5btGrMPvYY1+1zuWs4Lu2cpKAFbZ93P8X0r5K/4KBadLd/CCXVLm3+1PBqUb2rqmXh+9u6f9815FVKx3yp+0Vz4H0l47+ebzPMXyk4524P9akTVbeazuN/7q5iPyOf4lrCm163jl/tG2k/dAbJI34x/st70+5Md2u+JC+8c7a8p0le7OFx5XY7qG/t9N0yN3AnyOWb1rLm8QwaxdpkvFEp5iTrWPp/23UYJIANkWej/wAX+9VxPDZgsYJSV+0EHzMD7prCoqcXy9RScYKy3NvW78zabbiJPKg+bCt94N/tVkbLe7ifzAWeMfcA+WoYrl77y7QOqTg8O5+WtZL/AOwWPkymGfcfnkT7w9qyWHfxIFDmd2Y8MGzkDj+9/DVqGZvtMc6HZIh4Yfw1au9XSS2WKOMLGOOBVDfHC2ADn7wP8VctbDu1ypU7K5Z8YapqM09tHsT7GNuXZFXn+7/wKt7QdUk0vV9Pf70X/LR84/2cVcsdS0/VfDsUEgjlaT5nSQA/Pu+9Trq3+wZFxpFteu21bXefvbuKrDOcXypGUJ8r0I/FHh+Lw9qCRW5Ty5v3qO38QPes/U30610d4nfdLL82V5O7/ZxXoXh34YeIfidfx6dp2lSyi1kEU95MClun975jtP8Aer6d+Ef7OXhD4bA3jxTav4hxtku7j/VRt/sJ/dr3aWGuryOuKckfH3wx+Ffjnx9G8sdhcxWEeIhc3I2f987/AJa+n9M/ZX8KaJo+lz6jYPearIitI7zO8ry56Mg+TFfQn/CJW51K1ubnPlqm5Ih9z/vmsv4geJ4vAkYlhT7Vql03+iWcI/e/7Xy9q6lTjHZGsKWt2S6Zolp4X02zsrawgt58KsdpHDhfq3q1XZra8S7QazLD5+dyQ2x+VV/u8fxVT8PS6jo2lahq+sR32o65fLGsOn2iGZrcf3dw+UH+9W9p+kyzXMVze2U9lcS/LsmH70D/AGsdK6EuxraxitpkevpIIBGkEe77v3vvf3qvaIn2C6d5InlSIDy0fhGb+tdDc6BAJiIo1s4AOiHDSPu+bdVeex8i5EoKMCNybTlhRylOSW5458T9Y0Ky8Wf2z4lguby5EaywW1tF8jHe38X/ALL/ALtUvD+i+JPj/fPeXMreHPCML7kVUxvX/Z9T/tV7Zf22nav/AMhPTrTVExt2XUeVpl/q7250+C0EVnZw9IIUAXbj7tXGm3sjOVSK6luDwlpnh/SBp2h5s7aJNoZOHkb+8zVU8N+Hk0R5J5dQlupJB0eTKr+FRXPiX7MxRyc/7CVhXHja3MksEe15R1QfeFdUcNORyyxNOJ1t1rUcRx949lSue8VaprdxYbLS3h/uCKWZY/8AvquYk18mQASFH9QPmFMTU42cK9xLK46oR8tdscDdWOGeYKLsi58K9M1fQfFs9/qVtp5Pl7ULE3Lp/tK/GPw/vV7OvjnzHkQxYyvyENjBrxhNQlHKHaPyrQGpXUyAfbJHkPr2qXgWhQzBPc9VuPGHk2LLLJywxvVGJFLb39w0JIuSxP8AA4yteWReIryzh5kFxJ6OFG78q1dL8ZSTIpMRifuGOa55YSa2OqGMg9zs57mXVbZF1G0XzFG19hyj/wC6tWNLtPJkQ28YgPqEHFZdh4gjlj/eJt54Oc1sw6pHs3wZY9g1ckoSjujtjOMtmUrz4es8gvdKvn0u9Lea4EYaKRv93qv4VqaP4tm/tCPStWtJLbUMH98q5hf6NV2w8Q2c1wlo9zHFe7M+S/y5HqK0J7aGWFjsU7u4qCyyY0dw+0bh0NfJP7YX7Lln8RLWHXvCWlxjxpDPve3tR/x9oe7/AN3/AHq+jJLqbRrpku73ZaSAeW8v3Vb+7n1qDyTJqct3GTb3MwwJ/wC6PSk0mrMTVz8pdc8LX/hq/udP8Q6RLo17bYWa2mz3X5etcfOlpHIlukYWMn/gNfp1+0X8AvBPxgsNPu/EOoXFhqFnH5QutPUF5CduN2R0z/6FXxr8e/gFL+zzc6XpVuV1HTtT3PHeywhHRlZdyt8zZPzLXn18OkrxMnT7HjUmy4mkQvGgA3dcba4a5tnvJ7i8gKOQ5hBx8yNXo2t6BHqekXlxBGEu4Y9wVf4j/erh9Ls7uXTo7SOPyhE+8sq4+Zmyxrzo1PZrTcxbcC7o1vBodz9nvNHa4u4SrSSTIRz7NWpf3r6xcieNCqBu5y26rWoay8tuZHc3Tx4UIvLGrOlXQu9IAigVJAT05Y1zwXO3NmcN7syHsEQofN2H72asar4zurK8mgiMK22Ax8oZ3mpJtAn1Vdon8jHzHc3T/ernfsXk6obeXfPADzMgytbSrwgjWc2lYLnXrvXLuN7cbH4fzkOPu/3a2P8AhLbfXkkj8SaYNX2urR3ln+5vY8f7W35/4qlfQZGsxJbqfK7yqny7awF02S0mP2ciWQncGz8v1rahjaUlYqE1a1zq9V8K2d5CLjw5fzajbyJuNq8JEsX97jbz/wABrhLxl02/iiecPx8+/wC8p9K9O8JeEtR1N3njdrOSD7lxCflDfxOrf5/iqr4xsjrOpfYNXNheXkTp/wATO2wjSH+FG27R/dreNZVJWizp6D/C3hLWdY+y3Nvp3nxfxy4xx/vd6ufEKz1DQLzS7KIyT2cqM84TcUV17N6V1mk/Ea68OeDh4f8AsweeFCu8lk7/AMX/AI7Xmf8AwnGovcsLuzjWLf8Avtrs/wD49UTwqrP3mZKK+Zdv1l1d7M2zxYkRVdzwFrlL3T5Ptv2e5j3mIlQP4a9KsNY8OazZokc6W94DxFleao6tok9pOl2ll5tsTuMpIKv/ALtYQwroz0HGFnc8muLpVvzaR/OiHYWrptF0q0uruCN7g2YPWSXnaa5zVrfy/ElxOMwRyyb0jP8Adq1bQ75MEs0Z6k17KSUS2rHbLpB0O8uRFqAv0lIYMwxs/wB3FSSRSQhJUJiO9d9Z1teCN0SN95wvy/3WqHU9Y1COQRER+UTvO4/MWr5/EU26hytWkdfd6fpkGowXJvRdRen3G/2ty1vW9h4U1i2vfKsLadwORkhx7+4ryaG2+0QG4uAVuWPyDP3BXf8AhTwtoT6JcareEfbbcr8m/G/+8f73/AawVGzuVGV3YhvBFZtEba02xoNu5R9//erlPFuvSavqtoLLToYgo2uibipb/d7V1F54rvbnQ7yPTE3QBH5lHzon8W1fWuM01njuTcJKUkj+YOn8LV34amuVyZskmtC3c3PiPVvIjnnjt41+SGMHDAf7vb/erJudH0jRrmN9VkuNSvCSqJMGKRN+HyjrWvYalEjSyCQXlwPnzv8AnRqzr9rzWr+W/uMRSTPuKYxtWuulTt7xnGm73Fe8zPGYyQijio7m3u0miubd4145x96mfZor5pWS8htSpVQjbua29NjjbTfMMRlGeqH5q5sRUa3Jm2ixpXiD+1smMxx3GGY7zhTWhqP2/WGtvOl2W0Ee0snOK5PRbG0OsSOPM8pyW8t/vL83T3rs/OgtIjHOAyH5DE44Yfdw1ePOCTujBu6sYtzo76Jol5JbxeeMM2+Y5bb/AHmrmQ0guYsp1cb1H92vRNQ8SP4U8PSWFvFBe/awqI7Plki6NXN+FfIiunNxaoybC277u0bvu110YyUGOKua2t2gstCkezBlMkHybz1O37u768VW8PXJto7aKfd9ol25Rf4auX5kurNEsrfbZw/KGUYRfmqhp+tz6VeJmKHAHG5MtWEqTqRaK5bouX+hSnWJRbGRpZX+RFOOK5XXtNvNHuZY7i3Fvd79roxyv+9uFd4+qS398l2kISUJtCgfM38Vc9rX2jVZLmeV9xyvUY+WuenDkTTY4x01JdB020ltoIzHHeyEdGPy5/2quT+FNRW8xbWEXlt0+zPlQfSs1bePT9KSQqGJy3yfeSjw/fR2D3C24MG/5ht+9XpYZNJzRcI2VzW06+l0m0u3vUkt/L3RbFGWbt92qD6np+n2sewyMzmpZ9SL28iS/v5XHBb71ZttYyyMRdpFEOyBcN/wKliK3PB66ildmhfeObO6thHIknA4DjLD/gVctBcgb5LZI0Mj7wqj5DWzc+EZ5EllijNwUHKIajfSIobZEgDtd4/eK/3f+A149JO92YSjJu6NpNdTXdPAuIlguIcY8gNtcVch8SWVnpgT5vtMR3FpR82f9msKwjEdy89uT5kQ3On933qe21TSNXuBb3k5gMrhdzrnmqnDlfMloTFNGW9//wAJLqZvVO8gbP3nemPpU9ne/aSQsrj+/n/x2tDU/Cs/h66IR4vKk+aOTPyGs+zD/asykun9zPy17VOpTqU/dO5bA9wZkJuHfyAdjuK5pLcvdPJtdA/8DnJ/76rqbyH7SxigQKANxqppcEc94I3TcPXb92s3VVJbETlpYq6bouyYP57okg2vDnCv712WlWekWzm3cvcR42kbiVB/3u1ZerwjT2MsMZ+xN8oRxnB/i210Hw+1V5rjdYBYLmMld5O3BrGOIqP0Jpt3szqtK8E2V7psklldwXHmAudjrvTA/MCvP9Y1u88PaTHJdwR/6aHaBTJlwinG7bW94k8Q3NpA8ckVvBd5+d4+E+teTeJLm78S61b26XEksaoFTn9FreUnPqb1JpL3UdXpXi+81Wbyrm4ltdPU7khV96Z/vbah8T+ICLrzYBvMzqg2cKf8KpT6A8McdvOPIkjO/fE/Ufw/+PUzW7SeOGC7EEvlCQL5qI2Fbr96udYdXucdnJanUSO9pCU2SNLheFHzA07X4bSaztJ7m4eKQFd7QxsWRV/nXN6d4kAnl3mWe4+91+9W9e628NhLbz20cFw5DYctu29cf+g1lLDSk1Y0hCy1Od1C/s/thewlM9uCOZeHqxZ3otoJZEcZcfIXONtZer3ltfXIltrT7KB2PNQQ2V1qREMQ3ei+9etQwypq8jaMLO7Fu5PtGeRvI3cfw0ad4el1a5CQB3kYbt4b7oC/erVuPD9zobj7TAWc/Lhh8tdT4ev7fSUikIVpMcp1/wCA10zr2VoFuelkV/Dui6Vo5H2nzJZ/l8ySVPlK1B4/8eWGtPDaWtlDZafCSgeJNjyN93Le1ReN/GwvyBbwJBAn3tg+Z/l/9Brx3WNYlu7yMR7ysp2DYM1GGpTlLnqMUVYkvPN1jVSkXzDO07q7jw94auIURynGNpcCqXg/w6UCGQFXaTl3H/j1e56fazzaTbWcpCwQxlhuHU9a6K9f2asiKk2tjJ8C+FPDlzqSW2s/6RGcfO5+VW/2varnj0W+jW9xpdlb2ryST7Y7jrsjB/ujpuWudvLp7OUmPHWsf+1dQ1W8ANp5Xz8OPnz7V4U4VKkuZszi29ztHWz03weJ4LSKKOL91MYzhpidzfdrkNOIvJkOzyiQW2dcVma5r6ajqMlnp5k8tfldwMKG/iVa0dGsEtdNeS4leUqOd3rWqTgrpj5ruyGalplvLC8ikfaM/Ju+7XKeIrF7iw2AmKQnblvu11ei7LnW/sVxcRqjfNG78Lt/2qwfijavp+q/YIriN/LI/eocq/3WX/2WtqVWXNysn2mtjoNNa30TwfGfMEt5d/KXdPmi524X/wCK/wBqrfhvRjOwgjkjZpDu64U1lvotyNGgu7qQbEhV0TPzbag8G6lcPYgmAb2H8J/75NOs20+VhUd1dM7DXrC40e4Nukm8jrs/hNR2VmllbJ+7iZH+bDDrWba6nI8gSVGRCee9asNvLcO5E6bEHG4fNXkycUr9TnvdEEMMtt5mJxsmO509a0BLLc6b5sdvEsUb7HdX+aqLzRWRSRwH57/drY0qHTLkCEweVH/GEPynv0rLf3jTS1yoCYSJDFsQjgj1qB7IvcyOSOu7/a/2q6uM3FnGTblfKI2EZzn/AIDWPqkckdzECNuY+SnaulNcpaSauzDTWJ7KSVIkm8tvl2xn7y/7VdLolmmoeV/pIguPvDcO9Y9rbG0y8UhW4A2o8pPNbdu/9jRWknmxyymPc+0dD6baykrijo7MrWLRxeIZbi8wl3EGXY/3T/velLYWZF5JLES3m/McVT1RHP2jVLhwlxM247qu2WpGCw2eRyxH7z+lc1VWW4TSe5rxxoqYeIb8/fziup+H3hqw1vxH9i1dJJ7flvLzhcY/iYf8Cri7a/ubyGK0MUfng7g3r/wKu68C6mbLV4PNkhi4ZZPOOF24+b5q6MLvYqMF0M3RvCtkNc8WW9sUQRzIkEsm7aUxnb/7LUE4l8Hl5IleW3kBWRYfT/ZX71VvCOvSv408TpHcRy2wmdIcHKk79qn8q6G9gltpnF5byKfvfvR8pruqS5HqTH4jmbae0voXv7aKWeKUhcg/d/2WzWX4x8TWWm232ZIyl5naIT1H97d/u0zXhv1t7jTrZbKNY907QfdlP+7WdZ/YrazuZXlabVZvlSJ0+Ue9efXnTb0Jqe69DLhttR1DTUFtKYH37jGpB3Z+tW7jR9Y07y7a/wBM2FkZ0IkR/wDe6N8v/Aq6rVYdMhs7TTLCygW8jjVnu4fkd3xubOOv+81cb4o1u7t59s92bo/Zw2/OWT5mGzd/wHP/AAKsoe87ILaXMe90iCaMSx3awSg7sP8Adq9YX1zbaik4SCWUIV3oflz/APE153J4ku7iaSMDejPtC/w49a6LSrC8jtPMtT5Ukg3F2PJX0rsq0lBaHPU913W53U3xEkEEfmxb3+4Xzhk/2l+XmodPaW+33dwAluzth/euY0+wlch5EuGcHc8Xl5XH+9XW634itpvD4gsovKMeEIKcj/Z2/wDfVcsaDkrDpu8byG+ItSkttGBsrxN8DbktWQ7nP+zj+Lt/eq9pGn3iw2epahAizkeb5Lt0/wB7FYfguUx65FLqAMtmr7wsfLhVrsvEvi6wmvxbWiOsSgsfr9K2dFKFuo7JoxfE0NtqUP222kksrxXVjBHzE6/71c3oM41LxXHPJKVMaNjacfPjHzV1d9eafFpNvskdJZH5Dx47/drM15pbCbT9llbJBG+wy22OWb7u5hXbgopOzOik0tC54rL6XJmS8EzyfNlhWF4cewme+vL1JYjGfkwMM59fZa0PGEM+t3No9vGWIjXGfWsm2juNNuZ4LmIpxsCv/epVoJaoKjSd0cp42aW91mD7HG7wb98hHHT/AGa7nwxpNld3NoL8fuMcv/dNYltZxr/rLaRZT8wZP4v9pvWuq0hIrqEQOY1EXXfxXHKpZWRhC0nqR69JaaVcX9nZSiWNm/cngYb+H8ay/EyTppttZiXyEHy4Tvu6/NV3xhMbWSOSzSKUKOWhGd/92sa3a81N4jcAeXF8zvtwrL/dqaVKo3zIdSDWx6F4P8JS6bpUF7Jp+62YbUnIY/d43bvX/eqx47WTVPDmoGz1P+zZYkV8/wB9V/h/4FWMnxJl0LShZwXEjp90xlN64/2aw7ie78TW43yItu3zGJRncP8AertVHXmmxU42u5Amoi60e3t7Cy33MY2l40+Vj/E9X9Le7soS8oO8/L16GrvhjRkstJd2PzM/yIh+4v8AtVdGmwR2e9y8qgltmfmNdUa3IrRNVJ7WMa5triK0e5e83RH5fk+9Vawv7i2lSWztpcgff/gNQX9vAkwKOdpP3GPStTTtb+SK3inM9vhvkXt/FWVTEStc0c3a6NDSvHJGsR22qWC2+wjLq/WuuurmzuxHJ9rjUoP4vkYVwkT28dzcyllcn5SSMru/+KpbbRb3VblI4pA0ZTdHHMf4v9muj6zSqw97RoXMqlr7k/iHXbe6lksre53SFGVwv3WH+9XJ6XcW9/dygEtBGSI3Q4+YfLla3ZtFtLW8litzC0gHz852t/FiryJaLpvkWyQr5YZnCIAzMfmYs1cEsQkuUIruUtMwl2kZPnuP4371h+NYYC3mvEIjGdm5R8u6oRqT2/z3Es1vCT8lxCmW/wC+a0Na123uLOD+0IriW3OAZLWNfNYZ+8y99tdkZU5pK5b5dhuhalHbabG9t+/kt0+fhiwC/wB71rJ2PqutyamYUyflQj7u3/O6rF1rsOmxz22nXBWW5j2ed9lw23/LNUOhxGOOWPfLPHjhcfxV24ZRjeSNYJR2PQPDV/8AZbhoxhmb/WZ+6f8AeqLXvEyQ6tJZxlVufukR/d/3a48Q6hcNJFGJrLftyQ+Gdav+HrL/AImeBF5vHVj8351lWjGKc7lwhzOxaZ7ix1VJ9UiiieSPbC+8nZ/e3f8AjtdBeat5SRRy3xunwy8HPH/xNYXiLUbd7hIpwMY4U/dNcvea9MluLS2tIVl+6Jf42H+9XmRpyqp2IqJxaSR2OpagbiOO2Ls1uDuRG+5mrGi+OZNBvJbaxk/fuQsjvHiJD6bjx/8As1w01l4uRI7u9+zJp4DeWrPjdt/WsO+8bXnie8isI5pbe2tssIoj+6/+u1a0IJtq+xzNpu7PeNJ8SvrDyR3M0eF3Ke6N3/Kua8Z22mvpTmzs7dNRjLXEkyPs/wDrdKzPDmnfZ9HnR7uRXPypjG4Gq2raC8kMsU8TuZBt+fINbT9lJ6G6nG1kY+ieKr3SLwmyigYAbWeRM4/vfL60un+Ibi5vJ7zTpXs5z8gfp83+6aoaOlnoN+9tcySS28g53p905/hrc1y10jTmjn0+5kWWQ4+zunysP4mVq4a14NWOeUnFWRDYW3iDUr2SUXixXbZaR0QBSv8Au7VxTZINOtkk+05XUQdgmflT/wAC+9XZaJ9n1DTpY8kPjY7Ade6rXN6xoNpEAkgEuOmeWrWni5L3HsVGq0rMPAXgWz1NL3VJWia2j4ebf99yv8Pv/FTr3SreGC9kt41gtoD859f9qug0bUD/AMI1b2CW6abbRMWCGPZuz/F71y+oxPfpqGngSfZ5Aylyf9Zx821acpc09WVu7j/CnlSxyXEiDHbiuG8XgajrYt4rbeAeHHbPau68PWx0bQt9wDlQERDzn/GsrXSLnWEvY7KOyEQDZjPyu/rt7VlOVpXRhJyIIYb+H9xcS+U4TYFY4UVhw6aNHdJ57l7q5k/vhQv6V1E/hq8vLZ9RnmDxkbn+ddo/+y/2a4q80fVLnVgPMLxZ4XGE21NKrZvnY4txjdm/ZSRS6l9ov55In7FE38/3a2ZoIJNO+aV2MpbHZlFYEOhXCJ+8jkiSP5y2f4ayv+EqNlqWwhLwodvzn5cfhXPWn7XSJlKTasej6N46uvB1s8EF5Kuf+WUT/KxqCfx5q+p3BnFmF3HcRNxlv/Hq5bzra4uIpJN6JkMSBnFdrYwjUoPMsp45Yk+Ubjj8K8nlXP76H72iexF4l1K516zjs43Jyn+pY/KT/tVh69cy+C7T7MbsZEauYY3yq/4Vc1W4v9KcyJYPFGRtSZAx5/p/vVzGmaHa6vdQf2pqKrcudxhuJMfh716cFBLUctHZ7Gj4Shn8SzJJOPK80FhIX38fLtI/3t1W00Gzl1W7tLSWRkE20zMmG/2mrXubt9B1OW8iginHl7EXOE4G35a5zwlejUtUuZLm2na2lkVpBE7Dd/wL/vn/AL5qKlpL3NAi0zfeKw0OSO00yM3Gwss90743H+8vtV37eJ0dDG8tuo5dB96s7U59Ks5CY4HikB+Ted+5f4dzfLU2kahql/G8WnQxKn9xRlj/AHt1cKw7k7syS5ZXG6V9itsymN0iQljvGdo9G/2q9J0rV9Ov9NgEVvGsZHBT71cZa+Nk8K7BqelwvIH24dB93+9/+1Ul5470fxC0b2UEFrcH5StrD5at838WP/QqWKw0uVJM6KsIppot+L9KkudVi6NZKgV+OSx27Vb/AHfmqh4t0GTWJYE0KyMtlBHuMKjLbh93p+dWtNuv7RdxLP8AvP8Ax2rp1LWNJt7uXTo2il8tljuI9oRvl/u148qdWk1roTJpuyOKtdf1nw7p9zEmmFL8k/JexlFj7/drhrS2F/lruQS37bnfYMd/7vYUupL4jv8AVZb/AMSXkqITsG4tu/HPT+7/AJzVq0ii024eMTxu0nUqcsFr6bBxjBqW7KTUdLaGe9g1kcCdIpiNu/ZVq5dNKsRL9pild+iIG3fWpNRtjcLHLHG11IemzlQP71VJpncLE9mIgOpZ87q9rSSuxySktDQ/tOK/sIAjnYPmLY+9VT7Jc21gbgk/ZwVXzH43kn5VX1oFtthCQR8gbiFpbW5Etwhli3vGdw3die9JNXsjOC1GwiRjvKFh96rt5N9thjKTiAR/Nsx8povTHn7LHne43F8/Kajght5sRyylIm6uDWyaTsdUXrYdpmqOJtrw+agO4PjFbWmeQvmzp5jXG/fuQ9P7v0qnfanoUl3DZaYjARoqvvfLN/tVtWN+dN002dhbrBHKdrtsXef95utcGIXNK6InZsp2epR6rP5mqm4ntIzwjTbGGP8Aardb4i6PBNHBpXhZLiD7o8u9b5P+BFWy3/jtcvF4J1HVdQjs7t0UGThIZBscHv7VqXnhW08OzzpFcGyCdNhV3/3WxxW6p01FNsiUF0Z3ut+Kri3lBd38hgFA/utWJHBLrMRngMmR8pjwd1b09oVg+4JQvzbaqaVq1s0myB/Kdvl/2vWvgKNJtLQ6bXVkjlbzSpLa580wSNJisXVZh5bv93Hy7Wr2a68KahqWmvcxzwrkbhG5O964WX4Pax4imcJeQ2qD5Tv+79P/ANquht8yUloYuonK3Y8Wm8QX9pducIyZ+QqfmWvTfCWspf2bi43s5HDD1rk/HnwjvdBuDBKS5wvU70NbXgPRrjTs/aJQo7Fh92vZ5KdWCkkdMqabjJHoXgNLBdTuzLGH2BWDtyzV2114ni02F0AKIw+8/wD7LXj7RJbag8ltPIqfeG04yazbrxLe3eqi21C42Aj5CPSuerhfbpp7Icqcak7vY9A8Tr4j8biKCyMM9kO0px8v+zVDUvhlHbWUUguZEuR99EfG8f7vpVi38TxaJYAWk8mAnPGaTR/EX9sXYeVmZP7xH3v9qsKUJUttkTKTbt9lHPy6d9il+dOR0fo1Z/8Abeow3YMc6yiL5R5kY3L/ALLMF/8AQq9Yg0/TtbuPLnt1bHTPUVz/AIr8H6JCmba0FnOSq5D43f3d1dP1uDfLbUtST0ijgta8Q2eoEpqDfZSF+eTqrVxdzr9vpd4r28ZuIuWHfcv+7XWeJPCkybA9gdSjZP8AUqdm4/0qrp/wwiKeYlnPE4+Yo53uMf3m/wBmu6nKhJO6LjGM1ZjofE8+wxvGEQ9ItmGRq0dHup7tXElvJHg8NjNctqT3Gj6lHG9t58EnyO5+8P8AgPevT9KuY9P06PZJFK+0Mdwy1cOJpxhZx1Ry1KPs9ijLDPFbPsQoQdvzVb8FoLid3lB3HPG6oL7WxfHhNvyY6feqbw3fGzuEfyyz4+fHavWwMpKmzppX5NDR1vwLZwSR3sFkIrguzfad5fcf93dxWJZ+H4IHMksQacndvIzhq6a51t5AfL/75rl9W1V9NtJ5ZzuAG4V5VeOJnJqL0BQqXvc3ra+t4rORJHO8fKAvbisK536mz24fyMjbvYfrWPo0N/rsnmvFiBDuhfOd3y9a6OO3eDr8zj5fpWTwrwSVScveOWd4vzOZutJezBSNS8g+XcorF1vSJbrY/kMqH7429a9Am+degz60y3Quh4DD0xUxx8ovmY1Jxs5HjGtN/ZtygsPtG9OkQyf++l+7XYeA7nWZ9PD6hp7RR9RM+PmH4V21/oNpqEMry25aUAYdDhqwW1W2ssWUB2PGf9Vv+5XpVsW8TTUGro6pSi4bEV5qcFrcGOWKT/fA+XbWxF8S/C2oeF59OD/ZbgfKXuB1/wB1h1/3awrZLrU7loHRWRiyoelcp4jht0n8hIo1uCm3eqLux/tHvW+Dpxi/eRhyKVrEq6PLcTSyQS7kzuxn5sUkjGxg+/yeuD96sjTrCd5d8k5Uf3UqfVAExks+P4v7tezKCk9C0rs0dIku2DyCeP8Ad/MVZ8MRn+GugPigWdsiAhSTzn+9XI6DZu2ox+YC4PRa6a+8OzQyRG4tHSKQKYzsO1v9qqlhuaOhNSlzO5Ti1X7feEXMitFJ8obZja1amsaDcWexxHG1uU4l/vN/drJTw3NqFzLZwAu5P3F+8taEx1fw3GllqBLIBuRZWywFeTVwk4O9jNU2pXINGvZ9KvAZUKoPbpXYSeKLfWFjcyCURJs2H733q5i2trnxF+4ttRtbOdxwbrdsPtuHSt61+DniBthj8QeHHfti4P5N8v3aunhm2Oy5tht5bf2nLutpwqRncYSMuw/2ara9psjFFRB9n2DDLVfXvhl4ptrkIiW2ovnia0n6f7qnbT4dC8X+HLCKS8tJNUs432EIGd0/8drtq4dcivozplFcty9o/hW88URR2eq6gkvlDdDNJw2z092/z/DWdqfhw6PbSW9u3moM/e+9trTv9f099OjklElncRfM8M0ZRl21L4c1iz8Y6PcRu8drcLlkyd/mj+Ha1YKLa1V0SotvXYzvDl3Pd6LGY8KCDvjA+6aveGrK4tL15DGbyRH/ANSB833aq+AfAv8Ab9vq9xZ6/Fps9iW3xuN6tub3bj+H/vqqF/q2qeHtfTyJUuJMbC4yVbb/ABV51Sn+8aWxlKFpWR1YuJf7efT59O+xF9rIsqY6tXTar4S0bQoheXGoLPqI6Q23zr/utXnuueNrzxBZwJLZRwPEQwKEhdw/2uoot9O1zX9FfUbS4hi8olJIS+WbFbRhzx94zlDmt2Ol8R+Ik13TIIo7QL5AOZVHzPu2/e/75rHfQDp/hiXW54wtvC6rwfmztZmPt93/AMerKsLPVYtwe425/icfLUOu+JdZj8H3+lPAl5ZyblKgeu75aVHDxlNRnsRCCvympZ3kXiLR7a8t/wDVkbgjnG1v7rVl64TcIQsaQSN8p2VxfgWS8h0eS2keRZBM2I2+8v8An5a2dO+3w69FBqUTraElC+fmX5flb/7Gu54OlBud9Dp9nCLbRyOvabeWSPcFA6D5iyVu+ELnz828gVZcbvrXR+I/CUV5CPs9zJIMdFrmPDGiarFrQgitiyI+4yP93aPvV61HE03G1ylUi0ejQx276H5dyBF5bbizfeWuEmuRDeSeRP8AaAnzbAP4a9Hs9MtrjzbTyjced8rxZ37s9qz7mc+GNQtLK48PT6azvsR9Rt/lf+FSrFef4a5GqdWTYoqM3ZlPR7C/1+z2RfuLYfL9p2fKKs+JfA3h/wAJaVG8uuHUtTl+UQgKVH5dFrb8Ww32nWscdprFrPBKFcraw4x/erzea+t7YlLy0kvSX+8x+Y1yUqKTdh+yRXS6MVpI5k2RDoFNZ6a9Lf6fHL5Bt5UO7Y5Xcwqr4p163vtlraWEdlGTtLZJasqDSrm2tTcxys0S/wB8/KpruhSVOyZnyKDua91rLpN9ojLReYFQvHnb/us1VFBmIcyO+f4ic1QudYvbaPyLbbsb725M/wC9V6wvIxA/mRnzXG1WP3Vrd047omSTLpmt4GSJwXyNvFZ+qxRW2fs4dAfnKmooZo4ryWe5z5ez5E/vNWTrGsS6hME2BAfl+Q/w1pGnEqMIofYJJNc/aIpykZG3YPvVqW2jolyXOFz82az9GmitsuU3Ow2//XrYmu/JhOz75FKSV7MUrXsW4Jbe2n8udg+Bzird5JBeKhiD5H8QrjVN2svmORKf7yDFM/tuS2mxIdob5dp45rnnhk+pEoWJPFFpctdwzyScKfk2/wDs1ZsupPKQH+Uj5elTXd5PcgiR96fSs997OC53Ajb/AL1dEHZJI0UtLD5r4zJjluNvzVBA8iQ+XyyHuad5J3nZ3/hqytvJHEd6FTVt2VxuyKmw7xkbh97NO+zO6GTfsdPmqzJm2Kb+uN1VpZvNeQgj/aC/w1tCVwTRt2epxava/Y9QK5QbY5sfMv8AjVZ9HntA2RuUjgj7tZ2mJHiQzktx8gHrXX+A7e/1ec29o8dxHDucpOcKoq3a1x6HLoJZE+ZHUD1GK0NGmso71E1CMNaHq4PzVsXkNxrENxHZLHKQ5QBj9xq5XUrZ7JxHPEVk7cVncaV1c1r19Kluz5cBS0HTB/WufucLNmLLDNG+RBknZjvVYXMjSs5kL87iW/iNVGzEbavIdKcyR9CFG3+7Wel3JwUIQj5iK09Pf7TpVycbkwMr/FWMiI0hOT8lVKF9gauRTTvPI+5Coz1qKaYrEQCzP/tVbnsQ2ChOPrUDwImSc+9NKxCSRBbDzZCn3uKsojxv7d6LForW53y5aI9cferUmhsnmEmSyf3Txiq0NEinDcFZQCec1qFnQBBIEPpWHd2FxE/nxHfGD/BVX+1ZHk8tyM9/71RJJqwNHVQzSWMZTlJAd2cU3TdSf7SROdyyH+EYXNY1msrFDvLR/wC0at7g8xTYVQt0rNKzsjNtLYs3tmbG7Mbj+M8Cq1yhlSuiuYXvdPjncbpPub1rOeLybdT94dxWT0ZJzio7nABYHrWlCwWFg5OQOKsLLJh0ixEjffYj5qp7jHIXTD49aOYOYruTCCm/cc7j/s0+KzOwSSPux/drSv5U1VYHCJEQm07RUtppsU/7udypHRlqk1e4077EaWaXsWXwj9v9qqM1tJE3l4KirN/CyXkY+9HEdwOaluZPtBzjaTVt3LasQ2biDzck73TaF9aje33ZMr7B2qaG2MtyhkyqHr/s1XmV45iPvCjm0sZt2ViGaDdGcH6VV068eMGKUB0B/wC+avq4+0jflVPpUdvYzy3G/wAorH64oi77kRd9zMmtjLNkAqM8ZrQ0+F7C4AI3o52letblppiZM9xKjJ94bB81bFlbaZDNERlrt0OIVOOf9qq51ayNG7bGlA3n4kEboWG7B7VpWHmfvBIish7GqccwtVCTyL55HEaHO2tJLmNIw7uFBHNcLbizCV+hQ17TZFsBPbl2lB6Z+XFcxcSed+9LjfF/EvHzV3kE4cmQB1jztKP/ABLXCeIbMQ3M/lk+W5ZkrWNRSXKzaDurMwr68fzU8gFpc/MW+7W9q18daSzu7dH8yNNvpsZeP/Za5OW8e3zvjKmM/e/vV1XhnxDA1jLbPEJTIPkYdj/DWzhZXRpY2tVW21bR5LkSBZQeYUGNp/irFsHTz0LyFBH/AHB8wqLT5WuVjtmc/NJt545pJoDZ3+DlyMrtb+7UwbTsyFo7M9QfWLfxF4ct5IJ5FktfkK7Mbk/ve9c/Fc7WG9BKD0VvutVTw1rX2H5Eww+7sP8AFVnUbK7uZzc+asUGfkQDHzUVYczuxtXd2aGpQRTW2DbmCQ9sfKKzrmzuYrJMScgcP6Vr6FqRu4PsF+nlSjKpIwwuen1FV2a2aZYryc26K+3/AGW9mrnXu7mOiZyNzqGoCH7PJIGGd27Hz/8AfVXvD+sXMNyOeCG3hqbrdndJrc8soEtmXwjxp8v/AAGkljgsyk9o4eTG0I56VE482qG12NjTW+0yyB4Y2d//AB2sTxYYrMeUnX+dXN0lxZOcrFIo3HH/ALLXJahNJdXYTecjv1rooQvqzaEepoeC4bv7YLuKLfccqIymcfw13Gn6VcjVU+120lvFIOf/ALGsvwmkGjx75JZEdh/rcfMK3/tty8RkSQ3gHdjmoxFRJ2MqstbEfiO/0pZHjshLEU6hh0rgNTuZXcyDOF/iFemf2H+5E9wY4o5B95//AGWuW1HT7aG1kjgQPGm7YGb5v+BVxxlC+hnzx2OOhcz2hkMbqudu+oki2TIJEZIz/HjrV61iuJJjbwQS47lU+TFathol/q9oiCQeQGbYG4YGu1NJFJ62KGmKltLORv5PBz1rfh1YTWwt44BER/y161XuNHNpstnG2RS3zirbwJZwogiaXeNvm9NtcNWauYNK+hoW0O+MbyXUf3qJrdI4iB1z0/u1jyXdzDsieQoB8oZf4RVm3cfZ0kWTzRIG+UH+7WDh7VDjZuzNSxdLuJwmdiYV/wDZqeGQ6cpQY2ueWWsmwlNvbiQ4TPVF+9Wo7RXNtGEfcSf8mvHqRlCdjOULyLl2hitHMB3u67grdjWPomo6/qesQaU8buHTzp415REX7v8AwKr1lcxaVbyjU5Aksj7Y+c8VV1I3DwSyRSOsd1GYZuPvp6V3UHGL942SUHZnbXPw3tLzUFkvPFmmaakuBHbwQbyP95t+F/3qi1zwt4S0Swjs5/E8d5cSZVCRsl/SuIe0jhs4+GZwNqZOaybcwveRTyRRXCRnem7+9/vV6b9jKJ0JxXodtH4M0x54jaarJcOOU859ir+dWPGGg3eh6KJSHeGTbygyp/4F3rBtrCz1W2e7ntpYNj7dynG3/gNWrPxVqHhTSb1IJ3vdMkG6S1ucSL9RnmuKMKdRpLcm8WZ+jzR6dgpp8TEfxzD/ANlpdS0yDUSZUn8g9ggpdH1GDxUSLMHz8bghGFqveWeoWF15EltKjyP8hUM61nOnOMnYht3tFEa+E0miLySiXB3Bl/lVo2z3MqW8duUlA4H8O3/eqylpLY2CSvKHkfqn8S1ZsNXjjcCTGNrfL/FWaxMl7rMvatKzMWWwePKSvGpQ8rTNS+zxLFHaF3JHOR941uX2hW+pWbyGXzdx4i/iasfUvCUlhpHnxyIlwDuSHf8ANWyqxa1JUzU0a8udH0qe4kI2GcZh35bp/d/4DTL7WI5EnuxPt80bAjfw1z73pgiR55d28qu7Het5/DFsPs8l3OuyQbhRGnC/MbKVlexky6laf2TBaRRL8rlvNA+Y5qv532ZHjPIYfMxrtbbRvD4MES3kLyEfPFEPuCnal4AtLyAzW5LSD5kZJPl2/wBa19pyqzMZVXexxFtcpHgqdvpXTaJqgbR9QtrkxvyrwxMPmH97/wBCb/K1yupadJo84jkyyno9Vbb53eSSQrvPP+zXbTV43R0U9rmrZXyWzyykOsiNwQnzVma1rt5c3L35ilWcjh5fvOB8uanmvRbEGP5m+6c9DVyGSfXUeBLiJSBv2TPj/Z+WumKadzbW9yh4f1W2abzb8uqMm1wgJc/8BqjqN/vmcRh1iztTzBhmX/dqxFeDw7qjGeOKYp8vzj5azdYZ3lEmUw/zcHO2ui19SysLfah89I956Oo6ipIUCMrgHHrVSSbYo3gP/stUVvcvChTftGfunvVoho1ZE85yQN5Hy11sOvR61Hb22oYc28KxIF4VQO/vXBLeFJSRljn+CrczSQRpKUKo/R89azqRurMGrqx0usTpfulvaRonlIV3xj5j/tVlSeH5IbU3OVJcbo1A++tZ8Ek/mRmPd5iDc/0q/rfi03ltZW1pGLdLUeUnHX+9urOEeXQErDNVaAaXp8X3rwBnmfPr91f+A1n7Ps0Pm7AwPy81Uh8zULh5bjHXcM1Pf4vEEcGfLB2Ef7VdSQkuZkU15tbBHB6badZvgx7gGHc1FqulXGjTC3nIZCm5D/FUln+9ijiSMvITtfd/Om1YJJxNi5vjJNhMPFGNoIFM1VwtlFLHcCWdhzH/AHMVYittsOE+Yd9tU7iGOHHlgMf96sW7O5ELdTYsV+0aZFLInzn5elanhuT7NfJt65+83audhvJ0SO3eUsmeE/hrQs9j6gQpdcdF9a0hK5qmrn0TqM0mu/DfVbDUJN7xaXNLGzcM+2Nm+b2r528P31xM8coczy443csrf3a998MXUup6bcWd4gcSWEkOxvvAeWy7a8KtrB002DWYM28CyKjgHOxv4S3+9XPWdlqXUdo6komkin882/zjqPSup0fVgTBPBbhogf3gY4WuRkQvefaHkZ0JydldPpQGo5S2kEEA+Xax+X/9qvHrVE0cTaludNDpCeIBcmzH2WOUM0r7s/IP51U03Rrnwpr1lqOnagJQA1vMqQt++hP3o5V/9mp+j2dxpt+UcYjiPzqOK6O51j7HDsHl+WR/D/F/tVwRxkqD01CM3HYz7XT7/S0+2aPp9zc6hK/zuhVNu7/aNaVnpOstbi5vdMNvK+fmnKSN/wAC+9VfTfEP2u6SJ3K7Ru2r3Ve9Q6l43ih8yIXAX5/uF+a4Z4urWlohqbau0aV54P8ADz2NtLquiWl5c53Bm4yv+1XBeM/AEcri90O0hsEkJ/0fOE+q9hVp/Fd3qt0bSJzKCdsf92tjTtBna0OZzE4+b95uO5vVVrvoVZ0Ze8zNSkp6HlU7jSIHfULd1nwyxxry27+7xX2N+yX8KLjwT4OHifXA8fiHVUIghm/5YQt/Fz3auL+DPw20Tx745S71Szjuo9Bh+0OvRJWb7oZfu/eXP/oVfRepau7FyQFP3QnZR/DX32AovEyTeyVznxeN5I8q3Ll1PFL/AMtQo7isLWfEkemw52O/8IVFzVK51QK3J+c/wNWbM7XGXk+UD1r7eEVGKjHQ+XnNydyK/wBbkulyI9j45VazGcwh8yybydxJJNal3JHZ22ZEGSOF6VjXNw82S/em2krGSi5O8gmuX8l40JUnvmoGfK5kfaR2/vVD9o3cY5qwmlTXOOQofp9K5Z1IwVztpUHJ2iiB5k2konH+wM1IyXFxgJEWz8vFa9hpaPK6eUVIH3vWugt9PCKgkIUdhXlVcck7I9ujgLq8jmYPD8kMm+V1TkfPnKiuksNEtrMyujh5GPD46irE4sLZSIELb0+cP92sm712O2bCE5FeTUxM59T2KWEjTVkjaRLCzy0nzSdv7q1n3vipLNDHBEuB/Fj5jXL6jrMt03QqD6VRkkZ3y54rn5m9zrVPTQs6x4+vbyQwQD7K4/hT/GuWm+33kmbifcSedxrUkQO4p8oRkxjj+9VIXKZUVhvfeUDJ/eP3jU/kBMYG2ruwbPk6Cop4W2ODhkxVXGoWHqAP4w+RSO7xxYSPp0/2aqeXuVSkvlbf4MdarjxAlpcCO5TyLcnb9oblc/7XoKFG4mSre6oblTE0aIp6t91h/u10Nrrt6BtmlMo+9tPas1LmCZN6Sxuv95KkT/WD0pNAtDpdK8YPbY5kiB6gGtW5s9C8SOTeW4llI4mUKj/8CrifJTPB2j+7UkLmN+Tt9D6UlJxd0DipKzNzU/h3JZwhrCV5+OBM/wAv/j1cm8eo2cpS5sHaAHcXt3y1dV/wmFyljFBcRh4ov41PzGtmxn0+/G9JHUenRq7aeMqQ3ZxzwVObvax5x/a0UIPySRY2/eDCtG31CIoHGGcHgg12c3hi0uS+bdXj+98tcbf+Dri1vD9gjVEJ3EHNehTzBN2keTXy7l1ga9nr4iQF0LDAwf4q6zR9b8yeNI4y8ZG7d/drzKP7ZZExXMaKR2FXrTUnhAKErg7gyvhq9inXUldHhVaE4O1j1VXYMZDb8Z3F1FXdJ1+XSZklgvPKGdxXfjaa890/xeYh5brJnHIHNa0WtxXeHkgEZ/2ua6HJSVmcXs3FnvVn8Q4NXsXi1WwjuIiNpOMq9beivZQWMp0rzrVHKqUY5X/ZZa+erHU0R99s7IT2XhT/AMBrq9B8WSpIME+ZGe9cFTDxmr2PSpVpUz2Lxbptpci2vLO3hi1mJFiXVWgV32H7x29zy22ks7y5s7G2tb/V4riX7sJZGjV2/wB31rHh8UvcoTJHslA+dFHSqn2y2utQtLm4YtFkqm842cYryamDurI9iljmviPRdHtNiSm7DL04mHyEY/hrF1nw7HNABpd79ltrg+bGIiHVf73/AAGqf9tQCwSCO7dblH2725R13e9EtvHJIlzbPNBLFtUGGTC4/i3L0NeZLC1I7o9WGLpz6nGfFX4I6X8UNCFlr+t3Xnxo3kCILGiH1296+QvGn7KnxI8DXFu/2TTtZs3/AOPW7gukj2g8Lu37fmYf3c1+is/9nXi2N/qemmWG34M8MfmfN64X5lNcPq3hb4ca/okttqNossrOWjmhSSOZl9VXb/7LXDKld6nTdPY+EvD37Fnjj4l63bz63qtr4c06H5S3meZMi/7vy/xfxbh975a9J/4YS0fSru1ub3x3Lf6RDN++tRBhph95kZg1fSGreDNC+HumSf2DJdvDd7PnupNzHj+GvPtU1g73iWV2kPyj/Zr0sLhJVtFojz8RXhRWu50EOuaZ4c0eLRtDih0nTIekNsmxfXt/ermLzWbe5d0BGQf4fWsq9cCQyYClxyf7xrNc7uS4wOv+1X1FDDQw6tFHy9XEOrJ3L81+9zMc4WNE++W6+1Zl9dI44O3H/j1Uru/RH8sHD5/75WsfULkY2CXanrXRKpZHPCDlsWbrXFtkeNEV3xxuNc5f6hNNLmRtue1QXF4knmeQd5Py7uuKtWGkyXc8UYjeXzO/XFeNXxVj18Ng+Z6ooZnmuUiiYNLJ0jx8zKOtdHbeHri5S0eVzFEr7iE+8T6V0dnpFnpK+ZEA9yU2F2HT/ZoN5IPkBG0V4dSrKoz6ejRjBWQ/YoIjACAHj/ZqOWXyXIHzVXe4287uahLlyADzXPudiSQ6SUs+Ad1V5H2rwac7hQ+MbzUPDJnO4Y+61UNjOXXBHSmXEwZAM8iop70dEO2qE118nJ+YnsKASsOM/wA5/hIqnO5UOSQxPSkmnOCSelU3cvjHzevtQO6Kjo7yeaUKirisPMD8MO9Vn+dgM7fWmB2ZOBt/3qCWzQabaNwGAfWq8a/M+c47VBJIFUZc4/u1GL8DCIdx7/3aAua6SRoRj5eKkmnzGeOKzUJKo5+XP92pkZ3780AldWKBunjSQAH957ZqK5zFG/8AHk7QQKuSOEkA46fw1majK8cBkwWORhfauqi0jjqJsz/uSYJ3Cnlyzl8ce3ehkGTn5W2/+PVEr4UoPvg969JS0POcdSVMZBPWtGHDc/dGazooz5xQkdN2avxuEl2D5SPmqJ1EVCOpqjCsDu3D7u7FXIlwmcdP4qpW7OAhJ3Mfmq1vJ6DdmvPnK53RiOf/AFYIptmgZPMQ8k1FIrq+M7at2qhE4NYttKxskiyknzEH8aso2CTktms44E2T1q4ko7ioNbF6Exk4fp9KTUNK8uHzEO5D81ReZv47Ves70hQB82flNaU6jg7o56lJTTTMHzgFKMAyn1FSxS/Z1TyPlAH3a3Lvw6l6geDy4ge2awLu2k0p9kr/ACZ4OK+goYlTVj52vhHT946fQdSeR083GCNpDV0lheyaVceZGOAeNp/9Crz6ymZc87TW7pupyxExyzh8HnqVP+7mvVjO6szxZwTdz3DQPFJe1EbyBYz8xBr0PTYkezjuBOrBxwFPzV886JcxtKDu7cKTXeeGdfls2e2nJgizuhkQ9G/pWdWiqi0KpVnTeiPZPDmqpp8cpuTvG/cCP/ia0NV0S08XWSXFv5M8Ub7pbeZN6On8WVrjhNEiRqJRLGRw4bOa0NG36fcy3Nm7oGTZNEh+R/8AgNfMYrC8mp9Ng8U5vlZ+f37YHwYtPh18UbjxRoFuU8NarGVu4YYDshf+JXT+6zc7q8IgsrbUJ/8ARZ/s0b/6sgfJX7F+MvD2n+LfB13pWqRyXWkSRv58Cje+Nv8AD/8AE/7NfnJ+0L+yo/wB0qw8V6NqE2qeF7yRkmjmTEtsW+63HVf8/wAVfPYim7XR6NSHMro8q0cv4cu0F3BDeBPl+/lf/wBda99HHq6SXdhJtLuyvbMOn+0relco7R6kIxbvJk/xVb0rR4tVa50+S8MRB3c/KpZf71eJ7FpuUnqea42d5HO3kcmn63PBdJslQK3yHqG+61Z5aP7e9w4GWPVq9Ii0rT7uXUL/AFS3juriLTpLeHeP48fJ+Kt91q8ytLa4kWOKePdKDyf/AEKu2lNzVjRXasjp7GI6rbTyRnbFGeAx7VJp1gk0/mglsdifvVSsVS3uwltIYgn38d66Hwd4e13xz4oTSPDWmHUrmT78gDbU92b0q3hpVGT7zdibSNNSfXrOwt9Ml1K8uD+7ghBLL97afzr7P+Fv7IVhDc6VP4kvTcargXU1lcybIYx/XbuUVqfs+/s7yfCZINY1SWJvFsgGbiaHfDCmdzKnqW2qP9mveta8YXeuXEULLHFFGCGuMY6+lelSw8aS2OinS1uyMaRE+baHy7eKL/lvCW59Nv8A+zV7T/D0UJbyLbc7f8vErj8qls9NRQJHnyOxU/K1aLXMVtEC/wA/8IFb9LHWkkcT4w8TXmmO+n6VZrqWqMoUyGZQluv8Jb1/3f8AerP8FeBk0fU31vVbk6trH3nmkPyJ/srXUWdnpmgveXCQB7i6dnMzgHbuZm2r/wB9Vl3/AImtorbAO7nb5Xr/AIVpGm5bIqVRRV7nVadco+DFGELfNiMYqG+1vykzGEwp+9n5q801H4hT2ij7PIYHPyjY7CuauvFF3dkv9oddx5Ga9Cngpy3PNrY2EFoerXPi+3/1U80UcjjcF3fNtrDuPFVvCMpJv9NhrzO718lTHK4lQ9azrrxP9oDxxxeQg+UM3LNXrUsFFHiVMwk3Y9PfxXHknzDk9Kpv4tgNx5kvzY6be1eWPrc5HAKn+7Qt7I6ASB3cfN8ldawyjucv1mUtj0xvG1nPv2PtKfMBMjDNZk3iXRHvDcSWEM+oEcXCDDpx/erzq/vkh/eSbFcjb0+bFZ76nEXwMMmNu1qfs4ol1JPc9Xk8bfaYSXAQD+Ecs2Krp4tVWLxiPIHLFM15TJ4miMuy0gKyfdeWV+i/981Cl7LMv72cvzu+TitFF9Dme+rPVZPHCbvnO4+wp6eL4LnYUnKJ7CvMEudiHksPVjR5puYzGQHVxtK/3q05G9im1FXZ6iniETuAJcn+9Uy6lLvzncR827NeYQ6lOikD90E6AVPDr1ynziQSj0JxQ6Vt0T7RtXR6xb+MJVCbzz6qcVvaT45ks5t0cpwTu2Ma8ftdagnU74j5p67T96pxcmJD5AZM/wAP92spYWM1axdPFzpvc+jbHxPp2vGKS5sIXnU8F+VH/Aa7fSbmN38uKKKJ9u0KnAr5S0zW7zSpBKMufvO3SvRfDHxMPmiO4DI+75JM5zXiV8A46xPoMNmKnpM9w1e0jvdMmtbmLzYpRhxjke491rlLVNU0KKOw1Qi8t2f/AEfUI/ukfwh/Q1oaD4x/tNhb+YGGO+2tLV9Fk1G0mtkvJbSGYDJhxuXnqK8acJQdme3CcZq8TlJvDV3eXTQS3GNEut2/ZEC6N820hv4a8u/aJ+D+o/EL4WSaVqGqwjVNFdr2znl+USQ7GGP5fe6V7ZpF/HB5mkXryrPbJ8ly6YSdR94iqvibw1bfETwrrOmw3Cpc3NjLa294v3oi6sNw/wC+qxkrqxonY/KDTtNlsHtpLbU/tVpPHt8m427k/wB5qqRTRWF7qMU9tv8AMT93Ihxs/vcVY1bwVr/gPxtqHhfWI3tZbN3BY/xd125/has3xKfJt08uTfcONpK9jXzdWLjUtLY5nHmlqL4e1CHw/BeyW0dpcXLo2BMfmH95a5vS59Vtbd4rfzUER5udmxX3fM22o5vs8FmHijzO53TN7f71aqQ3CeGTPaXD+cZ9gj3/ADbT/EtdKjHlvEfLd3RY0+7nPqzyD59p+7UENxI8zxkqsTvtPb8609B0yK3T/T7s25G75o0+aszW9Ggiffb3czjs+z5v+BLXlVY88+VETpPoddoniK706x8u2kTZGdsY6fgaz7lLeRwXeO1uLiRV+58q/wDAu1Y9nM+n6ZcpcSr55TcGVMcfw/jVz+1RZ+GrKWcmW4mTeip93/e3f3a82VGVOZMI2d2dF4r8UP4Zu4NNjuD5r2u/5R9xDuH/AI9XFQ30+pyTvKQrk7t6j7p/vbax7u/n1a9eWciW4l+/MxYttC/Kv+7W3pti8Npb3JkRfMfcNz4YYr0sM5Q1iaVJX1idJDcWYmTT7jVReYO0TNbsjN8v3G+Zv++q5i7t86jdxR+ZEA7MCRu49Pr2qC4vEhmZ50PL9VFdBpuow31rcWzgW9wdnkXMpwjk9m/+KrtlKTTnF6hGV0ctqGjR3kCJJvt5R84kA+YH+Guh07x5c6JEHu0FxAZl2PFAx2nb/FU2s6bOlpbB4jFKH/ec5Xb/ALPrXL61OkNrOiAqsj8cdP4aWHxs+blmrijUd/I63UptE8aFAIoUvwTseLaMN/QVxNmskpeN08hw+wh/4W/iWoNbafQNU0y4tpN1vJHvk2fdO77u71rYv5xqVnb3NugaXG7rj5v9qvdXvL3TdtM6rQNB06OwvZTJMt8mxo08vKSc4YMex7/8Bqrr3h2QypJJHJAh+VC1URqZexS3CFi2M+UTuI3fN8veuu1947a1s45BdWtwURiLqNk3f3due1eRjH7JpkSSSuc5r1r9g0pHfcgiKrkep7VTthdtf2gYq0TjdtcfMvurfpW/rXgPV9S0201EJMtnOfKT+7u/iP1xuq5qliif6PJOYDGNiOifMw/vKv8AdrCneqkohy3WhkePYLjRLa3QRiKQo28KeoHesjR9G1CGzguLPbLJIN5Vj8u3+7U2sWF/jLvJegH7552pWTq/iG4v1gt7fFukSeV5aHHP95v9r5q9SFNUY2bNFotTZs3trLUvIS3WW4k+WRYcFf8AvqneLNVs7Sc213ozfaBGPLuoXUMw/ut61z3hHQYBrEQuHuor1n3pLDlEzn+9Xeav8PxrEkU51CF/J42Ofm3Vx1cfSpOxk6y2RzvhvwraeM9ItvJ8xbguzSQ4+dCDt/Gt7UPD13oxEFpEWhUbQyHLJ/vV2WivpfgzTPN0+JH1QwlJJ8HcB6LXI3LvNNLPbv5El180mD8ua8xYmNepvZGfMpuz2OTtprzQdSkSe0kUy7W3+Tldv93d/wB9U7xbqkdz5Y2SC5kbeMD5cL97c1dXaaHJqUey7vJHd+rIaZrHgzTLmzeOwvzZyoNqRzbpFf8AvbnLNzVfWKaly2uSktUjy2C/u9U1uO3jkMuAzGBB90L/AHmr0qGFEJk+yIwKbU8zd/ndVXwrPJ4PsZbV7ezik3tmcpvd8H7241em8fyorpdj7Rbn5pPLj+X/AL5rodac1aKF70dxy/aD/rLmaKyYf6mIfLn1qleoY9RgcOptz/Hs+at64urPUrO3njEiW2d0ascN/wACoLRwEv5aOMcbhlfrWXtZw0OiG1yhHrf2af8AdfLJH9yUjH4rWbqd4jr5SulwS+5xmpL+aN7tdiD5x2pkGlpDskKDzF+YbeKxlrqZSd3ZGPPBJHCyeYzx/e2fw1dsrkW9vEph3CQenzU+4uY5WEHEQLcyfxUsGmaZZ3EYsr+W6OOVcfxVab5CFJ9SeSa0Lp5EUrTdlqV5rbUb6KO9tzayBOWlGFf/AHW/9lrWtvIs7cS7HWQ/Kip/Fmuf1rWmV5Y5UXHbNcbpSqu0TZR9odjpQkvPMjsiGEQy5b+BfWsDx1A+galbS2848u8j3/c+b73zf8B3LXPeHvEV3Z3jvA53yfKET+7UvjPVbnV9btDPAbUWtv5WzOWPzZb5e1WqMqD11N3FRjYLOZ4bmS4eT7FJIm0qnNRNdiaIQQWkcs4O8v0biufuLySW88sB4o1PVx94Ua6lrf6d9os5ZoL6F1eOVXyvo3y/8Cr0FTjUirswS1v0O41DxMj6IdOkCNIfnjOPmD/73/Aq5+4uZNKiV5XVJ5PuREfNj+I1T8Bga9Zz3dzO+8fN8yfKP7u703f+zVZNwJrd7t/3ojO0N/s/3aqnQjQk23oaOxr+GDAyeff2+6Jg3BLIx/LmooWgl1GVIIvKgQ/I2cs1LYvA0O9pMAn7uPvU+4W3t5o3gJX+LFZVOWbdkYNRQzVLJJZo0LyLkcfO20VuaJp1tY2ks8lzJBcGPamwdaw9X1IWdxbW8+ElnDMPyq5YXMkkX7zHlgfeb+GuRxnZakJpLUS9s7Q6PmQ3Nxe3DsrxSJ+6T/gVZ/g7whBd60JZUkiEYK7ohk/8BrtNI8M6vf2sEFrqtteW99+98lvlVXX5flzyGrJ1JNQ8HXN3HKF+22T/ALzyz91uq1upSirdTVLn2Ma/0m7k1W/FvOM2xVMMPmUVY+wz3Xhq8lNzttvuumflY/7tbfg3UrTTbbWNb1PGb2ZWCKm9n3L0X2WvPNf8T7LSWz04utpLIfkP3v8Aer0aMZ1N0aWsYGm6k+l34lGJZ45tybvu/wCzuq59pnu76e4nuJJ5ZjvJfb8vtWHFBd3KOXgMpB+5EPm21148JX9qkVxcEWSPtxE5Uv8A98128sYbkqy3GQaVd3Kk+X+7A3bv4a3tHtTp/lz4Lbeu3+KumHhuO28KebHPF9oyMb5Pmx/FXNSamUtDHpsEl6d+0GL1ry8VWla0diZy1siPUNRv9YmkFzI+QeFx93H+zWXqVwmmWwLyjGOefu1cvYNR05ku71/IuJBuAU5x7GuM1S/eYkE8E/xVvg6fOlJm8Iq1zO1vWOdiB39EQdd1dB4E8JfaDH9p3u7HeVQfMBVfRNGSSd7iQoyAcbq7XS1iSSAwfJcxn5DnFelWnyx5URUlZWRtfu0hCAbJFHA/vLUuk6lf6jctbDCA8Dn5j/vVQs5rv+0vLuIkSMn50f7y1LJrT6bq0YtrdHxuycf+hNXiqVptTOSF09SLxPYXmm482TbG2396n3TVVGdYf3U/z+qVqyL/AG7dXdw5ER3fJbfwFaY2lRpMAIdgHp/DTlWg1yovmu7GFpthHp8eIwPkHVuWpNWubhI9iSbkKbsfwtW9f6JcQGRxF+6IPzbDtNczdt9sURRP5shyvzH5VAq4WkWlZamZp1xe3qPPbrG0gb5Fpsttf6lqUaSQK8sZ3CKEE7f+Bf8As1elW0eh+D7G2E9g8ryBXffJ8pz/AHV/76rDmsoL/V5r2ySOztOcQ78/e+9WNaPL7yOWpF25kQa6kmsWsaCUWqRQ/OH5+6vRaz9Am2WyPEC6AfLxW1qFrGdPKIR9oYffU7tq1R0LTfLuo5DJtBHzlfur/wDXrkVS6aM4ybVmWpbtJTvRNu4bTuH3q6XwzoN/4hZzZxl0hH7zb91ax9W035tiRjyx0z/6FUvhy4l02Z5IJXWU/wAPtUwjCStLc6KcebQ6C48JQJmC5gkbY3zrj5h/uiotK0aC8mkt9L8xcEsPNOGbFX9K1XV9J1WPUeVt+7TDej/nWzeeJ9C1G7e7g0gaTqYBzLbPiKbP3jtrKcbJ2Ol0lHcw4rgxxBHHEZ/h70l/M05EgEax90/ipgvbbz5ElwpPVt3yio5LB/JkntwbiKP+Mfd/76rGlzSepz2s7IR7N3XJ6npVG5ilhuY/n/vLscfdrSiaKSFJHflhuBHPbj/gNYs0lxeSmT7O8pA25fjPtW9SVo2QpzaVjpNS0a5GmpFe2kai4HFyh3rjuqt0rOGywRklePyx03vWt9rkTTRES/2cDdsLZrJ8zT55w95IqQD5hvBP8q8lScnaRjLa5T1LUi5DwfugPxrUs/E88Fl/pNulxJHgYcHa392ueub3Sn1YCwkGwJygLn/gXNXdcuYNSt0JkZIVTcdikc/3a2UZr4Slexp+HdQtheSm30+G1eT75Tjn1rd8T6hef2en2bW5LW5kdYs3IXylzx8rdv8AgVcDokcjwmSz/wBURteRv4c/d+Xv/u1q6CdcsyYtUuY723RzsdFO35vr0rs9qrctTctXbsyxatr+lXkmmST2zQOB5jscq2Pm+VqvXUdl5b3Mq/ZZYo9yPCmVkevN/EN5LY+Jp4/tLtIE3CHe20L/ALvr/wDFLWnFfyf2Smx3lQj51P3l/wBml7NS1TFrrdlLxVZ6/r9zbHSpba1uA+47ZCmf7vzdqNbsL+IWen3tuWuIk3PuGPN9/etC31GwuZ/s8E4iuwF/dPuDOPVW6V1Fzpcq2qefE/nwjckUiYYKf7tTKUqatbQKclqrHnFt4VMpLi3KZP3Sa7C50y5g0m3SLR5Li4CbcxHP8X935a2/shvYYQX+yyIVY/J83+7XZalNZyWVpGY5EcDndwv+9Wf1hp3Zk4Xep57Z+INUgtsJp8VhPEef3h3cf3lK/erM8N2k3jfXri3lkit5HmOdx2IOM/erubm/OpOBJbx3QQ7PMcfNVG68KGOAyadOILuMM6wSnHmn03dq644uMk1bU0e1kYt74c1v4Z+JzKkttLbSlER0DSLuIzhs/wANdnqCWnjCxE93p0MWpxBfMuLR9m8fw7q5yyuxrcMVpqYNlcDax38ozfw/N/7LXULp97otxb3EcYZJo9o7q6VrBya94mMZJGVpukmZxaXcZwh+R5F+8p/2q5rx0lpYzPDZW1xF5Y3OgTPevWYdfs7Kz8zVdOjfjbHsPO/+H/ZrkNO0m48QveXckEtqC+1Ef+9/s16VFKOpstClokdnq/h17+eWW3lt4d4UDDKcf41w11rF7quppbxW1xLcSn/XSIfnPpurpoZZdNmuo5E2bJCCCKbceKXV4okMSeWfkdODmtKtNNOS2NnBNXZYs/DOq6JNHLfxxxSH7h8xXX+78tY/iD7NG4TzUedT/qs5w1WZmk8+XfLugULz0y1c3e2ohvHe2i3SSdSo+YH/AGjXlSUIO5jZQ+EunWbgXX7q2jiQjjef/Zaml0q4vdOub+S4ZbiMjjHytuploqzWZjf13betaFpHFcmKK7lmt4kfd+7G9d38O6n9ZkvhVjT2rvqYc2nbIwThQTwK349St44be3SDyio5cD5qh17SfJRJUuYZ0clgIs7hVHRYpPt5eRC8a/NtHG6r96ouZsipG7ujpl1S2sLQxfaf9Ik6QsMs3v8A7tc7e6k8oIDlX7fPja1Qa9rtpHdvHaRTJIBuZJeWU+lc1c6ncwygJ5byOeV6BfauiEHbV2E1pZmtaWN3DO8l5e7pD8piiHyrVzTrQx4+zOIoovlAXis4NNdqkYKxSk7tufvf7NXNL8UXGmX0ukJp63EinbIcZ/8AHq8zEVHHqc7ag7Gra3WyQJPC6xH+NBnNWtS+Io0Gwns7CwSXULkeVazTPjYSNv3f+BVBJq1/bKEeyCc7vk5rd0ZtG+xz393BsvVK4bHzba44VObYSb6HM+HNJg8P6Yj6nqiy3py0jZY7iT03VZ13VTaWwksEjwflKJVPVYbewS4u8RJbSybywPzbvuru/wCA1zmja2Lx5PIiE8SPt/4DXRGnKs7m0ZO9jpoo9R1Wz89ybe3DjcigHc1Okl8lQEjDlf74+U1DbXEi70ClEk7eZnFaJaMQR4txKR/Gh+Zq9CNCVrnZGPMrnLarqSNckvB5HmdAqNtFaHhu1eG6t5f7QMUAf7iHLf40zXmuHsZZkjKwRvtfamcH09qx/DGo+ZNgjeUOGbFaWnSWpjO8Xc9D1i5t1u38udpz2mcfM/vVPR5/s87kZR/7x4U1n38Uu+3uTlf7m2tKbe0PmgLk9N3eqlLmgawqWG+KtQtNKT7bcpCsTpw2/OezfL25rmPD6RXl4moyxMqMQ8aN/vfLU2paZeSXMBkSKeOTc0aqflQZ28+9dNp9jYWdqnmCRpcZyv3f++acYuFN2ZFaTn8Jc8W6/c6v4euLfMSnyDCWdAdoPHy+h+asr4c6JpVvpsA1TS4HdjvM24hjUskaSQO/mp5f3R71Jo08tvbEy6X9siAbDtJ5e3/x2uOLcU0ZRWl2Z2q6xZvrrWel2hsrSPqiFn3/AOFbVhqrzX4Ms4upW+YpcP8AM3t7LVXQLJ7Pzb1E23MjlsgfwGrnnW0LpLLp8Pm/cMin5mWrjq7AlrdHm/ihdRvpPNeKOCXLL5cf3E+b5fmrc8MJbahCftb7riMbUXou7/e7Vq+JLOPVIjb6eHtYlG55X+9u9KxLSyjWNIpJP9Z1bo1OpHmWhnU1dkdkNPOiXoe2xKWA3yJuRWX+tYPjFZIYjIpmtyPmDKPm3VYm8QQeFdKgeS4nlnLskEKHe6bf4vZapQ+Ik8UakZPNaeQfPI83Dbv92lSw8rqQJeZJomt6rNNImp+Y9uI/kuDj73ptqx4S8SWeja5cTSnfLH1R0+7n+dGs63ZXtsNOtJJHuRJtkuI0XaP/AK9atx8JfD+q6JbarqurjTbjIaOeG4zLIG/g2f3a740ebVo15XLYvNYJqUdzqHlrHZK+8/P0rlPEF1HqjZkhk8qOMKiIPlY56/5/u11uvanp+m+Ff+Ef0eMyxSfNNeTSZeb229l/2a8qudS1F75ILbULjTtr7ZHiTLLt+98prKpQbbHZ2sy7NqcksEVvFbRpHGdzlt1bMGu2E1tsgjDv3NVbO7K6bcW0h8+SUbTM6Dd/tN9awrbUI9Nc2xilVB1kdMZWvJr2lotzOc7qx1t/9n8RaLefb9RGiRRx7Q45Zzu4Cr3rgLXRLa3RMiNrjZ+8YfdNW9T1EbEADgPlo2wdtTWthB9iSSTFxzuOzKNURjyQu9yNbXRPpukC9w0kG+0B5J+7W/qGoxQ6b9nt4BEY/mAX7v8A31XMXeslLMW9vi3gPSNBjbj5fu1Pe62NS8KvpcUiLL94sH/ett+7Wfs+eSlIUqjukzc8PXl74pvUsLnVPsenx/K7zHCqP4urf71c/wCLNE0M6/Jb6fLcOYjzMsx2sf8AdrkIf7U3ohEkFqM53n5mrorPwxHDbfa47iRnxvdEXC111KaT9wSfMdBpmPsEtu8ab2/j9f4agsdSvNBtJYEO1CdzqR1/uisQvc+W5SRmcDhSe1VdHsJzqmZZWezkO6RXLGqpUVF3mbcnKtTYu9Sk1i/ku7yYeXhU8pEUKPerOkarLbatH9nk8uJn4f8AuVJqHhFDfxR6fcwNaP8AwvJ8yf7zVT1PwlqmmaxZS/arW40xv3Un2M52t/tKa0pOnztMiPLc9B8T6X5NpFeX4gvzN8w5Uup6btv3hXEpepZzPvtPKg/vfw5q5c6hZ6VqiC2kuHx/z2LHH/fVZusXb3l2JII22Ov3DyprDEU/dui5QTVzptJ1mOw/0iPa5jG5k9K9RttduNZ8L4gEbXMvzDeBtz/DuNeSaPZJNaiS7Bt/MTbn+H71ekaF4JvNN8OCezuI545DuHzktk140pqEbM5oXUuaxSuPDU2pxyPeaftkX5XkjRtgNcVrnwrCaij2DxXBILTREY2n/e/u4r0SwfV5tRMb6i1h5Y2SQvyh9mrE8TzXNnOI7yJEt5OlzCcof970r18G4VNmd8IqWsjjv7OstH+12ct3bveRx/dgOV3em6uIlv5b+4dxtWMfKm0df9quvuvDCedJLaeWiP8AfLc5X/d/vVx+sQxadePBE0aovzeX0bPpXrzpOOwpQ7EF/rH9m2eHJx3KDLFf61FZzh4vPclcfMyn72Krx2Et24ITzdv8NWLiEu4jeLYU7U4U0yI6Iu6Zc6XJOZbvzEth8z7clvpxSvpsl7eSSoRZaX/Bv5Yj+7SW0dnCkcvmh5F/gX+GpPFHiq51ZI0CD93/ABn/AHfu0ShJSBb6ljTXs7nVkTCqkXy5RF3t/vetdBeef5w+xmN5EHVhnbXm2i67LYXE8iIFeQLmVh8w2/3a1odQu7m3JjnZEPR1PzVnOi29yXHW7N/XtX1TT4UjS5eAufnUIu5v93+If8BrDhkcIkcRKRj5iMferDhubsagPISS9cv+8R3zsrtdOXyZUv8Azmt7kZUJHSmowsiG7HtPhHxhoWtxSE2Uib/lEUhx82724qb+wdI1u8KCPyIwdwTzM15louj3lmSLdynz7+BWxplne2mrPODMwQ4R8/K/+0q18tUhFr3WdEmpTfI7I6bVVttJZLZL53QtwM45p9lr39nwviVfmPd65fxTYTzIZZ7e4dF/jQHarf7WK4671E2jx5En90j+GsaVCVRXk9DWEFyo2vGHjy01C+EZI8xe/VahhuJby1ErzBrTYGAi/wBqsm6aPUo/kt1U/e6bmpND1qTQXJeONosthDz/AL1ezB8qUIouVSzSiamlajFNJ5AjLPncFfvVzxT4bj1WC2uI7b7LcxZXKn71VrO1trxItXSQRnzNwVTj5h83auhsNdieN4yQufl+bnNc1aTg/dIda8lZanHWD3JSO0uB84LLuYYrrtI0S9traOQxhMdM/dx/DVPWNLt7+aK4jn/fqm3fEMNmq9n4iu9Pm+x3FwcL/CR8rVDm5Q0WpdS7jeJ61oGk3F5CkkAD3H8fzqMVz+v3iEiS4jLmP5R/dBrm/wC33tnLwSHew2nBbpUiax9otZHkAkk+7u3VxPl5ua2pzU5S3ZYsfFqSak8crhJCOCEAq9eXt2iElNqY4aL71cVlPPchBjPII+YGux8L2s+pny3lVMIzDfWjnFKyN1OztEzglhqGnfv7YPPvZgXTDCsX/hGwZpHju5Lcnquc/wA66XUtOtkvZIJy6Sfd82I4YfnWZJZSAExyBgnXn5qj2kkmhzb+RAi2Vnb+TcE57Oy1reHbi3husvhUHtWVc7IYA85DFh9zNUorzZHwTydu1a9rBYmnTjaQoSUdjc8T6hZR3P8Ao3zPgc4x81Y1pZ23i5GS8gLpn54ySn+f92qd5ah5hOXlSTupOVqy/iCfRYBJFEk7gcJnG6t514VHaCsaupfSO52lhDb+H7U28UaLbkfPEgxVKSezileXyyyf3O9cU3ji9dXP2EPkc7T0/wB2mab4nuxfRzvbhrcffR68bGUqk2uZ3RxyhKn77dzbSyn8RahHb20otcn5VJH3R/tGtx7ODQyY7m52Sp8uGGc1ytzcTpGL6OSJed23+Jf+A1OdYTUrDzJ0DuBtjbr/AMBrn9hGSWlmRfmaZb1bX7e0ykSSP5nygLXA6/pt/fz+egjicurDA9K6KW+2QhFgLoD91V+aqF5rd2gJit/nT7inaf5130aTUeVI6VGVrIoW+pXFkB9siMQQcOv867/wv8Ko/iBpf2+yvbVsj7jv87flXmGsa5qutQpHcGK3TO3yowNq/wD163Ph1o8ul38kkc5txN1EbsFb5f7te4mqVNOWjNoWirMteJfAUvhW88rYkp7GN8rXKazoGqae9vc3elztp8vyiZB8mf8Aa/2a9Qlto53k82f7QCed71W1i2F9YfZAZGiT5kGflrCGNXNaWxckr3SPLJ7yW1WP+y5DFcZ/1h/g/wB2upTxB4r1m1t49R1FsKP+WAUbu3zVk3/hi70f7jb4j9xwFLJ7NXW6N4ldtNFtcQWzEf8ALwkeGr2o4iLhzRYpaK5Y8P8Ahjw3rthdy6rZ3EGuxo3l3IuHRW+b5QqhsV57d22v2ev3MUsQuoo5P3aSOSzD+79K7XTNTN+XQSbXG7acf3ao6rJJcy3BuZV8z70c0I2YX+GueNWUpPsZU23JozriUMiTiyNm8Y+dox96txPAFlf6QdZuLD+0bdo9/nRv/s/4V1PhH4ca34t0mdLa5hnt4humjf7/AM1czY+BvEugz3cej6grQDcr2k0nyken3f8A2WuadS8rJ2E0nJnGaT/wj8mpCOwnl0uVJtruJCHTH8WRXtvgz4hW/hh4xZarDeoMJM5T7zf7SnpXkt74WkSYy3sEGmuXOdz53Vc07SrO3t3ksZ4biSP7+Pvf/XqsRTquHNF3N5K0dD3/AMbfHmdNI/dafp2rBh/x73UP3h/st/8AFLXi2pQ+IXmfxBo3hrTtN0+4HnSW0Nx83+0237v/AHz/AHa5XW76S1ciWylckhWZUYsPyrN1Lw3rl/b79nlaefmERcj733m2bayw2KlTjySRjGryo2vCeu6M/ih0v4pbBLjLF4f7+d21mX+Fq9IuD4Ni8ReZ/bcllb+WHLywM6Ju/h3dzXjA0yeS3EZtzweJT901seD5jrU0mmSvF9sxtKeZ94bvl259q9NqlVi5NamnMp6s9M8V+D9Gis0udD8YpqUUrYeBbdQgX7397/P/AAGuLSFLAOks5xnd+6+RSa6jV/h1rFhapJcCRkI/dpCFLfTisObwF4pMSW0dmPKPzbpz2ryJ83NyxVjLW2pSm8YW1hlfPVf4S+f8as6fePdsJ7QjjuKpyfCK8tv3+sPbtAx4iDq+6tG2TT9HCWdvJGp7Rp/DWUkqbTZz1ORK8GTafvsbieWJRBLL8smzhjUDwxm533GPPB3dcbaqapcz2t9Abc/uwdxIpPEGoWSeUUkM85QZXH3TWrhOpC6ZlZySdye31hWupbeQbQfuba0ob4WE8fRg/XdWHZ3MUluA8ASUfMGY9apXeuJC4yQwXsa5FCV7GUU72Ow/4SC2s7xJU+WTKuF/usPmWrPij4tXPjCyTT725iukgKsF2Lu3V5lqHiQyOZIIPk+6Xc/+g1Wsfs810ZQNskh5U/3q6lGpTizoheOp21jKWR/KfP8Ask1n6hfac8TyGD94n31p2kpKk3DhY/uncflFVPG/h3yZLN7e7W6jmG5/KPzIf4lrTDNX/eM6YTjL4jjrWyj1u+kubi32oT/qs/w/w1X1HQb3ziINv2fAy2fmrpWht9LsA6As+eQtYl342kFxHBHFI2zofLr0rur8OwpS53ZbGbBpn2YEXE7yydhxtFQTOYpIw8hfLf8AfNPaee7nlnkc5d9yjGNvtVeTzBLvxuMS7ttdMIWVgUUjU8QWMdjDv8+N8fMXjP3a4S8m8h98YMqZ3fJzmvQZ7bQtS0yWWGWZHKb0Rvmyf7tZ8Pg23hsRPHKihicp/tVSai7BZWsijpE0F2YpPL2oPlkRvStTUoPtEzyW5VUONiE4rNW7/slDEEj5/iYfNVS51oQvGTlgTztqpxctg9mbqW32eTZIVbA/g+6aku/C/wBvkjMcYaRvuVTttUttSiifyJrZ/wC85yp/wrufDek31zFI8UBnER2l052Vg1JBJ2VkeceINAvfD149rcJ5U47N/tVz93c+Q6QYLP3bFdn4ztNTvtaeVHa9uLk73LH7pX5dvsMKtZkOhWWjyfa9ZBlkHy/ZkfGf96t6cNbsOTW5nafHyDJ0J64rc1KKKzsJPs0Bv5yOEplh4n86/SBNPjSyQ/JCiDav+833vmpNS1p9HhkltIwzsfukdP8AgVVO0WU9DnLVzdxyPPFJBOJCvky88eu6lktA4IQcGpZbo3P7zyykj/Md1aNrLA1sBKm49v8Aapra5kk27mfZ27iFwg3cc8VBZvPbI7pGUfdyK01/cqD/AA+lQI51PUMxY8o/LtT+9WsVc0jFs2tMvDpukyyW9vulk+YM/wB0c7q1rfW9M8T2YsNfiGmyn/V3Ke386zL3Rr2zsrQkDysrlc03xFcxf2dbFCPMiLbQPSm0maFLX/A+s6dvnso49W04Dd9ps38x/wDvgVyTyCPKSIYpB2cFP511fhzWdWtL0HT9TNmMfOjldj/72a2n8bWeobI/EFhbXrHcPOjGxv8AZKtSiknoGj2OV8NOjXn2a5DqkgKg/wAOf4ayzC8s0oiQskRLOEGWrvtMsfCc98HF6bCIdnO/j+Kql/4U0e61lzpeuMsBfrN90/5/4DVvUDl9iMu3zAr9xT0uAyonkDeRzursbP4dWRhln/4SO1unRuYWGMf41oSfDHwxMiSP4sZJP44kT7n/AAKoIszze4VAeE4NWbD7BczCOS5jif0Z811V3pfhbw1N8l3/AGlKDuR3LBF/4D61sf8ACe/Dy5igtp/AcOBhTMgRHf33Da1WHKeayIBc77dA1vx8yn5f9qr1w9tNDsFlDz12j5q7HW7T4e3LRjRIrrSHkdVcPITEpb+995qt6j8AfEVnbNf6Jq9l4msWxhIWWGZP/Qgf++hQDR56vyM+MIg6LQiZfzCdu3oVp2sWV7oL41CxvbIg7d1zAwVvxqMJ9rjDxdB12n5TUWZmot7mrE8stq4B4Q7gq/xVL9qjjiBMZbHVaXToXS1MuDgjj/eqa1s9Vs08w6Hf3W7q0Fq8i4/75pKFzVRsYl/KJZB5abY6pmQxTR/IWB9ql1e5n067leSznS2AGZGhYKrf3WzVawv0ukzE4ljJ/grJxJaurI0nugsSPHGN5O08VYt5/tGMYXj+Gs+S5jiCEkKn96p9Vh2W8U1s4RAFY7D8p3VlYmMbbl+8tzMYNmFIIz/tCrXiG2s9HuJI45A3lhfxNZEOo5tIzIf3n3d3rVe5tBJpglkkeW4Dnf8A7tdMVdWZTQtnrP2q6SM/J8o+9UmpQ+ZNmCRWMXzHB+9XMo7mTfHnZ79a2LW1knfcnf5c0+RLYUlY1I7yC3jjke2e4cddv3d1S3Op395boIAsQ/u4/wAKjt7aSC32SfMT/wCPVZAjhAkT5n71izC+liGzeUxkSh2fvV2xuA852Aq6dDnvVC7vcfPB8p+tJazofLy4ieQ9RzUJG62N/TYbOwDyhWe7k+Us7ZqSze5uLgpbneSWb5v7tQQWk/mtvkDfwhl4rc0jfpcxQH7w2ll/iFc9WaitTnkzo1jN/ZRuR5Vxn59g+X2rmPEOjxibbIC235w4/hrrdOv/ALRhEcN/CVz/AOhVJcS6frdqA8UkFxnaNvO6vM5pN8yGoO1zyaTwnd3GQiIpboz1lf2ZeeHNUjLxhXLhUCd2/vV7BcaIbaZLeNzOCvFR3Pg2Saf54/Nx8/H8DV6VPFNKzGq3K7M8/wDEOm3FqLO8t8b5HVjEvGP7zVuXWnWU0gj80JdxptOeMn+KofE2jX8VxLBET9oiG1M/w0lrdQXNtbw6nGIL+IAPMg+V2/ve1buXNqi76XMuwjH9oeWX2GM+tdhNcxyQQSSRl0jO4ogzv/vcVx95DH9tkfzd0b9GSuh0DUzZ6a8f3jH80ZPP+9XT8UC3rE159YsNV1Ik20qCUfOrwsm1qpra3kaPOYjLFGdwZkzlRWfP47/tiF4BbnzIyuxk5Un/AHq6HQ9Ytppnt7iUxL5G9OGO41wyg1ucs42V0YOta3rD2UkkqxJF8yAJHn5f++fvVzGlwhkKEpgHjb2r0n7bBd+bG9s7CP5S/wDEV+lcNNcaXeXNwIMxPEcPuTDN/vU1J3sEG9ipf+bDH1Hlv05qvpVsbi48zJbndiqt6QX2D7ma6DSbBLXSftJyp3qB/dr0UrRudidom5bSIIEQlWPfNWodS+yESRWjtF/Hznj0ribzVEdsCNmOeorQt7q40iFLyI+audsiPztX/drzqsFJ6nJJO92dPqWqyXEW+AjyydwR/vLXI6rqW8eRFHsdju3JVm71AX8YZE8on+4ajgs43lBI3P2z92soQSEoq9zb8K+I0t4ZLby9zn7xrp7VIzATb7Vdv4SPmNc5ZzW8LEG2RXP9z7tX7e+nhuYvswRB/HvGd1RJ3dkS2m7Etx4fL3BmLnJ/75qhbPb2zywXLDfkqGrfnugylHIUmuU15ImmSRk2R92rknTc07kIjvE/eySbxLEg2owrOjvXaYoFCx47VP8AZZI4N4cywMeG9altbAOpIj6jaNxxhqyjUUVysa1KVs8NsjiQ+VACW+Y1etdWtre3eWzlLeWm7Dcq9ZuqxyQI6yDegO0k/drETffyFI3SJwdpb+GuilQjVd2axizQ1TVn1Z48h0Ee1sL3ru/tZvNAuPIcPJZbWJX/AGh8v/oLV5/Z6VrF3suYIIpbeM7XIkG9f+A96vR2ktnJK8pkQyDaVzjP+zWtWjFJIJLWxqi/kz5nmbinQejU+BYnmEpIX5txVRWDBK8c7oY9x9/4q3DA9skEpj2iQ8cVgmoqzHdI6qbXbbU5rC2S2ktbSA7pEV/9c2P5f/E1W1/w8bqC8FvLDsx8iu+FU1kW1wm5xj58cf7NRSRyw3QuZJe20Jn5T/wGphCKblexcUm7ljwnZvbXZEZ+zopZS/ReldPL4l1HR79BF9murE7VOT86n7u5f9muImubm8aQRwSRQQjcXzVBrZJgkpkmWQj+/wBv92qleT1CSd7o7/xLpN5aQnU3Tfbv83ySZbb9K4TUL27k+zPBEELuzFWPzKKG8QX+lMESRpbbujljUkGuW/iGa3NuBBdyfukR/wCJv71bUsKkudhyK2p0Fhcz2enJLkrIqbgMZ+b0revntDb213dgpPMnK4xhqp+D/Hr+DPMtNV0oajblyzkR5ZD/ABba9Ksde0bxbbPBYS2sKKNxS5Chefc1yuhzS91HG463R5PN9jt7yMEJLF94Z/irX8SaTZ6j4WsLieRZYpZGUwZ+dBhv/iV/76WrniPwLp+ozXF3HcvE8I4WF90T4/iVu3Fctc+Gr+2tf3V55tsx3FPM+Xn+7W0KTbSubK7VmGleH9Lhjk80v9pxtjkz8v8A3z/erZ8NPeadq2j2byFi6PCWU/Lt3Z+7XLf2g+iokEtxE0Y/iI6e1amieKI/7TtpRBukTPlu397+9WdeE022jOcHHU7L4i+GotVsJ5IAkE8WVHzZ3Op+b6V4zNcPHcfZJUPmY3bsfLXuNmqOkiJLvMb/ALxl/hdvmb/2aoPEngYQwxapJH5sF0PKzjONv96sMPivZO09iqdSzszw2K5fzxGRuFbGm3/9j6hBPLAl1BH83l+v938KyPEOm3OgeJJYpA65j325f7rq33fm/wBnpW7c2Np/ZtnJaXEtxKYVa43phRJj5lX2zur6WEoySkjpvrdHNXt7JrF/LNcDY7EsQw/hzUTsvmhUHA/iqa7tuhc8n+GnR22EdwP3YHDUnIu9txmwfZ45An97ORVdI92S6cVbg/e5R5CqA7gtR3o8jYM9SrYWtYSJvcaLNB5ciE4Pzf7LCtB8Xdtgt8qjdsWprm+t7yzcmBlnG3BThdvptrHHmRTZAKUmxoJpMSAx5faMFc1XcSTYVByfX+GrW8NnCcn77etFwnkoCAF/2aqxRav9K/sVLIkiSIwr8qnO7/Gl1NdK/sqSOyEi3nmJK0mflC/3VWs+8jLBI/MK4O7rQuXTZsCgfLtaqSsJMk+wSX7xCMhpGO0Fj0qeG2n0DVAJ3jlQ/KGjOcf7VR2EOwfvXfP+xkVseINKtptH8y3MsF7FtlBHKyj+JWX/ANmp+o93ZmhbJbwM6WiFoOpZ+W/2qz7y1ELF9+5JPmH+7TdK1i8m0qKwsLZLi5l+Qswyx9qZc29/aWiR6inkTg7SmaylEVtbISyT5zGTucjdWhaRA38R5Qg1V0aKPeX3s79q1XaJ5/MTKkfNsA+9/u0qadwirS1PbPhVcWVxcxzyyK4gdbeaFz/C4xXlXiC2Og6xrGj21wJ7LzjEdn3dgO9A3/fVetfBPwx5kJfUINlxNMmxVHy9fuP68V494t1iRfGXi3RHtwkdjqVzh/8AZMjbVqMTTb1RU1eIltbBUilkkCQSvsLsPu1Y+3XOmudPF5HdWEUxaOVUAZlzlaw7fWIPsr292nlOfn8tefmrR8hHhjlQFopBw38NeM6OnvbHOkup1P8Awk5/tOynw7JnbIF5BAH+f++a1bnxXp8DkaoBFbbvvfxfSuQ0Hfby+YsY8uPOGcfKrH+771oa9oMVzqhuEnH2S2hDuz8KzHaqrz3ropYWk/iVzaMY2satpdv/AGi8+mag/wDZf3vImjQu6ntv2/8AoNVNRht2uII7vT7a9tJzvRZywbdu27WYf3fvbqm1i/k0rSNKltrQppdyfsouSAVSZV+YN6M1QeLdF1e88FRaxbTwT2VgjvNCB+9ibrn71bfVKcPesaxijrNF0Ky0eeIpFboo+YRxEuqD+7uPzE1r2+s2mqXspRGSKM7E3DGdv3v8/wCzXC6V42uNQitL+5tIlMoR9kEfysu3+L0/8dro/gbo4+JfxYk0PVZTp1hJHJMDGPv4+Zl5/vfNXi08DUr1rydkck0opyZ9GfDTRxoHhV59iJd6mUldv4tg3bP/AEJq1tSm3q7nH+6pqW8kQMBxsjCqFHZR8qrXNX94/wB2MBRmv2HL6KpUdd2fHV5Ocx014jy8HkfwtTL6UvCcjaPvdaz7hzbxFyRv75rLu9Td+AS49TXqSdlYxir7Fu7v/tZkjI3YPLetVUhuLqUokfP1qrZyy3M+wA88hq7LR9BnnYSeWcIOX6V5tevGkrs9bDYV1Xqc1Bol4ZZHDrvUbQjf3q7PRNIL2KSahEIpAOjcru/2a0BZwWPKfvXH8RFQ3V/j94/zY67ulfOVsRKo9z6Wjho01oiQTbPktwFBH3qzb3UktV3vOrOTtCYy1Y9/rkjEpEAiE/NtrIuH8zqTXFfWzPQjBJXNO91y4mBRH/djqMVkbOQWJyRu+Y5phcjPXHpSbg5zGNp96qxT0H5K5H3smo3fZxIDTXYopx0FR7yX+ccdqEUtrkx4ToVxRt3pgng+lSLg8npTQiHOTtFUZa3uQk+SOnU1L/rQMAc9cmo5WDN0PH92kmwbZ045ppjIigmfgdDVea2iTOU37vbK1MieVD5SE59WqLznhRMkZxztrS7JcSKytILSbegClvlIFWvKk3H5yyn+GoomQspH3/ep5ZxtwOnfbSuSlYdFJsHzv7ZNO88qBkbR6sazyd2QhOP9oU5MR8vnfj/vqmlcZpibzBs4bPanpLhge471mO7xshD8+1WEJfvkn5eTWbQkzYtNeuLbBDmTH8VdRpOv2940e/CXA65Py1wkfy5zn2pR8rlxwaRctdzqtc0aTVpvPjfbGMrle/8AdrlLrTLyzmO4Dysfd9629L8SSWwEcnzDua6YSWWr2ecRs569sV00q8qWxyVcPCqtTzqC4eEj5WwPlLYroLG8+1ROhlSI9t33akv/AAc7q/lXPkZ+ZN4yhrlb+zvtKf5+g+bzE+4zejele9h8XGorXPm8RgZQ95I6u31I21yN/mNIpDh4nwp9ttbEOufNv5Q/WuGi1h9gkIGasW3iG0kPluCrjqw+9XpqSaseZyfzHodl4huLZ1eK4dDncNtbFh4t1O5KRX8pfB3of8rXl8GspBJwd+PQ1vWXjCMyeXK43gK3TtWVle5Vux7EniOOe3jgS03nvKXxj/gO3/2arsPiG9tJk+zlJ4HCq6Zw1eV2niEzcJKcH5cjjdWpZaxsUnzCxPzFf4afLFrUylNwejPV9A8Y6hZalLHKHgsrhNk0e/fj/aX/AGqs3dzc6Xo19cXkkTMZ2+y+UnWL+Fmz/E1eVt4teNP3Sb3x90nFI/irU7yxMU8StbiTei78sprgnhYyd2ehSxc4om1zxRdav5ElzFJvhOwIT8v3utYxt59nmXDhUz98Cr7vJPG8gj3kDdnHyiuXury5klAdy0XzNGCcKv8AurXdS5aSskctRzqu7ZoXEkWXf7qKu75yv3ay76/jk2JFGAO/HzGs26vJ40JKReX93DjNUrPUbu/dreAq86jdvkXH/fP3acq1ldkwo3dkW79n/wCWfyQH5uR82agsdD0q/cz6nrAgt4/vwp95h/U1zWpeJbia4vLO2zOFOwvirPhjwveavAdRuZ5FQkIkZT5CPX+9XlV8Skr3PYw2Ed72NTQU0rUprw2dv59vHO0Vu7cMo9a6RAlkHjiO0/dNA02LTIk8sKox2qOZ+OF5FeBKTk7s+khTSWiIprlEhkMh4HXj71U/t4kJxnZ/eqO8c4PO0elZjyCOF3JKegx1qkkyrtGwsyIevUVGX46cmsqO6yOTSvedHz0FQ1YE2y68wjOT096pz3qPkoeT/EtVprwkZc7s/wANUZLgb+2KRqnpYsvIR16j5ap+eVJP3v8AepWm+TgGq+Nwy7hqBrUQr5nOe9NdPLHXinvleh21C7tt46UA3YruwhYdOfSgyBCnpULHrkhgKednAPUinckR5N+MjdSrbJvynyoB/wCPU6Ib9gBC7+qt2qcoUU9GP+zSLJrZtq/P+dLIdrZA21AhPzDHFSMxxz81BKdhm1JgSTtcdNw61VmQucSJsQfxGpZHJKhMN6NVN5hLNtPcHG4/LWqdjGSKzBBNvADD7tKQN/TmmvDIDkYUf3aLdJJJM4KkH7zV0qehz8qZdtrZ/M5AYY/hq2kCSuhzswOWptsjxQo4Hykn5cf99VcaEOnmDDN9K5pSb3NoQQkZ2R5PzehqWJk29Xc/+g01FkcFB8pHqKXY8SDnmouaKNiJshyTludtXIcBwKphy75PbvVhI9uzndUvUdrFs9eg5oCYOc8dqSNx054H609X9KCkTJIdmPu1Lb3gRvcVQuJMLketRu7phh0J5oLSvud1pDvdoQmPMA4B/iqPXBLNAUdArnrxmuf03VJIyhjO6QfL6cV2am21WDP35T8wx2pwm4O6OapT5lys4RAYvpV63m8p0Rxu3jdvWpL628uYx4CkH+IfeqCLKcdcmvosPiFJanzGJw3K7o19LvzBJh5Ds/vmux03VYNiAO+8/M2Oa885+QHv2NbGkaikfUHI6ba9OL1v0PHcD2Pw/qR8gAyBNj7s/wB72rtdO1h7R0uYztz8p5/hrxaw1eNLhMAMSOfeur0PxIVlMXl/uiNw5/8AQaivSU0VRqulKzPYYtVkuZrae3u2t7gH51VMpKP4lZa2NV8K6D8Q/Cc+g65HHeabeI6PDOgbySVxlG7Mu7rXnWja79mcyqNyHGV64rok1u4k8gW8gS3Mi+crJnP/AALsa+Wr4ZwfkfW4fEqorPc/NH9pP9mfxl+zjrLyW8cviDwu+ZbW/tUbEK5+ZX/u/L74/wBqvKvDt9cT3NvcwTlDKdzsP/QWr9qdSsNL8Q+GNX0i8gF5pdzGUdWHzJuXDbq+H7j/AIJ1veA3nhLxRFe6ZNM2xWhO+FSf73Q7a8WpQUtEa1aXOro+dLjQ7vTdHkvbiUNbNIqpL0yT92uO03RNb1/WbmXRtE1DVreEbnazgZ1B/wBqvtzR/wBgC4t7i2g8T+MP7SsoyGNjbJnf/wACr6Q8M/B/QPB3hgaPpdtFb6RD1idtisv+2dvzs1XRoKnuTTpNLU/O/wDZ7/ZR8YfGHW0uNVs5ND8OxOfPlkUh3H+zn/PzV+gXhvwhoHwi8PjSPC2hLaDAUyrH+9mb1b+I/wDAqsT+LNV/tCDQ/DGl+bbgKkkix+XCn/AvvH/vqunTRH0eEu85vdRl+Z5CflT/AGVrr0WxrClyu5QsNB1AxRPrE4lvuW8tRs2Bu2BU32eMSmOOMPj1FV9KutZtRIdRNszlzsITHH+01cxr3jCKR5fLkEUX3DNnG+rhCU3ZGkpRgrs6m6uY7GBXdwuRwlYN54mimhcNdhnQ/wCpiP8A6FXFXWtSSoQJfxrIm1h1fZEgYn5i5/8Aia9OlgnvI8yrjox0idTqvjPb+7c7c/KM1zmoatPdyyO/lRW4+6gOP59Wrn7jWDbEvOd8hLN8/FYN34njiX96XfG7AzivXpUYQ6HkVsTKZ1VzexQx78Vh3eqv5ZAxs+9XNXWt+ZMjudmOg/hrK1LX97FMlu5/u10OSijgV5PU6ZtYCZJJX1FObXrZlBPf1NeeS6tLNKcxhA/92qr3rI3Xcfasfb2Oj2HPsegzeLrOEkDLhe6jG786x7/x5K42W8ewM231bbXLeeZF37T07ipra2eY9Dg9CRWMsSurOiGDk3dI0zrc8jmWRwgA5/2qlTU4rhkJDKW9O1V/+EelmXAjLKe+cLWjYeDI43j8+Xan9yP7orm+uQTtc6XgZydrFOW8O7y0cIM9+9adrpWozokqW7+R94vW5HoGlwSCQALInRgPu1ftpzbl3jlK5/u8VDzBL4UbLLFe0mYF3Y3EIxL5idMcVFFYXKJJ1YZ+8eK7CDWAo2FwAPm/2qmR7d4ShG7NOOZNbkPK03ZPQ4mO8+zSiMSBnHXNWv7SdSSY0Yn2xXQT6VaTB98Svn+FhWfeeEUuXEltcSLIRt2EYSu2nmMJuzOCtlk4K8RtleW+UO0QE/ffHetSG4k8wPFcCUf3SK42aG80+N/PiOY22kE/K3/2NPtNcngkQ7TEP7x+69ejCsnseTKjKO6PR7HVYLiUxS5VwOVA+7V2NDDOXjcsPeuKstbS46EK/wDe/vVvafrkkY8uTGD1VfvLWrakY2ad0ehaHrcltKk8ZZpAOqmvZ/BPjeHVrFYr5vKmUc8V84WOpInUBjndvU/MtbH9qbXD2944x1RHIw1eZiMHGoj1cNjJUnqfQviu8s7u1SOcu9ns3RyWz4cN6irPhuKysrSHD+XEuNjOev8Ady1eJaT4nDYcyPK/3XUivT/C3i7TtQtJ4ZkYIicqFYke4FfOVsPKkz6ihiY1tiP4r/BTwn8VtGvotX0S2N9LEfK1OOFftEbgfKd45P0bivy48aeGB4e8YXmhXtgNNntJiskL7hvX1/z/AHq/XvSLr7RE8AcvFjCSV8lft4fB6x1rwu/jQtHaa1owRS4T/j6jY4/76zn/AL6rya9FTVzu3Vj899Ymt7T7XFHHvOdgdD8qCup0Lw3eSaMbuTy/s8MbSkh/mwvVttYXiHR5LLTP38ASSQbY8H5T81Ur/Xr+w0hNNeWRflLf725dv5dq85RaVjJaGlNcDWbKSWzkZvKdV6Yqe9uEsYUzl5wAxX+6tV/CVrJBoSzyTBDN8yL/AHv96qd7PIl1LOCDH9wqwy30qIQi5Nlt6XZs6s9hcRWc5k8+V024Urt/3dtYGt3Oo3Eh8+3K20WIt4HHrj/7Go/7NkvtSilAdABt4+7/AN81c1nTbzR/smn3ElyjyP54tJvusp43rntXLWcE7dTJPmMm0s4hl3Mi56Efwn8a1BdRWn2a3nkDEncdpzR50X9mSW8kQ8wvw+ao6pco2noI5VeSEM21Pvf8CrGnFxba6mXLyM6a3hl8QXEZkkV4AdgAC/d6sf8A9qtzUNHs4YDp0Go2yyALK7xAlkVv+A1h+CLezfQQdUFxskO4m1fDj3XNTWfgDXJbue80wrdWbH5PPkQSgfw7lDdaSlFTab0GkkaDSf2DbfZBetqVnjcGPLAnutUfEumyXWhWEFtIJbKaQXBmA+UnHC7qmTR7txJBeQR2VwMsWQMEZvx+aq2nahJo8j2U522kx3mDGR5n95W7H+9Vy5JJtbjg4tWRzHi+wn0+yieWL5D9wisbw5eGNHjBHWul8eXD6jB5EBaV/vBXXC1ueAfD/hq3sPMvNMke6kffNNG6/N/dH+7XpUa6hS97c0bsjP0lDGtpK4kijeeP5l+RuHVvy/8AQq9O8XQP4n16K51A/wBpWjoqFT8mEx/D+Ncz4n8Oma3+26W5ns1mTejuC6f7Lf8AxVdfp8ovNFjKb5Z1hZZA/G1h93b7Yx/3y1eVjqntUnEib5kkL4k+IcOj+DLPwxoUd3qWqxSRMkLlT5exMM6sOcY2/erzOw8SfZ2n1DUYi2qb3QwzJ8qV02sz+H/DHhS0uXtZk8QXb7pbkTncG3sNqr6bVrze0SLW9WSOW7lt4JXKpMU3svdflr0MufLTbasXDe5oweIvsaG7kuZ0nL7S6biwH0FbOlaFL4ye2SDTLee5l/1c2wIxHXczDr/FWVYeGbiHxJHbu0N1ZfeD7CN3/Af7zV1PiDV7bw/YSfZJWgIG3g/KG/2ajGYiNS0IEVJ82iO3i8IxaNZpHqd4vmxjaET5tn+61Y9zptnd/vxLMkSPt3pyuV/hrze/8Z6pfs7pLcXUmFVPNOd3+zursNDtr2z8Pobi4LIT+8TP8f3v/Zq8WeE5leT1MIwTHy3Mi3B3uGixwBxtqhcwvNxb4i5zzUv2e5uleWOM+Wv32b+7Vj7NPeR5i+VIxztrleHdJ2eg3SZJsjtIkERPlfXLUiXb39hI9tAH+z5eRhy2Kg0qWaK8Mc8CeUTxn+Ki90lND1xDboVF2m7aC23H91q68NKF3GSCk7bnLardXl8XePHlP0UJhl/OrtnJaWHhsfaB5uqyHcWJ+VB6bf8A2atybTLSzvBLvl8uX5ij84b+LFcz4n8u5SSO2+aQnh/4RXenKM1poby195iWGpjVX+yIdgjy/wAlW4Nbkh1MwyESkx/u0L4qssMfh2GO5uEXeR/Aaj0e/ttQuft8Nv8AJwvzj5tvpXbbnd7aERetjqYNON+RICilW3OoI+WprO6t8XMtxBIzxhvL2+tMfy0ee5tFZY5goOe4rHm8SIM25Do4PMWd6/8AAq8+rH3rRRo0lexTu0S7njuPs6QJ954v7rf3q1dOSzvUPl/6zPLJwq1g3up+d1AQ+1anhhI0R5UcYzs2+9dLp81HXoLk0OludSstNtnnntJJ4oTuwgy3/fNebwxvrOq3MreasDoXSQJlS3pXa300j3EqHDRfL0/ipBKLa1lD4UONoWvNjVdJtIpaWseV295du4uPIltXJbYrjYyrWjoP2i7mklu5yxJbG6uivdElm02S/cKiB9uFOeK517F4C4g38/MM/wANdiq+1hYmcrlrVGv7bUvKkjHkRD7rKOakg0+TVpt6YiQfM7dEFXUgivYbeCIbY4k2HH3s1T17WhbW39n6edyB1ZzswzGqo0mnqRC73LqvBaRSadZSPBHI6tcP5eM1oau2lwQ/ZPLjYuPNgmBxz93dWHpttP5U88u7MnLvKfmb5dq1Xn0REmEsACo45xUYmUbpX0JlOz02B4ZdRli8uUKI8d8bqtTH7OcyfOfu7s/LVzQ9DtHneSV5Jyo5Rfu7asXb2EW/7Qh/2FxmsqdVN8qHC8ldk0NidVwbi3izEN4Oc4+WrFvcjyDbxhW+82GIDcD+8ao2d/HLeJYJPHbvNhRNIjFU/wDr1auvDlxpN5Jbuj3iE8uB1X1rSonGSKcdjp/Cpew02C9geSGQ9Du6e9YWrahPeape3N5OZbi5P7yV/wCPaMLUz6wLDSvs0eFRfmCt/E237tcVq9/c39yFQhQH52/xCvRoUHP35o6oRsrol1PVJLm38sDyAMqgB+6tYWk6ONT1YRySy2qA/PMseV/+vXYaLo9w7wT4tp9h3YLqc/7y/wB2tHUdSMU1xcpp9qpl2okNshOP721fVq3nX9lokQ5pE3gnw5BYanBb3EEGol3H73JRSv8Ad46VoXvhswaqZZkaW2d9/wBnl/hH+y3es3SL4xQoJbeWxuFLM8cyMjrn+FlNdNZwaz4rmFtpzwLKEZgLyRkTaP7uFbmvLVSdWV2YRtPXqc/rVlPNvEFuYLbHAyxX9axdO1D7BZEhPInl/e5VMbv96u+gsbm2QR3pjSTOySMvld3/AMTXEfEi+t4NlhBHD/ozurvGcq3+f/ZqtUvbNRNnC6uzkdb199TVHklDy/dBQ/Lt/i+WshYhc3AQd/mqFoo3EcaRhEUbQij7tdn4V8FX+pj7bbtaOkI2mOabZL8314r17xoQVir2QzTtNjt7FA4Chz/k1oaFo0+qO8oikaOM7Q6dzV+2063eXypMvGH2yGI9v4ttU4Z59NvLyPTI51t4ZtqPeP8AM67VPavKqYj2j0OOo7s1bxQgQTu8TjCl3/hxVswwfII3iy6ffJ71Wu9Vl1BTJIiPKB1Iy1YskwF1bpdwb4/MVt2Pf5a8Su5PqQ7pHTpYDycxbkA6n0NLdSSw6aSA8u3a3yfw8/erZ0qDT77zfNaZYz8xAPzVSu5k+z3Isnj3wnbsuU6rXLQlK+o6cXa5yqeItQRZ7a3u5FJG1x/D81WPBHhV70SvPEq+UNqY7n+Ko4bL7ZdIg8uCcvuL4wqndursY/E0Hh/RPI8qNZI33vMv3t3pX09Kzjfqbxjd3Zy/izwTb3csUq3B+2b+P7uMVz2qWsmiRR75DmM7d6/yrqU1hNRnNw4GB8yVlarc2mo2wjs42cqWaQuOp/irCtfm5WVUirWRRsPMvEMiSFSRt4/iqzDY39iks4SV4O8IGWFXfDjW1kfNkkkiAGzcgztzW7YXk1hvgEgcN8u7CmuVwS2OdUla5S0zT73WvL8rZGCm6R7h9ixD/aapZFewfy0kjusHaXjHytTNTmt7yAW1whaBfmKIfv8A+9VK51x7ZRHBZi1iUceVk/8AjxpRpO92dCn7PobupzyaxbOPMaDyY2wmflrJ0+7kTywflzVCz1aWaZwcvn+BeeK31shcMkqKqg/wg9KVSm07GE587uXb0282lp5lpFE8R/eTRoxd6ztKvLjSr957C5uoIm+WRFyFZa2tPth/ZrlwWJPO7sv8NPijM8RiiI+Zwr59P71RZQWgK7ehhT2ss90Ht7jj+4o+WrNld6hbsluc7GfBEwHFPubCDSrmWWKXbHH0U/x/NTtNmu7tZJxYGaNH2KMsF+tck436lyprTUuXdyPsbo+U2gqCw27q4aHSdQ1vUjb+fFFbHplwM/7zH/0Gu51LUk1GMQXKBRGNqov3Vrl/Fl1FpNtbvZRyT3EvyiG3GWqYU0nciajZGXeaXZeGLm4eRi8inaXQZ3NWhpeoXFxYXHlIEjkG3c/LMD3WuYuYNVv8/bX8qEdFRMMtdjLBb2fh+L7JdvLHs3FSMbf9mu1JbomPcm8P3NraQzmWVWkBVfnPy/xZP/oNaV9rSpZyTpdwyoNqeUjZdq850/VJNNhuRFOm1n3ZdFfH51saPejXrkPeRRW8cI2h0T5Xb+9WdSjztyLjZvYvSaNb67cvd3Ee188SkfMKr2+mJbkh3l8tzt9MVuQ6rb6e4kuDvjU8/SuY8W+NX1/xHbiyils7f7vyQkJ93+93P+1WNP3ZWRNRq1zdvLFPsWYreO6ljO+NwPmH/Au1dPp+vXWpaZBFdTy+XCNqRj52HHSuf8P/AGu1Plny4pWG3Gc1u21hPF91NsrBm3pTq14vRmMZJuyOS0DxHd6x4tvRIJFtI8xRop3vnHymty5nvHtriWJz9ojG4CUZ4WuY0rR7zTdcuL2CfYYZtnyyYZc/Mrbf+A12d9JPcvvkAaQjaWX+L/erKr7PRxKlZbj/AA1rEGvaUJ4ECyx/LMqn5Vf/AGa0v7VkRJIzbqxP9/k1z+giTw9fySRxKYrk4dCPlB9av69pWp3NnJfWYjZIRuk2P9wd/lrzZ3c7w2CK5o3RWm1Ua3djTorMS+WPNmLL8qr/AHf/AB2t1NSnXTY/K1G4geIFfJxuTFcN4IuJL2a/uXD7JTtOT6V1q6cbazkdp90Zbr/FXtQxLUORExqyfumpJNHqut2UpvJmghT5EfG1G/iK/wDjtS3mqulhLFFqEzQKeA3yZrjdY16Pw+ySRz+fkYIxjn0rTlv57jTbC2lijWWctKUTlkHozV2UK7lZFRu5aGVcaNcX9q8SSyRNcZzIp+b9awdV8Op4YtpJXk+2yQ7WMmPvmux17U5NBntoFgM9sUZXkQZZD1+73rK1ST+2rCKWX5LTeGG1Mbm9/wDvqtKlaU5Wextdt8rMy9uvtGm2+opGI7dYwrhjhi3+7/n+KuWfUZDqXn2QfL/L88n3f92ruvy3c13BaQBmiBLYQD5tvHzUi6PBeW+x7TypGHIP8WK3UFGN2RL3XY1/COn6zJqeDZWs8Snc4lnwyD+Lavdv9mvQtR1XwtpyW9pLp01lqjHkn7jf7W3b/wCzV5ppF5c6bPsyViUbg/Vmb/eru/CviafWo54r1LbUoIz8kN1GJNn/AALtXFOHvXM52urMx9eijS/GwbYCAy/Xd/8As1ka3qkemywRB48y/MR/Etd1qUuiSW0/2iX7HIP9WMZRvb2rhL+7tmdJJLYOyHaHdOtexSpLk5jqSXLc19Dl0uab7TqA88x7V8t+VPs1WvFs3hfVbm2FjpENlKw2yTRcNt/2f4a5LEc5d0/0cH+7VOWzlmhDxlNq/K7Sv8teTUladkc796VkdT4ktNDT7J/ZwZZ/vPvP3TWI6zWkn+jXMLPJ80mw/MtROiX0Jk5lkI2kAZU0ieHrTSokuC7vJL/yyI+5/u1ySouo9UEqb6mhY6sdNtnj1OW4uo3+46jv+FVoZbvVEkSJ/ItCdv7z+KrKaW8zxh/+Pc/MV/vCpL+8SHFvEPKiPy1f1TktYcKZzXiCGa8QWUkknlxPuZG+7LW5ZXltZWEFvFaQwH+NlHzO3q1Z9nodxfagYbaT7R5Q3zb3+XZ/vVpNfWjiUG0TYDwqI3/fNehTi6K0N1HldzOu0NvPIXndEPzfKM4rWttVBgQ28ZVMbQ8Iz97+JVNctfON0d46bbaIszw9W211dtfW0lgTFLGloh3BmTDbatuduYG2ncrO8Wix+YQUJT95u/jDfzo0vwxca8saaF5X9oj5/s00gTf/AHutSzWkWqWqG73PbRnckh2/Nmrk0P8AZVqZYo1uHA3Ju+9VOopK0txv3ndkC/abq2MV7BNa3lpOYpon4w6/eHvT7PV7jWroRRxM0Vsm1H8vCFmP96oLHUNT1SCVfsYa0jP7xnT5cnsrV29rpQn0yJ4kFvHGi71iPzE/7tZ1OWmglBNXRSitraxffd2xlz1U/dIqGe3F9vezjCj7oRj0qxJsbV4LdPMZ8bgSPl/z8tdRHpKW7mW7DwOBt8xIfmxXLHExej3OO7vynl13oLzXgNyTiGRXTn7u37tbpjlm8u2iO5MZ+la9tojrrrwKfPgd9+/G3NWbq4TS/FtykflPHbAKQeMP/drq9212WrrcnsI7u20S1iZI1f7o3cbv87q47xLaXN1qSW9m4gkkO2SIfdBrpNT1x7yycRvvnXoqimaVaJn7XKPIlwucj+KuVp/Ei0na1jj9Y8PXNiY7O8u5me3+bfG5A5/2eh+7WO11BdXn2e2MilfvtIPmrvNds59WybecNJ91WLgfzrCi02SGSO2MASVfvlx3rOFdRdmZNuLMW20TVbnVIpSkUtpna6TF97f7uFxV/wASWFv/AGzc29okdq74+SN1bZla3pdVvbK3MNvctbk9XhPI/wBpWrmrFbOHUpDLtaTO7L/zrrVTmV0CTauZc2lP4VMe6488TDmXOfm9Gq1qv9oT2cCSxlYCN0e8YbHqtaniqa0vGigtgJSSH3IMbCO3NV5rm9uUcOnEY+XecLx2ojial0uhUZyi7I5D7TPbSkASQDdwrnKt71r6bp37kz3MoT+LJB3H8qppfC8thFLAn25fvj+Fa2ta1q0tNFieYyZhj2iFE5Y+ldNWTmk0XNu14l/TND0i+tZJH1G5s5QeBEm9TVDVdLjubmMG7eWCH7jyDGf9nbXJW2t3yq/zG1jJ3GM/datGHxb5kO1Ikcfd3kH8+a8qpTd/d3OeLu7M6G/sov7Kkd8fINqFiu5mrEsLtINOEbHbdx/8tR3FVL9JJrb7T54CdgpbdUtt/wAI9PZgzzzJdkfdh4pODtqjdKxUvr+Sa5gluYI1ijx8gTll/wBpu9dndePfD7+FDbWfh3T7jWZPlfUfssQZEz027eeK5CG0g2k3Esax/dC9WqawgtlmdI5EQ4OZGDHCiqVaPJyNEScWtUU7C/lMyRPbb3b7xxlUrZe+n0XTHuJ7b/RHKwmXPdvu1HoXiLS9GvJ47mK01MS/KnmDP4//ALVV/EWrJNpBiMga3STfs9/4a2j7trIqktbjLe7SaNwg+THKqKh+wXMFiAkgWPHG4/eqhDqs8dnEbG0aeSQfe2Kdv/Ae9NNtclydReX7WRt8pxs2f7LLRVTlsXJ3dkdFEqWFmfsk4luCPn4ypqLQLufSnSdIx5+8y4cfeb1rL8NwmweeNM47Fn+bNbdw9xDfB5CYv9lvvLWKw8oLn3I5FDVjtQ1i58VarHALKBry4G7yV2oq4+8zNVrT9H1O1v2g1CwKov8AHA4kTH+9UdtZRwvOC/8ApEwViV+8oG7b83/Avu1sWLGy0/yZZfPeR1BTpvX/AGqydR2sxxlGS1OpstJsrmwlnhuY1SJOEuTs3H/ZbvU+iakYpPNiuJLeSM87CHVjVXxm8Xi3wpHp9o9pFLI+5BN+7bj7qsdvH+9/tVleD/CWqaX/AKPeSRTvsOEhH8X95sV5WIp2jz3M5NRirdT0DSdbl8SX5triOJIHPE6ooYn+7Xn+oeJJ7nxHrOnPF9s0eF/JR2AGG2/NW7pugX6XUj2uq+QcbhGiB8n0/wA/NWNqb+JfBXmCfw9DdRXJ2o80OdrY+9uownOpqaOiDUtzkrObUNK1y5COXsydsaY+b/8AZrY8Q6TF4nsTJutbW8QbUV+Gb/gVYOpX7tJJJfuLV2+bYD0/2d1V08RmPYkG+ULHtLyjf/48a+w9pKpBNhKbZkHR7jS7tHlnEoHXaPlFZuqySk3D5/dfwY+9iu8tPK1vTpBLAVuCdqPv+9/e+Xt/+1Xnl7GU1CSx2PmI1pSvcafcyrJJXled5ncZ4iQV2th4bt9TsZJCZlkHyoM/L0/iasO2tTZzoDKFQHd5Tfe/4FXpHiTXRoOgaXZxxK9/c7WSFMbnH95v9nv/AJWrlCUpXMpRbldHl1zbJYzADDD3rT0TURbnzJI4541P3HHyisbXrPUPtUbX53HPMcafKKitgRNHHvKeYdo3DvRKD6Ds09DrPtl/JeG50bTE8wHckUCZ2r/e5/ip0s+ov8+oQC1uCfnQbev4VetbC9NkDFbSQSn5o0bjNU7/AErUPDnkR6pbeRcTfOiZ3s35VxySl6kOPOdlqHj+LSGJjj3RjqoPWuZv/irqc0xkjJRAfkXzsr/9an+LtGOgyBH8q4GFbbAcqfzrhL7TZ7xwfLeIfTDCuLDYak1e2h6kKcFG52Ft8YLzTgkdzdq8THa6undv7rCtC6ntvEkZns5Nk56q4ryq802O2cugkYL1d60PDutziKTA3R5OH+62P/113ywcGvcRzypW1ida0dzbIUMq70POz+Ksu4meXBxuw3DAVnt4hBvAUAx/G3rXQTeJrDXleOV5VuYwFG5MJRTo+z3QR913aH6IpXYgzsyzOucV0lzPplsscSF933g2elc/ZoSCYk4xuyD96rL6NLOkcp+QOO9eXWouU+ZCiveui5ba69rI6xyeb/vHO2orm5fU45EJKyZ3ZxXPOk63GzlY/u7q6rQrO3NsUictOw3Yb7tefWoVFK6FVhO90zNjvNU0pPn2SwfxuNu5f61o6ZqSaqUEVxHEp+beT8rVFf8Ah0ovnvLJFGp3bUPy/wDfNZd0mhw2An0tz9tDt52D8r/7S1pTwvtnqtSlFyWxv3Fz9muM5jfncWziuh0rxaIbYxRxx+bnhwctXjgvZ7+4CR3DrJGfn3d19NtdDpseqJGHji2xZ27mP3qK+DVFJ7mUoeylzJ6nYX+pT3FyJpxImegP/s1BunCffVs/3eKxrjXbh7MRXiBHX5QXP3TSeYHgHlk5PVlNeRVv0M5VXImdAkhleTr1yf4a19KhjkkjHm+bGfm+Q5rAW6gkhljlMfn4bMKnP+7VPQNYktSU3hRF3C9P9nbU0ea7Y4J3dzuNcmtrKBwUeVB/cGWrkxJLfeZ/o7RQKfvOfnrpItcle2Ij8tSRt37AWHuua5zVbB71/Ned899hw3/Aq9WFak/dehtGz06k9iUs7lP38aOOiyY2n/erXWewQSCR0nJ6PHwn61zyeELaeaK5FxK7J8wz/DVmbw884BSV4EztLgfxVhOq0+WD0CVPsyzfwR3CHFw0UQPOwfpWXF5FjvEbn/ZUnrWNqdlcaVMI0SVrfG/eHUru/wBqi2uBcLmSQ7x616HspOmr7DcH8joLHxNLbTBEjDhjyx421oa26S2gkGEkwWLdP+A1l6fpIvLU3cdzEgj3MUfhv++anjjGsWiR79uG61ipOjJNbFRnyPTY5GFXubzZLLscE9B8v/fNdvbT3Fmlubd45/k25fio5PCTwqJIJI2cL/47WhpvhzUxZ/J5UoB/1an59tVWxLrRfKTUlz3aK0LzzXJkuIyn8QP8NbsE2VGwBuPlVuKpzWktvL5VwHQg7SCMMKqXIuklMdvG7uOh/hrw6zqzWhDlJo6iFIbhXEkEc4cbSjj5a5a50uPSbkvbsHt5OsI52M1dJp+hXurQxxebHbygbjuOFb/Zqhq2hPp05tpnKyj722saFWvSlboZwlNN9Tnb/Q9Le4S6sryVpyOY1PT2ag6p9n002lzaRyg5XzSmflpfEenPp9uJ4wIpI/my33aksPGmn3umyJrWli3nEO1L6xPyK395kPSvuMG3WhdHRFNe9Y3NK8SW2gxJ5eoSQPMNrhSyqR6NRruvXOixR3mnybpZjtLK+OK5iHStVeyN3CINSsJB8j27ru/Tdirtl4V1+W1iuLjS5YrDO1JGOVrqlhuX3mdKSXvGLZaff6xrEk93IZYN6tHvP/fW6oNX+HmkQsb1NT/si9R+FjyN/wDd3Y616do2k39jNFO9hJf6dJ+6kRYd6p/tN/3z/FVzxR4Gs7vRZ9TspbK38obtj/eB/urnu1cv1lqVmZuo09EeQ6T4r8W6LePbWehDxNDGN+9R823+LavzNWtqHxO1PULNBqHhS40geZwI0Jbb/tZ25/75qNdSSyuTJFOVuU+Ve3NbPiHxXHr0lpp8jSyxIm926KG9Pc0RqwqSu4mLl72qLL+PvBmt2ltcXkCy3KIPMg2GPO3+993/AMdz/wCy1laxJ4M1UyfZLS102XZt+0ZYuP8AZrOs/DUmsI4tjAtxG+4JKcf+PVYvPhiTYI5vLVrgHmCH731rqniaVBaI6qcE9ijY6W8qy3Nt4oufNtfmDxzM7ow+6NpqK4+I17ql2mma3LfXSfd+0RZGP8K6PStLfQLMQG2RQTu3r/47TLyG2lUME/eZ9KxWPjJXaOicYwjdmGYSgeOCe5lR/wCKZ8ttqxDZQWMQllId0f6Y/wBrmpVu0s0eSSPa4/5ajiuS8Z+It6SJBG3lyj51Q/KxrCnT+sS5pbHh8nM2zY1jXI2IRGXeD/AOtVrBPtl2HncojjcM9qwPD9/p8iPJPlJR1DD/ANBqlquqyXs3mWzlYkyvHcV3woW0WwRg9jrZtYtriwlQMPOhPQj5m/3W/wDZa5a8mnZ3Ay38QxVS01izNsRskS4B5961EgM0CTYKgnhhWqoqm+YOX2buzCiv7m3kkzH+7/2u9Oh8SfZGR44/NIPY/drXlhe2cSSx7kfpx8u2rtr4ctNUtjIlgW2/MVjOGWqco3uyoy5ncuaB4gtNatJQTNa3MR4V3HP+7WhIX8kIJT5naX+IGuNv7MabPGLbfEQfumtj7bcXOnEBCs5+USsNteZiKNm5oJwa946DUbA6jZ78DJ/uDAzXKX/l6O0UU0DpJN/y12MV+m6uo0O/kWAxS4y3y/Rq13sLe/bypP3nqFOGqMPiPZO0tiIVFF2Z55crGIh5fznvxWE94/kzpAnmu3yla3fGWj3GgTxSQfNET9wHNZVhcW9xh5ICgP3ior6CE1Jc0T0FFNXRW0lDNOIHTaf4Urfh0q7dyg3wZ+VVb7pqivh27Xy7+2uFYAq3P8Qrob/xPe6qkZkQeYoVTsHSpnvcVkYWuWogikt5NiPhWDuny1yl7Zy2EyT3EG+3AZt6HK5/3a7kaPcanqNvA4Lo6FwPWu70mHwv4b8Om9/s6W8eJ2Q2fV93+7t/2a3hJWL5tLHlnhPSrjxlE4trOVYkCtzwrf8A1q9C0HVNT8FyyR24LyyjlUAdW9qwbn4h3PiDzbfT9Lk0i3+6IYkWPP8AvN3qTS7zXrCf/S7CS1dhujml/jWuetVjTWpMmo6sueJLSPVba/uHim0S9kTexj4WX+Lbx05/8erza28KXmtl5I7gy+UOimvWNQ1q4uINmo3Ea4/hxjmsHUoXt7JLnTJxazZ3o8f96s6WKUnZ6C9rdWOOXw5eaWQH3wZ6ueauXk0U1h9mEG1D1lxlmrXvviD/AG7emKfT0uoI02kqMfN/F8vpWHqNtcXtyJLRNkTBWRa7JOL6g7NXMR2jZ3tjG7Sn7ko+7SfYriGZP3cij+8elap017+aQfaUs7sD5Mjj/gTVi291eQ3jx3btKAflf+GqW2gKN1dF2ZxChEh2jHWuh8AaLA0L3sqvsyX+X+9XL3Sx3b7JSfLPXFekeALaDXdAe0tp9ssR5/vH/wDZ2/8Aj1bRVkWjL1rXbC2ukt54GnCnc4zjFczq1/pmoSyTwS/u+0afw/L/AHql8aW0dlcyHjzM7AfWuQ0+2dn5KbPv7gMLTewM2o/Dct+wcgpEfmVx95fdadeaPaWap/pZl7kL/DWZ/blw1wbVHOxB9w96ZJvkk4ziuflMkrFh3QIAg2nvup1tIEQjAqJYgUX+IAdaEAcNwaht3sS2yflHBGOOrfxH/gVQ3lwShCPtJ61XuGL/AMZVBTXt5NoOD+IrVXGS7zcJszwp+9UyWZfOQGxSWdsSo3g59fWrwineZIIIJLqU9Et0Lt+laagmzMntNkxeN3RPz3VqaV4g1fw1MktnfSwR9whavUPAn7OHinxDZ/b9YeLw1p2zfmcZcr/Edpbhf97FXR4J+HfhFvPk1SbxVexj76P+5Y/7Kp/9lSTSKimWvhj8TfFniu7TQrvRo9Z0yX5J2ubfKBP4tzfd/wC+q6bx14f+C3hVrd9T0iOLUCN8ltbTFEX/AHk3qtcrq/xU8T6Rpr2HhvSnt7AR8fZoxvx/s/x/8C+9Xmj+EYvEaPqOqy3HmN82JR827+6ymo9rBbs05kb/AI98eeHtavbKLQ9MGnWVo27ev8f935a6tP2jfFGmRpLbxWdxBH8wRk+b9K858PeDdH1u9Npc6p9juCv7nemfmX+VR23g3V7KaUA27iF9rlH+9833tp5/+JqvaxDmR3tz+0zL4nk8jVdEtZbYj502fKfz3ViTR+Ar+K6uLK2k0m5l5+zocxMaxbv4SXOuSma3ufsU8oX58fK30FctqvhzVdAlNte/LHF8hcA8t+NQq1Ob5U9SFJXsaPiLwXeXmjjUdOlins43/eBH+cf3flrH0e/860l0wjcT/Bnov+dtW9F8QXGkZEckjQH5XT+Fq6WzfR7y6knSD7HcEcbh96tGki20zIi02JNJiMsgQIdsefvVGxNmkqOS0bDtV/xIkgFogi3J97cPur/tVl210tzZvFOxUh9qVEtrohoyIkTB2R/7Oat2zlPLTYW3HbgVaSJ9OmieS1MsGd21f4//ALGr17bW5SOeyTgv93+4aSd9zK6vZiTRu1+9pGG8zO3DdqoxRahZ6pJbzw/uOz5reuUS8u4LiRCsoAXI4q88Rdz+72v/ALVS2kTzJHP2mjS3l0kUfzbvU4re0+1srTCXcXT5Rso0+EJfRiX72/YHfjrWxqei3OlSEOsb2zjckqc5rnlPldiJNrYsQRQXEZCYeM/cz94VBeNLasEERYH+7/drO0zXI7e65ikaRT9xhhWrtNQsI7lBcRR7FcbsL/DXLVs1eRjJWXMzD0/VBpsNwYET98Np31Hous/2bcxJLmeDLb2/iWmajYCPkDahqmsIQdO/Ws0ny26ApytoeiS3tpKPPtvnixuy1WbCzk8TwS/YpzbzxD54y+Ny/wDxNcro1xuAiTL47OPlrpo1itrmC4ACSx/ck6Mu6uKc+WVjNN3uc/f6dcaBdZTzbp2PLdf8rXK63HcztJPLAOB91E+b6NXo2v3OnTBPs7zNcDrz8orkbqa0WLfOZkOOFAz/AN9V3xldJnU5KxxGt3lu32YxjypcbZF/h/2a6D4ewv4hle3j+dznaPXH8Nc74q0jUYpoLwWDvpztt86PlQ3o3pXS/DTVBpV/HP8AddPmGz1r1oSTgbRkpIy2vbOJpY4wVlDvEysvdW+atjw0I9QmMTlUuYzuhkPG04+7u7VR+IH2fStbuZThftEnnbMdN/LKv4tVdD5dvbzodqH7/HzD/ZrnnqElfc6e5i1HTXkjii23C/KUk4rk9SWd70C4shZ8fvMdzXY2niNLm2MdzEjvGnDqcN/wL1rmvEmrR3OfJPyYrKkrSsZwSTOUdAbsJs8zmu01eGLStGt7Zn2E4f8A+xrJ8DaSdZ8RmKR1itwF+d/71aHja9SbWp1k+5EyoF9hXoy2N3oYsKRykvHGfk+fcf4qkjuXIMiE+VL1Ru1Qrq76a8EkKBk3HfvGcpS3kw+0vJBIfLYbsf3a4Jaq6OdtPY0YEjeaOKBCwIJ2n720LlqtNdg4T5VQdNtcq7vNNbyhzGYjuFW3u4GTZKSpk/2c1k42iS7Wudbpt1FsHmA5HbFW3vC8ZcIUiB6N96ue0fUoInEZId+wc1tecbkhHwsfvXLJW2MeVmxZ30UtsBOkc4KbQ+OnvTbyyglhT9+JYn++mOlc/JE8Ux2SboyPvIflxV3T7a4dPN3/ALsfc5+9WMpNIyfNF3RRtopP7UMWxpUxuA/hWtForhMC3AUZ+ff6VdXYi8fLJ61SttS+2XM6Rzh44/lfemGDr/DXFThKo3I6YRbVyp4stDe2SraRjzyNpz/e9a5/QrD7EZTqFszz7NwiUHY1djFG7uSfvhtwrorJ0ltXtNkcEjAq8rnG9f7rV6lOsqUbMaqa2PLNI0e31fVntLy/m0YFGlRoUYq7DtXQ6p4P1PT30t7+K6WzmO1Xu4GjWX8+D/wGptTR9KucHv8AMHj+9/vLXZal8Vdb8UaJFZavOL22hKtH5qKGXH8W4da5a2KdR2RLmpSsct4u8HyWXiqSCwRfs32eOaDtlTxj81pJI714BbXEht0j/wCWTp/FTrjVJb67ed/mBVURvRF/h/8AQqS43lQZMZ9jmuCc5J2YTsivJ5Cwxhyfl6ug+9VY3P2g5HzIOhq19mjKYc7h6VjXF8+nT4SL5Ae4+WuijGVR6BB82xJLqRgeWLI2EbHU/wAQqLT54LrUfKEi/J1yflrJhsNQ17z5baM3FxAhmkAKhdmcbuarLDL9sjn8hvPUfvIk43V7KpRitWbSdtEdrdXEeouYIrOO3SNNxZCxZq497CW4u4rwulvHavxCg5+tb8AubG6imgH7uRGWSOT72Gqwvh+/1aLEECqSOA7qN7VSaikkxbJNsg1bxP8Aa4vMESRBhtO05VmrNd47m0IDt9o+7vQ421myWesWFz5GsaXNpfPEssbbT83Vd1aem3x+0RRYjZDu8zcP++a0jTSV0Uo9jt7bxVqc3hG00YPDshGx5VTEsi/7Td61IdKa20eCcOP3+U2f3cVxtu6b3xKqDBwQafYeObi20E217ZO9xHMf9JQY3jovy0Rh2BQ0sVvEunxwahGbnMUg+UI/rTYdNvPC+q2gu442k+WaNUfKkV1GsPHraR3NxBtuItiPu7HG3/2WsW3jgk1VJNRdpbeJMDcccVnUndcrKT5lys2PDfju3tr/AFCO/j2i5fzQ69n/AIV+ldDYfFT7RoVzp17p4Qo+5LkTZX/vntXnF3ZachudRluSlsnyxqo+XP8AtNW9Y+FbbUdBtrtNZAkl3eZHsUKn935v7tcrwKmnZEqjYd8QtIfWbDSry3SPJ+VHzlSKim8Kx6ZoFvaHUGn1maR2mhiOIoF+XZ16t/eqpqkc/h/RbK0ttXbUjLd/u4Fj+WEn/a7j/drp/i18Lr34ZWmgarPraahd38xSYRQ7FjIXP3t1d1Ci6S5GaxhZ2PM7/SLuw+1i8iKTxSBEbPyuNuajk3vaRFE+Tsf71butebqX2aW7cNLKdrluF24+U0X1nZ21jDGl3HKc7jEgx5dElqRNNGD9gkGw/IzN1A7VMmiPO+xhskHzYcZ21cS8e0cGLrnr6VJb28r3CfP888m3LnFWnZXMloriW2iF5CAQsYH8VZmpWZhRzGhcD5S2K6ZD9lJjZ+atXUds9rGiSCUt9/Z2rH2jcjFTalqeb6X9tmln+zgtERtP91qvSWck2xOFAO4lq3bnShaaW4ikH2iN/kRB97dUDeWs0Ykws5TlK61M6rtmdc+HvPlQyTvEQOD2NUxo97ZrvlAePPyPn5m/4DXTyTpNsCBXQ/KRnpWmv9mapZ2lvPZSfaLd/kuUm7f7S1XMVFnCrf8A2WeN5f3H+w38VaEuqRxDY581D1IP/jtb+t+GL1NRt9ZNmbywjPkh49r7W/21+8Kh1nw74b1Kxkv45bmC/wAfciGEz7rWlymrmV8PtSSx8UidysUHmb493tWx4sluNTurm7eCSKzu7lpkZ/u5HZf9n5v/AB6uPs9Iexuo7h7kOI+ozhfqte96VpNv8SvhB/Z9g8ba5prG4h3D+IfeT/gSswrR6q41oeV6AklnMJTEJYiNvTK5/wBqtyEJYaxp0gty6LIuNg+5u7tWbpuvXD2GII/Kgk++j9nWp4Z7hdJu7hBve2G44P41nFWYWPpDwJe3Ees2DziOC0WbzQ23lx/tV498VLaw0f4n+NI5LcNqEtwt0jSv8sgddyr/ALvzYr0bwA+oa54es7hSZY3TfC/8KD/O2uF/aahNt8Q9AuJyIpr/AEeNZJF/5aSh2H/xNOouZNMpq60MSZ9L1S4Aito9jIqEMN+3/Z5qUeGxaab9ks32FH3GEx9Pm/3q4uytNR025MpcwQffEjH/ANBro7zxSniEG4uJFYu6b9vGX/CvOdN2MHFpXLKIbfMb5b0Wnp9ov4ZXEC6iiRt5lnK7BZMfw7hyG/u0t0TZ74+GZflO2o9MuXSfYZNkRO7AHzGuX2rpysjP2lnYn8L6xZ3Gh39ld2Gp2WlXriU2uo/Oyuv8cTHaT/D/AN81Q/sq4gvLhLC9kv8AS76MLIqgorr/AHW/ho1xdOk1Wynu7i4bYds+37p+b+FfpW9qfjYeG7Aaf4ct7r7JdZS4EuN//oP/AI7XqRmpJM6k21ctWGsJ4S0W40/U9HdLWQL/AKREAZVVf7v+z/wKvZ/2YPCkDeE7bxhJJK9/LcTWtvHKPlhiwy/e7t833q8OsoNcl1LS0gJur2W4Hk6bKA6SN/F1r7Pg0MeD/DGlaRII1u442mu/JXC+dJ8z4WvRwlJVKkYo8vG1eWLRRuZEfe6EMn3f96ucvHQbznbj1NbEwQs4QdPmOP4a57UrqJZPKQHgdf4TX3ijyKyPknJSkZc92byTfI5lyNo5+Xb/AA1F5byOQhDcfXpT0hjaTPauq0zTo9WvI7aztxFHAm2SVBhF/wATXDia3so3PSwmG9rKxX+Hunv4hhS9+ztBZI7KZJF5Pb/2Wu9uZzbW7xIdsfbiliW00awjtLbf5Y+Y7j1b+9WVqN8JuQNiHouc18rUqyqu8j7ClTUFZEVxcZ5J2oP4Vrn9Sunud6odqD5gtXbhjtJPzVl3Mq7JDk5I2/L/AA1znYomXKd6nA+TvQ4Gc9vu08J8uKZMSGwB1p2KIGQO3yHpTdmAc9T92po2OxsfKR/eqKVd2Dzg/NmixI/yHxgE/Q02FQWXeD9KejjaQ2cimByeh24/u1RNwfCNwNtN2n8amBDYz85/v0jOhAKjigErlYg9QRUcqFwn+zViYbsEdutMIycZ4pJlWRSly0wP8H+zT5gnlMDjP3eaJl8pw4O3mo3bf1PHaquQ2UY5pZZseny1bjfbjf8AMKPIQHeh5zUE0hyccFflKkVXMK5JcsnmEpn/AHWqNTtOclkFO3h0TjafWgv143DG3pVLQhKxKk3mfKfwqRD5uCCMD5apuHXbsyx96sRuCgwOM8qtA1vYuwzcgGpJQhxxkD3qGFt8ezhSDuLfxVPhH6dP9qs2ixMeX161NbXs8GPKfYaZsEg75Hy03ZsyKQrHYeHfEyXrvbXbxpJjajsflYVof8IraGZrifzJ45umHyo/4DXnu8rjZlSTWvpfiWexdN+XiX3+9/u0JtO6ZDjzblnxL4AFpD9o0gPKMfPBCPm/4Ctcp9gNtJi4QxP97YeDXpFl4kttQIHmeRIf4H4YVU8Rw22svm9BafKr54HzAf1r0KGMcNJanm4jBRmrrc4SGKNJcDDRY5CVNDKILiPIOz+9tzWnd+DL2ObNgBcHuDxVTUobjRxbRXJCyyxljGDnZ/s7hxXqRxcJbM8l4OcFdo0DqqLsAcMgrQs9dcxHLhEB4wf/AEKuOTUkSXIwpHc1LDrNtcyvE9x+/P8ACP8A2auqNaLPOnRkpbHcQ6rFM++IBj91zvpZfEUCOYyf3n3Qd/yiuEmv4djxoFQj5SycNUMl+i48tAp/vn7zVMql9jRU+52sviSe9R4LicfZ3LYfo1VjcxRI4NwZQRgbj96uGm1G4mymPPfH8H3aEmuIrpDKkqRY3IWHys1YOdnds6VSctkdDf6sh3gjdtO4f3azlsbzV7kR2ySqCn+vThIz/D83rU2kW15qt+lv9mKx5+ff96vULDTINNtIopNjY+b5TnmuPEYiystzvw2Gbd2cp4a+HUWhwuLi8e6nL/eH3K61YhFCmMbFHC1M5S4ZIIwiIPm3N93/AHqxrzWIhcpHabnOPnc/d3f7NeG58z1PooUtLlydEcnzM8NVC8uookPl9RVOa/k3kGQtn+I1lXl6FzknjsKFuatcq1Ir25fbI7v1P3V7VjyzmRw+S2KJ7tJJsZ49u1NMiRDIrVaHM9SZH2nk0wXLj5wA2OzVCJPYVJKCUGTgHrUsuKSIg8mfnfc5bdxTTv544qRIghyMsMUi8gAdCN1BY5EdEP8AFmo2YKhJHz+tTBkbByWP3cYqGQYbqNxpLR3BMaV+UM/eoZV+TqMVNICRGMbQKqzJtySNuaYEO/dhP/HqJSPuD+E1CreW+M8n5qmX99vIO40Edbli2xvJJGf9mpJMM2RUEGH5KnGP4aV8rIwPy0DsTW5DN16d6ZO+GIB3ZpiyvEnH/jtNC7XIk6/7XaoGtBU8iFgkjnLJ8gApnkRzdI9iehoKorbyen8NCXDt85I2DtWidjFq5CkITHmNu56VMjxhcDGM1nJNKZ5CT8n3gG/h/wBmpYEZpOcsR8wqk7kWNm2RIjkDk1MhDE56VWtkeZxztz3qy0exc5HFZM2irkm/5s8uPu5aiY7UHGBT0AdBwM9s1DIE2jJLP321KZrYjT5ZQpHy45qa2YFf/HTUZfDe/rSq+Wcg7cdlrQixZRxvHHPrU/yEsc7sHrVRHCs5I6dakikDHCHcMbqm47D3OX7YpciVQh+X6VGHCy8/MgqOWQKoP8eevpUt3NEhrK6b8Dafetvw7q5sX/eOcH36VkbwVcEljTISG77vamOcNLnoV5bwX0KOhy+Nw471zd/bSwSo5BU44b+E1f0TU90flyAq4+7z2rXu7b7fbA8be1awm4O6OCpBSVmci8qHDnLOOm2p7aQtk7iqmi/sJNPweXjz0pIZ0ni3wfKM7eRX0GHxKmtT5zEYWUXzJHUaRfW8qeRI5WeL5UOfmX/errbDUbdx+/D89JIh8ymvK1luLPsFB79WroLPW/JjzIdgXof71eopnh1YPmukes2d8YfljkR0PpWnbXUsLF4pXQk7ioPymvN9K1sMUdHK5GDg/Ka6/TdciQ7JSjgjdwcN/wB81lWpqaub0arpux3Om+P7jSLSSIwLL5vyvuLBf73zV0ug3mjeJLYT2d5L4Z1KN2YzaY3yyE/e3IeM15kl1b3BJCB0Py7X5q9puo2+nyERjbn04WvBqYKV/dPoKWOjb3j0eaBNF1m3vNU8UD7HhV3yQ7Gkb/aq/wCLvDdnqK2j3WqT3FjnelujYik/Ln/x6vMNd1y21K2xf4uo+6PzTX8efZobe3jPlRwj92r/APsq1isFNnV9cp2uehXHiG306JILWBPIi+4qDpXBav8AE501I6dBpl/O525uxH+5X/gVYdz4tkvi0hlPX02KP+A1kXuvxZ3u5Lj0H3q7KeB7nHUx9tjptS8RXi22J7rZkLxnp/8AZVyN34o0/wAyWF4vtDxjftB+6az73UDPk8qP9qufmvRFMQAH92r1KeHhT2PIq4qdQ0v7bvHvLm4n8uLThGFjRU+ZT82ffdWZqfiWV9iW4Cvu3GVv7tZc91PfEnDsE/hb7orOkuhCHPfFauSiciTnuWL1xNKbiffLIBtR3+9isy5vHkOzG1Pf71QfaJbuYIA+f7q81TnvUhLxEb5SeNprmnXSO2GHlJWLF3ebdgHz/wCzVLyZLpisY3eu/wC61anhvSTf3JlkjK87QW9K7O20yCBRgBk+ma8ypjOkT1aGAW8zjLLwxJc8lEt0x+dXE8HlpeWDAd+ldb51vDkuNqg9Ko3fiCPeBFAUB/iPNebKtOTvc9WNGEdkQWHhWOFgXg6jv/Ev41Y/s23Vf4Yox0UnFVJtWndCSdw7BjWVqmpbHQjC5+brn8KhJydjXSJuM9vFzvOB/DUcl1G6jB2j+9muSj1WWZJEllVruWTdGifKqj+lXI7k3NpFFIUW4ztLLxurV0pJXZn7RXsjVj1PNzJECSU61cW8O/A/WuSj1RE11rJIN0UQ2maI5y//AMTXSCUR7MjnHNKVOyuxqetiSaba4wQrY+7TrPUZrfeCxbuKq/fYuCG9mp23OD2rnNE7m1beIfMfy5I2UdnbvWqJBPb4Eivn+GuPb7xB9KP7QkjZAJNp78ULQpo6e4yYxHPG2wHoe1c/r2kpbASWZDJhlkQj7rfw7W/u1KmpSNuyT+dMmT7XjMm0/wB3NddHESg9zjrYeNSOqMGG8L5GduPQ/NWrYa7LbyBBsePH8X3qj1nRIntw9s+yXK5Rj/7MKypLeezwZR8n9/8A+Jr6OjiVUR8viMI6bukei6bqouUJJCuOozXSWF/Ag/fnaCNuc15Lp2pwI4z8hH8eK6/T9WR0QjDHsdua9CMrnn8jtqd+xnh2SW4E8ePmGf4aujX7+MQG3kMRXapzztrl9K1iRJESVRs/2e9a/mxvhx8uegzUVqSnHUulVlTejPor4Y+IpNX8MWjyQhJIfkkKnOeepqx8SvAmn/FXw/d+GNWt5V0+5Ab7VE+1kYdCleOeCfFtxo8qxEuyZ+fH3TXvWhazDq1h8j7QVyGXtXx+Io+zk10PtMNXVaCa3PzU+N/7Hvj/AMAPeahaoniDw9bSO8DwS7rjyf7zLt/hGM18v6hbSajcx+UZFz8pJHzLX7l6ikUIt5bmFLiJAyyAR5LAr/dr8xf2sdF8P6D8cL+DRbaGy0y6t1KokZjCS9X69N33uf8AZryatO6ujrUb7ngOo6vJZWEVskQ2IeXXhqveAINP1vUgLst8u90TfhXfHy7v9n5azNdllW5eDYJQE2q/ue1SaN4Yu1dkj/4+HG8DO1duPm+teZOcaaaZjKaTsy+dQSw157iW4EQiPyIeFY/7LV0/xA8Yya/YW9++n/2jcQQfZ4ykeGTLfM1Q+FfDkFve22oy3ixPygMnKxFl2/d/vfN8rVra5qmnaBnS7S9LvKm12hDFfqzH+L/erw51VOdoIdOUUmziZPBOp22k21zchd83z7UOcA/d3elTaqul6bpun20EdvLJMGeaZPvY6ba1tY8Up9kii05yksKfvHwfy96zhCms6hbC8iS1SGPcfICjf/F+bU51JJK5jUlrZGxf6VFYaPYPZSebvThEOWT/AGWrL0C/vbm4njdGiCHae2K1IdEF5qEUto72sUcbbyeFkb/dqC8l+R4rfEU+8LIGHX/arOLTepnqt2bl1q9hbCS2uJTelPkMyH7rf7LVWfToHj/dXAlik6K/3lasaSwcZkJAB60Weo2mmMfKkMrj5SP4apyVRpQQNXd4jJra4udMFpMArQb8Mn8S/wANYAa90eyS4u4LmKKMhQ/zbOfut6fNXRarO8zxuj7o5w3zp94H+7UP/CTmK3ksp5JXLpsMR/1R/wB6u6m3G11c0Wg/w9qKX9/JcRjd5aBH3Dr/AJ/9mrrrq/8A7G8JXF2jxtczFlSFj8yuv+f/AB6uGt/FIsbHYZxHg8RxCqTarf67fiK4lkgt/vB3xgivRnQ9rZpWNm7qxhapfSa3PmTe47H1rYfTLPSLmxfezgIrblycNWrZaPpbTrBHerBF91pdmWZf9mvRL3wNpcfhl7nT7x7ry8M4dPm2t/E1FR1Ir3VZEu8dlocpFqyXOsRXFmvlRH5UU/w1jeKdV0xX+z3f+kGQqnlpzuG7+73rReG2tdPtILcSXF+ZNhye3rUP/CBPZ3f9oxXdq28/vIf42/2lrxYpQm5TOa9tRiJbaRayy3Fg7EFUhVOG/wD2a1dR1j7R4Os4LZigabdLnhk/u/8AoNalxfvd6VeW0sEe+T96k38SN/s1xJ0i7un8ovtgf1OM+1dcJxl7zN1qrsZZaleXty8FxcSukUm0Yf5f++a7C8iMFj+43tJ/y0Ve3+7VTQYbaFI4njTz0O5/k+ar9lcST6rIj/Nu+U/3WqK0/aktvqQWqy29klxIDv310U15b6rFbPFtMmxcsv3c1j63rdpqS/2RFEItr7ZHTv8AL/E1Q2ItNHsUkMkUUcXRDxXncns2mF1Hczde8URaVrEml39nO5Ubt8afnt96g0uz0+5XFhbyMH+bLtj5vxq3qfi15r+9kkt4V0+RkYSLy27b8zNUOmar9s2RQXEcUBI5x8rCvZVe9P3kN1OVWew/UvAN3NOE1AmzQfNH5UgdT/tbhVSC0t9FiIjjLRr8pVR96t83EsLohkPlH+IfdK0/7JE8W9mGN3I9RWlKtdWFTmmtDEvbQXNtEUuzFESsuxXx/wB9VX1SzS4gt5iI0flBJj5m/wAaueLJ7C4vxJp8e3Izsz8sR9PeqbapY3FvbW965bUTu+UJ8n+9WFaMr80TRp3Myx8PSX7mKORFcfNvcfLTtJefSNVubC4dGQnkx/xf3a3tQ0+Ox0uS/kn+zyhN0IR/vfN/FUeRqEcb/Y99xnesqphl/pXMp1La7CnCT1JJ7ldKuYHwvlS9HJ+Ws57kpLkubgHONn3a0I3jvInQ/P5fUYziqk0vAKbMKetZSakrEOVnYuRaxHcaLdQRQFTkKcjHNYMtg+//AD0FdYtkY2guH8tw/wAxVTUPiiNIbe5vI0itbJQrHMn947VWtcPOEX7zHGSa1OW1HUotOhd7OMLIQu85+YtWEoik/f8AmhTjfuqndTR3lxyjJEZlUO6n+9XoGueHtP0rwvcPG0LJbnd5sfC4/i/XbXoVasWvdIlNdDz611O4vvNdzt+fg56iu2snDwuMbQ0fQ+tc5oNnZfZoH8/Z5nzOuPuf/XrotTglguY5YwUs5Xby933iv9a8+pOFSXLsKNmTeHLD7Jcy/vDEDG65f7v97/0JVrH1CzkQRF5dxlG8GPndXd6TZ2114et7xyVMkxt3Qj/x/dWp4k8N2CX4t7K7hvZI0/fTofkT/dbvtFYwtGdkdfLZaHmWl2c8twZwi+ZCOjmt2bWLmKEgENJ3Bep7y7s7Z/MCqksw271H38VQtrN9YmFvEY1lkO1GJ+WvoYU48vM0NRSVzHvbue8ljBSNSBya6TQPD2n38Y+1jb97lzhNv+1V3Wvh6/hq8hs3vIb2cxhrhwjBQx7VHfyQWt5ZafaSzMPJBkZhhW2t0qKmISXLEzlOzsytq+m6ZabIrOD94Qym4Q9R/d+lZT6ZcWiohlSztIRtQ5x81dfqENsumwCQ+RHlWD8Bm+b9axPEWnR3mSJUniHzQ7j2H96uZVG1qrikrrUxW1vV9YfF/cTXiR/JHcbFYgfgvNehxaBaafvudM12S6uIQqGzlGxWPqrVy2h3+n3ELRGR0nhG0bE+Vf8AgVTzaobPMhw8f/s1YJOUrJCppLc0dZ8QxQW1xGlmbe4f5XaY7yteX36Oqb5Pvnr7+9aWpeJjeXksjg75X6tz2/8AsayZne+chi7Y/hr2KFL2cddzpSVrlWHTpLp0cAsiHd8tdRc+Hpb3TI5Y5HzvVQiOw3Unh2xvdSlNlZ3At/MQu+/7pC1qazJeeG9B+zvcx70P7toSrsf96uPFTWkEzmqy0sifw3e2+h6vc2B8q8AjRJIyfu53bvm7H/7GjWbSKzmMVhNPcOG2utztOP8AgQ61asvtmkeG7d7i2tmt7pvNN0gUu7f73X5f7tZ738UltKkcYeWT+I8Kf7teDUbhKzOWD/mGwaqlteRi3jVzjLqBmuog0yO/tjPcyxtcD5iiDpWf4X8PW9nOHAD4++ydq7/4nafo/hXwbplzZyFm1B9rzEYZGX+Hj/P3atxU48x006XtE5LY5aHxZpWmur7JMxffJGM/8Brl7rxJFeyyXBcxQBz/AAfdqvqyXY8uC4jDQyDekyjG4f71UdNdHvxbxfMN+0j1WihTjJ6GcptPlR2tjYxXNlHKl7DPuTcJozmuL1O8gLS26XKTwB9jy/8A6663XfDVvpKF7M+RKx2vB0/GuOijixcRGLcyyMkiMnU17NNxgtBqVkauumNGt/sybY3XbsH3h/drDvopLB7aJw7GUthk4+7/AHv/AImu/wDAr4vEee2jlDbl8uYZUrVPX7OJ9Yijdz5Cl2CKmV/767Vz09almKm3J6mXpVzb7DCAVk+9yPlqR7mdHkCBkJ6N6imW8sdhdAeXKj53ZbvU8t/ZbkB+2KEO4Dycqfl+9w1dUsMl7xryWNXR/C95rMLizSDfGPum4w8hb/ZNUbyG5tkSC4jaAx7lkgk+8jVBDJZy6hGwu41lHzCOR9rZ/wBmtjUL3+0cGeQNIoCBvl+7/WuWcHoxqPNuc/a2b2zb4sOH7+grRTV44MF03IPSop/sdtDIjyyLk7soM1BZppCWcaW897dTjd5nmbev8O2seW71MpQ5TaufFNmrQQRSFZ5zwmDtb/Ct3w9qke+JpIwiZKbl/h/2q5PSLOyuUkk2RtOmeWk2svtikiilvOI3dcfwM1c+ISj8I3dao1fE8aWGoz26uZYMq4bqzVb8Pa69sr+UP3jj7risC7uru3xJJBvw65LelaFz4mFtEJxaLLHGNzlB/D/s1wyi5K6ZjN67muNOsLkSyXMky3e7aIAPkYf3qp6pJZaVaJPaRlbkNt3l8swqrpnj7S/EQL2gCSY5D/eWq94LScgXFwXkTc+Ifuj/AHmrL36TtJFXuil4j03xTrMMVzbyafBaP1diucVlraXiWKWZk8+R33b4UbbVgaw8yJBBLuDHaGx8tLc3mo+HLyKeIyJJjg+tbUanNKzJirvU5a+sP7NmliQFZOWIP8TV2OoaVLoGladGmd9zGH3SJhXb/ZasPxV4nvfFerWE9wkKJCmx1WNULtu/iauz1jxXc6nZaZpF7brFaBwsc0SM6rtHy7mrvrycLJIt35rIzrCzknuzZGW2ivF+aRC4K/3mbdUmvywW50+3t5YJZZgX8pD/AKsBvmLVV17SrOztLq8tNOafUF2qZbY53/72OtctcaTd2JiuZH2ysNw2H/0Kmo02rvQTXQ7OzvLfUNXks4yHjE2wOoPH+1uNehOsFjYCQF/MFeReHfETpOkE5jfyzz2r02317S9SsfK+0vBcj5/JI+U/7StXk4mhZodOMYO/U5qTTnGq3eob43N2+99oxhv7tatnsmcAvtx8v+y1U7qZGBkg+cg1W028uFmy8AaMHcQT81KjS5lZicfaO51oW2WI56+q1ja2EhtLh45wiFNpLfeq5PPZ2NgjyXDpc3H3ICjFv++vu1y2sw3EkPm42QL/AKzP8X/Aa7KWF1sxwhb3UalnYP4d8L29wIz5dx84wPve9a0bodIed50Xn7rmuTXxqmoabp0F3qNzEIvkjhVFMTxY+X5vrV+zvP7TDxC3EtvH8vmNxtNelLARjBybNlQSd2YniKHzrmAxW0jiGQSksPlY/Wuo05xY/vbnO4DlW+9WWYxC77Pm3HrSalCXtY7eTpL843D721qygo0IOTQ+VU05Gm2sR6ncko+0K+5+P0p2tXn/AAkzW2n29tBBcE73dDsyF+b/AOJqtYaP8mIi7OerPT9T8Mf2FFHf+fJbuJFxIhzv/wDrVw0qvtJ6HNGbbuc/bX50vXH3JFI8e5SsoyN33WrrNJv9MtYoZrmwjvXJ+8M7f/2azLP4XX8kqawb+MGbLmydGLHLZzu7V1elfZLC6eO9sBcSbOIt+F/76FeuoOSsSnzuxz+tw22smR9OjitJEO7Plnafm/u1T8B6ZbaLqV4bwSL9oJf92M7v7q/7ufmra1Ce1t55DInP3/KQYXH+zXPnXkm1SO5MUlrBFwM96HDQzkuxr6vNbRfvZ4jKB8wj9axL3W7DWHjthZTWcj/M7naoA9PrXRXEMWtk3gPyfeFQ/wDCBXuqN9pjje3j4zcEfL9N1dMaqjDlNdWrIwvFFpZ2NtvsjI0Z/v8ALD/gVcf5+2wRPn2YLpuDBq6DX7aPTfPiubh32tt61y0l584fLNGOjEYyKmlhr+/I1pUmldmx4GvLgyTvKklnFI+xNw+8vr/u113kadbyRveyJkfMnKnn/drgr3WNQvU+0QRW6Ww2oFHDD/gPdqZbRSPCJb1JXyduA/yrW81RT5m9TeU42uzrtT8S20qMYJBv37d3T8NtZFv4mufnNxb7bZAc7gPnqOWztDZ+fbRhiPlKynnP8P8AwGqfllrMmQlHPVPvfLXnVMXG/Kkcsqt3dGZpdrqckV7fwau9qJXZnt/75y33VH937taHhjWtQ0p5Jf3dwjybzDMN6H/9qq+l3n2aN7cx+aD0LDG3/O6pLLzLZ8JJuAO47h/erWGI5ug1Uk1ZGnr0mleJ9Y8y8V9JQx/fskA2n+H/AGa54OLZPIsp2ureM7Ukx95a2b1M2ZknjjYTblGX+b/vmsWHTSl1bguVgBCjyj0q6FSMp8r2HB8zsz0rwlf+INZ0C50rT9HD28Y3yCaNg21W6pnq1Y9140gvGksBp8llJDjzCRvYj/ZwzV2F94n1jwNo4lg1SaW0EK7NgUryM4ryvR7l5Li51a4GySQ7RFnK/wAW3bU15xjd20Np2id+l+bXSk+zT7Yyn3H4qVNSuf7Oe4tpES8i+ZFJ+Q/7NYcN/wDbNNAO9R9499pqPSGg8mQB98oP3FP3lbvXjyd1dHK5NbHWw61bvc21zcyeRcg/P5aYVf8Adrp49Sv9VhnjsvO+xr8ubgZz/te1cV4Y+wajeXH2yLbLCP3aE9/7y1uXWsJpo8yLqflOzj/gVTFwTV0c/PqET67YGSP7GXiU7k+zRksB61j3OhXc05AO+4nfe6THZn86uy+M9RmvcaO983khGkuJRgMf4V96g16fVdQhfVdXuxK+VQOkaoxP+yor1oTi9L6HXBq+pH9vu9HKG405oLiPb/rOUX/eb7pNWtW8W3+vRRXE6Ix2Y/cLhD7rXFza1eTaiLbEkUePuP3rqkvpNLYWx2u8Y2Yz8uOtTW0Whbbuc3qGqhsx+WN/+zu3UaVJcXMyb45ZIz8oz/8AXqxrdhJYXKTgRyu/zIifdr0TStHgsNGt7m/iWCKeNpYpkw7OQ3SvEqe47nPO7nqefeJI59Kcx3MggOw/If8A4qubbxbFbWmHgFxckcTZ+atv4pPcz6rFe3iCK0lQJCoOVxux83ux/wDQawLaw0+WeOBLNrcEbTsx8y/7PpXp4NxlG8jTZ2Rp+ErK71eY3dwgQA8AH/x6u01C30C0y961yjsNvlw/Orvj+LPSudtb8Q6gIrWQwJGNyREr0/r/AL1UtV1kvfpHIw2Z+9XTKPNMzS5pXK8FtBbrKEjDbj8jk9KzrnR7i/vE3uMDonRa6SdbeYmaPb5a9Nv3m/4DWZqWpFHkEZCuev0rOUpRdjd7WMHxRpp0+SPzSqSH5tg+6q1yj3NzA6eQhngL/dNausP5kyOXe4eToiH7tUJ1vJz5blkEfzCIDGz+81dVGKj7zJgktTqpr62uNEjjiR0lKfOzc7a4M+VDmJJd3lnbVya/AthG7lXJ2q61K+n6VNpFxJK5W9A5dP4qqdrto0c0zZ0ttI03RpJ7nVZ2v8bYLPGc/wC8xqO11cbUKg7z1WuaeFLOyMs5LRY470ttqXkoXP7xcV586Ss2cp17zwX9n58EHkeX13feap9KS21Lw9P59vBK4f5JWch1/wCA7q5HTNY2KYvvRTH58/w+61vaDolnq12Ybu5ubeyf+KE/OP8AdooRSfvF0mpux0OiC20mH95HE9+w+R2f7nutYF43k6lIj/vQx++DWtqvg+KHVIhb3LvbuVSOWcYZPd2H/Avmqte6JHZ3KRG7juCm397Du2t+a1pUfM7xE21LQs29pHbwH7ss7/NvQ0tjpun6swM8jLcfwLnFZx1C4jneS0g3hRt8r+I1ZvBeO8UtvZNBI2G8qT7w/vVzU3NzSbGpczszbl0OfRruySCSK4kuBuEpfKkbujeldX/ZmkNZRSX9/Ha3hDKUhLSbTn5ei4rkTLeP5AezkQyELu/hBrUudH8MaCqfbJbhL2bcyQxlpNn++3QbqyxELb7mcopHZ6BcaMJkg1S3iv7ZvlO/7uKo+I7nT4b24tPD95Lb20fyj9/vdV9GaotP1OTT7ZBZ6fHdWwxmWQfL9Kl1z4i6jMh0+XTo5bCMbjCloAuP9lQvNeXOM5xcUEZRhrYz7bxCnhuwNpb2gvbiU/6+QsfKDfTvxW2NV1fVtPl01LmSe3b5vJxnb3/Cubh1G2lgIjMVnG+1djfLj866eXxP4UhsRZz2kjwfdkcuyM/94cdq5frVSj7ijdkqWqZ5v4k8MJHJ5l/Zm4cqFRtn3l/2W71HHbItuYh+6kI2/wC0v+zXfCw8MW9hs8P3EsKMSxtr7BX5v7p/+Krj45o4JH+0RmUEsx80/ez2r28HinUupaHSkm7pnP6bqUE07xwShpQdoVeVNehWN0Na0RNPvIInkQbdxGcVnh9CfT47eysLaynTcyKgx/301VLeWXTbhJfMCjeuTjtXv0asG+Vl00m9Sh4x+F8Gj6SdYtLuO1kjwxhdzIz/ADdNvauNtrDVdbnfUZY/tEi7cGR8bP7u30WvZvFfirTP7EgkjtvPuPvPsGVrjtGtBryT3uoXE2l6ZCC4ghA/ff8Ajv3a64NyVi7XOQbU47aRDKgll7xE5/lW1Z2lvLvuXlMt453ANwqf7vpUdpY2Ac3EqSt1KQoMuawbzU7m6v5YYrSWygHylZlYMf8A2XbRNPlsZuN2dlquuPY6SXkuI3eP5Y48/MTWRo9xPreqJqOqXjvIB8m8LtjH91VFW38C6dceH5NTu9QlygXyYPLJaR8Zxt3cL/tVjw2z2dnHmQLIeteXTlq0ZLrYjfVb+/nBuZPNuHcuXYDbu/BVX/x2pdV1LULm1CSCOUhv+WaAbaz7K7u53DzxRxQf7H/xVXbyR2tXS2G4j5net1TUX7p6N0nYpiweSEPKVUgbsP3rFuo0urkwW6Hef41Hy/8AAa2NKnjS8i/tA77Zuv8AdxXo2h2OjJAXs4o5YDyPLHzA+v8An71YV8Y6DtYqVTl6HjD+FrxI/N+dn+mM06x0yfzxHKZYJCP4gdv+Fe16lma2JS3DoRtJ/i+v0rmZkgdgklyrPt4FRQxc6ru0ZR5p62LfhfREmQyySlXj/gx2pPEHiZ4TJZwRBhnlsY/8eqi13c2fyQXHyEdgSxqeTw1d6xbq4ieL+KR3OK7FD3ubc2jDW5h7JPJBiilnJ/gY10elX09hJHKINo/uz+lZkF3/AGC8Yin82VOu/Hz+230qudSkukk893UZ6ZqZwT1aJlF2PQdShi1CzRkPkCTo5+7muKXwNb6rdSeZcG3fDYmhPzVF/bKApHJeS5+7t9KsW2oXFu5aMhj9O1clS0YtxepjHmirGbqXh4aDbvEbgS8/I4VS9VtJ1ue0h+yTxSY7v/7NT9WmlnYvjcQf9WvO6q9pqE/2YxXHyIf76fMFrzXKclys55tp2ZYm1WPY5kw6Z+5itaHULC2tUYTpntH/ABVwuuJEs0ZScNF/GyZ3YqWwbSvtcUs8bypH/fOcVv8AUYzh7xoqatdnpmiajpWsSRPPbH5Hw9HiO4s4r1BbWyxIT93/AOyrl7h7ZrQHT78qCdwVB81bfhyN9RaN5cuBjJbmsPq1KnBtPYcVbWJClxJH5koT90P4v7tWbOdb+HGfKRjw1dXqX2KKzeKKySLI2u38Rrirma2WQxpIYjH0Svl5uLloc7dtep09rPafZRtlLOPlPHy1XvbzzIkjD7U7D+6fWsOCF0iJXrndtaoE1GcTGOXGF7KPm/8Ar10U9U2jaFT3XYua5EtzphQD5wN29RzXETGPT3chH8092+6f9mu6Sfz0GwnPZagbQ/thzPt8v+/Xo0sbK3JJaAq+lmjld0msWkT+eYkxtNvsxnmuk0jVby2hEQtlUn5vMfnNK/h5LbzQJA5H3DF92r9g8r2cluAqj7oZo/mrf2qqaISmmrIn0+a8vGSV32iF9yMr4bdVvUby7trmK5sJHt5F/iU1oaZ9je1xKsi4yoYfebbUjvZtZmBLQzknhw/zVDTpp2Q1dGfo4uL+NpPs8suN2XdDt6/NWhbaq9g/mRRjP3Sr0yw1iTS9Hv7YhlkOFQN/B7VzOn66YsyXhQSKSwT+GtKNF1laRpytrU6DWPG5vI40GnJYSx/8tYpGfP8A6DisWw8U2ct/jU7u4TPyhvlOKz9d8Vz6y0CfZTgfLlcbVWsW4s/3WxE/fnu4+U12rBwppKWgOPKkehaklvdTRh72G9j48t/lK1DP8MZ/nnS4tkixuCtINrf8BrzyLRNcsYJZCFWRBuj/AHhO7/erXHhLXNRgjnfxAv2eQf6mJFDD/wBmropxjRektA5knuMu01PQ7l5LS9h2f88U27Xr0TwN8T9EvLVdI1i4/s25HzDe+VYVx1l8KLBm+1z3kzSPhSPMPK/71SX/AID8L2fl/abfzZQN2ze26vRWNo2tI15o20PdvDvi218JRXM8etpYRS7VBaHejr/eVmXivNfiLZ6Vquswalb+KLeVJPm8lUYK5/z/ALteYvqjWmbaLzW0vLKLZx1/3amufh14b8SQrqelvdJMvzSJJIwcH/ZXd97/AGf++am+Gaui4ySWp2s3h631K2QRPaxSY3K5mwp/Op7fwJqujokl39k1KMpuEtsf/sVrzC/+HMlsiTyahf2uzo7TE7/zqCz0vUdJYyR65dTxjoHc7mrKnLD3sYNxbsjtLSewivrqCS2mi38h0f5d27+KrmjSTs+Sm3O7G+uOs7meVYy8vzt1OOtbTJci3Mgd1MfUOMMtebjJJu0FoL2ipu6L3iTTvEd/uEdxsjA3CJB/D/tNWFLrf9mzRRE+af41aql/4i1GEybZX2dtp+Va5O5v7m7lLgF5O+T8xp4bC88byNJz9otTpfEPihL61uLSK0MW3+Nz1rgZhLM6B5Cxz/31WlN55wjofdqr+Ud4QELIW42817lOiqaSRzP3VZFi00h9ke8896tmw+z27un3j/F6VuaJpkl3DGshLY6sO1WdQjgtvMiUxzhgYnRhnNVKsk7I5lJ3OClgeF3BAYH2rQ8PWF3f6miecZYgOIl7Gpb+zeQOIhvIqro8KJdJmU27j75/irVPnVzpcefc7Ga2gJe3Em8oNrj+JTWZDJeaZcnyJ9sb/Lt9azbFH0m7u5/NLwyfNtHP+81WZL23vIQ4l2k9P9quepSa2HyuCui7eJJefvZ9uSOVTmqtrfl7jyJJNqhtuPSug8I/Y4p40v7T7ZZkMskTSFCwx/eFdFrvhjwNtN3o2n3NhcbBlHkZ1/XdXHUi0ZybtY5aBhHNnPyeorU026P2vIfd/DWdptgbnStRecbZYfuY+61XdNMdtFbySY5G4r/tV5c1c4ZN3szQ8QadHPpux/mKkuobtXn40pNQlMaOvXkr0r0QbNSt3kQvsVOeK5AR22n6xme2kuLbePMijfY+3+LbmuvCV3F8h10nJLce+l/2SYEYiW0I270k+7/wGpbm3t9GvrS5wGinA/dZz8v96t86L4a1zURF4b1O5iEgCm21KQNz/Ft9Frn9b8MS6Dfy2Uskfnn5QyyK7Y/hr6NR5lc9KK5ldhqRF7qz3EGbePy9sePvKm5v1+as6BrqxlDxXLeV/sn73/AqIUuLK5n0y4ljllAXYU/u0lzNnqpjA+Uj+9XPKEou62M5RLMd0ftM8suHi7HbjFb0mpSXmlF47sXFtEN+zPSuVW+sJYo4I5JfM+8VI4/4DTDc+RE6IgVG67P4qykoz+Iyd3ozUtbW31uZnuMsAOec4WpbnR47WDMcioh6pjotYNnrtxZyOLfy2jI5Rh/D9avQ+Obdrv7HKgildeXZMquf7vpWM8PzawZLhzbD7DTdDm+2SRXoW93BhCPun/CqmpX73mmvFYFEeM7SX7VpavoFpaolzaeRJ5nzedCfvbv4TXKPaTtfxRoB+8PLe2auNJrchRaZUvdFvLbi7kV0frtb9NtWNS0QRaQJ7R/njG4q/PFT+OII9CVLfy5kkPzF85X/AIDWDE4lSTyrwug6o1elTTOuMXYbp1o+qZSPKv8AeyorvPC+j3Om7DHJ5UvZ04rI8AIg81jHt2ttT2rqtQNxDHLHBt80oVwTjn/arpvZGh5f4ruHvdTO6XvtTj5ali0ecWJk4dD6elV/E2mX+l3KSXMQyRuHlnKtVjRL2VLD95ulB7Gs5yuZyZBpFrbxtJ5kfmbfmct8zfSptSvInuMxWixR4Vaz4UuPNlz8iEnDdKdNM5mAKbgB1rCVzFhDibee1QvkZx0NSi55/djgdaglUsS28rUpCEyPTgdTXVeENMuPiFewaN9vtrCc/wCpluNu3HT5l7tlq5ZkTYQc5PrUkDvDJ5sYO4DaHX7y1opJOzKTsfRelfs0+B/B8aX/AI78eRzuh5treRY1/wBkbd2f/HaNb+OfhLwNAYPhv4btkIO17yaP/WAf3m6kV83YSUkSA4/9Cqyl27Ebx+7H+1Vc0U77miaPRrzxh4t8fzPeazqcv9nY4to/kTd/u1e09LeziKINu07h321zGia+upxSxpGkQiG4AHr/ALVOfxNBbOf4kdD8npXmV3WqvljsYzlJ7HpGm6jHG4MmyXPt92sW/e0vrqR7zKRNn/VnbiuR0zxUY3jwd4A787lqzrXiG3ntpEe3EgPTnoK4fq1VPc51Cd7lfWPCVnZJJqGkaw16n3wjp8yN/vVQHjTZe216LGV7u3Hkz84WUU77fI0ZwQ0eOAO1SxXiQjfsjdB8xVvu13xm0rTNVNrc09M+IXm3ksckdxFAJN9uJDu8v2rY+I1/beLNEtCIwtxH8zFP7tcfeWFvqNyjxwR2V2RuTYfkerGg6r5JubC8B3sOrj5R/u1caUXJTjobKz1Rx4trYYjBkR4zt5Oa0LlUKxmQhuOlVdQsY7siePK3CueQeq0lvaSvMgL7ifUV6hqX7PVTlopT9ojUdCelNgezuY3RLcRSZ3IaqpYLb3rhMLLKcOT/AA8VLaCSPfG67CD1IpTWhnPRXRft0nUEcyp6VpWVmlrnbFveT/0I1hy6pJDGIF+UFuXX71acNz9jSLEvmysN270rniznubL6WbbYkp/eH+FqksbY21yRJ8yHp/s1zt40t04eR383++OMVqWdxOPLTzNx96yqWexk9djZNnBPwH2Z/v1bs764jsXtHuPPgB+RiF3L/wACrDS/+1TvH5gSSI7iP71aDOhhDxyBZD1T+7/tVzct9y0u5FcRxwq8smFA+bd0rd0i/s0QQy6wYMp6Zw3pXE6/rEUFr5Ese95RsP8AdFWvDF9pENtHHE++8+7Io5p1KXuXYpbHWarcQOsccGZsnaJOgrJuEKMmXCkd2qnrd2fszySEpEOQqcZqKz2SWkYglMtuPmHfbURdoWIT9w17DWxpT+YY/NJ+XC+lbiaxPqvliBBbx46SjLf99Vwt55bwyAE/aB9xs1f03V0ktfPvJxFHFhFDnGTXHOk5a21Eteh1hmkSGWCOPe5Awzf3qyr+OS0Qo+GcjmltNVNz5b8Imdoz2qpqGVuJE8wyjsaun7vxF20uZeteetg62/zADcEY/K1Z2n+akCSGP7O7fNt/umur09IXtJLeUCR8fIzfw1ylk9zc6rNa7Agt5OOM/L/8Vtr0acrqyNIa6Jmhfabcaw3mSiOWf5dnmvj5sbfwp+n206WkkcsaKkh2lW+8CP8AaruL6x0B9BtDAGi1WJG884xzXO2N4gT7M43SyFl3kf8AAv8A2Wk3rc0knbcwEmCOdkgYH5TWRqSCVxGNmf8Aa/irpr/SrSCJJRtiMj8qv3qy/swe8A4YDo4Hy11UUh01pdnTeBtHTTbe5uZ0WSURf99Bf71cZq9jPeXFxJ5gUCTdyOtdrdXkug+GJLweYwlxF+7+8d3/AOy1clDfJexO7/I+eEcY3VrU0iaPaxnz227SkIO6RAVO2sKCee0kBMnmuP4OOa6DUbRwjnPyEcha5s2LmfHlneB971WuWmrPU5VozUS9+1yfOBuP8OMVq6fpvnoX5QD5elYWmarZ2cs0VyA0jD92T/BWxbXYByJM5+5z8tVViTNXdzZi063tmEhAYjv/AAtWra6bHfxG4eMpGny/M+z9O9c3pupie7u4iOYQvWlk1ITO4EkmwHb+7+9XE4N6MfNZWZ0yRWa+bbSeWwwy7Ks6VbWdvEIj5qp90Nv+ZR+NYc0VxBDbXMEB2SYbY33tv+9XRPY2Wp3EGoWFzG0UZ2zWD7vNQ/8AfP8AlaxlBr3SL8z8jRttHtrsyt55it4x/wAtTlqy5fs9v5hskiSM9X2Lub/gVRWFyNT1a4sIG/0hR8i5+V/anJvaQJHZzcdU8vo34VzRjKDa6Arr3URrdDbE4JZmJU8fdNX7b7RBZr9o2Ku/aXX/AMdrAn0/UIgQlvMhZ25I6VYfwnfy6DcX9xeSJLD9yDZ8r/nTlSurJicUnZM1ktLO5Ups81B13npUyWtmFEcflsOypXLW2jS3CCJL/Ynlsx2n5d2K3NN0VNN0+2uEf55E6elYPD8qu2YuLWpJe/Z0YokY4+X5T8tVobWS8kEaZyfl4q7a2cd3Pgybn7oP4l/vVf8AsY0S81W2lIR0g/dsn97+Gs1T6sT2uV08MWwQ/aSXniPyw/1qhe6VFdwvJaQFxH9+L+LdVPVfE7i5s5BmU/LkgdVrU0TW5dA15NdsJYtgjZzBdI5iztbd8o53NTjKUXeIQcr6FfQkvNGuTdpolze2/Hn7IW+Uf3W9f+A12sWn6Z4z006nBZG3LOyJ22427v8A0KqemftJwaIbbGjWiyTzBp2QkIibvm2oP4v+Bf8AfVWtR+NvgrFzb6XFdpcXEnmn92Nm4/w/e9/7tE3iL6pmkqcm7t6lW++HEv8AZv2uC5jU54idsZrloWuLOYxSZglDc/3a9Ihzqvh+4FzcMksrbU2fdQbflK1z+vJFqsaSi3EF7agRPMnHnIv3d3rQpytdvUlLRq+puLZx+K/DUtnqduLgbCgWU/N9VryjWPB9tpZiuI0fzfuvHIeldRo+pXNr5nkTlUYbTnlvwzUU2qDVdAeeXy54PtDpvI/exuvG1v8Avr/gW6vSoVJShdM6KbcY3PP57N3+ff8Auw+3yh96taPxN/xLY0MTsA/lRxY6f3t1RXiCNyAQCfl3UXcktns09IIlkCb/ALR1auylVurM6Kc+bc0dPkljmuLY28i38j8+b93/AGazdU019dkfTpJdtzGC0xT5NtdDbP8AvY7mNy0hQfM1S3mvRabfQTvAJZD/AKwGH7//ANjXLKX7y6K0b0OB0m7j0OzuNPlSO4sJfkeNwT8275WqXUtHkh8p7e4ZBF8yI5/8dr0ObQU8f6uZbawisBj99t+Rc/xE+hql4/S2+3WdvbW6qlogiTnP3V+/716cKuhTnYseHfhd4x1Oxt9Q0fTV1GwnCuLn7VGPJ99pbcK2viXqev8AjHxAPDF5LDrcemBHnljTYkef4Wx1P3f/ALGuGszqDb57a5m054/uLBM23/a+Xo1aHh3WNQ8PawdTtrmX7Zs2EgLtcH7wZfun/wCxq3WUVdsj2kU7sk8bWcWl6hbWcf72Qxq3yj7ny/xVzc8CIxBO5yvNdLrEkup31xdyf6+Q7iw4xWBBo32ZvPMpdM/OpOfwrldRSV0c9SopbFS2067uY3jwIrfs38X1qWfQZ5fKP2vcI/mG5MfNXRaVqEf+mJPFwibUU/3abc+I7CbSglvhnR+ePmpXb2CLbVjA/s67eQGd3Y/e+Sr+n2h2EoNgPynd96iPXraOZCMMYx/qgfm/4FV/TPEOl6ukkkga3uAdnlPyp91o5JPWxTjpcqTaDPJbOYrlFkd+Ff7yr/tVbvNBs4bzS7aNzO7DbcXJTCqf92rFwibnjtp9pVdxZ/vCqulXUi6kDcvI6fNjb2qHKQouTNK++GZv7xE0gW0WP9ZNLIUUt/jXOa/4S1vwTqWbuKRdPmHMyDKh/wCm6u30vxVHZJcxShmdgyDA/wC+TVz/AIS3VNS00Wl35UqND5M392Uf7VcaxU4Tt0K5+R2ZwGj6le2iJHZiXy5Ms8z87h/dqDxjrf8AaV3BF9kgiMcO154R80n+9/n+KtaTw+Y9Kns4EdXPQ+lYutadFCsU88nlbBsCIMsW/wBqvUjiImvtFsaTfCe91rRLS/0d7bVEmB8+28/Y6H/ZU/Kf0rQ+AOrah4O8VJo2oxS2siTBQk3DsjN8u6uMuTd6V9mEhlSOVDNAcfMnO3K+lM1bxDqd5rejanPemaeKSG1EvT5N/wDF6/ershJS2Gmm7o7746+Hbjwj8QZ4BEsWnaj/AKRaOgwo/wCeqf72W/8AHq5fSpBFDP8AIXDR7to/ir2H4u6De+PPhVZajA5utR0u4SZN5+YoQocbv/Hv+A15dZ+HhYWyyQXLO8i7tknb2qeZRepUj1f4Ya3cWPgC2j+xSeVHI8oY/eYH7v8AwFdu3/gNQ/tKWPkDwHr93b/bN9rNEkbf8BKq3/j3/fNaPwd1UpohsNQwr2w2gL3RmqT9pO2uH+Hnhe/AkQW+s+VCpHzMGjY5X2+Vq2vfYpPS5853muy6kfMdNjtxs9KmgtXimiNtlZCQ23/aqPXoEkRJLaPypB/rF/2vWtbR3kRokMH7yMqzzDoVrCXvGTd9y5Yajd6tqggeQSyMOQTitS706402GOd08ob+u9f8iuX1hHh1SO7jQpGZNzsn3tma6vUtZt4b9BFbmWyzuR2+66/3a4alFVNiVHmdxiKl1Zyu+HkLq4cnNJpFxf219d6rLCbyWEbEGzeuG+X7v8VPF5BqVyHjg+yx/eC+lSXlzHALZD8kYk27kP36VGDbaexmm07HpX7LXh7VfHHxN/tXVCv9n6JP9tmmUbFX5cRIuP8Aar6X8TXIudUEu87xlv8AZKnisb4LeEn8BfDRIjZpZ3Orv9qmBOX8r7yh2/vd6s6nPvPXdzX2WVULydR7dDwcdPldjF1No48vEm1z8zsp6tWNt+0AGRzz83B+WpNRmSS5y8m0J8xX0zVix0iRP30iFUxuC/3lr6OpUUVdnlUqTm9CXTLATTRRxwFgerqM16FY2gsNOQc4Sqnh75raB4oRaiMKqFR8x991aFxPnh+gr5TF13Uk0tj7PCYZUopvczrh3ncmQjA+UAf3azbj54nL/KO22tKbL4x8prLv5di7D0HWvOZ6SRmXTlPkArLlkLtgfLWheO8qHna+Kzxbo8pLsc4+7SNSN02qDndVbJLjNTXZKjA6VHGgDdO/8VWUDr8pJqucOwxmrUsZnR9h24/vfxVVDmby/wCEoOtQSA2Mx3g0I23A27jSSPtKg8Z/8eqB7yJJPLyVcdsdadyiyzhc80p4xmoWO4Z7U+UhcbTuBqiWxJT8uHHeoW+Tjv2p6sAf7xpruNpIHP8AdNBBFuymz7xqsIgvmEpyKk3E8ZK0Fv3RAI3H7xzQOxXyGHQqf7tV3fc/z78n2qw+GXb933qPc7Z/iQU0hDoZPIBcY+bpkfdqnN5/zmM9f4W+7Vn+DA9KrPN5KgAlR61ojNu24QXTuxjOXkG35asxu8bbP+WZ+Yj+7WHftHZqLk38duM/ON+9n/2do+amaTqml3bTGGe5lkPzR7hhTWyp3V0Z8yvY6lZo+qOGP3W29qmt5sglHDAd6wpYzHFIY8ru+Y0TX72iwRko88sO/Ypw2F+8f8/3qhwaK57HWwbH6H5zTXxsJ9DWXYXIW2SeXKMyL1/lV62kDKRz/wACrGSsNSuSSQucGoQ+DwdwPaplIAOT9KYXDsTwz/7IqTRXQRkxnzB8r+tWUv3dNhcsPeqnAJOTzRJvUIeMk/coB67nV6V4tit1MEp2kjG9adeabb+IoDB5fnp/fD7GHv8A/Y1yifJvx+KinpMVKuMqcetF+wNRaszSvvClpZOkciLsKbh3+amDw9p0mSURZCPvqmGqpLqtwERHkL88io/t86PmMNx82KfPJPRmaowe6Irv4e6vNDJcaf5WokJu2CTZt/3v4v8AvlazdH0DUdTniszbC1lk6vOfkj/4F3rfGsuuXjd1kHbJq6+vvMgZ8M/fNX9ZmtzJ4OEndGdN8NpNIvT5msPLHj/ljAo/8e3f0rR0GCWw1C33yfbXjJ2STAbh/dP1qlqWuP8AYyM7Qvde1Q/28ghxF80mPvNWXt5ydrndDBKKujubPSY7QuXQrJJ8zseWp80ltZ23E+/B+4x+auKTX5UtsO5Y1WTVo54jPk+Y38qhzctzb6vyq6Oh1XxHELV0JCSOGyP4ttZltqoeAFEGCN27vWV58c0zvjc6jbuqOa8km4zz/eqQkrKxffVDMDn90c/db71UC5kdwXDD+H/aqMjZ1BzSQxFicjbmtjBtsFQlBlRuP92gQnkcs/8AtVY2Bfu5/E0K43EH5T296DErbPly0mwD5umalikCpyd1MdyJsYGwijekY2cZx8oFA7ib94A+9nrSl9rBH6f7Paowm5uDuwadOhbPRif4aDToOt88/Lx2p/kqjGQkf7tI58jHO8jutQTzebywAx8vy0Ej5pw6KNg4NU5HLpnaKlbe2MjaB/eqvcocig0RXwm1327fTdUS3G9uOooY7nIJ27f4aYkweXZjk/MaCbot20zvgoOtDEqxxSQShEwE4H8VPYlW7Y+9QKwI7HkGobiUupyOnzGhJAoIQbc9aglJ34XPNSncTES5eZwEQ4x981K++GEvGN1RWsZjG/nHp/dqRnTIAHX3rVGT0GWKOw5xz61q22B1AwKzomj9QvpT4rzzp/s4PA7mnZkpmrvRm2gGnlgE6bhVNnKOEjf/AGSc0W/mI2wYfH8Z71k0bJmgjhkx3/2qhMnlMR+VIr79g6ECqk8xDjB21kaE/wB5jjGKsRSeUE2Dd65qsPXjmiZzFESM/wC9VhFOTsNvbjcuEJXPXbRDcurON+4Mu3ms6S6KEE4zSxXG47z/AN81G51xgbHnfOCetOlJZd/3RmskSbG4JbNWlud64J49KDT2VtiYXBLgZ471pIo49axwdx8snaM1pQv8uA/SrMqisrF+FzE4/pXQ6Xqb7kEg2iucc5QbPlBp4l2BBng0HEd29pHqUfzgNuG3n7prl9Ss3sJkjiHJ/hra0bVRGI4+GAG3GK19S0y31RBLHlZVTuP4q1hJwd0c0o3VmcQ6PcRJvwko+Y8bVquZ57Y4JGw9iM1qX0MkdwI5euNwx/FtqlHfwMj+YOfujNe5QxKmrM8LEYbld0La6uYdkYbnHAz/AA/7tdBpXi0ztFHPJwDtLt95R/Wufjjsom82Qyvx0i4Yf/Y1Vvrbzniktn+Qg719D/DXqxdzwatPXQ9Rg1KdHQpcBx2dDWo+sXb58z96R1kX7prx/T9TubVNnmBolflXfDCt2HXrhEx5wWI/Mfarb0tYmEZLc9CgvpHQkpJ7N1WoH1BUkAdFZwNoLj5lrjHvLt7jAu3f+INnGad/aV2mHjRJyeoY1LdjRttWudCbwS3HBLyj5ht/vf7K1Qe/kilPmR7GHzbXrn7nV5Hf5JBE5H3V7VnTX9zM+TP5o9fWmprqTyM6G/1UzY2TqoPynn7tZX9qJNwOhPLE1iTBJCCcN3ptqLnULnybZAsA++zbflb/AGmrkqV4x3Z20sPKpsjSmvJZE8uM/ITzt+9tpq2bsmTlQOgatK00GLTETzJ/tUr/ADfJ/DWxDpslxbmV4ysfc/xV4lbF82kT26GCUV7xxr6TeTM5EiwROdvljliPetHR/BMVqpubj5jJ8x71tzXFhoqHCCSUjgk5ZT/tVktqVxcb5JH2x52hcVwOpKW7PUjRUdkbB1CKyjEcYGwDjbxVGbWp5i+H2bv4+rbqy2mMrnPzAdKb5vJbPApWLehNPcyOrgksD/epiMrMOefSq6zCTqdn1qhf6h9j3kgMhQ45raEeZ2RlKVldl83yvKU37QB93P8AFXHeJdauNPnTf2O1AOW3Vh3/AIpuFYJEf3hcfO/93PzGug8VKbaK0cvHLd7PNBxXp08PyyTPNq4hNGFZX0sV4k75aeQ7P93/AHq9BjgCPJJIA0qJuAxXn+m3G1XE7x5+9uUY+aut066jubOLzHdfkGWx1rprU9DnoVL3uWPBl7b20RL+VLcSEtu/h3fxGujn5KMg2lhXH6Lo+n6fqlxLBPLeXtwCwRxhI67LTDPI/wDpiRxXAQYjjOVrza1kro7qLch1vbYXJG7/AHqmf7mAKmlB2c96gwGbjg+9cD1PQirEZd26n/vqoHQIN5B+9U3fBHIpZkctgYoLK4kKpnt6U9ZSqb8/SmNE27GajdAi9amxJbScBeRuz1ps+nSX1sRFLtB6LUYk/d57ipIZimMdK2hUlB3RnOnGSs0Zd7YS2EIMqfdPLHtUmian5VxvEm+Ejn+8DXURvBeQmOQfIRtIrlvEnhufTZDeWbl7RzuKf3f722vXw+Mu+WR42JwKS5oHZ2et7/8AVyBsdq6nTNTilRPMIV+1eOaZeEOfMIxngV2Gm6mVmilWQY7kfxV70ZqUdD5yrT5WemWd75c4MYODXqPw68UG3uBbvLulHKbxhW/2a8a0jUH3jYRh06f3q6awuTFOjxuRtP3lP3q83F0edHZg8Q6U7M+jLPVk1Cbenl4UqzjfjFcp8QvAejfFHS/EHhvXtOsYb64gZbS6MQ3vlW2upP8AdauC17xhFokFvqd5ELjTpJFtbhv40yGw/wDwH/2ausn+I+g6d9h/tGeTUbeFt9rqNoudg/hDf/Zf7VfKyjZ2Z9hCXMro/MPXPCOofDq58Q+D9Wg3363QWS6Hzq4Xayqrdv4Wqlb6fJqIiiDq3H3AcNX03+0p8LDfX+sfECy10JZXchl/s+4jz521fl2t2b/7GvlLXdO1G4s7K5sNKv5zcv8A8sYSWT+7u9P96vm8VSbm0Z1YN6ova94O8Q+G7PZcwO1vKjFJFcOqD/eFaF/4aeTwvp0TzmCRx5rzRBXfj7qtn+Gth9H8S3WgWUd/bvAFCrJ9q+T/AMd9am1LSr1NLgNtFMlpjYZ3hYr/ALVeTOjVgrxJjFpaLQ81tozFFcwXAP2n70Z2fKR/F8396pUvJIUgAj3On8db93Z2+/H2z7UCNxdB/wCO0Q6PbzWzokskD54cpmuGrUnJ6o5ZqTKv9pXjsgeYrgcEVpWegm5mtpUu1nMqFikvyNGy/wALN92qBs5baeRHeO4QHiaIdRVXxK9xf6U9lEwt0cBdwLfd/ip0vefvGdpPcs63c+IPC+o2ia7o8MulMNyPZHzFkX/eHNc74qtLS/1W0fTI3tYrmFJZvMyNzZ6L/n/0KtKX+1RDGiaxHLGAP3VyGCM3+92qGbVdU1VDGltF5jfLwmVA/vbq9WmrO0dzdN25DU8Q6LaafaCzs7stcRJvVF7vt+b6CuO1S+iSFiJNtw/zYYfMf71dHN8N9RvNP/tm2v8A7VJHl7qEHZsUL975uv8A31XB6xck3fl53Pnq38q9ShRu9zeKbVmatrrJsAkVnCHucfIxHzL/ALW6svxJFrenzWhlAzdncoiOW+b/AGa7PQGsrfwycxo1xO4YTEfMoHaqOpWj6rq1hAkgWOMM5kf7oUV6iaSszW1tygkJ0xEeUbpwNwxy1dzolj4ht/Dcmpm/azssiLyi7Izb/ur7/wC7XO3MtvZ6hHPOFuEU7tgP8VdQL+XxP4MTT3ufKi877RDJ8vykf/sivGxOJqU3eOxyym1KyK97JJ4b0v7WcXF/v+QfwqtWrM3DD7ZKWngxuKBPmWuTuofEE18bM232+J32o5Ozav8AvV0V/qV3pMNtbJg+QFEgd/m/2vxri5lVeru2ZuWtrFt9aSa3IjH+ySf/AEGq9tr0FswintmwPmE2/OW9Nu3j/e3Us1vG8bahaFZ7aUcov3kaua1CUQyBtm9B/AOd1aOioqyNle2p0l14ns/7QMtk+6Q9l+8tJaas8OovOHVS6MoV/wC9VHSriwubV3FgIEf5j5fDb/71Z01ibi8i2b8pu965oytO0jLmu/eN+XR5bCZ3nuxI0nzlV7f7LVzjTPqTy20pDxqR8rD/AL5rbv8AfBpgltruKd2+R4T99f8AP/s1ULZfstpH9p2o4wzuOanmvO6Jbu7o6eBrLSvh7eWUVpHFq886Si5dM7Uw28VxiSSzZjCEJH0VOFrqNelfxDphtrSAKf8AWvN04UdP/HawtJv47a0jR8KXxnP8Lf3a71OU46o2lLmVrHQ2cwufDbwTuZZYhtjf/Z/CqUd9ceVFJKHijHynvuP+1W5ZiCa2KSzxrv2sD/EB+FQ63ZxrYSW1veRXQl+beMjBH3flrGMJU32KjT5Vcpy2glsheCMS4G44P3P9msK1vI9RuMJAPNj6o4xilhvU03zFwWuZPlco/wAn/AlrX0eK0SYSTMGy+3YPvLVRc7tlq7dy5rKNrdvb+ZbGMW0e0JbqxXbW34elt7fTUtDL5QA25f0qnP4qTRNZuLa3lmjt/L++g+Xf6VgahqlzJcySB94I6Y7+tTzcys9CpyUTdK2mnzzm2jict12cb/8AarFktDLeYx+7bqn8NWvC+jpKj3CE5wzuMkt8v3qfJDcTXYktovNgZ9ob+KuCtJU3ocVR23Nu+sLRNKnuZ7iS3tBjPlDLdV2/+PbahvdHt9c8IahBIhb92XhaQdSv96trRLaS6vEtp8IjptKOPlb2asDxPr8ctyPD+hGO4+0ZWQyn5Ih0bp/3zXA6nO7xOhRUo8z0Rz+iOniH4bW8cqQPe296mLkfeA3fN+H+f4a0/HmmS2duLOS2hityAszRnPmD+9t7bqda+BbjTbWRIY44I43XI6Kzf1rW0GFL+ee0v7ZZTGFiIyeN38X/AKDXdRxMJJq5jSipaHI3+jxW1mj20VtbQSDiW3fO5sfxKec11MzbNP8ADyahbb4LWxd3YghHkK/w4/3v/Qa5rx9p93pOopZwWUkUa7v9Z8m5/wCLb/31Wn4D0e78Q61bi5knuMEIEcsURP6KtVKPP7yOm1vdPUtB8DKnwk+03c/2Pa7zOzBf95fmP+18teW67rEUltLF8ipjYIkH3h/FuqT4wfGCC31KTRLa8Mun6YAmI/u7v90dT/FXEaHqh8TTgxBmcfNt9v8Adr2MLg1CPtahspWXKb+ieHLvxFcxWdtBI/HyRqP84Fbl74fh8J6z9mjlEssWGJQd9vzL/wAB3VueD9Tk0zQ71IpzBPvCOU4b/drL8MeXqWvSPc5ZLUsp5+//ABL83/fNc+Jxco3a2MpPl32OgfRxqFlJPf3klk524GBuWsC9udHGnXAS9LSxjaHSPKt/wI1reOpk8VCSe8eKCI9YRJjIX7vy/eNcbomgnWNXS0CfY9KjKmSVOWZc/d2mvDhXlVlzMyrVFpynLwWF74jlR9QkeK3jPCgE/LWlZjQp5BaXK3L2Y3eYy/ff5f4V+UCu0+IVhbJcj+ypJbeKIhA8RXLD+9tNYn9n2bWsElzF5tyg2+cnWvoYVXOCuVFtLUyNG0cabNeC2kP2Qv8AuEm5dh/tVieKtVMU4j8ot5XzE9q6WS8f7OkdtJseI8H+IVk3OiGffLgShz8/90tXp4eFnzM2S0uczaXEeook4yuegNdDoelRXOUkDKHP31NRxeHIpZB8nK+33a3IbOJIUiMrQSA8n+FqzxOJjSVluTKaW5vWHgq0trR7+01eGK7hjLC3nGEcem7d96uYvT/btykltHG5+6USTNSXc2p6PCXns5b2yD7RPbgOn0ZawbG60i5vJH8qSy80bw9mPl3f7u6vJpQlW9+5yK7ZtXFgbUGK7Jt/4tucVYezg0qKAW0puoMby2PmUnt/vVm+IfD+t6zLbXelXMOuQiPa8PlvHcR/3gynr/vVCguLT7PHKkkT94gPmWsMRSklczaOptL2SPy3AkQ46V0d/Ne/EbQ7fSLeyEFxC/DSn7+Pmrj9J1Ytdy2dxHLuxujMqbcs392u28M6gbO4iQwsskbrvdeNq1yUKrvySNKVWUZqPQxZ7C48u2stTkZY7SRvnUZbB+8u2qPh7TYE8SwMNi20cjPI5/uhfu13nxS0m1stXsp7S8V4rqMzGPq275dy/wDAdy/99VyyzW1toNziIfb2f5HPGFr1oRUdUbuKUmzP8SeIZdR1a4dBGsSv8gQdOP4v9qsLR7WSWMy3ANuclisnHVs1aRVcPhPnzz/tVTdzcTPEUbYvqK7YpSdhN8zN1/EMFssVpYPI0/3nwnyD/gVWodGvJiLue4LQH/lkgHy//FNWFf6dBod3FHA7Okp3IprtvD+p3WnWlxb3McUom27O7be1cs3LmtHYxTkp6HE38RS8kxIWwSoVv4aYZnQo/mu0n92rF5BONYnxteIPuDdOKtvcx2/mH7OrAA4OM9q7JTcYXZ030uzJjXbh54hg/N61baUSfPBA6gH+Jai0q1nu543nbd/EFb+Gt3W9M1C1ggNvAYoj85b+HG7+KuCVW2xlzmc9mit9oO6N3HGT8tXptJjsLG3uYInSVzuJ/h+q1WtFt7qHLwLKQdybx8qn1X/apD4klCSWgBaI/Kdwytcc23u9R/Fuync6PPeSwSQOJcbmdP4gamSCW1QCQ549fmqt/b8Fr+4E5gnfo+D8v5Vn2mq3axTyzmJyh42/xrXJ70lZsylobc98+pW5t3kPG3G6tLSpH0qe3kLxyup3hl5Vv+A1y+l32bsSAGVJS292GKvy3VpamR4JzFcq4bYvDKaiMZX0IVNt3R1/irVtD18wCCztbC9CbJvJQIrj/d+9XnOt3moWd1LbReTLanGyaLcr43fdq1NfmeYv8mT8pkAx81RXFzboYxcCTYfvug+Yf8Bro9nK15F7LUvWVxp93bBIp5YJwQe25Mfwr67vpUt7Lc3mpR6XGY4JT86SSv8AK3/Aq5aDQfOvpI9KvZbr5t29wob/AL5q7qvgjxBw92JFCofLRMjc3+1/F8tQoxg7mSnroaCafEl95EuW3deKvyX114Yt5LSKW6ls7j5MIMp/wJu3+9VPQmkvHi+0l2njAQs5y1bd/d3mnzTwXEfnwAcI/wA6/wDfNdNSsmlZHQ5prQwNM8QTpNcJu2K38AbtWzCltqkWQ4zjaFNYeoaXHq9tb3lv5lnPGWd424Uj+Ec8hq0vDzxwWpuXtHnz8vHFck6qk7dTKnU5nytEb+ERdiSRMrIH3DFdLZ6JFDDGbaIw4T50HKu/96sPWtYGnokhJWNiq+X/ABV0Hh6z1CazE9pbCW2j+Z/3mGT3rkqTk7W2Kfx6Gxa6BJbQeZKjeVnlCMNVK6e2S8j58pG7dPm/2a3dL1yWSwuMzlZ1/gUZV0Nc9JPPeTFLjLnd8iEYZRW0VO/NsdCi4Ex0qe7ufMCHygnLk/xf0rN8QGB9FnBeVXbdmOVOgx1Vu9dTaqLe2AbcqY5G75sVleJ9Qg/sqW0jEstts+9IvzD/AGa64VLOxcYpK5mW3hfT/EegW1hJO9g8MZaF0jBz/smrMySaDoEZkfdFEiqXb7x/h/Go/CqXsnhmC4EfnwAcPjGKi129N5bRW0tuU453HKt81enDmlox8zvck0pRcyGUkNkbh/dqa4OXL3IEZ/gGOn5VnaK40+Exl/lztTd/KtgwGe1l8/CALx9a8vHz15Fsc1aTlsRad4hi03Tbh3G+UfKI1PX+6KxNY13xBrbWSwJDBpcdwJZlf77/ADfMNrdBitbTtPiSTc4+etSexiaZBJEoRyrFF+6RXLgrwndE0VKXQ9F0RYru9tyiB7d4Qz45xx81XNc8C6VNcyajbttkCbNgk6Z/ur/drP02fT9OtvtEH+joB8kaH5XVuNv+f7tUNW8QBwUSMW7/AHixOGYf1r6SG2hEotSu0Zmr+DrLakkolW4Qbd5f5WX0K/xVlWXhJL5ykoMSE7emadd6/vxIl432TG14xyrVj6/8XYrNz9kkEXlpgH5Sw/8Asq6qVLmd2aRp33LOuWVxZSyWFlJBsh2sXQ4qhd/Em50zRRZG4H3uD/Ev+61eXap8ToLgu8lwHlkP8PrRod/caxHIbe3W8c9DMTtU+tbOhGPvHQoJK5Hr9/Lf3Us9xK8vmv3NWNEeRnTZEGgUbRv5q3deHtYxvls7NY4/mP7zbt/xatTRtT062s2i/s+RpI2++j/+y1zyquSaRg5Sl7sTFgs5JNYETp+7P70HHy/Sq/if7ZLfxJHEIoIivzqT8/8AeZcf7X8NdPe3kFx5Rs0eJ8c70w3+9VK3LzXg80L7bvvMa8yad7sx33M9YZFsTnKjIYgf3qklS2hEYkujFcS/IkewmuyttEt9YuY1iIifG0Kx+XdWD4h8KTaLc3GoXFzEyRJu8qsYQT36msFZXMfVrB9PtbZ0kBdztO3+7/eqHUdSS3s7ZELNIx2kAfLVq3shf4nkLZj+UDf8v/fNWnsRdyoTFtC7cf411U6tOmuVrUcJJOyIrDRbS/t3nl3faCdvJ37V/pXQX/hx00WW4gaNNqbU5+Z2/vVz13NHa6ulvb/fCbncpjPt71v2uryPAlvLhgPmRDXBUbjLngKU1HbcytN8YW76Q/hbxLZStZ5XF4s3ltzx8vyt/s/xVvXnhcaDYWVnFIdR0uSNmjuYgr7gvY47/wDxNZl5pS3kQju0D28j7gyD50/4FWY15qmiagNP0vUbhreRCwBcsyV3KpTrpc+j/A3TTXvHZW1sG0eS2it38oDq0eGdv7rVg6PpdzamSWewnWMofkSNvv01NX8SXoFpca3M0eOGO2obHxL4htr8QDVrryIx8zuW2n/Z20RpU3pGQnGnLRMmCXn2wPGnlJnc/mbh/lq3Luyu7wJ5DxvG/wArtn5qzrbx54j+0ypLHaalaD/WJdQZz7Vv23iXw1qNsIjbP4fuH6Mp+R/z/h/76rgrYa/wu5yujG9ky9pEYsLMRHLIp5dxjNX5of8AhIbaP93I1nF84A7e9XtPs7jUtKS3S4trqJfuOrgN/F/wKuXutV/sO2kF/HqFlYCP5PJjIZ/+BVEKUqe6OiEeUxPE+lW82p2klnI2IzuO896i8QTXkE0cs4KbvmDbOtYcPjCC8ilkit5USN22ZOW/2dzVZ1LXr+9toI3jLxp6D5m4roUZyVkTKUk7JD0up9RuY4wmUfqSfmSupuYdRt4oHnklltgMRn+Ef4DrUfh3RrWy0BLx4LlbyQea8ZQnbu/h29qj8Wa1PNax/abhkthtZkU4X5elclSnOTszPlcneRk69PHeQR28su5y4YKw+X/vqsSa5i0uby4ZY5X+7u6gGnrqsEkx5SePu2ayJUskvJ/3DrHIfki67fauvDRUHqhq99CWxvzNqe9H3Ofk3gfLj/erRuUijvHjBLFO7DpWRql3DBcRwWiNEgTnnPz/AN6rFx9ojhjkis57oY4forV7XIpNM6ORN3NCwmuYZZPLjkZIxu84odn/AH1Wde3tu6XEgk8+4/jx2b/P8NP0qa71iwkjuZXs0D7ZBE/y/wCytHiMWltoRSLCuMYl/i+b/wCvtrmxFJqSaIlHlMDw7bzrNcXNxiWTYfLZPuioLOae9a4yNksvyDJ+YfNXVadotumjO76mYrnAUQmP5Zfx7Vl/YNPhsJZLmeZb2LdgRp8taL4bWJdrWRz2tWR0thBgtJnt/wCPVnTCd7CVSkuzG4cd6uuhvrg3EkrvJjaJCe1NiuZYoTbiR2jJ3YogrK8iEl1HNfXc2kokiK0UKcqyVTtbb7V5nl4yBuf2qzZ3j2ttLGCMS/L8wqta6fIlyMuyZPVDXNV5TKasUy8luwkiBbB5rcsPE8ts8Q+zKsYK9D81WJNJtLe3wJX8w/MRjNZllYG5ucCUwBTuzjLVyQSm7IiELvRnoF3rl3eaTHbWYRpMr80ifeNZNhFepfuL2MKg6/71Ml1KC0hSDJyOmB1arnhiwklspCLstBC+6QTfe3N/dqo/u9Hsar3HqaGmeHZy8t/YE/KdzxgNuHvXUXNtHdxW9xbRBp1Hz+X3K1c8JeJhptncwWVxG3nbUmGzP+fvV0mlXNtpkF3ciJftMg2o4RRj/wCyrklUbnoZS1k2jhLmYxqC7MxJ27D/AA1jvbfbNbjWSXmUbdjHPy/7Veh/2Xb63ARcQRzyF9/2kvhgf970rgra0w13cxQBN5ZIefnZf4d1EqqTs9zW11ck1TxFe32pyWVpcmDTtNAiEDDCPJt+Z93c1HqHiHUfskXmFIIANoVD80nvurAttK1Qq8tzAYnJLOjt0/2ap6ksty4Ac5zuHbFZ3i3YwTS3NqF3vZfNkk+c/Lu9q19N8Pp4jheX+0BayphVRyoU/wDAqw9ET7TNbW7sEJ6nFV/HF1Jo/iS3sLKUx2w+fzP4pa8+VNyq+5uJxT1Wxtx3N7pV+kd5EnlRnlUPylf7tQa5qv8AwkN2UtIksowNgTfnDf71bGmx/wBt+FXnuTG88QbGPvNz8tcjYC3ZHIUxA52Ioz/31XdSUpvlktUapcquhnkm2uIo/trzz/eOQP8Avmtm51W5jtBFKS8bjcEb+IVmW2iGG4FwjnyxuYg/dq6httaJiN4LWcDam9D/AN816EeaDVyFOSdy9oGrWl3N5FyW8o4V0lT5Sv8AWr/jPX7jWrqz8P6RAILPzA07RAdB/eb6Vz1zoZ0lRILr7UAfn2DPauo8E30tzIJNPtoZdTmP7uWYYwy/dNe9QtL3mdtN3XMztPCvgyy0i2MyW4W9Hy5mTLPn/aPSuX8VeEY7zWzJcv5UYC4QphWX3XvXcawkmjWpe9vV1a/KMxEL4TP97d81eY3niTUdVvCiWjv5abRx8i/41VR3Jd5anRxaNLrJzbSRRRAhQ74Cn/dWuM8SaIbTUjGMM6sckNlT/u10mi3dxMn2e4BguFHLdK5rXrm4u9SlQXe2QdXbmvOpQaqOSHQi+pxEtze3M2IguPvEIn/oPpWLfSahHchBFK/qYjnb/wABr03w94MhthvNxvJPWUgLXY2Oj2luFxHFlBwQg5avnJ51Gm9EW60L6I8FGm67d2gdLKY4+Ubhj/x2tDTX8QaTN5V3peoooA/0iKFiF/4F/wCy17sNvyNwrj5RuHSo3ZIsyEDCKWw3P8NcTzr2kvfhoRGs2/I4XVPEc+ixy20VxIufvcZxWJ4b+xS6sZ9UuZFikwyiIf8AjtdzeTRaq3lxwIoA5Lj71U7zwBZ6okTxSyW88J39flf+8GWvUp5phoxXMrHbGpBR1Ls2saeqlNIt9gH/AC1uMFm/wrlbjW9TnldLmUbP4Bj+Gk1nQtT0BxKcfY+zJ8+7/gQ6f8CrAj1eWa55jDIp/wCAtXqRxtKUb02Xz9nc6hAJrMpJEryOdwcjpWIFZubd9sv3trmtK11XzbXkbSpb5awNTt57qbzbSPcUO7CmrhNyfNIHdkv2+8f5L20hYIeJovvf981pHXLd9PeMQNFcAbQ7H/x7bWSmo6jZPBGbMzxk8n+q1tW+mRvLvlUJ5ibXVh0/4DRPEUY6yJ5opWZkw69BgJcSKjj5Q/Sr82mTa0gkEqtGPm6/MRVK68G6V5wdAcnnDvnc3+ytZt1ay2aomn3OzY/zxvnp/s1i6tGo9NCPck7l+bwBbOZHudRkXjcEt3+6axrLR7eO4eyklfnLB/4qsP4hubfH2lCuP41+7TpXs7iRL1LkLcL/AAsPl20oxqOLaYJNq5taV4Jt7RPNfU/3TdPIT5gv49WrrdLv7LSoylvG6pjaEkf5lH+1XJw6x/aYDD5f93hVatG0giu3xMm+MHkE/K1fLYmNXncTz5xknozpLzUUvF53r/CWP8NZ9jY28Tu/ySkDufmqkttLeZjitnlSPd8yNimWjzxIR5TZBK7XWvP+rVI6tGUotbmwbiM88r5fTism+mjhu1nQhj33VK0ly5CJGWB7EfLVDUvBN5fpKIopVlcfw53H/drsoUG372xpTjpuSXOpXM9uHgRfk/jqlZ6lqMl+kkjmKMfwbRT7DwbqqQ/ZyfsEo+XfKfuj15roIfBNtYaY9zeeIFlkVP8AVoM17SwllaKudcaLtsWrbW7K5jji8oW5+68pfO9v6VFceXcTH7NPtA+XDfw1l6ZregQpse3e4d/mQxPhf++aRrh7W/LRxR29tjcEP3mqPq7pe8yY0nF3O501Ip7UK7jeOmRim3P+gJ5kEmwj5fkTNcjH4hdImIjLCqH/AAld2lwpTCleik81s3OMeblLblB6mkUv7rUri4ku9zuR98V0Gn+FvCfiK3jHiC2mgu4y2yazmwp92/h/Subg1Z7tSSgaU9QKtf2gEjPmZiI+ULivOnjKsJJpHHWxEm9Df1zwxoGnOX0MNsG1SsgzmraWp+wx28kdtPAR914xu+lc1a3W/OH+fu1acN4iRDzZdvsD/wCPVy1MdOpL3iPaSna4l18NrjWZklt/EkGmrnb5EkZdv++h0rY8PfDTSPPkS81mWznHy/a49xUt67T/AA/8BrGXUI4CksTsrqdwbPWi51GW/ZDJKyAlVd0+8RWtPFXlZg4yctyn4ru00XU3sFvY7+MRq32mHIXOfu7T3+7/AN9VRtdPlvJhMZDKFH3TVqbRbewje4R5HwNyrIN7Af3qZ4Z1eO4t5wTGjgtgOetenKdOa91HerJJBeaFutzLKipGvvVSw16w0DzHj0+LDjgpuBY+tZ3iHXbzVN9vA2zy39az7TwzJIEefK7vm3A/L/wGi6itGZ1PdWjN7VfiK+sWj289vsiPQsK5CTUotQm8pJCib/vH1rcm0iO2QpIGUkfIz965bWGFph4ov3gP315rsw8eZ83UinLW52CaPJsgMg2gDcM1FqMs42oCWA/velc/Z+M9QjtEBg+cfxP/AOzV0Fhqj6yiO8YiONp54pYmlJWdzOabV0UZrV/s0hLlSRtFYZtDbTAkDPd0rptTvY7aERwAPOxKvn7qj196wrHVTpVzLFcPFdJIi7w6fqvpW+EcouzIgpX12Kc2yJtrkMPvbK5/UbOWZJDboWPZU/8AQq7abStIvJXubeQ25K8pKf8A0Gsaw1WPSriQ3EX7qN9wfHytXuS+G6Otp8uhseE7C902waJ7tm8wbgP4l+WsWa7dtRltyNzqN4b/ANCqL/hPPtesyIkey2A3Bx/erkNV16V9XubmP5B/qgw3bdq//ZVyQoSlJuRhCm7ts1bua/mvD5eVTO07fu/8CqzNYxzxoTJvkQ7jtbG6sNdT+2WwO9N/+xxUlpcIj5MhYjp/tV6cIqK1OpbWOo0Sxee48v8A4Ftro9Z0G3eOCMwRq5w4dTiuQtdaj0mYTSv8uP4a6a2uZ9euUkEYWLZw27FctaTiuZES5kroopqT6VMInQshPD11SeIbSw0iS4lt5J3dNoT+FS396udvLJLxgMlcfxCqq213aWMiSF5YD8oZh0rj56dWNnuZqSsdj4V8QadeabqQuHaDI4Upln/3cURzRxyILi2GD8pDfw15naTXFpN+7m3Bfm24rqF1uWS1T7QGZCP4q8+rT/lRnKKb5kjYuNSfT5hBAQsFw+1lU/eX+GqGvWgTUUEWZHQbiU5+as2S5t7+3dC/7yP5k+bFVY9NeGDNvc7UX5sZ+as4UlJqRpHllYzdQ1P94ElHMZ+QgYb9Ks6bZ293exQT/J5h4mB2N/sruqNdOE0vJL+5qVInN5FAkZeT7wOPu/LX0FKq0rG6nrZD7+2Oia0bmSUvIn8T8/LWnc38d3pCXsQRpJOiNxuqC7097l8uUckbTvH3qTTdHktkeOSMSofmG7sa351NWLUk1ZA0jttISNkPBX+IVG1g5hDj5+eVz2rO1K8NnrEcsbhUO1Cp+7j1rodNgnhvTKjxvbyIuAh37q5qlNxV0Z2aM+LTvOmlMcZdwm4Kv8q5nxkz2FzG89pJa8BWMgwh7fLXs/h7xLp+gTF9Q06KeM/MXcfN+FbviHxl8O9ZsDZarJp0sEiK5Rjv28fwtXJTqTjOyVzOLlz67HzlouvS2eojzTugZNhZvm4rU1i8iTE9lcl5MrhG/hrE8SWGmabrtyNGvnutK/5YPIctj6/7P3ayzeSzYCSBeeoFexy31OmyOu1q3v7/AE5J70+ah6c5+WudW1S2jeRCeTzzTU1Kd4RbO52fd+Y1alt3trSLehYsec+nrW0EkUnpY7LwY4Sz3+QZS/6rj+GpNev5FeS2igEDlBl2+8pzW74OfTItNIu5TAnllsoMsD6LXnWr+I9l/K5G4k8J13f7VOWuwjQvLsHMTpvkxxu521hw6u5eSDYFI+U8Ypx1E3YByVJogizmTO4kVyL3dzO1iOdxcPku+e64qEoN6D72KsQuXeSNxwP/AEKofsdxFMfL/fs3yhBxWbdyW7kLpx0/4DUO+NcEkq/bJruPD2iRw75L+3G/7vltxtNa95pthOp/0SNTj5OPu1yVK/s2c7qJOx5gvzHMmNn8qakDIpGXb3FehP4ZspecBD3rb0zRNItVMhihllA6vGrEf7uan6xG1yHJ2ujyJMsoPlysC+zekbHn/vmpri2e2wHBX13A7q9n/tbSLNQksIifftLRQ5Vf9raK1bFdP8SEhUiukiTfvhTGU/vVUsRyrmaK57K7R8/wH7LkRuULdcU6QbJIwCcZ617pe/DXw9OiPHHJbu5LbocIzf73ytXnHjDwQfC17A8l59os7j/UPsw3+0G96dHFwm+V7mlOSkc1uHnebGh5+bOKuQubv5AOv8VWrKznuk8uCMtkfwitTw94bvxclJowkfYk/M1dvMrXNm+VXKL6VKIcRuVc9ec7aaLWOK3fzflT5utekW3g4Q2ySEbzJ8wP8IPpVW/8FiXBLiI52lGGd9efOaucfNd3Z5XJfzBi8bP04KDpWlf6mt9pQu3ISdTtOBit690T7HcyReVuKdUxWZJaXEgktDEv2STKvvHyrx/6FWkK0VsaQqpehhW0vkuHMZlB9PmrWNuXuVcAIgHHNMgs105Ts+XHy5qWCR3chx16Fa6vaXVkOVXWyKtzYpFMJJBvJ+5zjDVYlC+SM9x6fMtWpYPMj2dh0rMvvMgt5QT84+UUlUbdmPmb3I7aJL6OeRPmji+UmnvaLNaBRIIs/Lv3dKydO1J7JHjwG3YWTNU7+aWeIxxB1k/v7vvN7LW6jcpRudnCkdtbRxmVJXA5bPzNVkKBbO4fbgfxVy2j6b5jwREvnO47jlmrpdZlS302WJDtcjaGb7wrKpCz0MuTlnoVrm5OlPHdhFyRtLOMqy0zUNbtzaB4nKyfe24xiqlwu/w7bl3DgHbu6/N/n5qwnkLyAIf9mqhDW7N0k3qFzIb0kyZfPy/Mf/Za6vwndaRpenGSVw1w52oi8MuK5OEeZyo77cVqaPDaDUrT7YfKt3kClz93n+9VzjdakSSO0v5BBZG4ljKoBuCnmmTMNMiR0H7jG8onHWqXjbWo3jGn2jo0AO4vEf4aj0TxBZ3VgdP1EOs4h2xufut/vNXnuhJamSptali/1LTru2FxbuEydu0ht7NWNL58/MHQ/MNtQJGEeVFTcinch+tbunMsNu48raW6mqa5VdlXsWx5ksEB37ZB/rAvQ1fh2OgjdNx7ZqghzgE7TnnFW95A++g/2q45u+5k5XNU6hFcL5ccSxSRdQtWLK8tLwPGQsEhO0nZ8zVzE10QokHzPnlf71aFjLsO9EwCeVohdDS7HXaV4Rk1XT9R8mfzZbaMyhf4wi/e+ted6VqMDXnmQSmWVPm2v9a9I8F+MD4Z1wXG0zxTJ5Dhjj8a5jUrW3gvJzFGoHmMw4+Zdzbq6k+WLbNFJpNM57VbpJpXMjlJd+7bj5f92l02T+0QkqDkfKC1aF0iXiFNgzjaGFV7bTLjSVjRAVTPf7prahPuFOfc09aJextrNIC2/DZz+vP92uQ1rTJ5NTieP5ETqyV1F1eF7hJXHz460lyU+xSsdu90LIfQ/wANbzn2HKd3YyZgfsqSXILvJ0bGPmrndTtp3AJiaIH5vk+9XSvY3Ext5J7vyreM7wj/AHTVPWNQt/OjCfN/sVNNNu5VOOl2c3oyWdxdiK4Tz0A3GM/x+zVsHTILyT7TbAK6Nt2J90f7NSw68NPYxfY4FDncXMakn/gVEOvSBXljkKeW24KBhc1tJX6lOBMNkoT92YpD99f4s1rWviSy0i3FpeRRIG3MW2ct/eNY9/qr6tp/mbFS9HzpJD8jA/hU2lSanqzx2wtFvIiNz7+WH/2NYyjpcwqRXQ09U8Q3BtAbBIrrTyPkHyl0rJTUZYJItQjcpLH8pUfxVdnsbe23pbxBBu2lM9KrfYRBaRSlwcvtdF7VnyprUErKzJ7rxB9l1zTNc0u3MFxG6tJC/wBxm2tu/wC+q9ksPiXb3tvEIkh0sOm6Q4UMf+Bd68J1CQRz/ITLHjgMKzhI8jup+cH5SpGePSolTUlYLcysz6h0bW/Ot5JILuG6t5fmdsfL9GrUvb7SNd2R6raRSwIm3ABCn8utfN+j61c6VPbi3vLiC3yBMkZG1l/2lPBr0fS/Eg1FkVIy9uR/rk/8drgqU3D4djKcOV3RneMPDGnxf6ZpHmQSLvQ2Y6Efwlf9qob2OCyEUAlEqbOWqbXmk+1WF/aXXlR27nIQ4bP+1XGazqFzNf7/ADNqKd2wChwdRKzCXvWSOl0Swk1K7SSKLa+fkmH8H92ptd0+70688rUGET/d80nCstZreM73w9oBubK9igN2jRPhAZVxXl15q1/fvLJJeSzvIeXmcuxWinhZVLuTsjdUlJXPTBZCN2Inhljz8kkRyq//AF6la0DpgzFkHZvu1x+haYmm+XKXLyP8xQk/LXVPfr5Icwljj7ucf99VvKjGm7RIfLF2RU1Lw5a+W8kQVpVG4uv3a5B7f7JfRCSPbh/vD7tdnbXZSFymz5tyun8JVqw9Tto7qT90H/2wf4atSdrMty0ueoaDqU8+mwS3Mg80j5wh+Uf7NSX95BG6RCN3E0bMGPP+9UHw00mz/wCEbS4FxFcPEHQwKMtEf9r/AIC2a1tA8MxeJvEFwXvI4JLa3Pk2zH5pm+b/AMdX5f8Ax2vHmnz7HFFSlKyOV04rNdeWZAkgLNHUP2j+ybm4g2CW2nBYow7/AMTVYv7MaZqLpOAjwncHPG1qseI7dLhbRk+WXYM5P3h/eope0jK6NrNOxzbRwWExeYRvaOisnP8AF91lb/P8VWk8Oaj4hkE2naW2zhTKwY7hTrvTdOl0y5tt7SySJ8h8xuDVHRfGXijQryO2vL2VAU228Q4Ur0G2vTipNabm0E4nWXnh7U9ItYs6eWJHybf/AGaqb2ct3DsKeVOvzfRqw3+JGrv59vJfXMEQc+ZbLHn5vxXI/wB1dtbnhvWEklgMpK7/ALu7hq46lGrD32ElJK6MObWLyKYRWkm6X/VMP4mrNv7N9HvQl3Kj3ZPzt1Y+1dJ4thPh/WPttoFxMdycfKGrk7zxNFqyPEbcy3inKzfwq3+NephrzjdjptzWpsW+rwCaO3eNIMD5pPm3Sc1Z0949Z1N7KKRYpAC4LtjiuUudTNzIhezEDxbVC/w/LVOW2+33LznKy/31PzV1Okm7mjgnueiRJbb9l3cAbDt3Ic7qra/5FvbI8F3EwB+4neuDuxPawGDzC06HcC5ojjlmG4+Y0ffd/erFYbW6ZmqSvdnSX2/cCiEFhwR3Wsq98+FYCAFjkBZ196oveXFvNICWfJ5Rv4atpcG8SMSoV9NpreNPl2L2dkU7dfPuiEIy528mmWs6QyP5kJzk42dqfNAkFxsjP0Zv4qnXSJJfKlEv7sEtsH/s1a3sNytubmlTxW0DzyIJ4yFZ1J++v93/AHau6XPFsCRAxBhuRHPzJWYkZe2PmAKPu/LV/TfsVteWxNs0oKbA+VDLx/e/u1x1X2MHUfQ3PnhjG/DE9WrTsMw2skoI+Toc9KyZpMnYBxn7392o7ku8XGFf+/6r/dryWuaVzihPmldif2hO14z5K4+YMPWrF7LPf26fZ4I3lP8AEUrKt/nd9h2gHkV1GhzfYdhKKRjaVetIaSNVKzOb13fd2EVtdxv9otRtjYDH+eaqX/hi3vrFygWCVjvCRJhRL67e1dnr0sF64kIO9R98fdNZotglm92XRQPljDHG9q9KNVpWR0qV9jf/AOEz1E6DJoEUR+zzW/lfKPlZvX/ernpNPuU2COIrIv4sP71bqXcEOk2F5bSq9zHuyqH5kf8A3ax9U8TamtzJeXFuUlCKyK8ZhV0+7uVu/wDF92tLSqK7NY80lZkFhNeWd1GIZdof76L/ABV3njG21XVfgf8AYLi7afV7TW4ZreOb/lmh+T8fvt/3zXC6NqA1e8knjjXy1f5EY9PbdXZXUk91Zfb8y/bI7pGjtzzFIu75t2em3qrVEpShYabTsebxae80l5aeILO4g8kbJHsxsYD++rbea1tN0F7jQIDYXYureLrK33yv+2vrWpea7roe4srjT4X0yV2aOdeGUejVy/h6wltYwnmPFt3KI8/w7v1pqqrahzK4mp2t1YRW8hiEtvK+3Jqp9jnFzd6f9pCbTuR1+7grXbR35i0p9Olsob+zndXImJ3Iy/ddfesu5/s/SLgSS6HHdPMNsafamj24/wC+v8/3avmU9Eac0W7Iz7m5S2YQE7SgH+9XZ/DPR4Ne8c+Fra5thfW0l+hmhYZ3J827dXLQ6D4c8WvepbajLomvs4xDen/R5OOm/wDz/wACr3z9kn4eanperah411x420/TA9jbwwkP5krfeb/gNdNOmlp3OXEe7G59DeNXjt7y7FuoWP5V2ZyvyjFef38nzjywWdDuNdDrF0LqV5MbQf4a5HUmeIu4Cr5h3Pt+8x6V9/hoexpJHyeIlzzRlm1e+uceZukm/hI7elei6boofTotjnDx9ff/AGa4/wAMPb/2l5kiBmxtG6vU9Ps47a2gjAESAbgAPX5v/Zq8jHVGtEe5gIRvcqNCLO0CA9KT7F+7HzjONxNXnt084AjcD1qK/QJHjPXtXhH0aRjPFuJwNxrJv0yT8u7PWtbIIyMge9Zlyw38n6UGiOeud+ST+VUZwGwQTWtcKjOeDk+lVHgcM5xxU2LMx/uDPX0pPNH3OxqSZCX+d6rKqtvCfLnpRca12JUhkVWMZOR81V7Wb7RkvjHZl70l4C9m8R7/AC5Heq9sr20YBIYdjilzDehcMI3ZwMDtULJE3IjT8qtQRPNsQDcT81U3nG8onzfwnbQS1cl3Rjgn/vk1CWG84G3mo3tlVt+zdjvUjTR7ABigAdckEHk9agchMgHaf9qn71Rcjr7VDJl2PG6rJSHufMAx8ppm1Rkmm+VJ0JORUhQpHhyP71C1KWuxUmcYwRx70jrt2Y+bI59qcOX2DDAfNT5l2oBxg007BfWxBcqkSLghUNZuoq88Z8tDn2FaK56E7vw6UkySom+Byh+6Sv3ttXF63MqiT2ONk8PRX6KJJYornn/WkDd/s1naJdaNeQxLbTzJcE7SQ2E/4DWrdQ6fZ3QivBv835Yywywb+Gse7ez0/UEcIkrr/sdK9Wm1y7HnTVnc7DeFcRF2ePH8NRzTafDJd3Gw/a12oXc/Mqr2rK03U5pmCW8HLj5N/wB4VPPoDzujmQLEJFacMfmZf7q0OKM+dt2OwizfoPKdUgCbxvP/AH1UcPiG2hWKRHDxeZsLDn5v7tYOq2Z1lDEkhigf5v3Zxx/d/wB2pzoNn4d8MYiieX7Id4mz3rhnFHXB6HYOhfY+CqH5hx1pm14s4qLSr/7VpsTmTc+xWC1NcL8mc7SfTtXI9DsjqtRuCyc/pSvldnPNRpK8gxjpUg5A9v71AmKjlOnel8sovz9zxQh69Pal3HYC/WgkY6hnyRtNNBKklnCinIA44NV5N4J42ihag9CYIPvp0prb5AcjaRUdvKU6fLnrVnjAPr0pyVjSE7FGVFZHR03A96pPCUGa1pof4wN30qtcoJsEA5/uVjyo9ClO5nee4YE9qWS8d3HG0AbcVYuEjRMCMs+fvLUDRjhgjsmdvAzRynY7WuWLR/3fzk7z8x2/3atyJ82SNv3arQq6q2Izn1qZluHTiPcR1BppHDVjfYegO4ZHAqeVkU/J0qGInfipHcI/NaHC01sH3uQOe1RyS8DpgUjyurfLjGN31qvczAIDzv8A7tBNxQUbPJ6058cBAGfu1U342Pnbn+7U0ciBCUThqCkicOVzn/x2o8jHLnFE0uxMnv0FV3lLnBI59KmxTaHzS/MP4fSgHJHr7U6Zy2w/f2jb/vUSoYQDjk0XAruwXnJyOtRmYuBg9fWleT5MY57saqPN+8Cf3etO4mRzPhzUdu4BJGMn5TTp/wB8R6H5qcE2MCv8qkyJIZSiY+7/AA1FcyF14ypH8RpfunCHr1plx82ABtCfrSvcsfCxGCw477aYxLTEgZPoTQX8tI9h6j71VDdBpTklq0RLfcvtMB9DVZ5wh96ruXmwcnA+6KoyXWy5jjf/AJauqhv4c/w1tFGMmTteF5H+Q7B6Vp20wjWMoN28c7u1c+95/pJRPk5/i61qWMmcZPArZpWOaLbdjctCvmdOT1q9gI+AKy7GRHdx5RT0Y96vNM+wAptP97P3q5JHbDQkd9mc9/4Vpi4dxgbvak2bkBJ5pvEfA6/erKxtZk6v2x0rP1KZwQiFcn5Tt9KkmufKOw/f71SuXTpxkik2dNKOtyH70pXt2p7g7wB8pquo2ykA1IkowXwcioOxSu7MubscZ3EU+GTOSSFxVNf9YhzwPmpqv8yAjBP480GrdjWtZBIMn7+emK0LOTaST831rItBmXB+ZB83FacTB13n5QfSto6nBVeppQSbTzSySBuB3qs837kH7o9qek247COao5GaNjdGEId54rrdH1N22Yk3Y+UZ/hrhCSmMEY9KtwXE9sylH2kHPFBkd1fWovneOU7Xk+49cRrGgXttO4BiaNenz4cn/d212uhakusw4jdIFB+dXGdp/wBmotYtPnyQcjo9OnU9m7oyqQU1ZnAJcyJgOm3+EirauVwcHB/SpbuDzZXcIs8eVYn+IVXh+6QcKAeK+hoYqMlqfO18G4u6CSQRuMjmpPtsG1IweF/hWo9ySMeMj1pLm2j2YQpz1xXW68ThVGTdrFj+1U2kA8Y9aWK8Ex2fvFPZqyx5aRH/AJ6D+EDLP/u1uWOmztBv8vbKV3Yc4xXJUxKW5vDCSbvYjmKRPG5j83G7Jb+Gpre1uLmVMRSqG+bkfKB71ahh2D94hnnfpF0T/aro1m1G/RID5cFum1XTHRfSuGpjP5T0qWCW8jKj0Ozicc/apfvMv92r2m6CkZkNzL9lTO5IoUzv92rQjKafGQiKo7tiqN1qBlBcE/7zV5cqjk7s9eFNJWSNFbywsQA8ZbB4asTW/E9xfGSKACCMHgIayrrUk3uATVdSZzkDaKzudMYWV2RlpZipd+e9TzSeaAiEqlD4hiIA2iqcsxQfyNUkTKZLJJsXYOo4qBmc8E/xfdpquXyxPP8AerP1e6khQiOTaQN3Fbwi27I55TtuaF4AQX5U/wCzXGJru7UtV0m/T7se+1lT+M/w7vSkXxmdLkgN44/euEKjqtK+gfadU/tOVCvmAshFehTpcmrOGtUclaJyOsfaYRp6FCiCNvnQfffdWh9rnmtoI5XL+WgXex+ata4Jv7WKQW+1E6q/3t1Z7JhpJHTfxu2AV69OpG1meHKnLm1EjszLkxSl0XrtHHNbqPLeokTzpBxt3dKx794LmKM2wmiJ++i/dar/AIe0qO41CO3L+bGv39xJbH1qarjym1KDjKyOx017+COO2t7eF9vy+a5robFJPlkuCrXAG35f4faora1SxxHABFHj+GrEbIjZjz/wKvmqs+aR9BTjZFjmRs7/AJKHYb/61XebbxihXRk+boP4ayOpaD5XR2BHfvTVwh46Efeps29wMHg9KduTZhjzj7tQWROPm67agm+X5AOanchwAKjbBOc800QQW8hjfkfJ/tUPNIsyGMBkB5pz5VyD1Hy8011YJydw/wBmqAntrsI+cn3roLKZLyMxPh42BXDVy4GG4O3/AGau6bcGF05Oc1KbQrGHqWhy6Nfyush8ovwKuaQ/kjYDx96uq1G0F7ZElAQP4f4q4eVnsbh4MlJFO7n0zXv4PEcy5ZHgY7D2XMj0DR7wSRGNwGBG3Dfw13OiatJKEJgXYPkPPWvH7C5kLxz8wSD+4a7vQ9T3hT5m4jrivdaTjZnz6dpHpttdaf5N5pGrwGfTrmPf0yofHy1T+EFzZ2nhTVdEuY0ldbssVflvK/h+b/ZBVv8AgVU4dUlaBC6RuWHGR92uCtfFt74Y8eywRCN4ryNco/y7VPyMV9a+VxlFxk5I+lwWI5koswf2o/E174MfR9Pg+eS9RpU38xIQ7L93v8u014JfeJ/Er2aXUmr3EAxu/wBEQRqw/BelfWvxy+Ftx8TPB+yLyJ9Tsrd2tzjDxsDn71fG8VpqF9pRt59RltSjmKeDfsXK/wCfu18viajg7tHtODtzGSnxF1y8hktH1e78xSWKu+V3em2vT7q5trbwHJcf8JDK1/GUUQxzfLKC3zbl2/521896kl1YX7oHDTk7d6BitdJ4fh/tS7j+3y+UVHO3hc/7v/stYOspR1OR1ZR3Lc2rbbuCQSFQp3bmCjPsy1sQeNMxXcUsW0THbuRM/wC7tp2u+E7HTLC9nlf7fJDGWzEjDyhjdnd0IrjvAl8JbVJ7w73ixmPPzPu3f/Y1zyo060XJCb5ldHbRwixtElilkfeF++ef+BVm3t6l9NIRsXaWQ8fL/wDWq8mv2l5cJGk8O8naEjDPt/4DWtoGgW91cCKW5tLHALZuT5aO2fm+Y15cqap7mLlbY4vW9VS61z7PYWhaA/KFz8qD/a/2mrYhkfRYHM5EDlOdv8Q9Kk8Qy6X4Iv797m8s7k3Lnyfsxyyqo/h/2c1y2oahcXOhCWdNuR908da6KEXJ6bChe9yJ/iA/9m3MSW8lu83zb0uPl2dNrLt/u1wOmr9suUOyTYp2gMc5/wBqteDTTP5fl/NA3Srhso7DY6HBHUt619BTcYKx1p23PRNEj8Ny+HhYanDMlzFueO6twNwP92vOptRuZZpH3GC2A28n5v8AerZtnlusAo7HHKqPvVqW2l2cKzm5hjyRtIlrCrPl2ZMpXWhYs/gnPrCxvZ3c11LIEaZ43AwzfdXmtWPw9L4PuZ9IuEZZIR86Pyy/eq/omu28NrFFFcfYnDow8osNm0/eX/dq74znivfEF5JDfm/uJSu+9faPMIX2+UL/ALtfL1p1KknHoc0U7swrHx7BbPLpwuC+fvwvx/wJfWq99p39u3byeY65TblKeuh+TCDcW6TOfmyBn/gValjqsWmq8UVo7SAffKEbf92lCEqbTiC5upDb6Umm6WRFGxUDad1c9N5UrjgKAd2P4TWjc+IrhJCLgboz0BqLTbGDU9Xit3BXdub5f4W/h/4FXT7Scn7xUnyrUsB7aJFSNEXP8RNWtOjjW+Ep+Vtmz5P4aytS0J4Zri2nfYQdobGGDVaso3tYwglLEfKefmrqWH93mJS5izc+GYNEGbaVLiCT5jkfNuP96s/xNFFZ2dkRBLcR3SHeyJ8iMp+63+9Wg/mXkYkD/ID86VYj1Ka0ljt0BW2dNrtnt/u965FLkmNaOxmWGsSy2As8LAgQqWP3if8AarmtSQ6XvSQbvM/g65rsfEMVpNZxokYW4jfdvHpXDatdJFdCeWRNqbU2vXtUnGp70TaybuanhvVUmgiluIpEB+Uswzt/2WrpbzVILWCIGJJR94EfeFY01uiaHbvHEVLbs56Vz8DT7ykdwXiPTf2q2lVepcbyep1mlWlteX7yRxu+UdtnvWHqc15ohQzwGK9kG/ATtu/hrR0jUv8AhH7CSTfukYsu9OWUV1/jC2n8Q+GvDeoRS/aJAjxSF/mYY+7urGrH2foVNcpwjeKLSdUIil88/fJ+7XT6ObbyyZI0nRhtKPwq1lWnhEWVrJcyTm8kkIXymx8laUdmZ7O7i3m3kk+bK8Mv8Py15eItZSRz1IuSub/hTwxLZySyreq0EpGyEv8AMldRqS3vhKeGc6ZK1nlf3zwnb8391tu3NcdpQuLe3jcuXeMjJbaGb8q958MarfppMj6pbR3ulTgrNbQ/vmXaOvt/u185isU9jkV5O6My78JQeI/Dj6jZ36bwm5ypXehx8y7fSvPvAvhW3Onahp1pFH9pt5P9dMfLwF3bv++q7HwHpiXOtS232YrZyTyvHCox8n3se33WratpdMszdi406NQC6Dy+Pl/h+tePLEypxcUdb95JNaHOeJ4dMhsrSKOdIESMLM03C+b/AJ21y9kYIbbULmR0d4nVU2f3q9Z1abRdO8OifWtB+2+dH5QIj+ZsfL9/7oX/AHq5q50PwdDqx0i50+90Z0gNwLbLIkrKN2Nx5/75b+KurLa3tNJKw1Bys0eF+OfHOp388UYihW2tYW8kP87t/eK+lWdI8SXmmeE4Ps92VNzCruq9s1g+JbeN/G+oWdm5uLK0f7OXl2jc/Vv++fu/8Bpt8EtY44I0KRgbcryFr9Jw+Gg6abRv1uzkr7wumpXhu/OdpJD95D9/nd81dL4ISfwib24geR7yUfIFH3fZavaTYJMmQdxYfJjtXRQ+D7/W54rTTIPNuANxXfjb71tianLDlQT1Whly6zdabZGKSLZcSfNyfvH/AGq0rNNQttAkvTi1iI3TOe/+yq/eNZev+GLzStetNPlM32y4I2Rlfn612Oq+FdX1fV5H1MJYaYQikWhV2f5fm+XsGr5vEVYqmrnFUnyx8zjrbwfe+Jp7PUZ/ISKZGltJbiT5eP73pV/wvfX9jqspQFkj3Id/K7tvSvVrDwrZ3IitbeKRIo0/cjZnj/ZrA1jRLPRdTgHlneTvdE4+72b/AGq8ilVk5W6EUoymryOG8T3ckc0t7eyLBCmNgV8MzMdtRaD4g+xahFcFHTb9xXHy/wDAq1fHOh6h8RNUtp0tI9G0Owk3Cacrvnf12/7K1halYS2cg/f/AGyKQ7EZeMKo/iFfS4StBvlkdMXrZ7FS8v57+/nu5fLWSZ2d1jHy/M275asQAIBKPlDd81kag89nMiRxvLnug+7U2laVrfiC5KR24itIdrFz/Ef7q1786kIxvexvodBptpaXkwdJ2UEMrGOpda0VP7ONvBcwXUcjrkSbkYf8CqnaW88GsYj8yzjuiFgVxsUrW3qOmRCJHu1LIPlD5xtNfK4mtF1LmMbN6o4pNYv9KSe3kuTbmENvIfqyjquK5G1kee/EmTsf5/lGGWvTbn4fWbp5lxcHMg4dHyrf7LVlSeErbSd8kDyXDqNqB8Bi3pXRQxME/dE730KUN+9hH56XErOTwzcMNtbWl+Nr95IpJXiuJ4juDyQgOf8AgQrmvP8AtlwXuY9iL98JVqz0eCWQ3OJYIGP7tmPzOo/pXbVqwUHzahJ8qu0ektq+mardx3OpxfYJ2TdHcJHviRtv8S9Qv+1RtOn3CTyyCe3k/wBW8JyjL9771cro95cwvKJEV7bAUL97/vpa6PR9Sg2y6XOHisp49vCfNF/ddP8A0Gvn2lOXuozk1JpxVhmq6sdbgtkICJbE7D0Y5/8A2V/75rNeUMoRyX3fL0rQTQJFikt5RGyfeTnO5TWXf3FvpSBHk6D+Hlq9ijFpam2trsWz02a13ubgNAfmCMPmH/AqgisHuJpZCwWP+971ftbgalbgIRk/KMHGa2haW2j206Syxykjg71OGrVXi7scY63ZyVzuubYCTKkjhsU+zv5IYhJOZE2jb83arTa9aWibPIkurhD856JTfEGiXWo2Q1mS/EUW8RC1hA2j+6FWrjJL3p7CbUXcrWGp2l95jz524bG443f3WqaHSp7uGCfYF0/O7cv3iawrfy7N3jJDgfL/ALQrc/t+f7HBZRnyol+bOfvbqzrVlP3aZMpczsiDWddt9E1XT5bS32RAbZN5zub/AHa0/EnjBNY0eztYA6ERv5zE/KW/9C6Ui22lrsF6gmnA4kR/lrFuL2y3n7HZxpztKjlv96uSpW5Uo21MH2QWGpz2mnYMEbRsdqSY+b+7UkSfa7SSOOQxOnzbMVDq98nkwQTx+Ukfy7IzWZbXMtrcyhJ5FhcMu3/erz5c03dlQ03F8Q2Am/s6WMLFJKPnZO4B/iqS90aNE3+b+9YfwdKiMcZSIY4X5Uz/AArWi0TMiDlv9qr5nBXMZSTldGG2pHSbTYcYT+Jv71R6XM9/P55HlgHlmHWtC60C0c7+XRjzmpPstusQij+VB8p/3q6KVVW1RtCTXQz73W4jqEkUEWAP4v4abPqcWq+VFdxw28kZVEuwMts/i+Xu3/xNdJH8Op5rYvBPE7yfMA3OBtqhfeGLbQVgg13SzOJJk2XHmbWUbvvJhv8A0KumpUUo6ETcnsP8O22maTrYi0vUDdBjtjkH38/e+Zf71dZrvjC8+ylLiV7jz0/10QDsnb5l/vVkam3hvw7qds+jC5lkaE72WP5lb+7u78f981HPNsmFzHblExu8mXnmvKa11M4PWxXaxi8OW8UqXEl1Kx3RtnHP8PzVLDqM76i5u088yfM7g56097+PUbyPNsiAndhMlR/u5qPW5orYS3H2MtGessZ+4f4iy7q6I0k1qdap3Vy/Fa+c8mYCsX/LM5zu963vD1pm0kSM8Ju+THauW0bxikVr9mBWe0dNwaJ81uaJrlnOD9nlKSQyKpSb5HVjXj1oSg7o5ruM9NjE8f2PmTQC2t/3ckiIUYbty993/j1dJ4dnudEvI0iAZAMbnNdTM8esQGB44FuEHyNsUc/7wrBfTbm2unify1I67DvVa1pVLpG9N8s+du5sSagjJ52IosHkoNvNXdTQ655F3II/kxiRBWV/Y0trpUl5KRdWkgOUhTLc8fdqDR7tNOt5LYoViJ3A17TcZ09Nz0Z1VUVkad5MlxIZCfbZVO/tbK40C4dAjyKGY4fLBf8AdpjGC5kAil3567uNrVzviDRvsby+SBAJgcuo+Y1y0aLlPU51G6sWPBmq29t4Ugtmu7pZCQvkqfkI/wBqrTvBLcyPsMoPX+8V9K5vwrZS2Fskc5a4cncFCfw10Yty3mE7IiOqudtfQ1IckfdBU+VWK2n61EbjEkCISVUpjOK3L20lKJLDloM7drCuUvjbWO+cyfPv37RWbeeNtTvRBbaYxW0c7ivXn+7XkrAyqPmm7LzOWNN3dz0O4Sys5o5bmTzZSg37Rj/e21l6z4y0ew5jjkkP3dj42/8AfVcuNG1/V5vLldLJPungl1/9Bre/4VLb6P5T6i8uovGm9JG5b/vmuqnSo0Lu9zdVIx+E5+8+JcqPOIo3VIzwqmsubxDq+t3JkEcqeYP9bMDurvn8PackIjGnw5J/1zp8/wD31TZIIdM2QHbKkJ2jP8PtTeYRS5Yx1H7RvY5vw9oM9zrFvDqtzJ9nlO1xEflVf4jXRah8JfDgvnmsLib7O2V/fH5SfvfnViHVbK1ePB8uU9A44b/dqbVNbudbtIoIkhSKJ9w4+bc38qUcbJu8jLne557rPhSKS/TT9OsrFJx8sjpGA7qvPzOf7u6rOj6Pd+Hmk+yCHevzOGPymvQrXRhawZCB3kT53zlqy73QZYUedoAlmz7CSfmG77qtXXTxKre6mS52dkc3eeJZbyERavpEsSE7Tc2ZBVffbWdpXh62t7mS4s9YZxMf9TcoqYrpfF3hi78L6VbSwSlkufmEUPKsKt6H8PY9S02SW9vLiCRz92ONdqD/AHetaRpx6EqaTsVdK8KXeoISksCzAF18x8K/+yuN2axtdV9kBjtxFJEhX936/wC1SN4Zu/CutxxaVqsred80cmCFI3fxLWlO2v2DB9T0cX9pJlvtOmjzlXb97dj5hSdKN9GapJmXouoHTdjl9jj5vTmrl/rWmeMbz7FLaGW4kxvLN0bPyn+6P92otRXS9ZsjLZpH5pK+X5n3tv8AEKueEtIittVQTokSDrnv7f5/vVy1I+z6HNWvExZoRDdvAEETh9mCetdLoXhW7muo7O7khWWT+IHC/dqb4kSxBd9lp9o2ZNwJfLxhfvbf+A7qi8La8n25PtLhovLKhm5w2K4ZJNXZnB2d2c/4t1Gy0iG5t47JHu451VLxywYJ/ENv3f8AvqufS/nnuTcy4Qf3vStvxOtnrWv3GmRgyx/KxynysPStO5OhaZeJBKltPEU2+SyZyvoVrKcoxtY2lJXuVo7+W908JbxhXX5S6H5hVfSvDmy5e5leRZ5cITnK112j2+htbY0zRodLuD/zzc7ZvzqzrGoyXhg8zS4LPyIwpNt912/izWk5xmvdVjaX7xaHPaxpLpH5ZkR5k6LUGi3MCwvHLEPPA+8fWp4nlu1Lxp36niqNnpx/tKVy/LfLsaopqKvcVNJKzN+TXhDpkdskFvbwI+4ypGu8tu6lqytf8UaFc3JE+ox3F7KP9Xs9sVL4ktZNGsBbxBJZMh5P7v8A+z81ebXUd5rV2iRQRoQeZAFCn/gVZKnJyvcqS5VzHVW0Bubsvb6xNYbRuTyXwpZf5V0Vl8R9U8PyR2WsmLV9Kn+V4blPmx/FXHad4e89QY/9egPfHH8VTW2mRXRktLu9CR4273cfL/jXdSxUYPkqK6M1VcTY8ZeKvB9u6Wmg2H+kN8xFuihU/wB5v4qpafc63cXaeQlhZcBo8PltvrzVXQvB9tfTXNvbRJeXCndDJnDYB6r61vizFlcC01VDEDHtjLf98r/hXV9Yope6tTohOMlfqWZ/F/inTbh86r5c7jb5qRofw27dtY2t+KNVv08+4u7a9A+Y+aihs/7taN/pUdvYGRP9Wg3Yx2rlptK/4SFpC4e1dV+R4Sv/AAH2rkniXHZGNWTtYs3Xj/TBCkVz4XhvJ8bfOtj5fzev8VZp1Wy2IY9MmS7lG4PL/C3+7W7o3hASeZdnpbDcfOPy/N93/gXy1q6Za3k0ksl68bxwRmURH7hVR/Cv96rw+IhJ/CTRnpqee21jeaxqQcjePu8BQq/lXQ3iz6VgvcyrGOAynOFrM8N3Fzb31w73Igwdx2HKop+ZVb1b5lq5a699qeXyJElkT5X+TK5/3a9S/NJcp0KXM9Ciklyjl4HSWAndyMNmtKWfTr8eUiTRSD++mU/76qae5mmxGlsiR4/5Zd6zLrVrhMRxxLGg4KPVTnFbhKS6mwrWkFtkoksidNx6Vy1+0ZuXnRlc55RPuVDJJezXMm+NYnYbSkfLYWn21rJOSkAGU/hmf/2auKVWLdonNKetkZGpXQ1C5HlWws4yeYo/u1ZgubeZBH9mHmr1dT1X/dppU2d5iWLOflLDmr95daZbadkWkn2sniRT0rRJzVidzBuYOSQnyA/981PomlT6nrMdnaJLK+N5VE/9mrRstNkubd3giN1I3ypGp+6a19N1LUfDun3lnsks7ucbHOz96i/xbQa8rFtw0FK790s3Phi/tPMkQiGKMbSW+fLf7NZ1rokaSvJIgEmOqmuoezuLPSoJUIuBNnC723Iw/velSaNomqWlvLqktnBPEH2OsbrIsefu7s/+hV49OtKLujN+4tDFsNHjewN3s/d7OHU55puhaXJJJJK6FoIz94f3j92uw8Q+F/DmpPAdOv59GlI3yL/yyY/xfIO3+1WHctB4csZBFdidHG1JE3Hcf4TtraOOUm4dRwbe4PMke+K3n+zyDoyD5h71uvq0Z0aytJJd9wB87Lxk/wC1/wCO1y194euLW3TVJJU8ox/dP3iKrWGryRJAIIBcSyfwODyPVa7KaVvMbvTumdFNHPfwT2zvKsUn3ljLDf8Al/DWDJb6papPG8Zidf8AUISSzj+9t/3a7Lde6Dqts97b/YpcBwhdT/u7sdKp+KNYk1XxPLePHujCKmw/w/3ttcFTm5tCpRbhoc/az3GqWb7o5IpUT5t4w1P0qysJiReSbd42kEVPqtwbNTPbxlI2H8K5yK46PV7nWJE+zumwblKKB/49V0KXtL3ZzNNNJo6HwtaW1v4oeMJvj/g5z/FVX41PGnioYiZkSNVEcQzsO7/P/fNdX8P9Nt9Nhvdb1SWNbawR5XdvudPu+7V53qetxa7dyXtt5izzlW3ycMqY+Ube1FOhL2/MtkdcVaD1JPC3ik6NZyJJAG4OEc9Cal0m/SZ8o8bJJ83ymsmbTnFq5uRwfl+bvTonsrBoItOQvja8zuPl+m6vpKNGN3LqKKvsdtcWcj2QiyPn3MAp+Wqb6XcWMAEsEZj++kmMv/wFqxdV8Um7WCCBFiC/fZef+A7qvaLcQrEfNkY88nfmtnSTVylG6sa3hvxBaWMjpPA7xv8AIVIxj8627DRNT17VJRpdzBYW2zeHcnd/u1yCWBuEkkTDEHdj1Wr2keMZdDldEG6Uev8A8VVxbSsty03ax2OleDb2OG4u9V11kjPdxlnP8Kbvu/8AfNXXuo4L9CQPLH3EU7cD/eFcPH4suLzU0ub+eKW3j+aOFwwVP96repeJLKfM8UiKP+eWcr/31WVSUpGLlLm1Or1rU7aGASGwjt5JPlE2/LGuNl0dLiXzDcRQFj8pb7r1lXV9FdJkSb5P4GU/crO+0XcsvlxXG75eUYfL/wB9UKydzqhN2sje0G1nJk89HVP7j12cLpbqI8hjgcr92qd9qUe0IiInO3pTIQ9yMhCzn5QBX5jXqU5yvFWOSrG87rRF+WYi4TKGLHzDd3qK71BIxkpWLcW8tgplkkl2fe+fv/u1SGqW99N5Zu1T3B6VdHDKrNWEqUr+R1kDxXKCcBF9l+Wp5raRIfMj+X61h/bbcWZjjcO4+UMh+U1Us9dSwlEc9xuJPCy/daurE5am/cHCm5pmrMqT2cyy7NhHOfvLXj3iK/ksZiLN4llU/cYfLj+9XpHiC8sIbeR3uUgH0Jb9K8b1A6X/AGjLImoSOkj8DH/s1evleBcdb6Hdh4WjdmvpWrSXEu+V97k7Xxwtd14W02y1l5IppZIJMb4/K/ix6151DcWUTIIi7lG5x/FXY2WvWAgQRW9xFcKeJm7f8Br6x0oxjynWpaWOrudOghfy8/7j4+9WNd20dpI5B3pnuMUajf6pfWqG2fbGP4/4q5HUNb1u5U2iFmRPmzgf+PV4f1Jyq+89DGMLyuzQRrlL8gIGjc/IDwv/AH1Wlq1raJsMEe2dvvljndWPaWGo39m9wZZFiQchT0rQsJdiI7hW3Y5NbV406aViZWTuQPZfuwkihSapz+EdPvoJN85gc9Ngrq5inkh5LXcANwqnxLyE2/hXlzryWqIc2lzIxdE8Oxaad3muwztwTW6L6C1gMDdSeCp+WoPs2/emNx7iqk9mkUuAm0P/AA/w1wxxEnPmlucN5N8x6B4C8VWWlWdxG8W+SUbQznC7d3+fmpdU8SWdwCn2aODI+RVTHf8Avd65GwscjcZJG2DhT/DV2ZMjl9w71dfGVKmlilWlzNWNiw123EbwSGLIHG771Sxa6J22o5aMdWzWDBYW06DzMrn3w1MZrLTMmLGPRK56bqzRrCVR6Ij8RXj3l5FGJHZG+b77dKj2QXOmiIEMR2Y/NVme+gu4vMFuXOOCvG2snS2S/upEjyojO4BvvfLXs0Y13BpM9GKm43bOg0/SotNs0SWONy3zHju1R3kNtfEJJvif7vmq1MvNTNswEn+r7tjPzVPLp1j4gtPKkEjAjejwZ3Mv96vPcMT7S8locb5+a5nyaTbaVMXMv2pH+b79c5PeW8905T5M/cX+9Vv+x49FaWL+040if5U+0Pn/AOvVA6Pplm4lbXIllPzKnT/vmvpqeHlOn7zubWbVmWobq4tt58hsducUr6rtcDvnnjNSyS6NBEj/ANqhR/FgZw1VLmfTirmL7VKc9o68+eESd5HM6N1c6CPVI/IwiFOOWblqiiuTczPIM+Wf7p+7XNzaxBH5aoZMnnayYrXtWu7mIyQaZcy7P414Q/7Nc9TLoxTkxKi0ro1Ud3GwE89Atblog2J6Y5rhJNS19JDLHo7OE++jHDfpW3ofiaTVD5Etm9pKPm2mTNcUcEo6xdzSMErnR6vMSfKgl3jCtnHy/Ss82Ju0QSYXPVlGFrcstClv+cPz/cTO2q9tDKLqe3n6j7igfM397/vmp9i43cTJqTehzd7pcWlSAebuQj77UaN4ms9Jt7m21SUpAfmhuVTOP9hvb+63/fVP8YXHl23luAp6B644CW8gxL8pPeuyMHyKbHKNldlzVdYl1tCLTLxkbg/8OPWsOPR797mN5Lt/LDbvKQferorOwEHygbYu3+1WhGbexjMskW1Oy5wz11U6k4pxiZe0uuVGfpujrPJFFcv5SE8H0/Oqnjt7TTb0QadcSLFHtVxn5v8Aa3VgeMPEF/NegQYtbYbWDo+9qzs/aovnk3u3/fTV61OilFTnqzWMFBcz3Optph9jFxI4VD75ao3s7J7gToVeQ/N1+bFcv5biaBEJUn5RXX2VjHbwIUG8k7Stc0k07o5ZtozpkcMS43AdKpxX5SQx3aebA6cP/EK3r9NiYI+Qc7OtZviTSvsnh6LVIvnjL7SvSu2jUb91HRTvJWRl3uiwPa+faSbJB1ix/wCPVivoiSbxJLtkAOzP3d1FvqOHYwO8qOdxUHP/AHzXQW99bzoPPj8rjbur1o6R1OlLSxyfk+TIMp8n3T2rXs7G2ld3jG3I/i7VLqGlOUMkQMqn05rCklSymxLOUfshNS+ZEK6dzQv7DfMXQcMNv1rXsbm40+2IL/e6YPasO31h2XOAxHy/LU/2md0+bGD02isJaqzBts6DRbs7JRJJ+8ILdPvUxprh3PlSMoA2kelY2j6qbaUwSofZj3rZbVJIptht3XPG7FedUouM+ZHPNO4y2tmWfYibs/NWjeai8GLa4g/d44k/hqrZo63kU8gDIOvzfeFS3N6X8y2kBx/fxmpcbqzI3dmReTtfKH90/wA2R2qzY2NxdO6QLuPfPC7agLjehA4HXFbtnpt3ut5xEn2OV9hl8wblP+7/AOzUQpNq0TWFO+xWtrR7S4RTh5M/Ptqtq8F3/aUU9ti3iPyn+9WP4/nu9LupUtPM89H4Kj5TzVe18VX7Qxi8Ct7N9410xo1I63N+WS2Ojv55LazBjypPQ/xCqNz4guZYfLjlMB+6zJxWbceMJdSh+zC0EW08PmobqGdLFy4/eAbsg9a7KdJpXY407bliZdO3pJfyhww+RvU1Qj8awabcG3srRvIV93XDf/Xq34c0U+IrUiddscJ4LDOGq/d+ArTznFtdzXCYGUYDCN/vVTqQXuyHzRTsywfFtzqnkC509VtSMB1P3qzNU8AaXrv7+ynFnqBO02nRm/u7Wp407UdL0ySx803MQLNGzj7lchczv50kFw8m8fKc8MKdPlfwnQmraFvVfBV34cuBb3MEkD43BX/i/wCBVjvAU6L09K6DXHu9Y062k+0Sz+UAmzOW+VcKKl8PfDHUNat45bk3NqG7BcZFbSqKmryIk7K5g2VjLqNzFHH1dgtdFr1wUvUsp5Fxb4Xeten6B8D7SwlguEu5ridRuJYfKv8AvVzmsfB/U7vxELyznivI43LHYw27f4v4qxjioSvqTF33ItUuINK8OQuSGSVNvX+HFcBplimqzSSQRlTn+IELXUePWkhlt7KVD5cXyp/FvX/ZqsniK3sbQ21pH5BcbH81Pmb/AAq51Vb3SpPlV0SQ6DElqA5DPnjZU1hZWyGVCVzs3fNWSmozbC4jK4+bc9X7a2KQiVw2D83yiuJ8z1bOV73LEelRTJEhOwh/vqM7acllsnOPmKdPatrQdDfUUDuXSA/NV2PwxL5skkUpgjP3t5zkVhKryEyloZ6W0nkiOWUpnofT/drYisQlhI5kEpA2r/tVBq9oEljEHz/dXP8As/3q0I7dWtnijf54xyufvVxVJqTucNk3c5mJp3b7jqB8p3/w0PkSABN84+5zS3PiS2s5DFc2siH/AJ6o+f4qyNL1WO78VXHlyFonwwX3rWlR0udSptK5kz3099rD20pkWQ9B8wzW74c18+D9S33dy/lXKeT5GP4t1bj6npk1+8kVtyOjNztrkPiWgZrC9t4jhD91Bnn+JjXc0p+5LY1T5/dPdbl0gMeNjxlFZGDZXDLXEfFrEfhq3e4P+hk7lZfvBh/+1VPw94hjlsovMkKiUbkbHy1U8ceJJdS8MT6fLbxNHHNvDodzV5VGhy11fYypQ98z9A123/smCOO3GVHEh+9il/4TpFiezETsc7g7fwNWH4a/c6UZHR84bG7/AMdrjb+5uU164AdthfdwPlr6GMYybSOxxs7HdW3xB1nw/eIYrlbyLfv+zzqSh/2eK9P0bXrfVtBk1jU9QhinlfyoLKJcNn12/wB3+Gvn2a6keZHTC46j+ldf4Q8Rx6bMJ5bKK62/c83d8re1TUpRa2M3FNWsel6hbCS28sOWkkfqT8w/u1ja3o8cc4SM7XhHz7T1qO1+IWm32pST6hF5Eijamw4H/AlqXR0Gq3V49vcefGxZt8v8KZ+Vf+A7ttcEqLj6HI6dtzmrz7xSVAqD5iy800WHyPc2lzDdRL8rjOGT+98vdq6TVfDw8kzxurj7pAOaw/7Mu5pgltb7ZB99nKhf92qpy+yVDsZ1zeGHBjwrgcbjWXc3Jnl2E7ifX1rX1W21C2mKXNvbqD0MZzWdDaaMsZDyzPITuG44XP8Ad96640rO7LjTknqc9HD5TFHPzA81pW0IUlx2/iq9ZaPZaldu/mS2+Sfn8tq0E8Lh12R3hZPVRiuj4VdG7VjP0/URZXqXEuGA+UVZ1vVI7uXDgDPYVe/4RfNokA+fZ82femJ4Tk8mR4syyD5vnPSuV1E2Y8yvZGFNcvcwi2EZ8tDvG0fdaqyW24kIu1x13VvW2khnR72CVoh1S3k2M3+823pWxDoej+W8jyuso6RN90/7JrXmSVxNnEvcR2Esf2j5A52gnu1aDRyeTkAJj5q7XSdG0zVJXSeNVTZyjctt/rXMeMNBvNM1JEiG60YriVOeKIVU3yjjLmdmU1tvMQeYm/NRSWgDHZ0HTbUs0wZtiH/VgZNPt7mOUEcLIP738VaPQ2eqsWdPfy4vLKfn/FWqEO3kFVPSsCJ986oPv/3vSumm2LblpCECjc/f/vla5ZxcnYxlGyuPgRNjg46feqnFdRIzwGQbz0U/xVX8P62+pJcCSIROAcJ1+UVlXrpc3wKHa6nlv5Vl7JJ2ZCjpc1EnxIQx/wCA1L/aEkbAAlRn7y1CEkjtEndP3ZfbkVrPY21xpiXMVxFJj5XRj85/3auNOwRTvct2msiKI9GkxxuNSPol4D+/jmtyQrjzh/Ca5nUIbiExycIPvZau31H4uWmoeHrC31C0Mt3BGIY7iEYZ/wDe/wBmq5G9jW1lcyzpbweXPJLsQHop+9/vVZSaO9kjIk4PzfVaxbDxBb6lZz2xPmyM+9C3DKu7+VWtT1N7Wzj8iP5ieXI6UclnYzW9kak9nBs4cO467RWTqWnyXFufLBYJ83FQ+HdWuJoJwcOcqwyPl+q1e/tSO8coJBa3A/gZsb/91azbs9AtroYrQ6jqnlwXE8aW67VRE++1YXiTT4oZh9nkLPF8vP8AFXVvazw3YlWctg/wDvWbqNnv8yR0OT3/AIa0VV9Sr3Zzdxfx6i6RhNoVFUn3pNP2S3JtWAUsdu1jTZrZ7G5Q4CgHduq1bxRzXf2lHG/5V2/7ta814lF2PTf3nlodjn5cKfmrTj+12M8Elv8ALGp5cHvUaX063gCGGWCQ8uE+apGmkKcDd/s9Kw9rrYxv7xbuMW6G4c7oJT/rQflz6VUaMzkoBuQ9/Ws8XP2mGe2aM8fc/umuh060+yW0cZj/AHnepqySV0OpJRV0UY9KR3OS7ccZqSexNtCCAM/detW4dIQExywrntY1Awq8sgbZGOtc8KkpuyM4yctiPzY2kEZQb/vVu6F4mn0y2e0wcE7kx95axNG1nSoZv9JK+bKi+W2e9dRFaW/2tHD7EKdSK3nFpWZcrpWNfVNMuYdAspAFiMh37SdzOP4qi8CwaHF45sovE8H2jRrtGt5A2fkc/dfj8v8AgVMTUTdQpHcO7pF8q89P92sS/vbmzuY7mKIS2cJ27X/i/wB5qxUG9ERCLbNv4vfBPUPCPiOJNPvYrrwxdXCJa3T8bN+3aGbvtVv++f8AdriPHngK7+H/AIhi0u8uILqUwJcLLAGC7TuXbz/utXr138edOuvhdq/h7ULL7f50bLaqcF7eZh8u702/3q8bfQNUvES6nS6nSSFGD3L73Ubf4mrWlzpWk9jtTTgXvCelvqpnnuJQsUXy8vj+GtTUtQtk8u3gzK7n7wHy4rixAbdyC8iHG0gf+zV0fhjR5Rp0kpJYJucZ546/y5rVwW7ONx1ux6IfLkCfLzupk0Nxc2H2y3TdKrbniPcf7NLp18Jr+VP+WTx7UOK0LbUZ9Ihkit0DM3yjf/drOXumpraDqhs38yyiKm5Agn+7wf8AdrF1+wTXfEN5pU4K/ZnKm6jf5kP+z/47/wCPVf0140u0CYVpxtKCs/ULPVJ/EN5qMiRwW8jKsflH/Z/9CZtxpQjvYqCt8JbSw1S+0C70+Sf7ZcCPYlyd2/b91d3/AAGrNsz3fhjToLuKS4u7bfbvcHjeo27T/wChVSjuJ7AZ8w5Y8kcNirl74uOiaaYIArmXqQPm/wCA1pShbcqnHW7MOyhIuJbh7qGztLE4KzOfNd93RV/z96ugXxFp3jb7HaFFlNq+9Pkx8/rWLYW9v4veK0g0y2e8d8F55GDD229M1YvvDt34PuQk9uLO7j+bYDncv8NbtwvZbmkmm7Ib4hupZtZuLOSYJsHLOPnU/wAVZGnTtJfIJ55VCH/WVLc2D6jqEmoyyvcTt8pyf/QquR2FtFbiS4POeOaJ2cbMmUrqzNbxHf8A2zRI4t8ksgPyMnJx6/8AjtcmmiXOiDzXCqZ/mT5s/LXSSXEcIj8v5sDvWS80v2lC+WQ9G/u1nTio6IyjoZ7qtuxe4G6QdBmmadeGO63yIHib764rX1Tw9JczRy2hMu/7/FU204WiZI57j+9XWhnOyTSzajIIx8nd63ra3nWI+ZcSOP7jjCioUigSfeyPszyg+9VtJ085Yo8u7/MB6LWm+w3e1yG6scjeMbyu3aagRzbvseIuQPpzWhdXUVsgdyXTfs+Qb2z+FPtdKuNYu44rOzvbiRPnwlq5yv8Au0KDW4k+5JDbR/Z0klTYcK2zrV+x0tPMPREI31uQ+HdYvniEfh3UJYCdrulqduTWzY/DTx/fXM72HgLVbq3CbEdLd9wb/abbWbp3dzNRbZw8dpHqVrdwThGI/wCWbfdK/wC7VjwkhmgKG0F19lO0nP3f7v1rOi0jxBaXr240fUP7Q87ZJCbY7vptr0jw58CviWlnPeWXg2/SzkG+SSbAZh/sofmNZVKLcbI0qQduVGHLE778gp/u1ReEvlMnkbhV/wAR6lb2emyW1s4fUJB+8Vww2AfXv1rHF7aTQRF54lMYCcSev3a8uFCSlqckaLH2ds/nF0kGe49a0JrmXGExv7v/ALNU72K8tLCOXTo457cfI8sv3t1WbmN9O0eW8uCMjC7P7zN/DW8qLjsEqTi7kc2pSXljLEmEnj6f3WrM1bWLnUo7aCSMJ5KbUUDC7v73/j1TuiX8FvcxkoP4yn8JrV+y27gGORHH3TtNRzOG6BTcHqjD0N59Nv7e7kZbm3YrmI8Cuq+J2v3HjjTdG/sfTnWTTBIl1s5V0wu3/a/vVRSyjyCAMgVr6Tb3KO93p4ZRblfP2fxD0b/Zat44ix1KqY/hO8tNItke4gERkwknyZYf53V2keu2+saXEbKQNEp2/dIbNYdzpEESSSG3ECTfNv8A9n+771Osd3bX+n2WmRx+Q0e5yR1WipNVPItvnT6Gib1I08t0Rx94Z5rmNVtX80SwfKc81pzSi3viJYy8gLZ/uis6a7GwoY96Ddjn7reteY3JHCrkNnqHlHZO4Un5a05/scoHmbPMHygmqGlT2EcnlXZby3DHKnDI3rW5f6HBbWsYjj+SQb99a01KTsik0lfqcn8Q9D32EElmib5CPli4YPn5dtfdnhWws/CHwf8AD2gQIUn8sNdbRtzIOHdvUs9fN3wW8CSeMPFul6rLH5ugaXd7p/OC7HcfdHvtavfZrm8n1TVzPOFtrZz5ewY37mz8v/fVfZ5ZR9pUSl0POxlaShoyO8nMuULDPasC/czM/wA4XA/4Ea0JA7JLIQfLBCjAzWVKqGcogLOR/FX2VR8sdDw6b55XOh8PWSIwjKf6yPhv9r+7XoUZKWsZJ+cfLiuQ0qCKy8Py38gLygFoY15bd8tdRbZWwtJJEKPJCHKE/MrMvSvksVU5pWPs8JTUY3NC1gyZZQO3rWNfly/B77a2YVeGz2D7h/8Aiqz7qEjnjP3q889RGRNG/X/0Gsm8iKx5Ybc9K6H7PI1nJKR8mdoauY1B8A/P/s4oAobVqCZhsfnkU4ggAu1VpCHY5/EUFpsi8kbOW3H3FUriE7sitPjaRVa4j+U7BU2KuZu4FGjfG9Tx9aYUCAuThB1HpUqoOrrzVO/hDQzHOEI+7mk9DSMebcJrx9hjtzvMg27l421RsozAUgjBU+5qWxhjggk+c8D7zGooWdUkc5VwOKSbZ0KFhTeOsxTPTrUqLsHTrVaygDqZC+5WNX1G3BHy4rQ55qxHFMVXH3sd6agMocGm7MZABAJ61MRtjwTtx6UGa0I/lQgL1po/fMRkfL8xpjv5xAztoyU2g/mO9C0EnbYP4n2PSBHkGHIyD0p6ORn+EnoabLOkOEB3SH+FaAbuV4QRKeP+BU+YYB+cqO+30p0WU3nHH3qRxvb+9QS1Y5/WNHgvXMYuHSUEMHH3krmr+O2s18wSL5hP/Aq7y5sIpkKHOT0KnpXLvZ21pfyW89uGixuEjc/NXoUZ3VjkqRbKyu9zc2kuly7EkG+YIcMh/urWnsd1I2bg3Ws62tYodQd9HBtyR+8IwFatWKG4uHieUhGx/D91lrdy0OdU3zF6w/dQxhIy8Z7pWpeWpuNNniSIyhxynWqdujoh+dUWP+H+9VxLgvHHyYgfmO6uKbu7nYlZWIfDqG1to4yNpUKpT0rcLv8Ad5+btWHpNpJDPLIZN+/5efu1rs5V0c5x6VhJmsA3bEOPzFWEI2oCOcc1UdijO/rTTPK8uD6cNUFlqXqAOlTj7oBFRoQ0YJ7UqA9n3DP3aBXG7CzH2qvqCEx/JliOnNXSdin3qOZ0CZ+7Qt7kNXM6PfsJBDH0q7Ed6j0rPgR0mkA+XJ3VfR8YHFaS1JWgyQuH4ywA6VFuEnPeppCC+Odh71CkLpM+cZPQ/wALCsHoelQGviEE4OB0/vVPbOkMe9Cc/exVb7RLM0m+PaB0OetQiY4PPNZttnfbmNKRw5Ejkc+lQzTbYwQOGPr81UVYtKtJcHf9zNPUyasW5rwLcokeGwOSB1odxjIO7f1ptlsNqXdCx7Go5SWyM/hWiPPqNMZ525x+lMfG4nnNH3Y0TYMr3pSNqgP1/wBmtDmeg0fOm4naKk27UxTAN2P7lOuHRQfn5+7UlJ3IBJ8+H7etRjrsQ8e1Kzb2/uhR/F/FTeE7bSf4qFqVYsvuCAJjNRzXIkUJv6dVU/dqJ95XIywpuxFTGRn+9SaKIpd/3tnHfFZ3zw53nccn5v8AZrReYLn+I1mX6FVQ+v3qkTJFuuBg7SOlOhupJF+dP+BZqkQivvPX7u6rUPzp5Yz/AL1WZFuPErg5C4HWo5gZTtB2imBgmfb+KolbDnPUVnymlyZIeXBIAQbqrq4DhxjIp6TbIn459Wqg74BQdOy1qjGTuOuJxvUo5X/4qsPUNRD3+yP+Aff/AITVmYyJEBgKCWYVmXp/fR4x/dI/vV0IwbuT2sTteby5bKbgp+7XSWEkZfaRuI6tWPJDHM0UgwhCDeEGOau6am2YEktnp7Vq37pEVZnXW0cflAu+0f3aRnGDsQ8H+I5qtFLkD6U2Q4br9a4Otjvg7lj7V5r7QOajubsWiDzepO3NMRw2Sx2n3rO1G5Fywj+/g8ilZGiV9h15djdwQxNUUutrkP8AhSXIPBTFVt5ZsHg1k1Y643SuaEbkMPSrBm+ZcIWTO0j3rNhMqOMvuiNTROIfMBOwk7sH+KkaQkk9S5vCjGdv+0aSIln3nLDPAqBXLyY+6PetCyR1hzK43joVFWtTactCe3mEFs5I35/hrRtcrbxnZ8jjcKoqgwoPzYFXYW2jBJX2p9Tzp3LE7bVA7Usc2zJPzf0qlcSAZGdn+0KZBeo8yRnv/wCPVaRyPQ1CfNTG0sKuRkvgY3VFDMDH2z6Vas0DSAH5c/xVTsgNPSrh9NmLx4Xd1/2q9ATVLLWdJL7kiuEG0xYw2a88kiKueeneprfUZbMZjIYj+GsmPpcm1fR3ZzIgKvngg9v9payJ3kt7giRC4+7XXWWtW+og+c+2V/lLH7tRXlmCESLy3CjqOWNNTa2IlFS3OUJ3iUJbSrj5d/UN/u1YsPDcl1KDJJIq55TrxWvbWcsOQYkbPPNaj3KabFG4i818cqKt1ZGcaaWyMPS/DdvdJ9viikV/u/vfvr/s7a6SLRjBCN5PHy8nmqFnqFzE/nlAhJ+TnFSyavK6ASf6wr82Klu+5VkWHsYbZAQeR3NNOpCNAIwG2j7396sl5iZ97vuz/Bn5agNycEDpu+9SWpRpSX0k2HkkyT2rPv5zghDtNV7i6REGDuOKrs3y5d92fWg0i7DOHIfG6rZISL5CKqwTbgHT5R94U2SU4ytWEpXHzzI/G8VQf58Jv4FDu7OdlVbi58pcjrVJHPJj31KJX8t3/e7eE/vViX83nFygP7sNnf8AzqrqNzbyzLOo/fxBl3e5oudQjitjA6biU2yDNd1KPU4Kk9bHN2cl5repC3SMSxwjaeP84rv/AA3E81i6SStLFF0U/dWuLiiNmrmD/WS/LweorV0Ga70d5ZRhtx3Fd+d1d9WPNCyOalK09TorqwLoY0+RCdxX+9UFt4aeOSOTzCh7jFQWPii4uZZIzZ73BHzo+W3ejLXS2csrB/NCROPlAznNeS5zpqyZ6PsoTV7HP/8ACGCKaV0ndhId3znOytvRdAg0yYz+aZXCbC2Mbv8AgNaBYFUGOafF8mfnC5+aodebVmy1RjF3SLAfcgA+YilQgZJPHpWNea3Bp9zGJH2xt1f+lXF/eBJY33o3zBVqOV2uW2k7GiTtxxwagfg4AqFLzzfkBPFWfKDsE5Yj5qxLTuMD+Tj0P8LUeeMAk094A7hz8xqtK20EHoP7tQW3YmYo6ZPejb5ajCcepqHc459uKkRy6jeO33asa1B0L5AHON1Rv2HtUm1/MJb7mPWhtgb56d0VYr7uppizGFwc8mlfG5znr8tQzKJMe3ekSddo90kzbMbvasvxVpgc/bBEJLiMH5gPug1W0q+MMyYfpXUvtvLcoO4+9WtKbhJSRlVp+0i0zgdMuzHIpk+ZPvba6LTdTeP5Y/lB/j9K5/UrD+zNQQByyMN3zfw1qWamVIyCFJ6CvsKFT2kbo+JxNJ0pnq3hi63pl/mJx81ZHxXtItOttM10WwnisX8qZ1HzKp/r81UPD1+8GIhL8knVc138ix6l4evdPky8F5bvFID7r8pWufGUueBthKqhO52PgfW9M1jRY7iOCV0kgMRdB5iq/wDtfhXyD+0J8JdT0fUtR8SaFbQ3mkSHfepFIoZGX/lqq19k/BfRW8C6Ha2N3apbea+8qX3tIG6g/wCf4mrzj47+HtGupb+0nTdqNzBNDA0Jwxba38Pda+IxFNdT7mg1ODPiH4cQaTeeIra81ExpZhHfbPjbuw33q4Pw9dOviG4fzYniF0VBz8uzdWrcaZc2VlJZeeYpSNj5PzIc/Mtc1Hp0ek3cthFIs8mAhKyb9uf9r/gVeXaMrpHBON3ax6v8SNSh1aAWMb/ZdO375ktj8sm1fl/4D/s1wfh6az0nTTIYBeyyOWRXzt+b1rZSwhudIitIcOI49pXPb0qpJ4aGjWdo9leSfvSS6F9/lMu3jn/erjUo0bwbI5UnZsm8IWcT6vLqsavZyjpEEwtdDPrlxeyyyZ8h953soXn86x/DfiETTSxTokVyiHzFz9/+6V9P92rtshZJTG/m5O0hveolTvPV3BUk9mMujYxWcl5c2cF4bb5o9x+fcfvfh92uRbWINbtr2JxJEZOEZcY3bqXXrvZ9osg/Ifa+0/Mn96k8L+A4F0pr2S/eyHmN+5IyzN/F9P8Aer06MI04PmLl7vodL4D8KaW3kRarqIt4zCXBz/477VVvLnThevb2ttEzxnb5u/eprovD3wun8YeHPEOu2E5e40rY9vanbskj2/P83Xd8rbWrifC8UupGWfypIljLqUkj+783605JTTlcpaq5LDeXFpMCIAH7Mx+9RqxTXrgJGViuN6qEJ+7/ALVbMs4isUQw75wak0PTbeWa4ubmINt27Oe5rz6i5U2YySiVrbwTqMxBsw1+8Q3PJD91P94daqXMl/Z4lWOO4jPyvk42tXcTvpWm6ZssHu4pJEKTIj4XHoqj+GsjSNEg17TZ47e5KyEhBby8Nt+przI4hwndIlPkd0M0bxfcpoZlGmW0U77vLmEzv04aobPxLeX9mnmwmCXJYf3SKuav4aPhHSzFdxSJHB8vlgep+b/GqVtcweahQDyX+X1xWntJVHzpCc5Sd2QX95E+nW88gP8AaDkr5ZHyotV7F7yxuYLvywu07vmPzZqLx5C9lf2kudoij+f+66mtCS+gszbh02F1DIsvNd6tKOkRK0ndot60l74tnuLsOkTyNyiphayLW2v7JXguI/NI24JrUOoXfkl0lKxH76IPlaoke4v5oY4ifLL7iP8A2as6eK5Xyy2HGoouxY0UeXFdoiukpHyI4+Un/erYi8F3mvWM0ltErXNjDvkd5vLUDb/E3/Aas31yLBrfyJ494HGe/wDs1W8YalHc2xj017vSHuNvnpHJvicD+63WsuWNWasXo1dHNox8iPzP3rN8w/xom8L2niHyIJbMsY5Fcy4yibW6/WrSaUbC3gke4WeR03Da/b733avabf3KPJGYxsb5hs9a7JfuVaJadtyv4snsNN0WKzgeVtwZXSXG9GX+Lj/erhJf3KqTlM/MNvrWjqiS/wBq3Bcbo920Pn5jUUloGiQOdua7KDSimaqSSug0eKS5cBAPMkIwpr02FZLCV9P8wMIgEcr/AOPVw2j+HpdYnFxbvJapbFdkn3MuK63SrpE8syI965O6TY4DD+9RiLONx3TV2bcXhm4ttPk1N0L2WdocHOP+A1zlxj7YBBhc/K5rp9UuYPEDR6R4eF5FI6/v0PyIP+BVzmsw2HhKVE1VLpXjf55I0BVm/wB7+7XztdOS0ZlUvbTY7PQtAk1ny08uFYoUXfI/DMf4fmrck1WXRpp1CBRjaZIzkfWuU0HxtENLnuIyZbPHHl89v50ml+K7Voo7sXMiOQWdJYx5XX+FvumvFWF99uexhBxju9TsNB8Vvo+p292LxPNJ3DBG5l/i+X0pq6wZvFWoXKac2pQGTNuqyeWyD/P+zXJMuiXXkXkUCzmV/wB4kYMbR4PylW7/APoNaVz4ki029EdjIzTxj77DGfZq4q9CKbshVHKV7Hu3hfxCmsaGEu47Z7MfIBdIFAPoWPSuK+MHiHU/FHhW/lOjWCQafsaO/R8TRqnzfL8vIYKy/e+61UdE8Z77dXyyxTBXeOSMHD/3uK5b4w/EWNraLQ7K5EwnxLeNCP3Sj+FPdv8A0GuXB0K1TExjBbG6ldJI8bFtb2zz3EEQR7mQyuxPc1NY6TJq03BlwBud1+6F/wBqoJHnnkxH8ykfcx81M0/Vb22tUljkdY2k8ryX+4x3fLX69BONNJ7o01UVc7fw7oMl5IfJG48/cHy7V/vN2qSG9s7XWZzb6gEkjcP+5nYsvy/3h/F/s123hu30/wAPaIt2k5fUJk/fxqmU2EdG9W/2ai8YfBDSkkttRt3k0OJo1/0mzjzFN3U7DXzGNxVneRzuU5O6RxPhjWtIufivFqF9c3V1Z2hZUdxl5Ny/xf8AAvl/4DXsWleIrK2d5Lu0t7y2lyqeaVSUf3eleDaX4WGoy6ylpLK32Vwj3qJs3s27btX5v8tXb6VoKW1qI7t5p7jA2Su+flrxsU6VaziwdTWyidf4w8W2Vg9kNLib7TKGYW0L5decbv8AP96ue1QXKD7ReC2VyPuRyeZ8v+9VHQY4/D13cahrltEZJjtEmS6iNfuqu6uM1XxDeeI/GWpz6Oht/D8ZCW0Pl7Ff5PnLKenO6ng8O63uwehKV7NmtqmryzIEBMgA7n+GsBZtiu84GfRvu1DN9rFwgOVyduR2rp9O0OLXrmO3JkTzH2mVAu1V/ir3Fh1QVtypPlKej2tpMJPtnmoPvBYMfN/s81p20lhYHy47h0jY7SP4qsaz4Gl0a5Elndm8sk++HHzViXmk2d9HI9vKYrhRzbbPlYfxV59Xncr9DJyu7kvjDQLvTrnTLm3VZ7UvuJ35ZDT/ABvrb63+8MFrAJWXKW+759vfFZ/hu3u5BchzJ5DJxG5+Xb6U/T7qzu9QufPi+4nCj+E0vZO12dEHZXaJItJtPJjnkuZXi2bvLU4ZP92qi2cUM/mC8Oz7whf7x/3as28ltw8wZbYgqyxDNLf2iW7BvKW4AO6N0HzN/u1jCDjMabbOe1u5EErobY2txnc5eP75rO1K81e2kik1CcyiYbYBs+UCug1DU59Slbz7PY43IYZoiG/WmXHhr+0oY3vNRazjVPk3DP8A3zXo07yklMmUXN2LWl6qk6QRzjlU5ITbuqbVfFrp5FobQ/KCsEpX7m7+HNVdV0qLSdJge3vJmMqNlnj+4Pur9aoafNeP+4uDC+Dt89BnP+FehTwycuZFwppKzOkk1G4TTPNld5Zdm3OcttrPh/sOaGS71OQwSAbUESb3dv7tV9S1hXhNvbY3gc89azNKs4pNQR7h3aU/L5efl/75rTFzVOHYVWyNKx0HV9Ys57i3tDb6Z8yibeyOT/srtpmn+G1l3pcubiKIhR5xzhq7HWrvR73TEjsLiWwulKfuXHy7e9Yd04ZXtrd92QzF1/8AZa8uni5TXKtjH2mg2+0h3hREMaQD+Po1ZOo6pP5j28EsTXMb8I33W/8Aiadc6jc3SpHgrEo4bPzVTeWNEYyRhnz8kvo1DhOSIlJvYojRUknHmxOrj5g4P3TV94RDFsI3D/aqJL+R5lEe9pFP8POf9llpZ7h5rjZJG0D53bcdPanBSgKDtuZ+p6mlhGh8uSVnO3CfeNX/AA9iK8jEkf2fc4wj1HqXh65uIre8QR/Z8/e8xdzf8Bq3piRtf5eQ7wfnU10WVT4ikL8TtHksNVljB6OGjZD1DbWWudtoLmzCSRuV8v55AwBz7bTXXaiYNY1mWSeV5RbJxn1qjd3ltfWUBgQNLL/FnLL/ALLelP2aasjRwvEpyajbXGmun2dre7I3Iw521oQXllNpMEhl2mRPvLyuaitNjWzpIgZj8vTO2sjUbb+zmQRqHIPCZ+WuGcEtGc6SRrny9iYG4D5eKt6zHb2ehRzxJteM7pm9fm//AGay475DZxvIFUn+6f0psmtm5QWbxSJ8+4BuVrni2nZCUneyOu8OeNzoyI4ghuEdCpDhvusK5zxZDFe6ZLLLJtiBZsE5xVNrWUSBAQuPSrkOjPHPIb0i6jk+b5vuMP8AdruVnsaqTkuVl3w9Z2EPhuC9njaXUJRvjK/eCVXtb2fUrl0kj+yxuNoSUYb67q6S3hdtLivEsy8UY+fqdo/h+WqbanG0zn7NE4cbWEyZx/wGuaavPUlw5GYSWL6Pf7E3yxYD7c+v+1WjqoF6sBtovLjcDzOfve9Zmp3htbiARgbCfnz6Va1HxDBp1nlJD9z5HQfdNdEtIpXO2ErRuRzaJaFXe2t0SWEbpCn3mNLctArpP5Hm3efnlCdBVGx1pY73zfL3NIN0jk/M1QPqyXE5S0Jw53HnqtN4XmhzMicU43R3st9BZxAxSSSu4Vnx3/3VrVh+13kTPAV2BNxDHDH+9XKaLbSJ80pfGeN38NdZBieErHIVl+bKqO1eHWUlNKC0ONJyehmT6vLDb/u5Sw+8Is42motN1mOaYpcBUI+bIfLMP92qWpwz6XZyy3A3R79yn+Iiubv/ABKgi8u2T5D83I+avfweHnVXM0dcIOLuzrtT1C1+0mO3fcAdyPVC818sAJIwwA5A+9XDWV/JPckEbnboOua6m18K65qGLhLK5ni+6DHGxA/3sLxX0EKNOmdMW72GP4uuXcxWlvcps/hQH/vrdT7RtVv96SIFRzwzE7lr0rwDpNzb3iW5vf7OlxxKYFLfTmunXw9rttqEuyx0DV1Q7w7xGNk/vdN3zf7VXUlyr3RqMm9DyBfCNwkG++LSl+g6LVx9PitTE4QfuUwOPlWu41W909WNpeQf2TeSfLjzvMt93pv7bv8AarNudNgtbVXkxKfvEOPlrxq/PJrmZyVIN7lfw1NPe6rEkqs8eVzxmt74ga2X8QyC3uXVIv3QjH0q18P9Rki1NIozbpaSHcwIU9PrXH69bJf6/qF6S3mzzb8qcKv+7ScIU4pyYQhGMPM34NJu9c0mOVAsUEZ3SSO+MEf/ABVY8uknUkdfMGzO7fmq0GqzxuLOOWXDD58cipmhkt5QVuFHmjdsl+6/+FebJUlKyZWiWhpN4Kt00eCaa/SUM/EO8Fz/AMB7fdpz2toi+XsZox0jc/Kf96ub1jXbi2kCaXb7ZI/mkcYrW0/xJHf2Ai1uPyJcbRc2Y+cbvVduDtrkqxnJWic6ak7NHQX7xX+PIRbPy0y8KnjaP7tY11/xOLYwOShHQ5yyelQGeKwv236oby2k+WN1j+Yf71dT4evdOEwt5zGsX33ZBln9vb0rDD+1o1dWW4a6My9DeDSp0jvZP7SjEW2NJhvZP9patl3jieUDyreQFgp4+WtnTdS0rTfGNxqEmhJ9juH2pBJuKFdv8OOlejaZcfDzxJZ3aXmgLFbx9LeHduLN/tbv/Qa+1o3qQutS6dPndz5t1jxRbaSn2ySOGXA4SSun+E/jNBp0l5HbcO+88MVX2/3a6bW/gj8O/FviqLTLZNU0mzitXuPMu3XySc/d/wB35Wb738NY3hf4Z/2UmspoXjC1tdLV9hncF1df9hfvH/P+9VKmrXe5Ek4s80+K+qafbeMruXRoI4ILyRW8rHzIx+Zv93/4qo4J30rR5rm4k3p97Dfe216lefsxXOreEJfEY8WaO6SRi4+bMbqP7rZ3fxfw/wB6sS4+DmsvosY03VNH1yJ03SWs5a2mU/xKudwNayimlcLc25w2iJpHilJ7u31VGdfv2bv8zV1Om6BbuYkSL7Oh6sgrCt/D0FoyQajZRader1R9obI/2hWqdZvPD1u8ks76jYPtQRhN7pz/AAsOa8OvBSm0jPkQh8DR/bp5Lu8jgik+5LGcy/8AAqs2fhzT9B3pEIXkk2s1yw+ah5l10Ry2m/Z950wQ6f71RJYJbwSCS4Mu87iCfmC15VWm4OzM+VXszSvtDTVbby9PtpZzB+9MkA545rGfUbzWYQgyuPlPZh/vUmm6xHY3v2dPNe3kzhw+Gw3860rrwTb3OJ44B833/wB596olP2fmdCeto7GDNcSRQ7BAcDuornLzV5IZoJYi6nzFydjfLXa3FxLoxuLBoPKM6fuSTlsVn308dhpwiito3kI3TO/O0f7NbYaum7lW1ujF8TmfxRdR3k5NgH6rEGCy1LHpqRWDxW4hQAbi9aVz4htrq0twlvsjH7pETlQP4jtNUrmzsI5XS2LI7Dg4+bHrXbKtd2ehE58zszA/4SAaZ5oNuWcBuc/LUI0m21SxhlcfJL8+7rXQWNwltcwRLHFcCErnzkHz/wC9/vVo+IfFVnqUzx/2RBan7v7h6y92buyU4vcxrDwPevc28GhXZluJOUEhUbP733q1I9C1mx1w6Zr8cEuqSpuR43ypX/ePepdBTTJpfL1i/GjBs+RcgM+f7v0q3f8Am6kifZDHeT2x2xzvu5GMKf8Avn5aJ07aocrJ6GjpUyaat5ZahpwvxBvi/ebtm7/fHWuRtXla4cy6R9it1/itySi/3R/3zXXad4b1m80G9lOrw6daWkPmzROSN7f7K/73Fc6+rXdzbrFFeyW9sybZDAMs4apSUla4S95WkQ3NympIILVJf9YN6uNi0niG9t9G0oxRwO1/J8pffnipLS2j0pJGttQvriSXHySxjbVRriSW8jNzZQ3ttEdzqjsj9PutXRTjTpy3KhGMNzm7XSnS02Ih2MKt6doP2B5JMlD953f7y1oWeNQnludP328SHm2zl4qWS8tLmU29480WSvzqM/N/DXqQ11ibqK+JFKC58lyZyWPqn8NY4IvLqVYxuAPBJ/i/u10N9o9vbPmO7F0ko5xuDL/vVlCEpIESMIAeGz1rz8TOTZz1HdlTVIZLMGDCI8g++OWqtDpcvmRCJ+D1eU4q3aW0mp61vlcs4+X/AGVpfGEqS6imnWkse+3T98yP8yt1xXPRlJyswjBfEyheQOlwiRu0uX4bHzNVPWFktwJzsQd81ctnwUTG33zUeq7IphE+JQeoxXqupGBbt0NfwxeGyu7Z3TehIyi/xGut8VXn9qzwSGQNcInlB3H8P+1XF6DqZhkSIRRvB6/xLSeM7m8u/LiiilUOd2YCe3avNr8teauYu1zd0O+RNVexlu4rhxuy6jCHHataXU4xc/Y7R5IIJP8AXMO/PSvONIUQ3GJI2YfdcNw2a7zRdMZJpbgypLHwqRZ+6vrXnV8PGDvE5572RYvZ4rWHY8UlwGbH39m3/a+7zXLalZ3kl7A6RyMkjjKk/KB/s12GqadHcRxmQcLyKy7nVIgkaJKFAdW2Z+Za46cIRfNFanZFRikWNSF3axJugeezjThCM5ao9AuoZrmSeUeQ5RWEaQ/d/wDZR/F/47WrqusXKR272ltJeo0aoVIyu/8Aib2+XbXOXOpai83yW5gfHJ6rtz+tdkavSRNS03dm5eagkl9B9skRnPyopf5mP96sbxNqEjXhsrSMfaEP3c10em6JbajCmozxQzh0+d1X5am8SaPFeajb3FgVWDC5wfmGPuru71M53V4kX7HD3Ot67Z4w/wBjGNsm8Z3f8BrG1bU7fX8eVbxJIx3TTj5N/wAv937tdp4wfzwBJGGCDbhv7teaXmiXMu+dBHsGMq74au7CQU1dj5bq7G3uoS2enCwSQy2DDbMrlir/AN3607R3geaPHyuDtHZc1naw9y9nFHBbF3Y/O+Mrt/iqX/j2MW8Heg/ir24UUlcT95aG9qjmdvLnwxQ7Tx/FVFtC3Wjtbyuzn+A/d/8ArVNFcpMnnXDbzMeM/e3Ust+dKhMhl2R43bfWizvZCs4mLNO89yDiONI/kfae9dLplrFqMEiea0AGM8fM3+7WHdXVnql3bpbwfZ5c/Oyn5ZD/ALtd9/wi0kXhdHF2/nyAM7eXjcf6V1xSirsIVLSszClvHhJs7B/s8S/KDMN7H+8zUXd59mljF4UeUjnYny/pTLPRhHPnfI4Hy8ndW3428PW3gZ7eO7nklnmj82TCZYf7O2spzXQ39or6HL6m8Eu8RAuOtQaL4fkQPsPT5iuaLe482YOIiqE12GUn0aW3gIgkOdkmVG3cuKxfkZSu3oc1FfWFghSRC0nYJxuqzp+ofaWH7sRI/t81czf20czwMUk5O8joy1q77eytIwW3SP71Nym2lY6xbh95wPPwN2w/3ar3Xi2DTX3rIU54zVZ7OS/8yOQjy5PlPGFYVzuseH9vl28Y3oDv4GcV8LRwtNyvMuyveR2mm+KRrzp5jmWPPG8/+g1F420G3v4UubREgkA2mNHPWuE0u9ltpJY/KkQRnj5DzWxp3ie5j4kgP5Z3V1PDShJToPY0TbfuFzwvp+oiTE+dgHY/LXb22iWhjLSgufQ/xVzWn+J4kdBLbyrvO3fEVrWh1X7SyeXeRQYPMUg+Zv8AgVQ6eLm3IlQnzNbXNy/8K2moQhCdibPvIBuFcPr3ws8oP9mCXHBcbBhv97bXTx6uZpdgkjaX+7vwrUn9vTwzJGLwKS/KscbP+BVVP61h5JvY3p+0pvlR5PbaOLR/MdPs5H98da0ooBNK7O5wBuAXiuu1vTPtDyXMssc7ybmIzlhXC6noN/bMk8RKW8nyh3OVb/CvqMNP2yuza13odPbajLLaEIMIflcD/wBmqu/hjUb+4+0WdzHbhjz5i5zVTwxkZjL/AMG3mtfUNSnsHWBBsI+XFaV6cnJchlOLWsQvNN1vT7Z0kdLwnspx8tR22pCyA82y38bvmxuVv9muj8M+KrTStPlTWALwybtjeX2/hDY+alv7XSL+N5xGEkl+WPYcbf8AeWuFqbfLKJkoylo0R20z6jZiT7MEQj5HU1Qv5JLeIjyt5A4202Pw5d6beuXuNttGcDBz+H+9Vm7ctIojj3gfrU1MFzbFexdrMzotVjhVALWbzAvL5/ipsN/JqVwY7fS7ucgHe6QM6fp0on1W4iuTDLHCh4wuxflq3D4u1m3ieOC/82Ibv3cSY20oZfFK3U1VJJWYWF8kasjgI54Kk09pokT95KFPv2rkL67vDdC4ljfZnlW+9/vVqf2XbeJrM75xER/A33j/AMCrreXUox5mNUoo1Yb/AE6J951CGdD3GR/OjSbnSkunlTU4kOfuSDKs3pUPh7wbYRQ77nFw8bM3kyjp/dy3et1Gst+BbRKI/lxsryJ1KVCdoRM3ONJ2RV8ReItOmgkjSMNOvzA24x/47XCWTXcF5LKluzGY/IOma7jVLeLzop4oFUA/dqreKdRjBEWySP8AjSvXoYj2kPdRoq/NGwsNtqjoAbMRE9XmqxbeGrO7R49Vv5WJTmGE7E/4FTPDfiN3c+bPGZI+x54rav8A4i+HxPHb3+hbTjm5hQun/fVZzlUm+XYjnk9Ecnq3g/S0vIxaSnj+IlnX6c1H4p0WOaztore0EsoTY+z+Ja1rCa2v7ieTTyJ4vvbGoea4tpUuLcOwD7pAPmrzva1KM2myIycZak2iXsvh7TQg06KUgcSzJ81ae+LV7MC40xbNz824ba5+9v8AUNau408vyLcFWwgyzGujN7E+kGMyiCVE4b0avOq1atSVkrkOTbaRx+t2tvYPmVBs/veq1rabqkz6QLvT7hZ7bb86dGH+f8/drndYvbnV123Ox/4dyJio9ET7CxjJ8q27j+9Xp+xq+ySkW04qxvaL4pgstTkluAWS5CoARld2a3p9DguHe4tEj8wDc4T71YvhuXSNKupdoEoY/KWTOz+9VvVJreR8242FjyRwrV5/PKM+VKxhKVp6aFSy1DVLfVUlluNluU2FEc7tv8O75qj1DxsbfVPtdhcxxXaAqGwr/K3+yd1YesapPDDJsysuWUr03VT8PeCIvEOnXc+t3Asp8b4fs4y3/AfVq+gw+FTjzTOiMLK7Lesa3rGrTxvcxReWPmEiIB/wLaq1NChhQO4H94EVlW11e6IiJOXuIgOVY55/3auTaoL9EKDbgfStq2H09zYipC690sfa0T0YZ3BKwNVvJ5cxOf3eeG/9Cq6sQjeOV85jf51H3cVNcS6U9sZDL856LXPDDyiro5/YSsmcXeWrjom4/XORUW50IKRnj+E/eFatzNHHC6INu/vnLVn3N+UtwQNxHXdXqUqbtqa8jW5PomqPc6qIzEJQE3cV3ltG9xOJ8eVsHCf/ABVcH8PLRLzXdm/mR1Xn+9XqeqzweHod938s79F3/MG/2q5MRB3tFHJWpu+hmTac8MH21/mjhkXOPut/s1xXjDWxc/a7CB1+xzHdsb+H/gNaGseMBDHeWgwxuUDfL/30v+f9qvLZPMgnJRDkfKS5yx/3mrtw9HlV2dtFOMbs7PRLCygjhkuHTj5tint/8VWnrmnWd4A9kSowvyOc7q4GwjuLy4QeZ0P3cV30OkveSxRWyFpIxvfZyzfL83SvQekSno7mH9qvdNlMds+w5+ZG5Vv9mmMtvqh/0+z2zN8oeMdGrXmsRaapH+7EqRncVJxTtcEjTbIEVPk3JtNc6nyuzGlrcypPB9zZQ/aMNFbfeTKYz/jVbUrmTyYILSLzZELfdrqtT8Yaxr1lHZ38g8qHtsAfp/eFRW9jYS2aSmIxXf8AG+flb+7RGcZu5V0zH3PNbxPJFsuR2YVs2yy6jbA8b/unPGKkuba4s7RLi7tM2ch2Jcwgv/Kp9OdLR3O8Onp606tkrsiaRAjNAAjjzR/eH3asXUMU0IIG0kYIq2dNjnLyoShJztH3RUCWESXnnxyFiNoPcV5cpQbtcwTiupmo2EKDt1qP7JPNeRPGbjzB/cchP+BLV670ye2vD5W10f5t7VtaSyQtGlyNxB5K1FOpKnsKNSzsipYW8l/NtufLKRjnzBnNYWvaJo8SS3Ekc0d2nTZJlNv92umuYUluTKhG0/L8tV7/AEq0uYwGj82X7yt/dNdNHFqUrSOiE1ezOS0rTY720MkWzeOv96tDwtqMeq63BYG082MOyHfxu/h/nWhpeizW82Xyv8P1q/aaKdJ/0wZUKd+cV6Pt4luSTscPqWq3/hbxVd2kYa2t45thh/ircu9Nv59Q+1xamG0+REcJFtAwy5+9/wCy1o+PrNPFOujVDiKV40Q9qzINFL6NPZXF6n39wWLjis6ihPoRNRauhE1jEn2cqWQ/x/3awPF8D3KC4xwDzxWpcWP2MRvGRiP3qLWdT+x2zkRpLE42bsVxxTjK62Ji+V6HNeHLy5s7mKRNj26vuyT/ABZr1lPiHZJ5RjlXz/4x/C1eaQi4WED7Mv2Z+kmPmFRa3BNaunlp9okx0T7v/Aq7JxjU0kaXTdmeo3njS78RpcxBJEs0Tl1fGc//ALNangvxhH9ggs4LfypIXKGRn+Yn19q8+0R5rbS0WcFrh/mKr93b/DWhLeXE6EWkCQFfusR/nNcFenThDliZ1JWVkd3rF5YT38bm0jnMfzbz/erkdasLDUb6W4VIV37WAAxsO35qvaK8v2bN2P3jptfbytR6lo6X4GwBMH+H+7XBSquLs2YRrOT5WZ8fhXTLnSJJ7O42XCfKV+/x6rWxos8R8MPZPHunifcXx8pxxWKgk00kJ8qe1X9M0271iC5e0w8cI3zJkbtvr9K7FUc9EKV72LsOq29kiImVj7tV7VdYtodIJiMbSSD5OelcbP5SHEkvlY6rXPX2sF8xxuGMbfex0rWNFS+ItRvud5pGsR3f2aOUHf8AxtjNWJbyKwS7kS3Lyun38/d/u159o+szw3kZz1O3ZXReJNV+zrHZxylWkC52HNY1MOpSVjBwfMT3dtHf2ZEmMkMw2j5if97+7XBfadR8N+JrSW3tw4GVJYccjb/7Ma9F0fEekRxXFxuOSw3DrmqGp2G/L7Bj+db0rwfKzeLt7rMOKS5mneWMhSx3OqcKtdVo8hjuo3eJJwByHXK1xsl2+m3IwVYEc8V0mjXd1ep+6tzEn3ST/FSlF3uQ0zWvbyJrjyNgU53BlGF/4DVaTRrS5Z3KeWZBten2qPczeYQPMXdy38NSJexvtwd437Dt/h/vVzyXLqgu1sRx6LGlq8aIJUI25cV514w8PPol5Fd28TPHI+5/vbWFemyOYRcpGRhQWRs/erjvFXjHT30efT5SVucfKUTLI1VhalSUyoSlcw7zQXMVrexgeVN8xUVcuFnsrcSwWgniHzf/AGNamjlLnwKLkyj9xDuP57ag8I3n2nSXg88NODv2N97/AIDXrSbkdLOFaaeS/eeeN4HkP8YxXTeG9fPh55/IkLpMm1wz/wAXrXSWTJ4k011uEjWeF3zgLuYf73+fvVz3iLwxZ2twkkAKRyfwt/7NVOSfusm6loLbeKdV0Z5bm0lF15nzNBN90/4VPdeLRrDOdhsjs2+Xuyv/AH1WffOkOmJjb5qHaB61l2TI1yjn5iD86fw0+RWuS4JK6Og0PSL7UnLyuVgQnG5/matS6+yWEsdvBGHlc7PnH8RqnqXjGVIPKsLeO1Qj/WKctVPw54gl0HWItQMUd5LGdwWbjDY27v8AeqdW7jTb3Oj1uE+GRZWfDXExD3CH70St/D/vVow3OnGTYH2x/ed8Z2159rl5cavdy3dzdv5srlt/TFWrWKRLOMuxYY+960Sh7u5e6sdgmtwanfG2sEPl/dDuGXfVpNetNOnNpPH57jqyfd+lchC89tN9ojlCGMbvlI5piajI92kh+4T871y8i6GXIlsd1c3cSfuuMyDcEz0Wo5/CVwlo9wbqLd97ymK/KtZEOpW0k0t2UHRVEZP3feon1IXeZEcvn5fpUcrTuRbuXLaC40qWO8iQMB1OMq9WNe1WJ4Y/LiK7kbernOD/ALNZsGq3KEQE+ZEf4G7VLqETtbCeI7SSFB/utVxSUrjjFJ6HMyaekzRi3l3c/vg3DUt/Y/Zk82C2lVO/datXng/X7eyk1COzKxx/M+98fLWYNevLWYSI8jEHbtbla7U77nWrWuUn1qdLqKREj/d/NjNa8LX81sbm4crGx4x92mm7s9VuYku7NLUE7Xuoo1P/AI6Olbr2ZXSJbazuIbi2h+f5zhtv+z61aimZtHN6ddz2LvJENryfLvX0p43+ZiQcv1q5aWt3fJJ9nj3xxjfIQOi1H9he5l3p8x4wP71c9TQxnZbEv27bDJbvkRk8EUyxzBIXyW39R/ep19HLZqY44905+Yf3akdxboIyBvPzAfxNUqRkqlizcT/bhl97EfLVe5kQokRI+UcJ/s1JsNvGCY5MyDcHx8oqHULYTWkcqRv5oHLKOv8Au1aVy0nJXRueFtJWa5FyYleIJyvrXS3KW6M+EDgD615v4evEGrRmWdoLeIFpA+efZq6TVfFVvYWcB0wi4lY/O5ONi/7NYVIyk7IhqV7GjfywWoj8iMxOU+es2FAt2k7nfzxkdKo2l6dTsxk/vQecU9Lv7Kjxyxuky9Aa5XzRZNmnY28/6QZXBWI7V/2RUl/GLmMIfuJ0UUqTQTWUf7xdhPIoRY/LdN4XFN3YanDas+6bATfh/vKOlN0+aCFyDbSM/wD0z/vVb8S6dPa6gZIJEwQu5EPG7727/gW6s6TWr2wltpEj2Ony+agrrgrqyOlbWNx/LtQJLhPsZPVXHzVpRiy3wPFcebFIm4OB8y1xOoXk+vziW5kkmn9XqOfVb3TxHEkY3x9EPG2n7LW5g4am9fxSpqEGAFj875h/FXc3HlaXbl5WCFRu2P8AeFcPZ+IUvFiu7mUJeRdGb1/xp2o6lLqR8ySQv91QDWVSm5Oz2E4czszXk1D7RpJuDlZC7MGx2rMvLlbm2KJHucjn/dqBFkuo47cOVG/hVFXbDTJH0643HfJCSwPTK1nGkoO6FGMYPQ5JkCSDfnG/5RjvXZ2FzPqsaQSOZQBtAz2rm7iI+ZnZ37Vp2Vw8LABth+8GrrfvI6G7m9NePb2DwQH95lskdq7vSvAF/P8AD241kvC9jaybJ0PD72ZeVXbz8zf+hV51YuIngAf/AFrhS2Om5vvV6V4NtfE+vXmq+FrTzGtmk2XSfwfJ91y3auWq+SNxW7HAnS4/Dmpi5kAnt87yjhSv/wCqvRX1KDWNMkwse9huTjC/d6cflXNeMdH+xaxc6ck8d7bwjb52MK5/i2+1ZvhW+nti8Adlg3cLn7vvXJKo7cxyybcjKuYl/wCEgIis5PIjk2zd+WH8NbD3Ngl2NOeTd5oKPj0ro9Fe2tdQL3Hl5kG7YfvHFZmuXuh6vqVtBbaX9jv/ADP3lwxzuT/d7mrp4nmlZo6IWlucl5kFnbEQZnfftQr/ABf3dtb3/CP/ALyIXby27n/WKm0sG9Of/Qa37PwrplgI7+HUYluIzujSE/Lu/vLj+KqniLQ79UjuEu413fNgkfPSrTbdoik+xe8K+E9MfWIJLy7VNn937+P93vUN/wDBy5028Eul+LF2GTzRFPAZlfn/AHlxVHwr4ZuNZkhXUYy08chIdj90f7w9q7SLRrm0ubiVJ0yoZ40kOdi/3d1c0atVStEUU5M4Wb4c6pesTqerwyp5jE/Y49iv6K3y8f7q1r2/gLRo08y9uZGRRw/8QLfWrEPiS7nt55ZLdGMR/eIn3duaoTePbPyrxJbIfvI2RHU/Mjfw1VR4qTLXPdo4u88E6j4G1Zr1NQe80yf57eZRh0f0ai51fUNakje9lN5J93Mpp2LmaFJ7kvJGcqPn+Xd/tLUGomO4CIJdjkLyn8NdlGUn8W4XuXYbmO1jNuLf9633pPaqsk8fmIAHc9tv3asarqtgukD7I+243kybixZv8/8As1UNM8yBPNkMcufl212tWV2OSfKXEgEsyPIC3lnn/wCJqvq9xvnEYJVB8w4+Zf8AgVaCNPIj3EsYRFO3rVdrY3jyDfyBu/2sVcE3sZxely54dvZ5lLj/AFEfykUniS3t0Q3hG2Un5AO1R/DTwB4h+Mfi2Lwv4bE8UZk/0q8TICR5XczN6LX6A+Cv2bPgl8JYbP8A4Sy9j1S/jG131GRnUuPvHZ/8VXdGmrXZpF3dkfG3wi/Zp8afHPUreLQtPbTdM2b5tQvEYIfov+1X1V4f/wCCW+kWF/bT6343upwE2zQ2dvsbd/vbmAr6Htv2gvD9zPbaJ8O7eG8KoFEiwFIUx/e+7gL/AHq66LXtctr/AMq91CK6nV+fJjUJu/2a7KdOU9IR08zKdWMHaTPLfh9+xB8H/h5Mt/8A2Jc+IZvMwXv5A6q3+78o/wC+hXr2ia58N4tZ+zwWEGkanKoTF1ZiLzFH3VzjkelU4Ls6bsIyoaQvsf7rMW+as/x3Y6N42s47fULV7WRfljvLMhGj+o281t9Wqy6maxVGO53d5qVrpFqy2dpaXhOSIo4gmfqdtUtM165v7GR57SS3jQ7dibdy/wDjteefDq18S+Fo/sep/ZtY0sF9moLJ8yf3RtPOa7+08QJZxkIFZJPmqPqlUp4yimLfzQFBLb2EKPjdvSEFj/47zWPpUvh7+27291O4jTWUg/c2kkez5vm27fl/CuhtPEkjMfKjDAHnjj/gTVHca5o93dpNe6daSyxniTyfnH0YUnhaq6FLG0X1PH/GXwM+FHxYjnsNX8PWujajdZb7ZBD9md3PdW2+v1rxTxj/AMEvvBVzPA/hfxTe6RcR5WQ3UfnKf93G2vtlPEMCTQXEfkPFHlfIfBb/AID6VFOV1OSWd4TaqRujRBWDw04/ZNFiKU9mfnxbf8E69Z0GayE/jiK/0pp9l0luPLeJP9nO75v9n/0KqH7RX7Cl/Y+EP7c8Fa3d6vBZYU6bNDmU8YZtw6n/AID/ABV+gt1odhqV0QRsjl++W4wf71SWfg+C30uW3j1e44zsfPz/AF+7WbpvqjdOD2Z+O0Pwu+IOj+GBrF/4PvbXSoflnuJIzH/d2lVPzfxf/ZVlWdxbyTBCkkTsduNjKzGv2Wl+Hd2NKXSoNU/tXT7gMkn23DvtYc5ba3HvXmXiv9njwh42vLSwu/CGmM0T+VPcnMOFXvvTn/vr+9XNKgnuJwjI/M6ya50e5EA2yo7bXdxllVv4qp6qXguXjsJTapN+6JU4Z/4u9fbnjX9hfwJqesXqaH4kl0vbtidI5jI0b7f4e/8A49trl1/4J0f2nCTb+NXvLuAb0me1wwH+7u5/4DXL9V1uZOl2Pk/7QI9Mkjvrif7Qg2R7hnn/AGqu2XiDT7ayP9oXbacRBtSVEZ+f4Rtr1Px9+xh8R/BktyLnTrnXNIUcXlg4EoUfN9z/AOKrxu80C2ubgW+Lm3kI2GG8Rg3/AAJvu1EqNn7wrW3Ohi/sSSC3NtfyajeS4aZvnCD/AGeV/wDQaytVtf7PvpLdELox6r92tDT9NtvDGi/aLsho4fl3Nypb+FayINXF3Gkc+csNwf8AhWuGVJt6bGFtSax8Jw6qkk742p1LtjFdLYaZIkkdudQa/MpCxrLx+FcZqV4+lwrI52wb9uf4Szf3q97/AGdfBk/jOSbxBd2caWUdv+4u5hlQv8ZRfX7o3f71ehhqLWvUzcVH3meo/DjRIPCXhSSzt8b55jK/yfId23cy/wC9tqO9eW/nFxJvRD8oTAHf73vXV3l/HM8hxtCJ5SIvZVHy1zd84+fHRBxtr9Iy/DqjSXdnzWJq88nbYq3EoRHiT6Zqlp0Be9AJVsnaSe1D4QbznJ9an0d3S7DpEZEP8eMrV4mXKh4WF5JHe2dmUSPeglCj7vSrYeS5mTYeg6Va02FGtUMkm04+c/w0iSoJswdE718ZN3ldn3EI6FmV3WERlNp9azrwmKHaD8xPRquu8k0xd34AqrcwpM8efmIKturM2SsF3D5VjHHk5KZIb+83/wBjXnupnzGkTn7/AAc122t3jrvLnrXCyt5khONv8VK5SvexFdyhE59KzN5lfI7VPc5uXIH3R/EKghXySR2zuplPQnSFh860SENwOv8A6FStLt5qNeHc53CgpWKOoSJZqhJ++dv/AAKsj95fmR54wiR9Cx60eLdV+wWvlvh5JHDoM+lYLXV3dXuS+YyNwx/KpbOyEdbI0rxy2wIdvO3FVy7O/liQ4PymqzSH7XmQHAHyr70vnBHMneszqUdLGxE6QgKAF2jbxU0tyTgAfL/erH8/bzmrEMny53DFUjnnTsrmhE4XIPT+9TVmBb5xuxVYTb0JyP8AeFKyddp471ocLHOSd42DruFOXL8EbT92mooUgE7Cf++abMdjjHzDPBoegWQ5s79melJJG++M43A05M7MZ5z/ABUm4c88DqaBJjd53MPzp2SzcdAKjzvIYAKamaQOwFA2V7xMFDgsT/3zXP65prJJFKd7wN12/wANdPOxKAZ2/wAVZ0iPMjxk1pCVjFq5yF/YvaQDyrnyBNJsArZ0nTfsioOhPzEKaq6po0crR/ayZRE/mhMfLu/hqzYO92nmvJscdNx+b/vmt27mXWxrJEYoZIx03c1PJAktsI9jYIDDNVhFvjJ3lsCrlnKyOAvTtmsmzQu2CRCTyAdrsm7afb71WJm28Y5rNeSS2uY5xIqoPl5q88/2rGxwyA9ayauCdiQvjGO9OCA99ppom2Ls2bs96E6oRn3zSNelyUcDy9n/AAPNGdu/HWkTDH2FImR1FAkWWfeDx2qCSPeOH/4D6U4OF4TvS7AuQemd1ArFYgWzE92+Xp1qm7bZeQVOfu1pXKBl61QmUzfIYzmP7jE1aZm0TZ6cb+Oah2m3w5O5CMruqSHEI2E9fmNVbqXdwmcdmqJI6qL1sDkswB+XNNZdgHoacIhKoJPIqLeN2dn+ya5z2YfCIQXlz29qldfK37Oh+bn+Go0nGSMBaoahfnhE6nruo5tbCloaQ1P7PAYyEzjrjpUMl1xlG3+lZJmd26DZ/tGrNshcE4+71xW0dTzq8UldF8zx7h1bI5zS+ZvXpxVPAZTv6/3qTeI8Hf24FbJHnl6NAcjPB6k1X3g5yDweKrq/3udxbruNOnufkQc8fw1LLRK2FjIJ2nPeoGcnAJGKas29SHI9qrh2aTI+5jipNSyrgIBk8dKYHIeougI7HoKXeVQc/lQTcbJy+fvVUuR8mCd3o1S/PvwoLCobotCmD82T0qBajREj4HcfNU0n+jR5T7xpiD5ME7SPmHNI7F+pGz0/iqxXQ4Sv5XI2g80JL828fMDUW/bF/eoRd+dgK4oWpPMR3O94JCCVf1rPV5MsiHdJsLjPHSrlw752OfKGOKw72JHD733DG3itoRuZyelwgvTJjzPmT+6vOKqXcgu9U2ION+7avap9MkiRHHlhsHj3qTSrQXV1Pdxgqc7QtbO0djCLuatqi3Slkj2YO3FXIMxvgRF/4eO1R2ls8G8SfNn0qaGNEl3ljv7KOKiTNUjch5jyegFV2PzYPy5G3FKJ3MMaEHYOhaopsNgcrn9a5nqdMCRkCpweR/49VCZERi+OvtVychEGwcmqkymU8Ocjo1BqlZ6EJYBymNmBVMv5aSOAGLfLtParsilEIB3H1b+KqU1sj7Bjp8341j1OuLuiCG5PTHGetPeZIphkFt/SpmUK4z8x9aaUFzHjlSD+dA3orlq1zJ0rTTKbE7io7C2FtbA+YWf0/u1JuCQySY3OPm+arWmxm562HxXImuyEyuKmkvCi4H3qpxTYTzeOfSql1d/fc/nWkY3d2YVJ2J7i5yhy/wC8qKxu0fY7/fzxXPx6hLdakjhisCja2T8zNWvbGMSGQ9FG6t3C0Tz3O70OssZszDedoHet3zI9sbxuN46qOeK4ewv3u4n3xhQehzXQaXfRR/ugNu/5jXOzVHTC5SToOoqObnj7o/u1RMyIQcnI+bFJ9pkc5PCZrE1L6bQwQ4atCHZBD+7Ji9dtZ1th2JLDA/iq4Jd3Q7hVWILkN4hQjyzv/vsfmqxNqjyN8oC/w/KKphBtzz9FqSJERDg7uetLYdxHzK4d3LEVKcO2CdxFV3uU3DkNj5eB1qI3JG8v97tVpmbZYcbTweaqyuiAk5wD90UxZHuCDvKioL9yY/LGEx/DVFRSZBcXIMuB0pBMXbHp8tU1fe/lp8zY65qdJvKXAI21nym0tFZFtyIUGTu9qqvc7zjmq1y5nOFO05+9UdzOYYyYkDyKOdxxxWsUcrY661KOFCM4kFYdvr9lObnzzInlgqEHLM22p7iH7WPOjQscbSa5680o2dtJccLMz8LmuqEF1OeU+w4L8oMePMZ95jz9yptttaNJ9pdXe4+4vXDUzSt8EU8Ufl/aJtu+Vxltv8I3dlqpDYbL+czyB3iTjZ97f6V2wscVR6XL1tGLhgS+xQeq1vWGlRyW2yMHO4b5DxxVXR9PETguOOu2ulQImMD61z1q3RG9Cnpdgllb2abLeIRR53fKOp9aspIgQnPNVTNlv6U1+/HWuBtvc7lEueeUfIG7NPZ3EefvGqcaDPznnsM1SufFmn2NyYHMjuv3sD5c/wC9RGLewPRXZyvjp9RvJxp0toFtlTzTMu7738O3H/fVXvB00lnE8d1OXkfHzyP8wH+9Wxea5bX+myRrvWVjx/d/4FWJo+kWF7qRe9uJFjwWwoytetTT5GpI8yq3GaaZ21tdW8ahBK0vG4MiMV/76rUR0C5BDD+8O9YumyQGEJbyboF9Pu1o+am8A/LXlTWp6cNVck+2FiRnbSL82SBzUBADvx1pPNCAgn5/7tSb27FnlX2nqKlbKcYH5VSS5G3JNCX6fxk89dtQwsy5vzkUkiGbYR261Ct0juAAcD+LNWgSAQBuyPvVANWKM0Py8dazZ2khkI+6R0rW2bOhOB71n6hD828ZYfe3Gq6XKSJLOfIDn73933rtNFkEqDJFed2cgbB37vSuu0G8S3mjTO1M7T+NCdhSVhvxCtorGP7YAWSPHIGf8/erFs5flRw5avQLyGK8sHDgOSK85W2OmXklrIBImdyFvQ172X1re4z5vMKF1zo6jS5pA4Jxg/xLXo3hrUtkaITvBHDZzivLbCQRFA53Yrr9Cu0SaMJ8qfewv3ea92SurI+ejdHsehasLWeOXyzLHn/gVYnxhQa3rGkXsUeySJFYSAfMCC//ALK1WdAmgOwvKFfHAz96ug8V2YudDtp4hHLJZyK+wj76fxL7/wD2VfJY+lqz7HLKjasz84PE+vaZc+JdXvLmKK4uZp3zH0Qct/6Ft3bf9qvMJZ5LnxPN5FpFAkvzCOPhQK+uP2l/hR4Wu9C1TxX4f0v7BrAHm3dof9VMmfmdV9f9rivlK5sJfPFw4NuJE4VUO4f8Cr5z2ag7o9LEQcXc6bTLyfTlj8223IRtO07K0NNtr3UobiUJF5Uf+s3n5v8AZ21YXS5bTREEs/2onYwab7yiqdmhmudvn+VkcIj/ACuv+1Xz2Ki5TPKlJyZh+ILmLQbYzoi/aJHVA2Puru25ZvSrV6r7xcwXGwSoFaJf7wqDx1FZ22kySyuVjDiJx1YlqklvLa4s7OMWhg/do2f7+O+2vUw0W4K5tGT2MCz03ztf+zvlsDfvXnJY/NXZ3UlvM39mJd+QkxCeapG7bVDUdJ0/7IZTJdSyzAMVtyB5f/Al6n/ZrGvdBGl2T6np5e9s4NvltgmX5v7y/wC9Xoyp33K63keq23jW28Dadd6XpSXyW89usU0gHy5X6/N/E3+9XK2fi6COH7HGI2kQbQzL82Kx0/tjXrOB7i9MEWA/kMdyr/u1k6dYXMN/Lvww3cs1Sqa5bNGyslc6OG2kvLiNA5Y9xWut5pEeiamJZ7mDUIDF5ETR/uZMttbc2371Q2EqQp5RQLO/y+d7elUdT1a3tbwQSz/Y54TuHO1lPr9a5vYuSs0ZXUje0TUk0yYaqloL2zSM293DONjoT907T/Cv+z81NuLi3sAdTthvOzeWiPy1Qn8eyeaQlnFqV5fEfvZB8vp271LrbeMNJ0GWK48MRRW9yU/01InPAPRW/wC+v/Hq4PqE3K9tDFp7I0tY8Sy6rp++9ullgkxL8xz0+6jenzVzemJcX1pqGoSwRwZm3JCn3Mfxba0b7w9qmoaJaT2nhjUUjIbzJ1tHKS7v7zfdqPUJPsFhbR+RcwJGm395ARv3fxbttehHAuC0Js0SXcKa+sc88QlmUbhvH+fu1yk1w815cy3H76QDYVJzjAwv/jtdj4I0jU/FVymnaRYXeqXf3QkMJ2/7zei13uvfsx+P7XTdln4H1PUpyNxvPJ8tlPVlVQzfL/vVpSw0ouwoyaex5h4YnF5bSxXBjixGSefmFWfBl/8AbJt5kDtHIf8Avn/arjdS0zxD8PdeMXiPSr7QpT8oiv7cx7vpmt25nkXSrfULIyb02rIsKfNtz95v++q87EYFqXMhThd3Ol8dzaPqk0ctppcVlcKP3nkudrnd1X0rGtRK7B5DJKn91j0WqdxqUVzDg58/sR/FXQWlvLaacLvhlI2lW/iWpVFwSZqotLmEuYI7i3jvbaPg/Lu602zme7/dbApHyhl4zUfhDXrdI5E8uJbKKZmSLPy1jSam9xqVx5fyKDu3elbzg2mhp8zsxNX01dJv9guZpZJBvMM33U/3aIdQudfuo7Owt4PMUbDt7e9bvh+xttavknv9UDzxjiFx80v/AAL+7W7Jf6F4fs5zYWUMGoSffn2YZv8Ad9FqsPFw91jS1sVblINBt4LC3k8+RBzk5y38RrAmnudC1ZvMMbCSTcWQfIPameG7WfU7+8vHuHVA+0qz5/Ctq8vY9MSWe906LUYpBsT98Y2Df7wWuPHVuR8kSarsrI6TSvGMWnQzwSWwWd0VYXs3WRST/f8A92i9fUbe2j1BJ4SVG2Tzh98f7VeaeGJpLW/SSSMoQDvR+Wb5a6S/1K713h/3VvkL5XqF/vf71eW05QFB6anV/wBjm28Oy3g0rzXmPnG2xhXRt24qo4q1Z6zZX/hm3+yWkC2/meUcDDoV+XZg9PvUlz4nkfT7ZHAWOMLsVR0x2qhoQGsXd+Y7mCzneRW8q5GIgD/EuP8A0GuGPNJtSCSSd2Q63Elgm+wtv3iuN0UL/Lt/i+Wquta8AiS2kY8zPCufu/411+o+F7K2dEs7lbqWRFV5YX+Ut/F8tY138Mruy0yTVdltOUPCLPudstj7tRJcslbUrSS0MeLxQ9tZi3uFeCSZNyeV2P8AFXKarIbmfzTI7kd1/wDiat6xLK98ZHjjR1HlFP7u371U4I9xdBJIiOOWT7yrX2GXYaNOPtGtWbQXKrC6Z59upuoiUlVG5/2aw9ThvbeytJJXPkTXCtGsX3uD97/drqLa/t9HtLguN1sIWUbz93Pep/hRNb6x4ijs9UgD2AjZYZnHyh/4a6MZOUKblAJtpXR2GjJK2y9KFwAFcIma1ZvFkx0T7JJe3H2SLcI7ed2+UZ/hWubl8Qiw1W5FlI9qVfyikwV0z/ext/8AHay/t17PfyS6heG6yBhn27m/vV8V7VyuqmxkqiikzsfDlyNPs54rQEi6cPJHKMKpHdf8/wANdVZ/Y2dJeH9pOK5jwjrFm2+ySOOWdhuR5P7vp/dp/iW+u7WxDWg/2ulefVTk7Q2FLVN20JfiOIdOlS4uNnlzBWSOH58t92vNNS1R7I+ZF8oz91a2bh4NcmtvtF6bN0/iPK/981yHjbwT4nsLSbVNOlttc06M7nS2z5qL/WvrspoQpQ94qDUugtvqtxdXyhiHz821q9E0e/i0S1uLm5/dCMLk4b/gXyivN/CssSwxXEska3C4byX+8y/7NauqayZr544wWikHzp/FXoYqackojlLlVkj1jSNUs9Ytnjg1izeUjcLaZ9jsv+z8tcfe+Hr3StenvDIPKlj42Nn733q53R4bPW9SktrKC0S5C7tkk3l5Zf8AaP8AFXplveOthbx3kQd2h3OSPvj/AHq8+ok15GcY3d2cXqUtzZWaG0IbzJApXP8AD/EfesWTynmdX+bcednGa39SktptTSW3sjaxRBl+efKv7t2zXJtGbO6CQXAiQbl3Kfmb/gVaU1HlszXnivdNifSryXRLj+zJYknt9r+XNnkfxfNVbS7y8ntBBd3bXUindwnf0q5/baaRbSxJBtMw2u7PlTU3gFzoF5LPZZa4mBaRJR8v+cKtc1T3tERJ62iRSP8AYXeW9cPBGjOgc52/7NV7G+uNT2RSWgVBH9+M/K3/AAGuj16z0vU/9XbBSp3SI7qV3fe7LXM6hr2oaWCE0yDYfuOkjBm9qKabdrahGTvdlm/jnKQCSSTywdqI/p/s0kEIET4T53+XkVXh1sau6F0dJR1R/wCGmawt3Ncotkd4U884r0KdVxXK9B+1u7DW0yDTLzMRWWU7suRlhn71SQW+lw6g93LIynHybEy26kttA1G9EkmYreBP9dNLJs2GodI0iNb7yZb95Ub5d6Jlga5cTRlP3mzOdNyL5Mc2DkeVnil84adL94sJBtz/AHd1b4e2tbPyJLKGUkriU7t6f7tY/iSzttI0/wDtBL3zR/cYYxXBGPIZcns92WIPDqadpT3l5qUKeYDLHCh3yt/dX2rj7HUjbajc/bNItNRgJXyFuTho22/eX71WIb7+0wn7x0i/uuMbqlWGOS2kkgx9/acn5q7oVuXoN1E3dIp20e+J5PtMUEv3mTOGP+7Q0zSSfOef77f+g1ei0S2vrG5efUFsnXLD5GfNWtH053sEiuJIpfLG5cJ8yf8AAq1upK4r3ZattOQWsTxu7ORyGHyrWTLd2enyyYtlnc/fkjHzMtW2ttVggMEdzLPbOGcBO9YE9ibe5QyRzNM/Td92nyxirmraS0Ne08Sf2ZYXM8duJfPThZI89q57wlqCT6ilxe2kiR7H2K3dj/8AX2/9811v9nWdvZ2z3su22kfnaMsGrJv2gE8sFnsniEgWNwcMamFaNnZGakpKxLp9nI9z5STJzJ/GcVspo8AmmikkincHbv8A4RSWl/HAiF7dfP7O3930rLvtaNtMkmDmU9APwry6zlJ+6Zaxepu2XhiwceRBBCoJ5EIxz/eq1qvhuOLT9lgYHk3jekg2Pj1VqyP7Z/sx08iXtudk/wDQa2oby2XTxeSXT4I3fIN2a5ffSuVb3jj9XtrzQHiY2juPzX/gVT/2yksI+0Er/F5a1oQ+KX1u2kDvG0DZ8voHz/teledz6xqFtObaKz3IPlNw6fL/AMBr1MNCVR8sjZR1ueuaZ4us7G0ezRJmcgbJE+79Pu1jXLeZeSXEh2o53HfXA2c2p3NwkaarLakkfKMBT/stmtvUvDVxpgifxAl75efkcuQh+jfdNemsHCOrZ0pJljW9n9qWqXJRbNxu3j/4odKPF2j2c1rHJpeILSQbdj8shrLeK0a0cWpdAPlCSyZ+atewvmeFBLEJ8DlV+6a55UHF8yM7WVkYdn4M1O+HmxT20ojKrs84iUlv9nbt210WneEZNNvLZ7i9tEdCGw7r/wB87qtx3JHzxwomfm2IMVkCWW7upT9nlZz8p3p92uiny1HytjjHm3Z2esauLq/REiKRBN5GMK/0/wBms7UvGHkTSSqFT12cMKqabZarYacbSCUfY5BuSGQb1Q/3l9KrR+ENUkvCZ4rSe2z99jhhRL6rRbcncHywMvVdSu9T82QROwb+AJmszSvCV3fTRSSlrKMbc+b87Yr1HTvD8BiKGTain+EfK1WBoNubgu8k2wf3a4Z5pFPkpqyInN6cpl6L4asNKR5IwJ5I+jyjFet+F7mS3sItmfMPVwcLmuAubCDy1jj3sANuX61bn1uSwtraOKUb/LOVH3q9ClX54ptnbQlGCvM6y5P2/Xd6Sxo5+Yv/AA1Tnsru8lcXOvXyx4LOIUTr/DVDww93c2ck5i356le1TyXu+OWND8+cHIrTEYnkjZHTGpFu5iW2hwQ3t28Woz6kYgzH7SP4f92s26vg9olsgKBP+WZ4Uf7tXLDWUAu7PzP9YQ28nGcdqztUe3fekkfP3gzf3a+fli3OVmzirNN3RVW8vNOmBikIjx9xBlq0vD1/BfxOXSXP3f3iENuqhZ6kLB4HNkbqNuiHcFb8q1IdWFzqBn/s9rKI/MiA5QVjXqycbXOKUbvcuR37232iESbYJflcKg4rl9e1KTy8RH94Sq5/2a3ksri+mmlikia0PzYU/erPufD9tdufPllWSP5gkQHz+zNXnqp7yRrZuLilqJYWaQiKWGSWCfG1+fmpdbt49caL90bO4j+TNt8iSj1b0apUszb+V+/CIx2ne2MYp2lQSazf3A8uJ7NU8o+afl3fL81enTm9w5OUy7aWSx1JNMuLSZXOMO6Ns/4E1EdxnWdlvcx2sGdoM7hM/nXWjwxKjyP9ojljkHATO7d+NZ3/AAjXk6hOhhWWIDccj759K0iozldkOm27Is+HtVu7y+1O0+zzXhtIw8f2YeYpJ3Bf/Zay4vEWt6Tcy2mo2F1FczurBJkZG+m2tb4Y3j6Vqt3qFo5ieaNomDfxf3a6XVraW81GTWI4vN1IbmBT727+Jl9Oi13UcT7GXLF6Ew5ou1zivGvinV3vLO21QvBp8sYwiwoEbH+3t3D/AHc12nhOCB9IVILkQWUoDCNOVI+9/wCzUz7fp/ijwTqejahZbNYuCqJcs/8AqsNn/gP3f/Hqz/AGm3unafGl7EhFv8joOdy16tOtd3ZjNycvdZ6jZ6bbXnh9/Nu7WKztQ0xU/e9flri9U8TwatZwT2iIwI/d7h8zVSvdEn1GzluJdy2F4dqRxPl1j+78y/3q71JfAdl4RkkSwlXVIQFgMn3vl+6Fq6lXmdolxqyk7HjPiHWS9zBFqsT28Uh/dlRvz/ujrXMarfXGlauIILe7g5+S6tkYfjXunxSTTNY8H6Fp1tplsuuQTi4uJ8bWQLu4b1ZvlrmNdtydHt0jjl8wPvmkC53D0Va+bxdX2c0k9TdOF7XOFvHu7a1S5KB5CObkHD//AF6ZpNzHreEkD2VwDtDrtMUv+1urYhms9dmntrKKeWKP/ls6bFzWVrng/UfCtnb3suPsd0+0SlMxHP8A6B/wKtKElWg1ULcYvVks2lPot4/2wIhGEx1rpZLOVdCFxBd7X+8Fcdf722sOzsJ7vyo9YsJp9Ic/Jf2snzRN/trt6V3d5peh20NpYfaJtSto0+dwMbW3fw1lWoShG8dTBU3e6OJ1PxZZf2OU1DD6hD8yJJH0Cq33W65rmJbh08H3Gox+U09wjKYmfDLn7o29a6XW/sF54k8q0sjf2VpuZESNvmOGAbcP7teftbS6reSl42S0SQ7zhk27f4fzrlwsXF3lGx0uyVg8GTOYsyXEbTxj5EYV3/8AxLLoic2cTP03sc8/0rm0XSvIlMUckB+6iImVb/gVc/Yarqmna9BH9k+T5kNtcA/P83yn2NduJlGd2nY4p6PQ6BdDt7bWZJZXKxN1dPm21zd/Ba33iWSw0+5knR+v7voM/wATetdd4l1H+1bG0to7NbVg67/s6bO9Y2t2J+xO9tbt5o+V2hDf8Bry6dVtWZUYc6smSaxCZPElpaB1eC0g/fSK+VJx91cVs/DTRI7/AMQ39zLePZ29mE8zfyozu2n3auC0LTdbkffaP/pEY3O9w/3v96uz0y5vdIh8ye0PlSlWkeAM6O34Vs6ko3SZzxupnU+IpJ77zXj1QyxzBlNtLCNu3/ZauHh/0OMgfOfu7k/hrqLTVlu7nAT73VCK07rRLIhPs6eVPH8xh6o6/wCz6VxxqOCbbNee6sYkV3ZXNsBp0kj3P3XWZNi59K6XSdEuNTwJbSN40wrv3/7661l6zYac9rcXET7IwP8AVk43VneCPGEWn/ZpNkrRMd77EY7aipzypOadmTUg4q7ZZ8UeGLLRJZNQt4zayQ/Mccs6fxfWuG8RWD+I7mwuLef7Kkg/dt0Y/wCWr0n4o+PdF1rX5LbRhLPEIN0jhNqKdvy//s15xYwm4hjifLmI7g2z5a97Kq9R0r1Nzqi1FWTJoba5keRC8cpXq471QubC4W4BzsiXcz7hy3+zXSQommWglcRqT/ADnP8AvVh3PiGGeKSP7OFw+7zFPzL7eldk3KrPRA5RZz+qpqtvbT3dpEGyP4XxWFZQTuc5jWRs+Yc1p6tqNwqokkBWPdtB/vVR1Oy+zAJ912G4haqEOUxd2rI1LCxDqM/f9c5Wmw3NlBLJHexPO+fk2nGP+BVRs9d+zW2HgPmAbc5qrZl7+TITeM9zVSpc5SVlY0dHkt7O4neSMqpfdHtfCiunv9UEtmLiKON0VP4P4q5C/str2iRp87ks+D8v+zXU+ELISzfZ3fYfmfBrmVLl1HSg5SuY8yxaVMHlQieQkuritfwrrGlfbHMcd1bon+sdwRkf7LH5a7nTvDekalBdveS75Y0ZvmHZa86i8RxNfvbQoPL/AIHYfLXNUjKdwrUveuzu5yI/L+z3BnQ9DMF3PSvoOna5KE1OeLS3X5km8nO01gW2jvqkkHlsZJANxduF+X+7Us6Xl/G4cTS7Pl4DFsL3+lccHGLsznUr6M67wRrln4b0650vUJLLXJA7okwzGrI33evO7/0Gi+0eMWQ+xCOXzZNzpLJn/wAerldN0eJrZ5JY38zH5f7VaeiQT6PDHLOGaKX5hvPy1y4ptLmp6lzm7JJieIrzUfsIS4k0WysAnlC1sZuT/vqfmq54KQ6qkD27ifax/GsD4i+F4vENraTaX4emuLgPukntZt+9Sv8Azy9c7a2Eubb4LeAPL1G7Nx4l1Mr5dtkbo1/h/wCArVQquWH5EtWNx5FvoYfjC7n03xBdrqlm6WjuqZRM5P4VlWfg+0a6+37/AD7YvtMJPzbfxpdN1Mvp9vHJcG6uiGclu59ar6VZ6hr2vPBbXg010TcDN9xD/wB8t8zV9VgaVqai9xRfMja1FpdN027hsI0iiuUMTrgHYrVxN5YLNFBGSNzvzgfw/wAVejTiUxfZ9QMXHS5t0YI5/wB01lt4elhlillgWW2mfYHQ54/vbfvBf4a9VqysdEFoedzQWlzqMETmRcPt3Z+Vj/DXqeuaJpB8ESCWc2aRxmXCpl5D/CP++tv/AI7VTwN8N4/E+sSXH2+KBIg2InOFeui8czQAW2l+QGltwFJB6kc//E/99U7aHFUm72R5Ronhp4ba5v3sD58SM3mkZwvrW9Jr2oalpcdvF8kaffkz/DXR69res3PheDR49Ph01D/rMHc7/wC03y8bqx9H0qCCyle4l2kndsYfeP8A8T/8VTdmtTanJNO6LOg2apPBJ9oHmRtuO0ZUH+79a6OHSL2V7jU9UlsZ/NdmSGYb2ZPTmqOl+JHhdLCOziuhs+9LH8v/AH1603xDb3Om2cnnwfZ5DjCdK5+RIytzT2PP9WaL7fJIiKiO+4JGMKtS3OpRRW22NCzkcNUepeQjGSRNxzu3f3apJELh95TgdD0oUU1dHdYqIk95J+7gLn+7Vn/hFpLmYCWTyPRXA+Wr9neR2E0ZyqkfNub7oqLUbz+0pi5kLhunGFrJptkp3eor+JCyAwJwx9M4qTStQeG782aM8H7o7f7Vep6r8NdBgaCPT7kKZOnm8KP+Bd64nXPAGsaU8rvH59p2khGVrzJ4Gy0R2OKs42K8+q298SZBEmTxsRRu/KuT1u31NLkvbHfEcL6fLVa/utly8ZOHixlWHSux8LX8d9CjyxebGv8ABldzVyqNTC3Zzwi6bujlXhv/ALOCSUI+YMB92q9sZVkBO9yP4nrvNS1+2/e2qQLk9Bj5lrHfTcbJePLPda6I1ZOKOjmbXmZNtqEq3A+2ptgzyqH7tdhbaRpesESxR7o+PnZ8Vwt5c+TNu2bwen92mwazcwsdjyQIe0Z6/wC9XPXp1asbQdjOXP03O/1Pw3ZMoU/ODlfvkqo/rWhNY2+t6SlhOfkRGTd/s4rlPDHiGSc7XG8uCpA+9XRXbmCzeQ4X0Gf4q46CxNF8rYoKd9TL0r4dfYrnAkfafmB8zKmrOq+DdMtmd5IJYiPfvWNZ+INRFzJHEd0uemf/AB2rEz3+sfuru4KofuBPvJ/tV7XtJQXNNnoaKOpQk1Cztne3jilll7c7lqLWND1O4jQyPMiRncI0Dbf++a7vTdG06MR+VbBed3zH73+9it+0sra0dxiN8/xmvJrZok3yaHFLEcr91HnfhHwRfXapNc6jPFbgdcYVa66fw3ZJCXjv7vYBt++n3/Vfl4rp7S+08yCKSWNM/KOPlrN1NMoyWaO8hPGzndXBDF4yrU5uglUnLVnm1z4fdJ5XjMk7oOrmqNt4ia1mkhNksThtpOe9dUzz28skFxvZz8u9k+7XK+JNB07TwZLSdn35c7kw6N/31zX1GGqzulURu5PZmpYXj3FwD9n80/e2NVDxA1zoLvd29nIts4+coPlWpfDtmPs8TiSR5WG4HPy7a9Cmvd3he5gMSNlNvT+H+KvUmtC4q+5w2iXNzeWvm7NoPZ+GrUfVZLcJaPbrKPvCZOP++q4ay8Tz2dzcwSR7oi/HaugsLs7wfLdZX+bDHLCvMr4VSXMonLWhrexqG/gQmOXKE9KkVxbA4O4tVD7RHcJyd/O0rjG3/dqxHFLJ+4SIsT9zccLXLGNSh8JhGElsSX8Gn3UMd7GixXiDZJtQBitc/wD2ol25e3Qvg7clMf8AoVF5omrwT+W8TRYyxbqCKz54o1XFzcFH+8GT1raVKdZXZvKm273Ntp3s08xHVH+9+6GNtO0zW3e4At55EDdcVy1w0kKZBedCeOapyX88N15ZQxfxFlrnjl7l11B09LpnpreKp7OFwkCNIQ3ygAbq56/8RaR52zWLe78iQbXeBM4rKe7vJdkdqN2Rznmta0/tC4tkt3KMhO48f+g1pTw8cPK8jKPuO7G6dr3hB2lEcl1b+V/Cc7dv+1n+Kqmr+IvDxwLa4byn6b9pp+sa0bCF4J9Ki2Rhsyoi7jWPZaJHfReaYjEH6Ls+auuVenKJrKcWrs6LQ7nSbudBbXqc/Lmbip9XCW17vS5jl3/c2n5R7VmQ6BpSJGTZv9pU/wCtSZk3L/dZelZ3jDwHHqenRT2E97ay8s487KkeqrXFRpUKk7vQwShKV2zodT0LUtVQXN3pDwIg4u9mN1Y2hfE0eFNSNpcX8GuaettsCzJ/q1/h2v32/wB1v++qreH/AIkeKNBsDp0+oRy2gDLsIB3L+P8A6DW7D8SPA2rWhi1vwFBPeAbZryyjRGb3bG0n/wAer3I01FWWx1KKtY5+714Xl0Z4Ig8chZ+D8vPb/drbS/0zxDaRfYIorXUYQUdPM+//AL3/AI9WBo7eE7jUriC3nl0m3PzRxOhKruPy9f8AZ+9Wnf8Ag20bfJpniGxnjHXa6/I3pt+9ureNkirW2M+5Z7jzCH+c/KU/vVVewSaNI4xsnJ5U96tXmjXelwpODHOO8iPlvyrU8MTabqF4TefNcRDjYOf9o1FlzaFdLnH3mjz2sgeLfKD99G/grJmu3nBAB4+XpXdz35S+uBEjKF+UiRflYf1rIh05NZuCLa3Czt1iT7zVo9diWk1cw9HhmgzPFKyvGd6OnDUeItYvfENwDe3LymP5QVOP/Hav6j4ev9IEjyW8tuO6P1rnJbjLgY2vn+Ko5Nbiiia+hfcm995x96s9wbpOMLj5RurV+zSeUZDIFwOM1S02zGoyPBHJ85/u/wANaL3VdicSfRbg2s6OIjKfu/KK67wM2qaZ4kF+Dut5BtKY+6KueHvBLwqly8b+WPX7rVs3uqxaOMJbrLn5d44rgniNbROaUrOyJvFtla3eoPPp8e1JSrP83/fW2maFoOiQzXs+twzXFsY9oRHwynP/AO1/47SrM+q2H9o20QVIxygDBhj+9/3zWTLrmqOUAMaJno6L0/3q5ak51N9DJzk9GSvoGlOhitL994/hlTP/AI9u/wDiqSfwM9/ppit9UEUmerp8rVUmvC6Odi8DaO1VLa/1G4kERSRU7bDWEXODvcScou7MPUL3VPAN4IbjURPbzEIbfA2MfX2re094b2YS+Vtkf+EH5aZc+H47xozcR7iP7/JFbmm2MFtAji2OB2runWc42Y6lTn2Ftrbf5hcsiRY3nHSrk1/b28UEYjHmHo471X1LUY5InSRzBv8Al2VnFor6O3QShXgdq8501vIw5Osi9e61HK6I4VDGPXG6kuSn2f8A0aTcGTnbV7TrbTkkM8kEU8bfKUl5Y/8AAqovbRQXjyxRlYyfu57f3apRja9zaEY7ljTo9sIjf5cDoakGiXAiMluCwz1U521yut6oLa/J2XCQN8pXqq1Z0Tx5d6N5UcBkNu8nKv8A/E1aw2zTL9ld3TOhT7RaOEngGf7yVNLqDugR03R55rc/tyy11JCdkG9NyADGGpi+Hvt8OI59uPmx/tVhUc6Zm7xdmcneRRzkeZEXjHzbhS2Hh+z1S8SWMnYPl5HzCr2qTpphEUoLHO0Y71JHrCNCWS28p/8AZP8A7LU068rXZlKbSMzVfD4mt3sDDFHETuLt97dVG58PaZFZxr81xHH6nNek6Vaf8S77TcJEw/vPWXea/oZcrdnhPlH2aFf8mnLFTdlFFqpJpJbHA21qjQmO0t/KTsp+9T7TQpbh9hQf3ty8stdZd/2fOontGDx54bGKjGktfarA8eoR29sR8+3v/s110KspfEUrtmfH4eto0BeUNIvzPmi4QDYIgEz0bH/s1YXiqPU9E1qcWF2Ps53KUdN+f92suxubt5okeTymd9p2/dauytRvDmuOdNqN7noCRfZ7dFf7/wDs0qTFQVA256+9PTSpxZ+bJIGQ9Np/hpm0vlARx/FXguNpM4YLW7MsxxNqUAnI2Ofu5/76qDX9FtNJ1NbuyeXe6bC3Tcv/AMTT9btgqgg+VPncNo60yWSe50+MS/OYRxx81aUqjU0zrVRPY5XUNLlvH+Qng7h25qpNp/2QCN/3chzla6lr77Ls3x/us7tyJ92tDWJNP8WwWUlnaW/9oCPypnPHmbT8rbu7V9BTkpLU0hNTVmefWdu9oXcjzQvzVftbyKN/OMe+4/2+au6p4fvNBci8BQHt/DUEekz31sJ41Pl5K5rVRubKKQ2TW5ZrmCR8KIW+7j71a39qTzwBBgg1yUWg3L6lIZWP2eMjZ7t611tjaAA5Owd6U1YzqWRz08MgkMsijrtGa6DTNY+z2YSBilwSynb92qV2kT3RgdA6Yqq6R282IxsHcZrnepjzNnpHhtdM/sqSC5kLXP3kwcNuqQeGYkgmjEggclnGf9r71ef2E9zLcoIG8pEP33+7XZW7yi2EtxLuz0P8Lf7tcNVSWxEm1sUL6ERanFbOC4ePdvXjNYHiD4cx6kgk3vEv3g/Vv91q7Gzt0uGE7od4DMlZx81PNuXcqgO3ZWMJunqhqbtdHFyeFLmPTf7Pt7viUbRuIFc3bfafBd4nmRiWTG5Gb7re9eqappMhthcICwYf8BY15T4vlkfU5PNxgAeWqjpx8347t1ephKzquzNaM3KVmS+F/EbadeXkkvW4d3H+wW/u1d8Qak72BkyWB6CuOL4G8Eqwqe81CS6tRACUTtt+8D/er1HBN3Ozl7HTGMXMMc5QrhPun+Gsqazlsrv93loGG7d/drUttSih0i3QnaDt5zngCqdreSaqs9mR5rruZMDotRZ3sQ9HYgsrhpsjKfnV44xiMjf3965grPbSISpSQdR6VqJfpBpshRz9o7d6rlKULmwgRphvAXii+vS/lhPljH92syDUTeJgndIo2/LVuZAsIGSz96XKxONiwsL3/lRxuEGR86nFX3gS13HO/B+6O9cvLfvGhwSuK2dG+0XjHdLvH9z+7Wco2V2KSsrkclyN+xAevRq3dKvbZNNk807Jy/HFJHYyX84it4g+flwgy1av/CA3v2GRJ5Yrdyf426f71crnFuxgnzOxixXriaAn5naTbu9K9A1LT7M2ds5c27gKzqOdzfSuXt9N0zS9KnsJLhb+/DjZcQkhoz95q1LC+uJbNIpz5zj5fNYYqKjtHQJvkKHi5NZk037Hp8xntZ/lkib7y+60zT/CWnw6aY7idkuH/jcd66G2Do5BIXHeodS+eVAM/J/49XK8S0lEzdZ2scevh64tpbm3Ege3zuQsagEJEZQgrj0rr47OS5kCJhv9kmoJNEc+fEPlMY3OP4q6aNZyVy6dTn3MXR7ORbOcxEiOMBXZT+lLasIUkkOFEfzFqgvLZIUQRk+6qcbajSOOaJxJ5mD/ABA1TTctRNO5fTVY11ISW5KuifxDoa1PD+y01D7ZMId4DbPOQOuf6bv71c4ljaaXDE4ud8kh4iAzWxJqGYEj2RqP74q5LlV2O1veLniLxtc6vZnTkxBbI5LJGijf/vN3rm9Bv7vQdXiv7e5kSSPovVa0I7B5g8kaPOqpuKxjLYqk6C0my+cH5cGq9pfYm7voS63J/wAJPrb3jiKKWRV37BsXd/e2j+Jqy7nTGhlKDLehFdFG9mkIdxxH9/A+Y/4069tZJrcXP2cpbxj5Gblm/KtU77mivfU5mwurzSrjfb/IT1VhUkutje0kgLSOeSatTWIKg5znptP3ayZ7fyZNmzcc8J61EoJu7Ha7NrwxrG+88q5A4fj3WujnmRwZ3ymw7a57UWkhe2d7dEljhCiMDG8/7VV/7V1HWdTsLK7jMESvsEbnb/nnbXNKPMyLe8bt3JFcQhDGOP4v71c/q0TsnyZZF2tit25gkS98tPLZO5U/LTdb0uSwmTe6OJAH+T7u3+7UwfK9Sb6nHp5sL7432j7u2o5ojJ+9PzH7taF95cEjy7PIB/hz81MSGVowYtuxxuDMv/oNdyd1c0ckzOVNhjDj93ncd1a1pePqF2I4kHlj77/3abZzPJOBcwbkRx8y/wAYrTkubOLVLyW2gFnBK+6ONT8qf7NDdxX0uPbMMluYAWdZF4zjb71sW0xink8wtskPKgZWubac3MxyCj/3a6SzR54UIB3lQhP8NYSgYPe5SudMiS9zBIXt/wC7j5qX+zXuWCRr90bs1abRri3vDLvHldnXhStdL4X0S61W+iEko0mwdWeS7mTJZF/uL3+b/gNZuXLuap2Of0Pwhc+NJP7H0fF1qrJ5sFtvCM4U/M2419OavoEVt8PdX8QMZPDXiGHy1Czb4WQn7+313ncP7vzVQ+APhLwtD4i12fVZIohpNxHe2uoeZiVYm3bR/dO7Y38P96t/xP4t8L/F3RNZ0zxHPLayec82mzAOHeFEbY/93d8x+X5fvV5Naq5y/ujjByfN0Pne5kFzJL5j7+W5x1/vNWVbYtp90Z2p92vVPgT4H0/x4dVtNb08NFCg/wCJjFM0csf3gv8An/ZavO7/AEEaFfX8Ru/tlvFM8Uc+PlflsH/gQq5TjU0QThfY9W+EN34A8T21lp3ifT7Wy8QxErHfXQ/dXKZbaqlvlDfN/wB9V478Q/AGq/DH4jnRzeCW3lMl1YTRSb28vd8u7uP8/wB2vRPgrdeHLl73T/EotriK9TZbpcAb0kDsq7G+8Cyt/wCg1n/ErwMY/i/p+n2x/dwaOtxGmfmCZYbP+AnmjDp06jvsb0k4qxwl9b6fnU53lnt5ZMYjD91/2agsNSgmucSXj78Md5Gfur8q1Yv49H8T2EkFtqapeg8MY8oV/wB6uWfwm+lSCSK+juBF/rM8OtexGMJLbUldfM6Cz8S6tZX7wW168R9QMMwqxN4w1EQC0M5cyH945H3qyLOO3mvLLO4Pv2lifWvR/DvwusvEPhjXdTj1GRb/AE99yJkeUV2q21vl6/8A2NVClFK7Q0rHMrqtxpWiT2hlEkt0No+7u25z83+63/stcleTeaJH+846N/drUk0oyzbYJWlkPzF3PzY/2fSmjw9cIxt3wsh+b5uKbs3ZDcraI6Dw9plpdeFdQudRv3isrTZ5yxop2ufu7vT/APZpvibxTp7eENH8P6VGWgjdnku3QBj97aq/99f+OrWn8OvDkt/pHi7QbhOL/Tt0cuO8bZQNXnsdmIJwL2Ut5I37GG1c+lCpRvcqMU1dlqwsorBBPJG0r4+8BVeW4kmYts2uf4FFXdM8VXelWD/PHh5N3luF2/7NUL6eR45LkptlO5tqfdFacl9yJaqzHzXcu0WDDaQm95f/AGVq9i/Z7+DOsfFiGSOSxi07Q94S7124+7t/uQ5+Us397+H/AIEtZPwQ+APiP42eJNMguLDUNP0Fk86e/eAp56L/AHMrtO6v0I0jwBFE2laK/kaXp+lQMtlp33Fdl43O1a0XzS5KauzmlKMPiZX8DfCzUvCGmR6L8OfDFrpenRgJJqlwibrltvzF/wCLHzfeasrw98MdMuUvL/xHo97r15NdPFHqpuGSGIJx8q/LkZX5flr1Cz/tbQZLg2Epn+0JtkSCY7f977tc3q9/exkxXCG3dRu8vP3V/vV9Bh8A6jvUZ51fHOlD3EaHh7R9D8H6P/Z+nWSWEUj+bJIg+eZt38X+zWifEtvBcnysrkfxctXAPeSzORGXZz3FVrm7uFjEhlCHO0f7VfR08LGCtFHytTE1Kkuds9N/4TO0nzHcF2dR8hyoWsrV/Em64zBhYiPu+9eb/bI7RklkIZyeSxxVmPxAJSUi2yoejr91q1WHS2CVdzVmdxH4suLdMZRcdVP3aR/HRuAAhRpG6eVtrhrnWo4XP2ieOLHUMD938Kcmq20Ow2cbSkNuOxCF/Wr9jG92JVHblOnuddub/wDePJv2ncFxjbUsPii7ms3jIEp7DOMt/vf3a5aLxCn2tlktHUHqDVea8jQeXHG6oe2c4q1CBnJzTsjtba/ezmdBB9l3DcVx8p/2qnh8Xajp6lElknB65Pzf99Vwh1O8llQKhePH3y36Vdhvr3aSR+7+lEqMX0LhUqI9HsPHsmzi7eIEbfLlGasXHjDUfsx+z3is5XakhTp/30teWzSTn94YnVE/iA60JrEig75CqONpz/EPSsHhYPobrE1E7XPVl8bajx5720sb9XhfYw/3l71fs/iHcRf6yRZ4+yOg2143/aj+dH9ncc/fYn5VWpF1M7QWk25NZPBw7G6xlRbM9tTxl4dRjLJoMKSEfP5O0Nk9+Kv6br2hIqGPMU/POeo/3a8DF/PuOJxKme/92pP+EglhViI3dx8o2HNcssspvodlPM5rRs+j7TWbSbKJdhfUOmVP+9XM+Mvhv4W8dWMtp4j0Kx1S2J3QtHDsf5v7rDp/wGvJ7fxTOich1I6c1oWfxFubZRiTypAf4XauGplSex2RzRfaOW8bfsC/D7xhIj2V5qmnQIm0WIO/af4W3FWrxLxZ/wAEz/HFvqYk8LeI7PUbeBNv+mHyWX/YZdrfNX1Xa/GfULWNYp5IpRk4cxp93/vn/wBCrRsPjPepmU/Z1TP+r8uuGWVVFtY6lmFJq58FQ/ss+PJ3TwprEFtBPdiVkeKcSMuw/Nuxuwv+9Xv/AIM8H3vw30SKwvHjl8m3S0CWybIgif8AAuWY/M1ez6r8QJLnzfs2nwJJIN3mmMbh+VeZalfyTQbLiWS4uPMdzJjC7T90f8Brsw2WuE1Ob2OHFY1VI8sDEub9HQ4szA+W6vlmrM2OyI7gM5/gWrF9MN2wDkHc3vWVfvcEAgFUHzbVr6Ne6eFJczsMuUnm+QDZuDKMjpXR+HtBuLbYXfyoinG0dW/vVl+E7O51jVxE4kbJVsr91F/2q9JitUadxv8A3Cjhm7Ba8DH4j7CPpcuw6tzMSXyrWxfaDvA3bc0ljbb4t4QqW+Y1C8D3d3HEAjxv1Oa3vIEXAPA/iFfOJtH0q02K8dtsRt43Gs2ZDvJA4rW1KbZEAi9u9Yk0myAkybQRzmgtaHNeKrzZHmRwo+tchc3o2/Jwpq5r95/aU/lbx5UZ5OPvbayJRnH8QqbGltCeNxEPLQnkfeFMSI7MMPn70iJgjAPvtqQKWPfHrVFWHu8YQKDuqnPI+dmOPerGR2HNVZ2I4+8KCkkjM1XTItXs4xP1hdmR/wCIVh3FtIiIAm3B27f71dUo3KeOewqrdJsgkYIPMHqM1LN6U7HOyR/N0+b3qq8Z5/iH3qdBcu+d5LP9MVbZPNj4G2szuUjOMJZfb0p9nMVwnv8AxVdVArxp/wAtD8o96jmtvJkBI+c/KKtaGdR3Vi6mxAC3zDvQr/OcZxSON0OwdKcIs8ZOcVZ5ko2ZP8jLscBgVo2cc/MB/dqMJuJx2qww/dgZ+c0dLB0sVG3ryOlEeN5R88/NinP97CZzmlRChJ37gP4qm5LVh6wou87unampHkmnIh3nLcVIY3AJ4bPSqCxC8bv22iqRdbaQ+b0I+81am12iyX61QuYPtMbj7zqeM0LQiSMu/R7yAyoeF/hz/DWWscczoEP7wDcCK1wG8vBjGarNCkMyNGNox2FdCdzGzL1nClshAcv5gGc/wmpoVMM0mSFIHCH7zVU851YAn5gKqPa3M+tQXig4jH6fw0lZDuT6zDJeRRRo5+d9xA7qK2bEyPZkSYQj+7VG/mjsnSUJIwb90dqErk1ZsYHT/XuGjKGraTVgt1NS2DmLOQ4P96l8t8nnisrTZn80oTxWruJ3kfKKwkjZO6sO6NwNuakR0YbCSr+tVYZdz7XPz/3ameHod5z/AHagETp8v+0fWnbwfrUMb56nmlMmOAeB/FQMbczZBBHNUoZSzOR3/vVZeYbDvG4D1pJAAiPgFGG4bTVLQzaKvWTzCQx7iq0zEcZ20kcTx3MkhO4HoKfLGZfn7D+Kk0VTk09CF3fHBqPzCN2cNmnSRuqHJOD3qnIzIn3DmuZo9mlPS4txMvft8p21Qljd5Mgbud1PZ3wD93NPR44VLuRj3NJI1bvsN+0wW8Xzx7iTtGeMH+9UltKFt2COyo3b+9VOZZLqUZx5Q6Ma1oLXbES7lsdFHC1tE4K8ruwzblACffFV2fe+DU5+Qu5+Udv92qqQvJc/J86E10HmtEnJZxg5B5xRNjZ02CrEULwZOevy8U2RdmRkZNQ9BpFdVw2CKV2CqcjbT0/dRF88jrVW5mEh+clqk0HiQmbePv46VJudF3nDk/LVeDuMFvenzOMD9KASIXm2fePPpVO88yXo+30P92pnmBJ4+f8A2qYku5gSA2KAHomC5PzccCl5wD92jhyCDzUT4z/eoIHnLAD7o9acjeWDg8CmImHEm7ceyNUd5cpCVRztLmhAVdRfh25J7E1j3EaIm6SU+ceiL91v9qr2pXEZmADHZ/7NWbNiRlyOPug11UznqMWFhbKTtHz9D/tVq2im0S3ixscjJ2+tZV0jG2EaHZJHIHB9f7y1uea9xcxgQDBTnfVzTvcxg0jTQ4hBPfpUMPEw2nb/AIVP5hVcEL0/Wq9ujqnPzPXOzqRfOEjB+dgv/jtCPtwTls0y3c7dj/MDVjcdhJIY/wCz92sjdDHlQ4BHIprYXOP/AB6lYhl347dKZvH+6aluxolqVZnJfGOKgBCKc5bJ3A0/dlvpUHbOT/dworM9CFkhJt7nHC5/unNWbGHyy77zj0qlBGLeZIxljJ8wzWl5wh+TG7HoKpHNVZdiZpF+/uIplw+VMYG7PWnI25MH5arTybk/vY/u1SME9LkVzciPZGMN/EawL++d5XkPRPlHP3qvXzkF3rnNRlCsDnaMV201c8+vNk1rMFuJH5XPzVYTVXMIiGH425XisRLlfs5f+POACacbpEljjL8nooFdUo3Rwxnrc7nTZg9ojiQbwOVzWvbXIVkfPFcnoKBkBLHA/vfxVvxskThkwuOleXPR2PTg7q50UN5uwe/vVyC8TzQZM47jNcyL8QnG/wD4FtqS3upLl9gJU/e+WsDa51n2k5EafKDVtLkjpmuagvXRgD85Hy1pQ3ad5Pw/vVSIbN2O8d8RluO7VKZioIDj2rFF0X4BHy05ZzvHJ+ppiNhpSw4O8+1V3keRs+gqs9yAMZ57YqFdR2ocHcB1oJauXhc/u8Ejf6VlX+obDs/jPygVV1HVCcJB8zueFIqawhEQ3y/PIRyzdqDSOm5NZobeNhja5+Yt/epGUzbx2/vf3aZu+0TbB0/vUlzfJbLhHHmAVaIlK5WvtRS2hfBCpH1dz2rMbVXleONCf3nVjxVeVPtwnEgGD/CaxNRlD3flwB5CiK27+FWrspQTOabaV0Xv7buLpHktokfZ8qJvxv8AfdWlaWd7e2CS3sQifHKj7orz19RuLByiRyMc8bB8tXdP1DULyY77mVjIOjk7lC/3a75Uvd0OL2lmdRqd+lti2sI1Sd42V5hyxzVjTdPEfz7N0hAXeTlqz4NI+zxI5+Uk7juroLUBHDuTj+7XHOfKrI0UHNmna26JsLuWI/iarud6nZjaapfxnCcFvv8AotL9qSFfk/ev6BulcDd3dnelZWRbmuY7OPJ60Jc5GUwc9PesTUJZYBG7yFpW+YR/3h/u1kSeKbxJEC6VJdOO23C5/wBqnGI3Kx0GpXr2ypEULSTfKGT+CqWoTaXp8P2ayspXMv33cZyfWorG61TUrn7Tc2ao4+UJj5a6OztPNzJKiq+N23+7XXCUaa1MXebsjkX027LJvjk+bsg+Wr9lodyzAg7I+5Y11pfY/U7RUDvvOwOMUpYp2sgWGTdxbK2SD5I+h7n+Kr/++BkVS80JjkYqK5vJCh4bH96uGU+Z3Z3wo2VkWpbnf6Zqm0xc9TkDk+tUfMDyZwW/2c05n6gfKH+aouzojCzsXll3IM/KAaZ5yI2ASwqskp5yf+A1LLh1HHFZGyiS/agjYFattebkwfvGueDJG78fMPardrdeXJ854FUmZ1I2NnzSPnxk/wB2o5PnQh8VGlwJCz+vpT1cGT/ZxWqOS9jInQQTfOEwTxzV/TLws5TuHxVfVIBOmPKXK/MGx81RWr+S4PLEVI077np+nTefFvyM/eIxXH+OojZz2dzHEXR5tmf7tbHh66kmXYH+98oqn4lffDcWb5wRuR/7prvwsrVFY4cVC8GUoXZxHnHA6Vt6VeGPZyfx/hrmdNmkeFC/UDaa17SbDgjpX1q1jc+KmvesekeHrlBIJ/MRuAwXGWPvXqulTf2xZpGPliP868V8NXiJcAYHI216t4Pvvs9vJEfncncgzjbXg42ndXR72Xy5XY88+KHgnU9f8PazZadGG8QWME0QhXnzoyP4ff5q/OdNX1zwnNPYeI9Ev7MWz7N0lu4xj+9X63XOhPc6ql7BGLe/uQ0ST5wpbDbVavljxVrPxM+HWvX9x4r0B7/Ry+zzGAdOv94df92vnHCz1Pq7KtFPqfPvhLx/aeM7wGWwV7ZCN9uE2K3y1cv9Iik1K4vbS0hso5pGZIYQAiDptWu3sfDun6x42h1/QLSKKK63PqOlRo3DL/Gny/8AfX3ah03wTc+JDr/l2Df2VDfFoJ1Pzop+bZtrhq4ZTd4o8ypSakeLeOdNkgkSG5ypEgfB+6392oi5mi+R03oNoRn/AEr2P/hmXVfFniyC/skvp/DUr/Pc3z/InHzDn/8AZr37wf8AA/wdpQe3/wCEO0/VI3G1Ly5w7P8A3jyv/j1ddOioIai3sfJPh7wzu093k1iKKR3CmNsn/P8A31XrXg74Sx6ro95qOj6Xq2vAblmMcaxpu/i2qW+c/KK9d8VfsteFtb1jTrmzjHhy0jB+121sPlkYN8uyvUNB8JeH/CtkIobmSK0+XMcj7N2P4WUVs0kbKhJ7ny1/wqLxjri2Fn/wj0XhqyPy+ZLGbmZ1/vbR1/SsSb9n7xe2vS2FtpUtxDGVX+0J4HtYv13V9sHxHpl2YNO0q8u4peWZIUYRL/vN61f0XwmbtA8j3M2zP71ySztuoSTLlS5VZnzF4W/YkvGuY7vxJ4lFqWcPHbWH7zYPcn/4mvarf4K+GdNNvbHQNP1a3A2vcX9is0sjf73YV7Ja+G7iOwD21vaooPMskzIf/QaZb6Dd215573MMsZHCI+Wq1FIxjBLc8n0r4DeCtP1UXlv4Q0+CUPu27Mqv+7n5hXoMFmNO06S2gQrEX3ATRpIqDb93la2ZLAfPLvCPu+638VZt9Yz3REIuJVB+YRBwFp27GqUFuW7Cy1CNbZ7vUIfIkG8Kka8f8BrUu9K07XdKNjqmn6fqKOdpeaNenoy1zn9jXrLv8p/PCcIX/Sp7CyvLiztJ3j+zzypvMb9v9mnZ9SHy9CRfhV4b8HQTx6ZA+k28zh/J0+8Cpu/vbdu79a6C31QWOmlYdS8oQJv2MxDv/jXLwxyzagguU8hPmGwH+KpZtKDJsE0ijuy43VWpCikef/Hj4daJ+1L8LdZsNLjE/ifTE82F3hZGZh95Pdm6f981+fXhPRL/AME61e2GsWd1ZXNs+x7e5BG5/Tn/AID8tfrBo62nh63LWoAlL7mcDBrzT4wfA/w/8XrO7j8/UdL1Cba/2lZPMXeq/Kdp/wB1R/wGs5R51Zg0mfmj4jl0+88TJFpEDxJJ88kSZKI/zbtvoK0r66mgtvsYkL7xtyp+X616vcfsU/F/T5HfT9Ls9ShyWjljnRJXX+EtlsV5lr/g7xH4O12XS/FOnSaJfhuUmOF+qt0NcEsM7WMbGB/ZZ0m3iiSWJ0HzFV42mm2VrLfGRI4iufl3r3FbEPgvUpnnvVuY3sk6uf4fl+8vrXHtqV5ZamERJFiI4de9c86Ttchwsro2pxLotzBciOWJ13REY/8AHqqzTR3kKSvPI00hGxf7v96tnR7K58T2VxJA8dw9r89xE0n73Z6qvfb/ABVy0t5bwatICCqRPyR901NKbSae5S0Wp6DpVtYWq26RROgI3TNn7z4+9/6DWgfKu9MvRKkTpGV8sl8MD/eWuXg8Y6ZLpQtyk8VyHGyaNM1oyZ1jTU+xynyi+wuww2a8PEe9U5pmd76yKVrNifhCp+6nu1dfYQaNc6LLBLcCyv40/dzY+8f4htrn28IS6K8Ej6zG1xu3GBB8yD/e3VHHoktzdReWd6ZLOf61iq1OzVhKagnZDra51P8As25t0cz2kMnJY4XfUNtqUsKu4O4/3R96r88f2Zj5b+VGTxntXOPv0/X4/IkN+g+Z/N4w3+zWULVJXRm5OWx3mn6zJAtu6232dwNp2Z5as248baxBq1+lskkDA8rIfkOV/hXstb2iag2kwjzYA1vJiXySMqVqK4hW/eW8+z7y7lyiD7u40nFJ3ZfK0lqclELmcgXMYWSTqU+7T4NNnjnAiQPg7Tjj5a62XSUms4yLSSJ3G3733f8AerOvbU6TC5KMxf5R9a9ehjOSHIzSNRW1Oa8S2dvZwJDcGNYpPk3Pwpz/AA1T03UvsqCOBysSHdxXY+DLvdc3+na9YPLZ6gD+7uY/lKVw17pMej3N5ZW08zpbybYYT87Kh5X5v92vNqYp1JuDZjOTlszoBqkUjxmK3jSMnfIVmzvP+7t4qG5vwzkbNvPH+zXNaVpsj3P2tpZngiJ3wnAT/gVdBfR23mlrcFs+9clWhGT5kYRg0tTX0rWAEQCTaQd3AH/oVbN34y1COzn09JApkGzzsZbY33ttcXLo2ow2D3cdvJJEv35VHyD/AIFWto0I1Wx+1vJsfG0K33jWlPDJpyN6au7GfrcEluguICsmRswT0/2qg8L6VrEd48tpIFgKcwoNuat6tagzRoQWQ9frW3YJd21hvgj/AHUR3O+eleksQ6dPkRs5xirHJDRRNqN7eajd/ZZYwzxwQpuy38K1s+HrFNShubu51OLTZxjHmDPzf0WrkJ/tKee4kt42ncbS+zHFUtV8C2WoxGQo9ven5TJF/wDE1i63OrMmUuZXRlTXcn9pbzJDdRof+PiGParV22peKJLnwfjzI7e9iCQwuTlsHuq/3vu1i6T4KSd47OfVI4EPS5d1C1Q8U+F9d8IXzyXlvb3mnn/UXdu+U/4F71107SXKxwV1aQy5n87R7jT70/aHkCMkj8NvDZzT/Cvh4ajI0Tgyvjd8x+7/AMCrmtSeVJI3luQ2RwM9KuaPfSN5g82RXHTtmumNBpMqMVF3ZsLo3k38ts++WCN2Uo3amazeCK/t0t5Ta4O7bG/3gtbPh64vbW2nS704zpclUS9SElV/2Wb/AL6qLWdGBvbaNIBOk0LM7gYWNs15Ti6c9S21JWRY0f8AsrUrYb5rlb8uvzxHcj/8BovNDgv3y7zRGPgPKCPvVFoOmp4e1F7iSQb0G5FT7o/u1uWWsx31sTcO7gnrRUm6fvRMOfkV0Zdl4bgjk+cjeOjucV0L3dhZ6Sbf7PE93J8xnwu5PbdWHrV55Pzxxl4wearaVZHVJWktgWjxvz/DWKxDk7yGpqT1RkeI9Os9WlBlhKn+9zU/haSLS74GM7tgbG7t/vVqX+rWlpaGCeAMc8SMGrkNQgn+1xS2kD7JD845Cr/tVo8Q5Q5Ux1KiSVjsbm9e/dZLkqu07hs/iqt4sv7TxNZw27xRRJGNkhUbPN2n5d3/AKDXNfaBE5R9zSfeO1G2g0usvPf2oAjhXjauBhT/AL1ZJNmfNzJsW43DgEOifLxUPmG3xsTYn3t3Ss/TxJZ3YgndzJJ1x91atXVtPc3jHlhGOP7tdsKDk7Iw5W3ZFpMzIfLk2SH5d+aBPc21s9uL2ReNu9zlh+dS2dshQpKAr+qvimG3t1v3imnAQde/P8NFSM6bsXZrchXSdX1uzJi1OSDywc7T1FVdI+0w3oM9/LeouF/edP8AgNbEz/YIUjti+JAflX/x6o/D0NvFJHHKdn+2xpOpOorIttt2uX9Vbz4kR/3XG0OBUepXOnNcxm3tIbcwoMtFHsZ29Wbu1MubiI3MkQuzOHO4Bh8qey1fsNCj1KzkcSKr/wBx/wCKubldN2ZmoWdjLbULi/lDooZM9VpbuB45Ii+csfkrQms7vQIc3MGyJujxnO6uf1HUp5ryKSOQtFH3X1rGbbdiWrG4ljbWuyWSWN5Cew6VpXaaX9lMlxc3UUaJuRRHv3H/AHRXKrPPMrPJby7D9xwPlatJNMjttNSee7f7ZO+1LUr8qp67v73+zWKg27jg2Fjpp1JBJHJHEMdMfNTrrTJbZJVE8kSOu1/K5yv+7WdcmWEva+bJbkbW3Jt+b2rd8N35hIkSdmx8u56pynB3TLTs7Mw7bwZHcQR3sk0nlIfvI/3/APe/2a6ZNNcwJYXOsTXmnzD/AFMn/LL/AHatXl/bwyGMZbJGWArYsrLS7y2ijcbJOz4zyf5UpZlUgrMftGjz9/AGlQzmNJbueIpn97JWpY6XYPYSJb4g6fOnLH/erTtfLS8uIJ0TEW5NwOWb/wDZ+WrPg3wkmsQ6hFBvYRv8gL/w7c//ABVd9LEuvB8zNoy5lYteG7BbOB0uIhcRyHcDj7takKWEU+ye0/dd3T71OtFj0oRRSOPLA27/AOIf/Xq9qdtZXnyWZlnhG5i0oxXzFfETp1t9DkhJpu5Vk1Lw0sV7JHHd+VEdkIij+8cfMzelYOpX0F45EHyLjvxTJheyWf2SwMsVtE2/phG/2d34Vhb4oJB5ZZ3z85fjbXq3U4Jtm9Sd1axpR+baoZBJuQdcmiz8XJLNsJGw96vvqunNokkE+PtBPCbAV/3t1cFeSRR3m82b3Uf3cA4Vqzp4e0royknFKzO9uPF3h5Hjiub0204DfI0b8/7W4Lgf99VUeS0vE/0e43g/xL94Vy6zWdxCiG0XKfw/+y1a0l4mJSIiy444/wDHa9GnGRfNN/EbFj4q1DTBPZxCVLZscg9amfxSbaAgwNK5HGDWvbWdtF4VvLuSSPfAF8zc/wA2GbblV+tcolil9B5iS+UfvYetakpytFlJyWiZtWPiGztoW8+wklMp3bsMW/TpR9ogvUk2JtCdENc3cnVLRXS0n3OV25XirOj2Fx5KPcnz8AtJz82a8uVNc10yFJ3LE2sQTXY8vCxwnaR8wU1v6LeG+Uvb2H2iNRh85PzGvP8AXb2N3NvBGjuX2bs9K2dNd/CWmIZ57i1Lt99N1dvs+aKbZXM29TtLOd/3sb2n2UA8f3W96IrOL7TJcJIFONp3f3qwtE1t9UIiS5nntv4N+4oPzrqNkbjMe1f4eP4q82uo0XzdTZTjJNpmWfC2q6lNO8ED3kYG4Q20Zkf/AGm2ipfD0B0axkivIZEuQ/zpIGRx/vKfmrXtdcn0C8SWCeWOR0/5ZelZ9zq0eoXtzLeAsJCW3PyzUo42CjbqZKpaV7mzFqtv5L+Z5sXHyNHioNKmt5La9mivI3KbvmuHXftxXF6/rc4802US7EThnPX+6u6s7wxb3t9p8k955UW4/PGPu/7S+9OjWlrJsc6nLJWOp0nX7eymE8cgznj5Mrlq6PVdRvP7OGoSXEboRuwh+Zf8K5O70W3hjtk0vT4YJ2kVn7VuXqETDRxKjXc4ZCkb5XZjc1dKlGp7y3BXad9xfhssmo+IZ7icxzvMSzwk9P4V/HH/AKFXrltoNtBZl3CIT1RTzXk8fhV7S5Ej7BL93eg5X8a2Rd+J/DENpPe2kN7olzIIobxpvmQ/w7u/8Ne3hMTG3LIzhBJPmH694zvNH1CS20zSheFxtjEnf+9061EvjGT7CTrfh82Goj/Uun3T/wDY15v4v8c3uq+KpbLT3SJICVElrudnJ7//AGK10umeCL2w0eCSe2udlx86TzIfnzyzLV1q0kmkS9HoYWseOZ/7VcnG+b044FdZoHjW4jsPNtJf9IjP32Teq1z934Ct9VmInna1gHDv/drMsfhy/hh47nw94na9QFftFhNAUVk3fNtb/wBlrwatBSfPUZNpQeh0vif4h6iLyzlubIrbzHZJeRp8oP8ADuX/AGqs6p4nn1ewFnLcF7aI740x0/2aLg3GsWf2f7RsgX5lgJ+XPrXBvFe21/KQ+6P7qD+7S51FJQOj397m5eeNry/0W3stOBtTb5SSGJ/lf/ernYNY1/SraWeCKbExZPJkf5GC9SrFa27ZL3U9Nu7bS9O0+LUD8j3TwgSqn+9VvW9blcWVk5illtI1R1Ukor4+bb/47XrUsa0rNG6aSTkUNN1Z/wCy5be2jezuZQVMqTbOGbc361AJvLsHt5Ytke/5/K53e9TTeGNRutMS5jMLC5DMGjf7i1rQWMtwhNvBE7iPbImcN/tFc96utNVY80By99XRw+vPcRm2awtpmsy/MiR5RWq5YeILs68sl5BCzpH/AKzGGB/hrpPOl0QRW1k90wbd5y7Mp/utWEmlGfUZ5XBVCOC1eBWmkrSRxSt13Jr3VTpc0byxB/OCuFQ5+961pRahbWts4eCRHk2t823aK4zxFDcI9oIAqZP7+VvvAD7qrUkNzsSNHcsf7x/vVxRVldGUasoz00Ei0q8u7uRNkf2ZyzSNvIY+1dXZ6Uk1gZPtMqpD/wAsExtyV/i/75qDTdbsrKEo8e6c/KDirGkalaebKS67P442Gc+zLWlSo2kaWU5qcmZ0V5ZaLO73pl8vI/1PLj/drcsLOK6tDeWWp3U8Eh27rmMIw/2eOKqaxdC8me4g0SznijP7tEcjdV2/v0s/COLa0KTqC7xL/D/Ey110oqpCz3BxUpBqXhxL1TPFIZ4IsKS4Cbv7zbat6hb6foljGYL0X0Vwm7Pl4ZGX+HbXHWPjGWCxuba8bzd3zLhOgb+GtDTPDcfj+1GnQSSQOXGHifDL+daulypxkE0uhVMMTX0nl7XL85Tv/tVCl/aI8kfO9erD/wBlrU8UeCdQ8BtAbiORQx2R3EPzozf7TDpXmt8bvTL2QXEg3kt8mMV6eCjFG9ONlcv67dTq/ljf5TDdu67hWRaXsEX7p8+QvzHu3rXTPYSalp4lB5xwSa5Ca18m5dPvuOpSvRXvNpFKPMXNVuoNY8iKC3kVE6fvMqzf3qzBay7p5EfcI/vtWlpKWTebcPPL58Y2x22PkY/3maqEdzLcLOiQjBPz7at8sFqS7LY5u4vpEOz550J+8tbHhaR7a5SSI9DuxUqaCUgknL/hj71T6fYyaeIAiLLLId5xWbqp/CZp3dzqryK0ubm3kEXkPJ8hCfdP+17Vq22iR6Zqksv2mO9nQMq+X/yz4p0Phu7nhiu7nMUUjjy+Nq7s10954fZbExWcUSyKOVh9f9pqyUlL3WVCoo21PMbnWtQutWns4IZLewIZXmJ+9Wto9lYW0Q3QDzANySPzUd3Y3lu8ji3LRnuveke9+wxgeUHJqqsGo2iObcncZa3mrtqUgskCRR/3zhZa9PsRd26PElzapPLHyySD8t1eO6PqU9rf3D42Bj8mDXX22pPCE8yXeD1ZvWvBrRck0lqYpRjqzR0q6Gm3k4vAHA+R4v4aaLeOd8Rv9qtCf+PaT59y+lZvi7QZ7vRDc2EkckRceerPjOaz9MTU5hss5CssY3OUHzY/2azpQTh724ptXTiWtY8U67ot/J9jxpvlDYIY0KKo/wBpe7f7VcZZabL4k1u51DWIi5uTtDuFKv8A7vtXQ6nr1zfv5U7rOI/lG/7w/wCBViJeFbsW6O+fvIyj5a97CwpRXw6m9+ZWaOnEOl6DK+LdZZANu+P7tXF1zTE1KzuLaZGuZvmKbOin+9WHZaFf6zfRW0b/ALuQ7XdjtwK9U/4R7SxZJbQWcTYG0SOfnb5f71evCjZc6OScmnoZ3irOr2dnBAI3kkT53YqFVv8AarL07wrewwmK4vbZrBhtfYcuBVDxDpMmmzAfaShGP3bPlwP9rNdNo0JXTN4iVHl6yOPmZR7/AN2knUe+x1Rm1HU5+18H2E03mWEUzQRH93NlkcD+Hp8wqze+EZYYDfwTskkOXLDluOf/AK9GraxZ2BId5eO8WeWrLufFNw+g6hHb/OZU24ftWyvJaMylDm1Rd8JA3nn6hcOHOWSNGOfmG3r/AN9Vh+IDdyzXMkqIzgts2Dap/u/LU+i3Y0vTo4owXj+85HLM3+1UVzeS3UwfftVn79q5o1G6nKKGjZNpzz2qgSiRxGNyMg9aqz+IRrM5guHeXyTyT95cV2V74k0zTNE8vMTXGwqdozz/AA/N92vPVjjjiM9vHvZjudhzWt29yopt3Zma7qFukuyKIp5h/d7u9NE0dnCMxrKB82w96i1h/tM0DxRKvl9ENO+zC/Ecnm7TF1Ud63gk1odsUmigYxctv8vYX6gcqtSvZ3C2ryJsSMd3GW+ldh4S8JWmtkGWcRAP1Y4Vqt6z4Vu7aCSWAxLAp+4xUsaFFJ2ZyVJe/ZHKa/4mlhuf3tvdKU+Uv5Z2r/vVa0j4qXNtbf6BqMk+Pl2P9zP93bXuWh3uh3dsINVt4bpz9wypnbRP8J/CWq3n2uDS4ElA3b0uMN/3yfl/8dr4mOeOheM1c9SniKdRO6PItK8VWHjTUI4tdsopYwQsjCNQ3/1/92uz8Z+BtG0LTklso0sosfwfdb/Py1c174UaVZs1zaSbx2Rx8w/4EK0dB1GDxBpcujaii+fgIDIM/N0/L+GvXoY+hmUFbcWkve6Hja2NvKTIkodx7/erT8jdpxSQCQszfePzL7bf7tbL/BiS81s2ccoswZOSJPk/TpXQX/7PVp4dgjuDrMl+8nW3abGP92uSeIpUpuD3NZezurHk1z4be5PmJHv5+5n71EHhp57gG4C2oJ25b7ortdS8FaRpseZZL+JzwG+1fM3/AI792uM13QxBp08pnl2j+LzCM10UcdQk7MG43sakV3o2h74/tKS3a/Mmz7rVlTl9WcyF/kX5hg/xVwtjo+t6vc40zSGuBn5+PlC/738VdSLa9srDyDbFLned8Z3BhXpJ05fCxya2iUXuI9O1M+WB+725TOFbPZq37DVre4lJPyfjXCalZ3dpeP5mVP3+fvBvSqttd3BkyZduTyuKp0I1YNEJaWZ7po8v2p+JBkfNxVm7v/s8vUYrznw9rM9mg8tNwl+QtmuuFrPfQmV4yqY3bxXxWMwEqM3Loc1Slb3kW9S0631uAyeY1rJ0Dp96uTEOpWdyY0v7hEB+96V0NlcyqmHR1/36nnvLcNvu0L4FZYTFVKMuRGUKrXunG33ivU7S8xHfi8fHzvImf/Ha5vXtT1B3t5J/LyT/AAfdYetdBrOmQPqLy2kW23b+AVi6nbJDgv8AMgHRh92vscPiJS+JHTF6mxo/ijU3aKCLTIrpAvyPEcN/3zXXW/iHX3triNPD/m5TaVEihlritC8Uwf2lbW0kcdsCQoz9416Xol0Pn2Hbxuj/ALwr1akmocyNvQ8c8S6b4gFwZ49LVf8Apnv+Zf8AgVbfh/xM9igi1HSJnI6vEcMtbs8onv7gSSBHEjfLL/F81CQIvL5/LNePUx8qLtKJlUqWdmYE/j3T9Lvkke1mW3zz54xW5D4/0qJ0uY43YgfcQ5qxcx6fqKYfCOB0bnNVh4e07VJkjGLNz8jyLjaa6aGJjXV3EcGmZ+oeNNQ1qQ/YrGT972Jxj/erHuvAus3unSXktzBblfmMYOWc/wAWE7UzWYNQ8Oak8dlqMc6K/wDrGh+Yj/vqt7S/Emp3UDfaHVj8uNifN/wKuqc+VG8tFoYuirLKfszkSOB6VNqOlGa4BjeNgQqmq+q6Dd2pGoQOfM3lh/dDf3avJp2oPYW155iREnccCsqbVR3gzne90yxo1jKjP5kRib0b72K6bP2m2lNlPDZvAm8eb95z6K3rWBJqW2wkSDawkG13/ibFZFvrsUM4MsZXZ14rmxCVrMwmrm5d3MlzF++EfLdQPvVsabeo+ni2ltAssbki4ByzLXNS6vBf3KPHtXb83l1oRaxczIY7YFZwOPavEcZRdkYVIla5vLdXKxOGAPO0/dqvYeIoNIncSJFcRN0R+WrHY4V3ChTL83H3WqhNYImZRIEAO4pj5jXZToxRSgiXV7OymvzIkX+sJcBeNpbvWaukyQXRmzsQjjj5qu2mpxG5ETpgH5d7CpbyLYi4PT5ua9FTnT91mybTshst+GsHgECy+px830qnpeixTv8A6O8ikfNj/wBCretdYtoLZIjZiKQjbucZVv8ACtKzeK3xLa+W3G7cozU1cRKmk0KVRw2OclS7tbaUGNkQfKW9faotNv5dPlS4gTbLmt3Xtdk1ZI45EjUxjbvAxv8A96ufFum8RxzxpJ/dd66MPWc1dmlObauzuL/xTo+q6EReaeILgx7fOhfv/erltN+HWs63m78NyyT3KkZmadAyqf8AZLLVTY8SCJ5EdG64FQadcXnh+YyWcsyuejB8V6Knc6Uk1odFeWHizSm8rxHAeBt+1b97N/wKvO47NLnX4/MkPkF9uxe9bl14h1nX7z7Pczysi/wZyqmtfwf4JsrHVRea55zx/ejVZujf3tvem5xirtmMmoq5vav8LINSgEdvO0SH/VzwyYXb+K1Ha+D9H8EXEckEg1HUYQMydl+X+6ea7dNc0uwlRLSVp4McLKPmrM8Upp+sXEd7pVlLBfMmyfaflm29Plrjc3VdlsZKSk7GB/wkB8jfLd7EY8Q9FrOudQikR8jdxu/3TUtx4ekjm8ye0KXAHCOPmWnQ+Gr/APsl5wFiMgdQzFSw/wBqsVRSV0Jx1ujnYdVuLO1IgkdY2LZcv1+bp9KiluXihaSWXzRnd8/3a1bxbSG1e2eNHcDnZzzUWj29neTJbykKh+/n+7UyqJLlZzTm07Gn4fFpe2xFwU3+jD+KtxLa3huUzAWt/uuyPsZeKlxpWlIn2aXzz/B+7z/49/7NWVNrv2zfGkYiIbbnGN1efKTbORtyfkXYL+wXT55Ej3x/weYe9T2niWzfRJrZ8W9y53J3ZagtPD0EUDvL88YG4IeV/wC+axNW0qCZxJEFaU/eVONtbU5KS2NoyWyIdd0/7bATBL+8/wBkZYVe0nTJ9sSeWG2j+P7tV9FS7t5nBBKcbFrpEj81/MlOxx82zpurkqVXN2ZMnzuxVu2EM4t3MamMcov8VNNuTh4ztf61Rv5JEmnGBz9x/wDarLh8T3OnXiRz25cH5dwFUqMpuyNeV2sje1TSx5Z8sbyQFKEVyeq6MGUGMumBt4/vV18108lmJ0jMUfufmqgj22rwbIyV8s/O9dUFOm7dBQUkY2iatc6UPs7gv5vy5auw8P8Ai64ttTSIxB0kTbuYZ21yWq7NLn8tD54jP32+7Wj4ekjt3E74y7bjn7tXVi5wu0aSi2rs6jXrZLzFz9/J3H2asldTs47V/NQre5+RFRjn/eboKgsNTeOacOWaCQ/IE/gpqOj3mdm5PugsPvV5MIvmscqhdWYmpaxcQx7MnYBwFNY1/cxyWcdwCVLE5UjG2vRfDmn2qs9/e2QujH/qY2+6rfxH+90rO8Yapo2pIYjFFb3I6pEnyf7O70r1aNPokb07pcqON0W2e5eL7MB5RO5+fvL6+9a/ia3n8Oh5IXDR+WuWTu3pVPSNMvLWQm2xLb5+/wD3f9mui12WJUSBJI55EC+ZtGVT/Zb3xXfCKi7tHTFa2OB0LVRqrIbhtj578tS3jPb3KFIwuXHytXT/ANo2FugR4o/MHdB1Wsm78Q6VFPHcSWpnijPz4B6VnOpz3SRM5XfKjoZdVF1BEEi8hNi5bOcn+lPimSLyy77Uc7d1QW01nq0CXdoVFrje5X7uPQe9ULy8F5odxHHjfGSw/vP22/SvI9lJyscSpSZ0D20V40tvLIqHH7mZ/u5/z/6FWf5Mmnq8cibjnbWZoOqPq2j/AOmOIrm32pul/j2/LVtLr92BG5lB+XetDoOnLUSp8js2UbmWXfLG8iMhG4RMi7l96yFuU88/8sip27h/DWpqO5J8gbpXG0t7Vk31iN5f72dtdsbxVzTl5Vcr+MvEt3qthZxPeiUQr06N/n5RVvw54u06e5trS/iktbJUZnuYuctWFqenF4fNRn94sVj+S6eua9alNNI64bHqmoR6IYMWGopdJI+4bvvL/wACqjHskfeX+Uddv8S1xNvbxxBDj96Du3eldFYM7wIMjA+bjvSreRNRaXNO9tTfQ7LeJUwd2+sC/tikoj3gOn45rdXUn+zfZ44jg/53Vm3MSFs8M4+UmuFyM4tNaGdPdyQWb4iZyPmOPStXwPbNeQy3LxukafN8v3VNR3OmzXNiZYsfuxyG4U/7NReFfEV3Z3cunRSxpFMCsiuV+YdxWr96GhTjzQOx/tE3M4CEKkQ2nbSX4jkW32SB3d92B/DVW9eJ4ZPLePzSPnjQ/NWX9slsJUkHzkHoa8qcXJ2ZypN6HUfbC8wt5HVEPZ2xtrhfiB4Vxp0eoxxO6RScuvv/AA1da8NxqUtzJGjD+BQOny//ALVaumeJb2aIW9/aRXWllGTyZe2f7v8AtVrhYOnO5rSTT1PEjscEjGKj2Rq/+sDY7itvx5oY0HXT9nP+gXJ3wq/3k9qxEhGfv7fpzX00dVdHoIfL8m0j5uef9mrFrdy2MwlgfaSNpNQIxGUKFcetXLTynQgyJvw3y5/WnoguRXkMl6vmxuWcdV9aqKjjgAuewWrlteJDI5t5FYp1CGtW30+2mlFwkkaOnzbHfFCaewxui6NL5wRPldvm+atK4sHts7ZFYAVP5wdt8Z+buy1TuZZEbBPD9cipbAwp4jLcOhywP/fO2ut8NwxiIkffHy1ifZy9xwMY+bdW/wCGU8mGQ5DOX/8AHa5q8moaGc/hOkSc2cYCbIv9pPvVl3eo3KxNH57uG+bex6VJKPMwWO2mX9j5cOCQzuOGU5ryKale7MIppXKNnY4KPJeGUg7iB3rrbUp9lQ52n+5iuXtLCOx4TCnu3/xVdLYeQyIjyMuPu4Gc1tVldHLWk5FtNz4yPoaLtUj4cnIq3FDmJnH3EXcWrLvW86VCcc/LXkyd9jOL0sV/tJtPnSTYB0fNJod5G817LJI0rzPueVT823GPl/75qhqV09tFJbyRHJ/iYfdrJi8+PzQnyMRvG016+EhyxuzopRsrjrnWI7m7uIoh8gfaSw/iqFRl8IfnPY1SijdS/wAhQg5+ap/M8maIOSwJ3V2Ste6OmVktBl1K8dxEZEdj93gVs2em7mkzIH2jd1qCaP7SQQenzDbVqzQxoRks56ispS0sYNtly3upLMny5Gi/hOzhqyNWiF4Djeyj5uvNXraGea6IdeCOB/tVojwlcy5dLeXn5TisYaO7CKUdzldJj33kYup5FiD7i+PlWuvvr5DkQf8AHtjhT91h61lNplzp1yUNnLFHH087+Jq05ngmtsOC5I2bf4dvpXbzpI6G0V5PDl5Zpb34G60lPyMpU/L/AOhVrSaJ4YsLWTU9f1AQX8gZrexs423o38O773H/AMVXLahcpYpGgkKYO5EZ2f5q6W9vYJtKg1G3ijnaPak8P8RGPvVlVe1iJWOa8SeG9Q0vWdLeW5ilTUY45YNr/cD/ACort2rT8Y+H7vQ9X+zXskf2oIreZbvlWXHy7WKrU0koV470IZ4X+byXOdi1NqVvaTQQSxssplP3f4k/u7q525JXJ1SujNtHSGzPyGWXO4HO5m9q6S50zw2ng+21OS8vItc3utxbT8RY/hZfas3Qoba31S0+1yi3i85FM2M7Oa+gLb4MeHPH1je6XDqNy0mnsnk6lbSI7MH3HLKNqnb/ALO2salZQsyVZM+V9e1Wz1JILbZGp/5Z4TG/8aybAfYjLBeb0jjk+TP94/w16p8Y9V1GfUrLwndiG6k0GZrdLqCABpP9v/eYcbf/AImuR8d6MLeJMW80Q2IxE3yMD/e/P/0Gu2M4qKbNHFdSisLxTxQEbfOPyE/d/wC+qi1vRrvRbkwXaCCfrtY54r1jWPgrq+neGHuE1jSdRMEAmRLadi4XG7d930rj0fSNY1e4l8SW17qPl2+2B7ebY4kH3Wb/AOK2tWsKsZJ2KVrGBp+hyX8YlIPl/eznrXVaNGRZRiLf5+8oV9RWBrGq7Y4IrLeko6RmtTRJtU0SUDVbfkHdszhfzqZybRDijQsXx4l0uzuXRraW4SKcJzsQtt3/APAa+iLrwDbR+F7jxN4suLeXw1pUYi0u1icw+cv+1j+8VX72f++a+Z/7H1V5I9Xt7ZGkD8J5nzMM/dq/4x8YeMfiJZ2Whaj50GmWPCWrHC7gMKH+7XHKKm1eVkgUVfXYZ4lv7TXbq91nRJZbCyuXZY0gOFSPczKm3p/FViT4seJToGl6GJ457OzcZJ4Z0H8Df5/76rP8P6LfaZYy2lxbxOnmFkji+VVP8VJd6Dd7zLFBtOeg7inN05JR3RXMk7IZd/FHU7HWtcttCnl0vT78JFM3ynKov/2Tf7PzVKniawubeO2kuS93In5+9YXiDRbyxiEstnIznrFFyy0ln4ZgtrWK8nz55G9AfvBa1jGm1aKBzTdkOvy8N9LEkpSP5GBT+Er826vT/C3xCuPHHxe0GXyPNdtLaymx32bnZ/Zfm+7XjF/fbbxAgkZCFy+Plx6V3/wc12w0b4teHLy5HlWnlzW80jH5cOm35vx2/wDfNVOh7t0jW2mhB4n0Sx8N+JdTi08LBZyXG6NN+VDMqltv+z81cfqVz/xMXRJNx9U717F8cPDTf2VaXmmWRe2m1GRYZWP37dt23cp57fL/ALNeYX8aTGHT7S32fZhtnudnUt23VtRXuJyGlpqZl1qItdgz+8ONn93dXudtc2Xwq+AAl1Rzcav4jm87yVyHKZ+X8Pu/9915B4S8HyeNvHfhvQogXE10GuP+uQbc/wCleg/tF+LbDWvFV9EAV0zT4UsrQQgfeRm3Hb6Zb/x2ujR6FJaXOd8SyWlhoNteadcRTyywLMZYT8yt/cb/AHa5CPUr+5hWSd5Z7g/LvcYX/wCvVa0vktbMHyjdO56b8Vv69r0Frp1rZ22+Mp0B5ZD/AL3c/wC1UKNnoGhZ0fxPf+D4bqSCfbPcxmItvzsB/u+/y1w76zLczSbyzIP7/wB5quXiyC2L+YGB+bcvNY0vmSXAwdoI/h+9W8VpYk1rmZmt0AJUlNu70r0X4DfCnV/jv48s9Gso5otCiIXUb1U+4B95Vz/u1zvwv+GGqfGrxhpfhLS3eKSU/wClzImfJh+8zN6f/s/3q/TL4efD7w58CfCKeG/Dib5wF+06geGlerhSlXahBHDiMRGjG7ep6F4b1fSPh/4UtNB0y3VILSAWVuXQ7wqrhWZh14/vVgXOr/bLl95VCNzAvz81Y1xqT3Cv84Y53ZxWTLeRTL5huBEn3i3XNfZ4PL4YeFranydXGObNqDxH4o+zzvBc20tvGjMbZIQnC99x3NVp9bsrvRJ7h5C1/cH+NyWHt7VyaaokLu8RLGQbflNUrREgeV4sKHfcUb+8fvV6iopHP7bm0NF7p+Mkp9KhmnS44LB9nzbf4lqpNMI2LyyrEMbsN96sqa9Co4ixV83KrI5eS0jWLQyf8sxjH8fNIypLk/dx6VjWzu5+R92f4jUjyXDDEb7QvUYrkqYjlO6lhuc3bO2DsAGCnPGa27O4S0LoPnPeuFh1WRFZN4Suw063tLXSUnkvIVJ+Z+eprx62Nke7QwMLXktTWuALx8u8au4+83Cisy5tI7c5a4G8dlKmsDXNWjuIvNDl4w/8XC7v7tUX8Q24YBECIeg/pXNDGyvc2lgU3qjrE028mJl+0wrH2Dcbfyq1Z+H7jUSjvqAgwDhWRtrn8KzkuBKsADnHf+7Wj/wksqQx2lkY0hi+XLplj/wKqlmM1sXHLqb3RvWfgx5rbD6nKoB2ljgf98rUf/CvLmDzDJqcEoPzIJvvfotUG8WyRSxfONg+/wD3qu2XiuO8tPMljKklthV6zWZVV1HLLKUt0U28G3m8iPbkjjnNUr/wbqgiJks5EjB278/K1dJFrPyIUkLZPA/u1bm8T3FvBKgLSjqV610QzSa3MZ5VT+yeZ+edKk2SxytsO08/drRs/EEA8wIC2eqrVjWtfFzKhngKBv8AlpMg2/Ss4+Gf7SCT6ffxoQd2wlk/75YV6tLHwnuzxq+Xzi7o0nvbaRCQdr+9Ubh0bHO4j+KsiVL2zmIliViDtPz/AC1L9qjmnEex0kxuAwSv/fVelCSkro85w5HZltr8w8PHvT7vpiq8WvSSXciRIqRr8r8/xUSRnY3mZ8s9cHFUILS3soQIzJKhPCyH5vpT0e5LT6GldaxqE6hI72VIk+bYu3a/+9/9jWRJrU8ZAuE3Z+Xcv3auZ2coNoxuCPVN5I52CcM+e33a5ZShF3N1Sm9ihNqCoRmMs5PDVVurbU0tsxxnYQzDP96tZ7VHzKY2XZ04x81aGlaDeGAyRRBBL8u9vvN/e+WvMxGNjFWTPYwmClJ3kg8B6fPtNzc3HlB+QmMfw9K7K8MZiIVP3T9mOag2f2ZbCIxIj4X73NV4JpbsyZQJj5Uwf/Hq+Yq1HVd5H1dKmoLlRu6JD5SvLxn/AGhVyO5F1MWA77dv0p9nbn7MiI21O4X+L5aikmSzSQfdc+tZGyRmaxPmchTtwa5DxVq5SCOCLDAHc5/irW1DUDCTJw2DwpridXne5d5D8tLrc0Rmu644Tgf3ajxsbGfk+9ipIYhI3yAsT6VHN87gJTLHLgI2Oppvz4fLnZ6etNHyRFDljUX2g/dxx92ncroKkw3vkHj3qKc8cAtipPLTZkdf71J5e4HB/wC+qRD03K8U3mPwmMUl586jP6U6SPycZXl6ic7+p49KC0Y95ZiJ0kReB1XH3qrxZZnj4VGPb71bxUvGRjFZ8OnmK5BcjY/T2qOU3jPSxPZ2wGHxtK9D/drP1SIpdPJwykfw1uCMRxBHO73rGvYzK5EfzH7tJkxbb1IHk3KAg4A2n/aq3ChlV8kqSNtVNJ02S3IFxEXiHy4f+KtNIxaqYJDtcfMB/Ftq07KwTlZ2KifuXIfOB1apkcPgDueNxqvdXWQI5Dx2otPnIftTM3GyuySYSIwJX5DSryOPmz2/u1YweMnj1qB8DgMcVNzF6jl2+nB/ioBLbcg+1RoQ2PWpUB87nOO1UUtAuGxjHyj/AGqpuuOfM3nvxirF2SijgMP71VvMyCHJ4oJbM+7+S4BRC5PXmqGoCVsSRHYv92tm4ALYwMD0qvcQAoPX/ZrWLsZMz4ZJREhuJPNKHd+H92th5UmiOxNo/lWa0LhyUHD9cmtKGAvbRxkRrxuLIetWQkyMOhz8/b7tImswSrJboheQDdlak8gRGTCfuwOMVjaP/o15G6HemH+Vq0irq5LlZ2Ohs7FlQPnAzurTRyZs4+Q1Rt5ku8HnP3gq1bafafnIUfd+Wuab1saoGiCzZAyP71WCgKdelRl/MX5O3XNK+VIIHyE7ag0W1yFmxJ1+fvTCj/e6j+7UsI/eNnqn/j1K+wKTnbzQMiaJHQA9TUTQpvyhOasthG7N/s1D5wLHI256baoVivJbkxPJk/WmQo8iZPQe9TvnZsI78VCYH+4Bs9RT6WJWg8w+bF9Kp3luI0IILf8AAa0NnlpjfuP3arebiQDtWL3sdtJtnOLCUxGgOzNWUsRMNp6fd/2mq5MgwpT6bfSmoUiYE5bPyjBqDpTaVhzxxxp02h/l2tVhBlAg/Gmv5aKPMG8UyO4Rt6YOB/FVo55RvuSXNmmwE9TVbaLblyFTuzVYe4KQ54bPTbWfJNHcQESEo5FbXON6OxM93GeAd3tVaSbKIeOe9UrRBAoQcj3P3qsPxCB1PvSJB3LcKf8Avqq+Nrgmpd+9Rn5QKZLJmbkDIqSrA2R0+WozMF6fLT9v7ve9VLubYuF+5QG2w12w/IDAj+GmxuX5FQtJl143elFo+0P6g/w1S0C5oK2w7h8tOKOzgAbR/tVFGpl2ZO0H5vm/iqyymNSO+KkSZDMdgyBzVHUpRLAo2b9h3D61NdTPFHkf/rrPuZy0Icjr8oppa3JaM1WSZiCCoquzj1LD+81SOPnZA75+993pVZ8tsQgcH/JrtpnFN2djTEnm2byAHKbWP97rWt88koJIxsVt38VYzBI44wCcuf8Avmt1LRJYLYxz/vsbnxxzSqOzsOCTL3lokQzlnHWoLhg7IEPf7y0q70j2Z3B+uaVP3shCDai/3a52jqSRbTgH6UNlohjGB81N4UHeTQq7Oc8VkaocwGePSqczAoMSbCenGc1M7iXdg9KqsQybDjArO50RI3fa2RSMxCcDb/u0oceSQRtP96ofN3uiElE7tS3OlKyuXbNHuGeXHfbub+Kp2Qbyc0+zXyYQdoxSkne7kbU7tTsYVHfYGl2qmD17VBNc+TFnOHPpRK4Qb2NZF/cFnDoRjstaRdzntyq7K2pXghtvMYFgx2g/whq56dJZp0+dEQfMVb+KtjUVe8QW/wBwB1c5HymoZrEIx2SbsDhvWumErHHUXMZL2wjY5HA/8eqqJj54JTvtC1fmyvD4qI2ey4Ug7nA3YzXQ5qxxqnZnS6RLtjOMZ961Y8BgR8uB61h2Eht4T/CW+bmp/tZDEF92f/Ha8+Z6EFaJsNMj9MLJ/epn2t1PQ7x8v+9WS1ygB3vTPt/XYTyNuaysXc37PWnaVY5EZCfX+KtgaptCInzOPl5riVvMOn71pXY9Xre0+8SFcypvx6VViGdMt75asfvOTy1SpeHk52n0asH+0ZHVDEAif7X8NWULy8kls/3qLBc147+WWXBAVCP4aikufmMMXzu3y4B7VUuL8xoiIN1x24q3pWnfY3ecnfPIWJc/e+n0WqK2VyW0tni5c7nHzbqs+Zu6HacUmSmSTwf71RyzCLoRt/vUEBcXUdnGB5m0jHX+Ks+YieaOfzB/FlPSo5pPPdzx9apWssdyZ/KLeYj7H3D5d1WkJlgyID5aELyWrD1iZLe3QRh/P38qg+UrWhPKYyQBzjaWNMsLL7ZLIWB8uP1/irsg1FXOep2RmNY3l6jxnbAgHLgfM9bmlRLbWKDykVwNrvjrU5hREAj+Yn5TUmY0Xn/V4796qVe6sjOnSs7sZDCbm53l92fmOa0mcLsQjoKqwyJMpcAKD/DU6JvwTliBxXDJnakWLeaOXjnI+X0p00BnBSCQwOP+WiCqi6kEl2C2kZ+/yfdq59oi8nLnyONxycVCLJbOwghXzJHMrvhTLIavQy27l4o3Rj3Arnbm1fVHSLzZUgzuIT+L/erobCzgsIXQRhcHbupy0JavsWZHB/dcYT+7UbKANnPFOUfP/wCy0Sfv96ZK4rO5pGBC7lzjn61AZQnRN57FabJMY3IOUGOM/wAVRqd2MZWsjuhCyuTmYbeu5z6dqVnIjxmoVJCnA4zS+dz2xnbu71LNFdEBhWIDBLE/NuagsdpAj+fG4c1M6IQSx+i03buyd3T5cLVFJXBF38Ehj7VIjHaB6fNUSuUbHHI60BpFYAJz9aaVy0rE7MrYH601AVbIwwoSHr1UnsxpOET5OtRYHFTVy1DN0H3h3q/GElYD17VlQfISSTk1oJvwmcLWqRwziluS+SehJx3qn9ndLoYzsz92tDaWTqeP4hRDFtl37d2apowuo7HR+HbfyW/vf7NSeJrPzbeUj5AU2g5+7TdCcbxn5cetaHimxS50iTYdjA7htP8AFit6TtNGNTWLTPP9N2yIh8wse/FbcIfyiUAY1z9qSkZIQK46pjFbaHzlzFuT8c19hTacND4itFwqM6TQ5g1wmAVyNx/2a9I06+ljijeJ/nyuWI7V5Ro19skQO3z5/SvTdLm22aEj5D0K1yV43Wh1Yeryu7PXvDE0Wu2M9vJveeMLNHj+Er95vyri9d8c6Joy3aaxcWzafFJ+8S7hMnzfd+VdtdD8KJY7rXvswBYzQSZwfm4H8NeRfHXwpFe+M/DZtLM3Esu+KaPGVd8/L/47/wCg18vUjaTR9bRqtJNDvh74gt/FfjO4BtbRPDDuyJdfYEj3D5uV+VT/APs16vrnw68LeIYbfT9OspFfI/fQTnMv/stY2paPZ6VoNpa3NglveWiBXaNwiuf4d2KzG8Tf2XZxmMJKGfaIrU73Dem0VgrrY7HOM1eR6bf2mj22jxWD6RBcPEgSNJIwMN68VxesR7JPnCAj+FB92oX8XXCfZ47uMxSTfcTy8Nt/2mqxCbLXnuBBelbiPh0ljIGf9n5afLcyVSMHdHKz3rreeWmGc/wk1YvoPJEYuY/ncbtoO6ugsPBFtPKn2iQs6fNv+7RNothc3shLvKY/k2vuCt/jWkaTk7JDljEluSeBk+2W1xJPbrBHG+2H/bG371dZ/ackbxwxZcH5cLxtrF/tKw0i2QElpJDuK4/9BrB1vxdBfJJFbF7UE8hxnK1208JJ7o8qri4rqdxqGpIsXkSXEiv/AHG+6DWNLr1zZxlPlZ/4Fz95f96vPpNelSWWSS43R4/jPypWW/jOCQlI5XaX6V6VPBK1mjy6mPfQ9Gl8W34uVSYKkQPZ8s60+bWrK/uS7ym1/wCee878ezV5Y/i0ybklfke3y4pv9vGYgxvtHuOa6I4SC2RxvHSex6zbNJZxyJFqI2TdVA+VasnUb22hwLgSxL/EOcV5KviW4hh/1hYjtmrNt4rlZAHPXqvWtXh12M1ip9z0WfWrlgh8wvj1qxJ4luLhSciJz1xXmsWuO8n+s2Z6bauf24jgByVcVP1aD3JeLnHZnoQ8SyLCIJTyCG3r947avQeLtjB0z02ndzurziHWEbO/GKlTUx/BIKh4Sm90XDHVO56A/jBPM37nWcfcfJGKreKtM8LfFbQZNP8AGGnx3Ug/1F/Gn72P/gQ+auK+2u/z53CmLqEit8hKiueWAh00OlY+drSPLvEX7E2v3Kzz+DNf069tpMsbS/d43T2XC18sfEj4e618KNeOkeJLI2shC+W6AlD7K1fovoniqe2QxvIW53em2us1fQPDXxX0dNK8V6VaapFj5HnH72P/AGlb71eXXwsqetro9XDYmNRWZ+T+mw3FpcpcW8jWswDfPbnDbejCn6n4ds200TySNvZx2wn+0d1fYXxA/YT1vSZr3U/Cmt22oW0W5rfSHBeXyvT7vVc189XPhrU9Huns9Utja3FvIVkgm4eJ/wC6y14GKhyxvE7na1jP8Ja3Z+GIz/Y1tapJja9+6fvW/Piq2t34u4rgySI32o732cbv71LqOlBbyWK5w2T1hGF3f7tX/wCzU/sqJAm6JCrB5kHm7sfe29q+TmnKV2cUou9iro1z4W0exjknsJpx3VfuP/wKjVZtO1CFLnQrSWwTzApjMh2f7W2rWnafZ3RJv5ZZ7aM7jEvZfam3iadf6UToU7PFI7YBQps/vcGolSXLccdildarb2MIklkR5R/yxPeshtVe/jSKzsw8pfKBBhzWtp3hxLdLgST+e4C/POe9Mm8PQNc2UglVJ4yy/I/XPZlrCKUNjGro7osSa5i1FuYrlLqP5ZIbhPLZP+Amtnwjez2yFxKFJ/vfNuFJMLOW5C63MfKi2q77wX/3d1RQ3NpcanPJp6eRp+/bACc/LQ3Jp2HGo7anW6xME0m3nt4zJdh9hjB+9u/irBu9ZSGeO2vLSVeNwfZu2/3fwqzdzia2KRXASUIW2v8AdOKybiUXNvHLEd6AbTvPRqwpScW1IzkuZ3R2dhqUElv58kMM7gceZ3rGvZrbXZpbPUfD1psZB5epWX7mZP8AZ3fNn/Py1q+FYrO402d7wFTj5MVh6ho+o21/9pjjiayPXbNltvrt/wCA/dpuHK+ZG3K7Hm/iaF/Ddy+l4ldHcPl/uyD196pXmnSvFbyRXKKfvJGj/wB3+VdZ4g12PWJniSFZRbPsbnkD/LVRhtLMWzyo4Z3fjnOyu+m5OKdjSzSNOK5S88MJpl3PcpHJ/rvs8mFLbvl/9BWsC2caZcSQWEhvBGdoSR/m/wCBVcgmAUpFOrSY2kHlTWZNoPmTSyo7refM3B/SuyCTTUhqz3OtQwasjz20Ww/MxgY52LWZeyOzxeXvwH5Vc7a4/QdO8RatqKXEZuEBfcEeP5kH+7/8VXQabqs0N5KJd+yNyhjA+9jvXJWp8r91kS1dkbE0spaN4sqy/KB/8VWhputf6ZFHcJEkChkkYj7zVjSX6X5uIrTzkkfpt2ja34/w1BBbxO/kXb7nI52n5mrn9k07pCUWnc1dW020v50SWOSePeEzbyfd5p2pXA8JJc6O8q6jptzH8kEvLKuOvsV3VLYpZaNbCeSSa43Pt8tRnZ8v+fvVyniKWeW/luU3eWT8iZ+6K9nDU5S3OtRuuY5XUdFubu7CSO+93+4R/DXc+G9Hlu4RbRI8sifMYwPmNZ9hfm81BA43y42lz936VoprF7o2q/upfKePq0R+b5h92vWd4xsy00ldnoWi+PJ/D+gnTwAqSBlNtcx/Mv8AwE1xMXiGV7tPkaKKV9zrL29qrzTyX5kuShluGbdvJ+ak1a1+xpZiTC749+OuVLMteRLWV2czk+hZ1XTL1wUT5UPV85x/s10vg+3s5rD7JqYks5SNlvdbPlz/ALS/3f8AarIsb8ywAAhyf4s/NViPxCLQhJBtEf8Af+7XPPmlaNibOTLN1ow8m4j88uR1K/d/4DWRY/aIF+zhJNg+bdWva6nprWrPbl3kkO53Jyv+6tW5IzfaVc3dmSkkTjv95a8qvHkn7xCp3lqzMtHjU4lH7tvlO4VpxWcc8KR25KInzHam/f8A7LZrkJtRn87fK+41o297PeQxzx5QhNpRONlJQ5ZJp6EtRjOzZpPZRafqsd35pRzHtKfw4rm9S06K7vj+8Pl5/wCWfFQahret6xNJZyhWEXyxvMRvb/gVUToWqzfu57tLdz8yfZvmZq+jw6oxhebOlctrjHdN8jv0B+/j5qWPV9PZABJuOOH961bDw7caXc2iSxtK8g83ZKPlYf3qx9av49SvDYW1hbW/kyMsk0XzqXU/Ntq6daKnZIIuz0IXuPtTERuM/wCzWRasXuTHje46lv4mrsPD2lWCRSRy+ZOC54bht3qv/jtRR6QmmX48yPyIid0blM4rKrWjN2M5qTehXitdQuoTcvHtiB2h81R1KEwLHk/6xwu0mtOaD+1tfnt7OSSCBPmLqWC/L/8AFV1OjaMjwpLf2cV5Fkqiu/X/AGq5+dRWhno/U4fW7eLQIBK9y73udgt41yhX+L5qbY+INQ+xoVtEigk6u7YdP+A10OqRWk2pT2SRSrFGquJH2kr7VlaqTC0CJGWj28t/DndXI6l3ZEuLSvcj1X+3L+EebcxtZ71bbvy33ap28H2K4eKKcM8o+6zjaKm8SyR2dnYI+5t53TeVy2zd7Vzuv3tpeX6fZHPlgcnGOa6404yiNRXLdPU6G6vNX/cBt7WUR3Eqcq1dBNq73NmBPEuCQyK4w3/fVcho8U5QGIHyyVYkHrXV+X5xiLja8fyjvUT5Iq0dzSFrHPaxLczSkSQSISNwZB92pNF1cWcSCT/e+augkthIkovL2Xy+3GWX/gNc5dWdg8gxO7hDuBcYb9KxUObWw5QtqdZNfxzWZuxJE6bFUpGflPfNMt7oN5UhO11cY287a5VUuLi3aRXjW3X5Sufnb/gPpWjpizpFIQNyRnacHO2vOrYdN3Zyt2ep1txZ273lxd+efMm+Vyx61d8JWd5pV7cvFOJY5sMFD/8AoX/jtcbHdyXKOCnHo3FdL4Sv3/fmQ+Vs+Ubue1KPtKdN8hrTm72idI8P9pYQANztINTxxm2i2J8v+zWJLqf2O9BjlKocMCvY04a0/wBt+0O8k5C8sR96vElhp1JczM5U9bnaab4iuNN0SfTwI1SRHQ/J97NeUXkNx9pl+17LXc/7vc44X/arpIdVvLyYR28ESPI+4K752j/ergfiCL+J5xOdqHKgwj5h/vV6eEpyT5JHRGp7jizKn1J9Xup4bIq9vCdomT+P3q7pWpPbX5ikyqFNpP8AvfLWr4G8PQabp90Ioy4I853blt2KNF8H6p4tkvru2ubS3itH/fby25/91R/n5q+kpxprRbBStJ6mFrVg6SSBJSyDdh0/nWNYXN/Zjf5oe37EnLYrtL9LmxhGSF4ZTvTFJ4b8OLrCQJdp5G5Pn8r+9WsuWEbRZdVa2RUtIpdU02SV7iRwSuFB+XP+1VvTbe4muI0DmJEPO/8AjouYx4dmfT7NzLbRybjJj72a2W1vTLq3is49PjnkHzuzo23/AL6rCSlGNyoQsveHzTRWs3l/ff7p77f9lqhu7VJLckymIAjHlHrVZPDllZ21xqE8stnBHl/JiP3v9lVrnr/Vb1IniEbNB95E2fN/9evOVHmldGTptO50EMVo0oE8UbkY2P6H/O2pbnVUGoRx6gJvLwsUcmMoGP3dy1haGZZBGbkBJT2btWzeaxAb+ASguinaFX+Kpq3UrIzqXvc1H1CKwLiOT94RyqD5f91qjtPFV3Y3gIjMtoQc7ACy/wDATWObmB55ZUMqRGQtGJvvMv8A9jTrPy5bhyAfKJbO2vOdFyeuxlB3Z0F5r4uLfz4zu8wfJKh+YfhVVLiW7tozcSBpBtyw4zWNbQjS4CB5ksQz90ZqeG8WGIGMFfMH3X+9WTwNnzIbjqaN3rESDy5YAyAEH5M76fZ6lbXkAS3R0RiuVT7w/OqFsiXF4hnQ9OOa0NX+2Wbp5GnxrF8vzJw31962UY0467hz9GdPZ3IhjCbNx2bQxPzLWX4fit7XWpbme4lQr/q3Hzvn+7/u1DDJJc2cZdSr455ztpLg2UVlgO6n7zu3FclPE8raijVVY2sjd1zxRqELRW9pFLeW0o3jYMMp/vNWbeeMLjUNJk0uUSvbxBmKSo3yN/sr3aq+j6r9muY7m3uJLhIvlT5sqAfvVBr2ot/aUl7HKIrdjuQOcsP92u6lVmNr2seZPY9d8B/B+4uNGt9R04217LID5iF0LxK33fl7/pT/ABPfeL/BXiDS4tYu4IkW1dbQWz5+QbQwZCvDbWX/AOK+WuP8Kaz4h00i/S2klt/45LYqWjVf4mrM8b6xJ4u8Xafql3rNw/2UfO+wbt/8I4+7XuU68Zw8yFU5kkkbmv6/Ya3YLaXCag8YPzm2ADpn7xXNc7qHhqeaH7Z4MFzqSWyb5ra5Oy4C/dY7e/rWjD/aPhrQ59QguI9UJfc8J2l/++fu1c8O+Lb+48SW+q22nyWF/DB89tZWjjzU+98ydz/u/dqoxjV3Wg3NtWaOc0eTVJYUlvbK4tQQW/fRsmfpWdNZB/tGoGeYkktsH3fmrr/E/jf+1bLUJ9PlNnqkrslxFPtSZFLfPsU/+O0ngvTp7dItbuPKuNPiI/dL9/P3lb/d/wDiqh4NU3eJSk4K7MnRJI9M0a8vMmWWWP5OO/zbfm9K4tEvwju6yXEgH7x0jyvzV7Bf6JJ8QoZUsHtLCcoWj48tD+S1B8MLa80fS7/TrjQLm/1O1kdzLaFBKhPzNt3ttPqu2k6DauZznKozktDvI0tIreKMtcBN2F7gVz15rF5DeGSAyW5L7dhHVV/vVL4o8SBtReR4ZrC9F080aXP7uVlP/sq7qsWd74ouftsuox2lxYTpkpPgsnvyvX/ZrCMHT1Zalyux0ugXMzwTyRJK4wvmeWPug1F4g1TQtAtI5ZZJfPB4R3UK/wDs7etY/wBsuNHgiD3CJHJko6Pn7v8AermtYe01p401GIXTg/uZXFZStJ6rQptdTJ1LxkZ7p5bLS2lTPyJ1XHrV+0ubi+Alns9rkbvKI+7VuwP2BJLeCMLzt6fNWTqE1zJdmNLwRRj7+4da4pyU52ijmcXOd2yv/aEg123V9vl4ZQrcL9a2IgPtIAyr/wC1xXLalb3LIjnyvMRxmWJyVI9fu8VdsNUG0iUu7gDYy10yoKcE1uKUEtjtLC/EbmKVCYwWbKc1t6lLAdKjVP3qXBVcKdjBv9rNcZpesCLT7q8nkVDGdwDD73+zUVlr1/4n0R5UKID9/YPl+X722ijTdPW5rCcY+poaJa2epPLPFIJZFdkwfu/LXRW6yaKkdxZeYlwCrbkGMNmsjwuYtKtZWkTz7skMAifKW9K7zxPaC70+2n0OKPSLdQEeaO6zK8vVvk7f5/Dvmk3dO5Ti5O8Shql9d69aSSzyPdXZyz7xj5v93pXm39lfb9ZKT/68f8sz90L/AL1drotvewF47m5NwF6MSpZvyqL4lWujailjHp1obJ/JZbubefNkf5dv028n5f71YUqns6lkzeLdjE8VpZ2c0llpk32jaOJxGUVm2/N8przpsrcFJJPnPzE9K67TbB9ClggjxKmW+/8Ae/4FWP8A8I9aXeoXE+o3BgH3kXGfm/2a9N4hQVo6luVloY7zSWtu5gIZgdw4+Zqdo+mzrfSxuhSf70yN2/2a2H0KCxtEvHlLlJNsZ2YVf7p3VJaXOn/YrsyyTLcjasYRMr/wJqcJOqtTOCuryKjkavePGMqIcKeGC/d6bu9aH9iusP2gAmMfxp/DVnQ9Ztv7LKXCR4jJRJlQBn3turt7UWmm+FZbeOCKWeY7t47fl/FUSj7PYbp+62noV9Ns5NW0+BzeHy4vuJj5a7GwvIodPCB90uzkY++a5ODx5YaNoEVlb6fJNqMmUCn7v+83+6tQpf3E1skjxBJXG4FD8rVi5Kk1J6nK6V3dM0b6cvJ/Zbxi3eX/AFkuPnQVyfxC0KLS9Qe304bY4wsSfPn/AIH/ALzUy10zV7nULi5W8VJ4/l8kP8u3/GofPnlvMXg3urckHNepTqwnDRmtN8u5h22izvIBIjxSA/ebvVhLF2u8JLI3lnnstdZqerwWdt9nuXihij+5KXXfz91fesNbyQM5R/3Z9a5HGNm7FuMJLzM3VNRSzHlPIIjIeE3bd3zUh1++8LmO9tLZp/MPlEo+NnHWunlutHvIICbeGXUAmDMwxxTHutMu0jREieJflMXJ/wD115dWLg72M+TlVmcXo2m3mrW9xebAkkrl9rfd+b7oWr/286JYiA6Ws9x82+5ctuDf7K9q6zxRrdvptlp9vZWX2VpNzPLGihQPVv8Aaauburl7+GKSe5ln8rvIijP+9jrXXh5SeyGtNiCDxbv+zxpZum3c3nLXofhzVg+nPJKgQBPmmY/LtXmuQ03R5/EESJpltFeIDsKI8cbZ+rsoP/fVZWuaddp9otrzTL23tkBbfLG4Vwv3j/u17VGdSK5TKCu9SPWJYNYv5JYJJBcSycSs/wAw56V3A1Y/2GLW3i/0kBvn3/eP9BXnvgrw1qvinV47TS9Lmv5c/uViGd3+1X0toP7K3xHkeIy6PaxPJHuRGuPm/wCBfLXXZt22LqNq1lc8f0/SpSzz3pDRDbhG+8aq2uoafqWsSRCB/s33PuMEY/7LV9AyfsmfE7y2J0KCdydo/fbE29/lLVyHxg+CXizwF4Sjvdc0aCytLf5HEEivnP3d1VGg02x0VKb1Rwd/ptzodlLOlgPKkG3flTsP+16VwwujdyJ5vyRnr3YVNpPjOPXLO4RCzeWNpQ8Mn+Nc5e3sk0yRwI+4nlgPu1iqPI9TsjTUTfvLPTtVvTZ/b5be0VFJliCls/jURtv3z21nKZUBVSX7/wC9Wh4Rtbl7mOKy0hdSuWDK6SnCv/wLtVrXbi50S5S3k0/7Fdgb/KfHTPXj/gVctWbi7HO3Z2ZzGvPHo+y2trSSe5H35DJlf1rnrXUbuGbyzGzJI+0kDotdNql0ktyBJbF7gfxp/D/vUWSG4vIoxhkruoybjc6lax22gaVaXGjoAGYgL8ucZql410wXOmR2c6GJB8yNn5vlpDqt4Asej2f2oKNjzO+FQ/7o6/xVk6u9zLLsu73dO330xjYv91qlqXNe5yOnedzpJrg203lkNjO0FhitPTfEMlmYxvZ8/LzXP3U94srPgPGB1NV2muHcOny4+bpX5W4KTshQdnaJ7LpOsQXkWbggRkHqKz9W8KW8qf2hpHkvcD7sKO27/wCtXnFhqV3I3lgnB+UqfumtK01G/t9SiSOWRUztMRPytSoRqU6t6bszfnkrpG5NaX96n+kPLpcg7wSFHX/dYVFZ2t/FNHA9/LcQH5d85y4993f+7VjxD40kktBbSSb3X5Qx/irDn8QS2tgH2GUqNx5rsr1ajqKyu2YwqTWtj1Dxt4T0K78NQXCWwmu4xtM6PlWry+2GnQxPA8ay5Xb8431cg8Z6fc+HneDUQkvKPbtuO3/a/u157cayHui8TlivRv4a6I4ead5Kx0R5lFqZ6BD9i0+xEdoFgCHcEiChd1cF4tmi88ytJGhBb5emala6e8IkMrq4HKocZrm/El7FDG8e/kjau+vewlF2ujWjHW5xmuTPPiQSBnxyU+61ULacXD+QcYPUfxCn3lzG0joF5UbtufvVFbQiV4wjlHY/eX7wr6aHuwN3oereGPBX2nTUuZEuIIvuwyfwt/j/ABf981eezewm/wCPg/J/A38S1Y8N6pex6CllK/7g/MMjp/u1XvDISzh1eM9ePmr5bFVLyauc3O0aFnqsGpSrE+EK/wAK/wAVHiHRn+zn7H+9dxuzXPxTCzkSeWTYM7VbpXUQ+JPKgCZVyRt3DvXm+ygpKaOaUuWd4nIppV5psQBgm353Y6sKoavbCVEEkH3jyf8AgNdv50t5kBlbf14/hrB19o4baQXFwqZ/jb/x2vVoVoSklfU2jUXMkc9oegokzvGiOAOe/wAtdjpGpWkM4juHMaA7Sy/eFc/4dmjg1OJLdxOLjqw+70zXXTWNozxubZUc/N0616U8Y6b5WjfmszjNbmksbuQ2/wDpD53ZxjdUVtrE83+tgMD91Pauyv8AwvBPjzEKoehBwtcjrmjXdo0iJFL5A/jY9vSplGOJV5I0cPaK5LYaO+qTGQOV8shioP3q1PGGn6jo+nidNMl8gIMunOf9r5a5PTb+SB9hnaBs8bq6+18W6olhLZ/bhcRMm0bBj/gNaxouDSWwlHlaucXoOnS6rcS+ZJsjjRm2sn+cfxVtabbCGcCN+n97uK5m2e9j1i5aLPzDysdMjcp+73+796t3TFvbb7RPjY6bdgbsK2rQlODtuXUdzqNdvNMNmY0SRLjP1XFVPCN/GbSXT54IpYpNyhX5+ZqxtA1H7fcGe4Qt/eR6sX9xb2d2k9vbeVKp3B1PzV52DU6c+WRzxg07CeJNHn0pygi2RHoV+7XFm1Pmnf8A73XNdrrXibVNesBFcJ+6jffuQZauIkuJ2wHBUE8LXbWo2lzE1IaX6k1tbpERhN4D8f7NdZoF/HbTR5dlcnhv7p/vVxtmRDxcThSOjDuatLcojiRJDnPrisPZKTOdRu7SNDxORZOcjod3pWD5kU0LkyiCMjjPO/8A3a3vENleatpMV2iFiNy5bndXAf6TbbI3Q5H96u6NKKidagktDYsrR5HEgkXeh+7/ALNdDMn2mMEgeYPl+tclbTGKYZB/2cV1thM7RJG7qxI+7/FWFZcqM20jTs9N0zVogl3efYpQMbtmeayNYhOiSMln5N1G/wAu5Djb71DeQSLL5eQh+91zVOaO4hx84cH/ANBrOHs5/ENuMnYgN3NLy4CY/hFaFlZ2l/C8r/6wfKaTTl0e6uxB4huXtbMj/WQuwP6fNW3N4V8KabC76P4oma3Ztx+0R+Zgem7vXbCCSuikrqyKF3pVvbQl4A+fvOv36bp0JeQwfeT+9itu30yw06x8+DU3vQ6bsrxWMuvW1nMLeCDygfmbdg80OM4K6RcU0Wr+5tPD6CT5UnPRtmW3f3aggR9SiSW5dvMHzYxiugtLD7SqXEkSqB8216yfEGtiwfykEand1A6VEYub94lxcnZivZXKRfuCVfO7p92rjeIE0tI55Zf3qdNn3hXPWyeI/Ejv9mi2RIOZXOFHvW3pXw7tNyT6xrMk8v8Az72cexPo2f8A61OU6dFbi5YwV2U9a1zVNVKS21tNOkn/AC2x8n/AmrPOm6zDD5t5qBSR+kaL2r0rVfEt3pugjTLaOP7EqeUhYfMq/wC9XCarfnUp0jQ7So+7jNCxC5bofOuW6MV4pJTyC798U+GwG/fgg421qR2EaBHnkKkml1Miy2eZhQelclnNts86ScndlOKZ7K3Zy5c42kH7prpPBiHWHuJykcEEY3HzNpVf8/NXAalreZ3SM7yBVbT73VCXgtJ9nm/KAeP++mrT6s2rmjg2rHpWqeL7aHUntw6fZlAXzR0avPvEfiG4h1EjTJw/PDj+KqV9pF5pc3lXBy/3iQWNT6N4XvdUufNs4i4T77r2/wCA1tCnGkOKVJXO50F9Vl022+2x+VORuIYYrddjHCN/3yNvP96k02zuQiG8uPPkwMk/epdVcJG4A3H+HFeLN81WyOWL9+6Od1oDyTAciQJ1z81ciusTtcwR3YLiP5A6iunk1u01Xfv3RSRhkHHy1zdzp7veHyyGj/vGvYoXfxbnYm5PU6ObWJ7y28sfLFjt6ViRazJar9jsgU8yTcWAU5Nb+neG5rrTRKLncn3fLUMGT5q0dJ0vw1pht7vU7mWK7ifiCEr8w/i3Z613KldWZuo6WOevbO4+wk3dubcyJ8hH891WvAum3v2q7t9RspHt3gZ4ZiVCs25fl/z/ALVdH4iu4fElnL5QW3jkG6Mnn5a88L3Ed+AZ5VRB6/KaTikuVjdkrHbQ+Grm0Z/MuLOJf4FknUMf+A1d+wxqRH9tt2kxuBjOa48MkhEoiDOP4s0l5Gk11IbZJYASrBQzdf8AerlnRgleO5zystjuYL65EYtjKd/d/wCGs+5k0/7cUu3S84+fZ3rIsLq8toZUkIZCOCw+aqemrFc6kPNcLIQy719f4RUU1ybkxVnqbWkXX2bUtlkHe2B3bJe+7tWje3Jd/wDSYF3yH7jfJVa0EFnG6So/mg/I47+zf7NZXjW8kvEtpbdHZ4gFb5uM05S5nZG7krpI0bTS7eGbOxFPzMR0qzPptstrNJsifzAUZCny7TXP2GqG6jjdwUni2sXPf/ZrVUS+YJYyGglPIY9DXLOm+YyaTkZVzoVw0P2e2uxBF94Jj5arraXFlb7MsoHy/lXQ2MsV7JEHCLKkn5VWiu0OqzWwdJ8yGJGH3T71Epyh0FObXunFm4ee8jilc+U5/g4ro4ZhDEiJ/Klv9BSKYyxJyOvH3az4tQj3m2DlZ/vFCPu1oqqqrQ55ty+E0bmYIY0Q+aXG4uo+7WVdzn7TjO0npTNUlubOFHtyGkz92m83KI6YWXAzuPy0ShJq6EqcmrssSvvQo6dRziuYuW8y5IHzbTzXQTXkdzayIR+8Py+m3/arAFxvXBQB0LLn+9XTR91XZ0wbW498Fwh+XmtHSrqOzWQnLn6fNWX8mcn5T9aSK5uLa7jliI+T5tjDr/vV0v39htt7HX+cWG8D71VWY7JEwCwNQ6VeyX8Ekt3iIg8bfu1CLjzJHkEmYz0Kj71cUqcou6OdU2paGlZXMkI8vfwT90j71U9X8KSXd0DbSfZ5DliuO/8As05J9nz7C2O681fhuC2DGSx27uta020rM2Ta3KOm6ZcaNbSi78zzc/fk71K2t2esybLbGEVVdv4d1atz4wiuLOe2ubLz5ym3zdqjY1cHBbfY9QkdGb5+o/hrVUoyXMzaFNNXPQ9Ck0Pyrm31EyRXbANazJu2hvm+Vv8Ae+WqGsf6Hao6PteSTarCse3kglkgeWcKYju3fh92n6xriX5TZjZGOAv8Vc/s2ndEOOtjH8bebq9rYM7+a8R5rkJ9JnRx5Z69WXsK7SYma2d+Gx/DWR9qMj5AKk/w4rup1GlZmqlZWM620iWOVN2GTH3ya9t+D0fw38OaBf6x4x06DUb6N/3cUsPmcf7v3f4q8lhYo5Q/Ln1q5aW7vGm9N8CHgnoGpycqisjOzZ9M+JPhL8DPjP4RfVfC2q2nhbxDj93EhEHPo8XT/vn/AMer5i8e/B7xL4DubcapPp14s29YTazEsQv8TDbxXRQgR6aX8+JZZCVDKMNDR89zoxjuL/7VeRn5Gf7zippRqU3a9zeOiOS0yGW2t0SR/nAq/rUzvBbpkL/EeKguIXRhhwuD93+9VfW5nhiGwbyOi127mo95ooFj3oXD/KwWtazmECOI/lLjdiuVkujOAkZDPnlWrQ1SaXSba3nKbpJhtIz/AA1EocyszJq5a/t77XeRwRo+M7Xf+7XSWUH2aB3D7zL83PNcd4euA906eWE3/MXfnbXdwIigYJYdq5qkVGNkZVGkrIi8vk/xfw1Z0O7RnkSVxE8Z24b72KgmmSOTy88uNxIrAvrqW01V3lgOMhPl+8q+tcijzaHOo3VmehalNHpWlSSyuUikG1Ex9+sSLZqtrgSh5dhbYPvVzXiLVpNVFn5ru6Qj9yGclR23f723+Kufmlk3h45WiJ6stUsNC2u5qqUUtTrtZ1i4kEUVxbusiIuE/i+tZtsbh3MsqbUPQVR0y8d7qNJJCxI6t941uPGPJOcqQ1DXJ7qC1tieBJBYiWQr5UhO0D72KqSG2YjCeUO2efmqS3gaZPkBx7VPDYB4yRhseprJOzuzFuzuyCFnSXCdO7VO3m+fvQFHHTbxUsa7I8qm7nmnzT+Uwkf5kI2jHai/NsQrt3RGj3keq2jRSbUB3TCvTbd5/s0c8VwFRxxsOK81spAbm2D5ceYjOFfG5c13qX3nj5ItsKjaGH8NTUvYVVu1h92smtP5dxIH29Aw+Yf8CrMXRLOLfG8qW55xu/vVopch7yKLftJO0Y+9Wdq6B5Oc70rmVSSVmJTajqYE2l2cylJ0Xjo3p71nRzyaJMY4AstvKNrgVrzW7sjxvjeRxzVvQvCsF4JvtZk3mMuj/wAO1a6Yy51qaxkpIyVsJ7ZEuEB8iQc85q3Fi2U4Mc8Uw2ujfeX/AGWquianc3MllpUX2iVH2gM+EO7+83ao7LwfrsepXn9oTiwld1yo2lSPb/7Lv/DWjimveZo9FZknlk3chT50Pzox/h/2a9F+Hd5d/DTQLfxPomq2lxc3cktvdaS/HljLbXb5unyr/d/9Cri9XuLe3uNlpFsGza/93dWdZ30EEruXZwekY/vf3q86dpNIzur3JFubq51S71S5uS14ZneSY/3if73/ALLVy8lfUJCL1zKJRtdnP3RXWeGfiRcab4PvdAe3s7izljdEknh+dM843f3vm+Vv92vP7nVPLujgKUHXPesZyqzd+hblzanSeNNd0aOSCPQjcRDyESaFQ20H/e71x6XBMM84kCSfdCnhmpl5rMl/EltGFznadgqS9szFYQGCMMUO53Nehh4uKXN1FF62Y+O3ivntLucypLCjNtQZ3mu9S+gktlt5bdJfk2l2PzbqwtE8Pyf2M13Au+WNtz7jmo4be/kmMZ+8X4Ra6qj0sKo2b0N0I7ae3t4gkkfzAk/eNcvc69cx3BkuIkgjX5Q6vljXT3umPpSAT/upCOUJ+Zf970rn7zQ49auUnfDRJ8xUfdrkSTdpER1dmU7zxnJZ31vbiJ0M43CRj94Z/WtP+27ho5XRy752g+395ahv9NS5Ux38cc8EfzQbCwaJvVcd6NK0iRxsto+M/TNVLk+yXJqOxfh1PUG8s3DrsxxzlqLywj1m7jIkVJSNiFjhF3fxNVuz0mBI7i4llfZE+x1/2tv/AKDVOGeC5a5gijCShN2c/M43Vyuo4y90xc3e6MbXvDF5bahZ6Hpdqb12+aa8SP5G/vbf7q/5bstYOrabHol7LbzyiV0G2RGOFRv4q7S31a7ml8u3R1nxtCr/AOhUuj+FW0jUnu7zTIbyOaMoRdpvXk5ZsHr/APtV308Wor3zpp1f5jT0HwprvjnwZLaaNqP7y1jV4IZ5CVf7xwrdm/3v71efQPqOmPJb3PmRSRnZMsqbOf4v/Hq9Es9bj0q5Qad5mnBOn2Y7FH+7ipLjStK1WBpJ7lXu5X5ikH3s991SsYm/It1bk3wHubTw3B448cyiPfpVl9nt2l/vsM/h821f+BV4mdQfUdP+1zsZXuHaU7/Vmr2DUdIv7fwNe6GLY2VjqciO7LGRvxu2/N3X/wCJWuNuvC7+HrYz3lutxaWy74dqZVv4fuivQp14SWm5pCSasYENnJZWaSygIXG5EJy231p+iaHf+KrkwWzRPKBuBkO1f8tVe/1L+0rmWeeRGGeEi+6o9OK2NH8J6nqtt9r0aW03BG8y2lOJXx/StZOw5PlG6j4M1XSIQl5Ay5HKohNY19H/AGWUHkO87PsSPHzO3+ytd54W8Qavbwy6ZcRTrPF82JQ23b/vV7H+zR8PY/H/AMS5NU1nTz/ZejQtNmZAVklHCj/gO77v/fVOm3L3Vuck6vLFyZ7H+y18M7b4S/C6z1Se3SDxPrQ+0XD/APLVELNsHtxj/vqvR7nUJZhkZU+4zSX94Lm4eX7sh6hvur/u1UluyYEAAV9u0t6197l+EVGmm1qz4rE1vazbK9xqJjO0/Pn2rMuJpJiTgbPSrboF3l3rPuLhAp55r2HZK556jJvUndxbwjJP+7VFr84fB8sHoaztR1lLYAb9+87fWsS71ae6kBT5h907awlUS2OlU77HQTX+Tgv5v1pu8PIhPzE/MCv3a5+KV93zk5PTdV21nKYOSvsRXn1sSonpYfCyqdDYe5fhAh4/hFTfY7u/tsn5Ys/ODypWpbIwXISVELOeueFb/wCxq7KxA8oNhP8AZrwa2JcnZH02HwqgtUY914fimTZAZFkk+V9o+6tdJZ6ZDpMFvEm6VETcDLzVeOZ/OjTeqxluSf4a1HcPCB3FebOV3e56KikZmt2MWq22ySIJGp3oF/vf3qpWukRbY9hT5D/F96r80gUnB3CsuabZM5Q9PSpTKsbl1NJFCLeAhZSOX/uVNoekFU/0mdnnbdyPu1zSSSkh/NKn1rQtLu5hhcvOXydqZ4/4DTBI1ZLeNHkj+8B8u7NOsJDbJ5SINg6Viyl3c/vCrgU0zXJ4+0bB9Kk0aO2t9Vl8sB4xx1K81INafJx8rn+7XH2+pPFB5e4uezMamtNSuPOdfIRk2cSZqCbHUzEainlXCK8Wd2wilKWlq4+zxlEHZe1YQv7jdkkfSrltqqSqUdPnPRwatScdiJRTVmjUvxHqNvHA92sSRFtmR0J+8aw760NrciKK4+1R/wAco4qy6W1zG+6T5/To1RRafFaxvHAgiRzk7fWu+njakFZnDUwVOo7tE9toBmTzDO754G77talp4YtktsXM4llzxtT/ANmrNV/LjWOJymwKoOamivZuPMPOOK1lmE2rIiGX0ou9i9Lp9lA/lRqLpNm4w3EYK/8AfVY+n3toYZZ7nRIrS737Y1jb5SPVatrdPNJgvx71ha5pSX81rP57o9rIXBB6/Ltrjliakt2dMMPCGyNl7iS5iEZGxCOePmq/Y3g0zYIj/s4xlWrn9Et7u8iuJY5zcRodpdh0q5tFk/7190p/gXnbXI3fc6UuxNeCS5uTPvdkPy4P3ansIdrAE96oPfymLAG1D/DVqzvkvVdBGYfL2rknqf8Adpo1WhuXmom2DpbSjIG0FOWWqMsXlWBkff5SjcXfu39afpsKI5eRPN8v5n28NisjxD4ogv5ZIkxFGPuRZqg9DC1i5864fYfk+7hjXL6ldj7R5XUY27qfr2u21kxBkAlJ2ndXPjUonGd+98/eoUbj5rGp5527ANn+0KWGHCZB2jNZ6X7M4OBsxtqUMX4x1+bNU4tDTuWmZ3fA6U5IxkU1cBB61Krb1A+6KlalqRE67s8bR2pUR1XmrCJtwccHpupjoQuDzih6FtX2M+6G8jrx61HCqbiamm3vNzjFKE2EkfNUp3M7AsIfp/30ajutP86F0xV+GIYyflJ7VKmNuMbv9qqBJo5Oa8+wBYCf4Nw3fd/u0W2bkCQ/Ke9X9S0eLUCcllcfKm3tUdnbeThO6fLUJHRGasSRwlHd8nyyPSo7mberyH/WAbQcdavPCfJ4fb/FurJuTuXk8UmXFcxmGN7mNymN8Y+6TjNXLYBIULnY3vVaa2n2oYBuOemcfLWjCgMO988cGqRNR8uhI80aZkLBUx3qjv8ANfYnfo1JeSuyFAODVKNx1fqOlTfUiMb7mnbR5Jz1XtU8jbD2/OqdtPGx+eQZxuxUvmb/AN4AMfdFaENWYkx45HXpVOQjK5O0d6s3D7h05qDbuxg7sigxkhxh2/NjccVRmQRZyTkGtLd06/dwagmthMBkbs9RWlyCCJv3QQ4wKdbSlXMZ6npUlxbRvDJGSM43DPrWfDuV0f7sgO5TWiRLNG5SU6bcbPv425FZmj2htLaJJLcq+N25jWvah0x5jhv4iVrL1CZE1GCPzNsbK2a1izK2tzWs22RAcKKdMQoBHr61Xs4RJEfLJZMbh9KnZA6cdaxkjZdyxC3zkjK/7LVaRsfexVW0R8ddv1qyofqSKwZrclI35/76qJwEbGOfSlST1pz8Jk/MT8wYUDKjQjeHw2cetRTZjfORxVl22rx1P3aimXtj8KaQEa5AQk96LlwiocnB6svamSMUyB81NkY4/vj2ouQNmmQxjZn+9zVIvgg/eH+1UkzOsWM1CWVsDI5rNnpUI6DWl3saqljFyRx/Kp5Pkzj5TVSVgpy77gR0FQdjSLiSebbAYHHTdUUNw/ncgZPtUAfy+Qx579aryOVfqc0K7MJRsrmzt2DYPmJ+7n+GsqSMuTv4NW7FSVLl99WUQcetbLQ8upa5i20LpjIP41YOY1Ixvq7N9/JG2q0ishDj5gaCUip5hzynGaSYbjntinYO/pQ/yvyODQUQ7g6YOef46pXOJLcxkHZ65q3MyrEUH3RVGTM2Ywdoxu+tANJq5VSTf9wnir1j98/wk/LTo4Qx4TdtHNQxx+S2T8xzuB/u07EcpolWVgd+MUGbePk/75NMMm+Tnr6U2QBznPNJagtNijqV2bcRZjJUnbx296q3h/ceWCOTu3UuvSRxwxKRufzBvRvvbf8AO2q8svmxIwRMD3rRIyk7FS5frIwK56LuqvEm6UZfbn+8KfcZ3YLcVHGoR02DcIvm2V2w0RxS1kbkFp51xbx7tsZPJ9KuTW5j1EYcLFj7o+83s1U0Uu9hcodiSpucf3f/AK9XZ4Y5ryOVD5QHzFWNZSd9zeOxoOB5I2Hn+7SWylAfnKipdo2DkKSfumo9pRzkce1cr3OmKsPDjaBjcB0pGUtnILf+y01FBfOzp/FjvTkm2Z39al6Gq0K7sYwQCVzVVjsz/dNT3BGcn5cf+O1DKRkfxVk1Y6YEWwOODu9c1Xhd1Z0J6vuFSXD7Q/vUVsg85HccdttCRrfSxuRn92gz846VOsfyO/bvUaITF86bQahlcg4XrV2OaTsyteyANxnH57azVYTOcA8HqauzKXTYB84O6qksyRJv3bTVGM2R+T88mc4/gzVe5BQAqRz+NWDFGVMu8/J82FPWs6acOxIj207sxsRzRx/8tEGf71QhN8wccEVHL2d04I+633aWErMC8ZRQPlxmnzCSLO0HDb9xBp0wMr79+4jrtqNADlAKtWiHOCKkrYg+zmUEuOh+9U+w7BxuGKu+SiZDDn60Qyorg4PFBIWttvbBIUA7vm+6a2Io0xyOR0rOs5CXffs56CtSOQLwlWkJliEDdsA5Pzba0M+UnuaqW7iGP5zz71Y0QDVXlfjyl+Xn+KoepSL+mxSTLIZAqEfMm/8AirShXauT0NRx4+4CMA0+e5QRlD/31QU9VYqzSls4+YVUv5AkPGW4/hpxm2cOPkHQisa5nM14UI2xIhbOf/QquyIehLbT9sBn+8femw3kcLuXTdGPlx/eqjDIU88uCoXv61NpxMlsZJE2g/MnvWqic/MOn8y/+SMHJP8ADxtrbiiji/cR/wDLMbcj+Ksrw9vuby4uDGURJNvzH8q6QgbZCGAOzaDiom7bFqN3dlOFwjuPvH3qnMn9oYGSqIdu3+9VlAd3ADAfxbqeycB8bed3FQmb20sLDEloiR7Pu/LQZypPB301A7OS46/wmncHzACGK/Lmk3cSdi7DLsXeQMdnWq81rZXsiyCMOY/XmoRp8lwIwZn8tW3eUp+9WwAkMGw4X+KhuxaVxsJIQ47fxUJcl34Baqjz7Tszw1TaexaUA/L7+1ZN3OmEO5P9okEztyoqaK52gyY3H/0Kqt6/UIdtFqjM/wA78Y7/AHaLmvIlsOuD52SRyKig/g/i4qxNsEY45zVfZt4ztAqGrGy0Vhd5bA+8D81G3YCSOKFULyD+NIoJXFLfYvQlXEmMfKRSbQ+XzTQmMe9ODDoM1KVgTsJ0PXaaUh2ORnFIyHPLhv71KmX/AHfPHzVoUmpbimQFW547UhUuxAHXr/tU/CbCkmGz6dmqxZ2ryNnsOrVK1Jm+VaEum2b3CZc/J/eNa4t9iDGOPamwqIcoo49ascPkEjj+7VrQ8yT5pFRVkZ+Bx3qQIUIIz1qT54+Mjn+LNKiOw6fSqI5TZ0pQ0oNdNfxxS2b7wNmOQw+9XK6a2ySMr1rtIVMsBHGGTbzTTsZtXPLNTtfsl/IYhtRjypPSn2jhGHqa6rWtHivC8UnynHBUd642EPbyGBycr8uWFfRYKupLlZ87jqFnzHUadDHNcBiQh9e2a7nR5JEi8uTK4+VlrzC1naynQkMUzytegaDqZmhj2Is6D5T/ALtem48yseMpa2R3/hHU28P67b6nBIUZFbcv96u7jPgy4uYtT1SUtqAJaNPubC391v8A4muF0rw3ealazXFvGi20SM5mmOEX/ZrJupMbCMKVHavHqYX2rdj3KWL9nCzPVb+98Py+fGbaK6imG12f7zf8CrmNK0jQPD873dvpcMEmf3c/8Y3f7P3f+BV5tdarftjZc8d1bt/u1lyT3ryO8lxM5PZnJX/vmksv7lPMU9j1vUvENhHIHgMctwD/AMtkziqdt4jtILkPII1QNnGK8rlu5I9m91WTHUGoEuXfeDOZ+PutXXTwUY7I46mNlLdnqOvfEOJm8y2RrcL1Eb793+192ufHxEl81xESxI+88edv51xr3yBSBhRVB74ufkyj+4rtWGUThliW+p1l/wCJtVv5ree4vw6RpsETwoN3/AhUD37yJvm+Ur7Yrlp7qcsgSTfk87hmo2Mu8b0eXHSuhUklZHK6t3Zs6ltbto4iHjEmP4m/hqOW5+3wicR29rEPmBhRRx/eb1qnoOmwalcf6eNtuezcq1bfiex09NHFvZlTISNiRv8AdArnlNwdjqp0lNNsxPNiTL/eB6FxRLdpsyMZq/4X8K/8JPDcZ1MWUsRVUi2ffP8Atf7P3ap3/h+5020lgntEuLsHcJIXz/wH0p/WIJ2Y/qk/iSKEk3mPvchgvzbaDejgJIFNZ0NheTDzJLcxA/KW/irVt9EgZohd73JHAJAqZYmBMcPVk7JCW9/KHjIzIF67auvqW/mTgH0qreafZpKXjBt9g6R/dPpVVISIVIkVs/NtHNY/WYGqwdTsa6X+YycnZ2DGp4dVMOM/MPQ1zoin3vjaxxxk45qe1MigySfMg/hpuvFC+rTT1R08WtmJMoOKY+vSeYHjC4A9fvGuevpo1kje38xopOjZ6VGRKkInADAj5Pn/ALv3qFWT2CVCSVju4PEET9S2/Fb2k+IHimSVZD8v+dteVQ6hsb94HwR/D/Ca1NP18xKVYjn0/hpScagoKVPVH0xo+tp4h0dEzIkuOHQ4lQ+q14h+1v8ABzUdd8KWfjHR7N72/wBPKxXcUKb3miH8fC5/3t1avg7xhLb3kRDnYBw2fu17j4Y8V+bAV+R1brG68GvCxWEaTa2PewuMVRcstz8t59Ui1G9tHsrNrdPLbz/O4bfuqnrtxHC0kYdkf7pBNfXH7YX7PFrb6A3jnwmZbe7t3X7TZKN6hW/iB9K+HI719TZJ73Hmk7ZG67Wr4vE4NwfMjvmtLnS22n3l5oklxbiTyEBZ3i5ULWDoGsP9tubYIvkMNokz8ytVifxI+hpcaXZXZS2uk3Zj/iO75h/n+9WJY6c9rNGnKx9m39f96uF0/dfM9DlUlI0brUbue5ktw52DoDxmui060iSOOR4y1wMZd+FzQmm2iQ288lxGz92Y81e8X67pj6PFaaVt4CJOytlmP8TV5eJ0SUEOcI2uzrpviBZ2ehiyGjWE/wAmJJ5Ycy7/AO9uri/sMcJM8QKhvmIH86gl0q3GlR/ZndCRtkDnK/Wkhv55MW6NuSJFX5Pvf99VNNcysZdLIsmVJZkDxyNv+UPj5a3ND8MSW0bpGYoreX+GQ1nafLcuqefbyRITwH+6fepb6wv47qeTzf3Y6jPSpnRUZago26HUppLtpc9vbXcCXBIctnC8V5vrE2qpP9p067juP4vLlk2I6/7Ldq1ra2ku8j7Xu/iRAelS6boM+oyAbN0Wdu8f3q66co/CbKcmuU5hNIu9d0qSWSz+y3Pzkqr5bp/eFcLBe3Ed28YMnmg7dg7f71e2XOkyaJrCWFxcJPEQHR4Xyq/NyP8A0GuE0ST+xvijcCS3Etm8gTztn/fW6rjNxfKhSk7WZyUOqz2Di4eTzwp+4g/zmut0fWbOSA3MUv7w9UxXPeJ7ez/4THVUtsJHHcH92n3Eb/ZrQWGKaKe4SArBGwXc3HzN/DXcoOUblRV0br6/cxWEktnc+V537oqh+Yqf5Vl6PcRpOZBFvH3RvfP/AH1WZZzC2uZMOzJKOUb7taE6x6THA2NoPzIErp9lFRRaSi7mwIZUEtwIJNjv88qxtsU+m7tUN7Hb+TFK/wAk5JQ4HzJWxo/iCK/s1t0BaKRPJmDj5Xrg5c+Hb+7s0lNw6zsqM3b5m5/4F1qYuCTjJGsnpoaVv4hkhvDbvKPIyF+b5s1b8S3x00/Z0jeWOT502p/s/wB6uUs/Ddzquq20b7vLuTtL5+RK9W8V+GNP8OvYWVndy3Bjj2zrcvu+f/ZY9RXO8SsPO8UKm2r3PMtEc3kstym6Ix/L5brjO7/P3q6+0urc2umS3FnG1ysjLcIsjfOn8LVnXE0FvegCKN3+95bcKVqJImu8u6GDn7oPRapY1VXtYHVik0bKSboZ/LQork7A38NZd+nm2nzyn7QflRCegrVN6ihI0AbZ8v8AtVTuXjnuC5GABWU6qSuYXVrlvSIriy02zR7bbPjJKfeart/qf2y/iRLOGJGG2RHGea5oawiMjiSRHHYmty2JlbzJM+Z94g+tOTajzMzc7O4X9nbunlIfIkV1bzYz/DWjoHiKztvMs5DLLE4+cRfernbm1lv7l4ozJFJjcGZSFP8AjUGmPLHdR2955UE4yz7Dn5a8evF1I2ZDbTujZS0tEvzFZzmW3z8hlGHVf9r/AGv9qotJeOy1ee3ecypI7NGmO3/xNYFtrH2u9l2IfKz8jHvUepeZ5yXEUjpPH8uU/wBqsoxd1Fsx3epuRTPfz3gR4k8o8A/eq3p+j6pqsNxPHJatFCNpJkVGz/dVf+A1zKae8dx5shKS8Zc/xKa3oZbZE8iCUqT1J7n1+lejB8seVamycn7qIDc3cds0ctwZUxsBb7yj03Vj2Bj0uXy7TClX3HZ/tVb1hDpqSSyu7DG7jmqdlLF9lLxgqp+YsfvVUXKekTaEZF1NWMM2Uty3O0lUwx/4FWxb6haatYXHmTt9ph+URSrjP+f71ZumSRXcRikuOM/IjH7tVZLp7aZxtLITwv8AFSVJqWppFuLsy14ZvjYandh7eR42G3zQMr9K7eHUkt4Y2iRcfe2rXld5qWoadeiS3eRLdxzEfu7v9pq7mwZ73R4Lsj5HG84421VWD3Ob7Vyv4j0vxHq0tzqmnyWyRHLSBzhl/wB2uZl/4SCLTnF3hbV3/wBaib//AB7bxXVrfXIjcAFYJPl6/K4rP1LW7axhkgf97FjcR/caoUrKw5JyZz1tse5gMp4+8c/dar/9gW+qwyXbxbCT+78us2wtzeXLvLJtilO5MD7orchs7iwQXjyslgRt+QZ3t/Sm+ayaFytbmXdXL6LFHACFc/M+0VcTWCiLIh+QjcP71ZepeVNePL5kkoI2/PxU1jAGtpXcDbDGW+c1uoJL3tzaK5CW+1KeSYypKPKYbSjCsve8Mhj8p2ik6ufuitjR/Dses6MLlJ40JTd5bvhqme9k0TTYrN7CK8kkP+vYfMi1tDawm3sZKbkURj57d/4mHatKyuzBd7EkkWAja8fY/wB1qtLcW8g2eZGXxt2fxJUA015ruJIl3lj93+Ja4q0buxzygzV03Jup55bZZbdhtXOQqt/9jToL1NJuZQHEof5XH8Lf7S03UGvLDSpRbWYuPLH33Pyo3/xVUYLNzpnmyW4a8kHyOx+7WEVCCu2XGDXU1LaSUyF87jn7tSXWtX9mqQeRugI3bVGWqjY6VcWyrIZJHB+Uj+Fa6C2iDkJIdgA5Y8Vwzet4iq8zXuj9If7VHHJLB5Urj+H71JrfhpNZcefLIiekf3qsp4ksLZEgSWGVx3RstWpZX8d/H5iFWQDduU9a51KafMjKLkotMy7nw9Bb6D9jsrmaAvhXkH32H8QqXwsU8OwyQRIU8zGxWHp3/wDHq1o3t3jed/kCIX3/AEG7Fc5c+K4NQi8zEjgJuh2J8zf3a6415SVom8G07WLeu67p2t6begxu+oW+GTfCdjjPzBW/vVkab4qtIdPEEVkYp5B8/mI24f7rf3aSbUNyo5QLxuK4wtUbO0/tSbgP+8O392M7a3pznb3jWUmtSxOY7yzLlwkrPsK/w/WprT4daroy/bbbWNOnCn7kE2//AICy7eKvWOhrZXGwy7hn77ipZ7yy028c26I05PMqD5TiuKviJ35Ysyc3U+Ix/F/nvp8aICzx7WKIMbz/ALtO0fw/e31i8kgDCMcxOfnX/gNPHiSO+1R47i0u0wOJNgMR/wCBVNc+KE0e7ikiAWV/uIo610YepJrlYXs7X0OdZkh1WOIQGA5+dHGGb/61VGt5JNS4SRIlfcnP/oVdX4o8V3Hi+a2lnghsmggK71HzN8u7/wBl+7XN2euRRaVOl+RsHzh4h89el7Fz23LduhsajNcXV7FJPBt0/Cs/kj5s/wATf/Y1TvNVttPuZDbArbk/Jv5bH4VzMPjO4ubKX7EJrq3cN5LeY20/8B+6f96ixjnnTzbhHikf5vIf7y1vHC+zi3IcVFLQ27bxiLW58i3kjlcnnI7GqdtfRT37G7iEUYP7vvu96pN4YlvLyCWB9ro+RGB1qS/tktoXEs5ZBnKyj+L0Wp5YTjyoG3NWZ0E2p244jnLn7odB8tddpXi5L3SoI5YIp0jG3zM/M1eLQpLbXcSWz/JJuU4/hr0/wZ4OtLmFLe51BYkdyyc8Ff8Aab615taglGxjH3ZaHQam8FvpsFyHjWOYb02n+Gr+mfD2Lxfp8iT6pb6TBIP9dPIE3c/w5/3af/YFk+gXMU5jW8hdWgXOUkSuP8W3OsTXB8i3laz+87+QfJRv4V3bcCuWngoJXY1HTmaLc/wqk8PvK1pqcLxj5DNDP8jn+Vcm1heW2ph5blnA+YKgyppPt1wrQPc/vTvVdj/w1vRx2wgjnSeNpCWXy8/MtbQpODvuNU0o3iW4fFfiCxs3t3uRdWDnm3nQjj03DqKqaRfvrxS30whZ3c/IP/Hq0LyeO800wTSuwxt6fMKzvD8OjeHp0ktrZoLj7yzZ+cn+9UU3absjNKSeh1GnvfadqEfmW4WCF9szlunpXsV18atGt20u9OlhNVhnRRd256Jn5g/cjFeAahLczYjnkaWKQ+btU4X/AIEtY9tc2a6siXGnvdRL8xCTGHK/MNu4f3a9nCVlCVpFvmSsfaX7R3jHwZ4h+Fcd5BpWjXviG+CpBcxwDzk9/u7h0r518MXMf2wac7mzsiVik2f88s/N8tZE97pdto/2y51i4llRD5ds6Kdj/wCy3U/71cHZ+OYrrVYraydvLBO92HVv9muypiY3big5mnd/ce1eJPEOj6N4new8OSSy2apuJaNkVD6VT1T4vf2V4bksrPT7WfVZXZPtxTHlIfp1P/Aq86k1lzeZ8xfLT/nqcbqw9V1g3TyGMBVP/jtfPzxkua0TnU5XdjO8SSa3r15Ff6nZx3UA+SC5hKllX+LcvUVtwaw6QDT715Psiwswk3/eYD5RzWNptzO7yW+9cAbg/wDc/wBlqWZTc3MA1F9m9wiTRoxRd3yr+NbU5SqO8tjoVhkviw/2akEdskhPyhHJ3J/u1Xk0jXNFs31X7TatAg4hYeZ97/ZrT8U+Hxo1hbSJHseU7Uxy2Av39xrDtGu5oo7cXJ8r5tnmEfnXa4xUNEEoaXOq0HUZUsmuXlgV2T7mPm/Wsv7FPNceYCZ3k+Z2xWUZp5tSdJD+7x/AMLU+v3hW2SzijdY5E+dmHb+L/wBmqYYVTacSYw5tjVvYdPjiItrnblGQ7+Vye61neHbOL7dvGZbaMlfNGdp2/eas+GFE2QD5zINvWtKxkl05BFEDEH4k+bKmtJxjSi11OlxUVY1oITcX4e2ZWT7uzqtdAunf2XZbMRqknysiY4/3lrnTr0a+VsiVfLHVflz/AL1TLqn2lYjAR5T/ADF/4q8ScJvVHC1rc6XSoZI2EmwshPHFdek1u/lPcQBUX5tgFcxqGv3FroKRxxRzyy7GEkh+4B97b7/w1HpHiB7xxBc+WHIbZt+lJUatuZM0gpR32N1LPSYbjUdRidre3HzlJi2xB93aq1F4xn8Pa/pWnvplskV6gzNNG/UfNxXOeJ9Slt9NeMjbAxwWWuf0/VZDbG3SPZGTy5/irsoUZVHfqdabvodl4fudPudPl04QRvqMhzvKKXwvZW+9/wABrzHxOZJNSks4iVuFPJPCj/O2u2h0yyhaC9ilkSVB5pbfs+Zfu7fWuf1iyuLvVHufN89JDu85vlZa6KcVGfvbA2pbmZqaXYeygluHW0jG1IS/y7//AIqoptPuLm4FsiFjJ8x2fdxXRWsEesWwsDB9oeGTduYfPux+laVt4J860uLz7Z9gkjQqUOdz/wDAa6PrEafuojnvojl7PQQIRAmLjyeTt+7XQ6VN9mtCNhVB/EP4WqPStFfSNM+0I28Tndvz97/gP3qr3iSQzxOSGizyP71cU8Rzu0SrN6orQ3klpdSXBA38sO+33Ws2y8Qm3ncyEMA+7yq1Lg2z5i+bzZUbYB/OuN1q2WJpE2HzIxu2j+KognVdmc6hJu6OtsvEKW2pS3KAPFKNvluaym8URx+Ibb7W5ijYs3A6/wCzWbYGSG2GcKfat6HRNI8QWHkSOv275fnf7uf4vote7haPItdjopQ1uyx4he3n02TU47qJrz5UjgfnA/ztqrp86XMUdvdylEf5S8Q/8eWptc8PW9hpdoIrmOVw+3CelZupFLe2iFtKMgchh8y1q6cXoi50rvRlh7dLTVRE0pntgdqP08yuqs/hRL4qjS/0i5linjPz7XYLt/2u1ecf2nJJOiP07lfvbq9D03xTcR6Gmnx3k0E8gZXRDhH3f521zVqN7RW4pRWmpyuo+JNQub/+x7tw7wu9qO6MFLDO70+X/wBBra0u3+zWyRXcH2y33jfsON4/2c/8CrIk8B6nqLyvZzutxhm2uhO5v7vH8VLc/wBqeHrGO31O5/eM6xfZ33Dy3+7s5/3a64UlC2mpm/dlY+pfhRo/w78T+D7vw8TJ4ev7mQFJVQSdPu9Pmz83+fu1zP7Q/hXxR8PdHsvDyanBf+F5E2+fbR7G91fLNz3+9/6DXlfgLw/f6lqcBtNT+wXD/PJK5+UAD/vo/wC7Wp8WrmLQdRt47nW7/wAR3hT54pUIRNrYwi//AGP/AKFXqRjG6si0rN6Huf7F/wAFtZivrbX7eVpbe3KuUdPlKtu+X/P92vsL4i+BNY1jxBpOp6dq8mm3St5ReP7saemO/wD+uvm79lf41aV4R8DPZX0GqWbkBvki6/e/i7f/AGNe2ab8Y7SLTn1vxDfxR20Z22ltAu6Xrt+bG7nH8VdritLGm256Lpd3r+ivFaancwaoHHFyV8p8fh1rE8fah4Zh8PalZ+J7RpYpULJDc2pkR2b5RsO3q3Sp9O+JWmeJfDMusQpbG1t42fZJKVlJH8O0rnml0Szi+I/h27m1mwWy06YERjz90qdfn3Y4b/Gs5PlNactT8vPH/hCy8K63dwXf2TTpd5/cxn7z9cMvZtpX/vrbXDjQvKvxd7P3WzcWH3TXrv7Z1/8AD3RtesNG8F6p9qeN5G1JyWcu+fl3P3OWb7v91a+d9B8V3FzcvFcK29egfjd/u1zz1hcucr3Oxt/E2oRJK+nloAh2eY6Kdm75fl9armM385nu7kvKcb5n53Y+7+FVV1KezjMUUQcseEWtB9Ejl057u4uzAR8qW/XP/wBjXjytOVmcPxMxdXs50tpEt5ApL7coO1XNDmj03EF2d04Gw4FVUaSZxHGef7pNetfDf4taT8H3k1PU9PGpeYAoTaPlP97n/Py16kFaFjqvyx1O0+F3gPwNc6VZma8uLOWRw8k0jvGqv/FjHf8A2mrG+Nmh6X4Q8bacJNQhvdEMZljgR/MxlsfeHTcu0tt2/wAS1Y0H4l6h8X/Hkeo6PaCyiBHkW00C+Tt+bjb33M2a+t/Anwv0T4g2b3fiTQ9F1uSzjWGMWdkEUhvm79F+9/31/DRyO10jkUpOSl0Pzj/4SKOCEo/U9feprLUvtyeZx+WFNYt43nDeNmexqxBfXKwfZoLAsEG3zvWvzF0IxjdGqpcsdDqLa/D4ijkSI+rdKhe8uVvIySjRrnew4bp96sPw94Y1HUpzy0Gf4f4v9k7q9v8ABPwbuZrdJ7yWOK3Qbnu7gYX9dtTDDzTu2JRjTd5bnm+paXeX9uktnbzXR3L8sW0bR+NXRoeoLo/2SWIuZM5yFr1e+1HwL4RfypLx9UeP78ULgL+nzViX/wAQoLxBPoGnWnlnoLstJ8v4bc130qM/smurkktj5/1XwXrlg8kh0+WWLHLxD5H9mrJs7w6XMIrhHV0+b54yFH/Aq9wvf2iBpcz22o+E7We3B+d7WTy2T+98pX/2aqGqeNPh18RU8lwlhclFYR3SbPbarHr/AMBreVSpzWlqdD+L3zzvTpoLx3SKXdwzZQ9P9quP8VefDckEebB/ex81eh33gePwy889teLPbf3FGGFcj4huENjmTG8f99V9JhJXiki0kn7p57qJA2PGg8ym2N0kF5AXfguF/wCBVVvLwPISgGOfxrS8L3dt/acD3FsJYg/IBw1exy+6We1abfxro8fyEgDgsfm21QbW4GiVIpFVzn91/EPZvepTc2c2molpEyKB/GetWvDul6fdpI8toss5XakrH7u2vmsRh0m2YShoYl0hlhBkgdEzwHqXT9BgaMO1xIuX3Bc/MtX9fS4NzEkjnEJ4V/uj/ZqCS8IhTMYRO5X/ANlrzKmHm4pQMHHRW3NeG5eASbBtyNma5LxPGbxMOQyetbkWpQfY+fvnO7n/AL5pp8Fz+KNMkkt7sRIAzYQ/MPdvT/gVcWHwtaFVSlsTCDT5pI4uwvZdB1O2Z4iySfL/AMBr1DSjb6iUeCQb8bijn5lry+8043ULmS8jSW3fbt/iyP7tdR4en/0eJ4PmlHfONxr7anTi4+9udeh1mqSh45I5H2AfLt/utXNXmpS2o8u2kLhumfvV0Ws+G31CzJSX7PKU3BX+8a8y1jSdTsZHSe/kSPerNGkajkf7X3l/3d1Zv3fhKkna6NBtMt9RcC9t5FkHzBh2P+1Tl0yS0x/Z+GkTkLn5ap6bqJJCGVlC/wADfdrRibdFJnC+n95qarN6My5u5zGrXl5a6ohuSiSg8iFcfNWxplzeXaFoonnyNpUnrWH4k06TznvZwzScd8/L93+VW/DmrvbW29EMgT3/AErrTUo+6a7q509tZxfaUSWR7I/e2MM1X8RQS7hJbxlIPWt/xFbWGsaDaXrxuqSlU3L/AAMy/L06f73+zWHPoeqR6b5lhexXFknzGG5OHX/a965afLTleZlHezKNjqVzZWbwGLzY5v48fMK5q5d49Q80E4Tkp9a7HS9TS2lSC/iDCT5dg+7UWpeF9Pe/N3HcSKkh3CF/7vp708TXpwjeTCpKMdyva/2ffwp5sG+QDdtQf+PLWPb+F5JlKQAxIp483n5f96ustrZLO3LxW7sAN3yDLVG0csuHTK4+YbeGr5pYtwlozzlMz9Ct9Ws5zBKI/sZO3Yud1M1jRYbR/MkjD/7PXK1PqNtqjWz/AGd95+8iH1q9HpWoXmmjEBe4A4A/hNbrHyvc6YVLuxwd4tvFcoEtpU43ZZcq1TxzgKBs24+bdXWadpeppFJFqCRpF2R+XLf0pl34GN6heC5hsot3IlBd/wBK2ljFUdmZzlaVjnTb7ofP3hh93r81U5JY5bhI5J0Vz8wUv94VrXPhPULWBwjxXG37jjIV/wDCm+EtVs/CmvGXW9EN/bMm3dGcOp+ncflW9OUGtGOMkldsqW+m2x3vsWcHrjlXWmXiJ8kEaIruePaun1PXH8Vun9keHrbTbcv8iwoo/wC+sdTUtj4B1cyRXsiQKM7CGOGX/gP/AOqrWKjSdpO50xkoq7Zydv4S1OztjdjDRkbgN+Ay1ku6DMskR3n5f9pWr13xVe3usPbW0tsipbxiIvDxub/d7VhRaJqdgUkstPhU9nuTXfDFwluzaL0vc4238VapYReQ8nmxH5Qh52LVa0eS8vg8gLR991dRceCZ72+N3f3BWXLMVPGf93H8NaFlbWTReVGd04+Uts+Vf+BVUsTTtZMic1HYfZvvgRxlRja/FXJNSjS0CeXtI/irMkvjbIYYX6HblfSqzzSXD/Nlf9pv4q8evD2mtzkk01djrm5l1KJIA+5EP3VFWNP0ciOWQfNkhSy1JpFi808YSM+Z14FMe+n0TTb2PYIpZSWXf/E38NbUqTVlEzSu9CDxZbw2Ph+zjjI83zjK+8/M3936L81cub+fU/mnIbA4xWfrF7d6hP5s8h83G3Yp+X/aqXSdnnhLgvFEBy2Pmr1ow5VZm/SxRubM282THtJ6M3cVf0qR0MbGA7M7sNU1zPBLMOrEHama0ZB9msklyqn+56Vr0sS3rYW+v7fWEMU8Qt5R0kTPNafgbw1cveSSReZ9mJ+faPlb/e/75rk55TdBwfkcj5TW74Y8XXmieYHQNGfl2/3v96uepGTjZCabVjv790sopCc/3q5zXbw26QzpvVCODWTf+KpNVad5d/mOmwOp+5Wa+pJ5SW8kryxDoGauKlgteaQexja7Irywi1Kye8trkOAdpiTIYN/tVFouoybI0I2gdHZKdpVuPtzhH8pJByP9qtLRrSC5mMEpOCWYOq/d/wB2vWjFRVkbxSWw0axe3FyUeSRfL/un5TWFrKrdTrcoN/8ACd/92tp9OnsNfNu/zRFOXX5c7qyFkubqaW3NoUSIthyMVqm0rm3S5etvEcrwiF03wIFT5RhgtU55k84cFwT90D5qtadZSOrl+mPuiuj0SxCWG/yw4B6sMtXLOomccqqTsVNH0ZEuftEsnlY6bz8prVhsxbXLlwHH3hz96pLy+0y8QxWU/wC9jHO8fLn/AGWqjouuxGGf+0Ukd1+WFUTqv8LVxNyeqOV8zdyK/ubvXdR+wWnlRScKOMK1amk+BpdPQPceVHOjfPg9/wDdqj4YgstVunknnNrIX4Uj5h7bq7hLa3tEkIDy4Gck1z1sQ7pImpUd0jDvrAOrhMNKOn/2VZJs4wJPNkGMcgf7Nb93MEXePlz6VUf7PfMRJFtHPzKfmrjVVuVxObOOuYV3kZCp96kimeK3KCQsCPu1ovoUVtmOO5WUj+CV/mrIvbaS1O9CV+te1GcZLQ6OeL2HaU32TUTIHfJG3BPyiptE0511mSRJNwXLls1gzXl1M6IY9oT+NO9bOhaqNNs76WTHmGPaM/eas6kHZsb1VzpXxIQeef7xrO1PxBYWE4tpRGob5vMAXdVfwrrKalpstvcgQSgcb/vday9W0UTeaZIhKijhs9a48PRlCprsQk4M1baws9dh8wXmxydqJ61bPw+1GzvH+zeXeW0Y3SbHzXFohgUBC8RI4Gfu1t2c+peHrCO9j1NJ7d/leND8wb+le9GMGrHRGz2MnVobvTbx457YwBD3Wsu6AkUS+YFA6qK7O2+IthfIf7QtxKV+TL8ZFZdxDpc6SPC4TPzbDTdFdCpQTV0cw0TzAGOQqBUyTIu8EP6bgK04re3CkA7yTwP9mormzcjPlFRWHLyuxmk0UrOR5JDEZB5efusa1YoRIcDDfjWMlmVmGV4J3Fj2rQa8t7by7e2Pmyu3JHpRJO1xS5lsa9o5h++74+7tFWba48qRHEe5C/3faqYikiZIn58wfxfxVLa3AiOx8qP71cN3c5ru+pr6ylu1hJLHGFk2fw+tcjC/AWbCuRXRtcxzWNzHJlUMZUY+9nHyt/31Xmct076rBLOSm19uwHKrXbSjKUbHbBs7AaBLf2skkEfyR8uw+8Kzbawt7YHDyNLnnfVuHxI9nM8dmxaORNp3j7lQwo8/X/Wferbk7mj1KUji4DgErztNQw+XAuOw/wC+qn85E+bufaqU8yJ061SSvYlaD5rtHlHl/rzSYuEhDCTiTp/tVRVDNnHyg1MBt/dHuOK0A6S88PS6bYW9zLqds8sg3eXCScLVKJw7/u3dvRt1ZRa437DGVAG0FhmtCwstj8g5x/FWcqgOdnYJmkS4w43AGnahbC5jLnPT7y/w1O1nI3J6/e21YtZnWB4iQqEfPxVRmmUpXOf02wjmuEMkY3o3au0/4RjT9ftkj1C7ezRfmEkKb2/3WrHskI+fA+ctzV+a8e0QhBzjjParcyXOxUXw3FYTAW9w7iN/v4+9XQC5gigRM8jt61itJcpZ5HzSv0b+9TYbaPTbN3d/Pu3O7rWHJzu7JUeZ3Zcs0kmuZJJQqRIe561BqEJnmMjyIwes65+2z2LyQRn+9hv4aw7eSQTfPNIxJ3Yz8tUqcUrlqKTubM/h27dhKJVliHTB+77VDHanzXSSPg1NeJJbeVcW8+9JAuRn7h/u1JaGTbGmzcCeXNTUaS0Jkla5JDbRQPFsi2kHhutblpCbtshCoH96q32U3AAJPX+GujscWy29vcEKPvdO/wDtVwync5k23YYlvG0ZREGcbf8Aeqnb2u61ndBuBP8A3zVuazuLa937y0AO7cP4amt5hbwlIyPLfOfesHF7mM4O9zmluorOWaORjg/OQPmqLTdL1DV5ZY7YmITH5Dcny0U+vzdK7XS5tPS4M8thBPcIPkMqdPy6/wDAqpa9rE+qyjzYokSP/VxxJjFd1OKtqdNOyVmYeqeD5fC95HHd6ra3shO3/Rt24H+Hdmulh1Y/2fHbiAgg/fz1rj7exRL2J5EjiG/c7n7u2ushe2mlAgcvkDtja38VYVrJWRz12jQs7OSzhS7cqsvmbgu//wAeqC5m+2PkfLKvzfU0k8+/92ZCoiO3b/DurPmmeLE8I3SwkMFb+Pn5hXDbn0ErONg+3xq+J43UENyR91v9qsdHu0gPlyO9nKdw5+8v/wATXqPxmmi1ix0fxAESCC8h8l8fxSp2P/AWryEXfkqMSbyDxmuyFNwimdMaaSujvvD5j0K0HlxjzZfmG443VI+oIFklcjefly/3q43TfFAl1I/bUlZVHGB8rf7vpUo1Ea9eFxEYIon3JHnPG75fmq5Rb3IlodJJpCanp32hwsbn5tmfmauaudMuof8AUAL67v7ta0N/vvooEzvQbytW7uaNr4ZIVpG4xwtc9rK1jJysrHPzMPsKGRw/ln5Nq/NWXKDje+FBrZ1W3ezmJMXJPCDjn+9XK6558kwgCHeDzjjZVQpa3ZrFNq5aiQW1wXRCufuNXX+D9Wjnh1GyvzEi3CFUaXhd2P0rmYVeQRxGTe2No3VPFYeSwkY/OO1a6rYT0dzpvBXin/hG9H1CwntnvQ8Jhjx3bPylvZao293cWE4uBK6uT8hTll/u7azodUntLmKWOAffVdj/AO9XsPw5h/sfVLfxJqd3a6JqFsnmwWEoz9oVmZG2f7WP++d1XUTcLmrvNHBwS20iFj5iz/xrIjDn/dPSsa71iWPUktoCVjyzOcfL/u11vxA1iO/8SajdoxzJO7uhH3Ms2B/wGuKiAZnk8yNdnznccVxxhNJtow5JR1NGe5dIjI44A+9VyznezvrN0xz834/w7apa9ILnQUcfupMdRxWh4Nv4LrWNKks7iN720cOHI+5Iv3W9KI02k5Gcoya5hyXO/W9QgkjNr5g2PbzIyFf95T/tVRsLW7TUneK2uVEXyl/KO0/7vrXY+OvEOrQeM7zW3Fqmq4Rka2GEV8be+6qN18bfFcHhi4iufst1czJtF35YR/0Xb/OuKUJt3iaU4pxudJ8OvsmiWGv6jPHHcXBh+z28MqA7GZWLMyn321kad4rsoNP0vT9XMf21tVSaS6I+9Hj/AFTeif8AAqg8O63HN4Mt9Z1XULW1vbybYLKNCHz0y3zfxfeqn8W/h9qHgK8tNRa9+36ZfOIjmHHlvhmww/4DShQlNuEioRTnqdn+0r4M0HwlcaBrml3P2JNVaSIwQbfK+Vc71HQfw15t4J/srxNqSae9zuuZH2Ryo/z0vl6r408HWGnT5uINLvi8EzPlo0I+ddn93B+Vq6Hw74W0fwprGnavp8G+eE7tpP3G9a6qFBUqTjPV3OmXKlbqN+IWla/pNzbaZ9rk1TjyYHX7yHPRvVv9r+7VjUoZdE8R2uiSI66iIwxKfdPybmP0/hrW8R6zJI8cWf8ATC4lRcVyPjDW9QudV02Rx5VyPkEmPmYf73+f/Qa1hFtWMmm/hHal4As9c1eOZ4/spI5eM4yP4qoy/BmD+2YpdI1SXz0G7ZduodD/AHd33a6LVg9zPBaRy/vSF6cMtRTaDd20QvJJYkx0ZpBn/vmo9rUi7XOdznF2ZA9pqOqaCdO1OCazu4pAiTwDflc/Kq/xf99V9ifDnwRb/Cv4f6Z4ft5ZJZkj827kf7zFtpx/wGvGPgtpT+KvE4u5Lk/YtMAuLpCMq+7hF3f7X93/AGa9+v7+SV5PNw0h+cvX2mUYV1JqUuiueLmGJ5Eqa6kFzfJglOmNv/Aqz5tQEacHkfMGrO1u9NnbCVI5Jx5iL5cONzBj8x5/u1m31+kssjxoViQ/Iz/er7jmSPCirq5fvL/gDfz97cprn7/WZZnCQdSdv+7VKa8kmZ0R9q54YfeNENjKfMMSbsjdlv4v9mspVEldnTTpSqO0UIlsWzvPmueu6rsNkzr7D5setWbPSZEQmQL5jdmNX/IitkLkc142Ixii7I9/DYDrISwhRLd98QZG+6T96nuI254Un+7VK5v9oIBKn/ZrHm1CXJ2PyOteJOpKo9T3YQjTXKjqUuo4ejjI7E1Mmp27LmS4Vc/3Rlq4ZJJXXePmz6n7tKIy5yQFcDtWTj3NbnePr9nZrIkUvnuR8nH3W/vVnp4quF3R+YXjNc4iYQFzzmp3XaCc7h3pcpSRcvvEM/3Ah2f7FUhqcpQ7HdcVGjpMZDGSNp2lShH/AOum+WdmQetNWJk2TQ6nPuz57v8A7NT/ANsXB2YndR6VQfhRj5ietL5u6IIBVNJiTaNNNfn3nMvPrUy6/LtwCN/f3rn9nyAZ3A/3qkR8Lg5qXHsU5XOkTXi4+ePn2NWIPEBi6OVH91a5UzO2MdKeJuPlJwDtNRylpnZLqqT5cS7pGPJY4qeLUp4powIw8R++2/5hXFLMmQR/DVqG6cshBPtQ1cp6nayXYuCJA7IU6bDjFSJrc6JsL7/96uSTVZYt6bz707+15Rw5FRYNDrP7eKNlgMDrxUw8RpMgKE7K5H+13WP58fXGaIdT8lyiAYPpQ0Gh2iawm3J605tYFwPKKHBG7diuYhvwR1HB+7UkmsDbnG0/dFKzA6WCeOC1aCLMQzu4NOSQbnfIYn5c5rkG1h1IGNyd1b+KlTX5BLJsi246f3aSVw0Ow+0RqruxKgVXTXBb3YRDtfG7/arj5Nau53Lu4TP8IFUZndnLlyrkbd1WlYhs6jX/ABhIkmyB/KB3KY85Z65G71i/m8wJGVx91s/NQI/nBL7v9771W0YP2qwSbOYn0q8mufMcjGOdw+Zqb9g+yTZkyznpXWHnA+8KzL+2PXA3VvTlZ2M6iZnRX0Tw/u3LHO0gjG2rlvcuOI3XHo38VZiW+ZcH5c96sbNsnyc4rpcU9jmVRo1Le8j8zDn/AICtW45guMHdn+9WIk0YJSSPntu7VYMRwAj7gfSuedKx0QqJm60o2cH5/wD0GkLEKDu3E/wis6K4xsDrtPrmriXIkbABwP4q53BnQp3IJwVdHC7uealGJGOanRBI+OM1HKBDcBMbc96ixaYPMGmEYy2R1q4ludjZ+b0qKHG+rbOQvB/+vTKuZckJinx94d6huo8IXjTkc/L3rRmiO/eD161SupxbIQfm5oGVNNne8hcyoIitVL/D8jG/7o/u1W1PULgQ7Yn2RA7nCD5m/wCBUzR0N1JJ5pOzZxWb1djrorS7HLC9sERzukx1X+Gp/OWNSj9f7tRReZdT5RwoQbdpqC8tpJHOB+P+zRYmS5ndiSwggOjhvSsyaPaozx9K0IRLGwPl7lPy7vSp9R01IbUSk7ST09aqxUEk7GKingB9wzxV+MuqCMk9fumqbfJ84NSyIblY3O5SvTmqQVEkrluUnGCNw9RTLcBgfXNTKwZUBB+QD/gVCJk/J/47Wl0cL1GhNnLZ56VOIehB2gUCPc7k9RUjsOOduO1RcmxmalDKxR4j0PNZ1smy4kkJP4npW07Ha2E25rLI8yQ4j6HmtI72Iehft7iA2u+TO8fMQtZ2owwPDFf7GR8/IsvHy1Hgi5J3/c/hq5PFb6leWEh+UW8ZUp6+9dkY2V0YcyLNtM7WxSP5Cw276t28fkrjhj/siqUlrFIkfOyMMGO3vVqB9s0mycS7Cq7V+8P96uWWuxpHUsK2xjgc1IP9t9tRXIdCSCM0sEoOASXP+1WD0NSTKOR7U8sU55Yf3ajIG/kdOlSJh+MUFrQiZG5PbtUchOwZ6nqtWnARDg5x1zVbJ28EL/tNTTuDRXdxyCCwprxGW0fyztI705Wcs/HH86RgD8matq4rJGfMhXnfwRVdMbgw/wD2a1LpVkD8DAH3cVkR/vuR8qVzNHfQlZWGzO3mAY3A1W3buAOf9qp7/wCSVAPuetV25YDse1LQ6pN2uPQP0zt9abduFQEfdHU0wfJII48qMc7uWNTS2bvCd45ILDtmmkYyd0T6ZIJrQhSGjJ/Wr5Xe/Djj/wAeqhokYtopYnTZnkrj7xqw0pVjjP8AwGtVqeZLcddwjaCfmxVEjcTj5fWrM0rlAfUdKgjXfG55z2oGNYYjH8JPWqjt++HoO1XJwRGSOR6NWQbmOYvFG+2UJuqWHS5J5J80nPB6VE6OGJxx9KS2SUxbJJCwQVKznfjvVIjcruQVyhK+pX+GhAQpIpWtwiqdxYH5uaQkZIGeP++apjvYWQGFxgbi4+9T+SERCMgVEjmZTjqO1TRTEKd46fKakgydVkRGCGJ3f+/n5cVRjlEwkDkof9kfK1XNVm2S5HzIRtzisq2vItzB9yn+7iuiCuYSJZCjRd/MHQVXlSeOUb02HG75qRXKzZ7npTHc+Yh3Fs/wtXbTicUmzYt7+R4UWULlfl3IKtw25v5hJ5pcRnbsfjj/AHaxvtB3ooHGfv10tvCUdCB8h/8AQayqR5djalNs1fs4ZozkdOlM2Iru6Da2e9SuoBAj+UCoJjhyB2/i9a89noxWlxVc7MYCj73+9VefComT89T8KnL/APAqoOHaTL9DQUmNaQSyuA/H/jtMfackOKW4O5sIB+VVziE5fvWbN4aEbtvYDsatWEZQ/IB1qrNKJGLDGBSJNJG0ZycGqRtJnRo+6FQ3brVeYIDkkb/7q1QTUk8lyX5T+Gs+91hI2QAlgRuLKKo5WyzqDllIim2Y/ixWLeaoiK75DBOjMPvGqGueJ/sChP3f7wcLmvOPEHjzc8kaHbn+HrQYNnoV54qS0tHuHkt4k7c/Mf8AdWuUu/H0sgkMbqznd2z8v96vMry5F9se5RZyDu3N8yg0p1KSSJPLcLx1X71TYTZ3cviy8f8A1V5tkxxV638SJBIRJc7Djj+Na81iuDL1J4rRtr0eX855+7tqibnrujeJLO7GyVwkv3do5Vq6OJ9mAnXuv92vDra8MM6SBGiKHdu/hrvtF14SRoHPJ+Xr92gm53EbvK59hx7mk+1xiIrgpJ90gmue1TxOlhbRytLG2U27P4q8317x/NcNJHGHSEnjnFAKLZ7Rc6zbacnmSyxJjplxVzT/ABHaXloJBcRbx8oH96vmAX89xKHlcM4O4Fuau6f4iu9MuC9vK6nP8HO2p1KsfVmj3H2+XDoWJ+UCuksYDZRGL+I+1eG/Cn4n3t/qVtZ6nJG9uJPkdjhv++a9qh1CzkciO8icg9d+Fqi0zQhAtkOSdjHd/wACqrfyeaQScAfxUye9DYCOHJ/iFVLmZ0yXHXtigTInuA7EE96p3DpNMYMbs9agBf7bkf6vH61J5xjnCPjMgLD/AIDWiMW+4mqvGlkYEG12xkqei1OIXe2HlPuB/iqokIaGUhOBlzmrGhTSPp0QKbXk+bHoK0vpchI19Oh+zq/7wJuG0mtNhmEfwkdTWdbYTGQfrV7zBtTHQjkGud6m6I3JdR7elRvLz700yFd5jHX+Gqu50OSNwz0oKbLEsvyghdpHyrTUIZ/c03f5jEg7o/u8jFOtv9acAbAN2aVkibGnBmNQ28YxUVzMHILyHP1qB5g3fd/DtqN32fh/eqWzojEnVvmGcMauQXDZwMKMVmx8tnIxVuPMPOQyf+PVD1OxLQsTSc9D/vU2EdDiopSFwPWpFjfdsJKipWg0y4so2B3B2dCF5YVVeEou/JYH5qtQyjYwI3mrENnvVXx8xrUTko7lDy5XCYAUHpmtGGwyo4G6raW3b7xFWIE8sE45pWOWVRt3M+TSsQmTjP8AdqqsOwYGeetb3mpMMDvTorWJMnYM1XKrXGqrSsZFtYGUEOgX/dq3PpqzAFDscJt31oMm3kDbUbLgAD5T3qbC9q+hnQ6NtdPMkGzuqjrV8QxxriJDsX1OaRH+UdeKTeQ1FiXNvcazHnHy0IccZ49aH6gkBh71EZB7U0jJsttMi8dqrHVY3dBGdyCs3ULvqRlRiqumofMGBtA6YrdUtLmMqqTsdrp9x5nlOAPl6r6V3Ol3PnwKcDgcjNeb2Ci3V9gK5+9t/irsfD8x5jkf5D8wx/DWMlY0jdl/XINjGRM8D/vmucv4ZNT0b93AJ/s7K3m4xuX/AHq7O/i8+3KId2Rt3VjzCO08q0J3eaNuOi5rajUdOVzGrD2kWjjIblfKBaMLk7crzWvpLpZ3Jkt32iTDFh3/AN6rE3h9EuJEuZHhtwNwkghaRf8Avn+7VCwtJ3iONsqfwPH90rX1lLEQlG1z5Kth5RldI9YsPFrz+HUtY7w+UDkw5+6fWqpf7UQow3+7xXnUKfYpvNkIt/L7tWm+vXf7qJE3E9j6VfPCOxzOFSRpagIIppMjaAdxK8tUdxc25RMGXP8Aez8prLuLmWaN28hxJH99UGVI/wBn1qOwml1C6gFlA8qOPnDDGKl4iJrHDy7F5Li3uMh4BKE++pFOitIrh/MjQ4A/h7VtabpoluR5lutvvPKb8/8Aj1baeH7CK4eeNAOP++qxljIRdmdEcDOSujiEsTtHmRSLFu5YY3CtY+G7a3+0CTzrtET92WTDlvwrrIIhDDLEh8qOQfOvrVnTowg+eTcAPvNWM8wRvDLdbHFaT4ElvogcSQID+RrpI/A1vFbBZ7uLp2T5m/Cti5uUjV4/tIQfeAzXMXWseUNkblh/eNcM8wle6O2nl8IrVEa6LYL5kTSBgPuZGFzWdcW0FqxkACyDv/FUd3rYlIjP3z6VnvL9oYBwG+tctTGTkdtPCQhsh4uRbTebGSpPzHH8VW18QzLD8uc98VW2hDzjhe9QNNlcDpurklUlLdnVGmo7DZtSnuDyhUmoGvpZAAYg2z3qxI2F+7zVblsj7pxUOTe7HygjzyACTbs/2RU6QIXyT+VVfNI71PBnnB4o5mVyon8hMZqIwhG6cHqKc74YY+aoXkfID9KXO+4+RCPZpJnY52VW8qa0myAHT/aqWHZvkKHhz0zWjbOWTG3fjrWsKslszGVCEt0Z2yO8Y5Jg/h4pZNAu/IeW2j3wRj5/eriQRytwNvzVpRXD2sJTG6N/lK11RxLRyTwkWZOj6qYZhG4K/wAODXrXgjxR+8SJ32/+g15jc6XbXaHyy9u4+ZMc4p2ialLaOQTsYblr1qVWNVcrPDr0J0HzI+ndP8SIYZYpYo7iOQbJIZBvVx/ENtfBX7S3wNTwx8Qp9Z0uMQeH9VmN15SR7EjdeWHt91vu/wCzX1d4Y8Qo3kPI+7Py5rX+LegWnj/wBLaXMTS24f8AeeV97Zhhla8bHYbRtHp4Ov7aPLI/O+bw5od3K7i4awuwBkyDerf1p2m6T5V8RhXAHDMPlYYrS+IPw+uPB2tC3iE2qaNKdqX+zDxD0f8A2f8Aap0OpWy28Edn9xRsMhOd9fneNhUpTsjadJxd0YevaJcT6eHKIssZbyXzjj/arDghtNKgiS8ywkdV2oPvFjXYx2H+nzz3cgazYbo0qodI+2RSEOESAeam7/ZrkjzTVg5JS2LzaTZ3WiRJaG5/1n3Hjx/49WJ9uj0qF4rRA1wX3Sbhjp935q37TXbwabBBcytLKE/1rcMahktLiBMx2QvY9jO6Rx72/wBrctecuejUtIL8jSMGTVb1ZfPd+R8yMp+VTWpDrlzdWf723Hnzj59xztNVLi2tL7Sk8uKSzlHzeT/D/wDWotk3xxXEU+6P0rucufVhK7dzX0jTY9Flke9SRyIXUZ+981YenXlxoRAs/wB7EO0r/Md1dGupG7idJZODhQ5Pyisy5sHs9Qj5inEZ3Eg5Vq548ydwdkjM0rVb+fxAsotI3ljuF8yG43BGH9yux1VPDdvcXeo2kc1rJLIrzWco3xEhfvK33hXFPZvYFHDl0zu3gtVueGfWIQA53j5gPWtue8gi9bI8+1vUtPv/ABZsthLapN8rzMOXb/drWbUXh0eewgeGXMi5lYZz/u1y15YfbPF0sYMkflnefLHy/wC1tX/gVdNe/Y7OwEcY3rG+9JiMNu9K92lLliki4SZbsPDV29oJ3D7D9xwPlalS2n1G8ktANpi2qPMKp/wHmtdNVs7ewsraXULhQU4GxisJ/i//AGqra3ZS2sEd3JPJdRH/AFdwxbaaIuTZSvF3Ki6kdGjIlsLiIxH/AFoYbVP+1XP3EsTNLeSOzxyPv87r1+7XWeDNSjXUYnv4IntG+WbzPn2rXJ+MZo7nxDJpWnndbifJZfukZ+Va1VPmZo5OSui74Y1K7u5FNvvaOEsoMJ+ZD/tVevLnUHu5ZLu4lvAPm/ep84NMhmsNK0+OzjsCt/k77uMt8/P8S1IjlJvPkeTJ/vc06mGUt0aL4bMktWS7t/PdNrn5csMNWpZ6jb6W4luY43SPdhHTK5/2qz7jUIr5ZEyWjI3FazLDWIJMQTxxsXTYVc/rXBOkoP3TmklF2RvajqaXdmJUSJc8/JwtN0y2g1VHTeZQ6FQYjjDYrL1pEtrRI3nD5H3oq1tEUaXYJeCWJnQqwR+PwrkqLmVzF3Ocm8GXmhahG8jyXCxkoXdN+QR/F/n+7WxNb3k4iNpJt5DbMZyK29b1sam6SyPLYWczhpkh+f8Az81N0+a2ad0tyZxH045rRNchEoW1NlLC0Ol25e5Pnn7+8fLFztWububEWmseXdSRPcIdr+Scow/2a67Sof7Scpbgbx99GqCHRNI1fxDd2T3EsGsWx3SRRDET8fxMV/GslZq6LWiVzhY9ElsNduJHmje3kP7so/8A7LW3e6dBbrHO4DjG4be9UpkMGqym7AeOP5YWYUniDV47qaCK2IeKILl/4if4q45QlVqpQNYxjcwL28k1aK4lj/0eSI7Y4X4yy/3vSpNOeZ0CXCL5nrGfvVrato9vZeWXeK4Lf3Dncv8AtVUsIYDdiIoV2fMErtire6DspWRQ1sRW9yhjnZy6/PEvKrWPfak6BhB8idxmuz1DTUs4p5xHFn7wc964DVbyTV5gIoBAcrvx6/xV3Ydcu5d0upPpk88m9402+Udo3D71dZpkOo686RWVvHPORvKu6o2B25qt4cszYqPNiVsnnzOKtyXP2PUTPboIueFBromuf4SHZq5o+GdVt9SvJdP1mCWzlAdEEiDIkH3V/NdtU76a3tV8tGliPf5/lqrb6fPrF6MneWk3FgcMv/16j8ZabLZ+ZFb3Be4xtIkH3D/dpezvuOKUtyC48dPNpIs7dvPji+5vBGzd/dpmmx/azbwOgdZX5/2jXJm0uLZ47h/9W3Vf7tddY6ZHfpHeQXR3x/eji+7/ALrVjVpqKsjCbtKyE1iC4GqG2toigX5ufT+IVvaXf3Gr6VHZ4VUiJUbR1LUmk5S8NwDyAd7NzztrU8H6Tcackt+9o0UTO2zP8Lf3q4J1LLlRd7uyOStfDl63iptK8xXlMbyoZB8h/vfNWg2kPbW0kEiZ819oNdc1hLqXik3CIMhPvLwuWb/7Gpdd8D6rPBHeWkUbPCCyIkmf4vmbb/e+Va5vbTejKtJWOP1DRJ/D2n2wWPdGSsUPP+f4f/Qa7TXLWK+h0a3srMIkNuZZ5Nm13dv5qvzf99V5/e3N5foLe8c74Zt6FBja3+7XT2fijUtSs/slxeRMYRtt3ZFDxp/dz3r0Yt8lylpfmKK+FNTuLi/vrezkuLO1RnndAqKn8WeapJqEf2lLsSbpMbFC11mseL9Tu/Ckfh6yjiSCVttxcgfO6/7VZNp4W0/5JCGSRB9/rRUj7ly3Gyujp77W7uLwlbW0Ri+zy7ndM/NWJpwS5sxAoG8DkjjLVXtkjunuLcXOzy0OC443Y+Wq1neJpFu48ze/bmvFmuZM5pVFF6lmR9YTeUeNox8piKY/75q9b6Tqb2ouNRSJUXGAJM9f4ajsr+41izjk8x1KHa4bn8Kg1LVZFkkt3kKvEeUP3TXn06s78o0+ZabEiaFaLMJIoFgl/jcBfn/3qZ9sTTZXGNgkkVEPq3pVfTtRe9uTHESsabfM/usrf/s10E1rYaikZt4IreQfLvzlv++q7JpqJU4x6HQaFq8FtHLvghuNo2kScrWb5yQ+Jft9tbxW9uY2UxIg2L/tKtYJ0q8srmSCBywweE/vVf0+/SGQRX8TpINuE9RWFCvyTcWdNKpy+69ilLaSXTzl9rOPm+VMK3/AaktNYk0x4DbeXayrHsdkH3/m6tUl5rFpos1/J9p89Jfl8nH3fZaxJntzYvcSO9qcbhvjPBr13OMlaJNflfwnSSPfXsRnnlhYMfvfKmP+A1zkItv7VlFyZE4/hON3+7UUt5cfYceaHAHAHGTUz6XFeRWzyyhzG+8PCcbvl2/NXm+zandbHK4cyTReiW1e4MfmFIPRjllqtOltZ38Escvzx/cd0yv/AHzVG5isNFaPzb2TEx/5bDp/u4raj0GBfPkS8LEfMjD50alz8krIzlJ2tYauhtf25n+3mfIzvcDp/u1xusWn/ExS2urbzbb7wmA+U/71dFq5lmtjHbSXMTg/OkYYLItR3NhcWttEZ5lYyR7vLblgP96vXoVJLVbgrsgNjHeJaJBGLW3tk2hIxhQoHSsy71IQXLGfdkcO33vlrd0rUtP0hJTqI3xcMEV2G7+6rNUHiXR9K1Pw3FqmnavErl/+PN0w7f7O3/Z/vV6qcpRu0dsafuXEtd5sLiWCQrvRlDJ6Yrmrq8+1abEYEEsY2qWcZ3VpaIZGs/safOZj/EcKKy9etrjw2j6ZKEssfwKc8f7Ld68+KtPQG9NDKhu5Zr6UxwMkUQ/eYGf+A13miyYjBcuyfL8jj7tZWgpaQacUiEcsT4Yv1y3+9V77ZshiKxKokyxKnmsK3MpHE730LGoatrn7qRHSC2c/JH1Yf71dH4n+JNzq3huy0uOMRW1nHumwc+Y/r7f7tcvNMlywieeOCSMb9kr43D8ax9V1OSXS7iztkiWWcrvl/iZA3T2rTmc4JFp2Ro6d4i0+5gJfLP8A3ljIVanuZotKto7j9zPLNtYOpy3J/SsDSdbOgxyWklurSTH5XdMsvtTi8VtdF7mXyg439c7v92r9m20khK5tJcX7mS4uIpILfd0/uf7NRw6lFLMZZO3yjJ61ianrWqalZiM3Eq2YO4RY+XP8NQ2AEMxQkTyEdD/DWvsqdLWW5qpqL1Ov1XVrm8QW1tIIpNn+sYZwtQJC7WQR5Bv/AIyPvNWfY/aLRxHLCUeX5kJT5WH+9Xb+HbN5IZ7YRx/bQRkP8rAf7teTUlNO8EQpc0rM4OCJ4oHkI80BzjZ61maHFEb+c3BmspQ+4b48LmutuYEtbiSONOC/zqOxrFurOXUUMjvIsiHYFbsP4aKdR3akN00nZFW6f7RPLbxS7hGhZ5nQ7cf7K1FZOYn8iWcYx9Kyn16eCcQP93O30ar3kRzwefGNw+6WxWrodbGMoWepl6xqU/2l0tDsBG0Mv3t1ej+DfEH2D4cfYru3WW5lk3Fn/wCA/wDxNefNZwQhDETvPzEN/DTr7Wp4zEkDhowPkU/dz/er0KS5oezRtayNzxH4ql1qa2tPI8iOIbQu7r/tVhatp2oi5t7tLi2/dA7EJw1Sf2bc6xIbid/3gTcSn+7/AA1n2tk/kyz3GGSIbdsv3jz1WuuOjSLXvFj+2pXeNNn7xB8235V3UG8l84pLudANxGajS+t5ptkZDOehaliuWhJJHT2rfm5di17ux0lpaW2pzRx6ekjSHavT5q3pLVEtp4nQb1yr1N8OtSiM13evBGstvbswAHy529a5+xjvL+GO7uZ22SFncKPlevHrtyk+YUoytzMpfPZTSF+ID3TnC1LYTh7z7Faf6QZD9wdq0rbw5cX8M/2Qx3GAzOjuqZH40zR5xDcRSRoIpYQ2UX77N/erOnZ7nOtW2zQ1qaPRbIRy5iH8ak9K2/h5qljcWVxK9t5r4VY3eufe/F/Nm5tjdW7H5y6ZXNaTapYaRAiCJlMh+RIU+Uf9811O3s2luayfu2N9PDN342vZo7Z/KiiAiSNnXbuY7mb/AHvu/wDfNctf+GZ9K1mTTjIf3I3OFOW3bv7wrpND8cnQ2ke3eJnIOFlHzD3rl5PFUmkXMlzcBZRIebiTn52/hrmp81IvnUInYWeiWepaUUuHdnthu2Efxe1ZGgiA6tLZkFHwVTzlb+7/AHu9S6LqUjXn2+SdvMlTiFP4B/jV9n8wQajakXEiv+8hlTGPpRBybuyUna6DRNLufDWt3FzHmV5OA+MKnG3/AOKqSS6kVZLe4C4l/uCt5NVjuY9giLxfe645/wAK5HUtTtZg6RJJFcpJtKbxt+Xs3p61NSjKYRp2V2dND4D0/UtKlvDeyRW8Me5uhZzj+Fa8p1XfYb7ZLs3SHDgDcWTP1ru77Qb1/CSazb6hNA4kMRjB+V1/h+X0yGrBi0I2f7+4EcsrorGT/wBlqsPhWk2zsjDmWhNoyWSXv9nXtzbW88gbY9x8qgr/AA7qwPENrAmrRoixu6fujsOVasfUtWjtPE7y3NwqxCPbux8qtluP97/4qm/8JDp9rDLPFbs0p/1cwcbT/tbf/Zt1erSwrTTRioygzesLOzv78C9P2eGP7yoP/Qaz/wCxxc64YtOtFi09iyyb/vMn8Lbe7UnhzTZ9UYTy/LE/zHPejXXe91Ix6dK6GN9gXpu/3q9Rw5Fyo1VO25d8YJb2dzBbWiSeWgG9ZB9w1zV5av5UtxDl41DZRD8/1296Zqtze6daW9pJOGw/IQfN/wACqxDayvCDGo80jippJtalKVlYztFsd1wJ5AVIKsFb7v8AwKryea+s+ZE+54/mHzfK1dNp3g/VTB/pNhEwmTcj7/m/2vlqlYaFbWWpXI+5LGgyhH/oNEYNTUkYNXd0dbfeN9Ss9PjcXckDx/fhhHzV2WkfB7xj498O3+sQX+n6jAn/ADDpofnkcbeeF/h/vf8AjteZwPcWOoRSTorW8gHlnOd396vXPhtr8V7rn9j3GoXFrp8nyTNbvjd/d+q5rrVLmVwnT5lcX4f/ALPWsarrEFn4g1keHrsRtdQS2ADr/dXa/wDe+9Xmfijw9e2Hxeu/D+larL4oNrcbDO8Gx/N/iRfU5/8AQa9/+MOleM/h/aJ4n0y9L6MU2QpeIEltVJ2qEbuvzfxfw14z8D7m4sfifFey3ayzmZrhy5xukyvLMf4VZgzf8BrWmlcbilG/U9ruYfin8K/hjcCXw5C2kShVN3AgNz8/bbu4/wCBK33vu1zHw0/aBtrK8nzp8d1CRsSz1U5Qf7W8rXt/xp+MniDw3ZRyT+I7J7L7v2Owt03Rn+EM3zN0Ga+LvFvjMeKteudRksIrdHPOyAJu2sxy3qzMzfNWbq8rauRG7Tdz2vxj+0hc6leQDR7aGwgtiMLZn5D6/wD7Vc/r3xp+J/xs8zSkuNVt9Dk+R/stqxXC/e3bFXK/73y1554P8KeIfiHeS/8ACN20V4Vw21zsUJ/e3bulen+Cfij4r+GFtqGhWSxrq5keJ4XAkhdlPVe/zf7v92uf206icZGUeaTTbPMPH/wYj8H6xpGnprFrr1/dJ50kK2+xolP95tzZ3f7X92tz4i+CvC3w40fT/L0C5g8WXUYZ7k3W9Ag+823/AGv7v8Pzf3VrhpL/AMQ+H/iHqdzr6ImqXMzTBrYrJy5ZvlVOnzfw/wC1XUahrkms/bL3XJftWoPGIvtk3DJ/dRV6Iv3vlVamrVcIpXN5Sbtc5K5sbj7bHdQSwZI3OXGf++Vqv4kW/h04Tv5H2KWdUJDgup/h+XqKtW2yJHg3qyP8uP7tYuo2H9o3kccs8ihegDts/wC+elcVNOVTmYoKzJNGktJZQCDFIvyo2Plz/drsZdI07UIClzFG0gH3im9R/wAB9a56w0q3tpoNkgyuW2Y6VdvvE8Wm3EcEsUrE4YGKJtv/AH1t20Yit7yUQq3Z7Do2vRfB/wAGIdH8TwfbZQPOtY7L59g/uM643KrYrc8J/tFXug29ybd7l7e4+/C7+Y7D/abaua+fdb1V7+4ju9kqkjamfvIKraDstriSeQyvxtCFyKHjZ017u5hF8qszs18OfbGCfZxx04roPDngJof3UvlwQZ+eWR6wtR+MUFsvlaZpkVmT/wAtHPmP+tc9e+PtRdfNlu/POeO3NfJwpWavsd6l7WCvoe1JeeGvAqB18m91FvmCIPl/+v8A+y1z+q/Ee98T77fVbdoLcDbGqTM6ha8rsNakub+C4uVVXyqh3568f+zV3kniG2h2RyIJYh99MLuPtup1mtIpmVVxi1ZXZ5dr1hbLqMkcF59lB+UfP91v7y5ro7Gx/s+1NyNQkd8fMvRf++RWJqWhR61rt49tZ7vMcyxwybSwB520Rwz6TgmPj+NJT0ruw8kmk2aSk3Y0LS4t9She4t0/0v7oZx8prl/F2laxf/f05/LA2l4I8Kf9quksNcRAfMiDfWqdzrFxCXkt3kx/cziuiKhOoVCbb1OW0rxDe2FqbK/nkaP7o3uT/wCPVieIpkGNs+5JN2Fz8yj+Kus1vT9O13TZNlzJb3GNxDJXmGoOlnL9mklLKfl3NznbXr4emoPQ2S0ujFv2CTEJ9yuq+HUcY1SCeeKOUR/MquPvNXI3cvzkAfJnr/eroPCF5LZeZ5blkAr1ZXUbkN6XPVfEmqy6hbRQWkUduAeViFWdD8Q/YtNkjuCFP3RniuR0S9nmmlMrl07JjpVx7lL2/kj2NsHy/OK8pzje0g5tLHSp4ltHidbiBbgN8u/fmtObQbJ9K+1yXCxIg3ZiyVSuQ/sSadSkafZT7jNSHUJ7WE26EuPukMfvV5c5Pn9xk6XvE0V8OWl+ssn212Eabh5Q+WWtDw3bJcoY1lIjAOViOGx/F+Fc7BfvtEYcoX+by2NU9S1JtNkBQmCQdTXZeU4crNW+ZWZan8NaR9suBJ5tq7OXWVpG61Y8IywQzPZofPSOTcD0/wB6ubu9Su9ZcSG4wR7ZrovBkCQznzH3lvlJxXRThUjDe7It7p6lqV4Lu1jkicwSj+Mfw1yfiLS7jVNPkuIx58sWPMGPmI/ibbV2aC5ODBccj+FhnatMsfEk+iXf7yLcO+4fKVryPrVSnUtLYlTcbXPNZlME0h8soR14qlcahJE+8/dHzf7Neg6xoMfih5Z9OvbWKQvuMLFUbnsueK5q58N3lsjxpb7/AC/9Zgb2X/gVerdVGnEbSlZxOb1LXoNgE7yLbkbducMay9LvPs8hiBPkE/d/iG6tiBokvClzpxuE9WGKoLbxDWIoI7crG78AD/0KvRjHkiWdXpPjm60QJAYF1GNhtdHTO1f722usm1Wz1fRyYYjbhxxFtrjtOhPnlHi2Rp12j5dtbV1fxIAY8KNvRea8LG1GtjnqPsPtrBGiQsS0ndvStC208dZZdwH3eKopdO8LyYLIBy3/ALLVnRNQGpSCD7mTx/erw/ZV8Q/dMZJ1HcLy7FinyAr/AFpRK8wR8jH96ue8TreRX8sPlO2Dt6feqbR7a/jGZctkcIKmpg6lJJy3IdLlabOnhaNB5ko+T/Zok8QlHGCcDv0rD1DVHlEUUbnYO3vWe8U8s3/LTH8qdGjzO0tCuRdDq5NS8yNGkiLp97r92qe8P+9jfcH/ALprOhkkhQDft+vOamh1QytF5lvsIP3gKutRUF7rFo3Y1I5yEyhG/turJjutXvNQkjvbK0a0O4B+rbf97FW/7Rg6tEcJ74ph1a2eEkiVZDlfVfrUWqRjZoxnBwNGGSPSo3AgjQ9ufmrPmvZ5ZUnImwN2E39Ky7fz7uZ8SFuP4qy7u/uonKB9uDtY+tYxpTctRQujpprwNAA8qrEvzBWPz1Sm8SuYhDAkmwP9481hIkMzyXEg3Eev8VO0+R/tO9CGzX0dLDpUnNrU76esbs1l1CRS5uZCxI/irJbW0tS+x1xJ/wCzVPdC3uXR5TvfHG2sn+zXeTeqFEV+ePlxWOGpOU257ENqUryGWcz3GqZAfp8g/irrNNigRzPc/ME6/wD7NY9hdJYNsSIM/wB4P6U6+v5LpWB+UYX5NmFrunDmdkYON3ZHRnxtYeGJv+JPbyT3EnzvNLJ8uP7tcj4n8TXniS5e5vCGfttGMflVKZS6tvwuz8KzzK6uQ/zg9K7qFPlV0dEItKwWNt5zx8bXJq/dWZsUXzI+D0FRRrt4B5+9xUF9cyQ/PnoOVauhu25tYntrCD5JHG0Rnd9KhfUg07gDcjdKoXOrySQY3jB/Cs1ryTzEcetOxy2dzX1USWmx0G5D1b+7VCHxLbxWwBiLTh9uc/LUepa8ZraSJ0Hm4+/n73/Aa5Jbsi8GY93O7dXRBXWqOiK0O1fWjMQWSOLPy4X+KtEql1CjomyT+6P7tcO0r3jxz4OU+YVr2fim8sUTyIA2zqJB1/4FQo22DlOjiwAX+7gbqZb639jaMxucDpVDXtVfUbcXVoht0KcxBMsP726uSh1OSJh8jsmf4j0pKFilpseuR65/wkQEhAWVcDb/ABNU2sXcUoNzJbfZfKAR2z8tefWGobAjqdoUV2eh6rbahZz6fefNHcDbnrtaqlC6sNq6safhtbC8sL+eNw7xgd/lNZtvqN3pN1ceXcsYpD9zHyg1HpvhgeHr2aII8AI4ds7X5+7uq9DbOsxeD5XPVnrxq65JHnzhyy0CwsjMzzkEE/3qW9CR23GN6HpWjvyCjk+YB/31WdqULk+YYuvt96udzbdkSm07HUaRZ6RFbJKZd0nZYh1rYnc/2POgGyI9Ux8xrnvDKWyQERwNA5Hz7uVJ/wB6tKXUkDpE/wAo3qr5/hrzZqSnojJ02ncybu5jijWIkoD8qH0qDVZf7M0O4uLefzbsH92Dxmotee1huZHkwqL8w5+Wqej3I1/VI5LhBFFE6tg/dIrpp0ZS99l8jfvMmvUtr6wS4ubRvtCp88kX3kJH+flrn2tnudrpPvixwr/erpryzSbUZ54JfIgZNgBHytiubuLZ7aR0OfLz91a2lP2TuS4mRLFcWcz+YBhj8mP5VYHlykCROR/eq3cIjwiQ/NEC2A/8NMMUc00Zf91gdf4a7IT9oaU9TT0q2too57iUbY4oy4/2iq/KK42bxDcXkhM/7o5bagPSrV/rBabyo32Y+XHrWLdWmw+YCFdvfNdsFypp7nStFZlyS/8AIQH73pmsaS4uJ+Izt/2Rwv8A3zUssoVgJSWQDiomh8yP92SpraCsVHTYfpsPzPHcoHD/AMTfdrefTUNtLI52xxorBv4q5a3S5SZ/PJWIbWRmP3mrbu9TuLm1jEkoYL8oTGMVUm72Rdxkdy8Lpsbd/Cf9mrr6vchTvHmxlNvzfeWsrSIXuZZScsi9NvPNa9nbSbzHLA3lyHarYrO7TuxXd7HQeGNa0byZE1LTxdRkcJIcYNWZbPwxLqZv7BvsCYVRD1XP+y1c9NoaWDySDKxkd65TUI7+3cmPHlA/e610RSmrM0SVju5IBcaqkcUgmOfkZaXWrZ7e5QDKPnaVBrgNP165S9icIUGduc11lzqZtEjkuPnc7XXvXPUpJPQxlT1uaTNJaym3u4pIpN20qe1Zl/4At7qM3FhqO6U7mkhcYatK28UyeJojLO5WSMbRkdBXUwa5od2lpb3NvFFKg3eav3w1aQvB2LSseZpolzprEPG3l4+SVRndWrZW8oSNHJV3O08V6jpVno14zxbw+Puc/rT9b0vRLDBSaNp87Tx0WtHFvYrlZ4tdoEmlV/uDo396s+VwoBfGB0r0LxJ8MdX1W2kv9EjhvLffveEHLbfwpvwm0GK68Rl9Rt/IS1+YwT8MW/h/4DWVramcro85sH815yMtHEdpD8KKli1e0WYea6IegZjjb+dfQOr/ABD0KHx/pHhaXw/bJbyXSRSXZt1RZA3GV/2fu/71dz8TtV8DaBKNLvNI06c43mL7Ojtt/wC+c7q5J1ZqSSQmpaHz9Y6/E9j5FtZWyxEcynlj/wACqg0uGeSRGeMnaVUZ/wCA1Nqt3aX+qyyadZrp1n5jMlvCAFA/CptI8cWeg+ZbmCKe6lBWMSr91vX7rVjUcr2Mqqa2LHjTTovD+LhDNLblER5hGSi+9c00kdvpxlDhkYbkavoXTfGula18Er28u44EvNPR0uIXQbZsfd2r/tfLXg15d6drtqJLSJUgkH3APu1ph5OSdyqN2tTNtrz9xvj+ZweMVa+13PklHjK7vlPFNhhjt2GxD16VrTbpovMdP9kN6113TNHZ7GRC0qkISWAqNrZ2ug7ucVceeLiNGHnDqKqPrtvDc+XcpJvP9yrjK+xKk0rG0lw8USYes280Cy1KX94REZP4gcbmojkDjeDxVrePkJ+bYdwrm5rS1MYt31Lz+FpNNtB5ERnQfNwfmxSRWg8rPl+U4Perml6/IS7xnzB90q33aim1KNpCDGPnH96olK5pq9yvDf8A9l3UbvnZndn+7VfVtfOpXvmxNx7f3f4aqT61HxBPbNOjHb8nDL7/AEqBrP5i6dB0ApuKSuLRE/2y/mIkin5XrG/3a6KK/NxCHkAVyv3UrlkzbHeP97HrW6LxJ4UkwEHdRUtcyszOTbJEvJbW7t5MlowfnRe9aOq3eny5AR0kx69axbZvO3vncAdxqe/VL9Ej43gbf7uam7iHPZWZUW2FxPFGXLBn2nea6aTGkWpSORXlxwGPT/gVc35OzH6BalSSV95dzkjoal2e5hK0nc1NDkkdJ7YuGkkO4M3an6Fcu2tpaTocO7fN/Dj0rAORLsEhU/M2/wBKueHndNRt3k+ZA7Z3V0UYRlK7RtFczuz6K+J+i2+tfApLWK2it006eK4D567mZWf/AMer5+g+HmqXoM9ubZ4M7RiZRk//AGVfR+jJB4u+Gmv6dJn/AEiylSPB+ZSFZl+vzV8mTPs8txcHf5e0uldjS5bHcrJGxqWiXemaoY9T0+ezgKcY/wDZW+6adpOqR6ZbSxJFvlPy+bL/ABLWC/iW9t0GbuS4QDbsfmpNN8Y3P2aWM20flN0EqDcf+Bdqx5ObYycFJ3O08F2Ihu7i8uZTPbxj94R3FQfbhqULzi3aKSEthTywWqOn6zGmjSW9vKV8z/WAD+Gq1zfiCaJ7eUSwHrtrGdPWxzyp8z1Ny51IX72wuOiYz/e21iz6Yi+J32XDtZzE8OM7B/CKlubpNQcyRK0QHyDdUElpc/YwQThztGf7v8VTbSxVuVWZcs/DF5a+JIjC5vLOQHY38SMfvfL/AOzVoyaadJ1COK4BdOo38sy1bsNYMUtvOkbRHG0NitK8vk1IpvkRnxtzj5qybSMY7lE6PbNKk9nvbHznuyVsLq8t9YpEXXFtG7l5D3UZrBgsdTsJAbCeS3Gd2Vrp1tkCvcXBj82WNt4QLt3N1+WmpuJoptHkM17f31695vkayl75+Un1rMu4Zb28lkkeRok+U7T1rudVhMyvp1hYBp0fdCIud4Yfw4/KqGq+DtT0tE+3xHSGmAZlfnZ/vY6fdro57+6zfVqzJbWGLxBY22nXM4t7d/lMzcKn+8a6X4SfC7Spf7ev7bxdFb6npsglhspCvk3kOPm2Z5ZuP4fu/L8vNcXB4k07R7TT7CzuLW/kgm815Cf9Zz9xm/u//FV6DrPiHw548uhc2UNtpOvgBRbWSeWqL/tfNgt/tf8Ajtc9TmScehFn8LMvWPEEF1eXkMuFkjmaElj/ABBqy5MtHvyFQnv92o7iwsroSSl/Pjct8/T593WpP7MuLawE5nFxbl/k3djUexja6G4pbCPeRXNtHbSKrxD7taGp+J9Q1qzS3vLma9hj6JI7Pj86ojT540En2ceWf4wPlrUstBt5yTbB94+Z1UfL/tVhqnoc0qlnZGbYXVxpiSG08xhjlVP8P9a3La/u00SLUzcRXBeQqYVf5lC/3v8Ax2pNJtra91GV7JN/2bd9oRo/lPH/AKD82ar22mxf2xc2toUb7RHv2r6/eb/x2tac7O0kXGdnqaCz3PifTrjUBJZxSW21fIM+yXp95VPUf8C3VcS2j1nTYt+oQpdwu2yKY4+8P71chdaZc5YxnYP4mz81QXVilnqEU9vI+9AuZCMMxx83/fNZtqTHdPY3LDw34gufEL2Fxpc2pXEQ814baRg0qL/tBtwXt/wKvTfEPgXwR4WfwRfy6XMlvrXz39hc3BCWb5T5V+6wX5m/75rzbRPGF54eke7jvpJLkxtFvH3tnylh9PlWus0/UX8f6xommahbXFxFfTBjcNGdqcfe3evytU08POvU10RlN6OUj6U8KeGNL8GaPcR6RBHBBqU3nYiOd0X/ACy/4DtarlzNsixnafWr955dvcyRQ4VIgIkX/ZVdq1zeoXgTmXLRj+IV+r5dR9jRu92fG15+0qNlHVNRjbd5mcDpt/hrEu3kv32ctHjbz92pJ97Te+OauaZBEI0L58wnhh92uiq3FXRvRgpOzKFho5urmQIShA29P/Qa6Ww0n7LD88hYGrGn2BS8+0phDjkNVqdZDx/BXgYjEN6H1eEoRpq5SkADbBj86pSnrl+D61LdKeeOT8p+lReQZcgdO1eW3d3Z6aS6FKYCRgg6f3qqNYAJsALAlm+atsWmwkFeDTHjH3M7Tt4pehVu5jfYyig9qkjh2Ek/KKvfZSAcndk1G/cY3UczGkVcY6YbNSCOSPAfCn60rJ0Ap7D5gpyvH3sVNyrEZaR3wELIOuKiOOef9mrEfGXB2+3rTD93nvRcLFZiOABu5/OpERXR8/Kfao0yJHTAJ+9TcvDyT1piasReS+zePlx61WTzPNcE7ua0NwPDkN7VAUCZynPbb3qk7E2EuTttnKjD9h0qush9dx9Vp0kDzgjeUPvUMETwuHOGYdePvVqrNXIbLkVwchCtTRy/OME49PWqMjgSkjPJ42/w0sbBHL5+YVDimVF2NSSV1xjrUsUmMAjcao+cWbnrTElfe+w7SO+Klqw07mkXO05/JaRDuQOflIqv5hY/ONuKf5wk4B+cUxcxMkxVs5q0l7GzFCf+BVn+YUfjpj7rVHI75BwPwrOxSaNZXDgE9M9Kk2ttPX2rBt7mS3Yg/OfyrQgut/8AGf8AdpFl3cG9d2KiZyH3kBh/tU7zfk69PakVA1NO4rEDy8LkHPbinB8o537SP4KmeHfj0ppjUUxLQal4UiPG3ipjIkgAI6j71NeEORx+FVZkeHLgF/8AZWpK3JLnSomzJGdp9F+61Y8+YXOxeRWrHeFk69KzrzDu5D7Sf71dNOpyuzMZ0eZXRXeXzG3n5M+v8NWUeWMb0fcg67qqqo80jPFWtNTdC5c7gTjmuyVRNHEqcoyJYr+OYBM8/wCzV6NwyDZIF5+7Wde6eMCSH74NV7a4khk4PTrWStNaG6bi7M6pJkTGDzSzYuIec5B3Db2rKgu45sHd8+eVqxLMI0wE4J3E56VxzXvHTF3LMB8tMdu3NXIm38EhcVnq+9QR0qwC56AVm9DYkmLtkxkcDdzXP3jzXr/IP3f9+touC2x+h+U1Qu/KnU2yRFchsv2YUGiMNbZ1QxxjcC3zuTVyHTU00fbBIXdE+5VhYdrINgfy6knHmod6lY1Sosacxj6a4kZJc8HqRWkt+fKMHlo2Twf4qyXtpICjx4VOcrUUk7hU8snzAd3zUm7Gyh7Qu3l4XcwRp869T6VC9r8xLyBnI5anWV4EsmkKKzs+0bj8zYqJ3TU5iUTGw9P7tWtSZRcdiJLWKKbLvwR/D3pxbEn3zg/KP9mrS2pbICcjpTJHXdvOMj+792quYNtj4HHKEbv4hupXfsi8/lVdR8wkBDKathR5ZP3mxxmkYNNAwAztc4B/76qF9m7PDGrESFEO8df7wqKZSnA70LQd9LEBwY+tZ7o7TYz0NaLRusaBwMf3gc0yWDGxweD1WtUxONzIu4ZIrt54xt38PzRvkeHCOqfwkY+ap9S+RsHpWLfXVxYw/aY4/N8ohiuf4c16FLVHnVXyvQ6Ll/KHmDGPnqvp/wC51KTyhtjbq5/iaq9lEJRHdCN4vM3MQx+8a0bZS+U8rc8Z3f7VZ1IpbGtN3NW4AdQd4bPU1DEBBL8/Q9P9qpLOZJk8vjcDUkyAoQcrj5hxXA9DrJuDjnr2pjsRnHXtRDJ5kIT+Md6e6dEPzYFSAju8iZKBQRVUfe56VZIcIcAYqDyxtU/cJ+bJoG3YYyYfKnp82Kaql5Cdm3NSKNu8kDg80z/lsAO/zfLTTuIidAww7duStYsmUkwE2pW1O33wB9GrMvbZwA+Rj7wpNHVSfLuUriU7iHFQbAWRuGNWHQh8knntT1tcd16VhY63eSuVTh8Vp26loRGAFAH3mOay3/dkjPSrNvOYUz3rW+liSSOEx3ZnMhYn5SDUm/Y/Tdz606J96biNzj5htprsGQOMqR/DirTOKpGzsV7hCV2B9pJ605MhMfyo+0fvcn5iKEkCueQ3tTZhcjuFLw7ANz81yfhvDXN24i8pBhQf4jXUTX8TvJEfkkU8VRhtsZAO0H7wWpBseAd5QdAN1RMvyA5GfutUiQhA75O8+tDL8g+T/appWEnYqTuQwQnb9KWJCrkE8GpHHXI5x/DUG93XjPFU5WBsIUw75HHapkiDuSc470lmnnZ9fu1LgqJCULY+XOaS1Hc5/W2cGQoSqDPX+VY/nPIkWUVSPl+Q53f71bGvMGt8HPzDn61l/Y4YYYjFI2cc89K7KauclVsUoW6feHvVV3PnIPfmrGMK/O7nrVXeMk45rtgtDhm7GgBlgX+b/ZzXQWDmQRgk/u23bXrnlbMQ5+etnRyYl2H5ifmFY1S6L1NyKZ8vl/oKdw/NEDBIy+PnxRCg3Z7V5TPVi9LEbttfZj5sVG7AYJpXT99iMlh3pHBCHIoLTMi7iEk+XO6MfwUSQh0+SRlOKLzfBIABn+E1E935hxxn7vFZt3OiKGcDAB+tT/atiBCBsBqnI5OB/wABxWfq2pQacmZJRsX76txQtdi3e12bLuJozIzqozwP71cP458cWXh2U27kS3Ldhzj/AHlrkvFfxRuLrNtpkvkRB/8AWFMMP73/AAL/AGq89ubvzX5+dCee7N/vUzik9bmvqXii81Vy5nD7/mzj/wAdrGmdyxJPmFv4iaHcccDiqskhHQfeqkjMnZgg460zlVxgVF5pUnIGMbfmpn2grjDbgf4qYFjz/JfBzz1qdLgBAAKp+YWUkdhz9aQvtZPn3E+lAG7DqcmChO8H5dtXLbWzZldjurj5RtPy1zcrv1X/AL6pnnFjnO4/dK/xUCR0mpa3JcsSP9Yf42rFYvsHmHcQeaj80InKFvp2qOR5G3nDMg7J96nYY55Ayvgcf3TTfOKjjrRtRYuc9N1KH6YP/wBjSE3c0bC7e2kSQSFSp7V1enePLm3YfOWPZv7tcHu3Pj72Ksw4XOSFptXBHrel/FEo6b96k9dp+7/tba9G0bx3/aUMZEq3CAfdc9q+ZlkMPzDuOK09F127sHR0xgfwLxUWG9D6l0q8F/5lwcJGh21FsS9vopYH3bOg/hNcH4I8YprCG2J8qcDlTx/wFq73SJopPPl2MyRJuKL95a1izNotw5ksrkF9pkO07fSr9mm9AqAYH92qtmRPYQXAGyOUbgh+8P8AerQtoxFCET8QtEmWoj0wz/f2gU9n+Xhwzbtp21CqAF2Py57VMIQHPHWsrDAOEx6mjdvUnZtShEzvkPp8i1DiRpXMkjKn3RHjC7v9qqWhajcA5Ztn8FKGOZNgwn500OOQBtfu396guQoFRJ2NYQvuPSP0607YWPTmolZzNjPGPvYqwr7SMJuBH3s/doOtLlJUIjTpuHtUiNnoKq4JOOcfeypqbkp8n41D0LWuxMh+YjhMVM8z/KCQ3pVN3CBN9WLO6FxwB8n97FANW2NO2g2ud+V9a1RE4UE/cqlZ20hbIO76mtFH45PA/hqkjhm0nYk6YcDcO9RvI/RMp/tUb3IGwfIajlcKnOM1TRnckRAMBHLerGtGFk8ooen3qyRO4OMBY8dauW9zA8fyXC5B5UnFITLTuBUbqknT8aFxs4BY5+8DUMu9cgKG/iqrCuSYiaJv/ZaYEjbnHIpGTykEpHBFVUuQjE9jSVwuST5/gA2Gs6YP5fZT9alnn3/cPFU27knefStFoZydxiWryuQ5GO1XrK3EKgnDelRwbyc8MR/DVyOMRSDe3HatXJ2sQoq9y3nJBHyiui0pi3luH3EVzYKDHtWnpuoGInONh7VztGiO+s/uHzJ1jI7ZrG8SsECXG9WER3BlrOheATGVC+W61YttRMCPEJQyHu6/NUmrszd8M/FDT9L1WC3uIjBBKP3jLg7fzrptS0DQL6xkuNPlZjL848qPG3+LdXk/9lxXl48nCyAcMvDV12g339i2AtklRkPWJfu1am1sc7ipblK50FPs4jQu9yTy7fd21fh03yrNzJIPtCnhsfM3vTZtSSR3xHz/AHlqjLc3PGTuB9/u1q6831JVCC2RdtrOPyepZj1HrVjS7dLBJlBLCV92D2rLS/cDYAVP96pIrm5YAmQ5HzZHFZ+0l3NFTitkdLFMiAF+oofVo0XAc7/7tc95k7gmSUtnsBUcrOQckNWbm3uWoW2Nx9bZU+Vypz1FU31eVR8kj8/xGsdsrgDLVFNcPH1yo7ZpNtFRhc0ZNSMmQ4DD1Y1Ulvo2OGk4/u1nSeZKu/fwf7tQeQXPLGknc0ULbmoL23BPI9qasnm/cQrjo1V7bTopGSQgs6dN1XZpjCpAHQfdp2B2RG5LIBvqSFAMkkVS+0yOcugTFEnmyAOo4H607Etl53HUfN71EWy/bNUNkj5w+0CkWDa3zVSVyeZmh9mj3ujkKR1WlaBIhvB2jvVN/wBy3ZiRt3LUclwF46A0+Uz5ifzC7kIelMkeR3cEFXTcDu7VWS6KoBuCmke58yUkucmm42K5iHzZLa4JB4PatS21WJyEHyt/6FWc67m+X8d1KbBx+8GGx+OKzHe50Vuwdd4q5F83bk/3q5mzfDIS53Ct+2uzsAIoFYZcyG3Lcc1FHi6Dvv8AqVq7cYuOPL5x95qjtokdljyELcelbUpuEtDGrTVSPLI2fD2pmAhCd30r1rwbr0dy32SXDJINmyU/KTXztpuqn+0LmLPzxSbePpXcaLqUiYH8ed3XpX0bj7enqfLOX1etoWvjRHpFt4U1HTIoLa31CQlYXTllRT/dr40NtHd3BE+xD5m51Xj5v4q+39W+Fw8ZtJqPm2yPJbn5skys+1tv/wBlXw1Np1xa+Jbmwudy3NpI8UiuMMfm+U/lXwmPw927H1MH7WCkjae3jvPNuLBxLBY48y2z8xXd/CtV/EN/barrdvbxRmKAjiMD5dvpUz+NtE8PIEj0YzyoVaeZP4z/ALoXmuC1jxhFrGoPeRxNZRvI2ATn7x/vV4iw8oaiblBWidpr+nR7YvIvBmI/Pz2qTVLm4i8N2F/ZzyJc+eFDRybG2/xFf/Hf/HqwrfS52tpJ/tYuoO2z3qrqVzO4sonAW3g3Mg964a9BSdzFq7uzT/tVNSnI1ACZMfOF7062Wz8nZb/6Pbg7URvuj/gVUrPSjdI8kgKZ6OBUQtiWlgSRJQq/3vlNZwjZ2L2VjQt7uMQz22I8HqT7f3asaShubzy5SNrH5P7tY2g+Gr2+F5eWzJPHbOFmid1DAGtyC1nguLeSNgwV/nT+8tOo4HO7SfYyb+CTS/ENxp14TEBnYzH/AL5K/wDjtXIvtGnRW06IcCtzVdHuPiR4p0rS4JI4rkRv85+8sQ+bd7t/D/8As07WYJNGvI7K4gkUR/KfOGK45qyTiYxUlKy2PLIdZisvEupvHaI0kn+sd+FbdzWvc29nq1gqW1uPtA+c4+7/AN81a17wfZT6tcXVgLqVdm4xpyqNt+Zves/RLK70S5e4UFkwyhxxjd61105xSWupqrwepzE93Kk2wng/KRVpLm4Mctv5kvlSD50ZyVbbVTW4bmyuhJK8WyWRcMvP3v73pXQWcWn6pfJHetLZwJ3iGf4f4q7+ZxipRZWtrnO2OsG2Z0zugz+dMsLeXUNVklIbLSZCJ/cWu30jR/DWqveafpY89IU3v56ffbvS20cWmX/nwRbZE+4qpjbW1HGcu8RxqcvQ2PCPh62vLQxz7pZ3B8vzT5e0/wANYbafO+ry24spVkU+U8NxkLn/AGaNY8TTm8jBjdfOO0vH2q54gvZ0RIo7iSdhjDqDx/doxGJk0pI0daLMDX/DGqaFeoYgHkcfvI872T/dx1qO78D3drFHfuhw52yQNG6Sxt6OjquP+A1pXNzLaX8V3PcS/c43buOf4Wr0VfHk/jDwr9gup47qSH5ftLpsmwv3d3r/AL1ccZc0eZnLpNnmtvoEi2DiWTeQdqIeGrXt7e0SGKN7aKULuzDLnazf7WKNPQ363H2kNE8cxSN/74U/K1Wv7H2oZDMWz95XGM1x3bdjTkaV+hqeGvD9peX8UN5eQWduRudlO9duOi4qrq1hp2j+IZY9KuI54kIxMnGf4qyrmY6DpzPEHyfk3D+FmrmuVuIpY5TyeUrVxVtRyaS0PRNIne1v3uFOwD59xGd3+zVXxLfpb+KPtEU/kXDwq5kT7y5Hyj3rH0vxPPDDepPbwsTGUj3e/wDFXK3uql8PJOJSvyl65oKUXoZW1SZ3viTULTW9EiuD5KamsgikSI4Vl25347fdX/vquCs7a5uLqSOBI8A/xHFMRbu4cHzwEI4XZ8zf8CqdPMjt3dBuc/L8tddBODbOrZXRLIZYVO8lgBjmotL8wvL/AKQqgDd5X8RWq0mqztB5Z529Nxpuk3+95g6fcO3p/FW0qEn7yOWUJN3RfuXEltIkjyIcfI+f0Zf/AGasC28q2CRxk70O7LGtjVLyBdOjVIj58k3znP3Ex/48c7ayGsvPdDA/BByn9alRklZj5Ha5t/b7ia3SS3zOn3XP92s+2BN08TyFSDuLSDO2qqWz+HIUIfdHJ8wXNNt18gxPsPkSP94n7p+9XfQhyq7NoRVrM6WWUaKkEUUkkpkBcSN941zz67eWU0sskaTmSTb61ce6Nzf4f5YMcH+la9z4dgsYra789ZS3Ji/uf71dUlrYq1tjJsdmqI6SRBcDdWtoMLwzPiUQRHC8/dNSygf2dLLGF8tB1ApNPsLv7NAk/wDx6XA3RxsRu+tNUVPcapp6s0rFg2omCPBH3iy/d4rprzxabDTEgkijliCbfmDevtXIa35/g/7B9kEbm73Lzzs/3l/2v/iqL/U99nEkmFeP5nMZ+TNcksHaab2NFBReh1Hh7V3lnLz3KLtPVc/8BrU1PxS95/qwFIHOw/rXn9jfXMIJWONg3yl2/ioS0uWmjMRj2Puzzj/vn1oqYSEpXRq0ntuaK6baa1JcIDcRXDBmQIM8r/Ksvw54eu9UvAIJmgcjdskGGFRRateaZqkrwO7kpsKA4z/d+aujttYeCMXGxWuQ671Jz/vfMK5a0eWNonFN8zsZ7213o+oQW8kUsoWba5iHb+9W1rqF4SIJQkhx8rDFaV/r9ulhBIYJGlc5JhHzr/49trmZ5JdYuomuDLAgO7A7r/tf+O1wOpNxUTS75bPYrWZktkkwElQPtL/xVX88XOzf0PTitPUNVk03TpYl2xRn77OFG5a5/Rpku7wvLPsDfKgrCnRcmck4czsdrod3HZQfZ7dBLnqZOGrGuYomurl7iTckp3FfWpIjK0NxHbZupB9zYMsa5vWGvHTzPLkguAOY5o8cHurdDWXsoKeprBcqOk8NzJ4fjnjgi+0RshwsgJwf71Lp91qdzbSSiKMxx/KXJwwb/dqTwzZ3d60UcRX5fmLs+Me9atn9nsN8cb+ej535HWsZTlGXKRJvmVyjZ6pcWwnubiRHLx/uyPvN/dFMgkudSuY5Nn70ffyc7auXk+l2axG8sJbqI/MWEeWT/Cq9zqNlfI8+nRrAem4DDZ/2qwUVKexWz5jdsLPTYVkeVy14xXD79qx1zWo6jHNfPGLuOeONyrY+bP8Au0unpO9okdyyyyHqz7Qp/wAK5bW9LubWaO4e3t0eJ9v7t+i7q7qdFJ3JnK6TR0d7pdtqV4JYpZLK2hDMbdDlWai2CRSCOSQRKepqzptjNrGnfbI3jijGeHOMsq7mrGs7s6k+JwII9+1KiKcJhGdnd7jH1uOG/JuD5tvG7JG5Tt/tVqWOuR7zFE7oD6/3aZbQW1lfF5bP7Zb7vkib+H/abFSaZaRvfvcBNsDdlH3a1ShJ3Zm4ylIuaxeahp7Wkc8gltrhDKg6d6y7SOfWdWH2uTyLcA5Cc/KFrp/Ek9vq0VnEjhFtEZUz/wCPf99VzV9DaWyRz3InTnYk0aNs3f7TVrTq8srWLilF+8O8Q3OgTabJZi2u4rmSNkEqhSjnHytuPSvO5tN1PSpLS0uo5YjgMhf7zp/er2WLSbTVTbpEIJz910YsGP8AtBqwviFDPNq9pbRIPsltAsMaP95FG3hv975q7lXkk0jpT5ldHPsk9nBHlxFj5gyn5qHv31jSntrlxcPCDsOwDZ+VYninxCINS+yWwMr4Ck4+UV0OjpAmnoQ7xSkbSP73H3arWNPmZHwrQp+FdPt3hhguZZIrJvmZ7fnG37v1rqH0+zeeSO0kL24J8t5hhq52HOlOiABrdfm8ta29DmF/5rOhgjydit/FXPOd43Yk1azMS90aTUJw8hEgQ7AzEFs/w7V+9/DWdEJLG9KG0kaddymKVMN8v96uv1q3Nt5EiQCCWF/N81Th/wD61ZKalp80suoXd35shyw2plmaqhZ25TL2bbujJubvy0Pm24uJJOgz0qvpvh86l55eQqf7jnn/AIDU1nMbzMiANGfmVf4ttdNe3kN1oYsoNOjt72TH/EweRhsX/ZWvUVN2SNZrlgZssUGnWqC7vAlvnhGB+9WdJqFvp9yN9uZYyf8Alnwx/wCBV1en/BXV7nSYNXfXY7623rvt5octjP8AC25eW6f7NUPENhaaPqUloLT7L5R3CFz8u2qq4dRXMzk9orkumC91qyn+y5liWT5BKMOgrj9Tk1VNVdJBLLcE7ECBn27em5v/AIqvQvD3ieP7K9tbWcfmfeMw3bt392qkSeRLL5kh8+Us0hPc15k3GDukbtJ2USC2uNUs7EGTTAnG7fGf++t3pWta6lF4g8Oi0sisF6SWd36Pt7/981T1+/tzp6QeUUvJPlEqTb1/3tu2s20YwW3mNFviU7XTGNzVx+zUnzdTdbXORGkgrOZ5XZ5H5/vJ7VZfSruREjFxJBaRDcfLOGbH3d1dBqV5o+o2pSycxT7tz25Hyr7q1VLxrh7IpOCrMNrnGP8AgNdKlJJIwlBt6HM28km8/OrRgcL3qG5jD3cWZAhPzYSqd1aiG6MiOUz0Garebv1FxIWX+Ibe1dVKOvMy4q3xHqem6JbWmhXOqy3ZaK2H3s4Z2b5dqrXI3tuL3DyIPLz0z0/+yo0MfabYgzuvlg5U85ps9zmcR+h4NbK0ZWNE0tiumkpAn2iPC4O4f3qsLLunguXIbYThWp0yjYT5qM6Dc49Kyb7XoEsPLjgLXDv8kqn5VH8Vau7dkUlc6TSvEB02w1CQwBZ5X2Rup+TDfe3LVFfE8iS/Z48+Wo4Qn5azrCT7ZZRwyuVkY7n3fe/2at6xZ2wtYygHmRncXQ81j7FKTctS5/DZHU6PrhePYcbD/c+6a7Lw3d2USzwSWybHTcdq5Y/3Qzf3a8u03UreGaD7+9xymyuo8N+ff65dvHIYoAgQb/4j/F/7LXI1GLsckZcrasW9XX+0Xu7awnkiSxPKZ+V2Pf8AvVBpe+GVJ0lHyHaCprpvD3w8GpXF+RqCxSzHftJIV9vGGal8N/D/ABqtxb3E5ggST94U2nZ/eo51ycqNoQ51cr6ppmhQ6HHdxY/tSR90m5MMP91q5aG2vfEWqgeXGtnaDf6qP9o5ra8eJG+qz2elW4+wWqbnmkm+dzWBY2Ek+mvcvv68Ip/9CrklJrcKq5VZm7e3qLHJdoYsk8oh2f8AfNaGiapf20Akg/dSTIVQk45+6xX/AMe+aszw94PfVwZXgWfB/dxserfj0qQs5uI4niFl5QZSrfeNEJu/kc/PJKyNCPxCfD1vJZC2+0DGzzVQyKNtR3H2S7tBHHZRtqNw7NuiznZt3NVy7tpNJ0X7Q9zHsnTcm0/N6fNXn3hu6udO8Wve3d+byJo/K+YZblun5f8AstexScavqdMHfc9AsdSkbT4NOuJZIrQSK32RT6VNdapBfan9gjErxxnaQY2+X/gVYmqQveeLbSWz3tbEsqcY3LXrsGn6e+nvI6FZQm2Pb9P4q9Kjh1FKTOtaP3djyDxLodnrGrPpkUEigQ73mBXaP9nbXJL4Yt9K1u306/Rbq27pJ/FXuPhpNH8KtqF5qEBuGlkVjM/3lUfdRa83+Ipttf8AFQvLKM2dvJIfLGP4Wrusk9TTl0NF9GtoLkwWbwwRY4CvlUFeVTzyx6lexfaQ3l3DokyDCnaflNdpqFnPpimMnei/LvP3mNefaldJbapPAfllHzPzn5m5rjqSs7RIldLUuauiWWwmcT5Tfv8AatzwJbXuuah9nijdjgbJCflb/drkrWH+0JkIR2LHYVr2LwhYDw7LZAgrOOin+IV0UopK4o7XPUdKsH0WHy9XcLLHD8hzlSo4xXiPjLwvrOr3lzc6Pcs0sr/8e8cediL941654lnGt2eJJjBlNryZw6J83Sud8NpaeHfDWoT2RfVLm9IVFZ/n2bW27m7LTdormZpFX3PMbDR7+2tUcW8j3H3dqhsNXSabqFzZqLh4DFJD2/i3VNe3OopOs86InlgZ+ffz/dWstPEN5rF7JeXdv5Rlc5Q/J/u1Ea13ZGMt7G348+KvivxZoEGn397OlgSHmR5s78fd2r2X/wCJqn4V+KOl+DLSSeeOCW4khZEMzj5dw67dtZusWciyH7XJG0ckYKJG/wAw9m/8drI8NfC7Vde1eO0t/sOrS3G1oUZ8KNu4qv8AFg1yuUrs5qi0si9Dqt9rV49w95LfbgVJuHxsX0Vfu1YgstZ1m+jtrNIbq5clUh/h21058MeHPhLcm08Wafc3HiljvEFhMk0UKZ+UMx/i2/8AoX3a6zxzL4M/4V5JqegWUunara4eed8I/wAxxt2jbk7m/u/w0pRlbmZzuMlpEzvAup3PghLi2ubY6XqH/LbY5Dr+XXdu/wDHq71PgVf+N/DJ8c6f4kia5nh+0f2dOB5QTqw3Bs7v9qvnvRtYu9NiSJ5FuvPjDvMQN7NV4eL9b03Rr2w0vVJ7W3vgyNFEdi8/e3ev8VVCak0m9R3aaL/gW2u77XtTeOKR3EzqJYBnZt/iWsP4g3qaVrC6e8H2ho086QyxkNG+WGxgf4tq5/4FXceEdK8T/DfwfbeI/wC1NLs7diiBYpibglyvGzb/ALX96uZ8b61F4ouZ57/NxrFyVZ7lcIvC4XdisqytNN7HRzKT1ONg1vzo3nxHBEP+WTn5v++qNl5dX4KP5UUu35xyw/vba3Et9MtbCeB7TeSm5JF/v1hXl5LpiwXfmfZwvzDvV0nzbHRG1tDpba7ttEff5BuiB9+T+VdRJHe+JLC3TS4ri8kPzLbQj5cf327Af7TV57pWman4otnlM9wtxIGcfuR/48o6LXa6Jq0ngu1lt4NQ+0SSwGKR0GNm7+D/ANBqKtGN79Tnq6uyZladMfEmtGwubePTTbSeRI+/5Q27rWx480HTvDN7BpmkawdRnaPfNcMgCxNnpxXI6VbT7J54I5PKf5S3XdXr3wn+Fvw+udHu9X8aXuq6asUnyTWaPzu+6u5Eb+L5f9qiFGE0nbU5uXVNbnlOpeGXuFEsU8bA/KUx81YT2b2zp9ol3xg87B8q/wDAa6Gz860bZHI8p9GON1a2o2MGpw7JbcpP3xxXxNCpNvyO2D1t0OMW+EzoEcRANw3+z61sXF4RCBBL58f9/wDhasZtBFveSSfaQ+eqFPmb23dlrUTS3ubX75WIHlgeldlTkk0myZOPPYi017yXUco/mznpzj/9Xy1o3iXsiFwmzA2ncM1Vjs4rBgbeQk/ezVi51IRw/vJxsPVc43VmpJT93UcX7/cyZluLbdIcPgfwD+L6VBc3M7wZj+Q44zW+dVtntkEdu0snd9/y/wDfNcprd+8LgBufu8LXe5N2jaxq7N2KjM8O92wzsm0rXFeIJPtwIxscfL0+7XWqk6Wu93ZXz1Y/eWuH1mQpc4J5r18AlJsqlpcwZYjG+CQfRs11fhTyLZJfPdE43c/+y1zvzu2GAqVZXhr35JOJo9dzs7SaS9uS9tlQDseXHy10tnbC1v7eWSbzQPmx/tVwvhe7vLIh4wXR/vpj5fxrrpdSd4keQIhHRVNeBiIOL0MpK2x6FLqWnvZH5FSUptG3ht1cfdx8/wCsC4PVqwX1N0cBCNnoD0p8l9LdQ+WRvGOGxXPRpK+oqfYtvqFpFcA3EoVF6+/+7VW58Z6ZdlxbRF2xtKyDLK1V7Gxs7h3jnG3PYVM9sII8FFVO26u7kUXcuSdzNS9gtVLAFATuPH/stbnh/U5Zv+PfbndxuFZUUsAtpCYkaTPG6o9EuSl5jcGfJyo4rupDirnrFhqj3FuDLLHFOo+4m4Z/vFa5bxJrE8l4YBbyPs2tuH3X/wBn/dqS2+0S7MJu/i3Ut7J85STOD/tferz8XQhfntqacljAmkvvkcIigdMjpU6a9qlhDIbRzFn75YZ3VZnjtraUCO4jzjcBvyabeF7eAXDuFTO0qvrXFh6lpXRzRlrqZFl4q1VPN/dxSiQfP5yfKar6jrEF5GHjtBa3A6lS3zGtJ9ddYcT2iu69HQYYVzmsbJ5PN8o7z83+zXuQnz7nR8WxcOsO6H5zvxt602314JKkWHTHXePlaoraSO506NDEiuny5/iarltO9nCY9glR+m5M7f8AgVY1aMJ9CXFdS/Z+IJbd32SCeIgqRVrw7r32bUkkMR+c7Tu+8KyYIXumMcaBc5bd/tVc0SzNzPskeNpIztOO3s3+1WPNTobA2oI73xhPbww295b28r+bCM45XNchJJf3o2OTAnoO1dMNQnjszFkPH3U/drn5tTnmeQYWJY22/KPmrza1qs9DllPnVraj7PRDbEyxyySuPmLuc1o3Lm0ggu8BkY7ay9P1B4NPuYjJuM/yg/jmrFhp9xfWx8+5RYFLYB+8KmMKafvExjd3kQDxV9pmf7PbFkHdE+9+dT2niATxPbvpmyTDbJFf/wBCqnbwmzuWjjjZkb+Op0W2OfNJVh/FSr04t2gFRKL0MyRZBc72coMbetWDOPkzn8K1F06zvrKS5S5gcD+HzAP51jyanZ2UgjcnAPJi+ZlpKhOas0RNOSuaMEphid9hx93NULlBcTHbIrD1PGaafElvIAkDlk+u3LVnzxm8I2LsGeOaUaTi7SVjmSadmSQQyx3M8cqbVztFXrTRL24eQW0f+1838VNsLYpMiOeny9a1rqCCaFCbsQAHaMPhm/8Asa9aDuuU6FN7GdeY8POjz5W4I3DJqomt+b59xPF5qH+BR94fhWVrmmzi5EkkrXAUHY7HKrVCHXZYI9hOyONGYJ/FurZU1E3UOx0Nu8TsZPL3J/48tXUvLeZGBcKnYMPmrjbHVibhriMnym6itKJo5MyHKgjgg1pGKT1KVk7Gbr98IYCI8vIp7etV7mW51VLRLclDGdz/AO1UzQYmk3xPKD0xU0Vo6lPLcKCetdaa6HUpJqyI7d5LYoXznP3ai1HUY1ODJHvPRP4ttJrt4+nAfu43K+/y1kWLDUrnzZduwdML0qWtLszkiK5kzIN/Q1dtESVtnO89KzNbiFzexhMpEp9akF/BAqAkvgjD1XLdaGXKbd1pohtUlnQY37SB97Fc/eXVozbLeAJsP8XOas3niGR7YxoNyMf46wxEXOd/JPU1rDRWLS0saFtdzo+MjA+YYGKWfUpbbCLlsn7vpVWGbenzoVPp/FTLlDLtfP1rWxSNbRPFc+lXOwkNGflLOgK1Yv8ATbaWVLizn82J/vxY+YNXP20SSHk8itDT3fTrlJN48g5yjc5VqkojLix2IXPLFq3fDkz3FwvlAsfvVj6ppjzH7VbxPdJv2jy/9qvYPAHgyLQfBklzfiNdUu8/OeyZyorKpPkjcyk+VXHtLcXFpFHcOZeOC1WIYUSIkpucjhv7tSLZvF23jGT7VXu5wmBv256YrwHJ1J3ZwqTc9SbU/I2RvGf+Wf61jzaxPb6RdxAKzhOH6t7/APfNVr7VYtGulgCFxs3lCMrXOanrgmugEB2OO33a64Ydp8zN+TW5u6J8SLuws57OS3jlcodkh527v4ttVZvGWdHkjlK/bZJOQgY/LWHBBuy2NxP96pbbSnDiWQblxuG3jNbewje9jTluXJvFQ8S2aWz2ggkjO04O5WatfRLiNIYLS2G45ZpEx8w/vda5TRJtmvwRvGP3r/c9/SvQJ0s9L1CeREjTb8g561ThyrQyaaVkbF1ZwXiRRplSPWub1i2ltJTn5gnTYK6+2t3h8PXF/KY0Qjg5+Y7f4VrP1aODUbP7TbSbwMIcV41aDk27HLZ30OGvI7mbBijBi+8+7stQ6trdvFpUUcX30o1XW3s0uNPjT957npXHancyLsjCebI/WvQwdNtJs6Kabd2R296l9d+afk5LKSOprQCJMBl9tZ6W0h+TYEcDd1q+LR4FSSeTcSK9OcbHVLYqXTujELGmf7xp1lMZYTmMxSZqeZJJkIQBh/fNTaPZXF9iI28iP/fX+GhaxM7XJobP7YroZF4TdtYfNT5PDc9vClxeyi2gkP7tXH31rX1nUE8NpGmnoJbvHJI+VWrl7jUZ7mUy3l5JcXEh/wCWh/8AHV9qe24tVubthrFtoFnIltEjS9iRmsPxHr1/cW3mRO7En7qUyW2FyhPCn0prAR2+HG5AKEaLyLtvqIbRSbk+aSm07vu1zA1KfTpSiOcE+vatm6VJNN5Ix/dz1rBubOWTzJztUABevzNWkbIpF+KW3v3Eu8QPuXjopNTaxNd30nnybPLHTyR8tc+iE/J3/u1rWuoPaugMYlQdUNW0mFyzo2qPpc5lCF89UPRqbqGrreXn2mIbCflIWrqJp+poJIJTBK43eXtqGbQpPncASj++h+WhRs7hYsaDcahfX8iJPJ5SJyi8LXZSaHZ/8IW+vyzstzHdfZyWLc/3a5Twk4h1CeJ03PJHxXqfxAs7PSv2f9Icx+VNcX5Y8dZfn3Ff++dtDQ1ocR4W+Il/oty4gvDE4fcCvPy16MmvQeL4RPMY1vVO8Tjg/T6V8+bBPieOM57bfvLW1ZSahbeWYVk2DqM/NS0B6H0HdeG4/iDBb2GovFBq9oitY33lkYdfuhu+1v8Ax2vAtTsPEFn421SLxG8ramh2l3OVdV/u+1d1oPjm4snj+2gJH90l36Cuj8SwReMo4L+0Edxcp8uS/wAz/LU8qA4vSpNP00GW5ctJsP7lBUekeKrbRdQJeyiuoJDuDTJnYK5K5s5bPUXnnGy5jk+fnpVd7wG5ij5cN3H3cetcrpIicL7nsWp31rrGhzviHypsqUQYBGOm3+7Xny2yQIUiGxO22rO9Jbcpbufs+NwXPWq8KeeCiOefl3VxQg4tpbHOrpWHIp3IQhZB/Ea6DR4f7WsLm3I2yIm5G/u/7tY4QCUDnZ93A+7WlDbXdteEwOrRHovT/wDVXUkCumcf4ihuLbZJGC0o+X5R1qCw1D54/Ni2zt9xXHzVva6Zbh/9EjDkHJrKu7eQ7C5HnoQxFdd1y6G9i9Y3TmZ0eL5McPV2FyZMEAZ+bpVK1jFwyTyEononGat7TE6cjHq1cM7NnNJ8rsiz5wjlGyIYPWkutk5XYD5g+bpTzEhcgHd/tVJaJK742LsPv92sErkOTMtz9pgy8GyQDaMDGadbQXElvI5Tai/xCukW0jmUh+vYqKzZI7uG6ktiVitPuv8A3qUm0Cu1dmTN5WEIO6XH3v7tJtk8yCKPLIerLUV7CY8EfKhetR702csEsScH5CVrphL3bGyfNGyGvf29lMbaKQSvj+EVbwbyMTiMMqdWakcx35z5aK5/u8VCjyR5j2FRnbhvu/Wsm+5lJK1i2kcksoP38jtSXkLy3Nv5ZCqn3802K9eGPBG0n5dwrOfVXEx80BM/cYd6Er7ChA1Lq28thvjGCN26rVv4a1XfHcCKBbIjd5jSfN/3zVVLiK6tUSR90o+bAHT/AIFWoNUkCRAktj5QKIz9kwlJQPb/AIRTmwtkt5JNwzuPP3RXzPrPh64XXdQiSQKkd7MkiY6He22vRvDHia7sNSBikcAD5/8AdqjrxEmpXF9GiMZ/mfd94t/tVq8To7G0KiscGfB+o/bUggiE/G4Mhzuqg+iXst3JE9lKnl/xEfLXpeia7BHvk+zHzYvuBuFf/gVaV/bSXkxLgo7jJ2n5eeawWIUdzLncZanlv9iT6bc28/mN9nlG0qo+7WtB4YebKI/7qQMx/vD/AGlrqp7c2cuAgnjx0P3Vasu+eUyDACjslJYhTB1OYjsWt7W3NtII5XRdrOnPzVq20NnFCRdzhI+395T/ALtZcFuidUCH+tYVzYC01iWdJcyIfuSli3+ytaxaluUrSPRE0R5rRIBIqDH7t24qjZ6C8UDyyZ89fnfHaqVlrU5to3n/ANYvzVuWevXNzM8eQwI5CjtWEtrEuCtdhpGoSBMP86RnaFNdJYaVZ6veAB1txINxDH5d/wDd9t1c0daso/3ckbRFn+//AA7q2Dpxe18svuD/ADBhwy1mppbnOpJOzMPVvBfiDT2u9VtPs1rbWkySxnkyk/3dv1/iqS51ZNS8yPU9s88nV3OVcVvQzagkL2l/dzX9pGNscsxyf9la5bUre0NwVljCnPKZz8tVKSlszqdTSxJofhewM1zF/Zli9jJ8u+aAOm6n6PBplhdTxx6VFF5JDD5GG4e3+7Qmo2mntIiaiUimwpjf7tdR4ivdOn8E6GIo47i9W7dTcqmGRNmfx5/9BrgqVKrlZEczb1M3X9G06wntLuM215p1zAtx5OPlO5myNw/i+X/x6uGl03R/ENhf22qR3lhex7msJLSTMSg/wtn8qtw6mJEu7WAxzoC2U9G/i/4FUcVvJI2ZE8rA+Zj2PpXVTxUo6SRt7bl+Il0dzpWmm3M8k8gPG/5lH96rCarexW0tvaExRSndJsQbm/4FUMOnJFEZbh1SAfMctXRWxSO5e0CCJDCJY3cd/wDeqHUcndHFJqcroz/CfiqPw3PcJe27ypNGyEj+7WHfl5dXk1CxdoD95ER+nzfLzVq5mS8dJQNzglSMfL9aS02QySeYh+b+Lp/wGtIVLXZUXZ3NvTdXg1e2CR5WaZPKkJ9/5VF4o8O6sdG2WwVpYZVfzkTPyNVOOGzWbNsfkl+UgHofSuk07xVc/bpYtTjLIXLCYnZt/wCA01BvVFpdUcLqPhq/cZtrlUuB0Eydf8K9r/ZU0bVIvEt+dQnV7bT7J7rygM7ZHLIn0+6x/wC+a5rWrCzurcD5EuJU3Qyocbq9g/Zz0yTTfh5qFzcoFuL++MSTE5d4Y16N7Kf/AEJq93Ll7WSi11ObF11TpPzPRb1ZJHLySHzHFc1qUxLeUnyn1rbvJJPM2P8Agzd6wr99j8/K/wB2v0j4YqK6HyMU5O5X2+vyitXQ9O+1XSyF9sSDGP73+1WNuLOqfdLttC+tdvoNj9gtyHH72Qcoa87E1VFHuYSjzPUsiz2IiDH1pbyFETjH1FTsRsCd8fdqlOuyRPMU7f7tfNTfMz6emrKzKBiWQkH8dwo+zoMlDuAHFaM1vs/+tVcRgtnHSsrHSU2j3ocZUjn5qrSp82SBWg8IIySetVriILUN2AqFu9RFvlyQM1Jtwd33sVBI4ZgfSkVoRMo5x8vNNYZPA4qdIxkmjYF7c+tD0HzFeXnnYM+tR4z2qzMB2FISOMA007CWhTEIkkPIUj2pkgKYOOBVkpHvGfv0zGT7CmD1KiPufePmx8vNN2nz9pHQVdSIBCfwxUYVM5yGH95aARGkXlE7zuIqN4h26n+GrHyMpQN17+lQKrBzz071VxNFORNhOaROUORyOlX/AC0LZPzZ9qZ9lDnenygfwmqTsZtFf/WKhwWHotDb9+AduDT1mFtlM4qMyZIwOtCVyHoP8/5sHtU8co2k4qvMmzy0jKtI21utJcMbTepO3npTauJO5ZM3RTjmiN/Mwfut6VneeD1IzU9vchvLXnP94VbjoCZclTodm41CnmRyb4zuFTx3CPIQh496AoXgE+9YuNjZO6sWY5S6Fs7TVxJPkTP4VUjysZ4qYZCD1qRkzMTzg4pFxtJ/ix0pi8g4/WmYIwM/8CoWgEu12T5Ac+5o2lhg9abLkrgv27U5Ths/8BoBaEM1shbgkGqFypXqAx+7Wm2Wz0prwxkgnDD+7QbRnYwnPbAqSObapzU11Z43mNDiqMokjiRsDluhqrm3JGZo296cEOnWhrYSK8sf3yPuVmJNsbn5Yx3q2l6IZQQf9qp52tiHRRXeCSCPKHac7iK0ra8OBGTupkpEyF8YxVTJV8p/wFqvmvucsqbjsdFFcmYAhNoH8OOafNM6DP8AAfasC3v2iUAE5B3bjV17k6hxPIVHYA9KW+xKlY07Qb1BPy5NPkZN5QYzWRHdPCziTe4j7U5LyO6mV4sogHIPrUNXNFI0raHaxz39Kt+QqQSKFGXG3/dFVkKMN/3c9NtS/azHCc/NkfepPQtO5hal5UNmIiT5m/dlv4hXOXk52Exgc+tb76el5KXuHaX8flqq+gWkaf6+XA+bBOf/AB6smrnXTq8pgwud2UGD/s1ahvJLUKgQtk806e2RHBjTr/Fn71Tr8sYwh8zs1NHXKXPEtWeplBiTCn+Co5MwuQQGzWf50u5pJ4l2B+D/ABZq9HqEXkkyg5xxirUrnE01sKkOxHARcH5sMe9WLdyEJOOflqnD/pQzgp7VcjUxxFHHNNaGTjpdjoztLZTc2Nv+9S+WXUg4UmlhB3YPSlniPyYO0A8bqDCxXWIjA7CnGHaAam2EIM/KT6Ukyf6MDiqWgzMuLQXJfPQVk3dsl3FJbxArJjaa3LgOqggBsdqzYrcpdo7yEY+YlRXbRmjkqRT3MJrm90tI7aWR5YlO7B42Vu2Opi6l+0RJ5QkTaQDWLrf769xKoCY+Q+q1oeHfKhdIuERR+ldU0nG5zwfLKyOgsponJMcZR/ulm7e1Xs87DWesgt5D5Y4q4j74wT/rMc15T3sehFscmUlcDHTgt941N/yz++Pp/FUavn5yBkCn/wCs5xWZVxQARgjt2qGb7oGOB3qX+EEHg+tNfnfxuAoLuVJMqxNErOioxwuPapTF5jZD8AfdNRSW8txMXMh6fdqlqZjfLM0ZcdBVOZd6cjdgfLV95iEIjCN/Dg1SdjyX6Efw1JvEzXA3jA6/+O0kLlEw/Wn5COcnqarySBcgZ/Ks/U9CD0sNudhyB8xNIjAQjgcdajmQYEmOajSU9O1Fh6dC3bXiQzf3s8EVYLBMnPye9Zcv72SPy8MQfpWoIt8O5x3rZaHDWGvb+d86Fc43Z9ayvEE0tmUMScH/AL6rQaQiB4wduDVfUPn09ncbyg/4FRJaXOU5e+ecx29zgNIxHQ/o1dPCgwDllGOVrH0gR6lpSRI+2RSfkHY561vZCxAEfOBt3VKHcrvKnIxu+tVpVLJkHb/s0+5+RCB981JEwVQCg345ahBcrow2EOCTSxRdydwHSrCglhnoe9RMBvwXOf7tUJ6k0KCGQZHHtSF3mj5AU/7P8NJDxwh/76qST92jsg2mgFqczq0X+tQ/KPWsMTI0YRBtx1rqtTijlyJnCEj7xFcy0Q34Qhgf4q7aTOeauQl+Ng+X/eqo8oRxirMrbOP/AB41TlhGd+d3NejTR51RWdzQtZg0RB/76rpNCRJoc5Vudymud06MTKDwp/u10+kvGYCEAUj5SmK5MRqjXD73NUYaUcfSm5DZydo/u0klxvUbAODtpjHqD0rymj00iM4RQQdqH+KmtMSyfvWGP4v7tDonPJx94bv4ar9OM8dqOly0Z9/JKs85f5hngr3X+E1QVCkYfPJ+bFatyiO0YPbq1Y9/LHY20k8r/Ig4FZ21sdMWVtV1y08P2cl5eS7kjHCLyzNXi3iXxlc67cylnKxj5NuKh8ZeJ31+/lBB8pHbYM9f9qsJVJye2a1tZWRjObHL/GXfc3YUzYGTvzS70Z//AGWns3zEZC4pHO9SvjZuOeagZxCrbyW/DJp7yjk9qYHE3K/99UAQMpc49eRmnbNi8g4/2asCPe4zhsetWEUbeflqtCDN6ucdKdzjf+dXUtI9jqPlJO40LbDdgDr8xqWVYpMrMOp2Hptq1a2uxuRz/ebvViS2+z4H3s/NQZNijpz8vWgY6RdmONuP4qhLxrKx+6OwFQTTneUJ4HSm8AIB09aALO9Dg7KaYt/zj5Rn/vqlTywgYkr/ALVSKR/f6UARdH69Oq04RxuxOzbkfnU3lfJz8w/2ahXejH0UfjTuA4ZQAj8qWOXDgnPFIZBgcbvpTX+7/dpgbWm6g9vdx3MTlJEP3q9y8AeL/t1nHHMfIKnY7Y6r/CeK+c43MTkHt03V2fw+8TPpurRJcJuik+RyD93+7RzEH1WqR21sEjw8B7j7rVOhQKD61ieHNUTULNMHcij7larKNmwgN7ioZa0JJXHPHSnwu5Y4O042mnKg8onO0EbTR9oEL78Dj5aVzRXY4+XHy789qp3FxvcclyPl6/dqvdzPNdO5AVCNwFNU8A46Urm8Ux5JRgT8x/vU8OWYnduoZwyk4Gewpm0K+XHJHrSTvudKVtyxGRuHJ6bqekmxMAcH5aqRSbsnt2qwr7uD8o/vVI20ydDtIHrViEB/vfLVa2Ofk3lwOharvyL+FA4tLYa6bn+lW7GH5SCB19Kp+cHzsBx/tVb+2FUxHGWk9f4a0ijmqVGjZSYQp7iiOY3Eg34rOtpp3Qb02v8A733auQSBTsx0q0rHFJ3dzRYhowg6Cq8wXAT7xJ9KdjfGBgr/ALNIQGbptBH3s1TVxXIpGDoUGFrIg8F2a3T3j3MqSt0Tf8rVqPaqTwdv0pdkaoQ6BxjgVCQN3NKxs0tkH+kM4P8AA38ND7ElzvLf7NVfMjk2bMrineYF4yK0ROhIZR6nBqN03qEGPr60rAPjB6elPVNpxUgU2ttpx95RVWWYQNkg49cVqSw5Xghnps1olymx0GMcj+9VxdiGtLmbBOJfuc/xA1fTMqbO/wB6kSwjRQgQcdqVInwSMqa0dmSmEMx3CN4yh/2quxRSHFVVtpfNDmQ5HStS1kIABG0Ure6F7y0HW0U7NI7kc9D/ABbalDP9oOTuFO3elSJbkAc7jWDszfUfDy3fYaspLKpJjPH92kiXCAOOasJEUbKdPrSdkNDLa8nUEyRhfxq59vHH7rnHXNQW6oZDvJY1MyJg8YqbFIPt8aNzj61I2pbCCM4/9CqgEjfJz9RRLCMcfzp2L0Ln9qBm4x71E16S38ttUWQF92Pnp6RvuyPmFS9ALDzF85c1Ht3NuB3fWhk2KC42g/3qJryJAmw9PmoLvZWLPkjeONtNZ40fqMis37dltqHcKrvJvyCeR83WmlYjnNaTU8Ajj/vmo/Pzgu/PZlrJ+2oTsaQZ9M5qnJePk+XJwKaVzG50STonJzgU573IfGMVyn28s+/zNwNSw3kbgBM5781ajcbkbj6gseCMOT19qhl1Uc8c1nSHnBPSo2mGOhzuq1EVy6l4WY/vC1I11IeCBiqkO9nwE+TuasH5ByaszvrYjmeWUBEfZyG3D7230prpPFgxv/tc1ZTLcuRhe1CSbiMg4pN2G1cfbSSNwQMVes4fIaR/vb+oqm8oRQ4xsz61Jb6gr5A6g/e/u1jIuOhbjx5oJBX/AGa0YZkcA56Vmuhmt8JkMc4ZakeXYg+RF/2VGFrOzNtzdjk3twfxFMlhJdD271nW1y6kY+YVr21yk0YoWhkc5f2stnqs9wRGkEpGGX72+uj0q42OA/y5qp4htBeaaXiIWWEqwz3GearaJefabZDnc4+WvosDO8OVnzWPpWnzHuHg6dJ9OksEJSREV42V/m4+avjr9pPT7vw18aZ9UctcWGoW4aHaPlTtt/4CFWvorRL57eWMt0B55rzD4/Rx6toeoXcaJLc2UzvDC5+dYj1/9lry8wpWbkejgavNDlZ8vXeoRwSyGWV2jkRlOz+9/DRYaVaXpjtigeE/eDf3qvaXolnqz5uCiXEY3Zf+I/7NRvNBFqJjtMtLEdx2j7rV8XXnZ2R1ylZ2Q37HqegX6W2lkN5m7ZDMf/Zqq3lzqlhqRj1O0VP+egjk3qKk1XU7m8kjJnOYj1TjFUpNRkbVYZbiP7bF/Gvr/vf7NZpOSuxO+7Op8P8AiGyuR9mlfbhGaPnaze6+tR/2aITPcRShf4MNz/wKl1VtP1iyD20X2e5j6gfd21lPrA0+2lR3/dNtUjPWuFQbkRKp7po6VHJpVvqGq8MAUQgfeb+7/wCzV1QvILzSILh3VvMG5DH8rf8AAq5LQdftJdLu7S6t/tEcpVkWU/d/z8tamjPp32NMA/aEfciZ2qR/tVw1lZu6MOZNGho9+tprdzeB3WTydgdeMfe4p2s6xeatsN5iXyxtRyfmX/ZqC7iCP/o/y7/mPHels7M3sMkUkiJPhsO3C1gmrDi9CHTrprWY3MfyuPl+b+KpdV0GPUUfyJZFjkQO6K2dp/i21mLHO2qPYbP3mNw38K3/AAKu0sPB1wltdGeT7PcxW7uPLf5DhahRfNdCUnJ2PJ9Vj8P6fKINTkuPtEn3NqfKf+BVPBDFdtGglXDp+7B+8RW7pI0TxDst9R0yOVPvJI5+b5q35/AmkaWgvbSCZ0xtG0r8ld8J292RF7uyMDQfD3kWUuUMFxcP87KPm2r90f8Aj1Pv7OPTbaQo7O8Y4aU/M1WZvGdnpzyRqI3nJ/1TvsbP9KTUHi16Iz21kYJyn763D71WvXUqcaeiOxzjBJW1OX2G7PmH04q7C4hgiLvvjj2rtbtVmz03zt1vGm64bv8A/E1iXkltFdXEEtpd+ZG6qX6pt/i2r/ery/jdmcTp+9dnS+KoY7rTbO4tgfKl6p6YrGskeytku0cP5o3BM/MldbbJY3NmkFin2q3hRcOSQx4/izWHqVn5Di4kQxRv07VpTSSaZ1KEVuZFtr13qlscRtblulWbabxe4js7Ce2vIN6vIJwNwGf4W6ir9jbG02TxxC4yfuPytNjuJdB1XOoRtBJMm0sB2/u7e1ZTThqjCUr77FjxRawXWlQadP59ub4+abmH+Hb/AA/5/utWPpvhtI5D5jl44/lDv95v9qtw+RclJUkEuD90npUw1X+z4z51tHPbJuZxzWUKyn7jN4pTiedeIbqK1vLiSAjG/Yh/hb5tqtXR+BbPQ9Y0cRaujW9xvZY7lDhd2f4lP8P92rXh/wAHHxFDL9jSC4A+V4ZX+cD/AHTXPpFqdrrTW/8AZ32W2jJifzjsZf8AgNbVJQirLcxklHYuapZfYPE8GnEpLGU80Ov3P++qntvD2q3DyGCzD20b8tn5dtdTolxpb2cmXheRSqvLInT/AIFTdY0eO8TfFqZtbdzud4Pnbb/s1hSqNsdNubscBqVokeqGCNFXYW/Oq32cQoZxJGu47cbxub/gNXdSs7S0a4+yTtOgPDsMM395tv8AernHtCLkeZIGjk+4iGvoKPM1Y69lYt6nNbK0ZM/Mh+4B8tT6d5ax/aERVOfkdD81aUPg8XtrFKAfLPzbscN/wKrGoeAfEGgxpLPpaMJh+78uZHZ19VUfNWrpJEpanI6zdyXd4AXGS7MQoxV2xkjuLO4iI82QEeWP4aqTWaGUu6NFL907xhlrU020gXneynG4lhUSVtiZK7M+VXjTfJ8p3qvHan6nqVzN5YGNkZC5B+8tS3yF1cJJ58ch71E2lGZQBGZH9FNVTqWdmbK9rGp4c2asyCOf5S7IQzfLuX+Fq9X8Gx6U0NzYapo9pf3PlhbSaZDuR/8AY9P93/4mvJNO059MRDaL5RT5ZMn5X+au30e7/eu8j7OP3ew5ZWrrjNOVoig/e5TA8QeHr+Xxg9nd213F5TpLHvjIUru2r/6Cw/76rQPhsRTeXON/LZjVs7v9nbXrHiTw7rOvaJB4rgEks6Fbe44ALBR8v0+9/ndWB4L8IXmseI7a/Fv+6iLSzTTP5cSDdli2a2m1a5vy3Zl3vhJ0Owo7XL/MYm4aL221mxPZaRqtpBqFurOHb5VRizcV0vxE16DT/EiPZSr59052Jn5gg7tVbVPDsWpXVtdoBdOsbZZOef4q+eq1ZReuxk1ybs5y80mIXHm2kHySPu2oPu1t6J4GttXBk+0y28kMZlk6DctQ3FzJZoYY41Uj8GWq1yLi20yQRXhllKF40c/KG/hVq5YzT3MYwje7JfEGpaJo9vbRWDy3UlvHudSmMOSzfM3/AAKsrT9WN9MZJQEJ+Ye9YWnWl/EHN4OZDl3zls10t6bIgPZRGKUx7Tv281pUlC1khSldq+xjappMviq+FoD+7HzvK4yqgd6bq/hy30wxRRSC9I2/MqYX/vmteK2vLOL91AcEcvio76KTUlT7TEYJ4wMXEAx+DLXKpSi9CHHW6H6Nstkwvyyn5SpONtTeJAl/ZxBNYu1liHFskAeJm/3u1UYdMEFscb2uCd27rmptCaS6vRAUKoC3z9FrKUJSnzAot7kWl350qwntBbhd3zb3+9VPT750unleUqgO75qzvE2sSabqD2SbWflt68nP93bVzTUnu9Nju5bfYsSbjGo+djRUTiuZIyk9dDvbXxjPYaanzxS79yjdCOn+1XHuZLy+M+/7+F2KMfdrOu9Ylj+zJHGNrnnd1FXbS+kvHKRxhXH3GzjNOlRk4psLSbsyd4JJHKF9pP8ADnGKWy8N3N0/lmWLJ6GQ9v8AaapbOdBYGKS2ie43t/pAzuz/ALNR3GoXGntGU8zEn8FNw5ZctypU0lYh8T6JJbWyWaXm35+fJcp93b+P92o0tBZSwAvGjsNwLmrLtLcIkscau7HcUk/iNU9dc3Mwiu7KNN2GKHlcf7vpXPKKTuRGPKrmjompRyTHT5JVwCzI5Of4qn1AyadaXktpOqbYy53HGa4SeOO11wT6dbhJY4fKcB22t/vV03iGM/2AZ5MfZ3G8ZfqK25Y2Vi4VEt1qU0lnvtMjntyzOU3bCfmrN0tNUvbd7SWSWKKR95hU5Rm/pW14Duv9Jityd3mD92ff+GrPi3xJ/wAIvq5sB5bXEIVtg4Zt1FJSp1XBrcIRTb5ilELjRIHnF5LFJAdvlqMsf92pRq328CSUSynHLfxVS1TUpdSvIJ/Ijs0Ee0xRbtrtu60yW8+yCPytjueSK7qlOXUtpw2NTT/h/ZGQ3lzfq7yngcl0H+70qXUvD8dlM6W7u8Y+YE8MV/3ael2ZrZH8pFBHzqOcU+bWPtNxBHJIFDJzuHzDHb/vla82Tlz2Qrc2iMhraOKdIwh8yWpp3/s2FB5m0j+GqC6qbPWhLcb3skfdlEJNdQul6F4nV737S8tlEPk+T5m/u/LW8tlqZSi0r3M2fUzeac8xy6Km19vO9fSnz2On6lo/l+TDPJw2x/kZF/i+pqpoEKTWOo/YhsiDmLyj2bd1X/Zp8PhsxXdpLc26zoh3Ev8Az2114W0HqbUm4LU27X4ewWujpd2dzH8h3SWxT5j/ALtGsabaWdx5kEU2r2Xkb50eEfuNu75tvetu3vktpPKgkjn8sbdv/AabpV49tPcmM7Tcbkk/3T2rq+tNS1HOqpRsdD4b+zWelJ9kka605v3ysw+4WX/4quH1fTv+El1SW4uUuEhifG5E6kfd+Y/3ttdXoOmy2dubTP8Ao4+5z2qxrL6dBpUgklkW5D7UjRMgt60sVj4yVonDSpOTucE+tR2cg0vT4kt5GO1/NGG+X725qr62J9EvJLOW4iunkG93V/M/8eq7b+HX1y4FtA5s5ZCGkvJE3Kgz/D61heIdDHh17m3iu5NSMcmFdx8x/KuaCjUhdvU7kirNqkcjshCpxx9Kp3kck1qkiXLI/wDs421ctUj5S4tJFyNwcdqqzBDDdxxuvHRXf5q0hRd7CV07MltbcWsYkniD7sZJ7j+7U0+qz6qCgcy8bEQ/dRarXOvXGsWyRi2EccXzbkGGZqh0HWooZyJbfcYxuK4b5f8AeauiFNJtyNI2vZjrHTZPtiR3ixvJEd5TPy4/u1zviNILzVJZILZLf+IJF90c/LXS69r1tdsBGNtwRtBWPGR/vVgIcyeVI/JO4CumlSvqylFJXH6JFLcHyo4yzkbjg1n3zzvOYEjddh3bgPmNbM+iQWcxngle3uvveap+WgySMPMlcXD45ZeN7UpKKloZvlbKVnbWsdq0jx/6RIm0q1ZMFtBb3IQk4c7nLcqKnn/c4dwWINaOk6Pb67AkskjwI7soDnDVUWo7hGVimkKee723zRg/e+9uravNC04W0UltcTSu43TI/HlP/vUaj4bt9Au47a0lWdNm4mM5Uf8A2VXPDGlf2tqD20ckaPIQoUuBz+NFlJ3HfuUNOtjbTIBvbB3A4+YNXeaVbFonkDhZB8x/2qxtURdDv5bZ5d0kQ5f+H/vqmaPrIuZpbcSKp/8AZa82tSc3eJnOmpO8TrkvrmBt6Eq+PvKaueHr+ZNEuy8Mtxeyln8qMZYtTntorjw9b3EJjS8SbYPpt5Nc673cJktyGjlzuSX+Fq4UpxdmdVK8THtmn1O3v3uba6sL133RwXkJjbbnHf8A2a1NNvbzTdIns7m3KySDem7+Ff71c3da3rl1qfkaoZVMT7I8+nqtdpqMV3rVm93PtWCCMRIp+82fvV6LpKcE0YVHzS1M3wvJ4h+0mdEKWadOd2Fq14k1eX+2bNJ4tokj4c/x81q6Dcy6dAIMloH+aRf4S1R+OtEu9YurLU43CJD+6hhH3qdSi0rGkqV4+6Z3iya0fwufNd1l3Jhf7v8AF/6Ftqhpvg4XPhiDUQXUySKqBRhseu6tPxVoktvocT/ZxcGTqjnG3H8S/wC1trqvCM1nf+ErfyxujL8Z9q6MHT0bCnTbucD4gt7vRrmO7EsibEX5B9K9A8I6zcax4Xjd5PKnkAzLsqj4w8N/b4IgPlfzNyOv/wATWvotna6XYxReeFIG0l+Gb/er3JaQ0Ojladivc21xdILbZvJbdu9KyNV8Nx2d5b+bOkuDuKg9GrT1PVbf7c9sNQt1jj6yIfuiuQ8S+KLPULPytPkmW4h/56wlVfa38Wa8udSctmbSairm18WNPs9H8DyahLcCC4+ZYLZf4/8Aar55t4pERJ5ZN8p6/wB2uiv7vVPiRqtos8sMVhYRu0xnkbavPy//ALK1UvNKllkjNvAZYSQvr8taYdWTUjmlNSNjwDo73+oRuxKIrqwX+I17brWg6fc63pUaXNxBHF8puUHz/wCf/iVqv8MtMh0W2RBZRZIDF2TJatTxhq0Gq+INOs7RI7O753ybMKV6srf5/iq5V3GSUUOLd+W2hy3xS8bTeIfGFtZadOnkwIYZiybN/wB3ay+v8X/AdtbHiHx14e8C6PbXMVo9rI4/dx4zvH3cs3/Aa4zxFe2X9pXN3JYLLEhZYSpI2sPl3bqowXWk3tj5+q20d6XjKIJudn939a0dXnSuim3FaEcHja88X39zqJtooLaM7UiULt/4EtaEwF5oV5c3lyYLi1TzQgGEauDgSfRPNeNFi8470ijOAP8AgVSNr9xeAWx+SM9ec1zNqMuaOhk217zOlihTVIUkQBZwgV8nG3/ZqNL7V/DDi80a7K3qHbhAQ3/AW+XH3mqTSNSs7QCLamGG0lf4av2WlRunnm8WKJCzku/ysvrWnM370SZJyV0em/BzxvoXhd73UfEGj3OreILh/Ojmjkw0rt/ec7vl/i2/7TV03jPT7/xj4bjv9d1uay0y2HmpZXFkhVnwwVfNT5n/AFrhNE8U+A4fCkv2vSJr/WYw7QXkEzI3+ztXpXGeJ/FniW+s7a01O7u4LM/NHH5gIj/u/KPlqZTcnaWjOZc0Zl2w8C2H9rRXT3cSWUrqkmJNjRfnVL4i3nhjRJo9M0bW0vYyFdI875Vf+Jt21cD7tSeB/CGmeM9ZltNQ1+8i06P5jPIAN6bWLHb/AJ/hrm/iPoXhaw8QSQeGLN7zT4iipLhtxf8Av8++77taqlys15PeuEHjDSoXji8QSSX7wfNa2qIu0N/tYXJrn9Y1iea7ubx1RRI+79190Lu+Ube20V2lzrc9p4estEijt1imIlnm8lRM6LzsZv7u7bVzT0soNCuUv/Ccjxk7ReC72bmb/Z2//Ff8CrnndvUxfNe555HrTzJ5bJt9/wC9VWKVUunlkiWYgf6uQ/LRfWsdpfkwScfd8rOcCiZQmcYdzt6GuimnHU643irnpPhv4nT+GLOe3Nna3RnH/HswUZyvTcOlXNK+DniD4h+Zc6FbRxWUI3XEpuAThedqp94t/tVz/h3wxGdNl1CVBFaW8LXEzv8AeAVdzf8AoNFr8SNX0OK5j0K4ksLa5GDschtlOTjJNrchx5ndEXh+/fTdTuNMvd9qkMhikH8SMG2sNv8As7dtdL8QPiXqniHRLbw/bOItKHD+XH/rf97Feb6bZxSNcXd2+xGdnfdJ8313HrXb+DYJ/EltINKggutvR5p1jRP+BGvOniJQ0iiG2nZI5271U2WJRcc7hg1pWvi2e/uYhduGJGxNifN92ucS/WUjKK+3+FxWxYRxLMkjjaQd20cV86lzLlbNm0zq005Da+eU3J9Kxrt7RJj5cjLI38CFitXpvFscMf2aOIrGeiE/+zVmWer2zyuJbMz8nDDhg1YfVvetc5VzO7aKNxqsFs/7z881z99Klxdb36k8f3VrZ12O03mSK2ECHqylj81c5qMwSWNQJGdv4fLJ3V3Uacabsyqc3A2LS++xLkoXjA6Crj+XcoZUj6/3+1UbeQR+U5+/jd5RHzMKlkv4y+JIjAccHb95a0dP2sro21k7oyNcup5Y+vmhPlESgDd/tVw9+yC4y6cn5dpruJ9StUMo8skEN8x/vVw+qiO5uScBuNu2voMHT9mdMdrE1xBBDCN4+cjlfSst2BYnAbH8Jqe5Y+TgE/nVHb8oxH09K9kdzZ0jVYraMCQHeScqh7fw0671UalMI402p90jP/j1YIZlcgDdWnYIElOR8+OtclSMb3LubNvBFpcsZlG6I/MfLqaXXooZCII5WQfw9WqmxEwI3hf4asWNtsmBiLtIBXOkk7sSstzWs5ReRGV4JIiRwzcbqt+fbSQ+XJliOm2mJehbNImgiVydxf8AjqKfT9yCQHb/ABcH5ambSV0JtWuU5/KgcbCWD9CRVBEFtfJPnbu7LVxoJWcRojyjO3b61Jr2l272wMZ8icDcN/3gf/2qKc7smGruej6NeR3VtbFY9pAXkd6sz+GLO+ne5vBPAf4GTlV/3lrhfCniQaPDGZCHC9Uz97/gNdlqvxa1R9HlFm8bWcqbPJCJz/wLbupYiM5rQ2lJx2I7y20x3FtBpgv5ZCvkXOQr7j8v+fmrF1zw1qFmh+2WkkEB/i9D/tVz9t4gnGRKm0v82Ks3Xi2/u8QS5e3A+/n/AMd21x0qKpyvcxuk7mf9mfSWcXZMqH5kf+Kuc/tKOeaSO3O7+E10cmrIvli4AltwfuOasLbaHJKJbi38mM9WQ/KP+BV6VKKTui49zE0kuu8Ogx64rfup4BafI+6XHGfu7qLzRfsX7yCeN7Z/lGDk1h6hYykARjlv4hW0oc2w2mz3D4Y2Xw0isBJ4oeJriZm+S8utiY+net3xB4R+G9wkmp+E7ywt3SNlMMMnX/dXv/wKvnnStN52Xe+dD8371s1qNYWWm3PmxJ85G07OK8SthpzqaMz5e56I0qWcyCKSFosrhWAPz1keKNEu7O9zJEG9Qn3axrbVPKcSRRFcEMdvO2up8T3s8vg5L+3ceYH2Ov8AF0bb/wCg16NPDKMbFRgkyhaQ6HDpu+W2K3Djl5ZFC1ks1zNMBHKkVpnhUT/2auUW0n1iLz/M3OU3bGP3f+A1pabo2ueHtIMtwkS20h2wyu+W/wC+f/Zv/wBqsa+GUo2huRUiktDV1G5it4RIZXZweq/erg73XXvbx4IppfKkLMDj/wBBqyyapq00cYkHX7mPvV1mj+FoEQC7tAzv03D/AMerkhGGFSlPVmCUYq71ZyEnhK30+2F7HqInlxu2KSGHs1c7c3ty0uXQe3NdT4n0KfS7to3cqTx83auWeB3dB5g3j+L+9Xr0aiqpSiXJq1zd0e3s7WzFxLIu8nlWrcsNes5rOV45x5gKqnbmuL+ymGMg/MDVaS085sPjBG1ww+UrSlRU3dmSipO7OttPEEenPcwXsE3mkldykferltY1q5vp+ZH8oDaE6bf8TUiWKMmRnJ+Xb7UjWQjIJO4f7VVTpxiw0vYvaP4vu7GGSGfZKhHCuAWX33GoLzVftjkpHsA67kxWsmr6D/ZluBoY/tMZV7l3z/utUctkHQSOgRZBx71tyoooQaiUVA6BUB+9j71bdrqdneSBLZJMg7Tv/wDZazzpUhQOB0HWqbQyQvgArn0qZpJXHfudoiR2oky7oCOVxmqcCwTb0jR844bPy1iW11Ott5W93jPc810GjXen2FuZL/OCNoMZ+asIxaVzWC0JNO+Hun+KtRtLS91eXTopplR3T+AGvV/Fn7O/wy+Hnhlp4/EV62sGHckjTLJ5jem3btrzy2sIr9N8VxHEP4GmOM1xfiSG9eYuX+0RRjbsI+UbanklJrWyNN3qchrtz5l3OIn/AHAcoPfa2KpLKUjQ4+u6o7wuLou42yZ5RuKeBu4OVyfvV6cNrFSabJXYbPn+bPT/AGarTZfI5Ye1WfK3xAJ0+781MNsI4yXcZH8NMiwtqOhd/wDZqyz+SAw653VXS2eVUK531NcB1ttmORQ9CgS0jf8AeI+1/wC7/DTZoZHbG/hT/DVURIgDpId+77uatWMN3d+WiAuSVUt3Xmi9hN2Oy+GNtqF5fSsYA9lCdvzf3t33v++a674i+LnkuYXwba2t0+eTP3/+A1s6Fpsvhbw2bYwbLm4cM+8fNs/u/wDj1ed+JfEsb3ckEsCPbklTkZzXJf2k7MFq7m94i+IkQ0TfZAoCgVCTlguP1/3qyL/xLbzaLp7wEi8R92duOfWstbPw/qcJgee4tYh83yctWknh7w02BPqtz5GNyHZ/F/D1rVUYLZEcqWyNOe+iulge5z84++PvD2rC1KwS1kMiAeR2I/vV1Om6Nok/hkTz6vJvhPz5jyo/ur71nXJsmhkFnclgvaUfLVtXVkaW0ucxLdTyukCfIn3iP71dfYx/Z7Abv34A25xXN3NmJprcwB2KHlRXS288kUSZjGwCkklEmxFpmli51aKWMhTDls9FTjr+VULrVna8IePz3MzK+HXGP71RXV5Ov2jyyV3fL8o7Vm+HtLbWtSMEcw2ctNJnCipUV1E1Y9cuLuwu/B0UcjmISEr5ij/0GvNovGtz4LkjiQLdIBuMLrlf9pv71XNQ1JNTFvFjyrS2PyJ7rxu/4FXHa9LJeam8n0Xj+FV+7UKjFXuEYJK5uHVf7WvJJZ4A4m+YIeNu6o4PDEKXUlxcXDtkcIw6Fe1ZEENy8yTuWXGPlUfLW+7SzD5iP92tUlHYPQ5W7Lx3xAQqS+3GOlalvpdzMB5mXJP3Nvao7i1dNRWX7RG4/uMMVcTV0eH7On3/ALuQamUtLkyeliePSZEkGTGkf3sZ+Y1fnvxb7LS0AiiA5LnLMawZ7hrCJ3nPBH3evFU9QVNRs0Nu+/hWDZ+VqzjJ3vYyUjY8iO7V0nuTDGflMqje1UptH0PTXL6feyXrnrJMCN3+7WPJq9wEMFwqqPu5UVBHAPNjJJVCdvWtVG5q1dXN8alb20Qd4AwXqTzmtGTWbKZIP9AjyCuXi7j/AGq5bUrjy5BBEd79gtbmj6VsgR5AOe1ZNcquZWtud4fE3gh9NjGoaHD7SfxhvVfSsx7H4a+Ko/3VrJZP90Sl22L/AMC/ytc7qmgRXdvsKKw+9WXqGleTZFCPkHzbU+7TVnpfU0Wux0158ItAmkH9h6y7TnpFklVqrefB/wAUWZX7Np9vqoI3eZbXSIyfVXZf/Ha8/iv7nTQxtJZEkzxtOK9F8PePxZaW0cqS3WoS7YgzH7pP3a2tJF2ZykugeILCZI7jRLqDP3X2ZU/8CqxBD4ghZI4tKuZQ527ETPHrt7LXo9j4j1m81G308XbvIexHSuag8eaxDryafNePETOyFkT73zfd20nO1waaGaZpuq6fAbufS3SMHiTK7lFdpr97pPi/wvpWlzsyi2LPsBx838W3/P8AFVL4taVqfhvV9MvLuSVbO7jWLyc5VG61q6xpelf8IBZ38Dxpfibac/5/zuqVLm2BaHBXNxo2kOLf7PMh/wCWff8A8eq1CwvIftARYIPu7yMbq6u/8GXb+GH1iws7bUo4xuMRP71P7xC/SuIaz0zxXaRSxXc9nPFt3wtypP8A3zxTi0+o2ru6Kmva5bpcJZ2cEl5KeixplmNdTo1r4z8N6amsXOgXKaZGeZAnRfXb97bXN2mnXug65bXOmXsdvdq67H2f8Bw2e1fRlh8T9c8HjTNP1iystS065fZJdQTb8I3U7D1H/Aqyq1XD4QvY8nvLG28bw/azJEk8wLbm7/lV1fhrYaX4Dubmez83VRIux0f5dv8AE3/jv/oVVPjIugeFvH+7QCsEU8ayyJAfkVzyq/8As3/fP96r/hXxVHdSW8F43mwE/OjHG8VNRSqQTiTJNnl/im8TQbY25RopJB+7Kj9Vqfww0lzpUUp+YkspZT3r2+/8BeEvGXhvUf7VF3ZCOb/RzCVdUU/dIPr97/vmvLNU+HK+BWY6V4i/tK1nO3y5kAdGp04+7Z7kOF1cx4rx7S5xOC0Zfb8v8NdAfEdstgY4kLSnrgfK1chqYuwyEvGqEtluu+tTRU+022TuyPbrXRGFilGwWh+2iVESSDIKlzXOLYX8E0scsqvGH+8P4hmvQNNUxWhjjzgufMRhXF29tqdtqUn2t42iyeMfMfelJ8sdAbsro3rcbwNieUMfdoktYp7iLl1UD1/iqa2EiWzyOAsfb+9UNtOlynmjp615z1dzj3d2TR53bznGfzqSw1a2ubiS3TPmIdp4+Wqb3DzQmGCQxSh9y12Hw3+D+r6npV3qutxDQ9KD7n1GRwGdP9lf/QauELq5Sjpco2ymaVfLEjEjrsbbWbqFtPbSuXctjru5auy17X7LS4U07RBJFp0R5uZ/9dP2+Ztq8f7Nc1Ndx6gjkDaPRmrknzJ6rQFZqzRzt40bsmELe9RxSvKSgAZAN1S6ndGGbZsCx9lC/rRv8iESONvG4ECuuC00KS7EJ1QQPsCLvHzDmryTGa3cxOM7ME+lYd3Cjz7/AOM/KOP4auadaSKr5k+Q/LVOOgpRurjLq4n3cHcc7eaneCSZY3nXr0Lf3qm3HT3DyRiVD/epuqtcJ5U6Ylg7JnFOKurGUbofpFzFcskaTr5gO0/7Nb5AT5shx/erj7Ly11KOeSJGQ/MVx81dcgKhyEK5/hfnbXNVaM6li/p0wjkLkbiT/DWhqyidkjQDGOS3FZFijs/7kpkfM26r+pXEiMhUDyyPlrgqSstDJySWhmzQyr8kR2t/Kup025lsbaCDU43WWONVE3VHX+H5vpWC1wjJmQbX7/3aml8TyG3t40JZYzyjcqy0QjzxNItyjqdSltbQQJKkUd1A/wA6ZbGf+BVU1rRba5nzBAYj95Ofm21Xi8Rx3jBPIMSen8O6tvTL5EurlriCQbQNm8fK4/vLXF70HoZN8r0OXfR4mciOR95+Uofuq396oLjRxZtiSLcXTqRniuo1LRIJj5kvmW+UZ0eP72f4aZZ20lyixuTLx9411U6rSuEZSSucctgiJjeMAcbjVE3/AJU7+U+0j5cA/drpNe0YwRT4lKbxsC/LtVq4d7Y6bch3R2z8u7H3q69JwudKd43ZqwXzq6JtLqDux1r0l9RNtZRpcArJH8uG+9Xllhc+dcj59n8I9mrpra/NxM8ZLSyxDlsNXPODtocsk3sdO+v3FzH5fkIi/eH96uV8VwlniuANryH5+cf5FbywyNIiOm5/unArL8SPHc20gDhri2fY8fotTTgVHTc5yXZd20kcvzk1fv473S9M0u/5ls5C2+PPyr/st/n+9VWxsTeSCM/MCOfpXVyR2GsCfT0MVkIR9yQ4RR/DW1JWZ0Rkkc1rHia2u9S0rVdL062028KSJqKRnKS/LtRl/X/d3VNZeJNPFs8rxGWeP/lk/Csa53WLWDSr8QPd294MjP2c58rd/C3+1U11oNmcXNvf3DEhcwlPlWu3kjJaotpSV2b6Xx1Pw3JeNEYJJLgxIh9FVedv935v/HajOpTyS2jF9/kp5RVvvMFXC0tnYTyaS/BeKIjLf3aVP7KRRJIZmI67Rlf++a4pWTaRyqylZCRz3KXAeSNGjI+6v/jpqzf232mRJP8AWRbNrx/xCn2y27pHkbrRj97PzL/dpNevo4Zo4kEaSfdEqH5XqVGxd+UptqtnbLgW80EgPAHPzCuxUaZr8VsiTmW8yGdP4R/ssteb3lzIl2nmk8nblvWtaTVz4esJNXtxvu4Rt2N91lauizasimtLo72+0tLi+87r9lRmTb2bbX09BpsHh7w3o+jRxBPsMG19gwpc8u23/e3V86/B9LjxJr2jJf26P/asw8yOPlfLX5n+b/dWvoTU9X+3Xsj/AHVkdsDPRf4a+wymkuZeSueJj5XaiZEk88XJlbzMl0K8Y5qq2p3Goj/SY41lB2h0H3lqTUJN2/GGC7l4/irPtfMuJSkRDuDx9fSvrZztE4KUU5WR1fg7SY73UJLi8cRJCP3fGTnbXTO7PJvILEj+I03TdJFnp+M7iBtJC/e/2qjC+UPm7nivlq9Tnm2fYYekoRHJw3uP71SeWZm3noP4qkto/PIQj5D1zVxkRAw/gFcx1GTOhTGehquw2gt2q9cxFuP4KqRQ8OS/0FYlrUrSYcg461RuFJatIsHbA/3aqOOT0yKVjSxQeLGCarSqCSccelakqYTIFU3j+dzTEtSnFHjjJwakdCpGPmqdYTyR1qMIfNwTxQUxkwITITkfNVYJtGT+VXJIjFj77Z6e3+9ULQgqeuf7tKwFUx7e/BpQnU8U/wAkrJk5x2WlRcHfj8KLgQzjYvPelSP5OOlOn54I2inouABjdTJKUyJwOcDrtoSEugyR+FSSRnJI+Y98UJ8pPHX3qrFLUjf94CEyv8NDMEAHYfKfepMAPnFEkf8AGAKkVyu9mkrhMbf9qq89mYTsT5kB9atzR4wQd1AGzr81WtCXqVDEYcH7oHTbUd7++2Pnce/+1V9rbzhk9O9UGiky4KFcHirUjOUbK5TSA7H3sFbO5f8AdpiSh9jgjp/DWgEEyvbuOh3Eio/sYUkIgWMdCv8AFWvMjJJsdACJVweN1XoSADkhs1RhjFuxOeD0oeYpONg3Ln73pWbu9i723NGOTDgZ3DtVhicxkVlpOeoq7BN8nI5PaocGtyozuTlyxGTx/s1KhAU8bvSq6AMnTmpDmFSfvVm9DUezZI60D5e/50oPYil27/4eaNB2Hoq7cfeqI4+frt+7SquMcc0w/KB6mk20CVgP3fcelRXNulwmCu5uz1bCjZnHJ61XcPv5prUpNx2Mu507yQC43HP8I+Wqm0omCd3pXR+T3B3A/wB4VQvNNWV02EKSd2KzaudMKnczkk+U56mpUlbZgjag+Y7ahuYjDKyEBX/hWoTIA4GOAu6pV0dDiqiLU0e9A6DaKZ9s8uBEwc52imCd9gTJZB/DUnDlCcNjoK2TOWdHsWhKNoMj7f8AZ9ajW8ffhItvoV70TWMl5GTlV2d89ajtswXKJIRyjMNpq00cMos1rWebguNoq4so2F/vDvWWNQE0WyLGBSRmXzhl/lPy4qZIcXY0tqbf7oqOe1EsJDfJsHFCuWQDPINSAh85++ag2TMB4XmZuOE+XpVWK3ea5KJvwK3ZojuGB1Pak8sBPk+Un5TU2R0Rq2VjLv3s10wRpHJLeE7Xk/hC1mHbKvl57ferdeaBISkiGInI24rLuYYoB5iPv/iO3tUJa3OmOquKlx9meJhOuChUoR1/u/N/n+GrqOMM3c/NWNMTK6HYVIHatizeOSP744G35a1MKiLEalsHBUj/AMeqdsSdtoFQJjp69N1WMbXw520HIMKbqifO1wQev/fVSuo3gct+lOKbzg1oirFERdf4faqV5bSuuIsMSf4q1J/lOUHP1qDhMuc5/wDQaUXZ3MGjGvrR1tpAYjLLsbYo/vf3qxH06902eC8jjMsGdpUc4rfnuJJJRsTaE7/xVUu7wQXIBi3QYXe7H7vtXpQbkjkkuV3NOG4jvoI5YyVc/MUbtV+1mbeAehrFQFFjkH3G7irmx45Qd5/u7K5KkLbHTCV1dmsmVcA96kSMnIJ4qASD5D94ipVkOeOhrnehuh4GOPvU93+TAJqNs7jxTd/y7akCK52ZAA56haqM+Dl3PH92rU2WIJ7fw1XJDZBA5ppg9RPOTY+KrPl06n3NP8yJAcjk/wB2o1mD7gSMGruUmU5k567v9qoJVLnAzg1ecoj4xwfmJqpc4KHB2gf3axZ6FPVFZl+TkbjULKN5Izv77qkTKEDf0qK6jPm5LlnkPJpalXEyC+zO3H8Qq9/ahUImAoHy1Rhhy+4fKM1Lcx+UPnHBrVI4621xHuftEnZUH/j1TLIs0Oz7wrFLFXwCetaVtcjzkg5xjK8V08t4nmp2epJBZW9lPI9vFHAZPv7OjVM2QOQGNOdPnOKNhZ2JA2kdq5GjfczrkBkzwx9aSBH5yAcenai+xCyAuF9e1KjbkHG2mmMlTc5wKaRhySdxHarCqGYAE5qG52heMrID1pjsRwOEcpjb/FSNc/vdgzmqj3Oxjnr6URS+a2e/3alGZX1izNym/eXIH3a53jDh85QcNXVSWzrGQZOf4fasJ7NLRyZDv/ixnrXZSZnIxpnzgY3elVXw/VTVpvMQeaURpN/yJ/s0y4eSaUEDbH97GK9GLPNqIsac8ZePzPMUHpxXQ2aBJpQHRgvT/arBsnC4R/8AvqtqxRBMZJPmDDA/2WrlranRQSRpLNy6Y/2qXfuA4+cn+I1GW8ojYCpNSuzyFRsDEfxDtXnM77g7f63YNo+7UK5SNBGitj/x6pVi2rknnvimth0ODt96k1RUv3wzuQFf+6teP/GLxO4ii0iKfcQVe4SMfMvHyhmr1HXtUttMspb27k2RWyFy4+9u/hX/AHq+ZdV1P+29Qnu5C6TyvvO9cf8AAaXS5bdloVUwzg9/7tS8ouM9e9R+aNoGMUS/OPkHNM52PKbmGBz/AHqjmO5c9qeFCRDksTUbAQn+9/vULQRHhE3cnf8ASpkZPK46554qv5wMgxxk092LbAELf7QoFYk39Bwv+7S+cgxkd+A1NSKRsuBt/wB4VNFau7Fh1B+8KEVYaHO/IB/3asxjtirNtpzuQADkn+KtK3011kCOnJpSdxqLZkXSl0jyBkj/AMdqjLbbyAO1dbc6O7ZzGHwPusaE8MiRQ4Dcf3Km5fIziCHRsY696ejg/wCyVPC10V7oLrN0OfujaOtVrjw9IE3tAykelVchxZjZfJ4DVA1wXOQNpFah00IA5Dtx6fMGqvJpxaHfnod1MlxEtrksvGfTmrLoyYIAyKzkDpICOlaNsjzR89fmo0AjX5tj1JNEH6YU/wB2qznZhO4708HAHz9OooAa+8tz8xqSCZkU4+Yg7hUby7l4zRHhCMnmgh6H0f8AD3WxqthYXMEp3om2aNfrj5q9Mhk3qC+a+f8A4Aa2bbxJc2UrRJBeRrEDL90P/nivoCJPIOx/lcEqUb+GguOpZ8/yup4rPuZmmyEO0Uy7mE0hjKnYPl/3qhhbZkYoOmOm5Y2jg79wxTQcjoaiznK46fN8tWLZT5We+elQ9TS+tx8WcjI6U7ZxkLuY+tIuFEnB+jVIjHPIOccf7NQac1lZkKglRg7T/dapkXC4o2bFyevfbShCeBinuZksMwAAJ+arqXDPF0Cj0NVYbUrLkmrkcYGRJHuTP3vWrUSXO2w6C1VzvPzHt/drRWAWhjPdu1Mhj8pTglR9asWyfvA75Yf3a1WhySlzO7JQgjOdnz09F3v908HnipQnI2Dkjmnu0isN+P8AezmnYgN/A2HrTwhYbXHQdVo8kFge/pUxf5iT0pXKsV0iC01o/k6delTLs2nmh/mXqPZRTuVylUJhCQ/IqzBbJKBk7nx6VG53On/sopiLcICB8p3bakOUtlkhBHKmrdmyTk7024H8QqpAhSMFzuc/xVZwmwjHBqGwUSQxRv25B4qvJA+8AdPvVIZPJGSOPlXgZpzyfJkdBQmHKQOrI44708knCJnj/wAdp4uI89ODT4Zkhm358zn+KnzByDobaNjtLlm/2RVmKHoD8o96R7tOoAX6U1XBY/Pt4/iquYOSxadIxjn56UuWfg7sVSDndhyWqYyCNMlxWQWNBHz/AB9uamTY5B83j/ZFYj3L7OFLEd6UXj7MfdJpt2LUbmxJdpGdmRkVF9p8xCd/Sstrh36AM1ODyMnI6fL8tK7NlFIviTZ6c0Mw28Et/vVneeiAbzzUMl+7MdhCj+7Qrshs2hPFHxI4Ws+510QsBAhZ6ynLvlyT19ajeXZg5DE9avlIuWLi9e4cu7yZNLbzl+A+73aqZm8wDJFRvh1Mb9H7CmlYybuajXaRqQJOfaqUl6hTbnmo1VF4ycY4qANHyxG6rSC4iFEJxnzKPO8tOm0npSs0e8bAEH96mTzExny4xv8AVq1ViXqN3pM4LgsKck0cc2R8pI2/hTbfc6DzB8/tUd1Hu4Tr/drVJGUjRiud6AphgakWU5OR0rPgBRdh9P4au7vKbn0xUOI09LF6P91/tE/MdtNZw5+YdP71VkkI9fyqUIdvL7vasmilYk8zHJ6U17wliEjO8dKmEIDIXG78amXy0bhNtJstK5m2djd30s7zosEYPyEHPy+tbMdqNmA/T5flFN34x0x/s0qS5Yfw1zlpWL9tiJUQZx93LGpJLf5xh+MVBGAOp21bVX2Y4Ymgu5HbSumU+6M/99Va/eROD/AetMaH7p+6KsxRB0J60CLC3P8Ao0kZ6OGU1zej3v2W5kguI2Q9jmtiOb5yhG4Z71ma7HBG8RjkyWG4p/EK9TBT5ZWR5OPinTbZ1en325D/ABfWvL/iXBPdatrdqL99P8uyDlONrFmZlT/gXyrXaaZelxHg7iDtrL+I1hBdwz6hc2/7h7V1L+hAbaf8/wANehj4c1K7PIwFW07I+aNOhTTSE1A8l/nKc7qXNhZfa3gj3+b0lz/3zTYUS70aS7tJHuI1P3iOnO1qie3jFnFOJYpUk/uf3a/NK9N85771dySGwsn025nCnzcKwfP3q5xpZba8BcbUf+F/lzWha3MmnXssZSNbTHr827/dp3iLUrPWFthHFtEHzD/Zb/LVtSg1sWldWLGieWty5kIAdGYt+FUEsg9ncq/+oUj7wzxVez1Q2LJsgL+d+6O4fcGau6lB9il8qOUOXO4j+7XHJOMro53DsQackGmO6pEH3Jt+fnbWzHPHbW8kpG2VBtj28L/wKuduXkSYyR/KnY1uabZY0q3ku51lSQ7dj845rhmru8jG2tje0jULm5tjPLFEtvEfncH5mH8Py0tzdz+RFPB/q3LfKCCwX/dpcjR9lnFEvkEIuV/hFU7m5xqrxWm7y+xNcdTlTv0OuMYRWpr6BeiKQG7iF4no+7cPfcK6HUWvL3QSsTtLbD5nCv8ANgfwt/s1k2YnS7Q2lpseKNt6BMq/3tzMv+fu1j3+s6rpd5E9oSttMjJNFCGOQayTTd4kOCXvLYvabb2cMHmvbiJ87jhPnxWnczQDfPpdxL9knj5iz8rH+9/vVT8JvqEmqSxagVltBHsEcseNvPy/NXS+IPCGl6RpyXejW4spZirTWwcvE/8AtpnpWMoubbb2JjFR2ONsILbUb2PUZ445ZYAW3TD721f87awH8TJpmq3eoaPcS2cjBopLbHyKP7vO6u8stAgkZ/O1G2s5JTtjimOzdj5m+auG8bWdol+lnFLA8o+V5LZ8q7fhW9CV3oxJOSbIfCWuzx2V3flC0gfZBMONoI6f+hVJYW1z4gvk2jdcs+3YvdqzGtk06GO2SUvFuZtvvWv4P8QnQvELRRxRubm3ZSzfM33lZWrsmtOZIULp6nV2umJDf3lskgWSGN0d05xxlv0rnNUmnvUitLcmcIeB14/irT1LU5LSO7kTYskw2nyxj8Kx9E02fdJeSSFZ1O7Zk/8AjtVRlFRcpPU0qSuS2EEt1eeRHcyWUkQK/Mh3F/4V21rTfZ/G03lavLNBsHlSTwBd+3+FlqzpmpSX919onBS4B3ByMbvetC38NX+vXNwNMFv5z7nJlfYv/fVY1cTKSsjNRvE5yHwZbaS8sVpLd3tpjdH5+N/0YirGqWEs+j/uoJHk+55Sfearc1jqujxSvb3ZSXjKOMo3+z9K17TxNGwiQ26xSEDf/vf3d1cDm2k47hTag9jlPD/w5g0eQ3uoXMssuN3kqcbW9GxV8/ZnvHeeMvGfQ/NW9qzyXCSApGoI4KfeFZMGgfb3jt4pCmRu3+gFOlOdV81R6lcqlqy5pehaNIj/AGeN4IG+byXFGraTZLprwafKkUrjmPB2vVGxa70rV7u2llDRcpCz/wCqcY67v73+z/s1Sk1WxS6itpLl7OK3248lMtJ/9jXUo2d0Woq10VoPhXeazII7W8is52Bbfc8Rbv7tc/rnw81TwZfoPEEC+RKP9HvbH54nb+7u7fxV2cfie4FzJBFAWtm6Oh+Vf96uS8aXWoxWf9n2d47WUp80wP8Ac3/5/wDiv4a66Faoqq7Dpyjdt7mxoHi6PSvDsmmeQLzDl0JfY2P7rVg3/i24JFwmy1GOeMsn/Aj/AHaybaG7tkZxj5D97+GtldL+wLBfm43OfmA8v5Xr6j3dzfd3RztxftE0t15gupZn3F5Rv3+9ammwyXCz284Nv5g2DP8AD/tVjyTaeHnkkWS1t/MLRpCM4/wrT8N3ImtHldLm6tUf/XRp8yj/AHayqWsJtXsVraFLC1+zTy+aUz8/8R/2qt6VqSLcyu8EcpAyA5NU7i4sbe52OJJwSSPMjwzL/DurKvDb3dyRbRfZVducHP8AOs3D3bobfKtDt7PXLRNLNm9slzeSSbfO34URdz/vf/FVZ8iS28q7twFkR9pzXJ2mnz29zGmT/Cxz97FdnpSltNckSNztxKMYP8NZqcab03MYy1v1PStH8W+JPiBo8+iaHqkFl/Z6NNJGRjzD127vm/vfxVz2q/Ft9F0q3iks4LrUJUdcTQ/Kv+1t/wDiqxPCUt7YXMtvpTrb390Hwm8Jv3fe3Zq5bxrBZOdVsrW6uCShxuD/AP1v+BV6MqtOMbs7o3aE8PKY9JubrUNLstWuLn5vtKztDMD/AHf4vl+b5a5NfEuoaPNJ9muLm1c/fgfhXH+f7tbupX+ht8lub23SJCv2beCv/fX+fvVlT3MniHTRZxTL+4O5Ek+8P+BV4VacW27HHVbLsN8dYjFxJOHITa6MMY206aa5QReZFEol+VNh5Zf9pe1Ztha3dnbSpGP3uN3zJ8rVn/atTinH2lIljGc7D/3zXlqzZzc2h291FIbARvAvmP8ANGD94LXJ6rcyafIN67RjfuznFU18S3cMkYTKl8sNgYrhf9qotVa81W8BO3ywg+et6NP3ry2KWqudbB47vNbit7O2tHleT7jon+VrM1Xxjc6U72UjwLGGKyI8ZMuf9lt3/stZ39t3nhJLeSzlXzcbuG+4tZ92t3qSS6zqJSeeR92Amc/lXdOFOzeiRrzaWZvtqMtzDL5UkiIflOz+7/drRtdFvxaxzHbFbgcN5gBdv92sfScXVtJ5byWXmhcZT7v/AAGp9SjLzwRu5l8v5xz/ABdK8SpKUk1EydTmI10JzqUsr/NISuXJ/SuoW9/sS2DmJFuIgGBYfdrlHtjBDGwk+zgfjmotQ1q41PVfKIdodiKJl7t/EzVlCnOW5hGEr3NCwtI9c1K8u7x33ykum0fd/wAtVy40o6PbReSqXR7l36flWG99JpOoRoXKmM87v5VYutZKMJnnDxOPuxGu3mclyx2Ou6tqaC3MFwECCNCnbGKj1UEw5d9qR8gd6lPhu0fTDqj3c0rq6qIWQbVU96rS3AutsQrmmpQ3MOe2xnQ+HpIdQjuxc3DEYfCyYX/gS11OtW0N5BaXlyVluT8r9mT/AHaWG2tre1Z5VkyBhawNZ+0xqHMz+STt2f3adODqvQ0pJtXRbuNLspmke2Kq4+Vv7xqfT/C0+s276fvgushv3buo4b73y96g8MpbCGecIj3EbhXhm3fMP71S3JiubjzRbiCeM8DH6rW3sZQloaujb3jkrmwl0NIoXiuLO4tHZkhR8sDnruFV7Owg8Sard3t+d9zkP9quBluOiqa7Ca6ieyuZJIC7xjh8fMv/AAHvWRa+JNM1rTLtJbZFuI+k0MbBs/3dv/xNb8zTvJamTb5rsiuZrBbaV3kRzF9xY+9Uv7N+0p9rtsxEj50z8tU7TSpZZzOmFSUqpZx8u2vRtMt9OVPs5vbV1MZyc/Mu3tt+9u/3q7ZPnjoi+bmdkc9ot1HA4E+JR/c34qW5tbf7RHLKk3XaJIT92ue8S3dvZzNbJAzzl/3Mqn5cVr6BqouUEUokZvcVwVMM4rnMZRcXZF6LSN6vJFEzxZ2/P8zVcaKS0sPLSMKsg4LcVHrGt3VpaJaWdomRnfIn3jVG2Op6jYSQNcJ9o48vcnT5q5uRNcyZktHqbHhu0txD5c9z9lduswTP4ba6WL7PZRSSgtdSL9zcPl/3mrjIdROj3MUd6hUZ278Z2t/SuguNSCxZyNh+U84+WidSSZUpc2xPpoTUr0zzxeU8nynYMKF/3a1bbRdIS5Jjedju2lXPy/X3qjo2q24mSURjyh8pPp/tVDr01u+pSmyuLhrckHavZv7qn+7U1G4LmZUEoq7Ot1vUk0PMtpHHcSoOIpBwWrlhNHdwRy6j8t2/XZ91WrOuNVuCvmcqRhf3gzxSW+pjWLwRaug+zKfkIHzKK4pSc9jWLWth+seIHsYgIxsA+X1b/gVc4k0l9dmRwFTH8XHNbMmnWjGT7OJFTPEU029lrKWETpJ5+fLjPGz7v/Aq68PzR+IEne5lzPcXFyEfckX9xjnP/wBar06QXGnGKeNIhF9xI0A3N/F81YdzrGn2Es4eWV53O0IB8o/wpkXia3bKXHmLAT8+wZbbXsw50rmau3YW1Uo8iRRvgfN8tXhp8WZI7iXZ5o+fIzUOna3pduPLt5I1i+Zv3u7d/wACqbVdGGo6SdVs73zZ4k80wQ/OxT+KodRyeqDVq7I/+EbiuZpPs1zHiNNxMpwrBfrVfWPDEulNb3uxPK2YKk9SfumjQtUiN2Uu41wflfP8VdHeW0Ov3OFuXuEbChG/5Z4GPlpxxU6bs9hKq9jiGSfXJ+B+7iHBQfeb/dqSSORDHAQVdhu2YrqtV8PWemQIlkZFl77v4qy9B0vUJ9RlM7yXFxN8satz5aD+7XX7SNRXRo1dXMD+yn1V/s9v5sQH35/L+VP96su7hns7qS2iO/B2h0H6rXpd3C+m6dK3kI9wDsdEP/j1cRbPJ/wkMESW5eSX5v8APtXO6yW5mi4kMsSxbyW2Iq/hT9DtI38QkgFUCbQa2PF+bfWILO2s5EOz/SHZGCg/7PrTdMs3tHEkR6fL8wrl+stxumVJNqzNDxP4Tlu7B7szm8R0LOjj5lC/5/8AQa5PSoU84oEVHHGVrup/G19c6TPows7ZifkMgGJdv3sf7tN03wloUUNzc6obxZNm8fZjhi/8IojN2uHK4xumT+EdRtIUkF5KVjDfIcZ59K6nRxefa3/syOG4LR7fLcA1yS/2WujW1s9osVwNzO7Hfnn5Rt/3aZomnzNMbu0nure5VwvmQSEKn907elbUHCpJubLpTs7SOij0dP7TQ6rEElBPmDZhQa7HWfBdlFpumH7XHAbsGURZyrKP71cVr1ynmeXe+bfo8f7yUplv+BY603znvCIrPUZtS8sFUWVGGxfvMFG1TivYgqaje52SjC10NutZgt3lto0K5OwNg/8AoVbfh9xeiD7Tcny4U2xuRnDf7tUdN/s77Sj3Ee6OL5ZGZvmZyP8A9mreqTW39mypbRR2sGdxxwxNY4qpGCSQe9FXQePdRstN0nedQSaT7g3n72flWuc0Dxho3h7wzbJc3iJImd8aJnDenFUE0fTtUUf2lbpfxj+F8ru/4EPmqunhLTLOcyW9kUkk+XhGP/j1efRxrh7qRzOs4v3S43xgk1qYWnh/Rzfyu4RJrndGie/P/s1cH4jv/iTqepXFv9jhgAfb/o0mUZfVcfw16po/gLWbp3OnWgbaNzvJ8iKv+9RquPCNtFLeXkEUspOIYZA7/XivSlip8t0a0+ao9Ty/TdE1HRo0+1z77xl/fF153em7vWmsmy2KXFztyDvl+X5Vq3M6a39rn3syYLgsCG3Vz2m4ntdQn+yeeYU3J5xx826ualN1HeR0SbirIazb7V7eOMeWT/rMY4q3prvbXKPsMqEqMIPumsXUroQ2xEDq0p+YKDWXp3j/AFDSrh7e0EsrP8siQDLN/sstaq6lfZHDUaTuz2u48aazo8a3mn2kV6cfOnCbP91elY0vjKfU7x7zUW3XLD5BjH/6qqaJ4kk/sOc39htlkGzyh99h8v3qqWk1tLKN8TtEB92UV2+2hHTc2U+xN4jv7jWoba0txDBEgbf8nzOT/tVi+GtJj8TXFtG9v9otx8xXpxV59St3t7zEEr3MmUgES/Kp/wBr0FL4X0LV/Dy3FzFJujA+eVjhk+X5vlqlyyVzRNS3M7x9pkunf6RpluIoBJtdHkb5V9FzWLa3McipPJFtkHy8VteL9Wubyy8mT5zv37P7396s1L+LRtOLywO0jpgoD8wrlqQurIzqxurI196BEcQER4+dH/vf3a6jSL/S7ywEd7FvKAts6q7f3dtcXoGoW2pXEME0wtzI4X/SOFX/AIFXX+J/D1n4D/s9BdRXD3I3gRcrj+L/AIDTpy5VyNGcG0uUZpWm3fjbVZLi2spZY4iUjtbCPb8oX+6P+BH/AHan8UeBdZlmGnyXUdgLb97LBqAeN9vyttX5ef8AdrvPhFppudViksLz7Lcy/MjNwv3f7y103xmcW1jBFquq3Ooa/wCciG0i8vyljI/2FyG/75/ip6uVmZu7d2fPtn4b8SahayPHpGqLpDJv+3LbnyQv+09TeGNN+1akLd3dYojtdxzt2969F8b3fxFb4dPaPdjTfC8JVXtpHRH6rtHr12/L/lfHNF1HVFjJwFcP95j1966lL3GXdpXNnW7g3NzLOHZ/J3Jv/iH+9XWfDrwD4p+Mcj2WnzpdadZ48wSSY8v5c7lUt/d9/wD0GqfgjSPCb6VqM/ic33kLGXjhsXx5h3Nv3ev3t3/fVex/DHx18OPhx8ObmCC01C48UanD5RhR9jRJ8235+3DfMzf7Xy/eop01KLbJjd6M+cfGvg8+GtTudLI2PDIyCUEcr/eWs/TbaATxOI/Nw4yKseJNVi1XxFM8SMqRMyQq8m9ljz8oZu+1aR3jsLXzHQeefmZl/u1ry8sdDteiNDx/qNlcpZWFtBNEj7Wk3yYTH+735rV8MeENOvbG61HVdUtbDTLWPe6zSKGk/uquWrmtB8Eax4712C3sNPlvTIAsisG2qp/vMK+tNZ+AHw6+HvwX1PxR4g0J0vUjKR2t+SieZ0Uovyt/F/47Wfs0k7mCk07HyNoOgwa/eXtxKEuLMRsyR+Zhal0Gw1PzzYeH4pHkmHCAjb/e+bP+flqnpywRWxS0tpbO3DM4WTcGUNztrQ8I+J5ND1J722kj8wEskrDK8rj8a4pUff1IldO6NWzsr27Qv9giQD7zJ95v+A/3akjsA82y4cwY77Kt6nrGr6II5Z7PyH7GF/lYf71W31LUfENpDJP5fyjdjevT/GvkG/twMm5RafQxLzS/s8+zAnT+Bl/9CrFubq40ycbbY/P0Vvu/8CrVvb+C03hyVKHlhz/47WJqvi25MBg8z90Ru2EV1wqykrWNfaO1kbOl3NsG8y8lGB8wiB6NW8PGtk0KW0IiaAHcnmgfKf8AZ9K8pi1ydyEKBiTtCqPu/wC81U75ZruYxyouxTzk53V0fUHUXM5WNI0+ZXZ6lq1/okuDOERz/wA8tpWuY16681A9h/pSHavo2K5q8kj/AHSSxnZtH3fu/wC9XTeHJo2he38xFkUDCMPm/wC+quGFlQXNe7D2fLrcx/8AhG59Tiy6eUR7/ermtS0e7tpSRB+7X7716Vba+jXj2s+2CTHAkGGNZvjSRE0lvI3yg/3uP96ro42aqqnIqE9UmeYXD/PsfrirUZ2IQE3HFZsjm6vAB8xV66C2tn2bD8tfVLSJvykemaZ9rynlfvH6f7NWLzQn05AbsFAPl+fvW/oISEj93u55z/FXY3mq6NqVjHaanbSK43MucH5sfw14mIxbpz5TF1OWVrHm9haadcokZiDY6YPWteGOK0cAKFH3RzUF/pNpYX+baRmQjcB0qb7dE2I3j3yduM7ap1ozje5UtXdEt1ppeHzI35DbtrfeplhDcOm+dNpH/LIHtVgPd7ozHHtwVbJqvc60fthG3gnaQvG2lSrRqPkuEJKSsSXmpfZlHlRBOeR1aud1h7m7k8wD5P4M96m1Z7mKZ/MtpIk+8G67hUUaylAZMsB0HSvThTUVobRtHYksIfJdN4DE/LXVvohh00Kke1Pv1DbafGkcTxoGyN3JroL+58vQC8mERRsLYq5pNWCWpw65uAdgDgfKXqxb6bBPGSZfKaMbtpPymofDl1NDcySW4+1W+d21vu7am1m/ErERxhP9lelee4tStEwkrOxlXltBv2Okbxnr70rypZuIhhYwP71Pj09L5D+83EdUz81R31stvsLjjvXVBM0jLSwsUvyFyS287ev8Nb9nPHL5FvImwn5U3/dY/wC92rnkkjkBAcLt79asf20l3b7ZHKuo2x4rqW1izZkZYXdZh5Huw+WkjhSR3m+0xSoNuMZ+aoNE1FDZI97B9otidnz/AHg1W9ZkjgljWAots33NtS42FfuTHV5by1KWlpEojDM7njdW94Y1iO80ieyuU82OROdvFcQLnS3mNtfvK0GN2YU37v7w29629O8RWdtcp9gt5IMdDNj/ANBqosLlDWdej0prm207SoorhujuhdutZ1rBc6kY/NzPP97Ehwqt/Sug8YzanbQW14Cqxyjgxj5q4Q6ve3N4UkR8f89cYpuN9hSXMrG+uiXAuRJh4jGdpXfha6yw1qW2hEd3EyA9C5+VvcVwFvZ/blIjlZJT/wBNKU6VHpjmW5vDLPjkI+f++q4a2FjVVmZ8i6ml4z1yPV9R5csANnIx92ucWF8jKBf4hUd1rEolfyoonJ+XeDnimB5GxzxVwpKjFRRk1Z2J549mD/BUDw7yeeAKsT/Kib/xH92mSMFQFH3Z61sncZC9wkEJJfaR8v0pYyk8fmAcVCiw3LxxyuVIPP8AdavSJdB8PPo8FtZ2xivW/wCWySYif/gJrbl90Sieayypuwe1Rf2qIbxHnkLxAquyrvibw/eaHMY7uM27feBb7rf7tZdg8UcTmVA6H9aEkVY7uK4judM/doDEw5XOayGUTqCAPYtWTa6qbdykEfB6RZrpW0i8uLNJIgEc/Nz/AHaicbl8l1dFdIfslrmUFPT/AGqxNQt0mdZRI2PvDB+7XR3cUcKCK5n818KuP4azxFHvKZxn+E8tWCvHcE+UqQ68XsPLVHVx/EabaeN57CYEFWA+bYQpx+dFzYSQzO4H7hhgLXIarZzmbMYPXpXTC0ldh5nrOm+PPCPiCFLPxL4Utr854mt5PLdf9pfun/x6qWqeCvAupzs/h3Ub/SXDf8e16fMRv9nJJK/XNeUOJ4ZeQfMPpWvZ3l4i+WPL4HHPX/CuiyGdTL8LPEH2OWezt4dUSMthrCcOzf8AAT3/ANmuZvtOv9PuPIvbC5s5FPKzRsNtbGjtqlpNHPpUc0ErfMZRkLmvQtN0zx74htEj1G3tp8ncj3QUKB/vFaWxZ5NayiF9/wB8Kfnp5kS8jnCDc+OMV7U/wKi1GA+bcWFvPINrvFPn8GasOb9m/UbC5RdP8UWMvmbt8Mz/APoLbalq4Hj2m2plv4t4Cvv/AIj8teu/D3w3capqVzqNzHa2VpbAbNh++Qufu/7VYWvfBDW9IuY9+oWE6A/OYH/ep/ujv/3zXe6To8Wj6Vb6ZbS824/fFud7etYVpWjZESQnirXBZ2pl1GVsXIZUK9c+teP6lp8d/dbrfU4p/QPxn/gVT/EnxLc3movAYrlbCH5I3WP5WH8Tbv8AerlLKE3syPHJvCfNtFFCHLFNlr3YnUWHhLVZg6QQCQE/31FVtV0zWLAGKSylzjaf9mmWyahA7ujyoF/jJzn/AIDWj/aV3FEGe4kYn5TzXRoQSabINM0C5W4gufNmKqi9fu/z/wD2qytOmjnvo4XjlVy+0O6MM1t23jzxBYZ/s+5R4h9+OaMPv/4F1Fbmj3t3qNz51yYVGN2yKNRtpN2KTILPQtX1LV4otOtyyRD94yVvz6lb21nJBc2RafH389ahX7RcEeVLtDfLtzjdWHfzTz3sccQMmw87fWpbuPYsWsZm01yYiskh2/7QqxKltplj9jCRrJKm55V6p7U15D/Z0gEb+evVOlc3plhdarq8enETzyXO5ECpn73/AO1TW1weppSPFZqEQhgfenxaALnE5uLdEOPmz92vQf2itO0jQ9Us7CzRWktbCFJHbbu43Bd3vjbXhqXk8vEEhXDetRLVXHayuzubzwtdoggtruB536PnKmoLDQLywunN+UV9m3aPWodM8Mapq1tHcwu+/wC8It+N396rsi6/pMaZPmwF9ohkGfm/2f7tc858pi97Gf47S21TyEitDbpFGFfafvH1rnNHs4oJpHklCJjiusv72NpY7TULaSzuJPm5Q7f+BVQ1LwwAha3+eNv415atYzUlYb2sctrdy948Y3lUT5eKt6PexECJzt54Zvu1gahBPDM/mRvhG2jc33qmt2K7CRtre11YLaWLOtQyQ3z5cPu+YbTUWnLPPdhAhx3NNvG3TA4429u1aGk6klkJcR7/ADBgkinsrBY2NNs0t38wCN5h1JFbQkklVRHtV/71Zi3YkT92gXPzDFWNNclxv++DXHNtnLUTDFx5TiQjfn+E1Sd92Uc9TtNalw5T92O5NSaRYWk1zsvZWii9UTLVjGVmTC/U5pdHjlmLyDaj9DXS6V4etLGz+1wXh+2xyKwR0+XH+9UmvaHG+Etr3z7ffywGGH+f7tX7bRhbWoCEq/3vnrq9qkrs6lKyux/h64kgunvI0Vyvyj+8zVDoOgx698VDqEoPlb1leFBnEn+fmqxaxNZjYBuz1xXSeDoLgaw5s7iG3ubjq8sgQ/8AAc/xVxVK1r2I9prZHQ/HC4s9bmgtMPcIAXLL91G9P8/3a4PTNbg1j4e65JLbDZpg+eFz83H/AMUu2p/GfiG10HxVb6Rv88xHbNNnO8nt/wABp2kaaLTW9W0uSMfYtSgXZ/dZj/T7tdFJ2ilI1T0sdR4C+N9xM0DppWl21oQqYij/APiayvjN4dtovL8T6Jp4tYN7LcR2v3dzfNllHbNeeaLo9z4Mv5bC7gVLeSdlh2bju+b9K9e0bXjqmlHRnAd5Y/JC+o3fxVxV06NTngErxd0cB4Q+KGkaPo+u2Ws6HHqUs6ebbO8CnYdu3Y7fexu5+X+81Yya/Hd2EQ52FNrgnitHxlfL8NvEGlWWpWSXGhXTeZPN5fz7Puttb61leNNK07TdUnj0ORG0+cLNCyfdZXXd/Wu2m+a0u4zPfx5BHG8F5bxTpEdu3y/++RSWGr/2o0l3Z2xtSG2up4b5f9ntXS6Vf+EPCTC7SM65rCR7YynEKN/tZ/8Aia6Lxd4j0PW9A0/U7axgstU8vZPHCgG7/e9a6eZ7WG3Yy7TxPcal4el02SUpbSlWdd+N22sLWL63sEEUiHzYz1c1l2FzcOst2bfZbh271sXlrF4hhkjBETkcbv8AdoTV7E3OTutTS4cN/Bv2rmu/8EfZ7qGPeNu0f99V5pNpU9jdyQSHcU9/vY7rW34VvZYbsQb9ySH+I9K2Qz1zU7a2067t5YgIo5htPFcvqcGnJPefaUY3kifuFRwPm/2v9mtbWJI30iH/AEnzZgOw6VxMke+4jk8wvIDya5arSjdik0lqS+LNE1TSLfS3v7cxW98C0E0cmeQPutjpVLS7a9h8udLOafTp32vdoPkiP+16V1T3VvrGjxJqN6EltiVt0kBO3dtVtvp91av/AA+8WJpnhvxHo93ALq2vEPk7eVHyfe/P5q5Kck1qYw5bWOcju9D8KyXtxqhklvygWCNHwi+7f+O1l/8ACc3F3MRLc3C6bH8yQCQlefvNtrL1Kzk1W5SRI/kx/EcstV4vD9w5wf8AVd3Q13xcVHQ206HR6fdSeJP3kmRb5LIrfd2/3qfaagC8kbptgztD46NUPn+bGmnW8RS2AK4ZPvD+Lc1aCWf2S3FtgP5nT3rgqWb1OOZSuPnjfI7/AC7arJv1PMQBeSM/KoH8NSbzZ3EqTktn7gUdKdo2tR6JrAvxHuEfzA+vtWtEqG1iK10z+0EdAT5se5zF/FtFWLR4/LMofcJBgV0/h3RbLUpX8QfaVit5cpIg4dPZl/8AQa5GUH7bNETtQvwP4lFbTjpc3aSVxs2d5Q4aP+dWkjjulj82QoOny802bT57djG/3B/eqBIfLg3yZYJ1x/FXP0uY6bkttZyvfxpFGMfeya3FJ2Yc/ORuH+1VWy3xsJU+SQDirGmeXbabJPPKZZyWYLXJP3nY55w5tjRsLYtcJIhGyPqPWrd/bfPvx+6k+53Ws3QL8XM1zFnZJIgYj/4mtJrseSba7kCYPyGuWpB3sjH2XvWRkancvFDkIHwVXj/0KpVSD7NHKh69T0WquoIYZfv8HoVOanj1q2isBYyRBDlmV9vVqunHSxuo6cqNbSLy1S5RLhN1u52HP+78p/76211tl4ktLm5g0u4lSK5/5d9ycOvpurzp7xJrBYvs4W4HWVTmqD6xcTXEckpDXEI3Iw/8dqHSctDPkZ65rDlVQyTCJ2+VN/f2rJk1Jbd0R8f3Tiuf+JvjOMQeHI7CWPUZNNCXc8yZ2u/93/vlf97+9WtqWsWGpWEc4QWs7pyi/db/AGqj6vOCTMp0pJXQ7WvIl00SxxmVw/3c5+WsTXGRwiOC27aqe1XPDHm3lpqksEe/7A8T4Z+qHduP/jv3qW5vIr2H7XaFJIA7K8H8SN/T/wBmroUZJWNo3cbNHDajpstrK8gYtH2QcfNXR+H/ABDLbaPNEI4mnch+fvcf7VZviPVBCjxRt85HCZ+7/eNc/wCHXkm1TZLJ+7RDlF+9n1r0I0rwuzdU7R1PVPAOsfbNY8u7uPsAd13+ZgLtH91qw7hrhfFut+bbiTT5ZNqTKfvVnzE3EORGZYv7w7UaZYXDgBJZZUjO5NxzWappNtolWTvY2tEsvsVzO4ffFIOI3+8tV9fttO2vJc+ZFcBF+Zn6/wC7Vd21Npj5iFX+6OaNMMFvqsdzrOnHWbZQym3f73Tqv+7XBKcYSbMZSTdyrb2cV1ZPc21mYrKPpMRlT/F1qndzC3t/M3/uh83zV0/jS/0aZHHh+Ka10/y0zBO5dvM/i/ibttrlplBhFuQGOPu+tbxrJxTZftEkbmhzS2dibr7QcXIKGALnK/521MLe43DEarG3Yn5mqlo8iAGBEKbcN81bGj2BvdYt4i6tLJnZExxWejdzG13dDGit7KCWQk+XNG0Tqn8H90/1rmr6XrHv4H3DXQQWGo6lq13odtZyy3kcjeduHyxbW6NWGbYSLzJxGTlv4WxS5uiKs37pQm1uNJgk5XYRtz15qS5uftEL/wAcYG0Z+69CWYS4DpGHeQbkGPvrWpp9iL7JFvIrgcxumK9Gkos6UrI9I/Zvvrq8+JejWE7yvZ6bau42joq7to/3f/2a+iZHij3vjd6NXhv7LMtzYeOtZt3jCiXTnlm2jLBVO1WVv+B/d/2a9tvnQWzu4Kkdq+yyqNlJnzOMV6piTP5TsQN+Tzk1c8MILi6CYCnJbdWbKvzcE+yt2rpvBOjSN5sz/u2kC9Wz+Fd+JqKETXB0eeVzs3uXktkiTK+rGoHyq7Eoi8wzOSfptq0kRRhxur52ctbn1MLpWZds4RHbcf6w9WzUvl74XJ+Ud6itd7tj7vPLYpmpSySTQQIX8sbmO37tYGpRuZslwo47ZqiPv81PdKVnwOmKTykUHHXvQO5XaNgxONp+9Vd8K2atcuPaoHTY+HO5TQUVJ8KGOf8A7Kqu0pkv839KsEHI/u09D1BoBaFRIXdN6fc7NR5B6fez3q3tA6E4Bpmzzj3yKBp3KbJvHXpVZ02nYCc9iKvuuxHPeqvlF8MnzcUrCehXm+SWMj5ieu7tTwPmz39Gp6RCVyx6gbaalsUHMhfnvSGncpzxlpQKkZtmDkrzUioGmOegp8yfJjIZSOlaWE9Soi/KTncd9OliQ5fjJpyxDy+HKnuKPl4wd2KkCPjHCHGOGpqoy+uKsKiYyM5z601kOw+tALQh8lCmSTk0wKd/ZqsMgOBjbSEH5eNtVcCDGGI/h7UbEJB/8eqR49wIJ4NRhSOAd1SAkkJ++mGz/DUfkhAX9flxVhSXTCEbxUZG9iHJz/s81ZNkUzCCH3jeP7tVGt3eT90j4NabQYfnGPUUSrvlA4ixTTsZuJj3Fp9lIeMck/MV5zTzeeRcJGSd71oxRiF5ZZPmHYNWQsEr35uSdvPT0/3a6oyUtDGUeXU3oy+fnIz9afnfyflH92sqFxBEjyyBXJ24atDzd8YA+Y471hUhZ3RcZ3LIbrinIx545pkCny8Oef7wqTZhMdj/ABVgdCYbMD5Mr7UOAFB/pUgzj5PTvSYbHHSgfSxCjlADgfWpt6Oepb/eHSlIG3J7fw0wKdvTdSuC0E+6duajWQSEZwuP4qnlTdx6Gq08fy5B2mkURT20c5CSIcE/60dqyLmwMUmT6ba22mEad2HfFRTIHXj50Pyn6UG0Krjuc/8APGxHP/AatQgHBBGfT+KpJtPeEF0csCd3zfw1TD45xwtRqdampmsqGFNhLMSKr3aR/Yy4Qs6gsFz3qG1uZJnMaScDrVmAl3EBT5D826ncyqU9LlC2tnt2EiEo/XCn+KtS2uTtO8c9uasNbW8MfJHmM24t/wCg0y6hKJHsCsf74P3a1TbVjznCzuSq5wH5z/dFTxHeoH3T97mqqOUA3kKTVhGRwAD89S1YtDtwdutO8kFOgXFNTy4MkHeT60byiB3IyfSkaWM3UCjtsjIaQfw1lJbJvlLvsGN2PX2roZh5kZOzk/MW/u1lXkBDeYDuONvNQ9DphKysUHOIpJPufJ9ymaTOfOePy9wkG7/danyRbBlxuBH3ajhc2yPsBZz1x6ULR3Ohx5omxu3ICOlW0JOOfrWPa3g3CIp8n96tXiGbH8dWefKLTLULKM560yfl/kO7/aqZIdifOefWq75ckg8j+9QKxX/iIk69qimTeSCPpVhsAYOGcn+H+GhwZOh6f3apaENXMxoCJAeaxdW0l7lvM80tGD0x8yGukuUfahifaVP3qz30+7mhkeWcxQZ3bAPmNdlGdtzlqQMXw5ciH7RZyvI7odybh91a3/LLgPxsHT5u9ZdzCkDmRMIh+bLVeglBTDncD/dq6uquFO6djQixu5G7P901K7OhJA+QCq4z5IGOfWpoXDJs+7xXGdVmWERmyeG4pFTaO1MRnHIPH0qaNSS/GT61k9QTGyHapIAzVF1Lh8ocn+72qy/3sDrUYbAOV5oWgzHLlOH6mofOihuYsud7bl6fLVuaHzpcbyp9VqFbPAHzfd/iqiFqFyu5I8dM/wAXaq8zlH6VdZA6bDl8fNVa4Xe/Q8jdlhSaOynKysU5UXHydf8AapkxDxpIPmwe1W2hRofSqoKWwePYcEDATv8ANU3L5tbkkJ+0OBs9Kt39iXh5+Un+JqrW0sUMzkFm9VXjdUl1fC4QYQqCOT71UXrYxqsxp0GzqNy/xetOtrmVXTIGPu7qqTXCebJgHOfu0lu/nSxgvz/dWvRi1ynlyTudLH+9A4/GnTKI8ZO0VAjvbpsO5VIpbpt8GQedm6uOejujohqrGZdZuXkwenTioopSiR78b+4WoxeiRB8/zmqszurd/k/u1ijWxuxymVgRhjVfUFMUIeRCoJ3bqWC4KQxuU2EjbU08X2mMAn/gND1BO5i6hci3eIAl3c/dxViAEZXYF5/hWn39siRuXTcQP4ef+A1LFGQBIO3agGQ3b+SEIQP65rmJnkWWaOVcEf3TXUX06hB8oZz/AACubvdglJILAj6fNXTS3OeozHln8iUgfMcUrRnesjvuQDpVdo900heT6YqdJQ4xjgV6aWh5j1kXbeFJsPyuzpW/YQyTpFJwyN9zbWZBDvthg7SRV/R557URo3QHaP7v+1XBWZ2Ulbc1Ln/R3jTAzjn0pgb5zzt9Kt3Hl+SJG6d2/u1XhQS5JO4f3sVxHWMUPgkk5HeoZsxRF2O4VZkYIifxZqtNOsULhxw55Y07myPGfjXrsto9ppkZX9787xN3/wAqy15O7FFK7tx/2jXQ/Em/Gp+OtaOSTFIEXcc4XHT8sVzSsH9flobuS3csnCjikiIb+EqQOaaqb+R07VKhGSAeB+tCVzMezeVk/kao3E3z81PczqylE7etVETzMnPSkC0J4LbeevJ7VuWGhO4BHzZPNM0S2DomQML8xzXdaJYRnHcdiv8AFUSdjohHmKOm+DvO++nzt82Mfdro7XwH0CRBgPlOBXXaNZxYi4Gfu5NdNb6fI+SPlHeuSpWtsenSwqluedR+CBvwiBMjr03VLD4Oc5SRNuflzXqEWlptBJ3gfLtq5Fp8AiBCfPXP9YZ0fVEeZ23gISvGNo2H5XeUY+WtWHwlZwumY+B/ntXdSWyKvILZqg0JdD05PAH3qiVZstYVLc5S58OW3lukcQXPWsK/8NCU8DaD/DXe3FvtfgbnHy5rOubV0UKR96qjWYPDRPJ9c8PR/OQm11+Xft61y8mngPgkKPpXqmtx7EcbDz8oavO9V2ROQR8/euynJyPPr0eVnGX8O25dUHyGp7OIKnt60XWMu6MVJ+XLVJ5pSEEH7o3f8CrpR5TWpkPsyUOcf7JpoP73+6MbSGo+/lj8vtTPnyMfKR3qiWWGIZAp+UimAELsT5j2Zqb1A+bj/aqcZyCKHoM6Dwjvjv45IwfMR1b/APZr6m03Wf7Qt4LlCfMKDeW/vba+WvBl7Fb6xE8uQg+U5+79a+kdNsWtZEG8smB8v8NBS3sa+wsQOgFOKZGFP4/3qci7xsyF96dbfuc5+Yf7VS7o6RITt35XnPFSrwM/eBppTcP7vNLCQX7OQfuiszSw/d1z+NTRcgYO0/3qjXIPIH93BqQINm/7wqkibrqTMgVOcsS1SqNrEAcv3qK2TzpRlzs/2avJFlcCtlExlUSHW4DMfm3MOpqwiheT0xUMeI2CY2mp0Ec6gE8ntWiVjncrksAMhBbOwHd8tXPO3SZGF57VHCNqFEBYY60+NCkg6Z71mFiwk5KHjpTRKwMYGWP92nbH3F8cd6dsTdvjG30X0pXGtAKPNckE7Ao3cd6c2XQp6U4K6oScN/FTfO3HNDdi0rhHC7dT36VYSI7SfujNQ/bR/Bn/AIFTXvyqYxt5+9U3LUWy15QQA9/71IzFM5x7VXS8DA/N9KWWZHYg4YnvScjRU+4959rgA7Tto84qgAPI/iqvvHm8YzQQGIOeazNFFLce1zI0n3zkfw05Jzz5nfotR9Oe9O9/WjUhtIkL+VjFDct03Z6U6KLf171JDGEcFycDrtqkZuRNCjv1GBU32cnvyPm4pyDdyT1/vVDJcOqnB+hWtFEzcyN0KA/vGb3qPeWcetOR5JMIP/HquJFHGgJG5605TH2l9hYYZXXDjao+6c1Y+zw4DnDEf3qihuc8/eprvtyc/Ss7Fp3Jt8cPOOfSoZLvzU9qpTX27gniq8cxwQcqB/eptWKuWZ7hIW67Q3SoJJhsJHU/LuaoDKZmQPjjv0pXk2ZA+YUJCbsSMdnOdoNU7iRDIOORRHI75Lg03dGDnG7PWrsSm2OEyAABDuPTFWIbZ35ztA/vVGifL7VctlBJG/cR+FSSK0A8oHJ3mqrwEcYOK0X+cHfn2qOXhcAUJlWKiW+45AOKlNqXzs6Ec1NbJ5uev4VcMPPXtzVXZJlRW0gQEndTmtPNX+7WmYC0SY+X/ZqJ0cfIHP8Ae4rTmZPKUfsfljIH/ARU9taCRwXAz6ntUqIVxknmrkSbSQn3D+tS5tjsJDp3mdPm/wB7ilS3MczocY/3a17GMHACBv4sLUktmJGzt24rJy7lKNjD8sl84qMIA4z71rtARIQflPdqqfZv3xJ+Un+Kk9TSOhFtOeOnerEdtvAI7U37MQdmCvNXIV2Djp/tVNhXGy/LCP71Wbd2OMn5h8tHlh1HHPrU9sgboORSLSuTS/Og61JpjbGKYHPalddwI4z96nWQ33IIUZz3/u0CaKd8n2WZM/cY8NWFrViY9RLiTg/wV2WuQFIQ4XeQNwUVxOuPJNynzBfl3L2ruwztM8/FwvTZtaPGix5HXPStjxDYWeqeF7iC8tkvIhDK+x/ugqjf/FVyWg3Ts8ZDlkNbt/eSW0UeDv8AMDoYv76sMV72Js6Wp83hlarZHzR4R1A+Fm1d4owkavujQ8q6Mf4qxfEHiTS9aMclhpY0258wtMI5P3T/AO6u3jmrms2yWut6xYB5YLaF3SAS8uvzfdb+X/Aa4+40PYouxe7Z87XthD29Vfd/7LXwFWkpVLn1KjbUn1jJlt5B8g2c/wC9WXIuLk4fiQbSy1JeTS3M5IDY4Use9PtNNF5kQRhHj+U7jjNW4pRsjVrQ6TwtqiaJC8kiefjo+KoRQx6hfy3EUgUkbvnb73+7VzRNPe90+W1d9kkfc7Rz6rVebSZ7aMGIbovmQ/3q81xg6hzx3G3kKXFpBETswd3+8tdlZWtn/YzlI4ZUePYEmOfm6Z2155cvK3yE7ljP3fSum8Hi4vL3yA2+KTawixn5vVa5sVyxjZGnup6nQa/YSWuiWbqiS3Gzlg/zMpb5aoaPpoNyPtE5tSg3Bj935a2PEkVs2nSKZzFJF8yMD82a86utRvZZR8+6IfxIfvV5SgprUitorxPRNE1h75LkxXDohGwyxt94VXfVIrJEBuS4+5sKKK5LTLmWG/ikEhSBgEKL2/2qvXtsZLo5MjW+eqJnH+9XOoRjOy2MU5SVonsllLb+JfC9nLFG/wBts42SQYyxTqrf8BrkLe5vINPjkQxsASx3PhgN3y7f/Ha5fw9411PwlqaSQSt5ew8OnyvTpvFkV5MZIraRsnnZSqUlZtE3jHcn1Z7TxcYre6HkSr99k+9GW7q1YV54G1TRNaglKCW0CbRNnLI+7+L/AHhWprWjG2tZdcspZ5bfYn2iHGWtz83zVV0rxzZT6bcWV3FKsZjKQl9ww38JrjpSlGVoGkdGrjPGFhp9uLR7JJWk2fv3X7uaz9Hs9+tiSN0eUQ8IxxwKim1m/vrWO209JLiI/L+6/j/2Waq9vqx0q4k/tHT5YLmKTZ8gyzf5/CvYpc0o2uS7SejOtu5fKs08x/3j/MUao4bnV7OJL20HyJ8pmdMqPb/erAg1yy1bZOtwFcPs2P8AeArQ1XU7/R7afT7S8P2e5wzx7vl/3qapqXumT95WR1egaxF4lt7lLxJIrg5VHQBFc/0rn9RS98ITxxWd7NcSd47w/KQD833ehqDw9LPbzRkxO+z+Jfu1r6skmq3Inm+ZwNuetZSpcrsyuW0dTQ0RL7xRbz/YJB56YaSFj/n5aXUY5NKbZqFpIl4Pm3KPkb6VzcNjqGmXq3FugTH/AC0D/MVrUvPEF5qWHvLmS4SIbU8z+Ff9msHSUNTRR9zXc0bXVf7QU+XlQfl2N96qtxq8enNH9nLvOHGYZRsVR/vdzVSz1SDzInt3AuY33bGP36W683xD9ou54itwTuZWHyt/u1SgmrkKVrpbnRQ2p8WQwWdpIsTyox/0lwF3f71Z+peCdT0SQ2+oWlvKIzxNCd/zf+hU/QVWOwieIDYMqB/n/erattbu/KMd3GNn3Q/tXkVK9WjJpbGraStc47TdNuZHfyNQeKNX2pbucrj0ql420yeJ7KWOORTHuik/u8/xf+OrXU+D9E0+z8Q3drPeTSpdDfAsw/1Z3fNt9ql8b2FxMLLS7Ty1EjlZnkb5lrohjlzoSp3jztnndx4TS/0id72dltHCygRHuG7+lVbm5nuLWK3SeTZF9xOvy5+Yc1vXNjqD6Zq+nWYjaW0DM7Ocb9oz8tc34eljW3SScHGAx/vLX3GEqqrG6Ounoilrml3LW8EcESqCWd3l43f7tT6Pfm2/1EgX1Rfumruq69bajPIEjDADbsaorTRoobQaqlu6Zf54IwX3bfvNtrLFSlFXRjUdndGXr+q/2rfyzm08qT7p2fdb/dqwlhG+mQfIUlJLDIxtrornwZLOh1fSJzKgG94pgse1v97/AD92sNNbke+2XEGyMdGI+VjWcK/tI8qG5c6tsb3h7Ure20SSPVNPNxKgXZexbtyEfSul1DXNOm8M6Z9inlvJ3RnnV48bOeB+W7/vmuauZBqM0ckSLZQD5tiH5HP+zUfiW+uYUtzYadM9oU2SXKcbZK6IUk/ekhxi4q9joLPVtPcxyLH5Fwn3/apvEmraOjJcadcbpDGPPTLH5+lYOj3n/CT6i8d3iV9m4hx8zY/2f++a7rx18P7PS/B1vrDySxQ3Q2RlApYP/CP++qVTk6l890ebWktrqs0iGLc5/jPGan1DTb+wWKWNP9HztPz4b/e21NpVxaDUUjudkRlcL84wtdl4q1eDVYItLigjiNqnyu33m991ebVdn7pySk+axw+l65epK6SSSNbxHj/4mrGua0ktvujtIp9ydWfCiqq+QYjaSuVDdXHpXPeI7V4o7mJHe6tlkCCdRgEGuWNNylsZckr3Fh1KO4jk2OFOeFT+Kt/R7vUdKgllNmtxp7jlZh8n/wC1WHoehpFcmNEKy4rVErzaaYp3mXaWV9x+Xd/u10Sjy6JGvTYqW1nBcTg6nPtj2BtyDPP91sVpXfxAt9MEdnp2nRXkY+XzJB8/12/drntZ/wBDSNIdjGUbgud3/fVYdor20kaY3zn+9xWnsPbaicLnr1nr1nDame80+GWSSMfuM42f7XFc+NetpdUFvGg82U7RvftWFZWFzqKEh9mP7743VG2ijybmcSfvIup/iP8As1P1T2a1NOTljoT67r9xf2ggsh+7L7g45o0vULnR3FxcgXDnosi52/7VR6GgmilR3RCr9G/9CqS7uxNdmCKeKWOPK78YUt/s5pxg6aaRCbiOhMd7cvHcyr5Z+bL96p6n9jDpHEmxAdwkHf3q3bC3W5RLh+PYVZ1uXT4QsUUZld03b8/drOnBc1wWpk3mr3by24jEuzZ9/f8AKq/7tdToNzbrZyfbIi77PkKHGD61kaJ/wj0lt5WtpfrIT8j2f/oLVof6Po+PscktxFvPlyXYXfsx/EtLEuLXLYzlJLQuaT4gN+l3bAlUU9T/AOy1avQmowxJI6YiTlf73+1WXpgFrdvcAjP3vl+7Ut7Zi8R5QzJIo+TH3TXl3dOfuChUlB6G/pWmRulxPZRu8cZCSN125+7S317PpmoJd29n9vjWPY8Pl5y1ZXhC5l0/TLmBLiRTJjIBwGxWjZ3M9tdRSxylCDwVNdca6jP39j0Pa89ubQyrnTb6/cX8umXOnQSHeFcFFPstTf8ACN2+pWsjR3sWnPH821x8pY/Ra6vVdbvzYOlzeXM6TDcUcZ2/3a5jU72Kz0uC3R45Z55OY+rhNvzP9P8A4qutONZ3iYyim+YxnllsIkAlRkkHJUdK0dH0pNRuXuB5SOsbZdzjcqr81Eb2Sshn3tABwV7Vja1qvnzi00vCI7D5pj83+19K9eFNShYtQS1RS1uKJ9Rd4nbAPGavaJf2dsvlPKGlj+8qn5qzJ7eTRb2X7bHsyeFf7u3/AGa27PU9MWztx9gsftAz++I/eyVy1qUqi5Ymc4cz0Ll/4k0N4Hi+3/Zpf4PN2r/wKte2ji+wReVKsoKK29OV/wC+q5LRLbRvEFxPBe6dbfb13OEkT5Queit/n71dMbKTS7DyrCJUjQf6pj8v/ARXjVKHs3bqZyVlZkcNnFFfefc3G4fdHPy1t+JtHjuLMYgK+YNySY6NXF3+tXlrbF72wjSLdtyhYt/u/wD2VMvviPrOvfZrC3t5INhHyo4O3b92plQk1zMw5VDVmgusweFrIWzpKx+bcMMc7f71EfjWwudP+0WaTs4K70VPuVI1nqcMD3F4n2yUffLjK1n23iGOESwQRHTXbPmBf48/eqWudWZq3dW6Gpca9Fc2aCVDEhPLn71Ui87WzzwPJ5H/AD1x0rlNU1FNQItMvsj+br8prb8JeLJba2msyd38BRwpVlrWjQjBcxEVaV5bGPfxyq41CG7mfjauX+TNV38WX8zPG/3JE2vg1181/p1zC9tLObe0xzGE/wA5ri767s7Ka5jtHM8soCgyjpz/AArXpQSnpynRbsZtz4UlMSXpvFR5HC7Ac7v+A9q6rRPCthNCBe366bcwlfLFzA0iOf8Aax0rJ03wpqOt2pnJdxG2/wCV9mNv86jitJLLKJK7SZ5WniE+TlUrMEk3e+pv3PgHULWS7uJJ7C8tmfdEbWRyy/VSq1hw3d3YExwSFdp/irubCa5jhingkk2ELlCMj/arnb/w3JNqUhAMUGd5cdi33uK4MLX5W4TZKml7pg+U6SpJLaFBJJw395vWu40DMMcLojRe/T/gVYXlmzeBJXN0I344+9XSwubhY0BCZ+X5RyKvETSemxzStF3Nq/RHtXRykpYcn+Ja5PUri7h1ezliuS8DbVDDjyjW88x01TJiOWMD/lr901RsM6vM/wBnt/NCBWK4+Ubvu0qNWHRnQmnsVJfDN5f31y7aq8Wx2M/zgtK3+y1dj4G+yafCYpI7WWXO8znDvx90VlX+lxWyAXcEluIyGYKV2yD0Zf7taF5c6XdaVHJb6PDaXZdYo7m2j8tk/wB5h1/4FXmYrVsFDr0Oj1KyGtTAiKN3B3AP/F/wKsPW44/C8Mlxd24UKOy521u2F9BZ2widy1zjjcP13VlXmpxyefBcwSb1J5Nc0YyskmaXcnY4eEl76e8SAMkf3FByzL606617UJJTPEEcY5Rx/nFW0+03F5cRWEG2MIVJUgf71ZOlRz2017GkjbD8pC816kJpQJlqrIv6DcWWr+fJeXAtY4o3Yn+Jm2/KP97Ndh4A+HSeM7XUPI1x9JjhQOfulcfN83LL/wChVx/w/wBHtDrktvqFvJLY+XuKQn5z/tV3lhB4Lt7ueOwn1rTpYk2vb3IXynX/AHR1ocoJ3TMra+8cbcfbdB+1/wCnyX8cZ2Ruo/1yfwttrJuL+71EEQQPBd71cSSnCqfwrp9ZuVvJZJIo2lR5OBjGO1MuobSGGMR29x9pI2ndjYP/AGatqVSV7plOT+FFK31u50O2igkSKeNhvLzE7i2aXU9Zg1a1i+zS7J/+Wi56e61na+ssaB5SVfG3D/ern7fQbfUjmJDFc7t/zcfN6rVOTnLmkXdxVmewaHoOjwW0H227uoL0H543Hy1qW2sR2WuSy2nl3Xz7Qrp8tebazc6voKm31ezubLKb0mnjIZ/pnrWx4S8Tuli8BTzZ87hIn3xWkKUZJ1EUrJ8yOt8bm9/s6S9g1AbnTJtWKhf+A4+7XjesGK+it3iIlaMbvlOVJ9a9N1i3uNS0uU2++WfZv2n+KuK0Tw7d39lPcT+Xbk7l/wDrVvQrKacZG0ZXfuo5fSNdnlgfOVDjaJc1Jc3si6f9jSSPDHdwnzf8CNbF3Zx2UP2T7NFLDjbuYYrn9RvbLT4hb3EAZz8qIOXr0aUIrY1cm9zmJLd7e5EeNqDofeuu8Mrpccri/wDNswYNr3NmB5rfN71m2HiGB/3smmeainaIpoT96rFmtvrU6R2/+ikvtIAxj+99KyaUpWZxOPPKzOi0xNPtJ5JNLubueAP8jXLqz7dv8WKg1K3lmmzG4aQ/wZ+at0Wdl4etsgD7Qf8AWB0rC11NP1CIXMEHlXA6zwjYvH973rDlSbNI01BGRbTXOj3Ur3OEKHa+0/Ktbz+KpdS0jyoJJPLJ5LH5XrirfQX+0vItxLLu6lz0/wB1a3J9QtrNPIB2E/Lhj1FbRd3dEJa3K13Ya3NP9vkjgWCP5k2vlvrVK2s73WLpPP8ALdz826NMIF/+KrbtraOUJPc3AW0bb8pP3vm/hrrNPSysIY57dBK+eNwzxWdSpKDshVJtaHKw6DZ6dqYS7lEUeNpLj5cV0Gs+FNMvNIvdTttQiuLgW7rGkJ/es6r8g2n+Hd/dram02WbVBeXgje4eERImBtVPm/X5q5nxHp9t4U1+K43p5sPzHaflZiP1rShJtrmY1F2RN8O5Nf0eZ4tTtLi1tJEVrd5AUWT12t3/APsa9I1vR/h/DJbW+mQX8HilgHNxa6hmJP8Ab3fN83+z/DXEfFT406v8TLDTIbWO1sNMsHDBIYNjSsBjc3qu1mrd+H3gj/hMokvLC5t7OXyxLLfSyYVU9/8AZxXZNJrnbK9nfVsn+LWr6O2h6RoQ1ltb1AS/aJAQQsfHzbvUt8v+WrzzVr230awjj+xxPJKNyS5O4Zql4n0X/itbi2jvPtttJP5QvPuNJEG+U/7v3m/3a3Nf8NQW09oLe8F/Go3SF/4f9mplK0FYpytGzKcfiuzvfDA0aK0haX7zzOfm/i/+KqW58VXj6PbadJHEiR/fmEKB5eMfe67f9ndt/wDHa0II72azxZaHb3EkaFB5KZdvfb3NczPp+o2ERkvdOvLByNwjvISjkf3lU9qwjWadjKDTZnyogfJQcfMr/wAVYdzJeaxqwitoz5aH53z8oH+NdTsiuNPBwGkY/wDfNMs7MaXC+M7ieS/8PtXfGorXOyU1Fan07+zt8ctF+BvhW5uDosepavFEqwrhtztj5ju2t9fl/vN/wHyf9oX9qPXvjdrMTarbRQafCjJb2Bjwo3DDt8u7LY43M3y/3a5Q6wF0jZBKWnQMu9f4f9quJsILR9QSKWUvnrvPzVUK3tHsc6XNrc6fw7qovBbxzxBrJSGcSjLP7M1beveFk+IGuPe38lzY6ciLbwJYTJCyoCzL1Vl/i/8AHabrnhXRtK0q2lsNZmupSQ8lp5OEj/3X+8axdS1GzvNOWC7iN0eF8qEN83+8tclbnbvEzk5N2RJq+vJfqLcBFB6nPWsNoQ1wBLO8H8Sbe3+0tYswu0kLyOEl9KsSXlxOiRpFvcjbvWvnvYQpxsjZtS0RNqdm7Z2Xa89HNY9/aTww75ZFcnav7pD0rtNH8K2mowo+oIzA/wACHFdLDpen2IEcUEbAfL8/O2vLrY6nRfKtTOo42sjyBNOv2g32VvJcPJ0/gX/e3HtXTf8ACE3tzCjxAc4yzPjFehPdQW3/ACwRx2Dj5aozXnns5CBABu29KuGZzqWilYiFaSVkjg7rwTrckYdI4mT7o3ctUFl4a1yznQyJnY+7I/hX0rsJvE9pp8byG5ERHbNVLDW7jUn2advuPM6bMFWrqqYqtGN5HQ6k4q0kdJaalFqekGK5tI3ki+cgwqGb/dYf8Crzrxj4q0+awa1trbYc7Q2cqF716PpPhzUTD5t9JDAQeQhziuE+KfhxBavcW5jl3lv9V90N121zYStRniE5M0oyhKVrHlFqwS6DueQd24V2Vp5U0aAOGPdvu1xOmWZkeTY+49+Ola8cDl0jdjsJr7+EouOh0vc7iytyzHyiG2DdXS6N4QufEk2CqrBH8zs74yuP4ar+DLLT7WMOIixxyrnO6uzs782UpcvF5PfB+bb+FfF5nOfO1TOKomndEMXhfwu/lwXulh5PuowuJE/76w3LVpp8PfD2lwuIIwife3J8zf8AfRrOGp6fqd8DGCxHzcfdNO1DxfYWNy8UlymM7d2etfMVIYt2UWznVOV1GL0ZmXmmJC5QRjZ97diuQ134e3d3vubSePKPvCA4X/dZa9CtdV0vVX2RXIlz/FtrC8ST/wBlTPFHOPNB27OlduAq14VuW2paUoTtE4v/AIRvU5I/9Lk2bflII+Y1n6vb3kOXSPYkaffdG2111hd6jq9ynnhTHCcYTn/vpq9CstQRIREdPglATlpo1OfavoMRnEsM1GSuzp9tyux5F4dmluLISOA27+70IrqtStftWlPAMtGfmfj5VrsvsVpeuPNsFgAPAiHy/wD16zNVzpdrcRDCwSdQ9dmEziliXyvRmkZqTt1PE9Ku7/Q9QnS2T9y0jLhx8pGa6JNKGrb5LmURb/mKp2qDU9VsrPIkLsW6Mo7Vnza9bH7OF8xRL8u7+Gu9uUpXSIknzXLE0Js/NAIYIdu6sia+nL/f3DHRxmtC5mSSHYDuV+6nrWXM23eiPuz0Vv4a9Cnqi4qxo2muFGERs7N5GHPDDn1X5qydSU/ajLs5YcY4Va1dIsIrgiXyDLcwjcGqnepKYTLxnJX5q0v3GUv7YdUS2LHyv7mK6HQdTSzlQ3HkywP/AMsnHzVxgmeZyMbc/MP71Jc3JbkHa/3fmHzU9AaPSNX0mBoJr23KOndU/hriYU1FLkny5H542DpUvhDW7nS7kxToGsn+/H6r/tVa1+wk0u6Fzp1689tLtwGOKVrbAjq9LvLjWtMls7gSL5WGDsn3c/8A7LVi6lONKheBAJbh/lJP92r/AIV157dd528ja6NzWlr/ANne2MhRckdj/FQ9rmsUr2PNJtUu4WaPCv8Axb8YZf8AdqrZxyX7ne8ixj5fnFWdSf8AeIJCrZP3kq5CoW3HzhB/ep30uZ1H2IILBIUIOetSTSx21uiF0LkbR/tUSeZKxMbBsfN8tYWq3sjRxocZXdj/AHqz3dmYqLe5qx6rHMzwY3OBw38NQ3NzGE5zmsSG7khXe3Uf3Kkubl3GMH+9VKIixLdASxkjqdv+zXb+HfiRZaWps9Qso7+0m+UwkZZF9VauDmV2sQSm3FR6RYT388ccZLFfmzWy0VjS59KabZ+AvFEf2kXEk7yps8i9fJgbH3uerV4Z4ksLSHWLi0tsSxxHHynK9afHYCCVVjkZZAPuqflrQtvD1yNP+1i0m8ovs3lP4v8AaqW7K5RgRQxwjem3zPevUNH8dyap4eOlT6HBLI+ES9gj3S7P9quIs3sLWVxe2ZuiflQA42tW/ba6dAmWeyJs9vzx4HejmuTs7HU6Z8L/AAn4ksxev4nu9D1SN/36XsZMX0Vfl4/u1nan8GbxLpxoGvWviqeXayJAET5fRm3MP/HlrD0f4lJqGvO+viLWY3+XY48tdv8AsqOK3bjxZ4UtNRd7LSpdEu12tvhncozeqt/D/wB9UOHMJrub9l+z/wCOdThjij0y1s8/Lturpdw9+Ny/+PVXh/Yy+Id5cyy3XiDTNOgB/v8Amf8Aju2ufvPFV7NDJLpfiy5gkb/llM+9F/3c/LU9n/wml1pkt5d+ILrVkCfJDZ3ChXH+0o25qox5d2NLSx1Fx+y9pGjRp/wkHjG2uruI7vJgjAX/AHW71BJ4Y+F3gnzDBp73l+nzF5pm2t/wHdgL/wABryBrPV7PWzcyWWqeUx/fS3SM/wCG6s3WNYnudel+zmZQm35HGFqtDS2up3uufGdJbWdLDT9lmDtDx2vyp7bwtYc3jbXLnSHu/tEq2yD5OD94/wC1Xb/DT41a3babcaRe2ljcaXJGYXSaPGz/AHSNvytXYeF/id4OsNMvfDt/bWr2lzl9ixkqjelcc6s07JBZM+c5vEOqpElxPJNKCdw8sk//AKqdeeNr2ybYk9yvmDckThtz/wB3a1a99eahpWtvJZx2z2iPxbSD5T/wLtXrOjaO/wASrKOeawt3eyHm7lfZ838K8df/ALH71VOq6cbyCWiuct4Nd7fTYri5gKXNyGbY/wDDWnB8QtO8K36CXyr2fG4oJMeUT90N8tZfizUn8OrPHPBunAKRpnp23V45cu8l3PcSFmMjVFL977z2Mk7u7PcB8X48u76ZBjO4ERjcKrx+IfBl/veTQIFu2O554Bsl2/7TCvINNkIY5zjsM1t2MTyMACceldekdi27nbzaDo2ph5LS8mtwDwj7S2P9qqN58NraZLeVNfSVMspQjDL/ALVY2sJ/Y9qJJrr7POMfuDwxqKx1aW5gCFNuf42frS6XEmmrHSTeDJdNaSC3ntXgT5vMyCzU5NNksLIny95fpj/0KsW3v5BJ8mFc9Sf7tdLq8n9mWYGQkuwMOc9aW4WMY6ibazLuNxA6LW14SSG38uSUB5GO8q33hWfodgmq20l5K4YZ+QVv6ZEGvC6AZ4yBVCY/xXpdxp0EciRJmVN45x/n71anwRkj8KeGvEHjnWLIM1jG6Wo9Pu7tvpWZ8RLy7u9HtNiBfs0m4Ed19K0viZaP4b+F+iaNZyDzdSma6nUv0Vuf/ZsUFpHmOpatd+LdV1DUbr57m7fc4fnaP4RXP3RS3m2PEEfO3bitG0s5dJcOJGYuP4/4qhvLWS9LyjGAahJlVNrF7w94yv8AQdWilBT7EBt8tBllP96vQLeaXUbN9R+Se2X5iCcba8m8sqcH5cVt6VfSR2b24kkw3z7Qa56tNyVkcet7HVeLbOS8QXLiRoxhdzc7a52Qz6Cgu4pY50I/1Dk/L/vVqf2rM+niLzz5QXlX5qlfeQ+nSeWY3nKFxk/LlR0/4FWNGE1oylzXsUvOsNYQ7wkW/wCbHWudufDclsZJ0dZUP93hgtMK3CXbyphc/MVHatTT9bAQxzj5Dwc123adgcmnZHJoolQ4JyR8vb5qv2MPlyrHJGdwPVq6mPSdP1Ny6RvO6DcPLb5lrGn0a7t7yONLeTYZPvZ7VbmmrDWp0sOlmCzjknASRwG2ZXhWHT61Uu7mK0JAflPvD+KoPEWoSadbQRYKvGPkzVnwZ8N9V8f3Ulw9zHp2mwuPPupjjavt6tWLjpdg0luU9QvBDd2wBlluJfmSKMMT/wB813mk/CjVNQH9oXOpxeHNPCBt+oRkN/wFflzWtqXjay8G6ebLwXbRXVyE2PrFzDlnP+zntXC3Iu/FsTy6vdy3EueVc/Lx/s1C5Ersa5UrnQ+Hm0LwZeG90jUT4j1Ev/rpIylsP92Ld97/AGt1LNqOoa3cz3eoOEkc8J/d/wCA9q5pLB4Y/wDWGONf4UFdHYQutjBIZY3eT5uP4RWFaUZLQ56k01oK8O9Y3D7CSPxqKfek42ZVx0aup8NaZHcarbxTgvHK+3Fc/wCKbQ2Or3MRiMSfejz/ABVxJc5nTd1qcH4nQw6rHchNkQ+QmQ5bfXcW2oSav4Xt7uLdLeWH7o7v7n8P/sw/4DXFeJLEXKRRPdqhB+43zV0fw+ikW6lgjCTiWFlIH+z9016yV4o61tcseNp3tLWx1mwiMsKpiRJR8ok/vK3+1TPDviq4vrqC/BS3uYuip92ui0Dw3/aMOqaRqNzHb2ZjaWFvMX5Hrx2Cz1DwtqM8cUc1xEr7UkX587eOtVKmpxsy3qtT6J8RaJZfGTwedPZ0g1GKPzRE78o3sf7teB+J7Cfw9aSQTjyp4f3Tk/3hxXZ6B4pu7T7PewGWCcHaYxxn/eq98RrCw8deH31G2PkX4Q+ZCv3X+Vefb5q46KlTny9CYt3seLWxknePHyAfMVH96t2N5be0EZG4A7sg1laZN9kJi8gb2G3c/LLWgNURMxSJx/exXq+hTuT2Os3UVhc2QUeXJ9/P8VXtG1N4JY/3gUrhcmsV0E2fLO0f+PVTW5MO/OcJ3pW1uKx6xfaRaeIrKO5txtvIvlcD/wBCrgUtn026AIOY32jNbHhzWpIGiuohIseP4h8rV0mreHNO13R/7XSVxcR5aSBBR1sMf9sF5pg/hdEChF71nQW5VJSULH720VnaL4ms7e8ijfMsefKZTXVSj7XeCO3iKfj8wrGpFyJlHmK+g6VZ6oJ01CSZLeRNv7rbuzVmz8C2+k/uNO1Wd4JHLbbraWX/AIFU0LukD5xA6nvw1U/7QGBvleeUnk5+UV5d5QdlsYKLimuhHf2VtpxSyDl/M+U3C87RXP8A2W/t72eKx+eBDt3H7r/71dSLNzYi4jh/dsWwwHp941w+p3MqtLFG7LnqFNdNK0ty1rsbNpdJc3jiQxo6jlh92p7xra6vreSznlWSL5t5Hy1zWj6bPdgISV9XHNdZa2QtYcFycd8VFZKL0ZnOy2I7yyjvIRIX2Sn+DFZs+jg2EgD/AD/Mwb+KuitovOZ8xhR/C/8AEakkt4nJ43Y+U4rljX5Gc0aii7HB+DPEJsJ7iynAZD8qLn/vlq3bnTZJrkO5KOnUoKmuNLtpZgHt9spP314xWsloBF8kj7Mbdtd8q6nG6OqVSLjoUoUMkPlSfM46GqdpFPcRx2luEaQnYN/8XzVdnjkTKE7hjdwP4qn0KFFee4S4jR7aPf5Z+9u3Y/8AZq5VOyuZxaS3JtU0e90G4jivI9m8dAc44rC1ORAY/LO056NUF5NeRByk8rRsfnUnPy1jSTSXNxGAd6K/Jz81bwUZam0UmdjoNxHYzpdSyfMCuMj72O1a+rXFpq++aO2GM9xXL2VqfNi+f73Rf9quzuba3XQZIE+e8dNwIOFVvStJwtsK1jmZgQhtiPKTKuCB81VzHHcI8Ug5PStLxJosyWdvMXCyKFd1V84P92uf0e/k1u2vBcbIvLO2OZBhm/2WrmUPtXMX3RIkdzpk28z7AnZDmlSXzpnkx1P/AI7Ve706KJIke7d37Av81S2dv5cAG8tgfxferVJXuNaq5FfwuhR3G3PFaOnPcalaBwTL5PynHC1mzz3Du9u8m6L720j5q7T4bok0N3A5XIfcMn+HbW0naN2dUFzKxD4GWSHWLiSec29uY9k4Y/M6Z/hFJ4m0h/DF+99ocss+nzFmELP8x/vK3+f4a1NSsIw8nlxJknqh5SseSGW3uy43vEOqsetZwtLVinSSd2ZD6hFqQ8w2QWdhzvRjU/hzw9aQ3lxfzz3QuAirHawplD/erX0SxRpDECF811Y72+X/APVVrxB4kOiRG30Z45Xx88yDO8f7Nc/tXfkRz8z+Eq2WnXFlLLE8knkueI2+7z/erW037Xo8WyOykfc+1Jl5x/st6Vf0W8S58KrrBi3PcoyI+c/N/n/2arPgK8uJdNubifas/wB0IP72atNsSfMZf9pvFcumoWcjXFzhfM6KKbPbxGd3i/dfd+TPy101h5dpfXqav/rYY/NVH+82furTLa20/VrCPUbx7ezQSMqZLb2P91l+78vy15eITTu0YVItO7Od/sYaxbmMIFcfKXb0p9x4UtDFF9jjkQhNj+a+/NdDeSRQxp9nKyj/AGPvba2PDdob45MYwvzjd91xntXmuq0cqd3Y4N9N/syFp5Ijx2qLw14hjs/GulXE/lqkLsmW/h3cf+zV6rr82hpqVtZXbRWEtwP3DznCyH03dFrn/EHw181pJfKfCA/O4G5f7vzfdNXCu1udELrdC6Xr48M+M9ckSBkk1DFxDNgberfKzd6jv/B1hpVtoOpwRSXlheb4dRs7nDtGz7t3T+6f8axdcmuU0SIzQSXD2RH+koMYX/arZ8J+NtMhsZ7bWZWayOOQMujj7u3/ANBpOU3JcjLTs7IqahpUVh4Psoo7iN5NK1mWIO33jCR8vzfRlq9rVtFaeKNQeyjji06+gV4OMYyvT864PxF4wj8Rya7p0Ue62ubtJoWx86IvHzNWtrHiW71CHS4o4x/o6LEkqn7vvXq0qVVSjzG6i+p7B8E7COy1jUdkW3UV0xEkYfd+aRf4v+A16HqRMqMCdzD5a8z+A013Leax5nyg26JlDlW+f/0GvRNV3v5eyTbg7jj7zf7Nfo2WJqDTPmsZ/HZlSRFR84HPrXoXg+0NtoNtnPmY5U/wf3R+S1w9usc10nmA7CdoFelRuIIYwiHy+9VjHe0T0sDFrVE0aEoSQOrcCrsUQ2E4qHT4PNjeVBuCHawz0qZpPJUoP4q8do9tMfFciCGZwOcfJtGaihTcPMJOcUoy69KniX5PY1NjQyrlV83AG400RAI+RzU94duDg4ztzTD/AKvp2prUgz5PTPH3QtV5M52H5qtsyKnFV/NPO9Nr9qtIsqTIdmThf9mq7j94wDhx9KtvIyTBwAw/2v4qooqiR3zu9qXKh8xIJdmfephnZjHymqpEfHG4n+6asbgEAOW/3qGrAiOfGBnH+6aicOyEIePapSBMx43DHFIIBhTyuKixdyulq8a4OMn+HNRzHBPG3+E1PIdjue49e9R3PRcDgjkVFhLQhiTqcfP7024U7hg7TTocpjP5UXcgVQaYMaI9yHPWoJV2MjbOMcrVhW3xB/u1HuDqY3xg9c1VwIETfzkqacvzMUkI9qGj+Z8H6f7NNRd3X5mFSA523YAHApZYxIBkcVIHBwQR/wACoeXGeOKsCBlwARjbUWNhbHzfSp5cFMA7SaEQMVOOKAKqoUG8dc08LjgZwetTiDce+KJUHyY656GgCBshWAAao3hB5xzVzysDJ6/3aiYPuOBxUCsU2tfMKASbSPbPy0xo94JA2Zq+IerjqaJCXIV+n96tou2xk433MaXTDdTJkbwPmHtV+KApH99cjuxqT5EV/nVk/KudurOXzAIAbiM/Nya2Xv7mekdjoIW4AJ3mrBTeiHH4Vn6fBLawxIYy9yTuOD+n/AavSuW/hKH0rCULOxrB3JF+V2GdpFOiYt0NNX5/lxzT3byl46etZPQ1HvHvz6HpVSRNmeuKsQyPuKMOfaleLdxnaPSklYCsX24wSv41HO7un3aneDuPlpgcbABmnoBVSKRULn7mdpyamSMJjB3ZqSZQ6D/2WmLDznB/u0AQmFHLyfeONo2n5TUaaZvzyOnNXUhCO7hBg/8AfOaSPfE+T8qVLRqm1sZkyGCHYE47H1qk0xixglT610t4kd3bImArpubP96uZuoXSXy8c+uKyd72O2E1JWZoQ3UVyiJKi/L90mrMk0Swgqd5xt25xlqwkiMLkF92f0q9FMEQY+aqTfUJU7bCXeJDvddmKuQSIn72UlYwP4R81RNPIcE/N/CKsxoZEIA2g9q1bTVjhlCzuMyXJIHyf3qQRuhLeZwaWMhDs7/3aviEGHy8cGpJUrGeJtj45bPeo7qZA6QAjzXDMFqw1rno5XHano7wqff5TtoLUjCRfO39eKovGQm/O7B3V1b2oky5HBFZElr1wdwHag7aVTuUIWHmoSCq/eLCtBdSjMmUBwOz/AMVUvszo581Cv8OKrj9y596llSjzK51FvOtxCJSTuPy47UMBuwOhrK0q6lMqIcSRAMrgcc4+Vq1Dymcc1RwSVnYhCH58H8Wqwkflg7u9Mji5+bkVOw3kFu38VO5imVLpvKXeg2gDpispoTefaC7uiHouc1uTdwemN3zVzepj7NcRiJ3QyP6/LuropauxnUdlctrBG+yPHGNuKry2/wBmfeMtinwvOqBpSZX7sadcy+csZjG4d62ldKxnCSZbtZPNhMiAOAPvfw0zJCHB3elV7aWR7nBIUeiCrCY3H6t8tc7R0JluJ9y8DkjpShzuH8JqKJgrgInOPvNViRiqYAGawZZHMm98g0zATOTtz3anNnI9aqMyN+7PzDNC1Hy63HuA3/LMMfXFVJI5JYSgG0/+PLVlMbM/dWmjoD/wHdVLQRVihKoQf/HaJPmt3AGwjqSKnZtj4fGTUcqSbHBxx2oehrT3KDqZeETcAaobNlxwdyd6uu3YAqD0qvN8ik5Cjuax63O9RTV0Ncx/fHyuP4ajdg0XlonP3vlpLnLgFECsKb5wQcE4I6itEYTgZF4+HGQM1TWWS2kTyzsJNS3r/v8AJyq/zpba3+0xbG+YY5rqi9DyamjNZ55UgBSRnMmOKsT3ZWyc8McVVnXzI4wM4xwVpzQ4sDnGM81jN3Licvb3NzDaXD3B2ku23aPmUfw10Ol2aS2iSGQu5G3H+1Va00xJNnmn92Du+X+76VsmFY8+X0PzVmVcjRzKBHjaQerVJx3+YVEi5f5Pmz81SA+UBn5v60DtpcOWXDdKJpPJQYTg03zj90gLSXkhwDjtuOKBIqS4QMfvH3rnb9/JeQkhi/RfSugnG5Tn7mK5XU0xLvI5I4b2renvcmolymU8v/LR+/8AdH3qliCXSf8APIk8VHNsaMHG055oSQIpGN2ehrvTurHn8utzo7aZ44RF5i7HO7H8VbFhcBsphd4Nc5pM7iygecCWJfmDn722t+0USt5qfLkcJ/drjqnVA0/uxsj4YN8pXHy1Ukk8lOyx+u6pHm3xjk8isq5xNKYckg1ynTYvPJ8vI6jiqOp3kdrYPJKnnwxfM6L/ABN/D+tEOYowhQYTp3yKzfE90LHwxqNw8qxRKOmev+f/AGagvofMWpzG61S9nlJaWSY7yBjkfLTEf5CMjinzTCYvKQcykvtquibsvQtCS5B87YL7ePSiFMyP5mMqm4dt1Q+Y5PvinQ8uCZOvY1BBCRvbHepobcjoOan+zhVDgjHepoUGeCGqx2Njw4nkzH5Nwcd67/R40iitxEEWPO3A+6tefWU3lY4/4DXceHbhHjjGNpxyv92sJrS524eyep6NoQiuYfLA4HRmrrNOs5N3XkfwtXM+HnO9EADV2lgm5gQOv/jteTU1dj6WktC3BZ4m/wBWcY+9TXsCGwH+QdquxK+84w1T+VkEZ2k1ibWMeSzPUA7B3qokOxzjv610j258oDBYVWFoAwLp84P3aVhq1rmItgWyc8VR1C0yp+T/AGflrppI94Ppnd8tZ14hxsx3+7QronlPM/FUbwRfc3EDbXk3ieZACwPzn+7Xt3iqzd7d3jTcec814F4nLiZzKCjgsuGr1MM9LnlYxdjCeUM2CQwxUtsPtEb4H3OvNUwplZHJ2+u2tnRIy1hcomFfO7bXafPS1kYU0abyAetCJ2K9KWdRE5I/SiJc4f8A8dJp3IasIU2PjI5qw4Eaj370syJKmJAOaE+VTkZI/vVRJPbF5JoIyAySOFIYfe/3v9mvqrR+dNs5AUfdCjHYd20/3a+UrZd1zEcb1Drlc/N1r6c8E3Yk0a3jxt8v+L+9Qaw3OmZC3T5afEBuIkyw/wBmnRJndvobK8Huag6rDEO7hOg9ae29X3+g+6KTaEccnJq5CiffkH5UkiOaxFtL7BnrUwQIgHaombbNvHyqB3rWjtB5Ke9bqJg5kdvGE24FW8BUyPmJpEidEf8Ah/hHvR8+0ZPP+zV37HNLVjvs/mkn71PaURbE549KWJDEgI70GEu+CPxxSbuXEtWefLkJBTJ4U1YjkRUODuPvULfKi4HP3acPv8nrUGqYruzlyM8AfLViGUjrVTHyOA/P+1To22p853E1L0GkW5psNn+M9cVWlkxyBwO1PI8yTBHaoZhtyADig1SGO5QpgnFQvJ5eE5weu6pootvfaTU0MCb8ufl9qxNVdblaBgmP4WParPL844q2vlb0CIXT1NW0s+nHBqrBzmQkbhyQOvrVqKEn74O6tMW8e7hf+BU+SNAvB/8Ar0JWMnO5meSi5O//AGdlW7WFG5HROtMW1HnEgZGehq6kbogBAUVoZN3GrCTt2HYD1qSKHCnHX6VIGCdufSgNIowQF/2am4rEM+dgA6Cq8NnJMn7whRnjNXgOUxjd/Oh5M53gL/s1omKzCGCOMg4PFV3TfKSTxUrTMchMr9DVPG0cvtFNNvclRsKHIdggCjFMMW8l80rzIOMH3K1A84zgE4P45qhAREmASWfO75aZM4AHNCwP53B+ahrBzL/ez/DUAV3lT0LUn7yaPMacbq1I7MYCHoKsxW6oNgBAp8wPUy4dMPlDzXDvjPSpGtEXJwM1plAg4O7FRqmV5FS3ctIomAgA5GO4x81Sw2b7uu3NWEiGamjQnPoBuzU3AjePy0BGGNVrt9mwJjOO9TzSk/u/unvVF/lkwcsPWqSAvWSF4t6jk1aWLc+B8x77aSG5IhHTgfw1J5hwCMc0xWB4tmOee9KsIYA1NEnmrgjmpYUGeRtIoBkH2MPyeOeKhnj3ApvK/wC5WpKiN0HSqn2VFfeByO9JO4WDRnEWOC2Om/rW+HQwk/dYHoorAExhfuxzWtYT+cpJBWpaGtBl5bB2GPxFV3sAsSfIWx15rQdP3nyg1KyZ+TPbkLTWhZmbHLcnd608ZRulWGj8rGBuzSLAC3Q5NS1cm44DA4pyP5OTjr0WpEi9SV/3abJ8mOPzpFJjkb75/wC+frViwYC86/e+UmqP2hVcAptHc1bsyn2rI/hPDf3qCWa+pR/ImerfwtXH+JLURWzkE4Hzba7G8lS5AJJ4HSuY8QsGgIP3COa66Gk0YVtabucz4YugrAk99p46/wC1XW/Zf7QmnTzQskNq7xxD728LlWrjNNhPnEopU5+6O1XNR1eDSr+Z3M6XYtwqFAe/+Wr38S/3R83h1+/sfLV/Pdza5qaXKzNKLuZneTljz8v+f9mrGqae9mlmQGWOZGcb/wCL/dqHX9SnTxJqLl3ba5bLd++6obXWzeSx+dl4vu5z/wCg18ZU3ufUPQc8P2by3dHuEJXgcfLTPsfn3rvb2k0UTnb+89KTxBftaamBFKGgCKwb/wBlqvbalPPbfJeSPEDuKhsrWatIS1N3QrmfSNS3mIOn/POQZVv96t4XkCF7ydBBvJby4R/q/m/hUVxt1fuUJJLkD7uetWRrd5p2i+YgXfJ8vzj5cV59agpO8dyJRSV0awsIpE+2RlfLb5gh/irVhI01Rc242yEbRx92uT0fW47wyB5GYRjaAo+XP8Vbljdy/aAQd8AHKP8AdX/arya1OS91mM7tWH6xYXF/aWz52kkufpSWejW8dvJJLJuz/Cw+UVo3+iXTaalzbRzLbyZYXCfcb+9WXpqXFxax29wQxZ/nXqrVwTvTQ9bWZ0PhHwTZTf6bfzxy20W0hDwxLfd2+n+9Wb4i8R6QLqW308R29vF2Q/fP+8etaUKeal5pwuBb7xuEx5Wuame30yeCO9tY71C+zfs+X/eVu1cqnGb1NHOMY6LUhW8+2w+VJEinO4Z5Za2NK8K3Gm2Ud6IpPKJ2gDnd/eO2n6lpej6jZYSKW1uVcPHNBJj8G9ayLvxPqGn2508X7T23YNw1K6krI4JwcneR6HZ6hp1vbXFvBIYpJo9twj7ef+A1zVhqVhc2zxT6bbXFsSVw8Odq1g6Ssdg8dzcES3co2u6od3+7XT23kQWkgDq0DfO8RGNrfw81wVIuD0NlPTkMu3nfQbaf+ztsBfChR/DWMmg6jMj6pdxx3Vtku5EmW/8AijUsEO/7XA5MuXLIr/woW+7Va91eOG3+zSPJBg/I2PlrqoVpR33Mm0lZnQ6PqmnSZdNIso5QmxC8OWG7+Kq76baO8n2jDXEqbR5seUZf7ren/AvlpnhrS57ya3dJIpY3H7vbwy/71Jrk09nJeWUso82E7P3VepTqKc7jhaTuzfsNZgsdOgjlgXzCm2R1DVz81yLB55ZJ1ZJjuQelZEX9oWf2b7Rem4Q/3R/D/CrNUl1cC4tYkkj5J+atpU5N2Wxte+ht2Ae/uFjmJT5N28fdo1ZpAkVuEVdh27qzrbxLfxRi2SNfLPTfwrVeaaSTHn4V1+bI52ml7FrRmvKrWZDrFyfCptr20sbae5frcyplkHtXS6V45n8UQ7CISj/88wAv0rkdTnNzaFJfmcDhUp/gyP8As+xn8zO9juG4Y2L6Vz1MNaPmYW5XodYJRvUAhXz0QYrbmv7T7NFbghjn5z0+auc0ljb6lH56RzpJ80bZyvzfL81bMi2Wm3tzAfLbp+8Brz50fdsypQaRee1gt7oXOzeI4925B2/2axz4ksL25k1EzhI8BY/NBTH97r/FXUWFkl1CH3h4gOVX7wWsy80GKSd0+We2k+YKwHFeO4qk9UEqsoQtENJton8Fa9qt0irJdfPGIRvYhe9eSaRbR6z5sVhtdyWZYv71e1wwvpkW8puSMYCr/DXmmqeA4kmvLuynl064kffuhOFZv92vqctx8IrlkdEJcyTZxp0u8027I1CydLKXjzOuD6elWraH7Mkf2YyLFHwiZYsK1LPWP7KhuLLU5m1G0lyk6uN/P95V7N81RaXpT6aQbaU3sJO4H+PbX01SKqw5kOpC6vErWGsXl5bXNukkrH7qJcAp1rU8R6JZWej24cFrkuOFOUZMe/8An5ap6kUmuJ0glRnTHnRntu/nUdtYSatNN5soxHueOJhlQv8An+KsMNQs7yCnHTU2PB+kadNKgvwVt4wfLVAu7P8AD9P96tzxdpVxpGlxT2WnTJp8+1US3ZplJ3fKWb+9WPYzwbPsj28e8DcJVP3v9mq+papdeH/Lgs7i6s7RCz/I+VR/VVb5a65TvKyN7LlKehapbw+JoJwPKnik/fQohDccMGXtXpmu6lHqunWscuoxLp0DtiOQlmRj/dWuM8KSP4j8UDU9Ttzq1vgNNMiLCzfL8gYhf9mu8+Kug+H7HwOL+N7jThI6RWtuNpWVy3zbvl/3v++axlDndjGKcrNbHH3kGloP3++VGO3jaGYVharcadbWznT5rp9o2vFNtKj/AHW60t/4Y1d9I/tO2QS6ej7C6SAsG/2l7VkabGYIyJwF3ljtLZ21z+x5XZmclqZvhLVU1ea4uZAjhh+7Rak1yxuLmylJlkitPOVhDn5d3rTIwIfNNsiRSN0kAxiq9zbX7RRl7x7hOFxj7zf3v96upUOpSiupd0zxbLorvBbWyS3bjaJnH3P8Kh8SWdzbJHLLqau8uGCQj5ea2LXQre9sfkQrfj5v7rNisXxN9r1AaegthFbWwZpC/wAnO6s6kox0W5EpWWxW0fTfPzJ5vyAc+Ye9QWUG3VDmORNu3MmPlG7/AGqddXhaxigiiRYwPnlT+Mmrnh/U7zVoEs8r9mB2lWTGfesbyWpinK1zrLy2sLGYi0uS8QTarumN5/pXPK5ZpCIxgls8VPDb/Zb5opyVj+5xzj/aWm6drEnhm2uJ0Te43eWZkzt91zVKpzqxrGXco6XZ29rrDmed1ik67B2/2ar3Oj3Ed2lzGf3TEsmf4l/2qrwaw99cSvjiQ7i396pW1UvL9lEpWMHciddtVKWliW4l24kmgjH+jLdAdVV8f+Pbap3skupWLkIsGNrMqHKg/wCy1bHht3v7q5ikjKvs3Rs3y1dh0qRLSaIBcZ5LDHHp715sa0YaNakRkkrM5LRbqXTxcQE+eWbcCR0/3a1X1V01GCEgS4H/AAGodY0u802/t3EAW3mHyOTjLf8AxNQNclJwYnTfjkf3qatUlzMmKUpHS/arSGGS5SIpFGfnYD5tv96pL6Y24t57eUtbSDcc/ermLuaUQG3dyqMVc7f4qntbndbR25ilnjj3bmT7y/7Vc1Sj73MkO2uxXTWvO1cv5v2dN+0Ln5Xr0DRxJeokciRxY+VMd/rXI6bpNpduIzHGiA7g0i5rvtKjtLe7CXFwijG/fDh8VjNw2sZxaU/e2NfV7O50izeC5G+BzsTePmJx8vzV5vqaJoscaXYVbkp87uWOPau1+Jmv/wBsxwR2E8rxW210LfedvVv/AB6vLEuNQ8Ral5l6DAVH8Y6j/ZrTBJc+rPQTVrI24N+o2OUO6I1n6PoRS/vJZFEs8hRY3Jx5YH3v++t1dTpFhbWGIk3Jwv7w8q1WPsdtCjuBwPlLfxV67xSp3ikYKbi7MxtUspdXNulwd6RfKgb+Faz/ABJoyabbRXEVo0R37fnTG7/gXeuptpbj7QEkRPs4HyP/ABVf1m1n8SRQW0khaKENsVj0rlhiXzXsOMuaV0cv4cWNbuOeeIOiuGyRzhe1dD4h1UXGlXHkO6XjD9xj++f71Y0Fr9nnuY4HDvD8mN/3v8agf7QHBkG3uF61VTERqSTsVOatZlvUNSvNC8P3Nnqj2t1J5e2SWMeYp4/hqnpWmW/hKGB7lplvZBvjSUdv9pqztWvJ9dtENtZTSyMd4RR5ePz6V2WgfCXxz4xs4rnU3j022jjCm5u8/Kn91G28n/d3VcKbrJs42ud2Qms+Kpb/AEAxWVnHE7fNJd+Z0GPuqK8nvLbULCMXiXF1fXJ+byWhYs4/iK4XivrDwZ8JPAmlqfPuNTlK/feWYFXb/dK122lWfg/RJH/szRrCWUHm5ubfLj/d7CuyGEjFWsdMKOlj4g0zxNpjL5UkAiuSf+PiZCNn95eeN3+1W/oc/hiabU01DDFYC1rNA5OHX/ZHVmr7omvfBGoaeP7X0jQtWn8vdu+yxyN/sq3y8UeD/DfhBIxcReCtF5JEb20SCX/vvazVssN2Q/Yn5/M8d5LIY0uME8RvH8+P93/4msOa+sl1HLiaBom2/vo2Hf8AWv0o8V6INDfTLvTvB00FoW/0ifyEk2g90yuc9/8Ax2tC61D4aaPcRWFxo48QyT/M4bSQWQe+VXNbwoKIuSS2Pz80yzbUI4BaXMLfxFBcYb/vmpLyyj+0ATlInX7j+YpV6+59d1bwB4fYSQfC+zuLR+k0mkiP8fu8rmue1vUfg14hiSPWPCFtZXGPkNrZtH/31iuGrhXOd7Fqk2rs+VtE1K8s7OSC3/dWaYUMg+Zmq7IlxqNs6DLybNuV+9Xv+r/s++AfEmim78N+I49IjBVtouH6+nlGuAvf2cvFrGRPDesadrjx9Y0k8mVW/lXnTwFpXiY+wadzyqGC5m120WMBZUDJ8oyrcfxVrSaR9meQlz5kfYd61J/gr8TvDly9/eeEr/ywNpa1Ik/lzWXd3YtpPst6j2t4fvwzcOP9ls1w18PUvYwlTbepoWE2nX+jXiSWn224MTLGG4VSV6/Wp9D8Pw6fpUcsshivcrL+7ONrVmWGtafo80cc7hhv2BU/jbNT+JPE9zdpPNaWEVrBn93FvYtj3zXP7BxV0bQpq25PrF0lxM5uSHuCdxfb2q7o0NvqVzbxx6hYQfZzv+yXUiozjd831rjE1N7q2nW4Tgfffd0/3aj1jw7Z31nBd2dzDcT7GzBIDvC/73etFh9PfZrK1tT1PUTbiFwlu8Ukf+sZOU/4D6Vx2sXBe2lkky0gG2Pb/F/tVk6NrcsFnHbyStEPusGdjV6a2kuZrd2k/d+YMc/K1cNaPK1ykztZcpNpjDSrO4e9s5lleDcgTB5K/wB6s34e2TvbXF3e2m1GLKd5+ZfvBv8Avn5dtdVqeqPOr2Yi5k25mT+Ef41R1jxF/ZOhW+j28FtBFGV/fMDvfH+0ayVRyg1bUzjorsXw8kWjz3juY2iA+Xd3zWVrXiGCwke4iAvBIP8AUZ+bdWHPqT3DlEZ1dukY+81QOZ7B3PlhZPu7XHzJWlGg07tmbfNPQ5m78Sap9ritJ4x5YHzp/Efm/vd/u12Xh3xPJczILy0NvHGMeaPn3j+H6VgWkcBvS9zG7SSBmH+9/erfF7aWrxRTpMsX3d9tH5jKP92vcTuuWI4S5Z6CeIb6C8tZ/MAZz824n5v+A0eANP8A7S1a0QuVDnqtcu9xpXia4MQlvtO/efI0/wC7bH+1XffBy3trfxa9izteJaRsyXLHKFcfL/wL/wCJqpxcKbZ0TdpKR9E/FHw9b/EDwA9lb28D6jp43W7ucMVVf71fJ3hXVbmw1Kf5F+0QjZJDJ/e9P8/3q+oY9SdN+w99wYHFeS/GTwXHbXT+JdIdbNLw7buM/dWX+/8A8C/9mrw8FipQquEnodfuzpLl+JGRdfEmWEW8flR2ce/955Kb/wDvr5c1vWr2lzHdiK7jaR/4WG1c155psrRkiTL7+u3vUs2qvp1yUEEiHP3W712YilL44OxxupODutzXv9GudZvYo4Li3t41Y5ad/lX/AID/AMBrlfGXhZ7e/W5S4F6mf+WA+VTW/ePJcxwSpOYpCBvT5StdHpGn2E1hKl2S8cqMoaM/dLfyrOjia0VqyHWqT3OIXRryw0GO/SeLz3ABjm+8qs2Pl/Gs6z+27ZftVtvz/EkOF/8Ar17R/wAIpaW3hVtQeVmgtk+QON7EerNXIXnxFsrqztNHt4onlkw00pjysK/7395q6YYubfKbqLUbyOTvrn7JYy395m4wRhW+9WPpWt3HiyU21zv/ALHifiFG2b277q1/F8VnqTxQW7mJCm0bXy26p9K06w0eCMSu7seiR7Q3+9XoxvyczYN6W6Ed/YWG+SC0ElrACEHPIrkPElhHLevAnzlPlDmun1vUrQOY45dsY+b5/vbv7tc7aqNSvE+1T7hI/L/3hTpza3IqWjG5qeD/AAXd65ZxeWBdJJt2BuWb/dX0r0aD4Z6x4RMcWswRqJR5sfln5UX/AGu1UdB1bVPDcwvdOdcqFXdu/wDHai1XXvEviG+lGoXtxOhPmlQ7bU/4CW4qKlW8rmV02nEZrGqs984NzIkR+WHYmMY/u1k6v4YOv+WZbsRAfNlxn86guc/bcrOJQB+7BPyrUuleKZZY/sZKIWLLtcdM/wB5qdSulHQqVWyszjNSu4LCYi3uTeQAsvmbMK3ZvwrbtPGV/baS1nBN5EbHcRjKt/drevYk0zSLm0srS0a9kO7zJh8y+qr6V55eWeobzLGgS3T5UZf4m/irXDV1N2ZdOV2T3kVze3Cy3Fy2SNvmIcMwqzp+qPZzRxPLI2flHfdWWbmdofIcmSQ/ffpWhY6d5J80yFQPX+9Xqyswnq7I7Cy1WCXxPpl2BcabBZHf802Wc/3uK2fiX43Xx5qzz2kp2RxpEjvyz7a82v5baUpHBI/mE7ZN/H/Aa1bVNP0yzQ28e2dzuL7+9c1SzSVtidOppWNk6GOB4ipkf5Gx3r0/wR8JfDmp+fqfjfU77TNOiCKiImxDnd/Ft/2a8mg16TzkCFZSPl2NxtqHVrvXEuvKzJgn92kb5Uf3t3/fNKMXazCUbrc7L4i6x4MidNG8D6BHcRLOG/ti4kO8qrbm2/d9x935q6Pwx8GEl8JXXifWNL0yfS0hklWZZsSw/My/IpXBOVrzTTfLjiDyHa4O4hR8p/4FXpXh7xJE0NvnSP7Xt7ZOLaUs6Z/vN8vC/wAVdFJJadSFNRVmbnwr+Cfhvx/pLy674nudEtA74GzLbP4dzBfT/ZpfGXwq+G3hG+s38N+M9T1G9abbJG0B2lAG3NuKr/6F/wDY+h/Aq50vxDfXB1S2M8E0jvJbWcggVBn5gu7dlcfw/wB2uv8A2lNOtPiDoWjWnw78Pl4rKdXmuMJArbVwo3vjNeg1azNIyTmfn6lw4lOU3/hV3TdTiWZRIfKjzzs+8tc1Nq5u4w7bljY7U4w3/wBjUb6NJqBCRySRZP3lNfLyoKa1KUFa56XZ68hn4cKhPUcVJfeK7Kzz5kgb/cFYem/D+5htR52qCzkA3BJzlq5fW9KuNOv973Pnxfd29FrxHllGrU1kVGlGTdmdZc+MBMoMP78f3R2/2qp3ni55oNhcY+7wPmrlNR1RLK0dPMjRiOCT92q9tot7Na+a8jxR/e3mvXo5ZSgaOCukjSljS/m2PIG3fMAa9O8Mpa6JYR+XGfMT53dfvf8AAfSvHri6WwkBRjLLH0K9qsWPj68WzmtnuS5kHtu/2fmFaY3Azrw5YbFVYylGzZ6Td+PLbUNV/s6wjKnhSXk+8e4x2rRk0/zkHmbJYGHPPzLXiGgauuh6l9okUOBJ5sZ6sCdwP82+b3rpf+FnXbzrGkUSxj5QWfDV4dbKKsEvYGTp8qtE7rWPCenRaUZbe32yg8sv3RXFw2ED3HOPlPDVsXvjuQ2oglg2GRNu4VzI1FPOkfPzv83SvocupVoQtUOihGy1Oq3eRbp9mG8j+L1p1jreoIJHEG7yztK/3v8AdrjLyK7k33MUoXI5CVueDry5nv8AyI5g5HXdXRiIU4Lna1Kkl1OssHlurSeS0tna7I4XYwX/AL6rgtc8J65fz/aLvSr3KdGhQlF9uK+idK8F67c2KXFoIVnCebs3j5P/AEH5v92s+/v5dKcxXgKXH3RgE8/hXys8z5avLGGpjGTTdj57tf7V0J0d4rmyCdI3GGrd0S/stenkF38sofbIj9f91q9D1bWdZmiBt7QXsDfwkLu2/j1qCD4P6n4niS5eOPSHlHzzMmdw/ucV1OfNFykrPujOS9mryerNvSYNP062EdtGqIAMoAv3v/Zat3mtwafA9w4GF6YTOa858c+EfGnw5kSU3cktv0idEUtj3auas/FWq39zGby4dox1BJO7+98teZHKJ4qXOpaBGjome2WniOO5USH5W7ba0ftVveWckdxbxTwMOVdBu/76ryNNVin1a3zP5CE7sA44rr49ftjOEjcugHaoWSVITUobjVGzujz/AOJng+y0/UEu7CWXyH+by3/g/wBn/wBCrzi6a6jGyIB9nRSa9v8AHMMWo2EflyDnqr/L81eP3tgbZZcge5Wvscv9oqfJV3R03bimyfQXudRi8qef7FgbRKgyrCleMwzbHcOM8MBVCxvPJQRD5SflGTW/YW0cpJuH27Bur2o6bCTI7eaVnSK3k8pz1ertwETEUvXG3AFZsMPk6jiOUEH5itWNY1CC3QSnG7uqDpV7uxpdFV9KtNPffFOZwRyH7Vj3OoW8zkJAFcdZf4WpsmtSpIf3XB9fu1CkMFyzl38rf0/3qhqxNyGW/ldvlf61reHPEEXnSWV6Ha2YbS6jPJpqeAdUmj8yC1kuIh8xaPj/AL5qnc+G9Z07/SP7LuYoN+0uyZxQqkU7Nmd9bHTaJ4elV38gyPFncK6CSGO8sPs04eLJ2l+rYqt8Mb65mvktbif90X2jzh8p/wA/drc8YaNJpV+ClzG0mFYqhyvzfype0jflKueTS6ZP58qS5lRX2kv/AAr/AA1dfy08uOMf7PzH71b/AImud7h8Fnxtdj9Plrk47lPO5G7B71q1bYb1VyBbmSOZ+CozVPUHN05cgY+laFw8Ry6Eq4rMJ+0vj7oJ2nP3aSI5iS1sxl3d9skf8B6tT7+SO4xH7f8AAq9HsP2ePEt3YR3c95ZW8cu1k3yMHT/Zb5fvVk/8K0n0G/kt7+5W4MZ++D96jmSZK1djH0e2/tG0SAREPH7fw1cube30iFUgP+kH5nwMYrb1bxhb22mx6NpthFAiD55tmXP/AAKudNlcXkZNp88v+1VbmyVlctaHi5uxJJGD5fzDdzX0/wDBbwvF8Rvh14hsMD7ZajzURvvN/eK/8BavnLwzpEmk2EkuoR7JHkOxV+9/vf7te/8A7HfjqDRPi++mvtSzubctNxksK5MZdUm4gjwW28IXmm+Ob/T9RAb7PIce43dayPHKT2t95TxTJFGGYbk+Wvtb9qn4FppHjbTNd0yDbbSSJ5hjH3U/ut6j/wCKrN+JPhWw8b/DCKAwbL2GD7QOFDfKP514FHM05KLO7kjOKkup8F3BR+Y+p6P/ABCut8O/6Zo5j1G332w+UT7Pu/73q1czqtg9reGKXOVPVBhStdNpt3c3Phg28amJMN2xv5/+Kr6mM+aCkjinFxlqc9c+D7yG6M9tJDeWRfgL8jJ/wGnzaVqumPHc2yXUUh54J2tWTfTSQSoPNkz32nvW1P4k1GOwgje5Lx7OOfuVpd2uiTa0/wCIXi+GzjtLi/lZH+YvMincv93+9WnpGvWV5+61PTomfPM0ZwxrzttSluG/1hYVJvktwJS/I+YFqXqFz2Obwv4auLSX+ztQX7TN8yQyf3v9n/ary/W9L1Dw5M8d+DA6Fm+YYxVNJpZkZ/MLc811GkeLZEhjsNc05Ne0wjYftD7Jox/Dtf8Au0opIDI8NhPEOU+0DKP87tzgfxfLXo/9px+EdHEtpdlBjd8hwzGtHTNJ8MTaO8vhvTlgt4h++R33y7/T7zNXj/i3VLi+1V7Z0a3EJ2hJE2M3/ATWVSCqOzJsQeIfEt/4h1Mz3Mm+SR+NvNX9N8H+INZt4nt9Dvp4pPuXDQOEb+7tbbzurMsNDuLm4SXfHAi/MHr3/RPGesJoslw+qpm1jOGUbFPHyhf9qiT5FZIaPKn+HGq6NMBqmnXGk7hu33Awp/3ahvLi20tSLSQXTY/1qfd/4DV7xl4y1fxa5e4vZf3Z2pzmuZgtkhQE7Wy2c1cL294GrFGa0udVmElxIXw+dp/hFbTJHaxJscY+tVJ7yKJgIx8/8VVx5uoziKLDSP8AwscUSIZNc37tjyztHc1d02zuNZQfaHdYD8od3/8AHawbuG5sLnypU2vnp96ui0rVPJ0x7KQB433Mf9mtIotM6rR4LjR7CS0lj2nPG7sK0IbC4uNhjk8hD/GO9YOi6xLIht5cSoPmR/8AZrp9NXdOiR7PnwoBOOaYzufDOjpI8Vpd3Edx5nUMnb8a8v8AHnjC28b6zcTxyGI2jtDHCv8ACgbbXr/h2EWjRST7VDHbskP6V4NL4P1O08YarPEiJbyTtiR3Xaq/3f8AepRHcy7y5LgYy7j5fwqnFKfM7/71dTb/AA+n1FyE1G1t137cvMPm9/pXQaL8JtPhQF/FFlBJnacZdf1oSsKTuedXkY85UP8ArD8w21etbN7Nd8gPI3DJrv8AUvAenWVlKsfiux+2DpM0O9f06Vh6b4AS2uPJv/F+lz7juJD/ADfT+7QyLGFLE9xGU8zYH+b/AHqqLo9x85iO5HHY5Yf4V2Vz8PbKxEkkniTT53I3Rok2W/KsKHRUkjeW31SJSD+dQikcyYJbffwdgG3p1rInDM3A/DPzV6DZXOnQXotru4DN7J1rY1mf4eWbjzdMmluUTcWm4b9KuxFkeVw3/wDZUMflFklL/cH3vwrstE1G8mjBurZlDfKHPP8A49WlpFzo1wjyafp8T25f/lod+7/61bF1fyXe9AixIf4Y0UL/AN81yV5qO25lNqOxyl74ej1G8S4e4kXY+7YwzkVvWxe2tjaeY6Wn3tiOQpb/AGqkELjPyBv9qmOmVCSDketefLEStY5nVZKkCSsBIhl/3qT7IkXCDae1TLclMb/lx8tQvcFsuH3n7oUmuR1G3uS6jkrIi/sXz7hD9oKxA7nQDrVt7VI7wSQg4T5Que1SWH7z94T846f/AGNWkhB8zGd4FP2lzOLs7j4dZls7mCdMIYzuAH95e9UtQmk1ea4kuMuZN2wL/C1Z995s774ML5b7XZqaly+fLdywPy5/u04e47jT5Xc5K98PawI5TJaJEF+bfKen/wBlWNHfy2rxL5pf5wpUcrXqwlMyCLYXQnnd3rGu/B+lPLKUt/Kd/wCFe7V6lOurWOqNTTUsBdPnj0y4Lme2u3RZF/uLu+bd/wCy1Y+Nmk3Pwx8VWUemT7dI1CBXhtw+drf0qlaaW9voUmn/AHSDuEv8VdL8ZbaDX/hd4P8AEIeP7TBPJazF/vYG/aP91WX/AMerppzu7nRTlzHn0PieSSMA4gc/6xOqk1o6P4h1DT/Pn8i2ngeNlfg8jodtcfdwf6CLt/lifatLpWsS2LK8T7h6feVq35U1c1cbFhdNtL6+N0k4ic/cVvu1n3Phu5uZtkVzCpL/ACHP3q13MeoNK7oEJ+Y7Fwuf92sZrGKF3SaWTGdwdj81CZKdyT+z7uEf8s2kHykb66nQtHsreGOW9jLgEsYtma46ZoLaZHRz8hVvnb0bdtautHxAn1K2jt7e2hSc90QHK1M3bYlux0PiDXba9s44P3cVuP8AVpFGqBTWLo2tvpd06IS0D/KVZv4au6faBFiNxA/nltzofu/7tYXiG2NpqzggLvG7Yv3fmrClPmdhRabsjoL7w/ZSXFvqFugdJfmk2cbTVyKQ6VOlxBJI207uazPD2reTCYJDvibtWpdvHbId5PHdf4q6WUZesarLrMxgtwZ5JDz2/wCA1Z0PQpLtLuWe5jt5Ifl8l+Nzfe21F4bu00y8kudnmmQn5sfMP9pf92m6rcia8eRCNn3gK86o9eVGcnfQgm1OSISW6SGEF+UDfKasaRo8d9c+ZPGFA/iP8VZMNmby8cYDPINqP/d/2q7OZ7Lw3ZRxS3MUsj/N8h+9x/6DXPUk4q0TCXu7EUtrHahxbxCU/e3dKW1tvtMcU+PL3lldG/hpmoS/ZtU0yR8RQSkK59mrSaFLC9ls502kIzo3v6V50qsmckpL5kDw+Q+MbRjaKYZreHe8kvlR53HjvRdX1slmZLi4S3kT5o1J+Zz/ALNc7dyGeQb335O4Nj7tQqberMlB3uyLUdQea5kjjQLbv0dj81a1mPsFimH80ueBn5qzLwvLbQDAUxDaFA+Zv96o/DkMiPc3N35jPnbGG9K9CEFyG6p3Vzq57YrBGQRJO/zbR2rPu7OOSJ+Nh6PtrRsrqBIC4w8hO3k4q81lFbTHgHzhyR/DXO4tEWcXqcmYT9jkhCD5+hPaqvh+wEdzd3EVuXjthtL4yqswZf8A0HdWpqOnGOUnsw3HNW7wW3h3wFPbXE5sr27O9Hz/AK5Tx+O3iuyjdWR103pYwJAFUPg8fMla2lXH2z5AnkSH5dxNYun2fk2FuHkMpxtL+v8AtLXR6JpQCxAJJiTp7f71elN8sdTqdkh7WciQi38wTxxnluu6oH8Iz3kINun+uLNGq/xV3nh7SrRHJaFFuItyv+NXNUg8jTB5CBZbWTzo2Xhg1fP1K/LOyPLm3fQ8v1jwkdHR5QJn+TnzR0aufsrxJ4jglZB8pWvTYNcttYukku0EAk/1iTfd/Sk1v4J2d9DJq/h7U/8ASCNrpv8AOib+L5W+8P8AgVdVGtJ6TRrTelmeUakqS7BcS+RKDtGO/wDvVr6VN/ZTG4tpHzKiq/NLeeCr/V5Tb22GuIX/AHhf7qf8Cq9qXh670wxW7FGym8Ohytd8qkUkjpU1Ekie4uHyJ5Fd/l+aoJP7ZtozKJA8G/ac96jsUnSdwScp/BVy81C7ms/Ijw/P3nqYyV7Irmu9SS1eS8T5I8yEfw0+HRJ0E7JhriT5efuipNMa5tgiW+J7iQqpxXeadZ7IER40WfG0sv8Ae9a5azjD3jnqStscXYaPqMEMUZuCtqh3eTlgm4/edV6bq6rQr99BmEhgjlj7o9a1npz3Fz5ZQu/3unaoPEOlSWd35ZiK28gXyZsferhWLaehlCcrnJeL9SttS8T3msSXiWcl2ERLcbjtxVewuBc24iaYXEAIb/ZWl1bwz5LubjZLBn5JIxjc3utYkwTw/h4H2RSHa+/7re1dMqv1he6tQlPmOyg1i3gv7Y3HzRzOIh/d3NXqVvCmkWcpkOyO1fbIq+leGRWsXieWDfK0BhcSxmHk8c16VqXioRaYHt4Ptss0D2t3DM+PvD5T/Fnb97b/AOPV5Vag0YqNndjPi7o0WuaEPO3o9hIkuIvv7H4Zv/Hq4vT/AB5qFvoj6QNQlt7YR7fLlO9tv/j1ZviGfXdQ8uIXtxFAYVifcfmcD+dczaeHF/fpdoMA8NNzur0aNGHs+SbOqLi1Zs9E0P4qTxWUmnW7x3nnBlKtCpUr/F8237tUtW8rV1iiCGB4xufHeuf02STTZIJLdArRSL8pT5dv8S1sax4ht7rU0ubSwis/k+eFDld1OFCKleJKsncg0XQBaXe+2kDOx3bmO6rTxXMdvPFIdmX4cj7v/fNV9Nn+QSySCB+HyePmrur+SPT7eC3QrKl7CXLrym7p/wABr0YJuabNG76s6T9lkX66V4xnlkjcwvBDHIB2yzdP++a9Uv5sDGwb881yPwWgh03wvqgjjPmXN2P3mMfIB0/Nmrqr6Pecn1r7fLU3SbPmcV71VtD9Ftzfa3aRH7jngf8Aj1eopdR3CoPLVEUbK8z8Lp5viO0g3hQ77SzV6L5AubrZACwHZf7tZYrV6ns4H4S/Zp5UMhQlsv8A980NGZbkfLx94e1PhDRoEP8AB1xVy3iKLkjaCOa8o9chMJA/u0jZSI81fEQPGTiqM7ISB3B+9QBTmQJaNvO303VnzSlYgPvACtp383r82Pl+asi8Rg5x3/hppgZxOCelRu778AbielXDCsyfP8tN8nEZ9au4LQzd29Sg+U+9KYQFAxtqTGwFwu71qktyH3n72aLAxzwgpkGkjQxff+YH+9UjSHCbxwR1qJ9+/wDdniqUGxc3LsSqwU4ACmlaXBAHyj1qt9mdHy8hQHtSlDsH8WDSlTaNIzuE2M9sVHs34of7wx81PjPzgADI61k4juDIDwRUUkaImdhb8ameX53OTg0k3yoD2pXKIIRvjP8ADxxVeS18wEZ2kfNV6PGfn+5iqsT7rhwRtFSK5VRH4BG0etSp82cfKKe8PPJGD/epVT5dgx7YqyXqQLhOB2qYv8mOM+1O8nHbaf7tNmZyBjCmgsqOvmNw5WpdmxOtN2Yl34DJTlmDEp9007AOTPZ6Au87Dg0bQVOH5PTbSom3oefenZE3GIRtwT+dOZemMY/9Cpk3qV+YfxU9Jd8WDGP96k1YoZt9e1HGeRuz3FPRxu+ooYdPSnqQQTWo2AgDntSsqbg/+rI71NL86DYNv92mff4/jFUnYlq5R3n7SSBtx0qmstxdahIJJx5Q+X5R82a2ltkRHcg5x/DVZre20aOWVyiFjuy5rVO+yIV0WkhREXouOtIXiACD8OKpWUkupB3J2AEr1xWiPIT5A4Y+lYyiaKRExCvkDnvUySGRenSmxKCsmU24P50owgOPlI/u1iap3FLb04wuahmiIHXg1KSWbgdf4aRvnHKbaAsQYESIMcfdU0kW5H9iadKh5P8A46KaGHyDlj60CJG+VsOSqH2/ipxj5yHLDH3aSOYudmNwp7LuJIqXqO5Cuwu+Qc1nanp/2nB8xkx/crVcZHyA/wC9URGcjlSnenYpScXc51rX9+ASfxp0VrucnzCuD93+Gty5VCmyRAp/vIKyjZmEkHPlt39amx2Qr3VmSWrxoxLgsP8AZqX7SfMHlj92aqIgjl2KCoH8NWcyo2RGF/ixTIlrsTtZpvMqIPMkO44qJ7+W2l8uSI8jcnPWpo90h3om0Gi8sjMvmI/IHWqRySVtiU/vUQp1YbjQgJTpyBVaG5O/BH+zxV3ywzHGSKqSITuLCxHbd6hv7tZ96iQxSYG7+LitFIS6427j2FRTwfIQcZ7YrM2i7O5hXJMyg8tVKTY31rVnsAsBLkqv96ssRIrogO5B/dHzYpWT2PShNOI2GbyCT6VvafefaohwVz/eHzVhC0fYXfGAdu31qayuXjmRi7Mmdvy+lMxqQTV0bcjhX5O0U/eN3Q4pgwUfZ8w9TzUiKnIB6dqDhegkyF4/lyxrB1aM9eOP++hXQJK+wHuaydSzLvdehrak9dTCa0MuwvJ54UdBtAbawatWBTFbEfeBO6s6zeOzbyEAbJ3ZrTZAxf5woGGHvXZUd9jCmkZl0htp0cdT7/dqxbTb8etS6nD9oSMgfNgKf96qcSPbTHjcR23VynUjVRMuh9BVmTAZCR34NV4WTrx7NTpcsnFYNGi0ELozgj5R/eqG5RQ/yAqKnCiUcfLjtSS/OV4GPSkirlFJNy89D8pC0+TMaFB/vDjtVa5Ty5TtIUf3lqxNP9pQZwcjkCtPQnV7EEN3m4yQaWYlsgNz3qPyjC6HjHv2od4+zowPVs0vU76OEq1HaKKclvIrff27umO1Vgh3bHK7/fjdVie5hViQS3H3j92oftIlMbxEZ7lk6VDjbY+goZTXfxbEBjkkUnYVA/iqOKxMiOCduOnNWJopppMiU5/utTZY3Ug5DH1pqNj0/wCxOaPvM5bxVbxw3EEkHmqgH7zdyF/z8tS6UPKCA5cZ5roJoo/s+JED/eqK2hidC/kCB1CqB0YVa0dzwcTkNWGsdSpMz7kVDtT+7n7tOMpEZTO7HWo5dNn+2Z80NkbgtXPLO0IcNkc8UnqeBPDVKbtNWILUOYcFNvFSRuG4Q9f1qdIQqbTTBCPkI7elIw23D5PMGUCkHcAtPJ3jgFR6U5yPk46jduqNFdpeOABz/eqQIykmMkbvao7k7du0FcdRV64kdOPvD+9VC8dDh+WOaAsVLhnWFs9f9n0rmdQyHwxHsy101zKPsxJ+XPdq5rU9jxxkEc5Xb/drWnozOepmXZ3J8+G/3aq+cnAccfdp98rIufM4A5FRWUT3I3kjPZfSvRW1zhfkadhLIARGTg/3q6jSJQ8MWflI/i/iaues4dh6cVu6euU37CxFclVo6KZq3D/LkHbWNco6y8At6EVpunmIT6D71VZB9zJPH96uQ6U0RQu45dNuevNcJ8cpfsngYpksJLhFA9uuf++q711zyw2n0ry39oSaT+zdCtkcoJJ/Ndj91gqtTuW3dHkDMrIN/wAr45+tQsSUIKcEfeomlxzmo0YuHHC4pGQ4uMoR8pA2mpYJh5yFkBxVV9qCpbeHnfzvz8ooHc27WH5Mj5u4zS20Mpmxxvf1rc0bRXltt5TaMVElm63siOCmOjGs27G0ablsV2tJLOX951x610Hh7UvIuoQ/8Z6j7tLPZxXNhh4wso9/vU200iWONHCfOvQVEpaWOiFNp3PXdDuB8mxw5PzDFd7olw7QjzUCv7V5d4VhcJEShUkbgK9R0WDzkQ+nzbq8ypa579C7R0dmN7J5h+SrMcIdAD1z1qK1h7E8elX8bk4BVq5noddrFdwEbnORxVC5HI55q44HTJzUU1ugQYPzUGlyg78Ek7fasy5O5upatSSF2GDWVdoV4fP4UCuZd9BHJbSRuAA5+8a8e8aeCH1TTbi4gPzht3CZXFexal+7iOc9Kh0qzil0dEDhslm49K3pScdzkq0+dWZ8eqsiXEscqPG8bsjqauaddmEuclQf1r2zx18JI9SuJZ7Axxykbhu/vV4trHh/UNEuylxbSKMbkOPvr616kKilsfO18PKnIgvHDlpD0+98tUXmKGPYgfPXcfu1baV/SmSQB1x3/wBmt0zibCOQuMg8980vOeT0quq+Tz6mrEXz5/iYUyS5p6ZuoEIdi0iKCP8Aer6Y8L2psI44iC0bjcCo+WvnvwkjXOrxxjDH7wFfUlhB5FlbDbz5a5+tLrYEXUZPJ379xqPdvfpxT3UNtwO3NPt8IyEjd/vUzo5ySIBJU/ifH/fNXVhO7aTsBqvDEhZifm5qeRC2AAVJrRKxjJsc0IfgfvEq0SW8tADz8oqFNqoExtf7p/3qvSoLbZ8+5/RqpOxhuOdkZRGScUksfaIcE7UzS2avPvd0HNWPLUYxnj5dtIaVx673jiUSbiBzxTyMY/ipypsbHciq84RMnJUUrGqjYSS4khmCfeJO0kGpYH2rIT1x19KroA+NyHJ6NUmQBjnOarlMyNV86bBBUe/3Wq5GM8A7R92ooYR5IPPXbmrKYwUQ7jWLNVcVI87wM5B25PFMI3NtGF/i3GrKyjATAY96hx84wApqUaJ2GshPHYDmnIm7gDcKcwHO80RqVxnoaoTbLMKeVzzntV1ELd9xqjFH83WtG2MaKMHnuzUALszwaMbHyfw208sEz/E2KrtORlfvGpSbMiZXjj5JGaUzO/3G2x/7VQw4ZwZAFNTXN0EhBA+gxTSAV5ArBg/I/wDHqXc5Ue/8JrGkvZPPM7jzX9HPy1Lb6pJdMXlg2DO0bavlGpXNLJ7EY+lQJvE0pJZt7fdP8FTrggEnaAP4aqvcbeF+YfdqQuiQziNjkde9Qu6nvyacumvu3yOUH93+GntbYXGeKpWQiv8AZTMQE9OasW2nCJvv/Vmq4iRRIgTOcc/71TqidR6d6fMJRbIUTy8gE47U9LbducuF9qeqk5P3nNNWPkk9fas27jIfKAYoMtUjKemOf9qpUG3p0zzQwG0cc55qQIEiOwrjn7uaUwkfJngd6txxjOc1HcskMLk9arrYrbcqt5adx0qo84y5z/3zWFc6y73nlgnAPIxWrDm5j+RNisv8NbqGlyJST2IxMJpsR/Mf5VfjtS6jeN9OgsIrbMh+Vz1NOebnYDtI+ap22JGOwiIRD9KntsuMkcVV8jDkkHk96v2eTv424/vfxVIF2FQEGT8n3and92R2HSoMfJ/d9aRG+Q/NVWNLkssgREAPziq/n75Bk0jKHHdSDUTSiBcEjPYVLESvsz8+Vf6VK+qGKI46gcD1rKmvQi7yC2TXP395du48hC6N3BpxV9wO4s7yS5XfJIFVfStS0fzosg8f3q80s9D1m5iSR3NuJPusz5Zq9D0i3+x2cEcjmWROrt3pzSWxKk2X3i3DBG4VN5IIA7UjOGbbUkacVgXcj2hun41WmX5sc4FXigRRhefWo5oSzE8f7woKKSsASeM1YsOZOlV5Yy/otW9KTapIJYH1p2JZe2b1OPXn2rG8QRp/Zdwec4+9W4n3yR6c1h+KZR9hljwVyOv92uqknzowqaQZy+moiY37959D92ul1Xw3Hq1qAJYlkKbN0hxlf4fmrlbNyIuyzHoVrsb14LzT/wB2m4k/d9q96vrRsfP0WlXPkbxrZxTard28Y3pDlN7ptWUZYfj91qxofDsV3CgeWe12fN5tuAfl/wB2vQv2gtIj8HeMLAWpEWn6hGbjyM5VHPZf+Bf+hVwVtd+TB8k+wsNp2fer4qq1zH0t0zDazlaGQSCRHcfIZR1FTW+nyaPaQShS6H5ThM1pXVsZIAMyJsO4e9Qpa3+qDy7YSSyAdERi2K53O2xm/IhJc2cnluGI6+1UDfyajYfZJA3lRvvI6bq6bQdN2x3ce8SznCOrIeV6/LRPc6Y+kJp0UEUU8Q5Lj5pd38W7/wBlojrsTcp6JYQRQxYilWPG0lR0/Gtm3ijcmCKQtjrz1pnhe/FtNcWEkj/ZyG5Izz/DV/w9pUd/czxJIYBvdXd+Ntc1eK5blKziV7LUU0K2u7S2uJWt7n5ZIg+Uz975h2atzT/D+r29ml7bWxuo+zZG4f8AAa5e7sRYGWyACxA/eB6/8Cqx9r1e2mt4rm52wSozpNA/ZezLXg1qE5x5jGMJXbL4kna4d7xH67TERinS20F9B8juD93ZxtrHk1e7+35tH89uF/0hN+8/+y10WoWd5Zu9tPFDBeKP3iIBuz/vV5vsWyUk2UHhubbHBdsf6rFYGq2yXFyk6WmyYdC7/epdd1i4t5UZrgKYvkRBWdc6jc6hGPNlZwe2f/Qa7KGFk/e6EzjfY1ITewIkslpcrEu3EyRkxbv96uiitZbu1eVo3lwNxGOtc7b65qEMEEAuW+zr1iflMfxfLXT6TfyQWkrxzq8cybRgj5GrHEwuvdJhG5Rhjt7Y/a5ELEDaBWTeXlrqBwZNgYcLjtXbw+GBdaXJdpOjvFHvKZ7fxGvOtbe2e78sBVl/viuGnBt3e5EotrU29G1WXQbwXFpJ5+Bs3NwpWofEWty38oeCwWeWVy7uxA2vjatUbbU/JjERtolSNNuRnc/vVieGeHRP7RtJFyHVjDj7obvXbDng72CntYjvtbv/ALJBHPpkNmQFyEkyv61oabrVu7CPULYSg4Xpj/vnFY2o6qmpabHFqMIS7BDI6D5SFbK7qj0XXobC+/fiO42g/fPQ/wANe1QbnG0jZHe6h4O83SpNU09DLbof9TvDuP7u6vP7vxV9kumim3WsinmGZNhz+NdNpXjSVPNNu7wBvlJ/hIqWyuLS91U3euxDV7BwfNjmALH5fl57fNVXdNlSutjk7ObzLtLwW5LydXJ/hrp9Z1S2ttMFoJZEvLgqwdU+Vf7vzetU017TtKgvLWKyuYILh91rH9/5f4QzH+7UG03FsTJh3HzAei1coqorsm3c1dG3W0JuZLwZH/LJ/uturesFTWFM8fltKSMuh+9XOeH2gkmiN2peIyKpQDtXd3sVslx5mnWy2tmpCx7D827/AGv9qvJxMHF3ZLcmro1dAlntJ5A4LBkZTgfLitO9+xIulDTpJfMeEvdpMMeUfl27fXd83/fNVLDVUh02fzNuMcgn5ifX/gNYdlrfnWsstpHa3U5wpWTdtxn+Fg3H8X3q53QVSNmh07JOMjqb6/g/seTeU3/7PLVz0Ny9siziON8fMyOQdv8AwGuk17Q9Hm0O0mju7hbh8MYkC7Fb+61cff2yQ3bpFnLDb1+9XJDDew6my0SItYm0DxDot/PJZ2mm6qZNxkjChXWuL82z0ee0GnPLOSdzyqPkB/8AZqzdWtje6tLbSq/loOdw+X73/wBjTbOc6fq0EaQyW9vENxdhvVv73y19jguVQXvGim2dTp1tpd0u/WNP+z3LEsLqzfO9f4dy1xl69zYaxKkqTRIcNC5TCOn95a9M1y2jg02O4tnjuoJDxLEP0b0rO03xILqKOy1W0tr+2X5EE6L8ntu7V0c12+UbdjmbOWRHGSWbO4bv4T/s1dvNUivsREl9h2yA/d3UX9nJ/assEVoEtx829RhVqn9hjsrqRBJ56A7vTNYqEpO7NU7rU1tHv/sSkQAwR/eUJ92ofHvxPfxhPp2jnTo0s7D5t+GTzHY/e/u/w/8AoX+7VfTEF3coAC0aHdhe9dR4n0fTJrOzE9yqSxgsEVF3J/u1rCqqNk9zFpx2OT0SGXWL9IrtJLGNSy+bjNaXjKz07R0i8pN8ZC+c68ttqTw3qK6VcyMlomqRkFdrnp/dasPxPb6m8JISPe5OyNz8pG77rN/DWE6vtJ66Ba6bsUXsfD+pW093pevzLcxtxYXUJCn/AHXC1q6Dai4kP2h0RAPvfwisaHw7LbWccUyCz81N2UIfDNV54bzStKEQuwxfo6j7y11uV4XiDvy3NBNV8i8jCY8uJ+uKv3fiq0j024MunRtATsklIY/NWFpGlSa3bT20cscV2TvSV5MbV/iX5qh1/wD0BINIeR7gja00nVWccL83fb/7NXFTpupK8jNQuryMp9Ps2SUxeXbwbv8AU5/9BqCweDTnHlEoQeN1F3pLwskuH2HoetW9EW3WRJLhD5Q/hX71d7iox0Lsoq6LkkE880ZD78rukOMc0l7Kl/bGOQDI6b//AEGnXuuxzXzmKMRRltoRO392pL/S3+yJcl1QE9GHzV4dSbhLY5nJo5own/WbCvG7FWdE0SO+WScHynjk79zXRWNtbzaUYnjXzFPD5+b/AHaw9LxpVzJ5BbA3ZU84rroVY1E09yqdtbo6m3xBbTykBZyfkwP84pk15Hd2LxI5SXDKcfeU1nv4otxa3AkiDZwyDHzKawbrVJ7g+fFGIAf44jlaxlh4r3pF8sYrU0dStri7S2L3MksEQZdjH7v4VlOlpDef6P5nlqi8yn5mb+L6D7tayeBdd1e2juknhitphxI83zH/AHVH/s1UZPB15apPBOks8kZ2v5Izv/3aE6KVkwjyNaD4rO41uXyLIRvddkc4ptnZ6ppF3d2l7aT2E/YyD5ZP91v7tXbTwNHKwE6XVrGPmwH+f/gVR3bx2mtJbCWa6SOPpcP0/wBmt3yyWhbSZXtXmtmw+V571p2+C7/ZyN7j51BqMafcaxc/u8u5AQRJ97/vmo7PwrPoF5J5hureWY8pMMVxVKCttqZSgrao39E+1+H9SiSScrFdEKIZXUqq1ta34eS51GCIxwtOAyI6zqGT/gO771czr2mJrUkBxMJIgyoUf5RWPbeDktmkzd3DOfmG98/8BpUKMIu8nZlQaha56Dc6INJ/0dJYLcfdKyyKW3f7TUxNBju/3B1S2Xcdrt56hf8A61cLoHhODxFrH9nTz7LmNN8cJfCv/u1tNotlolwkE8HlSxnaUkTHO73rrq0Ippp3Ce6bOjutGuLGKOK3uLC6T+Dy7gHd/wDY1Xk0jVbK2ka6QRSnoDJlfpurG1KwEbu0K/6R/e+9/wAB292/3a1fBfwe8ReJZIr2OKSwsw+0yXUhDgt/EErSnhVKNzRW6GNJpl/oDvcX9ukXmH5Jh9zP+9W7oHgbxH45b7fI62WnxDaz+QQz/wB1Vz/er2m28G6P4Vh+x3NzNr0p+bF9GnlZ/wB3bW/bR6p4pvEuLPbdJbja8Wcbf91a1p4RXuJYdyd2chongW38ExxahqESXzj5QJE+67fd+WtPV9dvtbvIgZXbI27E52f4VzvxVutQ0CJILicqHy5UNlVI+78orjPhjrdyjkRylLeUeaAD8zK3OWr06dGMVdGqhGDsj00+GLa0hdkuZnu/vGQgDLem2qP2m5hg8h7lfM2tsJ421qQeJbSGzeCWNfOk6Suf/QawdY0d9VUJFeC3aUH5cfMf9pWqrtOzOhRuros6PZ3e4G5kMpc8bf7tbV+YfDF7Hc6dcSSyTMvmFxhT7NiuEtXn8FwxW8+qNeTN86Bj8wG7b8v+zXWaPd3N6HlwJbeM8sY+/wDCu6tFdEKKRoj46eOtPnD+YZbRZNxhtcPsH+7t/wDQat6r8cpdXv8AzLyeG1nQKvmKRG7H/aXbUXie4ttS060Is1sLiEn99BGqrKuP4v8AaXbXkGo6Nrl9rF3O97HcW7ncESPDKP8AZqlK4M+hdN+IV7ctE76zNep94CUfMP8AZ+7SJ4yubWSb+05I7/celzAhDD027a+azpvjvS7nPhye6vYgN0lu0ZH4cVInjXxfpsQN5oWptO/yyC5tdiD/AHX2/NSaQKSW6PombX7PU79J4NPs4pJCqhoUxgVvDwxo32/+0Utporv/AJ+rORkX/abb/er5Uf4keI7KZH0vSrlZA/35IxtP5r/49XX+DP2kvGOhSi0vdElnsy+6SOWDOd391ulS6d9hqSe6Pqe28Z2RcWX9sT3B2bZEmdXlA9MDrVPWPCngPxU/l6hpX9uSlNqQzjEy/wDAgua8B1X4226XQu4tHlsJWf8A1kRzKP8AgG2us0j4weF3uYNT+33V1qPmdZrJo9nHtWfsYy3JaRT8WfsneC766l1Pw9eX3hXUx1sbndNCzfjzXj/jD4K/E1d5trCw1m0gf53sJ8M//ATt/wDHa+zvB/xS+H3iqV49bnleWRN0M7IwaPb1KsetUdT8ReA7i4uxp3iFf3W7Yzx/NuX2+9WMqEexKij8/vEen6xo1hHZ3OiTWdxnbMdjD5v9pqueAtVtLZmguIpPtB2+T5w2fiuetfb8Umjakgign06eeRCz+fGBn/gJ61xnjHwfo/j6+h0fVS1lBbDdDd2IQFH2/wB3b0+7XjYq1PciVHmd0fKviPZPqwVBtG/fiBG24rX0K6sJUcXsskUgKtGgT5WH+y1ej+MPgN4m8J3bnS7e48Q6Zs3LcLBsdf8AgPevM7mys7mUwXsdzpF/HlxC8Zj3mvJnTVSNkjKpCSVrHST6lb2jjfAMSfMnP3aV/P1JJXkt4GilRseY+PmA/hrmIdQQpm7AYwnaFBzuWtaPxOl+kEcsO2OP5QnRqzpYbkg7ozjHS7OZ0HTY4Ly71OWJ3u5flTJ+5t+VR/47WPrOpLa3mZPvyHaF/hzXZy63p5v3SzysUWGkiYYZa5nx9DaX8tp9inLXDkPIijpz93d93pWMOdVeW2hglq0ik6SQi3MmfM/j/wBmtPQtVi06/wDtHL/Iy/N901lz3JmfEpLOTzkYqC4uERikZLnG0OoO2voYUlThdm6goLmZX16FLyaSWQMPMLMFi+9/wGu/+DNvBpWtSxpbzIWhLfvkO3d0+9XB2EZtpory7uHlEJCxr1wrH+73r7ATwrbeLfAuh65pkpS8s4Ak0MW351Xdu/xrysVXdNO2xcYOexgNLt34G3/Zoaws/Emm3ulXm3Zcxthm42t/s1ThuA6I/Y/MDSRT+RdAnBxXzMpOE+dGdObpyPE9S0C58O38sfmec8JZdyf+hVn7nuXSScneBxvPSu9+LdsdK1mK4ti6QXqcBh99vRv/AB6uGeG7msyTbSOAN2IU3vt/DrX09CSr0jaory0I5bqW0nEkkiNDnYgxXe+D763uUxb28ayZ3Ff4HryqOHUbZ3kuYNtnvGzeetdno097b3X2nSNGvb2zDj91bJ5j7PXaKwnScNEclnzXPTPGniD+x/hnevJpqPF5iJNHCezn7v8A6Ea8c13Qrc2yeIdPkkxKm17Zm+Ufe+b7vBr2jWfL8XfDLUZApyx/1JGNhTs1ed6DZxTaVd2k7mcCH7xOM15UZzjN92d1dydOMb3R5P5nlTG5I8hsr3rQmvBcqJTEGfZsMin5tv3lFZGpb21GUW8brbo+0Bzll9mrf0fTY7qPeYxsA719bQg5wUmYwhZWexnab5WrzCLlkDhcuPl3V0WsaHBpEEEe+OXI3F4jnGO1O1LRItLtrWT7shO7ZnrWDqF/O+wRxSYP8RGV/wDrVaabt0IlZuyLlnrOrqhNvA0RH3Gcjj8u9X3v7x7aRH+SWZNnz92/2q6T4T+VYW9ybnT11SAje+9GCgHdxup/icaZPdEInk5O5E/uVlVlGLslcqMNbHmr6Hd6ZN5dxfm6kJ+eRThUP92tS3iFrPvuGLRxg5ZB+tUdSmS1njsy5l+6xlf0+b82rrLHTSLAXFxD5sRG+OMP1/undXFU2u9jGSUXaWxpDRxfgbAnADed/EVrC+IXiKPS9HstEtLO1QyTbXm6ymnz+JpLWUobfyg/yncfurXH6uiXt9FcRS879xfb2/i/GjBUnKrd7GtNK1kWk03yYYhhFdujGuwa2s7TQJbMRQ3VwwdGklGd2f4l/u1zV3qB228RjjVEH/AmrZk+wTJBJp7yqD/rBMe/8Xy17c5OL8h7SszjprSKwv3kuENzMw2DLY/3f+A1Zs7ae83mQwwRKOFJwq/8CrS1u3FxKCCEJ+UlaqwxxLCYnjWcxHdz90mnG9R6jer0K+l21lbax5txJNKGKqRB2r3fwN8GLD4gW0F74c/tDV9Z2FxprTpGkYX1Y9Wb5a878D/CnWfih4i+xaSFgvJAPJLuwVT8xbdj+Fdte6+Ffhp8Wf2ZfEt3rNppkmvQWNqJbqaOMxxMv3mVGK/P/ur83+zXqqKt72hcn7vvHknxm8I3PgJLdL/wZrnhUkhJprtGe3c/7L+rFv8Ax2sn4RaL4g8aaiNG8PT2zPcJu2XM+xcf7Xqq/LXvuu/H/wAZ/tZF9Djj0fTdMgTfPDLPsdsMrff+X5lx/D/eb+7xseGfh14U8Aan/amiaPdNtdfkuH87ftPVcf3vm+63zVhOVOm0pGSgpqzRkw/sc+ONO0mO5n8YaOUnm2vYRSNHv+b7qNt5/wB2up+Lnw18I/C3wZaSa7reo65qgj40f7XGFZv4v4OFX5vm5qXxpBoWmar/AMJTrtzp3hmytYUMGguHNxcEL8zbTtO5um7b/wDFV8feM01f+0rnWtQ0t7DSNTuHXTlm+75XzMoXPVcf3flraMV3KjRs+ZlZNT8P6nbYI8i4P8Bpsfh0wtHcxbJIj8wUHpXBtZSyIT5pCGt7SdTuNJwnmBsj+OvGdOHLdPU1jBI6GASzTDzAGRDuNdPaWfhTWLqCK7thaoxClg+dv/Aq4S81T7RbtLxyG+VOKwdI1Uy3scYkKbH6yHOGrheG505RNFBNNnqfjH9nfStNT+2YnJ0p9rJHhH3v6bt3H/fNYeteM/Cc/g06dp1wTJDmHyJ4fm3D7zbv+BN838VWtW8YanDo40+3uPtUR+Y4OF+7Xl+p6VfzvI1vZM2erLitsM7P94whyvWRyGsXskkrumPnPY9az4EkUkn5PTFdSNHlkhaKWzleQfMNg6e61Wn0eS3I8yKSI4DYlTC7fb1r2I1YbJmrknsVLSwkvZTiVVTHQ/3qmTw7czTxXEDrPHEfnTPzf8BWtLW5re20yLy9sEmOcf8AjtZOnIZmz5rKQfXqatO6ujDU6gvAmmn7Tln/ALtZAmjZs79pHZqfrDyw26RlOD3rAhkMk+zeV/2q0ikkbwklE34NQYS/INw9zXVeG/G1tpYGyNUuH+V9yYZtv/stcymlfZfKkcHynG4Bu4rZhsLN5B5EcjRgch+dtcOISaasYzlc9v8AAvxyt9Sb7HLG8Tw7cTKn/oX/AMVXoH2jRNb0CTUJdRgtDGzIdw+fd/dr5buElkuEGlCR5JAqnyhXUJ4PuI9KS51jWLi1lDf8evl/Mq/1NfLYjAU3LmRmm7+6exRXMniCZ/LexcLt2TIFR2H9VrT1o+LNH0BzZeXeI4bD57+n3W7V83WHxIj8OXMsFt52Adu91yorutK+OGoWyAXd+3l43eSvKf7RxXJPD4mm7RV4ms4SbTa0OU8Z+O/Fk032O8k/dv1tz93bXOLp0ki78GJMffHavQPFfxLs/FuqJBK8K2+FWCUIBuP/AKF81cxqNgLAyx+ezJIPkVa+twkHGmm42NZyvsrGFPZpN5To7ZiPWuh0y7cpmJx5g+VhXNRxGzkKGQvGflDGtSwc2p4G0fer0kOJN4tvJ/IjljJYkbAtcTFq5uphFKGRAf467y82XulySRyxqYzuCA/99V57d2ZuJXklO0g9aLJK4m1bQuHTrN7r5JBKmAw9qt3flpswTx/DmoNJ0YCH7R5m7jI5+9VhrVbzzPPlMSYwpQU07Gd2ZX9oyJN+7QMP79UNV1TzLgDPJH/Aa2potKhQ+RJPO5+X58bP++du7/x6sc6fmXzMCqTsCfcpHUzFJGjoZQSv3RV/S7WWbVIp4ECpFIJSJR/D/EPyqGazuY4vMCBAjbht7Uqa1dmLAueB0VU+WoldrQht9D0CXxnJo81tBPc7opBwg7j+Kq9z4wuJrgCyiN4mdpiH3j/sqtcUk0t/KgeXz2xw/SvYf2V/Adt4q+KNhZT+Y4izNJuHyqvr/vVyqh9uTKjC6uJY+FddsoItRu/Dk2l2+eRMMKD6fWs/WDbSxGXyikp6fPjFfe/7UXh2z03wP9pRNpVPliJwquE/Svzt1bVLSYyxW85k2dP4q5adOVSaaZ0qj7nOjmtSvJHd0zyf++VrIuNKkd8mTaH/ALtaqpbtc/v3PlE/Ow67asTeFZdQMk+mSb4h2ZwWA/3a9raJjJ3OdvYDbDAlEoxxsrNgGZQD8wJ3Yrev9Hu7OPzJI3UdN5/vVR0eB3vkATcfvfT3qYozSudhoUcniNY4LzVrtrKEf6kzM6fTbVjxDrscS+RbfvEHQ/w7aL7ULezsY47aMJOV2kr/AOPVltpP2+CS48xosfMB/CalpKV2bJW2M+0aXUrlIInjUltzs9ehaP8ADqfTtOfVHvYWAPzw7/mVf4f4ea850rTLuzv/ALQ+Wi/uY6V2+peKw+jxW8eVP3TvPzGtOVvYT1M3xV4jS4uT+8LiP5D/ALVO+D3i06D8T9GucyLbzTiKSQfeA/3vT/4muM1Kb7RMwx161Y8NweXqlvI3+qicOdn3uGzSnHmg4sd7KyP2D1vWLfWfBJnv4knt5YPNAl+fa2P8ivHPEWhWktnK9pOPKVDviYfNg/K3/oVdX8NL0+Kfhlp6khzPatg9FLN83/szV4injCV9b1DT5ZfnSYqc8MBu6V8R9Xp06rbPRwsLxZ8s/Gnw1/YmvTiMAxZbD/xYrl9K1sTaJJaP807n5GX7u31r2b9o3QAyW+oRoJZPL4wf9r5t1eBabcJBM8EvU9T/AA19jQd4JIzxKV+ZGXNma83nDDd1XvVq8gCwbwTg9aj1JVjuYymeOorQvdXg/sxLVAGc/MT6V1nnGDZgrNgIV/2v4a0pNOubnLom5O6qelJbWqM+QetbdhZlHzGdoAyNz0PRXApaEMalZwSDiWTb81XfHN/G9/lIlgH3dqcZq5qvh5LeGO9guQk8T7ttcnfJLqN4880puCBt5/hqFq7saLOg6tf6Bfx3elXEtrdg7hh/lO7+Fl9K9Gl8SaJ4thiPjOzX7XxsvbU/N/wJNv8A6DXm8MPlKsg++aW4vHKhSd/+zWoXPWJPhxoc0Elymvh7SKPzY7a0RX84fe/CvO/F/in7dK+mRx3Onaf/AACXKGX/AHm+XNZul6nf6fcpLa3Elr5fzB4XwytXXS/FC/8AE6fY9ZsLbVIFG3dNGA5/4EKVijnWcxWAQYY/3qzGmkLHng12v9keH/EECRWl2fD1wTt8m8K+U3+69c9rng/UNBnxLi6gP3JoDvQ+9CSBmM7EKCc4NWNJvzpep2l7EkcptpBKEkqB5cvsIpltYyTyggJsP3C1IzZpalq8niDUnuZVSKQ9kqyjnchOGwP4f7tRQWAtkLvnf71NEHm/dxYz2ZqAubKW0D6Z9oE7wXcT702fxCuj8GeIrT7ZBJ3OVG4Zxu43c1x9nbO9mUOVKkr8/wDFVaMGK5MEckkEi9CvLCqKue9XmlXurzwWUaFXL7Pv4xXhPjO2utB8ST2UlxMyIxUK56rur6F8GSPfzadcxCWLIG/zEYNn1ryr4h+CfFmo+PNcki8Pajf2clw8sdxDbvtVP4f4aXNZ2KRx+ipbX8E0E8ZxGeOWG6tB4IJkjEe9IouFQH/0L1q/YfC7x/H5V5beC9VltP8Arj83+9tr0bw/+zR4tvDb3ms3Nt4Z0m5CqJJB5z8/7NU1cDzGGG2+zSRvFuL/ACg1iTIhfJHK/KDivt7w9/wT30fVLETxeO7qfcP3jRIhQN+PQ07Vv2A/BHheI3l5fap4gt4flmSGdAq/7y7aHoD1PiSwbToUuHnnigdU3bsZZz/dqxp81teK8iSD+6ea+1YvgT+z/piJ/a+hXdmwQf6+6cpu/BvvV1mg/BD4AeJ7Ly9G8Pxz3sSZCec23/0Jl/8AQqxltoQ4tbH56vEn26Sd5A3lj5Npzz/+zT7GyGs3N39vn3PLjYr9/wDZr6y+If7Nnw6gkBPh/VrVzNt3afNnn+HcvYf7q1wF/wDs6WegRRxf8JDLBbyPuBuICbiFewZtuN1Qm2iWna55do3h7+xLRIk+U5bIxj+Kquq6njXbDTreXa80m49vu17hdfBvRDYefZ+O4UlCcQ3lvlXP+8G4rzO7/ZZ+IkGuR6n5en6oud6LBdgPj+Eba5I03NuUjl5XzXkRaoZLBoJZCEjkfZs/ipbnyxGHI6/x+tM8fPP4eEFtq9vc2F2D88c8Lblrn5r24fy08wNZn50bdXFUpdyHFpXNO71HyM4BcHrismRvOmMgMnlE9Afu0SylZ440iluHf5RHCMsWr2r4bfAbVdf067j8Q2y6NZXBwFmCPK3+1tPFZXp092JRXQ8103UdPgugkaPk88nOK149Tt4UygkyTwPLavrL4XfB/wCF/wAPQLi/tpNbu1xl7rleP7q9K9M1H4o+DpES2sPAmlwGP5knmtY/kP8A3zXnVKyk/cNYUOZ2Pz0lNnb6i7OZVNz3eNgqmm3emGLOI9oJ+7X1Z8Yf2ptM1rw1qXh7T9AsdZkkQ28hijwkfZv8rXyCmra5pDSjUALq2zuDddo/pXXRpVKqvJmtXDxjG99S9NLHpFg9xOSqAfIfeudur+5WaKUfNuO4+9Zet+Lf7VkAtEEUYP8Ay05XNZF7rupzIkUdwquG2llH/oNe9QoKMPe3FTppLU9N+2C+gR0PB+UsfvV0FhFYa38KNf0zUMXB02R74RH72z5t23/d+b/vqvLrfWF0C+sI7iUvFKF37fnxu/vV634ANtF4qjs50V7fV7V7V93cMPlH/oX/AH1VqPLLTY0j7r0PCPEd6l1YQJbj/RgP3aD3/vVgQykc524PSus8YaO/hrWNT0OXrbXDomeMpn5T+Vc1bRAS8g5B/u11aGsmblhcyIOV+THWrthp76qZCLeRox13DNP0X/iYXH2QoWj/AI3QYrt9KWPT7byrcbQP7x+auOrWUDndRLcxbT4daZeWyTz6iYJcbvs7J8v0rT/s3TsogjjgljG0Og2/8CrTtQl/IEi2vJ3C/erUlhi0pH8+3Wef7wx95a4HVlN3MFJzZQ07SpLmXn5o1G7f/CwrG8daLpj2AuZbmO3kB2784JX/APa/9CrV8QX93qnlAT/Y4xhZBAOqVzWvQvfwvsiOI02jvwveuym4Rs76nTFKKuc3Z3aW0gQEMnaustrkanZiHYrSp83WuAtrOeaURj5XLfw10tssmj3Uau778K28iu/S1zW5b0yzSZ7uOSYxOv3Ex95v8Ky7iF7iYxx/6zPGa2br5p4723dUnf5XC1XtbeB9UR5z/tV59ey1RnN2K8Ol3JhMr/KkY3EqcVcfRZ9Qs4J3kLQEccfw+jflWve+IdC0+wuLC5s7l5Z428iaM5Ut6Mv/ALNWBo82oaekdvPaXX2Inb9oRC6Ju+70+7XPy80eZmTipRubviHURqk9v9miCRwoijd6rUV5rw8RXFnFO4W9hHyODhj/AJ3VVvsW00hLhYwdoLHbTry3ezks540VD94471y8i6nE43diNYftOYZAjSfO31FRJcpBF5cpjTA+TfV+e0edBeWcCzzwg5TOF/2q5zUNQsrnVbScoViHyvGTnPH8q7IwVTY6oRUtyxJdSnGDuA5yOaurrEcNpIZJXWXHyUDxJZWaRRxRfZxIPvSOHZ/91dvArmta1FLu5JAGIzwfWuiFKzszVRtub1hNJcviKcZL8qB3rvtP2XMA4KiP7715J4YvZbDVY7jcJUHzH/2WvSNN1m0PhqSRJHaSSR/MVh8yY7VGJpu2hlWjfYNZQ75CgdQegznFc74n1m88R6BBbXFmYDYfL9pCff8A7tdNpWqxazDcwRzr9vhjVzC275x93crf521R8Qs8GlTosbPgcogz/wB81z0YyjuhU4tbmX4W8tLSAum+PeOD90+1ejQNHpsIfy+mPmrhdK1m3/4Rmw+zWirIx3u3f7tXdK1W91LUHikH+jSIyvuXpx8u38a1rczjoazd1Y79vEGnWGrwF5I4ormPb5zcrnb+np/wKqlzrFn9rmkS4Fwk1u6FMH5Gx8tcnDpQa3+zSu80UeWw/NQW1lHbZ8s7lH3Gb+H/AGa8ZU4xlzM45JLUw7F3sJIra7imaOPajzqm/cP4q09E1aTTdfS2aVhYF/nVD8yqfu/98/LWqb+68iWAOILkj7y/3ay5NJu7mIubSRQByyDNepGop9DSFS53WmPYfZ7+8icQQL/FIMM7lsKv+9WbqmliRIymUluH2Csjw34htrPTb22u4i0u9fLd9wXH9a0bPx3YTajH9sR7WOIHy5mTzE6eg3fN/tVlKDk7oHHW5kX2hTWZInQLInQ1gXmm3E5ySUjH9w4zXealqn2rRHvY8rLe7oYdgH/fX/fPP/Aawpoo/tiWQf8A0spvKN97H8VRTlKL1BSsZXhjVV0LxBaPqC3DWC/6xoU3v/s12Wv+PTdWjnSEFvIQU82XBlH+1t+7urhr+G7gDyPKHiU/ImPmFZ1tcYk8xwULfLXc6cai5maOzV2e+aHcz6r8NtO1bT/M+32gdbjn5t47NVefxBBrXhKLVNOu4llADz2d5wy/3vr/AMB/vV5b4M8Z3vhIXNnYWc2ox3SFZokfCN9752/3f/Zaz9X1Q2eqIht5PLZONh6E1xxwUedt7EqF9zX1jxbqmtwbZUjt8HIQDOP+BbaoW2qI2+21GAXVueUZuPwrK/tUq0qCMyx42hv7tVJNVMCvGYlcSfNvP3k/3a7oU1D4UPl7G3boLXUVe3d4kHyp5JrofB+rWUesXe+Xfe7FWGO4JKrz8zbf73Rf/wBquT0nU4ntjhttwd2EYVcgmFhcRXPlbriNlZG6bamdO6aZMopqx6s9t5Uu+4O8yHjcKX/hCbLUSEk6l+W/+xrm9H8av4l15A8JaS2hMpbKhdw27dq/8CrtLK5jg8PSahcyGBCHcd9237u2vGqxnTloeZrCVjiNf8Kx2HmDT3eeOM/OxGFWue/spIlJPTPKiu4TWkufCR1UkRRTSMjq4zuX0/75rCmtTHNIhXofXOamNSadjp5m7GL/AGTZ3LxRG43p/d6ba09Ks5YLQWkckk9sjnZMeP8AvmlXR7ZHgfzVaSYlev3f9lqnuLiWYpb7zvT5Rtr6Chra50/ZPbfgPHJH4Z1cXLvLtudwLnufuj2+Va7i5Q3Az6dq87+A4uYvD3iGK5Jc/aopkdxhmGMf+O4/8ervLxyF4lKg/e2/xV9nl11SZ8/ioJVC34VjSTU5H2PvTkl/4eP4a9W07TvJVyQcn5TXmXhW7zO4MYTB3bmP3q9h02dDbxYxKeFP+z7VjjW7nsYFe6VIbYb8EPz61ZuQUZAcVY2n7YvmHcD0pdTRJsJy3G3dXkHqEEAM0ZIHH96qt2oVgCN1atvFstggHAFZd+gdhuO01a1LKVwfm6beP4aouBM3X5RV64RmjGKzH9fu4raEbmEpJEczbG6jaRSCZdo9abM4dajEuzjG7NX7NkqoNusbcJjP0rNmQLnCfUGrjuQeflIqtLKPnP3hThCxTkimUfGc7s/pUUls+M+Yd3oKmNxsyRUf2gvgA11JWOdyKKeagw7s3PWrKXOwH5+O9W4pZISCj7T92oHQW4ztFN67kp2dxPN8w/L26LUgYKmcf8CpoaJs87T7U7y0cYJ21xyg0dUZDeM4BFDoW4J6dxTZYSoJyMf3fWpIvlxv+X2NYuJqmKP3UZwORVRYjuc/eFaBlHlYQbjVZly3Hyk1mlcdiNnzsymKVUCyl+xPFIYTwf8Ax2oGeUKQRxW/Jpcyc7OxOcv6Y7VE42HBO6gO6pjhv6VAXdnwRtNS00aKTYu3ZnnqelQTAM4xmrUmRj09KZ/rcjHP+0KSTZVyS2QlMkbcVJ5IX5xRCESIofv0/KJwctSY7ITjCApuHemfZhFkhyu6pYSGbIP/AAGnZJkHHGOTUi5SoqEcYHPen7gSM54/75qRc/LkDP8As0uzGcJuz/ep3BaEXlmRiR8uOlNMeRkg8U5fmPfinP8AKmAD9KoTITKi8A/nVe8trTUkEd2R6pkZ5WppIwnJO3NRJjBONwreBDV1YrGJ7O3eJAWjz/rH4xVey1hd4iSLz/4fOU/K3/AatX4e4tDkHr8tZFp5GmvbvHvV3+bL8bq6UlJanLKTjI6J2IwhG0n0qWFSg7ZqtZTm9vJZ5JDvCfd/hq48vrXDODTsdcJpiB9rf3fWoySAfapQemB16UsluX5yK5zYrlejjOO9RSg7hj8athC2R92munc/MfalcCuh4IPyg0+IYTBU0yVCxyBtqReMbjxSEtQVG55Kkfw+lNbOw/LyfepFi35IJ/GmKCx4G0VS1NLEae6c0+RCyHOMkfeqVenzikdR05wf71S9RLQyJLV4eecnq4qYSOqAsA4xxuPSr/nDgOP3f3SRVO8thEXdOmerDtQaKXcSK+dPkkC8/wAQWriHCbx86EfdrF8zZGkjfMno1XeYYEkX5kzytBUrMle1DtmJBEv90GpUcwkIfmBqFZi6K8QOX/v1N9l3xtvIBHoa0TOeUbbEyBEPUs5P5VM8SeV0DPn5WNVoZAm8E/OKsRMHxkcVDQou5lyvHcu6f3eu3mq8OnxrOXCBilX/ACEhmLgbQ33sUMu2YOBuH3TSNU2jIvYNsxVhtLozhv4aw0cq+DXU6nCPIfJ+YfMlc5OvIP8AwL5aTZ303zKzLOm35ExQnbx0raiYffHQ1yRBlck/KR/FW3pVzuURHLEULU5qkLO6NLGwHGWFRTRxvG4cFhg/LUnJb5zx2pJlOw4wpPetEjmaMa2jiSR0IDOPmPHapFeJXVNhXHzBW/hqhd3P2W6dz8oZOa0VQbuXVkP3eK67aanKmk7InVklGzhgf4qrXSCCUeaPyqTiJxGhV3zuwppl5EZgSTtrmmbRdxYX2MQRx71ZmTyjkOGBqpE+7Hybv96nI4kXnNQaomSQgfWlkuAxGE28c08fIpA6D+7WXrOtW+nRmONGnnI3YHGKk7aGGnXajFEt55YiGflQ/NWf9seMn7OgZ8bRL6VTR57n95JIGGNu3/CpY43liUhTgU7s+4wWTU4JOorsa80kiJ9okLSHqq/w0sVoPK4JX+IVfhjjYASKEcdyetLNCMEY3HP8PFFj6unh4U1ZIppC1w2wIN3ZangsmT5JS7PjkY21etraNtkiHaSfuhMbR/vU97d/NLvhAPly71XL2NlFMpiwcY3iNR2+f/0Kj7MmwgmKRj7/AHauJC83meU8TJH8p4zzU7qIdgBDnHL+XjLU7sL2djE+xxY+cIjDo9VLmzM3AcJ6FTW2yG4OXc9f4Upk0Zlk8p5YlX7w/d7Gpia5lZnLXEPk5yzP/tN/DTLW/EXBCvbuPvE1uT2siSHyg7lAz/uRlqw7u2+0L5mAp+8dvH/jtS7I86vgqdVWaNPdBNbRyW8iv85V8H7h/utUQBQvlw3+zisS2uTp1w+I90ZG52rZhuoruLEZ2gjlTz+DUj89zPLnhnzR2IXk3vgZbP8AEalj/wBHQhxu4qAy5m5HTpTpjuGCOB/CtS9T5yzI7zMyAA7cVAyKFGDz3pXYu6Z/8docbskf98/3qBFHVGLwgDpnndXM39uiO5gl2j72GFdPeb0hkjKfMR0/iFchdb98gOcf3a1g7Mie1itKm87CN2altofKfIwp/wDQqd8wlD4NWIkG4k9K7E2zj5GXLS4BbPY/LsP8NbFnl0wTukHy8ViQQ/KCEC1t6Yqb3Odr8dqwnqbQNFGkZANn8XPH3arh9hcv/wCPVd3HaAPlz/FVOZQ87kHcPula5Tew1PmG8jcgFeY/Hu2M3hjTJ4yMw3G12PZGX/4pl/76r1B3ch8YUmuW+Jaef4I1SMojiO3dunzfdp2NLHzJcIFbBHI/vVEc55NWV/eW8buQx2fnVZcICecH5aRDRL9n6jv8rKfatTQrPzphGU3c8DNZSZLjJPPTdXe/DfS/ts7yOm8R7qG9LlQjd2O2stMQWAQ/KSOQtQjTI7e+BeLe4+WukgjGyP5NoxRLNGJicCvOlUfNoe/SpJRuzMsvCst7M8pSNEDbiBXWaZ4JjuV5HA/iqhp+tohy43E/Kcj7tdlpXjTT7GFN6Rt7KPlqZKT2GpQvZmvpPhKOO1TeBlflA610Fnpf2cBFG0Vz1v8AEjSpcIhCJnhs5Va6Ww8UWV0FSIjew+8T96sZQmtzspzj0NKO3eOJMEZHenwgP82S3FKl1G8UiZGKRLkImMVztPqdy97Yf9nSQB/unFNhtQWwVBJ96R5s4521XS/SCd3ccetTFXdgsW/7Jb5+OKy7/T406fN/s4pmqePYNHjcykKPu81xdx8YLa4kJjjEsY+ZX3/+y11wpORwTrRhual/YxzA4R1P+1WdYW62sRjH3/51mT/E2C5i2FF3/e29G/SseLxo8lzkARc7lFU6EkrkLFQbsdFdP0HvXI+JPDsGsxuG6gNsz/DXQf21BOmS48w9RTZDEYj8gYsNwbOayXNBms1CrGx81+ItBl0a6l+Qqhf8qwHk+bP3cd/71e3/ABE0VL/TpPk/eJ80beleIzfOzpgKR/Efu16tOfMtT5mvSVN6bERyzD0qxFgOCRtc/LUSIXhLk9DtxViHCL9z862OO5raDKbHVYLmA/vPMVef7v8Adr62sryO/tLaSKPbE8ativju2kGHxlMdCvZq+ovhfrseq+D7I+ZuuYU8iZMfKHWjrcE7HUSIrrgZz7U5hnA6kH7oprZEW/P7w/KuKej/ADgfxkVRTZft4UVJJHfcV6KvGalmUGMEYye9RRqCq7H3f+zVM5RMxl/3iHkf3atWZDY+EIyshHHdaudHyR8/3dxrP8l+pfaD6c1bSUxYJJdB/eoaMkXIPLhTCAL/AA/7NCN+8bB5Paqm+N+fvA9Ksose8kD5yPvUGhMAWkLg/hTWb5Tk9aTeIEwepG7g0xWOUcP16jFC1KsK7GQAg8duOlJwuTg7/WpuxT7uf0qSYBAEwOBipk7FRjcj38Kgwo+8KeH8vkDmoZGCJnB/4DS+Z5i4+771g3c3Ubbkm7e+AQ2akhG+QEk4HVqhQbOnzYpyTO2AvSmDVhRIJ5gMbtv8NXok3vyOaYkI4KDn+9V2GIIOR8lWZ21uIqDb/dP96l9weRQWG3qKa0yITn5RQDdhR5jc/dqAkq+AdwI+96U/ztznHSpchlGf97imnYzkQwxl/nz/AMCptwZJl8tDtTPWpHk83gfLGaazEEYxsJpmadhgtQMAn8TQUkRiI8YPWp3YOBsIanRZAxsDA/NkjpVp2GRwIZX2HPTrVgWCbEBw3O47f71SRrj7lOG7gZ28/erNsscibU9j604IvQHpTktj03jmpCqp0AU1NwBF/i+7mpGfbwhGe4pp+U4wcCkQDflRtHamO45CAxP3j6URZLZP/fK0ZEfzn9agmv4z0Ix60KNybltxEqkoCn1NRG5SaQBBuQJ871myX8mq5t7Z3QQ/NJIidPZqEug+Yol2wxfJMzHGS391e9aqNiuaxfW7D5AfiP8AWq97cNKg/iz/AHaWJwoPA9hTgr3DgkFQPamlZ3ZnKd9jDj0h5LneUCv90NXRW1qkKAbg1PEPlt9znvupoc7yMjjtQ5N7CSsJOw/1YAbFNSENyUGasogZh/f7VI64PQc/3azLSuVDGCSOdverUMYjXA71Hlghx1zToJPMYD0oBotbMpz82ahhtthcHKoOmatpbvKX5+TtWh9kBhGQN49KCTKSzzyfmpstp8mMbhWuYXIxgLioJ4SOj8D+H+9SuaJWMO40wPjPy4pogih2AIF/hFazqF6jgj7tV5492OOlK4iSKQLGSc5+781WLa42Phv5VlgiJ8EFfT3q4rZi4NSwNeLBbnrVyMlThAF/2ayLNyTw5yOuf4q1oHzxSAsN6ECq8mIlOFLA1Mv3Tmo5VCrkU7aXNErFJwFJ6/8AAq19Nto5ISSdpx0asuT55gMcVsxxg2zuB84IUbThaRDGfZ/nwKyvFttnSTyGJ+Uqv3sV1b2nlFCdvmMgztPzD2rA8UxHyQNh+RPmYV20fiRhU+Bnn9rC7uHA2gdqt3WsSaG0FwIEngSQeYjn5cVBGDFPsDlQfl4rdgjt5oJ0uBHJDInKP0NfQTV6ep8rF2raHkH7TIttes9EltLRLOOMPLCSd7ZLfdVv7q/NXz5JcyQ32PKeVMFQoHyt8v3q+0b/AOG3hLxjoiaNqMd/boZgsMtmd7IfxX7tc9qX7Bz6lAbjwt45D3Hy/wCjX8ePm/3h0/75r42vTVz66EHUjofMmjz3d5ERPHsjHy+rbasQ63caJqBlgPlPyokX/aFd58QfhX4x+D9+LLxBohureWPbHf6fukidv4Q3yrhq868W2F/oOm2d3eaXfRQTHiaS3ZFVf9quKcG1dA4Nbok03xJPL5jxkJIknVf/AEKql2Ejny4k5I5TtWbbPGsUkVu+5z85cHNdLpsSXgjkKCWPjLfeVajlkldEW0L9ktmIYniuYZTL8wiXO7d/stVdtb331t9lglR5Aynj5f8AgVU3sLmwu5LjTp1aBW3iJx0qy+qxWLW0pwjyBmyg+6ayUZTTQowdrsW8vRNC+DskX5gzetV/7Y/dIDH5vKrn+LbVK8vkuy4GcdsCp4bW3tLcSXCFp5I1bZn5VrKUJJcr2Bpp2Gow03WDcJ5jm4+ZP7oC1ra5q97IBqFwA89weGz976tXIajLIby3nBdkU7cZ+6K1L/VpL+3tLf8A1qLGzbt3yiuJ04xd0YuOt0Ur95ZofM37S/yn+7VW0s9T0Dy5ZSzwTfcmH3GWt7QdPttTtj9tjZojwVRscVT8Wwx2DxaZYajNcWSfMjXHzFT/ABBv/iq1o1Um4lRdk7ml9st77SRIhdrpf++SlZ+iO8zyY+STPG41lwwyI0eCWA9/vVveH7OS81WQRj915e/d6Y/vVw4hKKZzSvzaHTaTf3drFLp+sHZBfpxcxjKov+z6fd+7Xn8iD+2DJcu6PlkWQfx8/L8teka1bmHwfFeyEIH24K/3f/sq4661K3+xSD7BG7/KvnbC8vzN92ufDL2juzqnDRNjLYefMNu7YPlyw6101tBIdEuIJCEEpXy2z827/Zrn4dVnTSkRLl4wgb90Pun/AHqp2OtySXMSPGzkfO5P8X+7XdKnEzfKtjZ8PaJ9pmO+QzvC+13bnZUuqaNBa6wI7+3h5h3hG4yv97bUWlalNJq04swVM0yv+8TYr9qn8TQXJ1aTULyItLsVHb/ZX+Fa39py2THpG1zIfX4rCQ20UESl/lEXtWhY6jPdaPcO4RUB2vs/u1kWpt9Yl+0xW/lCIF+R8xpthdzwI9vGSyTDcQKzq1UzOpUV7ocZ73UZkggxdeT80ccrt8qdWrcsbCPUoHljj8or/CM8H/ZzWd4b0u/03XrfUIgYgo2oSfm+996vQdWmxfvcWkEbG6C5Gdin+839a5KuK05S4SU1aRleG7OOG0y42bPuK/3jXQaxqUGiWMT3JkY3bhU8kb/vf7NZh8+3AkWyW/iHzTRiby3Vf4th/vVMljba3qMVvpUd9KHXdsvCNyezY+WuLnUyoSSTiVdMSaS8uCZJJ4Jgyuh9K9N+H/gN5/D0guIhb6fJIE2krtkA3c7fT5m/75rhIba50eS4ngeNSzt86Sfe42/LWtovjHXXggtS4it1f+Llcf7xWt3O6QpKN9TT8Q6f/YmoCOzuTcWcGVO05V8fxVlvfR6rewTxRrhvmYZp95eyeRciOQZb5Qa522mezdABynRelcGIk5R0MqjttsXdb0S4szJL5QnEnzD/AGq881FDHPKQJMk7jkdK9d1XxBBdRWyIknnuN2xOaj0r4Yan4/uDbyaZd2+9NqSoRHz/ALTFduK9PK4VJq8iqcrqyPN/DusXFzbOke/DnaV3fKRWpO9vZXPlJbRwR3B3SSZxz/WvefCn7MGmeGo0fV5Li8EXyEWk2xUP8Pzbear/ABI/Zj8L3OkpqmnazqEWpjc62U06urKPv7QF+WvqYUdbm6TvdnhaawfKls7aTzSo2hn+dwu3+LNchqR1Sa/kePT7q8jEf340Yr8v0619GeEvg34ce3cXZ8iVxje6b9/+993NbfhjwFLZ6rJZaz4nme2T5Y4ra0RIUHrsDV1KFjRu58r2GpXk832aPT72zOxt8k0DIq/xfearVg0SqJPtMl0T8peU5UV+gtn8J7TU9BJi8UWOsyun+oeyjKuP7rIfmrzDxL+x3o+uzxPpWoz6HctuadIY28of8A+6F/3awnQUnchpnzLoviIafqTYjDEocAfzq9K6X18LmJH8tNreTN/F/e6V7toP7HHgzVNZliufHF1PcRdUSNYZV/P+Gt25/Yw8ORpPFZeLdTsMH92HjUp/n/vmuOeDu7maU27I+TtSeS2cW8G/yHz152mrPhfw9eXDfaNTSdNLX5ZLlUY4/wCBdq9M8afADxX4GkzqFldazZROzC80+Bnyn95lHSvL/GHiG4uEttLjvZlss+V9kmOF/wCBLVqDpx5TVcyWpmXfiaz0DxDcyQWkl1p4LJAJHXc/H3vl/wBqoodfivLWQyptx8yZHzVInh63Qi3lJt3ZN8JkH3/91qwpikTiKD50MnlZ+lUmnGyQ1LQ6mOW4v7Ty4wWTO0/SqGpW89nGd8BQZ2/Jy1dH8O3NnepeSp+7H7pw/Ksuf7v/AAGrvjeEalc3lzbCO3iJyij7u30rilNxlymWt7M4KH5pQQenzc10kWu2+sB7Z7Q+Zkfv/Mwo/wBll2/+zVz9jMEaR7x0iyOS5zj/AOyqmyX+tySQaLF9si+8eMZWqdBVFaSHGn1Z1mv+ItL02SKC2WKWUDa6Ic7G/wBrFczAmo61588Fm8CO/Jxj/vmun8KeEPslvJLc2zXEiIqiPqqn+7W7C/mpevBbfZ9qbtgTHT+7XHCPsZWigV09EcVBpZQpHIN2fl+bmtS+0yORI0RCp/vJztqfTfNm2XFzbtAD84Yiuhj1vRNN06RLsbpX+YOn8H9DWtanUn0FODmR6DpsljC58ySWIbVCuPm/Sui0vxDb6Zb3ERgilebku4+YVzdl4qebzP7MxnZx8+P51Th0u51kzjUCqDO7eXUITXGsI6b5qhMKXI7ljW7+5vYHdIHSN84cfd2+tYHhvwcNXuJ7ia7Ckj93u/8AHf8A9qurtb+OGWK0klDxDgo/OdtdCiaI/mmJPIkdGUb/AO9VSrcjtFaGsmnqeXXCXlncW72khgu4Tt86EsP5VuJq13fyTnVZ5bq7j+UeYcqn97bVe402SLV3gyVt49zmbHy7q1n8PXF/p0cunRPePIV3qDj+L5vmr0aclUgk0JVY/CjGj097fUri9DyJ5n3ApO1d1Pa23oI0eaWU9GiGWBr03Rfh74h1OaJPLtIrbIV1fduX/wAdr1HT/hx4U8FOkd3FLrd2h80PP8io3+zilLDuTskDTq2R83+H/AWqapdwSx2cjXkX3HCY/wDHq9g0z4Z29/ZxnxTJbLc8t50YWeVP9nd93dXQal4quNV1EaXpckdqi5by7ZFCIvq2F5rUFhJ9mEfmbZ/lxM6fxf7vSuuGHt8RrGm0rMl8H+A/DWirHJpWkFoPmQ3NyC8sjL/tH/0FareIfHg0CU29k6eaNyo3y8f3mqLxLqV5o9hKbvVZYEtgG2QcZP8As4/9lrxu/nsZ9Sgu47++v9Ql+Yvcx4WFf4VVh8tdcYJMvROyR6hHM9xDm5P79j87PU9jq9hd3cVlLeGzB+XzrdN+P+A1zjaxHe2UEcYjzH8knPt/drpJ7DQtC8KWl5BZf2trc4VhZ26ZVI/7zkdP++qvlRpzM80+KVkNF1hPI1yPVI/M/jDJL/F8393+Go/h6sUk1xeQWCxyyJ5Ukk237vT/ANmrm/ive3F9qOn3rwQW85RohGv3WA3Ntz/s7mrr/g3/AMTPR72KULiSZcnKnaVH/wAS3/oVavSJm9TYubCIXPmSgEx9G60XM8twQchCBtDf7NN1z7TDN/oib7cE5dj0UVzupeJIIjE89x5T54ZfvNWF2zeKSRz+t+C3i1lL+73s7SbhI742j+7/AMBrYtte8Q3Lppun38dvGCzt84RZfzqCG4l1u5nyjS25PyB1y2KrPbRRviSCZIR8u5ozt3f71ap9zJ6u56N5+tf2JaDWdQil4yLeN221iS3U8U73ESCCAHp/FXIp4g8u+H2mUsAGwCflrpNH1UX9l5nzLbuP3fHy7qmV0roaN+C21O5srjVE8QTQxJ9y0hhDoT/CGbcuKgs38V6xNJI/ic2Vsx27IoEdFX+6uep/2q4258M3jX0ksd68Xmvu/ccKc16T4WuZLWBI5AEjj43ADcKXS9wtcoXltrOkwR28moLqVwH3wtewttfHZtn96ubvfHvi/SbyW2/sBbWSXp9m4X/x+uvu9VGsajcJZec6WxGZrhMc/wCy38Vai3/2+GJLsAyQ9OPlz/eWq23LUTySw+JHjuHV/KvfDi6lKneaPYxXd/C4VcV1KfEXRJrfzdf8HnTZIzsPkoHl2/73y5/4FXqmgr9rU7HWcR/wZqS68DR69ebDbhTJ8wGPvVLaSsSk7nDab438Ba3G5fURFGBtEd5D5e3/ABo1Dw74PuUNxpd/GiMP3ypkK3+6r9f92qnjaz8OfD8pby6PaT6nP/qHQLv/AOBYrz638Lanrd5IILiSWSY8LnCJRe/UUlY9V/4SPwZZ2H9lvfST3gjVPnCFd38Pzbqto/8AZrwYlMolTcpJqh4J+Cfh7RJknng+3XSjc6XH3Xf/AHvSum8W2whuookgEShN8ar90L/s189mkVKHumbnZXRZsfGGsfZP9AuZFuIxtRDJ8m3/AHazNa1648U2H2bxJ4PsdSRvlebzAGA/vK23rVKxuX02eOYHaB3Ir1vSNK0Dxf4c+1yQQWAtxuuJkcp/31j5v/iq87L6ikuSQQqqSs2fK+ufBXw/M73GhazLok8sm59Nv5GkVj/sOF3Ba4zxZYHwffiC4ni/d9JojlJD/s19cTar8NLa/wAGSaKVUDEvb43/AI/3f92rF58OPhh4zhKW17pd7cXB3iG83DP+63y4/wCA19HPDqStYbimfE0F4PEEsiS/6LGfkcp94/3anXUo9EMkEdpHKjfKnmHLqv8Ae/8AHq+ifEn7FXmQz3fhjUU0u4kJZLN7gTwsPVMbmFfPXj3wn4j8AOh1nSrtfJIie+EDiF/cMVWvNq4Vwd4mEqbj8JnvfC/1Ai6iMUcT7S/8Q/xaluZrRyUjDpF7nP8A301Y+r3tvfwQS21wqofmfBy1R21yhLx+Z5mQ2Ige9KnKduWRhzNO0i6k9vHOXR3ZIzt3bG/ztr6P/Z78YC+8LmAEoC5UK5+6cttH5D/x2vmi2mNskj+VL5+NpGMr0/Su5/Z+1NtN1W9s5XmTzykux+3LV5eJp80ZJm1Kavuez+IbY2GqSoMLFI7Og9Fase4+/wDSux8eWhuYbLUCNpQFJNn3WB5Vq4ieYshNfLVGpR0MK0fe5iv4904634IuZkiM9xYhZtiHLYT5mdf/AB2vC9M8X3rzu8dzJbxE7cRcKa+itBxds8EnzRzIUI/3lxXgN/okn9r3lq5jV4J3hOE4fa33lr2cqrLkcGdUbVKScVqdLeWeieJfCtzcXqSLqMKBoXhk++/95l/8eql4M+Il/odgba2cQeaP3ke/G6sPStIFjMRO8cVod2X8z5v9n5ao39nZXag25KXEZ++te5TSqSaexhFXep734f1kap4MkKWccEZZlaGE/KXbdzu/3vmrwi3urlNaltoJHtY45mtdjk8jOFP+81eofBmbf4S1W2klluCj7wW+9G3Vlb/vrNcneaAJPiRENkmySTf/ALo/qa8pRhRrzjJXO6NlBo6bx94M8PaF4PstZ0/R/KvIsPMUkd3lG7a2/wBf71eWf2tHLK7xARSZ3FB2r6M1q0j1Szu9P2FIiNiI3bFfM9tpsmmz3NhLGfPtJihz972J/CqwuKm+aKehNRc0OZFma6u9VuUT7I07Z+9XQWcsemwyeY+2QjaYj/FWNb3dxoyPdwO7SD7gHFZ2seKp9Tt41uLOFZB8xdR8z/71eglKrZHAk5HocHjKw0rSpPPSS3ik/wCeP3Xf+GuL0/UUvPts9xLJLcyybk5+VE/hX/2asLUrmS/0fynzsAOE96seBNPtpmE9zI0U5G3c33uK39nGnBtlylZXOmto3im82/s2S3EZVHdPmatAay7mIRSNEMcP6iql/rb3OIgT5afIN4NQ6JFG+pJHcpHPaY+eFx8p+b/2avNX7x2bOOTczefwxpHiS1SOS7urW9jfeXNvuXb/ALPrXHarbWdrqqWenGWW0iB/fTJs3/8AAa9w0rRbbxXdSRacLXRpYk80f6QXTYrfz/8AQa8g8TN/xUFxB9til8kskCx42uvru/u/xV30Z8j5TejZbmFrdsdXlt4JIhbxCNR5kZ+Y/wC1Utur2CQRAO1uv8bDLVcsPD2ueJdWtrPSLeK4upOm+TGP84qTxD4e1bw1eS2Wp281nJGPnjcfK/8AtK3da9G11dmqV3csPbS6rB9rGPNztTsuf6VP4b8Jyald/ZDIFkkOXmJ+SuUvNT1S5TyHuSkH8HlDGP8Ae9a6fRvEFxp1gdgDJjc+eWWsffi+aI27PQ9e8H3Oo/CrxdZXmnGTVIrQebObRN/y/eb6fdr7St/jaf2iNE/4Rvwwunpb3sHlXc9xOpfYQA+1O33q/NvStE8S/EO+ktn1sxeHPvPHDcBOfTavWvoPwEus/su6pZ6jp8b63o91Ayxz3iCNkmJbd+Hyt/3z/utX0FGadO1TcHe+p1H7VXhXSPgxr3hyx8PaZa2F/KkjTS2oVHuT/Czt9fmaus8DeI9XmtIpI5RLq5g2wvPzsLD+LH92vNtbWz+KPiI+LPF/iyW41KUbrTTYoPmVV52/e2oilvm/vf71dX4euZIjI8Umzy8/OP4vlr4DiDMvqsoxR10Jq9j518dX8WkfFjUZPiBqsHiO5x5s6W+X8n722Nf/AB35f9qvJfHvirUfiB4mOoF5rLS7YNFp1nJtPkx+rdg2FX/vmuw+PWkweHviTqTNsjiu8Xfz8MM8MGbvzn/vqvQ/2Zv2f9e+J12+p6dHY3sNsf3Uc0xRd6j+8OV+833f/Ha+oyrEPF4aFRk1EqV2z5/hUxzBJU3JnkVq3c2jXkPlx23kOn8TyZY/71Yd3fRQoTLOUcjaOPmqSWfT7mJPN2ebjaSo+YiuGXMuhDfN7yLtxYIE3xyho3/gP3hVL+wrZMz5KSD5gEqKPUYLiV4rdmcqNoVu1WZy9tbIDhix421mp8rs2Z8zTsh9pcESDy3/AArQXxOloI4HjRTksOK5a2icXI8snJ/izU/ivSpdNt0l82TEqcZ9fvMV/irrjQjPY1UFLc7bSJbKWZCyRxeZ/Ey5rL+JtnEiWzmcT+aNg5+biuB0fXblF4lKoRt5FHiG7iu5Q6O7bRxy3f71c8cLUhU1ehtTfLuZt9p6TSiJ5wo75+7VaPytNfG/ePrlarazfGSEAf3uW60abY292he4kmQ42jCHaa9yCtElq7ui7q+rfb0Tae33v4aqaRbm8nOPlfPFKbYDgfMAflz/ABVe02aTTXDRxrkdiK2tZDkrLQ0pr4CzeCVJFIjKo6feU/wn/gP92qlpq4bCeY6A/KV+7uqR9RvZbuOWe2Vkz1RadN4Yv9cuN+j2VxO4G7CR5asI2luYwbluaunvcwsklpdyRY6ha3b/APtC8sJNQmnfy1jCje/3uy07wd4YufDNsLjxRZTRW0n347sYaukvtQ8H+NoY7e01RrWSIFUhn+RHz/F6H+GpnQTkpRRfLZ3PE76aW4nB3BOat6i0kFrEfP3Z64/hrpte+EXiizknuI9L+32Q+aM2T+Y7L/ud64jVUvNNmEFxaXdu/dJ4HQr/AMBNXya3LbbZcguJJVQyp+8B4Zf4a7/QL6PWLR7C8lCfdaG5Jb8uP+A1wdnBIYR5r7/9pq0Id9tLHPHKc/7NVfSxPM07M0/FMY8PXsUEuXRvmRnPzFfVaPtBvbUJFK2wjdtWui0LxZba5b/2NrEa3ETg+W4jUNG3+8ap33hI+GLgkKGtpdrps9DVpI2jqZ2i6L5StGJX3v8AN8xqkdIuZNUeKK0klRfl35+Vf9lq63TtIlvLlNgK/wAXy+lbOs6hFptp5FgkfmuNpnXhnoaRTRwNyTZqbfy/LeP5StQfP5BcAMD8u096lSx/tCYm5kZVJ3SMn3mp3nW6ObdCPl+ZVJ+9Wc9FcxsjASJzcIHUg/epL+c6WhkkAwcsBjrWjqdzcLs8sDkhd2P0qzqt7bvpX2aS3jZnH3/4gax50mkZS0aRm3HiMano/wBnkiXI6PGMN/wKue2IV3eXtPfP8VW7KS28x/Myo+lRTPE9y5A+XPyY5WuhLQ0UbEljGEkBHA74r7A/YX8MXNz4hu9dCb7QIIhvH3trfru+Zf8AgNfH+ZABs+Vz0Po1fqJ+w74Rt7D4ciR0VLiTY+5B0X5v/HvvN/wKs6z5aUmzT4Ucz+234vvbXwteaXHaF3lCRb1PQ/xf+hf+OtX5+LZvZw7QQ2etfZv7cPiFPt5j+7O024Qr97/aP/AQ1fF9zcFkwkgl/iLVjh4Wimz0JaUIpmZduWc7Dz3Bq1aWNyto9wl0F8s7tiHDVlT5FwJMnOPWqsf2u6OxEkUZ538KVrta0PNnodPLrthcpBaXjysGPMy/8sh/e96s6bo2n6MkktvcG8BP7t/m/rWXo3hsbSdm0/7XNaMv7lCkZOAPu0KyHFaXEitLm8mecxusCfxAfrW3DcC+tjbpIZSe+zC1B4dzdXcUBJTHzCup1JbTw8ssnmRNhNxyP0+tY3vIFq7Iwb+GPS7V43KebKPn5+5XK3MSoksshdyv3F/hNTXNxPqVy4jQLzyWqDVrO4sLFw8n+161u5JWiglo7HP/AGl5Zf3gDEd1FdR4Ttorm6QO/lFMb2/hrixcgzYjIbf8wPrXofg+0gs7OS5kWTzPvfLzupt+6HWx96/s5a2Lzw/HbDDCMcMD94fLyv8A49/49Xnfxn8PT+GPiWLlBttL4Fw0XKM25m3e3y/+g039mbxDGNmzADoVOOPmJ3Z/8ervv2i/Ds+qeCJb2ykK3liQwI43ja3y/Tmvka1O9dno4V2mos+ePi1Eda8PRHj5Qcj1FfNp017i4kO8RMp53/xV7xaal/wkHgxxI7tcRjbtPr3rw29hks7ieOTOAS1fQ4ZWgmbYqCV0ZWr/AHQo6j+KszynX5pPlGPuitCeT7QfnHP8K02JESQiX5v4gw/hr0VoeQNiuvLZCEPHWui05bjUnxbxlyqfdQfNWf8AZvO0h5diIMsoIPzGtTwHf3GkakbuFyvlgMf9oelZt6EFC8luzIYpS6OP4GNVoovIz5h2k9q0db1KS/1ie7fCGaQuNo6ZrOuYJBlzG2wd6UR2Q0OcAO/FO07TJJELu6Ng7aqFZAQcBh9a6DSoQkIPHP8AerULFSbS/N+QEp9PvVHNZy2SCQEoQfvVtSRFI/M4fJ5NZdxaG5zvfaP9k1nfUp6FRpjMpTqh6j1q7pupapZ77eCX92e0xytRwrFCuADwPWq012clEzVLQls6/wC26Rq0CJqlgllcxja0tn9xm/vbTVyP4dPeLEdE1Oyv535FsX8t/wDgOa4e08y5mCEcetOaS20qcP5j/aFfdsiPRqpRuI1PEum3egTQW95BLBOfmdHT7v8A3zVrQfC134icx2UZnI+b91/FW94T1fxX4lvHttK0j+2baRF8wXMPzbf9lzX1P8GfgTcxaV9sS0t9JubgbZLeaRfl5/vdKtRsrlWPFPCHwH12ytpLjxTpBs9P++m26Xe6fxdK7bTdY8BfDGV7jQvC51G9cBW+2Hz1b/dZulfRM2m6f4cii/tXT49Uij2/NNI4UH0ZemK9cgvNDj8Gv4gSy0GC3iRmSKSNBllGdqsO/wB3/vqs79gt3Pkaz/aB1jxVcx29l4P82ID7lvAUZv8AdYbq6ua5+N+seVbaJ4Wu7eKQcNLao/8A4993/vqvpP4UeJbDW9Ilv9O0ywtbl2ZikMKbmX+H/wBmrsNK8X+MNVv82UFolknyPH9xs/7396kpW3Nbdjwfw78D/jDqNrHc3ehWtvcsnP8Apqxrn1ZBWVrH7Ivxk1+8BvL+xisl+Y7594FfQPjb4ka54ZBt5Ee3uSP3e09ffdVP4PeL9Y1OE23iMzSieR2gwehbd/F2H3f++fzuMrmclZXML4U/sw+E4tIa11/VNV1bVwCxSCXykH+4P/r1zvxK/ZbvNG1BLnTLrVJNDm+R7aS7RJW9v/sa+i/Et/oXgqXT/tLRQXsrbo5o+v4/571zfjqW91ZDqN9KI9PjTdDOhz2+b5aJR5txR3PnfRP2QNC8aR3M9o91BeQDmO8nYsf+BHtXH694bsvBGrx6YIJNJv4pNiSW0hRWbdt27h/FmvaPCPjaLUNXvbO21e0SCM+VOZ5hGSOv/Av4a8w+N/iKytdft5QV1aQFmHlRl0dW3bt3r93/ANBrPkZt1sxdLufFmmxyPZXkdxfkbYZr0Lt2/wC0x/8AQq67SvGnjnx1ocnh/ULfRt53IZUgwr/7LN/8StM8EfEPwVr+lWlhfx3cGozv5T/uMxD5vl69vmr0dLbQ/hvqcls7RXEckCzJcy27bMEt93HH8NPRKxi5Xdjy/wAW+CvB8stnpvjHwuGkEaqNRs+Nzf7TDa3/AH1W34d/Z4+HWoQvLJp13AIn/cvb3x3p8v3tprtvEXx38F22jSPcX+m39zF0to7dS3/fRWvFfFf7RumO7jw5ocmmmT/XO8mIn9to/wBquWeIp0leUrCaVrndeJ/g14DaKPT9YuYtWguBtgXVbVJ3H+64Xb8tfLnxI/ZB+Heia9cyJr8rWsmdmnWsmPL/AL3St3X/AIk+IPENt9ml1ApZf88YY1C8/wAW6ubtrYBMCQqf71eBisxpaqnqxOpD4WP0Hw74b8EW3laBpaxPgL9pm+d/+A1rLqt5Px5h56lzWXK8Vtne/wA4/hq3pWm6j4hvIrS2ikSNh1UfNXjU/aV5aHDvLQcb9LhTIPNuAnVoedrf7o615L8R/i3LdW0+kaNK8EjPsnmlQo6D/ZU19ieFfhm/hiWzT+z01u8kflHnWNIR+Fbvjv8AY68OfFTSr/V7lNMt7hUPz2fFymOxY8V7VLL5R956nbTVtWfn7oWmpb2wijQuXH3v896o6xAdHuXtNQi2xSOq/vRjmvd9V/Zx8W+B3uXtJLbUbRDsglkOxlb/AGsbsCvMPFXh/wAUW0Mlv4r0yaKVQ3l3Cpvt2T/ZYdq1p0pqfvM53Gbn7x41418I29hiSzvEZJD/AADp/vVxUqSQvsAOR/FXYa9FO7lLPFwFO3azkf5auWJu/tBiksLlbjH+rWFnZ/8AdxXvUfdjZs3SsrFS2/0e5ErmRjncWz8oFepaVqEl/oQuIJHSeJlZHT7yf7S+9c9ovg/7MbfUNctJ4LaE+abReHO3+9XT2WvaNqEs39ji5S0B2FZ41Tae+3HWsqlW2xDkk7lj4mzJ4t+xa+ls73JCWl3KUxlvm27v96uH03RJ0upXnjREj+YDH/jtdtbapcR2V3ZRfLBPtVxjKnBzTbPT44mcO5bCbgv96sZYi60M6la6tEzLa5MW5Iotp9VTGKuQyv6FR3qd1eGJJEUYP3Dmq6vI1wwOFB6GvNnLmd2ccpWWpraTqQ0qdJBiKRzw/wDEDUPiHxLYacwNzeJFK5/h+9VGH9+5GN2P4T2qneaFaajKZ5Yo5nPXeM7f9miEeb4tiqcr77G9oiX9/MLm2sH1K2f5SgG9cVsHwsNQeeztEKz+RvdG42NWD4Zmu/Dt2k1lcTW5HWMH5HH91lrq/D3i2Kz1W9vrmBZ5J42iOw7Npaua1SM047I64yT0PF9NtpYdYKYKTpIylf4g4OMV09xbO9t+8jLSDoWFU7zR7my8QXN7FKrW80zSx7fvIf4vlret3keJC/8AH/C1fTQqc0U2bqSOX02TyZAJJNwDbWXHStB0ltLkPHGk8WNwBqPV9EuLaRJPub+iOMZ/+xrTsLj7PayW9wI+gw/XbUVLNaEyszLt/LUSXOoRSNGP4YU37K9H8DfEi9sdDvdC8OaeNW/tVPK8qZDuTcMb/bj/AGf4a4S51S7sYZEgcPAw5X/2Zag+G/j0eCfGVhq9/bH7OsytMkfLsF3bd3+ypbdXL7JzixRirXO/h+DehI7v8QPENxYNDJtMFuERUP4q1bt1oPwtgv8ATN+o6g/h+RHi+3k4w4+71RePvfNXl/xJ8XXPxE12/wBYtrsvHNNugymzYP720/8AfP8Au1DZ+Ib6ewi0e/nWdIsywqE+YCuOeGm0m5EzgrXZZudTHgzxDeQaHqBv9E3/AOiTbFRyN38X/wAV/wCzVS8b+H4PFGlS67pll5Eioi3EUP32xu3Oq+n/ANlQ9s91IUxyPmIx/DUdo1zo11I6SHyyBxn5f9qumm+RpkwavoefpP5krZcMU+X5v/HadCBNL5cg3N975a6DUvDIkuJL2Dytsx3FV4xTbPwqJXP7/Zn+HPzbq9KM01c3bMSGR7a4Qp2PSultfE/2GDa8SPn5jn+Jar2+lQQv+8ByPl21S15BCYzEg2L120JqTsZLex07+KryGEXFpaQ2sf3S4Te3/Aq1tO/tG+1CO7e4Kx7FXAGP+BLXM6Je29xYpbSM+ZPlfcflruNb1TT/AA9o0cQlSVwBhIz8wP8AtNWdVNKyCbaVkCaJHNJLHE52qN5bFXdMsJbW1Mnl+bLH85CD7wqn8Irl9fTxRJdCNPLRGhG/5v8Aa2/7Py/+PVmXvjCXw34gMZBa0X/Xxev+7XFaTvEwV5KzOsv8TbNRt05A3FP/ALGqUcqak8klvhSh2vDjo1JfajHYCLUbeQtZSj7sgx8p/vL61x+ra6Uvzc6dK0ROM/X+KuJYaVRtsxdNtXR0Gq3v2W4j2GKUsdvBrY0rxA8UMcblMd1H8VeYSXks1z5pfcT1Y8Vu6PIgsZLmSUKd+Mf/AGNbLDuC0KUHGNzurnUbS/YxzwQSxA8ps+9WDrGl2EySz6ePsrt0tv4f+AtVL7Ts6fKZegbvVhrvy/LDgY+6MCiHMmVCTZBp63EupWcuoTusVrE3k2yn5Ku2V3BDqWo6hs3PJCsW/rsWqlzffakGU2gdP71VbCdGS5tNqN5vTdVzjbUbWtzYa0C2UQnBZ5fmDGsO90qPT0klQR+Wf9ZK33s13UNsbu4uJeWtrG33eWfvVUSws9b0b7ZaYntpELuijLKB97ctc9Os1KzIg9TmrnTdV+Hq2l5HexyjUkPyRyA8fL97sPvf+O1U8ToZzHK8m4yorKy/3v7tYWqiztpP9Dg2+VIybievvU0L3V/sjGcRdjXrSta6OtpWuFtaOiFHDoPvFDUJsROpfeBVlBPNMkZPz+maVLUySEcNt96UZ2M1Kxk2+y2v45HD4jPOwbvlrpZZk1LUZHgy0S/KHYYV6oRJ+8JSM4+5lvu1Yi36aJB5iyxNhuP71VP3ldClZo0oUexy8Y2n+8PvVreH9eKadqL6pcyyofmt4pB9wn+7UaRoiQQ53yP/AHac+lx3M7xH94iDlQeleY97SOVpdTpNNmtLzwRb6Tl2lhkaWDj7y9VX+n/AaydMkLoVnjdMdM8MP7u6sXUL2Xwe9ncEM1uh3Rlf4GqC78cz+IJ3eeNIEPIcfxVpClzO6NoK702LtvZyR3NzE3meZnfj+7XQeEZrd3lu5JI3uIA6oJEypPTvXOaHOEv7l7y/ECSR7vNkP8IHyhah0kyhr0Abhv3iSI/L92vRjFppmk6dz6L+D+oC80vVIiTviCS/L6M2FrrbliFx3NeQfs3faTrfie0jJ2S2qXEzHB+4+3bu/u45/wB6vXLkuCScbM8Zr63LXzU2fN4qLjUsaHhuNLqby5F3jv8A3WavbfDFu/2OPJ3AH9a8U8O3H2K88wpxnb8te1eGZw8McYBXA3E1GO1PVwL9017q3UTbO4FQugZBgVYv4niO9htJ60y0+dMV5J64xISkRyeKo3ifuzkc4rUaN9hBPH92qN5GRkHoKFuBzBd4kO/r/s1lTzbuPzWtXU45GcEfKPmrEuEkc57DrivRgkkcFRvmI5ZW3kH7uOKiMknNTrGWX5R/31S7HVOgY5rR2RMbsr/Oc5Xk/wAVVshX2DLeu6tB5fNZARtwKr/ZvNcOMbN+08/dqbmlmU5EPIA3Z6NUDo4fgdO9alykjEGPHHyndVZ4/KUnsKpSuQ4lUZb74+bvQ7oM8bqtmLfCjZHl7/nqpJGOcHcKpWZGqKoaNn3kbZOm6m3kktsmdm9x2FSiIF+DxmonQozH7w67qbimJTaGw6ik00UbsFdq0JnjY9mFZH2aO6Id05ByPaqWofbNNmeVHM8X3kixhhUeyTNPatG8twits6emakA24fv/AHhXKT+Jw8Ze4ypHUMOlauj6zFIuyRwofozUnQ5VdFRxCbszckkJT+6aqrwDyPpSeY5Z9gEkaHqDRKgK5QbvwrJxaNuZSd0SIvyH6Uy4iGYxjd/tUm8dwcUqPIrEjt/FWM4tGilrYimhKMSRuH96mPG+8HBxj7tXnQIu85pjxoqIU+YtWaNCLYScYpjIVwn61YERTfnP+7TB8rc/fFQ97jTsQrcAuOP9nIqwjAv8h477qg2BnwCFNPQGGYK/zfxZWhq47lj5EfpuOKYUD855qV3Rx23/AN6mtjAP50bFXIJUKE4O4n0qOLe+S/btUkDOZif5VL5JO85HFMzIn2TKQAWRfmqsIRz6VdihaFf73+zSeV5sQ2cYPSq5wKM1r8sY5/ibFN+zCQjzIw4PylcVadSy5BKuKbvdCP8A0KtFNpWRMop7mLOsdooitzIxH33YYqezuXbbFIm4n+P+GtO8hR4CkYHzis6HTpdifP8AOOprZO61Oe1ndGvBONmNm3+Gmw4APJ61AjeVw7j5f4asjYy8fKDXHONnc6oMa4IbnpTchV/vU98MCcnGO/8AeqM5wTkYx92sLGxXd9vODtP8NGzoe392p0+bqRnH3ajfhCMbj96mNMWN9wHVSnaldNuw5DDG44/hqukvnPwNuP8AvmpIpimXDbcjaaVguPY87aJAHTB+Wo0dG4zuNLnb0H0osFyJEOQh6Gp5FJiZCwxTXBd8cZAoMpQbMUhmLdqiMkZiL5POBxWhHM8ru2F2D5XVR8tSvb8EyDOelVJyY4SU691/vUFpk8Zjm8vNxH5RG4Mn3Wqx5cYYDfuBPFYNpOM7Nm1PftWzGodAR1A6f3qAcbkzQRRv5pTc471E95HAx5G09auhNyHj/wCxrFv4XjmBAGwnmqRi9DSXM3zfeA/2qjiHlsxJ3ZNOgePYMHn0qGZwH2EbX65qXoUmGpKBblz36Vy10yJwOtbVzeE7wRtB+UVi3kYZxszUtXO2lK25nqSsmCNwI+9WtazJYwiQP+89KWw00u/mSR7tvzBT9361mXUxEzgfczVbG1uc6SyvBcwpKR8+Nx9qtP8AIMH5gexrk7O/ktJQiHch+XbXVZBjVwc8VS0OGpGzsc9rGmm+8rMZZEPUfezV23tvLQRyDcCOp71auWdLcuDlB/AtZ8UlxNM8kk/GOIwOldPPdWOJw5XcbLClrfR3abFljBT5uGxUlvdx3AKOSuP4sVEYSSN7bgf4mo5SQDYFH93NOS0BPW4IhE4OdoFTuGidMJuB+amIgldMDr/49WX4o1iSNJLO0l23H3d7DPl//XrmcrHrYTDyxE1GJJrPiEWebezlP2rDZkRP9T/wI96xrWFww583PV3OWY1Q8sRSgx4xn5zj1+831rXhPlp8g3/wgMcf99VN3a5+n4LAww8EktS5btG/GN3O3b/DWhbEufLGSB820DCLVGAeXGGMiO/sML/9etBIwsRMsm9HH8fybvbbQlfc9pRsPR9iyYw+49EFSW0Ds0rybFQDscsaj/1swlMp8sALsIwtWbRsxF0w6SdCPu/VavYp6EyOixnYhfcNvzHFLbtIY/KmljwB/wA8fmP/AAKkh9k2gfxKKnOZEHJ8v0PrUj6XGSSOkARJNuT90D71QB3lUA7+v3M9KspahYyJM5HQhMqahW2KIcp16Moqxqz3Gld4wAVfuzGq5tnkd8oW45/2qsPZ7FwMZzuqOdPIwSr+Zjhc4qW2yGzLMe/H7sNJn5W6MtZ89vgtl/nzuG7lq2pnS58zPzADbhqyZmEkL7AVT7u9f71DjdXQXurHP3rvG7cFQ54XHSs+G+OmTIXbajnaV+tbd5D1Ifa+Pvf3axpbb7ZrFukjjZIdvzf3v71T0OCvh41ouMjUeZJFSSOSNwDtdQfmRv8AaWmGUYxvOSa5O61Z9H8RG2uE2B32Rv8Awyn/AHq6N0eOTbtCgjdtfjmkfmWY4H6rN2ehZfsV+Y0g+aMZTaQdpwaAHfB4XA7fdqE8PnccUHhFe7L7HTYdx6N6Vy783MiEHI/vV1kwGMvnHbFc/fvF5wjj++BuOaqLs9BTKuwbuc89/wC7SwoJk38KUO2lnR8IRjmnIh45H1rqTTVzAs2Tq6nDBiBW1pMJXHmAN8nK+9YVumxn/vlucVt2Tng9+4rObuEdC/cxO0RjLlOONp6VVS38tRHu+4N26r33UG+q9xtycOeflzXOdHQWP5AfpWVrmi/23pslsJUgDgsd5+9Wr02cj5u1VdSlCxuCN4cbcf3hQXHa58hRTGTzMRlPMkfaD94c1CmE3pzgVLKhs9T1CMo/lpcPgMfuAn5RShR1FBD1IkYtKByuP4q9p8C2EdroiOJY134YuSqrmvM9EvBM4gMCOSf4h8wq/qenajpn2h0jk+znsh6VLV1Y1ptp3R7Bc6hBabEM8Wccjfmqb6tZXEhQyxqB0bfXjpuZHgETk7B8wRTjbTBhwDkrn5iDWKoxTudssRO1j2dLNZFA/tGyVCOGNwm1h/vbqrXXhK78omLU7a4STLbI7pdzL/s15RttzCUdI2Sm2kKWRL24MQ/2GrRQS2Of2jvc9NtbO70xQbh9wYcKcV2Hh7UkTyy54jO4Z/vV4jZalPbhxJdysc/8tT8tbNn4onhwfT+6amVO5rDEch9P6b4kjlBAlCRn5sN96teHWI9/39xx96vmi08fPDsSRx9DxurpLX4nRxxJmMPn+4a45Yd9D06OOjazPcrvW0ji+c7iejVz+p63Cs2Y5Co77jmvNpPihHJs/wBClyOuXXa3/j1c9f8AjR337IigT5t7Pnd9FFEMPJO5rPHU7WTOx1q4N/ujEru53fM3NZ+n/D+81uaKOBnWL+8PvGuOk8VSQ/OH/efepZvizr9tYPBZ3f2Jj8u+M52/7XK10qm7XueZUrwk7s9Ui+DkqZbzI4sNuK/N1/3v/iaW68AS2SBwitKny43jeP8AgNfP9z4y8T6qHF54hv5fXE5C/wDfP3azri/u5E2f2hdZ+9uEnerVPuzGVeP2Ynvs1hJZzB2Cq6Lu3F1q5Z+ZI58oGfjcdnO38q+dYprh3AFxM4PVGcndVyG9vNPuVeC8uYtn8STN81S6Ke4QxMke86tZ/bYJBInyBGY5HzdK+cteh+x6xcxZLDO4V0I8Ta2/7iC8upw3zbA+7YaZcW0BQXGr27zzyBm2k7GeiEOTdkVa3tVZI5ZFDc/dp6cL14p0tsUchEKp2+lRFgvHNdBwtFuPDuMAL71798ELKWz0W7MiebHJJuBz/wCPV89xpvaOMOf3ny5UZb/gP+1X1J8N7OTSPDdtYIPIjiTb/vcUAtDqo/nOSm0A1Z8nf1yvptpLZhF98bj/AHTV2Q/ICnyinETVghfYCQO3B/vVJbjznL4yT1pgyyx5XcXFSWIJUkEKnp/FWyIZOX8ptnLCq6/OruhPXn2qXYVkz+VT2zCRDs+WmkwRFbvth+58/ZqtRB5EL4GR1WoihZxztAqWNH3np0+9mh2FqJLCWycdemanRACj+lS7G+zR5I6c7ajLmPvxUX0sWk2OxjJPU/NTRmZSGqBpwzncTnPWnu5QDALOa5panZTTJPu8H/vmo8Jk7T0p/wB5R14FRowf5ACoNUkVNWJkLyHBwoP8NXdnyogAzndupIYfIt8vh3/2qki3/Lnv/douc9yzDFth3klcfw0+RyVAHX+9UZm+U/PVdpC2cg8UjMld9q1Er7269P71MfhlA+bj71RSTGLjjmquO5bbY3KDYD/49TvtG/gevXFZ3nl5OOgqcvgcHYD3/wBqtFqJlp5QBgDmqcrSOfLyC/sadGssknyY2/3vWrltaRw8qnXrV8ySsZ2vsSWduUQFzuP3atFc4THIprOAmPu5qWH5+D8qjrWFzRaAh+XA608KN435U+1SIE2Agde9SSODLnG0jrUvUBuQ2Bzj/a4pHI3+33aYzj3aoVmSSUpkqmetUlcC6Mvx90YqOS7jgiJIOAfkZuKSS6SFgiDj69KzLq5LnJAwvzVSjrYTdivc30l0hZxsj7DPWqQn85wkQOwfKWIxUjvJeTbAAsfetO2sEhhwg2/Xmu6CUdzmlJvYhtneKMW6Zii+8Qn3d1XIbcquXTiltrZIeZH4Bq0T5zEKNg9jUy8hptqzIwodgAgyKuQQbOT1FNijGwcbf9qn75Hxj5gf5VztmqHTP82Ad2aZBbbDvfKinbHbJqTfvHTawqBgB+85qYr7VAZNmOOv8VT20kbv/e9aAGpbOx6DFTJbbcHZtq0qYIx3qZEP8Y2j/a/ipN2KSuLb2xZAXfjsBVniJT/EKj83YCAPxo3FuDhai/ctIc3FQyjew459Ksbdq8jcKbN95COmOWpDaKnlHBzjiotgUjeas5AJ53ZqoY/3uCeBVjSIZrYMODwO9U4mMTnJOB/49WqUx24NVJrYyconA60FtaXJNPvAFw53A1qW02FJ7feNczdrLA4KR/Jj/wAera0u4D7B971o5TKxtxPuWjOFPFR25DcYqRgWHBqBlKXJkJBGK0oHK2A3ndnrVM2xzz07itKwh85HThhH2qyWXIJsQpIehx8xrH8Yy7LB5Oc/Lha6aMbFBONgHpmua8WTJcWznG0dlxW9DWaOet8LZwcT+bcb+NxPIFblhbGVSDjjpWBaEpLJ+7CYfgZ611WlIPLJYnA6tX1LjemfISlasWvD8iaRrXm+fKlwU/cpj5WZuK3o/FsGk3byyiWyfPzhY2O1v723sK5vW5YEu7IRyFX8wOm4/wB013w1WPxTJFFqEFk0UcOzzZ5tnm+235f/AEKvjcTFqb8j73AVFyIzdZ8UDxtFBAZLeRI/mSSP7/1ra1Pw9ZyeCZINTik1SM/LJ9oTKuh5wxHWqfh/wNaR3Z8uwiCfdRVdgp/KqWpeH9X0q4uzpWqSxTI/z2cs/wC6euJM9DljJ+8eMXf7Onw28VXkhtNPu9LL/NClhdkb/wDaVTXHeIf2TfFfhOTUJ/CyHXNPlgfNhfvsuY+P4f4Sa+gdI8T2HifWpNK8WWFja3KFWjbf5br94blxz95a7+8sJLWFLSz1Bmjj2r+8LSfJ/vbt1bXVrMUsNF/Cfmq1trHh1Bp3iDT7jSLyIbfJvI2jeX/aXNV9Sto7mz07Y53zBm4+6Dn/AOJr9EvHnhjwf45tvsfiPR4dbMQ+SVxslC+zjmuKv/2EvC/jzw1Ff+B9XutD1AOrC11WbfEh27tuNrEUKCex5tWlKDsfGGnaVHolpv1PEp2Hy1z6/dY1nalMk43xEv67h/6DX0n8VP2LfiT4B8PyaxdNpfiCwtQHkj053+0KF7qGVd3+7Xz0kEcheGCMZ+8RMdjf981yVKbbOdxkYSs7xfcC/wCz/FU8EMtpAXkjMWT37/7tdDYaBFe2D3Dl4p1c/IBn5F/irGksxqOrQRW85byi2Qv3W/ytcUuSDtIzl7u5ZsppLKJzHKyg/KU/hrNuEje881wHJ9ezVqazbyQz4Qhs9arQ6TLeqgi27wdx3nHSvFnLlndHPzvqNRkHAyq47iug8MXQSwuEEZd7iZFQJy277rGqXkF9MEcibnGd7xfw10vgbSo/D0keo3KH7ON2Ae/y1nWqqrC3U0haTVzQ+IItrbwkbAJ5odA5/wBkqVK15Jb3pXzPu5P8S12mv+I7LXNVd76KSL7PlIZYeflP95e9cbcQxSX7i0+f+IMldGFw7irnXVlGSSRHvgmuII5CVAPzqPvGt3S9Gkui/kBEiX+JzhqyH0W7tfKu5LaR45dyo4T5f++q04dSMtuLf5k835Pl+9u6VtVpvocMo3VzQhSTTPkEgYE7nbGT9K1Lm684RR3G+XeN2WNZdvo5F1JYS3IMajaZc5/hp2p3iQ+X+/4UBcP3rgqqcmosj+6ys9rMnmRxuYIHO3g8n+9WnpnhmzWE3I3HygqjBx1rDgvJb/U+ZVaAjbsX7wrrdSkj0qzgjjDMkqbnI54/honeCSZDilI0LE2yW80lyGZwNsaAfL/vbv8A2WnaXdxXh+x3FuWOVZLjP3f73y1i2uoJb2Zl8wvgNs3/AHVP+7W5Zp9k023vD8ryjcH/AM++6uGpzS6HR7t9BupQwNPcW6XASKP5fMQ/NVSw1690bTxbWAhbBbLpH87/APAjWxFc2esW8qTk2t3/AATwxqVf/ZZe3+9WfZ6VFJczy2V5DOYXCzWly/luR6r6isKbdN3aMpt3vFmZc3l/bQg3MTsZeiwDP4t6VNos0cFuHSVvLfokp+bNWtbtn+0xm3faPvY/vD+7WmkOkXPh2zvY57NtULunl7/3rhTt+72r1qb9srpBd2uy3DYy6raiSJ41RDt2CQZz/tLVOPw3qWo6xYW9vGWZ3/fbh90f7Vb3w68B6j4k1gy7JrPaG3r0+T+63avYI7PTNGsClvZbbjK75lOXNd1PCe0exp7N1fQj8D+FdA8L3MV3cafHLfxfMLhxllb1rYuvEMVzK8toHVC27cx6/wC1VM6dcyqH8t4kzxv/AIqwtbvPsCSRh9kpz8v8Ve9Roxoq0Ud1OjGnGyOk/wCEjkkuoIZZ5ZSmdiMSV/2ql8T+NIJtPGlWenRLeTBWnvEOJdgb9a8/tfEn2fUzJFDIzoNokl+6awfF17BrGrRQXFhcP5nWSQYT+98tdySsNux6l4Z+yQ3cdvJbPfiQrhOR/wB9Yq/F4eTTvH0lhAlzALjGyOYk+V/e+Y1yvhDxLpnh3T7eS2uJV1GE7fIeP5cbfl2+tb/hjx1eaz4qW/1WUy3BDeXH9xo1B+8vvSMY3bud58Q9D0zwBDHqkthaW4OESVXYSv8A7y/+zVd8MfFeOw0+cSWUTyS7VSRnzx/st2qrqOvaNqtwb/XLS21KziT54799kXop3dq8u13xP4audUS00K0Gl7huFr9qLwvz/BleP8/doNeXWx6n41vdA1zSrS5c22r6phtlrPOsEyIOeHHJ/wDsqwYb+2v9M8yXULqzdPnSzlT72f4WavJ9Vv5d0kciBg42/MKyNf8AifcQeHhbajp1yvlSfubm2mYt/D8jKF+7/wACp6Mt+6rnu+j/ABQudPf7PdmRrKN1iSZnBxn+8prqNW+G3hbxhp4vdQ0LQ9Wjkw3noBvVv9rHzV5H8OfHsF34IvRrNvpyg7URbvEjH73H3f8Ad/76rV8B694Ut7z/AIm+ns8ag7FtPulv9qpdO+5m3fY0PHv7Inh7xr4XEelO2kyRvvhmRxshf02/wrXyN4w/Zy8V/DS/NtrMET2CuXGoxlikq/8AfPHFfbq+MNG1adLPTra68P3DP+7Nm77CP7r71wa6y+0+S802fT7xLfxBHIm6S0u9m51/i2r90n/dpRpqKBJH5829lBYeFrm9t3ja3jcM7qfvNtrjLnxjb7VkAFxG/wAuFPytX1J45/Zu8MX9xO8Xh7VdKtJOtvI7iJPm+7u28/8AfVeear+xzbvNFceGNfSzcp89nqciuin/AGW3KRXLUw0ZPmRDj2Pm/VBLPDmMvFEBtORWh4Y1B9IhRLOeWKKQfwn5XrvPE/wi8a+Cbwxa7psNvZ7tv2r5vKcf3l+9mobbwNJD88ctrdRSDcPJPyqtJKUVZApGfbane3P7rzJIol+YI/3frWi2txwLHJPcyXsj/KN74x7bq2LP4XeIPEcgttPe2tbdvm8+5dun+zjrWxqvw08N+CIrdNUs7zXruQ7tjJ5Nu3H9/bmrSS33NOY821bxPqF+ZIdkkscXSK3DPsb6Vu6Do9neokl7ZX15B5eZIpIWRkOPm3ey/wCzXX2ereG7OZH07Q7fQ/L+Y7bjOTVXVfiLqt/JcQRajFbxSDymmhYBgOlceIlLaKJbT3MOx0nSrOd3g8qK3G7Pmuo+7Wvr2q+EtVhtyLC71a9iBZ5pUMEUX91d3U/dX7tYFt8OjdPbx299bO+zdHJNJnd/vN2NQ6Ppepzau9h9m/cROV85X3o7f7OK54Ti2k9WZOelkCRXE16HjAij7L1Y10Om+D/EmuXOdMto5YE/18hkVFT/AHmP/stdl4Z+FtyLpL/UQLWIfKiZ+dv9n2r0uyltra0byLVbKyj2qNr580/xHFW8OqsuaxioSqM5/wAN/DfR4ZYrjX0N/EsJYwxPhFfd8qtnrW3dzWFlOJbaCNAPuKowq/8AARWbc+IEmm2l/wB3nlf4awdS1yRrk4gHl7tqBDlsf7VelCjGCsjqjSjF3OpfxVPGr+Xjn5c46VyVz41kudSOn6fbSXrtOqTybG2jcfm2561Q1iV7DRru5M8kDkbgmd6/epPC815BbR3JkRyB0UY/76atlpqauy2Ow0/T7fRY8wQrAQedhzub/aatK2f+0bqJPO8onpl/lWuKvPGMk0yWcfmpETvcbAV/76612PhGG3161k0q7uUWC6+YGL/lif8A7KuPEVZUbNmsLPRnFfFjxFGkH9n20sEuAFeZJGbJ+7/7NXBeHIpHaOMoEj+71rq/jH8J7n4YWEhN4JRMPNjyd+5PXbXGeFNTjuXiggn+0SA7cOcLXTRmqkOZGco8rszu7PTIg6O77SOmK7Hwnf6ppsxi064lSeYbX8pMrt6fhXOTeG7/AMokSQPj5iEk6f73+TXr/wAE9d8NeHI7u+8Q3HlTqVhgtCN7Su3cLWyJscv+1X4G0Y/B7Q73T9M/erIifaY4fL3ndjdz83zfNXz38MfEmn+G9ZNvPKiwTjY7j7wf+E/XbuX/AIFX05+2V441HV7HSvCWnyWtvE0cd1MsTgsuHb7y/wC8o/ytfC934e/4RXxCjlizyuWaRy24r/D9fvLVbhfsfRepQJ4nnjs4Jf3Rfc7txuH92prDwXZWznq5I2kzc4rnfh/qTPpsdy+7zBuUsnO3ltv6CuyGrQzE4I47etZNKOxS1GR6PDp1zIYnDIT99RjdTLyWK8uBYlyzsjEIyZXH9KfPqUENhLeyzwxRw/wF/ndvRV6mqiKXh+1oT82fl/iwKybbNFZOxx/jDwt9sR4rK4jgQnbvK53Vw9v/AMJP4JeCNLiVot25PsbmSL/e/vCvR7u/jeaTymk+Yfd/hZqdYzW815EHQKAnIU/NurWLsrGctTlbT43RwmSPULOFYj8v7lPLdW/usv1/ytdP4U+KsT/8u0U6Mf8AVXLhWH+8wbj/AL6pPEngDw94ggcyaeFuG25uYuG/SuO1L4UypD5FhqjoX+UMvLMv409BpNHo6/Emwnk8xLQQR53eXaz+ej/7rbVqfVviHv0ucx2UkQeErCY48t/dz715PYfDfxDod0BLeC6B+/8AOu4/8BHSr03g+/hlWS0uDayj5SIZN6Hd/eWq0JudV4X0TxRd3K3NkJLOG9G7Ocvjd95q7NfEPjvQ/MjkvLq8jCbd6uQ3+6y9q8ngsPGOgobjw5evcTkNnfIsbN/ur/8As1J4d8Q+JzBcReIJH8wHY0LvllP+1SlqCOshvL7Xr+OfUIIJLoH5Bj7o9N1evaN4dTw9CkogCXB+d5cf98ivG/BU0SaxF55PmSTqqMTla94XX7OS3eOcl3H/AC1Q/Kf+A1jNO9kVy8xfW2ubxDkbv7zCszxBo7wzWUryGUFGQZPRc1tWHiGW8zHb28Vxxy2cbfyrBubu5vIZ3liRPLkKoFfPH8LN6V42Oh7juTUiuWyMK6i8suhHHal0vU5UEtg8+63mO1wBjtU9+MYcjg1iXIFtKJRlOd1fDwryoVLo85OzsdLo3gj7LdhJ7NGt9+6M72KOv96upn8K6PoIgkkS1Z5j94IeW27vlzXC6z4s1v8A4R6IaMImu4htLuG6f0rmfCWh6vqur/2n491eMWDf6mBD5jL836fLxuavv8FWWIpqUpHpJ3SUUeqw/FHR9KuZIbYyzmM7SqJ8q/7rVkeKP2l7e1lOkP4fTUY2+V/tI8z5fTbt5rq9G8PeH7BEvbOytVjlQPG1xGjuw/h521q6fodpqVx5qaWTJ/z1j4X/ANBrvVn6FWfc+eNY+B+h/GRkn0/wpJ4U1g/6mWzQRxS/7Loa898bfAPxL8K7djf6PNexj5RqNpHvz/tbR0FfoHpWji1ix5cVnHjkyn964qzrHjDwlplillLcXmoyydbNozGm7/eHT/vqkqSfQwlTUnqfmbpV5ZbcAIkn3XPQt/wHtW54bEUPjG2+xOdmdrq33lGP/iq+4td+DHw2+JEL3mseEobV8bRPayFJR/vY25avKdW/ZFl0C8guPB3iGK9sxJvNnqeI5UT+7v7/APfNeZicEpXaMPYpNNDBGmp6K8L4YRx7stXnl+pTehypyV6frXeaI5try5t5dvmQztC/kyb0+U7flauT8UWUkd7LPlfL4Xao6fLXwc4ezqOEloVPVNGXp1x5coAJTHQiuC+J88mleKHe2it0t79Fmkk2fNvAXdXXrKYZkcLzndTfiXoMGs+HbfULiIIItylk7rSwU40q1nszHC1bN027XPKElj1XCyRR4/56AfNUBsrRJpbeytpY4oRueZ0whLf3aWwkSHUTGdssY7Z61Jf65G9yYEg2iQ7QMdq+oT53eA225HW/CCedNR1C0Kj7PPAcEeoZdv8A3181aBQ3HxI0TYJF2l2kXH8OP4vx21H4Cv7ZtctjBAkR+64X/wBCrvLPTIj4luLgYQ849v8AZrx8ZJwqcyNPe5XyvUOskkpA3n+LHWvJfi14dOl+ITqgc+VcwIx2j5W/z81exsg3YQbjXI/FrRJdX8AfaI3TzdPk+0TJn78Y3bhXHg5Wq36MdOWjgzxR7+OayJQFXH8TVz6XqJOEcDP3qmvr6K4tkjDhQTvPl9//ALGucvLgrdr+7Kg9CK+6hTjJWQ+WyudXpsI1Sa4BcRRj5R9aZbWaWVyBJvZwd3zHFV9E1+TSoXxYQ3ryDbsm3BR+VdKsjzWUdw6Rb5DzFn7o/wBmorUdLGMldWLVtfeSn+rV0xu+cZ2027t/Om+1xjZ5m3dsrGuNXjtn/fp8i9QO9Sy639utJRAHj43ID/DXjypcr0OdR5dzoLZ8YtEuVaeYHKnnotQax4bjtLy3eRBFcgbTvGz5fSsjw9qUWg3EWoPPI0qOG3Jy3+z81bvj34ka58RZrOS9jitbK1DqkCbdzqW+8zbfT+H/AGa7FTSadyuXVO4aJr58KmC70v5r2CbftQrtb/gTf+zVr+OfHuqfEIRXOpys7iPZGhA+T8q5m4h0ez06OSzn2ynapjUfLu/i+as77Y6oUPXPNaqrOOljaMuV2OWv2udEvJIrsb48r5YjOWx/tV33w98PXXi6URWfleUU3SG4OxVT/azXMX2lT/PeTlm3n5C4+X/vqtfw9Yyy6a6a2l9pcF0D5M/kfJJ/u+o/2q7Yy90JPsd34MvNG0+6W0tNMkTUPtXlGa2uAYtqnDO2F+f+L5t1eu/tIRJZeGfD9xeeLWvbmZEWDR/suxYI9rF34blvl+83/wCr5s0K4u/CFybiyCXkEfzIGGPl9NveruoXWqePNRj1DU7i6luSNiI5z5K/3a71OLikUo3ep6X8I5oNSu7y4SMpIgCvI/8AHy23/wBBr3HRn8qFHztyOP8AarzP4f2g0vw3FBFZG3QgfPKMM6j+L/0KvR9Ex9myTz/eb+7X4hxDWU8Y1e9janKLm1FHlXxw8GXXirxXolxp+npf3A+UwPgEjd93ceK9l+Ffxj8OeC7VLbS9OtvDUdpG6XFzdSMHdv4vlHXcf4lz/wABrK8a65qGmaPaR6FZwrrF1cfZYb9xveBT95tvT/gX+9XN+K/2IPFmm2tr4o1HUL7xXf3jK9zpsUDx/I275WcNyyn+Hj/er9U4cqcmChbY3xHLU62Pja/vZ3I822eLjdvZPlP/AAKsx/MuMFPlJ7dK39UE93jzPmcd2/iqhDYmVSUO1qcZroc3NpYjsLiWxUeWiOM87xWmb/7UgEic+lVrewuAvBC4PORSNA+5MyDZ90o33mrKUVKVnuRZN2Na2jdMbE5PynioPE/h+/v9BRzIFQngA/OnbdWnpc6LGrvKvtzV2/ugyH94rg/w1p7adH4dS1Jx2PN7Tw26QAvqMWUO0BRhg3+1Udzpxg4MgdyP4a6WXRdIvpy7v5V323Fv/wBVUtV0yXT5USPO8naN3Kjj+92rop4jmfvFc2upy0IOl30c8sHzuNw3j5cVv3l5HdW0c4khY4+5GPuLXL6zf3cxPmyB3T5fwqrpCO7hMlUP6mvTh72xa3ubSwpJJ5iEcHg01o9suzG0/Stays0tiVf5gepWqNzbn7TvQnP+zWktrFvVWRc0OCWaYCd41t13PJvGP++f5VtRePbzTX+zaHP9lcnZIVT7q/71VIdJvNVtCB+6jQbncvsast7qJIjb6fKFIO0yP/eqFG2pMVbci8Q69f6gX8+8muJPukzOXY/7O41y8LzFCZCJYH+UBxndVmWGW1uZY5Zxdb+jgfLV2yeS3tpPkHI2uWFbXLk0i94f+I+t+EpohZXLwRL/AA72+X/gPeul1D4tXPiCaP8AtO2hvARtL7FDVwCojyP5n3M/w/3ahHmhnECebn5cUJ3JT1ueu23hvw94psUfSNRKXjji0uI8K/8Aut92uW1/wprGmvPFc6dPavF0eMZR1/vL/wDE1yllDf20m+KJ7cgqx8wb9/8AuqGr03wj4t8RzPb2Eml/2vaJ9x3fLgf/AGNYzsldbi3d2cn4c8L65qhkisNLu72cjp5Dbm/8dr0eGHVJdJistf067027hG1Bcx7GZP4dvr81d7a/EzUfD2H0hINNnj6xrgr/AMCH/s1Y3jP4tf8ACY31pJdmNbhQqPsTYv12/wC81caqVeezWha3ucfeXMkNt9nicpjv/s1Qv5me2+c7pPWus8Qab51xHOiBUI3Y6Vz0mkyX10AiKkpGwZGN1d3S5tcwIxJHDs4ZAfvfxCtaz8P6ffLh71FkHXj5hXPzXslnPPvG3B27v4Wptk8l5NJInpz/ALVcFfmtoznk9bo6DW7CDwrCD+7vcpvDIc7aztb8U2+t6bGkFkkcoHztsX/9dXbWzsNVT7PJcTW7H5XdhvUf7uauSfCa0Do6a/1xhwMLu9fZa54tRV5bmN0tzyO6tiZHw/Q/dp1hCFbYXx/Fz3r0mX4M6nc3kiW+pxXoP3HhC7V/3mqlN8E/E+iPvuLMXUDHh43X5W/2uwrthiI21KUk1cxNK0WS/cSO4aKL59g7iv1E/ZQu5dK8HiB3VTGiqT/dbbtr8y9Ks7u08Q21o8MtoJBtLY7bsN/6FX6PfAqb7H4RlffuSV0V3T+58xZloxElKCSNHJWPl/8AbG103vj25jjBlEXzfiXb/wCJr5iuGEZcY2g9lr2/9pTV0v8A4m6nFBP5sUTnOeG372rwrV4riTBijbOeT/DXTTVopM9Ks7Ril2KZcNIMAMPrW7b6t9otktjGMqdodh96syzsZW2AJskzXQPZR6dFbDZElwnzBA+c/wC9Wkjz99x91qJtES2HU88dqj0eA6pfxxJ2+U+5pmi2D67qDwGTYgIV3YfdFdzND4f8EQkaek15cgffJXqfvbV/+yqUkO2lie5tbPwnYy+bbQreygfvcfOv415r4k1q4vLh/kdYlP8AEflermtazLqk0YfOzfwHPzCsy9sLmRSN64+8UyP/AB2mmosaXKL4dmu9Vv0R5Ut4ACx+T+6M1PqviS2R3S4tzeWkfV4h+tZFml0bj7Im9Hk+VGIxXXvo9poXh+VJ8TzyRtjPLCokk3qZtXZiN4Z0jWEt73TsbHIYpmum8QmPSNPgs4DGr7NpdPmrlPCENxbLMQCqEnCntU9+0b3pSSUOe4B+VVp9LG8InuvwQ1Y6ObSXzNiOfnb0b/Py19k3FjH468JTwAIxvLXon3T8vzLXwf4Rm+yafEYyVCEV9gfBvxKNV0CPZOEmj6HOP9rb/wChV4eLh7ykjrhFpqSPmzQfCV74S8SavoF3EMNvQM6ffDN8prxj4laMdK1W4j2eQQ/Ib+9ur73+J/hG31ua21m0iCXkR/f7B8rN/er5W/aC8LOJk1Tytkcv3z/DXVhZtQSPQq/vKbkz5vfYrn1prEMmdx4PValms/tE37s7hn+E1s+GBbwamiXKB4/myvWvXTSifPS0dhPs7zafst4pJ4/49o+Vai0pJNPaeSQnBj2hF/z/AJ21uSyyWHnGKd0jk/5Yj7hH+0tc7fX0l3NlzuH3R/DSjq7GRJDI9/dKHByTt4rX8WwPp1lF5rRxFAEAz8z03wtpkt84Ozu2Coz93+Kuj1G/0+yMYeP7RcKNvzpmhxd7otaO5w6aVPMsXljg/M2a07d5LSJ7fAznncKk1jxNJevHh47cL8oEIxs/+yplhomoa9dxWemGCW4lP/LV8L/31Wii2O+tyq94x3qOgqi7+YHKfNs7CvZ/C/7LXiTxBfW8WqavY+H45R8lxgzKzf5/vNXpOm/sVWml3ggutch8V6jJ8iW0KPCn+yGxuz/u1ooEOR8lqv7/AMqBGnnI4iQMWY133hX4CeNfGaC5Ghyafp2M/ap/vY/2V+Wv0T8E/sbT6Bp6XI8K6fo0gjXE8Lkv/wACb73866+T4A3Ohsb+91y2uLY4X7KUb5P91v8A7GqajESbex8LfDD9kPUNY1EDWYh/Yif6+4hJ81/ZfT9a+kfCX7H/AMOvDM0d7p3hy7vZ8bfO1CZiqN9K+gX0dLSwiEckLwIFUJCmz/8AXVLT/HeqaVrtulzaQ3mmRHaUcY+X/eXrUSmi1FnP3nh+w0fTYoH08W8UhSIpBbgqFzjP3a9J03wrZLZxf2elu0QA4u4Njf8AAvlasn4mfF3SNLsHvdK0uRG2btzLtUMB7/dFdL8KZp/iL4GOq3N6rXD70NsjgZ+ft/s4qW21YvZXPC/j9d6N9jiKwRRXBmVHNpJ8jdvuf98/8Brh7bQoLzRI7JwZbYZbYz/Kn/Af71em+Nvgx4a1bxbJbzwz2EjzPicGR2T/AHsU6b4Q6FpjvYW17JcRBdrTDcGLf7NZWs9Cr3VmcB4b0Cy0mOSKyvLy1JP+pjIZfo3y/wDoO2rlh4a8YaDKdQt4L24gkk/di5uvlH/Ad1emaJ4I8OeHtgj0OT7YOtzJOXb/AL5aun155bt4ooraJR5a/d4xSdi1oVvskXiHw9Bd39x9qvVyjJj5k28LuzWLpnihfAdxaC4uxvmuP3EPG7j+L/gP96t/SL46NBLbTyxZuT5v2cffwv3m/wB35qfpnwV8N/FiG51FriXT7uKRVjvYXL7SP9ndtzTitLozmZvxO+LD+K4YoHWzhFv+8Q+WzH8f8rXm2peKn8f6LJb3/iBrC0iG0rZLsQ7V/iX5m/8AHq7fxv4aj8C36Weta5B4ktIoQ0SgLA+30fbu/wBn5mrAvPiR8IPCVsk+meE7XVtRcbtiSeYqn/a+8Pl/3aVSqqau3YmU1BK54foPgy3h8T297eSxalYF9qA/df8A3q9A+LPhvQpYbOfTriPSZ4AWRIXZ2f7vysv/AAH71cn4q8bSeJL57mDTLPRLcj5LezTC/wC83vXJSX6by8hLn1Xivn8Rm6otqOpE60VqjpbXxFFonyWbi4cfK8kgG7PX8Kp6/wCN9e8Q7zqOq3M8YPEPmYQf7q1zaXRdfl2qPTrUb4VyXfbnpk18zVzKtUbszhnUd7oj+yRSv5hQPKg/1rjLf99U9bcsox0HWmvcCPI+8SPvVXW9kfKFhjG75BXAnUqu7ZKk57lqWRIDgjefRTUH2p7xSEjZf90Z/wD11o+HPB+qeJLuAW6DZM6qPOQovP8AtV9M/D39n7wvp9hI9zJJqmuBNgeF2REf0WvdwuXSqe8zWEHI8P8AB3wU8S+I7WfUPsEstkobAMZ+Yf8AfPJr1f4Tz6H5N/pdxpby3kZOJ4vklD46cr92vRfBPxC1nw/rNtoWr6XcxaVGdkc6JjCL93cw67flrQ8TeA9M8bXM9zpf2qwuEcrHdWfyO/P8Xy/er6mhhIUVdHXCko7nHah8PbzWIpJ5Lyezjl+QxyYES/8Ajv8A7NWTB4e8SeE7OSHRtTh1uWQboVkhO1//AB6tbSNY1H4da8dE8XS3t5oEhVS9/D5jovq2V5rtPGOi3+pQWmqeCNV0jVI4hvFtDGqPKv8Ad9q9DfY0Wm58x+IviL4s8Pam9zrfhprAMfKnuYkLxf7ren+7Xofwc8e/DzxHoUv/AAkl3/bkrFmOiXFrlk5/hUrz8tWdSmFjrNtrviLTpU09bo/b7Wa3JwW/h2/73/fVcb8ZvGfw8uBYX/he0XRr5M4eCH7M68dePlzu2/8AfTUSXMrMd7s7Lxz8JPhF4p1c2lto1t4P1CX5A6QYTP8As4XbmvJvEX7El68El94d8SWOpC3BbZPA0Mv/AAGvRf2evGfhPxDol5B4jt7m81CAb45pZvmb5vlIX/P3a9Hi1DTEuYjvZZD83lZ6r/s+tYyo6WQnFSPzc+JXhLxb4KdLYaOLqRjg3Fud6/8AfO2uH8N+D9T+wvd3qJau8h/deWU/3vlNfqbD4H8BfFjxDPZXbiyvU+crCXgfP4rzXn/iv9n3wZqetSaZ/wAJSJXdtqWfl/6Q3tn5c/8As1Z+xajZnPKm2rI+DbzSJNP2RGLZ5h3BsfK1VpdIluk32yb5UG4oTj5f4q+2viB+wfrd1Yeb4Y12G4uFG9LGeEB/++vu/wDjtfKXjf4deKPh5qMmm+INIutNuANrThCYn/3cV5jhKE9TjUJQep5+jHypI5R+8fp7VXvr0WSFHj+4Nu7FWdU0q4s44rx5gtsz7A391v8AarFmv5dx81xKx+Xc1bxpJu7L9ld3ZHF4klhhfyDtJHG4Kf8Ax6o9O1W4NxH55D+YeStFzZvZ738oSxkbsKKrw3lvcwnYkkTjpurdpJWSK5UlZHYPL5sabSV+nanFw67EQLzurlf+EnntEt7YWcqSkf67Hy/99VsJePYW/lkb53G0RfxN/vNXPKk0roylFxV0S3NsXO9PlAP3f9qiG789gnK+X8vIq1c3YiFlbFNsksnP5VFPDh5PKxvH8PrSTmlZAnK2hFdwz3QQGd3wNqM/O2s8ZjzvP0Y/drVWQmKPeNmB0p8OLmF0wHQ7uKuEnfUcG09TCt5BPI4QjI561R1PRY9S6R7ZB/HW1baBHpQkuIwVT0bmrv8AZ5ubJ7yCPdH8qk/w12rX4Tptf4Shb6OlpZ24SWNiE2mP+L67qckUcd05MYadht3t/wCy1mt4i0y11L7NKk894R/q4k7f71d3o93BqUEcUmntZgDl2Hzf/rrKo3HciTa3ZgI0j28ixkefjb8xxv8Aas8szofNXZt+Xaed1bF54eS8vAbS/ks4I33DA+dq3NX0a0s9O8+zjM8kYVnc/e/2vlrltcy5ldI4KVJPJdzGVjxt5FVoozGwznrya60av5KCJ41dAd2w1z11N5tzK6/IHcts9KuKa2NFoVf7QgheRZAcjo+M1HF9i1ASpJ8gPy7yPmWr9tZR2zxXMvl3CZ+5nv8A7VV9Rb7ZNJJCixb+yDC/7tdsJW3NFK5QTSEs5IfKn82MnP4VaurNZQMgOB/C1SC2Dwls7T7U9Mu2AQuetac1yuY1fA3iNPDGqyvJbO9pcQNBME+9jqv/AI9WXqMr3WoS3k2G3vux7VCLY25yXOfu/MaRf3qsgzn+7WSj71ybakj3NxdW7vIGkQfKVXnaKpzDjA+WtOGS50hJEwGjl/hYdGrBvpZIpSH2tG33NtaLQNtyTZL5bEkY7c0lnYEeVdm4CnvHuqhskDmQuVB7elRyq5IxnFVYT1PRNNvRfSrKhRSsfJz1P+7VjZ9uUyZ4/wBmvP7S6kVP3TlH+7XZ6drcFj4feJ3LSKWc4XqWrCpT0ujOUbK6HzQl5UCfwdqgmtSqmRMoU/iSr/huGO+s7y4Lln3hsH0NdLoPhvR7zRftcmsBC8j/AOjunzKc/wAP+z/tVzqN3ZmcU5PlE+GeoW9npHie98QXDQQOGUM4y7ZTGFXu3+zXM+DvFNvonKI/2Cb5QjD1p3j7yPtEcEE6LZwR/dTjzW/i3Vyeta289oY40jS0cBQkQ9vvVpHDJJ3RuqVlZnU3Gqafp3iG8ljtFuLK9tfK2XKK6xyn+NfRtv8A8VVA6J/YNt/ad/LJbxXcyrC77tgT14Xd/EtZOlTnVLUxS44+Xcw61oNeahoOnXel3mL3RJ3DwiUb/Kfd1Rv4a2UFazNUk1Y2PEGgHQb5Akkd5BKm+CeE5SRPWs2GAwjzXQ7PvEgZqKa4gsNKeW1jM7yFW3IPmxWx4U1iTVrC8gFsYrvPyBTnO35s/wDoVYezlFmfs7O5hX2/YXgAcEbhmrumxWENpHc3Mm6R/meJPvLWNf3t1b3VxER+7f8Agx91ay43l83gHZ7V0qFlYHHsdvoXiCCbXneC2aC3X5k3vvY7fvV12i2cEl7d3kRile5j5HTDD7v/AKFXH+FTpv2WQyC5S9zydnybf7tdPavBZgyokjIB1Xht1cdZK1kctS17GhcaKNa0+7t5Yy5hH7/2riNV8GkWktzbSBPL6xOfvf4V2+kz7rQXBzE80e4pnCutV7hbZ1kEpDI/ylJeP/11hSk6bFCXK7I8/wDD1pFYXgj1eN7ywY7pEd8446L/AMC2t/wGobwXlnd2cdtbSyyXr7II4Tu3tu+X5a6jWrBNKntk8g/ZLossMy8rx23VVSGXTb+J4JHt51IZJkOWRvvKy16kal3c6lUue1fs36beaDqXiWz1mMWerraoj2ZILbGZW37h/wCPf8Br0i/2NLsx833hxXDfBy/fUvEiahfyB9U1OwlhBx/rFhK7W/75V67zUD/p20YVMdK+my66TPn8Yrz1JvDb/vYBLnyt/P8Aer3bw9AfsyOSF52oB/d+WvF9BthLaSyFtssbhQv97Nex+G55fsiAx9SFBb+9U4ze56GCvY6HUZ98P7wlpAPvVV01gmATuNW1gL+aPvOvzVQtfNFy5fb5Z6Db92vNuesa9wsYGSduf4qy7nJGR09a0RFv2h+h71m329C4QbvSpAwL2EHJzuB/vVlSQv5fyAZz0atq6OYsONpz0rPduM55H61qqjSsiHBN3ZlTCQKCeoHFRy+V5oQNtZxzVyQhmySOP4aqNEHcyAc/3qr2lxqKRWZPmxv5pHiPU4U99tXEt0UZJLVHNGGQP2NaqY3ErrCUwc8Upt4+c96l3uluDikhReSSf71UpJ7E8hTmsERcBAo7CqL2zrvBwvtWvv3lvnVfrVJ4S0uU61anbcwdLm2M5kKD/wAd2/7VQtESMHOK2JdNBT5OC+GNQ3Vp5UsiBSw7Vsqhk6LMtI1hfBJUH5s4onBMIB+Y5rQ+zDyvM2HFCRF4TyN57/3avmM/ZnH6zoFpcB5I0FvOByEJG8+tc+LafSvMEsjOfl/gx/47XffZIrjfJFJ5px9/OQ1Zeq2cZx5qbx/49XZTqrZnJUoNe8ito2s8HZnGehNdCL0OvTmuM+xvaSkplN/zBq1dAn+0TmOQnIHH+0aipBPVDo1XszoNwkZQTgVKHCFMVGyIku0np1xQGO/kfID92uKSurHepa3RbQ+b0PSmiEv1ypHTj71RwzCKdA/3D1YVYLjzMISvoK42rHXF3K7TFJSN1RZG8gDnFSTRecvPyHtuqtl4WyScipVmWiVIg7EkUjq/m4B4NLDiYAJvbA5c96fyj4OOKtIGQIxD4Pyire1HQJ94jv8A7NVJXDv5JHWrCRFE80E5Pyj/AHaTQk7CWqiJ3/iz0qy7IYkGefvVXSLbk4K+jf3qnMZYR5I6ctUNXNbodgDGBwaQqozinhtjoEO7/wBloRN7Z+7UWC2tyrIoHHeoShRDkcGrvkg59RTPKLqRxgVaZElczkdwA5R6Hu5dpMZ2Z68VcdNwCbN2M1SmiKpycVrExkrGbNcuspyN2etaEErsgdD24VqrNbxR3Ubmfkj7mKn5MnHyirnZqxECVppHhO9Ap7qv3afvLxgE1JFEjrh6gmAWYEZ2VxSR1IV3Axx+NMlww4zinsDIR6AdarSOWfYc7BUmgnyiTjDGnZ5BwMDtTSQOlAdAnJOSKq4FlmV04+U0zPPHb+Koi6HZjrQ65U56Z/75qQWpK3yDrzURPzHnk0iuWfBPz1G5Ly7BhR/eoGmWt4dSM81WuQcFO/el2kMOKkuPmTAqTRGZHZhWJQcehq3E/lbAhCiopXMLlM8+tR5O5CMYpJ2NTbgm+TGf9qqmpDKB/T0qJC6KCDxVg/PEeQxpmMtSCJxwCQvpUWpI80IKvtdTt3U8yhgR8mR0zSXMheB89COQtNkJ2MW5vIrjAtp1fHUhs1GUeR4PLG4g81kwWxh1mU42RS9T6NXR6bBIkEgOGT73+0tJaGvNpYi1eedCTA7KoG3P8Vc0yZfJc5PWt7UrmXaIiR5S+g+asK7tjC2Q+/J9fmqXvc7acrRsBiEcR53E/NuHaug0u8OwR7g3H97pXNHzIoyXBYe1aViwiTGPvdTVJowqe8b8h8xCnGD8tUfsxi+4+1PZqunYbYPHl0+7VdMxKRjfj+9/DVHG0VJptgBPaqxuix6f8CqzfruymQvvVSC5iWQRE7S/y5xXQpaWM0m3YsXOsDSdKlvXG54hshQcZc1w1sZHmkkdwxkO4n/aqz4vu0l1KLT3cvHCnmhP4WZv/rLUcD72GECH+4PurXPPex+kZHhVGn7R9S1DCUweeD+VaESHaACF/wBpu1Z9mmInGwqHk3lmP3vb/d+Wtu2ePZ5gi8zYn3yfu/8AAe9Z6o+yStsTWiXEZGwRKvdnTLbf9mrJt0mmSV0LyruwZQp25/u+lR27iVepzj+HnNWYYZPKdC/BO7Yo6f8AAq0VzZWLSRGFDkrEcdxvNWoLYeY8vmySSP8Ae3nLdMfhVGxVLaF0AGQWY1cS5R2GwM74+5H93/vqmlYWxP8AuxyR8gO356tJOSdgf91/sCokgTZvcrAnfvuqpLqun2Cb7u72Rj5dxfFPrYu6ZqbdqCQfKN27bvFMlmG/zH6/3c1zk/xH8J2syCW8RRltjIhm/wC+sbqh1L4o+HpIP+JZb3+rSZw6R2jJt/OnyoWpv+dHLykkb+ux87TUd0Z4I45Nnn/3eRxXMTfEK3E8Zj8M6kp2cxPAQ/8AwJhVP/ha+hWd3JJqdjfwFh+7iZGC5/3v/sTWTsna5lLyOkmCNHvcBSf4cY+as+5SQnYAdn92qz/FDwdOnlWmoyW7s/74TxvuX/x3/CrllJHqqPc2k8N7bA/u5IpM72/3a1irq5cXpdmPdRl8HYV/hNcvr6SwwxXKALJbSJKNn3jtPzbf+A1297FcW00kVzAYs/N5cqMGH+NYd5Zrckxfd3fc3UrkySbuzP8AiLp1vqU0V+my6s79PORxwqONu7/aX71R6Y51LSraeXDToPKH0HC/+O1Da3n9qaONDeAPPAHeGb+PHzHDetVvB9yBDf6ew3yRlJUlz90fNxWbVnc+VzrDqVFysbar/e+bH8NDJsYEH3pqy/MAB/wKkPAyPloPzWSSK9wwXIyVz3rCvIN0zyAbT93P9a1rp9gznkVm3JB2EPx97pUozaKky7AAT0pBvyONzf8AjtOumzGCB81NjVx2roT0MWi5ZobaRy4359a1rFHGx8DnrWXEyRJlzu/2V/hratZd8Q4PPSpe1ho0JXEyRgvtOP4ao3ioXwM47e1PSJ3cEEbAar3j7JBnoewrM1uKjFyP9mm6lcBYckhkT+AmoUDp1cKD/Dn5qZewoYiHRWB9T1qWaQXc+afiLZvbeKbiMpsSX5w3T/gNYER+TgH8a9I+MkIebT7kxH5E8rf/AOg157pqeblOW43CkZzVnobngyB7nXLcfewhfaBXo3i2MxaJImNuQOG/vVw/gKIxeIYnB2bv4x2r0rxBpx1PRNRQAvKLeR4yv99V+X8KiTsd+HhdXaPHJj8xH61UMmxdnbP1qb78UZyPnRW+vy1CPlx6CtkYz3uh3JdSQP71XEkKYIO2qvGw9dvepGYFVB+YDpTauZF14fM5UcUm+SFUQDjvWhpifaYCMHIqSW0HcdKLGDMu2u5FY+Z8/wDFt/irodH8OXmsN5luY7eDAw7nv/u1nJbB4jiPac7c/wAVegeDNIlkjAweSvy1lJ8qubUoObscvqugXmiSjzZRPGB95PvE1mrrCIPK8gNnvn5q7X4j2tzZ25fJ8iIfO2z5jXAwwhgme9TCfOrm9al7Mhlcu3JNMSHcvT/aq/5adcUzYuz+6c1scJV+zFDlQNv92o5Rvck/L/sqPu1e2BEHVs1G/wAyEY3PQBTROmzNWvJeRySd2aFQpgY2nvVqFSpwflNAHY/C2xCa0/HPkvtDU/4waUbbRbPUB0E20InH93dVn4WIJb+/keM4Ee0SMOh/2ak+MkJbw2cfPsdPk/GueT95I76cVyNs5TTtMOq27yiMvFDCzkoPuqq1wELGRCQ+4Z4/3a9L8L6rFo/w81u7YFrnyHSGJz825g3yt/n+GvLbCQ/YU/icBd/atYo56jTtY39FtzcXkEn8ETh34y3y/wB0V9U6RFJBaCNjukztOBha8C+FvhuS+1L7TkvBHtcp/D97+9X0JpKuiRj59pLNuNWtXcySNeLDR78bnHSroAcgk8GoIUR3GPleprjfweFI+WqQSVtxXPzvjonQn+Knod67yCmOtU3L78HpToGLHkhsf3q0ijJl5pRK/v8A7NXLW1MgAPyZ7rWZCo86PBDOTtLf3av2M0jAlztTP8NaPTYzV72JTD5OcY6/nSoTEhJHz56Uh/fyEnK/7VSMoTg5rO5oPmkckY6Y6VDLKG48zdgfdoebcnCbai2EMMYX/erKRtBEkLbHR8dDUjuTj5eP71R7TvOe3y8UiEtkDOBWZ2LREru78AVagtv3Yz8p/vVFaxjd8/bpVxZQUxxweDWidjnnO5PD874zTbl47S2MmfkjGQi1EZAiZL7v9mql5c/MA44x0oSuYaEsd0OHLbT/AHamM6Dr1rnpL4QzGPuKRbk3M8QaYJuO0DP3qfIyFNN2Nt7rqBjHrULP5i4NRNN5D+WQGH3WqNLkO4welKzKui3Eixo4j655FIjSTSYXOKkVcjJ6e1WLZAjYQdP7tUnYLX2LdnCFjw53EdatJndhBx2FV0xgCplI+4x57Vm2C0Hbju+YVagTB5+aoUi2jAwwHap0+UnPy1Jpa5KXHpuxVaWQSyDJ2/7JpHuvnwnbrVS4m8vkjdJn5c1aSFLQu3c4EIQEb6y4JvLuS8khSJQ3yY+8abcXhiTEabpm+U1QKOrfOetdEIo5pSuadrdCcvORw52jdTbvMxdPugjhh/DVeM7BjPy1MGLcAfJ71drO6Em2rMsWqCEIAm47Np3etXF+7u/rVW3SQqOBnvV+KEc5+anKQkle4xIRK3J6ip44xjBBXj+I0sKYbgbj/tfw1I/yYJPNZcxqkh275APu1NbPHnYflOKpO+1en+1uqzCu5E96l6gi3gFTk8D+GmKmXwOlTLBsIzUmdjDCVBdiu9m5wcj6U1Em3hUj2Ybqe9XnjOQe4q1bcrkjrUNhYLa3dgMgZqYouypMiLB4zjbTeCQP1qTREIYIoBHBpj3ARy4G0CrbRj1/4FVC8jZ+nT/ZqDValkXaFB8//Aaje5RSAD1/hrn/ALSd+Nx/4DUwuO+eBSuaqnfY1HUt847Gm7SXJPSqP27vmnf2htwMc1d0ZuDReVfnA+9TJJk2n/vnrVL7UcnJ61BxK+7vVcyNFB2uWy+9eT8n92q9vJ9mulIJ4po+XKHORThl8AilzESgdFZzechIPXtVuBiynGMGuftJDDgEblPUV0dk0dwvA5FBgtHYJT1OMinWEz+a3p3FNmA29T1pbVhtJAO6glmvbyFsgvxj7rVl62iXcIOAwUbPSrCThGyRWPf3QPnxB/nHzV1UX7yZjV1jY5F5YkvHik+Qg7TkV1Ghw/aUMaSBgejfw1zWoFLCeOS4j82Q7X6MVZf94Vv6DqPnOdkYX+IAHFfVU3zRsj5KtFRndnQWvhGzfUkv3D3Enl7DHN/ql+i10k3w30LVminS/vtJIG1/Lw6bv92si2vxIxKfIQOhNX7bUN829/kbv/tV5OKwnM+aJ6uDxcYLlZLDYax4S894A3iCwjG4PCdjL8v8SmsrS/FcfiS78pEkTzCfM3x/NGw/hb0rudN1K0t/LlE7ogPOz7wrH+weH57+4kQyxGX/AFjQlUIb13f3vmrxpYaS3R70MbF9ThvEPhPw1qOpJ/adlHdSOf8AXZ8lm/u/P1/4DWf4Q1G38H+MTpUvm2ejyBGjeWYumW3fdz2+Za9XtvAHhTUUd7u/nv5c/uUmkAMfuuF2/wDAqzpvhj4bhvHnudUvtSCHbFbXJSNVb8P/ALGsnTa3OyGJJrxoNNuEuHs0uLaVN3nLJ8yf3fl280f2xYSRRjf9q43J+4Yr/u1YOmJpcUYztt0+bZKMrt/GpgtndICIxbuPm/c7dh/4DWLg1sdMZKpuW7nWksZY3nIaP5c+61l+JfhV8PviQlxLqOiaM9zg7NQttgljfH8W35s1meJrC002zuNU2TSn5VcImaNE8P6RqksflSxWouRwZSR+DMKLX3LkoJWPjLxt4Dm+HnjbVND+0+fHH88G8/6yFvu4bvXJWHhs2FtcXPl/O8m9+elfozq3wG8CfE/Tf7M8RaQbDUrcbI9WsZf3p/und/Fwf4s14/4h/YL1uCyn/wCEU8WRatYZ2pDfR+W6/wC81cVbC+0V0eLXipfCfHdz8t9AkibY5flyatz6CIdQWCAj7M5w5zllX+tfQN/+wL8TLxFmiuNGT7P91Xmf5v8AgW3FY1r+yh8RbC6eG5l0V5Adro97hh/47XnzwDS0OJRknY8Q8ZeG9T8I2VnHJIfIuSrx3KHO8f5/hqS514Xdj5cgCmP5kC8V9RXn7NHjDXPC50PWP7HbT2P7uWK6cvEV5Xa22sCx/YbsLPD6r4vuZZU+by7UZQVnRwKveRtyNK6PlbUY/tM3myIIsj5+y07wxevoutC5gCvgNhpfu8rhq+xLb9h3wlrVmYLjxBq1xKBtjKyIET/gO35m/wCBVZ0f9hrwto8Mp1GTVL9EK+Sonxn+8W9P++q9aNBR2IUZ3ufOur+P4L/wtbaJcaWLeSN/kmjk+ZvfZt5rmNMsLC1h/eIHdDuy/avpb4ifsj6PrEEEmna7qdrd2x2w/aQknlr/ABLuC5/76rnP+GRY7i28qTxbNcOT86/Z9ny/7J29azqUFJWRcotpnk1p4estYiEsWoSpn5S0Gw/99ZrM8YaLZaTexQCQtA/ypM4+TPu3avozSv2Nk0ryH0rxRLFAw/fWt7Hn/vlxTIf2frLw5dywaxqd3rcUzlBb2drkJu+7uc//ABO2vGqYWSehxrDzkfM9pYR2lzkx89nxWj4kjuZHsRbtDumfZ5bvhv8AgK17nqHwHtIpp2tLu5SJfmFtMgf8N392se3/AGff7b1g6rK1/KkAVI0QKFX/AMezWaws27stUJrc8f1LRpdNWSC48y3uF9vl/wC+vu1b1jUfsnh7T4yf3Ucezdn7xJ+9Xrt58MdIv/Nt72e9gkHQhMq5/ut6VoX/AIO8LaJYWltPpf8AblxEF+e4LDY3+yq1108J0aNo0ZNWZ4voMBSXIJlIBYqvLVFa6Jf3uqmO20681G7eRXMSW7FgM+1fQOnabpc6R/Z7CC3dPm2AV1elaxJawyC3t7ay3ffa2txGz/7zBabwKbuyXh5N2PL4vgh4j16/gP2yx0SzjTbI88geX/d2ev8AvV00uheGvhpZ21paaPDf35I36hPB50w5+Z93b+Kuqk1K8nZB5BeMHaHQf+hVq3uraXpemKLyOXzz/HsGwe+6u+jhI0zqVHlVmZ9v4hjewjknnFvEg3boE+Xb+FRaheWWQYJGfH8Z4FeYeIb3V9Skz4XkMtpG7eeiRsd4/vqu3/eqLQvG95pR+z6gI9UtJjudnKo0f+6oX/Cu+NNR2N04pWR6dJrF/OIoBIZYwNqbucL6ViarpU9xMDHGGfvu+8v96ucm+JmlaPYSmCeZZw4/cJG8m4+2PlFcG2uax46vLiCV5bPTpPmwf3e//erRJ9QbSOn1bxXb6TqA06O0eW8bqzhgkVUWme26ySXGf45DT9O8PWlnIPNnDRR/OXlPyrtqvresWCW08kNtLdHB2NGdn8+1WjN6mr4I8SyaHevNeadHqwCNgsM4/wB1a35tSk1zUPt1ho19pckZ373hYJn+9zVX4QjT9K0efxJfz3UWsGArbwbDsCE7l/H5Vrp9a+OWr6ithp13pVtO7Bv9I6J8vfdt+9/s/wDj1aE3XQ57xz8Rb+y8B3GjSizd5vkkvPJ2Pt9PvdaX4VfD+LxpanUI5BPLagfImCyZ+7tasf4h+Kvs/hu5+2adaXEt0B5a5y27/e7Vx3g7xveaBDK+l3d1YXso/eW8e5Inb+FsipsO57F4wNppt+9pO+3IVEcv847fNWff+GdX0Dw0bhwb3R5ZEVJjBgqfm/i7/d/u1z2heH7jXrmC5v595c+a8svLc/e2/wAq9d+IXiK3v/B8GhaXqBTypI9jpH8u0D5mb/gVQ42JlKx5AXltbmC9jiEsEY2mwmRSr/7ymucf4jvpWpiOLw5Lprs7N/o5YJu/h/2R/u16BqjWFqYp/E5it5bh1itLoIyPIPVsc7f97/x6l+JPw/Fro9pc22ryXDzfNGIkHyrQnYaYuifEI3lh5moJKt58uNhzUOsfEDWUuIJbZz5gK4kmfDBf4a8n02/vdP1Z7bUbl8OQsO8YZf7y16TdaJe3mhvcyS2d0n3/ADvM/e4/ustO/Ye56Rp/xj8Q6jZx29xdyXFu/wAr27vv/wC+WNWL/wAXeGprm2S20xNL1PZ/pDkt++91z/wL/vqvC0v5NLeOORCqH5UcHvWrc6xFc+F5bOOKSW737g7Y/Shu/Qq2lz7G8JeLfCVt4BktvE7x3VtKOEubdp4iPThWwP8AeryD4l/s9fDLxdJ/afg7XP7BlKbXSwIeJW/2krK+Alzrtrp5zcyXElv83k3KKdm77qqv+fu1yGt6/eWvxCl0+5uYfDkjTOyXcCAoZmb5Q/8ACF+bH/jtSZRbT1PPfEXg7x38N1nls5f+Ej0yPpPZOY5U/wB5D/FXPz/GW4vrL7Fqf2topCN8dxHhd38O5v8A2WvoXVvidqOkpDZ+K9P81A4SO/tkysw/2vl6VzHiT4e+DPHQlkF3d6Wbr5kMCCRF/wB75ahq+5q2uh47JeeE9YsDb3OnwT3rnf8AaPM2Mv8Aur3pdP8AAHhq9sfLL3y7fmCQkFP++jzT9R/Z0u9Imv3s9TOr6fF8wlx5cv8Au7G6/wDAWrmPDd9e2WsR2m+6ilD4KXEeHT2as5RjJWZm2tj0Tw/8OUv9Pe30+8MVwB9xhlB9a9K8EeGNO8JWn2d5HupwjedeMctu/wBn/ZrHsLoaPYRxSIkUjffdRjfVq/u7vR9NuNQNgZbZ42VJB/F71hTwyTuJQSdzZtvEusatq/8AZ+mQR3Gh2waa6juSEXC/7W3durK1G4u2R7yeIQRuSyBT8u3/AGaXSHn0PSotLkRvPuz9rnLfe5+6rf8AfVZfie5P2aSMyDyIhtCZ/ib71d9layNFoV454rm5SORwufmpXVIpQZfmQVFo+mW1xMkh8pXA3Defu1DrbAQuPNjYF9o2f3alllTxjNJqyR6fbzwpbJsd3Q/O/wA2dv8AwE1K+rWWladbRwajdNKP9dCkK7T7VxJcQ6w7kv8AaZiqpu+4v/Aq0n02R5DKgKoduX/pUbKwHR6Rren+Z55spGC5Z1c4Zmrc0DxbBFraCK3mgiP3GU5XdXBTbMGOTDIetSwXJtryBEEi56FBnFcWKhz0mktRa3ues/GSOfxLo+n6pxcCOFonD/xbfu/+hf8AoVfKumalcaZ4qDrCdkcm3dnHyf8A7Xy19b+GDH4t8GahpyAtcbGaNm+9vX+H/wAdr5O8W2sun6lexpE9vKHZnfp/3zXkZRim5Soy6Gs0mlI91/4S2OTTkneIQ7huVU5rNuLrVZ9NNxcyiaIzdGACovoq1xXwz13T9V0sW1xLO14Byrx/K/8AwLdXompxpNZR2yeXsBzvQYX/AL5r6m9tjG1zl1uIJJpJwA08mFOM7tv8Ncf47v7i5hgkuLcvaW0hUcfc3K3/AKFXbWzHS9R8xCGTld+OH/Os7XjFq15aWEiRpb3b7ZHx8o/4D/31UpjtZamR8ItdHnyWE8ZUXR2xhnxyfu7q7K+d9NuZ0kR1lVmXZ/tf3a8w8f8A9lfDnWNkWsb5wN0bgY2H/a/u10PhTxxc/EK+t4Li/t2eIKiK4SNj7bu//wBlVNX2JudPoj+dfSX95bCKQfKEcdfatxL17Tehcb5B99T8tVtW0rU9MW3S/wBIvrCNjtjmmgKJJ3+VuhqPSbaCK4czgS5z9+smXF6XLmp+G5QnmxXNq5jH3U4b6bu9cpBFcZ8xM2tx90iUdK6FTmfEY2SL/CR92s6W4SKSTB/eD5iHT5aENM1NO1KKG2cXBm8zbuBRMo3/AI9VaPUraeUb5dsY6sBlqbaXKapD5X2fypPuZR6deaZ9jm8tNrSY5AOdtZ+pbnpZDrY4kxvMsbPzj72K6rSra0hceYhaM/wpXH2dlP53Upz3rpbN3tYf3jq+3+IfxVZmtS9qUVpDeYt4/wB31+Y/NXE+NpbSK7DyE/a5wygZBfC/+y/NW89zumkeNF56k1594013Tl1IIPMk1PAUOsfy46/e/wB6mndlvRaGt4MvZdPv47j7NDPcR/MEkOVX/gVdhqOs3uwpbQRef33Fq5DwTpn9oatj7bLayPHuKDaFb5futXosen2+nwqJX8+4kG/cn3lpTbTM0w8K+KL3QdNuXuMRbzukJHWtfwTe3Gt2eo3BuRcRl94wfl2/drBtYzdJOjxotvgr85+Yn/dq54Olg8PXv2C2gKmUOyIqfLu+bduauDGWlTd9wqN2NyaTfb7FHA/hrJu0EiuCeoq19sKSSKfmBP3az5pdjPkbev3a/M8U9bHlvzJvDt49tKYHc4YbD/tUX9te6Vc8xBYt/wAhJ+U/4VjvdNb3KSDLJ32/w17Dpfj3T4fCQGoyCCK3HP8AHuH97b94172T4tRfJ1PQw00o2uQaR8Qv7Ijg/tXT4bqKIbRsJ3f7Py7elGu/tKahp1mllpmls6Sf3EYLj+8vy8f8Crnv+FjeB9SdJW1+2giP39qMn/jpWsDVPHPhaK/Is9VN/bAF91pAzsq/7S195HmtsbadzC1X9orxhFqbvaaUEJ+X7QsxDD/GotA+Lo8Q3s8fiOeawlH8UUbPn/dX/wBlrYt/iHoH2oRW2vxNtfd9nSAlx/vfLx/31WZ/wl3hu31KSTWdMtdXTzFdCkeHjP8AeXHzf8BrRSl2FZPY9A8P/FbxLEZbDSw9/p3ysJb2EI/+yNpr0LR/iytzc2+na/o8yiZPK82OD5F/L5jXjU3xL8PWcyQ6VGUM3zMrwtx7bjXdeFvjDZfYv7MgntUuZf8Alk0mGf8A3lrKq5ODaQttjh0mFj4z1mCMPFsu3byic43fN/7N/wCO1a8TWcb7wcskqbst/erltUvMePL+QjE8s259hyv+Vrsb9hLpCXAHKEKP8a/MsXVtiHcwjNTqNNnl07uNmeXT2xXRhBq/hW8tHhEvyeaUPbbWZ4qgMN+Zx8on+Ydv+BLVzwldOsjx/fE0bREMM5DV5UpqnPmRwz/d1bo8ybTdP/s4SXFnE93v4fHzJWHd+H9QyHtoI57c5bzPM+f/AL5rf16E6Zrt/F5YVBMWwxyuP4dtVba+LkZzg9K9/DV5Uk2hSq+ybV9yTwnpktjqFtLKkn2gjhem2vVL9yNWLgFY5U3Dcc4/+yrgraxu7a/inS482M9T6e1d7c/vYbZ+HcHaT/s15+Kr+1kmzam1NPUuqm0c/KR/DUF5pX/CRaZf6cRxdRMo7c7aveVvjB4YFODUVi5s7uOT7wXrtOK5sPV5JXZVOShM+SBoL6NNLp16nlSxSMiSAZVx/eWquq2EsDLOI/NQnjb/AHa968XaPaTa5cW0sZYs7MC20e/+f92vNvGmkv4eRJUMjxv9ySIEtu/CvrsNmMZSUJaFVZpScUzl0hu3tD5COsjD52PpSWHmWqGNyWf1J+9UGmarq8OmPOpumgm+/KY/9YP93+7VzSrmznZA88qu5+TdH/D/AL3evacoVNIyuZJp7Msuke2W7uPmMYVQmzLMzVhTy+SH8uWSLJ3Fa3L6G8gmjjtJV2HLEvu3YWrmleEYtc0yd98zXMbjLh12/wC792so0uV3lsUpLqih/aUeoQ29ulpGjjapPrRdNJCwXYUQ/wAX8NVp7T+zr6SISlfLfa/HzK1T6dpVx4q1NLdJRawZX97NxuUfeq1FSdkhXbdlsTf2OXeKdLj50+b/AGauRW06SOEiDvIVYc/dam6lcQaW8lhbuX8mQr53/oP41L4KvZf+EssvtDxxRh2VxJxnhttd1OhFnUoosa9Z65baV9ovdDvotMTbm8+zn7Pv9N1Vm1q7viltevI5h+UIT8qD0Wv0O8OfEf4dTfA+7j8WxaX9lt43xaybH8w/w/L/AHvvV+b6JHf69ql5b2h060lnLwQIG+UVFWnyqxgo73NtJbma4gSC3m8sjckkcZda9Z0nwfZeDNBfXJfGdrPqCRswszYu7O/8KbhtVPT5q43w14z8T+EdCnj0aCazlmx5l9JAv7pF3fd3r/F/7LWNoUh1XXN9xJLPczbt80js7sf9r1NccpqNGTfQOZ2Vtz3/AEm5luLCOeULvk+bCfWus0ht8Kk9cVzELR+XEATwFXaK6fQ/kgAyW9dwr8EzavKWKlJIqDcZ+puv5VnaR3lxHviicPv2ZUMKj+LH7TniG9m0+w8DW1/5kcAWSYJ9p34G35UKsv8AD97b/ervPhXp5v7z7PBEkskjb/3nKq397bXs2h+H/D/w8kv4hm9v7xmnuLx4AdhP8CJt4Vf4V5r9m4Y5/qkeY3qXTuj8a7nzIY2Pl7iBUukWAvJjkNswMso+WvX7T9mXxDqWlSSXOq2NnHg7xMVdk/2Ww33v91TWXqvwf8SeGrUx28Ca25H/AC6Hr/wH5qXtXFWa1Ick1bqcBq6RaYiRodz/AN5a56R0mIKCVwPm4HzV6PpnhmeZ0/tiwktXB+eFj8+30r0W01PQ9GsUSy0qxRx8paaBHb89uavnsrpaglZHzxDam7WJ7ZHuHY8BBRNJf6a5ivLaS1fPBfuPVa9UubAa3qkiWaxLNJ8wMSKG/wC+axvEvgnWILN3TR7m4ixu85o8Iv8AwKrVaSWqFKbWjOW0T4V3/wAQ5hJZapHavbbWc+Wx69//AEKui1L4f3PhO28i9vLfUv4TJC7fL/wGuS0DW5/C1+2ZJbKUBVE0ZIYHPtV3xHqdleyH7T4tFuZOxRvm/wBpflrqjQlXafQOVzactjzvxOttY3ZL7cEnCDlqXRdN+0/v0t5lxtbLoQordfUtC8Nh5bUf23eH7lxLwn6/+y1ZtvH+qeKUeCciK2T5QkQULXuU4uCsdSVyKCCNHGeHHVlPy1av/wCxLW382K2mn1Ej77v8g/4CKrCZPMfYPnxywqlqt0LeDeSP93+KiUmmEnbYq3Wq3N3IPMeTYTu+U4/Cuo8BfC69+JM8klnd2tnbA7D5nL7v4jt/u1wUN2LlnMYOD1rpfDqBYpNkkkUv3gqSEKx/3axqXcdBbrU6rVv2WvFd3dSPoes6frkUKBpEhBQj8fmH/j1ef+JfAuu+CbrytTs5LcY5VzlhX0D8KtU8eTSpG8Zt9OA+S5fG9v8AgXcf7392tv4k6MPiJZm2u3P2uMbUnTjFfMyzKpQq8s9UKO9pbHyT9n85TIDtRh1rS0rSriz2SBzgdHr2rRf2edPjg/0vWbrzV+Y7MbF/76XmvP8Axn4euPD2tG2gcT2ajlzwx/2q9bD5hTrvliYpXk1EsaPptzqt2iDY7SdK9H8P/D2MFLXVDJBHMOTCcNt9a8n07XrjSJ4ri3kEU8XQt81a8vjO71XUhcz3MybNuAlKuq0neAKLudB4n+ENt4VtrvVPDmo3Oo3aO2yxkRiz/wAXy7etR6NqNnr1tHFrGj3NneR7sxTRmFm+qleahb4r2mnN9jt7SdZSP+Ptvu0J4s1jxPF5dxJ9ot45OD/Ev/Aq1w0qqXLNHQ1ob/jDxRFqNtFFFF5SRoEC/wAWPSsLQ5yzJ87ZB43HLVRv9S/sqVzcAME+Xnlf92qulakHu45YscfOGH8Jr0rXQ1oVPFel3JvZPLRBFndIprHiR4IUfyGXnh1PytXX+LVc2jzoATt3HB+81c7Y6rEunKJEM+Mr8nr/ALNcNRa3IqWauZs2quzxlAcA8mt7S/EltMUt7wyNBIdrlP4B/erLmRJ8xCMpk7sMMVoaXo/h95Y4tY1EWXmH7z/dWiXLGN5IhKNrss6rpM/h/N7o2qX39nt8yOkxFZNn8XvEulXRRNfNwDtX7PeRh1/76ruLbwbqmk20keh6nHf2GCzwuUdWXP8AP/gLV09l8KtCmt/P1XRlvLhwuGim2Kv5VzOtQtZE+4lcy/AHjy88Z6xFFqOnxyuBu89h9xt2PlxX1dqHiI+A/hhLOJfsaCF3d/4uny7f/Ha+f/hZ8Kk0/wAaS3cWFgk2okSfwD1+teiftX63b6D4BsbAo6PcybEQHPybW+b/AD/dq1JTnFRFT/eVEkfJfiHWz4n1i5vXLvJc/PvasW/tfsHlyTyFQTtC5wuf9qqtzdmM4LmDPzIlbnh/xnrBYwSwRajFwoe5T5sfitehzM7q7tKxSt5ndNhjCA9OMU+yszf3xieURIR/rP7lWfFF7FNcEwRCBz8uB/DWRCLjbIIo3dz1rSLvuQtrs7jUNT0Lw3YeRokR82Xb500x3u5+7XHXV1eXTGUDbn+9y1Sw6bcwy5eOWct821F6VSv7y5d3ASW3A/j8vGaHLWyM27GnbO4tSJbVFc/8tf4q5PWDPNqcUcEpQjK7lGfmrqdK12BtInjnSWWSQrgt/CKoeXB/aEZt4Cgb+I8sv+1WXM9RKXc6q10qOz0eG4ldri5VNx+TJ/8AHa53WNYk1CeC2CPEZDtLuK7Z/GEumWb3F5BAMJ/rEj+7/D8q15rBdnxJ4lE6FXjB3E4/hrCkpuTciISu9Trb+x/4RizAncSmSNW+T7tcRBIb2Z8DZ5h21q+LdSDkxPvYRnr8x21T0t7a806O4Q7ZQ27GPmVf92u5LSx0cyPWNHme30yLYOdn/fVew/AzxgNO1OO2kJVMhpAeV5rxvQp0l0qMR/PHs3B81teFb46ZrCXG8qkSNvCD733WrirQU1Y9Km+ZH2H/AG0IL6SGJ91vONmcZVl615X8cPCKXnhu/gcKkEeZd/8ADyK7C1mF7pUcqYQx4wyfers302PUIbOSSKKeIlUmEyb0cfxBv+A1x0YvmsLmaTTPynsRLbySW7QS3EiOU3RxttIzwa1NI0WWG+SS7gmtY88NLC4+X8a/ZiH4e+C9IS0jj8F6ZZ212OLm3tVG5vWsjxh4G8IQ2BtrzwxpWo7htjE1qN2f9rPavcikkeVJXlofkBqN9OdS+zRx/aN77QkSMXX/AD/drr9F/Z78ba+YtQuNKudL0YdZmjO+X3VSv/fP/s1fqZ8PvgLYag73ejeHdCsWXapZLFe361r+JNDv/BqSPq0ltboRtSBANzL74X/0KtE0KzvY/Oy1+FEml6ZHbeH54Lq/Pyi2mfy9rY/izWDp37KnxE1uaR7y5sdNT1lfzGP+7sV6/RjTdds9VszENMtL2IOy+a8ajyv+A7azrjxbp/ghneUWixl9wYxgsP8Ad+WpUkwsfJngn9jPw5bxxHWY9R1a4jJaYJkD/vnap/z96vY/BvwD8P6WrnStEi0yKEBTNN8/y/8AxVaHjr9o7SwY/wCx7mG41DO0sI8t/u7StWvhHoHiT4oeIxd6hrcNlGMeXaXL/KSf4Wwv+0p/y1apshruek6D8IPDT2T3eoayVIG1LZwqQ5P3Ryv8Vcvqfw9udO8c6XZyGLSdKuTtju3hfymb5tvzBfut8v3f/Ha2/ijHc3Pi/SvDmuPaaNOcf6ZCcQuP4WX5edzf7P8AFXpN/wCL5bfw7b+E1km1meNAscrIrrKAflPC9FO35v8AZpN3dwSOmuPAz+Hvh5IdR8WXNnb2sG4XNlNgO2OuW9T2r508B+PbnUtf1GDWdRl1TTGKpHO/+txub+L/AHdv/fVdH450G8nsJEv0vrMTdIpQ6KW+791uK5n4eeAL23kuXlkilCH7k2Rv/wB3C1k7t2TNopRWp61/ZUVxBIdMErwfeD/f/wC+q5+bTby5fyrgwpIh/dyMK7XR5ooLTy47JohH8r+Xl91QQ2CeLdYeCC7t7CWL/lndI8e//wAdpOLC54L8YdV8Q6UbLT7vRLdbaTpd27sUf/e9Kd8HL2w8PO5vbO4sjL8qPHM3lA/7Sjr/AMCr1vxf4SzbXhuZIp7a2TfMYn3rj+Irn864/wAMw6RNa+RbWQlL/MhmJH3m6/7tUk73Y201Y9QsNQuJ7S4+zRxywEbndB/D/vVx/iLxUPD0LyQaMmo3O/cGd2C7areMLsaVJb6XpxtlBw0z25+b/d/9B/76qrqU+r6TYGeDTINUMab5InkAfH96obs0gUbK7Nq1+Iela3pD3MtmqShOTCD8lcXpnxj0u28SDTrh5v3kip5yv8sQ/wBr1rD1G5tZp3v49KOjQXQ23EKTZRn6tu/+JriNR1PT9MvHuLa0je4Py+afu7f7vrXJXxVOjF3IlJRPcPip4OttZtLXVE8U/wBneWNxAI+Ydfl7/wDAqyfC37SVr8NPBD+F9J0N9UlXfm8kk/dPv/WvBdR1i91jm/vZZ0H/ACzzhQPTj+7WfFN5zJDZDdJI+xEXua8T+051JKNFamDqcystzf17xRea9eT3OoTlvMfeYlOFrn7nU41QJCQqHv8Aw5q74q8BeJ/CSRT65ZJZJOm+NFk3t/wL7tcrNe20Cb5LhVGN23rn8q8ivUrzm3UM5c0vi2LHnSXHLud/93rimPJGnBk3CqCXdxqhf7HZXL8ddhG6tzQfhV4h1vc8vlaXGMMed/y/7WN2K45YOrU1SOdwk3oZMupIgIUdO9UBqhuGITMpHRQM16Kfh1peiymC5vzqNzwQiDCbfx+Y/wDjv+7Sax4x8N+FHNrZ+GLuyvYnZDKwDo/uv/6q7sPlNSXxG31eT3Mzwx8K9c8Z3kQtJEtYpNuWuX2f8BX/AGq9L8IfB/w3oN3cvqEkeuajHt/cwzb0T/e/2e9ReAPFVreX0UiadFfgjc6TSZUfL/3zUvi97TRL1Nc0rTBEWGyaGGTK7P7q+rV9HRy2nSWqNadJRdmehWv2DU5I7OeBbOy7C2jVFT33d/8Aaqv4c8Sz2OpXdnYXiLfQhT5cj485Kfa+IbbU9HtLiznhbTyg3o7KHRv4s1ieJ/Db6xZwatoRWfU7T54HtU3u6fNuXj/er0lGMY6I7YxS3Ouh+JkfkyxS6JLBqCf8snkPlSf7rbav6T4xkjtm1nS5Dpt1EQs9sx3FD6j/AGf/AIquO8J+LZNS0oy6vaB7+LKSKYdjL77f++a7fwtp9vH/AKWY45IpfvxP39q2i9BS1NC++J2g/EOyjj8Qa5pzxjKFGAEo/wB0Ba5LS/CcXhjxvH/wj+qefZyD7RuSdUQf7P3uu5l+Wruv/BnSp5tQ1Wzt7ZrQAylNg80f7uFrnPBnwh8E+KdHu5YNTv8A+2Y3dJInkwkW1v4V64xVKVyGrK56XrfiW4vdHuNLni+3o4ZJLWcZY5/vV5VqXgyB0t7a/srf7JclYitxHlFY/wB5qz7N4fhbr+dRgub+wT5fPsHy4b/dPG2vXfDHxO8N+LYbi20ywS606WPbMl9H+9iLL93/APZamlcS0VjkNP8A2PrK2mh1Wz8Q2Ol3A+YTRXGRt/3dv3a9S1Dws8WnWk9/qGn6oE6TWcah/wDe2/w15wt5J8L7u9udMjguoPvi2cZ/DmvQPD3iHTvEunx6pp3iHTI7+WP/AEizVxtGezL2ancS0dzEvDp7xvcWdjFeSQnh7uFRKp/2W+Y1zvxV8DR/EvwVFP4ft4rXWbOQStdykI6RhW3KzfVlrusaRZ2ksktwrTk7jHGM7v8AgXSq2lubZpwg320yNFMijqjferB8yaZqrI+a/BHx18Y+A760/tmwl1mwtZFfz7W4+ZcfKy+o/wBpa+rfDnjbwJ8WtH+2aVIt5evGHm025KvKn94bTz8v+ya8A8cfCo+GNei1/QHlsnlk3yKDvR2P95W+XrW/BoXhbxHqttc3F/ceGtfCJsa1gWBS23+8vXn+L+H7tU0p7ohxRzPxh/Zu+H+r21ybnwvLpMt0SzzpI+xX9V/hr4k+KP7LPizwLF9t0KeXxVp7udi2lq7vF/d3Y3V+rHh7UdE8k6Zrb3GpREeTI8gyrr/EWryj4sfDo2Gr2j/C4zSxBDNc2jyNtlGfurn/AD81c7puC90pJNWR+WGr393ZW4s7izubW8yFmjnhKMPbbVO3aCFyHeN7gfMFc421+k1tpOgeOfPs/EGj79RtstJZX0KI0L/iu4f8BrifEHwM8ATQPFJ4JskQn78MZ3Mv+91pWdrnI6bvc+GZvEF+mlPaAxrEX3dM/wDj1Jo0wa+iln3/ALvpuP3a+k9Y/Y9sr6FxoWuSWRzvit76PKfe+4zf+zV5xefswfE2wt5SdEtb9Mn57a7QYPoymtEuZWIUG9zg2uUvvFlsQf3Rf5Fb7oX+Ko/EplTV5fskrYz93+GrsXw78cWF7mfwdqqiE/vGS1d1H/AttPR4LmY2skcqTg7XikjIZT/tZqJx5feFK0XdGpoWiz6xZ+bA4cgcjFak3hKS2so587ZY/vpmpdFsxo1sXX5E9P71R6d4pTVEuI5EMUkRbCuOoryas25e6cjleV0cb4qhuFCSoZUSMHKL3rM8JeKJWmKRRsgPyssuQpVvumu/uvEmnqyR3cQlwduz1rBu9HsIklv5LsQS5Zo4Ygpw39K9OjUahqjtjK0bHV+HvCpNy9xFZ263cgC+c6b2VfvV0GoeGYrO22SOUuPvbsdKl0T4naN4C0Kys7i2vtR1HYGuLgQ4izt+7u64X/Zqw/iHSvFHh641SC8jS7h3NNB7fw7f/Qa8TFe2k+ZbHFKM2+Y5OPR4mvY/MLyRyfLsHcV0XiTRbvTLGOysLSysornH764+/j0+9/49XIvr73l2LBNsRI3b8/Mv/Aqzr3XtQ1WGyCXE15HakrGkj52r0b5m+aopurdcwkpXuzntYs5dHuJIJTukDlSQ29ayZXKNk9M88V6NPC1/pElxFaFTs3OAmflU/wDxVc/BoT63ZC7ggKwD5SV+8p/2q9X2qOx2exz5TzYiIXLPndtpkgliYhELfX7taupJ/wAIwgube0k2ZG/ec7W/2q0rHULLxRbO8c6292B/qmGM/wC61aOVlzIUo6XOZihkQ+ZJ8nv/AA04SxwuDGd2/rjmpdQNxaI6S20jgjbvYNsb8ari7jt4k8zYrn5vpW9KTbuWl3L+uCNfsgjkDhow0jejelVbaXaQ6YwvtU1nZG9feCGRPmOf4qjFs9s0iOhX+IHb8u2t5NLYq6RoQ6kNdvUjntPuDhFOFNYmpSD7X5Uke3HRkHStGCMxPv7gVFq3l3k3mY2SD5Sf4ahSuTzX2Maa134wPk96hlhKtgjg1twWGyHu5PfNV76Aw843YquYlOxnwwGMlI/myPusOlbtnp32hhHgqPunHeqFifssvmeWGGPvCuq8MeXI091PhYwOf9n+7+NRUlZXE2SQWstl5lukhRD14qv5csajJOU+4apXl1cT5TzGUA7uv3ar3F9qFraHEiykdM8bawiuqeoRikroy9ds9Ue5ykglEj8lzjbW7eeC4tK0S323An1S5fYIFfLLxu3N6Cs+21i41S2uBcmJniA2KFrQ0fX/AO0LuQ3BP7uD92+P4q7OaXKb3ZXh0HUNGS3uT5ZjD4ddlFvqFncvPZSxB44352H+L/LV1/8AaUd5YQm/uCsFy/k/7LezVm3PhLT7a5Nxph24B3pj5Xb+Ft3/ALL/ALVYqd3qZqdnY53SpBZ3cltIQsEo2h2+7uqezlOk63Bci4MAiO9WB+X/AHayXSfT3JvMYc8Z+9jPStHUprS7sbY+Xi5i3RF1/jVvmXd/u/8As1dKV1c3Wquzo9f02yuYm1e3Rp4HG35D1rjp5UV43jgMSA7imfmNavhPxBB9sk0vU5TawX4MMcuP9U/Y7vuj/gVQa/4bvrS8yHEsWOXj+6x9R/8AE1ViZbHT6HeC7ylpZ/MAqsX5xmti61zTtJ1bTtMuMSyXJxNu+7D/AHQzf3mqt8IJ0udbvLa4jLpFAJRgd93/ANjXKeL7a5Him98yNFdbiVSmc7sGuR0lOVpHJCnzO8juNSUabGLCcmIQuyozfw/N8tZ+vaamvaWlo/mI4+cOn8Vc/d+Kft+jx216/mzxbFSVn5RFPyg+v+zV3we+mJqfm6hdzeafnDH7uP7q9v8AgNR9XcfeQeyad0aXgy8+zSjR9Xdzp4JdN/3hx1/z/wDZUXWmoZ5Db/LEDwF/hq7rMthqFxmNJXQvuhHluHYV2fg/4M+P9QtbaceD799MuSzRywjLN/dbb6fd+aiNOTlqUoPUzPgbDcXPxO09ow62tok7SEvhSrRsFX/gRZf++a9xvcLdjOc/x/8A2Ncj4V+EnjP4R+MJdX1XSodOtruD7OPNnSRkz95tgb/9ndXa6lp5tnedLh7pJCGB2Yz7r/s19Vl+l0jycXB8ybJ9EuXM+M7RnbXs/hIiawQuh4dlAz/d714npVpslTEnzu4+Zh0r3DwywtLeAlgoI59+1LGS1sdmEVkdQlu6RO6AK7jn3qlFHICNnzAn5uM1pyzkgJg5PTbTA/kLnu3yivNPSHhkdSA+7+HdWRcI/nHL8e1ak7JDCC52k9KzJzGkwJk6fN8tJuxZj6qsnmeaSG39frWVkOxHbP3quaxfjeh45LY2+9ZUr4Xj8aSYWILu3BuSRIeV27P4frSQweSz9WzUqJ5z7wRirsdqOhPOK0QJFaFEVPpUcqIQeBntWj9mTIQHbnvVea2CO+Du/wB6nzAZ5CPGUOcjvVVLZ2UjPHerxTKEdM+lRIA6HP8Au1abFYzzAGQjHyVbs0DQvlAv8O7+KmbN/KGrNmj9CApq27krQpzQzpKhJTyscEUiB3fDxbo/UferbSHzG+cBgO1L9mMfSp57FPU56azK2wEZ+RG+7UCwlW2FOMdvu1uvbB0IcBQ3WiW3jeMkfOIztO2kptGfKZsUO9/nj2+vG2s3UtH89z0Qdmroow7twAqiqstik1475K7h91j8taRqNMHTUlZnATabJEjkSB3/AIMplcVi3aGLlAUcf3T0r0We32/IQME7elYWqafErsdg2Z/ir0qVdPRnk16DXwnNWHieVf3cqfOD97fXSW2pJMuSRzXLaro5hBmiQvzu3L/FWal9LZyeUkjpK+5gcZVf6V3eyVRXRyqrOk7SPSYZEkJI/CpE+Vkc/M47iuQsdfd5N0m1SvXHCtXS2t/bXSZjO6Qjk1w1cM0dtPEJmlIuU45ye9UjD1D/ACg0+2AEOx5C38X40tsTLH+8G0n+GuH2djvjUTImtMZ2ksBtqVk3wkhwpA6H+KnCXylKEcH+KnGH5T/OpdzQpMXlbaBzRA3lP9D92nbJEnAzwf4v4aDFmY5wpprzAss5xs2GprV/MiyRtH91qqCMjrThMIue/wDd/hqWrlFp/uiTHT+If3aRZCyfINxHvT7e9RgAPv8Ac+lOljG0FH3HuF/hrF6ForWcqTyyjO3a+3PWpciPgHcPWpPkx5YHPbAqPvjFC0B6DTz9/p/eqhdaaN+S5UE/xGtEuIky7hsnbtoOy4jKEdTVRkQ9TmrxZBOR8rRh/kbruWl+2PNJ9zYFPJq9cxBJvL8sBP7277tYV4k+6cO4U7yvyHKlf71dkWpI4pXg7o27a5i3iLzAznLA5xVqJwy43hjmuedEh060jicu7k/Pn5q1f+PSCPd9/HBPesakLbHRTqcyNAxZTIP1qpdxbmBJpIbxXA3/AC1MdkgGPmArkasdKdynwmR6/LuqF8JhOMVLcKV7cVAimTgn5fvCpKY6N9jgu5zTnfqcGopIH2A52nqKkGWySevagSZGT5y56AfL0pM9lO2lkzCMc4NQg7hnBUg/nVXGWgvrnFPXGwkOW9DVQyOSTn6ikThgRuz9flrJo0TsE6lnz34qsJHR5eNvPC561JdTHk4LVUydgyPm77qlaHXTs1Yle8Mb9mHfbVxb9E+RAce5rLMoTJ/ipskiGF8lun3QKpIidOzujSnkikAH3sntWdqWryWF5FEkW5Hj3b8/KtKuVwUHBHFN1S085Iz91wP4v4qs43o7FWHUY3mEskZfn7o4ar+nXvmyS/MEB/8AQfSuauZfs1y+TzjgL/DTra9O8YTbg+tSaJXVzo9QRJFOPv4rnrg9CCN4+Uipm1Ys7pJ8p9aoyz7XJ+9823d/DUs3pydrFkzFotlV4rkwy4zxSmTdgb9xHoKpzJvcIflz+tTY6OS6ujroLwl/KUjAG7r/AN9VI8jZGD/wKsezs9jB/M/4Cv8ADXS6ZpD6jB5gASIHaXmIRf1rRGUcPOo7RVzLlQ5zjcfQDNU7vTJJ5otkLbx1XHzVtahreh+F3Ml5K+qPjiCwKu3+9ztrnLr4qyXenXCeHx/Y10Qf31zGC+7+7/EB/wABzWidj28LklWq7z0RzMPhfXvFPjLUEsNKmZIetxP+5Uf7K5robD4e3/2xo9ZvLHRrYDc7yzqX9+jfdrAvPGOt63am21uVp4CNsiwyY31ip9pgUCC8mnhf5gtw+9gP7tZc0dW9z7/DYaOGgoJnqFlonhqS4lCeLLDUook/eRRyLu2/+gn/AHamn134dCSIQXuo292v+shSBtje3K/+g15Q2kW8kwnjjEFx/fTirBRXTY/zN93d6VPtF0OvRHqd1448BWEYtzHqcEobaJlhUROW/wBrd/SqutfEvwho9miT6Rc3Fu/W8hm2bf8AeXbXm6xgRiM/P6UqRhInwPkb5Src4pKu07WFGpFO7PTrn4l+DbLS4rj+zrq9R/vvAfm2/wC7/dq3B428Dywi4kuJ/s0yDy/JQmWM/wC0oryNrcW1w8UeH/3KktoZNwEce0yfNuA6j+9Wntn0RarQW7PWzf8AhDU5Nlxrl0thIPknjh2Pnb/utgf7y1mW+n+AtW1CCQ6n/b1lBlT9raWNVb/aX5Qf97bXncNo0OHgAUfMpUfdDf7VRw2cbSGcALJnlsfNR7S/QaxUFseuR3Xw7sLwR6OkeY8+dGkDhF9tx6/8Bq1beK/CWq3Bi0+/uPtcR2kzW/loF/3q8ckhAuA7nZIg9cUkCfvhJGCjkdf73+9Ve0b6CeIi1Y90mutK3mG31y0uLtdrfZlmBf8A75q3faBdxQRXibVik24IC7jXgTxTRXAvIx5U6YUTLx/wHdVn+2tTtr20u0vHzH8ww+PmoUk+hmq8G7M9c1Tw1BMN8ulxs5H3imF+tc5dfDbw9cyIE0g2YxtkW2laFX/Ks+2+MfiXTZYFjuI5rCUMsySwoWX/AHWK1sWfxg060to4NU0ibfIdn2iGZCsf90sx/wDia1vzKyNFUg1ZMq3fhe9tIUjgu5rqKLcqC+bewH8I3Vi3mj3DxImwpO/UMflz/vV6J/wk+gLZ+feavZ24P3Hdz8/+FWZdN0zXI4zBcQNFIOG8wfNUunpZGielkeCamhS8SWNxbvAdrkVRsR9l8RwSWk8dxaXMLMTCcq+6vW9f+FD6mk6adtn2/fUuu4q3868rTw7rejaq1lc+H79J7Wfi6t4XMRT+Ft+3bWHK07HBjaPtKEoo23Uqhx8vPWmlN+fm3Y+aptRElsmZw6DPAxVNHTy843gnmqPyCrRlCTjJFW9t3crJgKPu7qRYzcIQMKy9a0pkS4txGcNtqDyxs2D5Sf8Ax6pRytNbmPcW4MgB+VP/AGaobNjHeOCSpPymtV40LEj5+OMfxVmrjfgn5/Wt0jJh5IhnV0O+MnaV/wBqt+EJMrmMHP3hu/hrFXO8jG2tSykQJguKGSmPRHVyCRkDcQtVZgHl++WfHWrwQ7+tVHi2S/3R/s1nc2uEaIqDICgdQKZMiSWxBwqYqeNy8LoMLz3FQmMvGX2baQ46HmPxWtZH8NjCC4ljO/02/wB4V5DoQxdHe+9GLYYf3a+jfEmmDUtNMY+XejIcDO6vnyOzk03WJI54JIJIzu2P/dP8NSjRq7ub3gddniMoZCw+6PYV7DpolWT5G24/iFeT+D7eRPEayxgNFsbNeuaU5iVejITw38QrmqnrYG17Hlfj74eXulXT3ml232jTwW+SLlkXr8q1wUNwkzSFCf3Z2urjDCvsXT0jZeVG8j71VPEnwW8IeNt8l3pn2W6cfPdWZ8lz8v8AF/CVqKdayszoxGC5nzQPk5cpjJ3Zod3cjI3f7Veta9+zLrmnLLPpWq2+oR5/dwz/ACMP/HdtcNeeAfFGlLi40Cfb32dj+NdaqJq55csPUW6KOk6i8ErxglQf4mrooZY5I8SEKPUVi6Z4b1u4uo9+lzRBflO8da62w8F6peTIiW5wfvlt3y/7tDmjBUZN6oZ4d0p9b1EW8GdgHMmK9+8K+Df7OtUl5gPysKyfAng+08KQeWkX+kkfO5Oea76F3PU8AV51eqm7I93C4S3vSOR8b+EU1XSHi8veZPf5a+Zbazl0zXrnR7uAKVLNCyHPyD/K19hzybXU/wAYHGa898deCo/EEkl5FHFFdoNxMYUNj+771jRq8j1NcXhvaRTW54i+nD+AcmoW035OvNbOpeH9QsJvK8qR4wN29R/47Wd54Tgh85/hQmvWjOMtj5uVKUXZoqfY3XOSGFQpCd544z96te2ukkkAQFk+6chhlvxrX0rwH4l8QXg+waJK1t915JcIo96q5HJLscdKj7icbualgw9zHADulfpEv3/++a9V0n9nLWdQPn6pfrZA/L5MDfM3+Fd7pHgDRvBsH7vT4nu1Gw3Mnztu/GspVYxOinhKlTZHIeEtFOjaInngrPNtfDn5kX0rK8d2wvLaK3I3+Yd+z+E13Vxbx/vOqjtXKa3YGe8tHPzAfLtAyQK4VU5pXPTlRdOHKeG63LKlnLYbmQRybjj7y1kJEeg+Y+1dN4zg2a1d/wAOX6fxVo/DnwHJ4h1UTkn7HF820DOX/h+avRi7o8OorSses/DTRY9K8H6eXj/fyBmkdv4v/sa7exm+dEJ2jsKoWVmYLSOAoFIG0AVp2dukeS/U9NtadLDg7bmvDcb3EQzk/N81XvOJVsADj+Kq9hbIlvHJj75Zt+c7hVtIRIpCENVoifvbGaxHBPV/lHPy0nTPHT+IVYlgByiDbju1VgHVjk5FaxVzBliNy2XOM1oI/wC54woA4FUo4PkQe/NXAxgieLAyTuY1pJIlMbDM/JPyD7xY84qf7Q+T/F6bu9R2rvk7CUyGU4P6VOzHbjHArBmiRUMzyYcHdnpUiONmX7dVqMx75B/CBU0fJO/OTWR1wVkTth0460+NcBTih+mfu5+WkyrdflNQOV2WYwnL0GdIsl5do9G6UnkkRgDrVVYnkvIiU/dL1Hqa0Suc0tCwzeY4lc8Y2gVitdCeadP3soH91f8AZ/8AQa2LlWSMgEZrmdU03+2A8Dptibg7e9aQ3Mntcq8BkMG94/u7j/E3+01XvtSWoJkAWf5Vwy/MKr6lc3GiB7S3ws4T5Nu07MjrXOww3h/4+JZbyV/vvIPvNXoKKa1OSUnF3R2FtcRyEnO7edzZq6IHfiPrnk1laJpNwp33Llcj5Nv3a6W2hMKdPq1cdSydkbwvLVhbwlEwash3TAwFHZlphYoiUEl2KAc9q5WzdKxfhcOeDtON3zVOpBwB1rPQ/wADA8GtGKPykyDyakvpcsWyEZLnbTpX6/w/Sog5xg9c7t1QXEpTueaaVxkryInJ+YD5qzLm8RFMj4UD1anlwUcyDcD29azhbJdT/vQWTfuCNXRCGtzCctLFuBTJmcx9fmAb+GmuhmcZBz7VeZd6+33acE2Y521ttsYEUFsAXLnbnomOlT8CIH24WpkACZPzfxVXRXfDEbs/3aXMVYtW0mMEg4zt3KM1pDBX5AGz/e7VlIkkTjHyDtg1oRF1UfxVnI1iifeI88Fj7DNSNCVhxInX+996hM7wUPPerWwFt5O8ishlBIR8m7OyrvCZCYxVcrIH5QLF/eU1MVJxsHOKq4F63m8zqlPZHP3B0G4tS2yEjJzx/wCO1YEOEHNZ3LGwwvJzjgd6sIgh7bqIwI096gl1BIW+fK/7WKgpaE/C9uajZwJQDxVeW8VgXjO5xWPc6obnfGHZGB5bFK/ctRbdkdEblCMAjjvWbd3BX7jnJ/iWqD3gVAEzwtQPM+1iTuqG7nZCl3GyJ5TA5NQ+cd+BUkzBl4O5PWokTjJrM6LWJgH65GBT+f4xTVTZt6dKkXjGe/StEQ/MYnQjHHapIsNyR8+KAm85+7WhBY5QHIp8pEqkUrEEMG9s/wDAauQwBF5BzViO3KoAanWDkk9e1UlY4pVGyu0PyZ7UlnfvYOAQdh75q4sZUYPzUx7ONxgjcPemQWPtYeIE/Nmls7zkgDctZcsP2RMICqfe+Wqdnd7XQbz16D+GgDr1TehLD/gVY97CkSyHyHVz1rTtLkCE5I2leGaqs03ykjtVxlZ3M2kzl76GR4zz864+VvSq1tdmGb+7XTyWguFMhG4nstczrVlJBAZxhY/R693D4iKVmeJisM2rpHRQaxaSvG4JikA+dGf71WbjxhBDGYxH5oJ+bYfmrz+3nPl+XJH+Lf3akSWOJzn5RXqKakeE4Sg7Hap4ikyDEx2e5xWvpniO0S58r7G8u8M52nC8V59LeCRDhzjtTE1adF4jG4dDn7tS4J7lKpJHrMPjPTolJjsruCMfLhMFc/5/2aveHb7QrnfIhiS5Z94+3zMNv+6xryO018jyxJ8w7t0rQjms9SQpcToqd4pFyrVhKhGR1wxU47M+gYNViEcSG5tLxGHCw3CSfyao73Qxev5qobcf7CEV4NaR2kbuLa3i/wB6LitnStb1PSZVe31S7t+qlUmI3L/tVySwcXsd8MfKO56Xe+Fbu8kj8nVCsQ+Z4XHy5rB8YeC/E8sNudM1CwtRHtbKcPn3z2pui/EQ2jIL2N7wfdLs+G+u6upj8X2d4diOPs7jaVmjD/8A1q5ngn0Z0f2lfcpWd3r9hZ2kCaja3t3b7VJY+Wr/AJd69E0PxVqlnZxfa7A7/vCNTvVv9rd0ri10PQtYj+Sd7Mf34Y8NXUJdR28KQwXklxGBwsvG2uaeGlHZHRTxUZrU9Q1eKy8S6aLRnwXw2wZDAivP/jh4elfwzb3+jWP2jV9PwPJhT55o9jDHq2MdK1NF8QxS48x9svrmtaW9S7lS4QvvB3bv4a42mtzsTUldHzz8Odfg8Zwyxyxy6Je2Qb7UMkvkKxzs9ah1vUUDpcW1/K528xbNjf7LN71f/aN8DeJtE1gfEHwncm9hmCJeabGFEowP4fXv78fxV4ponxkl8XXoGolYjHlJIn2iaM/7XyrWbimaI7zUtW8J6vpgtx4v1Pw54hjDNt+fyv8AgXybcf8AAq4KDSdburqWW48aRatp2P8AljNsaYejL/dq34s8MSatBFLBcC3kB3RvjzML/tVx15ZT6Vcm3utOjiP3ftMZykn+17UtFsCue6+H9a0rTLOK2ttMWzwOVhkPJ9WyzVtSXMd4mUJQf7NfJt14n8Q+A7/z5r23v9ICbo0aEI20tll4VeV/8er1W0+L2meKtKstG0PVDYau8O6fEeM/8DP/ALLWbpX2Zamup6m/jrR9IfyLvVZLW4A4zCSv1Zu1YeseN9D1GXzBqcMHybUuUjYK5/BayNJ0iz0bR/s2oXct1rTOVk+0jKIn8I39/wDerh/GHwoSHV4PLlW1kkH2iBFkUxMPvVPs4rcalJ7HYrqlxNeRSxS74x83lf36q6hqAjjKSpcJ5j8w7GC8fxNWZ4euH0y+gN+geAHaYoj97+783+9tr2HQZ9K1jT7u28hbPy/3ouEjUyxf7G7+7UWXRBre7PEvEl1Z6ba/bILa8a8QhnRMvn/dFQaX4jj1u2e9ufD11ZlSf3hGFc/jVbx1rbw6rcDSrgvFb/K+8bN5rR8H+LbTxb4YgS5uDFfxjabWc+v91v71auLtoUrN3RpQ6PFbzWmoQJNv8tmuLVMFAW/usP8Ae+7W5LHHLY75ZCkb/LsxWDceLdO8B2/mavBMoPzJjjj+9XLar8V0166tJND0yGOzhmCyW+pOu64z/sf7VRGm3uJyUTrLO/g1C/udP0vU7GWeL5dk0+GP+761xHi3x1qN2j6Vbpa28Eb7ZJsGTzB0/wDZWra8e+GtMa2tr2XTrfS57op+5tIVTyspuzuReNp/9Crg9P0+za6eKSS5msIRsmkjGZf+A56tXQlbYycm9zp/Ct/9msbie2uQiTRtbzBkwsv94Lu6/wANc/8AFKy8KaDp9tE8ssut3W1ntbcfIhY/MWYdW/2f71UfE/iWONrPS/D2mSPFCNv2y9ny8WfujjrXPf8ACV6Z4LvI/wDhJLm61G7Y8pbgGVf/AB3G3/ZpEsR/Dt1plkb+OIpB91EQ8fX/AHqba+MJGhS3SCNXxxsT5m/4FVfUviHaa8BaeHIJZZwGZIr9GRcfxNW94YltvE+k37y2UdrqqYWOO3/ix97bQTYbZ3Yms5TqDmKQkfuiPur/ALVO1y/09LSEC4Fuh/jH3gP71YA0grefYJb+4jjk+WRiAWT2pR8OoJmYxajNcW8A3CGQfL97tRbW5d9LHoPhn4zWGkTJZm0ttXtIo9qTMNm1vT/P/jtcb42+OU91qM6JpC2dnjaPsyL1/vfd5q3D8N9Ai8M3Go/abqe48zYId4RP++epqSH4Z28uhy3HlzLKTwC4MWNvzfLt3bvu/wAVWtTBXTORf7N4wgtp47maXyR5piY/6p/X3rc0eyi3IS6LOPlC9P8AvqsKH4f+JbfUo5NIls2jbcjgz+X/AJ+X+9WjpUs+la3Fbazp0TbX2vDv3pL+NBT0Pd40Fr4Vj0qIwteyPukuY5FO1flwK8+0vVdRk1B9LvZ4Z5YZGTzoTjd/ErV0+i6lZ+cUjt44mA3Okfb+7XK+N9Ej0u/g8QWRlgy+2aO22je395lqrCUS38Q7G/vdBjfTEN5PBtzBc/O23+Lyl7/e+7/tV574V+LF6l5Laa4h+zr8iQ3B8tk+XqM967yw8Wwa/ZSvJcTQXkPzj93jd/u/981w3iu5/t7Vgbkx3tpHtwk0Y35/2m71kPlOo1Cz+0aJZT3GnwX9tN++gvPx6q1WPD2q6X4hubzS9UuZLMLCyx3cIbZn+H5hXJWs4srkC0+W0gz5MLjKDPLf+hVu65pul6z4S+2aZBa6Tehj5nkzeQoYfe3Dof4aq4Wsa/jbVHs/C0WmRG3vAJvODxgsztt2qP1b/vquR0/xF/Z7pHICpHzEt92s3RvFt6ml+WZI55SP9bsx8tdp4Z+CXjH4haG+qaXYR3Fu/wAyGaZY2c/7K/3Vp9Lsd9LnpPw8kk1WG+vxcBzHbtvkQna65/h/76/8erj/AB7a6P8AvJId6AgqVc/dZvvV1ujyW/wm8Farp/iWO40/UZIVHliFtrP833X6Hlvu/wC7XlM2mprmjvb6ncyRkoiDs2/+F1b/AHqSs9iVO5dsZtX/ALKskvbeTUtLnBxNG+cf8A+b/Zr0S20+80iwtmIMscg3JbO6709mauM8F+JHs7V9CvCYri0O+C88to1k2rnA/wBrNdCPEt5qFzKJYC/z/O78NupOIotOWh0Xw98QyWHjaBL0WK2BkRja3kxB/i3FW/2flrsPiBpvhz4h21zrOmJZvHHNtR0j/exY+X723P8A3z8teWrFpks6R6oRKn3iCimvZ7bwN8Ov+ESF5BbXycqr3FncOjK2P4U3bcNScVa6CSfNc8G8S+EtXsLnzLiSO605fnSWA5b/AIEK5eT4najr2tW2lQ3f/EntkGbc2+Edk/2iuc/8Cr3K7bSINWSO3uLqytJEby5bxN+fZ/b/AGq5/XvCVl54ngt7VrhY9qTQoHRvehM20toct/b0mp+ZOjmJGO3Zn5lC/wANVRDFcmQyu8of5fn4WtKw+DHifUVF5b3dqsHPEMiea7f7hbiqOqQHS2Onz+bZ3cY+dZ4ym38+tGgh13HHbH5IxESO392uJ8Vx6jHbubOTypGdWBXb93PzV3VrDJqEAkf55O5rP1izgfi4yqL7fdqXoWjkrC4srBXu9bkRcoqw5OMvW7BDA9siLIHDDcNr5rznxaLOedGuY/8AU/KNxxtz/erc0HUCLWCCPZByzGYntj+FRScU1cOtzS1QRQoHRw537Sq1PYTPDc+fGTkfN81RW1jFes/mOqlB988VYhY2kEkYwwI25pNLlK3PQPh54pGnaxDIRujOd69OayPjx8Jbu8MviDTDFNZ3IZ3R5AFzt+Zfr97/AL5rlrbUpLWZHBHlj5vm45r2nwreWfjfwpLod35ctvexF0dn+4+1tu2vh8XfB4pVYbF05XvFnxV4a1ufRNZHmRbIB8xP+7/D/wB817raa/HqcMX2dInEg2iSD+NfVlrzL4hfDq78Ia7f2E/nRH70ch/3cfSj4XeJE8L3lpbai8kUUnW4iC7WP/66+0o1Y4impwMmnF2Z3DxTsHQo8XzfeIx/47XOateGzudhRpdvzBk+7Xpesaxpz2hkedLgSQnAQdCy/Lu/GvNJSPMeeYuuBxtrZeY27qxmWGlaf4hub19f3+XKB5Plopx977y9/wCGueufBkWmvvtpfs6GRWwv3m/LpWrLfSPeb3cLEOnFb+l6cmq3qfupZbdPl2D7xY/d6VadjM19S/af1yPR4PD2qwvf6ZbnyvOdMumP4l9dtaHhnWLbxPanULO/iYqd3kSHY7D+8FPWuR1/4W6noroLuCZRNuaATcsR/drgdYtrvTfLS0R0K/8ALUH5VNLRjTaPdX1ufzSJD/q+Ez93bXPyT6p4k1uCCzlEttEP3kmVCN833d1ecWHxIu9O02TTr/GoxeXsO+P5tv8AssOa9D8MfGbw5cpFaSj7Lbx4Z4rRBleP7tK1th3O0Szk01AE2rK45f8AiDUkSGCYyRybJ/vF0+Vs1B/wmfh+/Es1lds0Y6JNw3+z81VW8RQXWY4AFd/l8zGazcZMpWNGNjLNJLLPIsg9ed9Na9efYMt5QPYVq6BaWF5aSW2qxlvNdVMkbkPEN38NJ4w0S48EQxol7JeeH5j/AKPdu/6P7/7Ved9cpqr7JvU0cLK5k37CFCUbcXHAWvP/ABLZXNxeJJBb75M7Q393PfdXaXEUjyoQ4ZHHAD1h6jpWqWZBsLyRY8s7pLzu/KvUg9LmO+xHoNp4g8NeK4Ly9T+0rOWBlSK1Pzj/AID/AMB/hrutQ+I2h+U/2Sz1H7Z90Q3FuwbP93ivI9S8V3EWpWce+4S5iLS+cHwqAf3fU5r1Lwfq262h1HXLwSXNyhdGRN6p/CqtjkNRJcyuCbOo0HUI72EGSwkt3I3GKdCGWtPSoPseoR+XKMA7Q5PX5ait5POjH2cPA8w2pNKMr83esq2+Hl/ZeIY7m81WW6cHgB/kP/AdtcWIp89NhK9rI2Lr5LuRD68MtVCCX2fzqzrkb22rPkDZj+HtWZPN5coyfmPNfmuLhaWp5M1rqQ3R8tQAOlafhqK31Pz7LUH321yNnJ+ZG/vK1Zd4+VHyfSqdhcm0uTjsd2PSvPo1lRmmXGootJB4h/Yt0CC2+2v41e1Mm75fLSc/7P3G3f8AjtUtD/YnudSs57keKdOvNHjIWd8vA23r90rzVT4rwayr6V4k0rYhj3pPKufkf+Hd/n/Zr2L4OaDqnxhjEly0NhaWsaqbi2AeWZuvzf8Aj3/fLV+vYCqsRQjNM6nUtax58n7JHh/TYUns/iDFb4O0RNavuQ/7w6/981ctvglb6LdR2j+I7C8u5B+7fDp/31lfvV9E6r4d8U+HrW8uZdXsNSvVjKWS3hSF0/u7VRdpr53j+Gev6/4nQahrM39uSyNsUzbIV43fK3oqrXc7BB6XOl1H9nvXLvQjbQX4nM0e2Rpin2cf7S4XfjbXGWP7KGq2mrW0uV0spt/0y1kae3dt33lXbkNXvl1ocfhfwDJp1z4ws7jXCRktN8iKrfMF7/NXHxfELXNCtvKs7gMSOJQBIo/3e1clS6g7G3MmtTyDxlYf8I345eye5W6nhLKZEyMrn/Gu80yf7bpUkY6mHA5715l42vJ7rxRPcXErveyEs8jbdzN/F8td34Ov/wDRkAxzhTxX5jmsZKXPE89RcarkjLv4n1bQZUkytzaTfIgPy9G/+xrE0S7ktLyNxhXVwSvpXSXpXRPFd/by58q7RZUDDCkH+7XMXltLpmpzhwVjaTdH9K+ek3za7CrS/Ay/i2FHiW2/cBbe8h84zL93fubcK57MEezqoB3BW+7/ALtdz8Q1jfwXBqEuX+y3C5Uejblb/wBlrzi21dLmJHiTcOzEV9DRTnSTRlXXNTU2dDYamyXMUY2t5n8LH/x5a9C0+Pz7MBx23ZbtXJeBraz1vWLZJ7ZWFu+8rjG7iu6s5t97N0WHPyIB09q8/EKzuLCQe7Lch3YGCoH8P92qlwg3xsp5+taTRIkhIYuKozwhOThQTu/3axibP3Z6nnvxLtgniKzu4w7iSBvMK8dPun/x5qz9Mv7S7xHcR8qdyNj5lNb/AMVBLD4ct7mCMzxicJIoHavP9BvxcTpI8czCTptRvwr0HQcqSmjSvT5kqh1GoPDZwyMHCxyHaenNc5d6baXcRR7aOUDlH2YYN/DWvcR+dE/2mOPyI/mDsfmVv93+9UdtdBIgEBY56sK56NWpB3ucDfKYOj+ELi81H7OQZ7dk3B/MCPCB94r8u2oZtIu/CpMVvdxy22Thn4b5m3N9Wrqnmj06EP8AZ3WXYWCj7uP71YVzbR6vG9vciOIMOAvNfQ0cfUStJ6FRqvqcNr1rOLsSExNEQG+R6ow3slzcvsleDYOHX/x2t7VfAF/bXjywXEmpWxG3YE5SsO3iltryQfZLhNvykTRsNtfQYXERrO0WdtN82wsFvILfMhLjP3mq4lpcmM3n2ctB2enpC0imAnaJflAWnarqKWttFZnenPHNeq3yq6OnbcpzXQv1j+2B28rKjcWKr/wH7ta0F1PdeXJZW6y7eTtkxn3rn3eeNJJZ43eMvtBUZ4rsPBHhy/8AEWjyyaZGu9j8jzfIq/8AAq57zk/eMLtvQm1T4hapqtgllcvL5WNphJ+X9OtafgL4XeL5pE8QR2EUGlB9z3DzbW3fwjn+LH8K12Hhn9n688N3MeteKNTiV0jZ47OwQyc4/iyte2RfHaw8SeHX0C28FRxadCB5Ltx8/q3y/e/8epYiMFRfmbOHtIuMXZnH8JK6xjamfk9cV0+jyF4QPvf71cqx/wBIKoAwHXJro9Nm3psyIyOtfzzmdvrEo9L3MqcXBKLPbfgbOIfFEfzqofbyx/OvTPjt8VtE+Gt1pdlci0STUGL3Tzx78Qj885btXzn4S8QHTbxHT5iDuC4qh488QweOfFUlxqv2e4uY0VQXPzQ7fu7f9r/4qv13hfHwqYaNI6uVy1RHY+EoLKB44rqacN0Nw/zVj3/gM3dysb3qwZ7k/I3+y3ytVxvFsE97BZCSNpJXVMDtu/vVsXnwx8R6nG+o2FxItsqdJkyv/fXb9a+wlhKcuhTil0PL9b+E9/pmJI7Y6yhfcUSfDf7vG2sR/hLpc3mz6npmtaUSnKK/zZ9vlb/vmvY7YR+HnL39yqSD+P5ilamn+K7fWUeOzvYb2CMlSqkFQ3+72prCQtYHr0Pnqy8I+Hra8YWFwUnHy7WGHWtK58L3umxmRLm4a3HWNk3qa9tudYs9L3yDT7WWQfxCNN3/AKDRZ63oGuWpxHJZ3B+UxyAhd1RLCKxHKrps+U9b8K+DvEGom21C9ubC4zyyx7GVvxrk/Ev7M/hfW0MmheKN8oHS7hJ/l81fXt/pWmTTbLyK1cBtuyeMf98t8tUofAfgq4mEtzZSW84/5b2s3l59mUL92taVLkRo/dWh8P3n7OXje0TCW1teW4HGy4TeR/u7uFrGt9Ju9GuPs1zEIJAOU6/+PV9vX3gLwg95LI9xc5J3IftD/d/CsjVfhvo+roGj0uFgDu8xC5Y/+Pf+g1uotiUj49dHhiaQ/I5HA/vVzWpA3MxjkJbZ82Fr7hl+Bvgq/hjkuNMZyjfvInkdGVv9luo/3aZZ/skfDfWI5BLO+kS8/ufPldj77qrlG2fFXhvR59UvooLeML5vy5P3R/vV6lH8KzpBiluNdsUH3gF3O/8A3zt/8er2ofsxeCtClli0/U9YlkJbLQyKEb/vtWP8qzdS/ZTea2lu9L12awJ2/JcZmb5f9nb/AOzVxVoSekSHLsc5pvw9g1+EG38UXKSQpvFvbSOEP4f/AGNen+ANP8Pu/wDZep3cyT7NqOT98/3SzV554V/Z78eXV+LfSNXs7yY9YZT5Lrz95a1dc/Z++KPhC4iu7y7hiLP/AKt7gyb/APdUK2P+A4rwsRl0pq4XurM6Pxnp8nh66u4IPnjToAfm2184fFG4lv79PI28ffVv4f8AIr6V0T4V+MdagMYg+0XjfKYMHd/30dvy15t41/ZQ+McmpS3aaBFBaMeN1xGV/wDQq58Bg50Kt7aFKai9TwRbZ5WjAwxPTdT76CfTPkcDef4Acstej/8ACjfHmjpsn0KWeTLMXg2urf7q/eq7oX7OvxD1SY3Mfhx3R/455FGz86+tjC5KaSueJxvqesTGKOwlWDO0SSjZn39cV6n4c06XR9G8pzGsjDll+9Xpuj/s++L9Jdp7/SFnjXqtvOjsjfi2a3IvgHqOswyXF/HFYWgO1/s06Fyv+f4a2SSK5j5i8Y69ZfaBaXDS4J/ebQxX/a2sK7Xwf4Jn1/Sjc6AhvAE3mHDDb/47xX0p4d+EngjT7P7AnhqXVEjO7fczZZW/i+ldb4f0vwv4Stvsej+HrnTTL8rrLOT/AOPVm0+gNtnx7drJaW0sF3iIg/PGwrjLVL+/nlFpZb9r9zj5f722v0VHwQstVs7e8g07QGMrl9rhZJeefulWAaq+sfCW6Ns1ld6Zo1vEAcrIUDbfVdisd1R7PuZ62sfBdvbbk3agPKIPL5r0zwbD8PpIY5tW0exuA/ym4upPnY/7NevX/wCy14Pu3DzxXU8RfdIqXBVAf9n5f4q6XQf2aPAGlW3mxeFGleMMyTNfSybW/hLDdiscRh/a02luEleJ5Jf/AAt8MqkmpWV9f+Hrcjd5dqQYj/vA1z9rD4lsIZLy0vFv9HjDNlAqNj+9x1r6M8K/DaWK9lga2utRsukcKSINq/7xX/d/75o1LwRoeiX93p1/4TnsopRuS4S9+/8A8BHy/wDjv/Aa+YhltZTbk9hRTkrNGP8AB+2ivoxeGMvsHmuPxrw39rXxhJrvjyPS7ZxKLUI33s5Pzbgvoq7lr6t8PeFE0/wtqb6WVtxHCzhLl/v91G7b618zXv7L/iHX9euNRvddtUSWctiNN7Bc5X6frXrYWDUmzXDpU25s8m8K2+jWSF9Xs5Zz/wAs2KYx/wACq74s1TRobRI7C3MR+8HfG6vpDxP+yzZ32hxy/wDCYSvcJD8kTQAINq/99fw14w/7NOszzZl8T2MVoTwXhd3Zf93bXrKm2wb5pXZ4neSebMQnz5+b/arU8KeK7LSp9l3p895k7VW3ON3P97vX0j4Y/Y8lhuUeTWYdWikCqV2Hd/3yK+lPg1+zFpHgCA3dyLV5f+Wdv5ALL/vfLXRypK7NHd7HyToEfiG/0j7TaeCtVfRmPBSPKv8A8B616B4b/Z61z4n25jj8DTRRPht8riPb/wCPLj/dr7Zn0fSmsSLuKIQRjiJIRtrg/GfxGj8JJHbeGwmm3EnzeXASP+Bf7Tf7P+1XDKak7Jk+xk1dnzZe/sDeH/Bqve+KNcudGeU/u0hkBcf7PKt/47XJ237CA1i7l1HQ/FGpnTIvnWZ7Hejf8C+X/P8ADXu+g6lrnijxO954ztpdcjx/o/ONn+8or0yXVf7H02S4lC2thGnzpC+xcf3WrSD1sncjkcdEfOWmfsTeEtVCDWPGtzfxxna8EMC223/ZZjursbb9kT4KeHpkEFktxIBuLHUHL/7yqGrE8UfGGLxL4int9EtCtpH8jGEZU/7zHrXdfDG/i020N3d6Za3GwjZv7v8AxfLWiY1Sa3Octv2XfhXrHiCC3s/DRurmY7Y1kuzsb/gJ4r2nw7+yd4G022uINS8HaHbzwx/IsUaO3/AmK1hXHi22Gt22p22nLZSRSbkRB8ueny1s+MfjAfFdlNZ6rpDQEoMXNjM0bEru+9Vcyfus0ULtI+Ifjb4Ws/CvxAv7a0tI7e3BPlonZN7BR/47XB20/lTIfvc7f9muo+Kc+3xPebIysQmPk7zlgn8O5v8AvquHSc85YN61yNcs3Z6H1EKUIQVj6f8AhzepqWiPGQN6/N17V6v4btjeaFcxu48yHa4Qnr/e/wDZa+ZPhJ4iktNRETzny5fk2EZxX014PuUS+CA7RMNuH/u1LXI7o5akLanW6J4rvJLC2iyWkhGwNIcso9Ko654uv5pQ9x820cbY81wmvWmqw63PFbXpSAn5URPvVNZ3mseHrCe4Gs3UF2TtNm6NtZf9rNdcJ3R5VWHK7xL/APwvLxH4c1JLnS5VvB8qvbfcV1HbirF/8Sbz4mal5uv6E2lx4VfMhkLqPfiuT8N6Pd/ETXkiGbWQOWd3BCfdb72F/i/u16ho+v6F4Xmg0rVb2205Cm2aRQT5235dy+m6quzCWruV20fRtEtEls9biQS9pVKL/wB9GuH8XXNtd6Xci4lR3X5k2ip/FHjDzL+7u9L0BJ9MlOy3e4uiMH7uV+Vs/wAPy1yj2GtyK5v4IWMnRIzlf+BNWkUyVLW5yPh7w/8Aa9SKwaT9su5j0hCj/vpv7tfb3w18EW3h7Sbe9t9Mis7eVNptjy2/0X0+X/0Kvnj4b3Evw3mgvW0a5vIlwkxB6Ju3N8x6tX0V4p+MGjTeCRc+Hfs8EyIdqTTqroT/ALO7d97+L0Fb6KPKZTfM7I8r/aC8RpNrFnp9/wCC7mW8tpm2T3JdIZlAwux/8j/er0DQfHGmWuiRXGgaVb6NeCNYZFYb2QqPl+bvXjXi2DxXqum6X4g1DxZYeJtOjm2raJMvm/eXcu7v/Du/4DXY2V/oEXgaTU5EFveeY/l2yne7fd21l1NLWR6dDdar440lj9lj1docGXYFXZn+7WbY3FtoevJZ3YewndA+ydO33awPgZ4ju3utZs7m9i0jzIN8ZmClXO5T8rf99fjXk/jXxfqel/F2J7m7Ot20abSpfO9M/Nt/2f8Ae+ai6irsS1dj6ZuPiF4G8NtFFf6hOs0p3BY0CIxroNP8V6H4s0y4uP7Pgl0+3+V5pjjH49/92vlPUpv+E61J7iOymup5s+Xb7cY7/LXrWifDq0tfCqXkWq32m3kMLedp1xNv81uu1lqfaK9jTktqeK/HLxTqXiLx0dG8FS2d/AR5XkzfI8uPmYf8B+Zv+BVYfx5438Jabpmn6omiRecNhjSPM0C/d+Vg23P/AMVWN4zszaeJ7eQW8URifcbx0AZTltw3fe/vfL/tVneI/G+nRPFFaWkc9zF8pumLHb/u+lclbFww93JkVZKnZMsa9oeq2839sf2oi2lz/wAsn4dG9ffn/O6r+m/Fy58O6Vc2CQWtx50bRG4bhkVt278fmrzC/wDENxdD95KGGd230rEvNTQxP/GT8u2vmMTmspP90cVTEP4UdhqviWW82jzyoQ7tvX/e+Wubv9bRd5373+9isOe8kmeMB9id/erDaJqMtjPeppl1c2UQZpLi3jZ1T/erz1CriXdhZzWpJcarJLzGkj/dywFet/s/abp2peJ47q/sgiWj70ab7j8Nub/P+1XN/B7Q9A165nu9Qtnvbe3j3hN7BM/wq3513HjDwuNY03fbTzaXbRHd/oh2IA1fSYDBug1J7lwpanY/GrVPDHxs1uPTtM1maWPTk5hsACzOd33n6Dj/AIFXLfCj4UfDLV3v9L1fTriy1G0J8u5SZy74+8GUe/8As1d/Zv8Ah74TluL/AM94Lq5P7rZ9oZM/eOV+bd/d/wC+v9mubmvbn4W/FS9vNHuTBZB90ck48xQu7G7nr/8AZV7boxlLmkjptpY9T0rRPDfw9tJHj8Bvq+jSuUnmuIF81Of7hX/gW3/x6vO9c8fxWHiG90yLfommXThrcNGB8nozf7NfVVvpl/488CW72trYXBusl7yxuPKjcf7nzY6KfavL/ip+zF/amhCXUtatvmPyCcqJU91fof8AvmqcFH4UEEkzyeXw5YSfveHuY0Lvcq+d4/hArnbrRItQhlkkjCykNjzKtQ6VqXwuuJbM3q6tZA/IxPzfTd3q5N4gs/FUP7tIoMHc8anDVny3VzV3TszzzRfEsvww8W2r3mnQz2krBcE7kYHd6f8AAq9vv/Emiaro8dzHottbm7ZtiLMxw6/xbfl/vLXmfiv4c2njW0ljggmV0jL5ikzhdvzN/u1xum6jeaRcjSpPtTiJwgZz9z7v/wCutU1syXGzuepX/wAMPEHhK3j8SaeItW0e6+ea1t4yXjH3q7rwpqNncaPBceH9T3vs3Tw7NjQv/EOayPBl3rnw/wBW8231OHUbCT5dnO1xXHfELxWfAHxLn1VLOVtHv9sr+WMbHY/NuX/gWP8AgNJ7CLHjDxl4j8MeKHvSZbiwlQJKmzKp3Xd2x/vV6V4c8S2/iJLfUfsBsCfkOx/kf5eq1ja34ds/iLpX9qaHeh7e5hXzsvhf9kMv1rhPhvd6noFpc+HNVfbJZzM0LE/K4b7p/wDHdtC03A+irbURZsJEuDEW6hT8uK4jxB4ZuE8TwXel36xXjlVSKMjypOc/n83/AAGsbSNYuLyYxXmN4PyBD94V1Ft4ktrF7Y3NuJfss3nBcZY/3qnV7DWi1Krpb+L7aW3uoWivVO1/K2jb/eVlrUufCuqeBIbLfp6vZXaboJIHXcV+98yiuc1/xfpln8WvPvNXbRbC7g3wPMNiSufm2s3bbu+9/sr/AHq7HxP42lPgyVLOSPUZLaEtaPa8sT8xXaw7fM1aojpc4y88beH7u/t7fULC6ivwTE7oHkf/AL4/u0+58L23h3Vo7g+GpXimG37X9lIRP7p37cV51cfE/UGsRqsmmXS6vak/aISMOfu/db73+f4q9H8B+PZPivo7wW3iGTAHz21867of8dtU0Fw1DQLi/jF/YSP/AKJ+9jg/gZv90V1Xh7x5rlnEksnhCSWJTuES7X+X13fLmuf8L6xd+AvEyaJ4pdLzTrt/3GpWRUsu7ld1dx4g/saz+2QeH7LVNUvfI5R5NhP91l3t0qBt3OX1D4o3utPKNU8Pf2bYPJtjkRMqzfwrxwP/AGaruleItOSEafJLO3mHaRcRjbs/nXm3hD47SjxX/wAIfqPhGSW5ZyvlXlwBsP8AEdm3BWuy034WQfFTXJdTg18eHp4SqoIEVog2W+XZu/8AsalhZnT694eDhJLczbkXd8j/AC/7rL3rzzU9c8QeFL6W4s5yr+WUS3x8uf73PWui1jUdc8D63b+HNbu4b9Am6G+txhmH+0tcj4u8YaZeazbadeXkNnezEIjvuG/+7mpUWzSJzXij4heNL/QJ786ZYrqMPW+gsAZduPlDNVP4b/GD/hK7w6deWVul4iDf9ol8hnb/AHT8tes6V4U8T2FzFcJYB7QhdsySb1lX/dH8P+9XL/Ev4LJ8UYLkJo9poOsWyK8F/CDHFN/sM3f/AD8tN2SsGx1fiL4LavqGkyT2V3bIXTcqRzK7p/tfdxXF+Hvgb4xSEycXFuc75o5xu2+m01S8PaP4l0+O2068vY59ZtNqeXv3xS/wr8w/irqtQ+LGqWML295p9rZSwjalpDIf3p/iPtSW9gt5GXo/w4k+2TJpl5Ja3EbeVNZlvn3r9azfH/gXQ9eljt/GPgJreQ/J/bEB2S/L3+Vc/wDstWdT+I+mjSpdZt9Kv7PVwdxVZl2O3+197+7/AA/+PV2vgLx0vxO8PSR39t9jdNquXO9G/wCBdujU5RurGThF7nzb4n/ZEtNYE8fh/wAeSWqS/NDbXtrlv93f8teD69+z58R/ACXdxe+HL3UrOHrd2W2TGP4tq/NX3tZeCTquoahb+WMRhfssExYNMd3zfN/d/wBr/drO0zwrf6OLiwshe6Hdh/NFpdu32eb23buN3/7VczopHO6C1sfmmJU1WcZYpKDuKsMNV63tIPOBlAfb0Vzmv0OvfgT8N/itDcJ4j8PWGl6tGT51xYTCF9578dT/AL1fPXxC/wCCfmuaJqD3/gTX4tciBZhpl++JVT/e7/8AfIqFTsSoW3PG9ZXS9Y8LXNtcJJFPEOH3/f8A92syziFvottpelwF5ZRunnb+L+7/AOhVe8UeBfFvg+3kj8R+GtQ054T/AKwRs8Tf8DHG2sSW/k0nw7p2sxO9vLHN+8jPyN/s7W9PvVDbgrIcpW0Q/UvCX2Tn7Q73GNxFZGn6g1mHt5EkilQ7kf0rs/CU95r0UuoXNvsS4TbGVH3R60xvD0t28nmoix5+dgP1rgnUs3c45T5ZWLPwr8XrH4hnguXj+ySw+VI8xwgY1JoUccV5r9vp8he0gLuhc/K+3utcvc+GntL8/wBnRK1oPvzb8MP8ap3p8Q6DFINOtv8AR7oGKSYJu603CMmlc3SOsTxTYWtkDeWSz2cj/PuGf4trMrVd+Ifwpj0HZeeHDueYb5oW3HA9V9sfNXnSX8Gk2sdvdoZY4xu8rr/vbq9w1T4hS2PxItNDvPKfTZ7WOLcEHEjL8p3en+zWE3KlJOOxlqpaHht5rNx/ZzaebgtASGdaydNjSbUALmcpZsdpwPmC13PxN8Knwz4nmgf/AI9rs+da7hjHdg1ceNMkX50QtnqMfer26VSMoKSOq6aOj0tNLsP9Ht7w38ALGORuKnvEDo4RNxX+9/CK5h9NlgD792cbhkfL9K3LC/f7N5dwgcGPiZPut/dG6s5NSdkRdSdkxba2SeUxv8oNVdS8OOdKuZ7YjfGVX5jzWxYWha5EnmRPGw4Ct81bb6JFdLseOTYPvlQdrU1NQ3IclB2OR0fTZEtIvNId2Tl+i1n6+n9mrlMNvG3axrtZNHIm2Jwg6VxPjbwfq9zNHLZuLhEG7y0T5tv+9XRCpCTuawcZblKzQTeWsALE/fz92ti300dXO3H8QON1QeB/DGrzunlWZQIGYmcqFz/EPvVoeKfD3ii1wlnb2yBuryyfM1ZVKkXLluZz3siOCOR5ZUMe5PUcrUV3pQu7aQAnfjg1Y8KWOq3Fu9vPbu13a/NLLGDsUntuq1cp9jm2Suqv3QH5ayUZOXumEpSvY4GG1ubDUZfMVVib5RtNbOlQDzHwd2xNx2fw1f0vwxrfi6/Nvomh3+tyxvtdrKB5FX/Z4/irqdC/Zl+MmsXU5s/hxrWwf89bd4dv5qvNelGk2rnXFu1jlNQvj/ZUduAGSKdbgK3GT/vf98/9811GguqXniS4kkCxPJbvDEv3V3Bt+38kr2DwX/wTi+M/ivy5NVSw8ORnqLqfe23/AHUVh/31X0p8P/8Agmf4S8LzJL4o8V3fioMQz2lpH5Ct/ss29vl/4EKp0FbUErqyPgfxlosWo2CR5iiuCu+N24rglm+cxW6SXUsXy7Y0Yr/30K/ZzTf2f/hF4Hc6dF8PtPmNz0+25un4+913YrpfC/wr8G/DaC7u/C/hPR9JMw/fKtvmX/vqlGHLsXFO2p+MMXgPV/HutWy6Bol/LfgK0ltDD1YfeKr/AOy/7VeueAPgD8VfE3maRJ4Dv7O5wypc3kLJFsZejueP/Zq/WKxv4FcEx2lqnHmOsKA/VakuPEHhu1lvLm51FLiOMcpltrD/AMdFb20sWz81/BP7B3xU8P6rd3eyzcpjEUt1z+GF/wDQq7DwP/wT6uNd8Wz6p4/vIE04TPMdNgdgrs7Z+aUbf4v7tfbP/CwdIv8ATXngSzitlfaiW6b3/wCBVzfxE+JEHhG0tp78Q2unSjeO29s1Ki72SB2PLdL/AGI/hHoE16ZNHh1G0mA2Izyl4f73Vqw9N/ZC+A2lX8l3d+eyIW/c3N7sRf8AgQ6D/gVek6d8TdN1W5CRm5QzASxvMMLIrf3PX/Py1S8VReH7/UbuDUNAjuLMhZUleQpud/vMmOn/ALNW6ozm7JEutTirtiaD4c+GeiWxj8H6Bot0YAEmnEazuo/h+Y/7v8VdHq/ii5vrGW3tJvs9xLH5UcqcKmR97/gNcHoOj6XYzultOEjhCsbXTz5aKvVVlb5jI2fm27v7tN1jUhaSEQOdgG7j/ar0KWAbfvHDWx9OCtEwPFnh2zsZkTUNYm1u8UbUAGET+916/N/FXDa5eBJAhJUEKo29ttdbfXL3kzvIm2U/+g1yGq2qve5O5sfMO9erTpRoqyPDq4l1pXE0azkkuIAXLZIXzWxXrulRR2Spm4X5duT71xvhuxN/YI8UHkRxvueRxht34121qlvMroIvvfLuzXg4p+/Y9zCL3E2bmla0NYWeS0beID5TMO1X1uUh2SEb9m6o9K0620jT9lpGIIkG50/hz/FVO+1hLBHiHluJF+//APE1wtnpJWMrVNQlvyBv2xySbUVap3d/unkREKiMKpamJeBmiGwKkRZ/mrHv73YjoTuJO47akLCTSGe4PFOhX5ckBvaokl2Rk96fAxLDmrRRZghQLkdKnjuBCoH33+lMaX5FQAYqnczmP/ZptgXJbrb0qnNcuyHgZ9qrSXZ2kk/h/dqBrh+xoTbAsfPMu8P5bj+9UjoXcsDsyP1qsjdX4x3qQPvBJfbjpzVp2IbJRkrgIOO9PjZPfPvVN7kI37sFjR9pKjJTmm5AbKkIgI+U0w3GwZ+8P7tY76kZMJ5bfWrVoTMAQfkFQWXHcHO/5fpVXy47d/MA4Py1Y2EMcYz/ALVQzptOXfaKAHOu7kAr6VE4LN71PHiNRk7h96hMb3f1P5UELTco3kKScD5dntWPdWPmkgjg9q35YQCTmq/2cMxIPFaqTRLVzn7/AEQPAAAN49K47V9DeMEvAqnP307/AFr03a7M+CVJ+XpVB7ZH+SRMp7V6FDESh1OKvh1UPIpLSe2dyQNg6bTniiHUp7Nt6Hbiu9v/AA3HcpLJB8nP1XdXLaroM1mSXjbGNwf1r2adeNRWZ4VShOk7os6d4nntnPmOqx/3HT/2auittYS8QSAbM157Dbb2JB4Hyn5vu1bi1OW2f93nHcZ60VKEZfCRTxTg7SPSA0coGOpWnw25bjd+7Pr2rkNN8Q9JCAme4rpbPUorsYjO4mvIrYeUdj3aOJjNE09vtcjeGHqKqr8jkEfPnaG9VqxcqIvLORn/AGT0ppQSqCelcyjbc6003dDGLwwnK7+fvfw1FKu0DipHdFCJv3f0pR90kDcMVVl0NLsZbnNwmFHHetRZ4k6Hg/3qoxR/MSemKlhw+f4gR+VYy1KiW4W2v7elMZN5PAXP8NM2Hfvz/s7qGyprJ6jeoTR74/n+YgcVGE+TrtbGakLu6PjpTofug+oqQMi83/bBlAYti5Yfezub/wCxqtqdrm2c28YeUDdhjjd7VuOuwEhOD8pNU4DHne8RZB0at4TsZThdWZydmT9oEZGzjeG/oa1LRJLyUIIyqDoz9z61LeQH7V9ojgEQxuG40lvqTlDMMyjsg712X51ociXI7FR7w+WeV46DpzWhpd5vTnrXPw2tx4h1K7glcxeXJueRR0zzW5ZpBF5vlYlSL5S61z1IpqyN6cne5fnVJE4A61QkGxs4+TO2r9sqOiODkelV7q3xjg4NcVrbnUncpvKVcHIYfeHNTB4w/wA4OzG4bf71RIQnBHNIdh5HU/8AfNFiiRV8wFxR5XX1qujyQsSyn6LVoXO6MERhT33U7E21uQhCA4bGKaiBm/u1MZBs6cH+KoChhOzJYDkYqRrQicEyOT9zHWsgIkl1KESbzWYfP/BWyriZDztPapo/ukDHucVFjWLd7ox7mMwABvlNVgD5TkybT24rSvbTfLv3nPeqPMYk5ODTOuM77jrNwqlyT7+1PN3E7bz84xtFUw338k0QvFcwkoQwjO36UMwqx1ujP1uNGUSR4yw/Kufh3xOPLc/T+9XQ3lspmcEBA2W+X7q1jSRCN4wmVMZ3b8/NUGCdivJbS/a/PBdjn509K0Az7P3gHHzYqNbj97vOWDH72K1RZG5njjiTdv8AlDf7VOxvTTk7IoxZfkZ3/e+Wr2kaJPqdweFQBdxlkOFA/vNWneabpfh2X/iY6pB9rjG77Ij5Zv8Aex0rmNb+I2o6q1xbJHa2tkflSG24baO7etNOyPrsHlNSraUtEbU/iHRPDs0v9n3drrN5Em0I5xCH/wBpf4v/AB2uU1fxbrHiTfHqiWrR42+XbjEW3/ZWsSSC3uG3yW8bP94ZH/j1W4CFAYjt92s+ZpXPr6WDpYdJRRWisRDzEjon1qwFKqMnpTpbhFHyH/gNVprkDGM5Lc1m5XOu/YsTEIOg+vrTTcpCvI5qjdzBVActkn+Gs+4vEVHfzPu9MnrWadyW7K5q/wBoxLveRSoqtda7BB0644rltU1x22OZAsShvl/2q4DxL4z2YggkkYv/AHRW6geTicwp0ItyPRNT+J0FhkP5eUG4L/E1cBqXx11y4nkWziis4+zp/F/9evPby5neXzJJXc/e3NTVfegP3v4v+A1ryxWx8XXzWrUfuuyO1ufi/wCKbmz2JqP2XAxtSNdw993es2X4g+JZn/ea7csCNvQf+PVzjMNvsaaD1yDjtVJ2OL69V6yZ03/CdeIEwE1idR36U7/hP/Er/vE1m5WQEYlBxxXNpKX/AINpqVEITI+7U3tsRLG1L3Un95vv8Q/Eomd01udSOhf52b86evxI8TzK8Z1ubA6cdK5gkt1yop1smQfl5707u1mJ42r/ADP7zcfx54kdyZPEF4+f775/759Kqr4q1fH/ACE7liT1JrJdgrnOOaRX3LhAWxQTLF1Wr8z+83bbxnr8bDdrNw20/dwK1IfiZ4ngcOdVlusfwTRoVx/3zXKqh2jI2l6VkOOV4ouVDGVUrKT+87//AIXdrradFBcW0N1BF8o2qoZF/wB7buP/AH1W5D8c0l0lLS70wbR825Hzt/4DtryDf8h4/wBmlId3+vy7qtTaOynmmIp7SufS/hr9pVI7aKyttTmsLiP7gdPuH/ZzXp+ifHWSa036qBfy53Osb7FlH+72r4ZhfyWD43SIeD/drvPCviF1jSOR/p7UnO57uCzmc3yVT7L0/wCIXhvxjeH7RYrocez941x+8X/gOxeKsX3hzwlcXcSW1y09tINxltdp2/3TXy5batPY5ME5wfmx2rpfDfje508IYJgknzfuwayk0z35Rw9Ze9E9v1b4Zyae4eCULHJ/q5JyERwfu7WrnNe8PajoEpjntizkcH+GsXQ/iPfuZE1e4l1S2I3C2kc7F/3fmrvdF+Ktv4njjhudGFu8TbfMkn3oyfw/7VUknsebXyahXi3T0ZwMylUzJhT/AHQMVjuE3/PGcf7H3q9Z1/4bid3n0+7jlRvnSETIf++fWvLriwvLO6lgubaWARuV3uMLWsdD4rGZdWwzs1oZAnnfUSgA2Dd8qn/a+WtKxfZcjIL5+YD0pMBGITqTyanRU80bF2fwhT3NbN6Hiyi07mgZXVsBNtHmbLY8DfTyHKJu+9jaDUM0e21Ic/ODu3VzNmiK63IQEuNuenvT4ZgVkdn2k/LsqNXDDJ+YVCi7oi/8ZLdf4VpFx0EuYQ+Uw7jYeV+8K8O8c2o/4S7Sgj/upRtO3jcP4j7/AP2Ne4+fJwI5dmzoy/eWvJ/Geni/8W2Wx9scILcd23Uulzpir7mppmnwWU2IvmQfKDjrXV2ePkx9/tWJDbgZ9q1rLJYEdR8vzVw1Wj38LTSWp2uj3AygU8jrXY2fywDJG4/Kdprz7SLnYQB09f4q7Gyu4vLyqhf77HvXmylZ2R7SjfY1mj35H8xViHCDBCOcbcuM1mzagPuRv85/ip8V1sOXPAHJpe0drC9mnuWLq1tPs2ZIorcdpUT5q5BBJdl3gG4E7emKk8UarJNFBECW2nd1+61a+iyxT2ojclnb+Ffu01Nk+xitkLpVmTKHID4G0r2zXXWWhmWAuU2j+9/DWLpd7b6a6JHGnljpmt9dZ81zHnbjtWcm2CWtkVL3SSkWRH5vHbtXL39jkDAKv7iu6m1gRYAG3cNu4/xVRmSJgMoVPbcKdhNc25xSNBCPLuLSKdG+TEqZrRtvCfh648vfp1swx85ZOXX+63rVLxUvliOSLYx77uKi0HUjJEAQPMX5Tn+JqpTcDF0Iv4jqIdL0vT5DJaaZaxPjahEY3Y/rV5d7xbifn9azUuo2RPMceYD92rKXO9sB9o7ZrdVmxrDwXQr3t3MeSenfPzVz+ostz5eesZLf7xrZvbkMvHzVk3mzGQKwcm9zWMFHYwL0ho2AHNYl3BtuoyZNoJXcy/eFbGp+Z+7kjbdj74qjHbJNcxSlNpB3/N/F/s1tDU8yvdvQ8B+Kd6t58StUSIBI4i2zZ91v8/8As1ex/Bmwig8IhIMKksnmu38R4+UV4X4ilkm8c6ybhGS5F8R5Tfd+Y/LX0j4OtI7LQLNE2s+zlk+7XsR0R8tUd5NnTQxh2cRgZA3HcaZGxRhiPcKnj4hz36VXeE+ZsJKkd62WpN9DoLMmKxdAR7cVJpYFzbxy42iQbj97a350y3MYgQAFm9c/LUtrKVuET+DH3a0SMWxGU2zONiuhZsM9VLSEFygyxPzZx8tW7yYoxJ/OpdPIKIUAcZ5P96tI6Esrou1gdwUgnK075252bs9DWpNABg7BjG7gYqFFLwjOEI60nK4WK8LhMg/KV607zD5nP3MdaJAc5ADUxFKPjeef4WrNs2gBct8+Bj60uA5Gf0omg2BBkf3vlpPJG4HJ49KwtqbKViwCOUIOfc1JvRUzyx+lMitsNznJ96nwgwExkHnbVpXJlLSxLbujqPn24H8VB5y/3U9PWi2+aQx+X8mNxP8AdovJhEhQ9h1pvQ5jKu5z5pA+Zapy3dxBFcCz8tp8cF/u/wC9UV5IUueP4/l+U/rVWFXs0eLz2cH+J/vVcEr3CW1jO0qwls7iSSecT3Nw+52B+Zx/u9hXRmz81R5h3gGqej6XLDN5ryHYf4W/+KrZbDyY44G0VtOpZWREYdyzCmxY+mzHTNPX5X9h71Ao+VRn8amjXAz96uVu5urInPPfdmkAKH5xtNPTON+zntSM434J3Uh2LSKEGeM1LbuN2SeBVGWdEGSQtMF58m8uFj9V/ipJNkmjcXe3IB/BqrGYSMCQdg6Vhza3bPLIHkLH+BxytVbfVbk78ybQTwnWuunQbVznnVSdjenyxx60+Acciqls5mVPNz/vDir8KgZwNtatcqsJS5lcsxzK2OCx7A9qlhQn5yAHH41FHCX65Uev96p93l4HesCtgC+anBHNWETaoROh68UyEoFJPy0xHdi5GVHq1S2WmTlELD5uRVm2+Rhsy3vVQfOCE6nq1WYYJfK2Z2k/xVN+4M0Ld/JYgouD+dWLeJlX2P8AeqOCEbFO+rsSBRyS2elQ2VFEccG9vv8AH+1SG2fzcAjGasqjFdn3akCo6MB8pA61LZrysWL90zkZb3P8VO+1OnRCw+lHmJGMO3NUbjVBHKqA/Jjlqi5Si3sWrm5kS3d8BpOw6VQdHmzvPbdiq0mpbnO89ezVAbknJ9uKTdjdU3a7L0TxohB+WSqFz9/5BUTzl2HFNWQlMv8AKDWTZ004pO4qvyR97P8AF/dp7/NHgd6j3fLwN3rT0frweKaVzpbSVxdvAB71ImAyJjaBUsVuhGTnNT/YPOH3earlMZTSIwwfjj8alFs7twKnh0vBA4b8Pu1oCJIiTwpq7HHOo5bFaGzDY6fiKvw23lOUPy4pAByccU37RtyccY+9VWOdq5aRNx9z8tJs2dTz2qoLknjtT2uQmAXRT9flosLRE7se5+Wl3hVA27hVP7YmN+8YqJr3zZSEPFUHMi1JJG2UPzGs65skWZJFG0/x/wC1Ukr85BLf7NSS5wBjdijlZFysmrjzvIf5QKuiaBeC7+3FRm3SVQuzdnrSiEODwVxSasBHbFmj2buvzZWi7tvtERSSIXCY+4anS3CEYO1aV94XihO2wmr7mPNpsepyjZF9jAG0A1RuPB17ZgPvFwCNwI/irpwcN86FhTFIH+r+XHvXRHE1I7M554enPdHEvpUiLguYpO61Di4tuDhjnjbXoKiKeNxPBDNv+bEqdfasfVNH+1NF9mijiyedx611xx0luccsBHocN5lyjkJIWHzfI3Ioku3VMFypI9K7G38PwyqY5ZfIkz/CM1ZufDltDCSYxdcfe/irqjjYnK8A7XRxttq0qGPy5NmB97+9WvBrxcBN+2mT+F0ugwgPkOo4Ln5v1rAuND1SwLylAkY+beO9dccRCWxxVMLOn0O/sdTMnyEB0PrW1Yy+SmYy0aCvHbbXJZPn3lsf3P4a2NP8SXjKES8llA+X5j/6FWykmcUoyW57Fa6xJZvkTlR97atb4+Io03TZ0uIFnR0/j5UL+FeNWusXNxzLJwP4a2kvvMhSMOMH5duaJxUka05OLPWvCfii1v4DHqCOtu27G3lkrvdPs7nTljls9RNxBIN20gla+b7C/ns3j8uUNEH5SvUPDPjx7SMeU4T1Rq86eGUj0oYpwd2erwzW+oZTUIyg+8kkRwyv/C22vDPj98ENP8YWcmqaHp8dp4wtT50dxB8n21F+8GXpuxXpVv4kN2PNZwv41pxzW+rwoHJZ0O5D0YH1WvOq4eVNHp0cXCo7M+LdF1x0mltJYLqwuE/1kEobcP8Ad9a7Czmim0qU3FpDqUEsbIY5h0z/ACr6M13whZ3n2uPULOKWKYYMyoN8Z9Vb/wBlryHVtNtPBxMDzx6j5abJmWP5S5X5W3bq8+UT0Yux4dqnhSLXtNTRzFvjkO2C6d2+TPyqGb/x35q8uutNv/AGrGy1CK5tb22m2h3TKv8A3Srf3cV9OWd9aOs8ckXlJICuyJMoxbs1Z2peALDxHoM9w8Z1xrUH/RSD5sYx8uxu9C03KaT2K3wr+LGneKvD0+nXEFq93GNpMz/Pj/P8Vdx4l0GObRoHEls5Kb0dJN/+RXx28Mej6kl7aRyWAjkdnhbh19mzXr3wM1q98V63Lomn3cURut0rzTpl1VR8yL/vblqWrqxKfIdjsktJNjoMJ8wOfmWr9l4iuUtZDAQx+6VmJDbaq+JNGuNE1m4s55G/0YsmT91/f/gVZ+yM2xk82RZOyfwN/drJaGzd1cb4k0OO5sczoInkBdGb+P6V4lqd/eeGyUdClvv4lTlvr7V7cusRyCKKUFrSN2ZIpfuj+9WP458ADUrD+2NP06JbJPlkeA52e7L2qoSa3E9Vc5WGf/hMoUu73UPtoiQeTa3JypNU59Ts7bVvtl3Abfy5guy3G/yR8o/+v/31XMXkkfh6cQXtw6k/3B8x/Kp49Ytr/TzJBcQJAnzOGTDtz93b941uY27n0Frkul63pVpdxajGulPGu9o3G47V+b5TXiMdzf3+q38Hh8ReVdPxA821f++v++ax9Etv+Evv306SS4i0qRxmVBjGTyfSuo1HwvZ+FdQh0+ylg8uWP5GtpC/zerMelBNziNW/tjw3a3sck9za6ik22S0kGUdf8/dqXQfD9n9i+137+beSDcRnt6VpapNqP24xyRLdXHy73u8lQv8AeX/vmmw2tt9v2Sxp/u/3aBmloOmafrcwt7ezmgGPnfGG/wB7bWB4j0q7s9WNtphaV4n+RouGY/xfLXb+EYZIPFSuludkcD73PC/7PzVynie+v9P8UR3FoCiZ+d0PzH+9t/CgCnbaPPbXkcc5KXEXzuH4bdXWGWW100/v4k3D7rH5sVl3Ox7wXMpZ5ZBuLOct/wACrM8Z3AXTbKNRMk80jMjLH8jAD+99d1Qrt2A6rwTAi2N9czv5scUm4RZ+bH92upXxbYazci2tg6fJuCYwNv8As+tcn4X/ALPv/BMVml5Ja64r8rKP3Uzfw7m7f5/vVu6npZ8NWFkJ7QtqY++6Hr/9jVgtSLVNONv5ksabi55Arg/FM8mmulyU/wBHB2ySE/d/z/7LXpMmoG5CSuf3h+Yv/tVx/jLwwNY0u8JeFo4o3l2ySbFJ21K3HJaXOk0GxGlWUU4kLxzoGJYfP8v8O7/ZrVvYEubYneHT+61cz4I1CS78NxCUb3Q8svb/AParpUudLtrad5Z5Io1+YhUyzf7q1o3YhM4bxFdmynCWVuFBC5TPX+8y1xPizWINMie4f908p4ESZ+Yn/wCKrs/E3iCXWzZW9lFaRW0bn965xNj/AG+1cn4i8PW/ie2NxbajZWs6Ddsnm+U/7S1JRm2fj+eytkt7iONo87gDH83/AH1XL6tr95r/AJRtwGgSTbjcw2nPWrl3rhntItPuLa2f0nQfP/u7v7tdD4Z+D3iS60GXW7JLLUdHPy7LSdjcxHox2FeWX+7QtAZo+FPAOp39hHewXkK3Mw329rM/+uX+7ur1Kz/acvdG8NJoFtp02m3kDlXe3kwyHPzBlK/5/hqhqfhL/hBfDttqkeqG6uLUI0EAj+aNW+9u/wDHvmry/wAU2Ut41zrEt7Gl/IN2yYfLM393j7vpVa2scrbvY9K8Tavc+MfD0Wuzj+1hCfK+zSuf3Y2szMq+vy1m6N8QI9M1G3nkiSXy/keGb+Fdvygf7X3a878N+LdYsFkFpBJ5bEeY+G2N/d/4FUd39ssLl7jUdOurMSvuSSe3ZIju+7tfbio23NY6Kx6XrF7eeIbojTxDYFBuhTzM7f8Aeb/7GultvEl1MlkJ7e0gu4Ttk+zHPmH+9XmUPiSys7CeO5Fxb3KuGDKmVKY6r/wL+GpdB8SWd5qiTxEoc7Umf5GJpvUuMbO7PVYbU6zdXLy2b7E+YzOmEz/drsfDVzBY+DLvQ7x5Gt5z5vmQTYli+diFVvxrjvDsGoXGsRCXWGgs5HVpUGHR164+vy1ha949Sw8U3OlizuLOIEqZMYQn+7uqOlityXxXpt/p0Msmn+IbqeM/NJBfRq78fd2v97H+zV7wZraa9bR6rp9ylm8cm14F2hN7feDJ/d/3aL2ae9tba7SBJ42Ctgj5SK4uDQtV03XHuNE+xQxzTeabWXIRfZWH8NJPuU42dz18w+IGvFuZ47S3yf3Jtn3pIP8Ax3itTUPFsTWZtdd06G9H3TbPDnLdPlbqGrhtb8VanpsFhb3cklhJbO7Gz8tdqZ3M3zbd33queHPixcjUhPqFpFfxqeJnHz7f722nYWxbtfC9pYSG5024ulix8llc/eh9vesLX0eGY/aY2SPG4kj5TXtHh7wrd+NfD0/iSwMY3PuNr1dRn/0LFXrvwZGbNAbaz1eOSPdNBjzGTd/C34UmrDjZnxX4ysLe7uhb+YGikTc26r3gWbUbvSrvRtHsl1bzHDyXA+/EoH8Oeg+9/wB9V7V4o+CuheJEkGlvJ4cvfMV/3X76L6bD0H+7XLeGvhXf+H/FsWlQOsGo3KPsv7a4Ea3DD7q/w4+991qE7hJWOa02zutpjJR8HnH8P/AqWeY28vlMBkVp698PdV8I6lJHq9pNp2oW7jy3V8oR/Cyt3rk/EXhfxLfzm7HiQIkj708iNQwb7zbl/wDiafKCdh2vW+oveQpbOkSKh3pj7zV3nw81oWBijeQvFGdtcPpunXccZN5eG4l2fPN/EWrT0S0v7G6R4gzRO5c8Zz/9avGzLCqvSa6lx0dz23xbocfjnw3PFGkbXggfy32Zyv8AF9DXxd4u0q90TUTYXcctmbc+bC68b/71fYHhTX3tmjMbFJB6VgfFfwfbeJ1la3iE7s2+Mvw/0r5HKcfPC1nQqbG8oqa0PBfCviyzvY/7OEsqSbP9e53pu9Paug1HRTbpAI7tZ0mG4Fe7V5xquiS+HNbxbO9rICXeKWNh8yn+6a6TQfH8V/qD/bPLU5+5GMKn935a/Rk1JJo5dtzRGggoDIu5x/EBir6Q6rCiR6Z5Vmc8yIfmI/8Asf7tai3/AJUIkggjuBL/AHz8oFLcTRqBKkRzjaQnrS9RkWqS6/ql9FqOq6w91NDGsUOzhUA/rWJJ4JVrA3n9oiVDJtIf743f3VrXe8jitv8AVbs/Ng1HCBdWmH+THzY/2qGwOQvPCEDQmR3idCdu3+KsXV/h/HBiTT5ZULjbIn9w/wAP/Aa6q/tZJNmA7Iz7cp95aLO/Oj3gs5fN/eHjeOKuLIeh5dqGg6xo9s88D3GxP+eYY/N/uir+jeKNYtbmMyF1RU5bkM1eq36x2Uwkljj8xTu81H/9lqlYXVx4oSUGwja2/geKEb/+BN2qgLXw/wDHl3ql1LDPK88QHG/Hyn0/z/7NXrWi+JItT02TStQTfZyPtkRv7teceG/DEFveRu0ZcI6sEB2K3+96ite7hl0jVzvQqmPXO6vzzP4SpVFWpIr2zhuUPFDW3wwvIvLS6utIuctBM6sVX/Z3dq0dI8VJqVnLLbWf2oELjzP3a10Vlc2XiSwfStTRZ9MnHPmjOz3X/arKv/D3/CHP5D4W3Y/uZo+UdP4fm/8AZa9TKs1jXpKE/iCPvaxON8SaWZH+0R2EUFzMd3lwZKf7RZuzVi2HhrxHeXGI5DbwA7sxo3H/AALua9a0S0ggSS41KVfs7niGUfKF/iLVePjazs3Fnbj/AEQPtRpYSB+i7RX1EZ32KabPObnTfFlnbJ5ZM6Bvn84YRv8AerZ0f/hKb6YSWNxJsjG3EpZEBz7/APxNd3fXN5rdvJFDAXbZ9yAZYf8AAaoTTajbW0UkWnXdqmc7byMhpP8AaX2old7EpXOk1uMJFbyxxycjblzXPXzfuwclcetdVc6pLrGgFJItkkXzov8ADH/wL+7XIXWJoHGSv8J2/wANfnWZU3CoedXTT0LKTxzWwkP3MdhmsySQeeHyUx8200miX/mwjKfOByp+8lLqOJASpCj7tfK1o2dzm06nXeG5jqOh3en7FllkDypuGckKzY/Ja8o1L4gan4Muo5bazuoCkhzA6GNJfdW2+v8Adx/vV2Ph7UjYXsU8YVnDrnn5a9F1xdLk8jWdP0O0vPOjCTxSfwtlt31X7rf8Cr7fIswSXsWejT5akLHz7bare+KmkvLu01Kff8zwxQO+3237d3/j1dAPENmmm+RaW10k3ffuLA/+y17x4Z1jXLp4oNDtIdJTYzSJYWqO747szqy4/wCA1ow+INRtpl+0TrLeOdjyyWSI8rL/ALO3ivvVqJQ5XZHx9q9nd+S8kUd20pG4QzJKIn/4D3/8erofB3iHWbme0R7m4spQflgwBCv/AAIrX1LDqBvL1Hk0q1vIlO6bMeGbj5f+A1W8T+M45rCSOXR9KWKJW2QrYptiOPvc965q7UYNlOLZ8wa9eF9YuS7h5VO1n/hNdv4CvvOgJT5SNrV5jqV/9quJJTGInkcuUSux8B3oVNiffO2vzjHL2l0eZKTVWx3Hj+Aslhqjy7xANhD/AO1/d/z/ABVkatCbywj1CP5/LIRwprrNWtY9T8K3MEgLSYDRn/aWuN8O3n2mWWwlypkRl3q33CK+daUoq26OqryqKfc6XwvoNp4x8PajpF3F9oGxmTccYbrmvD9fto/Dd99iltvssquUGzlflr3X4daimj+IRbyRhUkBXKf/ABNbHi34L6R8SNRu9Qt782VnHNuMlsMvz94Mvb+L5q+sy6KqUWdNJKpScDzf4OadPdXGoXMS9E2I/wDtMv8AhXRPay2GpSxT/LIh2lPT+9Xo1l4W0r4eeG4k0u3KwRpxK/LvMf4nrzMF3vZTIxZ2LMWb+9/FXiZhOnFNs0jSUIptWN90BSNxVDUHHDfexV+0mje2cPJuAHCt/eqhqLB0H0ryaGIjN2TOeuk3oY/i22F14P1HAb9zG03yfe4/u/8Aj1eQrrIsVeOJ95Qcqn3vrXukUMk2l3kUQ3SSQvhSfvcfdr5vfxlbieWyNmP9HdoZHUYbI+9ur7DA0frKcEa2c6SgzcbxAYUCSb/mH3MZq7ZaTLe25NveRxO448xG2iuUmvLTXp0Gn3RguF+T94cKtbb63qfhuYW2oRI8a4XfEfmat6+XypR92Jw1aMl8Iz/hCfEFpqDz/b47iAj54/MYY/2gNuP/AB6prHZBcuk7uz42+vNadt4zjLxvb4f5PnzyrVDqEqarPLdwRxJI3zOiDC/8Brw5upF8s1Y4Z3btLcST7Y0Pl2c5yfvhUHze3NYs00l28ltJGYCB8yP95sfzq1HeOkiJJvikA3eV/FW1bWVz4zuY9OjLtck/IETLL7+1exll6c+a1zooTlF2keXzak8eoPBFBNmH5TJj+Kuq0HwB4k+LGoR3GnWQtYMr5l5cowij3cNt9a+hPBf7P2j+DtNOoeILg6u7Pue2iOUDfwh2r0K88f6PpWiRINPjg0+PcsFlajDFl/8AHsV9tBqauenyue55b4V/Zg07Qbe3l1TWxqNxGNyIgJRm/iLKNv8A49mvQ7b4YWryRShw08f3IrZNixD/AHRxurC/4T2RXLx2QYS9B83yf5/2qluvHl6lq5uZXsrZhtMaBd36LmnKN3Y1jSj1NsWtvol0Ev7+a6jj6xOFTc3+7/drG8c/EW7u/s+mwWkcVvJjPyjhP9n5a4TxF4lsrd55YpY7+4A2pifox/vZ/wDQam8H+EpW0l9c1OV2uZD8iSdv7tefjfdoSZcnKKbiWXcmbf69BW7YHZboNm3iubmKSzKhHI6c4roLJkhtduT8gGxfb/er+ds3lL2j8zgU5NtM3NLvDHOknp/F6NXT6l4Vj1O2TVY/sfnlAjwklHfn2WvN7m88jyyHCc/8BrrtHv8AUtVRIorqNII+vnfdX/gNfdcKVFHW56lCSUNNz0Pwr4V06Jg89k9lDIdv2lLdir1o694jPh6E2dnqZuLZemzjC/jXhOlftE61qKJaar4gudOfO4zRw793uvp/u1duPFGn6jMiR+IYb8SdW/u/7y/er9pdzFuzuzpPF9z4e1awEaR363JBaYrGXU/L/D2ryK2SHwxeyyafHKgf74IKV6xp1rI0JNoTcIfl3oPlrF8SeG7TVbYjfdLcnq+VXH+zXHKryu0tCoSUnZHHzeMJPs6SpEVf73zH5qbZ+LoppZPMnHmfdMbJ8tEXhGcXDpHazzserIPu1h694GvJZo5P3UBjPLOfnH+7/wDE1rGbtdlaXsdVba5pd7cxx3mp2tg7lVRpwxU/8CrX1aGDSrmA/arW8Dd4HyyivPdN0sB/Ku7dZ0/vkZz7V2+keF9OnASAbX/usTx/QVomhyjc2rbzHVLl7CS4tl+YhB19t1SzfEvR4WMFnYSWE2xVMV0Q7N/usOP++a5u/wDAz3U5S28VHTih/wCPZwxiLf0/4FWjo/h6y8iSC8/0zUIjtDufu/521afYytbc37Tx9PDA8klmrxMNvmoi7l/2a3Q6Xumx3j2v7txu2sBu+X6V414k+D3xBh1GC8tIpf7Hyr+SZAVYf99NXT6J46uNDg/sq/tL6K0i6kDewbH8P8X935au9xdDqZfENgIzbRadKkh/iwhx/wAC60ljeXI3jYyYf92f71eSeMvGl/ppku9HEs+07tqBg+PXb96tT4f/ABa13xVZyafeXEbS/eRXtSG2bWZtz7eD8q/726psDO9vbCO8mEp0uCC73/8AH3FkP/n/AHasTPe6P5VzFGZQP43+f+dYNle6jbOY44DFG53fM/3qj1Px/qPhXzC+l2l6hAwJ5m3fotIaXY6m8+K+qW9ggcRXmPmCPwH/ANlmFYlx49/tOF5P7Djs5JBtdvtryIf+A9v++qwrrxleeamof2BbXkGObZJDH83+981J/wAJPpniGICy8NT6Nc7+VJUqf92krXuxuCRQXXNT0qdzG8cttKNsiB23N/stXQfDrxroaaqdP1DUG097z5ArkhN3+dtclrcWrwpP9msolEfzF3f5gPx/i/3a4DUbK91iGVxJGsmN0cqc00xtJo+jvEV3ZeD5ZX+yfbfMO5LmOZip9Cvyt/ndWdceN9O1CCN7bTJbC4+95hkUq3/ARXiHgjxz4z0BXsk0SPXrT7oF7Jnv1X/7KtSHWdZS8M1x4ejsySWMBn2Kv/AvmppXM0j1lLqy8pL25Qzj75htfk/lV2W4g1u0jfSHmdJE3fZbhFMo/L+KuA034u67bRpYDT9M+xD/AJak5lH/AI7zWcmt6lZXou7O4iUl/vROUZf8KGkhpNnptlr934emlsChsJ8b/wB5xt3d9tXLzxTquqoLCVLG9TIdLmFP3v3f7275v4q85szqHifUJftd3DPwuAxO+mJbaP4auSLbVLVLgncYog4lb/x37tF76F8p217a+ILDEWniOVCdzpdTbP51lal42fQV3zwM92w2/ZYnJy3pxWLJ4901otk9wvB2h3kxzW1JPbQ6ANQspFeVjw5k37KexLK82pap4zg806HdadaJ9/yZH2/8Cb5f++at2d3JrWoW1uIxiHqufvNtwtc9f+PNQ8RL5cc624TETiFCisB97ctdr4H0w2zSXbuqvsZtzfSvMr1fsozk18Js+Ntf07w3psFnLYm4STcp/ffL6fN/n+9RZ3llp+jyx/2PLZyr0V36Mf71YOovaeOQYtL0i91e9i3K4jjzFj15ptjp39gkLqGhhZEG029z/BW1FWRso+6PTX45bS8t9RQNbuCqbN26uBvNStr2Z4ohcQKDw/Sun1rXdMv9Ygggji064B2iJpDXL+K7PUdNtjdC3Lwf8s38vCsv8X1rr5iNnY6H4e/E228G66nl6gVkB+5Md6r+f8VfUuk/Eiy8UW1tKgjfI+dYiN1fFfg7Uri802Tfbql7833x/D/CVruPAM1y975N6FbZ8yeXxg7vm21nUTlsdEXpY+qPG14dW0b7F4ejit5JD8815IOOOtcbpXgmO6017e706x1m/QLi5Bzsfb95W7VjzTRJZP8AaJfKQjbsm3HP+zXJQabcvr0Udk9zbxyHeWjcoqVwVIqK5nobqWlrnQaze6h8PJo7i/t2+wF+38I/D71eXeIfDM/xh157Tw/LqKW+WfZ5z+Tz/BtPU4/2f96vpnR9KKaasc+LpMcrcDfn86XYmj3IuLS0trfB3bYIQmfyrhjiVF6lXXQ8y8E/CXT/AApoMlnrHh/yriIHy5riHDuS33t3f/gXzUR+D43uVt7Cy2RE7twfC/8AAfetzxVcahrd6JEuXgjj/un5q8v8U+NpPBEMsb+I7vVP+nFI0Oz8l3V61OrCorpmXspbnptt4dk0WRJ5LaRSh3RrcQ5X9a57U9R1DWNYubKUCzjXoioqK+1c9v8APy15r4G+IPxD8dTzg6jdQacz7Y0fbv2161D8Ir2PQ3uBqsiXoG53m+6G/wB6tdI7ELSWu58R/GezWz8Wz/P5spL5fOPlz8vy15zH8kis56V3Px3gvrbx5erdgNjP7xDxvD/yrzT7S89wdxOT0GK5Ur1GfU0vh949A8IazHZatbyiTcR/CP519X+HNYjkjs5EcShAuK+I9LXybiOVyVeM/wAP96vqDwLqX/EntOdwGG3+q1tUVrImpFPY9O8X63caNrwv4LhrUIivC8Yzj73/ALLXN3fjG78a3htzc/bZSPvomz8cU/xzK/iy1sLS2Dq7AKfL5Z8Vv+C/B2meEYSLxJopJEVzcTRsGJ/BWY+lFO54tdW33PRvh3qN74Ujez0YWkt/KAxS4C87f7prgfHVn/wlfi6KCe0+xXZdnVEPTn+X/wBlVjxN42t4LOSw09Sl4uWjul4421HpHhC3j8Ovq97rNpcaiYfNXyrrFxvx8g2jpzWyTbsefJ2Vyp8Rra58L+E7e0kvYr2Il2MUcYDRL67vvf8A7Ncp8IbPX/H1zJ/Y8FzLFG4Y/b5soB/dXPSuZl+KGqjxBPbRad9sgV/JLyjzCW/2a9Z8JWvim3sPttmX057whXTyMxMP9r0P+1W8VYxScVY9tvPh3o2leDbQ61qKaJqkuVI84GJufl3fh/FXzR42uNMm1rzDZR3FpYyFjIvyNcgHp78Db/wKvbfiFrviHw94Z0+9sLi2vZbQ7j59urgZ3bg2f+BNuX5q+b/EOr3N3MbvVUKSyvv82zjbYhb/AGe1Q5I3pwumz1nxzplmum2FxYaXaadpVwi+WsZAfcy/xKP/AEL/AOJrI0bwxPHEI9+7T5HDIsTnhj95a8U1G7uNeW4t7S3uZzKVXdNM0cQ/3Ur0/wCH3h24m0bN7PeKlqNx+zuT7L/wGsnd2BRcVqd3qPiTw/8AD7XtPj1OS62SlVk8pFdVC/59P/iav/GTUPB/iS60LUvA8BbUJH2SPbQPudfl9V5rh9d0+zspYLqS3OooH4SU/eb0Zqd8SE8SWFlpY8P6jd6ddW4837PgBNpZhuLev3v++V+X5qblG2plzcrVzstY0TU9HubS71AXGnSkhg/y/wDjuP8A0Gr1/wDEG08I6Ybie78+RR+7ER6vXmPivVNdv7CyvNV8XyalJCioYNgRf0/9CavO9V1KSeZ3lkLJ2y3T/drxcVj6dKPuu7KdaKRr+NvHt74n1Ka4lcRJId2xBhR77fWuQfUP48/J/dqK8uszeYEDOE4Gflb/AHqz7m4jt/nn34/2EY/yr5KtOrjJ8zPMqVnOepYnvPOQFMr+FRxwPO4EY3OadcQXlrY/aBbO8ciMyEV658O/h7Zan4es/EN7H9nNvCrloUy3/AvUtXrYTLnPWRpGHOcTYfDTXb6aBDpFxdWgcedNbbS8S/xNtPda9CTwukfh46X4Y8Sagsd1lJrK9RQ28/7W3/dryfxV498S+HNeu4tPtzPbEKsjF2Hm8/MOOtel6PeXOq6fp17eWVzZo6BNmwhA/r9cbfmr62jQhTikkdKhyFjwd4c8V/DC2ez1zQEg0y4Oz7ZBMj/7vy7s/wB6qvxC8bajZ2cdlZX5ezmDLPbJGDvDf3q7a40WdLeN3d7q2k/uyF1U/wCzn/2WuI+JPhCXwppP9r2enyXsThvP2DzPLVe+7+7XQmk7G6s9z0T9laOXxHpuurYadFLesivDLJtDA9H/APHdv/j1V/jromoz292gRbO9RP40UK3+zXO/sieONPtvG/2yTUX04SP9lMLfdmU7W/8AZq+u/wBovwzo+qeCZHubGOS4dvKjnBwy/KfT6fzrWSVrolbnB/s4/C6a8+GumXdl4xvrUSyOZLeFBjcG5T733eOlZ3xu1fVbHWbfRtQmN7b243Rzxx7OP9r+9zmuZ/ZN8VxaT4outAu5PssX2t4khml++DuCfjyv/fNereP/AId6Z8QPFV1pEWtHSrqCPeuBvLhj0/8AHam91c0jZSuz5r1jWNFvb1LfU44WjRE2PIGO3cWqp4q+GV34JtotfuJdNvdCLhY5raRvOjJ5Xd8uP/sapeKvDFp4Y8WXfhy5kluLtHZRcvGAr4b9Put/3zW5beL7zTojo95pxvLNBt/fYKK3zL8yn/easXJJ2LkmJpjXn2SO/srmJoW+UtE+eGrlviBpsD20UqHaVJ8yWLhl/wDss1VZL3wrcXF7ZamP7KkLGa22Z8pfT+78tbXhrR9E+Ks6R6cmq3ssYbzI4oW2f4fxf/ZURVncycih4C+KJmh/sjX5Ulij+W1vsANt+7hvWvSYodH13T7qy1OzXUIpY2SC43/6t/m2t7r92vCfFvwi8V+A9bvNR0oxZhQSnTdV+/j/AGFPymt3wX461bxAivrEH9k3GdshhQBV/wBpVqnqEdTV8O+M9c+FWo3GkazpYWz3/JvGHVM9Ubvtr2HV/hrb+NtOs/EmhzQ2pk+fMpyrfN8y/StrV7PSLrwfBHqdvB4mMtruR0G2VcbuN3+zXhngDxd4a0HxRPp+o/bbKyjk2fY55M+Ty23d6/w/d/u7qlaFOOl0dP4/+F3iRLiw12wvGSWH918ibEnHVtuf93/x2tCC5fVBI7x+RKOoP3krutf0Gy+zWwsLua6sGRnh3udybq8Xktf+EH8dPFdvJZ6devu+0SuzqG9P+Bf+zVN+ULcyN/4yaD4c8Q+H7SA6mk9wYAuJEP7lwPu7v7ud1ch8FvEmp+AJk083cWrfvFzYTbjsH8BVj/Fj+Guw8W6TZNoN5f2d3a3FxCFlCYwriuC8f+Dk1bw9a+LNImEFxZfur2BJMcD+8v8A3zWvNsSldaHrnxB8ZWGm20k9v4LS9uZR+8lBUMjZ+7t7/wDAa+ctG0+98IeOo9Yjnl0WC5uPNBu0IG0tnY3y8r2+7X0h8JfiXoHjHSgkrxDVI4+UlfDE/wATe9Z3xe8J6XqmhG5gdvtEZ/eQty3rlP8AZ/2arUkh8Tp4c+I/hbz9G1eb/hIbRPNRoDiKV9275VPTb8vv8tanw91LUfE+ji41eO7gu7GHbJfyyBELocKq/wAQbHy/8B/2q4r4S6t4U1rUrS2gSN7tz5KSwIxlR/4t/p/8TUnidLLwr4lg1d7KSf7TIInLOdgTd1/3qh6gbPj/AME6F4nms7u4uP7P1SCPdb6lbnMxVf4fvc/7Ncx4N1OyvNPudMuxcrqdq7o7wjG/5vlb6d6978dfBnTrnwff6xb2/wDxOYYPtFi0MnySr/tV8mfFrxvPoesWGoGQ6TrEaJKXtY/3X8P3vf8A2f4aLaDXvHo8Hn6Rf/aNQN1exx/NyCH2eisareMfE/hbxVpk5sLuK4e0Kt9nvo9lz6fL6/epZ/iBcfFf4dx6p4fvwusWJRr2HYwXZht3/fVc7ZaPbS3cV27xfaHOx3b+D/eqFJ9TXS11uUtE/ai1vwNJHZ3Mcl1okb7N75EsS/1r2nS/jP4W8Y2cEcWrm3upPuWty+xX/wByvOL3/hEJnFhrmnlTKNouLKH5H5/u7a5fxd8Iv7TliufBCPFLCVWMSzqHX5fmPPWtNDG7vc93n8N3HhDUR4h0u7dJ5flC3A8yJSV+b+Lr96otV8SaB4wxB4g0+KLUQn/HzD8+f95Sv3a8a8B6l448M3Mmn67qEN5ph+aSO74eE/7FdXrNodXs7a7tp1eBX81Gj+ViR2ZvSs7djbVmpqvhfR9KgN7Z6Xc6oN3Aw7xRf3mVR0rxzxLomp2yTyaFfz29hLulnsknIVWbuv8A7Mte8eE/iRpf9kSaXd6gdNvUPz2khO24+793t/DUE2g6X4hunjt/s1hcSA4S5fCOf96riZN62PJNN+OnxA1LQNP04ahHbjTJth2D/SGfZtUb/o3/AO1Xq/wrvdY8Y6PeRa/4M1Tz4wWh1JQ/yt82C33c/lTv+FeeIPDNw+oQaF50kI82O5tofPWP/a2j/wBlr1D4P3PjPxnqaR3eoPpFlHG2XS1+a4/4CfuL/wCPVrpa5k5W2PnjW/Cll4b8bJceJNVu7N7qRnja253D+Eqv6fM1e86Z4N0+x8N/8JBo9sNbkEbMLy9vSjKmG3lUH/fO2s34meD/AA34t1i806DWbWz8a2Z/1bJlXx93b8u0fe+7/DXkfhvStZtPE722o+at5afLNb72eJ09VXsP/Qa52mbRaa1PTdKuB4knMGj65o76nH8v2C8mJX723ayjp97FcD8TvhBc/EGa88N+JPD2nWESx7hdWG3ckuMqV+X+KuZ8VWeu+DfF32nRp3s3vs7xBAm1kZt2/cf4cr/6DXtNz8cI7MwWfizR2lk+yI/2qyj/AHzf3mb+H5f7vP8AwGk4KWwNWeh8mWHwVt7ExaHrOuXml3lsSkaWNvlCP4fozf3am8UfAHxZZ2cF34aeDxNo5+WfYmy7i/vbl7/8Br6f0HwH4O+JOrQarpXjGWz1Sc7PImACqoXH3T7Kv8Va3j3wTL4M0qQQap4itZT8hv7OxjexT+7ucLmsJYVSRzexje5+eNrol/pN1rFlqml6nBbhD5cj2r7Ny/xbtv3f9r+7UWj3Av8AwzbPG/8ApcM+2RG9D/e/75r7Ng0f4meGrb/Q7O08YaXKN4ukfMTof77Oua8x8Zab8OtfHlarpB8Ka7Idsz6O48r+9uZQu01wVMHJ7MmdHme54T4j8N21xOcWcayyJ+82j73y/drk7yaW51e3vJXdpYHTiQdVC4UV9Gf8KPvNburyXw14jtdXeOFXEdyjRuf931/z8teJ/ELw3q/gzVY4Nc0a60kSDiaRP3RP1+7Xn+zqU3yyOR05wdjF8X6lqnj3xDFcXNyfIB/dwjhYh/X/AIFWnbWdra2iQEb5Fz87Vn6JeW0dzIjyHeBwuM1cjR5rkAHcAd3IrdTkkoozm3axtQG0uLaMXFoN698/+y1zeoWFpBdjyxJs7pmti7cI+UG4IOKzZIXuZAAN7v8AjUKo07GHO4bGdFbRwT+dAApA/iNbL+LojoDxTmRblZPu5+9VPUNEu7CPynQJMRwGaq0NofsBF3PGk4bcFWPO6uuLU1qXGfNudSjjVL3TI4hGn7lmdOmWz/F/n+Kti000id8oiovQEr81cbHcmEIYiyzgbd6/eWtXSPPv7oEPwnzFmNYTk4u0Q57OyI9SWRpCE2RS53IvrUBe58mPzU3YHIra8R/YrdIiZd0o+UEDLH/dr1f4H/sl+PfjDdpcXdpN4O8NBPNbVr+L5nTtsQ7fvfe3f+Pf3tqGFnXbk9kaxbb1PAL6R5gludXvLCDPyW9tB5jyv/dVdy4/3q9/+D37A/xD+IWp29/qmmt4X0G6i84alqDrNMf7uIdysrN/wEdf9mvrP4dfsZ/DX4dyRavNeTeLtUixNHeXP+pi29CFX5Tz/e3V7DP8QGhRpLgh4vuxRpn5Bt/uivo6VNQVo6nY4Jq7OO+Afwd0v9nbwldaBoem3K3tz+9n166jRWlf/ZHzcL/CvSu3vru4vbUmTxBIkbHa6W0io7n+i1yGreMJ9SOPOd0+6BjFZiXItkfePKTO7BGPmrujh6lTciVenSWh6dbX2kWFrsffKxH32di/4561U/4TPS7a78iO2+dPmdicq1eb/wBrwbgZ7yKBO24/M3+7VS+1K3urkus8aJ93zXkUZNdawD6nDLMYrY7/AFbxbbpI8ltFGp+983OK5SfxVLEHd5SyNljl+lczNc+fkAh488lT8v8Au1UvR8hjEQY/dKynG2uiOBS3Od5i2rI173xOl2/lmUrsG4r7VlyXFo64kzcRl9xDH5WrPvdQt1zv8vzV+UED71Y9zc3EwMmdsYPGzj/vqu2GDiuhxyx0u51VxrD+THZ2iQWYO5tyJ1rndVsP+Ej00x3tz/aSfMv74jZu/wB3/vms37RHK3mzvK0oH7kK21V/vH3p/wDaq/Z44wFiVRtOwYXd/FWkcJGLuxPGycbXOgsvLgijjDqrqOAv3Vp96bOa3uILiRZXYbSyjO0Vy39pI/If5um7+9UX9oiJNiLwPm4ro9nHocUq8nubSR28SCJE2RD5Tg/NtrIltI5JwnmyRQA/fkOflqObVJDGTGnUcDd1qvdXzvbunliUkcr/AHqu/KYa1HdMg1R7fTA5i2yyMNu/P3v7vzVnaVYPqSF8be4LccVsWOj3F7/r4gkZ/hPPFadtCLW9y6Izr/AR8u6vJxNdRVkexg8M27skhtRb26DjmrL35tEjOVWPP3j97/69VdTS7cZtHjRwed4p50+HbHcvGWkBCiY183OTk7s+nhFRVkdXrM4g0n7PIXYyR7X28Vw/2yOO467vLHAP3VqDxHrN3DqZiOq/akkRXdAwKof7tY73/wAhVAJZD1LcbazN0rKxpTXsjJdP5m6M/LtBwrVnrMrKAgbIqv5nmLsQbI/7uacJ0tuOGf2/iq1qTctwySFj5o2IOnNTx3kafhWTNdyOQcbfUU0KW5f7mOlaWFc1p7/KjZjj+LNVxfbiOeaqlUCA42mmi1/iIOKLCbLT3BYnjd/tChM7h/EajaLylD9zUZldiM/Kn+zQlcOYusX24CbuaiMnlnmqbTSPKI97+WG3fLSyXGxTxu/2qkTd3cuJcp1x9KnEyuyGsuNpC2fl2dvWmnex461L0K0NzfvTIA/u5xUiXIjGD1rKtvMRf/HasLcO8gEqFcfLux96hOxRfFySQWcYponLSbD84z96m2lsLpsJ83tTvLeFthPFNO4D3cbmwCvpTwOM55/2qYsh6cZ+lGDk5HFFwJ2mjwONvvVdHRnIBFObAGACuexqtJb/ADoR8rodwamTsWJYMIcnaarbNrfJ0qz521MEdOjVESnBq07bCKr2qbTgbfVaz76z81DvO4dgRW2kIcddpHrSTRpJxjdj1rSNRxd0ZOCkrM88udAQTO6JtJ+Yj+E1k3ujhR5oTbg9h8tejXtikg4jGax5tKHIfOK9iji+55NbBRlseb/Z3t/uIVH3sVas9SeykfL/ACdsDrXQ6jo0qKxQ/uyedtc7LalHPO3B2hvf+7XqwlCotTyZQnReh02iazBexyxsxWcY2AjqK2WmFvDGiE5kT7r8/wC9XAw+ZbzbMFT/AHgPlxW1pWrm3jAnQShTtAJ6VxVsPfWJ6FHFNK0jcdMdRzUiSmLg/wDfIpYP9Oj88yCKMdW20+GJLgEkcL+tebONtz1IVFLYTAYb0yw70pcpgg7aZFH8zn7g96Npk6dKyaTOi9i/DMJtidB3qR0+chBuqtbqIp0iI2v3q468ZBPHy81zyVjS5DtMWePpmkJffvd8oR92mMpfAzwKj4fg469T/DWQJj87lKRn5KjCFMRH5jVh/wByQkeNp/lQ0e8E5wR0NO9imiCVUk/dkFgPu1hvF/ZM1yyHERO8DPet/aUcl6zr+wS5iufMjykibQrH+KtqU9TnqRutDm49VktopTHlHmPJqlZyS22n3lvGXZZDyR3P+1TtQh+zpsRDlOqn+Gq6NJDyD8h7V68YJx0PKdRwdjsNN3pDGM7jj7vSr+9JcBxtA64NcpZSSR4nlnkS35zH61sW955mOeH6GvNrU7O56NGpzIW5hQHjLDtupMxugPG8fKQKnwO4qpeR+SUcH5PTFcx1XJJEKjKHaR/dqvDIGbGPwpzThTsJOCeKjnj/AI+Oem2oKtcldu5G4AbcVB523r3pyE5wD2+aoZkdlyAc0JE3JEASQZIwf4qkmwBmM7c96r26E8Hr71I/l7Dyc5/4DSZUWxJnyhf7z428fdrOb5kwfmP91asm7dnRI0d0B2kqPlFVLmB4XcHqfm3CszsprWxW3mJ84DD+61Z95exWFt5hjZxvC4j+98xxVyQnkZqlOgddp+4SMmpudjhdaC3l9Hc7HxtIG0bmrNdNnBy2etX2tpZGSKBA0jHaN38VbcPhW38PTQXOugfZOXeLf8zr+FCaYUsDVxDtBGVoPhW98QM5t9vlR/flkfAC03xD4ri0GxtrDTrIXVwD+8vFk/8AQf8Ax2sXxF4wTW4ZLaxs5dN0uRyn2dZGDMuf4m/2qwEhHm+Z6fLt3dFpSkos+1y/KIYdc1TVi3htNTvpbmawH2x/m8xzlv8Ae/2jVaGCKDfsjRM9dop7QBnklLliflC0O+xB1b+GsXJn0q91WRK/ybMYxjndUT3BVQQdx9KYmJWcFzx7fLUAwvB6jpUN3HYnZ9sPLpn0/iqlNMVzzzTZhySDyap3DiLZklvrUvQlrTUbPeBIyHc4A3ZrA1XUxDA5fC8bsmpdSlkuHREQ+ZIdoFea+Odbk+2fYreUSpC+ySWI9/4tv8q3pxTVz57H46NBcqepD4j8TS38skVu5WMHr/erCfk7z1NEL7znIzQ2FcnjH96tz4GviHVm5NkDOGU8bvSmInIz/wCO052O9AO5x8takmm/Z4lOzaWFTc47XItLtoryby5SFjI53dq2tS0fQ7CzkKXH2i52ZAB+UNWCYQqAdsVGkYbzCE2EjkGhO5pbSwyKDMyR5+U/Lv8A7tegD4PX+sWaXmkXsUr7FcxjB/h+6y1wQhcNkDn1qzZ6leaXcC4gu5IJQNgaHihq5KVmWdQ8Kanokxj1C2MRPzD+7iqzxbE3gBR92tfWPiFrms21taahOb2OM7U3hQ6D/aYLzWp9g0XWfDBljvXs9ThRswSp8r/3SrfdNGysW0mcGev3N2KkZcdF2kD7wFSwWzbUSQfOOu2rLx8DI5pppGZVtoi+Dv8A+A1pTWxisRkc/wCz3qG0hBmGPmB/u10GrW0cViCnUgNjP3am7Kiji/LdOh6/NyaJB5ajk5PVR2qxcIYmIyOTVVgD1yo7n+KhambVmCoUUDPWr2mXJt5ScnbndiqYk4JzuHZqIF2Sbvu7/mqyoSakelaVdebBvB3ccbjWxZP5cfmgDk4NcPo98PKER+XHtXR2jmRgPT5qwkn0Ps8FieaKTZ2dtclFGDw/3v8ACtCO8cjy0coCNr1zljOPLHznP3hWrEp8sMPmpLQ+no1OZHoPhXxtJ4Xhk+ziKUfKwFxyu769a9CtPiFo3iCA3OuW1pawH/WJEGO33XLbq8EtohgBPlIO6ri3hji+5ux/eFXzs65xhUVpI9W1L4XWWvWsuqeGr+V0hJX7MoHzf+zVwjxT6bqVvBexSLIw3R7xjetLpvie5gZXt5zZlNrZhOGr0az8VaJ4t0dNO8QCa4u4vmjuU++Pm/WtoVOY+Yx2SQre/R0ZxlzMdiDHP3arTbPsmOWf/arsfFHw/v7CBNQsIpbjTI8rymJeny/LXHv+8AOGUAchxhqt6bnxlfB1cM7TRWs0Pl7AOPeh1MaNGexoico+O1NuS6n5/lB7tWTRw2dytJKYYnkGGyK8/wDGMJjv47y2jEZjZMnP3f71ehxD75z0rA8Qael4ChAUkcqP4qnmOhNJXZj6frEWpY2YUg8j+6fStmE9SO9ee3VhceHvE1k4LqkjrkJ93H/2Nd8jhHIGf+BVx1Y6XPWwtfm0Zs2FyUcYxk11VheBfkc7wD/wGuDifY+eMHpmtrT7zzeSeM158ldXPpKa0udnDN8jlSGAqbziy9s/3axbO7+RR/47WnDIZpcdqwszVuxBfaabiPI+Zz6dq5681O/0i1kjjtd0g/1b7/lr0SK2SKH75YsPuYrCvrVLjd0Uj1rSKujHnszym2m8SrdpcHWJmkB3CJo0KfTbtru9P8c37wCO7iKzRjbnGF/4DTP7Lja4IBCMBuA9atJonlQAkHJ/vVpY5+Z3ujNv/Fmr6snkWQaDeP8Aj42b2H/AaboWoeJNEu0P9r3V5APmMEyK6GultrCNUjAwpO1SEq/HYRxtnHP3aSSZmm73ZJbC78Qp5s8HkRA8A4/Oqmo6fJYT8OMHrj7rV0mnPGkWE6Y5pNUhjnh2gYkU81E0jVNt3ZkWFyPLTfhsf3qtySndnJ6fdrNSHy2KAjIP5VYeQxR5z9S1ZXsdGlrEjsR06VUuZN25MdelQ/2gkuI3ceZ97jvTJHPl5L89qi3czepn3q84A2/7tR20CRxPczv+6hBldl7AfNTrhwwyTz/s15V8ZviTc6dpw8K6MDbm7Tde3uPmEX8KL6bq9ChDnZ5OKqeyV2ea3t/B4l8bajf26f6Nc37NBn+4PlUsa+l9A/0fSra2KFZIo1Vy38W75q+ZfDdt5tzaRg7dhX9K+ntAYT2cUhJYgLFz97avy17KVj5Zu8mzdtrzyXRCNylDkGkabcyZ+XfUUeyXKZOfu4NChg5id9j/ADLuU/MvutPYUkbckxt7FH2fc6VOkxTYT98+lJLOs8kblUUfdKU6Yo5GxAvpiumOquckhl5vfzBg8f3qteHjId5JKgfLhqhuZkhgd3GSB/31U1hcJCvmRycON2MfdpsaNWY/3+4qu4CRHA5NPS5EyRnYcj+9/DTJrv5J0+QufuVkaxTKzPuTA6g0LsK45/2qIwExjrSlMuayep0RVhNiZy4K4PBNP4GShNR+UeS8jse2TmpdqW8PmydB81NK4SdiW3Zym4446VJ5m+cA5P0qtBMEsEkIyJOdv+zVjT5vtlw8nCRj5QK25bK7OVzu7IvQotuGGNxPes7UJAkMgI+QgoQRWjM5XpjpWLqD/KB3LfxVkaRMsp9wgD8qEhcyh2wwHWldijgevSnqo2En5cVVwa1L7XHmIUACoBxio0z8gADLnnNU0OGZwwz3q5aPHNnPdeWT73+zUgWSduSRuA+ZafG53g5OKhyY0J37/wDeFW7PZN8/8ON1SVcsSHyYQc9RVZMSnJByPWnTP0Bxj+9SPwMjv8tBIwx7svs+gqGaNJk2SZwflxVjfsbBNRkbkx6mnFiZzt3pWSkdumxAOeak0qwdZkDvuQd/4jWm67gY0AYGrlnGnmDI+Tvtr0I1LI4ZU7yLEEbptA+Uf3sVehtzGxz3FWoYBtwg3DtVmKP+7hs1hKpc1hCxHu/d8D8KieHZgk/Of4a0o4TnkDNNks92elYpm1jNzgcHaKlRDLhOWA+U1N9hfGSN2B6Vcs08rD7CmB1ptoEhlnYiJeBx/drQhhRORnP8qajF+xq3bMjKM/KR+tZNlpWGRNscg9f4RV2I5xgbf96oCwXOcf3aUzhV4+XFTc0LbOETlxu+9VKe9RFOKrzXRlHJCj+Gs8oWYknrUt3NYq5JJfyXDk5+TsarvIdp+cfTFHABCfNz1oKApk9c1m7nbGKjsIf8tS5LpncP+BUzaV5PX1p4BOONxpp2KbS3EUlsHtTVtjOT1z/s1etrYS5Vxx6VopFFCmAg31aSZzyqGXHYyck9DVgWA+Q/ez/dNXN8ez5wPpSMQp+X5atRsc3tZCwhIlG8bT6VZhnQc/dzVP5lJwNuaRo5GIPamS5XNDfjuMdqYLn5/cVnzziPjO7/AGhRbyCUsQQuOtOzJcrl4ymVyXJb/Zp2/YOSP92s2aaQDuw9Fqu8rxwmQngVahfYylUS3Lt5fpZQvJI5VB/3zWRNqUdzJHgSS5PDAfJT1hTUrfY6G4jk++syYUd6t7EtY/LRUT2T+GuuFNdTnlUurDNktxH2QA/wmrNtHFbJxK7n/aqq8wWHryKrpcyZwqbQ/dhVuCexlGo+ptQuJpvkO0/3mqT7XGX8vJ3/APjtZzzOkX7shpcrwxxVxLeN8D+KsXCxqpXLKXJ3/f3f7P8Adq4jIycvx64qikKKDx360SXQQhchR93rWLiaKRZOxCCXqTzUOADz71l3SJMn8160+3dI1AKHj5dzfeqbM2uXQwZiajmdEGc9TVZpHC8DfTLhyE6bsUuULlmWYGLj5TVWJ5HY7zt5+WjcPLwBuY1IijGSeKnlC5GFGTknIqRLmRMbCMfdofBbpkd6Yybfu/8AfNLlGR3Kg/PIPkB3VK00d4wG/eAON3K1JxJH0qkYUhO+Pv2oTaE1cG0HSp0eOePyJG/5aRcNWRJ8PURH+xSx3Aj+ba77GPvW9mJyN4KtSrbBJfMDnnsK3jXqQ2Zzzw9Oe6OEmsLrTJiCS0f9xuzVMNb8mUAna56V2ky290hE8a9fv4+ZaqXWj6XNsjtBtAG0uR941208ZpaRxTwCt7pz1vrLxrneVz6mt7R9dk3h870PUA9v71Zr+G7PeI5H287QgH3qyLnSv7Nud0BkR0U/MlehCspHn1MJKKuz2nRPE0jxRkyr9D/DzXV22vSoRHHIMjq2c1872GrXsEjRSOHjPzDH9a7fRNeDwoiSDj5a6HHnOJc1N3R9EeG9SuNVsJ7aOQO56oD8zba80+KXh4eHtKuL+SzfZK26bYGK/wC8y9qz9K117CYvFKVcHkp/FXqHhfX7fxO8EWozho9m0GXG3Z/ErLXiYrDcj5onv4XFKa5ZHydbGJEeaAzRXJ6/vMge/wDvVe0XU7nw/cpfpI/mv1bPWu7+Nfh6DQvFLpFbeRbSyb4Jo0/dOP7tUPDfgu38dWElol4NN1RfmhWYfJKv8Xzf7NeRJXPXi0tjxz41JZ6rqcl/bwfuGTmSKPDO7Dd83/At1eU+FPEsngXxDHLbS7ZJOyHYyv6r6V7rr2jmKW8sr23miERMM3kkFQwbru9K8Q1vwjHY6zLbeaJX3PiVx99fX/dojtYcrydz3HSfG9/4ttEfVJDO/Te4Uvj/AD/DRqU0ltaSYff5b9FH8NeQeGfF58N3weWUqU3KEIZx+ldxovxagleSK80SG8TG4TRzMjD/AHl28/8AfVRKHM7oFKyszTttZTeklwHit+5cdRW1pXx4t/hrHfpp9lHqFlNHtKn7ybQ38PevFfFeo+IfEV989lFZ2BDKjw/fjb1b+HNdT4M8PaBHpzXMWoS3lwp2tb3gYMP8aaVlcUpdjHl8Q6d43tm1G90oXCRFmxs2Nn72d1ee+JJon1MRRWktug/gcEqw/wB7vXsPiGOwVkSztra1gkB3pCihXP8AFuUVEmmxeJFjtbxEa3UfuysY3I+35W3dcVSZBwfhjxlFBYy6RPeNZGQ7t6bR8341o+E9ZtorucavflyHZUm/+JrH8TeBJ9Nu5IgSkgfnac4rmHtp9PRIuXy/Pm9qsLHukrW72sd2MSofkG41hfZhPqMr/ZxFOvRmFeXWHim4RREZGQx52I/P/fNdBb/FHWdHltpJ/st5aRg+YJ48uy/w/NS9AOw0rxtPZPPZ3sc28H5I4+UlH96o7q7kvLl3eBYgjbtj8NXH654+t7y8sNQtIPsc8g4QD5I/91v7v/oNTWHjCKe5P29zcSyHcS5yzUwNy5hnmYvIE34KhoXyq/3az5tPubyACCSZAH3HeWKZ9dtaz69oU0sFpYXJe7xuMLphR/wKuk0zRLPSLWDWJdYt1t45hLJZSydW+X8vu0kBl6tomuWeg2hfSltXVN4fCx+Zj7xb5tw3f7VaH9rx6hoiXd3eMslsFSFBksa2fEXijwv4ksHFx4h80zH79rJjyv8AZ3Vx9xqOgaG8YOqRyx7tuAVL4/vNTA3dH+06y7QwW7yyBB0zxWf400eW1s5/tEZiSNOQ/Q/8Crjdb8S3NxeSPp+oypBIf3Zi+T/gXtWBc6lqE1mLeW8lukjPCTHO33oG3Y9N+Gl7af2fcRJPGpjQI6Z2MxPzfLn/AHapePfGel2cE+nRSy+YcMXXn5/7u7/2WvOo2njtiS+3J27v4qzEtZLmV4hIIvVSfu0GYn9qXFnJJcQ4llX5fLL/ACtn+FqrxWd7qM0ksttFZ+Z0Ftn5f95jXTWHhO0sIRLI8kryncS4q3c63p1n5lpi582P50byGKt/eoKbsc5D4du3eJEdM5/z81eoeEfFsvgLw/PrFhJbS2kUjRXVtM//AAHeq9+f4a4JNVM+q28SA+bN8ycYXCn5t1elP4E0OHUr9IEt7iz1CN1S2kGEhdx/D6Lu5/8Asqq9jnqTeyL2peOv+Ek0M6u8mn2ojG2aFZMPJ7pEP8/+PVwPiSGW6003iI8VtlUQv91fvNVbQNLex+0W06KksPyB85yv+93qKbxE+paVLoyZnjtrjf0/j+b9PmqLmsFoQ+D/AA/qniW5fT7K7W31DyzLD5iZRiOdvt8td14M17xBrwHhTUSq+S5t7i2vXTYiL95lyrZ2/wCflrltL8Q2nhKKO4uBcQTwfNBNCPlU/wC0f+BVz95r1zrOq3Oo2tw5nlfc8n94ejUzKUZX0ehe8c+EYrLxdqg0a6uGsEkZQjvvVMfeVf8AZr0j4D+FdO8a6qNMuIm+0/KqSJCH+fa3G3/gLVi/De1OoXscUenm6dpNxhUb2fu3/s1fRJ8R+DvCUwt/C+lLYavJHumuBbyQzQP8rbee+f7tD0OiK0szP+JnhrwX8I9IfQ4rCSfxIY0lkMYwkZ6qFZf92vGNeup9RhkgNuqPIjbHR+jfw9a1PE11ezeKr0ajfnUriQiYzOTuP97cv+zVG8u4pVIJCns1S3bYpGD4e8T6pojQaPrlwYv4I3T54n+X5fmHSus+2ynVbe0n2QPEd+6D77/7D15t4ptZ5k2IhYK+7fG/zc91rq/h1Fb+Ikkt724mivbZOJLsYeUbeNrfpS6XKL3jbVb3T/FUl3rPnajFf27NAgB2Q4XpuHTnmsvR9eS5heM/NKU6fxLWh4z18x2BSWdFigh2AOMswHb/AHq5XQvsUugagIrn7Bq6D5J5oW8ptxXavsW+YVaJbPp39nq88SW+k38/h/UI0DQcQXkhP+yjKvc7dv8Alq8vvvH/AIx03xDq51O42aiLp13hFGDu+8F/u1B8MfE+rroVx5nmQPE4SOSJMKT/AA7Wpt9FqE9zK92haW5OXLnLZ/2qUnqYwd9EWLLxXrP9pHUJb+a4Mn+sLD5vrXZaZ4rk19ksryBd+eJSF3j/AIF13VxUWnmMyRyO4+QsNn8Zrm08YC/1BLaKf7KbU7DG8ex93q2fmqE+Z3OhaI+gPEPh4arpGn27SXeo3gdlCXc/ywxhfmKqec5VawpfhdbeIbEym/l03UIkKurkOj/N8m35cj5a5jwvfXds5njnktYj8rvAmGb3WrupXFzp5e9F+6xfeMyH7v8AtNTd72EkkZDfD/UtPkNvJG94fmPnRJ8rVNdWclnGLOR5LWSTb8nRto/hr0Lwn4nj1rSjJZ3YdI0+diMNll3fL61HB4u0zT0ns/EFhbalpxLKftFv8ybv9vbWEve91l6HnsGoR210UyYtvy5PrXUKv9qwRoD+8U7gzHvWzf8AwQ8KajZmXRdburWOb97HA5GwH0ZirVzb6bf+EtR+xXoh+0KN6Kj5SRN36fdr4DOMJ7Cft4IFdehyPxA8NQazBLPd22+5iIWTAw7Lt6188eN/C2naTKmoWFxOkEibth5bA9+4r7SvI4/EVr5kRUXiDdGSfldf7jf+y14X8QvAQE8j3AibTpHZijbd6E/eFelkuaquvZyepc9VqeK6N45v9E8jyrkywRn5lmOVxXead8TP7QYCSOG3kk67Pu1ia18L9PtXDwXs6ZO5Fdw649DWHeeDJ7aNBbSxyl+qH7tfbnPqerW2qwXN2kUjwukg2hicL/31TrloPswMXzJHuTzE3Dcf73NePvoHijRwn2vTyuSrItvIsihf94V0eleIH3xC/R2EA3eVglv++RUtXA722R7eIbBuQd6z75Lly771lLn7jD5hWD/wnccM3l2iXTCU7fK2H/x6umttejuXdEgaIxDaXYfKD/vf3qLWAo39ok3liWQxFRuZq6HRv7H021t0GoxoJ3/ecfcWsua/tRkSmRyR8iRpv3VFNoNndxl5IvkYjKsn3qoDvdS1LRBsGkXHnhPlMjcZ/wBpaz7w/wBrWjyDzGu4e+PlrCtvDemaM4uJI0gD/wB84VmrtNGg0zUGlij1eG3Yx8QvxEv/AAM/L/49XhZnhlXpPuKesbHN2dz8sY2ebnr2216Z4I8Q21zHJZXke6RxtjY8YavMbqIW02M7kJ3R7D96pLTUHglLg/vIzu461+ZpywdfscdKp7OVnsd3qUFlomp3Fvd6ZNeEKdmxOuP7tWdC0XxP4pukuIkgYbNsNlhZH2/Nt+ldp8M/F1p4otoN4igvVTcJGBTzT/db/aq5rHjTT9Jv7lo9Dh0vU7f5ZprCFkb/AIF2f/er9Iy3FxxEbX1PRk1JXR574i8FePPDt4NQs/C2q29wflNxYR5b/wAc7f722vP9e8afENoEe/1O6lsICzSReWPNPs6mvoO2+Mw08AQJetNMP3k0cwGF/wBpT1rL8S+P7fxJbRx3+maffxxpteZ48u/+/wDNXvPQhHmnww+KNx4tS9s57czr5bKLh4djKcdPyqS+BhldD19K6LQ005Lv7ZFaC3g37hbwKEQfSsDxQ4+3PsBVPQ9l/hr4rOaerkcdeD+I523Z7O/cZ+SQ/wDfNarnKc/Niub1J5ExLnoa27a7L2sUuRjG0jrivia8VKnc8yUlexHaSiJ3EY79K7zwv4hjto3trgB7aZCjoffuv+1XBTYim37Dk/Me7Vr2bjYCMMfvBmr5+NaphqynTdjqocyehD408deK/hLrjywXt4+jzn9xc2u0Kg9D7f8Aj1ed6r+0b4sbVTJBrF/dSj5hC5yq/wC6+371e6aHc2mvWkmkayC9tc/IPunYfXnpXQ2vwD+Hfh4iO4/t+9kf762EYjRfev2fJMyeOor2m53Xurx3PB/Df7RXjNIpd0l1axuNyGZxJ838XyleK39O8baprnh7VLy7uIrhwNryJ3Zv6/NXs2sfs6fB+4tQZLvxHExBfy5ZFKivFviL4d0jwXYPbaReXU9vK+3/AEpFRv8AZ24616WPny0mkR71rs8yd3+0El9xzu/+xrs/Bs3k3CnO4n+Ja4RpC8owevYius8KSBLgqQYnUrw3+f8AZr4afvJ2PKck6h7roJS5URyJvX0rzu/in0bxHcoBsw+9Nv3SCa7DQbnYkZHzcciqHj+zJa3v0xyNsjZ6f3a+cpKKnKMj0NHTd9x8jok1lewDaZDscIc7DW5rfh+90rVrO+0PVGzeH9/aOmVUY3fM393j/wAeWuZ8MTHUbcwZG/G7K/eVq7/w9IdS0SCU5aWJCjgj0717OArPDuUWy8NIm8V6jcJptnbSSR4Xc42fxnbXBW8wZnJTqetb3iC7ExjfBaQIy4rCsot+XL7idv3eK+WzGrzSdtUdMqrlaJu2Cjyt5UOB7dKraxCI3ymGDD5VWrtlACj87RT9Q05J7L5WPmxfMmK8HAYtKburajUeaF7GHYOsk0audoavm74keF7/AEDxtqgiQXkbTeb5inDBD/eX6V9A21yBKHGW9WI+avOPj/bJa3un38EYaS+g2ITwob/a/wC+a/Sspr/vbozoNPmi9zwa+uZZL6SCBGUfezjCk/71dr4b8Y3GnwyW9/HFqNoB8kdym/b/AHlrJ1LU3+S0dI2jjHLoO/8AeWsuO4DLsi+Yf7VfoEZuW60HJ8r1PRrXwZYeLLae40LVbiynkTcbB3G1GX+JF27tv+z81Z1nqtzoN/PYamj288WMSONiv7r/AA1y2iWgjuXuLeSaC7jG9JoCwdCP8/dr6N+Gnw3n8c+G4L3xzBDFpxT5PMz9okP95VG3n5f4v71Y4jAUq6ujGpQVX3locXFqul65Zpco4cwxhHeMZZvavTfC+sappGgLF4Y8NLLey/NNctGwc8/L83/fPy12trF4D0HTY7aDTNMsNLiAwXj3yuf97u1UbjxgNVQppEaWtmh2QgQ7P+BfdXP+9U4fBqirWKo0lFanIPeeMb26R9VtDZP92RXJMrH/AHu1dFo3gbWPEN3HBBOLIY3PNM+WX/dzWjYaDe6uJJ0Pm+WAzuT0pbzUbuB47eC2kYD5X28NXpHbqGv+FL/wehkiim1CcdfsP+kv9dqdK4ewtpde/feK7Ka4s4pMx23+pllxu+9jaw/4F/8AZV6XN4zPgLTEvY5Fs7lE3FVTLKv+1uWszwZrM/xauLiW8tJFDbmMyR43D/e9aqMXa7JbMewvPDlqoGleDjZODuEtwAWP+zxux/31XUaz4tlvPDEdsmlxWSB/u9M/7VdzpXgHwvpNjGY7y8e8J3G3n5z/ALp2rgV578RbyCXWI7eD5I4gfkU5x8zfLn6f+hV89m1RQpOO1yFdnDsTuGeo/irore4KWaCTC/wjb3rmEcPeZJ/2a6PJRCMbXA71+D46K9o7vQ421d2MzUJZJJghA2sdowea6zw7YXek2Ml7dS4Mz7IYR/d9a52wQyarA+Qp3c8Zrq/FdxJY6fbyO5Ufe2+q+v8A6FXu4SpPC4dey3/Q2XNyJIh8AfDjSptVkOoad9siA2pG7ruJ/wB6uv0r4UeCrnUZYpNAubIrt8uZMOqn/e2q3/j1QeHfiPF4ZGRbxPhtyzSW2W6/7tct8RfiTq+sXSG21RrKDH3YECKf/HeK/fYVo1U7GS5qrsjpfEPw/wBE8FpcS2er6lEQN4h8/Yuf92uJsvEm+eSKSTfH94OT96sK1srK8tnubjVLq/nI5jmm+X/vn7prn7+YWdx+7G1A/H+zXxWe4lUJRtodVJRprVnqdt4M8R6rdSXGgXpnz8wh+Xgf3lY1zWpWOq6DPPHrkai4B7Or7vyq/wCAPiTqmlQyW9vcyRx42eW+HXH41q+J/wC1NUCX9xoEj7htFxlduB833R/vV6WVY2niafLGWpa1ehxsN1fgJLGYniH+xUukfEbUdB1B4wq+VKBkSwqd3zf3qkj8Zz3ML2c+lR2YHyhlA/8AHsfxVTu9Ma/tfMtrSZ7mMFggGa+ijFvY0UraM1777Nr/AO9kLxSfeBi7U/RBHod1FJgt6O/8VcrpE2oTSjT7iOa1lzzHMNn867TSojpjRi8zKgPRxQ1bch6l7xL4p1W7tD5dzN5YG7Yn3Xb0rl/B2k6h4runl1BJ7W3R/vo/zfrXSXF7BcofI+5nhv4ayLXxdcJcvaARtGX2llTY6/40oycnYfLdaDDLc/D3xPHP/Y8OvW8g2SRTIpx3Vlz/AMCrtNV+L1lfaIIpNHtdNyOFt7TZt/4F/wDE1yOvPe/ZjeXVldPAg++EY5rntE8dWWsXgtoLbdJG+0o4wy/7TZ/hrW+ljNxubP8Awnn2wEWVkZUkHE5f7v8AwGsWRJpblH1CORRncO/zf0rsdVg0w6a8s8bW9xIN0bQH/wBl/u1yVtBczO8cs3nwE/J/s1Gt7G0UjpRo5msUngu4fLI3bHz+VR3vhWa6003H2uKBwPkaOfDViWcdxojxiKNry3L/ALyGabHy/wAW1q2rw6Y9sHto/KDncYWf5gabV1YjmZzWk6lrFpfLFd3AltwdyK6fdra1TT3+0lBZx+YevkoqKP8AexXJ3+r26XPzxXOd+0VVh8eXGl6tFJaXh3jqjjO4f7S1S0ViJanc21zZ6LGIz+6cnpn5s1xniTVrjUXlezvLdz90LMGCt/wKtC88cWWtOjyn7PKfl3+TsXP+7WemkaVr148ceuCWUD/UM6Q76HZK5S0OX0zRtUvNUjluLa6a33rE81iHeJF3fxfd/wDHq9O1DRItN0xJLey1S96K7PaEKP8Aex0WsjT9POlXyC2ivLTYNpd58qzf7td5beIi9qIynnyZ53v8u3+tedUxsKc+RsdmyCPT7bUtNgGnwRT3Lp+8SGD96vszVyd/8N7zW76KP/hHrq9kEm3y7csj/KOu4f8As1dlpmpW+gXktxqghS0fcvmWx+Uc5yuP/Qa0bH9sGy8B+ZBott/blkCcRunlsn8Tc9/96vQi1JJoybadjhtb8DXuk/uLnSobWBUDGC/k2OnttC81zGh+FdCudVnz4lj0YAqwtIkebd/e+UNxVP4hftL6z8TvEYe0t47BGZf3N2m8orHpxXW+GJ57nTgLiy0+Iv0nt7dUc/7zVnWmoxsmKo1CN3uaGk6NH9pQRv5sXZ2GN1dj4he40Lw350U0bRYKlByz7azdPhEcZwNxxUFt4G13xzqkslpr8NlbQgN9nuApUnd830+7XjUnz1NTlovmndmN4e/aNGg3H2b+w7/TnlxAbvawRj/C22vSfDGj+IPigryT3rpbHP8AptzDnjP3U+b+GvEvHMHxG8MXL2EWkRvbcoL2MJs577y3Df71Y3hnTviA+nPFea5cW+mO7ZFtdK+PZm+9XuJK1jvk1e6Pdrv4QeBtA1KW4PjSGXVYizG3ZMvv/i+UbmFcr4r1y81CIkBZbaD5fK57L/d/4DXn8Phi30rUY5YpLhb+SQZuJZzufd29ua7GHwr4u8NwNd3uiTvpEnW4D+Zt/wB5TzTsugXPJvFXjS78L30csXmIp+Yy22fl/uitnRPi1FqCRyxyXSXH3jvjZMGvQ9V8N/a9NJt9HVJJAzGacMN4b+7mvL/7HtLa4u0mt7qJoyrdPk/76H/oNL1EpKR7z8N/iZf6hZPPb3sa3MWMiSHzN49VzXtPgqwuNRAubtPnYfc/hX5vvf8AfNfP37PXgPU9S1qfULvfFp33YRs/gHf/AIFX1rpFoLaCKNAVCjivHxtdL3UaXtsX4ofKhx61l6kibTxWs5O0Vh6kS2cV898TvcIu8jgvFvxIsPhtZ/b50S4dsp5OcY/8davAvsuvfGrxnbSWEgitJDum8mHCj/x2vctV0/wXe+JIovGOWtIwW8tJG5bK9VFeh32haBp2jPJ4D0oJb+TzcW+75f8AgP8Aer38LdRsd8nZJI4y/wDhjd+G/D0dtoWlJ/acSKr3M8xRXOPvbf8Avn5a4eDwZ431u7uIvEl3LpMXl7UeyTzm+q43fL/n5a4T4s/FnWdOsLnR01SVLlnZco+yUj0Zuy1L+zj8QPFPhcnWPENle6886bbVpLvomffdmvUvb4mc86bi79TwD9pTwpqHhPxndwahqhvHjCqH8vGcFh/318rf+O15JChMyOPmx8u6vov9rrxTJ4n16C7n8PHS3aRVkUvvbnf975V/vf5+WvBbWNI9iknr97pWNrVXbY9+hf2akyxax7XjPoa+ifhdCdS0Qxkx7M7hx83+f/iq8QRIP3bo4LntivefgSlv5MkAHT5uv8W1mb/GumavBdzdpuHMdlp+uXngfxDYajbvGr2x3+XMcK6/xDd/47W5rfxqk+LGo24i0qLRr+H5JFe6+8n977qrTPiHbWws7aW2Tz05zu+992vO/D3wb1zxJqMviE3H2CyRNsMkMw2tj+8tZQlZnlYmnzJSPX/h1oGmapqyf27bzTkE4eB9qr838S/7tWPiZ8NtYhSW7s7n+ydLiDSvI0DOu0Ln721v4a5Pw34513wB5wggtdRli6zFFLYH+z6/7S1h/Ev4zeJfHrpZwC7+z/K09u7iP5f7vHy10XV7o8ZqV7ln4OaNp9z43tI7Qx3E7vuCErvY/e79Plb/AMer6X1v4fG2micyXulXoxKIonTYpzn5cV4v8B/AOj2yDxKki6dLaniGd/ndsMNrMW/2m/3q95S51nxckkttEZ7iCPdC6zbE4+783/Aa1btGyB6uxL4zsvC2peBbLRp7jbq185t1VOH3suG69lFfP/jz4eeMfBOmm7knigNt8wcwo8U0Xpu+6P8A0JaS41LXfFvxJt7e8u7TTdQtZjEkLZKKejFl/wBrkVz/AMSPi74zX7Z4W1B7XUtMkCqZoQRtXd/Dn2X/AMermdle50RTg0keVTeff3MtzbyfPI+7ZHgKPm+bivoX4M/EXw1oHh3U9O8R2EiyTD/j6Q53r/Cnt92vG7LxNoHhjSpBDpck97KNuJPnCt/u9q58xah4lnL3EWy0/wCef8JryK+OjTVkcOIr+9aJ6f4k+IVvqj/ZLCIPAP48D71UIri4u4Tc3Fw0qL2mOf8AdxWFpOlQ2fyBFRB8vy0a9qQs0MSFlKfwCvGrYurVOOUnOxT17UxMDvxsHSuYuZzMxTsKddzq5cvsUH5j71reFvCyaxcpPeC5+xBx5iImMr/s/hurjhhqmJnotBqLkc8j7ymzbydo5+VjXtPwZ0S20HxRBea7pEOpWhjK+VIN67vX/P8AtVwXxJ0DT9E1jTJ9G064TS0O7r/GB8u7/gX/AKDXrvgma3+06Rf20UksYKvJCz53LnO3/wAdxX1uCwcKMdVqdMaKSuzZ/aH/ALCvrOzudK0uxtQI2f8A0Yj5l/2lH/Aa4f4Pzaf450k6ZLe6vpEshdNlhIoXgbm3NtbA2rXsHxWsfCfxFs7m60+V9B1GKNU+zpa/O23d8zKP97FfNvgbUzp3iaTS7a9k0298xrcuseFPzNzt/wBpa73aLsjp5PdTE8T+ErTTdVngS/uX+zzmIi45bCtty3vXu00FlN4D0Szt9fjvRHGGNskGMMwY/M+7+HdivA/GtnO+uJcXd5N5XKmbPyv/AL3/AI7Xr/gnQNG1TwhBbOly2ECrh8I+WZvx/wDsa2j5E2bVx1n4ctxb2k8eobXMzLJDDuO3b/e/hC10mofD8+K/C148ptvscaHIkuPLY/3h+X96obbwvrOjwFLOCSLS5flkd4cov935/wC9XnfxL0DwxZaPqEF3qmpL4l8t3Qb3e3O5v7vT/dWhRvuNO+xw/hFLLw54gikEEMVh9q3fJzwC2x//AEH/AL6r6p+LvijxldeCtP120lhvfD6OjpbKmWA2/KzN/F8vP/Aq+HfAetRS+PdK0rV7uNLTem8Tkf7O3d68rX23+0l8abDwT4Fl0bTtIN+Ly1RHuYkzDDu6bv4R95q06Da1MPV9Fsv+Ff6Z8RdLsrS38QWN6ktwinCOq/dXb/tBk+X+Hc1eh6V4a8Q+MJtE8b22uWVrqFzaq4XycRIgDdfmbP3m9K82+Eni7Ubn4Racbi2sZbGV5oik0eX6459fvV6D4Fjv7vwLdeE9V0ovBl/suoRTKFTd9xKLaESunc8j8aeELi91u7v/ABRrNrPf3MnlGFI8MwDfKUYdfvVUfwy4tALNBOF6mSbe23/erqvH9zbPqVppGq6UPtemwIklyz+Y0o7Hd6//ABVeZeIdRg8JWtzqltA+yPrCsnyMq1hUjrdHQrtDy81mt7HBcKm9PnhcAqf+Amtf4b+KfFFtpt3pkEljZWUY3R3duPLmiG75flHB/wA7qXwutv4zt7a4gs5Z/tfyYAzu/wB2p/B3hOS28SXfh+4imt7iPLo7ghkU/d3Z+9z/AOhVUdEZyVyh451jw/q2pJJJ41i1HVSRF84AmDqu1gUH+6vzVwniK2t9MRYpLlNR89eTD/Bnn5v9quyX4GWniPUJbzRIxb+IIDvK+YoSZPXbt/8AHv4au2Gk2ls95aXthYX95HuWezMiPKh/4Dz8tCbb0J2VjG8Ba/f3Xl6Z+9/dbmRM5bFdL4h+G0fiqF9Ut9MaW4UbJ+PlP+f7teQ+KfD08urQXcV7NZvB8uxDsUMrf5Feu+F/EOveHtGtJY3KRXUaqSH61DjZ6lqTasir8NPG+n+C5JND1e0uVgYBY5kfKofmrW8fLb+ItNuYpYheAxnyWBwwb+Fq828c/wBo22rx3keFSL98VMONw/3v++q9Q8HeJ7bxhoMUriLzY49oMI+U/wCFKUkh6xdzjfDEGl6zYJo1zIlvIfkG8s7baiv9Bv8Awff3/h+SOK40q+jCi8YZQK38LenpSeJ/D9j4c1i21SOM25vp1UOD0evQL61vNV0eJRGbqXZuIhGfl/vVPNZ2Y763PnC605Phr4xTVTHb3tmrhHkhJ2j+7u/lu/2q+rNJl8OeKrbT3u9Rga0vYVz9hmyyFvu7q8L1yJdN1650rWdGu7ywuYwsz2u0bM/MrNn5f73y/wCzWp8LfB/hjwwbl7i9Wyn+Z4GuCN209lY/xdqUsRTg7SZEk07Mo+M/AFp8IfiHd6hpdxO2nTyFReRD5VJOd3v/AL3/AMVXrOgp/wALG8F3dlLJDLb4DCaRMNu+bnd2+7XpGhfFT4ffFjwZeeHr+Wz/ALThiKSW0ybEZh/Grfdr5x8K6+fCV/qOjXs/+hW08iQTpJvSWPPy9Ou6qdWHLzOSM9dbHX/C74i3Phfxa/gvxnrEaeH496Qzzn5tzfdRpe3/AALH3aPFvhbQLnxnHb6Hp63/AIXvj5PnOfOXzW3N98/w4/8AQa4bx4/hHXpPNsprqW7V9zq8OxVX/e71pal8dZ9Vs7a2jt7a3aHanmofvYG37vSuKeYUV7qdzWEdUY3/AAhV34D1u5ttOl+z6RM5imnHDImd2xvX7tcv8QhqHgfUILyyQatp7K7vj7jp+HzBvvf9813Gj3viPxZrkk4tLe8tYx58m91jwn+yvesPxFfy6hcy6W9v/Z2ly/6+QQLI6L/s/wAR/wB37vfbXXTmqiuVNcp0NndeGtU0eC5svEljqN/IivHY2x3so/i3+m0Vzpv41Uk37Wdzu3IgkwyVkfD2bwL8IvFsh1vSpdX0O8IW11W4Qxyp8vp6Z3fd+b/0GvY/EHgz4XeNozceEHuNS1ThgbRCbePPO1m2/ew3+8v8VbNWV0Zp9zzjWPDGp+NrLzYopNbkUDz0B+Yf3WZt1P8ABN4bDXLfRLmKKyRgcW+cMWH93861dFaTw2lzcRySPPEHt3gPCzJlvkaqmseFvAXjPwrc6lZvqGg+INKg+1TyzSO//AFY/wC192pjqU7o6TWLO4u1udLOhQxah/ywvXCltzfKrJ97n/drQ0xBfzyaFrsMNhrlrD5wDldsqfwlW/ztri/DXxCF/YPZX+rxajeQD5HlKiYp6e9O1Xw6PEk0mu2VvJPqI2qUmmY7/wDgXaqtZ2E0+p6V4f8AGOq+CbaWPSLjaHDZjJzEf95a5nw18XfEGv8AijUY/FHjGbQ4oR+5jsI13M5b+FUXr/49UGlazLf6D58dnJBcRO0U0D8P8tdHpnizRNT+EkthfWU0euWMj3FpcJB5jo/m/wAOP+BD/a21d9LGbRxnx1jn8Hahpw0PUH1zVLoea7GHMyAj5XZqp22v+J/E+oaFq8loNN1DSrSOGSXzN63G35vn/wB75vl5rrPC/jHQ/ifNPe6h4alutbjAhujcybIo9v8AdUdf91vu1b1y2nvJhp3h7T7WAu+022WRMDlmVj/u0m3ewdLGRBqqeJkuPOi+xXpO6SCRF/vfwN6fN91ag0P4jSeG7ibRNc0xtVSP9y4lTf5f975fSta48IEaRBrIk/su0Y7H+0yKXjb/AHe27+GofE2lm4sI9UtbQXBj/wBZe2wJB3fd3/7VQk07l30sbdtYaV4msfK0j7LBaSnc/lWohlUr2bK5r0vwD4y13w8tvpF7qMVx4aZXi/fRB5kJH+7yteQ+GPEEH9nxwwW0r3oO6dQn3FX+L/0KuqXW47mP7O6M8H3j8g2q3+1VlJXMu9+LHiX4M6trFpfyXOqeHhPI9rDZ2sb20qOWLKzH5kX5m/i+X+7XoGj2PgL4veFLTUfDnhqNp5XZbq0dNjhsbn/2f+BVx/iW0TW/C/2TTLsNqDHebDG9buADr/n/AGaxPhHofiCws7uy8LeI7XSQk2/ytSJ3QuR82z5eu2nuZvyOT+JnwB0jwy4vfDXjCXQ/tJ3C0l3hov8AZ3D/AGqxbnXvELeHDoev+DJ9et44FSS8aCSaK5RR9/eV/i+9X0C3jq88M3z+FPirpGm63pRj85NU0q3zvZj/ABr/AMBxu2q3y1Dr/jfS/AGvW+naXc2svhSZEWFHfzJYSy5YHH8PzY+b/wBlrnlSTdirKS1PkXxF+zraa3p9pqPge8tbJJR5r2V1N+isV4K/3a888U+Ctb+HgefVNHlgjSPfG8T+Ysrf7LDj/wAe3V90678BJPFc1xqvgqQ2ssmXmtUP7k7hydh/vf7NeZ3keq6ZFHpniTw0H0/ebeeZ4/Pty68NuU/c+7XO8Om9DCVGMnc+PtBv7S8v5TlbhA+589mNXIYzBqHKhTnaG/hNe6+Pfgz4f8R+XceG7b/hHJ549ouYRmGRf71eGeLfg/4/8NRW8txZjxHZIdgm0stJx6su371crwqvc5JYZXuy5dy2aTX8F3h7uMcqx3fN/s1zia5p9zYJcW1v8/meVJzn5q5vUdV1DSNZiS90C/023MY/eXMDDefZf7tbJudPntC8UkcU5+fkY/3qX1drYh0rbF60hSbUo9+d5+XZn5a6mY2+mWRQuIpJY2lj5XdhfvH/AHa4DQda0/R9SuNVubhbiSJNkMZf5ATu5b/ar079mP4Mah+0J4xvfEGqXZtfDWjujTRFDumRdx2L/wABX5v7u6tqGE5pXlsYxpNO7PZv2R/glovjLxLD478ZT40Kxk/0LTZY2JuHAU7mA/hz/D3/AN3r9tax8QLHUlu9PijmksJU2vA77URNvA/+xrzqCw07w6sQ0siKyEYSNETCqP8AP8VYepa63mOBJ+7/ANmvp8NhVVaaVokusqCt1Og8ReKDNbR2aJvSOQuAvG0/7NY0mqyvDjJVO+Wrn5te3EIgDfWqFxcy3MwkmkGxfuKBjbX0tHBwitjyK2OlN2TOkPiZ7CT90C7gfWso6jcOm8kwBmLGPfnaay0d0c5kXAG7/aaq1xeSZIA+X/aNdipwhsjz3XnLcveTG03momyTPLqKtRo7oRv347tXOm6CKMyO0n93+EVSbVt5dAWwf7poc4pWM/ZyludhsNwADIODwM0NDPCp3yrbxgbsOcZ/3a4e5ubu7hxFLJaj/nqh+ZaY32KzhEk9xI0gHL5yxrN1YnQqMmdNc3gQ/O/41k3OsSCYImXRv4gawn8T280wTy5tmdqbzinrqm7hEPmfe/3a56mISV0axw8pOxsS+IJLaQRm2Er/AN6V8KKp3Hiwsh32HI+UbZFC/wDfXzVian9tdw6D5MdgDmj7NttzIY3n2/MVQZZv+AiuGWPS6nZHLZSdy5Nr3mYIj8onq0T9KrHWCmTvc57F/wDOKr6bp9nfsbd4Z7OU/Nhxhf0arMngmCTBMsiIv9z+Ksv7QidP9myJbbW5dpjEpx/dzWnYaoWlTJG8fN61lnwvBGqC3cqTnOB93/aqeHQTZ9JT7P8A1rOePurI0p5c4vU7KHWPNMYD7Sg+6OKnF5FFHPcTuPlHCfxE1ylmEst7b9z+9RzqLnMbuzJ/dzhTXkVKjm7s9ulSUFZHQXPiWCGGNII97k/ex8orH1LUpdSge3PyxH+FDiqe0ImwdAOFpy3KRrk9ayNWU10qOCTzETaT1PrVm2QI2+R+BSvKXbjr/Kqss7CUxojtj+LHy1a0HZlw3Y5CDaP7xpkTiYF0+bB+9VN8SAggt7Y+WpEmuDiOKB1H3dyn5qAsaCyxsgB+b5qLm53JhTsjPXNU1hkizkhjUT5zz83saCrI0Ptcezgbsd6k/tWORCN27FZcQITB+U/7VVLgREl0dHkxt3UAopmq+rwIRnex7t/CKp3OsQsMo56+tYb5fgn58dj8ppMdBjmp5mbKlFm/HrET/WrKTibgdD1auVmSN+m5D7GpYUnhxskLD0b71O5DpWOoX5AER+P71OjZ1Xfna69cDrXPJc3iEDBxU8Ws3Cje4OPSlcy5GbtxqjpEjv8ALj5cgfNT7TU96ZclAR901jxaqkjZchc9MitWGNHUScPnupqhWLL73bfFKUyeVWta2uIxhJH3OBxWHJbGNSUcqD/dP3aki3hEb7xFTsB0IiTl/M49KlaFFQEYUVz3/Hz8hJQHjGafapcWwwZnnQNuAc520K5BrGPLAk/hSHHNV3vYFn8ts+Yfm2mpGlHXO2qAYyGX5Pumsqa5kXnHSr80m6ImN9z/AHdrcVA0W9cHk0ALBehV+dwpFTR3MVyQRJn/AHTWXLCiN34/hrPQPZXQdw3lvluKFoWdSUSUYzVea1IfHaqVjqYuEJz/AN9Vo21xu+ft61rF2IsY95biQnZjGayL/RPtPmZ2YPzf71ddcQI65T5nf+Gqk1iyAp92u2lWcTlq0Yz3PNtTsJIMuSWQ+hrP82NoS8RDKDtNeg3lghXZJFvHfNcvregpauCiDyz821P4a92nXjJWPBxGGcPeiZ0OrXCbEQ7Uzyv+zXW22pW7WyBJOnVP4q4UohkCE7M9c/w/lVnTLpE3onzEn7/0pVaSmroyw9aUHZnbGZHxsyxenwZEpPYVnW2pB8bxuPd/4a1kcTjMY2/SvLlBwdme9Tnz6kLylyHB/eA1L/aDtuDfKfu80iw7XORxTW8jfyCvPUVytHXcf55dxHGPnI+9/dohQ5/ekde1FuY4nd0zz1DVJkdccVgy0ScM+T6cFaev+r/vH/ZqHPlp0GD0NSRLsQHJUntWdmPUNhlwMc92qrOd2QByKuyzDYDndVaRMw5B3URdgtfcwNS0n7YhMafvMc1hSWhguEgJEvybnOPmX2rsHjkQgg8VmahZDZI6oimT775+avRpVtLM8+tQ5ndGEIZ768ID7YI04Stu0hHkkxZaOMdaz3Y29kEjQLKM8qP4v9qmWWpCz0yOKNy0jfK+eNtbTXNsZw9x2ZupMHCew259aZMvmc8Y+7WXok4vzcoc4jC+W6/df+9WnbvGcI44PBrz6kLHdCV9ivJCFA9aSLIPz4xU9ynkZ2A4NRxx+fjJOBWNtLmwcByRjPapUcYwMN/SmSQhCBg49arPIUPXbmkOxaMIdTgbWqtt6gjmpEkHlNiUs/8AtCgrHvD7Tv8A9qlYorvvEhIfbGRt2sPlrOuXcMTjd6VsOwdXJ7Vl38ZYEIN3v0rJo1g2jLy5l6j/AHalttNmvWKRoiIPvySnCJ7s1UooD9v8tMmUlVwKp+ONf8mCfw/aahLFiRWuvIA3Ehem70qLNux9Pl+EliZJPY2dR8Z6Z4bjaDTrb7bfhCpvP4P1rz/Ury81maW4uLu4upZDv/ev9z2Wq+zEITzCwx/Gc1NbRlI8gnA9fvVN+XY+/oYdYdWig8rcuM7jTCAQACal3Y+cn/7GonYEcAMSOKzbu7m/qMc72JHypURf9wAMZzUmzDZJJH92oj5bsW2bTWYDZZAn3M1WcDaMHpT7hycD071TuLgjkZyetJoHqNmmxwe9YWpX7IrvKCoSrOp3XkA8hR1+WuWmhk8Q3wgG9kT5jg/+hVokkrs4a9ZU42Kdz458i01A2URlvCjJBPn/AFP94r715jGphwHk3YTbXr39i2w+0R4HyfKjn7prkPEnhB7Um4G1oyeGWqhUXQ/PMfSlOo6jOWjwPyqeK0mlTzFT5Kb9nkAdAMkDduq1Z34MIjAHFb8x46gSWmki7Xe5ZXHTFaN/pclhBbAy+f5qM2PQbqihv/sojBTdzurcvrmz1IxzgONkewL6VDZsopROcSxd+UBwPlo+wF8gYUVqPqL2lnv8pMfdDYqnb3FxquBsCA/KMDG6miE7Edl4fl1CRLe38rzWO1PNk2Kzf7Tdq2NR+FHiSxG9LeK4APRHqlaQk6lbhA63Eb8FP4Wr2+zvoLm33yXMcJxvfDg7j6be1apmUnrY+erzSdRsMpc6dcxSqdr/ALv5VquXQYCOM5/hNe9654/0zSIfLlkj1S4I4jR/mH+Nef6p4g0fxBG6z+GIdNkwV8622h3/ANpmHX/gVJjgm9zioXdZkBy5+6N1a82nM00aPGYHI/1bD5mrLlhlhkl8v/djKn5h/tV7zpHxL0OTwpcaffwW84t7eNreGVOrgfMd3rWdiranitlaeTcyZPydt3G2q+o3W9zGHDY9/lqKZLm9uDFv3mY8IKZqelT6R8l3FLZvnb++Gzn8afKEpqOiM+5T589xTrTyw37z5hUbL82STx3pfL+XkcU0rGDd3cvKlu0hLAKPanyWFu4EkZ24PArPbf0QbqcsnyknqKEmykrK5oWUotrkvvLJjaRXYaawdYwCc45rg7KXLq2PnH8P96u90J38mHZGF2J/31SPawEvesbFqwKg52/w4rTteMHeW/hrLs034dxtYncM1pWbh+ASrq7KUIxWLZ9pSbNSFw+Ceh/iq5gbQCd2OjVTto0xs2Kro/OKsJvUJvZMZx8396lc9WDVtSZIiCcfKT/F/eqaw1Ce0uQU+5hufSo0Y/Z/nxv37CFFJyIx6ZoTtsbXO40L4g6hC8AuNRkl08FWNq33XX03da7AX+jeP45EuYrbRXVVWOTo0v8Ae+b/AOKrxbyUVw6gK5PXFXILt4owJyZwnzV0KV/iMatGFeFpo63xD4N1DQ0S8ixeafv2pOnKv/8AZVi/67jhh/6DXZ+G/idLY6bJYSwRT2UxHmI4+bb/ALP+1Ul/4b0TxTdvP4c+0pqD/wCshkHyvx2oUk1ZHxWLyZ/HS+44cqVbLAMn3RkUlzCJrdiYwuP4lrSu9JvNLfyr+3NvKD91/vfSs25OCYhIN+CwRqlnzk6M6btJWOO8T6H/AGnFAXO3yn3IVPzBqkjud6RA5yqBRk/N/wACravbX7SojfK7u61zexIZBGTyvy9aynG8TbD+7KxpDJIYkNWhp5BbldwJ4rJjl8t8AcCr9nMNxyOD2NeZLQ+tpbHU27hFR0+at7S2QguByf71crbu8pRUOz6dq6SxUwoAMOfWuU1aJ9V1/wAiPYgDPmobaTzYBKXRV/u1heIdSstPBmuZNp+83H8NcNffExLzizjkaIfLwhH/AOut4Rc1ZHHOcYas9R86CFkO4P8AxfL2NTw6pbTl/tMUkRzx5X8XvXi8HxRSxuRGLC7Z/vf6pioNWNS+JM6MPMt5cHqSMLXRCl5ke2i1oj2kapZW3+qg83nndVuDWra4eNZEKGT5QQMr/wACrxO2+IUccsalGVym7YvzNT7n4qRpvSC2uXbuqoR/wGh0rOyOd14o9xmzHiaMbR7dDVa31gpMYvK5ztGa8p0T43W+nQ+ZqFhdtbk7DmPDL7rmu08P+IrfxDIlxbI8VuRvHmfernnFx3NozT2Opvl2YcjYDVEkzA5+UDpVm8bzogM7h97/AHqjVAE+cdOlcfW51dLlIR7XwMb8daR4d6c/MKmlQZGKQ72Ow46baq93YzM913KVG1f4vmr5b8Z339seONcuYiZ4jcFIyT91Rxj/AMdr6A8c+Jv+Ec8N6he+UksqRmKEdFYn+9XzHZ35hQPKA5c7z/tMea9rCw5Y3Z81mNS80juPhbpMura+j+RI0cJb5WHy9PvV9B2TiKGNBnzM87h8teUfDTx74W0pkivZZLO4mOxJJRhPm/2t1ev+X9oj+0Q+VLbj5RJDIr7vyrvPHW9yXY5cYI6/xGrNtp/nQOSTvB4qmmSI8H61qWZNs3zfMD1FUtQki59mjRI0j7BfvGns4hkRJJE4/umk84Jfohj3W5X/AFqn5lP+76VNLDBtB5YH+7XRE5Wrk6NBcIU4lBHVeaRIPJUgDag9KZYXsNhavEEK3BO6MqBtFX7WV7mFzwtEmgirCW1yIownO7/aqC7l/wBMyPlNTROiAu6bjj1/irPCFpMk81i2dMUXEyqEj5iOi05VkZN+Noot4uQ4NTSA+hXFZmxDL8kQqkJ47i5ePzUZFG7f/CtT3MhRY848rPI/iaq9pKiyl8BsnpiuqjC7ucVefKrInuLlDCEEi7D8u5T1rY0RJIrVEcJkjrjDVy2oJFNe/aBGVIO4Kg+7z/DXVafJK8XmFP3Y2101Y2jZHJRld6lmYY/Piud1F98xyd1dBeSlE38Lkfw9q5i8ZFUbRzjbmvNseitSvvVHTad2fm+lT7zj+6P7vrVYf7pyP71WY5PkPTihuwXE+7wAG/2alhykvJC56VEM88nB/u0RzBxsEe852/L96hO4jRXHHrVpHEWE9fSojsRAM9u9VxPwT/HSHYmdx5vX6VY378DjHrWYk/mdce9PuGnfYlsiLjrvOPlqkiXoaDYY5chUHrVWa52Ar2YVBNdyNL5UUfmgffZ+FpjEGQZO7HzY9a0sJSuFntSQRINoA4Vf7tbNnAd4Kg/hVazgRm3EbCx42D5cVrwJsYEUnLSxPK73NKAbFHIqwny8gc1QWbbzjdVmCb/V7zyf7tZMtKxejbPTrUyRb3HO0VHCoT/WDKHsatpmbnO0fe9KAsDoWTFRlAyhM7aklUIoIPJ7VGPn5ft0AoGLHhSAD9Wans6KufyqCaSOFf7orHudWTfsQggfxVBSXY0p54twcH5zVea7SMYEhZzXP/2qbpyIAZcHnZ2roNJ0p5k8+4IVOw/ip3RfKNtp7hznG0erU/y7iQuHkDc9FGKv+TEWKIflFQTzC1XG/d6MKyZvCLKb4jwA+71p+8Jw4zULuXKfJtzViK0fduAKjvTUbnRzpbkaHe/OauQ2uSDyvP3qkgtIwo8z5ufvVeC7Dx9yqSsc9Srd2GOvlADtTMjqDyandQ/JG0e1QBhnGORWiOZ6h5W/qakCjHTn3o++nHWpGQjBp3JsRzNtG8fLiqs29SOrFv4VrR2IRsZP+Bf3qWOz8mE7Dz/tcsKaetyWZVjp9xd73lRYufuq2WK1oNaCMDCJj0q+QGXgbU96jk/dtjG4/wC1VOVwSKbW2N+T17VHDp8VrbIEUbD/AAelWXJLYP8A47QCj8/nTi7GckiN2eOM7Pmz6Vl+S8pd3cuSfu+labpjPznZ/dqjcypkhOv8VdMHZ3MJR0KxT7NFszuTsaiFzhAM7iKlKh2yRSF44vk8ss/ZcV03VrmKjcWNX81JJAFB+Yf3qvwzOsxCAOh6Nj7tU0SSV02W+5PfhlrRtLeQS9lGKxk0bRixJXfccu+Oy/w04wrPF8gOR82CKuJFGqEP80hP3cVJIhgT92m4/wB4VzORtFGdvkicYTeafLlEy53GrsNpJHGS55f5qpyJIXAIDrnnIxSUgaEtbqKVPkP1qSdJXtn2dvam+UkUG2NAgX+EClF28MKJn5D1xSbTKSKMV5hCj5ST6fKaX7Zn5Nh/3mqa5tj5YcZY/eG6pFs0uYv3Wd6c7BTbEMSYYXnmhpnO0cMT2qu6PBcbJBw/t92pbcHbyhznhv71Va6uhc1nYuRS+VgcZqR2Rx8gCmq5iOd9ORCynGawNbizRgx57VUu/tHlgxOEI9auIPk75PTNO2H7pA/4FSuFijFL9oQZO58daGtNhL42/SraWHdPl/2ailhd35BwO+alopNooSW4muRJy5XoWP3aSeFJnEZA467asyReUQTlc1LJapPE+wfvQOGrSFRx2InT51qYN5pAtMuhLA/w1m6fcnTbqTBLeY+4hq62J0SAwTR75APv/wC1XK32nFJvNDlUPavXw+Iu7M8fE4dJaHcaXfiRI/n3b+o/u10Oj6q9hOmxyoB55ry3RNSLLEY5H68h02/LXe2VyLmHzMDkbTXqySqRPBu6crnf+OLm91fwtFHp8Ml5ZE/6XCsPmMjfNtZO+W/2a+d/+FnDTda/4R+W/nRxI2LedGRkb+JWX7wNfS3gO5lk8tASoIKnn5flr8+vG17qFv8AF3xUNUklXU/tTKjt2Xe3/su2vlq8OSbR9fhqntYJs+h5GsxL5l/fw2VvIeZ5X+Xb/EfmrzP4s+M/BiWAttKsLrVpYpB5epohG4/xbV2/MP4a8+gTXfE8vmy3V1cW0ZWETThtqc4wq969etvAWmeBp7OXT7+LxNIsbNJbX6fOjn+NV+7t/wC+vvVx9bnRzaWPC5fEMDF8WbvKw2GGcNG6f7v+1XpfwbvNGmmMmqkJcRFPssUhbYHH3WZh1b/x2u28V6n4W+IemJpniHT4fD97GVa31O2+6r/wq/y7RXlFz8P7KUXdxpGqC31C2crJGJ2+zyEfxp/vfjVjPWNc0+588yyIFs2LYcR4T/CudfSEe6QxorEdM8Vh+EfjNJpvhubQtasheXDFk82SfC49VXa1WrbxVBNdYO11H/PJ/l/76qLNbGqtazDxVpv2q2F3ZyR2d5bEJ9jlyFkUn5uP73y1y97rt7ptnLHfyJZ3AJWFY3yzcfwr3Neg3T6VeW0dxcSpAIfmEyDLAfxba8w1TXtH1jWpI4LeXUI7eT5J7qFRKqt/tUlclrW6Z0PgaGfxat5G+oGB4AjuZh/vbvm/z/DUWoaXo+peZb+VK1zG+zzfL2L/AMBz1p0F2lk7vYSTRRn5XRgvP+9WtdWuo6bbG8nt1ljZNySp86lau4HA3vw91QE3dhafbI4iv7uFx5w3cfcPX/gNZDfD/ULy+KagmoRYH+omTZ/wH/8Aarr7nWY7hVlTUGs5Y/mTacPu/vK3qrLXZaJ8QI9bsbKLXL+J7hRsNzMMIT/tYpkHjN34D1BUdBHcpF97BTLD/drPj0G5ucxwJIrxHkOhDN/vV9VXXjTwxr6QW2nCxsrmL5jOknyHaPesmW80aXSkH2m2W5f+BoF3n3Vx81Amj5x/sq6s4zcuksGPlLkdKjebU9Ttgwu5GCHdh0z/AJ/4DX0ha6fZtsE9tFcQSDb5la1n8D/DlzBHqCavJZykljbwRh4v1/i/2qNSXLSx8mTWd3EoP+lZJPPl9f8AgP8AdqXQfDj3N+8X7yed8s/y/KP970/3a+w7PwR4TGlajPdpJby221YOVKyDH3t3+0VavM9Vby9Re206QrA42uuF+b+6OKBRv1PP9O8AazNDBcyJvti+3/RTvZv970q7cfD29mn/ANGe2iIDf66UCr02jXFlNJ5czqGO4BXZNjfxfxVR1dbi3m4EstvF1eQZZ6HqN6mGumXem3kdpq6eQC4yYXDrj+8vzV6/pU/w+stGit9U0I3upglre/AJ+fd8rN8uE/hrxfxPqVy7RXEgVAvyjac8Z/iWui0TWLjUbZLNxFBEsfLDnf8A3fpVdLGUnJKyE8eyy65ouqXCeXFbWqNhLaNRubd0VR/n5a5/4beKrTTZGTVo5J7WEbifL3tWuk/9kkxy2/220xtMXzFtv4Vw+vtNDq0t7p1wE0+VwwtwmGRf/wBrdSsUlzKzOs+2ac2oSy2gleM/Mnmps2+61uWNxetYCQy+agIiAblhxXD2S+dBHLGSsh+Zz97/AL5r1Hw7oNxNobzgnEXzTCX5GH3v4T/u0jRRSViraJbfYI45bZFuDu3yr941yHii80zR45LeOLypSdw28Y/Kt/xDqmnnSJTJqh069HyxrFC0mf8Ae/lXlmp+MBqI8i5tvPlPyednn5am2tyloIniR5pXQ7Li2I27H5/3quaFptzPfxiz3wR3D7cpzt/xqjaaVFPB9oIdG7KB8ua9H8MaPaaFHDcm9P2h9rQmF/uf8BqgepTGsan8Mfs+oafqN9LOkxWYcJs+XpuHzfMu7/vmvV/DWuHVJ/7Te8lv5Jk81/O5avNNb8PC5S4uQ73Bm/1jv/FVD4d+KX03XotOuJPKUnaJMdB6flSWu5NtbnS/FKGVfFena3FcXMMPyJNHGm9NufmpuoM8zpcRgy2kwbATnbXV+IZPt8UixzhC8bJGy7TWHol3JeaP9kuYzaywhnKR8srfxUWKMi1s44JLZzidGk5iJxs/un89tbJuba2IkuXMUS/elCb2A/2aw2vrfT874xLco/G/j5qih1vUE1G3lFvFepI+2SB/Ru61m027lmRrmvnWLRvMtGgifcwd/kfb/C3sa19N1fW/FMFp4etrceQ5VDLBGPnP8O9j0rY1RbRUuBeW0cgkG0x4zitz4ZeJIPBFne3sumSvbYKW5hGVWQ7vlb0rROxmyW11STwt5vhiTUZLqK0dWL5z5T7ei1x0k/jnRNUudQ07XFv4pU3yW8+CwH8Q2ldu3/dq3MbnW9avJYxEt1cyPLJEvAQ/e2N6VNbJOsMhKfO42kZqXvdiUbHR6F42tvEjo+q2EthcAbU+yjKt/wABNQeMtK/tbyb17drW4wEM4wWdf4Szeq03QJnQzpJAvTh/4lrttRuX8T+FYkgsB9rt02IIATvXcu7evb7zfNUvR3NF5nD3HjGLSLZIo3umeQbURB6f3mNcdqPjO/aQR3ckc9nKcCLBGFPZvWrfiqIW1w9vKkiv3VuGG2uQ1e4nu4/IgKrMB8jN/FVITPX/AAn4i1izhkvbDMtlGVaa3/g4X73t/vf7NdNc69Z+OZZ7eOIQXUu6UW5Py7f9n1rx+CS907S/s0kkil4/Kk8tzyrfT+GrGi6u9skaAkvbn5ZX9Nvyhf8A0Gh2Y0ztoNev/DGpPpl48rQw4eL7Ryrof7rf+O1pNptlJqA1HRLuW1tmz51gY1dWc/7fb/7GuRmTV/GenywaebZNRjG9EuZMY9q5/wAK/EbUNB1dILyCSzuIn8qdP4Tj/wCvXDi8NHFU3CQ1Zbnu+j33kvneMd/rVrxb4dt/Fdhvl3fMNkzIMt/slV/3a5y01ZLthPGkaxyfN+6+6K6fTdUMPA+bP3D0X/davyWf/CXjNdEbRfc8x1X9lPVb9bR7TxA0sbDcITJsdR/tN8uKxNS+AniPQPPthHYb4/m+S6O4+/K175qhvBZvf6UZbi4iHFgJMeYG/u/wmqOleObTXbNJY7YQXqjE0D87H/i+U9K/TsvzCOLheLuRKFtjwa5+FeuR2NvLeWUjoDuKW0+V+X+9t5qO8068ML+bZyW8aL8nlox2D+8q17Z4k8WaG/2R/Km0jVEyv+jL+6f33dm/3q6LwBrGmWf2i4n1GJLsIzq1yyDjP8Oa9q5ja58vWdtp32mR3maeTGX3p5e01q20l+wzp1hbXEQ+U73+Vq9u8cW/hz4i3Aur+wiuEZAqSINjf7JVqrQfCCwmiS4sNTbTXjH+pG1lb6rt3UrlNW2PNPDQsJJLiPXZI7CWNN+2KFnyf9nC/wCd1eg+D/BGj+J7OO8kuJbgOfktmwNuP4mWsnVvhf4z1LfcW0ejLFENqXDboGf/AIDtZjXA6l4V+ImgbNQjfyZR9xrY/Mq/xOquvP8AvUN3DlPebbwX4P0i/M6aONSKNys0hdN3+0Pu1S16PQL9/Ii8N22nQH/ltpzCHb/wELivI/CnxV8Sacj2d3eTQPJlH+7tf/a5Xiug0TXrKC/je5IvA/VHf5nFZSg2rDViv4w8NQaZLG9nO08eOfO7H+H5q5aMvFjzDGsg+V0HPzV69c2Vv4kZ4I9PWKJhxGr+ZtH+01eVa9pT6VqBj8s4z1r89znBvWSOGvS15kXtD1efRNRjuIJGWI/wr/OvbodXsPG/h+Nwn/E0to+VUYZ1/i+tfP8AaSGZ/L4IP8Nb/h7XJdD1OL94dkmFQY6Yr5bD4upg5rUulNwsjcvZfBqJJNc3d9BfxybDawQs7bv4vl/9m+WsK9OhwoHhESIxVCXGyUD/AGlr0bWPCuneO7aLXLZzYaygZbg23DP/ALW3vXJav+yvqfiDTPt9t4ksdRtH+eT7XPiVO/3UXbuX+7X6rgMasXCMup2NNK/QtaNqun2cUcSapDek/LHGnDf8Cz/6FT/G+m3lhdgX8HkSyJuCgqfl/CvP1/Zx8cabLBrGkT/b0iO7f1Vl/wBlRuJ3V32sw6mmm6Z/accv2uSHbJ5p/iWsM3gpU7nLVl7tjz3WAr2yAocA8ED+L+Gp9Bu1uLeSA56/c/8AsqW/XDyR7jh+v92smwmkttS2EhYMdP4s1+fcvMnE8mcVujrJX+QPk5X5fWpLKYMcioLcuuU2lf8AeoSTZLjivna8HBtBGo0aod4pI5IyPkO73ruNL8f6u+jumn3b2+pw/wCrmDn7oHRv9muBT54hn5aXTr1oLnk8n+72Wu/Lswq4SpFx2N4zSeh0k/xnsvEhNteW0th4hhJW4Q5KS/7SN8zfNXmXxa1W4k1uO08s25ih3FW/hZq9ng8AeGvFVmNde9utJ1myCkNAA8UgVf4l2+zfxL96vnnxndvf6xezySSeZLI3zl8tx8v9K/Qq2PWJpJ9Tubl7K5z8MYMzybyx+79K6fw6z+ZkkeWTx9a52P5FzwQOq1saRMI4hsdWbPP96vLTdjw7rnuz2Tw9NmLr+tafi5BNolySC3lHeFrm/DUxliQABnx2rqb+z+36PcREld8Lfh8vy187Vhy1rs7qbvJdjhtI1D7BqCS52qu7e3+zXqWiT+Slzbxyho5k80f7oFeMQzB4oxIQ+zDcfwtXq3gm8S/s/LfDSxR/+O/NXRV92N0Om3GbSM69O7MmSp/usaZpm95yCP3ZHXPep9Th2zEDGM07R8dSN2a+Qxs7LRnYtWbFghVyD83PGK0guxyfuj7u6qlmu3vVuVjxkbvrXzPtWpqTe52wl3OU8T6S+k3z3EaF4rht3H3RXJ/Euxk1jwHdyxQi4u7Qb44mTLMP4sV67qMH9p6BPbj/AFsY3R8Z7VwWgXpWYwyxx4mBR4pW7sPmr9DybFtct9zFxjTqKXc+Pr3Tr+ERtdhFgmCtH2Yr/SpbHSS9xILOKW6Lbf3YH3v931rt/GXw81nxn40k8OWUattmOLjfjA/hb2/iX/gVe5eC/hnYfCfTI0njl1TUdixG8RN6r/u1+z4eaqU1NlSik7HEfDz4D6jZ3MeqagkVunGy3L5dM/eZl/vV7cdH/cJaCQvABt8tefl9GqPT7hNQsgbOzulGdp3wMij/AGeV5qhf6zqOmSSRxSPOcbkgCfKv/AtvWuiwWb9Ctf8AwkGrXiXly0cVvH9yHzsK/wDwDvW7c+FJPD1ujvPAyEcIj/P/AN81g/2zqCWsdy8Ejyk7f3qFFrDubzVb/wAURR3d3HF52FCIMgJjK9P71WkVojpP7T1TzzEkeyAn/WoflI/h/hq9eT3MVlPHaCRr3DbGZ9nO2s/xP4ig8D6bH5WlLql+Bv2OXG4/3do5rkdM1H4g/E7VZf7O0JrLIDPK4bbGlCQ2xmg2GsanevLrc8uqXan/AFM+4ou3nbt77dten6D49fQbiP7WE+yRn7ltxt99td14V8JaB4X0q0TXYrfV9RAVpLz+4f8AZwy1b1Dwj4c8YXcccumC4iU7xtm8vaq/7QqJzVOPMyU+Ywjr2nXtnPqEUtwyHOxZeVJ2/LXlmqyPNcSyyPuJdn+ldf4sudHgvHsNCt/I0m2LRIu/O8/xP71w+oON0gGcmvy7OMcq82lsc05Rk3FlC02zXKFdroT0YfLW/JlrYkHketc9prbHGCGx8vy1tXsz+RGXPlbvmGz+KvzGtLnqcrOO62DSXdrp+fm6fKK3viFPnQ7CJ8+acK+O2DXO6Ow81HB6vXT+KonvNPQRp842sm3/AMer6Kl+8caUDvjK9oxL2i3UfKSP5UT/ACnjOK848deF7u71WS5s5PPt1G14uiiuvtpN6Ej5T6Vyni2bUdAu4r20uPkd0YKysVH95a/U8uxT5+SWzOXDSkp6mDoWyznEEjlJGO3Ep/iq1rnHznv8td//AMJ1d+KLJI54I3IwruEA/CuM8TwFHzs2Dsv92vL4koLk507ndKSlfTUxNMvXtroENgYGDXcza9c3ulRwJc7YwMlf9rpivPXYC2Pz/vOzitjSL7I8pupHWvjcqxDwlZS/mOWlPk+LUgm0p9QvPKF7JAknyuV5wP8AZrsvA3hu7sJZJ7l9Zv8AT4xsj8nJQN/tf+PVW0PSvDbajG+s6qNJMr7fOAyy/nxX0hommxaDoCXnggf255h/1nmf+hf/ALNfuOFlGpSUkzpnLS6PO5LPStVsA8WmTxXuAu+Ysj/L91Wrln16RJpLe4tA2Dt3n7wrsV8T3c2uzjUoIre7BG+ADC5/i3VgeMBBfai8t1LaQPL3Z0jU1dR6aFw1epzsl3ImoR+XcC3jzuO6rOt23hS/0t5Jdftbe5HVN+Czf3VU/wAVczrOpW+nTPGZI7gg7dkcgNc3/wAIXBqO/UYI44kfqVPWpik1cpvWyOgg1WCyuRZxT6k8UnyvLGS6hf8Aa7V0ut2vh3TdJEkE5v7h+gdG81W/uso4NYHgvT7fTHNz/ats8kJX/iXyoztL/st+HNeueF77xNrLvJp/hvRNLs4zt+1JaAM3uvzVsoaXMpTs7Hnuj6TAt5BcPaT2pP3DcwsmfdVPWvQ/Eng/wponhuXVB4otrqRBv+yw2/lsp+83Rt1cx4+8Vz3k5g1O/trwREriMfLWBN4q8JvpBS//AHECjaXnPy5/D5qkd2Y5+LHhW7lFtYf6RO77URw+7/0H/wBBrpJfh/qOs6QmqZisoyd2zblwP97dXnll4d8OR3n23wtrkWyR+EKeYrHPuv3a7VIdR0azSW81u1vY8/6qI+WyZ/2KF5lmkfD0VhYJsniuJ5flKKnzLXGano8Ezny3ClTtIIxWydbvTKjpAdjHg5woqa7+xX7p5ojS4XoUHzCoYWOQufDdtIqK5O8dU/hNJL8MLDVWile3MQj6uh+WusOn8gMglik+UHNXLu5g021EUeVIHO453GvIx+KVGDS3FK6V0YM32bw9p6QxAqE+VS754plvdb4DI8hQe1YOu3ry7xvDAk49v9qus8K32l2H2eXVSVsh/rWz2r4qjUdfEJREqlkeceM9U0vXSdMshcK82VwXY7v4dytW7ofwivb7SZIzGl442v0w6Af3e9eoDwT8J9WDavpnjBbWeItN5Mo+ff8A7Odo/wC+VryXUNc1Txj4nlsLRJv7GtndHuJMFZAOEHC+m0/55/RYx9nTTkYKpzXt0Lmk/CvSLK78x7eZLjuWcYz/AN813+l6elsqIicD/vmmaVY+VDGhcs4C5Y9zWnxFxxxXi16/NKyOOpPnZoWVm92rxxypFI42h3OFFeGfEb4XeNdK1573TNZuZUzuEmmz7MDduzuG3O2vZBfpDDIJLhLWP+OYjKqP9quf1HUo4rOSC01iLxNJIdqTRDyUT2Zi33a9DBRTvI6aCseZeGV1V7+2sdRu7rULmWQRCWaTex3fVv4fmr0PQnuPBPiCKHxH4Z+2aZKNokF2A3X7/wDvL/d3fxViaz4LkkSN7+4tbAs+/wAyxk8xof8Aa5Xr/wDFVGlpBqrQ6dp97PqQA2+bd7Y1c/4V6kTZmr4xt9C8TyPHp4vorTG4FHMjI3+y23n/AHaSTxbJ4At4rDUPEd1qkboNiyXEj8Y+7sNLor+N/h67vZ6HLdWUn+saLZIir6N6/wDAapeLYp/EemyizisHkJLHzkCKhb738O4LRoCTk7HqvhL4h+HrwQXd5cSbNnLeR56rx/dq2llbfEjxGsFnqP22yhO/yY9O+zIn+9ldxP8A9jXhfwY8AeM7nxaYbK3hs4g4Z5rd96f8B/2q+6fDfhVNKty8gLXL9XblsVxYmuqUPMpx5SXw7oEOj2aW9uoSNRt+X+KuiSHCc/lTba3IXJNSTOEzz0r5OrUdR3Y7dSG6k8tDiudv7hI4ZHc7jhsVoX12GOPSvPviR4ng8N6HLcTy+UhB/e9eP4jtpUleVkaUleWh5d4w0ye91WS4SeFZN25GlTNcV4s+J/inwfbS6faa/cWb5ClLZ8oc/wCztzmuyvPFeiXOhGe3jluryTcoPnfxY+Vv92uE8HeAdb8R6+mu3JtlS2mLmGYb2dd3ptx/+1X09KHJFM7+ZSuQ/D/4La/42MviW/tp9X8w7wbl1+fd/smvbNTupJbGz0+eyFkYPkhhQfMP7wrobjxCbm0SCC3isgiLvSEKMt/E1ZljNb6hdBzK8Uq/ck8veq06k9OUXLzO7PmD9qCbVW1Kwe40+4tbfjMkkJCO+G9f9lf/AEGvDQLORCLm7W1bHD9fmr3r9szxBqiX1vBd3H2y3TZ5co2hT97+H/aZf/Ha+R7zX/MmkBiDSDo2fmWnThad/I9jm5KSZ1Md+9tMg837QUP3171778GNYDK6ZCnZzzXyzbXr3HLgof8AZr0z4ZeK5dEl3uwcHrn0rSrJ8tkaUqqmrH0F4t8aSWtqAPMcb9qov8TV2obS9T02yksI7mznEK74lc7Hb+Lcv/j1fOGqeLZ769t0i+d5J1WGL+EMxr2/QNWlsxF9pkMWwf8AfNRBNK7ObGyiopROsub7TrDT/Iezi8+UbkYLhj/wKq3gXwOPFPi0RfaRaxTAKXxn7u47vy21lP4n1jxhdfYhaPPbxjcBGN7f8CYe1anh7TPEtndG7tLc2qR9LictGv4NSVWMHds8OUklqdb428EWdhdPaIBdRxBVMyf7tb8fxV8UfDT4f2EF6kcWnyR7be5hG99v91/f/wCKrl/Efi6yCGTU9VR7jI3/AGTA3n8f71c5r3xSe70iDSo5CthG5eOOYCRlz/tbaUsbThq2cspx6GH4Y1a5/wCExufE946O8sm/yZhliv8Alm/76rK8Y65PrWoFLazlgV/lNw5zn/gNdDplodRXzSm73rX8m1sIXeSMbztwc4r5/EY+dWTUS6tRct0zh9H8HGOFJbty/oz/AHjW75EUWLeEnP3tlPvNUe5k8qFT/ewO1Y+q63BokbhBvvpBt+58w/4F2rzOWUpanl7y1F17ULfTLcDO2Xvg5rhr65uLuciOQeYxChsZYf7XvVuzsLnxXqaRvsiRzsDSPhdv+9XU3/wrn0U2TjV7OVppk8v7IGZ05+977f8A2WvbwuDdV3ex1Riuhua98H/B3hT4evq+s65Lq+qyxqwt4pPL8o4yrbRz/wAB/wBr/gVZnw31K+8VeGNH0yG5uIp45zDb7IwPk/h3Nt5b7w/4DXsfjP8AZ0vbDRjNYeLxq93JG3+jaha7Mdsqw/3dtcV8Pdcv7TQ7SwFpBFqGnXUuybZlkb7vy/8Ajx//AGa92nSjRVkdVOKSsautX15pVnc+HPElvp+sx7NkcmNjA467h1p3wc8MXOn+IbbT4ox9nkdWRlk3tszuY/5/2q57xhNqBmk+2xxSyqdwYYDKW/8A2q5bwRq0fhfxUb+TUJNLuSf3Nywwgb+VdMbdDZ6K59MeIfFniBfideWmlXNnoyORF59xZLI64+Vvm/3v/Qq+cv2i4dV8HfFXTNV1XVYL2GTYj3dtaiH7xb5mUd/vf98rXtXh7xVoHxKjubbXfEMKahGnFzG8SIP9pmH/AKDXgfx88N+D59F8qz8Qz6jrkb8pDI727rnpz04/u03qrEc3Y67x7oi23hcay5F/pTBs3KJhD/na3+9XoH7NmtonhvV549Dg1WS0ClBLJhQrc/n83/jrV5h4Tbxn8XfgudI8PPp8Gl2tu1vdxXLs80jf7OF4O3bUvwe+IuieCLKTQ7a3ZNfjz9ru5i+1CPlxt9fvev8AF/eqrWJPcbX4vXF1pPiXTkvPINtCWe1hG9VDFd23PPRjXnWnabp3jy5vZ5Yv7Rt13NOcKWQL/DtrhNb1m0fW2v7DS7tZJA63EkKOIuf73/j396sDTPFWseGNf+0aZcxWsbD/AFPVXVuzetTKStY1hFrVHnnxP8KaVZ/EKXRtMvy8CTD5nT97Fk/c/wCAt/7LX2hD8NLnQvgTIJPF73WkSW5adJ7Tzn+6vyq5bI/h218jeINJe4ll1G7n26vlpTNb7drf1r2jxD8Xvt/wfg0Dw94heURweVe2tzbncnG5vnK/w9KqyaIndM9m+A/jTwfpnwes9KubjS2vzcMk8E8g38O33V6//tN9K1fidr5S+fSLDQtU1TSy6XEK20Ljcu35027elfLHwE0fwPa3N6fEt5IjSIJrSWGYjc5P3PutmvpHxz8X/FB8BW934PubiySKMo4eBHPyblX5ivH3aaaIu7nD2HirR7/VNTt3sLjSbsOEh06VD8m0f3dv3t3/AOzXIfFvwP4j1fT57jToPPtIYf30AwG2/wB5fU16d8MfjGNL8B3OoeJ9QtrjX5JJEj82FBNEf7zN/d71wt58ZrSHUJ9RuJ7nWLmY7uZsRBf4Qq7fu1xVsTSppuUi/acrszh/gH4p1Twnolvc22o3WYrraLNivybVUZ2/8C2t/u19F3PjTXNTuwbPTrW3N1ahrjU1TM3+5u7f7vzfer5Xs9ci017hLC3+z7m3uxTq33vlb/gX8NJdeJNQ1GEC51C5cH+B3wv04r5+ee0aTcdzOdSN9Nj317uC2uJZ/tcNvc427ZZxH/7NXz1qHw58n4hX+sy6tbT2dz8zwpcPkt/F9fX/AHmqpNM6KgXKc8qtEk0cpw+Xx2NeTV4ja/hol109UjuNZ0rwPf6PFph1K6s5D8wkQk7SB83/AH1/tVc0HxFo+g6JDYPd3upCH5Q42jcP4fmrzf7cm8YidSPmCMP/AGanxNJL9w7eeRXHLiCvOztYUarW56NrfxJsNV0o6ZPp0s9ogKp55+Zt33ttZHhz4iyeFvPOj6fa2YZNoWYZUVxvlTocOeM7uaH2RZ3xuwPt8tcdTOq8+tkDq8251+qfFHWdbtXivbu2eM/N+7t06+q1Rfx1rKMkv9s3aGMbd6SFPl/CsaztnvJjHFaBQPYj+dbMXhS5DJJOIoUYcPM4CsP61KxeNru0W/xFBylsZs3ie91DfIbm6uJT137txFQy3k7nnOB/fNdvZfC64m8qWW7RLZxvRokO1x/vFfu/7taE/g6DRNHl8Qf2ND4j060JWdRd7Hi2/ebaN2P/AEKu+ngsZiPjuaNSa1Z5Y13cG5CIm+7PQ8hv++a17Pwtr2oWRkkj8hEG7KHGP8a+h7K08PW/g/TL/TLAWc91D5siGQl4fm6VRmWLR45dUGnW2smNGxbTcfNt+99371e5hspqQtzzuRGLXU8r0b4daXfWIvdQ8TrLHs3GGGMv/Lb81df4f8GeCpLSTTLzSysEg5v1OXDVx11pNteyvrmjaFeTvM7NcaVZhkbOfmXaOQK3rfVbefTDPbadfaXKvyG0wXlXH3gynn+Gvfp4CjSd7XHGUkzI8KeMPCmjazLo1zqF5YTwyGKCSZMhh/tP3Xtu+WvTbjwhpeqwfaLS8mnePar3CQ/J83Zl7VwPgDxL4P8AEfimDT9ZudLW3mO1/tUfzt83RV/2v73/AHy1er3vwn8VaeEuPCeuvqXhwv8AvoIUHmxJ/X7v/jv8Vd6ppLQ1bb3PKb7QfDesa1LoniizvL+KQBbVLafy035+Yt8y9lryi1+JGr/Ab4jf2XpYuZdKG9haTXBKMjFtp99o2/8Aj1e3eM7rStB8X2On6hpn2iTKqZrluj7Ny7dv93dj/vqk8b/DfTPEmmi7t/s0srpxK4UPDtHzHeaHpoUo2d2UdDsX8RKdQvJ1QSnf5MT/AHC3rSzatp9rOfD9lpiznUn2TPMchy3CqrHbha4n4ReOdR1DUr3wdeW1uk8JM0d4vBdAdu3/AL6b/wBCrf8AHPhrWdLhuZ7QRZMwbe/PlqzUKNncdzjvH/wr1zwXeQ6rcaFcW9ukm4To4Kt3+XDf71dJ4d8V6ZJbRxxanIkskYzG8JHzenPWrOj+MvGv/CKXeja/qOj3WlTRmLfcB3lQf7OP/Zq5TxH4aTwlpouJ9TjvIJ082BLcqVRfVl+9u+anbS4k+bcj1DxN4g8P+PLSOWa5vPC821nYJlYv7xr3Gw+JEnw9s9QvND0ZNSvJIxsmab5P733Nu7/gX/jteeT69c+PPhUZ4/D072UybDNakfK6H5n29duU+b+GmfBjW9Y8R+Fb2z+zfbLnSZDAWSTZLLCG+5u/vbf/AEGs3J3uUkrWOW8MfFXxRYePZ9R1ny0j1N23xwJjYzuvr/n5a9z8VX+keG3gvzqE15HqA2/Y4A5uAhVvmRh27f8AfNebt4Sg+JHjO40bS9DnSzjhWWRrqZd6H5tx47f/ABP/AAGvW/Cq2+jeGLmBrQapHAPJS484uqn7vzf/AGVaxaav1M5Kx4nJolnc63bNFcahZ6RcybDY6q5kRGc4U7j/AN9NXv8A4F8Jn4X6ZqGkapqdpqGiazC3k/vstBLj5flPVfu/N/srXH+J/s/jCztre/NjpNtEhWZTud5v7rLhckr/AHf/AB6siw+B/hjW9K+26Y93dahY/OXlusI+Dt27D83y/wDsv3qV31IfkeU3vj298L+P7S/jvHS0G9Emj5br8ob14/8AQq9p0rUZNS0+PxTLO2qLnbdpb7Y3UZX+ALj/AHW/3q8w17w54I8QJHp2of8AEmu5C3k6lC/R/Rl+71rjrLWfFHwo1n7PbaoNasoyu9YpNkU6H+9jr/7LVN3NVKzsfUGl6r4W1WOXU/DenT2WoxIXjdrrq/8AeZdv/j26sfxz4hTTmj1GW3Ev2jb9qtgMK395uO9eceG9Zttc+KNnYQajHpcd3JL9ndNxhb+6WTcud3y19AX/AI2v/hR4httE1m5sdUs7iDfcNaQK7ru/uqy+m35f+BUgaXQueHdG8P23h201XRbaFhqcfDyTNI8LbV+XluPvfeqlf+GI/F2lXHh6JNPuNYuxtt7502NB827bu28s23b/AMCri7/VR8N7K91nQNRF1od6TFNpUseya2RmzvT2/wDHa7630zxLNpQ1/wAKR/6XbQJcCVyh+Upubbn5WZam2uhPNYxfBP8AwnWgw3ehXPiC5sJdMLKFteR/ut/la5BPFmo6Jr95p/ifTZdY0Gb55na4Z+XPzPt/9C/4FW5Np/iu+0A+NrC7vYtXaZ01G2hmUfaAG+Zto24/i+X+HbW9Pp0HxV8Py2Vtpgt5J08qC/mnbzVf7zI+OP8AZqVdKzK3VznfFPwei8QWMVz8NNQS9tJG/wCPK8/d7N38aMdvy1keFn8W+A5XtxbxS6xCf9Is7R1dpkH8Sq9aXwz1a8068/4RKe3iTxLp8kiRzvceWhRT90qFb+L/ANCrsdQ8Z/8ACz4LbS/EWnW2la7aTlINbgukDxbf4uOCM0aC5e55F4//AGpNUTVZPsfg8/Z0gXP9oQKio/8AE33efz/75pvgLxD4E8W6NFe+KbLT9ct7h/8ASLa3tERov7zbQu7P+fmrb+JPhLVb+7Tw34p1+V7jeLixv0jRLafKsNjsFx/31Xkd/wDs7+MdM02V4PD9jo20sIdRe42bz6p96nGMWtBSsd74x+CH7OGu+JbaewE2nQbFcW1o+xJG/wBpX5/9lr1TRLLQvB2hDTvDmmW2h2aALHBbjLSr/ed+/DN97+9XjnwT+DkGh2ep3/iiX+2dTmARPMkysY/i2+p+7XrE0wvZpJfLSCPHyIp/h216eGw7qu0djzMRXhTEvNVmvOZJTHABt29P++qxry/SfIjO4CotRmeZhHG+0H5crVGFQif3cn/x6vsqFBQSPkMTiHN6E+4N86I659eak+eRMv0qKKPfny3DEDpWbeSXPmkG48iNR/qlHzMf96t5SS2OWCcndlq4SAXqXGDvjXaBk7az7/VQzEBtno1VXuzMSgzx+tVbPS7m/Wd3TbGOn0rgq1lFXbPRo4bmZDLqaM5iS4F1Ig3HYDtFTQ+bO+NgUGqOn+Hw1/LLezmK3+8EiLbmrYudTj8grGgSNeleHUxjvaJ9BSwCSvIotY3lzOQkjLGRwB/DUaeF5LmRpJHj8w+j/eFMm1ieRkQE7MVE8zy8Hp/ezXI8RN9Ttjhqa6F/+y44UQG8XeOu1Puj/aarNnb2cOS7hTj/AFvXIrBE7kE9RUnnOVGBgf3axc5Pc3UIR2Rp380dzE5t5yg/3OtLp8sVgVlLu+PmO/vWVv8A4Bn/AIEad5nqN1ZcrK0Np7+OV/Pl++fQVIdXduA5x34rCjuBz6fdxTvOBGAdpo5WFza/tMlSB8wNQtcvNjDcVnRTYbBHWla53cf+g0crC5cE/wAnX/Z60LIUGaz0l3OQR8g6lal88ZQDoOlVyjTLRvDJxj8ajV/nyeg9aPM2sed1KsiFMnGKB3ROlyUf5Dt4p5v5H4LnYP4arrggkD86lUb8YyopWBO4v2srwelOS529ttMEO0e467qFhGw+o7mmUS+YH68ineUBk569KjEZ3DHSjypFT2/3qqwDjbk8002EUqj5Fz/exTlMm3gBR/OpEk3KVwaTjcTZT/slS393NNfRDK3B49Mda1FO4c/lUoUsp/hqbDjJowG0v5ulNS1MKgk7a6KSEP6/Wo2t97Y4YUjTnZjwu4yOMH1qxtjmXBPFTXOlAvkfIR/CahjhZcjYHx6H/wBCoBu5EdMikbBAcD5vmFSwWbpJv8x1wOFTipFSVMbxtD7sY5qwEyuM0DJkn2wYkO6nIxePI6E7areQmOm7/epY7eRZvNLnGNuz+GgzkWFULkDOTQiurEmQqPQU9fnwccVL5A+Y9vWhE2HcSfOf1omfKDHzEVD5RHPO09DRFH5f3cU2hWIY5nfJQFsHb8v8NTfaB0xyKfDGkPyBOD81Pe0Plh94b/0KkFiP/W8hOT8vzVDc2J8snh6tQo+3irQKRhEIDbvlOadijlYrSTzHIB57fw1ZjvJIXCc7K0Ly2khuN8efKPU/3aqTWbuyP/B/OhMDSgvA4zw1WFkEynoxrFCAdM5FXopfJUcZDd/7tUnYnlHXlsWMeeg/hrJvIBMD8n/fVbUTRzPnfz61XvBFaDM52DHy+9dVOo0zlqU7qxwWraHbuwe3i2zdz61jSQPDMUeMo4+b/er0DyY7mJwg2L94H0rHudKJnyfmGPvV7NLEaWZ49TD22Ocs9QNvJ9nfClvm+b+Kun03UhHDl32gbl+50qneaTH5eySNGPrWP5lzYO8ckYkjPRh/46K0klUIpzdN2Z20VzHMg5PXoBT/ALL5s5dO44ixWZpsxhhRym41tW90bmQvGduR2+XivIqQcXZHtUqikiiqkf6zn9KRZCiOAf8Aa21ZnkE25Nu4Y5+Wq5QIoOODXM9Ta5FG7yNz8uKsecUizjdiooY0STPmdfl5b5qguXdTgfKM9KqxS1LImEi5B/CpjKChHeqiv5UOQOTSxTdM/Kaz5R3JHPyJkc45qjKwdggPJ7VcOJMgmoWAl+6NpHWqi+V3Ikr7GdJbb48DGT8orGv9JENzi5w8bDadvGWropYfLPyHmobqHzkyT84PeuqNS7scs4MqR3lhommp5cXlAfIIwP8A0FavxbJo/PTCjFc5fwyS3kBc/uwfSt60ms0tjFFIWWPGUPLVU1dXClPXlFeeSPgIHyP4qjR3QHJ4Pb0quNSgngkkBKiM7Q2KkCJ5cbghtw3fKa5XE61O5Z3huT2+Wq8qp3y3PWo/NKYx+FTg705Hz/7NYNW2LuylIWVxs6dy1Sw/vuhFMmyj+47UluR0Hy5P5UAT7DCSXw4PZaqXhM8ZA+Qn5eKsBuxO7NPfCfPJ80Q6moOulFykkjn9Y1Gz0XTpHEDvqL4WMDjb/tGvP9Snu3cy/ZoUQvyufnZv71WPFWsT3GtSSveRLEzjCKmX4Xbt/T+7Vd/NBJkkCxN/Aw+aspNRdj9Vy6h7Cir7jUUIw/dBR3Wld9n+5S7Ds+QD86Y+WwCSp9ayep7Sdx7uPlTAZO4aqL3Dopwgz/ez2qV2dQQfmGfvVWLDdmpZFhWldgADwPWoJpCjexoU/vAh4dqr3UyeR5hO0b9tZlNWQs0wKe6Dmsq8vo0jdy/yelNvNSEaHAGPWuT1LUTdvgOMZ3YNXGN9TinUUdh2rX73KkbwqdsUujSC3tLuVz02rurOZBvPO4H5vpWrZ23n6LcJJHuiZ6iq9DxK8uZ3JLzMumwRRnaNzO7j7xz2/wA/3qxL1E+xOHd2x0VjXVaq9tZ6XFgc4GVFcje/vmJ7f3a5acmzxMRFSVjK0rTPtUu/Z8p+XbWpJ4Jtrm4DgCPHzfLxV/w5alrfI2s+fuvXTJZ9K2lUcdjko4eMtzz7XvDD29mDaDzXQ/cetfRfDcj6aI508qQYbbj+GuqutPR8Ep935gwrReNH06C5AAx8kmDVQrcxFbCKPvI5X/hFkeEImGRf/HqSLQI9+wjY+O/3a7yCxFwiFBuGOo7U19BRicoMk7txP+cVp7Q51CJw1loEdhdPJxK4G3e3esa98My+bKXeRA0m/bnp/jXpU+kR4YEbh/s1Wk0kEBBF8/3RuqlMwnRi1c8zfQpE/eEhj90lurUj2BhhIAP1rup9L+fAj5HX+9WDr6JpUDySE+Z8vloveqUuY57OKucPODLMAEzk811Gm+G4hpJu5Yws8mVRevC/dpuiaFcaxeGQoq26fN+Ndv8A2WkdkYnBXH8WPmWnKSSux06bm7nmehQwJ4lsXnkWJI5vvGus8U/Eq2S6NvHbQ6tuG0tdplMeq/8A2VcdrNokOsPAoKYfeM/xVaOk+aeAOfmq4yTRyzhaVjnr+4TUGeVIEt8n7g6f8Bqm1i6R5ycHpXUX3h+R0zH8xA6bflNU/wCxrmEoZIi2f71VdEqLMIKXyHO3/aFDDaMV0F1pfmu8hi2E/KN3FZd1ZmDCONx+7RzGj2sVbZvKcYG4kgV6J4dQm0nkcYCj71cjomkvqurWllH8sksgTJruI7I2M32ASF0JZS38LKtTJ2PVy6Dc7l5E8poUA/g3bquQcunHz1Eh83z3L7cjb8tXLKFze20Ub7DEPnY/ezWF77n3VKOly5bnrz327akZxslV+odduKqQ4aKA5Epeb5Gz1qxIibbmRAVQzheudv8AdX/0GnY74qxeiZH81C/IYOKHhLsX39Tu2rTHBaaVxGEOxcsBUqg8c9U21mdCDc4A5OB81Sb+o/gPWmwqJZUjBOHQ7805WChAXX94Dlf7oqrhew2Eln80ZQqdorWsNYubWdDFcPBjunesoLuSNz8oI2kUuR1HzZ9K1TtsOytc9Z03xbpfiG2t7LV7fz51Gw3Eo+/83ylqpeKPht5kM99ocn2qTYXjtsru/wB1fb/Zrz+O8eHGyQruFb3h/wAX3eieX9mwzh937z58fnWikpOxw18JSxC9+J4R4p+KPiOx1CTS7nTho11C5UiYfvfwytYXhjxMReeXLJIzzbn+c5b/AL6r7F8Q23gX4r6XbweJLSF9QX5PPVNjp/uuK+Z/id+z/q3w6WTWdCu01/QopOZI1/fQA9dy03orM+OxeUVcO/aUtUatpeF0jJ++RurUhnAwwfa+a4Lw3rUN5BHI7nn3+bj+GurjuUZhg159SNjrwtRuFmdtpt6EJCd/++q6a1ldx25HFee6VclHTHzH7tdtpt2Ps+Sfnrz5ROtyG61osepRHzYI50GG8s1y/wDwjlvZMRaQ+UM7gi/w13nnJPGBjnFZVzAC5IWlCpbYwdNSdzK0XSrOW7McoHmv8x3Cu0j8K6ALaeJ7BLjeNxkR2/ru4rkHTrIIvKkHy7h3q2msy2qRJ55xjt/FXQqppGCRu/8ACEaHdhGksIYHx/rU+9WFqXhvTLYbLRCz/wB7FXkvjcrh5GTjtVzTY0ts4T5j0enKoTKnEzdE8G23m+fPHvPufmroINHgs3c28e0PyRVqEfMB7VclQBAB2HWuWUubcwVNJ3KP3iOqhabcPwKJpOeDzVa4uQISHG452/L/AA1ymt9LBM4xnO0etUrqYOuxHHPtRNefu3jbofXuK4T4heOf+ET0ieSM7rufasCD7/8AtN9K6aVOVR6HPVrRpQbkcB8ZvFL3V+NHt5A9uI1abb2P92vNZo0TiNBgdFpXmneQyXEhluGfc8rfxU7fjO35s/3q+iiuVJdj42rU9pJyZW+eNn35b2xW74Z8W3vhmZ5LG4mg3jaU6o3+8tZKXA3gg8imSzvKSXAbP937taWMLnu3hX432+rmKDXbNLW4A/4+bM4R/wDeXtXs0E0F7okV7Z3ltfxn5fNtn37f7ua+I/OcMR94f7NbnhvxRqHhW6+0aXcyWbkfdQ7V/wCBLSWgXPsgN506BD1C81pXOwvhDwg2g14n4I/aagvruO28WaUkCL8p1Oy/i93SvWtI1jSvFcMlxo2p2t/ED92KT5x/wE1qp2M0rkywiV8c5B4rZghCWwz8pz0rEnkkhxhgz/Wte2lFxZpjOcKw3etKTuUlYreaY4ZI3yp3/wDfVES4AHDf71LNn7QBIOR2odcnA/CszoWxctSd54G8fwtStkRkl/nz0qGN0iznLVKNj/Mc7McU0gcrFKc7ognqao9JJMfLjvWv9jjmT7QJPkT0P3qypGKBwP4zuNepQVkeTiZXILOWX7TkYbLhdr/3f4q7iO3KQIh+XI3CuS0+wjutSEiSHy4xukT3/wBmut8/zk3oNuz5RRiHdGWHT6mZqcgSL5jxWDcne44rR1V3kcrkbPSsj52bk15h6idhoPlDg8U5y+cIAuKimw6nYd1SI2zr0FSxllkPXAzU+nIgkLoE4H8I+9VMSE4IHX+GrkbIkJT72RQK5LPN0YjgVFFlmz2NRyuWHL0iOd4L9KdhliHYH8w7GTuF9aleFn7HJ+YUkMUSSF8lsjp/DTZpXdc520yXruIjhpERGB55FXYraMzc+nWqVggiclhyRurVth5iZA25NW3pYlIfa2xCo7DbnoqnPf8AStIvsx6YqrsSAYzuNEjnGSfqtZtXNCbeZWAB4PetqztAAh4yP/HqwbZh5yZG4D+GujsP3vOCB/epPQjrYvqoVR/EaazhOg+tDLt6Hb/vVHNlcgLxUFjyNmDxk/3aTJCEnFQu4wMnmqU905l2Id1OxaiTXMyzNjHH3aovbR8fuxk/xkVPFjgUy5yW+/u9MVNzrjG24kOyGIJsG7vtFWftjuiIcNgbfTNU2R+CMbcct/Epp6QurA4NSbtJK5Z84gE0jxbh8+HB/vUsK7Tn06r/AHaWWT5Rjqf4aaV3cylNLYnhSJ+UG5OxNTiLLnHzCqscW8j07iriDao4/wCA5rU45SuSIm5fn6EdaevYDNML78Z/8dobAXrx/wCg0lruIdJjfSxpsYYG4/epAm7n1qZE4x602C1HRr2+761KmXXcPmNCJsTsxA4p/nBEz93+GgglDfLgrtApjsN2R3qEz5XNMZwuOdtKwD/OJU5O2oGuRE3TdUUrl8D7yZqPcd+wDrVJWB6Fi5kKIj4+Q1AJpZHAQBCfWp1jDokb5YD3qXyQ7Djp0LVonYzs2V2iI6Zz3pj23nOHxz9K0doqaJAo68Ue0tsDjcw3tZ1ulRI/zrQhs5dmXCrgVoxja2e46NSYO3l9x77vvUnVb3BQSM9LCSZt8ssjkfKvNX4bbyeCSxqSJMP1+qtUoX5yaycrmvKQfZ0Rj0yetTqnyA55FM3B1yflH92o1bk7Dx70rhZD3+dvv8GmCBT/ALVIx7ev8VKrbcYO0+tO4iT7PH02bOKry6bFJhdu4Cns5GcfNUsR+Yev+1VJ2Vx2MvULaWKICMF8FV29eKrXKCGaMEFJU+U810JtjuJAPWq724aTpzVKRnaxj38LziMRz7No+cN3qOwgkt2z5rMPulG+7Wx/Z6G4DuBkfxU86ahYkZWtFKysS43ehTiYSdj9KlWLbjI25q0kHlPnuKdzyVxvFQ2Uiq6BV5B/3hTPJ39+3K1fitiEDt1pTAD0Qqe/+1UXNLlaMndjHamSp82AN2Ktrbk5OC2PT71Sta43Z6is3qIwp7beck/8BqzZQm3mSfIyARs/rU80J6kc/wB2mJgZBG00DuUNQtXQmSOQoe4X+KqN1ZLNACDuLJ3GMNXUCMTY4yMc1k39sIZOPuVpB8ruRJcyszg5xJbXm1z/AKv5gwHzCup0C/FxDFE6J5keVSXHzqDWB4oiddUh8sDy8HJA6n5cf+zVDpLyJcHnb/FzX0uFqKaPl8VS5ZanuHhPXjDp0tpIAXO5QVOK8B/aNsLSbxIlxFFFFKLRIt6D5nIZi5/N69G069lFuB2PzV5p8brk2d1pVy+Ft5h5MzOcrv8AnZvp8u2sMdRTXN1OnAVWvdZ5x4V+MGo+EU+yW08S20blfJuYd6Ou7cwr0PSvGOnfEARyTpFpaTOdk9umXhH3fvferyf4o/DF7C9tH067+2yTQebmE/J/F/8AY/8AfVcR4a8XjSZhbxiTZGNkypIN6cfKf+A186e2276HufirSBZzpFvF5p5BQyxk7j+a1xelW1lqOpnRLgSWQO945c7HRfm2/N3/APZq7bwJ8T/MsHtLl1vEnh+zzQyjCP8A3X9jWTc2enS/vL83MRQ7Ld0hzUfDubo4XUfhrqllem/kL3lsfleTHy7fqOKq/Y30mPFhGksb/LtL/eX/AHq9U8M+ObzQJotMd47iym+V/OGMf4VzfxL0eLRrq3u7bzmiviVP3SiFeVK46D71VcLHN6XoF3rT+XKS1s3y+VIflFbl34ZS0U28TxW9yF2ltn3sdmrBf4gz6VNHFcRNcoRtAWPqP7u7v/wKtSHxdpeuobiCQW5jGJLaZxuRqizQ1YNE0adrySCeU+XsL72l7VqNq5S4+zx3YvLdRt+X7oP8W2sOa2gis/tdpa3F7cY+dEjLs65/hx/CtUdL8Zx6PMhuYGW2lf5w8ZDbv/QqZWhuWF1o+malGl/pX23zTuFwsJ3Jj+7VHxzc+DtX1G3tNMt5rdwm+TaW28/3l/76rvPAbaF4l1hTea3Kjtta1tGC7Ux6NXlWp+DNRh+Kuo2uoT29lHczkeZbnfsA+7/30KszOs0Hwpo93pU8kP8Ao9+x2QSdBL+f92q8GgOsVwk+ozNqsT4EPl/utn+9/eqLUgEe3tzczTxWUbJDOgX1z/7NXQaHpeq/YDJG63pX5XuSn/fNAPUxZ9P1S3CRyajd2ciDds42v7rU1teeIBhItUhlTGNkxw3/AH161oumo/PE9oLpEOHuHHf+ELXL/wDCNXl7rdvbWxkQrcfvo05bavLf+g00ZSirXPUrn7bd21pA8/mQRPuxn+LGM1A/+jXsR8o+WflB+781bKR2yW8ccc58w9Ufsf4qqavDtsgI0LvHJu3oKpEq6KU1uhdZfLXzEP8AFWV4tubSCG3JeZLmR24EbPF/wJu3/wBjVuy+0C+2H7hDMWNaTWtheAxyySpj5S2MqT/hQxptOx5D4j02Ce0iu4yfMOVf0VfWrWgvbXFraCJ3Qgfwj5WFW9atoNOhu7TzIoOdhhz8396sjwdZSNbpbh9vkyCUqg/H8qlNrQzd29T0iHSrK20zzwBcXaAN8u4fg3/2NeZ6kJ9e1kRPbQWsrSfc/gH91a9Qs5nkZ0jgDySR7c5+XFcnfxaMINQe8l+z3PllY3j++H/hakdEVY8r+2XGi+ILz7Q4s2inKCGHmKNlbp+a12viT4wfbYj9ntvsVxJHtndHyr8fw/LxXmcmrIITbSP84Pm7iPmP95qjhuUfYgTzc5oKehOmuS3tzJL5vLdzytWdI8MyTXLv8q+Yd5+f5atWPhiG0txf3Fm/2d+sS/db/eroNKs4tesxHZwbE38gjG3/AHaBXNDTfEdlokcFmdOiuJy+55JDn5f7uKqeIJLm58y9jt1twz7xFFwqj/ZrZHhJ9FdXe03PIOHQ53f71a2qfaj4dl0428bxS/KHIw6f7tAze8LNba58PYp/LZLwbVdH/i/3f8/+hV5P4p0uW2vHv7M+VcB24/hOO1ehfDnW08O6XJo88b3ksQ2+UnOxlH/xP/jtN1fSre5uBJPhY88ZoFa5neG/Gya1ov2MRCK9H8eN25f71X7fR73RgkqatN9omRvM8pANn+yv4V5vrTxeE/EpvbYy+XIVcKfk/wDHe1djY+JpfENm0kCSRCMj5Dz/AN9UriSaZdt7O0aeS3uI45yh3rNn13bmZfWmfbbPTZVMUEjyH7jIdqp7tVq/t0sNIkLW4s5Jxy+P3rr/AAmuTihvJpgIopror8wt4ULsw+gqVqamyl3d6lrAncxvu+XY/Fdt8YPiR4b0jTI/D2nReRaW0gbfCjbXdR95m/u/7VcDplne3/2me2DaTc2cZld7o+Xt9tp5/ipviTVoNVtktJI47iRo0V5pv4cH29vloM7jtJ8QRX+k+bpRjd8/vinL/wC01dJp95v0sXZJ8whsxMPmX/e968h0rwLrC63K/hvMU/Lp5b7FVf4l54+auqsNY1E3EB1cNFeGMO6NHsU+6+v3WqmUpa2PQdGmeO7O+Xluq+1ZniLx5c+GZ/KsLyZJJdymSFyF/wCBVk3njCR1lwOEG6NU4x/wKue0mwGt6wJb282PJ83ko/yf99VFtbjvpYW7168eGS7ntnlyfndNz/8A2VWvCx/thjJJbFY88NNGyfzroJ7iz0e2EVuiykvufP3iv8sVa1G4j0nSbO/zHPFcybdjDGP71DelhWNOzhwiD7NJOG/ijjL8fhWXNeaedReKS0/de7/Luq4NbudNhlgtrhoFI58l/l/4DXKa/qX2Cye8ljCgJ6fKf933rNb2L5dLndaZepdIPKjFuifKCv3j71wvxI8Oy2q2mqRIYrfzGSf3Zu//AKDU3hXxfba1p1tEkZt5ojzl/mI/rXbWni+2l0u907V9LXVLR0KgSlU+fb8vzdv7tapNCMn4c6pbahMltcXFxbhY9+8DO5v4RXrOj3bPDh45onX5ds8Zjb/vkrXz1d6Drfw31OzeeKGKynxLbulx5yEf3V9v7te83XxksPH9jpjyRRpfxRlCUk+Vv+A9a+K4hyxV6brQ3ITtqmdVZ3LxSI8chSRTuDVT8YeCbPxjAbyzl/svxJCheG8j+Tzz/Cr+v+9UNhceZECDzj862beTCAn5XHIavyXDY6vgaqcJbHdSmpRszy3S/Gc9xc22jeI7CGC8tt0RmjdQzf7y/wDAq2dT0bEckUcVpeafKPn84Hf/ALLJV/4kfDrTvFdnHq9lL/ZfiGP5d+MQzc/deuB0/wATaj4bvDpGs3M1vKH2i2ueU+sTd93y1+3ZZmlPH0YtO0jkklF2Ou0nwxqdmkUEVpEmno/mo63APzN22mrt3/bEt0lvbm5tTv5nQ/MPotQzBNYheKyvWcSDaPkxir3h2bU7TW4wbieVAdpMEJ2w4Xqzdvlr2uZ7l2K1/wDE6/8AC8SW9xLc39nHNtNxJAUbf23fLxurXh+K+jeIriHyJZoNQ/54yDof4hVvxP8A6RH9nS5gnSRN7/vAULN7f3q8zuvBJ1OaW4t9y/wkI4CqaqM09xyVup3/AI48M6fqum2l/EBa3ef30CJ8si+vtXIWnwm8OeILY/bLm6024B3JcxRgqn/fXzUaf4R1zStKOom4lvIgP3g8z59v+yvem2vxR0Iaf5F7eXyueiTQYdf+BdKr0Mk11MHWvAXiuymni0fxLDdeX/qJWCoz+zL2rP0IeMNce4s9d0+6uL2L5I5rW3MnH+1j/wBCras/BWjfETWv9D8RXFvPF8/kvJ8w91//AF16b4Y0G+8B6Vi41y+SKTPl3lkUmU7v7yldtcuJw6rU2miJx5tjwzm1mMbZ3xPsI2YatZy95ap5fBQffFdT8QPCTwH+0I7k3sbPvNxzuc/e+b3rhNOuTC5B+aM/cYV+Q5rhJUZuyPNqQlTfkegeDPF0+mvG/G8HlH+6a5n4qfBPxH40uYtU8F3sbxXAVri1kfYyP/vdPmqss5t5w6Hg9Sa7fw34ul02CSJJSsEo2OP71GT5hUw9XV6HdRkqkbSZ5no/iD4ifDe5g0fV73WNGCDh0kzFN6jcPlNel6trk/iHTtLuZ7+a9Kxlf3qYxu+Zvr/vNXCeLfGiWupPpepSbIM70DhivNdhbnT08MWElhfvdFvmk3j5V/3W9K/S8bUVfCqoiaseVHO6hBsk39jWDrKm1njnBDRgb+OWz6V1OpqCqPjjH0rF1K0+02KSplXxtr4NJKWp5klpdGhp9yLm2jkGei1ZkQFf9usPQZAg8jfyBt3VubCyAA8968/FUlJ3RyRb6joHCjDnn61IW3dMfjUPGc45Py1MmOA/XHNeP7Nxehqa2jX09rZXUUUqbPJfKn7vT+GvGtVid7hySGBKqN391a9ZEUf2DUJMHK27v8vfaPu15PqLIrHjk9817uDlO9mdbdoalWEfJkHcDV7TZHVSxOw/yrOjcDOz/vmrNth0wQVcfMNnf/er3eh5smeoeDLtHgikzuz8w29xXodk6OmD3HX0ry7wnc/6PD/EMY4716NZkMowSqZ+9/eFeJi0oyuzrpy2Z5jew/YdZ1C1d9mJ3wNmOfvN/wChV03gXWf7I1mA8Sx8LICccVm+OcW+tkgcyhmL/wAOax7G7eGfqa6rqcBV241rrY9W17YLuUjb5TucMp+Wn6GQqAbBgN/31WFZyi40+N8c+q962/D0g8vKDofutXw2Mp8rnZnq0Gmr3NuKMOd5UMRVtmGwBPypkLZUfwg09fuyADdXzcacXa253RSSLWlygSkH5c/xV5z4mtk0zxPcx42pHcMybuchvu/8C2tXcxzeVKN42/xZz8tct8RsTaxHPEm1Cm8tnPNfS5U1GomzKq1yPudDYaPYeXb3ttHFFcXI2zOAoY/N/E1Lq3nw2yJZ2E1/ODytsC7f981B4Sv47nQJmnglnEA3D7PuO3dy27CtWbf/ABF0vw+1uZIJbWB32i5QHZ/n/exX7pgJc1JWJhNTSLf2jWNTsJRZ6ZNpcS/fubqNw0p/urnaAKp6PPqOj2kkp1GKW9+bLJgOB/srU8fxS8HX6ubjU3vZI/m8k7v/AB6uMntPD/xA1VNQzMlhaFlSG2DBpG9dxr2IXa1NU7bHRP4wk8QvHHdpNLGh2uhjPP8AwKrcvhK38SSyXNpb2um3BTrM7Bn2r8u5huqeWTS57OOC0iuYMBVCSJ91R/eal/trTtKs4o4pZFuY3+8gUxBMfKPrV310I3Oam+EnjnTZjPJpsWrRDDJcxXHzKPRVPWt//hanxE8BW0Vtqmj3UGln5f38I81h/vd67LQPiFFPbxg6mPtA+XYXA/76YtU+r/EW4u5jAXhurdxsG/lXH+6aG2lcFqYGifGfQtbthb6hZSPKX2slum92/wB5DW/4q1uz8N6UllpiSrf3ybnSQYa2jP8Ae96oGx0rw5D/AG7d2UH22b/jyhA+Z2U/+gLXGXd7PqN/cXtzIXmmcsdx+X/gNfCZzmqT9lBmUpNXTY108qAcjiueuzwQ77j3NbFzLiPA+b61g6pcJlIwBkjp/er87rzck2zhejuWNPCZQA8g8Vc1u52oqcZ7bvu1X0gBG+TZ0+61UdYvHlvkQAYB5HpXh06KqVvMIRTV+pu6HCGaLcWcmTnC/dWut1KaCPTJpJSyJ8uCn3h81c54bhPlebkYFbd/I40m5bHyAbs+lfRYKUaeLhA74WUopLUx7NwJjs6t1PrUmrRvPZYCB8fN81UrWQAr/EPWt2ERzqI2bdnqf4a+2pS9lO7OCNSzuZPhq9j1DSjB5RiniJfyyPm5+9/6DWP4lXMLo4KOAcmt1tK/sa7M8VyNjH+M4/nWBr+oRzAl5I3Q/wAcbqea9/HxWIwblY7b3u2tDhXO9farFheS2xcnDHO0bar3KbLo/wAJfsabbvsJAw2e4r8mT5ZNI4W7N8r0O0GgR+KbBPKgE9wDyJnAU/8AAq0vCnjDXvBEz2dpZ3NhEBtKP93d/wB9VgaHesjeUH2v/s1u2b6pBPGblxcWmTmH/Zx/er9RyTGe0pqDZ2UpJqzLA8QRavrV3f6zqdzbzyR/614+GKr8v8P+7XBXPivw5beJIp9cgfVtPD7djzsifU/5FdPf6ql5M6Jp+2Bf+ehzXA+J9K069JiEvkJnlkP3a+tWu52xsj1Sxl0LxVeW0XhfwvpVnHJhZH8wuzj/AGV+6f8AP+7XZ+Jfhtf22mNJaaYsG8cIPufp0r5y0rwBaaHBbz6L4mun5VvLjQhR3yte2eFfiYNKFsmuRalqUSEZaHcWHv8AdbArRIzduhU+Hi3vhLxI8ep+H5fs8gVXea185D83+7TPjf4pvLe2gTQpYEjm+aeBAyKA27/gPy7f/Hv9mvZ/En7Uvh+38PCKw0q8Z2TYjywb9vy/7K7v++q8Pm8VWfjCFnn0sJn5drfe2/7VOUrKxEYNvmZ42viGz8wm8nlS9kPRSzt/u1qaddobeQXECSxfeHmfw10tz4D0eG68xLaNVHzJ5YxisrWJ7HRYf3cEzydBGBvz/hWDZo9djCg0Owe/3wedbkSbt1v92u0TSp/saY1Ayug3BHHb/arjdI8YajcXbG806G1ij+ZEiH3v95vWu4Gv2x08kmOAn5iW4XH8qrpcC5ofxF8SR7NKgitvLfETvNChV66f7ZYabYvPqACD+OVvuLXjGp/FnTtH1SOC3Rb2eN+SMhK9s8Pf2V478OpJc6ja2dvGnzQMnmO+ecbe/wB6sKtTkhdinOMFdlOZNHlQXlhqYuyw4UZ4WsPUrzfn7zevNTanBZ6W5jtMLACVwqY3f3aw7lh5LmM7ifl2mvzbMMa61RpmFSrpoZcsT3N5sC73Lq3+zXtvw3+HsnioIdQ06KfTo2G9rgZR/wC9XjelB2voxgKd9e7eDtZvdE08R22s2N1byffs/JO4HH96uzJlCVRzZlzLluaGj6p8PLPVrnTLTwfo7/Z/uTtDvVvm9+v8NUfFV9BeXJ+yW1taxj5AlpAsa4/DrWxrevnVIcCysrfPzEwQgMf+BVyrbt7l03ejV9XisUn7kTmlK2xXiTyc5B6VDcnb0xk1ZckvnPHpVS5Ad+D0FeIpXepzj5k2aROx8tiUbCuK5SGHSoQI9TLxR3D+V+52/MW+q+tb3i3XBo/h4SGz+1bDuROEYvj+924rjNFvtJ8SwuNTs5ZbSQfIrcOP+Bba+kwPwnqUl7lz0K9+GEWpWwOgT3d5KflxPH1/vdK8d8bLqHhK5+ySwSabIDuNxcIwUD12iuj0r4gaj4V1ODRvB7yQFH5tVfzN2/7o+fr/AOhVj/E7WPiDe31tL4j0p7VMrie5h/dN/u4+Ubv7tek3ZXRrHTcy4L7UdQ0/7NN4nuZ42BaF/MbZz/Dt+7/47V34f+ArzxB4oFlFvug4DPcq53fe6Vc0HRIr3U7YaXbQ6veZ5iiTCr/tBj/dr67+FHgW38L2vnDS7WyvJk5ZE+b/AD81cNasqcWClyu50Pw7+H9h4I0qCC3QLcKNxlQd/wCKuzhTe2eadBbhxn9KvRwBOa+ZrVXUepd+bcgl/cx5Hesi7udivjuK1rwdq5/UwWBwK5WtLDaurGPe343nJ25r5W/bD8fNpWmx2VhI2Bt3unHB44/2sqtfReuSG1SSTZuCDJBr5H+LGiS/FLWL9NOKtd2w3OgIP8Tdq7svh792dOFjy3kzzjwh44/0WzSPUXUD78WPkLY/3dy17f8AD34o6Xp9y2m6jclftO0QzpMAqP8Ad+b/AD/DXzVdeC9V0W6ks7+L7OV6dm2+tZVyCLkAMriMc85/y1fXOKasY82rZ923EuqWshleKCWxb5o5o585X+GrNn4u0zRLwRXuoiytHO7c4YqP/sq+FLbxVrehRxPp+qXCJG+4xtI3NdNH8ZtQ1UpLexCXycKBhf6VPsogptKzOu/ad8vxPJHdwCW8WANseLIQjexU/wDoR/8A2q+bbLQJNW1XyIoizv8ANv8Al2ivc/8Ahbw1bTp9Pkt/tkciMqI6ZVW/mKzvh/4Mv5rm7ne0EUZ/5aTEItZS5YO7eh0qvKUVFnmGr+ErjQuZY+dv8NHhiS81XVY7TTreSeQY5VDtU/71eua3a6Ij/wCkxnUh3TOIm/8ArVQ029tLcj7JBFDzuHlCvOxGKhB6HPLFqktGel/DT4PJolzBrHiTWbS3kUbkt8KWTd/Dz3/+xr0TXNS8ISYj/s46gY/m3TSFFdv9pR2rxux1uR2CHc/41sR777ZIX2ey/wANeNVzCb91HlVMc5SPSU+Kv9j2aW1pbW9mD0jhjAX/AIFWFf8AjHUNZw8skvlt7421j2OniVsyIeRtHH3q37PSgpTALD/aFeZLE1GrXOWVRt3M6w0i51BgIIt288mWum0fwvHaoZHwzs23Z/CKtWUbRriQIiJ/30ah1XWRZpiMJn/bNZxqNqzJjKTWppXF/FpdtgGPP3dijbWJNcz6m8hIdIE7+tYN3fia4Et3tlQHdsxhWqneXt/r0os9Lt/NeQbRDDy5rpUXNLlR0xTkrIta34it9JQwWWWB+XzD96uVtvtOu67FbYOz78j/AMIWp7rwvqlrvS5QI+eUfIlDfxfLtrc8AW1nDeSwT3MiamwH30/g/wA/5+avewmDa1md9OjZHYjwx9ps5ZTBtWNF8vEPyk/3fy3V5zZjVNH+IekEQSPFJN5WIi3DN91lXtXsVzpOv2unx6ik7z6ec4Ze+PavIdb+IOkW3jHR7eRJFuYZhM5h3fIyNu/P5f8AO6voIJQVkaRhZHvvjHwTf6V4he7tNYv0KIrpDeSGRR8vRc/3a4D4eN4thm+03ehve6Z9rlX+0ISNuN/Rlr0D4z/EWPxH4Ytr231BExCIthhIYFto+b/a7f8AfNee/Az4aeOfEmm39/YXt9/wjjO+zy7tURyPvFl3fxbaLp7staK5Z8TWsltczzvufDs3lvywrnNI8VW2oyT6XPdxwW+8qizJ/F6LXWeJo5/s9xBI8jkjg7Ms1Y3hbwQdb8OG3Syu2umd+ZIWG0fwt/n+7WPtYR6m2rjc9C8NeEfDV5psVpJILiKb5C4GNhqt451rwX8ObC98GXGkRtBewHy9YkAK+af4GbbwudtcV4e8PeMNH1j7GmoQ6d/0+X2x0246Kp6tWp4i0/Vby9Ftqeo6PdWpO553QFt/8TL6f981nLG0I/FIxd09TmPgJqPiC1g1WLwXc4e0kZLvOCpUt12FuW+X5f8AgVY02m3ut/Ea7Fxrlrol5O5czXMOPNdW+YN/D1Zqz4/hrb6P4hv7mDxJ9ltm+ZE03zI2znP3vlytbehf2XoN/HeTi4154/lQXBA2f3m561x1M2wsFZyJbUXqd8LTxNNpTWaahozGKTh4HKO4H8S/L96vN9U06z/tXy7gXMsgG2RmhYNnPzf71b//AAmjrdyPb2kdvH/yzd331lXni+7uJHaRwr+qV5NfPaMFpqUq6irSLsPhuNdP1B/7JhuopIdkHn3GNrfxM3rVjwNoPhjwre2k+ubdQt2O2aygdjvXa21Wb5f4v9quUl1ae5LbpGYZ65xUZuC+/IfIG30rx58RSTvFWMnW50zs/FmpeE38VJqnhjR5NGg2BTA38TfNuZu393/vn/aqvqPxJ1L7MlsLspbruUIox/KuOZ92f3gX03Ux5htwSGP92vOq53iazvF2Rm6l7XNG51KW+y75cH1qjtIyXcBP7v8ADUEk8sxAUKgH90daFhdxyS3+zXnValat7zuRN8xKJAgOcv8Aj0pv7+ZCY0OF6+y0oj2LlzsxVi0tbrUAgtreVRnk7P4a5qdGpOVrExjf0KfLYyeDU4QFgADnPWuu0X4W65q8KTmIqDn7g3ttrrrD4aWmm/ZjqdlPcW3DeY+YUf8A+tXpwyevVei0NY077HlkdjPcPgIfZsfNWpB4U1B/3hQRQfdy7qKu+Or+fR8SaYi2unudhG/5i/8As1Q8MX93c2M8F28T/P5qeb/En8Q96+gw/D0lrVdzoUFHc3rLwJp73Ecd5e+dG3X7MQ/y16dB4V+E/hmx33uh6rqmoAb0Nw7xxbv9nDba8+8JeHbO51Im3v4NEljAZInQlJiT932+796u2j0HxVqN7Lp09tZ3UY+U3S3SlYx/tZ+bp7V9Jh8rw9FW5fvE0nsc5cXx1XT9QtxpcNvZl3WAL/AN/wAhVuucba87/wCFY+IY/D+qWVpqfn2cu54baXjy/wCL7x3V2FtcvZXk+n3BC3PmPxD86jnH3vSt/Rra3vLST7XqMs8rSFPkjwqIOPz3V2fV4Rd1FI2TsrHnfwr1r4h3mm28F/KWt4U8lEn2hVRfl/3T/wB81q+PdE1vw8l3rGjwLPZXceLqASbEz6/7uedtL4V8I/8ACMeM7mwgeZxNtaAl+PlO35v8/wB6u18WWGonw3dxTwSN+7dJtkecZHytXVBcuwDfhp4+1vR/ClhE/hSK40SZBF9pkmBmJHy9/wC781b1xryancyRf2fJajO0Ir79w9d22vMv2fnvL+w1PwveyfPbySfYpSfnD/Lt/wDHV/8AHq7Se8eN57YbkuYyUPHQ1o9FcjrYxvEV9/Zeqxy6fHNp0n3JPInKb2/iPFcg3ijUPCnjyykTUpEttW+SSW6b5UcfxMx/z826u31vwpo3iGDZqMt1byxgtHc2kmGDY/u964TW5rvTvBd3e+bDqmoaL+9H2+Pf5iZxu92Ucf8AfNTF8wpK2x5n8Y/Dw03xCPEOjFJfMmLYgfCo/wD8T92vp/8AZp+L2s23gfVE1+2h1LSnCRTLDPsmQ/1/h/zur5v8Q+X4w8NTySCXzZkVh5IWPynb5v8AP+7VP4E+OtX+FWvyQSjdo15tSeaaH7SP4g3y7t3RmrXpYlOx6Z8W7Cw0LUrDVPD2qyXunyTtcSWtyfMlh+Vmwz/dr2zQ7XQdc+GlvqttNHqUl3uiNtKW2IpG5lZV6t/8VXl/xe1PwN4z8HXNj4X0vVLzXDDuD2VpINzfxbs/99fLXBfs7/GG7s7ceE9Ts5We0L7In/duq/1fO3/gNTY157oPH/hq88MeLYNd0TSI7eykJSSHDBV/3fRW/wDQmr1bRfDcfxF8O2OueEAbqAHbqNnNOga1I6nluv8As/8AAq9D8SWH/Cb+D9RttkNrdiDdapfOPNb+Lbu/4Dj/AIFXzX8N7nRvB+qavb+Ibf8Att7uZzPYRZTajHKsrDr/AHtu75aW7sZve5u3jrHqEVvEFnik3LlzlQf7pqnq08ug6w+t3dpFqjxQiFLYFRE2W+UfxfdLNXWy+ExFbHU7PRhZaJJ88DpdJNsDfw/fyayvO097OC31G6isOf8AWTfdJ/hrO7i7FrVXOb8PeNtR+GMN5JZ2ayi6Td9mkdyu7P8ACorP+xvZeP49VfXbrw3Hq8fmuli+1PO/iD+g/wDZq7LTI3ub95La2tdSMB2OZk8yJlH95T/vf8Bqh42vNOvbR4o7Dbchw0M1oESFWz93b2/4DQo3uPbc6EQ6h4O8aRX/AIO8SQXWbVUuEuJo3V8t8w/h/ur92sW11fxP8Ob/AFG7ufL1az1OSSea3t7vyV3sd3y43fL/ALLLXTeHPhdbeIdH07WbyxsWsmTf5r5SabacMFYe6sPmqH/hBrDxfNKmlwW6fZZgsdoZnkmc/wAPzGko2d2Pm0sd14S0s+NvD1vrNgX0632ZkZyHUPtzhm7L83vXO3TWGvXkmh3GN8J2xy23DOzd1b9f+BVxXiTwlezW39laL4jvrCUhvMtLO6YRCU/wso+Un7tVfCF148+F3iSys/GGnR+I9M1BPJTzo1eX/d3/AN7HvWyaexjJWVz1y08L/Cr4W6PBZ+J/sjaoSXMtyXmmJ3f3ArfKv97/AGf4q4j492PgHWLDRL/w3aSRWdxJ5UlzBBJDbvx91VK88/3fu10Hj/wNb+JfCmqWmsWVh4e1W3g860i+0KXVxuKozf7S/K3/AAGuQh+Jf/CffDzwvb3I2yadI32i4igBi2gYUKg7/d+Xb/CtCXU54t3uee+JtKsobqyvYzcWGoWiK8ckQz8w5Ur/APE168nxg8OfEn/hG9E0LSLmy1WYpDNeSbP3nChmZvvHb/erO8Q22h63Hd2llrYe7toBdWkyIuyVtvzI3o1YXwEv9K8KfHLSv7QjFhpwhlWS5nHyRuV++mf727FJ7WOuLue03mpeG9J1JLLxHp11e6exa1neL+Dtgr97b/u1ztk2p/DP4owR+F5b+y8J63CEsftL4Scfdbdv/utu/usq/NXbfFrw9fw3sl5pEsWuW00hd3X5MMf4l9v/AImud8Vfs3eJ/Gnw7t9bsL+K61HTI/OtES9lkbC/8s1QrtH+ztqVLWzFJa3Ox8SfD670bWNPj1S5Hhfzj8955nyfN/F97aTuWuQ1LSvD3wdD+JPDni8+KraynVr2xvLVk8t2/jR12jdu2/LXpXgHXdJ/aN+BsmmeLpDZ69ojfYpjJJtlSUcBmz9P4vRq4X4W/BCDWNO8Q6Nf+JxdafHO8MdnJJ8mcfe3HoPm/hq7dxLQ4rWtQ/tzxFH4s8PWBn1KP97PDbMZIphu3MHat/wZaWXj/RbrVYvJtEjc/aNP85t8Jy2Eb7v3qszeH/FHwi06LwHqs+nJol2nm6VredkO4Pvbc/8Atfd/4EtcbrXgvXPEesWx8NXK2es7He4XpFcoOUywXnd822smnexrzI9HiudP0vwzqfhi5t5YLe8zNA4G9d+35om9Fbbldv8AFXJfDPWvFv8AxN/D+sapcto1q/kx2l0gfaM/Iyuef4fu0vhKZ/F3g+4lgvQ+sW/7p7cvhoX2+/bNdrqhvLq2gjvHje4hG3cgwo/vdK66NNykoo5as1BOTKCbYcxxYwPlJH3aztVvQ37qJ+B1JHepNSuxYWyQbwh/ug/xVi/ebJ6CvtcJh1BJHxOLxDnJsmWYM205bj79V7i9eDgD6Fh0anXbSCEEKVTG761zOoahLNOI4rmOJFcedwr/APAfauyclFWR50Yc7NKbV5B5gOG3DnP3aq28N1rV0ADkKMu3t/lam0fTZ/EF5HHACyZOWZcLiutj0bTvD6GSQ/bZyNvk78JXj4nFKmrHv4XBOo7vYx/7HgsxbkuOX/eP7Vc8QeJvtdsLS23LbRjrj7//ANas65nS3UHZufspNZdxJJMWJwox93+Ja+eqVp1Hc+jp0IUl7pDPcbk/dg/U1E/oRx/eqRFMmykkkijAJcc/wrzUKBq5FeQJuQhB+HemTS7AM46/dqtJqCF/aqdzeEykCMsR0IrphSurmUqqjsXmZGzztpjXQTH8X1rMmvHSPGGwem0fdqCN5bgAjf8Al81bqjHqc8q76GuXG3fkYp6XIDVTtbOSZQX+QdqdHYTmVkjyxp8kETGpJq5bM8cZGfmApVuYkY4G0H5qpvYSshDgM/pQ9qzTIjxnYe8QzVKlFq6M3Vlcux3UbHlwvBbcTjbSpcJJgjofaqIhCu6A/wDfVWI1IwRj3qfYq9ylWa3LiuNg9SeaVkifkE5WmjDjlKmQbsrjkVEqVzaNUEj38j8cVNsygwNyU1MImD3qwiDbkdql0rFxqXdiIJ61LE53cArj1qZYRLnjcKVoB+m2seTWxrzWF3CV+U28cbasBNyEg1XTMWUJGBQku0cetHJ2BTuWgmcAfepnlHdyP+A0+KQ+gxVhCMe9ZONi1K5VdG2nIp6xe22rLR/IcD8ad9l+RsHn0pMpWKgUsoODQN6tnHFSKNi8jg0b0yB91DUrUdiSJxxhNxqVE3KC425P5VDH32kNirFvjnnqaChrR8kGk+xpz79MVZAG45Sk8sucD5aTTYGZOiQsCfuD9Kpu6NIRE+8n5q6MQoRhhuqB7aIp0C49qRSZmo5RACOaVLiUvgJvJ+WrDxofudP7xFZ+sQyWbRugLITt3J/31QO1zUSMszxksh/iqdIxEOcsB/e71kw6t84Lh1d/73NaNtfB15O6gTgSnft4zz2ppURNnbuNWBNG4IBHNR3bJEodUGeFx/eqiGhIZBJwAP8A4mrkYBOMCqFvCit5mQr+lWDIkXz7w2KBXLHl8nHSq00aNxIDVuOUTINh+tOIR+T83+zQO5npLtgO75kb5MU5oBJu2Hr2/u0SjY+HPBqxEmBle9Armfc2ALpnKkdajkiKZQ/MCNorWKq8mPvFO9ROgckYCj+8aCjK2eSSMbXx61DJi6VEkBbHTNaV0gBHHIqpHAX3yfdxQTLUUiJIZIgnT722qTwDYQPlyK0YE8lnyNqN1/2qa64jcgBieldFOfKzCUU1qYctsG6jdisu5tWMJJA56dq6aSyPUDaazp4X5jPQda9OnWPMqUbO5iWxksf3ZJYH+9WnbTmV9gbaMfM1M8lBkjD571WikeS4z5gWAe1XP31cinLlZsWgRh8hLVHLNuOCu0GoLa5jR/3Z+tWd4kfPfP3a86pBrY9SE1LYpXNnKmHB3A/99VCJNmM5b1Faksm1MEhh/d9KzJgY7gSRgOpHPesFI6UrbFg4RMjPPaowgzydo/vVKv76M8bahktyM5f6baptiGCQrOE5bPQrVxVQ8Idx/vVRzgjNTRna/B61IEknyTYx8h/9CqncgvK5Hp0q5PndGaj3JHJuHccU1KwpK6sc+m1i/muVC9PrSaZN9njkAXdIx3b/AFqfWLGNoFjQ8E81FdWwt7CIx5V4w2BXWppqzOFwcXoOv4fsMUcZJ2N8xVRhc1Utb+K5ixBuVCdp46VRudQMy2wfOSdwOem371SXFxBYCSS32ymR94Cdq2ULoSlY1VyrY378frT45jvOPyqnBNJ5YJxzVjdtb39q4ZpxZ1QlpckdN3z+3NUJFwxKHaf7tW0kfbk5WmSRhmyPmOKzNo6jLOYuMZ3fhWJ4y8Wafaw3Glx34Fxt2zkcbd38Na4mj0u3kuTJs8sFht+8Tt+XbXlUl/dzebOulRRCQs0jzMu/r+prGV47I+yyTBe0l7WS0RHCltt2QD73/LVuWarBxKcO5+v8VCXkaQ+eIgxcbd+Krq5H0rlk+Z3Z+hpLoWM7cD1+XNRS/cI37j/Kle5V02YKke/WqU1wON3zfw1Ny3oSXJJbJP0/2arlwiYL9e1Q3F4iHy/u4/WqU827jftJ+YGs3oQT3N+0aZQDg1h3dyXZ33HZn7npTrmT5vnJ/u1n31xsQl3PT7qjOapXMpztuZ2sX7rvjxuHt/DWUkyNNil1KTd8/wDwGszztjYK8d6tNM8OrV1NzcOP4nFamlRm6gGxH8sn+GuSW/2sB6d67vwNJHc6XOS/KncFrKqna6OSU7mP4nnMl/5HCE7cj0qD7AUsg7/KW7f+zVseJNG+33SXEDxiUjbtNY9peSWrSWV2nm9cEfwGuVaHHJK9kXfDkI8hCB+DV11rbCbYEB9w1cjoeYtiYOc9cV3OlL+8A+6felI0pQ7FuLSgByjt/wCy1l6z4euDYSpaSFJJBz/drt47fyhh8s6AL0rThs0eMY+U/wC1WClyjqQ5lZnhugeJvEXgm+ittX0s3mlt8skkb5Zf9qvSNK8VeHNaggfzbi1Mh6Sxk5/8d4rp7zRIrlRFJGGyOVYVnTfDSyvnzjynCdRxXQq19zy/qtnoRvb6Zt/4+IIAehL1QljsocZu4pQO6HNVta+BttrGzzb+4i42kRldzf71R6Z8Gm0CHyo9QkYt2z0rXnjYiVKTduhj+INV0+y3m3864HPKx45rhV0W/wDF96bu5QxWcb/IMY3f8Br2C28E2FhFJLcXDuR8xz3/AMKo3E1tHvS3+VAeN/8ADUe2tsZfVHPRmZYaOljaeRH8qdwKtmFIgAgO/wDvMcrSwyvOSYu1PeOVVKoNxxWEqjluelSoxhGx5x8QdBL3NvfxhWwTv2D+HbUfh6FL+xDc+Yp2lMfw+tdjfwi8SS3fpj7nrXKabLb+EdVeTUIpGtJJNr7Of9la66U9LHk4rD8srxRafT/LIHZ6jktXIEaZYf3P6138ej6ZqiefEh8tCrDnpRP4egRx5ePKPVR96tnIwhC6ueW3umpsHVcDjdXP39qMH5MCvVNU8PmHfsRmjQM29u1cB4kjQx4T5R/eWqjJvcidJvYyvCV8NO1m3uZYzKibuFOP4fl/9lrrLHzPs1xeyn95LIVhX/Z/2q5PSbD7S542oOrH+7XYWcovwsjbfKi+5/dJq5anuZZScdzQ063Dvb2zON+N+T/OprY+ZC8oG3cdoJ71BDLJbOXSPdJN8m0/wrVho43dABtSH+FT3rHrY+uposRAJLbwcb7YbpCP4t33aswzO9nHFGSqSybyMf8Aj1V0MrwyOf3Et0NvTtn71aBkSO6kKzo0duioFbu2Kp6GyVgN08kN2+zbJ93H8R21K6lMbxtPl7sVUtrd1SAY2bsymrKZBdid+47RT6XNkWIUXZHHjb8n3W+9SIqAx5+bnhadCx3yvH9xBt5pIRJC0ex+g5O371CszVK+5PjakW0BwX27TUewxwtIAFHmLmmw24EUYx+83s4bPzVM+GtpwTyW3Afw5qbBJW2ISC65AQ+UdxU0hQQynI3ZXcMfw1L5Mbpcgvtd0GVpuz5I9mV/d7cn+KmGrViNLjysp0DlWPNdb4e8WT6e3LmWP7ro/wB0r6VxYX5Bs6DvVi1n28A7iflq/aO1iLaWZS+IfgDT4Yb/AFnwpA7oSbi6sUT97F6lfUferz/TtXDpGQS4Yf63+lexadfyWcokSQqT/d71x3j7wNYQyS61ogeLz/8Aj4s/4Uf1Ws5R0ueFjMHyfvKZQsLstCm9wpzndmuy0a9MqId4b+GvLLC5MOATtH3jurs9Dv4kCEvtHY1xTjfY8yLTVjvoZ9+AM/8AAavxx9MJz7VjaWQ7DBH97/ercs2Ktg/Ka4mrOx0LQVLCObgx7t/8NM/sWN4iCNzh/T7tblqmOuK0FtvOdETDE0vQybd7nOW2jnfhwij1NX7LTgVMaHdj+KtYQx9wMfdqQNbj7qBCOuP4qG7K4pO5n+UUwe2Kjd5Fx2HerV0/mOgT5e1Ubl3VME7R2asXdkt2Ibv5Vz3rFN2Ec8j3p2q6vFbpuJP913/z0rkr/UzJOEhG4Ebi2elbRp33MZT5di/qmsIoIikLkfwivnPxxq8mq+LdQnndnMRWFNx+UD/Zr3CSF/s0vPzv6mvn/Xgy+Ib85+Uyfd969LCrl2PGx8pWV9iBuUGev3hUobzEBx371HEnzgntUgxjjua9U+dbuNZdjHHyj+7TWi/29tPYjnIOfrUQYyITjihakgn7vOAdn96pNy9cbj6/3qjVdgIJYk/NTVKdCaoqxJE6BnPzkn0+7V7SdVl0e5EthNLazZ3Bkc7ar7CMY9NxxVdFyckc0mgtbY9l8NftB+ILaKKDWRDqltGec8S4/wBltvWvcfB3xZ8KeMPs9nFeGy1AD7k+Bn+6v1r4tjZ0YIH+apvOZ0wTtPqv3lrMa0PvSWCQszBGYA+lQbTyfvAHb9K+UPA3xk8QeElMUUgntkxsgmmYq/8AvV7X4V+P3h/xHKkd/AdBuHwp8198Te4oNVNNWPSVA4Gd2fmqSR/9HOz7ndqYHEkKXcTpPbkfJcQHehH+9Ve5fbb7HdlyVZSPSuimrsib0JLJdkEg9ag+zFi5IOwD71JZyyNviJ8zJ+8am1K+ks9Jli+8ZTtQD+9XpJOOx5bam9S34aWWbTb2d4x5Yk+RyP4en/oVaCSPFbAeZ25qK3/0PTLK2jG3EapjP3vemX80cNqQTtkPFc1Rt7m8LJWRk3h3yySIQx/vVTLbuPvAfxU5sqhPbd1qJxnaex6VzPQ6BjtlxxmpGUIm8/8AfVJ5J5cJvOOtPT5IckH6VADrf523Abl+9nGOKcr5m343Y6CmGQ7ORwe1RIQvHOaSViyXzk3Yccn2qWH5uAOvQVG8fcAbHHP96pYkfgjCntuq7CbLFtkcP2p8SeY5BPIP3ariYO+xPmI7VpW4xy6FX9DUkkghHyY2KB1q5sKLnG1DRCiOMEbh/tU6SXy+Mls0APDc8Hr7VYEXnLgfrUEC7XAJ3GtWKE7W46iqasJO5S+z7flB59q3NLikWCLL8H+D+7VCFMPkdRWlbv5KDPzVJaRalwWxjmq02SgJPPpTxMCTztzQ2CobNSUihOMtwfzpFcbezZ/ip0w/eH0qFlK4QA4qWrmy0F+4cAUi58wjHaphHtycfXNNXY0yP7fdrM1TFEaI6An5cc5/vUu842flQoL842irMUOetWDnpYgTKPj171ajifoccDintDGnQHPepcAqHGcfd5qlZmDYjRJngbXpEUDJyODQ7Y49flO6mMd+Ez261ehJI8qluB3/AIaljj3KHcnFFvEm1f4TVhCZHCZGwVICbOe1SJ+7jIJ3f7VVzchUyX4zt3NVS4m2sQH3AnhqdgLj3I3ACh5S3+yKoopzkkrVgTfKRx+NFiCVpOuPSo2ctgnqaZvHHr61I0e45zuJobAeMtgBPkqWIFOT8x9KhLHoOlTQyCHnYMen8NJ6lcpIi7nqZ0/hxz61XhVE4iyp9zmrDEliQeCKVxWQ6JGUjD7cU92CdDVZX7Y5J+9Uiru/2qVi0rkqSOv+yf8AapfNEkgIHJpPJzz96npj12iiwhykuxz/AN80/wDP6UiAqcg0qY3El9v1pEDGctuyaakWSRndVoodvI3U5IglO4FdlIGB1707ZtwCh5qYoD/hTWUjrSHYRY/n57U8oSwA6dmoRe5FWETbsP3hjpVlEccUsfRyqU02hZhmUuatbuwzipIBsbNBBWWDGfQdqlEPrU+zkAdTS+Vjk02rgU5YQzHHy0xYvLiP8VW5WCkbAG+tNVPkz94UloBXt0LQ5PX0qXYY1JNTwRgMc9D0p7oHf60bgZ8abXfPerPk/JnmrCQlkzj/AIDUqdOQVpNWGjLnhJT6VmTWz7+tdRNZowBQbgegP8NZN5D5OeKkGUkOCdppLyNDDl8LQHCfPirG3zoc4GP71AXOL1i2HkEID8h3fNWHbbxMN4wc1291bv8AZbl0i80Roz46fMv9K4fePthO8OO3tXs4KVjxsdG6uddYk7ODtyK4f45xyP4MjEKC4SW6COj7Rt2hirL7/e/75rr7Ab0A7VyXxXskvvBIeWUqbW9SXrjI2Ov/AHzXpYl3gebgV755D4a1248MaglwDFNZ/KptnwVIrN8W+C49ftr3xLpWlC3DfvfJt5M7Qf4v4f8A0GuW1B01cH7M4aIHd8ozXtfwseDVPBep6H5f+mXCHDPw5wPlC/7u3/x6vlmfT6Hz34f17UfDeqxkIW2ZUrNyrD/4qvUrb4ox69oFhZTkxTxSMpdPnUr/AA+4rnL/AMP2dtC+nXMXlajGm/zgflk/CuWstBFjcGQuqSg7g0XGVqSz0bWdd0SZ/sxtHurs/fn8wp5fHb1qLw9ZadFLL/at6YLbyT5ck25/Nb+H/gNZ/wBug1DSkNtBE2oSQ7Skm4Kh6fN/6F/drinS/wBNuJftaRs8gVTs5z/9jUFNHcrf6ZeWZ0+e7i/0p1WOaHaUP+1msbXfhzeRIEjv/NdTuS4jCkNVfwZFZ6hqn9lkR+ZInmjf93617Jo2n6PZ6ehvZ5beKL5QIRn/AL5oJPJ9L8W6/wCDreXM5aSMbI5mGN1anw78VWOsatqt34ks5b2RCPJlKZXf/un/AID/AN816NqfiLw1ok0TwWy35jy2+543f7q9v/QqytZtrbxTpUd/p89jpsZO/wAmN1d39tg6VYGPd6hbanfNvtLa1cn5Jk42f4VyeqeF9Y0DWrd4NTtb2C6LOAhzL/8Atf8AfP8A47V/VfB1yHyTK0h746/7NcpJpGr6Pemd72XzI5FYwS/JKB6KtAPQ9FttJ1XRrEfaLbynlPKFN+5a3NGhudJuLm0luL63s5od72yRsUlbPy/5WuXguNb1Oztr/TtYCfZJNv2e8OPl9F9K7aD4na/eafsntLae4I2vNgbht/ut3qzO92Qzafqdzpsos4L+W3Q7yBC+1vr8v8NXvhVpX7zUD5EK6rOhQM7/AHU+bdtz/vN/31XKal8RvFNl5Vymoy24B27Byv6/+zVw+ofETV7zUH1CKDZcJn5lOOf4ui8VBUkfQtzo93ZESGMNBnbvz0qnePPYIUNxG3mjjy3z/wB9V4GPidraoIri5a4X72X27kb/AGaij+J2oI8e8F40feeM/j7/AO7QCR7/AAaBrJt47id0gEnzZmk+6v8AD8o/iqrNLJa332e5i+6efL5ryab4u+IJ737XYXZdpU/eFHKNu/h9gtY//Ew1eK43STIZSzyea5DMf96ncWh6R4wh8PXPm3D3EnnLu42A/wDj1ct4X0vUZ7K8udIkmZBtUsgG7H3lbn/drCs/CouYHdLu4THylE+59frViO21TSNIe30/WLjyhtWRMfLMPfFIFZO5W8RePtXRzBaXbxOnyyCEAfL/ALSiuHv768vmAM8jHuv8Jrqv7LPmPKkW2VjuL5wzN61Dq+n2Wh2cUskgllY7mgX73zUFmTo+iT6rcR/uDFJIdgVx/nNemw/CRNF037fcXcD+WQuY3++zfwqvWvPrnxVcSLZxW5aDyz8m04rqIZrm4e3M8buUKujYx/49RZkN8ysjV8RaLqN9pT2du81ukkP7sqPlx977tYHw01JtGd7O9Ai8yTb8vOxl+7/n/arsNS8SXMrJGJQ7hOCp+ZP91a851i6e01sSxptRnGdv8TUDSsesyX9vcNHI0mZP7v8ADVi4WW/gAQBkHzYzXNaFZx36wXLylM/fCt8v/fNbW/yn/dFmQevDUrlHNxx3uj+J4LuzhkVzu/eIcY/3q9JSyW/SSdIt6Y3BX7Vg/boCwSR0RyQuWIRa1U1J9Ks1gefdAfmLfKWHPSpBaHBePIYLiOWOWzRp5Plznoqjb92uS8D+J00G/jFx5kUEXyMU5Zq9R8QXOhT6W8t2FlvW+SAR/O27+leNarqUGo6n/o0b25jO0JKjAsPWrBnRSeJ7/VdZvbwl7yKSbchfjj+ld54C0OTxR4hsrKzv59Nll34nh/hXa3X/ANBrgdDLRPJFlGicK3yjvXtXwZ8VaJ4esLmXUJ7i3Mg2geRlfl3cbv8AaZl/75pNWVyDnvHejWfhjw/d2AuF1LUPM2mVJN6+m5m+9/8As15vbwQQyvJcwO4xtjfGay/E8+rWniS91Qv5ttezvLOiD7uWz8q/3a9A0XUvD93pSCO5/wCJgU+e3uY8firfdNS9FcsxrGSSGeCW38xZYjvGz73T+Gqmo6Jqvi2+F+lwUn+9I14QG2/7K9AK6RL+wtEIk3rID+7MaZ2/8CrA8U63bpY74rjzZG6n+H/vqktWPlKyW8ENnfQFJvtPygN1Vm/3v7tM0uwNxpTzptgnjk/eI5Abb/DT/h9He317OJLs2rzpt8hj8hq7rFhcYe3j2bAeCP71U3qI5ee7nDPK8UjJ9xJv4Vrv4PEVvq/g6zikij8+zYpGkjYbafvNt/75Fc3qokm0p9MQxxFnDmXr+FY+iX6Wdzm8ebZGWSNUT5fvUNXLWh1lm0qvsCbh/Bg1ZvlkvbaOzlJaDerbH5WtTRFiuVS5s/mjnjChXHy/98mjUIJLC52SIV+baVx0rJjSurlr/hX1lp9tFP5ttLc5+QQ/eT/eqnfw3kKEyybrMfIMjK5rR0izM7PIJYkgUbt0j/Nn0VarX9y8bvG8iOD0oXNcRh3Gn2GpCO0SeQ4yyHGP+BbfuipLXTbjw9/ywt5XV2YvA5GR/D1WtjwxpttZyXHiC8OyyhkWKRE5fP8AEuKt/ECaPxUyaroEEcFpDB88H3G+u373+zSqJVIuElowtfc7LwrrcdwsfJRDj5ZXywrsWnAYSA73Hy9flr5j8O+KbnQ9VtS8kksDuqSJ125/i9tte+aVqYvLYYAVMbgW/ir8az7Kfq9Rzpr3SIS5Xym/c3u6J8jg/L1ztrj7m6stStp9H8Q2n2+yB/cuo+dP7rI33gVrVe8IUxk4QfNwKw9etnidJQfkkG7d/tVx5RWnSi2tyKlR8rfUqy6VrvgJE1HTrj+1tI7TK4SWH+8HXbXQ+F/ilBrdmlvFcxxO7bTKjrt/2vlrD0PxHJpV3v35jcfvIZBvRxt6MprQ1LwLoXiaD7f4atE0nVR8z29onySj/Z/2q/SsFm0ai5Ku46Vb2iJfFFgNTSdJEF5E5+8j4Jb/AHqz9E0/U9Nd4BBA1ux3mQTnevt93lqwoPEmt+Do5Ir3S4LoHoHmO7j+tdJ4d+LGhX2nObgR273I+SLkOv8Ae6/w19FG0leOqNtGWNV1/U9DHn2+nQ6okfzBN7bg34da48+OtT177TFf+ANM1LzS2xGt980XHzbVHPT5u3/AvvV0F1fwWRilspY3klG7GfmWmXmvyNcW15cpHZS2xV/Ptk2s+3+tdC8yWuxR0r9nKXxvCLzwvfJp1wYxvtrwlFQ+i45FZV/4e8efDyWbT9YlnntrUtMY7OTekh2/xY+Yf+zVr6j+0JZ6O73kmn3T3kr7o5oiQ3/AsVa8KeO4/FrS6hZB2kzzJ83/AAJW3Vb0VySjoHxk0/xRp0en6gPs4+8gifLZ/wBpTWFqNmdPn2ZZkJbG4dBn7tT+LPh7ZeIbwzmOKwkXc7mLhM+u2tjTPCWqah4XuUkEVw9oS8bxH55E+XdtWvkM7wKrU+eO5z1k3HQxUxJFydvHFJBM8QRMliTwKo2dykrHD8E8NVu5dG+cIWx0xX5S6coVLSR5y5rXN+58A6f4/jjlu7+KwvYE2RTTEBT7N/s/drctvAt54O8I21pPJHdJFMV89G/1m75s+y/3VrzbxfNeXPhK5gs5TFIWHOM/5/irpvg99vfwdc2d/PLcTriYNK7HanT8/mWv0/B3qYF6nbzOdN3RqTpvtdgw0lZ6Q/uHjPTHStqa22JlgVT7tZsMX78ccZ6f3q+dlGzOOTucxbMLXUjGcAH5T/vV0VuwfnJrH8Q27wXKEDEh+arNjOZvLO9N7H7lYz2szlqLlehsOEOQh6D7zCmqm5eDS5wi88mmEuG4JX2Uda8erHXQuLL1mD9ivXJ/1cDt/slsfLXk+oYZyOP73WvUUuPJ0u8JzzGeP4S3avK79EhEew7/AJAu5f8A0Ku/C3W50NqyIFRgmQdtR2+Y+/OeKk429RmqcLfOXyf7p9q9xJNannOS5j0LwrKRbCOKRsOQTnaf4v4f8/w16bYSGSFMAqAK8k8NThiDGTjhua9T0e5320XVvavGxsbK51wtJXMb4hKkVjaXHl7n8zyvl/76zXEu8kJzk7fpmvS/FtnHdaA2CfNB6Y+XFeYOd3KHbzzis8Hdw1CvCVlK+h3/AIenMmjjnqFbFdNoJ3OEAPl4PzZ6Vw3hK5BsnBLtsbYP9qu10EkImRtPavmcyi4OTsd2EfuM6iGXngFsdmpyudxwvX5sVBC/zddw70SybB/T0r46Sm5KUdEd13a5UvrzBAGeO38Nczr9wLuaPHyhE5Gf4vWr+pzuzAB9oHX/AGqxC3nXRbfwBtxivqsrhJtVJ/kcNaTe50PgDXr3w/eP9gfZK4+9j5W+b7teg3vifwvrjR2U/hiK31RgZZpkA8mX+9uQ/L83+WrzHQZjaanFIML8+4+9W/iHr0EV5Ebgpam6KrGG/i7V+yZRV50oM1w7T9Tp9Q+FXw38RMJI7KG3Q/M724UOv/ATuyP9laqx+AtQF69t4L0+08SxQR/vIfOFs8I/h+V9v92uQMGo6bbQXkcUbxv8qP5i72x/s12mkanodzp9uZLe40vWJOupLMQ2f4RtHGP96vrHGyujrfmYej+OBpV9JpXiHRLrRNQ37QbyMhOv949V/wBqu9ubOBLSS71Hwvo/lQj5NgUTSZ/j3f8As1bWlfEm31XSk8L65eaNqkk3yCW8gzn/AOyrl/Fvwn8QeBdNSXQNUs9X0q4CyyWFymWVP7q/xFe1RJNq4Jo5DUvDngzxs8k9tbTaduG1xD99Pl/vd/8AvqsfQPhXZ6ffXfiC8vJP7Ds41aP523SSD7u1dv8Au/3qj0LxPb+JdRl0tLKOynk3K9qiMFX+91rQ8S+IZNZmtNLtDs0zTkMQMR+R3Xhm9S33q+ZzjMVhKLinqKo0ldk+q6/d+JNSluboeUn3UiH8A9Pb/dqmPm+QuVHb2qGGMoiEn5sc0ifNx3z1r8i9rKrUc5anmc7buF06q5CEsnvWJdOJLwD7ioP++q07lgmQcMfWsZk865znbUV1fUiab1Niz/0ZHklDqgBUZ27c1yZvxqV9cSPI7OH5KjZ7rtrd1K/fTNGlkQc7CmXGeCK5nSF2JkjzScMc96nCRUOafU6ILQ9H8Iv5umeYfvZ21uXcqJps5kk2BRy2PlUetYHhVd8eOWx0rX8TpLF4O8QbY905sHWPaN3NThako4qMpG9BSc483cy9htUB+6PWtawJkjz/AB1kRXMcqtHvEoIxh/umr+m/Jxn6LX6XjIOMvdPOnHl2MXx/ZY0uWfzJVARmJQnd8o/hUV5t4cGjviOOMeafmEksxdmP417jNZJdQukse8H+9XJQ+BtH/tUhzHaygnY9wcKn/Af71duGqe0oOkz0Kc+ek4HBashhu96dD/DVc8wjB6ngf3a3fFumx21zhJ45SgKgxHK1iwKHHXrX57iY8lZo45RSV7mhZXOzA9ttd63jpLbSsT6VHe+hhwjV5pazfcGOQe9dXolwDiCUqofu4+7XbluOeFroUajjucxP401DxHeXFoBJo1tgqEQAEjP6/wDAs1DN4MvLqESRTpdZz2+b/dZa2fEumwWd5lJExIdokTjdWVc+JJdEhXG6cg7gYztav2OhW9vBTR7CkrJor2Q1zQd4BiaN/l2Mi9K9E0HWJP7KKGykWUDaHz8tcjcNb6rbh0dmRv8AbO8VPapHYabKsj3PmA7hvOcr/vV03fUCDxDb+IId4kl+z2cn3Fx8w/pTtH0m9uCRbNcXU+BlY9wVqxE8YPeO6pGzRxvtJY/LXZ2uq/ZtNt5LYD7aAWKA4bO75amw+aysFzd3NjHLFJFLBcJ1VwRXLxzvPc4uJDs9CM5rdk8bHytmq2BYjKn5vm/4FWEb77ffeZbwTWqH7rBN6/8A1qVrKxCkQ3lobaSN7a4Gw/fRhxVuHWoLGMSXcUdxH3Vh8tU9VcbeZApA25IxWaWtry2wBvcH72fl/wB2rHa6udJqvxOt7TTZYtM8J6fKHTaZUjBz/wAB21P4DgxYS3DxyW8lyRK0Jf7px0rL0aW2ge2ieIpvdVLNzXefZEhg8zOT2x92vAzWq1S5UYVGrWZk3cpLlewP/AayL+5O8AP0/wDHq1HcCWTjOPmrDuWE0zZPI/hr8ymmm2zikmtTR0JxJcxxn5QTxmvcNDjgTSrcm3CkjcGP3q8X0WIefFvyvP8ACK9n0sOlggztHb/Zr2crk48xEr8iY58uxGAoHSqNy4GU7HrV2aXyQRnn+9WRvNxIea9l3k7sxWqD/VIc/wAYquiZfJwtW2hLMACcVdg0wtjCls/Ntaml7w1C7scB8ZLCa/8ACWyDUY+Cqm3x83r/AOy7ayP2fNN8Oa5YyvcT3Mt3E7tJDJdPu2j+Lb/3yKqeNrnT38Ti31PXW0G0cbd6pv2MD127fw3NWNo2vaZ8NPENpd+F9VTUo4tn2i4TDrLGezL/AHl/8dr6/CJRgkz1kuWCgy58UdR0fWPFyW/h+Uabew7GEqHLK4/z92vTPDvxD8e+JdNj0PWtK0PXNKl+TzXOx9vT/a/9Bqxda98EPGiwtqcSwX8+P32mv86v/tKF4rtvAXw00Tw9dvPpF3cXttJ9x7j7yr6UYmsqcdBOVlZnb/C34Y6F4OtRJYaYsFxKdxfOSF/3jXqMMAx0FY+jx+VtBA6VtlxCma+VrYjndrkR1LcDBXA+9WpgLFzXMjxPoejs8uq6mtknZWGd1ZWpfGfwvbn/AEePUr5O2yMRqf8Aa3H+GuZXbujovY6m4XOT3rPnthM3bNec63+0hpemqSnh+acD5fnuAG+vHy15hqX7bdpP5n2PTtMso4yU8+4MsgH/AI6q1308PKrsVe57D8SIrLSvDF/PdXKW7vCVRHP32r87rzwB48s/F9zqumQamukXB3Pewb0V1/iO0dR/vV6v4w8e6p8aG8248R2rx53bLOYIu1f7q1ynh7x74n8GeIP7MTxC97pkiFY0mt/P+ZdvG7bx/F8zV72GwnsVdnSqijTcFuPd7eWGOPVIJbxNqq7qmWZfxqzrfw7sPEWlS6hp+jC108JtMyY3fL97diusmlt7yC5ubiWOCfYW2Mn32/3enWvE9Y8Q+IdK8XCWzne4tpCUNqiY+X5fSu9SS3OdEVh8HD4kv5YLO8lS4A4R3VERV/Umorb4M3cchtpL2PfnmeGRSlek3P2JbN7i5t/Kt2HCOOtcdeeI7R0eKyPlRc/Mhrgr4tU1oc1SooK6My30Lw74O1CQC8Os3Y270GUiRv8Ax3NSy+LLm8wCQkZP3F7CsK+Vrg/J8w+v3qjtrB1i+Xf+Havna+IlPqefUrvozTvEE+XB4qGyh8puOh4qxDbErjn3q3bWXI4/2a4HK+5hKd1qaOnQFdhzu+ldvoVseHB5rntI0iTeCX2R45+Wu50yKA24MQDccSVzs54xu7mpaWuzOX2mr3ni255zWWl0IFLyvjjhn/irE1bxEC2EO4j04qUuc7FtY3dS8SeWr8/lXPGZ9SmEs5CoOhznioNM0G/8QuLh0EUA+bKv9+r+vwjR7L53SIY27m+7zxWsKTckjSKd7GDresI+UjcMANu5ea6b4IeIdK03XJ7rWL0WcUWPLONrO/8Ad/8AQa4B/AGv3ly406U3jyBXzBgRbW5+Zj8oX/x6ug8D/DpPCk73fibX4nJ+Z7SzLTMrenHy7q+op/VsLTTnLU9CCjBanX6x4wn1rxEbi4iiaZHHKcZ/2ttN0HX9KbxhdyXMbLJ9n+TyEztcHGPb71Qh/Ca3JnstOu7iQfKjzSYw397bW9pmqm2QCztobMDoYoVDfXd96uepm1Nu0DpdaEY6M9Q0DVdO1Dw0Y/s9zZmSQt9puCQpXbt27D/n/vqvG/Gnwc0LxD4hl1HUPEDRAEbLfTbdQ2Fbd94+7NXQSXM8qyPLI7HsDVC5y7cnmvLq5vNrlic6xFr21NOXVdIs/DCaJ/Zh1SzT+K9ky7/7zDbUXh34iat4E06Wy8LSR6TYSlne32b1DH+7npWI/C7PeqzeXJycqR2PFfO4nNa/NdSOeVS6aNa+8c63eOmbx4hncVRFXP8A47xWbc63f3MeyW9lwPmwpqhJcjHX61Vlu+pFeTUzGvLeWparNq1y095LJysjbyOc/daqsjF8u8hbH+30qhNfndx82f0qo9y7g4JzXDKdetrJi5pNXNGa9ji5xziqn2/5ASeKoS5YIX+ajzkiQyHoOig1qqdS1ldmUnJFt5nlcYFMRGZ8yPtB6n+Gsw6mkhBDBATtHzqf/Hq29K8PS6xBPcPcmARYbb5fysP4q9OjgMRiHflKjebsVGuUGRkf7q1FJfyNiOMfO3yhhWvDN4H0fCahbzzvJ8hmWT5k/wBpVC/+O1a0Gx8P2Xim31O3Mut6XGf9UEKMp/3X2/d+U/3flr6Wjw9d3qPQ6lTt8SMaHwx4kfTP7Rk0O/az2M/2uKByiqvdvlrU8NeDr3xUJH09Cyxbd8wjL7AfuttXmvVbn4jDV/C9zH9oukSLdFIkcm1Qn8KlR14/h/2a4bwTdafphOqaVqmp2GoSEo+x9iumflDdq92jkWHh8SuSqTsZ2seEbnw3ei2vJBeWyusVxeWcLFk5w+1D/d/9lruF8B/Dqa4thpGsa1qJlHz3NzCUhiPo3yK3/jv/AMTWvZ+H9d8TQ393pWqWy3CndcW13GHWdm+b5l21v6n4007VdAtvDes3EOja5pZKC48ny4ZiflZeOnzf+g16VPLKFNWSKcEyPxP8ANO8JeGLfxJba/a39mfmRIrXzP4Gb5W3ferzbT/E9/pXiS3uLAfaIyfKMLnCn8663Srq80fRok1Nbi40SOf70E+Fdm7qp+Xd/e/9CrgfElgk+pJeFLq3sI5t0cw5VC33dzD+LHy1tHCUYbI2hFJHo0l/f+K/C8enaPLNoOtzTv5kxmxgD7o3fL96o9D8DeJtM0uSwuPGEUshkZJoJf8ASNnurburVv6Fp1v4q+GL6Z/YlpPcQxs8mrwugYL13fN/6DXG/BCEWl9q+kI0MGbgvC08nzP977v+6No/2t1dbglGyLTszy340/DzX/D1/YTxTnUbSaTcc8qPf2//AGaj0p7+3W2fVEFvEflAAwv/AH1X0x4psU1XSZINRAWxg+V3XG5R6V84eG7+3m8Q6jA5e6s7dybdDy+P7vvt/vVcNFqTJ3eh1nkW2tQyoEniiA++MjH/AAKs+6s38GPbTy+Ibvyrv/j3tZZCVcevLN/31Xb6a9tdWyQGD7OjptIzhv8AgVNsv7O0zR79L+2t7y5IMVoWRS8X3vm3em7/AL6pMRynhH4mad4e1m/sLu382S6j2PHgu7hj/Dhf92ul0/TbRJo59MudU055n2SWmox/IfzXdXEQzW2nfEbQ9RN4dLmJKTXgiD7IlDY4KsP4q9E17XtS1+G41XT7TWNR0aJ2b7T9nwqL6qo7U5LQpWRgfFP4fawllp/izTLy2vI9HfdcRwO6Sqo5bd7KF/75aukstTfWLSO8+3zXASP5IeiorDdXM6Te+IPiFZaroegXEVvbXUDJNdXW4bk/2V/4FWP8N4tcS01Sz+129xd6bM1rPNAeu1tv/AvWs15G2nLqZd5rl94V8b2fie2t57W2iG2SPy/lOGrqfG/jS4177J4h8N289w/3bi2EDbXT+Ld/u/3qh+MGgXNzo8s+napHb6ZI7MbOAb3AUL8rse/8XpUfw4/aK0f4T+GI9IS3j1eO43LPsGJYV/hXlfnP+d1a3MOp11hqVp4r0q0vtPdYo2Rd8cjfNDJ/Erf/ABVUrfwTaeKpr2wS0tL+4jPmyQvdMnnD0+97V4/4A+Oz+G9b1jT5NEOpaVeSPK8LBhLEjFtoVf8AgVfQPhG10S8ll1GKM6a6x/u4UyXc/Nxu/wBmko2dyn7yszwbxn4Mu9M1WZ/DiamokB+1Wt3Ys8MRG3+MdR/8TurzrSvEi+FPEKWfiOKOaymk3PEoxgt/tDt/9jX2nbyG2S9uLeQRWwgdp2/hZVXdt2+u7/0Kvjzxtoses6kNZvbNUjmm2oifdC/3v+BVe6MrH0l8KtQ8KWVnb/Y0trIh2ePUooHmdSflw2f/AEKuf+Lup+EvCl895Foon8agu8d9ZSMFK/32Xoazvhp4wTUrKLSrizW3QPvS8hPzY/h3f7tdT4kh1Pw34iufG8X9gpBFbpsg1BN/mfdX5cL8jMf/AB5qlrW4Rdjo/Dvjzw/8S9G0y9S5mTXZYVhvbAx+WjPsXcynsO1cf8UvCvhbwrZSsPtVrqHkF3TG9HH8Sq46H71epfBb44eEPGeq21v4x8D6faz3hVIdb8sGJm+bav3eP9n5q6P47fAW71jTXigHn28xGJLMgsIz8rMq/Sk1rdFp3PNfhvoHwYfwZLe2esXTXs8G2S2V98sTfxBcpXL638MbfQbj/j5uGON8DXsf8Lfd+WrHhJrL9nfxJqfhvU9HOvaXfRIr3LjDuM7t2Pm4Vty1vzabca3qNxbT6vbab5WUhOpA7IkX+F2HU9fmb5ahu+6EnZ2PLvD2q+JdJkvbK8+yz6ZcHYbhEAfr8p2j8qra/PollYXdvHb77v7phYMiIrfeb+6WrpbNJLN7j+3NV0dNMDukcybhvO7AZP8AZb/2atDFqlzaG00OK90gR7biSZwFb+9/tU1oy1rsdJ8DfGGl+KfhgNOMjW8+jTFCIIWkZkb+Lb9dzf8AAqo3N9L8MPGFtrGl3Fq9nfhlkmlGVt3b7rsv3qq/APxJYeAfixf3iadcXmntB5UVnpVuSrvnaP8Ax5n+981es/EXwr4Yvtb/ALKuNMt9OvboPcFZI2d1QhjsZx8vy/h/vUVFcUdXY4r4teFRq2jQeJY9Z0zVr+5QJJpVhD5KbfmPmfe3/wC9/vV5/wCB/iHomkTDQ/Geoy2VzZuj2/7lpLeXd8zDj7v3tu7/AGa6nQ7jT7azl0p9VF1qNqTDHB5eGePHylW7n+H/AL5r3PxP8KPhH4V+HWnax4ktrG8e8CJHqH2bezFhldzBc/8AAmpJNK45K+jPl/4oxeGPH2uDXIL+S6vWjRUD552Db9w/w1zXgvw9BZ63Fpl1qo03S9RkeXzi4TD7Pu8/KOlel/En4daONOl1DwpeQXkdunm74Ux8mNuN3+zXmHjDwhb/APCMaNrmlWV9cT292srrM/7p+zdP7xX/AMdqlLWzIlHlWh3Hirw1p9/pGkW3hs7JbFn8+42f8fTZ+9u+X/vr/wBCqv4l8Yv4etn1O/8AD9jqgjjEUkdyn3F/2VX/AD/drb8PfGvR7m2so9U8K3VregqjvbEGKpviNqS6Hd22uWANvZ3D9JI964+bd+q/+g1UtRx03Oz+F/xm8DePEt9EJg8P3fkBo8FniP8AeXnpW7e6/o/hGHUNHi8X6yzy52PpceyKN2+6jy7eP91a8B8TfCjRPFENvex20aSXKeaJbI45b+LimR/Dqzh0g6Zf63q0tsAfJtDIuxHrJKzuW9Wc5r1tqHwN+KSapaXks+lXifaCknzq6FvnB9/4t1fYvwS0HwJ8WNIsrq2tv7XSKOSbEMhhImL5ZHUNx97/AL5218w+J/hX4h1L4SwXN5HLenTt3kTb97Og3bhxz7VzP7MnjTWvhlrU+taboutX2iRPlvJ+ZYTn5/lDfd+XbubH3WreMrq5lLU+0P2idR+IFv8ADzULe2+GOm3uhWFuViea7S6mgCrtWVF65UfjXnn7LnxQ0a8+HN6LPWbODxzNtS4XWpNsS7Wwm1e6qm0Lt/u/drzTxj+3Z8UfEXid7LS9EtrDTZXEaQ3kJVQP9tiy15Ppa6j8Ovitpni+O40bXNU1S/Zzo9hPlrSYur43fdHLY/u/NR2DofRPxV+G1n4eOneJ/A2rWtx4htpli1uC1LQrPvKhjsPT5t275f4s/wANXTraW0U5cb5MfJn7p/3q3/EvxV8CfE9Jl8RWcfhXxxaIixYm3NK39zcnyle3zc/N92vLNevBda2bfE0UcW2F9nKqyn5m4/z8te1l0febPFzKVoWRbe6N02+R9p7lhWfeanHboRvLP2pA4tU2ISw9X5rLmQJKedxI5/2a+ocrI+Sau7soT3tzNNKDcOwkO4sztuH+76VqaBodozi3jkCKBv2Y+/8A3qzEh8+6yn8Py/71dt4WsRBMXlxgDj8q469RU43PSwlPmkkaLakmhW0VhB8kkwLbsZ3Y2/8A2NULqQckuXP92tC++bDgCsm7lPycdT2r5aUnUldn10FGCsijcYPz9hVNlM7fu85q9NbGSUIp6f8Aj1XYbMYTYnQcn+9UNWNErmN9jfpyabLpkavHvLsnotdNFbDPJ60x7OPbkkVSnYzcLnHvo8Ekh3Ar6qKsjR0s4t8SDJ/hYdq6RLCPeX2Bj/eqT7Kh52fhWvtWQ6aZy0Onxu2fKD5qUWxUsiR8dl/u1vzW0EKZkO0Buw+Y1nPO7vmC3ZkB+8RihTb3B00tigWjkc7ML/D+NSwKRNvQBSPlJxV2SOOZsyQKx/2eOf71LBbGEnYg5HStG7ohRs7lKa3Ez7/LGaVrbn7gyflrYaHZnYgxjvTmt96g7PlHzUKo0rIh003cwX07zg4GxQflO4VC2kgIOD9K6NLdM5HWpPsfqBR7YbopnMHTjHxvLJ61GV2AY+U101xYNL1/CqMuniTkrxXRCqnuc06UlsZSdQ56fdzVkJ/CKmh055SfMOwA9qsrp7rj+L0rRyiEFJbiQ/IuMVKnlu+An508wOIhkbT6elRoNqcg1z2UndHRdhBD5s3BGPvUr22/IQc9qWHoSBt/3aeyPvy3yg9s0+UXOyGNTCcVMrhP9o1IhjMbh057Uw2wZgYz09ankEpjoXOeDxVmJCTnj/eNU1QrgZ/3qu2fyNjHFY1KaR0wlcPJ3nnr/s1G+nxvJvIGcbc4q/vIUkj/AL5pfkdT8pX69q5DZszvJ8pv9ingpnjp2q1JHlefw/2qqurh9mNufmFBJNufCEDcKmXczjDjkVHBgcnKipjEFwR3oLHId3XrTfK3dUOf71C4zk54/u1Px36H0pNXLKk0AXA+7n+7VW6sxIgBJbmtXYiOC/zDP8VQl0cn92VFIadjJGmgA8D2qvLp9xFLlMsMdFrcZQmH2bT7Unk78Hf/AMBoLUjFHmxryNq55X+KraSZjD43VceFHdnkQ/VaQ+XCmUHz007DKLb2wXP+zU0doWIJ+bHZqG8rHmCUKO4P3TTY7+M5RCGkHy7alsxaL6ZXp0/u0/zijiqkN0Ng4Oc8hqk84PwAd3vVonUWZ0uZcFxgj+KpFzCwO/fGah8qKZkL4Vh0P8VSrJ5mBsLY+XrTaE1YWZM9flBH3lpjy7jsP51OAEjOfm9P9mq0i/K7om3H8JqCrBJlY/mG4dqjRH28Asf7tSW9yksWHH/AWqfyED7wetO5RUkjPl84zWekMtvlwdwzxu7VsSoPXrUEse9QHTcMfeH8NCTRLVyG5uY4Io/tO3fJ8oUVUuooHKJ86yHocVKsQWQGTGU6ZqaVwoTBKkdq3hNozlBNWZhvGI5thG4Hpis+a2BEskeWU9cVvXCkSAgc/wAqyWd4pXwdsY64r0IVLq5586aTszIubaSzXzB8vG7dVi11Dbg5DZq5eIJkwse4EVjNavAwx8wFau0lYxu4O6NC6vJHuQYiuzHKGoEv/schIPA6L/FSHTBcgOHKuP4lqL7HIkxSQjH98D5q82rTs7o9ClNyWppxzedCkqOGz/D7U95EeTYCMg1HBafZ8oCWQ4+9Ud2CibosZHrWNmdVyO8XbKZOMCnwuFlzu7Vm7WnznLc/lWnAgSFBwrgc1S0DclmfegAApIyVi2PhsdBUcMz7ySgZB1Vu1NeTzJMZOTSaG2RTKCcn5eei1m6kQxwHKj7tas0IRfnk21Ulg85CmAw9fStIy5SJK6uZFvEXhktpIkWPPyOwrLNspdHgdfLHp3rqEhQIbeTDORuqidM8ne8abvLO07f4a6YV11OaVO6uV7Z/nPB2AdTVqDEjZHzR55OaPkU+QSM43A/3qp+ekCII/lAPI/h/3qmb5thQTjuWp0TzkdJ9pxtI9adBPHk87XztqGF45voe4p58pCTINqRgkv04/wBqubrY78PF1ZqKMDxreSukVnb+TE6usu9x8yHawyv+1hv/AB6uAlsJ2vDO959qkPQE4Rf8WqbXNXi17Vrm4eSR7eb5I4IThQB3qpI/kxjY/wDshBXLNtSP2DAYdYejGJPJI8h2PIFIOAn8O6oZpjGgGOR8u2oIY3YHL8mmNv5Gd2fl5rmeruek/IRpDI5TO0+tVpX3LsYinyOEQHGSKrOd/wAhO0uOKFoS2P8ANTbuA+TH3az5XcKd/wCFSO+xAARVW7mO7APAo32DmuroguJvO6jaMVkX1y8L9dwq5LMFTp16Gse8uTtIGNjfN/tUldnBWlpYyb9k8kE794O44/irNe4GAe5q1eTZJO8MB1WsyaXtx7f3q0UT5zE1Gge5GQXBX+H5a7L4a60iak9gRuMyHYGFcGgw5z1PzUyG8lsruC4iLpLDMrpsO1sihrSx48sQ47n0N4rg8JW/hfS4tLtr3/hKUmEt7czyZV0w28Ku7G3LL/D/AL1ed32qxTXgDoyyuf7leqfBjWbTxSt3f213E+qWkKqlsYcvEp3K0m0r/n+a/Fewc6D5VvpcUltbzB5LqKFI2Yt97p1+b/vr71cco2eh0Uq6mtNzg9CyJ3IG4Z2gEfersNLiEzgONoI5Fc1oKG4wZPvr/druNJtztTgZ/wDZawkz1Kb0N2zhdmSMEsgTaHb71dBbRJGAhDbh3rO06Dc2Efa2K3YEOACSwH8LVzS1FJ3COBDyQFqdEBPGOO9O2DYHKbfapNoXJx1FQ2BGIAsp43Z71Sv9vIX5X7Grrt5ScVl3LmRyHG2nzMx5bO5xuuW0t/MluknJPKf3qktvA05wPLDk9Vd//QvStW/tnt7mOeDy/NToxNVr/wAaeIzvjgC2e08uvLPSdzS6SuXbTwslo2CB/vY+Wrc/hCMwBy6buyr96sWw8b6+MSXskV0mNux4QG/4E1dd/wAJPp62yPJLFAPl+dzVJmbdjz3X/DAtsSD5dvzZ/irFttDj8R284nRIriMdF27Stegax4n07Ub6OCJw0eNplAxn/gJrNGnwQX4ktzH05rVNrciSU0ed3Gjar4fQvbIWRX4jHKGs2x+LAs5nttV0i7t7gE/fjO1v617jbW4mjIPzDupqK/0S2vIsTxI4HRti7lreNZLc45YdtaaHgfiv4x6fND5FvbzPHINp/ct/3zXKZudbljX7NJZ2xG1PMGN1fQs/h/TrTJFlFvT5kdUryn4jXBl1i3gGIoVTdIqjGW/u11RrKWyClhJN3bOds387Zb52R/dLKK1rBke88vJSxi+UNjrWXayjlHzFbE7ju5rWsljeHzfuQfdRj/FWyPoaFP2expJcO0zyvhifuIO1WoI02eWAVdvmd6qW6lG82RNxkH7tP7p/2qt/OyiPO6U/MXH8IqGerF3JIbsnfJzOFTZHvHzCpvutDAifOx3Sf7NQZIAl4WKLt/earKxSCSNyT59x0H8TLTWpslfYmheJ5pJ3csVHlJz8oq1bgxPFs+Ywjf8AN96q3mATJAiIkUI5I9alTe/zuTmQ/d9qjrY1sTJbYt4w77SxZhj+KrMlyI45CqcbFQexquzhJnQZURfKGNHlO8MUG8r5p35oK1LZYI8SHOY49ztj+KoVhR7SLPzGSTf8v93qtJHK9x585BQfKm1jUplHlRoi7XQbi1UmNMTGyO5eUnB+VKUfLsAO0gd6akm+A5yxJqOSQeYX5yRtqmMhdAId5O3c/wBw1EP3avsFPuZdyRAgYzu3VVt5t8xx82T19KS1MpXNS1mLoEztx8wBrQt5/Ng8qYDZJ8joP4qx4j2KVbSXyph8h8vH3s07u1htJxszzzxNoMWg6rJFAT5DEvGp/u/7NR6Pf/ZHQY+Rflrp/HHkTTWeMtNsrmktSjDHUVzT0dj43Fx5Kj5T0LQdZS6EfIV88lh82K6i2vgpBB6HrXkVtdT2jxuj8ZrqLTXndB875+761w1Ia3MqdW56RZ36ckyda1EvAuwo+3j71eX/ANulFO+Usfu1cj16R0x5nAqIwRrz6XZ6Kl+g+TIyP71I1/Aqu+A2R2P8VedNrEhU5JUj7r5qCXW7iUAB9oz/AAmr5EZOod/JqSbRmVWP1rn9Y8T7GkijAfHdT8tc55s9zuyTsI6fwmgWphhRDlf9k0csVsHM2V7i5luWGM4qzZ2BZJJJMNip7KzWW49if7uK2Zrby02gBfQVnKVhXOZ1BAiPvJXCFvlFfO2syb9e1E5LETbT7HC19Ha8xgtpydikocMf4Wr5smlSfUblxhhI7sXH3c7q9TCu6ueFjZ3dhsa+WucbfxqVm4NRq+wdKfvByfavSseGxrAPjhlbvQPl9qcmU5z0pm4O/UrQlYAYbgSg25qBmKdqmd9hAJ4qCRgrjP4UXYFnzNvI/wBZjbTWYbn39fu9KZDIfl2gZqV0OeT170XIHLvOOmz/AMeWnbAvzg8elIh3554pizEE4TaO26kWG7qT83tU0Nz5MvmD7+PvdahiyXIADVJkL/Afegg6zwl8S/Efg+5efTNRdU/54yncjf7LKa9s8L/tB6P4iiiPiG3fSJ2AQ3Fv89vu9fVVr5l9eTU1tcyQZkRyvH8NUtHdEvVWZ95abYo9qLuC5hvrXtJC4dT/AMCFMvdNOoSWw/gjffhT1/u7q+R/AnxN1nwO+/TLncjHdJbTYMUvsy19S/C74k6V8Rt8kHlWWqgfPZM/ynaPm2f/ABNdcapzumkb8cJS8EhyyKPuVn61K8jjjjKr8v8AtfxVoZRHnlBPzn7rVkPL9omOScmiUhw0diN3EYkjdx5n3QtRIh3AZ5xuK0TSkvwm7+HdSQkkuM/Wudts6STfufgbP900rOW6Hp/eqNlKInAZz3pDhkODzSsA64l3ru4aSmx/K44+ce9V5pdqF8dKdC/yBz1I3ZqQLkJLyBCAuB97+9VqWX7iBeaS2G2ASt0PQfxVDDv8w5O5C3FWJos28eH3/dJ71rW2HVExz61TaPf5YPzIP7taMMYRBgbR70DRJE+zOeKU4kxiombrk/RalsoNwIL8D5hUCkaFhbhZASnXrWjk8fwj0qnCwC531aGDGDktj+98tA7MUKGfJ/76WplIbPPzimIN0RyT+FK6BGTik3ctaDHWU8xgHPc1bV9vCrUD3MbLwfpUXn+YnPUVDNIq5Pt3vj0qVrVNuHI5pgKRB9x59aje4HJ5pXZrGNx852IBgNjpVaNJM/vHXHbFO84Nzy31pu/94Mr/APtVC1LlFrYsj8NvarcbAp07VUEw74WmC5K5ZPm5rXpYwdy0HO8rgcfw0PID/F+C1B5R4cnaaIxhwT2/hppGRIiDBDvuNTon92oQQzgYHJqd5kjwM/VabdwJC3cvxQ0wUZ5/u1SkunJOTwD/AOO0133MgTLIf4qajcXMTyOXYY71ESjHe+cioLq7jgKbDulI5X0qNJy6Ak/PVWC5ZWY8+lD3GTwN1NVfNX58KlLsHZeB3qSSzAihcn5j94VMkpdwANv+9UCHcRj5anT7+/msnqaIlT5UOcc9P71IB8xB+Ye9OXErZA5A70B8Dgc07GhLGnQjvVpAMcDn/aqvb/NgntVn7xGBRYhsa8gDbCeak4C9N2ajLDIBFSqm8f3c0XBOw9R0I7077qdarrcH7g5xxVoHfjjaRSJHRndUiIPmH3qSJCV/u1IvydqssHY8ZzUsOHWo8kgAjaD/AHqcPlTj8qAHEDaaibB69qkwR9DRt28/eGelCQDA5LgEVaTLNyNv+7UJi+f5D8tTQfJwT1oehBMIuh7U9WJU46iog75wKlCfLz3oAkji+bNSPHuABNP+6oIoB4PHBpK6AqvCqvjt/eo2bU4HFTiLLHP4Unk7Wx2pgQonXHencbsHqKdNF5ZAHWrFnEJD23igBsKHJz2qXyevrVvyN3I+UCoZIzF0fc/940dCyu8xX5D2rPulSbhPmNX5Iix5Paqfkurk9h0qAMi5tfK++G/4DT7JAkJyT+P8NaoiFyGD9RVKZBGmKAOY8RbzZyRpIVyc9f8AgVcagid+MZ+9XdaxB51tgD5zmvProm0nKY6/NXq4N6nlY34Tf0z/AFICR7MfwiqPjrTBqXhq8s5IzKh+dx/CVAb73t81SaZMVBcEqfrXG/GHXriw0mwt7e7NvLeTbMZ+Z1/i/DFehi37lkeZg4XqHhFvA9pqpNlGUtzIVAQZyv8Ae+n/ANjXR6Z42jtNVIxN9oi+YOifKv8AtbqfeaN/Z4ixPtOz+E/cFZ9gJ9Vg8uxt7WKK3LeZM8mC/wB7+H+KvmnqfS8pY8YSW95BBrEF4GlMyRSRumHUMrc/99baxfENpBeQxm0J8yBFfJ4bdtroE8W2BEVlcWcny7sSvD8h/wCBV1gtNA8beC0TRI0tvEcciqd+TvHzZxjt/tUAtD5/gvNQWWSVxcxD7rvNwu7+7VyHV5by12XHlPt+Xdiuy8Z+EtX1JPs97HDBHFtR/KTDFv8AbbvXC3fhu50O4jjlQS2ZywuEPys340rDuer/AAzuNPe2vEuJIbeXy9yHjc3/AALrWf4p8TvBObS3nRXi+Z2Tn/x6sH4Y6Nb69rX2MXi2pu/k8yUfKD822pvEXhv/AIRjxbc6Pfxq8sf3M8rIlMRkahPcaqGQ3G99y4LVv+HtSudGcZjjct8ruKr3mlI/mPbwC3jhfa+zsKsPbIqCOV32P9xV+85oA6G+8SX9z/x7SmCIfx9WqWz1ezuoYLm/tkupQ/zrLwzL/vf7VZ2qW1xonhAkomXf77Dp/s1yOmi5vLaW7EhYwEecof5sN8v3adxan0Xban4S1+zP2vwvZNGo2+UJGRv++l61n315oz+VaQaVDpaxt8myRnwv+8a800zxPcyaakQt4khUbkmjPzP/ALy1Bc6tcyW0tw8paMbvvJQ/IiK7np998N/+Eh0+S4t7y0eLO10MmH2lf4V281yMXw7sZtMuYk2weVIIjvXDMf6r/wDFLXM+D/Guq3KW0DzIgjCptQYx/wCzf+PV32pa/qc8JkvAJRKeH4ZjSLuea6v8FNZ+0iWytGuA/wA3zFQv/fXSlsfhVqFnNZyaiy2qSnG3fnHsy/8As1eiaRqOppv08PM0D/3zwo/3u9Sar4Ou7uEy/aXSRcNGJHVEX/gR7/71AWOWfwBbafcDesabzuTHC7a0k+x2q747iO6CDkKG49qzrvW7m8c20jmWWN9m7FX9O0G3S3keCOVJf+WmR96gHdEr61oFzA8Wya3uD0THyf8AfVcveahHYauIwgeMn7w5StHUvCMcG+5juJ0fAyh5X/eWudvJitzbWwlLBSflbj/gVSkZWd7s3NY8X2Umm/ZotLj88/8ALwg+avPfFFun7uR8u8g25b+GvQ4NOivb55YLMrAh6SmoPFfhGA24uRIPLA3GHPzLztp2LscFZaD9ss47kZaNDt3f7VegaR/yDg8iGVF+VEP8NZ/h2O0gjuLcIqwFN4P+1Wzok0TQyI+5HB4H8JprULWVkaGh6OEQyyRRuJBt49a434g+HtiPcW7mCSM5xjK4/ir1CwsPMtgnCg1keJbK30q0nguMb3Bb+Irj/e/9loLW1jl/h1dC+0+VLlGguITtCn+NcfKRXYQ26TWxKSBpR8rp1rg/DsVxY6kPLy4D/cPda9H0qxjijEmwrI3zelKwHPf2GXmlcfvUY7ivt/dqe9voLOwfem+ONNu0D7tbk9jaabN9snkaeExnHlj7r4+UN/wKuD12ZPspjWQ/vD97qCv92mBhXV/GkgubOAreDO8/w1zx1G5uriV7hN2fl6VeudN1eG8KOY4LeQboVEgPmL6+1aWgaT/wkOoDT3VVlZPk5wvy/wC1Q9AeiuYum6q+nalbSI4/dzJLszjawPy17ZeeNE1Dw3aWnkQxQEs37pFC59K8n+JHgr/hG7iOzEeySEBzKuQzbh71oeBddgvdOn06eJLh1G+GRT8wP8X/AMVQ9UQtTW1K6sIVSMqGEh5X+Jaz/I0aG9lS0QXqNHuMxj2sh9FqPXpgkOwPucfwtXP+H9UljhuI4o1lf7xlxhazsaXOktrN4oXJcNA3zBBwyVQ/sUa3qCILQSwRjeHHamaf4tF3bXYubSVpVTZGqBQ27d1b/Zqfw3qU8M8m+KRoz99Iz8zLTRRtxWKJFLL5aJOPm3oO1Qf8JDZ21xBPLEJ3U7djvhTWjrGuaXIgksElTjafO7NXIrarPeFPL3Z+dG9P92gg3oF0/wAZeIJEkibTrKXc6JZj/VbV96xtYSPSZorQGeWGQt5LzjG7b/e/h3Va/s+7sISQTFv+UOgwy1dfWHv/AA9Hpc9nE8UWcSlG3vzu3f8A2VBXSw3Qdbezt3Ecu11/i6ndVtNS+2I/2t9iKeFb7z1x6Imk3O+RJPKkO0Kgzt/Kugu7SNLaJt5ZyN2V7e1Q3rcEw1zxXqGkoBp1oJJU7yvj/wAd21n23xWuRbi71izWC7ztE1umXH+9j/0KtGRv+JbFKLjdOPvhh0/3a5/yfNumkQK5z9x/u00ymna50+keJI7zTRBYXoltm+Zw4yze9bPhzW4tDc3kmkw3UTlUnkkdhsTd821e7N/drioUja4kIkGnX33cQp8nH/7VaCXc90kQuIFaT5U8yE4V/wDaZfWm3cixB8QDpVnrzz6HHJa2U6bk3k7d38W1W6LXYfDTxZaXNpHC9wUvCdqQycb/AO9taq1vJZ21oIL/AEq01S3c7XS5GWG7+63avP8AX72z8Pa15cEZitxJvRPMLtD82V2k15eOwkMVRcJIl2SufR73PmlCqf8AfVF/Nm1j8zHQrhhlWz/s1zHhTxTF4j023m8sq7J/Bxmujhtxd28iZ5+8FavyZYaWDrShIylbVHOzw+WSSPptqbTdWl0uaMxuyuX4xTPMId45lKgHuPmWo3jDEEk7PvCujWPvI8pNxd0ejO+ifEDSZ7bUbS2TUT9yd8jcy/d6d/8Aarxbx54Rg8PXKJe2W+OTKh2JKq3/ALLXSQXhtJRsLMd26uofU7DxVYHTNbgV4/uJcdWTj+7Xu5fm0qL5ZvQ9GliYtcszynwl4ygv0TTn+zQPGNiSmX5fpuNbu4ecUknDEdFR8qa4Tx18LE8JTGWO0ke5J3wyJuMM0Xqrev8As/eWufsvFd7o+JLhJPLXonlkPX39GrDERUoHYn3PXovEN2PGUWqWWmWMFxahk2AELINrfeX/AGdzVwGpfEnXNN8Q6h/Z1mIDPPulZzsZzu+bavf7zVd0rxpod5cG4tp3Sc4ZIp0+U/7O75a35NEs777Pfkwtc3AZxFGPmGK3TcSTuYdY07VNCjnuU812G+RsDazfw7VqPwp4jt9K1qOXDtYHKvERsy3qv+fmrG0q9tksggEU5P8AC+5duP7uKry3Pm35Mcf3+y/3m/hVa55/vIuMkacqtqavxF8NWlrcjWNKBXTrs75IgfmhfP8AF/vVzCzbQRgYH8Wa6bRPFUTs9u/k3Vs3yEZ/hrn/ABDpY0nVXjjBNu3zxsPu7fvV+ZZrhvZVNjysRSs+ZFyC8jh02e58hbjydzG3c4Dcf3qn+EnjG3u/E7wSW7WCXUISNesSH5v4v9qjwTZxaxcXFhLKIormNl3kgL8w96zNf+Gfi34eeVPZXaNZAhwWkR96/wB1sV9LkslOi6UuptR9+Fmeqahp7wzSxEhtvzJ/dauekTZIH5we610PhvxHaeMNDt7mP5byJNk8X93bxVTUICrkj/vmvNxNF05tHFONm0ctrUImQSEnhd3IrIsJUiLxkneg2g11k0PmxYxyK5C6QWN/8+f3jflXlzhdXRzyg3qzoYSNgyOoqT/ZzxVC0uMf/E1bWT/vj+7XmOPcmOhJdweZo9/Hk8w8ba84v4h5nA6fLj6V6fEI30+9D/L+7bCrXmuoWxzGXj3YHr3rrw67m0troz1jBjLj5QayUKC5wTuc/wB2tgOVj3kbSaw9RupYpsxRq5BGc8V6kE2rHOoKSudj4an/ANIhTOzll37fl4WvU9Bug0aHPzCvHfDd9snj4OPWvV/DuHQlPnQ/N8teZi46alU2zor+Hz9GvQPlxGW45Y968cbESvGDuAH7vnqK9ojkEtnINnVG2fXbXil60iXNzEUIMczrt9Oa5sLNuPKjtn71JXOp8Iv5PmA52bOFHrXe6AXwB1OP4jXmvw+PnXd3FuLPDCrH2/u16Jox+XH3s18/mcXzNs0wnw3OoR+p7Ht/DVG5uO/Yf3qfHJxsQleO9UtQZSxwdtfMRoWmpX1vqddRuKujLvZSzuc7s9qrRofNBIOD1VakuY9x3jOfWo7bLMTk7x7V9phKdopnn1ZXVyxC5mCbN29D3GP/ANdch8avD2qa5r3hi8s5Qpht2BduAuG/9CzurvIkPlAD1ztqz4h037V4OkuZAuyxm87fnDdGH5f/ABNfa5VV9nVTRrhzDsNK1nTdLSLVHtkeQbo2hJLKv+1nvXo3gLxjc+BvDV7r8mo21ro9sE85EhV5pnzhUbPQd/l/vV5P4dttYv8ASpJZ7yR7ND8iIcqN33azdf0ePW4vsl+5+zr8yeWcODX6Fza2Z6LV1ZH0D4t0Pwx8Z7KDVbC4tvD3iAIJo2tn8zP93fhev/oNY/h34ja78MNaj0b4gJLeWdymyG5HK7OmGrzn4e+JI/AmsR6Vp+o3Wo21x1uZIPJlhdf7rjr97H/Aq9p8VXOgWugudQsLVI5IPtROoP58oX+Eem7/AGairNUYc72MeRw2ZzXxa8UaB9jS28MXjTC8+Z32EbB/F823mvNtPCR42YVQdxrNe7l1jU7i4OVBPyRnACD+6qjgVqIfuD0/u1+KZ5i3WrNHHWqSlaL6FuaY7c9hUUFwdmeVyOeKrzTbXdHBqWKX5OhrxsMnJXRzq7YydwEyVHI4z96pvBHhWfX717uQi30+H/XXEp+RP8S392t3TvCUc+mR6jrEkmnWBOU7PN6BVNWrnUo5bb7HZQLZ6fbBmSFD8v8AtFm7t/tV3OipNXOhQc1Y4n4s63bXV3b6Vpkf2exh2qWA+aXH8R9d3/xNc/pds5kBfy1jx0U/N/wKorqdtV16eXf+7+6EA6f3q2ba3TOXHHfArlxk40I8kUddRKHux2Os8JIYpEQnbuO4bO1dnDpF3q+karBZvGl21uUjZzjB3f8A7Ncn4dPk3Ucmdv8AD0/vcV0Xii8/s7w7q7h1WURuiI4zyeNzZ+Xav8W6jLVCpXjJanXR1lFo8l8Na7JdzP5kW0Ebdr87f9pa7jTnDTIT8v8AvV886b48ntPFNlAPLeO5k2bsYbLf7PavfdPnFzGmcfKPv1+uZjSSXMjjrxs2zp7abZ8/Ydd3NJ4j8Kw+LLA5JilKbS6fe/4FimWY82FONuR0rd0OWRJiANqY4ZW+9XztBuM3E8+E+W8up4j4i8NDSbcxo4ZAOHG6uStwemNsed1fQfxI8NxyWn2lArSON7p/db5v8/8AAq8FurYQ3MqcqA7cH7w2nGK+czGkoVHI65xjUhzxGI2yUAdM1r2LneM/N/EGrHm2YBAq5p29HKOz5avJ5uW0kefd3N3WLYarYIUQPIDxXJ+ItNs9PsUe7MdvKj8x78N/3zXZ6VNG/wDo8ke6M/KfcVxfivwxOmtkywSpbZ4LnOf9pa/V8hxqrUeU9ahK6syPQtXimZ4kspFOf9dn5TitabxbJYCJPLLITwjp938DVnRIY0aOK2eO4H3gETn/AL6qzf20iagftcYQ43bX4r61s60rlOHxIfEMwS4swwCf881C/wDfVdJNNp72Pl21pDauAuGQYJ/4F3p9tCl5ARHDGidigH/oVV5PDQuMSfaXiC/NsBxmmJo5vUNKNzzLOME8BP8A2atGLUrfRrePyEMRA5cnLGk1C2SFwY5d4TsP71ZtzPF5fmXEmyJO49alkuJHqt5BdxAJEW9W21hWhtw88TxS2+f9W+Pl3f7Vb+k6xpV7doguYmEnTnOa2brwSdXkAHFvncd1TUnGnHmYJpGP4c8OvcyF3+a3BVhuHeuzv9lvb+XvGe60tjp0GjxCCJ5GdeC7HO6qGs3hml8sOPMI3YIXkV+eZjjVVm1HY46jvLTYy7h3iiPPX1rKs0HnFkHOWztq3qk5hTZ2xuQ/7VV7LCHjqa+Wrys7GE5WR1XhtT9siwNwDivY4CPswONgwq15H4RaKLUoA/3CdxFem6rqsHkpHE5Y17GVVOeDT6Ml6xSKeoSh3OxyppLEJsPAYP0LVm+c8jnf09K0rD/SXEScV7yu3dk2NrRdJe8kBx8hO0bea1fGSaV4X0WT7RemK8I2hcfMKxfEvim38J6R+6lke7KbwifeRq8B1i5uPGOpSPq5u3JfbCsJYcbev/oX3q9XD0Ob35HdSoc1pPY2km0a21WW7u9Mt9UMu5n+1xiRgn+zla5fVbzw1q+svBp2nMgb+CCHZ8x7cLXr/wAIPgjf3sv2vUHMGnHGEk++V/8Aiq+jPCPgDwv4NZTo+jQLOP8Al5mQO/1/u7q9CpiVTVkXUlaV0fPnwi/ZxCzx6xqFmIARujhKdB/8VX0VpWgpp8SonQV0xUz43kcf3Rio5ERe1eBicQ6zsRrPcSx+Qc+lQ6leBLaRwduBw1DOSdiGuP8AiRqxsLNLNH2yS/Kdv8NcNOLctTSEdbHLeKdSdzJIZOezNXmXijxxbaPHK7y+aR0iQEs9a3jzVfsXh57gSr5gGyNHONzf52/99V8xXmvafrupO2s6rNbweY2x9POW2bvve/y/9817WFoqodC1TvsdJ4g+I+r6nETp+l3zyPuX7Mbcliv4dF/2q8xTxr4htNSf7bodsunOdjwX8LDP5rur02zvPDXhK8tJPD/jvUJ45SqyR3r5X/0FcVT+IGsweKMpFLDqPlZ3yLHs3f3f9qvfhTUFaIc1zKuPhjBeWqaxp13pVvI43x29vO+4/wAWHUL/APFVreFZ7m1vEsxPbwXkuE6gOP8AgVU/Aetx6NDNJFcRNc/ejeTnH92tuaTQvEmpW6eKbaTSbgfMb7Tz9w+q+n/oNdK2uQ3Y6d9E1WLD3xZP97o1YupXcHh68e6iO27f5g8R6VR1hLTQrpJNK1SfUbMJ+7eSbzFlT/arjdS1ee/mLySFtzfxcV4eMxKhpE5KlayshvijVbvxHMz3Nw8oO75HPy/N975aw1hJ6Dj8lq5NE5IwQqd6dbwgfP2r5ypVc3qzyak2xsMMmQA4565rUhtPs64PJP8AFUMEKEcDpWhbWMkxBB3CsHIUbWuya2tBM49K6Gw01P7is33T3xSaRosio886Rx26jdvY/erRn8VJBGbXTrZMgczbAdv/ANejdWJcbssfZntZIHuL8xwDOIB2/wB5a0V8Q2+ALdNgHdj1rl1YuDd3KOj7Nwb1qGW6luZvLt4y+Rx2+as27OxTdjYv9XNy/lRlGl+7V7wv4Vk1Pzbi7Tdbp825h96tfwd8Op3SDUNVMdlbkM26QdK1dW8daNpSeRpUa3Bj+XzWOUb/AGttHtYw9TogpTasaFtbQQoS5SztwON4/wAOtcn4k8Q6WxMCRR3o/vuPk/75rm9U8R6prFyZLm780dtqKi7f90fLVKJJOoKNz/EfmrnljXC9jojale+5oTa3cXmY0kEUY6JEgRR+VRwwmWbnuOc0yO2CHOeT1Fa1lb7mX5Pu15Mq86jvJnPzub0NLTbLfs43Pnk11FvAgTAHOOlZVgAIg+NtaK36QxF87do5LCt41FFGjjdWLbqVBP3qzLy9gjlIGcjb1H3qp3upux35GHG4c8NWLc6jySDtxWNSog1tY0ru/wAsSx5+9hazXvRKrjJye9ZdxrGeg5z96qD3z44J/wCBGvNlFzdy1G5qy3AUHPT/AGe9UHv0O/ywcH7m7+9VFnLESF8kfKOflqOW5CLgnaQdu2t6OG59EtTSG9kXAdwckbQe9Qh9mAnzf7QqtFb3Fxc20ZjlgFydsbuhH4rn3r0+6+H+laTZo9pJLdSsm4zt6+qr6V9Lhckq1VeSsjpjSctzz82F/cW8k8UG+2jQy+bn5dv3mqLwR4htP7Zt5r/w9LrlkrhprZh8pTdj5vb/AMdrsPiHaXOseA7eC0vTZ5OxxHxkDt/n+7UP7Pvh4W3219QeWfywqgJ/Gm/5f+Art/8AHVr6/BZTTwz592WqagdX4ls/h9rer6fqml+HxokWxUa08lYVeX+JWXp/d/z8teo6l4A8Y6nodpG/huZfDpQS28OkGPepx/Gp5/2m/vV5L+0f4R1Oz8MQ3thYmCwmdN8qcrjDH5fT+H/vmvff2TfiHe2fwNvpJ725nlsozgSDfhtrN8v+f4f9qvcjTildIagkro8Lv/BWueFLqWSSyuEuZBvNpcWjD5f7v3c5/wB2uyi+H9pq2hG4062u4NWmj3CzQ5QPt91Zh/tfN/erox8ebnxu5tNVt4t9lJsEuz5pT91v+A1uWvjC2kntsmOzuUdVSTpnNYufK2mdKptq549pk3iHUNCudC1h9L0iODdnMJDysPvBv92uf+G8I0rXriKS4hmjkjYI+MqhznK/7W3/ANCr1n4o6XpngHXY73xDFH/Y18/M1sd7B2+822vFPG0Ol2+vwQaNeSJHJMk1vcxpsTB+7uY/8C3VtBdQatE+jPBfwa8WJdSeJBbKunXVqYhDHJi4+8219p2rn+7/AL1fOU9/Hpvi7VNP8V6Vr1vfi6eXzoMliv8ACPut91eP7rf3q9Ph+OXinRdIs9It7y+ukhhRIZV2bEIHt82F/vNndXjnjL4ha7oPiq38QnxSt5qN2fKuEhhQsif7u37vyr/la0urXJS0ZoaT41srHXEtvEss2qaXKVitxqDuFtCfus6jqv3dzVuePPH8ej3Vx4e8Lz2Gs2xCyvLABsHsv+18v/Aaw/EFkbiwt9ZAmTVPluDczRpu65+7tx1qvb6Vc+K2+2QOHv4huL7Am7/a4qGTHR3Og+HviCDX9Llgto7rTfEBfyrq3M+InDfKvTjFW9G8C6j4f+JFhHqk9s1xduyxudwToxRl/wC+WX/gVY/hawvLPWUs7KybVNXl/wBX9lGenzflXR/G+/18N4b8QajaeRqCTC3SARlPuruZWX+9833q0tpqDep6NrPgBNe1INGQsrDYJEOFlUf3q8mn8CS+CPHh1EGJCH2FHddrH5t23/eVq92h8HXtz4DOrx3kbTgIw5xyVUsv/jy/+PV4b8Rfh7rl/p/2+9cSyQgsX64/vOq+n+1WSSbuWk2rHY3N1aaon7xBFKRwbYZ+avN/J1mx177JqsWwxpwcY8wf7tdB4O8M3WmaBbPc679tnkTd5KRsNi/3Wb1+Wo/Hvh3UE8LyeLIpC0mlvuQMcrMP4h/46tHKyb2VjH1CLRm8YeH7i7jll0yK7T7UmGOI8/N/n+Kvs698L+JvDGlXGs6HeaJeeEhb+amkS27Kzpt6bgu7Lf5WvmLxh8Sbn4n+DtPtrfRINJCorTdudq8qu2vpDwr8Mb3UrLSrdPHl81lFbobIiPHO3+993/2atmrozvc+bfH2sx3l3cPYaBJ4furkvFi237VLBt25tv8A49t21znwd+Ffiv4b6pqd+72N/pl/Hv8A3E/ns/zfL+HzN81eh+Mvt+k+Mb+0u9Xj1bVracrv4O5flVdyj/gNeJ/Eyz8Q+BfiBo+rXESaJBd/NdJo1wSsif32T/x7bzSSsXJs91g1fQtXs723n8IzJcwozvKk48qT725tvb7rNXkej6JpkOu6hbx+A42ik3NHqGwuqH/Z+X/P92u48O6drF5plxPLPcxWsyP5czw7Vm2jO3d33bdtZ/w68feJdK0/WPD9loEWoSWxM0Ms4fzgjn7q4/4F81FkI4X4pam/hfS7d/8AhDEtL/zA1rqvk7Gddu3Y+V+7838Lfw16B+zT41u9Q1KSPV7CKK5B8qN4toRt6Mu9f4cKa9u1X4lP8ePgx4r0/WfDVtFqFraFreLGWLhWXO0/3TXyP8DfFVv4d8Q6rp8ehS6pBcuYjbLMEliKfedc/wAPy7qUdAWqufU/iDSr3Ze2FzGGRH24TnOa8t+JnhjT/FPhs29lo8Vhf2aMtxbxjDTL/E//AAHav+18zf3a9EnSW80YX9nqkrSqBvSUY+Zv4c9a4ab4h3fh2+JvNCurjcmx4htff/wLbxR1sB5V+z94h8KX3iq4s9dklsrm0R4TbeZ999+3K4616rP4Xt9cvLvTriX7PZ3I2bbpsfK3+z2avmf4w+D7zRPHNv4gsNKk8PwX8m94WcFYmzuZm/3v4v8AaavbfDeqReIfDNpHPOiOqJ+8jb5ZPf8A9mptCtqU7L4c6ro/ixfC8+qWtnZTTKkN1KGKocfL/F/u19IeCfC3ijwRDrieI3u729Nl/oWqWpd7cBB0bPAPy/8Aju2vMrnw9qfijSJJPDdgupC2jRJo3ffL6K3q33a9J8L/ABDEXgR/D/xIGoW7oF+yyW4JlXH3g2z/AIDT6WCx4Lpuj+JvFWuX95qD22JnLOdQm+fCn5dvp/DV3VTHrFtFHpRuJ9RicrPNcnFv8v8ACvc1H8dbCXQbufUNC1m/0udES4tUIBS4TYr5Zf8AgW3/AIDXCeC/jHrcGpy6N4gkS7S8H+iT2cCBS/8AEHXonG77tS1pcprW6Oj8bfB2O+t7vxH4ftInni+UwQ3TO6P/AA7s/wAWNvyrWHB8XfFmg6bb6Xrvha0uICPJeeZMMUb5fujr/wABrt7bxzPoGplDFHZ2Ev7q683aV3+u2qes6rbeJTJL5UmrovyQoiYwf72Dt/8AHqza7lR0dkcZr3xU1X9nvXDF4flg1bStYhTekhbfE4Hz7G7fe9/4a9S8R+JNebw1onij7bq2o6dqEKymWXG2GE/dR3H32Vt3/fNY1/8ADOy8beCb+K2Mdp4otoWl+yS4O9cdPbb0+X+KvPvhv8TM6CnhnxfczQeGpC7QJCC8tuwDDbgLnbu2n+7/AOPUR97cJKzueuz+CL34JfE3QPGd/cRXXhvWZPs/nId3l7vulvl/H+L7rVv3r6RqEPijQ5/Er2EAne706zePzEkyWKhP4f7tee6ZY/8ACwPBOuaPe6zqF+unQK2jtefJFjrhVPRsKq/7P3a67Rdf0TUvh/pn2hLdtXs4/KuFkhw8Uu5ud3+1/wCzVMm4vQFZkemeKJLjSoNDksjFf7Ht7u5/gZF+7tX/AD0ryLxJrEnwq8bHw4kmof8ACMXeFR5nz5M55JT/AGfmxtb723dXrHhaziaM6o8m+3uDsedF+6y1HrtnB450q90yeK21JGGyHK/OHX7vzfWlDcubPHNJ8Q2kceu6Jq9/deWo82zjdPkI/j2t/wAC/wDHa9L0vxzpWrfDRNJudVtH0obbeea4TfLCS/zfxbj97/vnmvL7a9ll1uTTrjTo7LW7A7prC8OxnT8eo+792r/i74LJeaVBrBtotBeR/nW1fKsprd6HM9TuSdT+Ht0ml2/iGDV7Wb/TbWZYQjDedzJt9Put/wACrWs9e19tIv8AV5/CwutJceVcOtwu9V3dUX/2WvHdWttU0rwlFqD3sGrx6OVZCXZLnYxUKGP3Sq7vr8zfepLrxdq6taXml3Bu9LI5haYhf0pW1uWtrM+yfhnqemaB4D1HxRdz/Y7Y2kq2mjruffLs/u9z8y/d/wDiq8F8NeN/DVr4N0+08NG50bxbrd69lfRvn7PNH826Vc8D738OPm3fKy1Z+GfxwuPiFYnwlHodzqMduESP+zYcKi/xFn3Kf8/drd8afATwfB4Y1PTry/vtD8Q2CG7tIZZvMXdtyqp6/wDAT/EtYuXK7WNFFNXZHHNp2uwx6V4gsLbVraPdgSJhg3+y4+bd/tVheKNK0rT9H1TQk8vQYNKiTU9HuZgHmzu3MExtJdvu/wB7/vms34c6kfG3hi3s9Mt5p723j8q6nz8zP8w+Xv8AdXd/wGuk8DeM7z4eeN4reXRodZgGbczTbmuIHbhvmLY+7/s7v9r1qD7kOJT+BHwt8IfEPwd4z8U6hPPLd6WCsG+Tuqbmbaefm/2v/wBmro94ba0Lxoi7h9xPuiuV1R9d+HXxs1jQtXjVLLW7qXUI2TKpKrljjj/d+7XSTrsQmM7c/MtfRZdo2zwcx2VyOa735JO3P8NU5pCX2HPzfLSYIl8wnaccZpnkTXOXzzwxfOK+iukrnzyjd2RseHrMXFyZSDhf/Hq7SxiCx78cD+Guc8LQPDazwJIMzY3lfvCurgt9iCMZb/aavncXV5pWR9Jg6SjG7K15JuQ87MjbxWRDG7yHBLDP8Va95aeY6Zzwdw21Na2wZM4P/AhXn3SVz07FGHTgkW85Y+v94VdjhHkjC7a03tsQomOPvYqBkDDgbai99xlNI9wPTHeiW23BH2bf96rAiMfX5s09uAN/yipKSuVxANhNNmgxbn5N2auLhs470FCRjjFVYZjQxzzSh9iLg/x81LcQSSv85Fay2yI7lIxn727NMkgPbHNO7WwnEwmsCJCc7kx0UZqVLB0ySSvpxWqtvhzxuGKJITt4o5gsih9lGwdWIqWS0jxjJ6VYEe3/AGaVUDOE+9TuToQQ2yMmcDB/ipzW23jtVpE7dqMfNiouWtCsqAJ1qL7EJT0C59sVomMOuMDFI2GGM8007E2uZqWcYyNnJp6w7gc/KRV9EDf7JpyQjfyOarnYnBGdJFgnCDbVbyt+QANhrVWOf5w6LkngUwp5XBiPXtVxnYhwRjm0dBlPx3VG6SSkue1brxwKH3guHHTn5aqmEN8oGBXXCoupzTjYxllyw4GB3qxD8/bmm3hi+0+VGdz/AHiuKE8yJ3zhQOma30aucjumSPbHzBztHpU8KeTMnyHApbdDNIhI2475q99mdsk5zXLVeljuoq6uxpTfjYORTV7cbcVLsdQMUSq75c/Ma43qdJEMqxGOD3alRB1Kc/3qRe/HX/x2mhyzYFQWgeHIGCcn+7TsvtI27sU7BUUB/JboG+tA2OwGHUZ7rQvFRuPl9zTg5VSgxnNBQ87Jfv8Ab3pNw7Eb6JUQ+jH+8tR+SLcBEO4Y4qQWhYwhQZqCb5BkYpN5wMHimKMv7UARtOkg5xj722sy/vUiYPH1PX/dp+qQmwm8yDGzO7/erBuJi7u4AXJ3FRWbbtY7KVNTLSar5U5fYNh6oy5Wrc2pR6jCfLQRT7vvKtYDykOeKPP+UjHB9aSkbyoHQR+ZC6RSjypU+U8/+hVoW04/j61yiXkjKg3/AHRty33qtJebw/z7Tjhq0TRzOi0dM+JQCj7aIHRMIPlOetYdpqZZAZHDHFWFvPkP8JHXmrOVxN5Lm3WMB3CjP3qdiNx5iOjIw4bNcjcTXKplp43gyzDYmH/3Wata2vYpIgYwyH+4f4aSdwsWLO1MbS/OWLOW+arkcxT5HG72qKHZgkOM/epY5QXOSAKZNiZX80g4HtRKCSQB0pdwjxjvSSOdwxQUV5LfPJxUDx+cg/ujvVmZcgc85qtOzp/H/sgUrkEU0Ymx6jrWfc2hdHMSbiOgq19o2unJ61Ns+TfvrZTsRKCkcvNEYWD4PXkMahZTcpkHb6rW3ewgo5HYbm21jTwhM4JZO/au2nUucNSm0V4rw2zkDDA1c3xyAnPQbjWHcynf239j/s0JeJC6EAygjbIorpdNTVzlhV5JWZuCTcRUmzfnI3Cqcf8ApKIiONn91qsCV0XYQFI9D96uCdNxdj1adRNXHeSFU8VVki87Pz7ZMdRVjBLZ381Gqhn4IU/3q5je4yZ0kTyy5WTG3dVeOUb3Qqc/dzSSnc8mcZHQ1FJ/ASefrVLQmxec5AA+YZ6tVeZPkOx9wz/DUfnAjk/lUg5H7s5GN2KbQxEdDGPkCv65qFk/fFyOZOu3+JqQMsXOeP8A0GjzDMc+lTYsp6nAjIPk+dTuB/u1m2rB3wXCo/yhjW5dZbY2OCcYFU3tYkf92UXHzbVGP95q3i1axzyiNt0FsuxfnBrL8b39vp/hzy5WJS5cxPEvLOu3pWuAjw748Ng9jXMfEUiF9OQSxh/LZyM/dH+P3f8AvqsZbtHv5NTU8RFM4tt/7tI4I0gxwh4qtcJ5s2wAfSraSpIAfnbf04qin+tkBwrg81xM/WYq2w4sFSMEc55PtUCku2Djj5qkmymAfuH5qh3/ALw8cYrJ6GiIXbzlIB2oejVUd9mQ438BasTFQgKfLx91aqSyBTg/McVBMtStIwbOCMj+HNZ877TyeKmmlDMQM9PvVm3c2x843CrWhzz93YhnuCmNnVPmDVh3MxLZqxeXbu5/hrKuWzznaapXZ5VaoVrmQs5wBsbrWdIAr7wxwPl3f3alnmfzR/Efuhl71HIOP8a2R89XmpOyImU9ANxAzVQk4f6/xVadBsBH3+nFV5otgJI/4Dn5qpo8avtc1PBXxA1f4f6tNqeiXItbxk8p90aurpnOOa7nWvj3e+K28u5cr8g3ooAXP+6K8cdxtKc81PpyIuo2hL7hvVSq9qzcV1POhVcZaH0D4aQT26SL8u8bt1elaNABEm8dP4a4PwjDutopMD2r0jSGDKnp/ery6qSdj63Cz543ZsWEJDkY4rViBHBG3PpVewhG3zMlfb+E1fXPeuRnRJu9hXRAEIO4dxUTyEtx0pSWPykBR2aozkLzjFZMkY7ZBOeKzrmbaXGz/gRrVfEUJkfCjdtGTXN6t4hsLNg/2iN9/GxT8taJO1y73dircMA5/iPZf7tUftIRn+Tf74qvNqse8uHCsemT8zVC12Hd1+eIr94OMVoo6XGuXqWZbqM8yoVjHy/KKguRZXcYG8Spj0qRdQUoAJAyOOA3es25mBkkCDp8pX0qkgcIvqQpp0Uc0Zi+597aK39LQ5xzj71YjyojDPy8fdrX0eU3GAfl/hBpSWlyGrbHU2aBdhB3A1dkRHjIOP8AgVZlviM9SjD5gRVmafchyOvQ1zR3DpYw/EJiitt5JUAFjXz9ql3HqWoXF4ZftXmn5ADlcLXrXxR1hLLw7KhnED3P7pH3/MP723/vpa8Z0+FbSBYrePYFGBXr4eNlc2oLmbbLESI6uZX+79yPFaEkcnyGUDZ95I1FQ6eoPmhEMsv3TI33RWkkQd/LgBnl+9I+/wCVa6GenBEltLJLNvcHzZG+RF+6K0baZP8Aj2RC91Id7v8AwqP8/wDoNZ6+bFMY4iHlI+//AA1YDHeIrYhyD++mzj/vmiyO2G9mW1RLiXYhKQRvkk+tSyXL+d9oAPmr8san+GovKyHRPlt16nP3qmEyO/mIQo/gVf8A0KiyNmrbAkP74R+YFO8NMR/48K0jdbpXnEY2J8qCqBXpvI3t/rD/AHaf5saNkHcg6e9IEne5ZYeasabDvf5zTmvP3NzdgjEY2x/7Rqtv8pUkMgS4kPCZ+bFNhWCMJEM7IugU0rGy8yz50kvkZxgDc6mj7Vv8w7Cm/wCUVTdy1wWB4k+YL/cFRXGpC3MQdwoP+rFCd9jNzSdmaTXIiOMDioZrwLbF0+aQnofSsF9WRi6AFeeufvUJebto3cDrTehTqRasi+8zzbQX4+98oqzZ452dPWqds5d2xGWB+bdV5V+YHJU+go5iVJvcsK/zYHzY/iqYPsQ78KcVFHN8uTtwf4qp6rfxtCY4yVuB04+WnZJXZnOoqSuzI1Jzc3SEvvx0p0KCRckDFV7VHlJLkM4rZjtwvQciuGc1zHy1aoqkmzMltNmQnXtT7fKckc1ozQ9Dw2D8u2ovJ38H5cGudyOZRS2JLYeZg4+TtuPzVqJbvIpLoMk/w1QNpImBEAw9G+9WhaXOwiOQbgRSZSVwt7BIc4t0bf1LVbg02OPOxQpqT7bENjyfL/DtqWFnmD+UPn/2qlysTKKDYCmMbQtNSFp3B4VAV+apbeAIzmQvvI4+arcSR8Y79ayTaJ9CWGEbPf8Au1JfrhgOHGKHYR8DqKgmvflSR03ccpSerGlyq7OG+Jmqppvh2dz9/DYX+I5r5/hJSNE2AccqK9I+L+tyTtBbwPzn59392vNwhAGM/wC9Xv4ePLBXPl8ZPmm0iYITn59w9KaMLyBSp8ueeRRz2/EV1t2PMGPjAI6/Wk52Fj8uP/HqkKZzyMg8U2ZSCAcYHzfLSKYDLY5DCmP93pTH+YcDrV+C4gSL95Grn/b7NQUkmZyP5TuhG3f0arEy/IN53L96nTSwPjAG3Naljptncxn/AEkrKezdFoNFTvsZZOep6UjL8rnsBV670yS1xl94PRgOtUmQ+Zs37QetXdEOm0IGGN+C30pjk7RxxT44fL4L81Lk8jZtFIlxsNRDg5OzFKcZGPwohfDv1Y/7VJtPHvSuQtR6qzAc8/3auabqcuk3MVxbzzQXEZ3B4TjH92qOwKUOTkdhT+HfJ6UXG1c+nvAHx8tNdsrfS/EMgtr7G1L/AMv5ZW/2sV6H9lls0AlJdG/1cvr718TWd28CmPL4O5StewfC34zXGmQW+j63cSX2npxHcSnMsf8Adq+cz5bHvLQcjB/75pioFY46VJYSjUdPiv4JVnt7gbkmQ/KRTpmCKemQaZotCvkjr3/hqNB8hf7v8VSTSbwEH3x/FUc0vlAB8M3rSuOxBJskA6+67qsNFuYAf980kNplM/e/i+arHlBIyAdwPXNSFwSXzB5fPFXIsjAQc1RRhwcbT93itaIhIhgc/dqrkl2whVi+/wCYEcBv71WiBGwDDkUyzOzJI6Vbdt6D5Bn+9/s1IrEEEaXK7/uj/ap0cm1yAMYqVLf+D7uRTVgKsBGgbHXNVYZcjlBPSrlv++UZ6CqcEJRgR831q/bIqc81DdikTqmzHO5u22nFDuyR1+bNM3bORmo3mJBGev8A47WZolciliD9BzUIYooQk76nTugfv96hIwsod849VoOiKsM81+PX/apzP/Fn61JKwfkAY7GiK2MuCQcZqWh8yGLzyScVJFE5Y5XirsdiMZw+ykd/KVwgHHy1aiQ53Khtt3Q8U+Gz2Lg9zUkexQH+6h/u0/77hyeny1bVjByFMO7qdppEQb8D5jUvGw4qCa5SPHHTo1JEhcTCPIxzWcbk43v85Jqneag7E56k/ez96oPMAPmOflFaqBDZp/awqb5MdajN+8zZGFjNZclwbwEug8sHjaarteF/kT5fcVso6XM+Y27ltkP3wzn+Km2SPFEXlIbf9wfxLVe2DuEJG/Falupdu1Zy02Kiru5aEw2geg+7UnMkWOcUsYC545qdiOQh4xWLdjVaEPCsMjkfxCrQY7feqvLfID8xqaNzx0YY61mNFozA8cZpr4hzn5sH+GhAMZxt9ak2ZYZI5qy07lmHZ5YONwNWD0GBwPl+WqcWQDv7dquQgy4GeKm4uYj8o8PUpU7Ou4mnunyYFRMuxBRYT1G7PKwc7f8AZqxES0ydWz3FNQeYmT8p/u1ZjZI1AGeBSCxL5aA7v1p+B2O6oPPWQHA4pyPJsxgbfWgdiV25ApNu7rTFLpz96lSUHHO3mrCw9Bt4GMDtUqwnPIqMsEYc1JHMHc4O6haEDvLHWncDATH40k0hQZFU2mdcP3zSbGk2aG1N5I6CpIZQzHHWqXnEv8nfrUrSbYyqffNJXRSiWWuQwqa3kRmTJGf7tZZlIHTgfL9TU1u4VuRyO9FzTkNabGzpTPLAQetRrOZpQcbUC7fxqwmNmThvxosZONis0R3DGWOavWdqkYOEG898fNTdiKc55+9has282XAA7daoVifaFBxVGb75BHH96rmUbvziq03zpggNUCIGX5sfdPvUbQ7mCA9afL8nFOHQP3oGkyk8HlP14HeqV6hbJHbvWzcoHiIx1O6si5i+U5PBp2KOZ1hnEReIlSRtrzqTe9zIHO75ttd94tuRZ2IkD7HB2jn71edq5Y5PzP7V7GDhpc8jGO6sbGnyRxyRl/mTPSvJvjJdf21rZjiuNraZNvwB/eDbtv8A30y/9816ZbzRr87kJHH8zZ/9Br5m1XXLy78Rahfyl4Hu5DvDH5lTOVDLVYyeliMHT+0dw81peeHrm4Lq0kUe0pn738NcCk0cP8G7YfvHs1WYSkcB/eb/ADvm25+5Trbw7ZT6deXMmqTW80Y/1ZCvvLfd2r/wGvDue10sUte1X7NokjhDLKxCIqfeB/3aPBf2kzRmCRopLf5kk8zDBv71ZN5veJBGi+eOsuaqO09mSBJuOdxLfwn/AGaZLPbfEGv+IdW8LQadZ6nYXF/dvsPI85Rt6s/Td8v/AI9/FXlXiCwv4HitNVglgkgJwd2UB/rWSlxeWdwJATvzzk1veIfEMWsWFnEglS4T5S7cp/vbu1AjB0y9l0bUZAXRgNrRuDXYar47j8RahZ3l/B593GAPPCf+hV534htf7OuEMlzBOkqB0kgkyv0+tT+HriW53xQT7sHaUJxQB634i1K01qzSLRyqeZjzCP4jXSeA/D1vcKZb20Znt/3SEnAPC/8AxX/oVcx4Q8MRwajbRxmNxIN5KDo/+1XqGlWdzaSPbXpXYHZk2n7v97dQAeIP7K1K3ezztlZNvlunDbq8Isbb+xtX1O2uI3YsdwJ4bNer/EDy7b9/BPFvgwouLeTPzfw/8CryDTpTeard3F4XWQlmDtIzu/8AvM1A7HZaVHLe+UXhCQAbdyfxCqvjaS3i8N3MURdAQcqfT+v/ANjVTQr+eW/iRHCIOpzWB4ztp53nnSfbGkm0sp4ehaiNn4V2dtf6p/p8R8pXVo2Xu1extDY3ClHgXMZ4Y/d/4DXi/wANLyO2aKOWcInZ35r2+20n7VZCWC4guBgN/rKpK5D0HWF0LRw4jjfb8o3/AHdteSfFzXdVudbMIvGijcBo3Xt/s168unh0EX3cfMCprzHx9YG4uxFIAxHV+q4WpLRyfg2a5sdbiF3d+a8jhA54XnpXvlxYEWqRnelzKgZ3b+VeI6b4fjvLi2zcOhjmDjb3x91a95htozpNu8d5JLL5fIf+D2WqSJbaOU1W1dLdy53YHVRXlOqiGOaOUJJEAdwklHzKK9e1CfykIkP7we3y15z4zu4dQURPHvg+ZPbn71Jj6XZrafG4IH3iOrKaseLLpJbZPNt47iOTC7P4V/3qh0HyH0p0f7ydH/iP+zVB2ub1J0KCK0i+VHmPzZ/i2rSBI5+fZDeC3jITI3BCf1rq9A2WbI86BvNwqY+63+1XJ6hpQnlSQScxjaJR6V6JoLxNpMdvJH5rpt+dR/31QM6dIUT7hHl44fFZur6VHqsLxhwwxu5NXLM5/cOjsCN3+yoqO8ubewU7/kB+43tVW0uCPPIfCt/aa8JfPKRIf3YB6/71egRXzzQ7JAmQawr7V3kuP3R2oPlAArDl14WFyZbiQEf7P8VSB3Gv6tDbeHvuDzOVNeYeLfE2gQ6Uj2ySO4dPM8rlnf8A3f7tYfir4kXmuoIsRwQJlN8XG0f41k6Xpp1JHCYltotmcv8AMW/u+9Kw7my8vnIDsOSRsXrVhSfD2qxje8Umw/P12MR8w4rLvJLixmRI5IvnRk2MPnRqrWdgZLkW0nmSH70kp/houJ6mrDPc6rdE6pds9plkhXGdi1hWbjwprEZkjKxSbmL/AMX3v4f/AB7/AL6rovsdsNkdlcvLHH1Dj5mrP1aYP5a3tm9xgbUKn5hTElY6DWlt764D2zm4tCisH2Y7VX0u5t4bxMWUc0eG+Qn5l/Kqvgnxtb/bltriJ3to8ph4/utTPFcLy+JSmlwzWdvN8p2ORtz975vSoKuXde1eyukg+zWUenHO13hH32/2vStLwne2D3Etg7/8TCaP5HKN0X/a/wCBVm2ugW2zE7s7/wBxvu1sR2z6ZMlzbabb+XbY/wBI8xg+dv3VpbCOW1mS50K9u4P3Tyo/72LH8X/xVL4fvpme2nkGyOR93H3U/u1YvLQ+I9W1DUYjGlxKfOKTzYU8f3jUnhmWSZXtpXEYkPzhzhTim9B7HRSS/bnKS3Keb2GcYqRNHiNqXe5+c/LhBmsPFt/aRSSASv2lA+5/wKrE3iG00pkjjk2HG1NgzUvUHJIx7+zuIr/zI/Le2X5iJOHWptET7ZHJGZHYIW92FVzcpqUMnmpc4k6bIG+asO0u9R0PVWS00/UIoCdpfySOKelrE+0j3Oou7OMMkdu8joBy2Pumqt/o9wssVskZSchXDsDzn7taMl8dKbY9sZSfmd1Dcf41d1LXIrxIEintoJ/L2R7X+f6f3qnY0jU5jgrbxbf2GsGO90+wZLUG3cAsd/8At7v71dnpFlcHQk1mLats/wAo8o/cNeZ6rok9tczzyyux3ljkVpaT/bkaR5I+yKCwR3J27v7vYVe+xL3sd2mpxkJI6bgW5THzbq7DX5fC3ir4YJHcaF9s8RQvshuUjZG2/wB5m7f/AGNebwyP5KHlSRtK13fw38URaDqccsttFfxRnbJaTcq4P8P/AKDStdakt3OL8L6xcaNIHklC2yjbIiDOyvYtC1qO6xJA52fernv2i/DF/o+r2WoSaRBpenalH96wX91E38KN8vBrg/APipNNaPT57wtKpbDMPlI//Zr5XNsuVWLq01qZyi0k0eweKtNkW9F4j7op0DbfQ/N/n/gNY291QRnt81dhpsY1zw7O8Qe4uYAJQiDPyfxH/wBBrjLtHibIjK89GPzV8S4tJp7nk1eZSuxTJlgIxtNSCcxPnsetU1nyADlRUwHzE55P8VeXUi1K5jqdLpviGK+sjpmros9mf4XHzJ7q1ebfEnwQEaKzAke0m+a3vAfxXc/qtdFeK8qcbOOq5psWpfaLWWwuB59pL8vPKr/tba+hyzMZ0JJX0O2jiJJ8r2PCL/wxd2MH2mO588OcAoal0Hxi+k3Lid2eZem84Vf91a73xJpp0TWGguBDcLIhlhMBYrs3fLuyvXH/AKFWA0Gl3uoiUWDNOo2/PCdv+9ur9Mo1lWgpo9Raq6O48Ea3o3iCOS4l1OG0Vd29Jgw+b/ZrRtdNTWNTt5Bei1kb5keI5aL+6f8AeryfXfBuzN7ZwLAO6oWDH+98vesfSvGeseB78ySIUixsIwZF2/7XvW1k9g5u56Drmiazonir7XLdRrEH5kR/9dlm/h7V6JvOvaCJSi+ZEi9P4q8oi+Jh8VTEyhpwiLlXbLbv7u3tt+Wu+8HayJf9Gc7TKPuIa+UzvCupS51ujnrxUo3bC23wSnEhQf3qm8K+Ntc0q+MFtqsuN/8AqyN//AWU1ZubAR3jjn58sFxXEeII5tKuZXjjlbzRyyD5RXHkVazdOSOegrSsfRHhjxJ4bv7dzcix0TWEJV3jKiKY5/ujkGtLWdBCJvSSOeMjcHjdStfJnhkW2iGeSSSVJ5CWQtk//qr2X4L/ABB+0XT6Pqdys9pL8kdznLIfRq9/MMGqkXOC1NqlN3ujoJo8SEH+H5flrmPEFmWxKOoPNej+JNDk0u8cEBkB4df4q5TV4I5rc8ckf8Br4zks9TmjG8rM4+2mIdDv+oP/AKDW15zspc4Y+nSsAMLaaWIAZiP8P8NXbaZzHg/N+NeXXi07o4pxakdFpQS4aSOT5js3Db/FXIaxYyIChk6n+EV0miXTpcbHHUbSc1T1+zKzOQDjPVu1VQTbCCbVkcNdQiHqd38Nc3eqEnKEbeea6q8UfvHJ3c8bf4v92uX1dVSYgDp8vzV6idlYa0VjX0a5CY6sN/T+7Xq/hO4M0QCnbx1WvFNMlCS45U5+X+7XrnguY7Yy/cZIQ5rgxPwahFq56BHh8nn/AHRXjniDnX9RtwHf9+3kN/E+7tXsVk43kp8wHRW71z/gLwjFr3xF1DUNRTZpWmyPNO5+6R/Am7/vn5f9qvJw81C8mdkbSg4I3NO8KW/gzwNE89vF/bOqIs2P+eKL938Wqvodwm375/3sfxVpeLdTk1iS71BwYDL8qQt91EH3V/KsDQGHyPg7QOhr57FTlUlKXN/wx00W4qx1W9NhcybCP7tZd4+45ParD7NgBz74qmsckzmOMb3J4rz8IlVndjcud2RAjl/kQduamhhy+UO0DqKhe2ktZHRwd4+Yj+KrCOSeAMmvs6TtHlPPq72NG3j74NS+JNkvgPVYpFLo4ClPUNxS2zncOdvtUPjS/Gn/AA41cuSk908Vum373J+Vv++tte7gU/aKx1YZJux5bp/iG/8AC+nmyTcsCna6Keh9K0LPxVpFzMiXdo/nn/lqxwwH8W2uD1m0v7WGW4kk228blskqMM33vrUvhDVI9bvUgMoRwEYPOPvo3DMvrt/9mr9MgrxTZ6K907DUp7my1D7dpDvLFAfNGId7H/gPetvxL4h1HXtPtINY2SzttlL+WqOBt6Mo6VoS6VpVg6SwSy2SFP3O8MfP91b/AIDXLS3n9p3buWLZO75v4q+Nz3GShD2SOXEtKFzQsQhwUO2tSPKKSRx6/wC1WZYRHd8gCitnT7C81q6FnZrvlc/Ko/n/ALtfktf356nlUuaRWRXvboRx5eRjtJAzXTvaaX4Mt0OryB9Xl/1FhC4+T3l/z8tQXmoWnghDaac9vqWsEfvrxeYrf/d/vGuQXM0ju7+bLIWcv/Ea3pVrWUdjpV4u50lzrF1r2oPcXcnnn+B32/IPQf3aj8SXY0rR5XMnlGSP5Mf7RxTtGsi2C6Fi/wAwVuK5vxzMLy7t7PO0B9zIK9K+vO9EdcLuXP0Rl6FaFMls7s8E/wAVdRZ2hM33twHSqem2aRpGTjJ/u1uWUB3gY4/vV8tjcQ60nFItPm+JGzokP+koXbaD/dqj8br+Ow8JeXLI6yX10kKAc7xtbdu/2a1tF2S3iJnchO3msb4t+GtY8Z6rZwaXHbtBbR750c4bavyrt9T947a+kyDC+1rQcFZXudCaSvFHgLWFhFrlvcXAK3ER3wqnGPlr3Lw3cRzWMD/Kc/NuXmsrW/CXh6/SNo0jT++GPyt/n+7XTWHh+20eyjSI7lcbkZT8pX/Zr9ix1O9MwxE7rU3tNGVA4rf039xNHnpXP6SMuuOn+zW4HdAD3H96vkIrkmeSlY6HxPpsV/peQhyRXzV4t0cWVyxAfIc788ba+l9H1SK7ie2kxg/3q89+J/hg8T43bzt4Hykf3v8Ax2uDH0I1VdHVQkneD6ng7yFouOopbNjG6Zkds/w/xCpLyEw3booC7T2qozYcuCVPrXybjo0cdRqEmkdRZ3L74nGeDuBNa99pMeq2yMkvlO//AD0+dQ1c3Y3LtEhdwr/3uldV4elRykT/ADZb1+WvfyTFexrciNaM3uU9N8MT2/8Ax7ymWRf41TZuP+zWLrHhu8nvG+2Zlz1Vu4r0bWbmDTLHJaPv8yH/ANCrzbU/ENtqjyJayy+Zna+QRtav16k+eCdz1qc01udnolhcHSBHB8oCbefSqa3qWV2/mSRrk/PvOcD/AHa7H4RX/hgwJbazPLPLs+5EGG3/AHvl5Zv8tXD/ABg8T6f4F1uSCz0BdR0xn+/cnLg7m+63bo1buN3ZBzXdivr2v2d7DIkTwtL90qgxXPQ6Cl/ETgfvM5+f5f8AvmuJvPGdhq99I+nQLZeZ/wAu/wDd/wAaktbnUZHBgEmQfvg/LU8tty72VjrrGytdE1DfPp3nv90FOGT/AGq6qO8kI8wA4Pr0rmtMt7h0R7sPvQrlelaRm+YDJyO392vjs6x3souEWcs6qtZGsl8yZJ+Yj+E1kSSCe9MoTadigv6/eqe5m8uHAPX5qzEm8qGR+cjptr4KM+axyuTsUdSm3TYGM9jVm0f5zhNsZ+Uc1lSNvuQM8d61bZSIfu1z4p2dzmlJyVkdH4ddjcx5ww/2TnNdzcMRCDiuC8Iuj3/l/dP3trf7Nd3clt+Oef7wr3srpKFLnXV3NE/dJrKEu4T71Q+LvEtl4H0qS4nuQhI+9jO2pf7T/s/L8MSPu15p8S9TvL+SOQwW8tuf3XkSJlCP87q+rwsYznaR04dc07M45/i2dT1WWeW7lltj0X7Oy7RuxmvbfhzoFtNcQaiZpZRIVbypkxsrz/wvoUdzNE4tIYkBVhsHzLXuXhW3MMcaEBiBt6f+hV6WJrqmlGJ1VaiXuo9K0l3ZIxk4xXZafgAZrjdDzsAPaupgc7AK+eqVXJ3ZycxsGYdAd1Vp7k7cDrVOa4ESZ9emau6dZM8f2ueSKKEfMC7gK1Zr31ZHTGTSFZ49LsGu532nsv8Aerx7xJqn9t3sso+ZCcBW7c10Pj7xraXMws31OCGKL5XAO7d+Vcavi3wfacXPiOJSP+mDn/x7btrojCysi00rvqct8UNNR/BE8uAzg7CH9CGb/wBl/wDHq+UY7nw/HNHeWeq2lxOTzaYIZT+K19L/ABe/aI8AaBob6fYSnXrzO8wtbvsc7dqhm6bfmavnO88ReCPHCRWcvw+kstUlfak9nJ5K5/vbfvV9HgKUoLU6otezO7TTtO/s63vY7DTLiCUbhvt0dg31K05NHsrnZcxwRokg24A+7/DW74e+DvhLwJp323xZd3N/52GTTUkZEiX+63zLnmsXxRc6pI0EnhDwzbf2Mo3OzXvQZ/iy3T/dr05wvsYrex5l408K6ZNq9uI1ubeIyfvXhk6r/u16JYeHtO02xilSTzCE2o0jtuH/AAGszU/tuu3kUE+l2lvZj5pJbeTfu+XpVvVp49NiS3Gd+zd1z8teVjKvs0opmNepZcpma5qUYcD7ufQVzEsglkfBLc/eq3cXIkYk5yf4lqhD8qkAdT+dfLVqnNKx5E79Ca3XGwD5yTubd3q4tqWICDbTbaH5uO/zVr6fam4+fnA69qxSucttdSWw00sxbO4fStr/AEHQYPtV65ijxwV55qpf6lHoNs7/ACO+OPZqx7HT73X7sO8cr7/+WKBjWkYc25bfKrsu3Opv4hkKQRyQWHy7G34Z/wDa/wB2tDS7NkEdvZ20ryn5cJGXb/gVdtoXgK20e1Nxrl7HFk7hZxAmVP8AZZa07jxcNNtjaaPZxWtseDIqfO/+81ebiMTGk+WLNlD2i5lscz/wrbVZbeOXV7j+w4H+b9787n/ZCirsN3oXheLGm2ZvLw/M89z/AB/8BrJvLy7uZnkuLuaVz/ePFVJWK5HNeHPF1G3qbqEVa5Y1vxPqWtkC4nZYkG1YYThP++e9ZjsX++/P0+apCgRwBluKeGzlMDru/wBqso1m92aym7WQyNCvrntViKLeowCpzzuFSJGiHd/H2qTqvILY+Vi1S6rkYuN9yaKNuP4gK0rTGc4KkVnohOc/MmOKt+cIc5fc+OAK1hccY2dzUF1sTnt6VTutTHKb9344rKvdYwfufiOKx5rl5lBJOc9DTcrbbg+a/kaU+rlt4ATP3eeaznui5yf+A1FKyr17iq5k2cg1HI5u7KbsS+aVYv3Pakd3nwkUUksnonLM3+zVV5TKUwxXmvR/hz4Xt5pzPc3JS7Pzwowx/wB819Bl+A9vNX2NoQctzCh+GmuXVnJcXFp9jt4/mK3B2Sn/AHRUOg6hZeDvEEVzG8ktzEnycZb/AIF/s16H4znv4smwt0uI0GybM+G+912/9815npX2vSPEUmoyQQz2jptkhk5X6iv0DD5dRoK6Wp206ajuamt/EKTX/EVlqF7LsELpEB5exufu7f8Aa+au6k1XSLvQYlt9ZfUdTn+WOz2bGi+b5tw7LXlkmo6Br2vx2j3CW4Uh9u7LA1tato9npt+JNPL3UUQ3GZD/AOO7q9KyWyOldB9/pt5c2T3M1lNbm1BYxeZv/wB47RW58K9ajfRtSFpP9nEWxZt6fM6jdja313f+hVladey+IbOe0s7kaU8iNE800m/cv/fNcb4e8OCwudUspNckWBDuTyzneV2jb/Wqi7Cm7n0vreu2mofAbXZ1u5b8qjtNbry1vt/iXP8AsqzV578GfEPiib4aajYWHhy7s9KuZJG/tj7WE8oDb/D/ALO373+9XCLp2q3Wm3On6XcS+XdRumIHwzr95ty/3a0fgVrunjw5ceH7jTNQutYtJnSaya/eOKX5/lXyt207vl3f7v8AdqtDFaKwvwiv/snizV9PvLzd5cm+F2OdzNt+9/wHmvX/ABXZ2d+jiCQyygbTtOPmryDVtUSy+LFvqOp+F73w5aXSLaR+Zb+TCzf723aef/Ha9lgEc1mJBGGg3/JJj5qxkle50xk7WOaudL/tzw1f6FOnmudrWzzPnDr/ALR715KngzVLKzNteT3dwkZK+W4w5x97/a217B4ke90K4intkM9njdIgHX/ZaneP9Zl0HSdM1hLD7foc0aMgwC6SnqrN/wCzf7NNPsKSb2Oe8MRXFnZ20lvCEwFV0mGfwr0rTdV8J6n8JfFdnqsVja6xaZljRoUSUjG7auOrfe/76rzi28RWmqz7YrO5tYCFcJNxj+8NwpbrRftl+ZUjjtYyNpE/8a/w7mqk7iS7mDo8kmpeGIJ9RuZ1dU2EDrx92k8EfD/W/iNNdx6JaXUtpbbf9JOBv3f7NUfDdjP/AMJm+h3eqxwW077RyHiQ7cr9eK9U+Bura4fiN/ZSan9gtELo72ePKuQjff8AyVmWtIJMyqTUVcy/Cl54j+Hni2y1fTtLvb240yZhdRCxdlKdH3Ntr0746+L9L+M/w8/4SfTJTFqGjujG16NG27rt/vV3N54s07wXdpPPL4j1ucFpZEtPnRxu3sfKCqNv/fNeJeJ9b0f4qv4h1DwpJ/wjl7aQlZ7e8Qo9zu5+790bWXav3vvUbtnNTqc7uj0r4f63p+p/DjRvsxlv7xk3Tu42KX9Nvp/DXzt+0X8OvEOj6Pca5Br8r6eUMvkLIAyc/d2/eP8A49XdfCTxXqdz4Xt/D5M1r/Z52HyYT935tu5/++qi+I3gyDWI9R077e9vfra+aEnfPm+65/4FXOtGepSejTPP/hX4wi1TwRpcQ1N7iVR5Uznj5sLuroopfEKTHw5ZGG40u5mMxVnwzO23hWPavOf2fbgRXviPRzbWtwm8SuAO/qvptbd/31/s16VqBimaPE72sayfvJIj8yrWt1a5zONnYZ4V0jXftl/onje0ubWNo9lvqNnsKNu7e/8A9jXufw31rxh4HtDp8Yk8V6BDGqwyn9ysLfNu3fxdP727/gNfP/xY8G+J9CbSLzS/EI1nQzIrBzcK7nj5d3rt/vLXqn7PP7Tuo+E7C80LV9GbV7WEhnvInCtDv3cN/e+63Tn5a0TuiLWMLT9CSTWL+5vLfyfNnd387O47j/erl/i34UkvNHluNInDyQozRowL7tqscc/99f8AAq9g8bPaap4hnuxqIcXSLMkVuVdMEs33vpgf8Brh9YuTp9ncvE7XU8UbtDCO7H5f8/7tSk29S91dGP4X8Z63rfwh0e5vJbXNs/kwJCjBwoG3c3b7u3/vqt59QvPDGk22uxxlp7gCXYeN2G6bvzryP4f+NrvUtDksNTs7q1gtLuVEvBD+5C7sbWxwNu3/AL5Wuv8AFVnPo2jC7il8+CT/AFcgOUdtuV+b8Kb0BK57ilm/xA8AX/iTwBEfD2rxhvtVk4BV/wC83/oX/fNfJGpTah4J8c6VqJTdqMeUk2Y3Z24b/vndXf8Awf8AFXijwmb28/tCaLR7tG+1Kkfyov8As/7X+7Wt440Hw94o0i7ufDHh69W4tAZv7TuBjecfe55qdWNaOzOlt/iXZeHprTWX0a/VhIrPvtf9EZum3d93+9/u1p+NtQvL/WNO1q2ntFt9QQv5NtDjY3+9u/8AHv8AaryP9mnxjZ+I7nXPDfi99yW8LvaxXL5VD/Edp/i+X73/AMVXqU1jH/wiSPo8VxLFDdlUGAFjDFv8/wDAaV9Lh1ujw39ojTJ73TBFBqkvmwArJDs+T73971/+JWuc+FWtJq2n3lhPcxtLbonyxNjd/D8vtXtPxS+GyXun28CX6T3NzH88KjY8b43Y3d6+YfCvhuf4deP4reQlhJc/v4ifm2f/AGNXdMm+h73oHjbWfhvqolsbCW/tror50K3DIwX+8rDru/3v4a7savqn2S/uJZRFbX+Hgs3PmNZsTu+Vu7f7Ncdf2r6Pi3MEjSR/MUk56/Suw0DQtc1/R5Lyw0h3S1GcpINpP+z60mrAavi69j1LQLKw8TeHPsscX+p1D+Is3zbkXb/tfd3V8tfHj4c+IfAeu2+qafAW09/lLwD5f9769f8AvmvpHweLvx3q1pba3rd1dWZmKvbXKDdHsDMQzf8AAWrmE8bx+Ib7VPC+pu91o9vKzw3UeBwu7crL3X/4mi19hrRWGfDTxLpWueHrLV9OspbfXdHcM8d+fM38bPu+jfN833lrrPE9zrOtSS3rypp1vcoP9Ga1AZMfe2n9P+A14v4o8I23hHXotT8Na7cvZHZLPsVtnK5+X5ueF+7X0RpnxJ8D+Ivh9pmj3kUH9u2xaKC4gLyPc8fe2hc/N/tfdak0NWR5B4n0O30TX9MvdG8Q3VnrCIrySzbSjbh0VBU9nf3ng+/szqaQ6vB4lIeGaVB5L/P85Zdu3+JT8v8As/dr0Txpo+lfYIFmtG3zQL5cJTY+87trL3965Pwrd6X4nvz4H8UWnnyeTI2lXM5ZPLfZ8o/8dWs7u5pY9Bj1DRLzxZYaXLpNp9it5kimvtLdkLjo275uAu5T/e2/LurU8Q/DfTrPxFcWiC+sLbO6PUkTzLeRCu7HC/e/Fa8P8GLrPhr7Zo+of6OCDFDNbP8ANIFbDKy/8BzX1X8KPEKTeC7KK5sJry/gujE98SCqId20/d5ZflXb/wCPVck5Izeh8+6Xoj+FfiDKINWkuowW2bRjHG3cqn5c4pPi14esNF1J4rMXukX6wiVHuPkExP3tuOH+bjdt+9UvxC1i01DxdL/Z7mWTT3DJdRIyL/d+9/n71V9bv9c8UeHrTW7nW/7c8m4dJNNuIAJYNu75lfuNu35fu/MtEE1uaNbWPLvG3g/VPiLbx65pzre+IbGHyru3lTY8yIvylW7itz4Y3NxrXh62j1G2ubye2DLJAh8xs/7Puo4/4DXeeHvD15oN1Z63eRNp0V5Io8tyB1+X5fw/4DXjOmeH9Y+Dfx0fSLfUFbSNVnZDIc+Vh+cN6N8yj/gVZqTbdxONjQv/AA8NCvcXmmzf2fdnZsuT/qf96sOHS9Q+HOrJbyG2uILp2uAkJaRNh+71X72P9mvV/FWh3fiDQb/SBbytJFuZM/eyP7tebeLPE8Gt6DZWGqWTWWt2kIhF4/7vOP4f7v8Aut/8VVRXmQPn8T+J/AWpPqOgXrWEUo84xxQ5Zv7zf3d22vVNJ+LXhDx5oZk1jWdZ1vVyFW43T7HRfWJAv3f9n/x2vFvhh40iQX9hqk8XlyEL57xqYv8AvrtXVxaDodtdjUYI7IlvmRoSvz57hh1qJOzuapXVijo3i1/hp8UNY07wjc22qWl7B5ttJdHDwn+L6Ou5vvL92vQfEd3cazdaemnTiyuIyst1dvw7SMNzfL2G6uD+Ic9lefD1wLa2XxBaZe1mt4/3pG/5lZh/sbv++tv8NbPhvx1P8RvDsctpJ9iaOQPNIm1GU4+YN6fNTUnLUqSsrHoWveErnx/pOl3ulOfEPiPSr5Zb/U5nSMpFj5kVX2/7Py/3f71cjqN55YEYH+zxT9A8b674f14WVuVurG7f/T4wiDeCu3dv7VS1O1ezHlZOUPfnivoMuerPncx1ikV2vo1l5J3t02ipUkQuI3BeVjtHy5rNFzHv2O4/2GrrPBGlCTWYbmQboowOP71ezWlywbPFowvKyOu8K6ItnCPN/eSGPnHFb8MO0b9m0VJJGZ7g4QJnslWnh2qI/avl5PmbZ9XThZWM0weZJx+dXYLA5BPSn21sfOAA47tWxDGVIGPkNSaNWM2WAOg4/wC+apTWu1fkHJ61vyQ5cj/0GqzwnL0EmA1rtCdMimSQg8kf981rtF8zDAx61TmtyzjB785oLMxl2UCTa+S5wfl+WrlzAHwAfrUEsPoOatIVxyTbf4z/AL1OLjA9aiUYxlBVjG/B8vp8uagGxm/Kpimtv34U7RUjIEAAB3Zpu0rQF9CNsDqOax3vSbwmMumw8beOa28If/imrEht3+3yb+5LdO+7pUvUa0NixMs0BeQbX705GdiAX3Yoh46Dj0qCZxHcRgdzVLQSVy9sO3NRbMqOPrU0Z389qd/F7VZIiIBgmn8dQvJpu5X/ANnFSHaEJB3VAEZUbsv1pzQ8Zp23fTkQq2D1qyrFX7OW3fJuqP7HnC459avfOnGNwNNVP5002iGk9zNuLeLenmRjj+NR81RppsG4ufnz8y1pPFvcE9qayBU/pW3O7WM+QoJbpuEcY6fNVvyjjpRDa/N5oJwe1NuZjG5Rkdce1S5NjStsCRHd/eFEsQbp1/u02Cbc4Q/KKkm3wsCAGo9ncpO25XaE7s4qvsKHJG3PatUzF/mC7T3pksIdM5GT/DWLVty00Z6txx1NOdgeX+9TpIjDKHB/75pu3ceeKkvmGo3z4A3cc0/YjjO3mq8TJ5jhMqUPXGKk8z5sd6AuKBjOBto2jaCvzf3qkUg9qcUQLxUsWpUmd2VGQFcdmphlC5ONhPvVspvI4qrOg35I3YoHcqXSi5hKPnH/AI9XM3NqYJCASU7NXSTOW58v92O+e9Z93CJsZIXPaoszpoz5Wc+33uvSogwHYk1ZvLR4c/xD+9VUvnC52/7VQtNz01JNXQ4rwHA5qNnfJ5+gWk+0n5AcKB1OfvUn2kd8UCYv2opyfv8AZalN5udSQ8uOhBwKr+ZG+QhP/AqEBhyQQapOxzygpGzYSSyRfvHDAfcVPvVPFcfZPNCP+9cbQTztrFgj3vvMhUnoin5atWzC53gJtdTtLZ6Voc0qdjbhCPGMyFeeobvWjbWzyuDgqfT1rLglEKRjZ/sj/arUS6xswD+P8NO5g0W2kKNz26VIrgtgnms/7SJZfM4YUyW5+fqGA9KZNjWaLfggbQO9VJoRJGSSMZ421Xjud28O59ql8zOfQUrCsVZ4fnL+tU4rl4ZnQjcCPumrrzegO7P8VV7qEON/3XAqVoUPZRInHeqOpQI8I39chRU0E7wtz86CrD+XIjdgei1rCdnczlG5x+p6fJv3nH+9XPXpe0y4O5Pau7v7bzEIzXLahaYtpJHXZGP434r3KFZPc8LE0ZJ3Rh2GtSQuDvOz/a+8K6uyvEvUBSTc57Zrh57aVX3oOPanWNwml3KXPf8Ai4rqqQU46HJRqypytI75gT/tYojQsHydpz92qNnrcd5zHjn+7Vw7+HwGFeDUpuL1PoqU1JaDJ4oycD5XHzHFU234x71o7y6A4A/hqg6JLL8nzHsQazOi5XX5CHPToanZ3cYXKnG0Go549y4xuPeld8QoC/X07UCWoJD5bOhp7hEAx8o+tEzhYRh92f7tR+S7hZONg/hqblkvoQd3qrVTkjWR92PnHQ1aRgH+fP8AurTvs4hkyH3Andj0qkyW7GPIiWsx34iKHlR/erjvHzp9tgubze5ChYYVH3h822u01LKXEkmdxf8Ah/u1yXil5HvIpUi+0ThBs9m24/8AQaclpofSZFZYhM59Fn43RbCdrFGOWRfTj+KqV/j7TzEN/wDz0x8y1N86s4kuNrk7nqtfuVQPycdP71cMo3P1O6GOwVwMhgKrPNubBHGNtM3vwQR+NRznYDnqPmFYWtuZ3IZg8NuhCDYDt6/NVGSQcY6+9T3Nz5zDpkfMNtZN3M4mcn5i/wA3+7UkOTRHczokRBz97tWPd3YIyCVHvVi6nznPQCsXUJtmwZ3Ejn/ZrWKPPrVrEF1du7HIGD/FWXPMjggHn7vzVJeSl12Z2+lV47YMuT/BWjSR87iK7bsIidAc/J3pZv8AvoGpSQMc4NU5Tvz/ADWkeVNaXK+8RNhAVOOQwqnO4jwHfcD/ABVauH9zgetUL19ibx82PmxVJXPHryaKz56j5hU1s4juIpHA4I6f71RIxwffkChvM4w4yP71X0scKdnc+m/Bksdzpscgw4IHevRtNc+SPkrxP4O68NS0kxPjzYH2Jx1Fe2aXKobg/L715GIjZ6H1eBqXgdJbbCmD9zH3asLiNAPSqVm+w8njvVt5EwOf0rz3JnojZwHxhyuKQdR/FiolcMevNSeZ6dB1ZqFqKWhzHjmwu9Y0e4t7O7azndGVJk/hryu08OXmkweRdubyRfl8xuWxXu7wb0I4wf4a57VtCFzCTGArjovrW8XZWBJPclsPEfgez1rQNOSOS3OQ01zOG2px8qu5+Xdn+7Xp9uvg7VvHWjILizaeNH2AYGf4c8da8G/saLOJAVH3SzCp4fCpWQNY/MYxxtGNtapK1mOWHcrcsj6B1X4e6BqfjSBPIjiEUZ3on/LT3X/P/fNYXij4N6Gusb440RPIdcB9nO3r7Fa8QTQb+ylllinks7kkMklvIY3B/Cri6z4s2/vNZu7qXG1TckPx/vFaHZELDVk9JHH+MHtPAWpCyl1H7QJNxSWT7w/2W/2q3/BmqxX6I5cShv7tc1qGgprWpB71PtEhP8Qr0Lw9olvp1siBAgA42ihu6sXK8FqbifLkY47Z/hqK8udkQLqHAPAY1JJIWfYfxrK1a/jsrOdy+1Bhj/e+X5v/AEKsorXQjmstDxj4o6u+oa0Lbyv9R8xPVPmbFYdutvNInmSHKjhVP3v8aqXM0uq3l3eSSF/tMjPt/hAq3p9qSd6YX/ac9a9eKajod1GLRqRBwB5myCBv4s9auW6EgFECQfdLkYY1Whby2DiITuOgLfLWij+Zy/3x8yov3aLHrR0VxnllCUjiWCBBxKT82aITG3yEBIu7Y+9Ul0m5oxK4ZCd2xacx34B7dOKm5rFivIkvYLbjsO9WWuXgkjkMQTPzR/7P+1We1wiy5kAyPTiom1LZEcun1am9TRzS3NfBCSHO7J5emmZNo+f92Omaw31R8Dn5D6VHJfvLMMJ/3zTUXa5Mq1lY07i7jSXzM/vT/eNVpNW3yeWfl44x3qmTulAcBkP3qVIYopvMf5ifl+lPU55V79SX+0ZHDhyWFRs0kuDI27HQ1OcW0KSOF8tjnk/w+tZ9zr1hbSrE9xFzuYKp/hquV9DnniacFeTLqWiM5z1FWIYYxICU3EVjHxnpCTN+/wCE++v+1UT+OtLQo63IyekYB30+R2ucrzGjD7R2Nvh9+P8Aeq/bMfMGAGOOprzu5+JlvBve0iZjjd8/3a53UviLqmpIwjkEET9VH3qapO92Y1M6pQXu6s9U1DWbe2hKCQPcfd2CsZLyS5fMh6nj/drzjw7eefORd73l/vNzxXoGnZQjj5yNvzCsqiaVjx6maTxL7GxawhWyCK14VzwP0rItpDGEBO4/3cVr205bjjkeleZJa3Kpzb3HyIOB93J9KrkfPtzu54rUjhSUDJC/7RqrNZjzAEfd/t4xurF6nWTWybwMvwKk8kb3OdvpUNtnJz0/vVfQ4fYPmoGtRIYehHWtGFSCQTt/hNU1fj93jAPLVL5zuxx+dS43G1cuSSwRIBz5h+UcVFE/ZP8AdqFUBKfPz33U4lBFgevVaxaMnFole58g7z82flxWFrmr4tDKG2YO3b6U+/vhCSEc4Pr/ABVwfi3WHEZx8wPau2jSu7s469RRi0ee+KNTGp6vPIflG/b/APs1loByCenSnXB86YyHuWYbaardhjivbirbHys53eo7GcuPmPemGU9UTaQf4u9KoCqME4PzGnNsDdf/AB2rM1oM29DmmM+/jZtqTfjimsp5Pah6AQvmRuRt5+7Q4+XPrSMXYcYx33fepyYk71SF6DHB3gAbP/ZqltJiJM/d4+9SuPkySMCq0Mm1zwcUmrlJtHRWmpPboScOCOjCnyXlnNz9kjWTO6suB96EEcUjcjr0qLGiqGvFDpV5hDB5RPdBjdUt34fIQG0lWcfefYcnbWPGT/ukfN/vUQySQyeYHK49Ko1U4tWkiW5sJbcA+Wy++KrIp5+R/bitVPEVwpRHXfAP4Sak07VhLIDcWyqC54D54oIcYN2RlfdJyCpHWiRsDpuzWreaJJI7zxOGgk+baD8y1mujqcAHeP71BDptDI3Xednyk9aIJfLffn5wd1MwclyadGBuxs/GnYzaPRfhj8VrnwTcXMEoe80q4fdNbZ/1f+0n89tfSul39t4g0231HTriK6tJRw6H5k9m9K+J95VuAOT90V1ng/x7qfhK6Elp/qB1jJ+V/wC8rUyD6qf72ThhjtTFzIeBWP4W8c6V45szLZSfZ51Tc9pMMP8A8BrVR9zjjbgdBVrUrQ04U3Qn5ec0kgRz5YG7HWls95frxV9IsDG0cn0p2RDZB9l+bgZGP++asQIY2cyZU44qzBZ/Pk4oghL/AD4OfRqzGmW7VWK4J61dQHzgAC2Kjtogq5I6fdqzEm1gQOTQGg+dD1pkfytgDk1YZwW56DvUX35QSKHqHW5chjA69cVI8wjqPed28kZpGaKVXym7+E5rO5qkhjzSZ5+YHpUfznnef71SJFsfnGKXGU+Qd6o1sJDLnB2dDVz92zb/AE/hpEt9uH2f8BqVIS+D78hqgTdgEI3e1XHAVUI+UUwptXj5aieYY+8M1a1M27Ev2ja/36rNId/3Pmz2qPd5mSKEQhuvTpVLQVyQYyUllOD8w70jS8YQbj61DM4YYxVa4uCB12tQSyW41JLSH94+DmqN3eEmWMkMSf4f4ap3M5mfy8ZP3qhWMQkjO7PzfStVAiUrD7lgiZzuOKy73UXMYT7wH92nzzyTyIPvJn7tUrtBDMdn3B1rrhE55TaLEGQmTIV9quWkMgXLp+7PQfxGqmmgyOePk/h710NpBwmQWA9KJyUVZEQi27ly2iEqInK4G6rkcLoh8sfOf71EPyJ0NTrIUjPBYmvPbO5IkddijLhjUaTBSUQd+WqOZDM3X5yKkhtzHz3rO5diTblvnFOVvlPO0kU5U45/Cq9y3lDIfpSBIklvkGENLFqXnShAnHqtY1zvdcn5QPmFSaZmSZAPmI+Wkmb8mlzpozvyTVu33RoT2NUopRCmeGxSx3483BzmmzLlNMPtTIppbC/N1qjDcvJcyRxnhR0p0spQDJ20DUSx9o/eAA9amaR9uw1mowkkJBGf71X+GA5ouy3oSw/IM561P9p2cEUQ+WoCGQMRTJcOH/hP96gm1yO+kOwYk2AmkhfYwBPJqi0xft0qeFcndvp3K5S1LcnJGCo+7zVqxdI0zJnOOFrNlcyZz8x/vVNHLtU4qg5TTW4VgRnb+FV2AkPf2qsJHJBz1NXbZC2Cam43GyuWIIk8onvVZl/eH2rSECKmc9vuiqcUJebNUJMSKLe3P3TVgfLT1TftHb/0KrAh+XZ/OgalYbaxvt34qxeKIYUynzn/AMdohTa/9O1Xr5N7DeNpHrQQ2U0fzRznAHGKlsmfyicbW70qQEtsxtHerCRgwYQlM9xQS2V1kR5hknyyfvKKkdT2xip/JEWMVGx3zYXPFBNkU5Y3bnuKQZTrVq7yFTZxk85rOuZypaMA1BVyRkM0bnzNuDt+WszVrsIHcJtjxtG6r8IeC2cHPPWuS8T3gjtXLnYB8xb2rWlD2krGVSVldnF+M9X+2zxRJuRExnvlv8/+g1z8Awc5/PvS6hJ9smeTeVT+DPDVXE2xD1/3q+jhBUoaHzlap7SdkY3j3xLJo+j3EVncQxX9yNkZ2ZYD+I/8B/8AZq8OmQz6VHHOTLdIPnc/e29PxruPFh/t7x3cxhHXTwEijlQf3d299tcU8saXMpBLRhyoc/dPavCrz55nt4em4QMqHz7bTmhkI80niReuM/8AxNbhhg1MfZdMkEsuzjfx81YutqIg5juAqEbgQMstZuka9PZXYkBMTp8of+9XHc7Dbl8P3OloHeL7UT8rrCPutWG9u92jxyZaUt/AfmQ16ToPiayt9MkuJw6zzfx4yo/2WrlX02HX7+4ks5Co3/fiHWmQZU8rzw5nDbyNpaTvUDyG3tgAm4n+7/FWl4js5NKhPDO4+UxycVmjVIrl4wYnSMD+L726gBbCOC6sLuO8so7hT9x+jo/8PP8AdrIudNl0+Ey27+WB8pVB92teO/tnl3mNmfO3jhf++a0INQt7SaN5Y1ZB1hIzuWgDL8NeKNRsniuPtm4Bww+TFew+HPG1t4g0eeC9nmt7/wC9GYTnc391lrz/AMReABCkF5ZROsF4PNhRH34/vD/erk7hLvThsljkt3I+ZTtyv+zQC1Pbtet7mx0S4R7czyyRssImONrV5xpulT+GLqO51RftAkf5Fi/eL8397HRaj0Tx1e7bYXk8k9mBtZZC28bf9k1qf2nomtzzySX8tnFncBLGxVf+BClcCxbzeG9duCJxeaGE6mN9yt/wGoPENnb38YsNOneXT4yGSWVMM+P4qj1bQ7tEjksru0vLST5kmh7pWnZ67p+jzAXaJKSn3cf99UWFc5e50240uASI/wC8HTtXX/D7XRpV6j3dxOsdx8pSKPftPrxVDXtWtNXvIorKMpbqm4NK3zOf4v8AgNQaak+m6pZ3ccUkoEgT5BnG49WqkJo9obWLR7Xf86u42+Ywxx/u1yMPhqfVNWcC5M8cr8B3wqiuw1G1t7m1uLzY8M8nzR2y/dxu+aqlgESzICBCh3CZR8wpFLQ5Ox0o6Vr/APZ93Fsnjd/LdeV/2fm/3a9JtoxGjx28huBENpbpu9/pWVFojXji5juBLJ/tg7h/vVqvo06WUojeViUYHbx8v8VNb2Fc5e/tZLm5uJXuA2egY/8AjtcPrdubOyk3wbk+8CR92uzurOSNIriAiWIhvODjDKf4dtYepQzpa3Mi2808DBmfYN+B/u0MG7lDQ/8ASLKJ0AYH+4cL/vVc1DSXvTGhbiLP3D1rF0fykhR0k/dgbSmG5rpYb6zsIgZw0EWOXA+XPpSGtCjJCE017cRIqD5jkZYMK1rFNmnRGNgz42kelSQ2tnraSG0vI7W3GPOlUqG2+nNZeua9aWEw2EbAOFQ/eH96gDrYftEsLeWhY/LurmfEt1Fp8xknlPIC/wC9XH698Xr6aU2lnJcW4I4brgerN0rk7hpb6c3NzeGecjbuz/nFO47nba34222BisbSOJwAr3Ms3zN/urtrz+81GfVLpHGXYn+EYUVPoyy3F/5U9s0qb+d4yu2u80rwxZtKIwn2fHUOPu1NhGFoXhmTUJytztlixu2oK1rNNM0y8NpZxPFcg8R7Put/err9KubPRJ2shLaTyzbcOh+Yf7vvXB+OdKvrPxdJeOhaOULNG4+6yH+7/wAC/wDQaYFnVbM6nKjyEtJG6sHb7wYf3atWdtBpd3v1CPzY3P305xTJNSN1YC7SAeUOrRc/NWX/AGpJMq7MstQx2Onaxi1L/jyTdJncF+ULVnS9BSbHmwF5G7LXNWFy8coxIUfdu2r3WtS98Z2ekabPHcDzbhhtT/GmkFzE8d+D7Ky1YT6VPc2dyn+st2Cn7tZFr4h1i88uOWee48kFQj9Kz/8AhIrx9URICZYpDt3A/MlbuqvcRRQXNsC8gPIUY3N/tU7iNHR9Yiv0HnjyLjO3Yw6N/Vf9qt6/RNkNo55fq4H3v9padaXyajYWSRWFq+0rvk6Orf3lr1n4W+HdH8Q62keoiJrDDNJ9o+6ErJvW4Hnl58NNPsvA0Wqz3DYLpmHOJWBP3VYf/E15148s4/Bl1ZzxC6bSr4r5Etzt83b/ALWP9rdX1JafCjRhrd+Uvhc+FrTfKBNvLEfworH/AL5ri3+EV38QLe0Sf7Ha+H47t2tE3+Y4jz8uwf7X+1XPOvGmryFKSSOT+Fvw/wBR8bTwC0jPz/KY2+6vu3/xNfbHwk/Yg8HWttDe+IRFq90xMslug2Rq3sB2qb4T/DfTPB9hbx29oIB8vyY+8f7zepr2/wAN3kdtN8m5CP7qV5n1t1J+7sRyyq27Fnw98K/A/hvaumeHNMtpYxxthQP+dbMtt4flzFJp1o7leUNup4/Ksnxn4Pk8QQf2ho8/2XWIhlG/hk9mryOH4lSXs76H4ks3sNYtgyo7jG6qliZU0DpKC2PWtR8J+DtSi2v4e0adU+YxzWKcf+O14r8Tv2fvhF4msLgXPhOxsbth8lxYR+S6H+98m2m3njK704CO5uGnjHyi5C5fb6NWJqHiqS8Qgy+bv6PXBLHNy0FCUU0nofCfxR+G958PPFF5pU8iajpbBmtZnH70jd8u6vO7jVn0rRZ5bm2LRSjciO/lulfSP7Tun77N7v52kgn2oM/Mi/71fOMWiWXieWS01dpbXPy+YE37f/rV7+Gre1jdnTJFfwhrcepSx21xI1vbSAsJgMlG/hrsdLvIrC8+SV5/L6ORivNrDSp9O1K4iQ+ZFESqSIMK+O+2umt5Hh/dmTJADFs12NmZ9AaD8UDrXg/xDomtyRX8rW7m0F6+V3qnTdXzFD4X8Qbxqey2WOJ+dsihyf8Adrfm16ewu4p7aNLhAeUc/LitiHUrPXLSWEGSK7d2aRRH8qr/ALNQ0mmD1VmenfAzxsi6xbxPOFlyqSIxxwa9C+KvgI6DINTsk83TpzlyiH5Gx9+vkO21i48K61BdpEzW6ybHI+6UP3ty9/71fb3wi+Nula3oEWh+JAJbJ02RzYyy/wCK18fmOXKL9pDYxcItWkeFGaJ1zHKr5PLD+E0eaQUGd2DuKtXf/FL4Yf8ACHvLqujkal4fmcGN7b53iy3R1/2f71edw3kNzETHIHIO3b0ZWr4fEw5XdHnVaTg7IsIQ3L/KD1RaoXOzgjqTuqR5cYBy2OpApk3QEovtu+8tccLxehzehDqlkNXsI5G+aeHOyQ/eVfSuYvLDWdPaCW4u0itJjtHlSB22/wC0teg+HraO53xSEoP72M7a85+JV1JZ6yLC3kETxbl2t97/AHq/R8mxDklTbPVw0242Y3+0ry01S3byFvbRN2XEmxx/d21uanremNp8QubSFbg4QlECMf8Ae9a5/Srt7RLC3u4t23a115ZwrmsXxVr9hqviWcpaGztLf5I0B+9/tNX1yWtjv6HU6dp+mNJPKksUBKbNn8TrXa/DDwTBrc92tpcqkkNvLddMsFRf8/8AfVeNOkUNoAkRnMj7g2WO3/gNfQP7LMLyXniGeeMrvsSgV/vFf4v+A/NivIzT3MNOTMnFSWpPb2ia9ZxTwLvngDLjHauI8XeJoPC97B9piE8UvWKb7ob/AGq7C1STRNTeNJCuHV42U4ZeaT4jeDbD4qWVsbic6bqtqG8m5QZR/Z1r89y7MKdKupN6Er3naG55BbeL7K/vHivIttnI7MXSP7v93b7VR/sa/wBOsDd+GAzyXEnL78so/hLVR8S+HPFPwqvQmu6ZHLZyH9zewx74ZF/3u1O0TxO7oXOF8wcRD+Ff71fp9KvCtG9N3RtyOLtI+mfhJ4k1DxP4V/sfxHBImqWqboJJDlSP94dquXmmvZySwSoPMQlSF+7XzdbeKtf0m/gvdPvZUeE/IRnG3+63+zX0T4I8YRfErw3HJmNNXhAV0T/lqv8Aj/8AFV8/mWD0dSGxy1Yte9E4TXrT7NfyOibY5Op/irPsp92eSB93bXZeK9KItiSn7xC3y/xVwZZ4JRsxXyVWL5bs8mqpJqR0NhLiaNB82e7HvVnV8y785X1WsqzuEEod87j1atPVJiiIi9cdaxoySehdJp7HKakhCmQDcCduK5XXLc7EfAVhu/Guvv496cg4zXMa1EXtHKDaFPWvQi3JgnZ2Zi2krqjiM7HI27sZZa9P8AXeyC3R5SxTq/8AF/8ArrycTESgdj/FXe+BL0OrgEMUfb0+Zflqa6Tg7mDtJ2PbtOc3coHY/KcVua69ppunpo1p8plcXV26jq/8K/8AAawPDF0bOGS9D8w7WRT/AH/4dtKl5Ldh5bwmedyzEjAx/dr4bGVbJ049Tth8FiPVZN1pIB6f981n6FJvKO/yoem3vVjWHzZnJCkj+GqGgReUX4Xyx93b69681NW5WrnVCydkdBczCQnA2oOgFT6Ahk1ONz9zO6sy8lKgBMKD1P8AEK1/DanakhAX+H8a3peyjCcoIcpxu4x3HeK0MesGVB99ORj3/hrKhnxxnbWz4wcrHHPg5ztNcx52xuCFH92vZwNZSppnJVWibOhtXLyjB5Py1R8Y2dxqpgsI5PKsrQedcTTcIkjf7R/uip9NvLazWe8upFS2tYzPIXPy4XtXyN4/+JN5431XULb7XcRaXJI7pCp+UJnaqK3f/ar9AyWkq03J7HTh1ZXLvjzxBP4i8Wvp9mov9Pgk+SZDlmw2Plx2/h/2q+hPgb8DJfFdtBrfiOCOz0eH5w3nAfc3beq//Y18paDcHSLvy7OcwSoAyID6fxZr03w9418ceL0OnXOs3baZI+yS2GDu/wDHf/Hfu1922qcGdLlu2fRfxV8Y6frEdtY6MI/7NtyESWN87wOc/wDfX/s1ed237wk45zUXlBnjTO7yUCj+9Vq2jMkm2MBXPy7q/H84xXtar7HjVJynO3Q3tHsJL2RIrePfLJ8oQnauO5b2ro9b12LQLR9J0STbOY/9Kv0TG7/ZBPWsKXUo/D1j9igjjfVLkBZn5/dx/wCdtY95O/d95P8AFnNfCVZyck4nWmoJW3Ippf4C2cfxP94mrWloGkQY2kDhf7tZfmhzuI3OPlNbnh6P99klu2xf/Qt3/jtejhYX3Odyf2TpIXjsbJ3P+8XJ/SuAsxPqeqS3sm5Uz8kLdvf6tXTeM9Q+zW0kFudpI6EZrK8N2ey3Q4OCNx3fezXVjZuFJI9DVRUX1Nm1hDoAfzrThOy3yB9KrWwKtgEY9Kkd8AMBsJ+UCvlpTk52jsaX7G3oLjJkkzsUM5YfwqvLGuGufi6mu32px2cslqIpDEJt2dqj/Z210utyT6X4L1Ge3MaSSp5P7w4wpPzfi33a818O/D2wvLCSC5vDEGDPutnxKX6s27a2P++Wr9Z4VwahB1W7g4aXudDrXhydpkCXAw/yloT8wrq9J0pzaIDIzbR93NUL/wCwWyyTpc7o0G47+WqzpHjO3FvJbwXFvcR/7HO3/gVfoeIheFjCve2hvafiN8F9pz92twOHHJ5+6Grl7C9FxKDwxPVl+7XSwpvQc7cj+KviakbTaODVbmfDrBtdR5GwA/ez/wB812t4sXiPQnGzlRjf/wB9V534itggLj021qeCfERHlxzd/les4q90xvRKXU8i8daI+k38vXZv/uVyPVd4cYr6J+JmgJc2z3Ay5U7T/tV8+ahaSWsroc5B3HdXzuLw/I7pGkoKpFVIlzTpt67PvHuWrY0688q5AOG528VzWmTmI/OvQ8n1rbiIfBACfN6V48Z+xqpmMJJytY7lPsU1hmRDvxjg4WuL1mziuNQiiF+Ei+6cR8pWmltJqdnJbxk7yOMHDf8AAa4+bwVeaTfo92kh53h2kR9n5N96v1zJ8Yq9Kz3PUpQVm0bsng3T9DWK70rxHfteO+4nGxtv+1/s1l+IvBOoa9bpPeambiL73+s+cN/tf/Y1rzWco0157eJp3jO4tn5Qu3+dcpoWr3tzqZ88y2qj5Xi/hFfSpmiVncuaN4J8PhDHLLFa3ZOzzJE+Vv8AgX/xVRzTWWlX8cFmkmw/ITvDrle//Aq39Y8IrfQGcAz4G4SwHK4rnbDwFcQ3YuBclIB8oh2fKfxrnxFeNGm5SJdt2zo/7SD2YHG8DmqdsS+Hf5f4qjlhZN6gBsDad38VKhKRjP8Au1+L4/GPFVmefzK4l5N5sn+s2+lRXN6kUOOVwOcUxzmTBCNj5vmaqd/cqoYP3rGjdESfM7FWwcu5d335O4V0MC70zv3cVg2QG0Z+X/ZraiBdBGhK5p1KftZWQlC513g6P9/nyw+cKN33hXZS7JJiBn/gR6VgeF4Da2Cvv2uMYX+KtnaUieUmvqsNT9jRUGRJWehzviq5aFOCcj+5WRqWlf21pojyVkKcSdWU0/xE8jF3Mj5+8a6rwlbQ3mmxkx7pMfeNdlGtabb6FwlKLuhPBfhsWdtGhctINv3h7V6xo+mPkZAxhckfdNYuiaVu2HG77q16HptgEjRCNpPzfLUVajm7nQrt3ZYsIDGAR2q7eatb6bAZbhyoxu2r1p4hEaZJwP8Aarg/Gd3508gEhYJ68VEFznTCF1dlTW/ivcXDPHpVstvtO37TP87f8BWvP9c1u/1IOdQvHlMvzEJ+7T/gKikvmS0DnIQZ3ZzXlXjD4qaRpt5JZSyS+eE4eI5Rn/p/DXXSoVKsrRQK8naJr+KPGFtodtn5cnokY3/8C4ryXWPGcniFJRJEyxuCvkv3WuX1zxPq7XkqWlybiylTeS5+ZHZuirt/hFb9sNGvgk+nvLJJhWeKQqdh2/d3V9Rh8FGmrvVnQlbcboniiPw87+b4a0u5QJ+7uLmAO6H/AL5q3bSPqOsxau9/Z2FvC6yiTBDbv9n02/LVq0vLa9/d3sEtu6fKjIiupotvDSatPJFBZy3EEfznMea9BJJ3QdDsfEMI8fae9xBexT2iIqu5m9v7tcloc2neBIJIpHe8SV+YZHJRvbaKsX+saRplg9td2/71G2kKccfwq1WvCUEV9su4IH8sfKBOmf51lWqqlBykTKShG7NXSxbadp8ssaSQRvlkibnbu/h/4DXO6tqXmvgvz2rY1/URDC8WQxH8aldq1y62N7qDoLSymv5XO0JDXxGJxHtJNt6nkSlKo7orPKRgmMOfXP3amtoXmfMabv4sLXQaX8LPEc6ZvbddOR/mE11II0X/AGdvX/x2tjT/AANounxv9t8Ruzj5jDp8O9v++jXmc8FvI4nKV7GNomm/aXBKHZ97n/x6rWq69aaJZmOzgNxP9xFH3t1drBB4fuUWCyg1K4PdldI2b/x1qu6d4D8GaS5udR0OeW8PzBHu22/98jataRxVNu0djSnG7vI4fw34FvPFM7z3cQFoPmeZ92xePur616fZmw8NRGDTIJPPf5Tcl/vf3dq9qbcax9sTyrcNFaJ8qRZqns2AnPP+1XDWxMpPlWx3KHve9qiG6nllY+Y/1rLmk3HqMVNf3RZSiDd23VnyCQshDhVHVcda8SvJpsc9HZEciFiCDyD8y/w01iTxjdVjyflyScVHv27vT+9Xmym0ZWsVXVFcgjkdeKk2CLkge9NM+8kfdx196aQNmd5JP96hO5F/eJN5LcKM5/OpxhApPy/jUCOioSRuNVrieQrgdP7tdMdDS5ekvvLR8DaT8uf4aovcGXBJOaYrO2c06XGAMbSPmNb3bKTfUZJKWlJPzE1E7eUCSeT/AA0y6vBDGcHk1U855sbc59DVxVndmiXM7skubrzRtwFbG3dVNQf941bKBB/tnrVjTrN7qYAALH82WbtXfT/ezVOKNpRi2rFzw9o73VykhG6IdRj7zV6RL4U1iBLK5uYPIt/l2PC+HxXHaN4ismP2a2mFvcRPu2yFefz4NejeCXl8bav9nuPEp02eNN6SHG5/93Py7Vr9Ky3B+wp3Z0QhZXNTXrCPTfDgvYrOZYnTY9zMev3q8puJ9L1CNLGJ3ivJnZncv8pT/ZX616d4/s7vRvCtzpf9qHUrmUn97vBX67e1VrXw1eeAPAY8UXdpp++SPeXlKu6D5du1a9g3WiPH7Dw/o39tXNkLi1s7uNFcXEkZ2y+2/wD2f/Zq2PBtpFqFze/bbkL5CKY44z80/wDur6f/ABVc2/iXX/EmqJe3dpZPpx+YfZ4BG6/l1q3qGj6PJpqa3bao8V4HMLwoCMN6N2P/AHzTauVsSf2bZ2Vzc3F5IbImF/lU4/y1Zfw4tNM1HzfMQBBl0Xf1+brWl4ktbTQPDxvdYvwt9Mi+XaSOu6uC8I+IxLPK9tAUEnyo7FdvFNLS5HW57RpGh6cfE2ni0ubnaJP3yI/3uP02nn5aPDOvWWj+L9YtLDQvt9/bfIk9ttEqthvvfLuKqGryfQPGJ8L+IY5J55bKBrjcZtm9VP8AT/4qsyw8e3+g/EmXU9Ku5rO0uyLXznjG5vfaf92rWpO57f8AHXxBb+IfBWia/Jrf2q7sJ1WTT5h86HO35l+m35v93/artfA+vpceHrIPIkokiEo2HLKrDOP/AB6vHvFJdfh5eCTSlngYmU6m8mcf3gq/VW/8e+X06f4J3b/8ITaJJJFPKPlheM4+X+Hd/wB9f520pRuaxdlY7vxPdGVAIJRvz9x/Ss/VbTUz4JkuIwHihkVo4nOVbb975areJJC97FEIHV5kZWl/hBFea+J9K1fw7HJ9m1qazgmPzws5P8XTluKzTTdjZR00PWdJs7jxjZiUTxrLCOYWIjbaP/ZVpuuQw21pFFG8l6jDYJI/nTcv3lZv++a85tdbvdc8NPa21p9skb5ZrkD7n+7716D4G07VNL8HgXFpf3WmRubiZYo2Kw/7TY9lX7392tHGyuc93ex5N4w0Cze8iu5JLmC7hk3KiD5AP727+9XsHwS05NemsNV1VrK4s7EbIHtZ9jrxuXegb72dv3vvK1V/GPgjwxqugnUE+I8OnWch+a1e3Dyg/wB3burxvwfZ6ZonxDth/beoWttLMqSXkI2MV6KWToF3f5+atKbs7swrQ50feMXxFTRLy3sLi4l024h25u0h3bof4d2Vwf8AvrdXjGv+JNOtf2hLiTRLf/hI7fVLcb7S07uxZ/8Avpdqt/47Wh8RtA0rT10yXWNQ1nWYJo48pbOqQtHjC9F6/L/ermBrVl4U1TTPEngzRrvTvJkaIxX9wr7k2fMy5+Yfw/epStqY0afszrfD+t678PvF2sJbaZe2unX4/dpNasPL+9t3MV+983/jtYviy+TXp7mNkkW8MBiRgMMv+d1eg6l8UT410TRtQt7K+s7y3Z1vbh48ptP93/a/+J/irz/x7r1/4W8WWV5p8sc84C/vW+64YKy7v97dWTWl0ehDe58p6l/afwl8f21zeRXel+bjzkX594P0/wCBV7z8LWg+IH2jTrCPzbeX5xdTHK52/L/n/arkP2nI9U8S3Fncappc2mRiPdHc5Xa/+yrBvdvvV5t8NJvEOh3IvdK8QiWWE7/sbnYnpuX/AMd+aimtLDnq7o+i7PwebPVpdP1VDZ21jvl8+MZV3HHyr33Vgadq9x4R8c2Gs6A0N+iP+8UnCOP9r/Py13nhW8v/ABT4Ql1DVQLW/ldIjbjlX91/2crXn/xA8HXNtqEdlaJE0oIYC2OZW/uhq1Vk7GXS59bavovgnx/p1jqWnWb2HiK7gWXdv2RxNj7jDvt+7mvnnX/7GutVuNK1jWb7RLhEZ4zZw79/LD738PZv/Zq+lPhv4u0PxH8LtO0+906Tw9qEUIX7ZeWhSIv/AB7Zdv8AEd1eOfG/w94c8VWpg8P293r3iE7ljMFvheP7v/xW7/0KpCL1szgvgJpcdvYa5Zaf4ltbyCd3insLmNnlD/dZ1bdtHC/e5rZ8SfC6I+EdXk0SCVJYsuUS48zB/i2p2ry+Hwfo3wq1XSJBpGtNrd7bub/S7ab97A3RX2hf9l22/wCzXc+FfFT2msxApcI8j87X6gfeV6iWhUXZnmHwZ8QvdXz6feeI57eKwdWTTZFzudW/QfK3/fS19KfEv4q2l34PiJs54L2NPKN0pASZNvVcf7W37392vnXxj8N7nwB45i1ie4M9hqbqz3NvH05z8q/7u75f9mr/AI/8Uf8AFPO+kW99qVsU2vfSx+TCP7oXPze9OMkypK5Q0z4Z+OfD80nxA8H6MupWQ3v9ra4SRQg4I2bs/wALV6/4K8bXPi34di7urcaXfm4wZlT90Sw/hXp8u3/x6qH7Inj3w94dW90a51OWzv74hUtLpGNvL8rfd7bvm/76X/arGs/ivpmnfFPUPBes6PFLpcUzr99hvZnxvVf++fu/3aHojNb2Nvx74J0vSNN8P65r+q6pPHflwXhcBYWH3fwryf4r+AtMudKl1/StTl2Aqj3EnLnbuO5f+A19D2HhHU9YttV8OW1yl7ZAPLDbaj+8aFAeiN6/dFeE3ngjVZdW1W2vL2NbOQNsUg7fl+6uKFZK7HZnoHw68X+HPHvwkluBFdLqunJ/y0m3tKyoowzd/ur8v/xVQW+q6f8A2Z9muXks9/zIkEhRm/2eK8R+G2ran4X1nU7NJI7cRbluIy+xnAb5TXfahqmnaxOI7af7R5MIcsAQqsd3G7/P3qN9hHRy+PLfw7psmzw48XlB0+3faiXdCMf+g/5avJ/E3hrVfsn9pxxvFFN86eb91t3zfd7rXYjw9Ff+G5JRqF62oOdv2K6uCzISrfdY7vlXbj/vn+9Xj+peHtZju7+yv5SsttJsH2d8oU2/3f8AO2nHTcFo7nV6D8QH1TSDp2sXYtXV2UMR8h+b/wDZ+lcXo/iu78Ea++v6HqttYSxvxFJGrq7ruG7np95qp6T8LtU8XanKNPiuL+6gHyRg/wAVbOkfAbVdahlj1yzNhcQOeCG2r9cbsVdiDp/EH7TkfjPW9D1HXNL1K4uNOKLPKJESKQZyp47/AHht/u12Pij9ofwp4w1nS4INOeyMOPJ1COTY6Mo+bd3/APiq85h+DOhI0As9bvZedt7BMEdANvzMi/eH/fVZ93+zmnia6lTwnrMl+YhuxKV3IP7rfdz/AL1SNO2x7R4n8B6xst/FNhq8OrxF/N3x3DBET1btXc/DCa70Cz1W5vU1DT9QlhDxzW07CGbnsw68HP8AwH/ar5Y8H6s/g3QdZ8Ha3d3VoPtHlPGZPl2r/dz2/wA/xV6Pol5qmj+FvtOl+LreWzhDNBa3F1lv+AqPlFDui1qrM7zxPrV4dL1Cy0+0uX80l/OVBvb23f3VPNPjvNX0v4b3V5dyKz2caM6eZ87nK8LXA6x+0RrLWVv/AGoLpXaPZa39qPLTf/ddtuf++qp+H/iRZ+I9SGp/ZoLDUbI7nmSPCvj7r7T2/wDHfvUmmy7o9f8Ahzr3hT4lyf2fe63NpNwUH2cSnDeZ/d3Hhj0/3qs+IvDS6nptz4Uv7e3n8qYxQXqDZLE/9/cOvzVjeJ4UvU06e8Frf3ZmVzfwkbPnT5NqjhP/ALKuk1P7FbeGpIrYbNRWRPJjf+51Zt36f8CrCULO6K5jmPCmsazoWoJo/iCzl+32SLELlZvvr0R93f8A2qxvGnhiK81M6pJaHUrdJN11FJh2jTp5i5/iUf41032m31qw2a5cRQXsKb4Lny2LK+eBu9MbqiudDNx4bTVJ7iO8+zv+8tkkwlxGT9zd1DMtR717mqStYyPAHwl8MQ6Vr8/hi4tNelW3eaPTL8Juc/eUf3cf7S/3q8d8BeKtP8M6ykniS4uItIWZmFpcQmZYpM/c4Xp/wGvQ9J8W6foviYXHhnwo9rOnEcM0j7lP8Xzen/jta+pQ+HLWx1jxRrXgaKU3ce6R5oXkt0k6Y/uDn+Jacpa2ZKXY6rxt8Q/C1roGgarZ24tYpX86B4YBudOnzLt5HzZ+9Wdf6xpfw38WpE/geK8tvEsQmS+TnaG5ZFi6bv8Aa3LVC70Ky+JH7PunjT541Njcfu5YwN8af3f++mph8e6RqPgXS9KvbmafxLoEYWC4SNiir8qfe+7u27aSLkrK7MLR9Y1XTdWtrN5F03T76b97NPCS2z5m2e/zcf7zLXQ6wh3yEk575/lXLS6SNRinaOeRJZBtDdWH+17ba7LWUkmbzHI+YBuPTFe/l7fNY+ezBI52NE3piHdJ/er17wPoT2mmWlzMm0zlmC/xBf4a8phTZPx82K9o8GSm50G2cHcI02jvtr0sdJqGh52CiufU2ba2CuSDwn8VTpFvYkkKT0z3q7a2BW3y43ZPD1bjh8mQPgMU6cdK8E+iTsUEtdvI65rUhtt35UnlA8gDB61dt4WWLDHaTQFzOmhCfcG31qD7P8p45NaroGbGOlNW23jI6n+GquSYtxaJD84Xg1QmUDnZzXQTwD8qxtVQqGCEL/tUXAy3UOSQDn3qOVUiYF/lHerSAKvB5qu8bu6EANH3prUBnl+cx4288U/yS2zk4B6f3qcq9gelGN5oAjK7zTQm5iAOOx9akKYY5NORNqkk0rARvAc/L6VmizkGoDPQCtjznGSAc1Xe8EjkZDYNSUnYb9nw2BWffo7ahZ7EXB3KcfzrTlvE8skpx6LUUjxysjohQ4+7TsNMlRNjY7ZpSmOO5+anJsfneF/3qA5e6wDuQCkNq4zlM8UcqTyVNWJseUSDyKgQocHueu6qZNh4d0A5DH+9imefulw42mpHIfAA2gVXZhkbhzTGtC1vLj5KOWwO9RK+zgflTfOdH4//AFUEE6I5OMf7VPVTtJCbj/s0xZg4IzzTVkG7Bzg9asTVxPu4P8f96oHlLuWlI2e9W8ozYqC8gSaGSNxuD/w1pCxEtFcyry5Num8xb4+7L96kF4GMf7zaP9tsU2e6l05CYwZT93hM1nXVkL2MJJ8hcbua9CMUcM5NHRoryIUd1THTbUoXjZzx0b1rnotVn0qS2t/s4lt/uSTb/mQf1roRdQSQjZIjE9OzH8K5alO2xtTndaiPGWUkDketZ756kBT3rRhl3K+QVIO05FQXCKc+n92uNxsdadzOmfcQc81GHyxP8QqzNCjDiongOzIwpFZmtwi+cZ37sVOr7ORVNJGU7DhW/wBmnZ2uR94f3qCi1vVz0NROfNKk/LjoKXPzJz1phUq5zUsggZguaz7gwZAf5sfNtXitKWMfOT8y44rLngT16/w0DRXnmtnwAMkn7jVzN/a7Ji8Wd5+9W7LpqQOJA+4j1+8KclsQeu3I5ahxOmFTl2OTRnckED5T3pshKH54zg91+7XWyWMDqUKBh9PvVUl00NKS43An+Cpsjf6w2c2kuenQHmrUTbueVz/DVm70mJnyiHIqp5Ll0TO1B8uabSQ1O+xM/wC7AfHP3f8AZqe1mKEAnr0WqYmKPgnfU7vmP+8e1Sa2T3LianBbTZdxLIn3Ax+7U6ag9zKYw5QDqq1iOoGfkGez46VHYXd5DcnEiqjfLz/dpp3MpU9NDoJXeGBI4wU+9k1U/ti4RvkRWQfLWVqd+6JIn2stLnam1elZ+kz3LZjuPnfsyd/+A0X7EqndWZ19rqryAv5cjKCFcqPlWtJdUEXBPB6Vyn2x2j8o5i53bKnSYuw6sDRczlSsro6uK5iu+Y/lzT/upz1xXMpdG3nHljYn+1XQWlwZrcHYOu3dVHO1YQx714G2q294ydxrRERXn7wHzVFPbC5Od+0Y7ChaEXKJmSZAe5PDLWfqsA1ZPLdBsRl37T3q3Mn2E+VgtxuFPtmQE5G7PzGtYTtsRJcxy2oWQhVB5e9PVT92ub1K0Np8+9cSCu+msE80yYPkH5iOvFc1qGmm7mMsT/uB0QivXoYhXseViaF1dHN6Zc/2bMgEm0D+Gu3sNQSeEYc57/7tcnPYo82xh/tY/pVqzuvKcJ90Ho1dVWCqK5wUKsqUuVnWb43TAyuO1Z7M7zFU+UofvVLZ3G5AA5f+9n+Knu0ZLgZ8zvXjVI8rPepy51dFYsC245yO61Hjys7/AJh2qw6R7+E5FVLl/wCBx16Vinc3QlvMgDuRuOdp9qsxOm0hDuGarvI8mN53gDaP/ZaZbyFN+M/OeafKiuZXsXiMvkjA7EGkkyz7CRUbSI+EOcE7uDS3Hlsd+D8v4tSsJlK7teuHbIP3h92uW8U2E9pbRPbvudjtY5+YV1V7O7KNjlHTpisPUNOkvNPuHMoWT/arRXSuejltZ0q8WcNsFtOIgnnup/eMTUN8pPmb8f8AxNW7xPKwR8oH8IPzGqF2r3Mb7BtI/irgd72P2Gm+aKkzL2/OWH3Kp3G/YrjoPWrR+RGjMnHbZWe4OSgO7+tYsU32Kss21A4+Ujrt+8azbm4DMfWrNzKBl3bb/DtrHvZcjg9f1p7mEqllqVNQmL5APHdqxp5AgJ4bNXLyQdO561j3ro8oRAVBrSKPBxNUiY+Y/wB/n+7Uo4IPK4H8NEcQh4/4D81MmfIzVHiz11GzP5yqRyT/AHqqyuAcBAp/2ae9xhdifrUEwjQnqx9qFqefKViGZ+D61R3s7HKDb/eWrkzIqpxuPc1TLH5xjoe9WeVUldjep601053Z6d6eAiN7+lI7l1d/cKFxQZG/4C8Tz+HfENlJEm+IybZgT8pWvqHw9rCzWiOkm7f8230r5EsW26lEnKvnt96vePDF5Lb28QyVPpXFiVdHfg6ri9D22zuQ/l87kxyP9qr4uQxwH6Vw+i62mxgSWcN908YrobW/3kp/EOq14jjc+mhLTU1Xk3SgipkXduy4rOE29wn3j96tK0cICeG9qSVtxvUtKp2H+I9qjSMum8g59BVmHMn+6KtwQ7R/e571VxcxkzaHBdElwUkx0NYOp6FcWP7y3l/2jj7wrtnsxw2Spqrc2fykfeP96qjItSaOFkhuBmVwWJHFVprC7uIwnqK7N7CNxk5WozbIIegzWvM+pq6ztocXa6GLd/MlG6T1WtqHEUWB1/u1YkKI2/I471nX92FaNBno2TUNt7HBKbk7seZRySa8z+KnidFto9LiR3kl+d2z/DXVa/rcWjaV9pkcLztRMfNL/u14ff61Pqdy9xcTl3YnPyYxz/D/ALNdtGnbVjjL3ld6F61spQIzGVgAHRqd9j2sc/PmqNveIj73k4PX6Uy58WQWasHcOjfL0rvirnoLFUqa95m7FMn+rc7cDhR/FUjuyKdj7TXCXPjYQrvtwXI7kYYVkTeLr2577eOectWsYdzGeb0oKy1PTJNUis4XlMgXH8Ofm3f7NU7rxdYWcIb7T+9fqmMtXlb6pd3GRJOZB94Fj81VznJ39+uKXIk7s8mpnVRv3Foemf8ACSwXKyObnykA3A/7VQx+JrJoAk8oQ9pq86WN+vmFh23UpQ9n3Ainyo51m9ZnobeKNOt4wjzlpGO1F2Hb/wB9VFJ44tre2IGST0bFcA+R0JYVIucj+7/tVbirWMnmlZpps6h/H8i+ZHFbh+OfNNZl54t1C6KAStFEBu2oay2jjTcDj5vl2010EPf5P9kUlocEsXVbd5FibVLi7XzJ7mZyp+RGf/Cq5eRiHPzOPm3NQo3Y/hzS+Xv+fPJ60GDqyluwW43N3Of50ySXDoM7fpUj/umBH4U18Fx/ETQZ87CMBFcDoalwMAenSq+3nip4ULZAHyAfeoJ5mXdOmezmSdG3Y6LXpmnTGa2jlifcT19q8q3ZHHQV2vga9d0ntjIi7MN8/wB7bWUldXN6U2mdvZ5TqdxPrV5JHhYAIeenFZ1shTP8WPmq+GOUOSrP715tRK9j36M7mpHMXMfRie1XE+eLgcH5v92si2keJcOdx+98taVnceYpG3aK5eU9OLuSJw2D2p6MWUOD1pD87/3eKRBIineRjtT0NErEnm4U/wAAB5pftJi+4aps+4HJ/wC+aIv4jgMD61D0FJ22LizA8uvA6Ulxe/KT+lUzJuIPasvUbvYnH3+/tRGPM7MmT925Hq1/hSXk6/w15h4n1gymRN+0H5TW/r+o/ZleR/nPov8A7NXnk85vj5pcZJzxzXrUafKfN4ytd2RHEN+Tn/dqxsCqCQWP+zUUSkthBU+DuznpXetDxxOE7ik2EpjIU5p7fdA4zTXU7jkbSPloAYQDyF5NRPyhx1z+lShRtGymqMH5yaTRBAUZZOg/P+KpEjO4AEK4O7ineXnAzupQx5AxgN/wKkWRMoOSTtGd22oX+6CnzA+lWJGBhHPJ+XioWGxsZJH/AKFQQWIXcjnGKs7QDnG3P92qlsDt+tW8fNx2oARn2NyCtRy53nI2+wqRge/zU1pOmfmp2LsxpAOzjafWrDf6uqyZfjvmpXdxgEcChq5JZtLya3kPlyFMfNknK1pjVYryU/awrbusw/8AQqxNoC55Y0u8Jzn/AIDUtG8ali/qWkyWjhwoeOT7hQ5Ws9GGPkPyj5flrTsNS+yxlDEJU+9sP/j1Wobawvo8W7rA0mMIR8v+9TLspmEhO/gbcVPuIfOaJrKW0c+aF399vK01flTJoWphKLW5seHtVl0e/t7mKR/PhfcHz1/+xr6Q8B+LYPGGjieJNt/G+y4tf4k/21/2flr5etpdnzjoPmro/B/jW/8ABWvW+o2DjevySRy/ckQ/eRv96nHQylofXNuv+rH/AHzWxHEPMQF9pxurC8E63ZeNtLi1WwcLbyA5j6tEy/wN/wACrc2EvwAOPvVq1chWLsiARDA3ZNTRRiCHAA8w9TVW1c7sSdR1q55iI+fve1RYuxJHhEQF9xxzt/iqUEJx3PQVFC6L2571NDnbl/m/CkCViRl+5xxUiMNnGMikDbxQNjFsv06Be9Q2apEXkg7yMsT2JqeFQvBzsNQqBcTAPhRv43cc1dlVI1CAdOtSbJW3Ipk3HpxT44QT/tClzuxnpUttlnPybR61YPa5MmF4xux71Kvzg4+WkaAB8Z2j71O2/LTSuZN3I3mdA4wOf71VVR+D96rRh3Mh80Nt65FNJDLnPSmQyFV2A5JzTRMBwRTbh3HeqMjlh1OaaVwuE1+NrlM8H7wqhPMHfGeT6fw0THylPBY1VLBFIOMn9K3jC5k5EvmCIcZL/wB6qE5L/cz/AHiakJdMfvPk+8VFRSmTB2fL6VqkluQ3fYp/afJjcGMeZ2KnpUUMU1yMZGQdx3GpJozJiPCs/wDe/iq7pVlvkBePkdzWkpqK0Mowblqamm2YCJW6gSNEQfNxzVKCPZycY9v7tXUVMnB3Zrz5Sbd2dkY22Jd5lxiptx24/WoYOCcDipiCQ538Ef8AfNQbJEkRG/AYsR7VYeMjjNR2yj5v4cVMR5g4JUVNgauQtnOwdKrmFdr7zV4LuU7TuOaryw7+PU0noUomTIxddjYwKdZq8LjGF9xUk1qUc4+Y02EDc6ZI+lKx1QatZl7zvkOc81atkiuE8wPtwOapohlXYTwnzUxLkIuwD2NSJpFyG4ktpsxbWHff3WmT3hmcc8iqbuQDtPf+GjYd2d+4etX0Go3L8MxXJHy81p2YJZXc8HotZEbBVBI69q1YJAqAkbRSSuEo6WNZE2ofUVBcSZTAFLBOPJBz1H3WqlJl3c7+lN6GCRXeY7tmOSfvVdh+Y4qn1dOO3LVbiJ4CnrTua2JSg3Afep5j6L60+NkQ/wC3/dqSOL5ySNx96Ra0QsMfyj0rRiJbYiAKP71VkiJ2cbf/AGarMPyJx2qzJu5beTyI/kP1qOFASCAd/wDdqNInX5wdzH+9Vm3hkiEjuevzBRQZWJoUAfJHIqWdM8dj/dqoJSrZkB9qtxKXfntQQ2PsrTyQEyZcDaS/8VaPkiVOQG+tQRptTOec1OhKmghsZIknGAMk8t/s1N5OEOCMUvnANjHamJKGxUt2E9QVN6A5K5poUJ2+c/xVYVd7/Sq82d/TikOxWucPMM5wD96sa/uTM8og+V0K5cVp6jMyQn9KoaOgEYMpUyS9d4+U0CJ7ucCEFyrEoGDqflYYryTxbqRu7i4gdNqZ24z1rsvHXiSDTkFtvXzJjxgZb/61eYXlyLmZ3LlnJ/75r2cHR+2zzsTW5VYpXHzt03D1rL1uQR2MoJdDJGVjZa14g7uI8HJPArmNWvJNSvf3RDJ9zc3pWuLrcisjjwtJVJczOL0xtU0+wljNyGfGwvld7CuS1SKO3mJ2CUxgrsY4X5lr0mXS7vUrglN1xJsVDsj+6o+70+tedeNtN1LR7W4l8j7OnnCLfLtDh/RVNeA227nvbGHYW0WozbLz5AR9/Hy7/wCgqrceHZX1BEiwyD5uD1quNXeG7jFxulgKbd2Mqrf7XpW1J4k0qxngSOQ37sVUIgwuf9qmFzNS8ksJzbzxkQEt5kbvXqVpPof9nvcaVbBLhk2lM/NH3yted69oE88a3Mo/eSJvhVzj/vr0rL8IavJa37pLld/7ncD12/3vagLHW6rBBeXLpeXiyiTqF5ZP971rC8UaJpWlWL3EdzJ/aATdDCn3Zf73/fPX+KtTxK0VnqQjjlWeNU3GUH5WP8S1kTXkviC2Sws080R5lKqPm6fw/h/6CtQU3ZWKvgfQrjU5nvA8bWdr883mHC/Mvy1c1iGObUDLt8oSbcbal8MMLbQbuznglQs6798eFdh3rQFhE0RMrlPTZy1BAWV7f2OnCMalIgR9whx8rVV1TURrF7ENRkja4BVg+AKtPcWnkymcsiRDj5MtXK3Fykly8kBLp8uHI+bFVcDqNW8MjUxBP5COWJRJUTH+RXIa5pF/4VhE8sqoDIM/aB8p/LpXTeHfE95pqJ8++OI7hG5+U10D+I5/EOq79Wt7OXTZRs+xogGKLgef2mu3+kzi7iw8ePudV5rR0rxPBfSONQs1niPyvsOyvRpvAen3bZgjW3t/7ufuisXVvhR88lxYX8DPGm7yfM+V/wDdXbmmBji/0h4Y4re2WARj5Np+avQNHvtAewtsXH2cbP32AxcfRR1ry678ManY+X59nN5cnzLLFC23/vqqB0K4tpePO+Y/dZ2H/jtK5N9bH0dpsmh6xpT+R4gXy4iq+ZN+7lX+78pXcRW9D4PuIlP2C/sNRjk+YfZbhWYr67a+VZZruzyN8jzL22/Nj8adb+KL22uZrzyJYrnIRJouWdMfxelFx3PrfSvCuuaageaNmt5M/uht/wDQfvVY1LUjp4kt/s0qTsnCOGDNXzEnxg8QafGj2mqTWYPyvGoX5/8AZarGofHXxhd/Z/NvbiXyTujdynyf7zbeaLjPZbaGS7g+z/Z5mk++42Hf/wB81kLpmow3Ml3pxubfah+4Mqa8nn+MPii9Z7wahIl6Rs/cvs3D0as5PHmv29jGv9p3zxkfPGs58o7vvfKaLgz0Xw3rGn2Gp3ov5Rb/ALlsTY+VX/h+Wub1TxSfsctvKPPMj7kI7Vy1zqT60xDxiUAqzj+HNS2cDl3jit5JUPygKc7aYEf9t3Fx5kAJt3lf76V12hfCjVPHVlPdxx7Aif6yUtvP/AQuaPDnh+fTCLu8s43jI27nPzA/7telaH8TLTQXJ0i78iKMeUY8fK/+9mlqJNM8u8T/AAo1LwS8aXMguhMm8Iv+ti9mWsO/06LTI7S4nikdG6MnCt/tV6ZefEDUPFPiqOS5JinX5Y3UBMf8CHeue8f2supQTW96iqDuYcY3+/1pjdmVdO1nRrC5s72KObj/AFiAK67f7y10GpeJB4ivfNtI5nB2qHkPzYrzLwbaxpf7JXZot+3Y/wDDXrFhbDSjHEYynnJuDGoFY4fxL4feHWrS8jj2Rb/m2/dJaul8ZvLbaNp8rwO/yduWNTeNNKlvLIJFKYvK+c7Pvf7X+f8AZqjZeKrX+zvLuTJeXMWIo4sdv4mZqvpcZz8OqeRay2yxKk8rBzn+7/dq5aJBa23mCI7/AOE1clWLUtqQWfleZ1bGawtU1mWwxH5fmon92oYCC4Q3iTyDytny71/iWsLUtMTVtUNwmWgz9xjjbV3UjOkUZFvtcHdWl4Y0m48QaxbCRreys5M+dNIdmP8AdXuaEBl6Xo0cdx5/2uO3EZ/jOGWrmj69eTXDwWltFdWJdV3k4b/gPrV3WvD9pealPYWSebaK7IJJPlZx/eqr9s/s+28i2SOARn5HCYbdQB1v2e7guMXkT28WFw6D7p/2q6vR9SuE+zvaXpiPyruBzlP7vvWZ8Ndes/Gz3lhreWKxqsJhIClv4v8Avqt+58H6fba3IbOVmtbbbmXOXT7vytXJXrxoK8jNzs+U9b8PahFqHgu8sLhwvnvt+fjataOhfELwf8Oorcug1G4txtEUY3pEffHzV4x4h8YSyE29tGlvZA/IM5YiuSSx1XxJrMVtpYjkL53JlU+Wvl5Yp4ypyxKkrK63PoHW/wBvq30C9Nv/AMI+rEY8hxIqK/57q7Pwl+3VZX9nHf3trYLb52um/Zs9v96vhr4weFY7PQftEmlXC6nbSBbpI/3mxl/usKh+Ek2n3V4ba/R2trkcQ4YtnH931+7X0VDCwUNUZpTe7P1Y8Bftd+BPFoiElwun/NtExJ25/LpXW+PvAXh340aGLjTtRhbUIV3W99ayAlW7bsV+UnivWLfw1qtpF4fZnuFKuYZUKK4+627/ADursfDHxy8R+G9Rjngkl0ZB8yLZSM/H91l25NaV8LCcPMrnklZ6n0rqE2qeG9Tk8O+Joja3se4JNj5Jl/vLWUjy2N2N8m6LH865+5/aTuPG1hFYeJ7OHVAh3R3UkeyaPj+FkX71dBpE1lrKhLe9hYsOEuTsb/vo/LXxFa1CpZmE4870KPxU8F/8JX4XnMUYZ5IT5n90sP7p9cV8XW9nf2t1Mjk+Zav5UzYx81fo34Rs5Y4Tp1zGXt2JUHGV5r5D/aQ+GWofDjxvPPAirpWqjeHPCqw7NXt4DERT5Wzrp87TueHXepR6c8kkoLSyFsue5NZqu81tLO80cW1N2E/i9lqS902e5uR58gQ/eAQ5/wC+qi8baNHoLWjWl79sjkjDFF+6Hr6dST2HcggE4t4/MTbFJ8yOv8Va+kpPZ3cdxbzBpCed/wDn+7WJoWq/8S97bBcE8o/8Na1rO9tZzug2uD/CM4qW7OxPWw7xv4flTTrXUxL59tJJt8lH+YN/EyrU3g/xIdGkjspbh2imcbM8qG/pS+GvFunWy351nSv7Q/d7I90jI6Z3fMvpWZ9gjW2LneseNwkP3vrUVYe0g4sT1Vj3LQ/Geo6bMXju5Ejx0Q/KV91711o1TRvEkOb3S4Glcf8AHzF8jj3rwzwx4kivClmshZ40475G6u2s71oXCA7W9P4jX5fmWFdCbTRh7tPRm/rfhSTTbYXdhcC9tEH7z++n/Aa5mTM8SOpPPzZWuotNU+QF/mj7j+9WJrcSWt5mN0aJh9xfWvEhqtehy1YRs5RGaJcPDdqCdvrt/iWuZ+PGm29nc6fqssZ8uSARGb1b+Ebq3LWXbMJcHOT92tD4kaWfEPws1FYkZjDtf5Bl93/2K7mr6PK6/s6sWRhavvOJ474U8Smz1KOeQDYvBRuVNUfFs0WteJ7m4ikCQS/Nt6Lu/wAKwIbmOC2glgeVJB8x3D5azlvHa8M/mHJ+XrX6dF82qPWPRfDNxbLCYJyFkA4f+Ee1e6fsxXtvP4k8SRRSyyhdOOcj3X7vr95q+V4b0rIjI546r/er6W/ZK1KOXW7/AAdtxLaSb9393a22vHzaN8HUt2uXHVnQ63ayJcpJnkH7qVctgUwcbkI3dan1O2815wT1LMDVfR8TeZGTynVTX4HTqTXu2/zOeEXGTaNlLwz6abK5hhvbCQbZLW5TzEI/GvOfFP7Oelag81/4Nu49IvSONNvXzbs3+w33hXoWwwdflB65qRgJGBxtNenQzSvhGnCR6CqdJHyh4j/t/wAE3Mljrunz6TIhZR5wJik90foaseBfE+o6JrKapp9/cWqcb0hKlSP71fVmoNb6zYf2fqttFqlgetteRrIP+A56V5N4n/Z4ezgnvfAMxliG55NEvDhgv/TJ/wD2Vq/Q8BxBRxcFCvozGpTcr22PUbG/i+IWiR3NuQt/5e2ZcAb2/wA/+g15P4gjNhfGNk2uDXI/D7xvqvhPxJ5N+JbC4jkMUlhOMN/tbl9P9qvYvFemW/iKw/tOC3jW7iQtIqf3Sfu1liaapvTWLPPcZcrjY4a2vHRMjBx611EyG50i2l8sfMNwc/3q4BGNtfThHOc/cc9Gr0fw9IL/AEGe0IDEHehx9w4+8v8A31XmxhFK6PNinGTOanU4PmLx7VzGrIjeeCdpA3dPlrqbtjFdmNzt/i4rC1uEL/yz3oQzEitYtp2H9o878tLZ9kkpfJbr96u18BXRlmkR0PB2hf73+1XE3uBclMMx+8OK7P4ZT7NdQyJuijHmnn5W/u1VdJUnIz2baPYftDrYWenmYqkXzyIP4nrWgb+846VzVhJ9pcu4GSa3ISCM+X+Ffmle8pOTOuHvK4as4FhLj5e+cVW0Nv3avvzn071NqkoeyKgFCfXvUGjSeWEP3HB4WoUJSi7HVBOTsaV1LyBg4PVq3/DybYA79T1rnbtwi7z/ALxrd0m4U2aBOnXNRZqi0jKWjZe8T+WuhSSc5R8hSe1cNDN5j8AufRa6vWz51hOmTjbXG2Uv70EYUV6mVq65JHPNt2vsUvi/DIngCK0gJiku5/37L94Iu35f+BVynh3wRoeq20EniCOK3s1j3Brbljj/AGe1dr8XNbFt4GTyiImRN+5ky3A/hrwu38W6h8k+y6tQRteIY+7/ALVft+TU1ToaI9KlFJe6ekeIdN8BX+iRW2geHoFvIn806qx/ekKGXH8P3v7u3/2Wq3gPGlJd3FmCkjBouTjHzda5O613XLYJJpBtXM42Hfg7Pfad3/fVd3pdjHpWg2kGwZyzF85YrW+aV/Y0H3ZFaXJFo0B98EZY1pWs8WnRPcyjeVbiH1Pas2zy9wNgPT06Utzf/wBpXkcceEt4k27sbcn+KvxbGNzbPLjFydy9bytcSyyyhWaT5icVHdynZgEJz/31Tt6RQ8Hg/wAVZ1zc/P1HPUV5MYJ2ubuyWgtqHa7RE24J5dj92ux0pEhUOwLHlgEPy1ydggkbBG8Z53V0U16LOwkld/KABbrXqUkloiKKUpWZi67di81uCFiVH97+ldHp0XkxgA49647w+TeXTXM/8bt1+9iu2to8egH/AI9Xm4uo4TXKr+R6evM2i3Dx1+f0apeXkD8YH86dChcAYG32p8aFPl2A/jXz7m1JqQNO1mcb8Xr02eiWcYkKM7q3y889K888OSp/bEUHmFFcr5zKWHHzfMv+1ur0D4zaUZvDFlebxEgnEWc5ZT1X/wBBryrQnvZ9ZitIoHllMioEXaGckblwx4/76r974WnB4Ncp02Sgj3rVYbKaznWQclNpz93FcRaaPL9tHl3BSLJUp0X/AGa9Q0O1vLnTSZIY7oDsw2df1rIt/CVx5zvOA4PVGFfcVIWOWM+ZWJNAsjYKiF92Pvsveu80dRclUJFczHZokQITae/zV0fh7sOd1fE42k41L2OarDuV/EsBSIEVx1neTW1zvBVMnNega8onhKYDE96801IeXdE4Kj/ZrzZ+6rszSjyI9Qtr4a1pjxu4Z5EOVb7u6vDvHOmPYalIDhU+7/tV3Ph3Wfs0qc7UyvyCsb4jLFIguCgZa4sRFTjoTT92XKtmeZQuYpt4PPZa3bZ8wkj9K5538uQkHc5P8P3q17BgsIOTXyeIpuLuZyap3N7SZBFcAeYGQn71GvWcupXMckZKsPlOPums+Jh5wZE+f1rrLaP7RbgiPj/Zr6/h+try3OuhUu1YZp+pp4e0wiW2L7B25auVmFt4hllnELoCeUG5K669vI7JRmB7gf3M1HpN5b6lc/vLQ24BxsYf+PV+mKWlj0LaXOW0vXrzTLo2lnYXbyA/fxkL/vN/DWrf3Uiwl5I9rkfxV2iX6aakjx/fA43c7RXE61dy3s0hlKMfvcCvgeIMfKhF00zCTjJMxJV8wsQdpNVL2bdnCBH+vy/Wr1w4Ree/esi5dC2d+3B/ir87ouUrtnlT3uRwmPcfkG+qd4pd8ds87qn8xEOf5VQePzHJLyPnqWr1aWm5Mddi7bZjIPf71dJodhPf3UAiG4b+c/3f4q5+2t3f0ye9dh4YkeG7RRIcL2ruwsU6qlI6m2oabnaW0IgiCBAvzev3akvZflAHyj0pY/m+cjp82apalOGfgba+gnLW5lFW3MbVYWdM5212PwzH2m18rO4Z2/d/75rm7q2H2LOzeGrt/hJDHcPPvwrxgNs+u5f/AGVqzpWbKSR6ZoemmNRwMV1NrbbcbMNiq9nbJEgxWtAERMg7cfNxVSjd2RvHa5geNNSj0fR3kBHnENgN92vINa8RRT2X2kScOm8NW/8AHjxAIrX7OMx4+d1X+L7wrxbWJ7yXw9J5Uu4Rj7pP+eK76UFGyfU7too4j4nfFL7HMbSIlHk+UDPevHbzU/7WuCJYj5kh3ZxW/rGkx61qss8koyxDH725SvH+f+BVTksL+2cxp5bWv/PUpX1tCkqcfdRp8KsjQ8F6T4fTU4/7VN3ewFwxEfH+R/ndXWfEDV9CjgjtPDGiSwRR/wCsnS0wz/8AAvvH/gVcjpVtf3ge3SOQv94SQgcf8Br2r4aa3aJpE9hq97pcEf3TBNCXmxu/vd//AGWut6q5FzgfDngLWdfszc6dB54HXzJFRVb8agsNQ8U+C9TuEEs1kAdsiRgOj/7J+Xmq3jHwqlz4nMvhnVLuKB33I9tMY1z/AHl9N1dLo3hjX7i1ifVdVkQRHa/m/vGYf3ef4q5K1WNJXkwcuVXZzD+GB4xv/Me8neV33SDACt/47/47Xq9j4VOm6TBaXF+lnAgbCkZf/aKrVS21C00K0aLTLaGzk+89zFCvms39Kxb+9nnd3Msjv97ksa+HzDNfaStHY8yrP2jTWxpOnhvSJkNvpa6jcId4uLw5VT67ajufHOoSwm3jSG0gzuSK2jWNT+VYbxyFwXPBq3p+kXFzcJwrJn/gS185Nyq6s57q+hXkubi8IMhld3b7qE10Fl4Xd4PtGoXP2SDG5AgO5/8AgVW/+JfoKjJWe5kHyYPQ1l3Wqz39xkg4Pzeg+lCslZgld2exrNrVtpsZs9IiECEfO+Pmb3qKz8yV8ySl3+9VK0t/my4rWs40iycHBptlppKyNS2Ij38Fh97dVPULwlDghn7U5pig4BGf71VSgMoL9K5Jya2LT0uU8vJLxlakwF4OM1I8mw7EA/vbqp3Eo2fe5rz6kr77hz8zsx7uF6k47VTeUOXAzikZ9/OSoqOeYMW2DaayUE9wTXUBkpv4bBpkrYQk/MQdw21FPPvcc7U744py727MyA/e/hqoxsQopu4nPHG3+tSKmxcjqTtwaPKITeT8n3ajluo0TCffrrhT5mLkcnZD3fynTefnPWqNzdbw49KhcPOzuXdnz/GSalht9kYIxj+8a0knB2sdEFy6WI7eMSbg4Kn73zVPsjiGQQoHzZarEMBLJtQyk9MCrk+m22jr9p1t0t7b7/lXA+//AHdq1dKlVry5IopXb5SHSdBn1y9FvAOp2nP/AH1WH8QNXj0iY6JbytZ3+P8AXJjn738VTn42aVMJbcaWYtOh3ZnhR/NH5/8AoVM8f+B9P8X+A4PEFtLdrb/eCzRoH/i9Gb5vlP8A3zX6HleTqhapUWp2Qgou7Ob+Enjl9IvbmCXT7bVgr7AkyZbHqtd5L4i3axFeyW4s8SMxtVPy/T2rw7QUh0m5intlliMT7Rk163ZPpmtoJJ5Wa7jRXhAf7zV9gklsaXOp8Q+NopoE3pLFE/SJOW/SpE1TStZ8E6gL3U5rdISqfYppCEbjrt/vf/E1wWqNcR3MjSnyNqfu9gwye9Ztl4O/4SrSrm9miafyjs8/PT/gNSxpHpWveMdD0r4daZHoV3HPJMS4h+XfnH3m9B92szwB4ze7sLzTrywgZyMiR4T8279P/wBqvP8ASrtLDU7eARO8AH3Xj+WvWYfDGq3Pg+TX7aeGKwi/Rd23/wAeo5dLlXH+JPg5/wAJtokmo/aVR4QVNtdcKw2/KVb/AHflry7QvD8Zs5JYyMRv5R9v7td1px0DXrG4/tCa5+0Sx7POT7jp6VyvhLW9L0DwprkMls0s8r77aU/Pnsq/8BXd/wCPVPQfKXdE8Ky3U10kscU9sIdxD7T9a5jxt4VtNCnsLq2ldAPmSOWTKuw+7+v/AKDTtN1u0/tJEvL5bV5SMCXdtX+9Wl4+8IaXbyPqNvqC38smGd4Qdq/LVR0Jeh63B8K/BmreF4r13um1WcbXgZyIv9pmX7p2nj+9Vj4eaUvhjUrnRBYW8VpHGzw3Mk+MN6Lnry1c58LtKt/EmjfZtEj1u48RxfJHB5ivaOP4Xcv0/wC+v4f4vu11C+M7f4ceNo9K8YeGGukKLvuYJi/kMe/H+9/n7tUxI2L9J57pEiO1PvHdzj/drF8S6UZ7LAgE+CPvfezWk/xA8N31/cvp1xL5BP7maQ7F/wC+Tz/6DVBLr+0oJ7h70XCN8oAOWA/h+aud3TuzdPQf4Ztk8PaNLAZFiQlmMS9iWy26t34G/GR/Ctv4s8P63YS3Ed9loZITlUi+YLtHXHf5ay/DFlBYRD5A0R6+Zz+NZPxU0bRvBmqWeuW939sglh3XFrZyfMmNv5bt33f9n5a1jK6M2jK8X6NoKa9Lc6Zc22o20m1/NgGV3H+638Lf3lrgdYjt7YyG3t2gQowLt/FVu68baXfvbS2k8qTs+1LJoWLJ/tM3yr/vf+O0zxAg8Raelhb2VxPqcx+QQkvnuu1QtJy1sDaaPofQfGNz46+H+lXqSzT2caeS6ONiK6/eO3/e3D/gNXLt4Nbm+1i0gt5ECq8cA+U4/wBmvn/wPf8Ain4fxSaBqcdzpcE371LO5kXof7rDr/tLXtHh3WLj7KkGq20cVxD08pNiuP8AaqXvcmKTPVPAer/8JDoWoaBjcUBlGyHDA/Mf/ZW/8dryPxf4lnvr+XRpLONJLBys8jR4feu5cbfvYrvfAXitdK8Seakgs4mBQysflHy/47a838cXA0z4qxy29xHcG/Zv3n8DFhio59zpjGyuzO8dfDq717wZPeSeLRZR2gdxYTQB9+dvy8t/FtWvn74VWemaZ4ukGoah+7lm8oygYUfw7ttfYVp8LLjxTqBspCl1BsV5IUcfdb+Ln+Gvmn9oH4TyeDNckePy7WeP59w6SL/C1KEuW9xNXWh7/ql5qPhLR4LSzn/4SXTPvIlsgjcBuflb+Pls1yusabr1no48RWmh3uiXNq7u91JNseYbem0bv+A1yfgL45aT/wAILLb3N4E1uxhDQpFw0vsv+181dl8PPicb/T7m3nMrW8o2zwXAJVd38X1/3a1u27mNkeh/Cv4r+IPiBo7+Ftd8PjXPJTfBqb3XlpDu+6Xx/u/8C211HhHxPp9lNcz6nJb2c+nSP++8xdrAN935ev8ADXiuleCxY+KbiSC5S98P6gN5gt5nD/3l6fw52mtPxDqVt4S0G90620KBTextbm9ljy+HDDG7t8u6rWpm49jlfiT45fxz8TLDxf4b0y+1Tyi9rdxWEDyKQm3a3srfM3/xVLpV59jn1O/1O0ubCM7fJS5BTb/vZ2mqXhK5t/BPw1ubmy1GSyuTdytNfIW4Chd3yf7Py7f95q0LSSe/0gXdxcDUElBbzV43E/xN/OolqrjS1scN4uhvdZu/tFprlzKM74I+CkXPy/w8/druvEfh/wAS3nw9e0tE0/VAI/NjtrV/3zru3NtXv97+H+9Wdpuq6Xr0+sWHiN5IrtLf/QJoS27d/Cq46/8AoNcv4G03xT4d8VJ4g8HR2z3kwMIjvjlGbd8x5Ze3H/AvlqY6lvQ3fgxcR/2hOmvpPoxiQsPOgYNvHH/7X+7XvngTQvhd4q0S81nxX4ch1S5kuntzqa7/ADkx90ldysBtb5dv8P8ADXl3wg1D4yaP8XU0ie/06W71OQzTQXOx4ox975ccj/dX/erZ8W+CPHnh34narPfzwWV/fRl4YbKRfJlYv8u7O3/a+9WstdCU9bIL/Xz4K11H8B3M17pkN0GgV0fcq/3V3847bav6lf2V4tle629zbzzOzXvkwGT7M+9hhsLj/gNebXWs+JfAvjePUNdFto1xJGEOmqQVuUX+PcGb+997+9WJqnxe8SaLZ6paW+n2lzpV9A6K7Ehw5/i3fMD8zZ+7SUQk77HS/FeTwh4Z8QaelhPbavJqY4lEI82Nht+83ULz/nbVGDwldz+GxdQahpeh6fLKyCaabL8f3UHU14z4X09LO2jv7n5bnfunfZ81fTfwV8Bp468Lf2fFowurdJ3eC/u4GFvDn5mG/wD2mrVKxndsyJPBdtY6RqF3L4nu9UnW180EWGyJ1XavysPmDf7VcV8LWSaW6c2FzcWd1DsgkeNS0L/N83P8Xzfe/wBmvRk8V3HgwX+lXD20UckjxHY6yRNtZl+X2auM8N3cWreIbi0g1iOylkxiEfxct8y4/u9KzehcY9zmPD/ifxD8NvGl2ml2xlv552SFPJ85dn9xlH+7/D83y13uozaX4o0iJLyO903ULomW61CKSZNxblkaFG2oN2Nv+7XP6Rb/APCMeJ5pdOlvb29hPyAEu/H3iq/e/wB6u/vtf0/fBqFtY3bxz7WuLYkb0f1Vv8/dpp3IseL+CPgl4g8X3so0rThf6fYXBeS+vJHjimRWyyK4X+Lpurq9f1CC8Es/hDQDoMVnAizQhN4kYbtxbH8Pzbf87a9Ot/jf4P0HwifCGt6xqdvZ3cxUW/kqiwpu3bWfbkj5l/75rkfCuo6ZoXiCSz0PxBa/2deI6hJ+fMX+Fuf7v96n0uNI599C0D4taXeah4p8NHS7gQL5mpwzu/T5VfaPlA/3q5rwJ+z9/wAT6SO2vBrfh8llkW3OyWJP4dudxPzbf4a77xQ92fDGqWdgZIbSdPKmCIC33v8AGvOrzQH8GC01Sy8X3EVw+GjtrbO7/vr+7/D/AMCouWdZ418MW1pHd6HpeJbTTxuRJgpYow2sG9W+8d1eJ+JtAS0d4rIPKTHseJnP12/Wvc/h3eaxb2+q674h0K28W2Wpv5P228kWG4RR/dTbjC7f9n/ZrC1vQdA8QTmfw3or6Xf2zsqG2neRHPo2ed38W6pION8AfGBreOPw94htryLw/FHsCwRoHB3ZZvu56/7X/fNe06T8UfB+ofZtKeS/8wogt7m7GVdx8ql22/J/30a+f/Fumajod/KNRglgu4k3hHj2Nt/GsJfE9zHaPJc5SIDbHgAM1DimXzWPrfWdNeyGyRl8qQsokJ+Vv92suz0uCxld8mKQDd+753f8Brw3wX8frzR4YLXVNOjv9Pi+YPKSbgf+PYJr0nRvjP4b1u5jkuJ5NGSX5YfPixtPo2G/8erNwZpGXc7NEt7bfcyQb5E+YYHzZqinj1JjeeGriJItK1KFoppbw4RN3Hyqepqe21WweSO5j1ixv7Rn8qYQSfOn+1t/9lp93badq2m3lvLLFcPEGeBo0z/un/d/+KqOWxqpK9zxjw1P4h+Ak+5r+11TQ9QmZZLSMl8oGxn2bawr3/xvHoGq6fp2uaHpkFhYanArOsQAXf8Axf8AfX/fPytXl+laY+ppLocFnFdXZHmi7vj5aIEPzBfl+8w+X+7tq34Q0nwxqGizy2F5Gt+B5v2UklEXd/Cp6f8AAf8AvmmlpclyTIL22judhiuI8qd3BzXe3Vyl/YRvAQsPlow7/wANcHqdlJawm4jiP2eM/O6D5a6Tw9qQ1vw3HKHCJG7xbAfukV7GBfvpHkY5KUNBFKQOHOcD5juFe4/D63jbQYtj7o87ht/nXhTSFGI++R/3zXtPwi1QTWtxZyAeZGEdT/D826vVxcG4XR5WDlyzsz0WFCkMaep6VIsXyjrxT7Z8NlPldasQjexrwWmj31Z7FZYamQ847iib7+MHinNHgjqo/vCkAzy/m5qcQ4QYqR4h68j0pq5Y0AZ1ym3ICVlXkAlGDXSXMJdTs7Vzty2xiQduDQBjyKEAH3smkIAcAAtV2SOOUAjO8H/gNJ5O1OcVa1C7KQiEbkHoe2Ka6Bf9mrDgBunzetRswZuaHoBWZN6n1qJyQvtVpovlGCP92o2j+UfxUAQSfcpjpu/2f92rW35R61Xkl2PgruFC1AheHCDrULo+MAHA6VcK+ZFwaco4wf4ht+WqWgFTafJ+cc96Zay7rlxypUVo7BKABjj5aygjpqkuDtXsMVIF7JSYKE3g9eaVgMdO9KrHOMc9qHXAJNBY9VHODUWBN2OaWFvN61KI80C2IdnzY9KlUBsU/oQMbhSooV+hwfX+GgkSNApXjp1qAErKc9PTFW2Ta49KhcbyMnntU3AiR/nH8JqSV3YlmPWo2BD5xTwPMUjHFaLQHqUySu/GcE7ttVbuGO5AJtjPIvQj7y1qiMSY5C0hhMLB06+1dUaljllSTdzmX0/fDPBE4ik7JPuKtVkJHp6JJOArgcunOK076FPOz941XMO22Of9Z2roVRSV2YKnZ6DLDWEd/L4uEfu3G2rMTHuN2GrJt9Ns9Kt5ridN0pO8uhbdj0qyJIAwMU53snAz92sZQUndG0ZOO5YLpsynygVXTP3+aEYvEP4R6VKFTPfHtXM6Zsp3ISAcY61XYvGzZ7fw1axhsjGajnG0ZHzev96sGrGyY1Jd7NgFR97bTvM2npuBpqPkFz1oYlRntUtF3JfMRxnYFP3ap3aHZkYapGztDbdoP8VRS535HSlyhYz5rb+PBqFWf/drTdt68dutQ8DqA1NOw9tyq0uBkdaZJ9zj5vVanmQAcAb6j2jf/dJ+amMz7iHzF7rzuqleW0YbD/fk/wDHq2XjGR7VXuEy5I+bHeguErO5y9wjw3OzBwO54p3miPD/AHifl+WtG7tC/wDrAWj+9g1jzCO3nwJSydl/iqGjujNMsZ39+vSo0t18kmTr90CiLZ1IO5eg9aSZk3E/dI7A1FjQzntzDl0AY/3WqWOYFsp8p+7Vhcs+XO3H8S1UdCqEhCSKOU1tdGrGsU+HMn7zHSlQyRsjjPy/MKz7ZZPkcJ/tfNVvzJDjfhE9aqxjYvpPkklN/wDt/wB2tawvwP3EUZZwNxOOlc67CNQ5JwOi/wC1WpZ6kbFD5UatIRw2ao56kFa5uXFwcgF9vtTvtADgR7mz14+WsFLe8vFnkjnjSWTJJm5xV22uPsFmheUShQqPKoxuP/7VTc5pRtsaM8AlKEgNj5uao3EPl7sfMM9atQX4ZHQpuB70SIHQ+gG6mtCUrFKS4QxDnr8uKge0iMeAu0/Wo3hLdAev8NSecj8ONoA421pGVnciUU1ZnPanp4DEoKxWidXAxuxXUX5PloiSBv1asx7ORB5mC3H3Vr1qNbmVmeNWw9ndFC01GRJkiP8A31W3DdfaGAxyB1xXP3Vm/mp8hV1+Yn+7VyCZyhcP84rSpBTVxUqnI7G08fp171QuIkYl88jtSx3BmVwPlx3bvRyj/N2rypR5GepGd1dFdkMQf1P92pQBMMgcY5U0juUJMh2gfw0seNuBhv4t1FyiKVE/CpIr4LF93af73rTJA5OMbc/xVHcRnZgUFsdIv2gA52uaz7q2Em6Mkt/6EKso5Qjf8wqd8yYlB4Hyj+9QptG1J8sro8z1mF7a6fJO8HlRWa+NhJQqSGUMtdB4tjFjrBQZcTIHTaPl6tx/47XOzeY3Hvz9K5ZLU/XcBUVXDxbOcw9tK6AbTnpntVO4kVeK2ddhCtvgO0Acv13Vz8twCmRht3SsV5nXKSSsZ93Lt5B3VjXU29TmtO/YImzI/wB6sSW4KrgAfU0HkV6ltilcz43IQen3qpbQ4EmwqAOf71WHKScAnioX/dHkFvatEzwqlS5GzoRhKids7PQCi5l3c4GD1WoS4ZjyMUzy51HexHJlep61C7FsDPNOeT0O4E/dpCu5h1qzjqMSRFOB93P8PrQlsjoT3H96mSuUQEocj+7/AA0+F8Rp6E80rnnS3sQToh+U/KRVcp8hznHtVt065O7HXNMAD/7OKZNyK1UJdQSSffRtw/vV7r4Vi861iJw3yV4WkQ3AyEKQf4e9e4+Dpv8AiXwSD0HC81y1ttDrwukzo0tnMqbzx3BrXttSntR87hh2qOKETSZCbkFK8O3PtXiN2dj6i6tc6PT9Yim2EgpIRyG5Wuis7kOiEEe4/irg7PKqCErTs7y4hwEO9N3IYfN/31U7lJ3PRLZjJjYP9rGa0IULqen0NchZasiAcsp/2hW1ba3E7IiHacdafKOxvupcZ2bWHykVXdO3c1X/ALVjljHO3HXmoZtSRmG07SPehXRSSauPmhPOwcZrL1GEqodJNoB2ulXv7RjOcPtrH1S/Tdjeq579Kq7YOyRl3J2JI5xwea47xB4ottDs57y7eNYo03Yc/e/3fWtHXtb+yQz28SK7y9815V49hludKvDJ8wxuC/7VddKKT1POrSdm4nGeJPiFc+Lbw3JTyLOP5IIsYYe//Aq5q58RuSUEZX1Y1n28meUB2H5gG/hqK5Vyf9WGPY+lesvI8CVeT6k0+sXcwIEpTPXH3aq7nyPMd253ZNMl+fYh++KHOyLk1a0OV1JPcTZ5zZJOP7tKvAUJ1PWlfHyfPzT0CBjn04oI5mM37cECnoMkntSooLZICipET5iHI46YFD1JIx97lxn+7SKXUH+IU+b5+vX2pUYIx9O1A7jAxjwOOaTyjtxndUnI5GM45oRA5POHX+9TTsIUJmIcdBw1Cqcc9fenQcvyNp7Zp74TOOtFwWhAWwRwOlOHKfMdoPenEAJg/Mab5pxyOT1XFN6gIQNhBO4djUeD3B49aneHmMY/2hQcbSC4Un+8aBXIQPzqeEq5OSFHvTEhL4GBz6c055khCCTCE/cD8NSbGSk7uB2rV8N6glnrEQlB8txtLj+H0rGgnhbOZFXH8P8AEakhnjRPkIyPm4NTfSw07bHt9s8cw3xHcCP4q0fIDrGQyNj7yrXK/D/W4NTto7Z5Ea8xxn+6K72K2/jwF/3a8+pFp3PfwklPRmWls6nfnb6LUtpcvHIA8fQ/erU2OqHADA+o+7TJrXhAgw69a5Js9tRS2JEImGchT/s02TBUAncafCip9TT/AC42Y+tYPQ1SZSPDAY2/hSeVKSBjk/dq1vHGetI74wc/7WcUEO6M6ZghJLbqwNYmESuf4TWvqEm3PHFef+M9a+x229DuD/KR/Fu/u100YczOXEVlGBka7cm7ikI6R/LXKQlJIQ6HcD3rU0+7f7PKjvv8wbCTVOS32SiNRyfl44r1oR5VZnzOIkqmqHRqrKB2PzDmpZVCgZBzj+Kup0P4ReOPE4gGneHLqWKT7k7DER9954/8erqLz9lvx5Ba+YfskshH+q89dorVaHDqeV/KzcDnH3qR234J+Y12c3wL8cBmT+z4Mq+3MM2/P+1WjD+zX8SZhmPw5Nccb0eHJV/+A0cyB3R5u0mxsimiYSZQg4P94V2Ou/Bvx54eGb7wtdoD/c+//wB81yd5aXejzGC8s7mzlHWKVPm/wouCVyCMEnqcCrBQKODwagS8iZHMhKEdUfh/++ant3gk4EsbkDdw6tRZBcidN/30HB3Co5Mu2f4hVqXYmHLjYf4qhkUFDnDD7tDVyRlq773zj221bR9icnkf3aqxKi9tpH6VYHDUgHbvkwTyaaAFTruI+ah8bh/D60iPnogyDVWuVckRNnUcfepH+YgVIPmjGcl6hKde1FhNg6YVBnaAd1NVsvx1FSDBU4HNMTDd9v0oJTLG/KgcL/tUiZjmDgljjrSBd2PQ0iSvvcY6dKTVjRSsa2n3VnqW+2vt0BjO4TInylW/vVBeWy2smyOQSoD1qn5pRye5pVfPGOtI0crqzJjtzggYPWiRQzgALh/X0qEYLD+H2qfdlOOadjB6nb/DH4iXvgXxBb3Nmd9pJIq3FtK/ySKP/Zv9qvsmyubLXtLttV08q1nc/wBw58t/4kavz6icRoB3z0r234AfFEeE9bfTL93bRL/b5y5+WF/7/wD8VVJmbVtT6mS1DR8uWIqJrYIePlrVltkt5tiMJY3G+ORDuUo33Wqs+N+D8opt3LRCifN1DZ61OgG0oDuqGUmNmwN3oaj8/wDh/WsmzaMbljJiGUqNnLMDjaRUKu+0EHcN26pl7GobudKjZXLltheSO9LcOXlBAPAqsm9mxz/wGtW2hITe5Lei0JXJaIFhL8j/AHt2MVctgyIR60Llhz0NSICvTtWqRg2TcNw4596jLFDjAxTui8nmonfd3pmQyZgvTD5qFlVVYZG/G7bTnOFzntVG8ugg+T5v4aCrlSa7GSA5bA2tVBbzJdA37wdfakkmeSZEgUeWfmdqZIoG4dz3FbqNlczbGPN8/wDepk0YmHmevy0CHHyAnIpYYTIUxn+7mrTsY7ix242EknYP71MdXdsRgbelaS2++HDgMnfd92iXaiEhOPpWTmaqJnQWIhQHAzWjbIUA+QNUSIXPSrqDbgVi5N7mqQ9MrgY+tXYWD8n5iP7tU4lJOT8pNWE+U96i5exbjwzkKasIg4Hf+Kq6YROOp71ZtnGMnNUWT+WUfkbam2/JgdxUauhUk9P9mnxsSzjG1PvUCsM5RRjrU0K5YY6moGTrz9Kkhfy8nhqgtOxHf24Vgcbs9ayjDslznbitqbdNyf8AeFZs9s5fIIxiizKUiOOSQO4XGzb2qF0KsCTwe61bt8xKRgYqJ1GR12AUkrmvMQhvlHHepkUfxniqrOSn3+n8NRtLtX5jxVKI1OzuakLpwc7vrVy3kE3BIUVgxK7dK0LNAzJvU4HcVqqbexhUrpbHSQ+VH83mL0/4E1VZ22PgZ+b5qqxxPbONhLIfm+atJUeRE45pypuO5hCrcjgj3wM+OKsW7fu8Y+ekaCRcYHyf7NaFnYl4hvxisbHRzlaHPmjAGcVbt0JJyNzVOmmjeCCavW9pH5pGe1NRsDnchiRtmdh9qsWlruXLjbzT9ioPlqzEMPjtTehk5MSO2QMckNg/wVPHb78sRuqQIign3qUMQOfm59KFqRcgaAMoOOlTQQ5ye9Ob5z/dFSRRfLgfjTsK7G7QeB0HWpBEN464qVIaWe2fZnG0UgWpVm+dcAbqjt2zJkdvlqXYRx92ljREHvUATfw8CoLuXy0IPSl87a7jjgf981najcjv8ooHcpag/wA6YYtGOm6szWdb+z2sEXlhcZUEVbu33IXHzYbgE1xnjTVt8UdumfMfqRXVQpucvIwqTUInP61OjzSOCHd25ZqwbofvsId3+4amvJd75wckfdasTUri30O2ku55NrjoiHLGvek1SgfPyvWnYi17WhpULwGTyJJflLD71c/ZpPPbn7IkcuPuIT19qx9Q1qS+neS/tmsot/yfaPT+H/gVYeq+Ibvyo9I0QRruy1xfDn/dRFr52rU9oz36FNUo2Rqaj8RR4IuruSCQxaxCjfuPlMSL/Fub5q831fxLqfxJvze6zcyzlRtghSHHk/l82fmrrNC+F+py+fNqYhZJTvQksc+/3a6qLwjFf3VlbwLbaXOfkSQARq7Dn5m7msLnUk2eSWOg3KP5DoWTG1Hf7xrVsvCFnpWHvMCWP5t8o/i/pVi8vbbU7PUbaKSWC9hkKhHT5XUcN9OaxtM1i50+SMXCC6gR8GGfdtZP4trUxJHaeSNaQus45Th3HymvNtY0eeyczxS+Q8Tlk8p/lP8AjXYW95LE6SQvvtuyN1+lalzodzr3h8WyRwxWkbq+35UdNvaoGzzGy1sOnlzospJ2ltnWumtc6daSz29ou+XbllTDMB93/wBCas3WPD0dqPMiBUg+lZ+ieIfsl5GZSzJHJ90+tWTY9Q1Twd4h/wCETiuHlEEF0nmwxRcsxX+F/lrkbRp9kUaHyJy+wrKPm3/xCvVn+MNv4x8I3+kJBD/akZjxcO6oyD+E/wDsvy15dJ4G1m81Wd/tcd6keZdkTqhHH8Lbuah+ZRn+Iba4jk2vcOk8b7ZEIrMG+5OQN3H3v4a1LyJ0uJJ9Q+0+WU+RtjOxb+GrXhLw9eXriA2+0t820HNAGPDbDfgqF9W61a17RJbO5iniunntmPki4T7yMV3Kfaret2CaVq89lbxyNtceY8uflY/3a0/+EbS8t4LyU7Yoj87p2Ho3/fNBB32m+HXv7DTxqFxcSoArCV/kYr1Xp1rO8W+GkE8csckzlMqhR2RGruNO1K41DT7K2CL5UECp06LVbWLPajRJOWQD7h+6zVVgWp5HZeK9f0G5e0e5ums2OxFjOcK33q7iz1Lwvf3CIn2mCXZ/y1jbkj+X+8vy/wC7XL3kFxYXQmtsK5O4hjWs+jxnzH83dn5shPmpmE07l65fw7Ncyxz20SOhXY43FlWqjeC7PU47y40u7iZFDN5Wfm2/7tcX4jRbPBiDuFPzvKnWrcem2d1pQu47uO1vIo9zoT+9dh/d/vUrlXtHUZP4VjaFJXRWjwWLLztX+LNV/wDhCZ9ScRWsbzhvubP4qtzW0uo6LLG8nmrEm0xv93/ap3h/xXqNm6GGUoYyGAiGfu01qSqlytpHw0v5XSN7CW3kjcp++QjDV09h8ItQupvs93p99FADtM8Nq8y7v90dKTXfiX4l1Ty08/8AeA7g+xQx/wBnhaih+Kvi22vjYSXv2eVRucJ95fZm7f7tKyBzdroL/wAD2nh/U4NOed0EmGSSaNkVx6rmuysNK8OaJbGO8v8AytVT/VxiMnP/AAKvO/G3i2/1u3095NRkupYSWH2kDdGW+8u4dfurUlpJLawG8MDTjCq5f7q0roUZTbszpvE+parf6bLFaaf58YHLQp8yD14rj9F0OfUoXklJyr7XC8bWrrPDXis2WZ7Cd4pH+WRHCldtb0Gt6R5cbrBFbzqd0j5wpP8Au9qdzdK2xw99ohsJIJwJWSL5g7cbmrr4LzT9e0mK3jQtexpukS5H8f8ADWv9o/tRSMRzxuP+A4rHtksNB1R5Z4jjBTzYeW/2akZycuiyXXiS2inNtYQfdzwF3/w/N/n71dFNZ31vf26S3P2iIIAgA+UbflrHZ31C4/0iMPASfkf5v92ultdNXzozHG2PRjQOw/Urm2jjxeW7MH2qZo/vAVyqPpGmwm0tyZ42+UXUyYcf+y7q6LXvFGkaAmdQfz2B2pbxjLOfRvSvNNY8c3fiHUTbvZ29np/zMnk42/7P1p9LCNg+Mf8AhDdPkt4vK1D+EvMmd1edan4qvL+/a8fy1gkO44GNtbltoo1N+Z44Ek+XDn5amvdI06ythHcot1n+CL7zUhsh05JbxPtAkllGN29/9mtnSb6e/wDMWMbTHtwrj727+61ZlnD9tiMUEsiIh+4h+7/vV0umWAtoEGS7n5jtoehmWJvDdxbNFO97FAp/1jsfmX/Guc8R2U+uk2FuY4LOOQYkPEr+/wDwL+7XURpb6vbBLvHlxknZnDbv4WqbQv7IhjSfXYJJ445OFhPVv4fwrJz5VzMq76nP/C/w/qth4tMGnITGELzyzDCINrc7q9X1i8t7BHtbSMLEx3zyAfNM/wDerYutNsPDGl/6EOb0by699w/irhNVvcyO/wB4Ac1+e5rmLxVT2UNkbJJK7MzVtWjtLd3kf5E+atvwjNa2mnvqcF4Vv49uIcfNivF/HOt3F/efZreSVI4huI2cNmovD/iu4SAC4Rog5wJV3H8f/wBqvocowKhS55bsxlqz1nTNUtLbxrdy6rP9ntbvcsjCPKStjGCv/fXzV5zrCHwT4svZbScrHFcCW0kXn5G2spX/AD/DWqrz65osllIn2q0kkFx5nl75Vwv8Nch8SdDOiXNpOZbmfTpvmE0kbDn+EMvb0r6aOisHSx6fqusS+LUs9UubOB5Zk3R3MP3mUfLjj/aqxFbXMckcUiBZCBhmNcB8LNXM+s20BMapKWUM77Nvy/Kf++q9ktobBg4nRJyj7Q3WlLQErlUQS2yIHQoe+010XhvxPJC7xE7gny7W/iqvczI0A3hGjA4x/erlrW/jjuZ0iJ8wHf8AMK+WzLLvrMXKG5pKOiaPoHw14/1DTGjezvZbfZ0CH5a6DxN4+Txpo76Zr1ha6vZtj91cQ/MPdWFeI6JqwuSAz/vR1GelddZXnmHJIzX5liauKwUnG9rGtORz3iH9nXwX4hbzdGvbrwvdn5tmPOhb82rzHx5+zf49g0eV7KLTNZtIvmE1hMTKcH7u09G/76r6A3g8g8VNb6hPaNvikeKT1Q4rTC8SYqg05O6N5Rha7PiDRNFuoL+4trm2uLK7jO17e7TY/wD3zW4H/sZ5UQ7fNfc++vse/n0jxbbC38R6Na6jkcTMgSUf7rV454w/ZoNwJZ/AuuedI/znStZ/kko/9Br7XBcU4fE2VX3Tmcf5Xc8L1LRJLxZEcvA7DcjDhWrofB9zJapBaXl3usCf38Wc7/ZqxfEMviLQbz+z/FOlTaNPF8iGZNsT9uH7r/tfdrHu5byC2M6IIo1faSxr7WnXp1VeDuYrV6HUnwlc6fr1zrOjlv7LimXYQMZH8I2/3a6qwnScRSxZVk+cBz8wNcnpviOeXRntLK4k+zyD50P8TVpeGoligKeeGkxuOT3/ANmvMzHCxxEG1uZVIJq531ncuQmTx/d96NWXEiYG7I3GsyxmKyoMdeK0fED/AGdLI8LuRlr85q0HBs45axaZRSQpLsJH4Cu00Hyrmzntz80csZ+79K4By+4vnca6fwzfBHCkMznp/s08PJQdzzoPklc8M8W2kdtqN7plyiwSRTH5T6fw/wDjtedWfOtQWmF8ppNoZjXuXx58Hunim21SJ1e2vIVWSNz9x1/m1eZx+AI5ZlnLhj94nJCrX6hgaqnQTTPoIyurotz2Fpc6qYbaQpAArI7c17Z+zKn2T4pXFshCn7BIwRDlXUj73/jteaWOixaVZxEyiUybl3CvWv2aLeCH4hW9znZPLDJEefm2sG21jmKc8NUS7GkdT0m6+SeRD83PQ1loRYagjg7RIdp/2q1dWR4davRjbiRvlP8ADVHULXfbeYVDY+YFfvV/PkouFTfrYx969zfRBcxg4D/xBmpxVE/2fSsjQNTDL5b/APj1dJcWiSI4O3OOAPu1hWjySaR3RkmnYoGMbenJ/u/3ah3vC+eVx9056VoFMYyNpHy0yaMPDsCc+v8AFXPCvUg32BJ2epheK/Cnh/4k2AttdjMV7GNsGp24xLD/AL3qK5DR/DfiT4dTnSddJ1GwlQra6nb5dHTp83odtd26eWxA/wB7NWdP1VLVMXFtFdWzZV4ZRvVl/wB2vrMHm01Dkm7pmUrTXvHz94ntBpGqYQ/ut7LvUfe56/8AAq6/4e6wI7yO3Mg/ehkw3euk+K/w7j1HRpNY8PRCUREPPYA/Oq+qeteQeHdadbqOWMGJ4zghxgoQeQa+kw1WFRXTPKr0lSmmj0fxhp/2bUp9g2jO35f4a5TUjlAMcr0b0r0fxW8et6JbanFIG82Mb2Qd685nhBV97lTXa9r9TCqua0up534hiEd5KSNiHoMV2nw9s/sGkS3Bw08/yDj5tn3v8/71cz4lh331uZQWRztG3mu5sLR9LiggPmQSxrtfPrXn4+o40kYOSi7HU6U5RQB1P8NdOj7gmPl9a5TR3yUTPT5t/wDEK3LeXHGeK+BrK82dEJ222ZJqTh7cHJO75gaNIkKRuAgUH2qHVsyWgxlR93eP4TTtKXjIPFbVVamnE65aJMvXMocAFA38O5q1tEvN6vG/y4+ZFX+H/erGvJdzZDbsfLS6befZrgSds/p/dqaLU4NTFJ3Ru6w2+1n5Kh05WuLSYIeAdv3q6zUy8unTgHcJU259K42FhnZksQOtd+BVm2jjkZ/xvsbi98AaBe24WHyLtQXJO11JxtevL/FPh7xHothb6jcWUUGlzcJKjn738Pyla9o8Swm9+HOr26ZcxJ5yKRn/AD81eTWOua74s0HT/DGladLqUk7q8KEF9n8Lf8Br9lyarGVBJvU76cm1oc34V1CU6qBJbxSv91G/u5r2W12SxRbAW45D/wB6vVPh5+z94e+DngnUPEOvpbXXihYTNj7/ANmYj5dqnutecRfPDJeyZWWUny4un3mrx8+x0HHlj0IxEW436C6g6WcEdvA++WQMXH90fwr/ADqpaw7OB2psZSeYSuCTja5H3qtIuyLg8nqa/Jq1Tmk2cKV1ZDLucRRoPvEcAqKyoxvnJPyn3qe+ucyxxf3m6+n1psOwYdk3YBWtKa0uwVTWxqadHsQFTzSeIrwpZxWhx++PpnsaXSsMUCD5yeM/drE1K7F1fJiQ+WhbHauynGV3I6aMbNyRseGYARuRNuDtCvxmuzhTOCeo61yGi7I8OSHTPKKf4q67TgsnBfZn5fmFeFj5NyVzSM2zUtUz0HzYp+QFbHOaYh2q2wdP4qc0gKcp1FeIormbfQ7FFO7Zxvxz0qW++EuqTQnbPb7bhCv8WzlhXmHwD1eTxXPO+p2Rbyo932lThAuNuP8Aer6Tg0w+JNB1DTDb/bTNA6JHsY/Pj5enOK5jwX4PfwF4bOmSW0VrcOd00ScmPB+UN71+z8NYpUsK6b2exjiJv2aUdzqp7y3sJkiggK5G7dvralvHt7PIMa8dCM145/wlA1i8gkkvwmJAsghGPw2j/wBBr1G/vrODRoRE7XFwPlx/Ftr9VldqzJ9ik7owkvd9zIQAx+7mus8Obkidz9/bXFRPcmU7UjiizuPHzNXY6C48g4cMQN1fNZirMVV6WZYvpCy8jj/argPElgbjcANgHzHtXbXz7JSp+YGub1uItkk818xV10OHZ2OStbkQ3Cc9Dx9a1tZAvtKcgcgdQKwZkAuDkjOa0ra5HklJDxhq41NI5ue0lc83v0Kfci2v/d/vVNpU2wJ5h2oTt+lWdYtj5zlO1UrFgTuJDYO4V4OOlq1Y1rJT1RuwM3XmtyxvfsltyeD71hwylmzndU82+e3kijzk/Lt9K5cvxboV4joS5WWrnWIpsB3KyetQWHiO3snSI3as+W59a5y20S//ALSk80yKB8oVw3FS6ro0sbxvGY4H7M3Ib/eWv3KhP2lJNntay2O1/tyS+TiUFD8vT71Z1yoV3CHdz96szRtK1QOTK8TRD5w6/e3f7vatZ7ZkV/4nHXNfmXEcFUqpp3scVb3dGZdypC5xu9aw7oAyjpWtqT/unBG4Y9etYbpvlLfdOOQwr5akrpI87qNuCgUOOp+XbioYuc4+XFTSHdxntTbe32Mh+92616ajZXN4q2xesx5adSxP8VdNoTP9o5I4rn4LSS4Q+R1xxXZaHpX2eUFsN0zXoYWEnNPoaOdkdPJ8sHICEjqKyHk3yg44FXb6UBAE+4R6VmfaHlfHC8bQVFerP3nZGMndamrNxpox+Z7V2fwV+R5QcMQ5Xev3uudtcfcJutdhXahFegfBi1SJHfZwx3f98/d/9Cq6HxWZcNT2S2gwnTnu1Leb7a2lfO1ANx/3adDMEXC9a5Px/wCIxpVgYg53yhv+BD7tdUVeVzvgrqx4n8SNSfVdVlLksB/Dn3rl7Cz+3Wd3byOVRh/47/dqxqs7zSSSM/m+9M0SaKT7RFJIQTCWyv8An/doU71U0KpNKSSPnu9e8j1C4ljiNvl+RIMrmodV8XRugt9Q1WF51G0CI4WJv9z+9XW63ok9hqV3qBsJdSgkmMsw6KV3dFrO8Q3nhTVbCO2j8EWFvIOtw6KZR+XU19vSneKbOpu7uZ9ncJDEVt7mW8Eo52JVFdGjh1I3MFw6XY++ByzL6Nmtrwjqtt4JvxPFpxvYz92Mbf6/drr7XRLnx5fi80Tw8IFk+V3Z/ljx/eY1pKSSuQnZ3ZkeEvDl3rE0d3PcTJbRO3yP/G3/AMT/AOhV3t25jTy92cVbt9KGjWnlDqo2naKzZ8Svn0/Svz7NcbKpNwi9Dz69VyfkU5E80HJ2mokg6Zyw6VdKHdkgYH96pLW0L8jOxfmLelfI9Tid2JYadvbfjaB1zU95rCW0KJAFyflLD7tVb6+BUwDCxkMpbqxrNdt7l+3pW3M7WZso2V2SLO8/LHc/epITjaMHIO78KgiQuS4O3J3YrQt49vahSSFZvcuWw34wOMVe83YAKpxtjJTIFTw/O4KH8ah1BWZYZXCDPT0qN3x0qOaVFBb731qlJc7n+T5vVawc03YFIfNN8oUfLgVRebc2Cn/AqdM4PPHBqjNdJuIrleu5TZJLMiHAPP8Ad/u03JuFJBHI+9/dqGMgupI5/wDHWqdEA6ke1Xa47N7CC3fjhM96lkmIQvkYXrVa61OK2iLE8fd5rm59dnv9SjgQ/JIf8rXo0cM5tI0S1sbt/qjvIdqPEg7j7tYeqeItP0y33yuZX/gWH7xP92t3ULm8lshZSRwRWso2NKh/et8tYP8Awre0s7jzIXluHPzbZpMqP+BV+gYLKaEaacldndTppK7OXl+KmsW1ySmkI8WeGbldv8Kt93/x2rmm/FTVIyXvNL0+WBzuEeWTZ/i1aVzpUEUqi7eG3SQ7R5ZztrJ1bwLK80JMG+N/mDA/KRXqPKsM94mvLHodbrfxjntNIgOkQQaTduCzyqiyOP8AaXK1wl9r+p+NZTczvc6i8f37mX7m7+HGPlFai+Fo9KhzFbeWv3uuVp2r3+sWWk+XBPBBA/zIqQAHb/tN3rso4WjQXuRsUlY5m58R6xa6PJogsomtC5yRBiXnlgzfeP8AvV6F8P8Axbb2ngq90y7N1aygMsNuUYwkFcbvY/NXH6TqP2ycPJcngcsedteo2Xw/0/xboMFzbeJIYpN+x4A6IwP4t826uwR5JK9lHeiMXcUryfMYn4Zf/sa6rw9Z+UkYjmhdFHG0/Phf9qofHnwuiiuRAnm/aIflMmcNkd657w/plxY3kgGpogQq21znOO22gDtzbSahM/mTysPujAzio/BV/qGieIZIEMc9tcJt2Pwyt/erU0zV7kpLJZafLqM7hfktdu3/AHm9Kw7S5T/hJIhqUUmmv5m2RJEwyDd8zf7X3qBo0r9Lx0kBjCyjdhU+7XZ3Os6Q/wAIJLa81Wb+0tirNaRQlF4b/d+78zf99bf71ef+KtefTb97a0jZhbZxc7GKSfN8u31rX0/Vb250EpOkV1NKN4Kps/3aTdi0rkGm+JNG0uKSK4srq4+0geXIpxF/31trlJfCb3rmPSbuW3Jfdhz5ny1vaZ4nvTciw1ucX+nI4P2NThU4/wDsv71ZOt+Z4e14HSvtFrb3GXjeXcdq/wCyxqNCmmncy9U8N6jNqEUQnjZz8pbHzfVa9Q0DwSdN0Uf8S86igH75ZS7j/d49q5rSvEMWpTBLt44pz8pmzXrmh+KrjWdP/wCEfGp2/kIhdLi1gaFTx8of1/zurVaRIZh6D4h1fwNZS2/hi2ht7uaRG8zOVUDd8m3/AIFWgJtQ1zUpJ/Fg8i4mcNIwkV3f8lwP92szRtEu7Jrie/jlnsos/v0BK5/i/wDsa6fStV0+J0Nlo8U9zEQ2ZgS7f3d2Wp3D0PKtSg0y1NzFqCGCPzOSEbd/s11Wg/GDwpo1mbLw5o9+usoNqSyjzIt3qzH+L/a211XiibTJJTJrGn20924+SFHVFRvRsVX07xhpenaVcJY6Xp2myom2R5gheb23Ff8Ax3ms7Xeo7u10ed6r8UfGds8/2u8tFjl+aRkhwyf7rV3nwXsLP42+KrDQlv7SWNHDzmV8707j/gXyj/gX+zXH6vbaf4k/eSaf9lGNrxpkq9dZ8H7rRPh58SND1TRtLNldSSLFJavcb1nVvl79P71axtfUT2ufXf7RPwP8Dap4Djl0/TY5bnTnR3h02LY0uB8xyOfuqfu1+fr6P4k0OafVPDWqSbAdz2cWTcx4X5l27fvY+b5a/RnW/H9z4IW8ur3TBqOs38f+j2GnBpFx8rMdvX+L73/Aa+LviLqmuaR4/l8SaPpb+HLkETPZqjCJv727P+7ub/eqJQe8SoWcWmcvaeJLbxP5F/4jeLyIUG/52Ry235fmLZzu/u1674PtLfV/DdvdxTSz25kaJGEmduP73f8A2f8AgLVzet+KNK+OEcU8ulRRahbIIp0hHzb1/j4XgLu/8errPg9pfhiws7vSLfVLbTo4juD3h2NI7N8//fNK1yE7bD201LO7ljl3rEDuDA5Yf/Xrd1v4f+EL/T4tR0zXGR7ePzfs0o/j2/MGyrfM1c3r/iXwpoOqS2l74lsPPJ48iQyDP+1jpWj4evLO2vPtIvLa8tpcL5sDh0X+7uXqKUYJFe0M1tFks72Kezv5FmRNpVXZF9cNitH4weG9H+JPhyytJL9rS8PyST7N7r8v3dvcZ4/4FXR6/wDDnV7q3GuQp5sWN5jtDvwv8J4/9lp3gHSbnXpbm0iSKK8EZZHnT/Z6r+P/AKFWFSnd3RcZKx8mW3wf8L6fNPomt+IxpyRTbPOWExu2DkNt+b/vqvpX4dfCew8N2T2n2QX+leQzQ3jzKXJ/hbcu3dzXCfEP4Wya2LyfxPPHpsFidj3KSKAPm27dv3j6VofDvx/ovhnR/wCzvDSXWqSBxDNvc3O4L3Rflx/n71dKulYhq539mZ/h03lQQfZZI8ywSJz5u7tu/wA/erjPir4z1TxBp/mS28SvH/cRfm92xXquh22pePbLU/Lt4rWOxjDyC5zv/i4VdvH3f/Hq8u16G8Mtzbx28aQA7Xll5z/hUqTvYtJIxfhp4S0/4h/DTU9E1SKG31tPMaG/kkEex33MuT/c/vV0uj/Dq78E+EYxrmq6RqVvF+6E1rMTlf4V27eTXnWgWmjavrJ0i70STXpbn5YfJumh8t/m3bsMv3v/AGWsjwX4d1fwX4uuNM123lsxvMsFnNI0jRIfu7vl67dtS9FqTLyO9tNOj1LXLSzsLeNpZnYJFcD5Sq8tu9q46117WPDeu3OiXOq6ZZaxFO6w+fDm3f8A2fu/+Pf99V199qds2sxCOxuLqOFFd404ZsH+Fu3/ANjWP8QPAXhr4hWx1XTtPvoLmJM3Cyhhz/FubvUwtcp6xIdG1Xx38KPiJZeOdZ0y01c5Lv8AZp17hh97pu+Zqh+Iv7QOo/ETVU1HU44VSQbUjjud/lj+EBgq/driNP8AidZ+C9KS2tNGeW9XdDJDfv5iFR/ErferkPG8nhbW9MjuLeO/i1iUl5/+WMKr95tqr833tv8AwHdXRHTcxtqdd4t8e6JqOnwDV4J7+9idfIuZHd2T+6N3et7w1ol54n+H13qrwMtlbTfuUTaXk3Fd2B/u/N/wGvK/D2gS3CRXCSxPbg/JGdzs/vX034PvPCnhjwFpb6292qTSNssrcfK0uPm34/z8tNiPM/hvYR+JPHtvpFpbR3UbvtnWd/LRF2sfmr2XxV498S+GymgW+nLpuiS/6uK3uN8QH3c7tq53bc/L8rferynTV0648dprMFnGto93ueCQfKV6Yb/er3fxnrdx8SI/O0zTLWc2EOwpAQ7Slv7y9v8Ad/2qd9LEHmt54UfWLNBOm+NjuDw/eBryj4hfCTx3Ztb6h4aEtvFbuXE0J2TFenC16l4i8eeJfhdB5unaJdRTn5XnmtTsiy38LHu1WvB48cfFXTnt9Z0pdL0y5DY1a2m2XfX+9u3H/vmsutza/c8e+Fvi3TvB11PceIdTv11w70DzwN8zYZW3d/m3f/ZV3mm+PbfTbyOdEk+x3I2FnTK/8CxWxc/AS/8ADcNtq4t7TxV4fzsmihuGNygX7x3bedu1qsalo+jnw9HcaPb2aedlUtUn8+YKP4m7/N83zbab0EmdkvwD8MfGDwXLqtzcNPrIR2t0t5kBx2+XvXkOk/Am20Px3Z22qOfDwi3Sh9SQiKTjHyqflPzf7S7a0NKawh1PTxp2nappc5/1lzcyYb+H5kXr/e+9XrWifEvxFpOpNB4gFtrkcX+o/tK3Qtt+7tbC8/71JK43qedeHzFp6N9pu4rWKSRkR8/I/Py/99V0M/8AxJtOnNtZxapcyHdGI3UIc/Sue+Luq3Gp3I1WCyLRHe32C1gzFCn8W7C4/wB5qzdK8Wm/023jtkhguS+0xQPlkP8AtL2pNtGiRe0abW7+9Om33hA3GnXD+a4iujGqv/6Ft/2a5/xnF8RPBPiC0OleGtP0iyZNkf2KNSsuedzMdvzV1D3niPR3lEdld3VsUTe6p+5/4C3c/wCzXY2H9g6lYSP4tv7m3tpYxhoy8kqFezYVsUkyXGx59D4+u4GTT/HHhSw1KIY33u9Jpdn93/7HisL4l/BPR7i1vNZ0eLbYMdklkkefLOPuhf8A2X+L/vquW8S69cQWl7HpGn317b2zv5NzIjPvGfl/8d216b+zr+0N4Y0zT9YtNfludKLxp1tWkYsG9lb+9/F/erZamUro+Vtc8LHTNYNtJJ5Lwp/q2GGb/gPas+dI4RHADtB/vfdr7Cm0f4f/AB68Qaxf/wBuRJrpm/0KFEWNXjXhd29fr8qtu2/w15P8WvgPrvwt/ey2VrqlnIGdHtXywT/aXbUApHlen38+mxGO3AiLjaHX7xrqtF+IHi/Q9HFpb62yW+d27A3/APfXWuY1LSZX2T28cqgJu8tRlt3pTP7C1OFM3EW30ZTliKqxV0ehal8adT1fw5Pp72dm1/5flC/Mx83b91tynr/31XE6L4hu/CN/He6e8cV5s8ou3KsPu/Mvf/7Kq8GmWywG4aQi4B+dcfw1NDoN3fWkt3HEZbaBN8jrzsX+9RYvm7l+68e+JdSuXg1PxBcNpzEsYgiBU/8AHa7v9n7xDHINf0bzPmmkW7jd+pIGNv8A6FXm9v4aJmwkguk4Ytn5W/3a6fw1Zz+GvG2iahZ20yW0c22ZF/iB/wDr1tSn7Oakc1aHtINHun2cTOMnbg84ru/BMn2a6R45Cj/dPvXC3Je0vJA56k1t6DqT2kySZLkHcBX07aq07o+ZV6c9T6NsJvtMaS8ZI5xWnAOm2uZ8PalHc2cTqCinoK6S2uFZB0x/erwJrldmfRU5KS0LEycjA28VWePb1+XNXrkiSEYytVYrQs+Xy1c5qSIm6L2pGwlTbQiDHSopdjUARPytZV3aRy543VruuU4qm8e2gpu5hywiEZ+6KrOR2O6tiZMuARuHpWfc2whY8CquRYpBgM7ulQy5c/IOB7VcMYlHAqFg4XbVWGVZgBg+tORQyYI4/vCpXi3jJJx3pREEi5fbVAVt3zYUbgaqSJ134UVf2AscVBLHufP3TUAVfs5654FSSduOacR8+M0nByDmh6gKkW3GWGPYVX8kSXGQQuP4mqd+MdenWg2wkqkrAtCtIPKfGT9aX/WjA9eakeItwanRNi0PUCFItiZCBjU8cSls45/u0btvbilOWXNSWEmFXn0qNAcoD3owc8twacA5we1K5BIVGMA9Kh+8xJ+bFSOx/wD11H8jOOKLlWGuC/FCRY/rTgoRyfvZ60m4kcDd6UyShqs72NnPOIGuio3CKL7x/wB2rcUm9AMHpzUoRHbD0GPysADj+9TTsBAYw5HtUWwZZTjHvU7Q7n4H5UqRl8jFPntsNRMeeIzOUjxgfKVaobrTQkSmKCNpD8ufSthofLl2MOo+9UF2jo6EHjHatY1Lmbh3M68WPT4IgZd0mO9V4dQESkyA4A3fLTtYSD93Jd5z2dRmqdhMkaSx+YXJ6I3/ALNXYkmtTklJJ6Gnb3AnQOAeRu24+7SN87c9KriOSFTjK57VYXarD361yVInTCdyF12844pvndM4Yf3aubUI9u9VLi1GN8ZKkdvWuZqxqMeX5M9qjZwsRz83vTXhKnl93+zTWh+bGdoqTS4gj8xD6fzpkuPfePapN4g6knPantskTruPp/FTsUZnmSJmnpdidTnOR1qdrQbcglvUVVuIdnYinYgR9rHIziq0z4J+U/7wpxk8pOScf7IpMkZKZY/3aq3YTdypdseeTsI27ao/ZkznO057Vq+Ukx+cFTj+Gq8+nnbvjPIO6jlGptbGHPbSBzs+Yk9ahRHZykjbSD96t1h7BTVW60yJkfB+c1nyHVTqPqVHtinyPhx/eqUWvm4yOB6Vagj/AHRXBbpy1Wkt9vGdqCg0dZ9DIvbV2ieLlomG07eM96jgkkiQRyIjxhtwY/erXmVCwT71QXNlEVCEbk+9/wDs1Jmql3dkcN1Z+e/z+emztxhvSo0UM+ccVFcWsdmgFpabyTySaE8zyXMm1EPFKx1pqS1NCebeiIPT+GtCzeKGwCSdZO3vWRBOlzAQiDf35+7/ALNXJUj8sIZOR/DTOSS1saCOHt/kG0+tV0vUMgiVzLGv36y7e7Jk8tX2ehJqw8sUDpHblXA++RUEuJZnd2cyhDsztwajmieXkCkMxIJJ60tvMNjo/wA3pQjIzBZ7Lk4cYb7+fvVLANpMeNyZ4NXpogwzUXkmIf3TXRCVndEOKluZ1/a4cAA4Nc/q0Mm9BAdkifN/stXYPIH2IPmPvVKezRn3cM/evQhVueZVo63Riabf+WnkY2SA7tr/AMVaZkEyjI5rPuLbE0iJ8vo2KtW03lwqJPlOMZb+Ks6sU1dGlF20ZOCYpD/Fxt3UieWgwAFwOBil+828CkYsuXx9AorjPRVivM4T1cioZmLRHDH/AGlq3IguWyRwKqXC7Iie4/hFArFbzYyccrgU+2Ys5CHtuNMRQ+7naPvZpExIsh37XQfw8Zqrgm0ZnjC2E2lRTgfvLfLbl5+X0rz6d9zIRn+7Xpk0f2m0kj38EfdrzW6szY3ckbjJzuNY1N0foWSYpODptldseU4cKxP8LCuW1bTzExkjxgj7g/hro5GkaZwUKoBw9ZlxcPHvG1WDfLuxWLVz6apqjz+5uDvIdy235d3vWRc3kcRCOQrN0xXVa3ZxSh5eVx/Ctcx9mjtZUkdA+07sEUktbHzlZyvYrOUXeQenSq8sj8c8HrWhdLEVJjQIX+aqToF2Mcq+ataHk1boquwkP92oGnw2AgY1amjGCO9V9g7im1c86porkbttI4GahL/PzTpMKXGTz0qNFGCccVRwylcZOTK+BlRU6A/IDjjvUDcykjOTVnbtQHPzGpucqd3YSYjqQGz8u6oEwWH6VJdIdoyNuDxTdu0IcHIosSxWHzbR9/tur23wH/x5xJjcR3NeM/Z5ftMAzsyQx9xXtXgfiHBTYCOPesK2iOvDbnfCHegcjoPvCmyAeX05q9YW4eMccH1qWW2G0ivDb1ufTw1VjOs2G45FaVmmW4G4VSWHyWQlOpwd38NbFggPHCg/MazegydYS6Z7e1O8s7Q8blcdGFXo08voSvtQQZj0OO61DdjS2hlyXMsXTOT/AHaryX0qdv8AvmtaW0GOfmqjcRBEx2pqTQJ2Vik+ryxYGf8AgWaoXl/PcqRn5D1qa4t97nopNN+yg8AFq35jK5iyWhmcnua5fxvp4l0q4MhKgDrXo62BVMmPbmuY8aWv/En1FMjf5D/7rfL0rSnK8yJpcjPmEIIQQCWx8uW71JjzVIOFpnLoMnnHO2mMHXH8IPWveR8rUXvDmhPbGf71VmjHBq0qbeCeo+7UstqURP3ZUt8wYiqWhz2M9MK/I3cU6RjgD+EVJJA+7ocDuKjBHvkUCsDsNoxmnK/5CmumeeKDnOM9aoRK43wj+/mkWLr6Uu8OoeMh8D+Gn7skDPyUkrARvK6sAEDJ/eqTYM7xjL9ah88EhMbpM/cHLV2/hj4ReL/Gcxi0rRpdh2qk0qH/AIE3zbcUN2A47eg8zkZHQZ/iqOZxbtzl87eEGWr6e8IfshCDy5/GN/EuRuksbX7zf3VZq9D1f4eeEPD2kPb6RoUEAPyu+3Ln/epasbPjjQfCut+I9Sii0/R7qVHHLujBQ1e8aJ+xtPNBbS6p4hjikaPc+yFtq/7K/NX0r8M7e0s/Bhjgt4ojh1OyNTuG35Tu/wB6lBEJdMncB96toUnJXbJR87237JegHVPLk1Wa6gUMxfydjM235fm/u/8AAa3dN/ZH8FwWxa9vL68l9UREVf8AZXKtXsVgn715R0I21riHKALjntT9kNaO549YfArwdpCBItKEojfjzj8x+uKZqvw38NSPFBJo1usAf7iDay/8Cr1uezRX5XbWHr9kjxYA+f7uaXs0jRWZ414w+CXh/wDsWI6dZfZXSTfklnXH8X0aubs/gDp+vWep2GnSbLuaBmt52+75n8O7/Zr6Ks7dNQ0oxAh5Advy9v71cpbWh0q6kjT90Y5P4OMVHIS97HxxYzXvhLXnjvI5LPUbCXyrizmTHzK3zJ/utXu2gazbeKNMTULbOz5VmTGPKf8Au/8AjrVufGz4Ox+ObA+IdOCweIISWPHyT53ferxL4P8AxCfwj4rSy1i0ddOnf7PqMLK2+Fum9V/2f/ZqzlDub0qjpO6PbIUTr2pz25ky+3n+8Ku+IfD0/gzWWs55DNbXQ+0WV05+SaM/d2+61VadOOdwI7V5VeDiz6jC1lVWpRlhfdj7rf3qd9m2Lvc7f9odqvb0fkjjH3arl0dCNm0Vxts9SLsV5tjH5zuPrVG/lKpirEjoE/H+KsrUrwIpBcKn3h/s0o6mUmY+r3TojjG4fe3V5Hr+pi+v2cAsI32j+7XZeMtX+zWpjgk5m96853/MEft3FezQhZXZ8pjKvNNpFqF/JIKdT82amurc7YpyAwzy3+1/DVbmL7nzcfxVpQ3kcumSRyJuyQg/3jXUtDzlK6sfon8K7Mw/BvwYY5HUyabFn32haNbsNkDv97I2kN3ra+GlpJD8HvA0dxF5Ug0uPt1XHyn/AD/epdWjwJAU6/3q74wjypvcyV76HGaTow+1xkjco+bFey+DYpLaOPynKRom0Ip+Ubq4PS7XdcIEAxnmvTdATaqbPSmoRv5Cky3fPcPkGYMgH/LQB/51xet6TaarJsv9Ps79M9LiBT/7LXoF6oc4xz34rm71IzI6Dt7VcqcX0CLZ51dfA/4ea85ku/B+n+Yevk/u/wCVZVz+xf8ACzU8OtjNavI3zoh+Uj029K9LQiKQDnmt/TiHXHesFQi2NnzvrX7B3w2l/ewSXVkF7Q8Mp9cjtXnOrfsK6JbSyPpnimaLLFtssJC7v9n/AOyWvtG5Teu3uf4WrmNShCo5ICn+7Wc6Kjsxxjc/Pb4nfs66z8MNHu9Y/tC21fTrQp5iRZSZVZtv3WXadu6vMIpojCZQ+5HPyP0r9FvFGj2esI9reQebbTEedG38S1n6h+w98NvFWkmewNxpMso25T50asHFrYHFo/PiZN+flLZo2vGiEJtHQV9e3P8AwT0llvjbaX4wkSFfuLJGH/4D7Csm4/YA1u1uHivfGcUX9zZBne3+16U032CzPlVJiWOe1PlJcIST7ZrpfiZ8LfEHwc16Sw1uGSWCQ7ob5Y/kf2Vv/Za5vypFjD44fpuqyNRpxsIA5Lbt9MjXygRjjNPBAJIw1MiO8/3lqHqUlYnZtqg55pu0Zch91Px8uR0phXZ2575ouSNzuODn61LJMOEC/jSIdmCRyelAYg7B949d1K4Cg/Nwdw75FSROZfp221Ft25BHWpUftgbe1FxWd7in2p9rcOj5RyCCvy1G42kD7uf7tRysVQYIBHy7j3ouVa+59h/s2fFJPE2jyeFtVkiTULX5rG4TjzUHzbP/AB6vWpG3OQfmYfw9Pmr4T8EJcWt/FeQ3gsI4XS483PzE/wB1Vr7F8F+NrLx7oK6jbShriLal1G33s/3tv91vlouXGFtzemud+RjbUAxv/vZ6U90DHgml2dx96s3qdMVZXE29ONx+tWYbd5W3gnH3cUW1qXrXsYkFvlxuJPTHSklcpyG2lt5Kh+WOPyp6XaM58vL/APoNS7+DH90GopbcKiiMhT3P+1Wiic0pWJN+ep61LH8+eNoFVraIpnJLn6VIZtnQirsYt3JZChPDf8BFV1yExkZoMgWPrVG5vNpIHze1ITVgupg3UbsdN1ZFznfwdxI7fw1PM4YEudoP8K1Xtn8zzDndzt6VqtBPyGI2B8g259P4qjYB8E9fvCpNjhnJxj0p7DqCm046VLYkiuiO7cDaSeHqzbWqLyQfrUtuo8sEDd6U8yfKQSPyqXItIGdIVIA61A2XU5/SnTPnHHBpwbCbCApPvWdyx6Jxk9asR/IgI+UfnUaoMYOVqRG6BB/wKpGh4iduCasqEj+/2qq8hXIHy1B5zspGeabVzTQuTXAU4ztNSWxIcb347VRSH5wTWokfl4PqPSkK5YRuRs+UVcjkeVD/ABIDVOPGzJfr6UkNzIAYx8xzt9OKsG7FuVyqk1ALt5/kRdw/vCnxwF3+dxU0SeTnZ0o5TNyuRxRyOxkklfH9wU94di89e9Ltffuzx/dpGQL35o5QTtuVHfY5wduejVVkYr/s5q1LGZHwB9GpLiGQpxhSPWrUR87MqeORPmPSlt4fMXB6dt1W3s5MAkliD1pwKK44Kn0rZJGcpscloFwSatRSoiY4aklUyofn5qpHDLsHyHH96uiFrWR59Rybuzba58uFD5e45/Sr9td7EAUhuPWsB5jEmGw5/wBqpLJ5ERyRz2xVOHNuNVORWOnhmG1EJ3EmtMssEgTPP92uRs4nR0kOWP3stUjXM7zuMvnO2odBMpYi252MSncZPQ1YQ4TJbaTXNJqVzbxGNJD5Z+ZxgVLJrcjOmc/3elJ0H0LWJXU31KE4Bq7BETHxXLWWpyvIU8sKg75610NjqIWLEmf+Ac1ySpyhudUZqSui+CGTnDGl/Hmq8csbIHj3sPdMU5RuNZlvUuxMCuCRVmNOaop2NXbZw/elcC4gGOR+VVLvKHOeasOccd/ajZxkii4FN+UGPzqKQ7l4/OrMqAcAcCqsjhBkdv7tKwEJMcFsIxlf4izVj32LmMOMtH94OKk1XUkhaOIk+bL8qLjov8VZepFtOhjQrtyNyc9acVd2Qm7FPXtUexsDHGn798fPn7orzq9vZbmUmRzzu+9Wp4i1GS5unjldt49/m4rnLt/vg/fIwn1r6LDQUI3Z4mKqOT5UU7+TeTg8INxP868e8Va7e61r2LSP/RIx+5WN/lLf3/8AertvG+uW2k6NcW8ssnmyFYiFHzPurza1njkG+PzFIPK4rgxda75UdGFocq5jA8TF7+5gnuHf7XGP3aOf7vetL4aalGurxy6owiSM8KvCt/s1s+MHSbQbTEaq8YbMgX5mrktHtTd25MShn4yzf7VeUtT1D6Pttdt9QG+3ijaJ/lEb9q8/+JK36JZ3M/8Ax7s52LbHei4/ven/AAKk8MJFoPhd5XN097NPuHmBtsaKPur6ndWLqPxHuxqsmlYhbCbXBwc5XLD7vpSauWnpZmFql5ALF3s8PceW2+VE9aw38y4SMSJGhA5461pizuIFunE7rbscDyxnHtTA++LMkHI9fvVIvQzP7YgsI3jk3xBR8mB8tbXhvxp5Gm3Fi8AuhK+5rg/eX/ZqvaNai3lkNv8AaJ0PyQ7MrKtVfDejjz5cxGIF94hI+bLVVxmnDqemTebp9/PJboRxKY87W/h/wriNY8MXNtIlzGA0cw3BQVO38q7PXvDouXPm/wCr2cp0auHeH+xLmS0tEliQP92WTO6hO4npuVINRntLgH7IsT/dMv8AGa6i18c3AgETjg7VDRD5v++qy10hNYhlkgnSSSP5pMfw1FN4f1CzUyIEuAg3YQ0NXFc3X1PUPJcGaaWz+8Ec5VaveGfHb+Hb7zUlVZNjb0b+Ielcza3xuLYRylk54p8+mwXAJil3TD+LFFkI9cu7H/hJ/D8msRQRef5P2jyVOGVc/N/8VWVpnhu41Z5LX+1P7Ot1RnBblHYfdXb3+avQfhTp2nXvw7vJJbiJr+QGGFM/Mg/i/wDQq8u8B3qXmqyad9oMrxu7At3QN/D/AOO0wWh6d4XmuLSwi8+MK8if8BFa2oJbXOmyBxul+7nP3qrQ2EvlSJ5j74h9xh8v0rBvJr2zhkuxaN9jD7fP/hztpWAwNVsxaxo8gXYXZSmf4a7TwNoVlrNncPf3clrsA8tcb2NcVNqKalIZJHDxg7SAPumuw8L6nGLYQQGNE3srv70MTVzlPHPht7LT55PNeW3EzKruMLmsbwdo1nr2n3kcskUWp22Gj3j76Hb/AJ/75r0LXdCudT8+M3ivYP8AN5TDqf71c74V8MHTdViNykbQI+0MnZP97+9TE1dWMfW/C1xBb7IJdrndmPGFNcPpst7oOsfZzPG879Vxjav8VfRmo+DB4jspbuKV7ezzuG5MszBvu7v7tcJqfw0czC7e3iaQZUbDltvr7UEKKRTt7OyjLnzy0rBWRhyq1iw+H7C31jzbiV7pJPv7/u53fw/71dDJZi1vo0t0VHPVMfKtS61o1obQXqXscVwrhRB1y3+7UGqiYXxC8N2l7pkEtlaRWqWx2mRD9/8Au7l/76q/4S1fV/7DCPbxrYfdfa4Ln/gPeodV0m9v0eKJ3nMg/g9/7q07wTb3Nsklhd7EuLd9uxR8zfw7dv8AeqwtY1db8Ox3NkLzSXD3Icb4sYXH8X/AqpW+gec4MjliOoxXUNcQRQmB7dop+4biqFveW8NpcSSvsCfLnH8VS1bYsuaLoQTTo4LYlD93Yv3RWFrdxHp92YryQRRpuw3pWfqvjJLTEdhJMvHMr8Vwur6yLyGdJZTJcP3Y5pEbG3qvimC0R5LNBLESqo+fm/3qwH1zU72Fzb38ixhtoCkcVVeKNYo/NQNGPvL13VYttM86F3jPlIp3YHU1Vw5r7mGk1wLibeGlJ/5at/Ga6Wz0/wC12ccgTcW++mPumk0vQ45rpZx5r7PlJO7bu/3eldgltHGAbeN1fO0JiobsD1MC30JI0Ik8x8NuC4+Vf/iq3Lfw/p9uDcJEJ5cbVOcLWrZwy2UJMtvFL5gLBM5P/fNVodRjvHdHjMRX+Chu4MZ4e0a4keT5I2T7xRB81TXFnZWwMtkjxbfl8peFB/3fWum8KyPZ6pbXpQtZQyL5jKKw/E+rSeJtTvbuKLyDNI7GGL58dl/9BrKTu7CUkYUVtJfOBGCx/wBivQPh/wDDa5mvfterxn7Jbj7Q8ePubfuBvXcaz/hXo8aa2Zb3zcybcx4+Vcf7Pbd/7LXuXjZ9M8I+HntrLzLeS53TXW+Qnp0HP8P8VeVmdX2VFqLFfnaSPIPGWrie8uD5hZIAyAL67vmrz271Dynd7gBA3ZvvPWnq9+TNJIo/dly2P/Qq7j4c+IvBk8U9hq6WOovgMDNbiba38S+38NfE5fgpVqzqPWxnXu5LlZ4PN/xUEqIc2sUj7PnTDL7r6/8As1WfGHwq1zwZ4k08xWl3q2hSFGF5DCQpY85/3f8A4mvbvG/hSystSt7/AE6zjniyl0ls6fKvfZx/lateKG1VNM0rURq8zaXcyD/iXPxLCcbsr/sr92v0qlaMI2C70bOS8OWeka74nMkaS6bpumorzxzx+W877flRYuu1m/8AQWrH+KXj/SJ7/VLa4thOkkDRfZpUyqN/s/7v+zV3x/4it5ooHtBvuVdUNwkeHK/xbv8Ax771ef8AjmKwsLZ5Lfy7+5IZy02dwf8A3q16miV3c828Oa2dNvo5PswlGeUm4VP++a+hfC0D6hpEVyJYpfk+eJPvIf7tfOZsbuXSDqLLtRD86B/mVq9K+HXjb7PClkcSmULvPTHv/s1o1dWZS0PTNQnks4TKj7nBX5MViQWAuJjLlkOffmtnXpv7Hf7M7hyUXnrzVazcz7CEGMfP/ernasrI0UjE1K6uPB1ydUgc3UTum/cM7cV6l4V8V2niayS8tAUEibxH/drmLprZPkMUcoQccd/71cTqlxqPhjUzrmlozQMf3lqS3lf7TKvavlc2yqONg5R0kZ2aldH0NBcnA53CrqTCXtwBuyprh/C3jODXLCC4jkXEoDOnG5T/ABLXVwTbsAV+Q4rBzw0nCaszr501YvLhnCAj2pvmeT1faB0YU6HDpx19ajeEuhwQuP71eOly6JWIcbK6L0l5Za5ZDS9d0+11exH/ACwvIQ+3/aXP8VeT+PP2Z7fV7aS58Ban9ll76JqUhdB/1yf73/Aa9ElzkHO7inW10bfAL17eDzjEYRqUG7JiU4/aR8YXMOs+CdYfT/EOnXWkXBO0edDsic5xwe/+9Wzbx3TXyPF/yzKudvcbvm/8dr7D12PSvG2lPp3iLTLbVbc/KHkH72L3V+oavA/G3wV1D4f3yapolzPq/huQ/OCM3Fof4Q3qP9r/ACf1HLeIqWMap1VZkzp9VsaF5d2Go2dnc2w8icIvnRucKD/s10GpaSdR8KvJFGPtMIV+mcr/ABV4Xd62Uvkk8+V0hfiLGEQj7271r6K8CzDW/D0V3EA0UsexwDuVdw6VWZ4OLj7SL0Z51SCvc8vmYRseDvJqzZTypOCDtH1pPEWlHTNZvLckqRJtG/hl9qp2bbXIfp92vkU+VnlVGoysbXxP0p/FXw/u445GSe3xMkiDLjb/ABf7teIaJYancpb20t7KkSuDu+XbJ/dNfQvhS5inme0lJ8qWMxbwf71eX65pMmia3e6Wyf8AHtO6q6jClN3ystfb5LXfK6bZ6uGmpxsZ2pTJb20aSN/qt2xQOv8Aerp/gPKf+FwaNcR72t5Aybsfd7/y3Vx+oPJCuZNvA29P4a1Pg3fy2fxD0qRZQkZnCl8/MR/s19Di43oTS7Hc97H0prLmPW72MncBKyh/73vUNvL50JATf17fw1b8Vgp4nvXEhxnd0+7VS3YuMZzX86YvmjVdujbOdN3uY4WS2vyGBMXZq7XSb5JEG59v61yGpqRLvAXg+tXdNuCX/wBbwNvyY6/8CpVZc9JSUdTWE+W7SOybLsMYZD3qrMgiX5BuJ70trPv2AnkCr7Q5jcOg9q82a5l7p2J86MCbDZ/hPrVKWPD5yGP0rXmt3TI5kB+asu4wpkA+7nrWsV7rSRk1voPtNbOlzocHJ+XiuB+J3w5guVk8T+HbSL7R/wAxCyTjf/00T3/vLXS3k3Oz16U3Rteewv8AY2GjxtdX5yDxXp4DEVKcoyvtv5+pyfFpLY5H4aaqNY0q80zMavnzYfpjp/31urHvbYpM6YK4J/76rT8Y6DH4O8c2epadG7aRfEsE/gBPLfqtT+IYAsonT5UmG8MB8u2v0GlVVWKkjhcXGXKzjJdJN7eJvB8uM79y+3zVsNO8ucnc57mp2i8i13DLFxuG4YqqjjBIIXPWvDxtW8nFGFRKLdjc0jfEhJJ3MNoOO1bcOGXP3fcd65vSrjy/9onpntW5bfvRgksAd1fNVIpyGtIqyJdWOLOOTeWBO3b/ALVW9JZyo2uOR91+FqnqDYiTkMgO6p7AHaMjYPvbaJvljdbHWpSaTRcuW+fPGP8AZqrb5iKfPu56U+6QIhkTqTtCmo45UDInmbnPXjrUU+VpyZStJu52vhe1TVf9GkIZiv3G/irhryzOn6jf2zy8xTlf94fw103hvUpLPUoJUO1VO4tUfxGsyuufbwgW3vBuOP7/AM24r7fdrtw9WNOfI+opxjy6od8N/DT+NbyTSorn7L54ZC5+6q/eY19A2HhHw18N9N+xaXP5t+E/0vVUQFz/ALO7b/46teA/CK7Fl4tigHyLI4R+Pmw27d/6DX0E8NnDpc19qkggsIRuJz95vSvvcLW9lS0DD2muRo8e+IWq2l7o84TzFs3dlM0wKPJ/Dtrya9uBdzCRxv2/c9q6Xxv4qfxJqss/lLFYRH/R4wdzKPm+9jvXJZ2F/X1r5TMsWq82o7F4ipdKnHZCqMhCOG/u1LOwWM9wRzzTFbqSBtHRao3Mu4EDj2rwlHmaONNNbEMzFpCR07DHzVNFIU+/1wPu1QkmMQz/AOPVe01zNsL/AC+tehGNkZ2i3ZGl532W1L+o4asK0R5LnfKd3NaGu3BC28ayK0eNvy/3qjs1QR7SF3E8NWvPyU33N6fuRaZraXFskOGCj72a6izlzjoMj7xPJ9q5ezBV/wDZPSty2m2ryevTNfM4hOTMYSbZ0MUo8vZuwMVBJcooOXwB61QF0EjASQvIf73r6VE+okkIAWJIzgZrClhvaStfU9ONmtWeo/DfUZLCwvb+CYKPJP7wn/0H+Vc1fkTTlz1PXn/x6ugt4RovhiO2Ma75v3pb0/u1zFyplTemOvQ1+k4GnLD0k3uJVVFcz72K2j+GNO02WcTxK9xj++Pkq4kVvp8widyoP/TTNXPEXgu/0qbz40WWMD7yH5T/ALVcfeyzvdRpL5aIvXvmv1Whi41ludXJpdHpsPh7QNUtAJzIrgf8sp8bv971/wB2ls7SC3lKQfMg/ixjNcVarJCRJHLxj0+auk8MTPLMGlyeeRn3+X9K8HMq8W1HqeTWepLrKeSxKH86wb/dJCcna2K7TxPYxm3QhNvcNXD+cjb9/wBz/wBCr5yT7GEtUmcfqQPne1JFN+7A5Y/WrWtoATgcHotZcOd5GOK4ZNps5ZRu7mVq0Ll3fHHb6Vh2zor5IKv/AHTXS6ivBBB5/u1zdzHtueHCgdP7ymvMxVmrs2TskjesXBQYO41pW07pKnePnk479qxNO+4P4ielaUTBWByWOfmX0r5yT5J3juhQi53saN/4in0pfPeLz0A2/Pz/AMBqfRhF4kmMs8aQWmNxdf5U9dG/tyF0NwYEA5+7/wCO03fBpkIt7ePZGp42/wANfpNHiCEcGk/iPRdfliorc1pvs9jEYrOMKn3fnOfxrNul2q5wMH+KnQv52Mvt/wBqmXjhIRgjk818zUqyxcnJ9TGXvHL6rhXIDhvdax9+/c4PCfLtNX9TkyScbRn+H/0KslXyjv8A+O1MKVgcFZWHMqbzwcn5qmtod7jAf5Pm4+81RBHcggD+9zXX+HdKRozcODj6V6tCjzbk35Ny5p+lmztkkcBXYc4robBTChJA6beapxRZkx92tCdwkaDO5sba9FXirI59ajuULyYFT81U7bLTpzzTrli747U2yUPMgLck7c0oS11Jbd7HR3+BYYP70Y2/L3WvUPhMIrXR0MHygllBUfdxXlN4wZFROoH5V7F4JtvsGjxCUFcDcFz0rqppK7Oim7HYXOpC1tZZCQoQfeY14f4z1+fWLsuTwhPfNdh4z1sSQvEPuGvLbpzK5fG0kn5f71aNqEb9Ts57R03MK/AkY/LzVrRiI/MMkZcLGelMuYN+PU1btWSwt5ZJRtBTb/vVjS1qJowhFzkeH+L/ABJet4nvbM28kVmpVd2/BJ/3f/Hf+A1mxTWQhczPcfac8BI8rVrxRqR1DxHcyR25aMH754V1/wBmqFqJ5HCQR7cnbuc/pX3tP4Uz1pJJJIhfVEtzkF8Z/uHdXffDZLyXUJZYfNS3CfOVfCkn7orj7O81HRdRSOCyt7u8uCE8qWHzldf7vHzCvcvDeny2Gj77i2itbiQcxR/dSvMzHEqjTaW5x1Z8qsR3xeX755Xt/DWMflbAHzH/AMdrTvJAGNVrOA3DkAFcdWx8tfmFWbrTbZ50trEEcBclyNqCq95flW8uNNgx94VLqOo7cwRkqB/3zWK7no77sfxVCjyjUbK7JJGD56bh83y01ot7gDqaaJAvI6VJ91D6moemxDfYnTOD8owKsxeYqbj8pz29KqwjeocnpVhcjHPFYOdhJlwMcAH5cUNcbQUz0qFpvK6n/gS1A83yDJGM/wDAqxlK+xS1JPOeZwifmTUT3AT/AGvX2qvJLzjO1zVOW5OdnDGiJOxYmueG6KKgSN5iTt5A+9UUaebnfwPRqtJJ5ZTYdv41rGm27I0jB1HZAQipz096palqYswMkLxuBXlv0qtqWseWCiE7h9/IzXN3N292/JPXd81ejSoK3MzblsnqO1XUpL3I+Rk9CP4qteC41m1u0F19yORWKkZyitytZb3A27e3vXY/D/SvtMM93g4yvz5/lX0eBw3PJNhFNs19Ssjeak5toDsyzCM9kpx16CCERzyRWoH/AC1YZx/vVV1DSZLm7RLS/vrKVDuM0L/L/wCg1vNoOhWZjubaO4v79RzJeSZR2/3On/fW6vsvbwoRSvseg37Nanndn4VufHurSSaFFNqW59s0hDpEgx8q8rxXrXhz4D389rFFqHiXT9GLDdiGNrmXH8qQXt3eSRme5fyv+ecXyKv+zxXb+HZkjIAkOfvc/erzquZN/Cc8q3M7Ix7j9k7QtVUpJ8QNSe5ccPbWWxF/3lDVYi/YesrvTzbQePZJzhtn2uxwu7/e3cV67pV/Z2kIe7uIrPjd++OGzV//AIW54E0hHe48S23mpnMUMbO1eY8wqJ3uVGbW58vaz+xb408F2Mr6XbWOuW8Z3GaznJZh/d2FeteSeMfCUenJG2qPc6aY/ldPLKOv+ztr9BLP9pX4eaaQDqt828bg8NqQrVX1n49/AzxnCYvEFpHqSSfx3Ol/+Pbq2p5rOOtzspyjLdnwDYeJ9PvLDdZu0USHZ5dw/wAyiszUrnRneSe1jed/uuFO/FfcEOlfsnajcvO9hDbyk9GjuNn/AHz0rnfEfwW+CeuXMjeF/F9nofmjiDKIjf8AAXWvQhm8L+8bezU9mfKPhbX47O6t7eO8WySY7fNL7FX/AHmro7nUIvFutW32vVRFFCAou4o/MXHzfN710vjP9jHxTH/pfhbXNM8QWYf54opFDD/P93dXOeHv2dfiB9vjGo28Wk2cb7S8c4O4L3VR/wCzV6scdRmrpkOnKJe8Z/2dc3qXkmove26hFykPlorf7S/3v/saq215LInn6c7wRgL88sfykelfSfgD4D6ReWJ+2aNp918m57nUYSf/AB7qP+A1wvxgsvh/4NvY9O0hwupyvsNhZyZiH+1z0qI4lVZcsEKmuZvyPCtUKaiwd4ws6/xjhv8AaVq7bTteTXvCsFk+mR+Zbn93Ow+bd/FXG6xAbaSSdz9nty/RTlsbvlrU0HxJ4esrd7fVtRv7LndbpZohVz/tZVm2/d+7/drt5e5UnYpT+HkeSS0ks4bPzMsREMKfeu7+F1jqdvcvBp/k6jdgbfJuXAWRf/Qv/wBmuYvJjLClwMtG43ZWsW5sLu5e2vrC9msr2CTfDPCcMjVS03Mz07xza+J3d4rnRzocu/dG7SDynP4dv+A1fisNHXw/Gf7Utr/VFT95FGcOrf7QNc3D4u1zXbO0TXr+Se5hBX/ZP+1/wKt3W9c8AeDdBjv9VuY7fU5RuMCFSz/8BHzbqnciTscpf6Zp8lz9rMEeU6n+KszXdd8NX9isEGnyWF3H/wAtodzq9Zt18X9H1R/K0rS7rzJBvRpx8o9+N3y/99Vymq+ILx2klEXlOwxhkXa1aIadz1zwpe6dYWP9o6ndzQIR5Uc6H90v/AfX/wCJri/GPjW01jWxcaVdzQC0ceTdCPy23r/dX/vquF0+HVdewJZn+zxZbyUTCp/eJqbSrD7Xe3BnG+2hG0YH8VFkLU9f0b9rv4gaVoj6fHp9g84TyhqLhUdlFef6r8TfHfiqwv5NQ1SJ7e7O7y5UZ9m1v4Pm4/8AQal0+1063dJdQikvLTuo4ZaS38J3msWMkmlQXH2Qu2Zmh2onOdrelC02FcwND+JHjDwvvi0rWPJgmc+dGYV2t2b3/hWslrkLcmWcteS3B3Fs/L97d+Arah8M3MGsC3vLKR4vvF4hlWrs9F+HSamsh+zsJFy0aoM7qLDOU07xtplvDLaXGjrOhwofzMKP95aWx8WDStQS8snlYxN9yI4U/wCy38Jrs5/hFBcWwk+yst6T0Y5rJ1j4W3en2bSPbyrztEaD5gfpRcg6bQf2lviBZy+fp17IkSZX7EEDog/vbfu7v92s/wD4aC+IGp6yJBeGVJn4h27GX/ex8vy1i6d8KPiLp9tHd6Vphg0+52xCaY4Uhv8AaP8An+7Wpr/wr8V+DtDi1Se3haQSeVss5t7/AFX5f/iaLWKuew+EfiXpniTT30zxnaG/1S5G3ymm3xOPu7t27p/48tePeHdd8PeAPivq8h8SXuiaPl02abuLj5/lRsK2P4vmriFOu6U1wl55qyp8xzAd6+3FZSajcaOkq/JJ53y/vY1ytN6lXPtPwv8AtF2/hrR7xLKK81TTL4Kv9oZ+cJ2ZmK7nP/j33q7XwF4Y0b4zPNZ/8JLDpQOGJ8xQzZ+q/wCd1fnvpU0ltDPd2ySQOx2714Vf95em6tme88QaXc2+pySXCyD54Hl3OjfL/d/u/wC7UcpKdj7W+JP7MGpfBXWNK8UeGtRXXYrOZJpt3bbyd23+Gqeua23xC1u28WazJYQYtVSG0tH2b8bm+ZS275i1fK1n+0P8ULdPs8viD7ZYfdNiyYicensP9muTl8Sapqt79rjnMF5/y0+zybF69OOtNJWswTaPqXUviLpvgxLiS9aKd5RteMP5bfXdtb5f9mvKrb4qXOpapcx6JYXKpKjN9qEwPB+XG2uVtfBuseIbS41fU7K/aCRNmUh8x3YL91VDZ/4DTvC93/wjV+9vbm482X5Hh8gmZl6/L/F/wHFCVtirvqYskkOp33mX8c0DksrhuGGGrr9Y+Hseladp0lveRT+aiuYvmLomNy7vemanoVx4n10x2+mT6cmFUpMhEqv/ABblrsLf4b6ppUab7kSxY3kucN8v9wbadibnIw31ol7b6fbXctlclOGSPDK/+90r2PwH8NdA+M2lappVwmo3Gp2afu4oTsUem7K/ezn/AIDXP+F9I1n4palqFhb6ZFeR2mFe7MKI5x/Crbef++q9Q8I+D7DQYbtL+71XQVuQIhYROwlnbd825wv3fu/71Ugcjj7X9nXV/h5p8l/qHiS1V4UKw6U6ZeVM7V6N1/2tpre8JX9p4flubiO7jXWH+VNNX71zHj3+X71dfr/huDwq+l28mmatBc3jDz768PnRBM4+X/4n/wCKrhvEvw/t5vEotB4wOjWkfznV3g2KG3dEcN/49uX5ayuNLS5jar8b/FB1+20bVbiXwbp14xim/tB1miYHurFPkX+H5a67UdV+G+s3lto974shup0AlSdLgpZIW/2k6n/eb/vmuf1K0+FV94et9L8Q+LPEHiq0t7oy+dHY/Kn8PzSuuSv3vut83+1XaeFvDX7M/wATri28N6NLfprn3IbqGPyVc/wq2V/9CWruJu5VgtPC/gh45fCdlr3i+7c75mtLp4bZk/BWY/5+ar9/efCv/hFdV1fw9Ld6H41itXmOmQZMscoHKt8v/wC1Wl4t+FeoeHtOGhaRHqHhLxBHtiEdtcOYr6E7gj8tz91v9pWryyz/AGWfiv4d1ae/kspW0xhumkjniMrD/dG5j/u/eqb2V2Clbc8t1H4z69NrE8cmj3cslu/3n+7u/wBpTXVP4wl1eztNXlv10vUCB/onll2z0xtrT13w1K3iDS/D13em3jnn2m4iTzGH8TDbt3bm6f8AAvmrtvDHhfUNCv8AULmTRpYNCD/ZJLjV4MQvubCb8quPmb7v8PytTW1yr3d0LPoOpr4es9Il1S+1S2vYRdSQJaqi7stuRW2525X7u7/0KvIPGvgvxJ4ell1nw3qlxagPt2nG0/7LYXg/7Ve6eJ/Dfi34c27ya08LWShEt7uC6z5g+VVVF6lfmUf8BryrUr1IZkM87/2erl5IU5Z/m/hy3ND0V2axTaOB8PfGzWfBGoyW3iT7VqWkTnmbo0b/APjvy/8AoVa8Xxn1uG6/tCz0eK9shJvPnnMUif8AfPP+fvV1Mvh/wz8Q7CeOC9mgjBZvs15Cj7C3+0P/ALKub0Hw3qukWz6PHIl7aRSlU3jGzs1SncTTR6U/7QUvieKNLC2tdUeeFUFnap5fln+8zFeNtc6fEugeGvEkeqazo9tdXDQ7Ps2zeh5X5l+Xqv8Ae/3qNb+GFl8Nrm31fWbJbWcx+e8MUxDEbm+ZlHyn5lqnefEzw1pMFvqehapp15cyHabO9T54uP4lP5bqXMr2QNaXZHr2g+F/EOl3F3o+lx2Usb+akav8w/2furW3Z/GbwzqFrFb+Nba+upEgEKW9nktlf9rdx/u1iWfj6fxZ4du7uTw9cQXqHfJNHA5WWNR/C3/stc7YahYXc32nTtLuriOV92EgJfP4LVEtHS6j4Q+H3juZLbw/f6nYazJHsgtdQfy13t90fdxub/gVZHiX4La14AsLCTXPsKXE0jRRxQTku3y7vmX/AD96us8I6Vpd/dXieIvD1zJOQq2gYlGif/aXcv8As/7tcp8VPH+maVZ/ZPNl1fUBM3lo8hLKy/7Z3N/n+KrIszkG+G7zu8Gxnkl/hYj/AL53Va8GaFKl/qPh+/0i9llS33wQxcZQbt+7+9u/9l2/xVTPxYn8RaMljHpi2c8cwb7QmRkfxDd/7N8tXrDU7m0t8COb7Q0ZieRLgtlPT1oB3R1KeALbw9psWq3lxbabpzorb53XagbttHVv92tC68W+CNHsxLYaoNSeFN7vZw4Zl/ibb3rz7SbWPXtPu9G1G5MVp5+6F5SxVCay7z4eHQ3mk0tHvXjTd/owZ2lA/hVetPmA9Z8PeP8ASPH8lxbWUD2Vzaw/aDDNNveRP7y/Kv8AwLb92trTZ2jxyfMUdueK818L+Db2P+ztUS9jS92FZLVR8zf3vwrvd8tu6Hyyqf3q9vBVk1yM8TGUZJ8yPdvBmqyT2FpG8gdIyU4/h7/+zV6bZ7GBCybk7NXzDoGrT2UqSpJgjbjf901794M8SR65Yh8RpcKdpQHC7qvF0W/fiLCVPss7SP7iAnd6U4uYvpUSDbjmpdwJGa8h6HsJiKA+4Z61WeFmY4O7/aqW4k2cDrR5oKbwfwqBvQruTsAI21HxjGafKd4qhPJInKHkVSTewm0txksfzH56q3PJ6U0X7rgzxK3+2h/iqs2rQTLtzyvqNtbKjJq6Rl7WN7MXydoyc5qN0O7IP4U77ZE4wjD3oLqWHzjFKVOS3KVSMtmQS5Gdneo19GHTtUkz7s7B0piMHHzEZrOxoJsRH68HtSXCoUxx1pXTGAPmNDptTfxz2oswKm0LkfepqIWyamcIzDgb/u7qdDHtbk8UJAVXXAzjipIo/k5IU+9OdPfb/s1JtwnyfNmqbsBAUDMATSlPXoPlp6oiLz1/2qHUvwBQncCLGOxprId2STsqwiHHNI6buPWpLIAwZcZ2mpkbbx/Ko9hU0dF6Ff8AeoDYWWM7t4xsqN03sMfKan4JwU/OlZBn2qB3KgVuhH/fNPjXCjHysP71PdC3AzTOeBTuSwJA4yKQ7yuPvD2pzwj2oDGPnpiiwXIkIdRx8/rSsWjx71G8vlZP3T7UgBfnJYf7VDVirklxJ5pxioJE+UhqeyHcHBGyl2B+nTvTRLKLQxp23J/tVVm0oSNHJH8rg7jWtJCAOlQupMOB1NaqozNwT3RjTyPHcxAyFYCdrj/2apXT/SECIW3Vckti8XQfLUNzAdrvv2DG0H3q+dMz5bbClAD81RswUv8Axen+zUrxJHABvDg1CYwWODz6VDiWmQTJ8w+XrUBQLxxzU8zgSAAFuOtRP/qgBhcVHKWZ91jbjPNVAJJX4ypj6/7NX5ky4Pp/FU1rNGsXzgYzzUttFkaQyGFCe/vT/KD/AHxxS3F4NuI/mFRGQ3Kjb8uP4qhJjsiGSzC+uM8Bqhe22k5O0H1q2ZB69Kq3LF0wcY9atNksi8kDnHPb/aqMx7Gz6/w1Ov8Aq8feqGZAvU1b1BK6uVpk3DG0VXkhPX+H0FW+QaYZA79NmOtVYE7FRpC27Oackhbr361KU2EjJ5qLycMDzjtQ1cpNoVkAU4AoQbwc/Lj7ppXhIP8AeFGNigDvWTiJNiKwU8jgfLuxVK50q2vbgyyRvK8Z+UMcKDUyqh/d85kPerS5bqdx/vVDVjVSaRXhiMUOJMKc8Kn8NU3kl2yqq7nxyR/D/u1qYRn4+Y471Ulmjh4/jclduKTGpXMm5tZEg8z7x7D+Kr9m8dvt3lVOOpNQNNhsP8wpbxI0vNr27ZCH8GoN91YtXLpcWU7x4VFH8Xf+Gq0Nz51tEH/1gH3h3qvC5UDIJjb+GmvM8WdoCEjh2Hy1ncxlBp3NeGY9D8x7ZpC/nAgnb/u/w1QT/StmOMHr71PPbvJHsjfbjt/eq1czLUKhdhI5X0qGWEJkgbn61Ttro2kISUliNy5arcNzG6BwNzkVvGVjOUblS6hLqD901TnQXtwjjoP/AEKtW5SRk2D5cnlqhTbCuwAdd2cV0KV9jm5VFkdsy7Ofmk6AZoSXeSCMkf3aqyuPO/d5bHzc02FzcP5j5Uk9qzlHS5pGVnYnnBRwEPUbs/8AstUb/i2d4xulUfd9av3ClXQbTn+7VO/+Tp0Ncp0rUzWKMQc7SetRzIEOd+0fd+WrMOxN5Pyn73zU1iC5OOKrQCursjIh/Bq5/wAS6Ib5PtFmB9p/jXpkZrorpC0fP3geF9Kh8nfbGSII86uvyOdvGfmaqsrWOmhiJ0JqcTyzUcwvsOd+ayLyYJwMY9+K9S8R+Fo9ehcx/uLlTuDqAMr/AHWrzXUvB+swzSQJYTXCAfIw5zWfKz7Ojm8akLS0ZzOoy9dqfWsGbDOeOPpWpdaXqcNzHFJpl/BI5bIeMjY3+f8AgNUX0fUXcR/2Vqcr/eGLR/nHqvy80lA5q2OpvZmXdfO3AC4rPkJDYKFf96u2sPhp4o1vEkWlzWEDnma/2xqF/wBlS24tWzF+z5ruoXb79U07TrdQuZm3SOv95lXp/wCPVdrHk1cVF7HkzL1OTz1qFkJQjAcjovrXpl14Q8JeD72ezvdVvvFetj5RZadBhUP+197H/fVZep+E7zVZhJHpcOgwDOUkmMkrD+HcvapepwOu5OzPPGDlnwOaaYmEezmtfVrEaLN9nS4S49cD5lqjIhZ039hQc8ncht4mTnhsfLUm0P2GBSzP2CbQaVBwM/KTU2MVoRScsCPWmRdcH5gTzTrgFGBQcd6eihmQ4LYPC0gepqtJFIkGwbZ4yOW+6a9c8FpvtkcdK8w8GeFv+Eq8TQW0twLW2CFncjO017BoWiXPhW7GmXMm9F+ZJv8Anqm75T71jWV43OzDv3rHc6edsHToPSrcrK/IG7FO04B4nCfKPu/hV6GHYu/YWz8uGrwpbn0sdjHa2Vtxzwem6rlihCjo3utTzWw2cDYf/QaW0XDis7mhdSElQR8wqbbsFWIIT17f3qnaPoCDj+VJajepnND8wP3TWfeLtU705/vLW9NHiJM9P7tZd2oL4I4NNod9LGH9nErl8cD+GrNvZJ8zkFSe392rkcCO445rQEe4ACqM9zGuYTFHjlhXEeNh5NhcO3SSMpt+oxXpF5HlAMc5rhvHliZtNuU4byxvH/xNbU9GKfwM+V5oX8+Tpwdu1v4aglQMuFO4jritnxBp8FsEuEMgklmPmD+H/Z/9mrJ8ryiXA3bjtP8Au17sbtXPlajvJ2ICp2g55HQ17B4Fj8L+KfB88WsXdtb39rJ0aTY4Xb8v1/3a8kkj/uj8qIlw6Spsz935h81arU52df8AEXSfDWgS20eja8moySv++tsg+W3+9/7LXFXNvsJHevpT4LfBjwXqHgbTtcv7Ma9dzbt7tJhLY/xDaP4v96n+OP2dNAv9D1C48Lwy6Rq6L50duJGkt5MdRtOcZot2KsfL3J5Py0m7B/ve9bPh/wANXviOU21m8D3fl+akMj7PNHT5W/H/AMeqtq/h7UND1I2moWEtnOBu+ccOP7y007GbLmj+GdQ1iZI7aymneT+JBhQ392vZvA37Kmq628d3reoQ6dYnptwW/wBpfc1554J+LWs+D3ASOK4t0+X7O+351/3q+kPBPxa0jxdFHPaO8RCbTayDDRf7K+vNawgp7sG7I6rwn8G/BfgxHGnaUs8o+XzrkA5/2tu3/wBCruPPkEKxxgRR427IxgNWVpuopdrwwbNaLsXGEI49a7lRhFXITb2KVyxReO9ct4iuo/KlRztA+7/9lW14gvoNHsnuNQvYbKJEMu+Z8LivGfGHxp8LpC9vb3Zv5CN2YU+U/wDAv7tc9SSvYpJrc+ivhKz/ANiQIH8wt9xsYUg1V1OOW0urlJI2iZXZsH73NeW/Dr9qzwX4a8NpJfi58+EltojAX+7t+9zXgPxU+OWueLfiNqWt6JeXul6Vc7fLhFwQThVXp/wGs/acqsikrbn23o9jcXKR+WA8Z/2xW1LYvZwgzywRJ/tzoP5tX50TfFHxW8ZSPxDfJGRyhfzF3f8AA91Ub7xZrOoymSfXLx3Mao434V1/2lqfastWe5+hOveL/DXh6ze81TxHplmkY3Y88O//AHyNzGvOte+Pfw8SMCPXI3kkHBkKxrj1/vf+O18R3k73M5mlPmnP3yfu/SoZvLZwXjRif4n5rNybFe2x9zfDn4peF9bnmSLX7NYMneJm2MDVrxT4k8Mf2wiQa1YNcyjhUk/u18HbxsCTgPzwtPkHlyB7eV7eQcjy/u0cxNz7psPFGlw6Te3d5fxQWlodskuc/wCVrzrWNb+Fninxfp1xcC2vLsuMTRHYj/N0fHWvluO/vDDJbm7lWI/M6I+N1RNHG+8gbZGxmUfeo5u4OR+sHjTwR4f+JHgbTrPyooLJ7cNZXMfDQS4/h9K+RL/T9Q8M+IdQ0LVFVdRsXCuw+64K7ldf95eao/s9ftlXvw2hj8P+L7T+1PDZO1Lr77x/7y10/wC1d4+8FazJoHjHwfqcV5qc8y2k9tHJnfHt+Ut/u/3qmrCM1ZHbha7pO7MJLr5iM/8AAvWlNzlDlNh71jWeqpewo8bhgR2pxuwIs/ecBuG+7XiTg07H1dKspq6Jrq5Cfu+OfmrndUuct5eRz85J/gAqbUL5DKPnCk/+O1xfivVdtu8e/k/KGArSlS1ODE1nFaM5XxBf/wBoX7yHCIPlSsrY5dM/NUvKt0JA/vV1/wAJfhve/FrxZHoliJIoF3Pd3jJ8tvGO/wDvf3a9aKsj5ib5nqck00YZQ8iu5PCpzXZfD3xJpHhHUX1O90uHWbuAM9vbXJwgf+Fm+Vv9qtf41a94QhSz8JeA9Ltl03S5t13rmz97eSj5Tsbuv+1/Ef8AZVc+aZ3byMZq9jKx74v7bHxLWTZAllFaDoNgKov933/75q037avjAPH9r0y2upG+TehT7399V2f+hV87tcPu4B57U5spjkfQUczBabH1PoX7bN5Z3Qk1Pw1GwQbRNaBUdj/tL0r0zw7+314atJjBf6FcfMf4OF/T5t3/AAFa+EFkfJ61YRyEViavmfcL33P0Nvv28fAIPmHSrx/MHBYOFU/981Dbftm/DLVXwbi6s/8AbaPGw/3eVr8/pbndCRgsD2b7tVVkPnFy5XI28UvayKTR+lej/GrwB4mmxZeKIVP9yZG4/wB5vu16loL2d/bRXFlqFpeW8o4mhnBU1+QkV4bdz5b4IO7chxW1pvjbXrBcR+INRiz/ANN2P/Adv3atVGhdbs/W270+dU/hbH+2tc3qtnck4ERkGOqc5r8yP+FmeK96OfEF5KyfxvN0/wB1Pu1di+NnjSzcbfEt9gkfI20qP/sqTq33NE0j701u2ltX3yIUx/f43V3vgnXN+hqmfmwK/OJf2mfHFtcxpcak97ZMdr+eWLru/T/x2vtz4K+Ik8WeCdM1W3uI53lT94sZyy++2taUru7M5NvY9dt9kNs7lN/8W6uL1W981+Duyd2G/u1t+PfElp4E+HdzrmoyeRbIm7DcN6ZxXlWjePNI8X6bFf6Jepe2+PnfILA/3Ww1dClFuyE1ZXZ11z8P9H+J+jyaVrtvHcWUgZRuGWQ/wn/er4m/aQ/Zo1f4H6+Lmzjn1DwtN9y4GXaH2b/Zr768CyAxJ8/3j1rt9Q0yw1e1ltr+zjvLSUf6icB1/WonR5vhFzI/GBXS5T9x8x7A8ZpEBQ4IKsfm/wB2vv74wfsR+EvFTXN/4euW0TU5QWS3RFRFbtgjpXw/4w8E638NNXk0jxBbSQTxMwF31SX3/wBmuNxcXZid2Y7OUwOKa4Mmx88dqSZQ7IqH5Ceq0MShxndj5fpUaFIep34PLEfLupgxIx5piuWyMnH92nZ+XOKbsyetiQNJkYAY+5pqn5uBtPehnG0ZHI/ipIzucgD6GjQssl9mORjHO6tfS9H/AHIvbxPKth8x8w4+WmabBAkM9zcAqIgNi/w5/wBqq2sao+tNF57loI+lv0T/AHm9aTdzrhFRXMx97qKTT/6PuS3U/IjDH413Hwe+JF34D8R2+ZA9hL8roR8qd/mb+63/AI7Xme3OwOevzVatpjDLvBLD0p2Oac7u5+gdhf22tadaanZSCWym+YYOdjejVdEO8mR85z0r5Z+BvxX/AOEWvRp0vlto1ztimibjyn/vr6V9cpp7h45ISJbeUb43BzuT1qGi41LqwtnamZ+DsT1rQ8n7OuAanto/KjwQFHtVeeWMOME+YelEUEncpzZ35JpYgw5IGT0NDRGR23ngVZSIeWPUDmujpY5yN2KKCB9arF05P8f91qkmfrWfJL98N/uilYVh805QYHRqz5pijiR/mSh5N7AAjA6q1RMDPvL/ADewprQG7jWfz2KYG1f46sxIECR/lUcFr8gJ6HrVuRfKbkDKfLSk7kpFfyTuGfmP+zTHR14I5qfr06VX5YnkNWZskGNnA7elKiIQc5Yn1pqZyedtOjTeSU+XJ4rIACEryc4/8do2bTn0qR8pxtz6imuo5PrQWtSVQZCMnaf9qoLi9+z/AHCMgc1Tu7wr8ikY9aoT3O9EH8fTNK50Qhzbl0XnnyD071q2sBwhPzVg2ChDk966a0nT1C0JhUjZ2RftoQ+Tt6dKLiVzMABwf7tT20m9MxjcO9ODFZA4/HdVWOVuwxYdrdNop8UPznA4NJuL8Z2+lWbdNqH1q0hChdqBTlcUK/8AcX/gVDneCH6H+7T22OmFAb/dpkECM9y5RDznrVqLT3ckSEM1WdKshH5jSIFdj8uyrqRhM/w1TdgKb2gCnYgwB92q8lqC2SNxIrSlbDAZ/wCBUxyNv96ouaKJly223GR0qB4EZQ/C1oKcsTuC568dahdAM8daXMyWrlQIN4A6Uvluv3yGHaplwMHHNNIJYE1SmyHBFO4UsyEfKd20VrWsaE4X5qgmCOmCN2KLSN/tAcDd7f3a3jUdrGMqSNhoAnBFPgQPMScN/vVLHGXzvHzmrEFqm9BjGfStlVMpUkths1sCw+lMmtEMWQAp+79a1mtk+0xgfMOFzVW+gKsR2FbKqYOjfYz4LWSJc8Z/2q1LG5uLRT5iDnsp+9TbK383PG7YNxqZU/0gDHFEpRluNQlEuRawDHkxbcf3qkgv4pWJBbj+EiqmxZC6AbT/AHaZ/Zbx58s7gfm/2q5J009johVfU2w58lDIm0H+L1Wrds4I3iuQiuLi3fy3EjoTwldLZajBKqDyxbnH3M5rB02joVRM14/nBcYzUsmPw71WhcBeOnY+tPefeuM8msrGpBMdmTnisu8lCK5J2irsxH3D8wqm1t9ol+cBkB/i+7SA5qSxuZNUE88gSLG1QEyzLWT428RQQuYIEDHP7vJ6Ba6HxVfpbQSHjEYb5RXjeq6mk04kkBaZvm+XlRXpYalzPmZx4iryxsitLcu6GR3O9uzH7tc5resvYWb3aO/2iN/3fbDetW7y6Ej/ADnaB83XFcR4r0XW9S0r+2wEexP+rdZlC/8AfP0rpxFbkXKjjoUnUlzSOdczaxcyXbyG4DPvyxztP+zUF5o8tj51xp8siSH5jDKMbv71SeFb428/KAFe2fumrPifWbyS6kuJYhcAbcup614ju3dnrLRWRl+KrFG8NWAF759xK+90ifG1f/siq1B4c0h5LhI8hfOKqOcfNUeuW88GhWd9JH5EV3IWBzWfa6s9y+n28SFZCdzvnA+9/E1BR7Q9vImgwWV+mwW/+r3/AMS7s14z4wsItL+JEO//AI87kh45F+8nHT8mr6Bm8CSal4Xj1C91hrh7VFZFyr/Qf7v+1XEeItBj8W20TuVingHlRkJ831qL62La0Me70R4dS+wW77uFYHPyt/wKuV8QyGymMYBdUO3Iror/AESTw1pFvKmoXF4Sdru642H/AGVrjtV1T7Qk8fmbj/GRQtHcCxYG5V7afTLxItRL/JFMdisv8XzfSugWG/0i1uJbvapxv35HzH/erzC38RS6fI5gA8zYy5YZ4NU77xHrmrLHBc38r20PypCoUItWQddq3jlJTB9j/wCPgD94rnFcrqmsi8mMiZaTLeZx0as9NKuXlMiZYn5Tjlq1LLw0fLfzEkZwm7a38VJK2w277le2vbh0PkSFD7CpNS17UFaCIjcCN25xjP8AwKul0HR1jhKB42jkfnd/Aa6q50LSr7ykkuIk8pOOM/NTEedW2NXSf7QhV8bg2MfdrDttRlszJ5cp8gPtHGeK9w0vQorSDiyjuSf+WpT5m/uj/drF1bSNB1O41COfR3sp4kY/6JwpON2dvalcFqcNb+Kry0WDypSsZ/utjctd54K8U+GNPuori4s2S9T5TcwjLIrH5vlrzaTwf1kS4dc9YJef++arroOsaPOXfzLWMD5HUfeH9d1MWp9q2154b1vTxHo/iC0uNRxukimkwc/3dtc3qW9rC/0wyor2zK88aOvzbV3fN/u/er5Pj1zXLGYOIpFjQcSofmq9pninU5keOWctuH7zzUUM/wCVKwJ2Pd9Lj0TxTp9zHZ3Y067A3b+ApP4rT9P8N3aNA0Vwrp3CH79eJQapLbIWjle33dfKH3lq4vjXV3VIoLySBF+ZBnO6iwz3S+upbb/RJI7jpwzj5f8A61UNKN5cav8AZzZyy2xTcSleYWXxd1vTITEZfPjXp5v3QavW3xy8QWs888X2VIpItiQxx7GT+82//P8AwGknYD3G3uktJp/sct3a2x+X7HcfwN/eX5c0XL5txJvPmg/eXhua8IPx11W7lt4nt45zGfv797M3+0xqlrHxp13WL8k3j2ePlEUKBNtUB7g2jv5Jefy1SP5nnf8Adr+tc3qd94cttWaOaONXAH+kRuH/AP1145Hruq6haPbR3t01uCx8mR/k3+u2oxousX1uJRvlwdpjQfxVLVyuZnr9z4p8KeXLbW+oSNdqm3yGjwzf7S+tcFDrF74f1uTVYp5Fk+9ln/8AZqwI/Dl+11veNd+Of71bMuk6zfx8WZazX5ZJ2GVX+7QtNiXK4/W/iRqOtauLm4uZEcx7fMTG75f51mPeXuoXkUcfY70UnCs38TVah8Lo1z5s/mIIx90DOavWmkol/bysN3l/N8392kBG+l6jq+mhEijgkQlvlkX5xXOto8yziOVz54TnZ93616rbWC35jCSx26fdzIcJ/wB9VWm0/T7K/dJ5A1wTsEqnKNj+dJuwWZzFj4ZnvrZLkxGWOP8AuVtnRIo4R5e9SAuXx/FXTa3p9z4ahsLnzI2juUZ0jQ/wr97d6Vw39vPqN6bTeVGSw+f5c7vu7f8Avmi99iDc0TT5Zrvyt7pgbsV1CeFb19MfUYYHnggP7wg/Mv8AwHvR4L0K4vyItjxyXI2B1fG1a7rX/DOu+A9IS3tr2G68web5Tvkxj+I/dX5m/wDZf9mpaIlJvY8wVbDb5kfl+efl81D8xqvcQxxfvAOCf++q0b3wtE0cd3HY/Yi/yl4hjzj/AHm9KqW2kS6gl1HI4geKN2Hmn5flXd+FS0PfcdoGtW+m6tbLeOVtmfzRC/3Sv9a9f8A+DPDcuqvqGhp593dfN9mYbkH+78tfHn2N9Vvp5J5Y45JPkLZyuF+6te//AAA1mT7BqWnrqkVleW+ETzX+Z0fn5f5U5U1KPmZ1Oa3uns1p4DiTVdV1Q+T9olkz8sg2K38WyuD+LWrCaYwmUugCQ4652/e/z/s16R4Z8S2Vh4Uu45AtxLZhs5/hdh/+zXgfja+efUIET5kAZ5GJz85b+H0XFfGZlUbl7K514enaPMzk9Rhe5z87sCD8hrnvA3gCO/8AFsUFmdskU6zSTSn5Sn3sf7tbmoar9iSLyBFcPLlfJc4bP+7XS+CIZ/Depz3d/ohP2qDYJQ+E2HbudX24z/8AFV7GW4f2NLm7kVFzO53nxI8Z6H4NtYIrGUahqdwC8aGTO35urelcfoniyf4lXCW9wVgkjGwugCeWP4mX/wCyqp4h+GPhbW9et7uw1S/SeVds4X94sK/3lb/2X7tampeKPDngO1GkaFo0N5Ls/wCPy5f52f8A2mr2o6RsQkzitS0S5sVSQ3G9C+x0fhkrz/xVbyO88WNsvy9Dn5Qa9MTXoL+zvxceStxIAybe2Ow/z/drzi/m89ZIoo0if5meZny27021pE1scjHNONOnt9+0S/KVWjw4xs7keU5i2naQP7vpWhFZhL1EiEjpF8x3jO9qXWdF1PSliuIreHZdjckf8Y/3l7VXMI73RJbi8ne4vNQlYFPkEmCq132h7RZgDa0rbvm9q84s/Lktoorj55AF8z5Ni5/ir0HR9ZsJoYkjl/foNpiCfc/xrKeoF+OONN6EfOOrMKxNVM8ccojCvx93+E1tvcmMZI4f+FhWPMjzO5J2+nFYI16XKGlWsuieUbYcD5n4+Tb6V6JoXiffgEBfbPSuJtdae0TYUKOP++WqDULe71DT/tmmXIguYXVzCSo8xP8AZzXzuaZTDGRcupD1d0e3QX6zBPKIWPs2evvV4Sgrh/mxXlfhbxPJNCn2khJG6owx81dxZ6pHcgAH5z13d6/Jsfls8NJxZrGV9zZMSODyFFUp4zkBOn941LDOTjNWHQSKWKcV81BODtLcS13M/eV+Tuf4qswalLDnJ3RkbSh+6V9KS5hGMhDkelUZUcp069a7MPXcZ80WQpO+h4Z8b/A1vo91HqmmkQaZfttusDLWz/wt9P8Aar0T9nG5s7iw1Dw9FMJZ4Nt1CjH74HBrs9K0rTdank0/WLdbjT7hNsiGuD1b4Gax8BfFdp4o8Hyy6toUEjSvZyn/AEiBT94e4/3a/XssxqxmF9lUepz1mpLU6L4t+EpLzSkv7eMfa7Y7iD/y1Tb/AHv9mvIVxE+R+lfYOmSaP8S/DKazpY4lGy6t1C7oXK/N8tfL3xD8MT+DNdntpEzG+6WBcY3f3h/wGvNxGG5fVHDWpJxUktUGkyIuCCM96zPivbJFdaVq3nmAtH5To3Ku2FG7/wAdpdHuYmmT92qg9V6c16n4L+FOkfFu6i0TXZb1bSQjDWJAdW/h6q3H3q6cum6VVNnNQm4v3T5o1K4MyHL5/rVbwin2XxLbXkkgWOKaNx5v3EIdf/QulfaniX/gmhpl9bSP4Q8Z6jZ3gGUj1CPzEZv9pgq/+gtXhXi79jn4wfDpZY7vw1/wkNufkFzpKNJn/aZfvf8Ajq1917aNSDsei62l2j1zxiUfUILjfuiukWVCo+VsrWZGSilT8xp1jeXs/gzTrfVLC5stTsUWGaG8gaF1/wCAmqtvM/8AH8w9Qa/C80oujiJW73HGopJOOxLdxB4gOGYdN1ZaP5VwMdfrWo8u/I7Vm3Y/eDeP9oMnevOo2ldOWp0fPU6KyvAWzv2n7oroIZwVQufnA6e1cTaXRyHBGT/A3G2tu3vd/GduRXBXioTbuOM4pmveFNh+csE+YMK53UJSgwg3E87elbbzb4htSsTUz8gyOe6gVnFu6TZvNtrRmJeXQU4B7cisveNzHB245NWb1FaQ4X61XQlnHJxiuuDUZXiefKVpXRf1qwHiHwhLZK5S9tibi3cHvjp/47WH4buZPE2g/wBnTRu17EdqR9Sn8TCtlLh7MJIRtx1rnvDEMmm+LtWuYH2RRJ5qSD7xbZn+ZIr6TL8ZyRnzHNOTerKmsKIZ/LALeXuXr0b+7Wa2A4Jzj/Z4qzdzGWV5HO55XMpz6k5NUySHwTx2WsnLnk5HJUVzXsRuh3/eA6sD0rZtj5KDncMbgy/xVzltJ5YIJD5HNbdo+UQbzxXHOK6lwaaSZc1LLxx5O3I/hq/p43IOTgVkX7+akG4/KvStXTJikYBPB+XNc1WDULvY7VZehNdYI/jYH3qrBgOcDp0YnNWb9h6Bc/MMVTjY5xmueKSWgptXsjWtZtgGPlb0rrNThj8T+EbiNF3XlsPOh2/xbP8AariIpyuBg57cV1nhjUpLWbEbuuQf91v7ytUxktO6dwd5R5Tmvh7dbfGFnIXL7Zv3gQ59sN/n+Guw+LXjceIZxp1sDFYW3ylVf5nf/aqDWNKsvBkl1cxCJ9Tvh5wUH/U5/r/7LXn19N5j/O59eO9exUzKc4qnBW8zGN6N4vcrTEovyZQAcKKhSYOzA/MRTJpMDqd1V/OTecjnH8P8VcaTaJl7q1JJpshcdOlVHfzOR29fWmNI8mM9uo9qrvLmMnI5bbit4U2Z8wrEMO7AfNxW1psXkhZSD8vzCsGFhv8AkzW5NN9k08AkZcdzXfGNiqXxXM6/m+13Z+UMCdwx92r9l5n2fZ93/YNZlpE8qgmtWIlEyMZrmxE9LDqylJ+6X4HkSEgSbhn8qmN2U5J6dRVImJYDI0rIV4+tUjcFmzvOwD7vrXmxouq9BU4u5u/bwi73yvpXX/DzRP7U1GW7ud6WdtuZwR/rW/hXd9a5/wAGeA73xRP/AKRhNPj+aeeQZVf7oVe7N/dr2m5gt7Kzis7KL7LbQjbGh5Y/7TerV72EwEaT55bmkndNReqdjH1V3vfnfGSd2Aayns/N4GOPm4rcazed+ec1q2Hh8uBkBeN1fRQpymrA4zmlFEWs6qYyRhMEbfnrm7lLKRA8jxxOfb71WvE2/cwI6Vz4s4L/AAJ38sKdw4zXoYSu6U01sdXNKBaljRIj5Thh3rS8OMVm245praKq2YMY3f7VGkBBO/z/ALyPqM/NXPjKzlV1OOpPmdkdrq9vHNpSbfmOPT7teaXCJBN5SRhUzur1C2bzrDYQK8z8QwtDcyDPJ+auWUuxMXeLic3raDBK5z/6DXOIXikOTwK6jUlj8kZGw9zn+GuTvYhJNskG5P7p+61ZVNLHLJu1h1ym8CTG5/7wNc/qMJ80sE49a3lI8rCDaorJvVzkZPTvXBiE5LTYLytYbpcm1hwN3fmt61smuSMA47lRWDpcbyyhEj3Z+YGu5jhg0y0Lj55D8x2n2r5qvDllqVC60Ykl3HYW4jGGfvmstpnkcv3pl1MZXz2NRxh1ByBkfN8tRH31ZHQ1aJowSY39MVWv7gMnyE9OeKGYjo/FZ+qXPlRnndxxXuUI2VkKKd7HOalLvkOX4xxz8tRv0Ax5ZH96o7l0mcHP1HpUltF58oRCWHqnau2nBt6m0/dehoW1lIR5hcK4/vV2Gk3/ANohMaHiP5Tt7GsdbMw2wDjttFN0O7IvTGJNoPVP71ehSdpJIx+NNnZWcf7vMh77hTruTC+9SKuxDjrjmqNx869dtdzbREZWVkVi3y/Pkf7VXNKj/eA7fpmqiQEnklv9k10Gk2e+P7pXAqacLu4ON3c09M05NQ1CJHi3/wAP+z/wKvTrm5Gn6akedx2bSWrC8I6J9jt/tMqbgOu/7zUurXxuZCABs+6VxmutuysdEFYxtZP2nJGG9P7tYzabJO4AQOa6aW3it4XluCESMbua888UftC2HhGaTT9L09Lq9+XDyfPub/cFJRdTc3UXN36HT2Xg67mmAdDsY8bx92uZ+Kmrad4M0SSKS4hefn92vLBvu1U0mf4jfEiOSWV30TT5B8zq/lrj/d2102i/ADwtbzC41+e/8QT/ACsBK5SLd/F/Fk13UoQovmkaxlTpXufNOnXD+KJ3Sy0++uLiP+GKFnV/91hXo+k/s66nqEMU+s3P9hRSYYwu/wA3+18o3V9EwW0Wj232fTYIdNtANoitkUMqj/arDv8AjJLls/3q6quZSUbRInX59jg9H8AaF4JG/TIWnuMbTeXeC/8AwH0qTVZpFhAzvfG3LVsT28t/cIIx5CKeXl4T/vqqmp6ho+j4LmPUbnG3Zk7F/wAa+WxmM0cpM5n8VmYkPhuSaEy3uLWzcbhM+75/ZVrI17VYolEFiTEFG0y4+Z/71Vtc8RXGoSbm3W4L/cQDaP6CsGYmUryG5z81fK/WHUneOxdot3GbzI5zls+pp4UKg+Tyx/dpmCh4O0+/3aT5y2d+6upTdrM5pO5MFDLvHbvinRDKA/e9aaF+U/Mcdv7pqVXKoMYwOwXFJu6uTFdyfaEjQkHHpnrStP8ALgpVN3dd+X47Uj3ZLYJ+f7tc0ld2RpoWWmG4Y/hH8VVHmwenNRea/Pz7aiy8vD9xtFaKK6hF6WHLI7SZIK88VMsSNk45PWo4UduCCvHze1WZmS0t45Zco5G4I3da0hDWyCPvPUR5PLhwQEHbvurA1PVUMjwR4UIeTUGp6k12w5KoOm04rOlURZJ6k16EIKL8zo5uR2Qs1yCCSC+PeqM128OUxuHXGM7abdXOG2odpxUNha3GrahFaWwlnnkfaY0Hy9N3zN2r1KFDmd2czbbuyC2L3n7wRNLG/UL/ABLXsPgyy1C6RHksvsGnKm2NpOHb/gI6/wC9Wh4C+E0OiWwu9TIecnclunKY/wBpq7S5hCZwNte+q6w8OWJcKjTsYM1sIUGcY9Kx2eKSUxJ8zr19q2rzNxlNpf8A2RUEOjvcuf3e0P1OOtee6zqO7ZpKTluN0oo84jY7j32j+Guun1K20myTyC7XBP3nGFArNg0wWVu8pO0joKwdZ1AzO5GWJ+U5NZtpe8zaEYpXZS1a5/tKSQ3MnnkHcC/b/drOecjlcbFHAxSSOjcgZfvuqu823OBwa46k7q5EtVZCnyy3mbNpPX/apjXEWcum32NUpZAFGe/aqz3IGS/+6KxhGT2CLktjRFxG3ybBx7fMKjM0HlkYXYT0wu2shr3C43j/AGu1ZVz4nsrMgeeGLev8Na08PVqPRG8FNM6u21SbSnEtpcz28sX3GhkYNXS6T8YPFuhkC31UXUfcXqec303GvKF8UefzHbnA/wDHqSx8TR6jqBtwNhX7/wDs169HA4i10mdkZSSsfQ1x+05rOs6S+marp8EETpsebSpGjbH+7trzGXw94Ov9RkvI9UudLlY7ibmMyfr3qhBplvKiEy7ix3HaPu1m61Fc6XJ/o6GeFjtTj5q9Wjh8TS+E0U3ayNHV/hqb+EG28X2l1b53jCFM/wDAduarzfBnWLiNHj1zQoGTpM90ef8Axz/4qqWp32oaTsFpbxsWG4n+99K53XbbWdYtfNEVzcQP8slug/8AZe9evSeIfxAlFqzPTLRNE8ExonijxZYzwRDb9k00eZK7f3fauW+IXxVTVYYrDwtolnpWnj/lvIN8zV5tH4T1dblEt9IuGyPkVQx/lzXYeF/At/ql3Jplz/oF643P5gxs/OvRim3dkN22N7w9b6ovghNV1CSJkmkdVkim+aIe/purznWdL0+21T7QkS3Uh5HmTM+//gR3V7VoHwG8J2dsZtcu5tRKv+8+zHy1/wB1u5/4Diqv/CovAk2n3GoGS6t7eIlktXnx/wAC+7u/4DWljM4CX4s2azeQdCtmilQLv4VkO32/9l/8drl5tQ+1zbBKrO3RF5r02PwT4QCSPHZeaZP9XO742L/e2jrXpfhvQfhbpuiRSRixv9XBb/XW+98/7KngUwPArTRNQsLD7fcvKltMGz5UmxXT/gNd9pvhG3n8NW0+n2F9FZyjm5csVYfjXqMsXhe/8+0u7b7VbFNp2J8ybv7tVdY8W6fDYm2hibj+EjCIqr8v8VPmQPU4PxJIIfDqaZbx2qSZP77yczFPl/75qPw95+jLH5k8TI5EotribYmf4v8AgTbat6rqenQ6QNXQxX8EJ+fYflzuxj/e+Zf++q6nw78Z/Da6DJHpHw4tLi9+48l/Gjp/wJn5NS3Yl+R2V1rPgO6sLOSWeGLUHO6azsoDvQejD7v/AAL7vzVzmreI9D06Qz+HrK+2SbmkMxyxx/dU9B/u1wiLevqlxeSC3s0lJf7JZpiKNT2WtzyLR7CO5llM5zt2xH5qhspIqXfxS1Vp1+xeG5LxFHJkHlqP9567vwpqus+JNa0e41C2sNI0cyYkMe6Rvfcx6/3a4OKUeYPs8siD+LdxVmO5ihuYvNnuUiT5mW3yMtVKQ7HsniTxhc6Bq1tpGsXNre6G85Ywwt5bFvm43DoPu/8AAttaWgv8Pr+CeK2uZPImdojbXheTyv7zKy9f+BN/wGvJZrfwvc2tpLcPdWbiQvNLcvvT/gP3cf5+atzw9Z+F7fTZDb64LqXJcWok8t5Vb+JPb/dqhHYWHwb8KLqV5cHxBNLphG0tOixxPu/g3Pya4T/hiRPHU0uo+H/EdtDJHI6/Y929GH97/gVch8Q3iudEP2uW+twXLQPK7bXT09+3zf7NcJH8VfiR8PUiFhrP2+2mATyZo88L+tKyFY6HxD+yz448I6mllqdtLLbXVx5Vq1vt3TuBu/AYDVq6h8JvFZ0G3t7vRNTxZIUjSWP+9y27H/Aa9B+E3iaT4j6V/afxD12+sr2zK/Z52mcKF+98qja393/ar2GXxPL4a0e81/wvF/a9ta26uEcPGtwF+8dv3um4/wDAabWl2ZyqqLsfMfhn4FR6zpjuCbK+jPzxzjYrD/dNS6N8BvGnhpP7YtfC1otsXLi8kkLpgfdbbt4/9BrstJ+L2l/GH4mCPWIrXwkUh2PH5nyznd95W+UdGrofHPxwt/AGlz+D9Ou5J45AUK+X5koB+X5GLbQMf+hbqWxaVzz/AFLxt4xj0c2Wqmy06OI/I2mpjf8A8C3Ve+FFrEltPrMdlFeahGRCn7tncr95mUDr/D/31WT4f+Md2mpXMUHhaDUUbaoZpN7J7MvzDNdgdU1wQ3Gq28ln4cfAba0Ydl/3V24AoTRfKWtW+06V4otrmTT5vs9yNrmK3wqbv5VpeLdYiGmHzGNpLalWRNnVv7u7/d/9Bp1n+0n4T0jw9bx6xrl34mvN7I8SW4ts/wDAQu7/AIFUtn8UfBPiuxvYtO8FxfbNn/H9e3DzeUjfdKqVz/LbTEcB4N+IWo3moy2Hg/Q1t5JYzb+dcTEMzbtzMuNuPu5qvqup+J/CHi60v/sk+r6sTsnQlgFcH5fpzurpNN03wlrviCwtrK5uPDWuvJ+7dJ8Rb/8AZX5fvf5+9UniddZ8Ny3EFzqCXUdr0uLZMMf971rO4JJs6W38d+JNVee81m9kW2ZB/oAkWRYv95wq7m/3VFY3iHyNcmSwg1s6c9yN4887EH97fv2/99LWF4V03U/iFDf/ANgaeXNqitNIkgRzn7u1ep6NXVHwT478Q/YrKXw0r3EZ3wLfzxo/3dudu77tNJlvRWOS8FeC/D2q+NrLTPENzLf6EkzrNchykTn5tu1h1XI+9/u123jD4YfCr4b6nFc6Nd+IrC9kIayaKBkhlP8AfVyvIU7d3zfw1reKPBFv8OrjRJ7/AMWxeF9fC/aEsJ7fzolb0Zg22rPjvUtU8Q23hq+1DVB4g0iTfiK0tURFn2sNq7ee3zL/ALNWZW1uafgDVYdb1ZrnVdch8aambbbYWGq3GzK5Xnd327fu11nhhPGms+KNUudLOmeGfENzC/niSN3ilG9fm2lmw3+0v97/AIFXkfiPw9p3kQzv4c0/SLwj5zGMsf8Aa29v93/x6pPC1/o2leI9PvPFWq6hp2k2x3CS0nMm1vur8p3bf+A07k8utziNB+IWqeA/ivJPK9he+ILS6uEjkuVxbO78bl+7j+7t+Wue+Kv7SfxU+IEmo2FzeWaaHIDEYY4ERHX/AGPl3f7v+7XsP7QnxG0PxX4Oj8JfDq2/4lULpcXGtTx+WWwc42lVJb7p3f7NeI674A1fUnglku7e3EiBDP8AaEdhx12ikbaWO+s7Xx/428B21xef2XLpUSJFBc38376HYfl2sOc/e+8pb5qxr/wpPGTBqn2W8nUbk+xOJImrpU+HN3pNnHFpWuaZe8Ixu3mdM8fNtTa3/oVO0nSNTtZrhLhorqW32yl7MMdi9V6qtYzTcjaDstDzGwWNJvt+niGAAKzxE4Z8fdH/AKFW9o8mua1a7LKzVEc7n/d764v7TpmmXl7P5EzXKTOslqH+Xr8rNWrc6MNZ+xSC31VDLIzR+TM6QsP4iq+n+1TW1hSbOl+KXiPSNZ8Pafb+MJ7mDWYXCHypvPWUBGVf4uOG+bd/49urm/C/w08N+IpxeRxJxGHhVrfzHmNSWnwYn027j1vSdbFnFK7I8M0YnfP8e1X3f99LW55dxpOpafBp92thJaOrfb7g/KzddyqF9do/76ppXM3J2sb0Fzqmiaquj26Wl5Bs2OLuQxva/Llvl6fdast/E/ijT/Cuqp4Yv9P0NLQlhIluXuJS3O1ex9K9C+Jfh7wdq9rpFpZxi68ZeTDcFYnd2KFfm+XptzXntrqUH9k6jFcGSLUYTtgtobd9sgD7Wdn27dqruqmrOwHkc/iz466pdp5EWp3pztDiyQLt/iLHZ/49WcnwzvItT2a7IWeQ7zlG3Ix+8GUqtfZ/wG8bfD74i6bdpqksfh/xGmYo7aJ9i5T/AJaqxVgFb/a+7trgfjz/AGFfeLraytJWaWdPKFwk29mdRs3Iw/ChrsSld2R4p/xL/ht4VkgksxLZuCu90zK7FvldWqtp8un6joun3cXnwXNzIUKvCdrbe6t3Wruva9Z/CrWJNH8Rx3t/ZyxnMq/vlKfxBvXbXOWXxy0TQLKWO0t5Ncs0f/RC37twf4flK8DG0bv4qS1LcbHWOmjW1vPZ3mofYr948wo0eWl/3at/2Rq8FiXi/dRFNxlU/wAPrXnEXxdj1HVTrP8Awg63mqEbBeXN3vx/uoFZBtrtrfx9pfifSha3dpJHfkbihkwrAf7PcUmi7JGRLcX1hqFmbeeRpzNwoGVb5a63SvE95eX09pqqSLPn77cpt/2ayYrKW9urSOO8g01J32/a7n7qf8Crd8Wx2XgHwpEL2Sx1vxLdFvsq2N1+5hT+F3b5ctXRTm4NMwqwU04s27Sc7CDJuTPG3ivQfAniE6df28CbEt5PkJzjB/hry+zEVxYW/wBm1C31J/JVpJYN2zdWzo979lu1EnyRtIvzgZZf9qvp6TVaCPlqidGbPri01aORBCMM6nlgflb/AHasJc90HNePeCNZF3c4nlfZH8vyH5a9VtnjRepUHop5ry8TRVN2R62Gre0VmW2Qu28jmm+UADtG3NCzI7EB+R2pstwAmPvVxxjc7ZNIqTMQcCqF4ztETuPHUVNc3SK/Py1QuLvYhcYfcOOa7oU7HBUqGNJeTpKUd9wz/wB81T1K6dyhwFwMZA+9U00JmmJdCo9jSvY7o+M5PrXoQiluebNuWxirNJH84Jx/dWrEOpXCHKOMe4pbixO35PwFRAPEmSgbFXKMWrGMZziWx4hPH2mIKP8AYfrVi11NHUOPlz/AR81c5dXMcQQyROdx27Y+WqwmVbCHafSuf2Kex2RxU47nVtNGygxnt/EuKFlDK+D0rlVuLy2bPnsye9OttZlLHzRsx+NZPDHTDFHRFA5x/wCPUbPLYYPFZMOvRmZMnrVxNVRm5A9ttcrw8kdarxZo7EbGcU8Rjpj6Vl3OtW9tsSKA3EpPC5+UU7+1djIHG0tWUqTN1URM0T79pQ4qVMgDGPehZlZUcPvBpHTC5zxn7uaxcWi1Z7DHkKyYBLUr5VsZ3ZpwR+uKdu2tkfNUWsVciAOcnHNT7N4OetQuxyeOP71OP3Bzz7UwsEu6VwXG7FQSZTkfNipUf5R9ajmQt34pWJK4nl3/AHNv407o3WpkQbxnpR5XzEgd6EVYjBL8EbhUUwOQB0qf7jZFVWj/AHhfJ3n3prQEriAYz70NncMH60spIySKiEoak3c0JBw45p/lh97421Ajb24qfdtFSS3YjR93GdxzTX+Rjkbf9mnKBkkdBQfmoEtQyGUEjg1TvbbzEOQPLq/sBTBpjplSDVXIMOeZ0kT907ZG3eB8tNmzgMCevPFa8sKMpL9qpyIXfzPvJW8ZaWM2rMgKbV/vUSp3+9QgSbeYycd6TzflIIpNDTKTw+YDJzn0qq8JUZ+6a2EXjHeopbQzB/LTkVJZmQ7GJEmfyqu9tLkvgshG7aKtSRnyyhQ/8Cp1sk6xCM4wBxmlohp3KO8gJnvTJm3KR94fd+WrjIN5GBTPKEqlihWmDZnb3TvxUcsuefvZq3M29xGBuyOtVxbYbHrVpB0sRCR+RwuKRctudcZ75qd7cNjIGfWklh2HA/2apvWwloRhCxFSJCV2ZO7FRj7zA9utKjlsj7v/ALNSab2Al/dvk/e9f9monhGce1M+YZ42ijeeCOveoaa3LTEW1RgH9KR8Dnt3qVpjs9j2qtK42sM4rLrYCRGz0wvvTGQRl0VAuf4zUByO/wCNAlK5yD/wGk1csimtI7MiUDfKep/u1WLpI2UzK/dQa1BCJkIkTfGf4P71U3e302UfZ7eNNx27Kg1iym9rKkwjERRz/Af71FzG7OIFI2Abj9atSweYQ88u2TO75CQy/wC7ULxOJslD/dqHozSztdlO2MkExw5x0PPykVoQufXrTbmyzB5kZ/eIfuf7NMSRNyhCN392rOeTuNubMbfnG4dveqdq8lk5DncnZvStD74HO496hu4g8bjPB+WncReFwLjkgqKrTIVfg7c1Tgme2YI7lh7/AMNXpH3hCPm4/wC+a0jKxnKF1czYh9nuZvNO4f3T/wCg1FLdlceWPotOvN7khE35HaqcOVfB611pKSujmbcXYvpMZMnnI61BMTJngc/w1HLvt1LpHu/HGakV0mhz93+LaK5ZROmm31KE0W1k+cYH6U8XB4BIYf7NLcjzU2bNp+9WcsxSQo/ykfw1i9DYtzZm3kjoeKp7f3qOnc4Navlg5w5/EVSciG5MWDym7OPlFO7JIy2H3Z4NLduGcYxx83ptNTR2gmcbztHbbVe5heFhHINu/o1XccXYgexNzN9pu2M7j5hnmp7y9uMRmNyuOmONtV5bs/ctI5LxwdrrbI0jD/gIriPGvxy0rwCxsrjw9qd5rmDi3uUMESf7XPzf+O0uYl73Ok13xzp3hLRp9d1yC6uoLcqmyEfMXb7o5rzG/wDEHj348QPJ4fsrbwr4e3hBdTHDTH5uFfbz/wABrzbxn8RNZ+Jl/bpqM5a3iP7jStPhP2dD/e2jdlv9pvu16B8P/j9/wr/w9baH4n8N3M9ha/NazxJ5L7Wb+JTwaTGNs/2ddd8NXMktn4pKX7fK80cePMdu2415hrepeJIb+/0zWdSubiW1m2Zc7P8APp/wGvcNd/an06Wynk0Lw3Ktxj5Hv5PlVvXivDlvpda1eTUdVP2q4uJPNm28fN/hSa0uaWRj20cqphyXP9896mdihzjeR6/dra1Wb5WMaBBjaiAdRWBK5BOeo/8AHqi4dLiv88ox8o7jPyip9m/PPSq0R2y5I6/KauJFs+QHcDSMutihMN8uO47Zq3HwAMDHrTL6Hybi3L/LGz7frVmSELnkr9BVeRVjrvhi4fXJQXO8RrgKOvzfer1j4u6o+h+DPC9/E5BXUhFMVHzEMjHH+7Xz7Y6tf6BfQ3unuEuLZt+JEzE6/wBx/Zq3/HXxk1H4g21laXlpaaTp9pN5wgQMHklxt3Nnsu5lo5b7jjJxd0fRPg3W7fXNHivLZ1aPOx8H5lP+1XUfPwHIyK+VvBHja48JzmRD/oDnypo8fKPf/wAer6V8K63B4i02K5glWWPyVcFeMr/lq8jEUOXWJ7WGxXN7sjUMJmQyADA61WhyjnI71pquIsDvVUxgjg15jjY9ZPS5csLkNvR+1XPM/dF8Dhtv+1WXBCUGwn8auMmF+/x6U7F3uOlmj27McmqN04R8AcVJOcuflwe7U0IN5BJ3/wB2mtBS0GwwhyMZUDrVxQI0xznsadbJ1qyyEIBzzTI1My4UMvXmvOfiFPHbwPG8giEg272OPvV6deWeEARAhY9u9fOPx51aLUryPSNp2bt74/hx/n/x2unDQc5nNiKnJBmX8WNMsIdC0hLOSGUBwv7s528Z3f0rzcw77eQ/lUs8bpCnMrxDu3K0sJ3Qd2D17nofNN3dyijFG+f5RTJrfamRnZ7VbeAPkHK5H8NMYiHCHuOKdyWzq/hv8UdT+GuqSyW6SXmlXQ/0qy/v/wC7Xr3iL9qW0m0F4/DXhiWC/uYDF9rvJlCw5H3lUbif/Ha+dVZcjHy10vw1ttAm8YacniBBLaSybHid2SJ/7u72p3BOxy1rKhiRIw/mRHbvaPGGror3xVrGuwpp9y/9o/w26SJvlBPZW+9X1/f/AAl8DeJNHSyuPDFpFbOdomsIfLeN/wDeCrXyn488KyfBv4lpZW0h1H7HNFe25mOGdFfKqzf8B27qq7IZU8UfAzxp4P0iDU73So2t5CPMSCbMsP8AvL/8TXK6HrF5od9BcWV2ySpIr7em4dx/wKvtfw94u0D4q+HJb3S7tHnlG6402dwJYZP4lZf/AGavmL43+G9O8O+KjFZyRqflfZE+dpb+9SV47Ba+x7d4M+Lvh+LS0l1PVY7MgDeHDFv+A1i+Pf2t/ssM1l4P0tpZMcX12g6/3l+bFeB6FpWn+IJjFf6jJYS/djlZMpu/2sdF/wBqs7W9Du9EvDFKY/KB+SaGbejj+8rVq6smrAny7F3xH4x1nxdMZdXvZp53Kt+9k3r9KwpJd83mY3P2J7UqoWUnduB+YNUYOWwTuIrILk6LtQrw3qF70+aN9+8MXP8AdJqEOiqOmT+lSTo2zeD/ALNOzC43YWc56dxUi4lAx8mP4qqglcZBqRJevycUWEOeIowGeP7tSFQuOBx/FioOScnK09judRtwD81ICMyfNjG4/wAqlSZ3GCm5qgl2I+MfPU6PsVeOlUBG53842mkZgvAPNSt04+X+KmbsSAn7/wDepWAfkGN0kwyd1cZqGNEtwfKjRHOGOOKeickZ3c7qeIf7xFDQLQ63wf4ql02cRON0Un8JPyrXfT3iBUOSwYdf4TXiiqY9ojOw12PhvXfMsjbuSxCcFj3rCUL7HbRxEqbsdDf3J3bweR0rgNeuXur7/WnC8bV9a9A0DR5/Fmt6fpdthnuZgjuf4F/iauI8daA/hjx7rmiHcxtJNsbycNKn8LU4Q5TSvW53cy4YDLgCQKT8qOT0PrX0P4y13Tv2cvhWngvwzdx3vjXxHHv1LUYyP3EZXk+3X5f+BHrXziW8vCElv9n+Gjy40dmGWkkABdjlsenPatetzzbjreH7LCsQJcD+I0AffA+U/wC1S4wetBUM2R070DDeMAccfKdtIpyePlA/ipXYEI/GP7rf3aCGd9hKsCPvCgCRZefnfrT9+44FMRNw4IH1pYzweORQJk65Tk4+mKrH/vo1YGdmaqlz6HP8NNK4WEd1Zhg08SbCEcbs9Coqv68bcGrAm2ZJHX+Km9AsSNJkZxzUUuWk+YFTTpWLcg7qYQWYq7leOeKSQxHmUDAzXY+D/iZ4g8DwxnQNVuNOKfLsiwy8/erjNuOf+BU60bYpwSAaLiWh6J4++NnjX4i+HY9J1/X5LzTw+8pGuxnHozVnfDLx5d+A/EMFzbMfsDBYp7dThdv9/wD3lrkXkAi4FVbb5wnO0A/nVqVncJO6sfrL8MNQt9Y0my1K2eKW2ugrgw/dUt8zLXq1uu6Ppu4r8xP2df2lr/4Oal9gv3lvPDk/zENz9nP+zX6LeAfin4Z+KOlwT+HtTtpbkorSW3mLu/4DXp06sWrHI7p2ZJriYJ524FYk/gDw58QbCe08QaVbaijJt8xoQ0v/AH1W14iZo5fKljaIDsfvNWD4n8bWfwz8Dax4ovXxaWFu8oTP35P4VX/P8S0VXG2p2U1fc/Nr9onwPoXw0+Mep+G/DTu1hbQo8yO+/wAqRtzbf++dtebtKNxBG6r3iPxHd+MvEOs+Ir9t15qtw10ed3DHIH/Ac1mLzgmvKe+hUlbYnjwUPIXHrShj8qA8fzpgKdCgb/ZpH/eOcD6g0mrEJXJymBz83oKs6LpUk0skkmEgzu5+9x/dqfTdFQjz7lxBbAbtznGB61Xn1JLsj7MGS3wuwnhj71PWx0xgo6yNTX7+2k2Q2EZW3jG0s5+Zz/erEQfK2cKKd525etNHyq/Pb+IVSRE532AtvHFPhO04J+ahIXhTY/3yP4aj+423v/CaZzmtpt55Uv8AfH9019VfszfF2NJh4U1m9KwTIzabNOcqn96Ld1r5FtmdTn7ozW1pV69o+/f90hhnsf7y/wC1Q9QP0pv2+wu8BIyvyjb/ABe9Z9vl23uOQdw3dq8s+B/xdg+IWiJoeoS/8T+1CpHMThpk+Ufj96vW/K8n5AN2Plq0rK4ua4zYM8Cq9zkIMdf/AGakecxodkm1+xqpcXAfPP0q0mwuR3dz5DAEnn5ay55iZeBuH97NLczEy8nIqPZvmAI5Pak9BkMDJM3mY/2RxVy2G6Ygkqh+Y4H3aY0OP9kD+GrCyuqDYm5fu1DZKiXcKXIiJZN20E02eIbSAQ2OuKIceTwfn/2qai+WgxjJ/wDHak2SIzGGAPKj0qF0wSQBVwr1JqrKA7gqu36Um7hchkHzkZDf7tOSLyVwg/2hQMBnONv+01OTL9HrMdhkqe+6mTISMIKtfZ8RFj8xz0phkFv0++aspOxhas6QQx54JbbWdH5sjcDaM+ldPNZC8/1qBh97FVb6y/f70QImPuoMLUtXNoysVI4CTnPFadiu+UfNtP8AtfdqnA4jlMZUj8KtPJ5D5j60lqOcr7m9BN9kCJvKk+tSfaS6nHzY9K5y4up1XJDt/s4zW54el3wlnj5IrdKyucTZdgf5c4q4jY/+xqu6BUGwbQKTeX6vzUNjRO0yLux0P96mpcJDzsOPYU+0tPMb94Bs/wBqtT7AAAUw3tQnYLEtg5vFyIysY+bJ4q9JGiZ43GmW6+WmEwoxtp+wnipbGVPJ3tg/LSywFR02+lTvsVT61HK/YUrDRmSB+D3zUeSSedyn2q3cReaudo4qsUCJkZ60WKIfMAYgjjtQCHUhDyKOM8pSfJuDoODSAjld0b7nAq/YcyfX0qi8m3O+rVs+xgR0NAGtHcyIdhPfmta2kRSN/wAv4VgMRnfVuG7OODzTTaE0b9tOkjZGWOdu3FT31sHQ8ciuai1FrdxnpmtiHVDcum8cHGcVakZpW2JYrYQQ7x8uBuO6ogSr7wfpWuu14yPLrPmQBwgxWqmZyjcW1YTTb3+U7ttbawK68JtzVTSbA3Cu4+UL1Ze1XLmEwEbJXXjbV86IVOwx4d2wEcDpiq72UfJKBifl3MKvwud+D+FPkiJXtis3K5ookImO3gcCop53KEDh/WpHcRDGKYWQW7yyEKBXOarQEbKAv1qteXZtYHkEfmqvapIZEuUJiH9KwPEOvR6fbSDdtGP4ectWlON3YmTUVdnHeM9Xjlty6O6+YdoDdtvzV5le3Azx8oFbmsXsupTP5YdtmeW4X73SvMvEni+0ttTu9Lljl32/yz9uev8A3zXrOapQPKt7ap5Fjxta6roEMV/eWf8AoVxHvjIOWx/FuqjbeZf+AdTvUuJYrSJHldOuxgv3dv8An7tXrK/svF1vI8/im6ikCLFDbOjyIw/2m/u/5WmDwjf6FdGBI7a4sJYXiuBGcs+5cY2/TNeNKo5vU9iFNRWh5npVhHceIYsy+UHI3yn+5XVz2Ztrm9siY2ltkDbCfv8Azba5DU4RD4r1COBDEIJF2Qk/cH93/wBCFdX4Vtf7c1gGWNopcbTOedo/utSIa1MTx3G9volpFcKjSB/Nhh3/ACqxXDN/49WHoKGRIAMLI0io/wDs7q6T4trc2dvaJcWiRSQ9JlfOYvX/AMe/8ern/CU8h1BI0B6h+R8rf8CoKPZbaB4dPXTjKYIoxsLD71ed+NHvNLkt4re4ke2xu38hgfRq9IP2tMS3aFjKFdHHK/7Q9q4f4oXkthp32yC2hljfdhPM+ZP7x21m1ZmltCKC9t7xY/7UuDZ2kkaqHUZX6+9eW69fz3OrX9tbfJZB9scrj5nWt+51W2vPD8lvJJIsjBWjb+42a5m3ZHlkcgHn7taEXDT/AAvfz4YQeaD6Hr/u1rTeGLjSbMXGyPekgyi87VrS0S8gngHnxSKyAqER8Zb+Gn69aXdhf2kDn7QlzGzbkPyqtAWE0zVbeF0ktIPJnB2l2Gc1Hql9cSTebFFLvb5soOlSJo8ul2wAQY+XHP8A6FXY+G447qz+zpKFMn+sWgdjhGF1qtm9y88sFwp+dNmd+feu78HRwNokj/ZoZXf5d7j5twrXh8BXOnJNdpAHgk6p1/FawfEN6+lQusSfZ0P8Y9Ki4rHXfb/seikvbRxTgZZ0O/H93bXB6paS67qJ/wBJjigKbpHkfGa3PDGuibT3MqM5Qc7hnA2/NXm3ifxVc30SC205EskLPJdLu3f7I/8AQqB9DO1XW5JZpbeytEWOL5fMZ8s1RwTardaZFOLsyxx/L5KnKp/wGodNaP7HI8A+eUdVOa6rw34bGm2EtxcPJE7PujUj5T71a0JMrQZ7nVjLaTINjfN8yfNn+ldMvw2FzFKY4I7qWMbnS2Odv/Aq0PD/AIXOq2k+qG5j8vzNn2cY3V0ujwx6bcytcjakh2nyz29f96pbHY4H/hHLKGEGSArxyD92qMHgWS4lJsn+2vM6+WoTGPauy164s7mZzFHIsSfL86YYjP8AdrorbRLOHTRHeyX+kbIjLPcyQYX7uVZRt+7tqiWrHD3/AMHNR0VUF5JFAZX6tIHH/fQqKT4RwWTyq+owXkkm1QqyZRfZvlrv/A2lWniK3uUiuxeQRx797/I8w/3D0/2qg1fw0mm3LpGSkef3aP8AxLUt2BK55zN8N3/eeZLEkA+UGB1Lj/gNSWPw2S98v5txQ8KA2810t3ZIkzyx20rXC9Ui3Hb/AL2K2tM0zV/EPlpZIUl2blaMqGIH3vmPFO4zl08I22mLGXkiTzA2B/Ecfe+X/gVaUcNlZ6cl3Z3DOjfK8eD6/wDoNdguiW9rbCS7k/ev1iP3qzb61t7e1MoKr/DsHap5gWpGY9LXyESIrdypu5/+KrPTxfceD/EMlt5Alim/dP5KCRP91sVBpt1Z3Juer3rjZGjv8oqCbQ/7NeCW3Ivhjc9u/C/Rsfw0LQTVjVkFndXZW3uFZwOj4rZ17wpoll4U07VZX+0ag+9ZCOEbb94bP/QaueKp7DxHp9naW2iRaWFTchsYVHz7fvbwteWzWuqXKgXery3CQSPsgL/Ju9do6UbgjqLV7TUNOMsVpLBHyvkE78L/AA7qx7yKJx5ZjPlnoG/hqGb+1DZxJp8gSST5CEPzH/7Gs2bXr3R7mTTdXt1+2D5Umidij/7vy8/99UkrFN2O8+IVvb3Pw20zUIJ912HFvIm87l5Yr9P9r/erxVEk029F3E7NKH35z3XtXfWd5PqWgvZTj/RxJvxXN6naxXPmRIRECOHT1q0RfS59C/Dmz1DXtmqW1my2cMYy8SEqH/i3Y/3dzVW+LUkdl4nQ6dc3U8s0P+kXKc7yOOF+6OP8/NUHwS+PmjfDTwGbPXYJnQH5PJ7v8wf+L+I1F4q8Q2/i60PizQpLmySSf95bOihQhH/fPzfM3/AdtD0dyIo5vxTdwJcW9zbXd/8AZ1HyW8z5UH/dFZOtjVNS0K7IsPtlnFCXkSOP96B/FuXutbrv5xivY/mMbjzBs+XP93bXqPhKCXxDpkksEEaPbgLNOgw5Vty/KO/8VQ07XE073R8dxXNnMIpYDJZxbOY62vDl/wD2DqSXMcatBsHz/wB5c/5217do3wx0Sy8W6vcz29vPp0RC+Td2quxDf3vRv93+7XLvZ6Z4Y8a6hFYaPFqOn3J2wQzRmRAuffptrOcuSLY79zrvDuspqHhq5v4kGy+n3PIoxvI+9+tcLqmoxJfT3hjd1jf5xnrtr0XxcuneHtC0qw02B4LQQs0cJPzAsfm/9Crys7726jtHR4kcNmV/up/wL+9XwVKlUxOMcmbR0jYr3GpaPqF3JqrwC3lH3PkztH+y3aujvNdvPFFqmkRu76VGFmPmDETbPu7m/u7v4a5PW7C0sMbLiGUCP/Ug5/76r0L4Z6FceKPAus6fLHDs4SOMnOzI+YN/s4+X/vmvvoQ5YpErTc8Cm8Y6xZTagLDUJkMr+T5KFdsQXhl9K0ork21rHPIhTH8dddqngBNMt5NPl0OFJSjILm2fGz/a2/5/3q9X+Gnh7w/4f+G88niWO1S7jhk+zpdhfkO35W3f32+WruG2x83rqv8Aa1tvtt+wH+H7zf71W9B0aW90fVL2WQW9vavtd2/jc/Nha9K1XwL4f8T6iqeG/tGl6ncjfJJGVCIO5+793ca5PxXd2fhjRZfCkE638ttdbp5bc8F2+9834/N/3zRdXsLnZX8Haa8NnHqaEcudinlvrVvxP9ov7hHGPtI+cyt6+taGkS5sYwAWjCbflFVPEN8kQTyEkeQ4U7qXWxRc0WwstRiH9os63OwZMQ+XO2t/w1okejQSn5X3ZVNo+bH95q5vS3jm+cPyg6fdrrdKvIn06JDKGkX5Tv8Ald/9qh+RVjTwnln+Lj+OsW2tnnk+eUKD/DWsbiMRjP3fz3Vj3OsW0c4Lu6qBzj+9WKVjZak1xpQhlPmIGx8x/wB2o/Ddo/ijUriOziLxRf3P4ea5XxZ8TxtfSLR5P3g3PgZ/3VZqyfCWv6nZtIlpcS2Rzu89DhqpR01M2+x2Wq+XpeqywXZkW4i6Rk8blb7y1reHvGEE1xHB5kTSfewT6VzeqzSazPBPLLJcXBP7x3wGJrOv/CA1URm2l2Xanajofmz6V4GZYGliaTctGjOd3se92Grb4vvitNL35iBnmuAs9C1XwrpVoL+d/tjIrSW6f8sfZq3NO1XzEyZSxI/i+8tfi+LwvLN9vILySvI6tLrGBg5+7xUcjRsj9d+fu/w4/irMS8EkID4x6f3qkF4e3zEfw5ry/ZOLcU7Irm5na4oxbTRy4O5HDBl+9xXo0fiGPU7GMynY+NpIH3v+A15rPKZcBG2nHrSeGL97+a408Tl7iFNxZq+1yifKlBGFRcuqPefgh4G8JtqV85eaw1SbPl4kZYnJHy7hu9a574zeBtA8Zx6h4Y1F10jxLEd0D3B2LJ/ddH7Vwula/d6VciXeUlU9Efqtet+NNEj+Pnw5XVNLlMXi/R4/NjyPmnRf4P8Aa3f+hV9c1z6sdCabtJHxHf6bqfhvWLiw1iAW88MnlDfwkv8Au/3q9l+EniQaTqWn6hv2mCZGLp6ArWLZ61b65p6WWuWMOoRRuyyW10n+qf8Ai2t94VteG/C+lWlyH0y4ezSRPK+y3JzEv93D/wDxVeZGuqFW0jinhnGpzwP0R0rx1ouv2drc7YsXEe4GP79dA0Mwt/MsplnXG4oSDXxP4b1670bTUtvM85IW+Qg9P+BV3XhX403mlPsefdEPm55/4DxXt0MdSnojolUW1RHpfxc0+x+IPhO90S8Edrf43W0rjA80dBXwjPbS2mYLhCtxbnynT+6Vr7F8VeM7bxVYRyxhFlAbLfxH/er5l+I1gH1F7yDCXGfnRfuv/gf/AIqvGzSjDEwbS1R2qVOVJcqOSW5+fZ93ioLxvuHf0+bioHlxJvd/w/vUPIjoQfmr8/jSlTklNaHMpcr1JhsjjQl28w9lHy7atWlx5WDjj3rLhb93vBLYp6TGLfnKmliqHO+ZGVXRqSOjS+3pw+2qs15IkjYcqSOorOjuQOT0Ipz3Q4P3h3AryFTae4o1WnZlW9kCznEZ2np9aqwqY5D/AN9c1aaQSD5M9d1VZSP48Lg/ereC+yYta6EGrXOxMA/7NVbaa3g0FlQhryR+W/h21DrMnQf3j95T92sW0m8xHA+Yehr16FL92Yz0FunLyMNvA71A0m/GMNn0qWefJP8ACMbePWqm87/71dKRhNl5ZdoxyD6itizcsgzhh24rChbK5P4tV+FwB1KoPmxmsZxvoFLVmveyqqRAxnI/irT0dyc87nHTH8QrJv8AKRwZ6nHzGtDRuYi5TaM4P0rnqOUYWR2xk1oX7naz793zn5ttVAnlySHqO31qe4m3YBwo7VVkyhGTx1xXBdyVzWaUlexajnKjbg4rS0zUJYZ43R0243gE4fOcdKxWkVQOcA1m6nrZtPmyWA9e9KMJTa5dzKpNxSZ0Ovai15qFzcyZMkz7uuccdBXNzzFG5Bz/AHTSDVPttvJIeqEKOazJ5AZGfLeYe3auujS5X7ximviZJNc7hz8tQtLth6cHvUTSg5Pc1FJKmRyd9dyiYSnzkstwVHBPP3qpXN4comxWU9Sx+alluyzBBEq/xZ/iqp5hklwgDHPK130qbkaKLasja0qE3EmOFFXNVuE88QY6IFxT9ORLazdnBXKfd9GrOWTfcEuO22nJWudcKahFstw5jSrMTF2JPaqe7fkenTb3pxuBGud+0d68+cHN6GCu3cLuWRyEX5efwrufAPw5fxU32zUXMGjxndJJ5f8Arf8AYVe9R/DPwBb+KL4Xd4jtpdq++bf3P8I/4FXsT3QvJIrC0jEFnB8scKfdH+f71exhMLypSZhaUHdMsWFvbW0UcFtBHb2cX+rRBtX6+5q21r57/J82fl21qWOlSLbJAcMPvHIroNO0G20+1uL3UbtbWyiG+SaXhUWvfhSvsbwjKbuYmleGnuXQJGzP/drjvjJ8c/CXwVSPTSg1nxLIP+QfbTY8sEfed9rKP/st22uQ+J37VEmp3E/hr4dRxW8GPKm1654b/a8pf/iv/ia+OvFul3tt4tjuZ7s37nd5kzvl2PXd+dfSYLA8zvU0R6MI8uzPunXZ42jfjmuVWYea8e81cudQB4OGyOFrEmuRbzeYa+c5lFHLCpaNmzqND14vIbOc7P4vrW6lp5bpIBtBrjdNsJdbn32jqko+bk/L/wACrqdHvXtyILshnHy7k9f92uTFqWkyKnJJprc7CzTfEg2bj/smuD8c2pRg4XcT6V39mse0SRndgVzPjSHfAXEe0is46rUmOjuzyq5Pm8EjPpXP36yM5OTx8oSt+4KJI/Bz1xWHeNv5I69CK5pttNnBL3ZNPqVFG9uO1Jd23nJyNx+9gUqffO8hTWtpVsJuS4bHzf7tc3M3uXzdx2jaUlmhuHHXHy1Df3m+6JHzJ6j0q7rF8XkEaFVjweQOtZOzon3n9a+dxVRuViuWyUhg3KwMcgbPVcVKjkJjJWk4hiIwOf4qhDBd654NZ0byehEW7pEsshwSM8Vh6rcjYAPvmr96+xGydpH8Ncvf3JaXjv0I/hr6ClCy5mdSfKxsLcvnDH+9j71b3hmwR5x8h+fLOAPlPH8Vc9E7tIoEe0d3Y13PhyEwxOS/J3Y4xtXbXqU7w98p1LPzJNdn3u7kck7iFFYOizeXrcRSQ/M/zs33a1NYuX3I4JyOlYdl5aX8ZfJHmcKvrXPCbdVMwldtI9NZv3YA6jq3rVbl+nzf0qRSfs0T7ixYbjVmztt755+le3uZRVlYWwsi/wDtOOld74Y0ZJmjEiblHyms7w3pH2nBdSqf7td3DixtNqINmOOK6ovlWh0JWG6pei2tjFH/AKpDWFJeQW8ZklfYn3t9Jf34UlnT9a4LxJr3msYoyWA+YrSUbu72OqMLmlqmsya9K9t5gSDuScLWX4a0Dw34VZ5bfTlutRJLG7uSH2/7q7a5aXWZFciKQKD94qasQ6g/yb33D/x6sZ4tw92IpVrLkjsemHxI8xD+Yc+3CrVq11bzWGXrzu0mknQlMog+apH8RRacNkckbOf4C/zVzOu7XbM6dGVRnphfzoy+/wCUHrmqt5NZ2Vobi5uI1Cn/AFXVq8nu/Ek9y6eYS4H/AHyKkimS92ESFsDjJ+Wuapi1y+6j0I4RJbmhr3jOfUC8UWFgT5QVTGa4+cgZkB2uev8Ae/76q3qEflv93r15rMd87w/zEV8xiHOc7y2OKtHkasRyPvXLuWqpI6JnjrU0k2xCcbj0FQuolyhG4EVFNW2OW7YnmBiA44I27jUoAYoMhWprBOmPm/2qVVLf7X/xVddxvQf5oUDg5x92mK/PQqP9qh5PlLHoKr+dvb+8R0JrN3ZKSvqSPIOBUTKGY4z65ok27ugYdjTUXJBI4zWkVy7mttbDkhU5f0qQRbmQIDj1p0duZidiFk9R/DSalqUGmW5RB5sp+UDHQ10wi5OyN1TuLfXY02EgyDf6Ka5q6u5LpzIXLIfl61HcTfbHMjncKgZ18vKfN711qEY6Lc5puzsglkAQg4qjNcM3Q7k9KkuZgif3gP4az5nErbN+zHVQMsK76NHW7Js2SRg3cxEY3kELgf7XQV718JfhydE0w6he24+0y/MOfm5rgvhLoXh4aw+o6/qn2OC3CbInhZ1J+bc3H8X3f++q9yu/id4KVPLi1i7nAG4Kli//AKCdterKrCjCy3E072J7kYiAAKjHC+lZc2mz3mfn8rJ++KP+FkeB0Y+Zf6jE56K9kxz+TUz/AIWR4PkBxql1AB/DNYOG/D1rgdTn1N1HSxYhsILbGQHYH+Kr9hBJqVz5ccRX+HH8Nc7N498PSD/Q3ub24J2lPJMar/vMaddeNZBa4giEA6/IPm/76NdNON2kzoVO25P4wvo7FjbHDtH8vy/+g1wF5dK8uUHJG75f4am1DU/Nc733A/N81c7qmr+TC/lxCWTspOK1q03J8sTWavsTTSje4BOKoXmoCHI38e9Y95rrg/OPKk7x5+ZarxRfb7WWWR9gUbhvNdVHLJVEnYmFPS7LNzrHpn5v4scCpL/RtQfQ5NQglgWNRu+eQbq4ebxLGrm0S4d5xlvJx8tY2q6hcC8RwZHI/wB7av8AhX0VHLqcEnI60klY2bazu7y/H9qzyCzHa3yM1fubHT5nKWVo9w+RiYtjFJZ69cXlhHvgKxR/KG8vCn/epkWvzPIXNvGoPyjyh8rf7VelGlCCtFFp22Ktvqmo+Hy85Ec6R9EUYYGm2/iSPUbnzEsxBeH74hT5v8/NRqyX99bRxW3lLGTuff8Ae/76rT8GJ9ldy6Ru/f2rZRQzstA12C4tkg1HTg3lniYF43/76DVe1/xxb2PkC20oxBD9/Ocn8anubCz3xPpcF1cO/wAxEhQ/N/46tM8TaI6aaJJcpeA7duV2r8tNom+tzl4fFct5eb7nS0WJ/lw0mFT/AGl9TXY2TO1rH/ZyBriP5jvHy7q89gc29yiSxo5B55+Wuoh1H+ztl2gleIj50jH8VCQ277nU21/eMpLzmKUna4iP3qgv7KO5fz5UkSXjLIcZ/wB6p9OaKW0Eixjc3U/xU65SdUR5I5FiB6/wtS5haPY3tNn09vDZglt3eWQ7TtOMioIdLsJVfEe3A4SRM5/2WqvZa1pFhl9US7nKj9ylmO/+01RwawZkd7eMrG/Tzkwy0rgo2K914Mg1uZJ7yeWIxbnRIwqI9V9ItrPR7JLKOcu5kOxfJy3JY/e/4FVnUtbvbbys2e63b5SVmxtHqvrWX9sura4NzZTxxMB90jPy0iraXN7ULmW5gjjzHb/w+a3Gf96s/WbG3022jI1CwvbkncBayedt/wB75awMG51KCe9868t0ffJBHxv9uO1dw1h4b1m0M0V3aaTb4/1EcbzTSf8AstDWtzJvWxxmvfEx9Y06w046QLfys5nwu1j6so24/wDHvu/er0Tw/wD8I5oOjWF1qmqWD28vzyRzR5/4D/vVxupabpE0MlpaW5t+qgu+9v8AZP3aZ4S8BaJe6VBbrJd3mueYyyWc3/Hv/vKpXlflWr6WGlYhudf0vXtTnOmNH9ny2Ik+7jPy1Vm1iz02L95OFG/5w38NdBc+DINO15ILzTrZLnKv5NpIEVv++Oi/7Ncd488M67Yxpd22nxXFuZPuxH/2Ws7l7m5beNfC5n8qTz0kB2/afLbZIP8AZ9P+BVNpOu6F4m1UWWn3p89jtSBjht3+6dtc1e6WmpRRn+yBpMGBhJJN7Fv4tzVh2WgJp+vW96B5RtpPNSWH76H/AGce9aLUm1tz25/ghJr1vLBqviM2piy8di2I9390M33v++a5D4X/AA51T/hIb2w+zXcWlwSb3jug2zILblT2Za9P8G+PdD1W2t7WSG91aRtqm+mQQ7DhfvMd1eneKtYNppiW+gaxE8UQ2SERsdn/AAI9f96m1YlamRZ+LvDEx0/RvE/h6xstCgTyhcwlt0Terf7O7d/e+9WP8S9L+CeiWy6jp8kWs3KHdBb2l08aE/7X8Nef6ib+e9lF60s8chbHkR5z/tNWb4bn0yLUbh57S0MuA0Yuocy7vZu3FK6AzI/iPaa3qFppYt3it7aZrg21pas7ucNtRn/u/N/9lXt3/CxNC03w09tq81zpuoywM1rZRQs+5tv8eNyjn7275f8AaryY/EtNI+IVxb6V4CjvLa5CRRedA4YH+J9pVvl+b+Fak+MXhXULDQbfWLO5tkub+Y25gihfdGcMfvFvu/L/AOPLQ23oYumpTuVvhh4VT48T63Jqtv8AYNQX57ea3gEau/3V2tt/2Wro9b8N+H/hzeQW/jGyv/Et7Edp2bdqfKu3+LdXE/AnXfEGiXkHhvxHqJt9Pf8AfW80MmGSNQ2drdttdzcz6ZpSm8udUhS2uZiqT6ncLu/2dzf+g0WvsdKdizZaRpfiTL+GLCHw9Z3AVdvkgTfRvlyfmrevPDf/AAjdlBBcSy3920bI7yD5m/2q8s+IXxd8JeF9DktNL1+HUtZnG2MWHzrGf727pXl3gn4u+K9NvZbjTrm41S7Q5EWoElX/AN1etS49yuY9sbwNomq3X2mXTA9+Dw2z5vxrL8bvaeAbVJJbqO3uLwhTFCcOyhvl3Y7V4v4z+J/xI8W6vaJrOoSWcUR3PbWcflqg778df+BVHrHjR/D09lrEtydWebCxtcfP9369OlUlZWJbR7npPh7wt4z06K91DxJJoN6Rvt8o0L5+7uV9td74M+Gd3pnhoiSWHUtM5c3LzALj/a+avnO8+JGs/E7w+IrPSI9OtMbDdJavtb/Z3d/4vlrb+Glp4k1nwvqvhq5FxFpkTNL9vnvnjVB/uDr/AN8/w0uUOZH0T8N7Dw8+oG90smXUYXKu9nwgQfe+v3a7zxzq2mX+iWtzp1vetfwtv+2J93Z/Eee3zN/n7vw3efCfx34aUDwxe6nf6ZqUm1Hs3MKzHr987fl+X/x2p7/xx8VPB1zLHqlnqSRfZxauJpN6vlcfNKqtlv8Ae+b+7tqyWz69l0rRNY160j1DWLbV45kDF7gguNo+VfUf+Or/ALtcZqAuNN2aIL2CLS7CeSaDyHLy2+47t3yfxbdpr5esPDeufEjWIYNY1KbRrIIr+dEjuqf7vzcmultvgN4g8MamZLS21qKw3mITTQuj3OP4lXr/AOO0ak3PoMaBoWj2lpd6j41tp7eQ9Wmy3P3dy/Mf/Hv+BVV1Lwjo+vWijQ/EUU8kmZUeQeW3/AGNeKxfBDxNptymq6jENJgEm23R/vu7fd6f+zVrT+FfGS3gJ1Nop7f7yTDCp/8AZUFcx6LoWoeI/C1jcaVd6HZ+KLYD55nRXfH935etem/CjVdAsvF+manZeE4rPKbTbRId2/a275T3r5v8NftO+J/hb5+h+RpWqXG9njuZh84z/DntW94S/aK8Sf8ACSWmu3mj+V8+8MoUq395to/4F822khHtXxFs72XxVF4jitprezmDLdrKmIS38IX/AIDn/vmvOdI8WyXvxONzc3hg0i4CW4+znCphMI/v822u08SfHLTPH+kW8curx6dPFMtwbcTr5s3b5fb5t3y/N8teAfEhBpHiS9fSNVF1bSRiVJoQu2JjuLD/AD/s0NXRabtY674wfCePwxf2Wr6Z4hjv4rzdFcRbV+THzLtYf7y/L/tVi6Je6wthBBHcyXj23yQxzfdx/COPyrvNW8H654l+FWnCyis9buJEZ3vBOIXibcp+73LbV/4CzLXlDz3d5qD6NbXN1pOqQIFmeEYZv723/wAdqOV3uUpWVj1T4efFTRrO8u9P12C3vL0zbBo8X7t87ejSnjb/ALO5azvHGsWU3ijNp4ak0PSrnCfZGdZP3nRtqj+9/wDFV5Zb+FdP8DMdU+2zX967jMcyM7Hv96vUvBHxa8ByiwvdRW/t/Edg7zQ/ao2EM0nzbQ2N33f+A/Mv3qaRmzqdP8BeDNC1LQJ73xXc+FPEbHe7aqixpDtT5R8+0uv3R97/AIFXUaz8KrTUvCMUFt8ULPxHaJI8sdtCQm9mP8Lbm3tn+H/eryj4xeDvFPxW0iDxTq9/DqWnIN32nTLf5LCJRu+bvnH3lb+7975a+f8AT9N8WeHtVuLzR/EMrPE5SG9YFNyj5V5PZlpNNu7ITZ73NbeG/Dfj230v4i2kPh+0trcywzafGPNuvmVU34VsqvNdj8QxexaX/aHgxLWXSHhdodQcr9o2qnzOq/3V/vba+U5tL1z4ja/A+sXF3rPiF5kbe3KiIfeG3oF/u7cf+PV9ofDrwDq6/C7X45/D72twLUxW4vP3atu4YNv2/e/vf3d1X6Gq0Z4V4YtpfFujPbX89rcXIQ+fbTOHb7vzH8v4qy5PgpoVlhLDT4ZY5E3lELSfN+NZGj/Dm30TUL+e7kmd0+aAPH8jx/L/ABdzmvQ9JvJ7Gwfz4BAYsvGqfeYf7VRc0SM6z8H6RbQTyi0isII4wsgTcWX5fmbHzVnn4e+FlvINR024k1K0I3TT73jl37ui/KpC1pJ461LWrlAltbomOZbncSoX+Hb6/wDjtW/tm+zd5fKR5B++SEBEX8qWpSV3Y4u/huI4ru3S3lvINjbBCnmMqkfL8vc1iaP4L1W8sRb6Xo99eIswmktWsi0qNjG7cF44Nd4t3rvhm8i1HS4poBIf3NyApi+j+1dXZ/F34k6De6dHaS2N1eaw4xcywbEVR2ZR/Dnd/lq0RjJGJY/FXw/onh5fCUvh2Ww1G1kLPPcnDhyfmbZt4/3W+7V8yRDy3jcMGxg+leVfFXxtr3jLx/d3uo22jwanbD7LIllkCUhmbc2f97/x6ux8Ba9B4h0qSMxiDUYjuNsH37Vx/e/z96vVwVdQlys8jG0uaHMeneHbwpcx+XtidU2B1c/MP9qvV/CHiqTUglncyO13H0VuNwrwnSLlPtKYJT5+pFddYaobC6gnHyv2f+6a+gqUlWjY8KjVdKWp74yGJw5yr1YYobbJfn+7XNWniuz1WSCQShZJBt8teea6JYS6Lgba+fcXTfLI9+MvbK6M+5t/O+Q/MhqjBpxiBEk7yY6bxW1KpjlTCd/vGo7hg0zkAKT/AA4reNRIwnTu7s5943SfI7fwtUkpkkhIdCADwa1POFxjMa74x6/eqsjz3KgeX5SZ3Ctecj2SWxUtbNJkkH3iBVGdCs2zYWB/irpPs5QZCc5qq+nHeSX70vaoXsro5ldNPnO5j3DHFRCwkbnYVrr/ALGFWP5Pr71G9gJc5QoM9KX1hJ3LeHU9zjnsnX5AhbOf+A1mzW7qc84x3ruptLLcgcH+Ks7UtKFnbGS4xg9Fx8zf8BrohXT3OeeFcNjkEt3LnKFSO7VJcGU7AHdUT0/irZmtCRgAqKpSWZRUwPkNdKnGWxzuMobiWl/BAhcR/P3NaEepWU2HA2nuf9qsc2w5ODwfSlhtxuQk7ADu/wBmolST2LhXa3OojubfgB+albY5HzbTXLPZRNc+ZEdpPQE96v2cWx8cr/s5+WuCpRSPSpYi50CxvEmfvCmbcY9aYhKdzz/DTmZ2PADCuN0zq9oLkZw4qNnw3A2ij7SGOC1D3GzqgZP71Z+zZr7RWGMO+RzRubZyOlNlw+ADt/2TVd57lJsFBsH8X8VXyMSqXLPJySeKkjcFcZqml9G+QvXvkfdqVSH6fKfWsnG2xqpXJ3j8xN33R92omBGP4qk3nAHemthzz19azsald8MhBHNU9uONvWtNUG3HFRkIW+f5fTdRcm5USAqm7O30qRcsMd6dKnmNj7oHSo3Aj4wM0XFzEicAjHWoXY5x3/u0I559KRn5PHJqR3JA27IPbpTyg5D55qFHxxkMPvU9nLL93igT1IJgYwAehqtIHiJ8s7hVtsFTn/dxULR7c7Pxqk7CaM7yU88NGNpfqKHwcl8J/tetWZYRK2R9+gqjHZIBnFbKRmotEKqXUbBx/epZcFRwc1HcTSQsgg+5nmpUYgAHrSaJTs7sqvb7+SdpFRpJ5ibHAQp8v1q2/v8ALzUBgDZI+Uj/AL5qLGqaKlyghUSSSRqh7Z+akhSNoTceaNmdu3r/AA0t1pZknSfngbdv8NU7vT9+zk4+8QKE7DauI43NvA5zUIiBba52k/w1fT7gI6j5aikhwuCDWydyXoU/K8te3NRI/wC6HXPenyvsc5Hy08RptHPy+9W1ZXFcryo8oyVO+jPqAuKmfK9MVCzh4yQMGkmhgxyDgdqrO4TOyl8wsAe/96iTnORtc/xDtUSdwWgzBwCnzZ/8drPld5bo9VH96tSJzb4TbkHvTZEDy/JHtOKysbRdtyDhuJMr6bRnNKjIj7G70XYMWAflHeo0mE3BA3jp70gsWzhUXmsa/ndlJjPz9MdxWsPl6jn+7VG7sjJOCgO/sqd6yZ0UZJPUwheSNcxB/ljQ7X/vV1M1gk0EfkM6jtu71iS6ad7uDtkA5BHy0WVzcwBPKn/duOePu/7S0GtX3/hNNpgiomQz/d61lahD9gvUnQbgx2OD2qF5x9tGzOOx/vGrPiFzNpBcRn7XG6fJnHy/xUHPyMkS4E8ZKIF/2R3qZkCrnB6c1haJqAVC/mnaTtDf3a393nJnf8lBnJWdkVJUTaQRu+tQo5jYF8JF3NXXhQjpx/7NUEiDvnH+1QQ0QtynmIe/Wq11Fs8spJtXPp1qxJFLbbkchRu3fMP/AB2qe7DOcHYeg/u1rGRnJXK7Derl33fw7KZDciC5AP8Aq+/bipJxs2Pxz/DWfdKk7+W+GJH3PWtZbXIjduyNaV9koGQ6EdVWs+6tNt6k4+WM9FaltmdAEdDgD0qTiZwM7senauRtN2OtQkldlmZ8HONo71WSH7Wjkjae1WXxsw33h1qvNq+n6RGJL/UoLMY5e4OP/HaYrLqOtI+gyPMB27aZYa94Tv8AxYmjax4jsdLlt03zfaZANn+yrH5c/wCzurk7PxbrPxp8WP4S+GdukSY33WvTDYyJ90lc/MP/AEKvWNB/Y1+HWgW2zWRd+KtUk+a4uZbhoUV/4iuPm/76Zqd7Bcl8R/HX4Q/DDTEgstZtr8xJtEGlRrNLK/8AtOP73+9XxL8bPipc/F7xnca6+nyabZwQ+TZWo5by2+87ep/i/wCAqtdj+1X8JdG+CHxCtBowP9nahaNLHamRjLEwPzLy27+L/O2j4dfsweO/iLpMWt7LLw5pE/zwzahIxldPVUH97/a20Ky1Y3tY+ivhH4R0Dw38OtDuPC1vbSyS26NcXkaLNMXIy25tuetXPH8emHw9eT+KUsX0ryH8w3EY3AY/h75/2a+bPFXwL+KnwNtbjVNE183GlSBmuptMkKKi/wATMn+z/eryzVfEOv695baxrd/qnlvuj+03DyAe+09Kbaewoxa3IPC2hS69qEdhZxfZYpJ3ZEmf/VR5Yru/3RWnNoNvFF+6uDLLkr0wqj+u6s+yuXs5Ccb0J5z3/wBlq3bK5tLyZPtE4tYy/wA7kZwtSWnc53UrKewSKSYGNJP9W5+61Yl4JH2Jgcjk/wANdn428UW/iXUreCwt3XTrAbIZZRhpf9vbXOXuBCCybgDuqBu7KkKADvn/AGquBRuBADYpqRfuQMbRUiAeWT3x6U0ZpWG6g/n3NnGpDeQd5/un5elWJW85g/GKo2ybZy564+7UmCiBPvZqibnoHwM0TTPE3xs8LabrGJ9PmkdnhlPyEojFQy9+VWvrXxP8Gfh3Nq893L4QsLiWb5JOCNu35eF+6Pl/u18F6Zqt54a16z1TTJRDqNnMs0cmM8j+Fl/u19O6V+2lpEtgg1zwdff2iR85tJgYnb+lUkmrsVzy/wCJ3witPCXxj8P+H7S7lTwxrM8LiGThoUeXY0e7vtr688V/Ciyh06IeG9Pi0280xAojgGPtEKjo3q3+1XxL8YPinffFTxjZav8AZTpFpYR7LK18zeyHOd7Nt/2Vr7z+Fnjmz+JfgzS9fsr2P7Q1ukVxsONkqj5t3pUSjzKzKhJwldHlmm6xBeRyBA6tGdjq/DKy/eG2p5JUfYR1rE+KPjnw+vxpfSNInhaeS1T7a0R/dfac/N/s7sbd1Wg/PPY9f71eHXoOmz6TD1lURrI5YAehqy8gzz+VY8UuzNWRciVAAd1cVz0LliUjbTo0DEP/AHar/O7DB/76rUsLYLN94rx0xVp3Jehbgjwg/hP96l2fIefnFWAERORz2zWfdXaQ7yen92mo3E2krszdbu/JtuHdST8mOW3f7NeH/G79n3xL4G0KTxvd3cOpW1zIPtFtt2PaK/3f++T8rf8A7Ve//D/Rh4l1e91l4t9npZ2Jz9+Y/wDxO5aP2jtQjsPgF4slufmE6RQxhj1cuv3f517WHpciufPYqt7R8qPlLXNP8jwto+yKPZIhbCfez/Ea46SHyuB0/u10fh7WIrnw5ZWV5IUe1gEQY1z96ESSSON9/lnbvrpZwxM9125xnIqG4jDHGelXNrlwVxxVe/dHkDxx7B8udv8AeoE2VkcOMelG6S2yn3c/xNTZpgjA7wp+7SK4bkjaT60GZ2mj/FTxboOkpZ6f4lu7Kyj+YrhXZf8AdcruqCbQPGfieyfX5NC1jVIJBv8At7IXeQL3rltPngtrqKS5DtbiRWcAZyK++fDnjayvNA0ttLnjW0NurIeNuOmNv6Va0GtT4D+zx+bcBGKSs+2ZkOHU/wB32/3a39M+FeuaxpP9px25SyOfLlcN+9x/7LXp37VHg6zsL/SPFenRRWUuqzfYruGNPld/mIf/AHsf+y16f8OprLxL8DdGS2dbme0gaydP93ci7vT5VVqbdxpa2PkZLZ7abY/zcda9p/Z+/Z/0j4yHXJNb1S+tbTTzEghs3UckMW6q3+zXM634YjkttVuJA0X2QfO7feDf7X+1Wz8AfjB/wqPxObi7RrjQNQAS7Rfvx/7e3vUq7HJWNH4xfshal8PdKm8QeE7ybX9DhbM9g8Y+0Qr/AHgy/f8A++RXz2zpPCJI027/AOKv1WtfHPgqXw+dXj12xbTJIWZ3a4B4x93bX5y2XgnSPGvifxLYaFeR6dKb6Y6ULl/9Hni3sqpuPPzf3qpKwdLnBwvh8dqsuu8DZlQPSkvNIvvDer3Gl6zYS6fqMDc203Dfge/1WnrL5il8bPRcUN3IIx03E7gO1K+zyjwd/aotu3OMrmpVUsORxRcSdhituXpRnC/3sU/G7tx/6DSNGqAHO00lqFxGQsQfvE9abLKPOwnyj+7SyOnmbACrj5jSKhyM/L6007DJ0+fPPyfLt+tNKA7wc5P92now3Afd/CpV5PD9euKpMVjpvhv8Ite+KN5KNIlh060tSFuL69OETd90Ljkmtf4s/AHxh8JbSLUNQ+x6tobkI+p2GSI2/wBte3PfpXdfstfE7RvCOsXmgeIIo4rLWJlxeE4VX27V+n/7Vew/HDxX4S8L/D3xHZPrVvqSXtk8C20fdyG2bV3dd1ZvQa1Ph+VMJ0GD3BqSwvBbTCTJXHTbVbT0MNnGJJP3gAUrQ+RkgbsAsQo60Jg9D6R/ZWto9T+J0E/lhhDbvLvP3eRtX9a5r9rq50pfi5HbaW3m3Vtbr9vmToHc8J9fumu1+HV5F+z98C7vxVexK+sah/x5RMfnXIUIn/AfmavmRru5v7i4v7ydri8vpjcTOf4i1VfSxaZKMEE/e/2qg27ZepXHepD9zCYWo9od/wC7imQ9SXaGUE9aOaGYP2p4Tap5+btU7AQBGIzjjtmnp83zfdpjPsbkFh/s05MbmcfKGH3aAF78/NUvmHaQO/Wo0brg1MmGoJauKiPM2C4VB2qCTIbAxgdGWpmXDFQCpqGYY3cnJPFO7KI4ySxB+bJp7Hcv93nrUaj2/KnuRswDuNIVxUt9m/ndzuow/PP+181C/M24EZPrTHxtAz9adxhu4+c8fwrSb3HXCv6D0pZECJhH4oHz/h3pASP3CpVOJTNgnORVznaR3AqkuFyBmqWoGraSJ8hxux0rp9A8Vax4Vuhe6FfzaXKDuLQn5WP+0vSuM80nYeyCrEN68kS9RgUk2thWPrv4eftxXY8i08ZxGe2jwv2wJl1/wFYn7YP7Run/ABP0LTvC/hK/DaNJ++vZokYKWH3Ur5iW5Bw7jcO3FDy70APb5Rx2qnOT3LTsMn3umRhCw4xQS6Y+Q5/lUZcPLs5XH90Uic5O8rmpSsS9SzG+VJP8daenWsdooubn5kPzbPVazIAPJTADPj73941NPcyS4DE5T5cN/DSeprTaTuybUtWOpumRtjUbQB93bVJeNn8IPalSXcUOwsn3gaa5LuPn2oO2KEKUuZ3ZaQu7YA3cU8IXzwKgRNjAgn/eqQEn0Y/7NW1cyuP3BB/epm89SOtIi7HJA2/WpN2WVONnfinYl6DAQpPGXHcVcsHd8vjbjsarAFeOea0bCGR5o7eKNpZ5DtSOJCzP/s7aEu4NnReG/E9x4Y1K31O0eSC9iffCYz/FX3D4A+Jlp8SPDMepwBbfU4cJdw56t/fWvHfgZ+xlr3jqGPV9fzYadkN9nc4yvXbX19pvwi8OaH4f/s7T9PjSUJ/r9mDv9f8Ax2tYJvYzaueaXUgdicDis28fHAJ+f+7V/UtHu9IvJYL8fvojwcfKR61Qdd0gJ6dhVtpC5SJY/KUD74AoCGPJ+8TVjpg4pGzkEgr/ABVzt3NltYjRdynfls9PapQQE9qjRuQM9ae6/Nj7wNSUSGct907f4TUqAuv93FV0h7vj25q2sZGAh4qFdARPGu775Y9uelQTN5YGO9XYoBgk/NjpVG5UocdvSmWVZ5/4AevSpLaUIOTkiqVyHzx+lQ3DvAqPH87kcbag0UUzeeQEEAgn2pnkk4APWsKC9ljYGX7/APs1t2d/HMRkhTTZMk1uasVuGVM9qgvLYAF8cD0rW2CJAi4/u5qnqXyGSIfMfulqaM07HJ3Mpnw2wLj0qayR5dnyF0PUrVuHTXd8yDjP3R3rfs7EIgGwACqasK9zPttP3OhztrVTCZD55/ipWYR8YCp/epEy/T5hU8zFYVc7MJyD8tXIIREuXTbmo4ECJjb1NXkIb5B8opjGMm7Cc+4FaEUZeI7BtQd6rbcE/wAP8NWoh8hyTg/NQBIuVQj/AIF8tPZn5x82fwpiDLfT7tSbvSpY7BKoRsfe/wBqoyPkyPl9Km2bsc1GeGIFILEG3dngc1A8exTjpVhpRyCA1RGUMOlBSKjojd6T7PgHHarBZDn+E/SoWkxwDwaBWvsQ4+XJUNmgEqwz0+7ipdwJ5FI7JxxQDJ8/J70LMRUMGEbk9afICPRs9qBrXc0LNllT58LUszmLGz1qjC5SLJwueoq1Yyxu2HzgfjQDRsW93sZA5O/HIzT55glyByuflrE3oLzJBzV/7Wvmxl/mKfLTTaIOu0nEMJA6n5qW4uN8oFQ2lzmDevy5/iWpocbPn+//AHqdx2RJH944qSWQQxZ7ntQnl4JI49RWfeXi5KIaG7iB7mSV+AMH3qOaIzs8RHyHqf4azXd4246e1WraZ9pydqY796kCO+vUs4vs0SFYx991ry3xddSzSmJH+Tsld/qt5AkMk0kn7uPr/tf7K15ijnxDr1xcbPIiJxHFn7qqMV6eEp3d2cGKnyo6P4eQaPZ3KT6xHHcKn/Lu567l61N48/Zg8IfFG/mv9Lk1DRtYu03xlwptmK/w/d+78tYvj34ZSrpFhrOlzm8uYhuMATY6j+L+LmvYvhvPJ4htIhbaiIvsiNstn+8ZNv8AEp+Yfd/8erPEQbk2jXDTi4JHyV4k+DniTR9NnsDp50TVNMJY3SP8l3/d2qeob+6q/wB2o/B13qmpL/Y92bV5ZJPJ8y5TyZoHH3k3f/Ff981902OtDxXp0dtqcUP22PdvSTG1cfxK1eEfE79mbTPFlzLqng+9Gm6vbuZXsv8AllOf8f8Aa+9XnNa2PTVO6vE+Ntdtp7TxfeQXL+V+/wBuZPvAfxf98/NXd+G7oaI94IpPP3jaGTHzLXE+NraO18XTx6gjrIxO+OYdH/irbsNJljmi+y3ccUcw4Qfyanc5mVvijrT6lZWEZnWVPm3oU+YH5dvzf8B/9BpfA6hoIBPAq5fcv95T/dpPFy2yJbl4Eif1UffpfC2uQWBgxtR+VxKPu7qT2ujWFnuepWU2N8DkOrJztOa4L4xzRw6BHBFp0bTXJ8oXLFjsUbm2/wDAsV1ltdQRwjyzGtx/fTv/AHa8+8SLea3rDxS3LSom6KMZwqLu6KvT/wDarOGruaVFZWWx51Kk40qCJ44/NO1nb+Ibey1JpemybHy0KSSP90jLCtbxDbOuoS26R7Ft0T71afhvS4LyzLyyGJ8bt6DLVsc9i3pWg6rYXgtIo4cy7me4lfHlJ/F/wKtCHTbO/wBcSPEjiyb98w9euKs6TLJZWZHnu3DLlh97/arU8JaVBY6UftcsjS3P72R0Xq//AMTUD62MrxDHZeZLLGRz1Q8YrN8Laxp+jxXLzxFSP4wrH+VSfEO1GIre2mji+dWJzhuV+7XDWt6LFXjkcSbD6/eqt9xnpK+PLzXZpbgXixRsNsKOPLiVf/Qqo+Jby0vNNFs93bvJvV3Zn+X6LXkGtay99K9uQVQHcNh6mq8TSXLxBw/XnPLKtFhX7nof9pajpiPHZTqiSjZI+M8N/D/vVQEUljHJFBIZbCT/AF0Q+6vy/wA60dI0yS58Ni9BCuH2CEn7y/3qhg0q/k1i3tkgLGT5iqc/N6LjrUkkfgvSAdZijg0ySC0iG8uI/kCrXRfE25i025tIpLuCe3+z7wkMgLJ7Mta11q2oWiSW93LcQXkZBNreARps2/8AfVZPijW9LuvB6X8dgryTzfZT5oyof+8rD+H+KgDn/DnjC3tNRt7YQBFcbiCcf7rf7tejSRO6JO4VI2G5GR8/LXCaf4Zs5raJ7xN8kfyxum0t/tbsV0NzfW1tEDbb2Hyq7tzlv92lJDuWmf8AfB5DuRCGG2vRvH/iTSPEPw6uDd65cW8VtaogtYwP3j/LtVvX5vlrz+wWLUYyksW4nbhiuP8Ax2ue8Q+CRDd3Jnwz790cucrsx8u30/3aqO1hPUyvA2tf8Iv4ts55HdLBiqSMpy2GP3eerV9Fa5rmlSNHEkX23Stnmwrswq5X5V3ba+V3sJ5bgCOf5C4+/X1F8JZoLnwXqEs7740j2gmPOXTdt25/4FTaDU5F9Njt4IpEG6W53KYkfPGflDL+FXtEubjSLO7It5LcQDcftKeW6fmq4plpbSXHmajFE0TxPv3gY2Ef3f8A7GneK78eK9NgtL3VLyCU/vfL8pdkm3bt3t/7LUsDzzxJNquo6lJcJIbe3jJ8uJDnI/h3VrIhvNNs0ud/2hgreYRhfu7dy5rLm1ieaaey+ZkiO3dtrXsLSfWPC/2hJTbx27+VCkvDPz/DSYHLW9h/Y95aeaZFfO4s/wB7d/tV6bregXmmQWVxFZF4pow/yEbT7rXnmtvJYTGK5I+0LheHzxXffDnxXcanp7+feJPptru/0OYruDrz8rdv+A03qBm6l4ju5LSURRy6T5Y8o+Wcb1/iNctJpX2Sa3UOqiQbg5Py/wDAq6XxD47/AOE2tJZ54PstwPkj2PvUqtc5NpdhHH5sVwFkxukWV/mapJ9DU8H2z3WrPaYDySBmDv8AdRV/y1bwvNM1Gyu9D1yAXAmdXhmBXzYHH8Q9vu1zFlqgt9PT7EY5XjcsCpqr4n8cjU7yKT+z44pIU/eNEMF2/vUkydXuO1LXX+Hh1OwSKG9t5UMMc0gJyrbvu/NxXDQ3L6jFLLHHHAgO10H8L1t+MLy98YW1ibCOFrSMbZFZ8Nv+9lv/AB6ofDdtb2k1wLyJd7Q7QqnK7933t1VbW45aI1tO0XSodHl1PU9QtEgBCm2mLb2P8IVRyf8AgNbvhTX7PSQLS/ljn0g/PNbw8l/RdtcXN4X1G8je98gNYvI3kM46f7v+z/tVa8HeHtIuVuTrkdwpk+UfZnw369Fp6D9DofChj17WLyPTLuTTTJMyQW0r7+N3yqzH+6Nv/fNd7oPgzxL4bvLbz9cOlzlyk00M2Iv95vlXFeQJremaC9xFHbGfG1bd4slg67tx9l2/xNWN4n8ceJPF8VxEdVvYrQH508xirf5/u1Ycp758UfD1lFpM+qQeNB59u6qWgkU/ac/Mu5fXdu+X+KsLTfjNeTeKNA0fTreK4sok8rZKo/eyM3zP7bf8/er51kkjSaKW5cPIo5l/i+te1fAnRbLWfEtpfgxSmxjkuCmc7G2sBn/vqvOxtX2VBzZSjzOx1XxR1GEa2La4cRuo3Fv4dwrldL8SWl/eSCzto794YWHkru2ltvy7m+u2tvXrS48T69qcjoHSUsqAr83+d1ZPh/wHqHg+ykuIoJb+7f5iqJj5f9n5q8LKI71JbsUpapI4qTQdTg1SWTVLR0kkA/1KZiq9ceOrzwDpU/8AZ08qXF46J5vG6JF+9tU/3vl/y1dsvxDCX8B1geQsXSAHKtiqOt/ELwhcarjStKS9Mg+eG5jU7GP8S+n+9X1d2SYdl8UYNShizJG0p+b7Q/Dlqw/EXi691vWIpPNDQRIyID/D/tVe8Q+Bc6rBc2l3E1lLArFP4d33v++qteDvAVprOqpLcvFZW8O5nuLtyicf3fX733alaK4Skkrsn8L+OrLwnp2qRanKYr26ty0MkSZfP8Kqv/fNePi9tJLyPz7f9683zt/ECT/E1enfE5dMuLWNILNboRn9xeR2+HZP9rvt+8a8x1pxNc28kVtH5ACxO275SzN1oTu7iTuej6RdxxL5du74HRmq9HbwXEoM+zYerVrPp9tpvhDR7iB4m86HbJsAzv8A4t3/AAL/ANlrMt7bzIePmH3ifaspM1TGSWj215I8CLLBjaHB6VVjvJWvBAECmQ4SU/do1B4MvGbySKM/LvQZ4rndJ1zeggPzSR/KcnOP9mqjqO538VxI9uI5JDke9Zd3cwQnyZzvjzuz0q/BZwXVikouSkq9UA6rWRcW0U0oNyD5B/8AHlpN2di+Z2sWLPwNpl/vlTcsrHqE+WtzTfAVpEjx3MsUqAbvn5z/ALNZdteW8P7u2LQEjaWx83FJdaykcyRvK+zPB9aTdyLFzW5ku9YSC0KwWkUCRBFCjaVr0DwH4Vt/CtkPE+pn7VcN/wAg6zfaMt/fb/ZrD+Hvg6y1Ay65qcRWytpvnD7h5z9VRf8A2atzxDrf9tXskkibR/Aij5UX+Fa+EzvM1FewpP1NLqCu9yrqepXGpTPLPLudv9Zz8uazh5kG8+Ydn3hinIpbPv1pssyxqcs3tX5zzqMtW2cLnzPUu2+rncEk+Vcc1rw3+xXO0Idi4rh21LyTl0CoTWrb6ki4OS6P0q6mGlNc8UZ+8ndHWGVJEQeZuyOSo+7XHvrL+H/iNbsDJ9kni2O69vmX5vrWtFejYSvzf7LV5/8AEy9ks7+yvg5TYNr4/gOcfy5rfK1OjiFGXUzq3sz3028esLlJAt394KONwrpfhh4vu/BOvRyiQsivtKNwpH+1Xn3ww1WLxFoMboHS7hdt5ZsZXov4V6FDpkd4nlyZiuRz/stX3Sm6crNGEZuNpIo/tG+C9Pt9Zt/G+gxj7FqjbL6AH7kx+bO3/vr/AC1eaWt9Jb+Xzx93bXqut2VxNo9xp0w3RShVzn5VavGLZJLC5lsrgMrwnbucYyPWvIx/7yHNBe8j1XVVRJ21O103xJeWzuEuVRDjZ159mroYNbgvMC4G0nugrz+3GxMxRu/snWrcNyWt0MqbT/dz92vlFVrUG5pi5FZuR674d1OX/V582PG0KtQeNvD0qwpqHllogNpC9f8Ae2159p2uS2LLJG+1/vI2a9e8K/FfS9RtRZ+IbSLZKNpkTAavp8JjY1YrmYlBQV4vQ8R8VeFbvSUF7EivZg/Oyn5kb+GubS5EkIKEeWw/iHzV9c6f4LsPEli8dnLDqdlJ1HAcL/tLXiXxk+AmqfD+WfW9Djk1HRJX3PH1eJf9n/gNVicvVVc9LVkxjfbU83tZtz/3fap3J3HPbpWRDdI+x0+dT8wZa12d3gDAcfd3V89UpSjFqSHurMZvIY5P4VIzoVHJV6psuwnk9dtTI7p1+bNeTKNtEcrtccsp3kf36jkG3kHdIP4aby8p8xzTJpAgODzURi2zDmfNoYesPuV3z1+b5RWRaz7iQCMetWtSmw2zPPPy1mWYSB3AHB+avooQtSszWprHUmnIJbkGoFd9oAzn/ZqV9hOM84J/Kqnngp5gB+Zu/GKiEdDj5bq5bR9z4J+8MVds5CWjUjOTWRvJfBJXbV2zuHEqJmN2744xS5LvUE1Dc6e/YGKLYdxCKuW/iq9prhEQH5U71QuXQQomwL6jOcN/dqxpcx2DzAP/AGWuStH3WdmlzYlVQmTtfB3VnXZVZCeFPtVx3GAudpP97isLVr1beJjIduB8u2vOpQnOSjFG75ppKIzVtUWGI5IU545rkr/UpC3J+T3qG51KTEufL38qHlGcbu6rWSzBAR5hL/e35r6TD4VQ1S1Il7qstzf0rVwZfKb+L1rTkuN+cHoPzrhlmkhdD5m3PbFdHJcmQCTeGJRcEHPy1dfDpWkcc1y7lyOQFuAUGOQ396mXNySF2pyBwxqn9o56802W5+X75UddtcyjqQkh9zM8nOee1WtHtHmmAdzjPX+7WLvLn75/u5XtXXaFDFFB5+d24f8AfX+1XWlyrQ3S1SRYv5QiJEmWAHLetVEKYH9/+9Ucty/2hxvLHO4NS+buTacMahq+5crxVh5lKOQjjKnaT1q1p9s11cCM4YP/AAtzVNVBKAJwK3/BVoJtXgiyWkkfaK1pxVzmvLmsj2HRmi0rQYLKMFXZ95b+9Xc+AfDklz5t28RYkhQ+flUVxkdp9u1b7JAhaNR25+7Xqlz4m0zwZoYjSQXFwBwiD5W/3q9mnG0Umax952W50F4+meFNKl1DVLiO3t4xuOT96vgj49/tNXPxZ8SS6Zp8rWvhS1crDawn5p2H8crD/wAdrc/ao+J2sappUWjWXzPePukGcbolHzdP4fmxXy+l2NMl/dxldnXivrsuwqceeaPVVP2aUUb1nNcXl0TB+6gHzCPDBvl+8zf3qo6rqFykxeMvE8ndvSnW3ii3v7xPMgNvbk8lep/3adqF0Lu7jSI7rcdGP3q+hs+hasnY+xre4P3s81U1C52oT92kEyckg4xWTql2Sj4xzuWvy1NN3Z4KKVl4kntbwOLhlQHjYcba7ewv/t6easglj6bs968Zv7/ZcoHdlQ9FUdTXZeDNWLxrbF/k3s/J+Xcfvf8AoK1VV+0pcljqVSLjyPc9n8M+JpLSQRybHT7uWOa6DWB9t08yJ8yOD8nX5f4q81tZTtBQjP8AtVvaXrboBE4kwDu3DtXz9PEOjP2czknNq1jitXg8m5fndWLdBET7/Wuo8URok++LLIT3FcpNJv5ydo9vvV2u1rl1I2Sm+pnqAuQoGBWhZzumAjjYRziqE0oR8v8Alin6ZNvJym1c8D1WuaUeZOxjH3tie5+eXk7s/KBSBt/y421bvodhyMVWCZXgbcf3v4q+arQfOaWI3xFljniq0rjGB+LVYudgTZH8vr9apu/D8BR9MVvQVtiktSjqUhdsnrjburn5vml4AYj3+7Wlqdz1JBXJ27v4azYYklmHViTtzj5a9mlFvdg9ZWL2nJ5sibx0Ndsj+VCiAhcDbmuX0eAtdvkYAVWR8/p/6DW3M+zy8Hp1FdrnaNipNXSRUvrh952E++P4az4V2XaOBuIIzWgVEjAZDE9RmrWlaI8xk8zKY7/xUUabm+YUtro6XTjvhj/iOWb866XSNNkuXRAPmNYuk2bO6RxDbuH6V6Domm7GQDqete3TTauyIJvc2dE08quP4B/EPu1Z1y+CR7EwrJ8tX+NNs/k6425/hrhtc1Q5dy//AAGumKUnc7EuVXZi6/rRRCgPIrzbWtS86aSPPX5T/d+ldZcyWGoTmK9vPscb/wAaoX/lWW1hoGlDNu81/ISebg9P91f7tcOLqqn7qZp8fuo5+wsJbrkxnaCtafnW9jkFPNl/LbUGoalJe9vKA+UBMCs+bKnuz1406zjuiFQjB3lqXJtYnuxsMhSPtj/2WoUm556f3qjihwQT09FqQcHkD/e9K891WylU5XZDuNme/wBans7wo/GMVXDbGO75s/wntTHceYNnytSjFv3ky/aNO5r3cAuYA7Dp8w5rDlVw7jPT0rTg82UAFQ3otU7mF4pJA/Uf3qitGTjdkVffVygrrLgOBnH8Peo3wD84K4PSrBhfdn7uejf7VQSxSQk/uJnJ/uRs/wDKs6cH2OOKa1Ghw2CXC89aN/B+cJjoWppSd9+y2uG29d0B+X/x2oXh8wEhC4B53DpWyg27Byzn8KFc7nwCGH3utRIiKetMKdduMkcVL5BBwOoG4mqtbcWq3AITKoA+Q/erQt7QzpwOF/vVHa2jyOhx8h6se1JreqxWUOyKRWbA3hjjHzYX6muiEFM3p2YzUNRFlD5MZ2j0X+9XK3F55rElCxfqM5pbieSZ8uTVTnfx8p/vVuoNaJk1aji7RJpn2oU7n/x0VUldHQEZUfdNKT+9yPSoeJF4BXPZq9CjTSd2ZKV9yCZklcIH3fxY/iqxZWYmmOe3zVLHZu77Ah5A5/8Asq2LSwMUAJTaa7nJJXRdy1bObWAJGeO9D3G5CN5yfm3VD5D4wT/wIU57bPGQ3rg/dricJTdxqLGfaQ5dCGdB6HFSWsc9zJGC5Y9t/wDDUiWnlyc+lXUkS2TeSFb6130KF+h1w8jc022trBTyrH+8fu1V1PWBnAPX/vmuX13xdb6PCHlk+98oWsaDWrvXWjECbYCf5/dr6CjgXN3a0OtR5ldnQXOoSXUmyJ9zjrj7tVb57eK2lM5k833HytVjRDJod8Jb2yW8jJ246bf9qrepaMdbtbzUY9TtLeOMNm3dwCW9B6V7VLBwh0uNKxxBlFvZyRx2KSgbmBD4/wC+qyJtIu9VuYpDPKsAG0xI5Ct/jWnDc3ENxPBFIvkP8pOM5FbEC3F5B5UQRRGOHCfxV3pJbFFeHw4kMOLODgYUpJy3/fVVLm3ktJ4k/sZ54v8Aloy8Kn+Na4n1CwjTYv70HkpXU6P4qfVraRI7fbIpKTNMF24/2aZB5ydTt1vGtZXMQcbkTHyimXri4HkQRDYp3O+/+H/ZWut8X29naW5CWcc6N1YfezXMWt7aIZIpGPmAbgi/3aq5ZWt76CaOO3SEzhf4gaNQsAIEk0+5lsrnJzxlf97bUsKCWXzPO+yg9G9f9mrOpabdxIhB3AjuOtSB0vh7XNYv9Ot5Lm7tmEW2J52+Tft77f7zf3qPEXiGPVLkWn2v/V/MgiPyn+9XARaTcC2nl8xVjiG475tmf8aorrE9s+LR1VJB/rsA4/3aq6A3bjUHmcJbxjfG/LE/ers9H1kRwDoyN1BX+9XB6VfadYTI884UynaSf7xrpTNpenw+f55YyfcIPympJ3OzsPEVpZv9ikt+Tykn8Kt/dauo1jWItCtyJyLyzlAWG4iBKsT/AA7RXmcOt3HiS2QR2EVgi/KJE58z3rZ8OeIbnwlfB7zztStsq/2M/ddejbaVikd54e8JS+IbDE7x2soBcf7235RXN2Cavb372/2/7RZJJse2eEHyj/e3dq9R8Nanb6xbHXLewey0+UcxSHOxguK5fxDq1nc3qWVpe7lJG9tmPmY42q1DRaRjeOtLjsNIs5YL1ZvOfY8QHzJ/u/5/irlvDFvd6vf3NlYRebHbbXdpEw20/wD2W6uq1rwLrNs0Ut69y8B+aBWOQy/73f8A3qq2umT/AGaW8kESusgiRQdjsu3+Luf4qtESbtY0dN/4SHwfF/y7QJdnmHash2+m6k1K1ktdSt4J9OuriS7febe2Gxth+ZmVu38VVbPSLjVpvtc+orYGJOh+8393bntUOp/E99LuZTdINRcgJb3iFg6Y/iCDb/8AE/7NWznjG25d8far4G06ztpPD2na7p2oibbdC6DGJBt+Zmb13c1w1h45to5jLp9wL1wdmF43f1rTtvEMXiW2S2tDIxuj5RR+fN3f7P8A8VXXfDP4faN4Q+KGlxarYQpc5WUQpyu5h8u78f8A4n+Kosap2KiXp0qHzvsa2t3Mm/zvsuX2/wB5crzVHx14wthp1vJbav8AbJxxMkMZDwtj+JdtdT8UvFt/qXi3UInjS3jj/dIqJhfL/wBn/wAerx++mkmvJHEYXA/Os3ozoiklcnh8QWXi8R2kniNrK4ifeiGHPmn0Zu3/AAKuw0HwdBrO+KTUoLWBxyw5d/8AdrzuaSLS4EnGlxy/e+VBlz/wGtDS9VRrPFvB9gydxRapES1PZdO8PR+Ho3t9OuY8xjahkfLbv/117J4z0O5TwvLqaJZRWk0Ky7hJjfuX+Ffq3/j1fMWj6jYX9sPM1GSLUFO1I0PzJXoPh1tdv1fT7jxHHf2Dhdkc8ezy2/l92quSdhpXxq8L6D4Gj0/w/Jbf8JRNI6TpKhPy/N8zZ/4Dt/3v96uf8O6RfzInim2J1DUYrr/SrQWJkVclm+6P4fvf7vy14x49u7P4ea9LbmSFrlt0oNuu/c2f4vSuv+CXxXNhbX76xe3sGnXMit5Ns/zDant1Vvl+X/Zaiwrdy/8AGP4nahpvjW0iuRLYG5tEXYkHkdNzbtvy/N823/vmn6To+sar4TeW71CS9tLZHuIGnkX5N3P/AKD/AHq4P42eJLj4t+KJBba3a2+nWcYijvL8bO2WP/7X/Avu1wFp4Zj0WdJX106vBjcPLu8wv/uqKLWY3ZLQluPDGv8AjzVLu51G4DfZCXjTzPLwv3V21z2teDdf1u9iTVDcvbk4j+2PLMu1fl4Xp/3zXpVrqseoT+XZQPbweWrGSZ9+W/iFe+/DxB8Tvhzb22qW9rZnTbgwzzF1jaZAnVPl4bDKPm/9lppENnzV4M8EeD/CtjOmo3K3FxGdz20vyf8AfNd34e0azvLuI+GNOsVnk7q+X/76O7+le4az8NPADyCO00APdx2yPb3GqTZaX/a9x8v3t1c+YrexBMGnQ2s8I/ePbR4+X/axSuF2cR4V8GGz1g6pqNt593v4SToRUniP4Y6N4kubu5vjZ6XZgjZG0ZK7/wDd/wDsq7HU/GGiQQ294lnqEabws0McYf8AFWqK38f6Hc3mom20aPXrCGBHghvA6b3+bI5X/d/hpg9CtoOnafpml2mlEK9sBtCwou1/+A+lad7omhWdm/2CwSKMxlZlnKoru3bai/d/P71Z1n8V5NR1S0eP4cQrGp8r7NazNAu71+7x/wDY1Y1LxF4vtfE0V7bxWnh63yrw2CxrcrF8vzbn70XZKVzvNHsfFHj7Q4007wxusjtCW0M4tmUL/HExb/x6s3UfCOn+CdDuINR8MSWuscraW32j7XM0x3N8zj5T8u5vu/7NcP4l0v4n+JtUt9Vi8T3UEe8K/wBkn8lNv+yqcBv9mtjRfHOt/DfUtHuxd2sstncFjc3tx5yxb12MSo2k/e+b/wCxoKOg17RvCFx4et59Q0y70aW+Cp+6mYN5m1d25C3C5+7/AHttSjW/E9hqemJrFzNq3h7ZtjaOQB5FA/jULk/7zfN96ugn1ew+Oc37uWHxNqrfLJdxWv2aFAqttC57/N97+7XEab8P57fXbuPU9daKXT8qIRHlZGX5djNuppdzJ3tc9Oh8Pafe6VFrt7r8Fho8e6aSOKYb4Y/9pT/7L/8AY1n/AA4TS/i5d63c+H5PP0+0Hkwzak6vNM+1izbQq4HKbW/3q4DxRe6X/ZEsQ8KNa3kzpC13LMpWbcf4U6bflrm/AfhTxx4D+I095oFpcaXZxp/pe2DMRHzbvr/wGuhUU1dHFKu4OzO4ufg7ZQR3ctz4PtdX1C5fZClyYo2D5/ib723/AHvlavP/ABp8HbzxJfyaJp2mCzu7RPO1GGzRijRnbtRdjf8AoPzV6K2m+IJrnUXvfEk1nYeZ+6eZIiszN947j9wf+hVg+CfGPifwB47lgs9Q/tFLmM77REHzr/Cyt90t+VczVnZHdCXMk2fM/jr4aeJPhhfzi9sITFKdtqLiY+cw/Ffur/tYauGm8QeJGt9jXu23U8wZwqH/AGV/vV9peKfiTca5aavZao93dWkOWuNNv4I0lUqcqm4LuO3+9urn/E/7NOkarZjVH0Sayvb6032lxDOTEkmzKq6/3vz+61BpdLc8F+H3xg8Y+D7O3isNXke3hfekdwAccdG/z/31XrOq+M9P+Itja6pHqEEHjWEbZ4I4x+/2/wCyOi7ea8e1j4e+KNA0G8MtnHb2gulhEgdXeQfN8vt/FXmiabe6PqT3mnXNzZXcZ5l3kPQB9U2Wl3HicyXlxbRqkU23YHA3t1b5a7PxBa+H10O2/t3WLqwnDhbVIYfO+Tbt+X5fw/hr5d8NfEufTJrQ39xcs6zDzpovvv8A5/8AHq+hdc1HTPHPh7+37BIHtotkyW0D/Mm0bT/wL/4qoLOh+G/iDStO8Tvo+u3l4nhDW0ETq8PyzPvXaG/uLj7y/wCz/tNXsfxU/Zz8Fabo8cWhW+lOlw+/7HqF/s3/APXFh825m2/Lu218yaDqpFzaPp11tQSHKXcYkRFYfMdvdv8A7Gsq90N7/wASSebl5D8wmd2Vf/rUr62YuTsfSmmaH4I+FGlSveWdx4f124gV3XSozMqHH8TjcTtb+HcF/wDQq8Q8W/GTxbH4l0+9udUute0S1zttpyY0cbflZlG3f/wL5v4awJPFH/COanAlzFLqMkqeQcuxZ0xjv2WqPiqW5u7K7jMYt5BuZE/iytXcrlPabVJNe8GSSaskGze7olofltpGbcqrn2/h/wBqvJ7PxmnhbxDfjW3VdOwVg8wdQ24Y3f7Py0vgj4x2ywwaVq8mzy9uxJdqbz0+ZvpXR+Gn8NeNtYlsNclhniv0KR7QNu/+HbUW1uXf3TnPDN1FqkNxLokEOr6jERLJalwEaInru3VzXxS8Q3iLHciC1sII8Qi2Tld+1m3bu/8Ad+b+9UmseCbfQ/E6T6Dqkmk2yuLUqr/LMm/5i3+z/wCPVh/Fq8SwubjTpBBPpEuxobnPzF8fMPpVLe4k7lnwDqWqa5Z3NkHT7Sp3hXmKIy/3l/2v/ia6vU9cvND1K2to7jbqloqzfMnmRMGXHy15Z8OvF9h4Y8Spc6mfN0p4fKcYzsP9/b/drt9Lhur65vdUn1h9UglQLbnB2sn49sUiL6nnniTWLSLVbuPxB59xqNy++OSH9y/zH5Q2KPh3qsXhvxKb27ke1iyEAGT/AMCr0a90DStcD3F9cRpe4C/vhncF4Ubq5TUtCsdPeeXYkrgbNo4b/erSDs7omceZNM9s3xtHHJFJuiKK+a2dN1SLUzboJB+6J+duxry/4WeJTqtgNKnkLT2iHYrnLlP6stdpYTfY2/vHPpivrsPPmgmfHYmm6baPR9Jun0q+SeTKD7rn/wBmr3HQ9SjurZAJ1d+OlfOlreG5h8s/MGTaOa9A+GmtPHfmz8xeE+RWPzcVGMo+0hzI0weI9m+Vnrc0ZbIPUfw1SmjLOny8dzUsUzyRcCpI0KypvA2HrzXzik1ufTJKSuipDbR9gMCrUUWExTpSB8iJT4/uc9RWjqaWF7MbsKjp0qs8Z4yA1XHfcOOtV5U+5yVrPmY1BIjMPbtTjhExipeg5qN/mx6Url2QxzhCUG09vasM2B+1GecmeVzyz/w/7tbWTyMbaZIqlsYNXGTRMoqW5jXFr5lw0YG1PVajv9HivI4+Cm07gU+9WyYQi1XkV+iHaK3VVrYxlRi9zl7rTJC/7scZ5NRLpvZ810sn7pDj5az3SWWVASWXHL10xrvqc08Muhz7abKHD44SrKOEbODkdeK3ktirZbpTJ7MPjPyD2olVvuKNG2xBayx3cIIO4H+KpPLQAgEqBT1tNmzZhUHtT3g6Y+b1rLmRtyGZLpyI+9Jd27kbv4Wof7QkZB6CrDwcBzjAPH+9VO4jneUZfbEOgz96tE0zKSa2B584JH1ZasW7RMnyEtn+/VPzQsWMBgaj+1Fm2Y21binsZqVty46xTOeigfL6UJAYskSHZ6VTjdI0OTuJNP8Atg6b9uazlTubRqWLBuDG4B/8dpxmyD6DvWc8ill/e7qTzZI8lE3GsvZXNlWSNJHO7rT2cPxWPFq3Pzx8460DVomfAJX+tYui+harRZrsv/Asfw1DMduCF5NNh1GNkzkfnStMknQ/N/6FWbpyW5opxlsxQm5/n+U02ZU79P7tCsNpJHNL+7l7vkdmrOxqiBMpzjcP71P3Apx8tJM4jIyRjFRyqWTIpDbsPHztgnaRS+gf5qq8BT1zT03kAZ/h5oFzCSwBuQdv+zTfkmPlkVNsLJ1DUxxjg9aq4rET+ZbtmKLzSB91jVEvI/zuhVz2q9vMRwPmzUEj5fBO3P8AFWiZDRWd9rRjG5yacr7WwPlz1pDayB/MjcfL83zVVJug52OuD/C4+YVqlfYzcrOxaZioAJ3EUkzZAH3T/eFWFEbQgs4Zx12imY8v58DBrCSd7myZXKBCB6jmmTW/9zLOewq2SjoDwtNf0Qcjr/tUtTUwZLUpM+Qc553UqQ4Iz+Fab2xmhMjxlEB2ZbufvVXkhIfpujP8XpWl9LGTRSmhITft61T8l9hJHFa3lyOuEKYHrWe+Id5dNyf3T/DUxbHYoq+5SfuEdqZI7jG8irDxBwT94VUI2P8APyDWrJGfaA+DzvHy1NFIRJuPy4FROg37MbePvUSSSbAD0FSClYkmttqEJI8sbHjecsP9mqqWzBQ+RU0cmAfk359+lSu6zWwAHI+bdWajY0UistwfN2v2PFTC42uMdT+lUbi2e4GPMMR+8CKIy+B/fHBqWWlc1pvLuE5G1sdVrL8hLZzsjLDH3Kek4gfk9+BUsz+cAfugnlUrM3g2ilFZPcO9w6RrGD8ipzg4xVGe4Fkkls/7+U/MGb722tSeZLWJiBtg+9tXlq4/UL9/tjny+GO3JOWqXI2pxu9RywmC8kfYEjY7tq1v2F0kuyNH4x0rHtgmD5h34G4Z/iqPTZPseyOQnJPBNFzOsrbHUmQJ0PFRXoBtiSNx/u022unQ748Y+6SKQkJKSN5SQ7tvXZVHOZ1tdh5DBJliB3pIYnXeQN0ZPO6pr62D7hGfLdD+dRwOXdonzLIBuqloZtXMuaTbNs7CtPRbaO5mBKbh/e9apzWL+YXT5vWo9K1PybryjJsfdwv96sK1Sy0O7CUOeepualcQWriIIWKfNiuekuZPtD3Eds+zvx/DWql4iakk+FeT+8/3asapeW+d7uEB6oK85VGndn0kqEXGyRzMtxdeJvEen+G/D0RutZvQXz0S2T++7VvfGLxX4U/Zm8Hz6Ppjrr3xF1SEo944V3j3d/8AYH91f9msB9f1Xw9rl3P4Mgtf+Ej1CD7FA8zj92rNuXax/unmvmHxRo3iXSfHOo6V4gjkvPEskirI8kzO1wX5DK3Ur8y16dKamrnzVel7Kdjvv2bvjTB8AfE9zeXlmdR0++gENx5LgSxc7vuntX0XrP7eHgSDSzJo2h6pqWqFPkgmQIgP+23/AMTmuQ8N/sW+GofD1vceLdRvp9XkjVp1sykcNvnon3dxNeJ/HD4MSfBPVbOKGdrzQ7wn7JO5/epj7yPjb/e+WtHK+iORRd7nH/EDxlrvxQ8U6h4l8R7Z7+4KxQW4PywRKcqi9gtfdnh745eFPEng/SJNOebUdVjtI0OlwR7GjcL8+5dtfEvw4+HPif4tajLp/hXTvtkkX+vupX2RQj/e7132ufso/Fr4bWlxrenXkF5PCnzx6VdSiVf+AlVz/wChUtk0Vre56l8SPFGq+ItD1C88RxjQ/B1tGzyWrFUe5cfcRm6kMdvyr96vkv4e+Hbj4geJ7LRLa4NuLje8ly6Z8mMfeG3+9/dqrqHibWPE0yPrd/f3s1qdvlX85fy3+b+Gtj4aeJP+ER8Y2F+BstySk7g4YIfvf+y0LUpvTU7Txp8NvD+kapo+gaNFLPe3PM1xLJlk/u7m9a4rxt4Ll8H38Fv9qW6t5kPlyReq9Vb/AL6r2zwrpUV/4zttRuDFK1wT5eyQOpi+Zs/981w/x21azn8SQafbzxSizd5T5f3Ysr9xm/vf/E0AjyP/AFCu7nYfc/epJCZY+ct6c19BfDX4TeHz4Ss9Z1m3hvdT1SPzo2uuUhRvuBV+n8VeC37Kbm5RIygEzqPpn5agbIYcvDGPvVr6H9n+2QC8/wCPbePM/wB2su1J2ff6dqnhU4c/eOG4p21IehDJbwXXiC7t7aQJbef8j4/grXvdKFnNJGmx/LO0Z71z+lJcf6RdRW8r21s/76cIxRG9Gb+9XSXOoR3kpwu12H8R61bViTX+JfgOLSfCGkeJ9PTyLS4dLa7if7yOV4b8/wD0Kug+FvwQg+JPwzudXtNTmtdbE8sNvCSPJcoFbafl3fN83zbqZ8XPHGlaz8NdC8JaN5s85dLjUpmQqiMq52Kx255Zfu/3a7v9lvxCIvB9xozRiK4sLtrqH/bRvmarWiIZ4A2lyQ+bHdn7PcQO8UiOMMjqcMK0vCmj+JdS8w6Bo+uXUT/LNJpSShX+b+LZXr+pfCyy8Q/tP2OlXspTRNdkF3IiDCylQxdP+BFG/wC+q+3ylto1smnaRFFZWdt+6hitkCfKtNttWQaM/NJ7WTR55LCeCbS9Vh+cxXKFJkPrz82a9y+GviePxj4ZSQoG1KzPlXWD/F/C3turo/23NKspfBvh/wASJbRprC332J7lUUNIjI57f7tZP7JHwV/tnwDrHi24kkgu75DDp0KOdpYfeL+u48fN/tVzVIKaOqlWdJnQiL1/WlSLYwyeD2HarqwkgrJG8Uiko6H7ykfeU01YSjAj5TXgzhyux9FCXMk0S2sKmTA+bHRjWnB98Jgb/wC9WamAMuenVq04G+QbPmJ/SsmrHR9ksXbGGHn82rzb4geLINB0e7uJXIwNqbf4yfurXYa/fi0hJOTjoP71eA/Gzwp45S3s9Y1Tw3d2/huL5/tPEg+b7rts6f8AAq7cNSbd2cGJrKEHE5nwR8ZvGnw61W51TSbuNo7n/j4sLhd9vKfX2qH4pfHfxH8ZhaWmqT2llp9hJuGnWY+VpPVs10XwC+FCfGf4jjQryQxaXbx/bbt0PWFNvH/Aiy17/wDEn9mb4ca9Z3On6Ppf/CP3EY/cXkBPz/7y17miVj5tXZ8X4kmiQhC5PzBU6tVi40e50eR0vIJLWWYbyjjBrX03S28H+OYNL1N1eTS9SSFyh++FZW3c/wCzXffHvw3NpespcbC1vMd6P6HatQ1YpJnjrJ845r0/4PeDvD+tan9r1V4fMt8LClyN6Mzcb9vfbXmku+3yCCxHeiLUrm0i/wBHuJLeUHcrocbWpmln1PW/jV+z8fAGlyeILTV7S80sJ89vs2PuJwuxfmyPmrws5jw+TWvqWqajrzwPql9NfvCP3azP8qf7q1QeMNgEHA96TVjMiSUGbeRt/wB6u5+HnxLn8I65FFIPP0mZ23jGWi/vbfauEeEtKMZxSP8AuzwN3otKxLPY/wBpDx5ZeJ7DwvomlXMV1bwub2aeF84f7qr7fxVwfhPx3rPgx7h9EvJbM3B3SIu0o7f7prBsLKTUriOJB+9YbgpO37tFzbPFMElLREHbu6bmosFzY1nxPqmpx3Mt/cNcGY7pEijxv/4COtVrZH3GPYyuo+eN/vJ/vLX0B8PfhfZM/hyyGnxy380CalezMfuM/KRbf71eo/tOfBbTPEXgHVPFGmaf9i8Q6JGJTInyNNCnLo/rwrf981S1VytWfKPw9+EniD4z68+l+GLWJfsw33Vzcbhbxf3V47ttb/vmtL4m/s8eNfg3Z215rkcN7pcjbRqGmuzpC/8ADvYquP8Ae/8AHq+kf2Eri3m8EeLREdt2biH/AHli2/8A7VfR114ftvEOn3+j38S3FleW7xPDLyuMUJ63BR0ufmW994w+L2iDSI9MvPFEukurpeWsHmXEI7Kz/wAQx/47XCzQy21zcWV1bzWlzC+ya3uo/LdH/uspr6+/YdlttB+J/jbwuHj82TzVt5W/iaJ2T+TZ/wCA11v7Y/wHsPFXg648Z6XZrB4k0lVe9+z8edCPvbv90c7v7qt/s022ybHwOrbUBP8ArPRqcM7txrU1vwxqOg3FrFqNs0El1bx3cG7btkjf7rqwqvDpckzEghXHXdSKUbq5RZyUO0H6ikfMhG88D9a0FsY9u959uP4V+81J5MHOCWA70kw5Sgo2vgdTR98kB/zrSSC3zvM7K/bYKh+zRPkA/Rqpu5XIQo52oXxtHy/L/FUqY2gbjgfrViDSlnQfv/KwfVeauDQo2UF7pUkB6DndSeglBspwQeenl4DBvvq38S1G/hyCN87E6H7xzWlc2FtYwyGK7Lyp0BHy7qyZZZHdxg4I/Kh6ltcisQPHtJTI5pEeVC4zs42hwfmqOZC2CAWI6U6wjMzZf5B3Y9qdmY7nTeK/HWr+N9O0a11Vofsmjw+TbwwBgrn++y/3vlrDALgZP0H96ti30K2K5kvSgwzcAce1MltrKNGxIXI+YcUjZUtLsxm3ebnG0Z27ackLy73jTdxzWpb38SOG8iNsfL84+9Vw61b2wk8qwh+YcBidq1NyvZruYrL529Qh3x/eqFcvlxGcj1rcTxHHsRP7Pt1Q9XQtuqP+1YHf57NIsHqpY71/pT6XLdONtzHUbFLv8v8AF9KcU+dM9D/DWzHeWDlt8QZD60u7TD87o6Afe2ClfS4Kkmrowm/dOdo3If4v7tWEU7cnP93Nav2awXhJD5X98jGakj0vTJNrjUJv72/YNtNMz9i+5jSsYyMfd+7uqvctvcnuRXUR6Tpjcy38q+ioimqc1np6vgSyMPu7tmMrVNg6TRgff5I5A70KAUAx9a1Tp1s5/wCPoofpTho373Ykgbd8qMe9CdifZMyAMKgAC4o5ftyK1P7EnEYGY2yP79Rf2ZKuJCOvy1Ddhuk7XKDqWU7e1RRNtbH3f9qrj6fOj5I/75+7VSFG/eZ7NVGDg0XAS+S55rPZDv6CrYn28oD/AHaqXGfN/u4PWgVyaXnZjK0u7Dbs8d9tMzszg9RytJHl2GPl5/76oJJ0+Rh/cFSby3JIpm7aB0yaRM8se3TFNK5YrsEcbM+9JLmV44kR5XkO1EQfM7elNz50vTj/ANmrUtrZ7aLfn9594D0qXoNK5qJY2miW0kl6kfm+XtEa88stYJKcEs3PTinXMz3fMjlnzuyf71RN8jH+L/ZprUptWsgR0c/LlaN21wUxk/xUhkO4Y70qB+PQetBncuIc49O9ATac5P0pEPyIRn61I+ByvrVIkFPnKDyoHtUqgOE69aTB80AMG52/LXUeDvAOuePNYi0/RrM3Ejna7fwj8qtaEt32MfQfD9z4i1KCytELXMzhUA5Y/wDAa/RX9mb9kvSPAum2+q+IEjuL+RFfb99icfxVQ+Cf7J1n8J7ZNX1mKO81yba437Ts4r6P8Pzlwm89PlAHat6dPmd3sNuyuzdWNFSNIgsUUY2oiDGKz9Qs9nzoenXb/EtaromAaTy8xl3wkSfflc/KtdfuwVkSk5u55/4y8JR+JLM+UhadeiqP4a8TvLO5sLmS0uU23EZPBGGxn5a0Pj/+1voXwxiudM8PSR3+rzptD+Z80X+96f5+Wvmr4VfHm5vPGGof8JVOHttTkRUuYzlYX/3j/wABrhm1fQ1cbKzPoJ1RFY5OQOFxUTvx03H/AGat3KBHGCNjDcjf3l9ap3B2NgEMTWA0KyOXSQYyPl5qUKeeQxHTNQ2yuRj0pzyjBH3c0mix7hCye/8AEtaNnZlUHX+9zzVaygd0jaVMDd0rV4ih2j5c/wANFjO5WkHlHHFZ0kG4njrWlgSPk/Lj1qKaHqQeKRSbRiXFoUxg896z7mE7MKPn/KukuYQoAKbj/tVnSQnGSApHaoNYyMOWCWJX/iAPpWnpvkIUlfqKWWN93XaD2X+KrFja5ONgYGrHJ3OgMyPCCjbgTxQLQy4bhgaW2s3TywflAFaUeEA64J7UehylSK18sB8jjtUhKB+Puf3anfMrFR8wqOZEQoFx/u1LNLEc0QmTYUDA9jU1tCGTn5SOlPS3MxBB21ZS22P1pCI2jJVAEHJ5apPJ2N1GatQrx9zaB3qORyX3gflTbsBGFJ7H/gVWoXJH3BmqyNIzfvCeTyf9mrUL7G5xs7VQD9p79KRdinBzStIemNuelNKOyDnbg0KzKuHnkv03UDH8Apfs5RcH5vTbT44jzlTmm0NalV8MTiq79Qd2PpWp9lc544pq2QOBkrSAobCygYqvMhTPPIrUNmEcje6/+y1Te2j27wW3n/vmh6gV+c4xwe9Ls3HOKtJGM/3qd5Oe1AFbytnP3qXaSw/Sr3kJxxSmMdGAqCUZvIU5pbeQQOTv3Mf4f7tWjGNvA71DcWvOKC7EktyUkEhcMDUiyu/mOHVtp+6Kz5kMKYI3AdFpumzIl5JnESS9aCWjs9J1AJCEkfds6VqpeCaURxdT/FXDO3kXhcSlYmH3P61o2F/5TgbyPegZ082omJPL+8d38NZBuzcyPsO4g/w1Xe+e7fAIz/s1f021EKeY46dGoIH/AGQgpnpTbyZ4Y3dE2/w7qdqV1JtAEnLDhhWHb20tvbBHneUDu5+agDE8U3Qe3COhXYd+4Vh+EpYppiQ/m7n6n+GtXxH9rmh2Cc+RnmH+Et/erN0NAkwj4jP94V9BgY6Hz+Yyd9D1GHCW3kf8s3HD4qlYxmE/23p1wIrm3O7I+861Ts9S3QqhO3/Gr1leW8VyY5QPIlDLIAP4v92vUqUE1ax5FHFSg7nU6br2leLNNNpfWxguS6ypeWxwU/3h92ur/wCER823AsJ43uVQOm6QbZh/sf7X+zXn9vZx26GSA7XI24p+laJJcaiL2N3guRtYywd8V5NbAdYnvYfNOkjd+JHwu8F/FjQI9M8W6WLLVIo2WDWoRtuIXC/Lux8x/WvmOf8AZH8b6bbyx6TqelauInZoHS4xK6f7Sla+xP7Yj1e0S1vLaN5VPE38TVC1lHuzEg3g/crxqlOUHaR7MJwqq9z81PHHhjWbCY6T4gsZbDVLclhuGF+Vvl21x7Wz3cfkPKIpEG51U/N/wGv088f/AAps/ivov9nS2cTXuwrb3WdjxP8Aw7Wr84/G3wm8SfDPxbeaHr9sYtRikPk3Dt/rU/hKt3rKzNbKOx0GiXVlp32CQ3DT3BT95kfKrfwrTdf1ezufEMkt2fsSSvu35+XP91awIbC7sYoiCG8z5hjhXrXms4Ly4RLiAXkYTcUlT+LbWdtbkylpY4/x/b3FjdWVzbmK6s7n5g8UmeP9pq0vC6RvZ+XbOLc72chxnPtWV4rAv0S2gk2lX2/KcbWroPAmkiC/jE8bSwRoVkXPT5flb86rpcg1Jo5I0EcZHzkK2fSugZI7NHSJ98aJtHbNZ9lHGl/JFLlyDu2jstUfGWsJpsJjiIV+461KdyulzmPHMkV/M9xHBbpKECu6feNeevb3FxPGoH7svyRUl7fyaxqREe/YM5w2MGteC2e3sCmB5YO4P/EK0WgrlTS9FtodTl84KrxBmdZDjd/s1oeEbS31LX7me5s5ILQ728sPlgf4fm/Wuflijvr4wx+YxGGfdu+Y12Gj6cbOCUXDvEZguxkPagRbh1Yvfy6RBAJYozv45YVo6x4t0rSvC8kmnwahJrdtJ/yzhZETbu+63b+E1teG7rRtGhiiOmCe4d/3lws3z7f617L4LHgLULby9TF86vHtNtMF2Fvw61Amj5c03/hJ/iDqkV/qBM8ZTi4CZX/eZq7zxfo//Cv/AAzoYuJPt9tKn2jy2TDb/wCI7f8Avmtr4l39v8PJ7my0CUWu/KwIm0PFn+8vb/eryuwvLnxXHJFqlw1xPGNsHLFQG+98tAWN3SPENnqV3Jd6RAth5334R90n/aWuzh0lLGzYSRxq8ZClQO7V574a8MXmnzv5kBWEPtV67y4SSGGOMpNFkbh5iEbh6q3elJhctxW6fuJIo9zjduB7/wC7Wj44sPPs7aRLU28bIyh+fn2/5/8AHaxbSQqYzl1IO4V2tvrh8bPp+nXMX2eyhTyfOEmVBJ+9z0/+xqUwTsfOl2HGtxxIzsZTwAPu4r6F8E2txYeAJZfNMEe/a7dFb+9t9a4HX/Af/CF69PFcLNfyeZ+7uETOUJ+U8fwrXqPheY634In0CQxtGEeYPIMKhX/a/usta3GUby8uLbQIZpE+zpO+2OHzM74t3Jb0rA8WWup7I7DTDZy3kR8pIQ/3v95hXNalqVhpk0+8MyD5EeJMMz/5/irDk15IWjntLm7S4Ybi4GxkIP8AD60vUHobM01/YxJYaraLZ3cb7nCphtvp7/73+1WzqvxU0LQtHstLudDha7RPkvwG2r/teuWrBs9Vk8Yb3u7gNdwpy833sf41qP8ADa717TxqhsmlthGWFym3auz73/s1S5CvrY5zVbbSvE37+C5link/iVMsp9GrufA/wz06fTor25nhtbfztrzTybF3feb6Vx1zoE+leXJZ+VO/dHP/ALLXL6le65rNy8dz/oltEeIYydu7+9QncbPU/FVtpg1u9XRZYLqzT7nlzB1x/F0rndQ0q0eHzZ4Eyg3AqMtXEwa9LoEPkWiFJJZApuYioZF/3TWppNzd3TzwPPJKJAWBkPz/AFqbCW1jtdK0fT9Qhgt7BDFqsgLOrSLh/l6e1cd4q0d9Hvzpc7lJWBBljIOPeubtNbvdK1+O7juHWSIt8mRtdPSuu1vU7HxBDpdzGiJPs3OkX933qrEX1sY8NjKkQjt2ZTjaZW71FNMlrMm/LOOoH8VdHPbjTrb7R5kcQwF2O/Un5dwrn9TWc3CG3QOFbn+9U86vY0SudJpHxDv7HSpLSK0tHiJ4lkTLJ+dcfrOqT65JkkLA/wDCnGap6hqw09fKQfeP8J61HHqIeLLkrGnzcCpV73BK246wtvsshyTgdFXtU2salFHZpbINspG5yVx/u1TttcsJnQyySNGf7g6rWZrWt/2lMZPKEEabkjC/N8n8Pzd2pq7d2O5Xhsre6uYI5Y9wZ9vSvp74JeDLDw34e8Sa/FnzJLWOE/wr8zMuf+A184eEYJbu/jP+tAZd6gdf7or6dsry50n4SXcc8ccH2qZIo4d/VV+827+7tX/x6vKzP3qaggT1si34P0Kex02TW554oYt7HdO+zf8AN/DTfFXxP0DU9Pne0uFnvBDx9kIKlvTcPlr53+MXxei8V6fbaBoiRrZW3ym7b598g/u/7K/NXT/AWZJtHuzPEby32RMnmxk7myyt0/3WrfA4dU6CvuVJ2ehheKtOkuvKk82O6nl3OAh/2qxdBs7SC+nS8jkiT7rlCQ3+19a901qwszrY8uzWIMN4jxlY1715V8Z737NqVlZ2OnpAIkl86UHDFvl27v8Ax7b/AMCrsUm3ZELVXDxDr8Vq9vaaJeyLZxptw4yxb/aq5pnxU0/UUtNOvIwtnASjhQ25mb+Jl71534Hs3udQkCIFjA+ViM1d1hNKtr7iIXFz3kQY2ruqnorGUk2exX8a6fay3lhZj7HNGyIC5PlE/LXlNr4Pn0q4+z384uognnYA+UGrfiXxnc31lboZ/KRSEgt8t97H3qoWut3FnLFEzid5RuckZxUQvaxMdFYv6vf6Zp0Ntc2eolp0O6a32Hj5futlfvf7S1fTWLea0ErXBikPIX+9Wemn3GpvLFHEnlMd+5U/76rUm8HT6PpFmb2I+RchmhcOu5tv+f4qt2tY0VkQXWpWV3ex5wxb5piowv8AwGkvNHgXyJLTCyA87e60q+FonthcG5MCEc7Npx/9lW94V0WL7GYyWkj2bQcYZv7tJaD63MWynntL4IXZGA+50/GussHs9SkQzwByRwf/AGauY1OF9PvMOwUj5a2dB1Fpo8nCuufmX+Gh6K5cXfct3XhrTvtHmyPLkn5BV7wn8MYte1lBLcBYEO95cZKBRz+lTWsck9wEkCPGfl3N97Ndgskfh3STpcBH2uQt9qlXnv8AKm70Wvncyx6w1NxjubJJPmE8SanAiW+nWG+LTLVNkMX95v4nb3rERw4Q4Kj3p+wv22ioLi5WNSPuj+Vfk2JqqpU01bOKp+8ncJ5ETfsfcf5GsPVL+O0BeSQb+0Z+8aTUNTSFH6ySnooPT/GuQ8SXktzaEuknm3B2q+c9P9qvYyzKamJmm0aQgou7Oa8XeLr13lt7YyKP7/8ACF/2al+HvxCls7iPS7wl4lBw+fmB9ayrmzkSWO3n3eYR91x8xFVHEVtqXkC3MBHzBfX/AHq/SYZXSjR9nYc4qTue/Wty7xRyh9wkG4Mveud+JMi3OlJLJGXjilA3fWuW8H+LH0uZoL6cpbEj5OBs9/8AerqNfA1fRpwh3REbt/8A6DXxtfLJ4XEKSRjytJon+D/ilNE1vbLlIJdsIyfvf7NfY1tZWmoQxSI42SBWhlb+H/er8+9KvTa3McmdrodwDH7v+1X1N8MfidJcaDBFI6uijaVz/tfer05KM4J9TgjGMfiPVrq1e2zHOQ8Hdga87+Ivgv7faJe6ZKrXMfRJTjcPl4r0Sw8SWGoJlBsjO3KuM4rL1ewRwZLIBBnfsUfKprgnGzs9jrhy2utjxLRNUE1u8RBWRT8+Rhgf4lrTdAVBR+Pvf71Z/ijTDp2ovIkZSNjuIUVJZ6oJmHmbNh6sOOa+UxlJwm7LQ6VPWxeD4BP3Qei0+WPZGo2DP3t1IroV3gjcacyvtGw/SvFlUlryM0k4yWmpr+HfGmq+E7+C5srx4pUO4Nj5f91q+gPC/wC0FYeK7E6VrttHmYbXJTZx+C7TXzJcr8hbATHXmqy3ptUG1yroeH9K9fBZnWoyVObujnSdJ3izd+NPw6g8HawdU0a48/QLuTe42fNC7f8Asrf+hVyWkXIe3liK854OfmFeueB/Fth4o0m40jVUE5kjKjd/49/9jXk3iTw7L4F8SfZg7z6fNl4bgnPH93d/n+Kvoq0fbw5ktTXn5k2iC5+RwgYK/v3pFmw2Hxn2qxcFGUOmW45LdKzZn+ffjq3avk6tNKepxS0fMW5mDN0PHWqchwnGWB+b/dqVZjIMA/KR901TvZPKiZCN2flw1RGmnOyJt710YOrb1lJPz5+YVQV/n35P0q3cvI7uWO7/AGqzSn77Hc9K+jUPcM6urv0LM8gKY/irOd8Zz0HepJblDnZ8zjioJJQqJkjPQ57muSMWjCKuSecycZB2/wB05q1ZyF7qMoCoJ596yt4JfGCx5Lepqzp9wUuo8E4J6Vpya3QmlfU7y5fdDH/Dxy1T6fOdnXaB1zVO/d/s0Uf3MhSPei0dFfOSwP8AEK82sr7HRKC6Gre3f7oE53iuI8Q6g8zkZ656V0WoX/l25jwGz3NcLqc6bi6fOR6U8LQtJSZfK7JplK8uizhc7j94t/FVIsEl4TafvGpJcq284bioHypGfm9sda+mppJDJZJwXOeuPWr8FyWij+ftWZsRl4wpzzV2GTbE+B32mnXSktiKlpLQvMzmHzOdm7bu96haYu/bJ/iqlLcnb80nJPzMaakjzuTkY+6GzXHCkmc2vQ3NItpLm42kfVa6y/f7FGkG0dPvKf4qzPCNpGbYySuVdBu/+tU88wuJgSQ38IrOW6R1Un7nmQq2H/26mdTEucDnqVqvkuOy4pplCsOrCplYwm3e7LEbGRDgHj+Fq734cwKusZlG9QNyBPvdP/2a4ywgdn4+YfWvTPhtBtlM/wBzyoWdwv3qwUlzDgua76nc2V5Fpvn3pdvMlO30+Va4zxF4wuNTvygl+c/LsFZfjHxU6vIqSFgOoWuV0+5e5uSYwrYDPtY4U923V7lJvQ7VFU2pPc8f+I3iW/1PxheeVcm3ggOzcn33XH3Gb+7XO2r2k8Oye2EsgP384ar8z28rajdvF9ouJpm8l84284aqtrZfZ4/3UbrI/wAzk8iv0bDLlpRR1qTabZFrHhbOm+bZXMMU4+byjw3/AAGuaEN9ZRAXsZR8feX7rf7tbGpTXKkCJxw3LfxJVH+0EnXYpLyqdp3DpXagPrqa76uDzj7mawtUm3lBI/T+IVNczOGK5C/7JrBv5jJkSDaR2r8ojK71PG93qQS7nlD+Z+8H92tfRndLkOD+Fc+s3+lIOXHqDXUafbIWSQD5z96u6EdLkq17noukzl7dCcYI71oK2OEcxf7Qrn9EkPT81rciZjkf3/5V87mVHlfPEpRTV2T3sZubbkIxHzcD71cTdKkUzlzzn7pr0Cz2CZDIA8f3dmfvVx3iKzezuUHL/wAJJH61z0JOULME+dOJy96+OChYH5vlFGjylpkAXdl9uKlvE+RyCW9R1ar/AId0wWweRotzk7uDiunlUIXbMo+4tTXvI/3KZ649K5+aHOfMHOdv+1W9qFybnP8ADiseVdnJJU9q+dqqTnpsNaqyM6bKjYMqfvc1Xmc/OcdV/wC+asT/AC9H3H1X7y1l3chSPqd33a0pQNlaO5mX5EznoxHT60W0IZRnr2qNiZjsCDIP5rVu3hDbN+Wx39K9ikuVWM7Wd0aulsIkyQGJ/iqeSY5fplv/AEKq6N+69h/DWjo2km8nBf7ifNz3rqVPndhpaXZpeHtHSRzJL1+VScVtXLr5wjT5V+6CB81W3UWlmIgNrjt7/wCdtRaZZA3LyuOT713U42fLElfFqbeiWnloH5lkxwP71eh6VCbYB5I/nGM7RWBoOnBMOUG8fpXSSSeTCd3Yf99V6N9OU7FG+xn+INUkZCocqh6bq8/1u7fnJPTbW9q995ju/wA3J6NXKX8ZvHwZNif3jVNqCvc0UUnZnF6hNcXNykdugeQk9auXGkXFjCPtPmKWTenHzba3Pt1tYk+SA0vd8Dd/wFqy9SmlvFeVn3SH+L+KvCxFVVrg5a2Rl7B2+Ue9DQ7Gy/Iq1LCAnI3Z/hqMON6bsr/7LXi1G4uwNMi2JywBX/0KmsoqR5U3IIyc/eLEfKaqA/XrUxi1uS42JyegA4/u1Gyjrjn+6aVZQm3A5z93+GmoglY4ypPbrXbTViU77Glpspabgcf+hVPq1obmYfIVPHzEdKt6NpMlw6eWArH5Rk43V0V5o722wTgNJjsa9BYZyheSOp0X7PQwrC1jt2GxFd8dWGa6jTb27RBGhdEY7dsaY/lUFppQ3oCnzt/CtdbpWjT4HydenFa0qbSt0OFR1syNJ9UmtmQSycjbhj8p/wBlq8/+JVwIyiXBH2gDady4Ye1dv4u8YW/hSwMcUm68cfKBxivDb+8n1a7ee4c72fdtZ84PStqnLh4NyWrO+LVCPvFRLcO5lyGJq3CiP84QqPu/NUttbRrjg59aZqWpJpsLx4Rm5xXhRi5ts4uV1LtkOqaqlhAI4yWl7t/CW/pXIXMrz/vJx3z67akuLiSYmST5XJ4BOdtRfOBkHaCNtdEVyqyFdJcqGSfu1BPXH3ar5L8kfh7VOT9obD/LjvSRKFfg7x/erpgrHI7t6lYRo2/gL6Yq1b6bvwVfdmpo7Tzeo79avQW5Vq6lWSVjZOKWosFnu2Ak8Hd8tan2MdjuH92rNjYeVAM4z/ep8vlopz8xA+lddKHPqzSEHLcoJbKqkEbh3zUM3yu4Kf7Py/eqW7neNOQFD/MOc7q5rxBrdzb28o0+3PmRnkvjn/7GvWo4OdRWtodag2rI2LjUktk8wyDI+XB5qg7m6+QHZxu5asfTb2S6iSfUxG247dqcLWlcwRRxCe0u43kPy+SPup9a+hw+CjSWqNFCxyXiHQ7vUpjm4dwentXVeENM+wJ9oMsMD8MnnDKvj+GsC407WY9SiN5tS3O3A5+eu105n8VOLaDRL5rhflLi1cp9fu8V6acYrc09R154qu7u4EVxbI0ZO3egAWqOq/DGz8QwyX76hFFKR8kL5OPw9a0ptB1W3uQlvpd7e9nRLV9yfTK81JFc3GjI73+lX1gT8gS4t2G7/aqVOPRlKSZh6bo0en20kbxCVI9vmTYbcNtbD+J9O0WZI7NBcSY/jGFz/tLU0OvWz2mo+SiPGQql5CqH+993rivP/wCyNSkvfMg8qUN8xUyYq1JPZjSOrtNbuL+4uJ7+LkjbuiA2j/dXtVSB7YXJRJzb7hwz8MzU+zgnTSTLcCPz8lQkT53Vd8MTeGBHLLqd3s1D5tttcDG3a38PrTuM0H0aTX9E+zf6LYCAcSu5Ly7v4v8AP96ueg+GMSalHcHW/NMY5Tyfmb2Zq6+11nT7m/2Ov+iemMZrQvdC+2v5nh4r58afclH/AKEtMTVjlE0J7O4AjKufugOKW5tjYzxpqEUmx/lRf4T/AMCqPx83iNtIthGLSKQTfvngdQxG3/0GuN0q5SO+jF5dzSuvUD52Wga2udB4u0HS4rG4Sa5it5BH5vlsSW3fwj/erzjQ9HN9cXFvYOtw8A3GHzOi5rsNS8NajFcjU47hbhLp9oEw5VFb5g3/AH1Xa2fhVfsYu4oosu+3dCVCn/gIqkrEHno0TyF827j2OBwuMr9GauksIdO1LR40FoJ7kdHP3UX/AGf9qq+vW09tNPFcI0EZ+Yo6fMq06z1fQtJspCLl/N+8FQZ5qSzo4LzT7OYW4TaT0G7pTwsV1MJ2J/d5wtc3Z6amsXUt5LKVlVNsY9M/xVrafaGyRBJId/1pN2KJodU1nSpZIrK9kisZPmkt2+7/ALVXYtfjm002hDW92DtS5d//AB5fU1JPsn0x0eWODYdwROWc5rMhurnS8lLZWRxsLyBTspFnV3/jzx9f+FI7OC7jngiHlI6RrG6qPl+Xv/n+Ks7wfHLptlc3moOrSY/497qZjtP+z/n+Kizm8yaCIuPNbo2cLurqr7w3p1nDHeXt+LqdxtjREIUt3+bpVIzasYUuqwX8OLzUFQAbgsUeW2f7OOrUy8+I+mfDrSMeHNHit/t3yST38y/aN38XzfMBVa+0S0ZnknvFsIn/AOWyjP8A3zXIT2eprpT2wvBdW/meaIzCC7gH73Cs/wDwH/x2rMz0Cz/aF8FWXhq/0pNCOiandR7Bf2aL98t/E4+Y8/er2/4XeF9H8N+B5/FknleKNXeEukjnYIsL8q89K+QdS8KiSzE9xAyxn5v9WwI/4DtrptF0DxZeeHLbS9G1i7uLK5KqbBp8b0+Xn2T7tU3dWIa1udZf3t3401681ScxL5h2+VCP3SLXOa9p0Gm387lz5B/1eB1atDw94Pl0ie508+KLaKWEb3RJN6If9r5efvf71V/FXhq78QaVHe294LyCAviaN9iMw+8dp+bbWTjd3N1LSxjNbSal5WAW2pt+VOi7t3zVnOkaOF3jO/b6baxLabUYyUt9Ve2kb5T/ALvo1X7wSQ227fEs6jd833SaSQN2djZ0LSrk6lPe/YJkaMssjMMbcfL/AJ/2a1PE/wAY5PBKJbwXdtdOI9ohYYaIt976n/4qvF77xzrd1vSK9ms9vy/uT8w/4FSeDTpsF5HP4kWW8sDKzfOhLnjqv41otBGhrM+r+Lnn1SWzlcyPukeIb+vZtvT/AHag0r/hJ9ER7K2k+z2Ew2jnDZb/AGv7tek+A/EmhLrb28GlX+paOTt8qM7Mbv4j8u3+7Xqfjrwfo2qz20tzH9ntwoUxIf3u3+Hb8rfMvy0PQhu7scB4S+ElpoF2Lzxg9tqlkY9j20d0TKj9dzKKfqvwx8JajqYfT7t/7O+8F5KfL/D/AAmvZbb4HaXrelRTnTD/AGWw6i7G8bV+87bt1ZMPw/0rY8Hg3XbfW3t3ZJ7a5IheH/dz1/ipNkqSTseWvpNnpttMZbgQQDptTPHrtr3/AOEXw58CarpQ8Q6Ze3d/La/PJbavIEb+7lU2rls/L/la8P8AEVi8sMgjja6kD8pCM7V9a6D4eeOZLc/Y5UkR5P3KSpBvwd3y7qpF9D1HxPomseML241O5t40s4X3wwqfmRUXauMezVxdpc6fJqE4tNRv0nZPns5SxiZf94fKfm/vV2Fr4kvHvi8kgYWybgR8yv7Mv05rg/EXj0aJ4nttQttPXUbcSCWaGFNm7+9haQkyv4s8Z6f4YS2juZ/sE5JYM8blvl/vKFq4njDT7iz8y0Czm5QN5jxrGM+q+lXPipa+G/jV/Z+vaFp01nfRxlbpZoTGrv8A3G9f4vu1haV8MNcm8MeVZ6HDquoRgOW8/Etuit/Cvf7vzUriuQWHjHXV17UW07zEsxAifZgBI5f+Iovau08LXtv4gifRrl30a98zL/2kSmMj7249vl/+Krr/ANniHwvo+j6pf2Xh8X/imxtfNmW8h2IkiruZV/4F/FWF4g+LOr634tGqT+FbFLfYkMyJP/Bn/d/9B/u0xrUwZGs7TWI9POryavaWzbpHtyQrg8MqsVxlf71aGs/A2LxJp7z6XcwaNokYGXvBvuH7tt2V1WgeOLez8T+RYWlrf6FJ84s7+NCyN/Ftb5qXxd43tvDfjC2kn04rp9z5bvY6b2/i2qvyj5vwoA7j9mfxL4X0SKTwSlhNPcxiZ/tTkeUqlPm+b+9XH2d9/wATyV32LEJpMMRlm3Fufyrc+G3x48LePPFsXhSTwtd6DeXBaKF4sB23bh82FX/O6uG8X6Dqfg/4gappxvd8aOypbnD4TPy/N/eoFY2f+EMu9f1uIwBHgWVHCSfeyG7f8Br0LxTBPoN/I4s7t7y9gKfZEfCs+fvr6L8rV57Z+HYn1vw/favpz/6X8qC2nI3bV2/M3b7vzV6Z488aDTrywOiWd9/akEYc3FwG2BD/AA+//wBjXVGajG6PPqU+eornk2t6ZYRWEo128vluDD8geTzGhI/i2jdmuZvPH2h+CfG2gRaOB4oF3CGmw4MseG9unrtZq7fw3pniv4o69cNqIsG0+WdvPRyEfH8Sqv3v7tO0f9mP/hFfFuoW9xp0s7o6S2vk7Xd0f5WKuf4V2t/tVzNtu7O9aKyOB+MPiLwpd63pUsmota3lzIVurdAxaLb93cx28dqw9B+JHijUdfGjeFLS8vLfY0wLw43jbt3qX+4u3/vr/Zr3LxV8MPh9Z+fplxPaxa7GfklXd5y/3lXFZHwovtC1v4qXFhcanI1yLf8AdyQ7U+43yp93b03NSv2JaT3PKF8Y6UPDiWfiO/m06/0szf8AEtktzI7O7fN833UGNn96sjxF+ziPH/hh9f8ABOr/ANuBX+dERYVTjO1st1+78v3q1/HFkuq/GLxHNARBtu9myQZ3/wAPyrUY03UdN8S3I0+4udBlhfcHtp9iPN8oZWXdt6f+g1VgV0ro8M0nwfqHmT22o20Nhco/lSC5/wCWeGrpvD8158M9VkuNPeLUdPmj2zQqcwv/ALv/AI9Xq3iLwNH8QrO7l1FDe6vDtlf7MMNJFt+YsqdV3bfu1k2Hg631y503wgLNLA3RdoLxEIVNiMX3J8vzf/FVL0LiaHwS8Z2XiTxdJPIln4eEEE3ki5TzCrH+NcdThnHzf3v4qt6tFJqXjC9kv2R4mmKxmI4V02/J83b/ACteSuZfh74wSe3iS6vbGaaITTphH27o23L/ALW5tteoeBfiX4W8beIbbRNWtJNGvJvljuY3/cyv+NS1fY0T7mf8SNDv5J9O8qOLTUiG+EW4B3D13fXdVTSpNRWCWW5uI94xlVj++vo3rXTeLdPT+1iiOzyWxMQlYkqR/s1ReDU/DsA1Cznh88fLG0iZUMR8tTYp6nPaX4f0u/vTcz6eGvSG8v5M/wDfK+teN6rN/ZXj+8njhudDjhullgYBkUbm6r7/APxNe+6b4ittQ0qe4nvdviOGbmKzg2IvzdW9K8h+LXh7xPf6gNT8+XxDaeXtjiSE/uF/i3KP/Qv4qaQubSx2viKC3+LF2IvDYmW3Ee+cOVC7v++v87a4rx9Y+G4fCSWSW5XWYZ9xnec7SArfLy2P7v8A3y1YOlaRBq/hyVxqtvpc4G026jMsh/ur7V3/AIX8fwa14ctvh3410BFtJAUhuorcl2f+F/vf+y0D5jxDQ9XjstRSSdI5oUflOqvX1D8P7681v4XSym3sbK0scpbi52iV++F/2vmUe9fOviP4Vap4FuZg5jOllytojo29vvcf7v8A49W74J1TXtY1C0l1AGCztE2wobdRs/4EOv61fQzT1ueh3/h2/v7C2ubwQqecJBJ83+1uXrXEeI/tNrkPJN5R/hcV2WreIbSbULiRLeS3iRNsf952x97/AL6rgL/VNe8RS3Bu54oLC2P7uFuWwP4m92oRbdxnhDWP+Ee8TW2s+bKs9vjIx1Qt02ivoRbm3urYXdsGlim+aNz6V856Dv1DVXDxl0jG5zj+HHymvXvhXfyzQX+mTiVoon860TH3N331/wB35d1elhsQ4Ss9jx8ZQ50pI9A0+88uDHO9emeOa7LRL6KC+gkTOC3GfvKa4N4SjI/3cNW9ZahkfIu0IPzr6OE1NWPnpQ5XzH0L4c1WKWB03lQnRT8zV0HnbgMjr7V5L4Jvvtkwd7sQJGm4o5xmu5t9YnuWxHMGiA6Y+Y189iqPJJtH0WEq88EjflICZHWnwHzEyay1n82Pg7T71cS5TYEiO4gVxXPSZYdtin1qtI3zc0O6xqSWyTUE0wYgmpJJclsbfm/3ac2U6jmqf9qpA4KIOP4arzarJK5f167uaNCrF1pmfj86PPSLDO4rIkvXRHIk59D/AA1jjV55Znjlj+QfMHFPmKUGzoL/AFSOEDkYL7M/7VRfb/n4O4DqBXGT6kPNTzPl2ncM9jWlLqG+2M6Dbn+KkaunZXZ0q3MTqScrnpTMl5DmsXTdV++CdwI7/wAJrUtrlJB03Zq0znlEtbU/2qQo/BHzD1NCsHHOVOan3jgDrT5iOUqfI29MhmH92k+9wV2mrKFAxPDOaY+Sf7p+7S5i+UrNb5GR/wB80x7YMgygWrDW8vkkoN0mONxxSI52fN83qRVqo47EuFzHewAzyc1UmsDtTy8M6/NurZuIzv6HB71BJCEzx/wKt41rGEqKZzE8Fyj/ADJ1/umkw+CHHSum8nnbgMKrS2kZc9K6FWTVjklh30MDycyo6AsR19qveY/l7B0PWtBbYNwQMHqwFRtZgcJUOoKNGSMy5hKpgCse5zExYV0EkEqEhxtOagmtQUwU2v61pConsJ0pGXbOkyIMhST0PerSzGLPlZ/HmnHScrvRyuf4arPbSRPgAr71tozB88Ni2l3cqgOfNHfiiPUtsoDRswqCF3XAyc1J57wyZeKN/XnFYzpxOmlWbVjRimjn5CFT/dan7XT5QeDVZLgSLkDkVcRztCPj61500k7I9GLursY+A3QYqNcohI61YKJtI9KrheoPXtWRohUuNignv60OonySeahZNxwaXy3yCegoNBh3q3XIqTywycDrQ2N3FOLgJgCrJY1Yxs6VnSadHI+/5kkB6NWoilhmop1cYdFDj+7VwlbYycU9zNuYbmFDs+ZycbgPlFTR71iw53HH8NWS/G8ZZ6ifzDydsXqOtaXuSlbYqzuEeOMjlxu3LVjGSD3qHyTJceZzwP8AgP1qwDv4PWs5Joq5VvIpJQuXPHRc/KKRk6DPFWGG5jzxVOZXD89KlMZDc2pyCOg/u96rJDHJIPMH0q15xZypO7Heo3wwPybT/eqgM+8i/elIymB1C1XmhRk46fd21aS2S3YjPlofSmzJGUcAvnsadyzJlXyn4O7H6U44fGBu/wDQauTJG+x1G5271TkJ3vGIyoHf+GmZEcxSPG3rUCOd+R8uKmkjB5Pptqs8mxxGPmzVXKTGySHmoI5/NIOef/Qql8l5DjIWql1bOnyPjYeo9awaOynJdS2Y3kUvs2SKfuE06M78DPI7Vnx32GEf3SP71aKOLj54+3UVkdDj2C6sN2DGN2e1V4vCltPGPtAZUPdfWtVbiSKM42MexqWbVRNaCN7coQfvY+aoaMG5Rdkcvc2dpo0yC7m2xyh/LdQzfd/2RuNZqNFPebC+yPHylhT9ePnXDoPknk+4x5ZFDf5/76rMsz+8w78k7d392obudShzI0Gv/wCz3QJl89ifvVfXUAkYkJCh/wDx2sdm3sR1xUUYKucgYz91aqMrmU6dldHRR3MNxD5iEvg7uB81U7l9kySiN+vDMPmFS6ViHzeUYN2A6VZvdSGn2zkoGMgZduMtVuVlqc0YuUuVFSW48xdgkOD9/b6Vw3jO6ezdJ7d/3kJZsqfve1dAzXbWeLcBQ4+bccZrLt/B/wDarP8AbMuhJZwhryKlTmZ9LhaKpxPO/wDhbEsNwIII5HvC+0Qgb2J+grdj0vx34hYzz2o063f7jXR2M3/Ae1emaPpuneH7NItO0+3sjnmSJMO/+81W5L0SiUy/M/ua5nJHoR3ucn4E0GTwlrkWq38iape25/c7x+6T3+v3q3PE/wBj8T+MLfxRqFlD/atsgiguAMbMHcp/3tzVX1K8SNUYlf7v4VUfW7d2HmAeyVvCtJKyMalCE3eSO1tUudVtkNxMyoTx5rsc561l/FL4baX42+HV7ZXd2XuLNHmtN/Gx9vzf+g1iv4z8u2CGUKIxtyxworzH4l/HiPTNOutI0+8jvL+5hZCQPkhG35vm7muiEpTkmc1aFKnTdz2j9gHxPpU3w61bQrOSGLXVvTM6u4DyIVUKV/75r6MaG7F15Zzbkff3+lfmT8Ovhz491a2HiDwZo+oXS2e5RqNhP5LA+2PmLfNW1q37RnxYWCfw5qviHUdLlUeTNFNCBcD/AIH98f8AfVekmup8vf3iT9qCPR9S+Ouvy6BHFBBDDHDdPD8qPc5bczY/i+6Grcj/AGSdVvPC1ndv4mtoLy5g+0JZ/ZGC89ml3cf9814/H5YQxb5GDMWd85csfvMzetfTHw5/aF0K78B22ieJLwWer2sH2eG4dDsmX+DcwXb/AHaq2lzSVmz5v1HSNY8I6lJYXslzbyWh/d4OFdW78VhPcpcTGHG0HP8A4996vX/jBLp19ppvbbVbO4uRIEFpA4d9mPmZl7fdrh/h78H/ABf8TLCS/wBItrWzskkK/abyQhOPorN/47UrzJk0tj1Lwr490/Wfhdb2Usoi1PSrX7J9nc43hVwrrXg14nltJyHkc73dfus1dZ40+D/iH4fvFPqlvBdWEny/bLSQvFu/u/8A7VclqCGKHIAVM8UBHa42zI2A/eP/AKFVywf95JjonbPU1Ws9ifffb8nCL3O6p7B/nkOMIDSW9yb3Pdvh7pthe/DePThZh7eYyzXSdVkY/wB6vF5NKaz1WS3tstiTagc/Mv8Au16N8PfiLpfhPw/eWF6ZFlKO0f2flstu3fL/AL22uM8JM+s+ObK5ERaWadE+zdep+63/AAGmFjE1TSrnTb+e3uRNFcptZ4rgMGAPK/KadonjDU/B+sx6npWo/YLuNChXClXB/vKa97/bKs9P0vVvCmowRrFNJbzW8+z72xNpX/0Jv++q6b9nf9nrwzqHgC38V65p9vrOq6iGdIb+H5I0VsYVf/Zq32iZM+c7n4teJ9Y8W6X4klvI5dR0RxLCIYQi8NuZdo5O7bX2t4V/ai+HXi3QINR1DxDBoV5s3XFrPkMH/i21xHxF/Z68MeKdA1FdE0a28P63EhltbizGxWYD5Vb+HFfLHwx8JT/E7xE+iWWoRWV6bdpYY548q7jtu/4C1TzO1mCWt0eo/tM/GyD41alp+leHXZPC+lHelzICHuZsffx6L/7NX0f+x34rsNb+DEGiW8iJqmj3TrNbbsvsLsVP/j3/AI7XwneWWoeG9avdH1S3+y6nZSNFPbn/AMdZf9lq3PDesyaBqaXmiaxeaXqMacvpznce+1sU0ly3BvU+8PiL4V/sjXzeRxlbbUB5v+5L/Eu2uPnhCRE8Zr5z8K/GfXU+IumT+INW1PWYFOySO9n3hEf5W2p0B/8Aia+l9aSJF/0dw9vIN6N/sn7teRiKevMj3sHVurMxI5d5OcritSC6jgI8w/IBy1YnmHecn865/wAe+Ov+EQ8H392EVnO1EJ/vt90KP71cVOHtJaHo1anJC7PRPBHhmDxvqF3qdzKH0bT7pYfJi+9cTYVtrei/MtevyXX9qaPc6RexR3emXMLwvDIAVVCPu/TtXwv+z/8AtI3fwtv7yDxBFJf+HL9/OuPK2l7eZhjeqnru/wDZa9e+Jn7XvgzTfCV+PCF/Lq+v3Ufk28SwOFjLj7zMVx8te7CHJGx8zOo6kryPOf2NvFVh4R+MfifQ57iOJ7uGaysppD8vyS8D/gW3/wAdr6t1XQL3ejyW7qGPMhHyqP4m3V+bWjRnSIY5UkP2yM+aZ0++H/vK1dld/HP4hX+mSaYfFmq3Vmw2PHCPnxj5vmVd1bNe6YJKLK3xn1Gz1n4i6vPb48iORU3p1aUFmZv++mq1rvxOk8ceFdI0/UYyl9Y70MwOfMHy7XX/AL5/irz11EFsEjJUZ/5a8n/epLCOS5kIjBd/7icmsulyr2Lcr468n1qNbd7n7iF/oKknt32/OOnSruj3nlyJJkLh1UnFQU5XLnwz02y1jx5pej6pEfsl3N5J3nb94MB/49trpfDPwS1C38UeJNO1uSRItFkWLCbQ1zvLbOvbbzUPj1oLaw8H63pyRxa2l04Lr8mdhytfUFzqWn/EfwxpnjHTIt0t0gt76HHzwyJxtb/P/oVWrkI+V/Hvw2k0e1Op2MZa3Tak0OfmQbvvr/7NXAW9gcyB0kcKN21BvK19KfE69HhzwhrE8sSqJIXhRJj9+Vl+UV88eFdbk0i+t7xEWWWJFWRH+66/xBqhaFPRWK6LJbOVjfYf4H/iWr2q3ceqpAJbdYrlEYE5yr1o63qujX7Z0+wls0l3PJC5BWJ/9g96woFMqAn5wo4J/ip3EfWn7LXizTPEmm2cVzqItfEdrCyCG4PzOq8Ky7v7q/8AxVdn+0z8TLbwJ8K9X0ZL+J/Eetx/ZYLaM72VG4ct6cM3zf3ttfEMcYmeN3Rmkj+VNrsn8q19J8AeJ9YH9p6X4av7yzXKG7RCVZf4ivr92qi0ug0rKzOk+EPxa1D4I+JI9U04PPYNtS8sR92ZP/iq+jPFf7cehXHhi9Hhvw/fpr9zC0UP2vCJG7D7/wDwH8K+QUD+XJLgrsLZ80Y27a+gfhV+xzqvxC8IweI9U8R/8I5HfjfZQtCHZk/hZvm+792m3bYV7bHhngjxTq3gPxNYeJLCQJq9q5lf+7Lu+8P/AB5q+rPiJ+2h4T8T/CfWdPs9Oul8Q6rYm1kgEP7pXdGVn39MLuZq+YfiZ4G1f4P+K7vw/ryBrmI7reeH7t3E27a49Pu16n4S/Yv8aeN/hhB4pi1eKzuLiNrqDS5YP9cn8Pz7uNw9qpWtclaswPFGkL8S/wBmOw1+2CP4h8GTmGR2Pzm1/uf7qqy/e/uNXgqXjyrmN/kccOK9A8E+Pb/4Y6vrlheWcd1aX4bT9V0u7fZv/h6beq/NXG+KPDz+GtVig2L9kuo/tFrMG+V06fmp+WpaKu0ZpbYwC4x2BquX8p8feQ1JtCOTil27sn7oNFibkT4X92/ftSyeY7uEyoHQj71CYeY7/mGNu2laLeMZKg/3aT0C5JHMYsDv/eqf7Q5l9x1qtw2QT0qWFRnIz0ppXHzNEknmOAc7s9aa7Zxsf8RSl8byQeB/D3qOaQg5OP8AgNFiU29yCQBE4ctIOzfxVbt3McPliTePvGqLrl8A7ver0KY+TjIoauJOw1ow+0kfRqNzzcgbT6r3qRDlcH5gf4hUyQ7EHzjNIvmZDv5xzwdx4+Wm+cXbKfKB/e71ITvbJ/8AHajSPauT170JXC4rbFXpQV+v/AqVhubjp/tU1UKclqBXIWAXocYPNTfcySdv67qCN/3xuFOkzImUxkUFKTWwbimQSckcbqQb0TOdo+7UZz8g5wakROAnY0D5mSxIEO8DaT1P8NJckM7o+GH97Hy0Kdhx2p8nzjP3hTsLnkUWz1/udKnS5dXj+cts7+lHyNgAbcc7fWonJPT5TSHzsmS8fYQCaVbucDAlkZPvc1DH93n73r6Uv3uhoBVGXrfW7lmKSFHjxxv+9/31USTxXPEirEO7LVQx9OeP7tDShfkHeltsP2nc1otLt94zcDyx8xZe9Z+q2kQvnFo7PAPmErDFRRY24A3HPrSTTEuHyeKYnKMhnyQqy43E0u3ZwMM/91uKhdtz07GXXaN3HWgzHIN78DirVtbSkkj7n1qNSIOG+YkcUssrygoJNv8Ae2UrlJW3LcbR2z8qGPZv7tV3nNy/zk/hVVo5Cc5GBUqLj/aqrDlOysiwMoQmA3+1/DTCyK496eBlAfu+1RvgYNFjNO4ffyxx+dC8nLHdj5cU2PYTnZ3+6f71P53Yx3p6kluEIoIyc/e+Y1YRA6E53bfmqOLlgQBgDn2r1/8AZ7+CV78XvFtnZm0ki0dnDTTbD8/+zVRQpaqyG/BL9n7xH8XdXiSytvs+nkr5l1KMt/wH+VfpJ8I/gn4e+DmiQW1lbQ3GogfvJinyq38X/Aq6Xwn4T0r4eaSmlaFaRWsSIFeUfedq14k9a66dK/vSJ22KGsp9pR95LEjr/FWXoM+ybyyhyOn96tvUU2J0356Yrw/42/HLTvgZoU97cususSnZaWqP831at5TUFZG0Yc257h4w8a6F8OdGl1PxDeR26RjckLEbj/vV+fHx+/be8Q+P7m50vwd/xLdKXMRnzjv97/exXiPxR+LniT4w6sb/AFzUJfsm9nSyQ4Vf8a4yaTPA7/3q4JVHJ2NtIqyHJNIn7yeQ3F2/zSXL8s5/iq7Z3mxJATuDDaeKzGzToZnQ5K/L/s1JhJ33Pqz4AfFiLVtNTwtq94ZbuEbbSaUZZF/uM3f+lexzWrwymOSMrIOor4F0rULiw1C3ubSQ288T7xMn3lr7A+EPxYg+JehQWd65TxDBGp2Ow/fJ/EV9WX+7QSmr2Z3pG3lQMmnw2il+nIpWJhUjYN/3cU9HaIZfofes7midy8gEYBOPpT5ZVJ47/wANUoZN4f8AhBO75qHvNz/u8MexqWwaLgxuyflFSbA6EAbh3qO2hLpydz/7VTf6kEPjnriqSuIp3J2KOlZc0Pmvn/0GtC6+cb9+0D/x6oiucEAKhoasWV1tXcoMbhWja2ccK5UbjT7S0L7SCVNXDCIfvng/LWZNxIzwN3zDNOEm7rSMqImQDUTxl8kZJppWEXHkwhSNNp7mpIVTBzlnPtUdpCUX5/mNWEQo/Py1RZYEabAR8ppfND8L1/vVEydD3pQ+F5oJSsTs27jHNOdE7elRqzvjFTDlsnFQIriInIHf+9TBHuYip/nVjgfJ61JFCcZ+69ADXY7l65qZHJ4xtP8AtUBCAcncM05gGUZG7FOwE6IEAJO4/wC1UgUcY6VX3hfxpUmP8OKdx3LDLQ4OzjrVfzi5OAaR5jg4JWmUhZW2jI696pv8qjjk1N5hcDY/X0qNvvBTSuJjNxzhR0oZyDj+OpCw6DrSbg5wcqaYtRvODz1pnmP/ALwqXYCDz+tNZAuOKm4iN5X3ACnbn64/GmxAnIPapGyvGKRZFcATLjHT+Ks64gKfOBwK1d+/r2qSWDegGOD/AA0AzPtvLvhnAZ4/WlmguSm+OTZnq4/u0n9nPCxwTzVlR5NqkcCfcHCe1AFjSYJFcuTuH+196tNtW2fui+Iu9JpGGtwkmEOOlR3Gj7cmMf8AAf4WoAWB8xfIf3fZqe1qN5G7tu65qvFC6Bl2FSex/hqNDJZ4WXLp2NBBk+IraL7KZDJtlzwK56CYJICh24rX8TyG8SMRoG/ec5H8NZH2Y7/M2BUA/hPzGvcwNRRVmeLmFNyV0a9pqo6Of+BYrRhfzQB2rlLe8IkcNFsweN1XLfWJWuI4khPlsG/e5xj/ABr6GMk9j5eVNrc7q31h4YVBG5B1q1ba55EolALR4+dV+9WBHfq5+5uqdJsO+MYP/jtapXMbs6tvE+zEsEhUY+7Vyx8bG4l/eSMiA7SyD5hXHH990O2pI0ML5QFf96ueeHhPc64YudLZn0Jp80E1pbXOlXEc8ikMYm5batZvxf8Agvov7Qfh82msKmmazB81nqcKfMh9D/eFeZeFdcn0rUklRzs37vmP3flw2K950XxbE8aGQLOh/wC+q+YxOElRd47H1ODxqrxtLc/ML43/AAX8VfAzXlg8R2pispH22uq2ZY20w/H7rf7NczoV5c6kMRyid4irfPjc3/Aq/WzxNb+FfiL4fuPD/iOyhvtOu0Ktbzpux7j0K+or8vvi38IZfgT8V9X8OfvoNNMv2jTbh+Q8LfdXP+z0/wCA15h6h494tDp4kvZJQlqzTMzj056V13g1JTErRuVSYBiuf++a4/U4TrfiHzTIOHZXyfvV6h4UtvskL2U9g8F7AdskhA2uB92kwWozUIbi13vFnfs3GRPSvMNYuJbvUHSVz5kr7ZnY/NXrviTVItO02USy7Ek+XDcK1eSf8I/Hr91d3FnKrXH3gnn7FYUI0asL/YlnpKA4+0Sfx5H/ALNXKTancfvNkhVN5UKhrphI9m5iefaY/lf+8prnLyyj2HYQwzx/eFMRFDqTaRCXGxiT/H/FTItav9W1S3wCkUbhjxldv8W2nmAbI96DYPl2tUMOoCG/JtMxbDx/e/4DQQeiapYXFyudDjd5QN2wnH+9XQeBVg8SW1zaXt7Ja6hH9xhJhUYcbtw529KreFL/AH2aBI/ncf8AfNeg3OheHPCXhiO5tLWW81W5IMltLn987f7Xov8A7NWKdnYEeR+L9F1l9feDU7O0s7eIbBc28hfzuPlfceu7dWf4cs5LDUmRJ5ICwVBLAPmx/d969o1DwNquqaTZ3uq2AtdMigCQRW7qV2Nz/e+9/wCPVx+q+Do/D2qyJZ3G63hKvHP5m+VP9lvdavQdjGvNVks/En9km4me0hK4Nz8jO4/2f9ndXQ+JfiCbyHTLK7t2gMBWHzoTlsf3/wD7GvPryaXxBqEpMss94Dy+PnO3vWn9suNBsxJeyJvPypJcffBH92h6qwjsjqtlYzTxwXhvYwBiXyymf95T0rW8I+Irezt50uYlWKacReYp+dGb7jbe4bpXiN/qt7Jdl45QoHc11mlJewRRXgQON4Yu24q1JJJWB6nr/iqe4kitLsIwtrSNl22/7x3/AIdzdxXneseIfEusTOLC9hsLdovKjREy3+0W9a7fwB4/1DWdb1C+dLWC4iCxW9q+5ImX+JS3dqXTtY0/wx4znu9Y0uGW0uvkkhhxtiB7r/u1S0VhJpHn+h/CTxDrbHz9ULyEbk844GKvab8Er69nlg+03Szwv84Qr8v+f++a0PH/AIn0bWLq90zRDcPYBPnebjP/AAL/AL5rkIfHviPyZIjfyW8ZgVP3Zy23+Ibu/wDvVD1JPSNLTwh4Y8P38es2EepSg7ERNw2/3m3Co/D0eqPKllpmqXkGjyx7vse/5f8Ad55/4DXnlt4Sl1WeK7Mt4smzeFkdtw/3Vrq9Im1HTIJY5L2ZULhoZNilkP8AdH+zmpSUUw+E6SfwtFN5hluvsV3F0ZRnf7NWBNoM66g0lw8T22z0y5f/AArq7H+y/ENq51f7cupxBWje1wEdsfxZ96ZJ4YvYoTeRxTPGDxOUzEG/+KqI36mqel2eRa74aR2kEEQgcO2FHDBv9paxH+0KnlTE+Yg2hwMfLXsssKX4P9qJ5V2B/rUTKn/gNcpq1rGySRvb7HT50lH3Stag9rnlTaUYryARiSX+HPXH+81emaVp8r2lnbfZ4l2py8fLH/erCeTyktw8ZQr8paEZ3c9a7uPWtG0qGKV50g3R/wCtznP/AAGhydtDJMy7nw/p9vj7RAZYx822Q78N/eWuav8AWvJuZI4NPiWNPlG4t89a3iPxtZXeluLRC8kZ+83G+uEttVOq30iAnfx8vpWKi73ZsmrWI9asrdLdLrzRmR9pT+INSW1uHh2Y35HpitgaK6xeZcBWkU7k4+9VHUrgo+9Ijn+6Bit07KxLRmWGm43iWGOJN56HLVY8Ri00O1ixhzIm8cfNUdxcoSkaCSKRdpDH+9WbrdubySN3KfP/AAt2oTuSifwXr8umarbzoA2Pm2sPlyx//ar3T4w+LZH8L6fIhjZxblpLWLhQ52/Nx7fw14X4cRIZicbiP0rq9c1yTxJNG9xBHb26kKYo/ukD+9/n+GuLEUfaSTCKs7nm95paQWyJHFsjGNm3+E19T/s9+HYtE8KnU4rmOVJpMJCTuX5dof8A9B2/8CrltK+G2l+NPD6SWCFb+KTa4P3dvru6Gt/T9e8JfDTGmz30zCJHeZEjZ18zOdnHQsa607LlRJ1PxC8daN4OJeOxSXVLkFUicEKiju3rXzX4jFzqUkt285e5vJt5RzlkT/Z/z/FV/W9dk8Ya1qGszkbJjtjiznYm75VqpNbEYKH5x/DmkkolrRWI9Ltv7B0i8lkaRbib5Y+Pu/3ttc20UdtayXEcnmzmTa6Sfw/7S1180M92ge4nd9nyxofuqtULzwoLiMTmSRTlTtzhWov3HZDrDwY9/p4ubuSNw/8AAvaln8MJYxiWz87YBysr71z/ALNJqWty6VY+VbvukMe0rml8K+IbzUop7aW4jXHyvvT5v+A0IxtZj2v0062jeO4l87Z+8QjG32qg/wAQdQ1V47YeW1snyxqm7av97dn+Jq0Ne8MXNnDI8iHyh99/7rVyVnZ3EMyERDA+Uc1aG12PXfCVjcQqmo3gi+yD/Vo5/wBa3/xOa3NT8SfYHicQLZ3jfPG3G3/vmtn4YeENUvPCKC/to70M5eG4WNh5YZf/ALGuH8baNJp+JNh8yJwp8z7y8/d/9CrFu0rMaTvqHieaXV5PtsscbNINpeIffrO8NX6R6j9ieANGx5kz81aen2sk9pgFP73L421teDPB9vc3X9p6nhLO0fftQ/NM/wA21VX/AD/FXNiMQsPTc5GsbXsdppVpHoOnQahISl3IN1vGRnC/MrOf/Zf92sOWZrmVyfmy33hUur6nJqV/LOfmfn7vZf7tZT378JE45G3HrX5HmGMniKrM6stdDQMjSv5EZO9/lG2sDXNVjsDIhlDGP775+Ue1M1DVHRZIIHVSPlkmU5yvotee3muiW/ks0jEFmD87Du5PpXRlmWyxM72CPuq52fgN7Txnr0nmkpp9sdvnJu2y/wC19Kb4516z/taPS9K8xLa2QsiEAbm9WrnLO5udL2W9okyRy9ZY/uAf7TVyHiqSWHWpd0rMh+Xzd33v8/LX6phcNTwySihpt7lefVSutXE8j+bJkZb+H6bq6dL/AEjUbLY9tIt+BxOnZa5ew0EzNbvbxGVG+Z2P8NbmpWY0mEhPnON21eK9B2ZVzPv9AlupEktpDcS9wa1vDXiyWySXT9QBSInYY2/vf7P/AMT/ALNZMF5cWzB4DJv9RVDzheaiBJjd3c8Vy1qMaseWRDRvXSGzuzGpRo1c557V3Xw68TfZdTt0ky9u52Oo+8o9VritR0xLZo5EMbIyDkPn5qLO5NrNFIHZfLIcFDj7tfI1aapTcWeXU0lqfSiaxd+Hr1k+0eeJQHQr90p/hXa6P4087aTIMnrt+7XlHhe/j8YeG5AnyapZjhGPyyR/e+X3+aqena2IpigOxwdrj+6a8yp7jsZJuO2x7Xrmj23iS2JA3uRyUrx7VdLl8Kaqbd2laJg2wv3TP/oVdVonjC4s9hBOc8sXw23+8tausXWneKtGeOeItcq/yOhxs46+9clWmqsWpHdTqqp7rOPs7wPEjxkr9e9XlvDhHxuXNc45k02QwHqD90/zq9a3TvG4JH+9XyOIwsKUtDoVk7GwLzB++FcfjWZftvBIc8inpNhcetQXr/aISxy2P9quWhTjzKUpbAmt2zX+G+qJF4kVNgckbQCPvCvQ/FulprOnyxOP3aD+L+Bv/wBdeU+APl8W2YEgiTO7d6t6f+hV63qsv2GaeMvuGduN/wDDX3mHbVNM5lVkneJ5QLKe3s/IuwFuYtyZH3W/2qxpsglM7fRq7nxNbxlg/G/uw/u/w1xOpQlXcHC57tXj46nFzUoo1+NXZAs5TjIpl46OmQ+4n1qoZfL3oev86rz3O5OgXj/gVefGnySuzOK5XqZ1zkyuh6Z+7VK5+RwewNXLtlH3CFPq396qblXcoULBE5r6ChyyXvB7NTWplC723Ui52uece1M83zhGPlfD5G8dKoXkjwXJ8xBnPGTRHMHjcn5c8krWcqa3RyNKOxZuJ+QM7VqeylPnQYz8rhuKy52QSAJksevFXtMfbcxqhzvb8zTUUkEWpK1j0W6+WKMHDN/eHemWjomCCcZ3VFczHygzneB/FUKT+SnZgBXk1YXdkbJ8zItYvi+QR+7B4GOlczfMnm/ODsPXbWtfTCTOAGfs2az5I/n/AL2T92uvD0XFDltZGXJCNj8U+K1M3XcpxV77N3J3fUfdq0tsikEZya9L4Ec/M0zMS1GD/Oq00xh+8Of7v96ugitR5uMjJ/vVzviOWO2hcB/3h+YAj/vqtVFSsdFk1dGZLcNvw5DfStvQI47m5xjbgelclHN++AcnPWvR/Bdn5nkFxux82/HWpqw5I3RyptS0OmeOOxtPLAXfn7w71nLhEkJHPYGr15J5xwcYArOchmCDDAjaDXmpa3N9LJrcj8wSgbQfyq3F+8TDA5qGFN3JIzjaKuxIY2BKdf4q5K0rnNUZp2EPl4yef7v+zXoHg90s7a5n3r5ccLy8nr8vT/0GuEskcrHxtBHWuuYiz8HaqxiR0aPYit6n5v8A2WuWCTmrmmH5XLlZ5fqOqGW5kQksSy7i5zmrSXSaZoGqXtx/q1hZN2cbc/Kv/svy1li3xKfLB3udxVz0pPiBfR6b4GWCTP8ApU4i2D+Ljcxr6vAx9pUijZSlOq10PLLa5tLy4EcTnruKZz/tV0Wu3ltpT28EiPtMCu82erf3V/lWNaXcEcHkQQRxfPuLInzH/eatDS9Hs9evI7e8uzZxk/61RnFfpUFZWR6t+5hz+ItLvpESziuGjH33lT5t3+7XU6X4YtNeGLONpx97ZGnzH/eqr/wg9n4akuHjuZb9CdyTNxuX/drJ/wCE21TRpbhPD4SCc/LJKwbcP935sVuhNXPc76T5iHB4/vd6xLxi7ZTKj/a+9XQeIIyku/HyHFczcfI78V+SU4faPEsyBXSGTfs2+rV2nhW+RlQP88Y+WuGlIzj1rY8NzLYvG4Ib5vut91q9WmjTlTWh6rY53iRBtX/ZrdQbsODuBHK+9YOlXkcloI0Tgfxt975q3LOZMbN5+lcmMpKpCxCVlcu2yfOgJ3f7IrD8Yx+SEflSTW9aDfLx6/eFUPGMG9Ii44z+dfP0oqndMIq87nFWcSEhyDintdAzFB0qnf6jsXyIz3+8tJbHgbyP71clWfNomJ0+rZp7t6cE5PWq9wgUdQxqaOMEe1RSfIj/APfPFcvL3JikndmRcJhOflcVh3T/ADYYnPpWxdHZvA6DrWFeTmZwHwuPlDYohFqQ3a+hXhG93IP+zWjCgUYQcD+9UNmiRADHNXIV2Yx0HavYpRcnZFqxYsLV7l8JnA68V2GlwiFEIB46Vk6PaumHOEz8wro7bLAcV6sY8qsZN3dkSzvvKITkVqaJayXEwJG1B/tVliE3MiRhypHdRXYaHZtCidPpXXTjyq5vGOl2dJYRIAmPlFVtZ1Dyk254xxVqOQWyZIHHVa4vxJrcFt5ks/yqMrxy3/fNWnZ8zN6ctSnqV+kMTvI4X/2auG8QeLXvMW1uRFGh5O2svxJ4qkv38uN3WA9Nv8VYMfOzqvPK15uJrX0QT913ZvWbmRkBfkdXraj+df731rE0pU34w+Qecj5W/wB2uhSLgDjiuNQXLc5rtu5XnBSInhsdazZ3EJO/5shcVtTIFQooHIrBulNuABhtg2muGdO7bZ0xuyu8zsf9j+7Ti+7AHUfNTN5XJ7/eqssxGdmM/wC1Sirg07aFreHQEk8HrUyzYAIPP96s7J4IxinmQCIknaK74RHHQ77wLqulWeowT6uk7ROdo2P9016CdGPia8B0a2lus/KPf/eavmyTV5mQ+X+Cmus8K+P/ABPpcUdvBrtxFbD5tkIVPmP8Lf7Ne9LEwhQUZndKceROT1PqHRvhdbaBb/b/ABHd22mwAc+Y/wAze26sbxb8efCHhASx+FyNWvwn+sVG2I3+y3SvnnxVr2p65KDf6ne3JcfPvuHKsP8Ad6YrHhizlwR8vy4rz5Y+nCKcInPFxjaTNTxF4o1DxhqElzeCNhJ828H5i39FqnZ2a5EeNo75/ip9vbo/H8dP1K9i05HQOGkAPy9N1edOU8RLmkZ1eas02QahqaaTC5z84BXpmuQmuXvpS7u/I+4amur2S8lLu5Zn2rg81Byrg557itpNU4csTCdR01yjPs/zgJ6d6dsGwh+h+WrCQF8kll9AtK0Ryv8AFXFz3ORXuVzbIrZA/OrEcCZLkBWNWEiB5IprIH/2h7VSqO9htO9xIYTvOPmrTsId7ru+53qpAnTYNoPTNaEskem2ZlkfcT0CDr/tV2Yam607I0hC7sT3lyiRlEfbj+H/AGa5jWvFtvaOkbiR3Y7f3MZf+Val54U13V7JL2CMrZyj5Jk5b5f9ntVVbDVLHTT59oVgTpI6fer9DwuAUEnI9eEElYx7y5v4rmO5jgkdPvBH7VX1HWM2cs6IqSA7TGf4T/drQvvEdzf6PJHHfwwfdUb0+Zh/drmLLTLexmluS5upGG4pITtX/gNe5BKCtYuxQs7u91vUxGDDFFjdhU/76ra03SRHNvQ8Z5561RFtJq0sXkQRWoH8UPOf8hq66KGOPYiAIP8AbPzfSuLFYqNGLS3MalRQR6D4P8bX+iCOO2wqcKWwC3/fRr0nSviNrFyEJnCjsQAP/Za8V0fCOgyWJG3rXY6VeMRgHcB83FfNPFTk7tnD7Ry2PbNK8barIfnvHY/Sut0vxNezIEneO4jP/PSMP/7LXiWlX8kUqZy2flrt9HvPuOJXz93rVKtLuWpM7u6+HvgbxchGr+DNKuC3V4YfJc/8CFcV4k/Yb+Hfi3fPol5e+Gb7+BFmzEGrtNH1ORXT9+Vx/ertNKvC5ByGNONeSd0zRNnx/wCJf2P/ABv8MobjUEifxRbIP3c1jy3/AHxt/wDZq8Km/tG/1yWPU9Gj07yT8iOmHDfjX6w6TqUts29HOPu7W+7XNfEn4O+HvipYzefZx2WqEfu7uLjn/wCKr0KONlF2kztpNNcsj82rm6kt/L3xBLRWXLDqOcfjWpDbyyt5tnc/OOqE4zVn45eA/EvwW1q5i1PR2v8ATvvJNGPkZfXdXl58Q3utSxxWdulqCODHJ8w/4DXuwqKpG9zWUGnodOdQktNc+eDz48bn3vlaz/E3iKB7/ZZ6ebdHHzbWzz/FWf8AY9XDYiZfMXqrhjVkW8uqwSJOQrj5ywT+7/drYjqQW95qd4HjjlM8YHKZ+5SaVpupxeULC7kWcvuMjzbFRifvbf8ALVnQWVx58kbfuIz8oZq7DSrBLeGJZJdkmduVHy7asvlOh1H4f38GmWlyNQj1kzSbHmJYY4+Yfd/yv8VcRP4K1FbyUXdvCkYPEkT5bH/fNeoab4yvNN09LSWNbqyPzIix/Nn1zXL3HjA+KLa4jsJIdOlBOYXO9uP4d3+f++ah6k21sTWXh5La3t/snmSyEBTKx+Wnalf2kPm27u7XAOzzET5RXnr67eNN5CXkix5OUQttz/SpGurmLYiSuv8AF8tToy7M7FjFZW6ySTrFOE3Ayfx1hal8S9S16zg0t7S2txC+55U43/8A1qo3PhW71n7PJc3dx9mT5gVxucr2q/4cayjY+ZZBio2vI4+ZlFUtDMWDVNPl04x6jcytc52gRjIC1as9Wfy44E1C7n0+Is2x5CVzj3pmm2On6lclLd4bCLO7D8LVi/1tLdhZCV3jQbQqxtt/4DQHqdB4f8VRQ+Xbz20BE0n+svHym7+Ee1W38aa54ev9nhaDSrN/uhI7TzMt/dXPSuMGmptge4D+QH3fJ70+18U3vg/UvtMFvbypGQ8L3ZPyt+FWQe5W3wK+IPiqwi1jUbnR9NnuNssnnTZcn/c27R/u7qbf+NrT4DaVql7rp+2eKrqHZ50gTyo48sqbFT/Py/LXzprPjnVdUuZ9Q+03efmUyJO5w3+z83FcI+qS3j77y4ur1wWw9y5enfsTa5694F8beF5rl4ref+0dQ1I/vrq5Pkqrt/Dzx1/76r0q+8MPYaVBpVwh82bM32mOTKxrn7v/AAH5f/Hq+Ur5HvMERhs9amj1vVnCCW9u71Iwqol1MZMBf7uaRR0/iq+svC2oy22n3B1Ejd87HCt8396sLVNZ1PxOtohnazto3+5HxknjDVFZIPOeS+IfJyGYcius0Pwp/aW643xpboeFU/N/3zQDOl8PfAzULzQYrm4gNwlzu8iGzjaaVgv95R/tV6To/wAPZ/hzpVnqeryWmkXcDecbe/DBjFu+VNv3c44/2TWZ4M8aeK/CUkkfhu5SCPCttmTf/wB8+ldR4z8TQa/pVvd+LbO8itwhbzbv51L/AN5fl5oXmK5Rn1ew1OL+0LYhkfONo+TP+zWnfeIo9Nltkt4l1Kdo1LtIPljeuDm8faHZhNK0O5ubqG7x+7aL+P8A2G+7/d/75rspPA15psQuXeKcP8vmJJ8p/wCA/eoGR+NdVvLb7He32sx6S7bXWLS5m3Pn/Y3V51B45eKH7Ammi6t45GZJTw6Bmzy38Tf7Veoad4V0vW7x7nzYLXUP43uNoT/vo8VxXiWfT9G1u4ike1uI8fvprNN6jnoMVAlFFyXxVo11p0Fzpl5Jolvs2zIA0jlv9nLfxNVzwNqlpba5pep2aTa9FdTNDPYRQ5df7x/3tq1wN94w8M6lbSRWXhy5S7UfPfJJ+6kX/ZXv/u1J4S+IV54M1SD+yLSWCeV2ZHX5dny/NVmh9M6D4Ju/GN5PL/wj+oaBp0jjZ5+BKP73+WWsL4n+CLjQNVthp9o1uYwGe9ypfHzfe/8A2f71dJ4IGt+IbjTjcxs2uy/ObdH+8CPlPP8AwL/vmqnxamv9P197a8spdPnit0WS4vH/ANZtLenb+FaOhmlc1vB+u6hP4Ul/tTR4dbghJeHefJVT/d3BeK5x/iZpWt3MdnbeF5tG8Rs/lJLFcN5LplVVW3ff+8y/Nt27qw9D1zxTYZlsLmF7ADb5M294XY/e+TdjH/j1Klr4k8RSRC5vNMgijfeAIVRg3+xSsLlPRtH+KWp/2nFp3iDRrfT7bY8IubOQFkLrj5gPlriPEvwo1TTLma8n1CBLNhuFq8i7nT/ZO7/aovbmTTNYNvLebLe6jFvP5qK6g5++tZeo3FhpN/e6VsWfULmDdb3MWfm/u/7X8NN6AmWPh/No/hLX836fIQ/kR4Yq7uu3G7t/FWxrvh7W/EvjGe8uIodBsBAGtLmZ1+fCrt2/Nzz/ABV5VfR6voOqm5uXkWOOQb7Z4/4f4tv8Vdj4o8XWl/oVhcW9he6ddrlPNuXOwj+6in3bd/wJqCjX+Enhvxp4e8TWdxp2lRtrIuHcagSuyaLGPlb0X/2at34nWuoaT4tlvdVilnvWJEhRM5fLfwr/ALVeU/BvU/G8Hji0g/tieKwjnaZH2ZYKW6K3+7ur3X9od/FemzaFfxXCfbZbTaHgQO7H5mUMv+1v/wDHf9mgHqXfAevanNMJfEGiPPpdo4aCBDsWF/Rvvf8AoVSeKvH2r6t4ouyLaLS5YxzbTH98qj7uF9MV5RYX3ia2s47nXLa60HVw6tHOJyVn/wB0Dp/u/wC1VbxNqXiPxPqMF5qGjec8oFqbiQonC/d3r8pC/M3zbapu6sYcvvXO/i1vVLJLvULS7iS4nBRw0ALKPXnjdVn4mfG25uPCmjPpmqS6Xr9jMLfzpAQs0L/3m/2dq/8Aj1cXpnxbubDWPsJ0yO9nt5NnyWQO9sfwNt3fyrd8Y6hbXWjz3viT4fzRHUNtoZEmjjXjcU2ruY7qk0W9ih4outVt7bQ/L8T6Z5kk2641uNB9o2fe/EZZv/Zq5Txv4q0ew1jSL/RNRhvbu2hd5r+GMBmP8O3C/wC03y15pp/gPxLbeO7O2/si+g0a7yoLjKBGHys/8Py9d1W/Feq6J4W8JXsCRs+ryzGEsyf6oDvu77qSZTVz2jwH8YdP8WaD/ad/4YsW1ezLJNcONm9s4z7s2f8A0Krdn8MdA1u/n8QeKri1lF1O80dnauTEgdt2HYLz1r588J63bpoIgtxcvfzycQwRsfl/h+rV6j4L8H6z4X8Ky6fHcXbXl+VY2s6bFRv73PzfMW/+J+atN0TsX/iprB+Feu6XqnhO7NhZyubRDAomUxAKW6/8BO2tzxP4z8P+P9Ntl0jT7/RPEl1J5wukdRhVVi2z5uG2/wAW2uY+M/hjHhqOy1mQ297pcwlL27/K4cLu25/2lXbVfSvCcviW00vVbCwudL1C0T9zJOJQs427efl4/wB5f4qgaR5n4qP2zxmlvFcyNpkbokl/qAw7lgu52/4F/wCg1R+MPwxuPDH2fU7TxLDqlpsSVFhTY6I3zIdw/h+Za9R+KPh6x8UzeHNIsI4LDxBbB1uIOjOTtXe/8X977396qfjbX9O1qz1/RvEnlxeKIYUt4bbTFzDctt67irY+9na2Pu7agtnH/Dn4m3mu2dho2t3Ms8iuywSSADzf4VRn/wDHv9rbXd+JtP1e88N36RxxJJEjeWJJFHf+73/3v4a85k8AapoPhhNV1A2kSSzlLGF/klI/gf8A4F/7NXQeGNf1TxdNcafcW2lWV3F8v2lZnjcrt2ruUs1VcRS+GvjPSIb0Q6jqsWn3l7m3e3mjI3vhk+Z9uBtP+1/CtbmtwQQ6Lc6Np+sQ3movIWguIDlg7phdv+7/AOzV4/rPgMaT4ht31At/Z8dwrTh3O3d616nr+nanJ4q0eTwdJaXDx/vrdk2yL0b5WY/xbdx/75pgeMWvwq8Q6H4ltNLt4pLrVJXZktlBRok9XY9FWuo174e+PR4i099UvbSK8t3DLLa3Cl4Au47vu1248Y+L/DXm6hr+tx2t5M/k/Zbm3SF3Qf3XCrmqdr4o0/xDez6dqNnK88yMyTZYbgvzfe9KgCPVdU1Sa2hfYmpXm/ma6A2Ivrt2/e/u1p+GIbu92W5tok8v5jsT5T3anapC95ZymD/RURNu4feX/wCvVzTLy8sfDt5qcl+sX2VN5dx8pK9m/wBpqtalWOL+J2s6VJcS2mlgq8b7ZJ24V3/i2r2FcJZaBd6i8s4uZlwVPyY4pt/eRarq13dy4ffJ5vTC4b7u2u3+G/w38cfEjMmlPHoukAskl3fbY94Xa21U+8fvL/s00r7CsM8M/D/xHrmq21n4eSTz5k3XE+MRQp/tN/dr3/w38IYPBemIw1MXt2m3zLg53Of9lfuha7r4GfDEeFfC8h1XW1e2hmbfZwgJLduPm+ZvT5vur96rnie5ih8+BYthA4WtacHOaSMqslGLbPL9Shfz8vGHQn72en/AaqW10iTEFCsbHac9lq9qbYlkkAKl+zdq5+7uThxGCxA3D/er6WneCsfJ1mpPQ67QNQt/tKOT8g7n0r1Dw/rSQsBAVZP72PlavAoZpUKD/VIPmLJXo3hu9kg0yDKlX7bf7tc2N1hc6svk+flPVP7bBc8fOTyi1es7wuwAkMAHzF1fDf7tcDpuouZklkxkf+PVqJrCNJ5Q+Ukbq+eTsfTHZzalHJk53D2qN75CQD6cVzthdPKsjgb4oxuJ/wDQagudSkld/mG8dlqgNqe4RDgkMTVV5nYDBOP51yl9f3ElyiJK+B/CiZzT/wC14oZCk9wUKjdjDUGnKaV7eSm5A37Y16iqN3elZd7vuyPvGsu51/fcHyo/3ePvN/FWHNqF3/z7swztJNTfWx3U+VbnRG8SQElhgdVzTpNVH2MQeZtQHdt/2q437Y7lgTt/3qnh8yZlGdxPQNV2NJWZ1mm3SbzJPOVwCqYHzNWzYakbmZETKk/xGuLtRd7ykibUB5+T7v8AwKt+1uobGJNgJnOVCj/4qhKxw1LXujs4b8rgH5ialOpIeMhMHvXN2upIjfPlaS41X7TL+7QMmeTihuxCR0cGpI1yRkcAt6VnprAS+y4doO6j71ZCTHPzH9ahabeTjpSNoQT3OgvdbSYERg5HTNQwalFZ2IjQSPKXZ5Hc/wDstYvztjBCmoZGkU530GypI6yDVY5mHzhiOq1Kr+bEeOa5GC4MSD1rSh1YJhHQ1RzTpdkbnkRlMNhv4v8AdqKW3B6DcR3plvqlu6Eh1R/uhG/+KpUmO/I+WncwcGtync3RtVA2Fs+lOivEK8gqcVNcES9UCiovse/Oz5QKLkcos8ReLzARj61Ese8gnrS/ZvJOevuKkSPf64NUpNbCcL7le5jK/wCyarTwyMvKcYrRmtz5WfeoyTtOemNtbxrNGEqSZhyRBhySg9qqvDLAQ4TdG3+1W06RuCjJuqlNDuTCZzXR7VS3ON0bO6EtnGDg/OBuxU0cwkUEk5+7WdJHLbAOHCufl3r3WoBPIgwDtPvWbinsdFOVtGdAjFOpp3IXLVm2Nw7jD/NxVr7SUIR/mL9K5JJo6VK5Lv3HB+bNL7dhUbzB2+5z7Va2bEXd3qDRMquAHwBzT0TGc/hU7whgH7imSJjDdqVxg6bOlMfcQKfNJiEuke8j+HOKDh1+R9oH8NMLFR03y7O5prxB1KOu4f7JxUrknt84FVzJtJ3p0rSLZLjYj8kRPvI3R1WimL+ZIejfKP8AdqzLl0IxuRxtNVi5gQIiDy/Q1tF3MpJlhz23hsDtUc0IVR8h59ayxJieWRMq7feq7BdC5TJk27OzVTp6XJjNNWKksJjckZp8bhl2HqPWrZbe/BGfRaheMKwPfvWbTNUyB4Y5cgrz/eqpcMbcHA6+1aAwScnaf722qN3+8QozDGeuKyVy201cpmeJYQHf5y27bikkmjQfcOPuk9aX7Gkg/wAKTyxB8mOaskz597PwnB/iqLAWQcbn/u1qvGXHJqtcwZO84Yn5t1NSJM58xD/b/u1HM3mp8521fDxNkO/z1Re2QyByOneraTNYuxl3UKCTCOf7w3VLp95sdwj7iPl24qQ5dt8UZYfdJ/hxUN1GiSIYM5HzHj5a5JROqNS6szehkknm8zyx5fdR/DUs0Y35x0qjputiF2Bx8+M8VPf6kN442f1qL2G1d2MjXrXzP9ICDI6v7VykkH2lHnt5PkH31QferqprwytL0VDu61kw61Jp1zs+zqx7K6fIahpHTSutDFsNSSVHQgeYp29PvVaXhvMKbkB5ZaB5emObyURXDHcxRR8qn+9UlzM9yglkQIkh4RBham/Krs3lFz0NOF0tAkg+bPY1A06LIokkDu/TP8NVsFB1LVRu7kQuEQ/N3rzq9fm92J3YfCKPvMvalc7EO3GfaotMvsWxMkoR+6+tZc1+UD732emedtcR4g1z+ym3+fsyN+7Py7a5IXe56Vow3PSZtVG//WLj7vWs/UNdtrTeZLuNMfxMflrxGbx5quvX4svD9nNq96f+WVtGz/8AAuP4a9Cs/wBnfW/E1jbP4k1W5so5f3rpDxt9l/8Asqv2SbuZOu72iiRPFE/iLWE0vRLaXWdQkO3yYR0/2mboF/3qd8R/hn478JaFZaglzay395OsMWm2yF3G7vu/2a9E8GfD7Tvhvpk9nocUlmkvzT3bvm4m/wB5/wD2VafeCO2kEdu8rnZwsz559d1aJxirCbnN6FLwFoOleDPDdv8A8JLpcGs+J5k/0ibUcTQwfN9xF+7uqTxT8MfC/wAVLuC4u9At4vLj8mM6eBAu3+EtjrV93jFzbi8j3JlXf8O1at54ot7OXMfQDhEHatYTtsTLDqXxHbfBHVbb4XabZ+B0iVIi7+TKcBiXLHa3+7u/8dryz9vbwBYDwdpHjCOKKDV47tLS4kThpkO5lVv9pdqstZ2ufE7T9O8T6PPe38OkyeeGje4foo+U7v8A4quM/a6+PNl8XU0rwx4fuUvNHsXF3d38Qz50zKwUL/u7m/76/wBmvUp3krnzuJpRpztFnn3wa+Aeu/G+9vBZ3MekaHaYWfUnTfudvm2r6t92vSfHP7F+o+GtEe50LxAde1CJGZ7CS3WHzQPvBfm617B+xPe6dP8AA24s4DGt/aXz/aIl+9u+VVZv+A816xcr9mvYpchiBwc9A3DVbTvY4UfluqH53dDFPGWikRh8yODhhXuP7KPjuNL3UPA9y5XzpGvbCQH5Q4X54m/4D/6DXAr4XufFvxR1XRdGiE0t3rNzFGy/cVd7bn+irzXrPjf9kQ+DtCk13wfr+oTeJ9LH2gxylf3rDlvKwu4f7vNUnYcrPY2PjXm28L6hp88ezzMud4/u7h/OvlBx9qhT+HI3bW/hrr/G/wAePEfxO0/T7K9trazSJNt3NaH5p2/2s/c/2lWuWd8KHHUVm3c0WxQ8vBHz/wDAau26AI/+01VdhbB9T/3zU0eOerAfNQiFoWru23lJAOvy9KgS5ltf3tvK8FxG+5JYvvK1dBqVhJYWdp5vWVPNG3+7WQbQJZXUrnai7djY+XmqKZnTX1/qTI9xd3F5Jn792+9kX+LbX2Z+yz8VNP8AEvgDT/DdxcR2+v6RlBBM6p9pjy3KZ618l+G/B3iHxdFcSaBod3rKQj95LBG2xD/d3VjC3uTdPZiC7gv4p1i+x7CJVmZsKFx33f3a6E4nO1c/R74o+MvDfw28NXOp39/C1+YW8myifMsj4/uiviL9mtIrD4w+H7y4fyPtJmRGYfcd+FX/AL5Zq5XV/CXivwasF54g0fV9Ot8bRLcwvswf9qsyR51vI7m3uJYJI/mDofl+8rf+y1CSk7DvZWPpf9rL4fz6i1p4osoE/tDT99vfho/neI/cf/gP/s1e5fs6/B7QPhh4J0i7FtDqOu6jAl3cahOinYzjdhM9K+N9Y/ad8X6lotzo9zc6fcfaIfs/2qRAZUj27WH/ANk1fSX7IvxstvHHh628H67cx2us6bHttHc/LcQquMf8B2/981LSvYTuzT/bB+Gmj+IPhxd+MbS3jtdf0YxsZrdMeZGzqrK3t8zGuV+C3iS/8afCK3u7mKW4l0tzazTYyxH3l/75XatdZ+2b4xtPBvwZudDe4in1LXZ44UhikyyxIVdjt/4Dj/gS1V/YyDr8H/F9vo3k3GqgLNCkg+Qv5Xyhv95lb/drOUFNWOmlJ0ndGDrGs2+kW9zLcELGo3Z/2a+YPFvi258c+IbieW7P9nRFmjgJ+XP8TNXrHwv1W5+IXja48OeKIwLqweaW+tZRjzNh+5tH+1/DX1Je/DfwR8RNAl0TVNDs7WSSPZHPDAI3j4+Xa22sKVDkd0a4jEe1sfnzaWE+o3Ntp9nbG6vLuRYY4EGWYt8tez3/AOw144tNJjvE1TTINTEe+PTMsAB97Gdv3qq/Abw1b+Cf2tLPw/q85uP7Lup4oHlH39qMYm+u3/2WvtPWtTkudQe4k+Sffwmfmrsd+pw3R+YtzDf6Vez6df25sNRt5/s88ErYdDux/lq/Q3R/Bmn/AAo+G+n6VpdtCsogEt1O0eWlkblvm/z/AA18o/toW1tcfGnTvsSBNRl0uN7tUX5d4dtu/wD2sKv/AI7X094P8fRfEv4YaXd2jrc3ttD9kvY4udsibVb/AOKpO7V2M+UPjx8OrbTtDHjCCNYLj7X9nu4gmFbefldV7fN/D/vVb+FPhe3T4WaxrUsaPPcztaQkj5gir/j/AOgrXSftUarFp3w7s9DOP7R1G/DiPPzBE+ZmZa5r4e+J5J/hZqenyQCIWs8kxlZv9WNnX/0If7NQWeV3LJvnjRyw3ty3f5qzrefyXIGGT1WpGcXFtHOU2eYN+z/eqqkMm8OB8jeopWHbSxp6jeC/hthJ8yw/cGf1rQ8OePPEfgwTnQtYl06KZ981s6eZE7bfvbT0as/StHn8Q6omnWxjW8MbMiOcK7Kudu6tT4eeD38deNNK8OSP9jkvrv7LI5Gdm3duXbWiZLMDxJ4y1jxzqgn1PUZtXliDeXCE+SL+8VRFqjaSdUGVB+Uivt7RPA1l8PbP+w9NsolS33pcO8YLTNn5t1eRftH/AA6059Ci8YaXbLYXltNHFe7BhHQ8btv3f7tQSeafDb4U6r8SNWuBBdrZaVaFftVz991z2Vf71en+If2ctPXT7gaHf3y3gTdG1yyFHb0ZQvFH7LviO30/XtQ0S5OyPUR5sLjtIoxhv9lq+l9J0UOZZJEEcUcbSlj2ApPayNY6O7PgCwt5Li5jgeJluN7I8Y5ZSvytX0f8G/jHL4PisvD948b6UHaIPjDRMxyqv6L821W/3a8DfX7TSfipf6pFiXT4dcd43B3L5LSf4V9Q6t8FdP16GLXfDk8KpcJvSdSpi2N95H9anVFRtKR5F+1N4b07SfiFp97ZIUg1e1Es8KcK0ofrX3tZwgaTo8ACLDHZRKgQYXp/DX5w/EDUrvWNVitLyVJ30wG0jmjk3jbv6qx/4DX1f+z18ftG1jwrFoXivVYNO1DTI1iju55AnnRqPlbce/8AeqlvcmSs9DmP29tGtriDwBqZiVZd81rJJj5iF2lf/Zq+qvDEkdr4S8Lz2wH2ePTbfZtPysuyvhL9rL4tab8V/GekaZoVybjRtBSRXvk+5NM5X7v95V2/+PN/s17l+zd+0p4Xu/h5Z+H/ABbqcOkaposfkpJcSKFmhX7u1v8Adq7a3RNtdTCg+DHh7Wv21fENvqenWt1Zyab/AGlDbTRgoXIRWO0987jXzv8AtReFLbwFrF34WMbpJYal9t0Yvyos5g29Fb0Vl/76r1jw38drDWP2zY/FEU5/4R+7m/syGduFKbNobn+Fn+avQv2pvg1pXxV8dW9vKRJqj+HJmsJQ+z99FKrIePZ3o5WQfnnNnlO2aY8fycvuH94UsEshiInTZcxFkkjYfdKtQ8mBk9z0qQI4pCRwCuD/ABVIPlXH3uf++aRY+vPQf99UfIhyT1ptXAeyDdTkcnHzHiotp39S2fmqUYK896QPUsL8vBdmWo5k+YnH+7UiLuxztprMSPf7tNO4EMCb3JyM+lTsd2eMHvuqKKMr8/3qkTEo3UgHRkM4UfKMc0NIduR+VNb5eAKGG1Rj5cj+KhagOQ/JxQAHicZO/t7VEMqvBK4qUHavOKdgDciAEvuFHDNzjFIyhj85pGRUdzjg0gB2ctn7woztyMFakCgjH3cU3Ye3zUECKNnc7BQGLuMD86HUs5BHFKuxxjIZR+lVoUibIzS/dBwO1MKjjHX1p6Kemf0pXGV9qoeRuAqDf5q552f3vu1PMrrnI27zQyq3THHamAzgL3x/eo2lWwHGD0qIuEQ4cYJ65/8AHafsOPmJU0mrCuKWI4Py80pXc+OWJ/ipwRSOfmpvKvkHbxSWpJGuE5757Ulx8yof4OwWpIWywON+aSbMUOSPnJ24ptWBaEDYdwccY20qDyYt/NTCJHlKF1UrTLyY8R7AqDuP4qRZEZDM3t6mrCwDtjB+9/eqij7TgkrzV9CON2fwoBi+XsCAPtUev8VNT58jBzSoQMpgtkelKjcU7kWJAG5JPP8As0jg9M8dqVTuGRjmkwenG6mtRXsPTHQ/LinIAv8AsgfLuJp0Nt5hSNIy8rnaEYfMa+hvgx+zHeeKFTVPEFu9rpkeMQzDG9qp+Q1rsZ37PH7PX/C0dejk1JzBoUD7pHfjzW/ur/s1+lvg7whofgDSYrHRLKOARjaZtmGNeN+ENNtPDAitLCAWltH8oH/s1e6WzvJbRu47CuqjT1vIJaK3U0U5UAVOquz7E+Y1QS5gt7aS4nnWC3j+Z5H+6tfJP7RX7cmn6WLnw54HnR7nHlfa0HzN/eO70rWpUUVZF04aXZ6x+0R+0z4e+CunPHHPFe6242R20L5ZTt/Vq/Mjxr431v4k+KrvxBrlwZbiY7o4nfPlj+H/AMdrO1jUrzWL19T1O8kvdQlJZ5nOWG7+76VQfe8iYO3J/irhlLm3NHLSyLYmc5z/AN9UiL8mNm4AfxVEmO8gFOZj8w5X8azsZvUQsBzn8Kci8c/hzQqZ4Pze5prEh+n8X3q0FYu28p2YP+7Wz4T8QXPhrU7S5spAtxbzebHuOP8Ae2t2rBVyxQccfNVjPzggj/4mgzPv34f+LNM+Ivg8axby7tSiwl3bD+B/73/juauzH5dx6dq+N/hF8UZPht4itrxDts5cxXUOG2ujfeY//FV9n+fa31tbXtm6T2F2glgdOV21Ni4zSI4jmHBO0f7NTR7ABgbj7VFNveUIAdgq5bqvkgcqf71TYpyuT+d5MWAdoqF1OxfMk3epxU8NmzKHHzCleHc+Nv8A9ahuxKRSklTp970otfNkmQOm0e/8IrRisy6nzBuBO4VaEKALhPxqLmo+H9zHs/8AHaR0Ey/OnC81OiBOfvcd6nXy1z83JHfvRcggjs0aEkZU/e2nvUgtwBlhVw/KBjPSoCnz4PzDtVAQum05H3aVZflI+9UrxhVzj8aqykIxx/KpRSYo34O87QKFXpmlQpJFjjjvihUDgjn6VQ2ywHPQDj/ZqWGLzPnPT+7UKIVfpwOu771W0b06f7NJqxC1HeWAAKE/Wo2kkVeF5pC8iN/eqQLG/OONxpHcqUpkbO/zkUcBifvU7AIyfNj1obsAeD6Urn5unGKTgAdcmnYBV44zzTw/QUwLnIJH5U/ysf8A2NN6FjSA3IxnNVy5Dkg89qnyEXk/8BqvvjPGDxUogYhJ7bf9mpCm1OG5pOd3TilEj5wAKLFhj5V3imnIOAduOlS52jHGTSS42jmiwPQbF8rZJqRuWFVpZU4waeJACAnzGnYm5L5WHxnipViPJB2mkjcp23OfelZweny496TQgZBtzmmrvXgdh+dLvCv/AHTTBMgfy943d6LDuTCYpx6/N8tWLa/kXh8OO2ag2j7pIzSYHpxRYtM1CytChGOfeqrqkgqmMq3FPeVvyrME7le709Hfj5garjQrcyJK4OR8u0GtBptr0AhmzmtVJx2JcE9zEvvDUEnmSI7rIfmIX7tcvcmTTbvb5jMnZa9ExvbA+XNZ2oaLBduGMarIncCu+ji5QfvHm18HGaulY5iz18JMEkJYHqQK201aCc5Djnov8VZeo+FkZM20Uanljt45rn1FxYSbDEcD7jqCdv8A9evbo4yMzwa+ClDod3baiYZiWIbjoauw6pvXruGeK4iHUtyjzM7z68NWlFfvEodMMh6ivSjUUtjyp0+XdHYwXnnbcnbj0rtPCXif+zVjiLvtB4f+L/gVeZ2V5HPF5gxwdp5q6L8x44GKKlONSNiYVJUmpRPp/SIbS/s4LyAb27sf4DXG/tD/AASg+Pfg6WwDQWvi2wBezml43jrsY/3f/rVxXhH4k3ehu8e/dbyjaY3GVNdf4e12TVdSklku5LWdU328kT4+b+IbfpXyeJwk6TbS0PscHjoVopPc/KPVPD2p+FPG2oaH4gtpNO1O0mdJkf7sqnuv96vYPDiv/ZouZXOSNvNd9+178PZNY8Z23i37O09hM/2ec/wo/wB1XT0/+xrjFsBpWjD5P9WFUhyfm968xnqpX2PP/ivfiew+zmVJUcLv/vKvpXn2mw/2ZiW3d1HYE5WtHxbqEdzfkBQ4PEh/2v4azEtluLYmS58ofdxihKysIv2FobmYzz4aPP3V/vH+9WzPo1hqeI7SAr/CWPFcvBEljCiJFIoJ7nrXWeGfs5RxcPIgG3DJz/vfL/3zTA43VFEEkkZQ/IdoX+971Z8OQJJfRSm0DR4ZSzp1rqfslhf3+JbePAPEklW4bZLS6ijyGGPuJyob+L5qTdwOhs7NJpRLbAwuD/qtq7cbfl+7XonjG8KeErS9u0iW8e383ZC2WjHp/wB81yKPBauhtCJRs3HP8FYmpfE6SN5dONnFLuDI8rfdx0rJayHfQlsPHHiiayt7SzvJm09YdpjyHYe/P8Vc09vcQWwQ3sssZG8iX72f4m/3qlltLqDypIEEEEoZt+f/AGWprm6gltowY5PNxtf+63vTbfQa8zIsNMvIbxHs5Qtwfm+Y/eFdL4tOn3Pgq3/tKzaXUFm2FHHyrx8v1O5c/wDAWrG0+z+1eI7SBJCgIbe6fwrXpvxR8K6dqWjWenaVKs8kDhklR/mYr3Zu7fM1BjJ2Z8/Q21xe3B8iLYgPzsf4f/sq9bjj0+28FWfmXn+ktI2Yv4l/hX5f9o1lzeCdUnQyx2Q82EMsjxP8zD02/wDAaW81q7TTItMnEUUGQ2+VAJf93d/dq91oN6mx4be2ttJ1cy2aXTyxP5aynG1x907v+A1HH4M1G50S38QXd7vtnTb9lwxba3zblUVreFJ7TS7BI4vlvQ4eOWTbsQDn5s9f/sa7Xw34p/4SiLVYJ7m2vb3Zsh8kbAzbfm2qv/AaVmB5wlhYQwGLYvmgbgxPzVm23h6fXpyLe22mL5syHYv/AH1XQ2uh2k2t+Z5hUYKbpBu2f3vesxPGGj6ZqQNxczS6Wu9oUwR5x+6vy9dtQlYpvSxd0zT7+a6MFylzZT+S0qTXI2LIg2jKN3rp4kVNMW5uYIW8tzE7Kep6/MvbhlpPFviTTrbTdGSS5+1PGjMdgJeFT95Nv/Aa2Lvw9HJo8F5Z3EV5Z3MPnBH64X+9/tLSaQrowbKci5MsUR8qX7ig/drpZ59T8O6VJb20sn2a5H7yKP8Ajrlra+eRwxjEWf4EPyiugvr2Q6azm/dJNgUAH5m9qm5dzP1LU57+yFt9kDvhf3r/AH0x/drzfxHaa/bw3MQuPtFplWCSnYyn0/u/5+auq1nXLTSrQyT3ZgBP33/hrAg1geJ7OWdMvB2dzlqpNsp2OTub/U9Q0IySxxfZ4iqCNHUSs/8ADuX/AGf71clbRXl1fbL87bc/KIsfxf71etJ4cs4dPR4HXJHMag7x/jWdd6bbQRxneYog+T5v3v8AgNU3bYixiT6DJFaQ7IF2Sjj+9Ve20B7a6LxpIxA3bAP4q6P+1ES6Dpb+ag6Y+6KsXOqySbNtltnY7RKHxtX/AHe5rHntuWonNvlpsZOD2IqvqUbyKMof3fy5pPEOqRadHCAS08u7H94EUzQfEZ1eKS3ePaB3PerWoaJWCXRxdWfmiDaBjp97dXIXVhPNsEiMnlP9w16BNdII5IydiAbv96udvJY5Jo3dxtf5SF5bFUmQQWFg8dmjlCjkclazHtri+ufItyWl+9z93H9a7iC4tNSt44LOeSWOH+GZMNU9vpMTPkxCKPO0yKPu7qV0QctZ3+taNAbb7RPBE3Xy5MLuqXw94UuPEF5HbWcbXEshxsL/APAvmzXW+J9D0qe0Jg1cy3EPyhPJIzVz4YyLpNzJOkQbyoTvdB97du27f/if9qjm0uBhXPw+u9Ikw+Gjfoyn5T/u+tadh4MkLyC4jAcDdtasTxV46ub/AFgwJeM0Fu+0Igwu6vU/DVzHc6LFd3lw9x+7CeY/LHtjdXNNyirj5ep5reRxCc24kDFDz7GsXWp5YbeW437xCm7bjO3/AIDXpGreGNPur57i3i+xeb8xxz+P1rJ1Gwt7XSpIDEreYG/fEfM1OLuaJM8XSa4urhxLjef4l/irb8N6a/8AaOyFxHK43Zb+GoptH2f6QXb91J84x+lamnfJD9o5R9/AP3vlrqM5K71O28VeFZNO8JWl7c6mZ5Z5GiFgyY8rnblm3fe+7XBPpdzf+Y8UoUx/KFX71T+Ltblu7yIi4Es4C8Pz5XFR2/jCK2+zxSwRwFRzLj5v/wBqpSsJKysejeAPjN4g8K6OmmCMak67lhjueNnvu/2awtY8Q3+tO8uoeWryPufvk/xVjeFfEhg1V73MblSfLVx8i/w/yqO+vLjXL+WR418ySTd8h7+tZTWtwuzpPDsD3+pJABHLERyh+8P9qu61uaAQwWFmQkUKBXkTjzH/AIjWFo+nyeG9HimljCXNxHwN/wA2z+JmqN7gy99xNfA5zjZTl7KGw+a0bIlnmMS7Izu9SDVbczIQ6lQf41pmSBsJ2jO4sv8AFXO6lqFwHJGYgOu6vLwGVzxNROWxCg5O5pag6CAlE2hB90Vxtykd9PIuzch+XFdJDe2WpQGO0km+2Yy4dMfL/s1zLu8GpfvHLgk/OT8zNX6VhsLDDR5Yo6Oljo4vFUml6alpaWknm/ekd0XazdNvPasC60mTULmW4uQvmv8AMR6muqfxFBqujJp72a+ev3Jh97FYj2WppdxyRiOWPeG2ucNt/wDiq7kibIv+FdELzBEBcj5XYj5RTvGvhY7VuILmOUY/eJ8wdD/8TXRxTT2WySzjLeYFXytnymqmvafcPMkhBZ8bnQfdpJWJSsed22m3Pko8duXhYbi9UtV04IEwmyQ9VavTbazl+zI8km8Rjblitc3q2iBr+4n3s+TuTefu1S0GYdlDLNppjkdA4fj+9tp0cZ3GMj5MdcVa0yxeW6iDvjecHjoP71aWo6S9m5Eg/wCBV85mNF35kcFeF3cu+DPEMmj3ieZuWPG4lPvf7Veg+MdHt3a31vSnkezlG2dMfcf7y15Kn7qZOP8A7KvUvh74ji8uTT7sb7OdDFIjf7S/K3+8pr5yXvxb6mC5fhkipZ6w/miPPT7wrfsdYeRtgk27fm6/erivEejSeFtWeAk/ZJUWWB+rY/i+tQWeqvE4P3Rn1+WuK/RkSi4M7vVWFzEJXjDSj5s1n29yBgbHQk9M1XsdVSUFCf4upplwH4kyPwNclehCUDeFTSzNtZiU4G4jvUk3QiN+Mf8AAqx7S56CR3U5rQMyOo2PuNeEqFm32N4pTVyhbTPZapE8cjo5PGK9A03xOkxEV+XdD8u5Uya4G5wJo5QSqKRvat4zIUQxnhx1FfQ4es1A5JxlF3Wx0V4xdDGUXy2+YVyeqxBw0nc9Vb+GtK21OKQfZ7k8HgHb8wqlqdt5SFPkk/uFT8tTUSkrHTh53vFnKO7mQg4ZB0/3ar3Dgck9Kn1XMDFCmw9tpzWdKwVCQcmuJQadmXJ8rsyORhkkHacbcnmoH/uCQtx/DSzSY6dKrs5Qb8huOcV30U0RzK9jkteucXoGeSN3NMt7namQ+72pPEbg3SkJt4xuFZ9vOFBB613OCcThrfGabzKwyfvHv6VY0RwLyIFj14Oaxpps89881paC+dRi+QMP9qkoWi2K/Lsel3m9I48/KcVRlkf5we3y1JcOJIQc7R90LmqTuFzkjI/izXk8t5XZcHrcgdkR9+fnPy0gTeT7Dd1qC6niQh0znP3cVFFdb2zjvXowVkdTkkrI1CdqII9u1h/Cc1Zt0THPUHlWqlDKPmKfIR2xV+NA7F3O3/dqZ6nI5XFeEBPv4z1bFcB4zuMXEY38YbJr0C5cQo+0B8j7rcV5N4ovBdanJg5QfLtz0rqw2rOmMko6si0g/abhBnJI2g17N4eiFtYDryn5V5d4RsDJeISgc54r1591tbRx5GSnJB/hrLGSWyOZJt2Kkx2vkEt5nrWeXBbP3qdc3YziP5v9kU9AWRsfL9K8lrlV2EtNizZxBF2OD/8AE1qxRBgASWz0FUrOMs5Izj/arWtsjPFeZUlc50tS7ZR5bJyv8OK6DxFiDwEOXR5LhFCL97GOtY9mg3xlenetPxvJs0HTLYPtJyxX+LH96owutVJnXQspo88dEWUDAxn7zVyHxv1WJrrT9IjldZljDvt+6nf71d9ZxpLeRRlA6E9Sa8Y8ZXWna/4z1DUJ3O8ztCifwJtb5f8A0Kvu8lp81XmfQ3o02ptsLNbeWJESVJZ2/gAxsX/erb8K6dZ3d3cWdx+9kjTejxH+KuWmitIZI7a3JSe6kWEBOcMa9G8LeDx4asI5UnaW5J+cy/e/2a/QVornoN2KeswSX8NxZWAWJ1TbnotT+CvhRJdvOLy4ileRNxQTKN3/AKFUviXU4obJ3ktnlkxuLQDDHH97/aryx9Ov9Wup7m3kure3l+b53PH/AI8v8NNDvofUGqx+dCTwpA3Vx17EV/uN9ea7eUJJbcgtj+PFcpqNp/cUbO9flsNjxo1LLlMAxkHIrQ0yN3fgjC9qi8l0cAk8/dFaFmgD9Cr/AHdwrqgzJXbudh4dmMJKb/kJ3YrqxeD+Bd3+0K4fTiY1HfH8NdDZyZwA+3+L/eqq2sTbU67RroeaF+7no2fmrE8da8JESAbGCHdtXn2qhe6kbO23AhT9a4+e8fUJS6SFufu+lfMV2oNoqLs02PRhI+9Yygz0/iq7CmxkJ+UHpVZH8o/J8uei96twkqy/xY6CvMWruZu7d2asJBUnlQKbd4wADvzVeGV3Lj7v9abdXG6Meo/iWtUiZIx9Qm+cj7uRzWCzZl2Ef/Y1pajcbXKD7+PvVkISZeRuzTgncm9tEacMXlxgxgMfRjWtpdsHYO/yn86owguiE4xW1bAJHsz06D+9Xs4ZWVy5JR3Ne2BkfCDcP7q1rqHt4+uP92sfSl+0zcI7H64Va6GOHPGTj09K9CMHe7CCsWdJhCsHKH9513dq62yTOCOn3ax9NiOwD0+Wp9Z8Q2+g2RlyFl96uc+XQ2ScnZGp4k1m20bTJXlO59vy4NeC+KfET6nOSCGQHgGjxl4ruNauS5ywz95v4a5yMFotgypA6tXBVrWVos7VaEbdQTGMY4FXbVRtBPy8dM1WRUdC56etXLZEmw6dB8ucVwQ1ep583d3NmyMjOCCXTPO7+Fq3ETuT+tZemxpGg/iJ/hrXCDpnccbq7HZKw46lW8c7CEQvj+HOKxbiMEOhQfN8pT+GuguWMPTGw96w7l902QduKwdPex1qNloZc2Y22HoBw1QN86DDnj+Krj5uH+ccUhRIBvGGH0qKdNydkEU27IZGyKmSSmKxby9eVtg7fNzUl5fne43nYRtx/dqhCr7UMuN/t92vRVLlg5FOCSbJUXfyetaenNg4JK49KoRKdp5DN/tfLV+xhxMMfMfSvKqyc9zkcuY25G84Igzio7UPhcpsH+9mnOruEXaelPubmO2hLkhQPl+asIU3OXKjVR5mkh91eRadA8kpbzMcfSuNvr8302d25DyDUmpXkl7MfnK4PDelQwwgtukPT+KvRk1Tjymk5qK5VuQxghv42/3quIo7/wDfVPiRBu2EtmpFUKn+0favPnUvuebKLbuxU/cpnBah8bjgdetDvsXBfaKA/GM7ie7Vit7mltLBt2Dg9fWpQjsuYyOKiZ/4CK0NL02TUJ0SISSEfMQo6VpFNtJFp2L2kab9tuUR/kT7xOfu0zW0tEviPtA8v7u4cL/3zT9Y1J9HUQJEvyH55M/N/u1j6jqFr4l015NO05lvYcrJL5mf/He1fpGTZeqUfazWp30YW1Z0R022/sWW8S/Fvp4BdGSbersf7i7urV5feeMfEF3iztrt57ISN8s0jHb8235VrGtn1G1uXW4vGaD5v3C/cXP+z0q/baek1sLiB9scnzBf4vrX13odKXcqzadvZJJZB5pPyqO1WtNtjc7IsOsr7vvc/LUL6VezugtHe6lkKruY/Kg/vf7qj+GvQ9N0aDRLNTLuacfKWeuDFYiNCN3uZ1ZuEdDIs9JttIjKxRhXbnK/d3UcSvk4b+LJqe8ufMY4yqelV15xjqa+IrVpVajbPIlNyd2aNtcJE4z6cYroNN1V4/uPscDqtctY2yQnec4/u1rwo6lCAMH3+ai9kStDstP155ZACePWus0zW3U4L7gPevOrOKXzAUjGO9dDp4kUpl/rtqXVsrF3bPUdK8QhwD5oYf3Vrs9K8T7Nmwbs/wAWa8jsLmOEj5zj/Zrbs/EMdswxjHpUKtrc6YXW57rpHir5UBzzXaaZriTAZr5utvHUcK8PtI6qK2rD4xpYvGmHXI4KjfXVCsmdsbNXPefHHgzR/ij4cuNH1eNGEkbLHMyfMjYr80PjP8BdZ+BHie4R7eRtKlfbFOAxULu+7ur708O/GbT7l40uzcunC5htXf8AktdJ4vvPBHxQ8PS6RqkV9PGw2I15YujI3+9tr08NiuRnXSm0uWWx+XkEd49uhEZYN82/q2KfcXL2j+ei7DEn3m/ir1z41/AHxB8Lb2S/0gy6joUw+SSHJZP8/wB3/LeF3ek3zTA3M8uyQf6lhjdX01KsqiuKpS5djO1HxDd6tdqLkpFAnzfu4/nY/wC9XTeHvFNhpVhskdnMpwPNj/i/3v8AO6qtr8PdQ1+1kl0+4giEOWe3uweRt/hYfxf8BrLvNEudbh+zPJFbi2HzKn8Tf7tdBhfQ9IsPE2lWcTy3N79qLDmCMKit/s7v/sa82+IfiLQNV8R28dlp8dnFGEeRkfLb/wDe/vVmw+FJYZo0liDRZ3Ak/NWLrmnWlrq5ayi2xxH5z/C5/vLQPmZ11/qWmbIE0+3miCJ8+9Plz/s+tWfskqWYuZdixn7jb1+aqSSyzWSSC32fJwXHyu3rVSC6gmxb3LhT/d/hajQHK50lr451vRLNLazEU9plvmeMeahz/C1Y9tqt3r9zcEz/AGOcgtvYY5rY0bUktphbSQQ/ZGHMrHLNVfxD4bi1TE9pCEwfkdfvUDRyst+LO7EclyLgxnLsxz/vV202qRIsG9xL5qb04aue8GDTrXXvteqWzzWlm4YbY9+T937prrfGfxPsPEmt2w0vTylnDGsSfaY1j3n+I7R822qQDNF0q81K/j3ycZ4UcA103i2wt4dBnsyNtxsXYrp1b+Ks7w+bJRI93rFrZSv+9EU3ybVVV+76t/u1m6p4w0Sw1N0S/TXJAnJtyV8v/gRWmBwN9omr6TC9xH5kdvnZuxhVrnHeR3KBPmH61t+JPERvr+5nS4keKQ7kEh+b/wDZqjptskxzO/8AtDbSSE9C3p9/bWFsHkheW4T5h/tU/TdLvPE90UtE2XEu7YZiqKpzSvpNzeyxRWiDJPNdfp9vF4YgtvtmnzsZTtEqHDbvVfUVrYzcrK5Z0Pw3ZWiG08QQWbygYSSKRtwf2/2f96uo03R7y+hLaN9ltYIX5nuOWQf7Kjq1cXqWg3aTTyXMsKmF/kjPD7v7rVFodybydLO/kkeA53oj7OKiwoy5ldnqWiW8UWpfa7e7mliEm55jCqZZfl+VR8v/AHz/AHa1vF/ivTNchfTvENvPqMAj/wBFsYI/Lx/eb7taNleweHNA0eXR1ht5Fm8qO1uDv80bfmLf/Ff3mqt8RvF2oRnR9Ye0sbBIZNha1fezZ2j8Nu6m00NO5L8KPAOjWXhf+2LSKW1lSaSF4rxN7xgfw7T3/wDiaqalf6jc3FpdG3kbTvtBt52I+ZNvHy103w502fxDZ395e6n9gl37oEkTekyN/Fx833ty1r+KLZNE8K3KDULSfUCN8CRvl9wPzYT+9jj/AIFUXJUrOx5VFraXF1eac0gUp8pT+IrVW50mwi0+S2KRwRY4XH3qqpoN9aeP5RpVlLql/PAj4KHaudy7G91+ar+reF7u2uY7jXHlRN6rMkbqPK/4Cf8A61Ddlc1TuY4+z3jxW9vYLFFGOXQfL/ve9M8Q3lgkWyzuVaWNFUfIofNWLy5iiV47C5SW2PzHZ6erVxuleLfB73MtxdztcXIc7Imhwrf8CpLUo9M+Ffx11TwH410/VL0i/CARSXM8mZtvzKu7127v87a9p+J+vQeOp31W382bT7r/AJbTodrBv7jdwu5R8tfGWt+OdEtIra5topZLsXSNJbyR/unRWzs3dfmWvbrf9rjXNbNmbDwhHqSQxqkMRBjSIt95to3f7P8AF/D/AA1dtLkM9R8EzT6TrCad9kF1ZXcGyaHP5HdWT420m3/t+zshceRHvPnSTTCMR/d2/NuryDx1Z/Enxwst/cX66TFMd4tdO3AJ3wzDmuD1/wAGeNPDUNobPXbu8ecbnIBm2ezZ6fdpD0PqfSrK28QatLp2nana6o9knmh4pMrt/wB77ufm/wCA1U8TeKJPCtpc6ppT26araSJC6JGrM7K2HRm9OGr5J0Tx54g+HGqbLsSXtuQzmOaNk3bvvMuOateIPi1d65ZCKwf7LZGYuBjGxm/i/wBr/eoEfVHjTXLj4sSaRqPmx6XbQBFmlEbHZn+8v/AWqL4veIfDem22j21pd3vit7fDed5fyW2du5uF/wBn/gNeTfD/AMTW134Tk8NadrPn6pf2oiuIrzcFjct1Vvp8v/2VQ+NfiZrngfWU0YeJ7XVDFaqkiwW6fJ22M3qu3733vm/2qCz1Twtr1zDqun6z9sN1bwArDarHncGRgfm+jf8AoNehfHzUo7nQPD1zql5El+77XhgmxKkPVTx052f99180fC/X7jzopX1eW3sIo2dLBiDvf+H5u3rXqt1420/4h6xPBpkFhpruNkn29GDSfw/Kx/h/h/2qCbHZ+ANf07THe6uLm31qcBVt4LydS7H+IspbgKvHzVa8VeLra2tpNYtrCNbvzCxtEf8AdDaP4VrkPBfg+50i61HS9Z8JRarYS/PPe2JMksKY+UKu3+8udv8A8TVxPA2ka2slhbahNZXMUm20tpIXSVR8v3srgbf73/jtKxD3uZL+LtVvvFp1mOKHRNiKkFnCAVi4+duV/i+b/drqbXwqvjTQYtTk8eWlheWszzTRXz/NleV2p3+X+KpLn4QwW6R/2vrttPBnBS3DmVVH/Acn/vkVa1Lw3ofhVtNnt9JjvLKBGlt5LwNtkb/d+X5f9760x3NnQ/iN4e0b4epBqdte+IdQIdjN9o2JGN3ylfQY/wBn/gNUvEj+Er/4e6hd6h4QsZYzGXV4XWaVlI+/E5XhsN/30tcV4+ubbWdCc6f4HubUXabzd2T/ALr5W+Y7eiha4r4favqFnMLON0l0W2yJ3mRi6B+FC/7K/wDfVC1JbZyGvaPrt5r0V34Ae9QwgYimRElRf4i38P8AFXuPwl8ead4Wlli8cztqXim5CLCEMrtCoX+90Azz/wB9V5h8TdN1XTvFs9vo0t9p2l3dol7J9mkXce3zN97bx/u/LU/wi8H+MfEepahqllpFtF9lwzyXkjb5VXd91Qv+d1PQEm9z1T4l63pHiTxdpUHmvdWE0yJI/l/NhdvO0/7K0zUfi7qeveIbXwfpaTf2ZI+yPzrRYdm3+FW+98oX71YviP4j6JqtklvqFpbaH4gguEWRhuCMv99Gqv4oNs0+ly+YWcosqTRnDH+6d3pik9CzM+IHhVPDXimeRJH88xr9oDH70rct/wCOstZ6azb6/wCD7rTrOy0/Rn063ab7XDHvuLl1GN3C/wB7+Ft25qXXrOTV7fyrOV0I/i9ayfhvqFt4R8aJDfuqHG5zj5kRtoZl9f4v++qVwJLbwrpf/CMWWsavr/2/UYiZZIwn7pV/uf73y/e/9lWuE0W80uXx3qN3dyQwW91NuSc/M8KDhUrC+Mfje98ReP8AUEa5uv7OjkLx2wjwjg/d3KP7o2j/AIDXI2V5bosV3HbCXnlHGOP7rU+Ubeh65r2jaxrvjBLBLK+utDkh3wmR1TgjqM/w/wC1/s103hvw9P8AD3WNIuNTukS0CP5FvNLnyo+jN/wLd97/AGqp6lrEvjTQbbUvMmhso0+yieDajjb8uP8AgLf+g1V0rQ08jMgjunlH/H1qH3X2/wALfeqmiEzL/sK88WeNr27kvf7RsAm20eU54U/Kwz0XG6rENg7TRiWOSCIv5QuT9wH0Zh0outTuLm6lfCRAlc/Zk2J8q1DY31xciW2bCiT5SjnKv/dqSjUvpTpPhjVYEvUW3lH+si+9/e+XP8Py7v8AgNeS6j481XXtIGmT3flaAPl+z4Cbx/tt3qL4k+L01G4k0xyUCRr5km/Cj+6v/wBj/wDFV6v+zV8DE8UCz8S+KBu0e3/e2VhInzXjfd3sD1T/ANCq4xux3Re/Z9+CsvinUIvEup28lnoEXzwQkfPeEfdbb/Cn/oVfWP8AYscehxXrwRW8ef3IQYba33vlFbGiQJdQxC/nFhbxBvLtkjxu7L9Frzrxj4qvLrxPHpVldreRW+FcpwkX97b/ALVXe75UTzWV2P1W4to9SguNjSiL5kT+EH1qOVxNaPdySbkkzhie9XnS3t4fMkwvybcOP4q5bULyK2tfs8RKIPmBb5ud1exh8OovmZ4uJxN/dRg6xc73d0wQfmrmb+7KqI436ncR/drS1O8DTyxgH2Zfu1mNGk0uBnYO7elenZHiy3uR212zokf3gnVs11ugaqRp5HnvKV+4tYMcaRRkRokQxuLfxGtTQjaxuhkk+Uj+HmvMxlRctkevgKbvzHfaVqQmtSSCqH+LFbNvclIxFG20HqWFca947RIgfbFv5X1rRg1PfF5Yk3IvX/ZrwT37HQR3hhVESXbHlvl9TSvqtvb+YZ45ZXA4WI4zWF9vCphPmz3aq014hzslDH7pwfu0ArGydevJ7cR2kYsEOeUQGZvfd2qpHDtx5sm5+7vyaw9+wqGnL4P8H3anDSF2MZf6tWlhtm4VSBTjbh+vFPS5s9gD/NmsVFdvvkt9aiWIg42cUWDmNc/YpARLHEx+8Mj5qbbQxI4+zkRZ98Luqj5aRpvNQs528Pwf4cfLWg3Ox0CXQaLl9xJ21J9sf5x9nVEGMHOWrn2mdT/eqe2mRZEMrtj/AGTT5V0JTube93Jd3Cx/7P3qPPdHCeWzIR9/pWRlAhEcpX/2WtHSpY7i5Ec86QRkcyPzismrlp2GuZGbfvdiOtWY7nZn1qK4mjDnypUlA+UOvCvVd73zEEZTaRSO6DVjRWbzAf4TT0mzw9ZsNyE5PQVcE8cuNh3Vm3c20Laqhbjpj1pWPy5Jqkz7W5+WmPceUvtQnY0Ubl7zdrcEY96uW2qFHT5xgdQa597vjB6UxLnym4Ix6GnzESpqSszr5NVjZgEO0etWnfy1jweMfeJ61w73w25kcKKvnWJJggHQfcp3OaVC2x14U7QSeDTcqOD8tYcWpMZQEccddxrUgv47jJQ7Mdc1adzllBxdmSuxPfgVBv37gPmqwuXQkdDUIg5Ofue1MycbjcbCQR8392oLmNCv3wpq2YBu3g7j/eqnPZvKSCeN1BNkZjZifGN4qs8WfMIAyelaNxp4Rerrs7L/ABVXNttlHz7R6GtlJohxRWs3kim2bBwPWtqOFHgJI+f+9WfEkcc2Qdw9a0I7hFgc849Vq7qW5la2xTedEfqcj+IVJDNvxhy4Hdqxri/SHiTKkmr+lyBwedx6jaKbpq1wjJt2NDeUzgULfox2SZUkccfLTJHCDOdoqEYmlAzXKbF5iPL67s+lMaExI0hHUcVEiOil+WAp5nd/9r2agtalYiRyT6UpUSZX7oxUivslx971qNwizFA/zj5iMN8v/Aqq49yq2UwXJps25D03f71WZlywwDUUxI6jgDbTUrEuNzDvym8JH/rfSqctpLcXAzJ5QHylE/irYks0be4A3n+LHzVGlsBb7HTaR0ZTXZComrM45U3e4xJhZCPA2uBzVz7RHLGZCdqJ13VmQtJNcES5xGdu5qJ7HyrjzUi3h02ls/e/+tUytI1i+VWZYvA8qPPG/RN3lL3qGPe8ALD/AICaV3aFMn5cj+KiFx5OHkRn9u9Z8pfMMWHdkg4NNlhMqEkdO9XEQYyT0qCeXzpDs+YDrmsXvc0RS37RsPzYPFULnzGzk/J6VpyxDbhMVUddrED73rTTJKXkbEBA5I/iqUOlwgjccd+KJpjECCnH96qgfa+UouBUnj2TOnPl54qs6P2PBrUfypFKOTyP4ezVnbMuQf8AvmktS1oUyk6B5Bt2d933v+A1Ml/HebEk+aQfLlvu4qWe181MoD8npWFcKba5AX5cturOWh2QfMXbpsO4z3+7VeaBLqLZIDgp/CcNVye7ju7ZJOFkT5SB3qtDc/wOm4Y5rKyOq+mpzj2b2yGB5JHDDBlPerunSeRARK29FO1P9mtaZo5A++3KBfx3Vgak0ekXkSOCiTfMit3NcleLUdDqw1ROVjReRJD3UY/hrC1GJYw/Gwddy1s2KZbzP4P/AB2q2o6cl+MPI6J32cV4mnNqe1zW2OQji1LxC5ttKtjOVO15pTiKNv4dz/8AstbehfBrT5rjz9buzq9wQ2UUbLcf8B7/APAq6WGa2sNHt7S0jSKK3G0BPvO38Rb1aqtnrRivBlyit8uTW0dAadQ7Hw9pum+FbTyNK0+0sIP7sEexm92brVw6sGfOd5/2jmucn12IwoEPIFZdz4hjsw7O/GOc/wANVJmahy7nWXmpDaUMiqMbq5XWdVijR5BKquvTNcqPGFzr9+bLQ7Z7+c/KXT/VRn/afoK6LQ/hnezagH1m4N/cn/l2QMkKf3vr/wACqowvsbK1rnPXPiTVRZySWejXetnBbNvGxTH+8K6L4KaJP8YLm5F5ejQ4LWbyZ7OF1N2RtXcy56L8w+b/AHq9Ad9O0awMHEUoG3zAOn+ztrx/+zL/AFb4/wDhS08N3g03VdQLrcSQjCrH1bd/CflVv/Ha9GhBa3OLGTcIXiYf7XH7Kh+E+o6fr9vqF1q2j30i2+++k3zW8vzFVVvl+X73/fNeP+Kvh7rfw70rw9ql4gn0PWYw9veREnYzcqj/AC8NX2P+3540tofBXh3wPJKJdbluo7qRUHyrEiMNzem7cPl/2a+ZU8dJrHwZ1jwVqkbyiH/SdKuiMtHMp3bP7y7uit/tNXpRVnZHytSUmrswvhL8YNb+DPimTVdKIlspv3V0lwjeTL97hmHy5r1vxp+3JqvjDRbnR9I8PW/hy8uo+b5Z/OZU/iZF2LXrf7Lvw48J+KP2abODWdMt9R+2XVz9qNxGrsj72XPqPlVfu18gfFrwG/wo+LGt+F4JJHsLfEtoz8nynVSo3f8AfS/8BpOV3cmLO6/ZZvrez+M2jxSSqgMM0W93+Znddyn/AGtzf+PV9wNZlrqKR9jFvlK/+hV+XkGrSabqFpe2Uk0Go2jiWG7hDfI6/wC1/dr6J1j9tzxYfDr6faeHtOtdVZNh1VnYpux8xVNud3+81KyDqeF/FXR4tF+MfjGysCrWcepSsFAxt3csv/AWasTZgEHNdP8ADTQU8Qp4v1nU3lupbNEuJrp3+d5pW+//AOhVmXsISScgDk8VL8ivQw5m2Y4/Krunr8442881XmUFxkc1O5+y2Mgx/rPm3DvUiTL+ra8dT1RAD+7toxCgx8o7/wDs1DQ3epeRpUB2PdTohH95c/8AxW2sC1uBxnLZrp/D14mm+KvD9/Kd1tBfQtNu7LvXn/dq1rsDZ+jPhnwdbfDrw3pXhzS4xbpawJv2DHmvjczN6/NXx1+2DoSeHvjZp+o6cfsct3p0OoZhGNk6uyh1X/gC191ahNHeY1RJ41054Um+1M+ERMfe3V8C/GDxPafH79oWys9Ocvo800OjwXIHVPNbc6/99NVJE9Ln0t+z38XdE+P/AIIn8MeI44ZdYjgaG6glC7blOm9PUf8AoNfGt/8ADyC2+N//AAgUtw8VsNV+yJIjncIy67D/AL21q+97D4LeCvAP2P8AsLQoLDULLGLxHbzdy/7W7/0L71fFHx70fxF8OfjrL4ku4w7319/aFjco2VdEKlQv+0qqtNW6maTPq6/+CfgTTdKGlW3hLTJbeFPK3yW4MzsB95n6k18o/HX4Wf8ACrrqDxP4aju9Ls0mWF0iuGD20p+66N1w33a+pfBf7Q/gLxnpsF/d+IbTRrtkVrqzv38llf8Ai25+9/wGvJv2tPjh4T+I3hiLwl4Sf+0ZI7iGa41CL/VBU/ut3b7tKSS2KjqfOX9s3fiS3mu9TluNSuSFR7i7kaR+O2484/2a7f4I/G3V/gn4inv9OjF5Y3IVb2xc4V1X7v0NZXwzvdPuE1vw3rA+yjVAj2N5kDy5k3YVv97cv/j1em/Af9mJ/ifDf6r4iv5tG0K1ne1jSzOyaeRW+ZslW+WrT5UEt7HnXxA+LsWrfGNPHfhbT5dBEojmmSQg77jo+3H8LL8v+1X3D4Sm1DUIbSe8s5tOJjSWZJhhYWYZZd1fLv7TP7L9p8J9C07xH4Wv7y60bz0iuorp97xSfeV923j/AGv95a7b9pjxdqurfs5fD/xho+oT2Ul04sb1LeYgShg25Xxt+6Ym/wC+qHKxPLzM8d+L3jkn9ojW/Fnh+5CmxvUW3k6rK6Iof/gOUr0DUP289TudNdYvCelrqePkvGkaRQ/r93/2auL/AGdP2db34zpcavcamNE8L2j/AGeYom+aY/Luwvb733m3f8Cr7X0f4e+DPCnhtPDWn+GrZtMZBFN9ojDvMrfxNnrUuXRFPe6Pza1bXtV8Saxd6zrd7Le6vePvmmJ+VfQKvYLUWn+ItT8P30lzpes3ejSSj999mmaPzP8AexXSfFLwR/wh/wAb9Z8HaUXe3E6JaoeTGJFV1G7/AGd+K+0dN+Fvhn4YeDrDw9Zaba3t3LHuvpriNXe4fb825vTdTbsrDTufAt5eS6lePf3N3Le3cy83MsrSM34n+Gmrq9/FY3Vkk7JZXB3SQ5wr/wC9XcfGzwLYeC/ijc6fpSRxWc1ut6bdH/1MjN8ye3rXn7z2/wBsVPMG8/LgcrWa1CxbjR5reM4OytXQbH7Xq0FojlS5VU3VDbEfYJIlI8sndxVqwWTTpI7iIfvVO4EnvQUbHxF0u48E6x4c8T2QzALsLJzhQ4ZT/wB8sv8AD/s13vgO4stN/ai8L6oJI0s9UuIbtEz0dxsb9dv/AH1WZ8afEOk6/wDBvw4NKEbF71IrtHPzwTIrblZfVvl+b+7Xkun69cW93BqFvuXUbQp5Ez/eRkO4bf8AdNHWxLP0M8SWqal4m1uK0IluLW43TxIfnXf8y8f7Qrwn9qvXLPQvh6/hoXEUmq61JEPJQ/Mio6uzN/s/LXkPxG+Mmr+K/HQ8S6Vd33h+5ubGO3u/IkCb5kGOzN8tcLcDVNYvbi/uE1PW7gDZPevHJc7F64Z/mx/u1TTLjobXhXxDP4V1qw1W0iFxLayK5hd9iyL/ABDPavZfGn7WWq+IPC13oWh6GNGkuo/KkvJ7nzGRGHzbVC/+zV4BC+6ESRlWBI5NfSnwl/ZHtPGnhW313xPrN7a/2gPOtLWyRfki/hZvlqVoTzanzgkJjhCB9xAxuNaNp4n1fQ9LOl2euala2EvzPZwzNsP94bf/AImuu+LvwhvPgx4kttKnuRf6PfRvNZXzJhyo+8G/2lzX0z+yP8ItO0HwLbeMdR09bzWNUd/s5mG/yLdeF6/xMys3/AqbfYd7O58VWVzG/wC7iLq6ffR924fnWpY215rdzFp9pZXGrXjlvJs7eMyO3r8o7f7VfYH7ZPwl0vVfh/J43sraOz1jS5IlkmhGPMhL7Nr+v3qT9hXwRZWnhjxB40lgWXVZrgWUO8f6lFVSw/8AHl/75WpvYE3fU+Sde8L6v4JvorPWdGuNEeZN8aSJ8r/7uKseF/Aeu/EXVU0bw9p0mqXsoMvklwqoF/iZj0r7t/aU+Gtp4t+DniOdI917YRm+hd/4HX5mIbtuCtXD/sE6bBbeE/FGsJEWv5JIbfzv4sbWLVXNbYbXc+RfGfgLxD8O9cTRPEunNpuplN8a+YrLKnqrD/d+7XoPwK+NGsXPxm8JP4h1yXVLe3zp8b3R+4jjH3u/zbfmb5vlr6M/bp8EQ+KfAGieJFQrf6Zfi1MoPzNHJ/e/4Eq1Z+Nv7OOgt+zzZjw/YQ2OuaNYxX1vcWyLG8m1V83cw6sy7v8AgW2qU2tCGtT4+/a18F2/gP4/avFabBZ6xCmppEn8DucP/wB9FWP/AAKvI3hAJ4rsPEVtrGo39/H4om1CXxDbRhHXUy/nR45VPn5C7WYr/vVykmepzg7ealKwnoRhwRggdKaTgYxzTWMcQ3yOVBOz5RnbQwDrs++D39aLjTuGRtA557inZ+bmhBnKc7/7pqURFxkgsR+lMluwsOc59KmbB4/9BohQgE9j/eqaMRI2JZEX+IZpJBcrRfLyMqBT9m5yXPGPu4omuYkc4k3D7vAzTYLmOdmAYu2dvIxS0HdjtiID85b3xSFAmN2Wz605fMcZFtcN/D8kec/7S1cOh6rdREQaVqbHuwtHO1f++aaaRBmbs5T37GnlE2ckr7ip5bC4gRnu7K7sgBlHuYSm/wD3fWqrXsUWwyHdn5iFH3armRHW5MyF8j7vFEgdipB7VGl4k5AQhgB1qaN0cDYQ3tuqbeZomMb5yBu/75p7n7PyFLbhtp3l7OD8jmleL5RtL5/u4oSuNtMrpkp84CmlQbOE4FTMn73Dg+4x8y0ot/IBJfg/+O1VkToCKFzSmQg8Db/s07Z8mR8xqXZv6CjlG2ivJGXyM7SR2r1TwH8MfDaeEYvE/iWJ9RN1dPa29smdsWz7zNjqzddtebbNzkj5in97tXVeDvikPCejT6PqtkNW0C5m+0Jbxz+TNDL/AH0b5qJIlSPadH+Hvw2kvzbeVp1zalN5YWgCHK8rt/hP+1Xk1x8Fra+1nU49I1NliF1L5FggMzpFn5B6nja1bWnfGL4dIftk8evwXChlFtlJv++W2r/49S23xv8AA/8AaMdwNG1rS7lHWWG8hKTFj/ef7tZalKVzyPW9In8O67f6Vdxot3ZzNEewf/aqk/Azj5+1dD8RNes/Ffje/wBXsraWCC5KbDJ8rOduGfb2/wD2q58x+Wm3O5qrUoiji+fO/t09K6nwT4Zg8Va9aaXLP9n+1Ps83Gcfxf8Astc2fujg571teHtVk0TVrG8TLPbyLKdv90VS13F1udJ8afh/afDyz0s6XK95FLM8U0rjGzG3b/7N81ebS/KRzuyOldV4/wDiXe+PNVlllSKKzz8kKHOz/wCyrkUX5cnOR2pWKuAZyeAvH3i1WomfecuG4qqyBl75z92p3O989Bj+GhWZNyX59yCM7S525/u07lM5PIO00xLjKfINw+WpQ20Y7+9XYLki53fcP+9UsNuzE4Hz43BWNQ+akKu8jlQOp/u17R+zX8Irz4meNLK4KSf2VaES3DkYXAOVX3/vf9800jNs9d/Zl/ZljS2j8U+KbPeZsS2sMwzhP4N3puNfUsluGhRN5aFPlSP+FafsS3VIowEt4hsjRfugD7tV7x3XGx+v8IrtjSUFdjg7vQxJYnhuZE7/APjtetaVqUCeEo7y9uIrWKCHYZC4CnA+U14/4hvLbTdHu73U51s7O2G4ueGLegr4o+I/7S/ibxslxpmm3r6boZLRRhOW2bv+A43f3qzlUtsdShbVnov7TX7WWoeLr258LeErhoNHtv3VxeA4835fmC18tIY4U2KOfvfN94/7zUBTCFQvvPzMSoxlqru/Iwf+BVzttu7InLsPdtufc0x3PA7+tPfcCCg4HWosu/NIgsYEmMgf7rVK7ZxVdCGHuetWYX6Hjj1rO4CSOA4A+UkUDBbg/IKE5c8dOlMfI/E1dxXJolypPPFSoUfnf2qujeVgE7c1uaNoRv8AElw/2OAhmZnGKybsa06UqjsiOws5Lq5MEWd5TcTs+XFfUX7O/jO00dLbwhf37Sow/wBHJ5XO7p/s188yeKo9PtvsmmRhJYxse8/jf+9tbtWVo+qzabqMV5BIyXMbrKh9HDbs7qabZpVpxp6J6n6G+VvYog3ODU0Vq6dg2f71cv8AB/x1YfE7wwl7sWDXrbas8QP3s9xXfpD+6wQOvFNuxy20uRxwmOAjHzn5aeIQh5xxUofapHNRbSTzWZaDd5p7Y/u07ygf9n/ZpvlbHyMqe9WBjqeSKq5oRyIF6ndRFCNwc/O/ahSXQkptP1o535FSZtl4dM9/7tBwrAkbWz901DBK/Qg1I0odQce9AX0sK78OQKqToJY3Qj5Xqw/0po56irEQWsHkqUwcD5qlVSxzu24pyfODg8CnI5VMZ3UARiMnr3qeL5PpQTuipqocf3fanYslTr/dFOKoyD+Km7enHFKx2dDwKS0AE96cxx0O2mn7/tQEHJpPV3IFVwUwetDrtx0waTd8vXbQzfL/AHqYCHJfp0pvzPvING/YOvFRpdptPqKqwaDfIOSTIcf3ads2KeBx3qnf6klum/ftHf8AvVXi121mijMcoYOPvVoqbaukZc6W7NZZo81BLOsS9BiqCagMEoBns1QrevMyZQbyOcUcj6lc6NB7yJhgkb/rQJUkGQdx+91rMVPKkkEqBXB4ZqtiQDG99g7sBmm4WFzku6AOdkSJ6baeX/d/KOf7tU0+eYASBs/LlqVzuHTdTsLmLkLRRjEScZ3f7VK8xUpxx2qFZB2HJ/u0NMFCA1m02WtSY3MYYZk5x92q8MME0xlBVXHzZ/iaq9z86cDn+9Wfu8o5I+ftg1vClzGU6ijudGHRELl1X/eqWG7Z3HI8uufitrm+TJQNB7PUkUNxC6QIWXb/AOO0nScdxKqnsb73Lgj5PkPXml8/zs+1QQMdg3nc5/CnZ2Nkd/4a5mjoTYr3KqcNmhX3HeDx/vU0Rea46Y/vU1ecnG0VFim7liJyq5z/ALVTrIT3qmm4rnG3NPWbY33ePWpsMsMqSKQUC/7VQ/2dH1Chge2Kk34JHehJXXkGqTa2JdmZWoeG4Lt3aRNoI6Ba5vUNGn0yAvAfP9Bmu8+3Bm8sj5/WmLaieYhMbD/erto4qdPc4K+DhW30POtL1YrJn7g6OP4l9q6eK/FzECH2n0qTxD4OglWS5gfyrk/McJlmb/erm4ZH0qYQS53j17172Hxkap89iMDKk7o6pZH39fk7MDV6TV9QghEltOyyR/MO9c+NSAhGwVraRepwT8x+tehKKqQPKhJ0pnfa9A/iHw1Hc/2Asto8YW9hD5SZW77T0avlL4n22l6Brd5pdncXUtmQJgtz94D+7/wH/P3q+wfBPieO3uESfDW03yzwk5WvCP26PB0Vh4S07xR4ft4/ItN8UnlFujfNhv8AgVfG4mi6U2nsfb4OuqtPzPhrWLwX+tXIiB8tH+RzxuH3VNMaO4tgC6HH941DCES3jYPuH3w+N23PzMauLqj6iFBmM8A6YOVrlO0uJJLfIiFywre0dLvSn2Ikm8g4c87aw9DVDcjZ3/WvR9JUT3McEscru23DohKt7NUydhJHLPp2oT26BI41CnnzT81bmn6OYZ0n82TeE27W+7/vVq+LbC4tteiuLO522+z/AFPXLj+L/wBCqv8A2ldygxPbLEc/53VHMzVrl3Lc/wBj06wll/eLlCxKcsp/2Vrir3Ti9x9oSV1QjdsaPDGuxTSrzUreeWIDZD8xUnG6qtva3927pcQRsG+VDnLU0jN6k9lE40u0ecFosbYyRmszW5bgzPLJt2/dXYMfLXoejWFzqVhHp/2bdFD8ouV48tfTH+9zXP8AinSorCQx74p5Y32+Yr5ULt/h/wBrtWb0dhR3scVo6yR33mRuwPYk1qeJ3vLOzt547yWBydwUVUSHY5JPyA8KtWr+7+0w+RIN6AcA81YzGsvEusWiSCO5Lu33n6NTdBjuNY1GIz7SZH5WU5+QfMy/981NbaXHIibNyA45JqS7sH02W3uY4JFijkVfOP3WLf5amnYm9i346uNk0g08ots4GUi52+y1F8IluYPE1s/7yKOUeU6McYOflb/gNdLP4Wtr+zDm8FrlN5dv/QlqXwrozafqcAtrmO/uX3NC8a538fwrT6WIS5tyxrdt4ls/GN1PqscNhpc0zsbsHLOv8JX/AHql8V3+h6PpVtHqibbid/NgkeM7gv8Atem7dVLxD8UmsPElzaT6PJqOoWoSIQvGUWE/3tp6s3/fNRWH9r+OZruW/wBLeWWMbtkxysK/73rR6hB6WDUL+K9+xm2sootqbHlhyWk/us1dF4YuLmDSJY/tDPbRvt+5867v4G9qzdDubzwcplTSrS8eT/UwTP8AIv8AtN6Vd0DxVczWeqSOkURv9v7qGNQiN/eSpeqsVvsRXV+mnvkg7GPHFJ/bFm8vmT7YIs7n818D5R1rl31W5spJbRLOO4t0kLCSRzuVfVfU1a01bTXHZJztReqbPmzWbgmUnYwfGz/8JPcG4ti15aeXsjhVPlHutcz4YvbvTGuI4p5LeKU/OkqMG3V6pe2nlTIkUZi2jb8n3l46/wC9XNaroMt2IxkNHks7P9761SdlZF7q6K1mbt/NeO5ffGNx+aqt5G+q6giTzyzz/wDLHurJu+ZqkTQrizSSSzMixA8sR8q1Xi1u50m9jvI7cSkBlzj72aoVzuJLOzhRCkUfyj7mdzY/2qptL58qBCIkGcc/L/31XNx+JI5pkLxbXJPWtK51aK5jIgj2SEbSR/F/u1z+zd7srn0sct4jsnQyFwj4O7AOeaxtEV0vwwwqZ5TNdtZ6VBfpIklyiOo3GNyu5f8AGs3+zYLZwJTuTPE3Vq2i7Kxm5XL/AInhtFjilglXyJg3yL95W9P8/eri7TTXeUP5mxScEetb+q/Z5hIto7tEv+rZ/vVmfb47Zx/f7CnbS4I6e30+O0aOQAsVHO3+KlvLh5UIHyjLNj0o0rUDiIXeWSRGYe1MldLnoduf4aze9ylG5jeS7SYEhY53fMeldXbTwaR4WvLyLUAs4RlS3h5yW+9/47urnda0e50yG3uT5bibPlqjqdw/2lqHzTf2bny5sr99YoyWx/FtXvRa40kjh54XjniuS+3yj91eWJ+7/wB9V6h4I+JH/CML9mliW4Eg/eQSDKn/AAriRe22mXkdylh9oJ3bIbxG+/67avJp8kcFveyR7XbCyMwxx/drRq6sybq9kddq3jX+0GkuLAeVbSNxAHz/AN81y2pahqV9JGOVQH7rGtWws7e3cGA78ndg/wANT3dhv2OgkaXsqd6jltsUmupx2ragbdPIKN9pJ4KH5avWUaXNvEN/JTdn0q3e+GpXtDI9uQEfd/tfNSWrI8SRCIr/AAkkYq7q1hMqS+GLzUmeW0gjfaOXJxWUdKjjtJZ7iTe+dvlOPuV1ukifTlnjF/A0lw+0pb55/hXqq1Um8P3N8Wn2FYSdu3HzfWqvbYzehD4S8LyarcxHyo3iwzSQvnDoo3fj92tXRNRsNT1uf+z7cWUcc20Qofli/wB2ut+GXhu5e9EjmSKOCB95HPX7u31NVY/A1zba6bk3BM5+bZj7/wDd3Vz1GpJpkppuwviy8GjTfvZxKeMgc/8AAarQ63a6lEIrTzfLb/nqMMrVxHiy8lbXY457sMkTspU+v8P/ALNXQabCIpLb7MCw2csxrx5ZVSqPnkaRWtjdCSwsZMMuPb5agvtJTVbc3BnfzWfcUx7Vr2SXixSB3Rrfuh+8DWfrtvJpU6fvY2EnzIEdT/vdK9OjThSXJFFq6Vjz6fTJbaeWcFkOeGB+7VS6vN9zG7uGIHQV1+pzo0WAP3Z6n+L6Vw2qxR3NzmytJ/LX78r/AHRXWtXqMs6DImp3l2HnMDxbWwCRwd33f++a72yu4khi+0P5oydhf7271rz3wvaW899IBOyyH5QuPT7zV6BbaOfNRAXaLHO77uapog6ma7jsbWCcDzy45XPSuY1PWpprsjPCjdtrce08+0AiwkYH3hXLa3pkG/z4/OEoO05f5XH+7UpDuX9Ou7C/Ty5JAjt99KuTWlleIlvGXxnlv4VrlbOzjTYNib3PJ65rqLSzjgsykUQQZ5fNMLmf/wAI3aWOoDyLnz85b5jtUVdewHzxzOJXPQ/w1nXlxBpP7y7f5ycjPer2iauLyO4gNujAfcdRhlz3rCtT9rCzFJJqzKmq+Gns1EnyKhG4MPu1maTPPp95y+4Z9Pu132nanp0Cpp94QxlTYfOGfwrnfFujx2Dpd2/ltbP2B+5/dr4zEYadKWq0POqwsro7GzePxppX2K5Kpcx7mt5GP8X9K88vbOXSr+S2lj2SKT8oP36u6DqTwSxgffQ7kK11ev2EPi6wS8tkRLyFNx3H+H+tePVhZ36HKvefKzjYb4w4+TaD1ya17bUhIgBdf/Zq5Z8wzOjcOjbXT+61WYrsR4/hyOW9K5JNpEXs7M6mOQOnseu6rltNsxghga5vTtSSR9skrrGP40Gc1toQ3Izz827Fcc4XOukru6ZfncSQ47mrFrN+5IQ/JHhfwqnB88UQD7iN2Aad9oNsXyR/dIpUallyl1NSeS5+cuPlqOHVJGbyx8x96pXUh2h0zjG7C1mTahiQOj7Ca7oas54P2b5maeqoJcSHLHP3sdK5y4kfbw4/4CK6VJf7Q02OZD8mdv8AwL/arl9SQq/TaM9qySbbudknzrmQnlb4yxfcn901AQFwifLgc8dajjkIfAc4H8NT5OzjpXdAaV1c5DxXHtnjcgsB71giTAGCR9K63xVAZNNQgD7/AM7e1cVM42q4Gz2r0oRvEwqpNWLLygsEz+NbPhhy98kn3Yx8pX/2auZdhtwp69TXSeGlR7gY+VPrndTlH3TjhH3tT0S4cJbDPUnaGx+tZtzlogRnH97FaF0ghtoueo6ZrLuZQiEDr/drxOVptHXyaWZSkk99xH8VJbSBTjfUEwxv4KntTElyQRhj9011QViUuU3Ibn5uQMAbavQFFxtrEtphuwa1ISCPkJUj/vqlOJOl7j9bmEem3EuWxGMb/f0/9Crxqe5jkmkcAtgnP1r0bxtfmPRnjSTaXdW8s/5/zurzjSLU3l3HGQUJfJ/wr0sLTSjzGtSL5NEepfDTTpVEkmw4QKxeQdMjp/vV1V5cJG5A77lHNVPD1h/Zul/fV5JB0U/d96hu7lJAgOVJPT+61eTWkpVGwpysry3GIfLlPXptNaEIyVftj61lwyFicjgDqfu/StKxmXfnHXvXlV5M5ajSepq2MW/76BsdK04TsKoO4qpbIEBkU7eOKuIwOzqp9a8WU7sxtrc29EhD3kSOO+0N/dqH4h3jyeJJbYvuFmixbU+791T97/gVa/hW2LX6Sun7qFHlfb/srXn97qEmravNcIDsmnfnPyt82N3/AI7Xo4aHVHbTmlFyFmY22jahdiPc4jaKPn+Mr8teTXVnp9tZ/ZraKJLsHl7kna27+8396vQfHFlPc6fb2cc72sERLySp94tXlN2+n7TAJfNeP5yX5x/tV+oZNQ9nT531PQo3cbsXR7aWLVo5IsTyQybg4Pyj/drtbbxPI14LOQCWdxuAD9Frm9J8G6/fae76XGPIA3GUDK//AFq3fBXw4vdMvH1HUo1dI+rK7c/5219Lc1ep1M02nR2T39zbhJFwiQMW2ua0vh5NolnOL3U7m3t5UDNGGC8P/D9Pvferzbxdrsmq6z9ns0lW2tT8iY6f3d3+1hqgHgeDVbe3ubmX/S+WSKZ2DAf7tNA9VY940iQvlJHPl53Cqt/YRupynH93FO0SYzrjAX/dro49Me4QgY4/h/ir8rUtbM8NXvoedTWRjkHyFk/vf0qxaQ/vUCZUnv6V1F/4YeF3fB5+b5T8tUI7Dy3HG7FdcGaxi4rUsWsGPkztfHp92tmEpsckdB1qOyhOB6VHrN8RbbA5z/6DUYmsqcNSW3eyMXVr7z32PjCnis1mXGyPCZ6leKR3M02Dj/eqRIvkAAHX1r46pKVWdxSbZYiYsnzuXI+XdVxAm0eWS3+9VC2wGyfyqdJRECT1pWfQF5Fwzbtu1ePu7ar3srKzhv4BuNRSSbMFBz975TVC8ucq77+CNprrgtLMTu1Yzr65Dn5G3A/3f4adZtgb+MjpVKYx+dsQhnPzfLVy1QkDtmrjDW6Ji1F3NbTYhI8ZwJUzurbUhMIcMf7y1FoNsSwON3tiprlN0+DjYTytelT0VmaSu3qb2g23z7wnArqIbUBuAKwvC5L5Q4yAPl/76rqrmaPSrXzZD+8PTmvS51GBCTcrIqajfxaPC8gG4gbgM42mvKPE3iGXULnLnciHp1rQ8Q+JJNRnkAc7A3TOa5ObMhxwoJ7V4U68qjZ3R/drzKrky56/8CqaM/NnA57U3YVPMlEKRvKed1RfSzOeUne5MqMrLkbQeqVpWascY2Ig654quibEGflFW4PkQc7uaIuzuRa7ubdow3jfwh/i/hqzLNtHHzDtt/hrMW72gDO5FHG7tVc35OTywqpS5nY6Ulaxau7wvGCuF2n7rj71UWInY4xyNpqGWcvj+tO8z5MjCsRW1Na2RrHew6aH7OnL853ZBrE1TUj67vpT9SuSoO8rkHp1rB4eQkHjO016NOnGCuzZJQTQ/cHOUTaD71IuXwAeO9SJEAnGMZpdgAJHeuOtU+ymck3YkkjCgB06fL81W9Mh33G/zCr/AHap7skH7x+6d1aGmP5LOQgYfdO6vOtZ3Zyw+K5t3E4s03kbgPlLetcjf6rJfyvnCgPuGKfrGpXElw4HyxgcHPzVnojhD8gbP/fNdUFFLmudMpxirx3J4fn+c/8A66tLnZ02j7xqFFEcR3/L3C5+WpElAIz0HzfWsZ3k7I5eZvcmgB29s/3qmMnBH61V88dBlailuTKqhH8tx6VCoSlsjRJ2uXJLkIMcYqPBlYEDgGn2OhahqBOy2ZExzI/Cj/eq9NJ4c8NxwPrmsxXXO8WemHzHl+p9K66WX1ZtKMdyoxbdiTw/oMmsXJQRyqF+YylPl/WtPxprVv4ItAkErsTHueW35ZD/APFVxWsfHG5vkkstH06LTbLC/efe7D/a/wBqrWiQf8JUi/b96RjLO3ov973r7TLskjStUq7noQpxjqyt/bugeJPDbwWGn6ja3snzJNcP94/eY/8A7VYWkQ6xoN472ly6bi2/YcMVpfG9ncWV/wCRomozXUQxn5AF/wDr0mmwXkcMct2W+0j+FBivruVRSSOguWOmusyT3C7cNzx96tXVdbtNV1G0t7LS2U/KriH+H3am6NomoeMAbe3u2Ub9plx93/gR+Wuzis9K8BWxs4h9tu3+/cOctn0rzMVjoUFZasxlNQWoWa2mmWaCO32zkckjNY9za3+pvIYEmmyfubDz7LV6fxfPcscCOJB8uETFQHX7xyT9okWvgcXj5VJbnGqqnuynH4X1mRyf7G1FU/ufZH3bv++aRvDmoQxh7iyurTPa4geNv++StX08Rajww1CbH+yfu1rWfjzWLWYSR6rckr0yd6r+dcMMTO+pmqak2rmLa6dKMAxt8/3Cf4q0YLcRkA7ce9aT/E7WZw4nmt50cbSGgGT/AMCqeLxzBNGq3vh/T7gD+NBsb/gWOtavE66lKitrkSTeVxxj7pNSf2kwUhAGcfdVjipbbU/C15M8dxb3tlF94fZCr7D+Nd74QtPhc8qG91yTeOkV1Gyc/wC021qcZOo7opUJ2vA4qyl1DUhiKJlfH3UBNdf4e+FnizX0QvZfY0kPBmdfueq17v4Z0rSriGK40AaZdJjiS2cF/wDgWfmrpv7NvBgXKOpPYjFdUaLk7NaGqpVHa55ZonwCtI1DazqO5wvzxw859mau70fwB4W0bBtrKaV+73Mmd1dDBZjHT/Zqwlnt5A5rZUWtjZQtuJbslrHst7aGDDbtyRqP/wBVaELvf/u7g+ah/hIqr9ndOcH/AHcVPb5jIwK6IRtubKVie88NiOxlSRfttlMGV7ebn5a+RP2jv2TLvUEk8R+EHk8uHMr2adVPVvlH8Xy/8C/76r7RtL1JI/LJ+Q9dtZd7DJZu9xb/APfNelSqypO8WbQqv4WflpZ+I72GQadHfy+HLuPckxKfM/ttP+Vru/Cnw80/UtHlvRO0pCNvuX4XcP8Aar6u+Kv7Ovh74rvLqFhFDpev/e2tGhVyP9r7wr4n8ceDfFfw01O70HWZLvTbIOWj8ol4n3Hd93pX0NHFQmrPcp01LWJznjXWYPD94IreA3TttZMDduU/xfSvOtRF5foTHA1r8/JcV6hbWcv2mOW4AuLhkCecRjj/ACzVp654pTSrB9Esra3e7f8A1k0yDag9OfpXem3sYyVnY4jw3YXlnYCfVdUtjbY2/Z0Db/rUvk6Zq9//AKFGqQ/89D6j7zc07VdKuILQG4khlkkHDQvla5eIPDN5UWUJfcFHFMhKx0thpul2esRefqMUQL/vPtB+TFd2+s+GLy1aK01mCWRcKiQxuMn13Ffu/wDAq85v9KNvbfbLiIRI38dV7DRLe5tvtcEQcuzN1wTjvTaHc19XudK8PPdyvcG48+P7jjCj+9WPpVoLia3keDZu+eHceo/vVNf6wjWsFheacJ4xJ++w+Ny/3W+XitLxP9r1JBf2GnSWVsEVYY0GdoX5fl9f4qm4rhrn9n6pbxxXYiZIx+tcBeLFExjjA2k8bOFrpZLC807TftNzA7yA7f342ZauYneW5nRymx/vbTV3CxBZabJc5IiOAfvYzWpbQvD8j5T13UulX9zpVyhtHMT9zWw9u9xb3N7sMsvCoxPyg/7v+1TE9S5/Zg1jSrR45ZYpIz/qY+G/767/AP2NQxarqFpe2zhTA9tgxvL8+0r91uaq+HfF9zpWqee+MDqhQFdvpVy817+3L13BOZD0A+WrvoZPR2LviDWRqFxb+WpvbuTDzzGNgqnHzbaZb2qJcxzuC3oFpYbGOCB55JAoHy4/iaiw0r7Zqm/7QLIx/ODK2VK+u2gpWW59CeF77T/+EUuhLEs9wybUYn7ifK27/ezXB694n0PXvDlzGIJri7Q8bHyqsrfL8tdh8N0ufE+lyulvHPFFGMjGzzf9pf8AZ+XdWdceC9Hsry7kzHYyMWY54bOf1oGt7ifBn4h6LofhmO01Hw5c3k8Bk+cz4VgTuXp/n+Kq2qfGnwvf+JJbaTSrzTrQH55rYl3i/vLyvP8AwH/9fM+LrHUNLsru8t9RewtpZNkYt0UK1ef6G0euvd2mnpJczkMxdO3975v71Z27lH1TpPxD8PeALSfxXYajbLpcEBAkd97s235Qc85Y/wB2vJtf/a48L6s1xd3OhQveXRZv9Lg3qnuv3sM1eNroQ1G9FrKJJZYTyH+6p+nSujsPAVo80aB9zudwDjoaa0dy1aw+2+I6eRcQafp9v5l2HUPMhCjf97aN3H3qzbDRIG4kMa3BO5/kwu6vQbL4RaS9g7z37/a4vnSE8NK3o3y9P/Hq5PW9CGiLPcTybYITt2MffAX/AL6oJuMtLGy0PVrbVxpkOpJayI7wXH3H2t937rV9QeC/2n9A1ue0tLvws/h6a4TyTdoRNFH/AHf4VzXzFHp0mop5ZvPs8Zwzrn5X+ZW2tXpPw68FPqF/9ktrxZbi4KqEDr8n+0tF7Es97+Nmkzw+ErPxLp+txavpo+TyILfy3fh2z97/AGf975a8a8HeL72xv47LU9OlvdLm+SSNH/ej+6yt/wCys3zV2Nj8KPHN14lfQNIuZdSgH+keXqEzIkf8O7b90N95d1dLovwB1281K80uPUNJ0O4sAHf7U7b93+zj5iq/3qV+xFzkvDXhnwt41vLuLUUkgdMr5NwOibvl3ev5V5346+DlmxuUsvMunTK74UYrt/hx/wDs1c8d/DLX/CesSyS6vbatOhKb9HuG+T+75q/99NVrZ4ksLIappDyalewhGmiluGLNF/d+91/2apK5SZ5VB8FdUuTG6XMtqI/meQwF2Ufxf3ct/wACrStv2dk0W8jn1Uysko3edHDhT/d/vL/49Xt2lftLXcOlvo+q+Gp47MR/O8M4k5z95flX5f8AZ5r1TW/iz/wnnw6S40uWaKysX/069ngREZCPlTb94vuK7WX+7Q0Cdz5u0T4URJcRjSInll/ghz1/3u1eSePr7xBoGvC21O3mtxDMF/c/I3XHy/wmvd/+E/ieCCWPw1eLFDMy3WoW8pO9FHyhV28f73/oVdlo/hvwn8ctLeys7K5SCCNXkvLksJY2PbcF+c0i27HnXhb9oC08M6jG/h3XdVsLmUKs0F7DvR1X616HZeP21/xE88muRvcXSfvJjD8yfL8p2hV/h/76rkLz9j4WWt28ltql1q1xISscD2pGz5f42+6P96sO/wDhb4t8B6rPZy+baxfewsLHKf7P+7QybnpfjZ7ibW9KtJPED+KDjypI4bLyVgRefm+bn7zbt3/s1dBe6D4a8H2c9z4l0vUJR/rrS2uZLiPzv+A9P7v3f++a8Y8PeKtQ8GTXckesSW8rblNz5azMudvybT8o+6tdxp/xbs/EWpaZ/wAJhNd65bW53QmYqNv/AAEKuadxnp9hb67d/DTU7mKOz03Qrnf5Fgn+ttAz5+m7/wCKryOX4N3LwS3ml3Jk1WMbxDCXDHvt4Xp96vU49VsvE1tc3scRstP3hQrSKcP8vytS6TJqHhfxhp15H5lxA0yLNaE4WVP6f/Y1Sg3sRdLc+O/FuseJrXxIf7bubmzvMbI98m9h/e619L/s6/Huz8H+GrmLU7YXuoyyBkaGE4A2KNuP9n5v+AtXp3xm+HPhT4xaH5b21vZagQywzRR5ZG9GUf8AoVeN6J+zB4w8LaZtn1iPSyS3k30UfmK+f73pUtNblJ32NLxb4Mj+Jmt6drllZWlqiTb7q2mOxW/2l/8Aian+Jnhm3uNC0TVRcxxXI/dGFHG5grMv3fT5f/Hq8x0fQdZtvFsv/CQRSyvDMYnmgfZ90fIUUfw5/hrK8Z+O7fRfElvcx6fd3lotu0UiPuG6YO24/dbC7WVf+A1Nxnc+HLJ7m6MW8b3O5NxxWb4qhjsJ7uS8tInlhO8Svxla4nWNei1RdL1S0EkFwhVwqPjA/wBr1ruNThl8baNZ3l7bwrbXAVoGjf8A9C9KY2cP4httc8d+GLnxDLoFppulaPGV+0oAksq71XC+u35j/wB9V48uyXUylviUZ65+WvpbW9K0zQfhXd6c/iCZpZinmWs0Z2ffXeufu7du7bXgPiewttHnE8LxtFIdxmTb826haO5RraJfyNaDT7y9NvpyyecbeNMqXX7v3Vz1rvPJzp9vPFE94kZJ+XnZ/vV5x4cv3F/HFgMjfxn+Guu1TRNQtmeAyutuw/eNDJjgr/eHT/dq3qY6EAvHecuIiqM3+qi9/wDOar+MNQ/4RrwlcEP9nuZEJ+0umWRPRPdtrCr1hYG2tyLbzLW0ij+fac7h/tMak8KeAtQ+PPi3T4xp12/hK0ukW6vOiMvyhlVj1O2pSu7AjN+DX7Ptz8SLS38Za/e29h4Yt3ZhbXZxcXrD+4n3cZ4+995fu19p6b/ZkaC5SD7L5UYhhhAyIkUfpVPQvhpo+n6lcW2l6dbWtpaFYQsPKp7/AO9t21salptppkIggHyA/e9TW0U5NQiTOSpxcpEesXTmzSOF+SFyq/e+lZMNnYaJAY/sSRS5+djy3/Av9qpJrz7N88YDSg8JWB4h1G5tt8kqKzexyte9SwcaavI+fr4xzdojde1sOZXIGD0WuB1bX/PYwRfujjZvUZ2+9M1HWHlyhfzX+6WHasuGzk1BS8AOwHaZP9r+7XVJpK7OOKlNkckzlwE9e9TJbFbcyymRtvzCNRzWtDohdR5eGm77h92t3TdHSB/NnAnlA5Y15lXFWVonrUcFd3kZdhon2h3Mce1JsfIRWrDodtpr4ljjSTuU+9VwTBHLoc+goNsZplnkwz+teROUpu7PXhBU1ZFPZK7/ALuM+XVpI9nRNuevy1ZRNmaeOyfrSUUaXKaNIp4HFSRWZ8wk4y3zHirRUJs6sfepBku47j+KrsDKyWqh8iPL+pq2EAXHeldRn5ztH+zQ2Am9TkUwDyt6gA/KKEhDYJPIp6YPbbj5vlPWkMw4ONv4U7ECsmVxjd9ajMJ247/7NK1xubFSQuHwCduKE7ARGHjjGDTfL28bPm9atK/Bzil2q5z3xVAUxBng5+q1OkO4nyxtH3gp7VPbxB2IMg9qSVHRxk7T935TlTWJSdiq0buXTBxjrTvJuN+xSMAd6uhEEWM8j1pqTRlxnKk7uMVVi1JoqbJ9h/hFQv58LK/lP/vitXy038A5xUiIPJJ5XPy7l/hrNo2VQ5/+2bnd5Uo5B2jIpW1OXcmScf3cVuXFtHKuH6461j3mnujukZLY6HFS42OqNdLcia/3/wAH/Aqel3kjjiq66dduQAm4n0pYbO5RSs8Bif0/vVDiWqyRLLJHNt68fLU1nfbJBv6dOlQNaSFASPk/vYp/2KeNTj5sj+Gna25sqie5qxakjjJIznj/AGasw6uYHznof4awbTyllxd2/noPmMLv1/KoZJYkd5ETaD02/wANCaFJKSuel2OqxXEO8ybT3X+GrPmRzk+W++PH3q89stRGwI7hTjp610Wl6n5Fv5iJuj+6cj7tWmcEqVtjoonCDGabLDv+4TmqVnqgnQn5c5+7VlLnB4qrmLjZ2ZDIkgOMlTUBtFP+s+7/AOhVotOk46jKf3qhd02jgf7tFzJozJrLax2d+1V3S43FEB2d61HUNyvy880ioM9KpMlrSxzJ051mJk9fWtCFHsZQU+ZO61oOgk4I3D3qOaIuuR8xA4B4rfm5lYy5bO6GvMmzG8ZPaltsKc/eNZxy1xlk2gjtV23ZYY/V+9JqxV7k/m7HwT3proHcOh2uBtNVXeSSXkFc037RsdON2Dzio5RX1LguPKZE9er1Ms5ufkz0qr5yMfudV+7UQAfJD4KfN1rMtakrzFJjF+tOVM55HT+KofN81Bkcg9ac9zzhx2oKTsQnI4YB/TbUTE7XB+UD86e1yjviofORyUI/4FTTsDI7ONImAm/fRDLc/eanT3Pk2xQjeD8o+X5hmnBAzAY3nNVb9pIHQJHujJ5arUu5DRUeY2xM5QyxqP8AV4zmoxPA8wu/K2kjlfT/AGaty+e8IEcm0fe2sPlrHuZZGmyn3AfnrrjaRhLTY1PtOVJJ2j2pPMjTIB/2qoMTLZS+WdpdNyH+8f4ahi1DzogXjG9R5RI9ap077EKq0Wri8KOEjj356t/dqGIvyMc/3mFJp7PJcyggb0+b/e/2asmQSb4x8gPXb2auWUOU3jLmKV4pfA2Hms11aB9nat1kDHk7jVd7RHyQvz1mmaGakIZN4IbPVarTWx3gnPBq4RNbtjH+1moZLkKnOVNWWxkN48MyD8MVn6xCtyfMA+cfrV4sODncTWZcOHP3+O9DjcpScTNRcTBG7jjArTSNPIHO0j260xLcS+mf72amitjuAzux6Vi0be05tyyMIoGAp/vf3a57x/DLqGlWZOxXtJ/NyoxkMu2tmT5nKDK0PbRTWk8TneJBs2vyCGrCUbppm1Go4SOI0p3VI3LbXPVl/u1NqV+IYgeckhT/AHaptfCzZ4pY908e5cD5Pm/vVT1DVSbYj8xjg189OFpn1MHeN0aS6wkK7CnOaydd1uzj/eO4gJ+UZNVfCej6/wCP7+WPThHZ28R2TX9z86p/ur3avdPB3wu8NeAzFcSxDXtXX5ze3Y6P/sL2q1GxXO0eReHNF8WeK8HStEuVsz8ovrpDGjf3dq7cmu3034Anzo7jxLfzapPjd9jgfy4R+XzV6bf+JZXcoZfkzu2Zwq1xHi34hx+GtFv9RALG2jZ92e/8Iq1HmdjGcrK7OE+IXxb0v4RarB4Z8P6RY3F/APNmHnNtj/urxzvb+796uR1n9oHx34dsU1HV/AxsLaf5Y7hoJYU3fV+lV/2S/AifEX4ha74v1+MXRssXSI4zvmfcV/752t/47XsP7VGs27/BzXLKdw17O0K2sOPmz5q/dWvZpUlFJHz88VOUtGeXeE/ivceMxFLf6HfWsV1I0VvNAfMhMo+8Gbb975W/75rtPGHwx8U/BC80z4wPdx+Zpc8fnaK/3RC7bG+cfxNu/wDHv9mvJPghaT6Gj6HPfG0s7pxNBMefslyrbkkX0+781b/7S37RvjTxhbD4e6tZ2GmwW7o17Nauz/bNu1l25+4v3W/vbv8AvmtoWvoZ1KlSa97Y6T9q/wCIXg/47eC9E8caFdxweIdMKJd2EvE3kk4Ye+1mZv8AdZmr500zTdV8SazZaNodo+parevsgtIjhm/i3buwr3L4OfsX+Ifi58M38UXOuR6RFciRbKwMHmeci/3m3cLlf7tS/sT6O9l8dNZi1OCP+0NKsZ16fdlV1T5fw3f99Vrzdjkbuei/slReIfhbrGp/D7xjpklhc3gbUrRJZg6t/eVWDMv8P/jrV438ftCn+JH7Ycvh7zDFBKba0eWL7yw7Fd//AGavef2zZtT0jwBoXjvRLmWz1nQr7yjdx87I5B825e/Owf8AfVfFug/EHU7D4l2fj3VbttZ1OK7Sa4chU3ou1cLjgfJUX1sQlZXPvmLw9oWgabF4a0zTLOLR0T7O8SQr+8+Xaxb13f3v4q/P7xPpb6J4k13Soxvgsb6a3hyfuoj4VW/CvuGz+Jnh/wAZ7NY0vW7GWB/30ibwHhx8zbl/z/erwf4I/ASz+OXizxR4r124kXwn/aUzJDE+Gu5GO5Ru+9jDLStYfS55H8NPFOn+HG8S2eqELZa1ZLbhk5VZk3bN3/fVU7uVHhfysLk17H+1N8BPDngLR9I13wlb/wBm27XCw3cCyMV5+63NeFA7nKA7iBzilJ3NY7XIreEy3MaHuef9mreuSlIrfPyxfNx/F/3zUOmuEz7dc1e0TST4j8V2cCRrh3XkDLKBzSsS9CO+8NXGkNaNONjzDfsfhttdH4b+EXjnxvpsl5ovhe5v9MkDYn3iNXH8W3NafiTS01n4qQaRHJvMccFrIrHO0E/Mre+1j/31X3r4bhTQLK0sLA/Z7S0Cwoi/dwo2/jVK7dkQ2fnFdeJPEsemS6BqfiDWItPgP2d9KnunCJj+Bl/2f7tHwz8RR+G/iX4YuSfKtrXUo3dinyqN21vovzV9Z+P/AIL6J4y+PLeKPLhfT7W3R7qI/ce5G5fu/wB1QqtXzjd/DDVPjN8Y9fi8H2Q/sBLoKb/7kMYUKrMvrubcyrWiajuJq6sfe3i3xDpvhjT7/X9av1tdKh3SmZ36r/Cq9y2f4a/P/wCMnxPvfjH41fWLi3Nno9oWt9Os348lPl3O3+021f8AvmrPxmtr3RvGFx4T/wCEl1PXrPSbeFtl7dNJEk+NzbV+793b97O2vo74V/sqeDE8DaRqPivTDrOsX8HnSZndFhD/ADKqqG2/KGqZPW6KjotT5t8MfAdPi6kH/CMapDb6hCVW+t7s4wP4XTC8r/s16Bc/sT6zHp7vpXjOzvbuNPktprTy1L+m8N/7LXU/En9mXUfhpjxn8LtRvIntPnn09n3ugHdf74/2WzXNaV+2FcXFg48Q+GPtV7EQpvNNn8lmb/aXbRe+7ElrofP3ivRtV8K6nPo+t6fJZ6rEfngY/KV9UbvX25+zTp3ijwH4JtvD/imKJ3vj9rs5GkZ3j3bd0crev9371fJnxO+KOq/G7xPpEFzZWmmn7R5VpL1lXeflV377f/Zq+yrSLxl4W8I22leJdLRL21tQlpr1mhmhbb93epXihvWxnbWxc/aj1LyP2d9btGj3XF9dW9raxYyzv5iswVf72FP/AHzXhfw2S/8AiFoemfA7XdIMTWEd1dXE6yb2idkZ4nDD5RtMv3W/vf8AAa89+JXx18UeMfHGmpq93aT2egXaTQw6cT5MzIVbey+rD/vndX0h+xzfadeaXr/jCe7tpdd1a7fzwzgNawqflRvT+9/u7f7tUlzFPQ8Y/Zg+PkHwL1XW/CfiuzmTTWuPKkeBN7W8qNtJZf8A0Lr91a+jdf8A2qfhdpemG/j8SreyAb44IYX3uw5Vfu8V5V8VPhn8BfEHjDXL+/8AFz6dq80xmuBa3S+UHY5bb8mPvfw18qXek2D+I7+y8NC41uwSdlsisO+4mT5fn2hf73y7u9PyHF2dzpB48k8SfGePxpqoeAX+swzbG5ZI1ddo/wC+FxX218R/FVn4G0rU/EupyBLO1QvHvP8ArXP3UX/gVfEmg/A34j+Kr6C0j8HajZIz7fOvIHjiX3ZiqgV6x+0/4D1Xw38PPCA1jxHNq40+dLea2f7s7srHzPU7enzZ+Vf96obV7INXK55J4c+0/Ev4hWh1OTbea/e7rhzzsjwxwvpwuP8AgVfT/jSw0tPCeo6Y9tA1mkH+iw7PlwON3/fNfKmiXN54a1XTtftIm2WziZGVMq/tXr/xD+KuneJPCcB0uQWtzdfupo2P72Efxf8AfW75WqS1q9TxO3eO5cOPliL/AMQxxXcR6GkvgnUbuVdhTayOv8I3bf61xhTyUjSMbYx8vWn3mq3K2BsJZHaykPzoDhWx83zfjUoclymNfK4ykexUyuS38VWJvD+o6bfRxXNpLAHG4O4IWrWpeGPENnpX9sf8I3qa6VgSi/ktXELr8u0q+3btavVviLcxXvgrQtXjlLxzwxu+z72dqhh7f3a022Mbnlknw+1e90Ky1WW3dNMuNRWx+1EjZv8A4to3Z/76WvvrRfD9p4F0630PS7SK3s7KNUCbPmlO3LM1c/r3w0jl/Y1so7ZN97p9qmtJu++nz72/75RmWun0nXovG3hrSPENsQ8d9bhpPL52SKMMrf8AfNJtt3Y4vsfI37UXgC38DeMbPVdPg+z2HiCN5ntv4UmDfPt/2fmVv++q+2PDri38J+HoIyi2402HZs+7jFfMf7aVxA+m+ArBwftDTTS/7QC7f/Qty/8AfNbn7P37Rej2fhhfC/jG4/s2SwRFtNRcEo8I+6jN2Zal6Gltbmx+3DbRz/DDwxPIE+0xal5UOwfNgo5b9VX/AMdr0/8AZ48SWfiH4GeE3s5OLUG1mXoySj5uf+Atu/4FXyz+1N8adI+JepaNpXhu4kuNG0rM0l4B8s0jfdVf93a3/fVZPwS+P+r/AAdS7gt7OPUtGuHDpYOeku3bvX0/hpqIW1uz62/av1yDQP2ftctpXAn1GeK1hTGd535ZV/AN/wB81V/YXvItV+EWq6Ukifa7LUTL5fVmRkX0/wCBf9818p/Fj4w658ZNStbzVY47DT7TcLfS4SxRP9tvV+1Y/wAP/iT4g+FHiN9Y8Oag1lPIFSRHG+J1HZ1qlC42kfe37S/iq08DfBDxLd3Mg87UbV7K3jB+ZndWVf8AH/gNeL/sF+NLa2uNb8J3lxHFPdwxTWqOQGcruyvu3/sq186/En4q+JfjHcxXviTWDfxW2fJt4U8uKF/4jtHU/wC1WJps0sAjkhkkguITvhmhOHRv9k0+UTa6H3n+2Nrlv4c+CGoW93iKe+vbdLdCfm3B1Of++Vauq0HXI/Gn7PWmaukiyp/YflT4H3XRPn/XdX5w+J/GGp+M9Utp9c1+71u4tspD9sfKov8As12vgb9oLxR8PvA2t+GrP7LPo+pb/mmLb4Q67X2L90U0ubYltI6X9uLw28PxC8L6npcBWfWdLWEwwp95gfl2/wC186/981eH7IvhddLtjqlxqdndy26Sm2mOfJJG5lZv42z/ABdK7Hxnrml+P/2j/hPoUUq3D6Rbwyz4Pyh9vmKv/fKK1e0/FK0SLWBcR/Mkw27T/eXitfZpuzMOe7uj5eh/ZU8MCM7NWuGQ/N+9hz81Um/ZL0R2Ij1yZSQ2EMOf935v7v8A49XvUkRSH7m0Gq1n++DkHgHFa/V42ujS54FN+yQj8xeJA0gCqCiYRj/ulWZf++qlT9i+51KYD/hJLeIH75jL7wv8Xy7Vr6Ajj6ema6TSrYKgf86X1dE3PAtI/YLN8jmbxjGkYH3YYfmI/wBqvSvB/wCwr4D0QCTVdQudSk2jMY+4fzr2nTAkUQCEYrcSUeWmz5RVwwsepLmebp+zH8KtKCOnhoXGB9+R+n/Aelbdt8IfASBI4/C9tjG3ZM5dP++a7NtkvySFWB9fu0xvLV+MLW6w8F0HzOWxmQ+CfDFqALfw3pikDq0Cmr02n6UyAHQ9OYAdfIWrSOifw9OtNuZUdDgbeKr2FNdBrmOdPhvw9eXOLnQNMaMfMm63Xg+tZOpfBD4d6kTJc+ENLbPzZjTYxb1+7XQo4Mx9q0dnz7ecAferP2FNjvbc8m1r9l/4WanD5b+Go7fHzZh4auZvv2JPhlqW90t57UY2hU+//vbq97u0PAGM1FEHB+Yc+1J4aHQdz5quv+CfvhO5fzbPxLeWWMcOm/8ABs//ABVVJ/8AgnVYO6S2/jGVY/mbdlUYN/u7a+r4YuRk1YWHnAP+zS+qQ7kXPiu4/wCCeOqsxS38ZwN6F0xmqE3/AATx8Zj93F4n0y6GOCQd4/3a+4fKHfNPZMnJqHhF0YXPhP8A4d4ePG2JHr9gw+8Gc4Zv8a09K/4Jy+L7uPFz4ltouP8AWRj5V/2d27/2WvuKAAYAHzGtDeSpOS2aSwj6snmXY+RvD3/BPDw9ZvEdf8SXN5IBtMUbsUP/AAIfNXodl+xf8KNKtMPpZvJEH33GWJ/GvdXiG0YH1WmOu/7w4/2q2+qR6slTt0PmDxJ+yb8L7jz4hoc0WDxMk2G/RcV5rr/7EPgzUQ6aPrl1YSyDhLn7qt/tNtr7H17TRydgxjburzfV4HtLmWP7u08iolh4rRG8LPofEXir9kfx34VcyWG3xHbZ2/6M43LXDv8ABz4hx3Dx/wDCGam7gbgyxnb/AOg/+g19+pemE5QlOd20Gtyw1u4LgvK7e2a53Qa2YM/PzTfgP8RdSG+08GX65HLTjZ/OvSvh7+xh4y1PUEuPE6JpulqCzxQn53P93lcivta2v5bqICSeRwOxNX4ZpldG8wsncOfvL/FQqDtdsFq7I/JDxDpw0jxRrulpuZNPvpbcFh97a7CqSrudBzx8x2/3a9D+PHhyXw98evGengfJJe/aEz/00+df/Qq7j4RfBNkMWua6ke1W32trnO/+67dm2/3a53o7DtrY43xv8Jrbwt8NNM8UwXl60szp9otboL/H8q7flVhXnScYz8x9K+xfir4Vfxp4A1zSsq1z5BmgVfl+dGzivjawSWa2/efuJY/kdn42sv8AeqVZOwFi3UI5wCpNWYbc3E4TDsWPCqM5aum+HXwx8Q/EO9KWVk32ZXG+aYME/wC+v/Zq+ofh58FtD8C+Xd3dtFqOqjazv/AnsrCrvrZCSurs8v8Agn+yvrPxFuVvdYt003SopAw88ZY193eGvA2j/Djw8NI0a2iiiVAzzonzu/8AFuauS8F+NEW6/s64HkQFh5bRcKv/AAGvSHfNsQD8hb9a7aNNNc0gsrWMiYhF7YxzurlvHvxC0T4c6E2qaxeRxAIXht1++/8AwH0rM+MPxLtPhX4Vn1i88p5P+XeF3w0r/wB3bX54+PfHut/EnV7jUdduC8sr7khRzsQelFaqk7I1jFQR2/xY/aC1j4rXhjjkl07Q1YrHbdGf+8W/lXlx2qpQfKCenpUAfe3J4qRFBRB97jiuFybE5XJtwzzjI/u96bKvzgYG4bc4oRyqb+GH3aVmPbpSuzNq4xHCpwNv+zUaDcf/AB6nAfPnIYGjcd3sFq7kkiZbIxz/AHqdsC85P1qNMbcdqnUFgQPmB6ik0Wtdhd278ulTWdvJeOqRg5J2jirukeG7vWH8xE22cf37jPStR9fTQdNmttLt4bq5k/dC5mGdlZXOqFL7UtETw6LZeGz5+qR+bc5/d2mf/Hm9Kydd8T3utzYnjigt4vkjRD/BWZN/pEwkld5ZQPvk/epmx2Ugndk9fShR1uXKty6Q0RKD8w9P7tW0k5B7VQQgo4BLPH1qWKatDicm9z279my6ls/iTYR2d+LJZn5DvhJWbsy/7VfctxB5czx478V+X+i38unanHc2+1Jiw+c84Yfdr79+BfxWg+K3g63guf3HiHTUEVxCz5aRMdV9apmUXrY7xkAYjbUe4bOEG8d6e4O8+hHei0jMmS/QHaKxsajocv6U8xdsbTVhIgjA96D9NtNIdyv5PPzkqP8A0GnwQ/If4sGnnnHpTopBggdP4qpoS1CSEbC/Ck1U+zlJMglge1Wzy24gUBfM+72oSsD1K7Jik2lWBfP/AAGpm/iGOlRfOv0pgtCMYDk/xGrEEaPvG7kfwmq20A5zzVhJVVvlO6lYVywE4G35cU11HPNRbpJjx8p7VXmuTBGS4Lv/AHRTWoXLfKqckuD/AAn+Go1l3ZxjjtWR/aruTkiBP9s1Ol1E8W8Od/8As96tQaE5JF5ZkORk5xSLOZRz1rEuNY2j58I4+Wq6atK55/OrVJszdVI2zdInMknPZRUb3m0HZ838WGasWeYvKUTKjG45Penx5tsOH4A4bNaexJdS+w288Qv+8UAbO7GobPUZ50Jw6oR/F6VWmtUgQHiXNU7m7uxGUjGw/d+WuyFNWscsqjbJNR0oTXH2wZ3hG6d/96svS74TXKgDofuN/wCgtWm015PGEknMUQX7i96r6Zpotp5HCHeG/iXGWroSSWpzSfNKyNhzIIpJVHzqN2zNWdLE8uHkG0Y/got3h2F53VH+7161sWafJgfhXDVklsdcIEElj9pZC53Y/vd6d/Z287HetFIyjA420rJ3xXE5HWoGcujhfk805zwaelg7NjzB0+8a0CnAPeo2hz/sEfxVPMx2KkFpOOJDHn+6KjuLCe4MyDt8xK9quT2m9E/eSLj5tycUsEbouwSl/UkfNVpoLFF7ORIt5G41mTNDLMeSuzrx8tdOyvznDCq8EM/nSh7SFg/+rYPn/wAdrop1LbmFSnzKyMi3TyYswSowl+b5Du3VZs7edJXkQ7nf5izHvV77NHvcG2MRFWYIU42Arj+9V1KiaM4QcXqRAOUQSAbx1xTXhPJH3q0NhI4AzUfkheBXFc7kUUEiAIB/wKnJc/N84+X/AGhVxIdmMdqa8KzcOBxUrUFdEDXKOgx0PQ1XZXCgIdwqy9n+78sfKPvVRaOWJ3I/ec7QBSsDZa3bNmcZP8VN33LPKMIsadGz8xqpcvJ51vEB13MWoS7dfMTIYk8H/ZrRQvsTzEsvmswfPQfw0lvqojm2SHac1HFcnzinz4G5Sx+7Va5sS6n592f4qTgLmOme7E0OR+Fcfr9gLqYSvlnq/o95JbRfZLsDEZ+SYH+9/eWpNSt96FM4fvRBunLQU4qpGzOX802zxxyZUH5g394VcgvyjjA3L3rG1NJY7xGGGjj3LmpNOlE6BySuegIr6zC1OZanyGMo8kro77SdWCEMURsj7tbnjCWPx/8AC7xB4auIg8Utq7x84beBlcfitedWd3JC5yAozxz2ro7Oa5vLeSOzcJctC6oc99tY4ulGUbs1y+tyysfBel6YNMjeLyArx/L/AJ/2qgvbgWxERt4/7xdO9dHqVgdHu9R06TP2yK7kWYsPlJB/h9qwL9ke7COQpc+lfJyVnY+vWquTaBkXoicqAz8bj8oH91q7Y/Ef+wIdnmhCW2hkX5v/ALGuKawisGeMSlzjdvP8VYlyqfaiZ5G2HsBmpauC0PbPDb6N4z015ElmXVbMPNJv3BcL/d7VWe5CKAQrf71cl4Dku5ftFvbAo7p1Xuv8VdFe6Wba6SC5l8ouOUcjcv8AwGs5aOyKUr7kg1+90OznkMaNZONx5+Yf7tY+jeOdUtrmc2Yjt3k6EAOyg/Wr1zpk+paXIjoFtov9YwfHH+7XKLYSaHraTxyefENrbQWGR/u1USWdvZ+LdZRnE9zLLGRtKE8FadfRC+uQCwgGOd7dW/u1Hc+U9tb3CKcyffY/wtWrothHfRR+bZtcRHOWQ421DVncjYxLZLKK8iS9uFt7bPzzPyoXG6qK39vr88v2S2f7Mh2wuB8zj+9t7fxV2DeGNLt9Bu8QFrgOG33En3Axxs/8ermbC5HhW/kktI45SNyYYfIcrj/2aqSGncU2lzaRx7LST96NyJj761TmW7mAtL1zZ25fam4MVQnj5sf+y1txzXt1Oj3dxLaz2+17fjCxn73y1rTataeOp4odbSOWeFNxnh+RnA6dOv3aYtDNuNY8S6DqtnPELG2QR7oJLRcrt6bdvao5VvBf293PZS2V7K++G5tuPJb8P+BfdrLnJl8QSSwZWz3lY5S+flDbf/Za6HxZrMsQ0y4juQ9kfk8nPysUC87f+BUFWOh8S+B7DW9P/tu01y/vdcKLLMLyNAsm0Y28LxtC/wC1U3wzOm3NjHaPcXM4ldmukQ4ZG/h2/wC7V3wRBYapotzf6pK0VhbJumsUkwzsVbb8wpj/AA9svBLwa5pGrt4fEuWhsnPnbv8AgR6j/wCK+9QToHxJ8KJ4V1jTprBp72y1CHfI5TCoV/h+v/xP+1XM3HiGOO3SC3tFUZ3faf4v92vRIfF1v4i8C3kV/rFjm1Dv9nwobeA38P8AtfNXAabJaSqJDZxLb8gRN/C1DdilFWsM1KS2IgkdAobqVFcVYzS2esB43EAD8Pvx/FXoH2GB7aSVEKonVTz/AOO1554h0IXupDULZzHbxfI8fVW/u1JVkdR9p8tEldw0JLKHTnd/wGqGo30Xzi3LM+Nx3DqtYiJOulG5iYqY/vLn5qbZag6q/mIjHHc4qVEadlYj1XxFd27IkBkaI/pXKya1c2MMoM5lDdd9dJqM7+SH+9kbtq8rXIapcC8iMZjRCh53cN/wKrRL1K6+IHvXOZCiR/KePmrbXVtlmgQSFyNoz2FYdto5kG8R89t1djbeC5JrGJ47gpLn5/7g/wCBUxWIo9Ok1iEvcD5x8u5eGP8AwKrselZjIeV8AcbuWrUvEudHt7YWlvO8Gxke7jjYpv8ARmrKm1IW0McmCqEbnf8Auf8AAaiwWJoPDltCkhlk8oN14z1qfwl4Kt727kjnuGaDD+XcOFX/AHd3+zV25jt5dHguYL3zT/HC3DK3/wATXnPiHX7t7+QSTnOfkjHCgeyinHUpKx3mkaPp1zcXkVzqBtzDuXehB/Je9YqFB+7clh7fxVjaTZ+c6T7PNkI2lhVjVPtunXIzGfKZdySocofb2NJrWxRcWzjhuzLF8zt1fNa+k3k9mAfJjZw+4ZNcm3iAWeHlTyk/vN/F/s1o23iiN2Qnbh/XisZJrYFrudjHDZ6rcST3eFuXO4u3aku/A+lQOl5c67LcWhTc9oEzj221z9hqySykSGPy2PCg9P8AeroLkaXbWmZz5BB3F4cOrilqEkmZn9p6YuLWJJYJGfajyx4QL/vVb0/S5Q9xc292JUg/5aE43Z/urXFar4ikvrlUgHlW0RbGeW+b+Kuq0W5jg0gzySqwOMBj8xLVdnYzasW0mu1szZ+f/o8j73D/AHiaNV8KOlnb3cV3bOJX2FA+HHH3qwp9RnnY/ZnDhW3Bjyv0qm/iuKW9SO8s94tztkGcK3+z7VSV9g1NbSvDd6LK7ljjD+Udzzt9xV3f3jW5oemSeJdRgs0vJILfO1wnP/fNY+seML/xnDb6bYadJYafG+8CEtJub+8zbcbV+auz+HK2XgvzdRuZFurmOMtbwk/cf+993bWkdrszW1zt9V8Lf8IHoMckVz5s8nzJE4xu2/3mrzvR/E97N9v/ALQuLdrhyXhYLseLA/hra8RfEQa9biMI85xu34PP/Aq86upoid+Nhz95azcU9xwilqc9d6JaTajLcknmQMVc53f7VddZzWG4G0yw2Bck5pY3tdSaKAWcU8ZjZfN6Mrfw/Wnf8I9c6Zb/AGtIo2s1++R2puOlhl3zTFFI6OVfAYc9Ky3tri737xudF+8tadtd6WkW+SWdpZCu8EDYB/drP1W+ge8MdtlYPrWaXLuax1Mx5o7RfJlj80feNYeta1b2cbvBGUiJ2koflqxegfaXzvcZ5ArHuZLS8tpbbyv3gPR/7taoprsWvBF7bQ3skjoFjY+ldysr8fZJDh+ZOPmrmrDwuU0f7RGHYIF+7SaHqV39qSCdygiJySF+7Wm5m9T0CwxdwmMv5Uezq396sHUoTbuWk/eoTtq+redESjhkXriqN5dkxmN0Z0HoKgDFR9t+HGEjHTB+auottVg+xmAxbcjqv971rmESe4TJj4z97GFaq9/qMtnFmPDSA8LQ9B2L/iW1t5oSglLv8rk/3KseDtDubm3MVvJIxI2lZOH+tcjean9tZwoGThev8TV3ls1xp0NvJaXk1rcgLkrx/wABpvRE3Od17TZ4dalinkMoj6f7BX+Kul0+88+wBI3kptxKv3flqS8s59TV7l8NK427vXb/ALNVlh83jlcfJx/DiuKvTVWFmjOSutCnNpBVjIN2wfNXSeGroqqAYUnt610Pg+40Npo7TWHVA55dfvKv/oNejz/BmC5iF5o0v9owSdNmJNv/AAEV8lXwtROzWh50ozizyLxl4VGrQnU7eMJd7BFJs25b0NeaebIkhjMZQr8r5/iavpK48JXlg5EsWxx2YV5j8RfBEs00+p20LpINzyIh+9/eKrXmyw7tYudJVFdbnAQTFCBH0z3rqdF1HzrYRvjeO+a4qNzlfndVPylP7u2rlhefZpd4POa4+S10Y0m6UtTuYWZScjbjv/DVjYjpyRn72V5rOtrkTwiQkN/CVqe2dAB/Dz93FeVKHJK53tfaI7xhB1zh/lG0VyuslknGCWiOeP4lrspohcLIS/8AtCufvrPK4Pyg110ZNu6M5U+ct+BNTjv0e0lOyRUZ+f5f71Q64hRzmMod/P8AernLFLnS9etLi26B/n/ula7TXf3rudmwN8xXPSu6dJRSmbQ0i0zizJ5UxGdo/wDQqv207lem0dqy71DbyHAPHTFWrW44Ofl4raNmtCLroVNYt5Jy4iiLnG2vPJh5UrpKCpDbSP7ten3JuPswe0Tz5fvBHOK8+8SW0sOovJcKVeQ792e9exSjeGhMldXZleYjSDYTk9Biun8N/JIhPTPG2uU27nIyVY/xCum0BzCYH3lAvy7WP3qJxsjl2meiTONiP2O3Oazbk7VPp93c1W4HLxcjdkVn3bfwc4PtXgSd5WOpso3M3908ioUm+c/NtqK9+Q9/92qa3BLfONprohEwk7G9aTE8Gty2lj+Qb+B04+b/AIFXK2U0ilmRAz49a0rXUAlxHIDwh3MrGq9m72CnFN3Zy3jzVUnuRbx7+OqsKPBmmpcajHIfnJ+WsLWLyR9YuJHH+sk2gDnFek+AtNRnBJ2YTduNepKSo0GjolI7C5mjhskizgZ2/wC1XP3BRCMvu5/irQ1fMUjODG0YPG2sN5SHfA3E9a+a7nJPTUvxOTwH+T2+7WlZxiM9s561z8Nx9055I5QVpJcFGQA7uf4a4K0W9jllaZ1VtJlh8u6taxzsGPlf7ornNPuk3hQOvftXS6VBLczrHDgk/Lj1NeJUg+ayRMW07HRXdzJpPg7USDtnvkNqjnsh++cVwulQma581BuEI3jd/s9a6Tx7qKfabbSrYlreCMZ+b78v8X/stc9qq3NhpEYggLXErrmL+LYwbd83p/8AFV9Nl2EdRxTR6Ps00o9b3OK1TU7vU729k8gNmb5Bv/gri9Y8LzTXW820ayON0m3uK9FExt5ZyLCISELl2PzK3+zXJeJ38Q67eDy4La1tAm0LBH8//Amr9apQVOKjE9JWS0F8J3XjDTb6CPRmEkhf5IxuOP8Ae9q9B1u81yysR/aksL38o3J9nIEQ/wBnisbwf4cktrGB4nZbi2G19r5Zl2/xVgeJtavfGfjS20Pw/bXOLdyh+T/WSKf0WtZSS3B7m/4et4m1KCO/jDT7txCJla9a0z4Oaf42to9Y1PPh7w/FjZdTffmf/pkg2kj/AOy2103grwNYfDTw6kniSOLVtflj3Gwz8gzz+9bv/u0zXNcu9duI5r64Eu3/AFMX3IYx/dRe1fn2acUU8NUdKiuaxhUldNJnBeEkN7cFIm81ySuB/DxmtfXpZNNRCflz0VTWDoNs+jRcdvmywqtquom5ckndj9K5moxTkZqHvuS2NjTfEpZ/KvM/Zm/55H5q1WhgmAMGdv8AeavPo5ChDs5XFdT4e1bewil79MVjSq3ZnJO14m7EEtkc5LIBwzGuV1O/M1yUICxY5Ofm3f3a6DWbmKG14xz1ri3uRNy6ZOd1eRjazehnGKjFyZOmwZwu0GhA/mAglUA4b/apiE4YcfSnvMEAyT9K8i6ORstJsQcneKjln2gHn/gVRZVh14NV5pwOP+A1pTd3oVCT6D5bvPbj61Qvpg6kcNUd1NtXg81mvckMTzzXpwpprc2srWHoXlcoAf8AfFb1hESkYOW/2qxLI/Px8uR0rp9NgM01uh6E9KpRs7Iz5GnqdjosIhtg4zvxzWdeQ/6SJO/ow6iuiOYLAEpx6qP0rn7mXY+/G7+6PStVzJhzc0bm14Uux9tKYII25zWh45uUQSYct5g2NvOf4a5zwneb9VIAG9XVnz92pfGGofbC4RckH7rferWVS8UkbUPiOOmOZcAbvU1W8kk/f61cZH3gnGKrkkuUAPFee9E7mkluyqUCYGT/AL1WkjAUHjn+KoEBdnyBgd6k3jkY/wBms23a5z7lhJDCipwxPqasQ52Fzj3XNZ5cIOm71qQXHyBeMHqtOD7msNNy19scbwQVU/xVE8x5IO7P/jtVpJSPujcc7afDFn5+VpW1uaW1si3DkIAPmqDUr9IU5Pl8fdp1zIkMeT6VzN/ePeTHLqyA8Y/u16mGotvmex1Qgo6sZPeeaSd/BqW2REPyf+P/AMVVolDsSB39KvwgMnKbRXZUmrWMalTWxMuBjKcH+7TzGFjBBGPekKmTvtxTfKIH97PQ15MryehlbndkIEJfZWzo9n+9kGzt87fxBayUXfnI4IrodHgxDI75Yn5T7/3awkr6IhQa905vVyEuTkYUfLu/iqmF37dpP0rXvNFkluTL5p2D+DGacmnRjY4jDvnnP92vRo4eUtzreGbV2YzYmzmJmOduF/nU/wBjkuDkkKmPutXQpCOpiCgdOPvf71VNQjl8l8R7yBwOlerQy1zZyrDts5+SSND8r89xR5pdT/pn2KUjbG+MtmpPJ0S8txjURZ3p/gX5/wDx2sWbXNO0S78yUS6lLF8yRhG5r7ChhKFCPvJHfGCirMk1izudWsntrnWLqWAnlBxmuMufCVnpuowTeebdFP3yPlerN2/i3xJdb9I0K9S2kbj9y8nf5R8q10dt+zp8TfGaxv8A8ItfOPul7qQQKP8AgLstdbqUIbWLvGCuS6cmjW+zy5BPL/HL/DIP9lf7q/8AfVVtY8c22mvJZWYunuMfvAifKv8An+7Xa6Z+xD8QLryzqd7p2hxD5vOkm8yXH+yo+WvQ/CX7IXhTwS3n6vr8uryP8zxpH5aSH/4mspY6lTV0zF1l0PnPTNbuL+6SPT0unvZHVfKcMOf949K9U0H4GX93d/2h4p1FrW22f8eiOf3v+y3/AOzXtts+j+Fbb7PpGlWdhEMqPLj+b/vo1wfi3xOQJC8u8Abq8WvmU5vlgR7RyMnxDr9n4fs0sNIi+zxrtQPj/wBBrhJLrdLlxuBNR3l/9ucz71cE7kKnNV0m2MQSWJrwsTOUtDKtHSyNWKYN3FTfa4um8MaxzIfLCBtoFRu5xhMfzrz1hHN3M4Una5pSXWCmCOT92l+37Cy54A7VkvIDk9KjSO5aORtmyMH5Xzzur0qWVznujX2bRsLrCQkZfb6ZqObxAcExpuANcn/aptd7y20dxKF2hJXYL+lV08WXO/H2SJE/urytfQUskpWvM64xSR003jLUUUi2t7dY/mUufvt/SsG58ba5G8eHSBx196ivvGlzNbm2tNOt4p2fa9zPu4/vYX/7KoIrCR/nnfc7e+a9SGXUKasomidjbsPE/iiw/wCJjHq89gmNwNuNjf8AfQ5/4DXeeFP2svifobpFbeKZpcH/AFd/Ak27/gR3V5ZfbLPYJ7stGfl2L/DSWzaaJP8ARhvcdXFarB0v5S+ZvY+uvDX/AAUA12wnFv4o8JWWqD7vnWmYWY+v8X/ste4eD/2xfhl4qWKPUBf+Gp2+6LyPKBvw3f8Aj22vz2fTrfU7QTvebHz91ex+tRwTTxzxx21wHjB+Vm+99VrGWBpy20Jj7rufrRo/iHQvENukuja3aajGw3AIcNj/AHa0HKQ/6yPZ77etfk3ptxqmmXnn6fcNazj5g9t8jV3/AIY/al+Ifhu+itHuItRgH3vNLBv+BZ3L/wCO159TL5LbUd0z9IhNbE5BFTqYnT74b2r4w0f9s22mupLfVIxYHywztDG0ihvwXivS/Df7SOhaqnmC7t9gwoZH+U/71cMqM4uzRbppK6Z69r2hSRpJd2RLOByqj5qx7yTQviBpb6Z4k06O6BBTzZYxvT/gJWrnh74kaVrIjkj1C2cN0Cvjd9FNaeseEo9Yje6s4xFc44fZ8j/4VjeUHpuRdw3Z8Z/H/wDZv8SeDLYap4bQXulx/Mjofn2/3Wr4+S9trrULsXdxMt2TteKbjdtr9cft93o6PFdxbomG14ZRlHFfPPx1/ZC8N/FJJ9d8HFdJ1/DSyWuzAc/xfL/tV6+Gx7XuzNFUhNe9ufGGkzRWq8xSXGWGzafl/wD1VnX8smnTBxBIzM+0V0l/4J1X4dalJbarBJBJGphdAny/3qi1VZEgSW3jE8h6M/3a92E1UV0Q42IYNVjv1ii1CWViDynXiuxv/GFnNZwadplhbQAJsy6ZZE/vK3dq46b98IsxhJcbSMYat/w/rEHh+LZc6Z9olYBQ49K0M7HJW81peeIjbyyB8vsPGVr3W40e08PfD29luy0TtG7wzD+9j5WX/gW2vG9b/s4+IPtNpGLd1/5YucuGxVzxP441PUdDTT3nL2gG0q/91RhVWqsFjkPEuq6nqT5uJ/PiQ7U5+X/eX+7WNAj9RHuP3s1LqHkTTIkRZnA2lOi1r20Edqkfzl3cK2wDNMGWNN0W0vNKnuXu/Kni+ZEZMq9Q6oi/2aZIN6nAY7PatDULG5WxheOMxburL6VvSsn/AAjBgkUqMHBAXcM0mI80trjfciPnk/w16Bod3BpWiXoeNFkkAbc6L8o/u1w+lqiXhRxuQHhxXpHhXVvD+l3b/wBsW8c9u0fCPncf92qitTOe2h1ngdvD50ZL+fR75tQkyqLKmxG/21/2f/sq6n7Fpd5bPJFafZQTsMKoCztty27H8P8AvVy9t4hg16fGnyLZxZ2i3V88fw/NXZaJ4e1veZJPKhstm57lM/d/2lCtXoJLl0PMaaleTKHh6PWNM8SRS6Zq8tq0x8potg2FfT7v/wCzVjTdS8O2vifUI/GhheeUfuDcTlfmz8zbR0+8vzVk/E3xnpXgm2t7uK7sbqRcKEjc/Ofx2185eJNcufGGvT6xqscaytJuCLysQ3fKu6vOlq7I9WC0PUPNi8W67caWNY36ZE7vDb78tsJ6s38XCqK2PAdlf6dFcWGh2cd5YLM7u+8DC+rN3O6sH4ZaBo+u3/2S31O6gvbxPs7iEL+7HzFuv/fX+6tQjQbvwyLi0t71LrT0mfD9GJzjP+622lYo69r7wm98n9o2l+14o3BbDne39P8AP3at6FZWHiDUolsI9l552xLe5fYU+X+LP/stc54Ah0+a9GoCTz3R2WSGV/n+U/d/3a9bh1rS4nsvtlvawQRDePMgTztvorD+L73zVokmrmXM1KxiQ+XDe3cGv20uk3dj8ob76v6bG77v/Zq4/wAReFbjVZpY4oHu5Lk/c+XbXY+G/G0t58XrBJ7QQafdSbLfzUyyfL8r7j3+Vt1dB4w0yO21PUIsqCHLIwGF/wB2k0XdHh9z8LfFgtzb/wBn2bj+NEvkdQn95vu17T8FvhPbaI1lqv2y7utUkfYgSMpFDg7t3sv+01eKW2sfYPFJn1PU5YIFO0Tpz+DLXr3gn9p298N2s/hgztq+mzB/s7tZbHAzz/dqeugS2PXviX45tvhdqN3b+H9Ua6FzAnn3N5D5i+arNt2ttX/a+7Xlr3tv8S7u0udc1hNL1MvsE4dzLct91F56L/dX73zV0Xjnx/p3jrwrpVtom+8uYXd7uG/gKeV91tv3dp+771wdprRufFtld3AgtZbYriONFG07W/h9VXdQtXczir7HoCeDvGuj6Fc22n63praPeZV3QI9yR0/uLzt/75rmdY8N2HgfT7sG8up3lxv80qMN/FtX/eosfEPjFLG+0/TNSjTTrmR3LzQZaAH5vkb1/hqx4I1u48MPKltc/bdU8xXC3+Sn03np/wDZVZqvMoeG/HnhrQNDlg/4Q+Z9YMZihvJkG6Q5+82W+6v95qk8O+OdR1XUNQ0Sz8LjUtMsQt1dwSyNsf8AuttDcqu3/wAdrotbs9I8b65cgW8VvrkUauX0/wD1KuflXau3r8teQaT4/wDEHgn4hzvpehlpyj28/l8+anzbSy9mWoGtT33UviXp+saCbC28MQ6JFaDNxHp8OWm/2k+Xhd275fvfLWJ8NPE+oXfiRB4WeV/NDvJHfoqKFUru3467fl/3lrJ8B+Ore312STX3+y/bkKwnHyrKf4Wb/vqvT/hXpFtp/ipP7RNpZ6fN8pa4uhB5ud3y+/zbapeYHaw+LvGlnDLcahq1heuw8ojToQG2/wCz/Ezf73/AarLZHxLqUker3t3bI5XywkYeZT/vHpW5oc3he78WX+gHSLS31C28x7WbTx/rNv8AC+f+A/8AoNed/F34fa5Df2d74eN9dXJ3cW7/ADALyu71Vf8Aa/vVLJvpYqeOPgPoN/mKw0aXS7R5vKfUDjzZm25b5f8AO6vEfiJ8G9U8EXVpe2lzFf2ED75CmTgf7v0r3O38baw+pWiahZTy6uiKsFp5Y+dv4i3b/gXNdPfy6RqOlTxXNstlr8zNEbaORniPvz0/3aSV3YFKzsz47stQttW0jU5Y7yFIokZkSWTHm+ye/wAv/j1d/wDBX4k2GnajbW2q3dxPODs/0jcd8Z/+J+WpPj3+zLf6SIdZ8NuPNjgW6nsITmLJ/wCBfeb/AGa8Gi1S50eRJXgfzY/mcYxt/wB2rjNxdkDipH2t4/8AB9s95aSRXeyS6j83zrZyOhYL8w/2dv8A31WRP488Q+CLS3g1vXJNR0e7H7nfHvfbnGN5X/ZauW+GHxJfxB4Vt9G1eDZqVon7l0Od6Fvm+tel/FLTZz8MvD9u6Ryi6ugoKBS0I3fLubt95qqXvK5mlrY4VtUn8Q+N7CV7eDTdPlCsiMd7fN/e9689+IFsl54u1i2MXyR7GEpGd+4V6T8XbA+GPF3hy9jtzaocJtc9XKsny++GX/vmuJ+It1ql54k8yGS2a4NrCxeU7F5G5ei/e+bFZmy0PJfE+gy2dvaSWbmKP5kdMfw+tWPCfi/+xraS2kE7wedlEXlUf+Ir/vV0HiQ63qOlxpqdnCtxbAxebb/ekX/aX+996uHsL2dLMOLMtKJFaEudnRvm+U/3v71C0A9W+I9pbWfhdLvWYpFEjov2R925BtYc49q8o+Id5YeOoLC00DwtaaQLIf6VJY4ZZh8u0v8ALu3f727733q9D+N/jG38SafoFlEm/wA+BHuGR8uPl/mvy/L/ALVef+HZn8Pa3m0iFxAUKTJn76stArmD4flks2QPbnKP6r8q12XiXxjc3NhHHZ20P2JRudLcfMePmf8A2jXGal5iXReKLzTnbtBqT/hODo724uLCN4h8xhTcdtAWLn/CUX+t6jbaFoSG4k1ANCYlOdu77zbRX1x4M0q88N+EtK0Cw1QLptsSqSKihg3zMzbe7fN/FXM/s7/CGz8DQ/8ACUavBF/wlOuoZbDTbZAWtYSrfP7f73/Aa9asPC9no2lC3nhE8+92HP3Nxb5f96nBuTaRMvdTbLS+JJNN04R2kZWRn3O5Py/7P1rm5r25miMl5d+aSdw+RVxVzU4zEOTsJG4d65LWdY2ts4wPl3oOtfS4XDxprma1Pm8XinP3UVtW10sj7CVT7u9Ths1w9/PclwBcOtqPvDflv/r1oalcvI5GSoNZ/wDZYvHWSSR9gO7b712ykefTjzOxBaWcbAZz5T/Mf72K7DRtKkjSO0Rx9mT541PGP7xqraWEbhCE2x4+ua0of3AITp/eavIxNa6sj6HD4dR95lvy7e3VwEGe2P4WqpE7yMedtSY3nOzc9T28G1MFtpFeQeqnYbFaIMnH6Vb2gt/d4oZwuAnUUuwqME1ViRrqdp2nbmmKEQf3qlWIuwAyo9amS2wvPzEmqirA9CBVyoJNSrFsOec1aSFNgwOalaD5cim9AKnlh2P9aRkBUhOgqxsOwDHT+KpIk4KMOKFoBUghC8AdvypzWxcVoKiIoGzmmiE85G1xVXFYpJYNINidagks5I/kABP1rY8knYSm0d6QoVzs+UnvU3H0sYiRyciT5fTbUyoQcH7hHNaBhD4BPPc1HsKZz82K0uiXoQxRgcv+lSICq+3+1/FThiT1U/Sr1tYG4tvkbeM/dzUysgVyjsTfgZUkdcVK0KHGf0pZozFgPHsP3cVHk+adnQ9KyszRExzCgwPzoik+0oMgIf7tKw6Gojn5tgOPpmpNBzxHeMdPWn+T5jAH/wAdpkTHqnT+81SL5ixHI/Kgm41rHyUyHLUohO8u/wA3bdUtu52oDnj+9U2/5iPvCjQeoKY1QDYq/wC9SW0Fv57epHBSmzW4eHIH+0ENVbNPIJOSp+9spNXLuy7eaTZbRGiBpT/G3FcrfWJhmkwjrg7fm+61dYZN8fmBFJHVf4qyr4yzfaZZSEA+YI33uW6Vk4nTRqNOxzexzwO1WLVJ0V/v5FRxzhZShIZx6V0emyQLaP8AutxH8Y/hoTsdklYzYYtVtyZTHIiY4lT+GtC38STvbhJJNu0/fThj/vYqO5vnmjKb9qemawpVCfKgK4pc3Yx9m27yOvfXv3PADuTu3rxTV1t5k6bcpt/3a5GGSWNjg9t34+lWU1DyUwTtf1xTuN0Ys6uC9e2SPz5A8Z7Ac1Y/tFOoO4kfcFcusxmG9DwP4qel8iSRvjc4q7mUqNldHXLPwMjYf7rUb8Gs+DV7O5tv37Msg/ujNW3mtmtftMchaMfLV8xxuBM1kJvROar+THalkD7yTzRNdhMAPwRxtqJLU3Cu7vwe5NCZlyhK+98jsKpO37wgnbmrNzvZQiDkVnv5ifwHP95q3Tuc7Vnctq/yEE8j5agdynOaglDsA+XV/wC560fvGUEx8HrSkrlInS5jKkK/z/3TUksuxsj5hj7tVFhXgA7T96o3keN8bhj1rE0ND/XjPf09Kd9m3smRyP4qqrcRwKnmyAbumDmrCv56dQ4P92qsA3d161Xlnj5GTk/LinXTmKXCDcm3k5+7VcqeDnaKk0sJKHROCWA7VTCvNvJQYzzxV07+Dy2P4qi+/wBOn908NWim1sZygnuV7+JJkEdvOYpv9pMrWTqEOo2Kpbjy/wB4+5DI4Rdv8XzetacyPC3mdgarakGv7aECMPsO8HPSu2jO5xVYW2KllqsdnYzyIhlnJ25rTtphEiNs+cocHFYV6rvhI02Z6sg/WpUuZNQskuYN37vK4/hbbxWs4qS0FTnZWNlMJyfmf/0Koy4+/wArSWF35tqhf/WfdKtTJmHIrzpQcdzsjK5G7l1IPzCqMiDn5Av1q7EQucjrUdxGGIHb/wBBqdSjKliCDdsOf7tVNqCPJ+564rUkjO3YQOOlZN9C+UwTsB3VSZTRH5O2MmOTc3dfSm/aY9pREKOBy5PWoTfvFcSOYdxPf/aqOaR5Xz5exP7tWo3GXYJoxwWL57fxVYMYkwQeo+UVmB2jPHU96kF1LA+0LkH5uazlApSOX8baQ6zJfxIGAG2ZP/Zq5NFF4nl5+/8AKOPu16xcmC/tsSx/PjaVPevOtT8NS+HZfNt3+0WRPGTl4/8AZavLr0V8SPVw2Ia9xna+HtRt/DUWn2VsixW8I2/J/G3Vmb3auuvfEkewyRyxsjDd714ndaq6xAH/AHutZepeN7XQrQ/abzZx8g+Z3c/wqq9TXl2fNqe/DVXPXbvXjNgeZye1eRfEvxCdR067sLS3lvS3yFYOVrn4tL+IHxPlMVgJdD0ZuDPLw7r93v8ANXr/AIB+E+leANBEAmN/eF9z3E3O3/dXtXVFKLuZyi5JxsfP3gbS/iJ8Pbee50Ce7t4Lor+4U46cL8pXmuil8NfEW4WPVvGlncSxTPthvJ5kdkP8I27sj/Zr6ZdtP0awFwif6Wetzv8A/HdteYeN/HlxrDDR7cFraQbp37NtKsv6rXRKvpY876ioO7OX0uz2rGcbfWuW+MfhuS+EWs7C84C25fH/AHzub/vqvQ7Cx3EZyvFTa1og1PSriynG6O4Tbu/iH91qzpVrSsy6tG9Oy3PpH9ib4jWfjb4RabocbiDVdB/czWzfeeJj95f5N/8As18u2HjSP4OftkeKLu5Jt9Pk1K4S4OPl2SNn7v8AwL/x2sH4Z+JfEHwG8SP4j0tJLryX8m9tn3eVcA/w7h9w/wB3dXnnxJ8cXHxB+IHiDxZqdvFZyao8T/YUk37MIqL83dvlr1VqtD561nZn6NfGPQtM8SfBXxaJLmCXSLvS3uIbhXU7WCMVP9f+A1+ffwJ+BEnxh0XU72XWZNItNPAij2Rg75Du29f4cL92snVfHWsXnhF9Ci8R6jFp8qbTYGfYm3+Ibe9fSH7LekW+m/s+3FzbuEnmv5HnmfsEGP8A2X/x6rSTVyW7Hx54i8PXHhPWdc0a/wDK+02E/lO8Q+Vx1Vv+BV+hv7PkNvZ/AfwfHbhYY5LUyyFful2b5mb3r4Q+IOtp4/8Aij4hn0+Ca/F7dFYBaws7SJGFG5VH8Pyt/wABr0b4P/tU6r8LvCMfh2TSo/ENhES9o7zeW0PzdG+Vs7SzVmO53H7Y3i0XGqaV4Oso5XuJSl7dI2PlRfuD/vrdXgU2lSWcjpKAr4+f+8K2NF8S6j8QviPf+KdccS6jc3C7Ik/1UUa/dC/7NWfFNt9m1O7d32/e+X1qGao4tflb5+/ygVc0LxPceD9XF/aW6z3CRsgWQ4Vs/d3NVzSdHGqzDIZAnzbsdafrmmQ2Gr26R/6uSHeUc/MvO2gUkbPw612TT/iR4b1jVJY2lOqRtdTPtClZGwx/4Dur6u+O/wC0Fonwi0iK009I9W8Qaim+CFD8sMbfxs397/P8NfFWr2zzaf8AaHQ/Z2fZ+8HX/dr0b9mn4M6X8RfE9/qGswG40rRwi+Wzs7Tu33Vb5ui7a2TUUyHoUPF37SnijxjbHSrOKDw9pkibJ2hfMtwP7rP121sad+0V4p0HwPB4e0Ow0rREEIiN/aoxZvl+Z1X7u9vvbmr60tfBnhxbX7FJ4X0VrI/KIPsMQUf+O18x/tF/BbT/AIbX9hrOhI6aHqbmI2vzHyZvmb5fbatQL1PFktnmlvZJZDcXNwS5mkclnP8AeY/WvvX4CfF7Q/iT4U0zTpLuLTfElhCtvNa3J2b1C7dyeq18R+DPDOseOfEsWjaHp5vLmXKjnChv7zegX+Jq9km/Yn8e/ZvtH2/RftmFZAk8nJ9N23indJ3GfaqaFeI4dPK2fdcs42qK/Nv9oTT7Dw18c/FdlpQjW0Yw3EiJwscjjLL/AMC3bqk8SXfxB+H+pXHh/W9Y1vRp4xwkN7LslH+y27muDdIoXfCOxZ98jOWdnPqzd6Eru5SskXPCHhu98f8AjnQ9F0wf6Zd3aL5jphPvevov+zX69297Y6DoNtL4h1C2sktLVFuppplRGYD5jzX5nfCv48ad4STw/Yajp8S3Gl6okyX8aZYQ78urL/e2sy/9813P7cPhRr/xHZeP9GDap4U1W0Rria2JeKKbpubHRWG3/gW6q5erMY6vU4j4uweC/i18ddXTwVLDpOnyjZvd/LivLkFtzJ6Lt2+m5v8Aerc+BGufDjwxrdz4e8YeHobPV7aTyftV0S6Slf73zcN/tfxV4XEkUTxYiX92R5a46NU/iGZ9TuJdRmH2i8lCMXJ+Z9i7V/8AQVrZRSWpTa6H1L+1Z8LvBdh8KI/FOj6fYWF/HcJFAbEbIrkOejL343GvIf2b/iNpfwi+IX9r6pA72V1bm1kljTe0OSrZZeu3ctfV3w0svAP7Sf7P2ieGLyXa9jaxxSIkmya3nCbd/v8Aeb7y/Nur5h+M/wCzR4p+Ccz3iEa54XU7vtsYAlt1/wBtfT/arLZkrVWPpbX/ANpr4bfYBL/wlDXDn/lgkMpbP93bt/8AQq+Q/j38Vf8Ahb3ii3u7eCSz0a0g8q1gmdQznc37zb/tbsVt/Bj4RH4nzXeoapLLYeHrR/KnlT/W3L/880b+7/tV75c/BD4Zy2v2OLwpHFEE/wCPlpn80N/vVEmm7I2VrWPjrTtYubCEWYy8Dj5wfu/8Bp0rfKXOV3Dbj2ro/iF4JtvAvjfVNMsp3n08Ik0G/lo927cm7v8AMtV/D+kPqiJIY2l5CeWg3svP/wBlSKtyq5zjOVj5PXd8zU6FUvLCfG15EH1wa980f9n7QtTmjvdXa8+xxAvMiFY4tir/ABOf/ZdtYc/wn8DeLbKe8+H2r/6bb/K+nTyNtk/vBt3X/e5ppGcnzH234as9O1r4Y+G0nt4rjSr/AEqKKZPlKN8m16+IfiP4ct/BNz4l8B3aGGSwna4snz/rIHO9Nv8A3181fS37LvjqLVvhnJ4Onj8rW9AneKSGTh9hdirKv6f8Brw79v2wSDxp4MvbciK/urGSKZSfm2IVK7v++mqrWEtVY95+BnxM0Pxt+zu8V3eRpLp+lPY3sMpUfKqbc8/7K18PfDf4zeNPh/ZywaJqWzTpnZ/s00YcKfVc/wDoNc1plhPdfu4EllklIiMKE/vWyu0bR9/5tvy1dvPD2qW2uxaDeaXcaNqEzxRCG7jaFlVzjdtP+9VaWsyU7bCeK/GGq+N9bOsa7q51bUCmzcNoSMf3VUdKynuSkLSu5aPG7aRnNfeNv8AfAfhzw/aaFceF7C8IhRJ72SFfOc7fmbf1/wDHq+TviL8Nh8MfjHp3h55ZLjR7q4guLSZ+WWF3xtb127WrNOw029xl38D/AB3pXgmPxRJoa/2UYFuDCk/75U679m30521L8CPhXqHxy8W/2Xp05sLKFPNu79xnyk9FXu33a+99guNRNoPmt3h2eU3psryP9irRLbSvD3jm4syrIdSFqjr/AHBu5+nzVLbtYRwnxy/ZTl+Gfg2TxL4f1y51mytCFvYbmMbkQn7642/dri/2fvg1/wALs+IA0q5kaDSrRGmvXT7jRf7395t3/jrV90eMbaC8+GnjC3u3220ulT+Zx935G+avDv8Agn7DEdF8c+RjzVEDZ/i2/PuFO7SLXmbnxQ/Y58FXvhS8Pgyzl0bXLCB5Yf3hkS6AGdrqW/i/vfeWvl/4E/DT/hanjnS/Dxc29hLM73rIfmCJ99P+Bf8As1fpNDIBOCRuTy3zj+7tavi79ja5s4vj74hMZRY7mO7W0A7bnyrL+C0rMD6T8W/s9eAvE/gy78LW/hewsEaFkt7uCFPOjkUff3dc/Kv+9XyB+zZ+zLbfFTVPGFj4nubuA6Mn2fy4TsZZNzr83r9xq/QDS1dryDA3FH3Hb/CK8H/Zm1q0m+OXxd0uCRFMt9LKg9VSaUN/6GtVZoW7Phfw5Nqfwl8eWcktu1vqmg6kHeCThiP8GX/x1q+xvGn7UHgPxZoGnwafLcf2rc3sPnW08BT7Nu+VlZyuP4v71cD8Uvg3d/HL9pTXLawn/smz0y1SHUdQePeqFd21sd2Ybf8Avlq8u+OfwD1n4LRabqNvrP8Abnh6/uBF57xqjwv/AAhl/wCA/wDjtb+0aM+W7ufR8t3AlvKIr+HET7S/nD5v7tS6fBL+82ASiTpsO7d7rXwZqWrXlpLthvLm3w+14kkYK3+9jrVu28f+JLD57bW7lM/fRABu/wCBfeFaKs0rFWPveC1uFmCPGUI7Gu1sNNlMIcwvg4+6Plr85tD+MXjDw8QbbX7pg4KujnP/AAJWrZf9ov4gb5SniCZUwqhFduf95i3/ALLTVdiaufpBaWdxsOy2kUfe+5WpLDHZQh7y8trNP+mki1+YFz8efHt63mSeJNQVwNoDuHX/ANBrnr/xnrmpOhuNVvieXO2c7d7fxbeg/wCA0OuOMIo/TjWfi14G0Ekah4nhiIO07U+X/vo7aw7n9pD4WWcZd/FkLuOvl/P/ACr8x3IJQl5GkB3Zz95qQxRNKSVDyDpn+GodZspWWx+l7/ta/Cayi/ea3K2RuyU/TjdWZc/tifCtyY01S7bjdlI1P4/er85w4kky4GQNo2/w0s5S4kEkiKxqXWkynI/SbS/2jPhtqaRyR66UjJGZ3ICr/n/errLD4r+CNVdDZeK7OWMjduy3I/vbl4r8pkjljnd90ewn+HvUzgOOHaJwdwK1UazRi9T9cl1zQrxENnrtjeO43BIpAWYeu2rdvGk7gRXEEo/vJICy1+R0Ny9sqPHc3CSD5g/nHcD6/erUtfG2v2iDyNZuoj3+djk/4U/bu9xpH61wWFzKOId2PQ1cGlXiYPlNX5S2fxv8e6dHsi8S3DRDoECr/wAC+7XQWn7UfxNshGR4klcL9xZU3MV/2n/+JrT6ww5Ufpx9judjE28jIf8AYpsUErDLgog6/LX5uQftkfFSNYw+qxS7T1VMMV961tN/be+JttI6nUba4j7I6N/496U/rA7I/RH50+dHPH8WKuW5k43o+COwr87rb9ur4lys+b2BEH3FaPK03/hu74psX/0m0QkfxJlW/wAKr6wVyRP0d+yXDhW8h1UjhiPvUyZYrBHa7vLazCYX99JjP+7X5jaz+1x8UdbjMcviCO3gkP7zyh94elef678TPFfiOeU3/iC+aJvlCLJjP5UniNLInkifqD4t+LvgLw6JINT8T2sTA7TEpy1eDeNP2sfhhE1xFa3txcPE+35Bjd/tbj0r4QffNvS4kacE7h5vLJ/wKquyONhiCNcdDs5rB1Gxp2VkfY6ftM/De/u9z6hc2ACbleSMlGP+8Fru/CvxG8IeIhHHZeJbFpJhuSKV9jFf9nNfntK8cLiR4xz1b+9TNkTHIjCox5XHy1CqNCbvufqfps8czx+Tc20rn+BJ03bfXbu+7Wjeato+nWbyX+t2luE/1m6dRivy1HiLUbdNkeqX0UeAoiincKreq/NxVe6vp7pCt3eXOoy9nu52fbVOs2rFRaTueiftCeKtP+Ivx5u9U0iX7Rp5WGEXYGEd1PzbfX/7GvoqwX7LpWnRvIHxbjZ/s18Zaa8qXlnsCN5UyMF6fxV9njZDbW6fd/djKehrB6u5V7sljm/fBhjI/wC+TXm2vfBjQm8VnxCkAeNjvms9n7pn/vrXoMJwDn7nq1SSXhe0MYAeNvvhqajd2JnKxd8O3sEWlQW9tGILPZuRAmN3u1bgc+TwNoP8VcjbXJgcOBsB/vVoXHi2w02yeW9u7ezjiG4tIfmx/d21s1bYiMrkt7qX9m+ZeTymC2th5ryjtt5+9Xt2keMNO/4RqLV7y/gayaHzc+YoZ/lr88vjB8ZpfHMx0/RvMtdDGd+Nw87n727v92uDm169vtHi0+5vLiW1h+WGEzOVA/i2/NWaqNbGqaT0O/8A2iPjC/xj8byTwMV0SxOyAI+Vbn+GvL3l+fk7SRwKGAREjjCLEOirTHVJwPUGs223dilLmGq7lhkBR321cDBl4qruPT7r1Ii7V5BwPSixnYkTPPyHGalbBI57cf7VM3YHvTthK8DnvSCw04bGPlx/FSjCnGdp/nSY2/xhT/dNWdN043rbBGcn+Ogai27Iihjd3Azy3yhetdNZ6LHpllFc6l5bGb5khPDbf4Wb/equl7p+iwlbRPNvANrysmFRs/w/+O1j3l4+oz+fckyyAYDMfu0nqdcVGmrvc2NZ8R3N6qRxuLe0QbBDCMbl/wB6sdWRHMSHaF7L6VX+0bWx3xSMxxQlYxnUcncuecnHP1qITeZwMrVeOM85PfdUqR/N/wCygVSsZEi5OR2qwsQVcdqjRNwdPT7xqTdjaWrQgngzvPl/fHTJ+Wuw8B+NdX8HeIrfV9Lu/Iu43GUP3HH+1XGx5YnAGBWlZ2VzeX1va2/zyzf8sgmWYf71Z3Hyn6JfDj4p6H8WtCt7izkjstXT5LiyY/df+IrXYhNidRkf3a8J/Z0+AUHhGwtPF+p6hK2oyBmjtIwuxT05r3iNht69RT0ewlzDGfr7Uuwc7RtoXYXHvUmztmgCsUcLkfKKkTeybsBjUuzcuM9KMD05FD1LI+qjHy0KuzsKFHy8Hr1pw6fN0oDmG855yuf4aQxfLgncaUui4wOg+9URufvHHBoIEkhRlGe1CxgD5M5pgmjPG4ZPrWdql06WEpiJWT7o/wB6qSu7B6lq5XLASHa4+Yc4rLfxHYwl4sGWcHkc/wDoX/stYcP2tf8AX3LO+PuYG01Mlu6qJAm8D+Jq6oUVa7MXPsO1J59QeT5Egi+6OcsaigjZJeHOe/NWA3mNh/lpfJKKSh59a6tErHK227iOsk5lI8sFBu3OapxP85Lk5FWEQrGd4+Ymk/s2Z0BKq0fds/dqUxWHQ7DiUIGkxtD/AMWKtW9v5g5yo+9xTIfLTgCrCXB25j6/3TSlLsEU2VnVImOTVC5v44C+z5iegqS/YJEJJfmOdo21zt5qYklMaPGmSEyf4a1p6kzfLuLcaxKbtnd/4/kUcYq7Z3lzeuXuJd8Xu/zVz6Wcs88iGJ2c/KA33WrtE8NwPbW2IPst1j53TJZ2recowjqckFKpPQ19M0qzMKILdW46nmuhgtBCOMZ7cVXsbdLOJUB+prRhYyseK8SpU5n5HuQgkrMi8rg+tLjK/JipJgEUGovkGcjmsXqb2GccU5W3dt2abvQ4x8v4VMjDkj8KVyQQbh04FSKAe3PrTM7eh3f+y0q57fNTYrD9gbrS/ZhvBA2kdDQhPpUwJ2Zx/wACpp2GMMAdufmNCoADgDilaX5hQx29aOYLERX25zUnlDd1NRvOkbjik+2IN5HT/aouCjclbCDA71Wx29aX7WmMgbqjMnf1qWVYk5xkj/ZpnlbgQP8AeG0VEs5ZxwWFTzTJGg5+tK4+VkHkb2J+8R8tR6fbyb0zDGzg8jNRy3/kk4G3P92pLLzFcySHqOP7taKbWxLpjLuzD9tuTT1tCY8Z5HepWO35jyAanT/SWdWzkDrTcmw9mYl1ZxW4yQjGQ7iV/irPursxbNg3AnbnPyiuiurYGHy8dK5+K2KkxnLDPepuHLpYp3WfInjMaMW65XPy1h7QrcZb/drqryIwQyIiBiw2jNcjeo1q+wuUcjbmvZwVR3seHjqV1dlj7ScHf8w966jwdC+pTG2FzJZORuSZAC0Xy+9cSW9a3PDd4bYkiTYMNlz/AA/LXr1tYHh4dWqHz18Zrf8As34q+ItPID+T5b+cgxv3jLf+Pbq85ubMI+8zlifm+bmuu+KOsRa7491XUY0P76byhI7feRBtWuVMRlkIR1RD13d/avkqqtI+1h8NimiyXBOSWwdoVqq31yLL95LE77PlwiZrbtYzHcgEDyz3zW/FoEiwmQRpOF+bBPrWBRJ8P9XGm6jBPEFzu4Vz8profEkA1i8n1CULHcZDF4uFfb92uIu9ONrN/o52glW3JxWob1LUmKSQb5PlUMM7qh73AmiuZ7m98u4JkjkxjH3V9qtXuniV0DwBgDuMv8S1aj0qeQQXFoiTxnqmPun03VKl7uSSOe32SL99H/hP92gDPtp7n7Gls4E8cO7GRjGa7jw3cJaeQltbFrdTvdH77a4J73bJ+7JUbua6bTPiMNE0d7a3t/NuZDt87zNm0en3arfcTVzpvG2rS6lohn0/R7ZNMEzLPMkn71Gw235e6/7VeeSaHql9bGS0QcbXKF/m+Vv4q7XR3t5tNlvGki8uEbf3r/Nl/wC6KPB3/CQ6RLfJp9tBeTzybf8AWDZGrf7dK1thSdloc/50t5O8WoeTaoQXeJD8qED+HPWuftre0s9XEs6TPp+f3hjPzbT/ABL/ALVdZrmgXsd9Lbah9me5zufYfljY/wC1XHHVbmCT7JbR213bgMoyN/4+1Z7kRua81haXqPBol/c3tpE+53uIGRgzfdVar393BZQpZSWXnvnfvYYlz/s/7Ndl4Bi/sOC01u8TbZ7y2G/5aFWxt/NdtU76a416e58SRPbQXgmeU4kHr0X/AIDVJ2L62KPhXSm8SQCyjuJIBd/unhU4YKv3t1Q3vhrVbO+ki0rUPtE+nuVjimKsxX8a5fVvFqf8JE76ZdzRXsEeLs+XhN+W+7XrngvRLR/Deo+IbaRtU8QNblTatwse0dW/vdc/8Cpi63PKdPubRbz7Tq5a3jB/f+SBvfP8Kr/vfWuwudUstN0/zN7tbzBZY0cHzUX+6y/ernNP+HtzqNyLvWdQGlCM7PtEeH+f+7t/+KrpUW2SSePVLiS5/dtsl2ANMy/KrbewpSL9CJPG0EIS1luDFHM6Lul4Vuy/+hVL4n8PT2EBuI4vtFr5irJ5DqWDN3rl7yKOSGKGS2E8UbooZ927hum6tj7bcpIP7PCQWxG37PM+VXdS6XIMHUdNntUk4k+zk7xx0rJlhlmSKdDHLb49P1r0O502/wBNmlg1PMCOPkY8pJ7q1Y+mHQ9BTUdMvXkeO7DPBKI2cb8dPb/7KhaFnLSTERA43DG4AfdaqeqJBqdmPLto1nBGZV+9s/u+9Wr+2FnEILaILbJ7/N/u/wC7TU1kSpLG9vHAmzaGT7xNUBni/SwjPybydvymtW68Vahc6MNPtgkEUjbnkQZZB/F81cpdpJNdhJHXyN+47PvYrYnurC004RwXAcZK4YY3f8BoAePFWsWgxb6jJbxD5XQBXU/8BNVrzX7S9tpIJHdZZB8rKny/99Vg3UxMu9H2p/d/vVXlm8+2eKMKpPc9qbQHRvrcdjaJAnyfJg4/irjL+5SfUEAkO0Hr/FVyX/QUA8zeSOjrWbbWsfmb/vYZsU7AdhodyIowkRfeey+lXr/VriNDHvDpIdxX+7/wGuZtrw2zO+C2RsBWnG5BcnHzt1NRylJ2Vi5qutxw20WbSG4nB5LEjbWbp1wNQQxYCykjG37tQXMRuZ0BO1M8+9XIvKspAYvvjutJRSJJYdKlR3KE4Pyl/wC7V+80YRp5cl2bhEG3yxJlD/jWfNqnRMFs/LT7e+cIARxmm4g9DW0ewFzkfZ/nH3gor0Ky8Mac2BcTBZUH/Hu4+Vm/2qxPDWnSXdtstyVclSNnr/DWu+h3+m6olnqFzFFcsN4iLhcL/DurOXYFq7CalDaaVKkQ2rFjgRjC/pXOWHh+z1jUZP8ARvkZ92/Znf7tXq194RFrpMFtcJbXEsybXdDlgf6Vz3hfHgOaSKeT7ZPjYivHuVlz8rVNOXcqWh1GreAn8LeF7KOwuypkZftEWMbNy/KPfmubtvDmqWlzHFIFSKY8MhwzVT1jxRqF7r1ppYv5PMmkXZZvtCKfX2rq9VeXTX+0X13NPc/8sY1T5R7+1aO/Q5mpXsjN8UWEHw5tZDd6gGjmTaiHG4tj7nHVq5PTLaPXkSOzIZCd2wjv/s113iX4X3viea2uL8SsiR/uNmNqE1m6Hptl4LhubiSSKK9tkbD5+WM/3ufb/wBCpK1rGkFpZkUVnf2F4EGmRp6yKfl/4Fmjxi17BZx6dd28X2OYtL58Jyrfw7W9K5afxD4g8VTf2j/aLRRL8saIoCon8P1LferQV5H0Z0vSHjlK4uRJh1P+7Vs1sMsrS3uMO0m71960JrPT9qJsV5T/AN9L/vVnpDZWsMpid2KDKMRjmq1jPI7jzJUjORv4rJ6uxKI7rSks7kJESxn+55zjYhH8q881KG4GpwSS7Uw/zsh+XNdp4tjlhmSeO4d4M7dij7rf71cle51JSjJsUfKNneqTRb1PQPDGpTwW2YpTPZF/4eU3Vd1nSLfVI5JLc+VKUOOOh/2a5fwZpuofZIYubWzHzeX5nyu3qy11s06RW0cSRopjzyO/eq9CDkoX1DRMSRvJPcEbHHRXH+f71amneITeyPbSxCCd+jj/ANlrRZLa4hkMqbSf7nZq5/UvCBlQ3NuhYL9yRBjB200rgdhf29xYaVJeNANuNp3j7/8Au1586efHIUc/PnmqsWqaha2dvbXd7cuD/roZfkUHov1rd0y1EoMFoyO5O0qopjuc7b2xgm2H74O48V3+kalElv5c6cH7j/MW3f7VYlzo/wDZ2pfZ7zNu425THzc1par5GieRb2SSzxynaCRll/3qHoZnTQ5EKPFt57Kfmoe0g1Cyk33DxTg8Rgcn3rmrbxMmn3KRyyFJ+n3P84q/PqAmRChKkndv9KSVykcT4tg1G/v0RbeVILY/u3V/m+tdn8NPHHijwrfwS/a5oLf73k5BXP8As+lXLPX4rMg8Tqp3fvYxtNR6hr8mrzCQCJPUBFSpklL3WRJJs99034/eH9Vsj/bkQVI/lke0++D/ALa/3q6SDS/C3juxEmjavbTmRNxhLqHP94ba+abXTINV00vcWUOyT5dy/eK1yj2NtoepGS3d4Z0fcGLsK86pgoSTa3Htsdx8Yfg/d+EJp7+2tPNTf1jf76//ABX8VeTlijSRyA4z0bivQbz4jajdaa8F1dSXtthVPnHLcfdWuL12aLU5jdW42oRyq18picNKLOStG8bo0/D2plJQjg+UOjZzmuk+0l0jkUbkcbunzV5tbTlEGMqfeu48PawLu1ETxBHT5SVPyuteLOgpX7k0FzKzZr9cfxZpl5b7kBH3/ahJCqkY4NNV98hAQ/7Oa42vZ7HQmoqxjTWPkDgjB+b6GtdZDd6dzhmQf8CaoLmAY8w+u35f4aSwm2XAt0JzJ/F6V3xm507MUZaNI5rVrcqz4z7VWtXKMASOa3dZhEa45XZ82K5gZWUkjjsfWnRutGS4uLuzdhlAQbce1cn8TrOSF9PubiCVZMFAG+78x/u/5/iroLK53PEU6Z4pnxJv01XRbcbP3kLbUya+jw01JWZUWpbHlOSrnf0rotGmO6NCQ3P3iOtc3I+Dz/49W5o2zMRb5Rn71FePY4ai97Q9EhfbBGMcAdar+c6qTnaPukLUcOREEyDs+UbaSZGReMKD3r56ULSuNSZl6hCTn59h/wBn71ZaY3Y+7/vGtu546Eb6xLiIpKUBFdUGW2uoqTYGQNqH5Q3rUkb4GC3B/h/u1TaMFgc9KOXcImeOtdfMrXG3zaoq3NgTq8joN4kb7/vXqvhq2OnaV5snzFjuCr/DxXGaXZi4dCYz12130i/Y7URjC8f+PVy4qtzxUDOTbtdGZqcyZQsT15z/AHf7tYxkIc5O5D0q9ev5i4I2jvWbKx3Jjp3rz3Amorol8zawOBn/AGanguFV/M5Yd6oSRkvwQB1461chOWA5Un5flHesZRscabjsdFZPsXy0YPHnNeleFceFfDz6nLGXvZYX+ybjlg5GPM/4D/erk/BnhRHH9o6wd9ns/wBHtVT5p39d391a6y6a51CYO8e6UhUAQfw9FX/dWuONFzlZF0488rWMfR0Oo34vL0iVIZFbBON+K0fEGpz36RC3sofMc7AE4VR61T1JAZjaWdx5UcO1p3x99vm4X/vquC+IeqeIEuxpekWd0jgrid48b9w/hb0Wv0XLcGoQUpLU9unBpJy3KXiTWGs9QktkfZPMGQ7Rlkz8u5Vr03SdHt7fwMDJGrhI41juVcF2yuW3V5d8PfB0rXfmavJHZzt8ry3MnzDb/ezWzrtzPE0dhpcov3uXWFDbfx7v7tfQylGEbt2N2iO08Y+LYpn0Dwpo1t5l0+wXy/vJef4tvavb/APg+3+DGjiW5Yat4zuAPMmc71tc/e57tVfwRoA+F2gpASkvii4TdPc43La5/gVv73/oNNd3MjE/MZCXdyfmJ/iNflWfcQTqSeGwrsurOSVS7tFly8unvbk3EjPK5PLvz96ouNxJyx3dDREN7ddrYpXu0Q4A+fuxr89a9o7W+ZSfMrWOO1bUong/cP17ZrmpXkXKHDIf4VFJJ+7XPzt6beaQN8gz8tfplRWhoVKyXuied/sOx/vfwrVuxujbSFwdr+i1UHzfUVYXLcHC4+YVxcrS0MrNK5t3t/8AaLAlztwO/Of9msONlBAQbVFSx3EnOR8nbdVSSTExK5b1rx8SnJ3OGpN3sXFPmE5+U4+/Uud6DjiqYmDDKkc1MTGqEg15+qMJLS5JNMFQfw1mXM+S4R9rd6muJtgI7Gse5m2THD/eG3cortoQ6sqnpqx9zcyRkDzVc43bfSqwu3z7nstV5ZSvU7jT7STa+ANxP/jtenCFzWWrubum8kMRXbeEbbzb+MAHO8cNXIWUEUluBIm9M9HrvPC2TOZB99zu3U4e620aNe6dDrd15NsEz8i7sJ6Z+9XJyZkYDPNafia9/fBN4yfl2qKyIUMcBkcfUrRd2B/CooaJV0zfiTZIff71UXvZLgGTBU5/Ks281MXE52HcKW2ctsxls9faudtuVmJrkuizKhfnO0VHKDs5IYCpnT+An5O9G4Pg9x7U5RT3LhZ7lDbjOxz053Cky+3g1ZeXLnBGT3/hqtIAjPnOc0uS6di3BO9hqkMpzl+P4aekqOn90+lMihVADvPHbrTwocdAz/3qlRuJNuyZIjbxhKuR7IU3t8wUfe96jt7fe2/G0fzrO13UXQpGH8rZlTx/FXZRpqclc66cU2UNS1Iyuwjcqe+B8tUY08x/v7gfmpOC5cjcT/FU8DEjy0Ib/gHSvRTUPdRMp68pYhgwg+cZB3Bqn3lMA9KdaWc7fJjpu61r6foYdC7kf3SjHNc0mnLQiaSd0ZBuET1/u460Jv42IcEbuua7aDS7CxthLLbrLL2z91a5jV9USMybECFtyjaOldtDBe2V7GmHvNu6Mz7akTYc7q6PRddiuLPZbpIufv8AnJhs+lcXNLvmASLfv67mrs/D1l+7LkFeN2D92tZYSnT3O+dKnH3kXZo02bC+3Pzbfen6bpF/rEyQadp8+ou//PBPlT/aZj8taFhqWjQI7TJJeSD/AJZAjyv+BfLk1uHx3qt+Eggf7HbINvlRoqLj8KSqRg7I5auJUfdMyL4N6xPeCTU/E1ro1uQreREPOmX/AGWx8v8A49XTaT8PfCdiAl5earrkgO59+yGI/wDAQrH/AMerNtZHdy7uWIPrXRWF3FDhnIUH+9VSxcobOxy+2b2ZtW3gbwhfXHmp4Os/MHSSQksNv/Aq63StK0/SUT7BoenWR7GK1Qfivy1zUHiWCHgPtB/iqafxjbsy+WT025es/rkpu7ZLqczuzuo9TuIlP71Yh/sRgfyWqlz4gX78kkj7Onz/AHa8+vPGGBySv+1XMah40Kk4kOPc/LU+2k92Dd9z0HWPFsaIR5oYk1w+reLggfD9K4nU/FUjylQeSDwDmuYv9WdySCysf7xqPau1gcrbHR6t4kLglSD+NedeItXe4mPynYDu3Z61YvdUwmWG3aOo/vVzEszzM59Tt211UoyktBxjdXQ/7Q/P/joNG8sRhOPeqk17BCHeeZd0dS6bqunXn+veSVP4PJP3q9WhgHN3kaRpNq7LQMk2/YjME/hQdaGhuUJ2AxZ67/lapLDxVe6EryWA8g/d3yoD/Oqt34w851Fzdwvcnl+ny171LA06epvGPKWkcwgD5cDqf4VWql/4vgHlwWc8c5B2vtOV/wC+a3fDUMU8M7m8glMo9Rs//ZrmNS03TNN1i5SR9zg8tbY3Fq9BQilZIu5WlMupAkxxW+egfbVM6PJvAjli/vOWJH+TWh5Md/OPLi3D+BHOKLm9+wHyp0GR6ctVLQRhzGSzkR50MX+25+WtTTvERs5pI4oDLJ/fZMqtakN9bwwxvPHG0Z/ikHytWVLLcrZyrZvFO4fd+7HymgChqDz6hMZJQFD9k+7RHE9tAYoIxESOTUWni/u78xiJ5+d2zHzLzXQnTLiK5/fptkPzFFGf/wBVBaditpWju1msgkDSuPnX+EmrOn6O8Vy8spSK7HRc5q9bWU+10t8tIem0Vmyw3ul3myeX92/zCL+Kpegt9jYtpLy6uUgtPmkP3vm9PvVj69NJp9z5LuPPPStjSNH1HUb0T2FxKnl/vSkUan/vqsrW7C/n1BxJlD/fYVS1COhn+HvEn9kX8Z1C2DWhf94tt95lz1966zW00eYR3FvFG1pI+3bJw/4MOn3q86cyW2pk/vbyOIfwx4/4DUn/AAm5eV7MWmyM/wAUn/stJxi90D1O8s/FT6RdCz0yWWy6MHhdy3/Asf8As1enaD8dfiHoPlnTfFt6iDpFMA6r/wABPFeM+EvElpY3LpPA+Zs8hP4v9410zyywzgTxPAWG4bx1r5jM8O1erBClLlR9OeFf2wddeNLTxhpUWvJ90XVsFjl/4F2/75r0TTfHWna8Bqvh683J94wGTEsbL95WWvjCGUONhHXrmtXTNQl0a/iurad4HH31A4evlIYqUXaZCqxktUfWvjbRdA+MOhzWWoW6QaoU2x3gKjnHy7q+KfiF4B1nwdrk+kajGyQAt5NxGfl/ztr3bw74zXUoPM3CK4H31z1/2lrR8RPZePNE/su7gWK7CMkVzkbfo3/xVfSYHGqLsndGiqJaPY+VdF02f7eI/tAuk+7vCdK2NSaSCOS2KFZSN3z8fL/DUymTwxrclnds8HlttJX+L2q94k8QQa3Z3PlRhDGgUPL95hX1kJqSuimrHmrWkdmkkiY8wn7vq1QX15cLbYKb4wPvn+Gk+2CGZ4iS5Y03XGjhtERH/eFOV/u/3a1sQzItpygJdB147tW9pOow2EySlN2Du2+9Ytlbeag3/KfcVsaDONK1WOXhi+7AdQV+u00xHW3Ez3No9+kDxWw/hY/p71Df6/cXemQWziNbYD7iphj/AHdzVi6jqUl67YkOwPu2rxUhIuNMmUBleMFqgDPwG1UCIfu5AFK7vu10914R1G5s0u0t91kD8jqM7dv3t3pXL6MDNdTykhfs6Bhu/iH+TW7DrFxNH5cF5ctHu/1anC//ALNbRVzObdtD0TwZplu0cflQCKM/flc5213WveHp00WI3PjB4NCB82SJCUUj0214+vxMsvB+lW6PbzXTplRDCAnzH5vmO1s/8CrJ8W/F2fxp4MlsokW3glfhHGH+auqU4xp8qPM5JzndnC+Jbm21W8d7P/SLdZj5LsPvfN9+uu8K6Po1tLJea3pjapcbFSCHzNkWerbq421si8g5Kx9tv8Na01zcu7wRhoItn3iM5riWh6kVZWPdrrxp4W8NxW58PeErF7+W3PnXEMHltbuy7flb/d/u7vvfw1zugeC7jXGudRudVit4iT+5m+6f7oXvWT8GDbPqt3/a6HVpI4VWKLOxPNz/APE7v++a7zUNEgg17/SJPIs5Dt+ziP7n+01BVjP8P+DLLSpLi/CfI5VHmHy9P9mruo6ZeWwfUEtvPsok3vNitPVtHtJrBzZamZwgbfEv3dv+7WJ4m8ejU47LStP1d7i2ij/fQeWqKh9Nw6/r96rFfU1xptp4hsbfVDcebJa/MEhGFPHt/D/DW54zv5PG/hlLvUNPk06Bh5W9D/rCu7cf8/3aw/htMi29xDG7+QY9v2QgDc2f4f8AP8K10VzpR1zTv7IcSLBHIXROd8Z+78zVpye7c5lJqdnseSwW0dtcmSIRywQjcHlPysta3g/SH8Z+IopUEc4i+ZEh4WQ/N8uR/CtaF/8ADXV9AvY7u2nOCVaMvHnOPmVv93/gNdXDp9/rctuEktrW8Uhy9vH5fzL9KxtY6Wrq50dn4ckht4rDWdRkighcv9ltR8j/ADZUO3y5/vbf+A1pw+HfDmparFf+KzFrdxbW+2103T4yJdqn/WME/ur/ABM3y7a5vxdq0nhuziee4F7NI/lJDbBn7Nu+Yqtb/wAFvDGmeJrS7eKfVdL1dg7Ty2DqWlQn7m0q2Nu1fmp3uZwi4bHn93Dd6fZ3Pinwxq8Gk2wuGUeHruYTOU3MPun7v+7/AMCWu38O/EA+OdGm0uz8HRrLjbNqXnqBG+PvM23gf7O6qFt4D+H/AIO8Vxy61b6o9pLCzww3L+ZLNJu+UOqL93723/aX71WPEnh/UdI8PJ4l1S7ht/CXn7X0K0jSHy8/KvzKvzmnbS5blZ2MX7TpHw6uHKeNF1LXZZvKdIdnlRD+Lcvzc5/i4/3a4XWPE+o+L/ibcRkRvbJGIo7iMbNxH8TN/eb5v++VrurTw9pGuaTZ65oGmNFBseV4rmBSyKOC6eh+9XnPw/03/hLNe1i4sDMt7HN/q05b5Od6r2/hrPrcs9W0eytNNubZ4CsGo2TqyLMfMZX/AKGtrVYIPEl8P7U826lj54cj/IrHn8N6o/2fV7zyrWzjmBnmKYZBu+b5f92t3+29OOoSDQ5I720lP+scYcf3fmrRK+4m2jc09rfTZ9IEl/J4f0yaTZus4d825RuVVbr823/vqvdn17QP7BdP7G8RXRiKL5sgQSq38O7G5tzbf7vzV853HiS3u3jsL23L38bq9veAEPG27+H/AGq9S8JyeL4fD2oap/b8stpYx7zFLCu6Qf3N3/AWpSM3qW/GVmniia3ifUDB4hU7h9mmHm2iY3L5rDocc/8AAq4/UPC1ppU1pcWlw2s6goKSTTyEL8y/M6fLz/wKs/X9UtvEmq+bpzyRT7DLexeWRmT/AHvp81XPDPi3R7i5lsLS8KXsSbjCXDtJ/e20orW7Hd2sZWt3MkUX2C8uWWOZOJbc7GX/AHa5bxh8JfC/jzTp7S21seHJ4IRNNeXCE+ZK3937o+Xb9373zV6LqOjwa7aQWc9gsF7JIZTc3MnlsAzdFX+7XA31jPpXii/8PXf2rV7CYr9n8pNh+Yfw+ozu/wB7b/tUMpJnzZ4tPij4K+M9Hj1DVLbV5AWltLy2djvQLtDcr/u/+PV6lpP7TWt+JNCisNZMTW1xNGr/AGYbPLTcvzqvdu/3q0NS+CEnjnTdViudMN+kw/0HUJykdxCynpy2dmd3+fmr5pvotW8E+IH0vVY40CuYcJ/CR8rbv8/xU02lYXqfWms22n678ctGlknle0a1WZFcsVlfYwU/8CZf++qwfElxJc+K72V38oEqkfGF/vZ/8e/8dqj8HPENnrc2n3N7qUVvqljb+TDNMyhZV+b7v/fVTeOvPl8WxW8ci+REip8mPmPX/wAe3UmWbVjp1vfWr+Y21IkLEf3q838c6Cj2YuYpRESdoY/eBH92uxtLd7jfAJfI+Rm4OOf7tcl41sDdWbujvILYeaN35NSAr+EvD3h7xD4an1e4tb2XUbYP5ki3XlqoH+z3Hy/+OtXKW2sDTdVlNlL88gZQrD7q1Jo6ah5NwgcLAYf3nbNF3pzrBHhDv+81wn8J/wBmrWpD0NGHwkmnaDeanqJkiuTdBY7YJj5CGZn9/mWpPgN8LtT+LXxGsvD13BGml5+03rp97yVK7l3f5+9UOmTanqdxBHea3JdQRRskcLIoSP8A2mUdT/vV9hfArwlZfDv4Sy3N5KjanqNx+8lYbJZ9o+VP9xd1Zyi3aKCUuVXPSfEyeGtKvHGl6fafbIkVDfhPnVQNqordhj+7Xnd/riWyugTeR0Yn71U9X8SvcO8CHZj5Q+wBRXK3+qgvtzz619LhMHGEbvc+fxWJbdi7qetSuJUk+UFFcH/4muGvdSMkuwAuB3bir91M6w8u7IxPWsCYEcE7jnrXo2S2PKfvD3Q6i5iwGIxkZ/hrZ8gJGBsDFMcf7NUNMjEb+ZH2xl63bDTWBaUkvv6cfw15eJrKOx7mDw2nM0Ps4M5Lg7FG7C8VdFq8rDjbir8VhuwzgdKt48mLA6V4zk5u7PYSsrIzVgSEA/dz/DRFATLkfc71MU3tmQbjUrzRomB8h9hTSuN6DIrUbvnzj+96VIo+bp/wGkeaTI2IHz61OsDv25PoKtQbFzIaIxvKJ1/vUoHH+3TktpYuXP04qb7GeDn5yK0UCHOwwj5RsHFCoV/hqWO2cIAnzEf3jUiK/U/KafJpYXOiB4tqBy45O3aBTkR3cccVYcgKcDfj/wAepwuB5Pzx7Cf0pcjBTI2G5uafvBcen3eaj80MafI42gonFL2bD2iJS/q//fVVnJ8zj7vapY5Q21JCFPoOae1tnGOnrUuNty1K+xAAj5Jfb/tUxIfMJ+fgGp/J2EA96V9jDOAvFQtCiv5Zhz8+7PSqxeSJSAWGf7rfLVxbiMZR33+lD7EwR0+lMq2hWjmkZsvHyPX+KrEyIzh0O3/ZxSxSBcuqDiiSUr/tf+y1DaBIWLewIbGMVMqgJjPJqntfrjaKkR8Hk9Kgqxa8pNh46CkdCqrnDDsuarPdbOCaabwq2AOvWnYT0LeYggD8mlcxLg8rx6VEdjfODSNIqNl33Uh3JfNz9KgeHDZyFNIsgK4Rzz81E372NCRu/h3UFDbd9kpfH60+8SG9jBcD5P8A0Ks6481e5wKqTXuxD7daHqNO2xXv9EeGQ4gZd3zCRDlWX/gNZouLiFyAJIj6H7proLbU7lLfFtOF81PTNKbuXGHgjlXG0qUG6otc6Y131MJbmQy4c0rSnOMc10EVslyhARYvr96lOgGZP3QC88vjNTyWNfbrqc8okYgE0gtpC/v2zXRHRfs2DKBkfNhaG02NovtHOxx0PaoGqqZhjnIA2/7tOfLED7oq99heVCyDgdStU5meMHCbsdaDS/NuGyWIAxkYqf7bLs8oBtn3uvFQJKGUf0qRHCAjO3NUmJpPcvLqrTQpFKSoHy709P7tXjqoTYke54/ugt3rnj83JFAlkR0cEqB/DV3M3SUtjr0vI5mjHm7ZM/d/vVaIfGw/kwrjtMlie+EtwCxiBZD74rVh1Vwgy4Y55Y/dxVXZxyptOxoeSdz4xz2qPbsxmMuT/dpw1BMYQls1YFwOT8rg/wAS/dqlKxg4mezcOXTa4+WqbxLMcu5U/wB2tG+cPjaQvO4+9UJ7g+UWdB5n3RsGG/3qdySrcOY3Dkc/dprzeWDsJWoZpiuT96o1xNggFjjhfWqSuJuxoRXiMg569akVUiYyOd/Hr8tc/qLBIPNT5JFP3G9K1NLAvbP53KPj7yjNRYa1LKulwgKHd/FtFLbyfwcMR1X+KqbwT6chGNwP8Q+7/wDWqe3dfJwflJ/i/ipF3LrwhldCOD+lYU1tLauYxliT/wABat+KRH/GqNxG5uCM8Z7VpGbiTKPMrGFrF39ltngGftBG35RnA/3qr6VNIbQIh2wAbcYwu6ti7sCZQ/buPWqDXkDyeTkIM7cHjmulVtLHBKlZ3RDf3MVkY3Qnefl+XmrUEgn2F12n7prO1+F7a1EqSCIiTYSaitdSj8kOZDknb0wP+A1o486uOMrOxrF0hmKb9xJ43U2MiVi/eqlykkVrHeunyeZtJqS2vonHypuLfxVyOB0xn0J5oR98/LVO5hDripvMc+Zvf8KhO84Bx9az2N+lzGu7YRcIOT/equiIFTHykjla2JoQGBf58CstoShBQbq3g3axncX7Pvb5AcAfWokhPmnDlh2qWG4G3HrRvA3nkJ3qnoMgdOh7UG1S8heDP3/kK1at7XzsAPtTtUj+Xbo+/wCY/d+X+GuOZ0QdnqeNa3bGyubuOVD5tu7JsX73tXf+CvhXoWntaXuo24v7w/vXmbadxPZfQLUXivw8+sMt7B816vzbs/fUfwt/8VVK28cS6fa+VOhilj6q33hXl1KXK7o9/DVlJWPUppba1hkiiCpxtDJxha4/WdeEET/Od6DdmuN1L4lR21t5kpMYHXNeR+KviTrfjwnStDia3tJHET3LHDv83/oNZQg37zOx140lqd54s+JG5006wlOo6o52/Zrf7sW7+J27Ve8I+F73mS8nkuZZNrl2x/3yvoKm+FvwqtvDligkSR7sn9/OT8xevYNN0FLaFMCsKslexoqrqpNo5uDQkHAQqP8AaPzVDf2flps7Gu7+xJCoON3u1YGqw5YxYG8/MOa5U7luNlZnkPiLw1qmpW1/aaGnm3FzHukt+ol2fP8Ad/vf7VdF+x/8PNH13W9d8T6nZLeS6X5MNvDccqjnfvfb2+6v/j1WJri503WBd2c5t7uM7o3X+96fSuZ/Z4+I1/4A+JGtwapA11p2u7nvXhRQ1sVLN5m0cYXc1e9hpucLHzWLp8km0e+/tHfDey+Ivwf8QXBtLeLVdJt3u4JkTDKE+dlXHsrL/wACr4c0X4ma/wCEPhnrvhqC4RdO1pAkO6Rt9vKSqvtwv3WC7f8ALV+jnja/tNE+F3ijXPtMM+nS6NcNHJv+R8p8tfGevfCp/E37Hlhr+nRBrzS9Ylu5N33ijNswv/jn/fLV3rRXPOS0ucv+yXYRw/Ea4lkEc629h+7yfm2Fvnb67tg/4FWX+0h4etvCvxl1C209BFbalBFdmGH7qO25WKr23bc0/wCFl1c/Bbxnp+ueKw2nWd3A8IKIZDhuVG1N3dRV34f2F78fvjfqnii7tPI0y3kE00Ux+ZIwuIU/3m2/NUqzQjgrOa/8PTSxnfb3CoG8px82Oq1Yur+XVHje4O9z1b+9XZ/tAz2rfFS4t4DFui06BZvL7Pvdtp/76rhAkieW8cbPH3f+Fak1ieoeAdBkufDb3JjLmObbuHYfw1z3ja3jj8UybNq+UESQty+fvMn/AAH/ANmpfDfxH1/R7CfR9Ds4riW8+UTPG58ldv3lx3+8d1dJ4e+DlzrujpFBJG2qbJZjJK+Gc9cr8rfN9771FhN2PN/E2pvrU0dvv8uzgTZFD6fN8zf73+1Xq/7N3xgsPhtrt3Z6unlaJqaKhuQv/HvKNyqW/wBn5vvV4fcTOLt0aApcgmLyc/Mzrwy/99V7r4L/AGR/HXi3QrfUb+70zQbeaPekdxvdzu+7uXbgLV3SWpnJ3PsXT307VbNLjT9VsLyDGTNFcKVUf7VfN/7WvxG0bVNI07wZo9+upXUd4L67ubQh4oVG7CMw7/d+X/Zrzbx/+zN45+HmjvqEsdrq2nrt8+bR5ndo1/vMpVeP92vOLaSIq5iG1CWXp940n7z0NoySR9PfsQXunW+veKLaR0i1i5hRrfft3OnzbtlfT/lFciRCr/dINfmx4XuddTWbR/C0F5ca3bP5sS6ajySof4tuFb/gS19BP8ef2gPCXh6W41TwpI8UUeXv7rSiGQberY4+WloZ31sekftg+GLDW/gbe6xqJEV7pkiS2Vw332+dRs9926vkP4OfCrU/jV4z/sOxuEsAsf2i6uZfvQp/sr3Zv7tO8Z/E7xX8WJoLjxTrkmpRQktBbRhY4Ub12jbn/gVSfDXX/Eng7xKmq+GIrz+1Yfkxb2rTLNF95kOF+73q0la7HLayPpfRP2L/AABoPnz3Mmoa3d+Wy/6ZNhC5/iVQqn/x7ivGo/E+sfA3UNc8L3sUmsaNJG6JZyz/ALrD/dcfL97b95V/8dr1v4mftJ+LNM+GdxqF/oVh4c1SaPyY7hZt8ryn+6hXg/xfeP3a+RE17W9Ljaw8QxyuL4pfQXN1ndJvGFdWPZvmX5flpJWdkTFpK7LHgjwpP4x8TaR4atHCT6hN5ImIysSYbc/5LX3N4P8A2UPhf4c0QWd7o03iGeMbJLu8mIbd/sY6LXwrp/jKTwbrmn6pp7lL+znSaNdnynH8Lf7Lfdr7t+Ff7VPw88eaaI9R1X/hHNYIXzre/TYjP/EVfpj/AIF/wGtJRT3Zi562PMPjb+yRceE0TxX8LJ7m3ii+a400TkSw/wC2jbs7f+BV5drnwr+N+u6Q6apJqGr2hG6SzfVhIzL/AHGTfy3/AH1X1n4t/aU+HfgXS7uceJLTW7kxuiWVkPOaX5em4dP+BV4n8HPjrB42vLjT71DpeozSS3VpJ0V13MfK/wCA/wANQl2NVG6ueX/C74yX/wAMbC88La7pElrZQz7nRspcW7s2fmXb81exav8AGfw9ZeHvttvq0N1JcBfItrb/AFrYH8Wei/d+avNP2pdYsNb8c6HFaGFtRhtWbUXRO/y7Azf3l+b/AL6pfgV4M0bxrpWvPeWEWo38boiQScsifxBV/Wk2aJcux5f4h1qXXNWn1C5lZpJfV8/h/wABpuk6te6Rcx3On3MtrcRtuDxEf+Peor3LxJ+xxqMtu9x4Q1hWlCbzpN4nRvRX3V4jqXhjU9B8RRaRreny6Jel0SRLkDbh3xkeq/e+b/ZqBuTasdVoumfFH45W1zZaVPf69YRsqTbnS2ti391mG3P975ai8Zfs0fE/4eaedT/sdZYIk3SSaPcfcRf9j5Sf++a+5fCmgWngnw3YeHtMj8izhgGWxjzifmZ292auns/Mit5C+Psn/LbcBtxVWla7MVq7I/Lzwr408Vw+KINU0vVZrfVSnlCe2f5nX+FX9av39x41+Lvie5u7uLUPFesWyLFIyJnyB6fwgD/do1XWrbSvijr+v6RHHcWA1ya6twBhZY/M3YX/AGWWvpf4c/HTwXpuq28+nS29lb6zIkV1bGDY8M23arbtuPaqSbV0M5v9hr4fx33jfW9Z1+zfzND+UWdzHh4ZmOFZlPf5Wr1P9svwRFc6F4e8ewQJFqGj3qW9wyD78RZSpb/dfb/321bnw7v7fRvjb4lsIiudZsorgZwFZ0O0/wDAsPSfte63Hov7OusxXb7bi/ngitY2+8XWVX/9BVv++azSb3BRudXrF1b6zBZ6jaMJbO/tY5onH3WBVa+S/wBs+9Fj4k8Dvbpu1GKCV5CvDsm9Sn/fLb/++qrfDr9rLVPAvhSLQrvRh4lgtgv2SZ5lheFf7jfK2VWvIfHPjTWPiN4ou9d1sp9rk/dQ26fchh3fcWq5WWtFZn3R4V+JWla18LT40S7Vxa6W7TqeHWVEbeGX+98teP8A7FnxO0zQNR1fw3rF3FZf2yiXVvczPsTeN3yMx7/davl/7ZJaWFzbfbZoLO5O6aFJiEf/AHl7ir1u3nJC29XBdVG0b807X3A+8P2nfjho/g/wFqfhjR72DVPEOtIbUpAcrDGeHZvT5d3+VrwH9m74xWnwR8bPPfwXNxo2oQC1ujCmWQf3+P7v/s1eW32gax4ZhivdQ0HUbLTpSFF5PZPGgB+78xX7tRzyywMiI5VHOBgZbP8ACq0K3Ud/I+z/AIx/te+FrPwdd2Hga7m1nW9QheBJUheNbYEfebKrzXyN4R17UPBmq6VquluItVsPnEzP+LBvXndXdxfsv/FBfDf/AAkI8P8A7gx+abV7kfaHT12fT+HrXl8VyCrmSF0kSTynhYfOrhulF1e476WR9Tax+3hqknhu5TTvCS2usSQmJ7x7rKB/72wL/WvCfgr8Ubv4Q/ESy8STySXgmLpqOHy0iP8Ae69ecH/gNe2fDr9iPVPFXheDWNc8SHQ7m7j82DTYY0fYG+6zMfvV81+P/A2s/D3xhe+ENRtln1SCZYgV4SdG+46/724fLVJpsV3ayPqzwl+0D4O0LTfiD461G4T7NqmrGKC2z+9kEaKUXb+NfLHxs/aJ8UfGlTZ3Aj0jQFmEsFlb/eGDld3+1uXNRfHb4EeI/gudDuPEKwzadqIPlukhcwybQdjcY9v4vu15guDs6sMfeWs5O7sSmOmcytknvTT/AAFDgk7QGpuwbsj5hUmw7icd6L2IbuAYlCc89804Ocg4H93dScMx520ikffx2pBYldzt7/7tKvI46U3eKXpgkcf3aCQf7wJfb/u0sb7WOfmFRn+P0/vVE6GRlwenYU0imrFuPG4nYKFJfuMe9M3FPkB3YpnOwccU3Zhcm3ehDY60xHHmyJyuOjU1Mu3pTtjbN2akY/cSwcBGf7pFIJii8jb/AMCpo3eh470hQLk55oWoFje54Pyg8kNTXfHyAny8bai2byOStSBeoyetNOwri79yhCOlSDHyZ+U4qPaXZgDtx3obnkn8ab1GP8/gDtSiQjYPX1qu3yMR1NPz86ADjFJqwEvnYyjGhnJIFV2bDh+wqbO5RweKa0IJt+9sglcVGYl5POf9qgnYQMcf3qHfn/PFWBWuU83CEbSKicbMs5PHpV5kDL0qvLDtwSTtH92gSbvcr7imCc4Ip0cjbqYVk7nj0xT0YsSHIwPasnqXc1dMlAnjJA2F1yOvevsGxgNxawO7j54YnJY98V8d6TIEuYHIHDr+ea+w9EmjOg6YwT5zAGenZjT0uWXZAgQJuFPKRvH5QG2M9e1UvMfeCfm5+61U9WnlWFx0Q/LhT8y10RiRLXctaxfpJMiQIEjj2qErzvxr8PrfxycJK9vfFty3DFtmf9pa6SGKTahkJ4Hr96poUTeCHPy/NXRyXVmc0pcruj5Z8Q+Fta8HzrbarZeRGx2xzwnMTVnL8p2Mea+vrywttb0v7DqNtFdWhP8Aqpkyo/8Ar1478R/2e9R0e0XWfDjy6lYAbriz4MsPuvqK4px5XZm0HzbnkjMkvHH501/lwN3J6bakV45ZpINrJLF99HTYw/OoHXZjPr1rM1uPErqwIPNWYrkpLjAb1/u1UZNhJGWBP8VWFzwOMCmwuSPNzvBC+vFG/eAdx/3lP3qcsZcAD5ufStmDw+8UPn3kkcVtjcN5wx/3VovpY2hDmKmnaa98wL4SANy5/hp99qBhAgtH8sL8m9Bhiu7vUdxemVCkY8qAfcC8VTVyU8zuOzUi5NQehJLPuVvT+7VSYlGIyVIpEaR1c/3/AJh7VLFCG3A53mg5m77Ea5lPWp/KCkZf/ZoWIMMjqPlqRI9igH5s027EJsfglMAlf92l35zgjKf3aVCW35HHtT4k45+/9KS1LuCKT90dasJFIcDYGJPSiO1neSIRxSXDudgjhGXY17b8PPgTLqzw3erpJZwDD+Rvw7t6bvT/AHaJSUVdjjFydkeb+EvA2peJ794oID9mBVXmX7qt6V9L+F/hRpnhG3DxxLcahwrznnb7Cuz0TwxZ6FZxwWkEUEQGDEiYU1pyIFTA+avMq4pXtE9ihgm9Zo3vAWo/6MbMvtxubYf/AB6uw3FR8h2gV5hoN59l1EO+EKv94V6bK2+bBj4+9yPu12UJ88bnFiaXspWRJbSphzNlj2qd178ciofK6Y+XFI0x+4egFddjhJ8ZxQ/bA2j1Y1AjnZnnpzUFzep5wiiDynG4tj5RTUbgWTMEPXjvUEtxu/1bbqjlZ8J6kbqjhEiq54UetWopbkOV9iRN7v8AN0NPmiJjwM49RUsUYVASeagvLzy8lBuNS7dColJXSBm9PSs+/mK5KD5TSzTh34P3/U1TlmLoRgNj36V0U4O9zGo9LEcXL5kJY1aubnyICIgPpWZPK/l7x8vrzUUNxIx56HtXZynKp62LscxLhyOtSSvszjP+7UCS9fQCrEbxL85+YkcBaxk0i4psjeXaAc8HtU6E48sMVJ6stMeB5A5ALPwoTHy1esbIo4z+JasfaJKxt7O5B5P2UbnG70XPWk+0RQQO8oP3ONn97+9WjLCiOTv47ZqobIyP8g3bzurN1LmqhY58w3GpOX58tB3qa20CO2v/ACzEPNd978fKre9dMlntGMBTTngSMvgbXbqc/eoVaSD2UZbmPqPhmWe/FwbkxOfmDIf9qt20mfYEkO/A25aoumOdr9qWNAu87zvrKdZzVmVCkou6LiSDJJf/AL6o/tUJ8uQxFZ8s+BsqJMNzgZ/9CrFtM7Yw0uXn1Qvv5P5UxLyR+Mn61Wj7E5XP8NWoYnz021PMaqmmrkiTP09au24dk96gjxyhFXEwnbirMZJB9zr1PtU6Ie3Q0sYV26Hn+Kp1TbxgMM0Gdhjp5eB+tEzlE46VYkxhM/f/APQazp5pOgwwoLjG4O5Xk/LQxeRc793vVXzHPWncFMlzx6VBqoCyAZwOnuaQKG+mKj+8Dn5hUqfO3B4oK5RuCUOPlHrSiEeUAHNSbBg+lMZSQMDbVJplOKY5LZDjJ21JPAGyoHFKIh1I+XH3aeGd1dAOT1qWZPQzHtt2XIDZ6VKIyAPm6fw1fS2CAc/8Bo8o7valYL3K6Y8vbnmrCb0i68feqWGwEp5+U/3qsSweRCRgsRTJ5jPwZN5c8f3ay47cTO5HzbDzW0IQLWST+MelU7PHnyJtHP3qdzMqXgjAAf5c9D7159rEcqXZ+0YaUdcfdr0rVot8KJnaHPr91a858R3Im1aeU/wgIF+gr0cF8Vzy8c/cM9p95II3cVT1vWH0zQ9UuY32mO3bvjaT8q/+hU8MXY/w/wBa4r4o6xHDoiafsMr3r7nT/YWvar1OWB4eGp3nc8ksrKS+mk89xKQSzsxwrE9qz9R0e5ml2JvgCnjYa2ri2EMIkllMUbn+D+Kqt1suInijuirkbcKcbq+Wm+Z3Z9VFaWKHk+VxJINnqxroLApNBJJHfB0I+5XH3yz2b7DJufuP9mqVncSp5kcUkiGY+ny1Azro7jfcvBIUXaNyMr53/wDAqsrbCURl281w3yLXO2UNxbypGQNoP8X3q3JrzZFGQChA5/2jQRqdHYT3tgkiWhKxv8xi39/X2qOw1WNpf+JgHijkGfl27lf+61YNhez3ZBj+ZEP7wddtaOrNFf3Uj22fIzuQuuGb/gNYpWKRovocdxNcSWk4RMKwRz8zt/EtULzwnI+mzXkd2EniP/HqvLt/ur3rKvNSlsbfNxI8EcfRv4TTdD1+fXpi9uXili/5bfx7V+tWDOi/srVfCujxX+qWjLpcw/1uc7sf3lre0r4wGPSoNKttAtGy/E7ltzn+82Kt3/xk1G78Jf8ACP3emWt7JI+03c3A2f7gXr/tM3/fVcgLCCz12O9tFfChW8mXG0P/ABNQZvU1EmuN283ZaNnZpoXQbH/ur9FrSuvGemXSIdQEFhej5EmhTCOo/hZRUJis7zTZb2eeOK5kyyR9j/tV5FqniF4dWMUVn9oIPMucLSSuNJtXPcUs9D8QaTbOt3cvJE//AB55KI4Pzbv+BVPrvg6C1tbbWbfTI7PTi+wRISfn+b5tvr1rC8FQvqOhfaYLbfcH5Q4+8g/iWtO/utdu4xbT3M89vCN0doOVRf8AZ9aGuxojz7xHo8fmSXojKR/N90/M9e0/s76pH508UcUclyY+I3OzeuP1NeUtqml6lqVxpWotcxXY+RI0hYsxP3a7DwJpk2k6jbIk5+0xFdkuf4v4fmq1qtQZZi8N2l38Rdf065txe20kh8j7U/yxuyK30+WsLSpri/vL/R9YkdbvT5H8sTDHyZ+Xb/s11OvPBrHi3xDf3Otw6altMFMJT5pm9VXr/erjvGHxJ0+5Ty9D06G9u4QsUF+4KMB3f35o1JKfjXTLzw79juPnSKRwmRypLdv8/wB2rjW3m6a9vKMGSPaSR1rjItd1DUmH9ouJfLf5A3P/AAKuvhvJ7mFBIN5cD5fQVk9FqP1MfZqmqKbePVN/lffMk2/Z/uqf+A/drPSxvY5oPPuDPFI6shbArs/DXg7Qorz7TePJZ25y7xWw/wBa38K7u1aPxA8Jadpuj6XqGj3Eq28h3vFKV3bem1v9mpTT2GtzgPEKGzvJYBPHOC/MiHK7q5i5cjcdpXPy4Nad+RCCI5C8edwVvuiuc1W5HnByxWMD/gNaotaK46KGe+SR3xEB/CnNZ8ySLOP4Sny/hV2x1Z7OJ3tyG427m5WqcEpuZixJbPzHiqRAbXUEYLZqFodmc5XPpWjc3MZ2CMHA67vWqt6BCgkMka5G4fPTAZaaZea3LIUjD4HAz91VqjpUHkzsZOhLc7vlql/wk9zaXBFlLJAhG12HDMD/AA1U86e4YgSFIyOlAHdPc2XCO4VwOBHWFc39vDO6eYVx91cViWthPLMMGRCD6/frWl0fyl6FZj130AaUN/b+Tl2DOflDNxtqrM6QzffHP90521IdBE1nMN5xs4z61hXVhLZunDoANoUfdoFc3A4uGRY5wshO1Qv3l/2qstYSRIN+cfx7e9Yui3otZ08/DAP3/irpku/tThI3L+YdoVBmkwbOg8I61cWYHkSFRGF5z/drB8X65q+q+JZZ5J3eSQ/eA+VlXvRDcvaSeWBuGfvrXQ6dOkijdAjevH3qz63JO9+EWgavr7y6hf3ipZQoqRrIcLu9W/DbT/GdjqMFzPeW7xX6KQgR32cbuq5/Pb96suGb7RoV9HLrEmjWAj3i2R13TP8AwhVrjLO8v9QmkijnmlSP5cvzx/DWDjd3KvpZjn1a4tfFFneXjpKi3C4Dn5lz96vonQdS8Pag0ZwHjlG+R2yWz/u18wTKkuoJ9p+cpJvfd/Ca9GZ7Tw0kcrzmWS6jV0I44/irZ/DYhp2uj0Lxb8XtM8MarHBYbLwRJuYNu+Rv4flHLGvLfEWu/wDCYpcOTHslDZ8pf71Zeo+KtEv3MpaaefzN0gUZZ1/iH+9WRZ+KTHfSXA8PmzgkyiQvu+7/AHm/2qyV0XG6Ot8LaKLiRPtJj+xwj947PhawvE8gstcNvbTxS2eN4dTnb/dqhBJc6veC3jkcRH5tvTd/9jUkelDz3QD/AFTldqr8u6qu73Y9ya1nnkZ+T/u0y4uZbbLk7vTYtbljpReDCIEkHUMfvVl68ptgAgGAdpGPmpb7DRmXOpRarajyzKiA7Cdny/LVK2txDcqwJaMbm+ateaWOa1j8r/VkfdWq4toAz7yyADd8ooeuhRqaLdfab2LJHlqeVY4rSudUjE05YKkfrnOK5PSXSaUPP+6gBVtufmNV9eN5e2csVtAWSR/vIfnQVpGyJUrmppDy3jv9n8yfL/xdq6OO4nsIWif5UQ8op+6a880kz6PcyBJ91wOqqcMns3+1WpqOu6jAo8rGGHz7u61Yjb1y3t9Tmilf5pGG0O4+bb/Wufkt7/RZnuLAlCnWQfeTbVlb2S9S3REKyAfvGY/+g10uhzT2Fu3mYeAnlpQDmh6AczY31xr9yLnVLgy3G/eZk53NXc2d5ALVAbceb2kY9VrAstNsIdUkkgxFGM/uUOEwzbq3dSs9Ps1t5UuXdG6ox6UPVWAg1qCLxBqEEchtreNsfvoD8n+8zVla9b3GiX5t7S5juIFP7x8/K/8Au10mo6IkGlR39pHNdRMN0kSJkr/j/wDtVVsfCRurA3jw7LMHhy4LH/dFStSDDS3intyHkkaQ/wAGflp9tJFpcyPcMfK9K17vTTYWqfJtBPHGa5+8uXiuIt+GwKOtyrHS/wDCTwXMsUUUztkbkyMYFUL+wTVLl3neNzGPkyema5uDWHn1eOB7cRRb15/+Kq/repW1zeXf2b5Io+sefmp2GtC/cWEUumyRh1YDsfvVwdtqptbyW0L7gPvf3dvpW9oni20tcx3p2pL8oYox/wB1uOlZviaGNr+O4s0KRyjf84zla83F0U0TUjzRJLxkw0ifJGTwc/MKl0bUfs8o/f7n7j+Gsy1PygSkNEfT+7SzQ+W/HzIfm/4DXx1SHK2eW5cjueq2khu7ZLjjYf4c07cEf/WD2/8Asa47wjrG+PyW37UO1BnOK7B/lO/7wI53D7teNVpvqdMbSjzMRwAc7uO6tXL3OpyafrEf7zdHINoC+tdJ5uVOO/WuQ8Wxm2uIJxj74xzj+L5q6cJa/LItNWOt1O2N1DHK6JiWPgZ+9XF6ggDDZ8o/2q6zSrwaho6FPmKkr0rK1azTeH8tN+PvfxV0ySi2a3VSNkzGhmCREglf7tLqsX2m0eFwEeQbRmmIDC+AD71NnzUk8wCV88Kw6CuilPld0ZKNtEeYS6fJYu6TtvwTj6VoabJshiEfQHdXTapp0V2n3Av/AMVWBFps9gET0PyMteiqynFpnNNWOytZfMtEAIUjqakdw/H3qztNLtHjBb/drRCjn5w3rXj1FZnPza2RVmRNpAG0gdKzJYi6uhBbPRq2JvkQA9KzZHdTmKPzeacItmtr7kS2iTN0246ir1tYeZgIgUd2PWmwja/ICueprTswAQcjB61tKSSsbKSirFvTbOeJ4iYwgPzbj/dX+7Wtq9z5uAXLY6YqjaFJMyeYcD5U3f3aW7uSUCHoPlFedUbc0uhnKopPlWxmTNvfA6n5aiwU5A3HstWVHOd+wDoad5R6nr/sim5IwaKcNuZpXwRvHQL97FdP4J0JNb1GDeTLFC+9wOM4/vVnx25SLeAVYdxXqXw30NbewnuNg/eAZbHzH+7/AOzf99VhfndkZRWrZtt59xLHvcMI02Iijoo+6q1ieNfGUHgu2kgzv1AorTIh/wBSjf12/wDfK0vxN+I9t8OrE2FtLG3iWc7YQgUtbqR99/T/AHa8d03RJPE+w6jqZlvrk7riaY/Mzbs4Zq+kyvLb/vJ7HrUafLrY3dL8cWfifXo7OwuJGkPzjaPl29fvV6Dq2rjSrC3nuJ5LqTO1EHOzG3B/z/drk/C/wqt4ddBtpElvMj5ocFv++v7tejXXgOPUP3D38EV18yiOUn5D/tV9RVxFKg1C50VJqNjxjxrptxDMlx5R8i8c+SiSfOffbXoPwl8ES+CdJHiPW/8ASNeuQPsccn/Lsjbtzbf73+1Xa6Z+y78QdLv08TeIdBfWbGGMLbQ6P+/x/wAB+9is3UtSd9Vn/tCKewuQTmC8j8tkX+Fdv/stfKZ7jpqg4UtnucsqzbcYrUsl55m3udzmnIHQvuAYioUk88JJF9w9Gz96niYw52HnH8Qr8gjdyt0MYaegs946KAOv5VFHmUgkDZndtpEzsyccfM2KB5aMfn4NdKXs3eK1NE2pXT0PNGcDHPzH0pLdCQ/mOWz0Vv4aqxnA67f9rNSQoU4EhYA7sda/RqlranTstS4rbDggNj+Kp4XNwmzywQPm/wBqq0bIzmP1HP8AeqaFPKzsfk15k5WZhzO9h5xkl9/Hy7aY8W+LKDh6kMJZDvw2P4Vp6Ju+fjYBzt+9XPUiqiCUVJ3sUDmPgAfSpFljMm2V9pbog7mrM1rLK6PGhlTP8Fei+D9CRLUpLEG8z5djj/x2uOOFlNnNKFjyi9uFx8+N3THcVkSbH3NkrjoPWvTPiN4Yg05fNjgDoDuDY+ZD02/+hV5bNcB49uwc/wDfS+1bRoOn1CrR5IqSZCzB37Vb05Elf938vPJrIR42cjnb/e68Vt6Y8a+XsAUfd5+9XU4yhG5ktjqbWIP5fPIx+dd5ocXkQ78bSuW/76ri9NQgx4O18+ldlZylLaQZ+c/f5rOn5m17qxl6tKbm/eRvn684rD13UQ8ZgDlUbrxWjqdykCySbDv3dQa46a8E7OQdwzzSqSaehUrK1+hJG5f5AOPvbv4q0bc7G67TWVbN5z8ZUfeFXY5PmxksyfN8tYp8zuzn5uZ6moqb4uu7NDOIwcjeCNpqKMnZy+0f7Rpskh3jBGO9aVHGx0aKOm5GdiJwxy3y4x0qKPJwHHCfL1pj/O/H/fNXkAZQTheOazT0CN3sMH7vjYMD+7UtnCXcZG3J79qIbbzM4BY1YuENpFGSdv41tTXPLQ6IRu9SK/uhaYQOGz8tchNK91K5kHU1PrepkuedwzzRpkwuYt6fLn5frXs29jDY6qklBElpY9+393+7Wpa2+x/kG31xTLWArgH5T6VrW1sFy5/CvJnOU3ZHmNuTuiSzg6ZHT5txrUjRBk9qo+YGwR1+7TnZxDyH2Dq/8Nd1Ckup0Qimtdxmq3e6MgH5PrXIapcvMMBNx7Vpa1eOW2H90mPvMVFc4+vRRAeRvcn+P/2avcT9jFWO2Mo0lqaulabHZtHc6h8sijb5IfLLWtNrEk7COI7Lcnogrlbef7ZySvPWtyz8tIyc/OBxgZrlqPn1ZxVcQ3sbemWaRcSDH8XNdFbTxoBhwh/2q5L+0Yo9mx9529+MH0ofU3OOf9oD1rzqq10ORyUldnVTa0UbZkL/ABfL96of+EjfJOTx7VzX2uTbninpckHn8K57X3GrLY66HXH3Yxwfm+U06XXvlPoa5UahgED5f9oVUudW2YxHLK+do2f+hNWaSvZDbizodS15jFk5xkfdOGrFu9YkZsIOO9Zc2oytg4Xyl+UsT93dWtpeiSXSLLLJsiJ+9/DWvvJWZlOTvZGaRLdnJA2A7h7VT1LUwg8pArAfx5q/r2qQWSPDbyBUGcsoxmuGvNS2JJJ3x909q9XD4bnsdMabaTbNG5mkmKwB40z8pd3+UVIy6RpqJJcahBqUgG4R2xJV/wDgVeZ3NzcXkrySO2z7201HFpt2vzRW+3J5NfZYfBQpxO9RSWh6P/wklnPC0YsYLTI2+Y0eWWubfW7PTLzfb7ZTlW3xj5ay4tMv5XALyMc7TgVaPgkmUyYRT/eU9a9FQjHYpOx0+i65pdzLKb2CG8DD/VSPjFZXiCy0O5vgdOtIbIY3OSfvt/drIuPCxiUZJTP8XSsy9sv7OGXufPx0TOapaA2PfTHSUn7RM28t+6U/Lt/3a6HRbe0S2iR4xb7T95R19649dUuWALzhgPl2stWP+Eku4U8oylwei4+WgLnonk2k0WY7yLP3cdGFJB4Ok1Q/Zre5R3IOXMgDL/wI15nLqU8MuTJx93lqsw6tK6AefIiD0PzH/gVAj0vVrCy0qwhtlgaeKIbSHOfmrAsILgzGCzSNYz83BxWVD41eCH7PcYe3HzFidzVYufFFhMgNtblZSOJUPy0Dua8ls+nSF/MG+QbSoqawmeO43icxZO081yLXxeYne7SN0Ga6nwrfXLW0iOV8wD5cxqWoCx2djpLpNtjuBPJ94yIMVxfil7a2vwRIfMJ+cdas3Oo3a7zJdyRPH95V/irKsNBu7+5ee3ElwPvPK/8A8VQtRLQ2dJ1i/wBOtjGkcqiX5cRORvX/AGqtXy6vrD/u12J8q7XPSptQtTc6Vss5ZEnRBny3wx2/w1n2FzcwxH+0DJ5h+7x8q/71BZXmW/02xntg6eZL8rnGF+lVrCLStBMl/LJG9yicKwyrN/SpV1a9uobmONI1EpZAzx72X/d9KzJLySxkSAwReY4ZJFkGaHoBm3fiWztICba3eW4lfl8bdvt/u1teGvE/2yYxyuWKbeG/irk7+F7u4ji+zJZwZ+8n3frVq1gstJvY3j1AXCSYXcnKrXPiKaqU3FiaurHrlk4Zcg855rR3nZntisLRdQ86DEZH3PT+Kt6KIugA6V+XY2m6VRo86aadka2gTfZ7rzTGGTCqc/xf3a2LzV3tHDoCgzu+Q4+asCzA3ICT/wABqXXg86xyj58DaUU4b61pgviui17qTIvHtnbeJ9JOqRwBry1+eQAZY4/iX/P8VeeXVtG0YjJfzD03/wAFddp93JC5V3KIfl21zPii0Gn6xLFjdkK27f7V97l9Tmi4s7ozTjZnn160VpqoIDuY+q5+V6knuBql8JzAsESBcIhzUur2n+lkkfMU2mqKXqadDh49yfd9WWvbEzqNO0NNSlieMx+QCu/H3sVY1C+/srXPK+zpE8XylZkz935aqeFdbstJvYxcZaB/leND83+c10t54VfxPZ/2u7iK0DbI3ebLsV7cf7tJiHaP4N8PakZNQvfFNzBPs3mFLVRES3ZVrMTTI4WL7y0Z+UsPSq+g2F3ZTTxGDYof9255ytXZonj3ggrn7papBamHqGmi4w8CFSD8+3+Kr9jb3ui6aL+4jVrQguUxlmYfNt4/y1VrxZLWXYScHtTdS1+PTvDnkPG7zg8YYfdq02S1c5fxLczapcZkPlZ+YpHxVXR7R3mEcY+QELlzTLKSW+yX/wBYSfl/uD+Gu10PQZLXZK8YuI5Pl+T73/1qdybcqui3aeH5YbYeYTFKO6DNaupWD2+jiLyPmf8Ajx/DXR6NaRRQK5tZVLdBcbvmauvh8KpeQ2lxJJAokk2m3zlkH96kF9Ls88+FGgy2urXGp3GqCyih2tGPLz2bbu/2vvV6X/wmF7oN4gk1DT9c02XMr/aLXY4b/ZarHib4Q2GiZ1DTtKieSX59ltdb2ZPXZ09/l+WsHxTp6W2lRyxWhgiKbXiJXr/F/wCy/wDj1LrYiM3J2Rrfb4omnu7Tw/pduLkFg8M5djXnvhrSinjX+0H8l5RHsK4yqs3esxPEOn2GmOZ9OvbwNu8tbZym0k9WxVzwNBc6R593ceYsFzt2JJzjH+1/n7taxSe4k5WZ1+qeEn1N57kMYEhG5jEWj+b+HGK2PDExs9AiggOLiE/vCCxZCF+b8f4v+BUaZqVx4uv7bSrO8t7C3f5dxQbnP+8f8/dq54tU/D2VIpf9IjlB8yX5QqsoX82YN/47W1S0X7pnBt/EjDTxDbabeT+bq1zcXkr/ADo6b2b5f0VauWfj/wDsHXra5tLea/eIoz26RtsYbs4Zvu157D4/8Pveyz3upxWqKdrpsZ3b+7twuP8AvqoPEnx48uBLDwvb+U7fLJcyopeT/gJ6Vzt3R1pHpnxR+NOp61Pp9haaFDpsE3z4hjUP/F83/wBlU3w6+LHiz4V6VqZudLLpqabIL8OI2Vvm27s+zfeX+7XztHe+JUZ7+9uZWkkO7zHf5l9lrqPBulaj4+1gx3Opyz+Qn2gNczt8yr8uFY/71T0Gb5+OWs+F/E0mo20Fleb3DzS30Zdvu/KF+bj+Jl2/3q1dT/aRuPHumxaPc2E2owRzeeLa2Cje395m9F/2vmr1fwF+y7qfi/RYr8+GrF7KRP3cBuE3TZ/jbO7/AOK/u123hT9jfQvDeqxf8JTd3ml6jcD9xY2qILdF/hDsF55/+Jpqf2UjKckkfNOj/GHULOZ9O0ZJ7LzEKSRzBwqD+LavY/w7q5Cx8Xan4Y8Q3Fzo89xoklwDDJdCNXVlPzENuX/Zr7t8Z/sdw6Td28tzd6X4c8PsyrJ9hhD3Ez/N91iu4f8AfX/xNeLfE/4C6VqWt/2H4b/0WwiRkN/NLsXfj7zZ6s1VZoKc1JaHN/D34Sah8RvDlzqCfEmae3gJeSySPZz1bd8/O7+81bfhm+j01HQu9m6FovOlGefu/N/8VXhUHh/x7+z3r92mmXMOqQSuYpktyzoef4vlX/2arni74i+J9akspbvRDpumSJsRZUwjN/G33f8AP96knYp6n0xPqw0pdOuI9RhkSOZW3wxiZ2G7532f/FV67FLqeseFJtZt/EkL6Qh/fNqMgjeY7VbYiBdo/wBmvjL4T+LbjyfsccUC4O5/NkHysD/fPQV9VTWXhb4i+BLSCQQ6QUP37a9R13/Nt3Pt+f8Avfw/981T1FaxJMlu2g3us+XBdWccPmybHw2P7yqOoavlrxP4N13T9RnuYIPI0wTPcQXUbs7KDyuG9a+kvB+k3Eej3lkPKmFoXJKH5WXP8P8AOussvA8eupaRm2NvPKN2x0/1qsv8P+7UNNAnfc+WdP17xJ4lhjF3rd00ACoLybcfl/iZVr1AfEbTNV8SwPpGp3razaCNXkmt9jsVG37u3o3y/LWp4u8HeH7DUjaX4v4HSTaJIHb7u7C7U2qxavIvCPhLxRZ/EOey0vS7m11GKQTwNqWP3SbtylmPVqad9xnfePdMgtNS+2Xl1NPqMUTXEzumGEp3NtXFebeKfhzp3iPwQNYvxEvi8SbvvkrMjvu2Ou7Hyru+b/dr1Xxw2stcpB4guRPexx7JJ4IVTzCvphax/E/hK00v4W6pq5Hm3Ml2kIkc4aHA3fz20NJK5Kb6nzr488B6v4IeA6jYH+y7pNonjfeFJ7N/tV3HhvXNIh03T444DBIMReSpzgbV+Zm9W+b/AL5rNN1f65pklhrusyXFtLtaPz5ndI3/AIQa8u1ZNR8E+J9Qg2I0lthwC5If3Wkn3NOlj6YmsjbWNzqMltc3IghZxFCD/wCg1yGuOJ4Y0LlDP8roxwy452tWt4I8a3/iDwfLKddjtdQuk/eWMb58lAfvL/vL/wABXdWbf2dtD5c6MJRjb5nVlb/aq5R0uiFKzszFg8Evr04xdwWsUUe0Ncz+Wrt6etOfwl4ks7dxcyWMlnEG8trd1Of+Bf8As3NbF94Putaht9V0SP8Af2BD3SPNsTHzfMrf8B+Zf96uXvFtr2/t57nKxfe2yEhc/wCyo/KkhnrOveGrf+2NKs9O0u1tZb6aNpHtnBTYfvL6fd/u/LXs2vXEGmtb5lWWS9/ew+Vzj+9tXsuVrwn4Q6Pp8KaprKXkrfZ3W1t7dyxVWdfnZU7Lj+KvVpZbaI+ZBAiSY27/AO9W2HjzVEc+InaNinqepGL5BEjhurk/Mn+7WFN/GD0B+8396rs1ybhnkMW4Z4dP7tY15K/mHA2g19ZD4bHy1V80ipeTPIrAn5AeFo03TftLPPkt8wwvXI20+CB7m6CFNsaDlvVq7bQdKjWMSRxjZg44/wDHq4cTWdNWPQweH52m9ilYaQ4Q5TanetmG3OMD5cVdS28qPyUAXPVqkxsi2DoOTXgtubuz6BJQVkVkTqfu+rNUEhErHY20fdyR8tSX8gRBsXcT8vFU2DyKADtPcVpCm2YSq2diu8uWEaPukGN/+7VyCzhnkzON/G0DPy/itRx2mG3/AHcntVyBAnQfP2rpVOysHPcmSAo+yNAufarLR3CLhSFPvUkULkDgqT+lWIbGRmBdy3pS0J6XKX2adtpkkEh7bf4akkhy4GDz6VoxWe9ijnafVaebXAwPmxQJJtXMxIdz7OwqdkB6qWYVZmtN+DgKcUxIfnIx071cXczk3F2ZXkhjhhJSIPJ2X7tUkDiYeb/rAO33a1XQswz0FO+xp5QjQbiP4hWiViXK5mTxBEzgN/u0m7bbZ4T/AGa0RZlIjv7VTewE/KZVM+laJGEpNFK2ZHmLoBk9T/tVorcRiEjI87sM/epDp2zAQcZ6/wB6oZrGRXJRAz9mqJ0lI0hUaC2uH5MsDqP9vvT9qSdOtQs1xHzsK+9NgdLj94SPN+7uV/un/drldKx1RqJkbWCRuX2bs/xUrqBgb/8AgNIk0vmkSENzUiTI752FhnaaydN2ubqabtcfDCHGfSlmcKfu7cU/zYH/ANXlMdVNMe1DdHLf7NZWNPQiY7+jhsf3ajdxjBH/AAKpZICe3I6Yqu8L8kA0krlJiPDubg8f3qq/8td/8GOattG+BntURi3AjO3FWA0Evxk4prsYWyAzk/3jUkboEGD84/ipqrI5AyfrUFIdC5Q/Om4/3aFYjgP3p0aiIj5yX/2qif5Hxj8ah6gnYseUGiOe9V4oUSbOwf8AAqT5z9MU1fmUnPWgksNFG7gpjf8A+g1Ud5I5ikic/wCzTv38PKFXAP3H71JFvmOZBsP5/LTtYdyKGc+YTgrzVyO6PIEm3HUVHGsSPxIWzQIg65FUO5NvJQuQaR1ExU3CefEB0NJH/o7DzIy8ZP3s1eVBNjZjYeh/vUrIFK2xSe2E0PlWhe3y4b1Vv9mqmpQxWyclHwNpRfvVr+Q6qUjkKZ6471Qv9MtrqKSNkKyHpIhw2aylG5vCpZ3Zz4Qk5jAUH+7U+JN2xxuNXF0c6egCFWz/AApn5fzqO4Vi+SOQNpWo2NvbJ7FbYitn71VplkdwRIWQfLsq0iCJXBwpbtUbw7fnBo6XNVMSO4QIBs6fL81WbaZGuEG8fjVR1LJjZuOaiX5C/G4Gi45R5lZHSJDZ2oMvm/vT/wAsxuNPRiIElcFA3y1zEaT70SMlkH41t293JeqI5JU/dfwN8u6quccoNbmjCUuAAg8z1PpUNzZeVK8j5/dpv21ML8BsABSfl3LQUEkiHzCxb5cZqjFxOcjkLfvJEKBiWCP94Ln5a1LC3t9glGPPHzHNXLiNAzoQGIXq1ZUsmI5HA3FOyDmmmRYoaxZfamMkjj5juxRpjyWgKYPPy1aWWNXQvEzDG4h6S1wZMA7U+8FraE0lZmTWtyyLwufJkxg1L5MfQOPZqpXEbTvnaEOf4TUiviXfx/u5p2T2JTaLDF1zs+/TYXlUYlI3j+7TRNuOX+WjeWxyMH5c+lS0axlcJpQe3NUZ7CN8yGIM/Z8fMKtSw8H+I+oqp5kqdywH8P8AeqExtX2Ma8srm4mMrwCUL8oD/wB2sS5ivLIB0iDFX4HrXaSTb0H8IJ+7WdqzSTWZtEjGCd3mL95K7KVWzszkqUtbo5JrnxBq16+nC4NhEfmnjz96tq1hfT3jje5jcAc5+9VI6PLa3v2wyySoDzuo1yNLq4F7vEAb5Xx61vLlexlTTvdmxJeCWTruH3c1YQIBkgqe7Vz8V9Z6VDBbRR7iTy45Yse7VsvPJLliQ2Ruz71xTVjsix0yJImeazXBR8kbeNuK1RIzrj2qGSDehf8Aj7VCkbJJmTNb7kyDtzVY5ZCm8c9asXZfd3x6VDGfLkjJ6/7NbbqyM9tizE5hj+TrUcd9smyQF9TiiR/k3IdoPUetQQgpcoXG9P7rD5awcbbmiGtC6yu+R5Z6YqrqnhvTtYTy7u3DOw2pNDxKnurVNMWjuDw0qDoM4q9FJbrGCEdZe+4dKzaurM0jJxd0eLfEX4VW/h/wle6rHq9zeG2O4wTpn+H+92qh8HLPT9WY3Npbx/ZoWRQ/8W8feNe5ahDb31hc293Et1bXEbRTQn+MVxngDwNaeCVvbazlD2k9x50aMPmjGOm6uSpFRWh20pSqS1PRdGteN5++a6WFOn9z+9WNpsTt5aohf6Vu22cbDXg1HqfRw0joDwpKOSVQda57WII0R0UcfeFdOwwmSf8AgRrI1C235J+X/arJb3B3e55jrFvnJcbDnivP9K1+P4f/ABU0/Wb2KG60SUPb38Mg3q8Z/ur3b5VP/Aa9e1vTduSfmrD8H3mlaP42toNfsobzQ9UP2G6imTKoHK7T/wB9KtethKlnY8zGQ5opo5H9pNtT0O20zRNH8SSaj8O9WBurW2iKuEYfN5bP97avVfm+b/gO6uu/Zx8a6fqH7NfjrwtPcR/2pYedcJbP97YyfKV/Hd/47XB/tUfs+3vwZ1M6npElxdeE7uYSwMDv+zE/wP7bfutXlS6N4j8IW2ieLLjSprfw/qE6IlydpWRc87sNuH3W+9t+7Xtppq54ElY6z9oT99omkvI5VIp0Ee71x93/ANCrm/CvxYuPAHg7VbTw/EINd1WdPMu5E+WOFV/n8x+X/arY1Jpf2h/iBbaHo8v9nWNvC8xnnh3qT8oYqny/3lrL8Xfs9+IdE1q5sNOvYdW+yRqu8jyN8v8AEu3c33f726s0TcyPhh4bl8e+NLhL24kneQPd3s0nO4bv71e3eHfDGlw6XqCahFEmnqf35uDsXyV/2hXinwm8Tz+APH8g1TSrlpJLV7Kazx845VmK+v3Wq58VPiZc+NJBpmn2c+naPE48yxz+9uXzxv8A9n7vy1fKXHzOs8BXWh3mvajHp16ttFvKWhmfDTR7v7x/z/31Xsk/ijw18LfD1zql/qFrPeqm1LaB1MrlVbav/oVeD6Z8EfFGpWdvbubOzu7rDJbTSNvT+6H+XAauG8XeANZ+HuuJZa/YfY5Sha1kD74pP721uhP/AI9UxethPR3IfD2qj+3rTW7y2DD7d9uePHyqC+5v0r9ONPvovEem2+q6RcLe6ZdQq6GE5UDFfl27tCnADv2UmvT/AIa3Pxm0SzjfwTpmvWVngvsEJe1OfvMiyLt/75ro9xP3jCTb2P0MsLeSKIyzjyrZA3mPIcJj8a/N74zJpGpfFfxPceFp0bQ/tYWMWxxEX2L5rJ7ZZvm/4EtTfEP4ofE3WJzpnjjV9ZsjhlfT54/sqSp/ujaHrjrZLiY2ttYWzXU9yRFBbwglif8AZqPM1urH6ZfA/wALeH/BPw00Z/CdhCiX1uk1xeKm+Uuw5Vm/3t1Q/FX4+eGvhJos/wDwkOpreXco3Q2EJ3yv/wAB7D/er52+HH7PvxZ0rw2LSTxqvhC0m/e/2bFcPI8Wf9kdG/3Wrk/GP7Fvj21+0arpmp6d4mnP7075GFw/97q23/gW6snZ7Dg7PU8X8T+IYfEHirUdZstOGh2F9dedFYJ92IYX+HtuO5v+BV6J4O+LvxA8TPJpXhLw/HfzRDZmzst6f7+0dP8AgTba8z+xSNf/ANnXYfTpY7r7Ldh/vw/Ntev058F+C9B8BeENM0vw1HDZaW8YcXNty0zbepYdWq9bWQ5u58P/APDNnxj8e+L9Hn8Z6fcPZmdFmmmuItsMe75tqhuOP9mof2xrrSr34rx2GkbfK0XTYbSQxjKI+WbC/wC6GX/vmvoD9pz433vgOwsdA0q9+y6rqLljMPneGLo233rxXSv2VPGfjfTX1e4ez8PafcAyxtfzf6Rc7ud7fe+9/tfNQtNzE+gvgb8DPA3g/wAH2dvqegWHiPULgedNqF/CJPMBClSmV4GP/Hqm+I/7E/w88b+be6BPceFNQf5gsPzw7v8Ac/8AiWWq3gfUdb8PfCe2d4hqWs+F3NpcRqf9fCo3Kyt/u/7P8Ndj4Z/aX+GGrWou5/Ecemy/Lvs7qMq6H+JW/wDiqm2lwS1sfBfxL+FGu/Bzxamh6xAkUvls9pfx8xXsWf5/7NZ2l3TwFJYwWnidXB6MrV7N+2H8ZPD/AMWPEmif8I4TcafoIk8y9IYLMz7RhPXbtrQ/Z3/ZdtviP4eTxb4subiDRZHK2unWz7HmwWDM7f3flatFJRV2avRWR4d4xks9Qvf7Ytt8Woyxqlxbl2Ku4+86/wC9/dqhpPiq/wDC08V5p+py6bqGNnmR/wAX+yy96+4PEf7Ivwy8Q2JtrPTL3Q7kvuSezut/zf8AA92P+A15J4A/Z6074SfFe507xYg1a8lh36Jc3hzDMP8AZz/F/s/w/wDj1S22HM7HMWPx2+Omoaag0SC71SBF/wCPq20di3/oNeQeNPE3iHxDr3m+MX1CXXCNgN9D5LJ/squ3AVa/R7S9WuoXEcuUP3QmMYrzf9r3QtO1L4F6pqmp20a6jYvG9nOdoffvUf8As2KWvUhK54R4d/bB8a+DtItrO7sNK16OBNkc1zG/nH/e+al8Y/GH44/G/RvsFh4cv7PQruPaU0jTnEUyf9dSv4ddtYf7LvgjSviF8WrfT/EahrKFDcJau/yyuNu1G/vfezX6EWl9qOloLdIhbxJ8qQxwqFVf7o+WtpSbVktDG+tj8qtT8P6r4VdLPW9LvdFuWy0cN7btCWX/AGc9a9H+B/7Ov/C3odT1vULiXS/D9idpmtwvmzTf7LFW4WvqD9t6HRLz4IT3GrxWsWuRTQtYIT++kO9Vbav3vuM33a5D9h/xho8ng7XfB17PHa6q1w16Ec4V0KKPl9V+XP8AwKhJyVkWk4u7PCPiR4n8S+BfGugCwvZftOjoYob9wrvKN3yb/X5WasD4i/FXxf8AFOfTz4n1cXsVrl4LOKMRoCf429T/AL33a9S/aW8L2+t/GDw94esryJbi+nVGaF8tFEdqNuX1+8a+kPDvwM+Hei6INEPhqxvxs8qa8u4/MmY/dY7j0rF3i7Gil2PgHwv4V1Hxz4u0jw/YJsuL6Rt7/wDPNB8zt+VfQvif9kLQoNIuIvD+sah/wkEI3JLfuskUzf3OF4/3qxvgx4Uj+HP7WuqeHpJC8cIuYrQud7bCm9Pm/wByvpRspfpISN4cKB/ept3JT11Pmz9jn4e2niNPF93rlhDcOEjsgHGV/j3fKffbVn9kT4Y2+p/F7WxqcQvLfw2JWjDcJ5qSbEbb/wB9f9816D+z9NaaR8T/AIoaVE+zF3FcIjfwcvuH/jy1nfsc+IrKb4sfEHToyFe+kmeDcfvqJm2/+hVDTtY2vpY+qNc0Ow+IHhvVND1W3WW0vIHVFA+42P4f8/w18SfsneArfxR8c7Cw1aISxaP58piIyrvEdq/rt/75r7Yv9ZtPB2havrOozrBbafbyO75/i29F96+Jv2UPiDaeEPjjaX+qyeRHqqSwvPKcKjyH5W3duVVf+BUraWJaZ+gct9KLnzc7SBs2/wAO30r4R+LPgPT7D9sG202ONYdM1LUrS6eFeFyfvf8AfR3H/gVfel9bxaXCLy7lh/s6JPNkmd8LsHzV+bfxR+Jx8a/GzVPGOjg+Va3Ef9nmY4VxFx/4983/AH1TtpYq2lz9HtXULeGNECpH8o218m/tj6Jb/wDC7Phnq5G6S5CLJkdQki7Q3/fbV7r4I+O3gnx54ZttZfxHp+k3JjVruzvZljlidV+b5TXxl+1F8aE+KfxPtLvw/JI+jaAn2W1kzjzpc5Z1/Jf++aq2tgSuj6A/4KPeHDqnwAGorHvOk6lbzOG9GDJ/7OtfnFKyK2Y+43ba/Q34q/tA+B/i9+yr4hjudThg1m407ZJp8hxL9pT7oVPqq1+dloDHZxoc52D5X/vYqWtRPQePUDj0Jo2kSb+3fmlwVbOB7UjuUUYxnv8A7NN6kD2by3yj7t/8LCmsMqP4c/LUbOXAyNo9am2fKgBFSA7ouD+FIqnHUc0iEkH+GgRFhn0PIFUA12+bYflyKda/ddT96lZQcHJyPmG6mMRvyPwo5iB8Evzkvn/dWlY7l2Z2UJjOXHyf7NK7Rpje/JPC4oKuNI5BHQUoY7ge33eaZsPzv2zTkPy7wfwpXGAYPuJcqAeAtSABhjHWmAE54GP71DOVOB0FDVwH5EZHzbv6Uc7y4Py/3f71MkmHBOP93FTDHl76EriuBk+TP6Ubsck7VqHcjYJj4+tD/vUB9f4Gq7DHysd4ORsNPYDcGqHGF4+UD+9TgAQHBOaliuP/AI/pTo3yppYvlzgleKYgCKcfMMUrhYl+8D7dqUY29RUBk2jdncdvFO8xepAz7UWsSO3gYzlSKaVDkc8f3aehH4f7VNXhjk7fSnzAJKu05qDyzkEr8v8As1YZvk2Z3YNDJtI2OvmEdKkqxoeHbB7/AFe2jCfxjCe/rX1tZQvDYW1vu5jhVcL/AA/LXhPwM8LpqHipNQmy1vbRlpIm9cfL/wDs17yiO2SX3Zq4rUzk+VWKtzcFAQPv1nmOfzXMmxYnG4c/MTWg+MsX/CoLqfEZAxgCu2EV1MHIqNeB8RphsNtLL/DV6ztgISZHGc/welZMI/ekkBQfatSyJchwDsFXJpGa1NixtAMeZjYTt21uWtwbFsRvsxmsqGYYBA3GpVlV9+TtzXDN3OyCsjiPix8KNI8d6dPe2lvFp3iO2jZ7eZI/kmKr9x/975q+UGeWQuksRhnjcxSRn+Fg21q+4t7+dkPtxtavmv4++E4NC8aS61aJIlhqmwO+PkE2On/Avm/75rCxtynmOSHTPStDTdOe/mMYG41QihMknyAcHnNakmpz2sUcdv8AK/3XZeOKocI2d2bMLaZoiPI6fb73tGThFHr71i6pqE+pzkyOMD7n91f9mqjt87vndKTzTJZR1XG6g2lU0tEkMmODnNQs7yPh+1RvJk0czY/gIp2OZ3e5YT5emc/3qmQnOAduarpnZ15HerEaFPxosBIECoTvKnO3FTgIMH/gPzUkS+WvmvnAFdN4S8Daz4wNu+nadJLaH79zKNir/jUNpblKLlsc7xG+DJtJ+UBRndXc+CvhHrPjCQSxQG2hcfPLdqwRB/F8vdq9o8DfAOy0fZcajILi8xvREC7EP+1XsVhpUFtCkaAbO4AwtcVXFKOx3UsHKW55x4G+DeneGljkSOO6niHNxjG9v516ZbQeWkWfl2D5FbtVtIgMDt2/u0kibHJ4YCvMqV5TPco4WNNXFlRtgB+XH8QqrMSUOCMjqtWPN4x/frPuWPQdP9mua7PQS00KoeJ2cSJtB+U4r1u0n+1WcEm8vhAtePQSDzHxlcDdmvXdNhMem2/mALJ5aMVH3fmWvdwi0Pmse/esXQgZM9qq3EgWEkfMR0qdnkdeoQCqyb06/NmvVikeFJ8uxHCn2qIPcAbB83l76db3IOQh+buKW3tw84eSTag6gUyW8RBjHNa7bGafMrsnjDsuXG2pFkTy/kFZ5uXdc8qg+bGaryXbqjgDf/stU2GnY0JboL9KwNSvj5xEe7Per5w6ned3tWXdTpACSNw9qqELy1HKdlZFCS5Kko46+1N849N6R5/vVUk1VJbmMY3HIxHn3qfULNBO+UGT/wCg13qydmccm2rohhl+0huOhxgVpwW0cOxzjH3tvWs/T7cqiRW8YY54Vj/FVi9Q6WkkRUS3sh+7Hyg/vFqzqVLOyClTvqy7GUkkyO3yttqe3QJlz81V9LtDBGHOWPrVjyd+Qeh/hrz5zud0Yo0IjsJ52g9cVIGz33Cqkf3B6VJDIXQAn5f7tY3NUh74TplqkT5M5P04pigBeM5qfGF3HpQ3YbI9/c/LRw2T6etDEl8E7v8AaqN3AQ7AP96kNCBCqpvfcR3pryn8f9moxMC2SDmp0xs28KT81S1c2iiJUzyakgtw6gtlT2xSwyAnHeraJ69KR03srCi2CN/exUhHyj+lSfw5qPc6YHHsq0DurE0EYJCkhavIoA/vVnRPtfJQc9fepfOfJGOtWZN3L6TbFwBuJq9CNyDA5PasVZjv9x8tTx3Errjdu/8AZam5m4lq7OON3Iql+Ab/AHqkaA93LE02SHY+CelI1irEZbHVA1OQA/eG3NOjhQnO/n0qxGqbTknPbig3e10V0hEXJAp4A3ipCgYYapI4NvQFvWhakX1uRvCu3P8AwLFJs3KPWpZV6YoQDbk9DTSsO/u6i+TuCD0qx5Mez+6aTZIigoN1ICQcdzVGEnzEeOTkbcHhalsbYXCEyfKAaSaF2I/hx3FWbCIKXx8wztoM9iBlEbj3p8reUQ5+5jb/ALVWJ7YCZ+mBSzJGiJj5vWgz5jJ+zeRvCfNHjjNVYYUin8zs4+attWQo+8cYrn7y7Fs6I7hQe7UJXdkNuxieNruS1sd0c/lejqM157eXLy5eQh3PU+tbPi/VDearJEjmWGHhDn5Otcy7+Zz6dq9zC01CN2eBjKjm+VCteR21s9w+FVOua8ph1WTxn43t0nBW0yyucfMEH93/AL5rd+JeuSWVnFp9um+5kKyyc/cT/wCyrzmHU7nTdSEsfmISjfOnGD/FXLiqreiN8HRUVzM7v4l2ul+J9Ns7fS7OGw+zErPv+XKr936mvOHsI2nQH5Uj/jFb9zHJrdmSXZEkG3zUKhv+A1kataPbRxxCQ+X/AHh/H/vV5R6hiXMf2ne6fN2G6oI7gWUJEjnB+YqP4qvlfssQzg5rkdevgZANwUDoPegDpLPUoLgIUfAH8R71ZmcyA8cD5q5Pw+ZHwEPml/7vauimunih2HP0oFcm029lhkcE7OePL/i/3q2rS4jk+US7nrk/tvz/AMS4HZa0bKZGCSyYR8cKhzSSTGM8RaTcXErmRN8A+ZGHKso7rUfhdpYLgPG5U4b5F+ldEs0lxBgE52cA96p+H7mW2vzJ9mE5U8q33cVIPU0reaS03xOI7iWQbhv4Yf8AAquC9ktt44bd9+iws01DWwkkiW5kfGT92Ougl8GT21yElkilt2fYZg68CpJtZWM/TEGo2d3PcW0dxFGCqI24Lvb7u3121yM/hy7S5SQWwTcfnQH7v+1XoOjRxade/wBnPJ59hE/yOh++tdLrnhe3j1N3s9QW8cIGHmEIy/L933qr2EZ3g/TbeLwYZbS9eC9gO6aCNN7nd975eorPu9f+x+Ifs1vcPeX8KBpBcnYp9uKenjkaDfW8UejRztnymvxneNzfdZa6bU9M0TX/AA3LrDwR6bq9s+xIU5Wfj5f9rNK5Vzlr3xjp/iXxZp97e2VrpJjDQzixDP53K7dzfLwv/s1ek6/o2n/bdOk0qS1t7WQKweIhFX+8zV5b/ZWmJOiySxW8kZ3MgPz/ADfebb/eqbxH4RuPGOiahbadfxvHbRs8Ec8mx5PvbabJHeKSniHxtfvFYW3lb/Jju4z8zjG1j/wLbVG28OaNo0sWnXcQt5JwfLXYx3467mrN+EV/f3gureUyRfYvlkeUZ2YHzbvftXbX7aBe+Ho9UXUJ7i9R/uOmFXn9KV2huTR5r4n8OXOjXT6hbQNPp4DLJ5SHah/h2/7392ux8LQx6hYCWUFfl+6Djt0rVurW51bwnJPBex3WnyfPJHEfmT/gP+9WH4c1J9P0IiWJ1RZGXeR96s6l3GyFF825pXMZ8oBBtjHZqyf+EUvvFrXYtE825hhZ0Tfjev8AdX3/APia1oNes9Y015xAyEHbHs5Y/wC9UNnf6po7/aNOn8okFXdSu4D/AGVrCCa0kdPLbY8jubC/sppftAMAH8BNYF1Zy3jjB2u56EE16N4z1Qanqm+4cS3MiBnOMbf4fz+WseDT/sds918rgnaAx+b/AHvpXZF3M3o7HL3lhJpulRxW8YYl980n8Q/2VqkzbITJ82O+2tB79BK/2l2bA3BhWTq2pRSsIog/94+9WSZ8moylCQWRP4kqMRvdO5xuLVPbIHIBG3f3Nb9hDHbYJCOewaggx49O3Kgf5SanewEMownKnaa0nu0yT5SZ5+X+7VhGzAcRiWSQg78/NVrUl72KltYNkdV/iB/hqLV4Lvz0PnyZ468/L+NdHC8cWm+VkNKRtAY/+zVzt1ru/FvLCGeM7fN9amxpc17dBDbIhkLH72W71WvkS5tvLkwoHzB2pjul386ExH+6O9VFvpJrr7NdxhAD8hI+UrSegzm7m0kgmBwWQ/MG/hYV0mh6mbSCRk/1hHLEdKNek+0wgOe20GuajlySmSufloA6SO7LzHYdpzu+len/AArtNO1a5+yTuX8uF2dnGPm/vL615HaWUiYJB5Fdd4NvLzSr9JbM7pZAy/NzwRtrNq6sQY2uJdXWuSJ9vaWz3lk3bR91vlH0rrfDen6hBps88UpdANzuOMCuW1+HydRExPJ3fd+7urV03XdSttEkgiAUTFFLsnzKi9ttCWhZPoWiDxDcyAyFXHzndx0rQu7w2F88Zgin8s7d45rOtl8mcmOcrLKN2wGoVsru3PmSb8nomc0loB0X9vWD4lXQra4uB8rzOmxm/KrmveIZbzTbS3Ijis87jFjO7/d9Kw5bO5hsJZIriNpQGwjn73+zXILd3dxchMPx8vzcc0PyFc6PTdYj0rW4rnAbyn+4R1+b7tdpf2kdxdy3unxm3snO4w5ztrzVbA2c6SSAtKfmG/8ApXT2GtahcwPacLb24Xk8Nlt1Zt3GjWE0jTHD7SPlGTim3t9Z31ubOSUWT/8APZFzvb/e+asu/wBRgTTTGET7bLIv7x/u7V+98tZbJIc8n5/7tEUkWal9awRWcaW8g8+TdlFH3awtUMtqXiwVfvzUoL20aD0/iNLDdjc++IT/AMOM/MvvVXM5Gbbw3Ez5CHAHUD5a2tEefTZDJPtfI+vy/wBao3l5IAkeTEeyf3lpul6fcR4LyTMm/dtJqgW9zcvLkXkzzyxhyehYdKzLk+crBgFx8o2109tavM6fwbvlDNVaHw/JPcyElWiD7Sw/hpplpJFTw3LFFbyPKEf+HG2rF45lQ+WCqD5ulRTbLT5CnlADhsfeFQvK8CSSfa2lt/L3bEOV3U3qKxBpkUVxqGZXZSeqCtjXbKI2scaSFgO+fmrF0ppLueNxF5QI43H5q29agSwhRySrgHeMf99UrCNTwze3cSi2e4MsQ+YI/wB0Vp6xaXs1t5tpP5AB+7jP/jtcn4R1o3eoBAg8j5dm4/Ma76xujaLJHvKox2/7wpvQChLqV9c6GlpII28o793Tc1cU1neX2tu8hdZGPNvsG3/9VdvqlsHilMefLHzmuYh8U2g1i2kTfLHINm/Hyhv4fwpJXBkN74YJmCSExSEfd29qwb/wfcabHJ5BDxOdplf+Nv4a9KhVby8i82MIc7XfOWxXRR+GwlnJcWzyeZGnmomfvfN96mmC1Pl/XtB1OwZxJH9nGP4yRU/h65kdZLa5/dSE/Jk5/GvSPGlzP4n02b7W6yvb/MURPm+X+GuDS2tB85w7qR86HvUVI80WhSLCQFN6HsNxwKsW+GQ+YpYdsVfhmtr+2Aj+ScjaG/vU2aBoP3boVf8Au18fi6MoSPNqUzNtpns7xHjcoQVyPu/LXo1jqX9pQiQyCVz1Ld686v4xJDz8xHXj7y1r+D9XjRnj5yP4cV5sqHNB3FRTfunZPnaMgc/3TXPeNo3fTfM7K3FdPeQ7Dw+7jdWBrsJm064Qjdkcf7JrzqHu1E2dCjyu7KfgbWy5NuAn9wg9m9a6DVLUjO/qBu6fw15dod++nTBwd0mdrA/LXqNnML/TEmA+fHz7Tn5s/wDxNd2Jp/biKEo9DmLi2L+qjtUe3G8/k3rW9e2yc70LJ/dFY7xhlJA2jH8NcEKl9CZS1sZcueeNw/2TVGUFNoJ3gj/vmth0RcuBuz/DVF4DKTvO2u2E2iWJYN5bYJ77sZrVR9yD1/8AQayobF4pAEO30Zq0mbyspkN/DTn72xytO5XuZQHdCFb/AGhWNNKN5znPatG8YoueFb7uaxJJiSWPy+ma2htY15tLM17BhIQHBwP71abONnl4C5+WsLT7gNW9DEC8fXI+asqmjsTLXY1YLfyrZAPvgbaguZUKhBKFJ/hp/m+WnUsMdaz7u4DN7GuVJXuiHHlVyxH8mR9/5tuauQKCgw5ZgejD7tZ0MxYIMdPStC1VyevBaueTRzSmy7DhjG4G0HbmvSL3xungvwvb2ekf6Rq0qbhNMn7qDd/MrXC6JZy39/FHBuaTO4lRnH+7Wzbfs+fEH4g6xPcmb+x9GD7Y7nUCY2ZF/uptr18uoQqTTlsdGGi5u7PINetdQttTuZJUa6N1+9ec8sTn5tzd6Twho+reKPE8dlp7XTnfteJY8qF/i3N2/i+9X154X/Zi8L+GpoLzWdc1PX7mPpHE7RxZ/D5qi+IHjLQPDFlJo3hTTIbUzfLPNHGEZB/tN94n/wCyr6bEY+nhab5Oh7MW3pE4e2mg8DWE+j6Ndv8A2jJ817qePm/2Yoj2C1m6av2Ny8W5HJ3mZnyzH+8x71mG5kuWIMYK/wB7OWrUsYpJiNwPHZutflWKx9adf2spHDGd5u59X/AT9pi68NabHpN6/wBstIxiNpE2/wDj1e2f8LC+HXxHljj1vRdLvZuh+0RpK6f+O18DafObNs5LAjjBwtdLpfjF7QoS44O0dua+hwmZrExSmrhKUoy02Pq3W/2avhD4yvHfTZr3w/Ow6WFxsQ/8BYNXF6x+wldyq8nhzxyky/wRX8Xzfi6//E1w2m+M5SscpuJcIOiSMFP+8o61uv49v4ZgY5WTP91/u1tUw+Bq3bp2flp+RPNCTvJGJr/7H/xL0RDIo0fUolH/AC63RRj/AN9rXmOufDrxT4Yjl/tPRJkaMrzB++Tn/aFey3PxI1CX93JqEn+7jFZGu/E6dlKyuZdx2vGEyp/3l6V5TwOGUnyp/Nnp4ZYeS95nyGkmMpj95/47VyDzLdjyA5HNZ9moeQgEuPvAVcjTftI655r1q10rs5ZXtdl2PhuRtJHapy4QD1qBIf8AbGaXeVBy6t/vVwcvOrkJXV2WMuiHkqfam+sgcYA5x3qD7SEbk9B0qB7/AGHMfynP8K1CpO92aRj3N7S9eGk3EcjxHn8a7rTfiv4bs7ePKXS3ZfbjZlVb/aPavHZbs54+X+Lmq+RMRvxvFdXwqyIq+8rXPQPFXjBPE804tzsjbKhR95Q3y15zrdmYZnCMip908VehItphLg+YCMH0pmqQCaAOT3rjlLWyM3O8fZvY5yFHzgHjPFdHoMO1hlO+4L/eNYUESPIByo9K6nSkKbMZX6/eFKpNtWZzODirnT6Uh2jI6HcK6KDY8ZI7g59qw9PXYDnP935qt6ldCxtAQ43H5sVyp6jTcnqcv4ivi8xSPOR0rCALnPr2qaWYs77wD/Fx/FUSKXy5PI6AVcipRvsWID8p+Y7hU6OeOvPpVTftPzDr81WPtHkqHPT+7iiMRxp2Vy+rpkYJYAdWp13cxucRReV+OazhcCTYM7cfN8y1IkwZ9mA7+oqJRu7DumtC5bK5+c1c/i2ACq9uwUY5zVu0tQ8w/eBP4ju/iojC7sb04lqCLYnmOenaue8RaqgjkH8Ho33lrf1Kb7HbbIz8+OdvPy153q18bubBfcPpXtYeilqzrcbblC5nL9znt3rZ8NuSRgbgBu2/WsCONE/2gK6PwwQ135SfM+N2FWtquqsc09dzq7ONPvn5SauoXL7EG73H8NV5njtwTnaMbTgZzXJ+IfExgWSK3nZCO+K5oUXG9geisjqNQ8R2Gi4LyR3E/wDzxH3V+tY1/wCNj9lJknG1+iKuFrzi91LzJvNlJyDyD96sW51R7l9hO5e2TXq0KVtWEUo+8dJrHiG41GZkyNpO0AH5f+BVFBcSSHoWP3T/ALNc/bu+QPu56bjWrbPjp1q3Ft3kZVJubujpLabC9dpq9FfSKqbHdcH73901hW0pcjPy+taFsMMTgY7fNWcrWscslY24JDtw4CgdMVZiuRKASwYg+lZacqM/KB/EKm35OK8+dkJtGr521sdRTmuRwmeWrOW8fsOKIXe5X5FOG/iX+KuVt9AUmtiy127cn5CDtqzbaVd3zBEL/P0AH/oVaWg+FPkBeQtu+bn+Guxt1t9FT5BsQf8AfVTGLvZDSZR0Xwvb6dGlxONoUFihGFFYfi3xgHzb2pCIBzx+lR+KvFZu5JI0J8oD7kW4c1wF7N5kv+r3ZHDt96vTp0o2XM7s6YwjBcxXu7iW9kJRCzk/dYqOa27bwf8AbLG1eUb55BuIx8o5/h9aZ4Y0V9Svsn5UxtO6u51h4NHsEnk1GHy4fl8o/fwP7q19TgMOormNqcW3c5ZPh9bwxrLeulvk7Q+N61WhsPD9oZUM8kssZ6IG5Ws/UNau/EMwS2kZ4CeGi+5t/wB6rP8AwiN4yiUyPEkg4OzLNXvLQ6y3NqujW2ZIrY7wOrHcx9mrMnN/rHz2VnLb256TKmG/3ua0NL8Hi0uftFxtvCp3DePlWu3s06APtDegwq0AeYQeFILC0jF3qE7+Y/KMcsP9patXdh4U03y0eCe6eQ7RC3P5tXReJPDFkIXuHuYXkAztWTDYrz671DzThJB8h+Qr/DVXAvaxp+l39ti3sFgAO4buW/76rnpfBkU0afZ4pmf7xVfnbP8As11donn2GJE3kd/7tYty9xaTSCwvZInf5Q0b/caoTuBhXvheDTdgkt76KfH/AC+Y6/7u3haS40GS3gDm2IBH3l7tWtc6dqkMatqd5LcEjcjuc1Qtry5tJtwnkbYeFk5WtBpWMB9HKb0li+//AAGkfT7iKLiPdjsldXc+LZ3SSPULNHSTGFtwqbT/AHvasuzeS5mIgByQfu+lQI5szSwSxuQ3y91rStvEtxDjyHMTjq/92nPaiacIjqpB27jWknh4TJ+4tzO4+++flxVrQCxpviTynIuxFKSPrTXv/tNyfLd0UfMFQ7FrLfR47Wf7PHsb/dPy7v8AZrStPDhK5MMikfNnd8ppWA3E1STTxHKkscsidt2VroY/iLJdWkiSXEbO42v+5U5rirfwn5Np56SPyeUJrJuUSOQhH8o52jtuqRp3OsfV7CGynR7U3EhDeXIJDDg/7tc+s1tNcq9zOViXqyjey1zNzfSb3Qylyh29aaLvfxnoarQE7nRTXgvnMQP7rszfeNWf7KNh5byIqkfw5/8AHf8Aerm0llOzy9vXlSv3lrtNB8T/ANmpmNI2nxtR2GWT/d/2v9qk9QZt+GpktvLSRHgkkG7ynHzLXa2ao6Z+7Xm8eoyPq8NyXM8jjblzll3V6Dp5BG15NuF+6o618TnWG95SRz1Y6XRoW7nIPy/8C4WpkufP3oOqfw1n3LpBaOZDujrF0PWB9v2Pjyzltn975q8LCwaOaV4rU1Lm33XSP90A7hVPxHcpbsbgxR75Bxv5rrvsMdygKAKD825qxPGegfaPCtxI8iNsO7Yw+b5vl+WvoMFPlrJMmjUvKzPFNT1H7VcyzOPn/wBmnJ5M1tE5iHT7qJ8zf40osQHJDls/NnFdhpNjpqaV5xR2vHfaNp+VV+X5v96vtT0bHJ3P2S2sxBJbFnJHOz5673w94JkSz+2x6Z9lkMbNnowfHXb0/wB6uVF8f+Em6fJEUYOqb+/92u+1fWLy302W4kMimU+U56KF9KBlP7aHT96NxGclK5PxFeTu8aQSHfIeDV7TNQSKD7JARnO7P+z/AA1Bqt7FC7yGPiNNxfr/AN8ioAztd8vS7GPF4LqcDlPm3J9Wri7m/k1BxvBX03Vra/rI1NI4fLClP4gO1N0ewDvvMYJI3VYE2k6SYvLR/M80/N8teqaIt3BBALNNjg7v9IQFQa4vR5pUv4neNXjUbea7CLW70RlLTy7VBnfIfvOv91fSgiWp2/h7W5ZbkC8j+1ELtKRcbq9Bh+Ht3rFhFeWzm187pE33j/s14N4T1+Sz1yKe5g8+3WQZ3n5dv8W7/wAer6N8feOU0Hw1ZXela5YWdnMg8u43gs3y9V9KJO4rHRaf8PL3wfZxXemQRRSx/NIkbruU15v8RPFuhwRXEXiTw+PthRXS+Dt5W9/lUMo/i+Vvu1zPg34x6Lodtepd6nqeo3cuWdcNsz/31zXjvxL8f3vjTWzcSwXE8EXy2sMr4X67f9mlDdtkqGppXPiK2Fp9nto9iMdz7O/O6qUnjSWAp5WXAHEbn5a5jMlgAZdik/MUrOuNQNy4hii+riqv2NWrm5deNNRnne5kAS5Y7vKhChaLnxnqOtoiNFcsgHzpNM0i56fLn5Qv+zR4b8OXN/PHA9pI0k52pk5r0C28HnRZLe1FhFLf3O1BtCl//rD71VuTojzT+yp9RbzUijgJ6qB1rttCn1HQfDN7YWelwtJdDb57D5lX+7u+8f4q9NvvhVpFtat/aOstZmL5Wito1O52/wBvt/u7ar2Gi3lyZbTQ5IL2OE7TBO4jdh681LVtwU0zyGbSr+aFDe3AeOP/AJZxps5rd0TwH4l1K0S5t4jpGnyDi/u9oXd/sr1P/AauXPj7V/CPiA29nBbf2onySb0V9n97ax/Kux03VB4htEn8Sa5Jbzq++OylJKN/eZv/AIlaQNtO51/wi03xf4EsL2OPx5Fe20KebGNOLv5L9WPzrtHG7cqt/F/DXq3iL9pNLXwPb348S6wxm3IA8Cl5iv3gud3/AAL+H5qxNT8XQa98Mf7H8PWT3cUMYS71h4BbW687m2d3P/Afu/eritM03Trz4dQR+I7i2nitZy0Yh++5LbVVMdPlVf8AK1onbYzaXxM9R+Bvxq8S+MblNXtNMN/pyv5Iu7+RHlWTKrjZ94V6V400+08Sa3BcXemWNxcfZzKdNnQJCXG7a3+8zbv/AB2vJ/h58HvD/wAN/ENre2/jWXQbK5IuzpTwEzZ/h9t3+6P4q9Y8f/2Xqj+faCWCCKwd0urn/Wts3ncqj+JvurVylzw1VjmXx6bHzR4os9T8ba9qA07SpfDmmbPKezswP3JDYcr8u0D+9/7LXO3LeHtSUeG7yOS9t9n7nUr84ikf7rKudv3v4Wy26vQbCzu9E8KyR2xll1eaF383BdlP3m3VU0ey8OeLPAN7Z+LPJWSGZXtbiMfOcr/D+K/+PVhax3JpHgutfBLVI55ZNIu3t487kQTA8fw/xc1ztvqHjH4ZatBLBczaHOv+s3p+6m+b+JfumvoTOhp4P82whvv+EhtpCka3BYI6AqF+U8Ff/Hvlas/TPCNn4rvYNP8AGttc3TzhngS3TrtGW3OPuKo3ULQoo/C/4wapfXZtL/UYr+4ugWmv1Gz/AHV2fdC/d/8AHq9d8f6pcaD4W07xB4elu7W/M7LJOk+9gNvy7VPQfe+6u75a+S/Fvga8+HfjaefSoLmCzBKx5k3qE/hXd3b/AGf4a7Pw78SNHtbWKC/sr6XVJfle58xUT/ZGO9ac11ZkNWPevCXj19b0e21HxbPc3tzbP88MwUr8vzZ3j3/vZ+7XSePdM0LxzeW/iDRvEEukeIIUQwo6P+9wq7drhf4ay/CWkW+peD9O0rVbbTbWVp/OdXnzM6KVf7i/3tvzbq9Qls01W9t3lgtpY5kKiBfkVGH3Wb/ZX73/AAGuilZrVHHUm1K0Wefapqz+JdPit5x/bmr6avmyahCVSI/7TL/47trkfiBHe/EL4T3dlc3YeFbhHeHTYNmEi3Bxt+b5v/sa7PwxaPpp13TLieBrSS62T3FuM9GZvl/3vlP/AOzXEaPqcnhPVp5bKEtFG7ubQudju3f2rOaT2NU7bnjkXgzTrCRItDnm1HTZEH7q8dWZG/i2tt/3flaqGveB73xFaXt5KgzbBFkLuA2MqF+v8Nej3/g/w1f6npl3e6xf2rzXBaewtIdiP97jcP7zbf8Ax7bXb+ING0qbT9I0/wCwxWb28mxHXgBT/n71ZOLTsac6Pi290vU/Cl6I4PP+0Esu/HzR/wCztr0jwx4uv54ZLK/j2vLDtSRI0DRna25mXb/nbXefFfwFaabqUWsSamHs/J8pwj/dZdqq33f90V4pDi61C4SO8liIdVRo2+6aSdi9HseyeENK1vxDol/bWkUzQQhspCU+fCtt69a8v/4SK8N5HHq9u9nPG/lbH2n5t23bXonwrsngtvEmsz6hNKba1EPlRHZuY/dyo6/eWuD07StX1DXLiWzsDqNxLMZd5+4i9fyWpGkkrH0X8NNCk0jwtOSieZrEyXROzHyIGCr/AOPMa6SdI4bdNke2X+PnP8VZOg3EsOm20V1IPtaxjKLyqbv4f7tWXu3tnBk+Ukbvwr08DSbfMeRiamjiZM8moP5plnKRl+I0ChUX+FapPseUB2Ln73PO6pLq885t6fM4+Yf3TVTSnkNz5lxtZz8xZBX0LfLE8Jay0Og0fTY5JcZ5HzEV3MNuLSEDjp1FYXh62ErPJjqd3+7XQyYTgA4QV4GIlzzsfTYePLBNEMG5+SvWmXL7OK0YYRJjP3z0P92mpbRvNIg+Z1/2azhFI0k5MxXtSz75BsB/GmvbNIwCJ8h/ironsElOC/T0qP7KInAHzE/LtArZS7GEoNGbFYDv82OlXbezjx8ybiOhrRXTynX5T3p/2P5R824/3qd77FJNblZrlFtdgQM6Uolk2gIm0/7VXUt0RCNlPSD5ulStNjTcoD7W0mdirH6j71W4rfK5+ZvrTxs84AnYPpVlYQDwePespM1USpqFn51qmwlCh5I70i2mSHBGKv3NmlxblDI8Rz95OflojttkQRM4A2/NVQlYUoX3My50p5nBjcp6j+9UqWAjTJZt/wDdrTCOwwDuA70+K3Gw5+bP96m6lheyRjtD5wIB5oNsnlgY2nPWtZ4AijYNx3U2W1J6irjUTOaVLsZYscgn71KLMs2CK0/sp7DaKRkMXHrWqncj2bRmPYeuGqpL4fgut7vAnmfTFdCiFuCOafJFsAQDbWUpGsY2d2clc+H5AQ8ZGf7rVQlspbKUn5lJ/Gu3MJQdd1QfZomPzg7f72KV2VZPY4rzrm2cPsV0x1x81SpfRzMQ3ySAfdroLnQogmI/l/3aoXemADmBH/2v4loaUldlwbW5SHmMoAKY/wDHqjcyZK+WWf8AvKPlqylh5afISh9G5q3DB5rHisHAvm1Md978HNQNHjBxxXRSafnny8CqkunnsKwNkY7oH7baXyFTDoa0ntCuc4/CoHtAuDjcf5UmzS5TkhdXJxtz6VE8PzDAPFaLjKtgDOKqOHXjBz/dqRFaRCmOetIkXYv+FWoYXJOE/CpBb7n+cbaq4mV0Qqpzhs/xUSY2nZh2x9wnFWmjAbhA3+y1MWBmfIAWpJK9vaDYcgp6ip3tpFI2dParCp/Cf++WpzH5MjrVXKRRaPcSAPkp0Eot8YPI/hodx/D3qEqXfOw/722rTuN7mg9z3AG/FE371A6ZBHU1lv8AMRg7T/dq1brKpCDOSO38VS0JscXLnj+GmXEBmOdgUY/hFXzZvsDtjePm6VLOuxEONpFZtDWhzlzZyomTFvTpubtUPkiS2JPyyA/cNdBNH5iH2G481j3NqEcPv21LVjojOxmOdvrnNRbsMzgjkbTj+Kpb5pHnLugQH+4PlqC3hSZepz2H96kjtU1a46K4kikDxuVfP8NNaUuXIB8zNT+S6KEI77qJhsQOhDY9qVtQk01oamlQJHbG41CTZFH12csfl/hX71advcxTsJI0+U9OK5vzCUBB4+7lquzZTyIo508sJu2J23f3qs5XC7ubEltHeCRPMKH73ArDm06+sWLo8csXdujf981ftDb6bEIrYBTKcv7VJ9vihWUTl02dOO9BnKDRRh1iPzvLvEbyyOoHzf8AAaxryZ7a7MiRHyK6K6tvNcPgbfYVCzICd4DZ/SpuYGNNfXN/cefFbu3mdBgj8VqazEiB3lYbzt+XHStNoIppkkSPa6gqOflqB7IOcyfc/vN92qRGhCShfGeP5VIsO1wE+ZP7tMS38pnx8yetMWYwAYzmtLsVi0FCDAypqD7rY4/GnyyCRAc7T/dqu8vzDA5qXqaDZkDMQ3aqfnfZz8/Ttt+9V+Zw6knGf/Qqz5o0GOf+A0kwK+pTQQ2MjygtFx8gHzNVCSK1k0qQbBjG4DGGzWtjzcZxsFZ+q2El4pSBxAR/E33TXTTkr2ZjKOl0ctY20v22QRktghxWjLrkEd+LdA7uBuOO1RWdh9mvY9LmkAMkZlErfdIFQR6J9kv7m8jl3qTuD+u3utdkoqauc0HKLszp2mfcgc7QR6VMHAcfvM8dhXGwa27ahJ5c++DZtKY/8eVq6CyuS+yQfOO2T8tcMoNHVFlq5gEykBOnSsaaPC55WUHbtxXQ7zwcbWrPvYUkAlLymTO0Ls+WoWhbVymYQVBwVf8A8dpD5nzoNqnH8RqwfPlA8sBj93BqtJG7cH5XJqwWhVaZ4XUEbsetPNzM8gkk8th2CinywlkBHTvuWqv/AB7sef8AZqC7li7ePzd8Q2juv3qS2CTT8lIwxGyog+UKY+lSWKHeQ6dDwf7tefidj08H8VzqdPGEAB5HcVq26bW71l2YAYVr24zXgS1dz6JFkJ5gxjAqKe2Drg1oQomzkbhTmtw6ErU2Bu5xmqWA2Pwc9q878T6Mlz80g+6d22vYb+zDqQK4XxDpewnjcK3g3GWhnOKkuU7Cz+IHh7xj+zvq+k+KbyGK/sLKW0cXJ+eTCfuiuep+7/tbq+ZtR8TXNz+yhrnhe7SSW90/VEWyAT5hH/rm+b6K/wD46tWPGtgGTzJQqXMUisJFGeN1VvhnJF4k1N9NluD5etzXkJVMbgiWbDzl9/mavoaXvQVj5evD2cmjD/Y7mtE8X63cy3AAhgjeHzT8zJli5/8AQan139pTTotTuZNL06TV5knLPOz7IR/wLqfwrI8Wfs6nwvpUmqW2sp/Y8ciQT29zHiX532rtYe7L/wChVxHi/wAAR+FbW3vLJ8ad5ixPx/G33a0OZH0BoGpT+Obe31gRwqZXCyeWQVjPp6ivD/EOo2mk/GO4v1Iezt9UjycZ4Vl3sv8A49WNoXh7xhLo0uqaNbXcumguCYCwZsHa21Ryfu/w1hWexwD5ZZSdx3HJ3fxbqpaiPvGaxN5NFqMRFxFcjzYZE5V0/h+b6VkftFaXp178BtZuNXIWe2CS2L/LuSbKhQv/AH18y18xeCPj54o+Gen/ANn6deR3unx5aG0vEMyIvouPmC1meMfi14k+LQtJPEOoRS2lqT5Nhbw7IlJ/vetPRbC33O0/Zd0HSPE3xs0qDWYIp4lhkmgSb5keRR8vy/7PzV99/absXBjknlQr8oiThEr8vrDUrzSNStr2wuDa3dsfNhuIuGT5a900P9ufxvpVjJbNo2navdx7VS8aA7f+BKG5/StGo213JvqfSP7SPhXTPEvwL8QXevxw5sIJbiyuZCqOkyr8m1v97aP9rdXxZ+z14w0/wN8SfD/iHXELaZboVLEf6ssmzP8A49u/ytP+Kn7QvjD4zeVZeJb+PTtLjdSml2kPkxEqOrM3zH/gTVxaNHMvl43IfkII+VhSg7uzKkk0fqdpd5o3iWH7bo+s2OpQSfPlZxvG77u6sXx38XfB3we02S81zWLV7zY3kadaOsk0j7f7o+7/AHf7v+1XwP8ADD4B+Lfiqsg8NQLb6Zbkq+q3kzxw/RO5/wC+TXqkn7BOrw2fmv4305b/AB9zyjIm7/eLf+y0ScfskxfK7M8I1zWD4g8QarrF5EsU+oXc108S/wAG9mbH/fLV13g/46/Evw7ZpofhfWri4t0B2WvkJMsa/wATbtvFcz8Sfhtr/wAJ/Eg0TXPszyTQG4tbq2OUmTo3v1r2f9nrwrYeMPBkHh/RNQis/EOqB31G62eY0AUZ+7/d+ZV/4FUp2L63OM+BkF58T/2ivD0/jG8/tG4lmMsnmY2uY0ZlTavAHyj5a+7/ABSZbq5dAn7z5lSJewX/AOJr4C8beD9f/Zv+ItnbfbUvb+1K6hYXyx4WZCzD/wBC/hr0rxV+3T4hv/Dkkdl4WsrLWBGFfUXn3qDt+Z1Tb/7Ma0tdXW5NtdRPjH8ctV+DvxDvdE0IWl093YxNetco7rDL823oy/Njb/47XhUKPe2D3d5OLy7kcrPvGN2efu/3f4aTWPh74sn8OXHxH8SXnkRahIjR/aQfNuy77d3sPvbf/ifmrIiuhaZMkhWMfKc/xUoruPmtsaF9MCscWxFCD5OelfWH7Ln7QXh6z8KweDfEt7HoxtJH+yXjuBFKjNu2t6Mu76V5f+zt+zfp3xm0jUdd1nV7i10e1mNukNnt3vL1+8Vb+Fl/8er02/8A2LPATOYrLU9aspWP+scxOn/fIVamUk7WQut7n0ReeJPDlnYm7l8UaUloPm8x7pAu3+9Xx9+1R8ddK8f6hoeneD7lp4NCkeU6og2b5T/CjH+797/vmuE+Mn7PGufBy2/tCe7j1vw3NMsIvIXIaFm+7vQ/+y15ulzGiiJEVYwOB0Vqa1dze6UbH114H+KvxJ1L4KjxjZ+HrDxHFp7vbyGYkXDKn3nVR1X/AMer5x+Ivxt8S/Ge7iOsXcdvp9o++DSLYYRD0yynkt/davYf2S/2qdI+FFhc+EvFMTroc8xlguhGrqM/eVlH8NdP+1N4S+D3i3wBP4v8Haxo1nrtmFuEj00ojTbj9x4hz83+f4qcrt3OdXvY+VrXVrvR7uK7tJpLO8hKywXMb7HjYd91e0+Fv2n/AI6eILVdP0BJNekjTabi207zmX/e+XFeffBb4fWXxO+Kvh/w/qc5W0uC806B8b0VGbC/981+k2n6ZZeDbOPQ9Ds4NN0+zGxI7aPC/wC9/wACpubtZCtc/NH4mD4gXl+dd+ImnawtwTsjub+AokXsq7cD/vmsTw34X1Tx1rlnoegwPeardkNGsXCoP77N2Wv0Z+Ot/Zw/BPxjLrskS2z2EyW73O3cZijKgGe+dv8AwKvm7/gn4dPh1zxOX8v+2/sMf2Tf9/GW37V/3tn/AI7UJy6DadrM4/Wf2a/EPwF1rw74t1fVLbUbe01K2e6+zod8K5zu5/hr7MtZib9HwVjch+OdytXl37Yfiiz8LfBXVrO8kjXVNTdIbW2lI82Qh1LMq/8AfVfLuh/tL/EDR/BH/CPDVLaKNI/KS9mDPNEnorbuf9lv4amzvZjStuWPjP4+l0f9qDXfEeiAXUmm3cOPnwrERqrJ/wCOsteyyftX+CJtNfVPK1D+2dm8aYYD/rdv8L7dvX/ar5EdAkxlEklx5zmWSdn3vI5/iZu9dJ4K+Hmu/EnXUstEty4iG64nuH2RQr7+pqkklqWpJO5p+C/i5rXhXxn4k8Sxwxz3OuGRnt5XZPK3vkfN833d341ieD/EWseENdtNY0q8e31C2kLo685/vbvXdXQw/BPxPZfFPTPB2q/Z7WTUPmhvIw00RTazMV+6xK7W+VttFt8J9Y/4XJJ8OjclLlr0Qi82ZbyWG9X/ACZaSlFDb7HQfEP46eNPinYJpmuanFLpyEMbO2hEauV7s33j/wCg1xETDfySigFRjj/gNfcepfsU/De58Ky6VYR3VrrcUbJHqpnff53q2G2nn/Zr4w0nwLqmp/EJPA2901j+0WsppVH3cPhmpKWt2PW1mT33xR8U6zpsuhXvibXLzSI02/Y1kd12jszDqP8AP8NZVpKLiEeUAYk+Ubfu/Sv098DfDbw/8K/Dtp4d0nS7Z7eFNtxPLHl5n/jLNXx5+2N8KNP+HXjbStY8PwLZaZ4jDs9tjCJMG+ZvbcG/9CoUru7BNpWPHvDfhbVfHWofYNC0afVrwHbsih/Xnov+021aZ4v8H674B1WPT/EOjXOi3bjfGk20pKP9lhwa+9v2V/BMHhH4P6XqMce/Wdd3TXU2PnwpwqL6Kq/+zVzf7W3iLQNa0GDwPHbR694vnkV4fu/8S/lfmd+3/wAS3+7U3dmyoxcnZH58atJFbl5RGiud3OF3bq5ZGMqfvPlOfvV7T8U/hXb+FfBNv9nnW8vI7oNe3bDYrsf4V/2a8km0wsnB2Pniso1VLY1nRnHdFTa7N3X601fn35O3/Zq6dPdYQSQwPy9aDYoUA83b/wCzVotDDlZn5C/JksD2qRGIyCeDVr7BGzcSU5dKnmTfH5bYO07nxQDg0V+mBg4oZCMjhf4q0otDuIs+e8MRP8ImU4Wl+wafDG++4L3H9xPuiknYpU2zIy+0kAULjYj5OT6VrJ9g3uJXKgDlsVDCLBbc+V0J3fKKZTplPcUQDHOf4qe7biCAOK0Ps9pwgkGw/wATDFKmnWYkkWO4Z9w3DFAKlcyck55pQjjtya1W0m3frceUe20fepqaK56SjYf4iagTpMobDuH8XHambgMdcmtddBuVUnzIWA+U4kXioJdBu4TjEfmN/ek+WrWgOk0Z6RgMcnmpAwx7Van8PXqA74xlf4gfl/4DSpolzIpxAVBH8P3qdxezkUduCeOtL1X/ABq4um3ULhDbM2Dt3KN1SDRLt5cbAuPWlzE+ykZyfL1BYClLbug2j0rW/wCEekaN3MkSgdSJF3f981Xj0YRDi4jbPzfO9Bp7J9TPaTZj5PrTw+9OnFXf7Ekd4/3sSh+jb1q2mghVLPcw9dvyvSuLkuYk0YMR9PvcUK5dA4Bbedvy1uXC6fpgwqC6cjrzx+VZ6amihESJF8vd09PSi4Omu5WR5MEhHAB64qZo3fGQePWmveuEITr96lOpXLBI98mB15+VhTJUUh6afPInmIF8v7u4vjmljh8j/WbPfYc1VSY7tjucGplO1sKeKFqS7I9W+COqpF4gvLOQ8ypvAJ/u17Utx+6PPT5dwr5q+GOrnTvGGnyGPMZLQuf4tp4avpF9n2iVEPyA7cf3q6oOxyTV3cbK+yLeX+QHdtz96qCgzbzlt4PCn7tXfMM0mNg2D5Tij/VkDnitOYjlb2K0i/vD1VB3rbsxsVEPbrmqcSecQgx0/iq4p/dyPnfsHLf3awlMuEC0kZ3jLjH5VEl7G7+QUBOeNx+Xd61Uub8SRJEAJMjmqyw+coQgLn5fmrB6nbGNjUlhMjABxgf3TWP4w8GWHi7QbnTr13aKZOQBlsj7rL/tVp21gYAIvugdMH5a1bO1Qxb53GGHGKDVJLc+LtXtpdB1i50aeMrcwru81kx5yfwv/wB8/wDj1Z7YY89q+qfiv8I4PiRYRzWVyLfXbMbLS5YYV0b+B/b/ANBr5/T4UeNbnWH0seGrn7YDt9EP/AtuP++moMpNnHO5WThN1MJCtyK1db8Oav4Vv/7M1zT5tJvxlvJuB95f9lvun/gNZkyDcMjmhGYkPzdcAVMiZfOajgB3qNgx610Og+GrzXJpEt4uVKrl/lVmqW7Art2RlpBs5cbR710fh3wRrHiO48u0tNsb/wDLV3+6P71eo+EPg9p9tL5upomovId2yUfIntzXrGj2senJ5VvBFAn+wmK5KuIUNj0qGDlU3OD8E/ArTdHZLnVZ21Sc9ISfkT/GvadH02OwtES3iiggUKiRp2qjaRYx0rZsk24Jyp9q8upiJT2PoKWEhSiaEMXlgAJ9auIh8r2qOFBnIbg/NzUy+xrjbbd2bxVtiQI6cH0qF8Y561JExXBbtUE7kN8g/ipG1iKRj6dKy79yj4yVNaM0u5T/ABZrLvN/GE3YrWnFylZGVSahG5reFfD763eo5yLaPDyOv/oNelyOIpOPmHbFZPhLSn0zRoAx2vMN7r/6DWrJKkfbmvqsPS5UfFYqt7SdxkwEqYBZOdxprXAVdgJYj2pdrzdPT+KnpbBUBkYMfSuvY4XruV/ndc5DHvtoS3jjzv71Zclk/dgYFRtF5vL4/wB6lzEpMryuNpGKqI21QcH61b/dpIcYY1nXrO4IR/L/AN2mncpqwye7G8pGN5zt3VXuoklgw4Pmf3f4aWC32EdWz3pz73c8HHYmnzcuxmo3MeGwi01pLrZ5TyHc5b+9txVS8vHbfnMsp6ZrcuYPNUJ98j5uecVQSCPe7lA5Py5qfbs3VJNWE022njhMkpPmY+9/DV23RN3mOBmkebdHsHy/SkhiO/eX4I27f9queU3J3ZrGkorQvJOGTkbQKkSbdjCcevpUSsiLyOaZNdCJwQS5PWs73LUdbFt2OzrRHj7mdtV4ZPtHORU+zZ85J4pjehY3nbx0o8x5Rw/yf3arrM7qQDxUfmH12gVAJXLSyAd9v+7UTb5M4zis66nc8ITj1WrNjcSKvWnc2UCVRsJD/N/u/wANTxpvT696i37m6bfpU0PTn8KWxpoi3CqIuMj64qRZPn5G6o0jfg421Z+zO4GBuppB0uWo4d6Z4XNC2yeZjDb9v3/WoUDWvzvvz34rTtrkGLHGD/49TsZ3u7FO5iESDA5/vVB97OCVNX2Q7DgUy3tUdsudn4UzRIr/AMXzjccVMnL5B6dqu/2ajshyGq2mmohGU3D+7U2JcjMO8DkcdqUxO3ODmtw2MfGY9uO2Pu1ct7dHjxjbntiqIc7HOw278EI30p09vJDCZDG/HRQM11VvaIMDC5/2atNCFwOM0CdRo53R9MkuQHlzBkfxippNI2PgP+K1vupOP61H5IZuRuNOxCqMw/7LJPAqSDStjAlPqK3Gh2p2UVHxHgIeaLCcmzOeyAGxA7fxFm5aoXsAACOnvWom1AS8m0471G2JMY/76osBntZJxjqfenoiWylNn5VbP/fRrPvY5X7cUWFchurgIuc1l3F8d4cncDRdXCIhDyDj5ua5bWvFdnDZyoh82QHaOy5q4wcnZIlzUVdmzf6qbfIzs9cn+GvOvEmuedORG5bj79ZWoarPe58yTgn7g7ViX8nGBlv4eP4q9OlhlD3pHl1cT0iWmkHl7AfkA6Vm6prNp4esHvbuQIAQu1R8xPZazdQ8QwaMJJbkFWRNoRT0/wAa4ybVp/El+heB3icqwJ/hq6tZQVkZUqUqj5pFOa5udW1W71C4jklNy+77QwwhH8Kr/s1h+PNSXR7cQyfuJJX2iHPXv/7LXq9zpsA022iz+8J2gZ6V4P8AEe3kv/Gl2BcCdLaTyU3Hpwv/ALLXiyk5O7PXiuVWNDwpqbyQx+XjHPBrevybqZnRN4A27P7tc94W0Q28+bgbSOjQnNdrpWkRWn2mdN7PL8z7znhago5KWy82GVxjCjkVymr6TGiRzkb+vvtruLqMQ3PEZRJD8/H3ao3+h/2pj90VgB3CWgDhNJKWc2+IFOetbjX73AEj/OR8oNLfeH5Y5yPIdR/fUfLWbNmzcQLI65+b03UCsaUDRzxhCm9V+Ycd6ijlSGfLj5BT7eXzIwchXxUE29XwTu49PloGdpb3IGlRXeY/Jj6N8pZaSy1NGmkMdyEkJ53H5X/3q4G5ubkIYoztgP32q34dQPqMfm8of4T/AOO0rAdBf39wL8yROWcvudk27a6TR31fUJkFsJHjIZSnZqwIbNOMIOvQVuaVrFxpXmC0A+0MhRX/ALu4Y3VIFuG/k0OG71O+eLbanakTAl3f+L8FrntO8Zanq2qmRoy8bHlSh3Dd93p/6DWj4nv5/wCx4IHs4htf/Wp99m/vf+PVleFdbksb+0nfCwRzozxsOuGoWquB30Ms9tF5dxDG753Ff/r13nhLW7LT7J5ZbM3hPzGF48t/wH/a/hrknePV7/fbx8Svuj3nZ97+VdDbWx8ETm/1BxFZ2zhnSNPMaTd/cXv/AHt1SvMCjrWkw+NZGudT8MTaXg7oZ0ztI/ut2rRRvB1tps9k9w73kdvsP+ivuL/exu24C/d/irh9b+K+ua94tuL8ahLFohP+jwYxtH8PSrXkXepxvLYHfDKP3kqjLf7tX0uxdDGRNYtElubKJ1S6+WdIz8rjd/F71naxGxYAiaIfxqSQu6utt0lHlxWk9wjgfOiD5jT9UgkmtPs1xZy/Z5Ou9O9S2K99jk9O8S3uhxL/AGe/z4P7snCv/erYtL7UNZ0oWdykdq0uWhi3/Kn+1uqK4sxGsYMcaoBtj2c01NINyPOdy0UfXI+7UXKSIvC0N/DbXMQRWdSBN5Z3qKuXcr2sJc5wQc7B96s7whqFxomu6rHBEGtpo1Us/dfm2rUus6wIf9XJzKN2ypkrs0TstTlrp0vLmW5f5R/dz/3zXK3N27yhEl812bb6Yro7++/0Sc+VtLDrXEW14NNYuU83jgH722toqxDE160lhQBMbzWckZjyI81cmllv5y+doPRF/hqaBRNPlB869FFWTcLKJIEdLiDfIfVsbatTJ5hLoQpPQAYVadHZb98kqFox2JqjdrJHvwjsB/dFAXLEDxyPLFIjLIBw4+7XRaVok89o9xHKuY/+WbnmseLW5V0N7QWyLudX3snz/wC7Whohub1ZEi+/3VTjctVcmxRmi36li3+ckfxvhS1Z+paf9mkKSkLdRvygrf1XR3hs98YP2j7q7fvf71Ylpsm8wSD95jbl6VgKC63cQuRHbhcdAf4aszXD6rcW5nO1x8o9/arSaXBPkEH/AHgali0Z0miMbny4vm+jVQCX9mlx5ccpMSJ1auQuHFtqRSNGZN/3z92uz1IBFwTu3jg+tcjqsaQgSlGbHykKamxp0udBbSfaIS4U/X0q3Hf3Fo8ckEjxA/KWFZejuZ4UGdmEq7MpjiGT+FTYReTUxqDIkoMoHzI9asWtwafbSCJPNmb5enSubsGBkCCNt59K1NR8vS1DuAjnr/e+lSwJ7WK5uJklDbnB3O5/h/2a6a18x4M7BvHzZrhtHv71bmWQyHymPybfT+6fWt+TW47lDEIGikQr84OM+6+lQ1Ydxl5fSWOrgo/z/wB1efzqnrEFzLeXEof55BuTb91atvCkaZTLD35aoW8+fzY7fe4X53XbTBhpttc/ZEmuyHwcAVr2M0bmWPYfMQbj/wB81iWr3F5eQRByoc7diitT+x5I7kvKSyfd2I7BT/vVD1COpj6oPnF3LGWIXb8n8FWNMu/3aKh3D/arQax3Okefkfq1RS2FvpbFIp3fPRnTGKdtLDbI5JjLneOtENtvmBDjJG3birltYm8AOOM/wipJPDwnvUfe0RHy7QcL/wACrPZ2ZD1dkLY6PHcyuJAjY+UbvvV1llYR26RiWCTgcFj0qtp0MdhexkfvAo3Df93piruvazb6Yik5neQbdiBjj8qvc0irbmNf6LGLnzYLh8N/Dv8AlVv92n22pR2t4LR0Ox0270GVBrLL/a7TZbOyXLurc+n8VGiXBv8AUJ7e3kii8o7Z3kfCr3+9WqWliWTazGY827fKT/DWbtNpg4+97feq285mlfL7yPl3UyE/OJHTfj5aBFrR4BLOkhG3j7uP4q0tf0uO+sJZJH2og2tHn5jTbEG+hjjTESA8FeK474lTS2d5H88iyqhTar/KWoQFzwNbl9WljJDeXJuB/h+7XqIteH+R2wNxY15z8MLm2tVfz4vNuHC5bGfx216LJeI1ufIc49+M0pDSuYHiDxVLp2jlCAkdyDEjmP8A4DurhdBt2e+toAAtnFtaSbqy/wC6v96uh+Jl9aT+FcXCFZYnGcfdHPy7fxrD+HthBcweVnb846n/ANCpx2uOWjseixXos2Q/Zy8ZFO8VeKdVk8NPaaHBvvZY9gbrsz9avXemxQQ/u3DEJuPNcbY+PNOtdZu7a4eTKcARJkhm+7QSYfhLTRoGmzx6hLdz3c0nzi5/h9qo+KNMi8o/YwkQI3H5erV1eovbX+JIIplfPLnlals9P0y7hKTznzPVeVb/AIDSbBanj0OpeY3lC2NvLCeX/hJr0LRETxDYQPcEQXGNu8/+zVxHjiwSy8UmCCTbGC3K/ddf4TXVeBWzYSRvJ5s8Z4/2hWNahGrHUiUFJWY2ewkhLpIDvj+VsDHP+zWTMsumXf2n50EfzMF+8a7e5mEzGJ0DgfKHAwy1mT6P5o2OC24bRt5r5ythnT9DlnSsro3tH1OPUtOiQrvcHktxn/eqW7gOMcMO9cx4fupdJ1j7Hc42cYJ4/wCA12k0G7eDlcHpXz1WCjO6NYeZ5L4v0w6ZqSXCA+XIdu1OdtdR4C1pPLNm+7eQPL3fw/7NaOs6Kmq2rp90j5Qa4Cye50HVEMnRpAu1f9771dsJRq0nCW5lNKOyPTrmEnzOue3+7WW6mNwANwNbUyJMkUiT7k2cN/tVnXUWzZ/FkV4rp8siJU7+8ZlzHjKAbvUiq8ah14TntmrkyYYkD939armXDbuBn+8K3i7qxjzLqTGLbsB7elUJztcg/MB0rQa4eTG/DsOu0fLtrGeUG4wSPbNb3dim0Vb9zswc81gzP8554Pzda2tRmdV4R3wdv+7WHNGFyO+d1dNLVaktXVzX0Uh5vLIP+9XWvLGGdxGVz2HNcd4fO28GflP9/PSuvfyw5Kjcn+zXPiNWkjFSewyeYJETk89v71ZkypM6Jkr/AFqxdzDYMHr7VnxqG3Pk5z37VzW0uXN2RfyYZX2Y961YZCiB+I+OrVkwn5Quzr8pBrVsLZ7qUQEBx6MO1cs9WcajzOx6J8M4MTPd71ijQbg+e/8AFXsUfjmW5hDvIXTu79q8us7B9H06IXDxRFQzPvKhvvfd29TWFr3jeREMGnSGDA2vN/e/3Vr1cNiY042R3xSskj0jxh8VZ9OtZINLfzb2TKvMHYLGv+NeUs8l05keTdKx3O7ferG8yS4KAgsM7i+T1rTs4QhLkBnPHPavFx2Kc3a5rUr6KnD5mjbWzj7xO7HatmGJto6hv71ULWGPqZDke33atSXIQDaNuPevlaspN6Cj7i5kWpZkTglm+p5qzZ8N5jnlfmFY3nhyRWppivLgnHA2vx96u/BXi7IirPS6R3uh3ibXjyJRjbuB+6a6B7g/ZsfeeuP0bMewbRsJ7Cul3/u3I+XIr6NXtcyi+axUvdQe3QkkMcVzN1eG5zh2bPvirms3AMT5fb+HzVzf2gyBHGcf3SMVnN6XN0lT97ueXfY5LZsgBSfmpyXW1iF9NtaV1AGAcHn+7WRNC6kvs2E16Uk5rU9CaVtS2l4UIJPI+YbabLMQDvkPsRVJJzt5w2fl/wBml87djKB1zQopKwk4pE32kucB+PT1qVGdATnqPvVU2e3Q7lqfzSwzwtVYyk2Rud/bdj+7TxAdoIIUUxcPnLj60/7hA+8naueUX1OeUbkkTmVuctipkxLkP9w9qaPmGMHHtTlROMgcfNXO0mRZlCSw8mZim5jndtat/R4pPLJI2g/LtznK1HDHFMg4+hrW0yBTOBsOfuiuKvKyshzlpZm1YQGSJA5Co3y7/Sue8SX2H2f8sx8uVP3mro9UuRYabgxhUJrz+/u0eZ48Hn5vl6VjDXcmMVHVldk8x3JcsCNv+7UyEKyDI/vVXjPmlxjdgbqsK/l4XAraWisU2krIGYs3QKfanSPs6n933I700YVvnw3pzULyOrudi1rTvazNYPQk87e5z8yfd5qzYBIT+7AUf7NZ8ajI5GD2rQtyE599tOdkrCtfc04uXx6fNW5beVDGd+Onas/TLfdD5jj/AGeeKXXdVkjhIeRG/iH+9XTQp85201ZXOf8AEOqiSV40R0A/iz1rln64TLY/vVYvLmSc9OvZuKp7DnnrXpN2XKjKrUb0Q3ecggcntXQeF/OhuS/zo4A4zWCG2bDncc/xV0nhuEyXe5wY+OTis7X3OO7vc6HVbyVbZxnbnr/drzbU8LvL4XGcZP3a7TxJfiOIY+X/AGfWvJ9a1j7VeSRKH2A7SzV6+Eocybex1U7tXZBqUySNsV9w77e9UNiO2ADinAnAqWIfNnPJrbkUHdGM7Rd0W7QcYyWrUto3VRxwazbW0O/CfM/92tu0z5icdK5K00jmlK+xdhygwQc/7Qq9Cf3mB8wHeoY23t1PHWrZlR0ABKyD2+9XmyqWJTb3JRc+bGUf5vSk+/gjKknu1MsLN5pco5Z/7uK6jTNA85oy/wApzu+X7tckpc2xCXOZ2l6RPO7OUKLj7rfervdK8MpGgQR7XUfdNWtM0pVIBT/arZNu4+VIyoPSiMZdDRU3exTnuxZK6EDefSuX1jVPtOQHOzG2uiudHuJJeCV/2axr3wpezZRLd8npjvXTGPK9EdCjyo4W+V9x3uWQHjJzVEQhT5rgsg6muzn8KCwmV70vAT8wST/2WnQeEbjWslLY+V/sHGa9nCYSVR8zLpwk3d7HCx+LnBki0iI+W/yGbYx/3q3dF8G6jqxE97PuRh9ybjctdPBo2n6TE0csiWh2bV2DPNYU+n64iSGz1ibH/POZPvrX1VKPKrI7bdjeg8KQaJEBGFd/4FR/mFW7iw1B7NCXhRBubZG+cf7W6sOGTUbi1Ae4iin2bWcp8uaz4dH1eaXMuqu1nJ/yyRAF/PrW9wRna94qvNGKC2t/tCH+EDqaybDW/HmuzPHaahHpFuxyi7N+1fxruFs7bS0Ef2b7U5HHvTU0fU9UQi2ij0uQ9yam420jm7PwZJqJEniLUzqjsx8yJH8nd/vYXbt/2aZqPg7Tra6DxRFrb7uxCBn/AIFXT3Xh6z0GGSTV9Tf7XEOI3T5c/hWfpfjDwWs3m3OqTK6fLsWBirH8OP8Avqq3VyW7mZFqEumW6Jp9oIiflMpCv/Oue1t53neUxGKZ/mfaMfjtrvbnx34Vv5n+0SmyjHQRRqWP+DVzGr+ONAge4i0u2M6ADa9y+9/+A0JWCKOViZIw8uoXFxOh+VeelR25luf+WBYDp9Kdd68JInNzAjO5+Qpwv021j3d/PbI+yRkB/hplGpc6c7Q4kAQnsayF1H+w3eJ8NGd3zj722mya3d3SfPcOw/vP96qSJLcMS46GgBxvoG2OpVZT8wCj5jWnaz3NwAE8xox83X5RWdDZ7JvnBwK6TSPskMT+cjMD/dPSrAZb6VcTO8iGLKjeR121vwapeTQx2zzxqmNgCDFY62sfmmRMsf8AZ+9VqwFuHBlfZs+b6mgDo4NHlS3Q3M5yTuTeMKKwrnwNf3l/OIvLvIl+cCEZYD+9ururyeLxD4TSC5iOIo9hdRjd/wDY1l+FfCdxf3shs9XWytI02yLNPhHH8I5qAOBm+G9zcNLPB5f7ob3TvXOyaSluShzkGvZ9S8KagLO9j064+3yFPuWSGRiP9nHWsjxH8Ov7E0iO4u0nivLvoJePL+X+7/eoA8yTTbmF4y8RVJOnfitiDRJ5nPloYgQMMe7fxV2GjeHxfwwRp5s92z7USNGPNbl/4P1HTdKOo6gjrPE+7yVQllUL+tW9QOCm0w6fcRyQB3dyFk2DofWvRtJkAhG/5pO9YWlapaalE84dP3fy7MYY1sadqPn2+Qg8rPC+tfP5rC9O6Jk9CLxLfmG38snbn5l2iuQguZeHjlKhX3j/ANmrY8SXRuJ0iB2l/wCJqk0/w2Ps6SXOEQ9P96vlKcZWslqc0oSqqyO08Kak95CA4PBwa6HxJpiXOg3O8HYByfSub8IeINP0a/SCVPNT5l3sfl3fw7lr0zxRpL23gbULwuuyVNyEHK4/vV3UqdSNSMrGtPCuOrPk68jeTUZPLJYb9oArc0lPsMZjkXZJKNo3HrXPeHxJqviC5WaSQRm4f5oOOM7vlz/s16wfBul3LgW4vfPwqoXk3p/3ztr7qCtHU6GrOxh2cmmaPNHcf2eL+4PyyM02xQv028/N/tLUo1ZPEcqW90hgiAH7vZhVX+tU9Q8NSaJqGx76OeJgr4Q8hq0xqVufLAiKQAcu5+dm/wAKsk5/UbW2069eBJFy6btpHaqNxZG+Y5mVT90c1p6lPZPq0V4nly/dQ5HzAVkeINaGoyz/AGeBrWIfKjbAM+/tUPV3BanOzafHHclPLDEHburesNKAg3g9TyCao6dCjneS7Of51uRwyRQ7wmRnpmrAvaPbgzgCPeB1qbxBf2Wkwh5xtP3ly+VP/AaoyWxnTZGShfrsOKF8LR21o8+wSucKXl5f/vqgVi5ovicalZyWyWz7AOYkhqOz0aB3+0JCMIdvz/dDf7v3RXb+AvB17JC+oWYiS3KbXdz8x/3VriyC2sXFuZPKaRyuzPygf520DWpzz2H2rU5EAkWRT/C+FrVu/DUmnaPBqBk3RlynrtP+9VCadI7uQSJI8affdRXP3uuX+sXf2KCWaKyV9pi/hDetJIsmuSNSujLIA8ONuyuoWS31XTbZLfSI7LyRscpJvMn+193j/wAerDt4ILOziij8yWXlnd+WrudJ1S2g02DZZCzEce0zbt/mt/e9q2UWzGc+XYSxeS3t8STi1C/cd+5/2avW89tZ3MUtxqBV5ZESSectuVf4f++f7tJeanf6aiXFvaR3U8xVA8w+bb/vdv8AerH1vTnvZnnL+bGh4ZUx+K027KxjGPMev2GveD550s7xP+EgtLV/NMcIcbn/ANr/AOJrnfGOpWevaklx4b0uPw4IxskCud7/AN3d/u/w1H4Iw1/Fck7mihKogHX3ati50aSW8/tAxWcUB6QzTAb/APgPeok77FxVtzzZ/Al61tLfhN2H+d/O7/jXaQ6bJBYRSpp4vRFGN8Qf5mWuc1jxU8t7LZW9u9w/PyqdkWNvzfLt/wBmu68FfFHw9Z/aLjUdMura4EPlJbL86ElcNtY/e3f5Wiytcd+5V8NfEjRtK8YaXeDTRdBZPKewvzvhTcMb3b7o/wB6vozTNb8BfY9c8V2T6DFqtjbu2m2VtD5aB8fK6g/fbd/FXjWsJrHiK5t7XSPD0OmxuU86VdhmCbvmblf7teoeBtV0Oy8TixvLEXlm0G2R54Adjfwt77W3fd/9CpLQyqThoeV+OvG93qV697d3LXt4p3jCY/BV7CvTtMSe103ThqE5aW62eYXdjsz0C5/4DXmd75ttrGt2VvHHNdxSO6faEUYz8yr7/e/h/u132mw3kWjadLqKfbZNivuQbEbC7fu1vBcysZ1GoJMu6b411f4f3Elnqvhsapo0c0qxzRljLsYtxt28/K3/ANlXN+CfEM8OrajLa6BEsd47tBZXwMap3yud3y/NXZ6D4qvbrxdFbXd1bW4uXRbWDevnIf73PzbP71eQfFL4r+Lbf4inSNcNrZzxPshuUT5QAflKqOm4bW+b+8tYS912RvTldFHXNN1Hw9rd7/bhl+1yvudd/wAz/wC5/s10vw2sJodWnsRq7LBND+7mvsPsfDfMuNv93H/AqveIbq08Uy2kpeO4vIU/1sY+8fm3Muf95v8AvqofBej22t39xJe38Wl2Fo6rNO/3g/8ACFX+9UrU1WkS5pXgDVfL1HT5Y7acTFpftVxyuFHyqufmB/2a+d/id4PuNNvIhHH5pkcvsbjp/wDZV9Ta9YXsl6k6eIJdK04fNmCAO5/2txbd/wACrmtb8C2E0P8AYxn/ALSSYiaDVLxMPC7fe/8AZlp2Gjzf9mz4oyaP4ok+22g1SKWFLf8A0g4aH7wzz/vNu/2f92vrXxPfx+G7eCzsjb38l9IjpK8hP7k7vut3+6n/AH3X58+MPAus+EdTv3NnepAH5voQfJVs9M/d/wCA11/gj4sXuo6hYWV/rt5e2Vr9y3kfLALwy++3/araFSyaZk6ab5j6x8LXRm1/W7I6ZIpH70un3Dv3Fi3ptO7/AL5rlNStJ0vrySOWSeJLeVkSEdT/AAtu9FpbPxDb6h4i8OXiXZ/sqM7rjcmEmTDLlvXmqTIdQv5PslwYghd0+b5lXd8vzf8AAql3Wwmkcj4a8XaZPrNtBf8AlfabZ13gj5g/8O6vfLrw/F4k1SJLlA1hF+9EiJ8z5/hZv++q+TPjd4Furaa31eBykF6jpMY+FyjfKd3/AAJv++Vqv8O/jB4x+FumxbNXvLixuP8AlzmAmz/eCMeRQpp7kqnfU9q+IGg2lzcyWUlzbWun3G2F41A+4Fw3yt7818m+OfB954F8SX8GkXdx/Z0MxVJZMbj83zLXvep+MdC+IV3du9neWsskA/0W9DI2/wC6zL/6F8v/AI7XC674V1C/hstC0+3D6ZbEu0md7uzL/F/sr/6FWS0VjSnEk+D+om/t7xHu1a8Ceb5cX3m2n+L8NxrT1K5XS9ZeU3jrbHayQ4wsf96vMvCseofD/wASPJcSrBqG4wug4z/wH/gX/j1d7D4dn1lIri9n88yOHRMbF2f7Tf7VBqexaPrlg8VvBHc7pZEV9itllFT3OyZiXywxxn0rmtKsEidLtn2BY/KBQfK3P8X/AI9VldSWWYBMtEemRX0OXr3LnzmNfv6Ggdjy4R02Y7D71EFi6MTu2j+6tUkmSGdzjanZf71ammz+fcoffhK9SpojhopN6noHhbSp8Hf+7SKAPtJ6/NtauhNqDFvADEjisDRJy9/Ekvzmb5WrrJUKXOM7k9Vr5erJ87PpqSSjZGc9m9vChkPJ/hH3ansYd8o9zS6lmbIQ8AdP7tR6bMEmCOdu4/xVlzM25TQe22P7mnW9sI5d74U9qupbOzYSMNKP4JTisyWWW6Qbx9mcnlBz+FbQfclphNN85IO0UwLI2X2cmrNtapnZIm8D5vn5q6yJ0Hy1pzcuxm029SrDaSTIhA21KsBGc9v7tTb3K4B7cUxYH4yT/eqVK+5drFI23zlyQTngVdEOead5K7xkcf7VWIkHR+lQWQJzjip9nUDrmpfK3HhRxQITxxU3B6EezacYqRIlOAc0Mz87AaWJyzcipuO47YdwwoxR5YR+T1qTduNSKjMMuP8AvmnzBYha3A5pGtBjOwf71WGwW2/dp7JnHPNJTaFylH7MBjrSPB8pzV/Z3GWoKcc9armYOKZkJiRnGdxHWkNuexrUZQV2Uxrft/6FWiqGKhZ3MtrZ95J+YbdtJ9mHXYKvPD8pXNQv8jAVopXViWmtjMu7AumVQN64FR2+m+SiHPUc5P6Vq7iDsz+VOdCGTjcBSe1i09bszHiO3p1qB4RjBIatYjOQU2ioGSPBIH41lymikZZsIz8uwZNRG2T5ejVqbDtIB28dar/Zn29frWbiikzLNhFkEjd/SoTbRozgJwTxuPzVqS/uR05qvjzeXTYalqw27leOAD5Adrno3SkksUwBwxX5utWDaxlk5Kj60C1R2ICbUHzbqkq5mPbZ+6Bx/dpDZkxAgndWnFaL2+bJ4qRrY78b/wDvmquSYOzY5yN3vTd2WynStWSzPb/dqJbNPNy8YyP4sVJokYs0wh+5G7ZP3kGeasZka2IPyse1agi8l8jK+4prQ7u/PvVXJsZBsR94MdxqykIhG/8AjH8X8VWJLZxj56iuIHVxIH2k0XKSJETzowSSw+9T7xNsIOQ3+zVZRP3O1B/dp1xKAg/hP3eTRYogaFbpPkkKyD0+6aje0uIsDEbDvvqd43iyjlM5/gNNuEknhEcjneP4qGBVlG1Qgj3DFZcdzJZ3Z2W6yofl/wB2tRQ7ZTeePWmrarGhJP7zs1S1cpSMprm2SYO9ud43LhpGqHAvHfYCvG7HXipJrCR/uHdzyfSnpDLpyE/e+n8VSdCkQrG8VqBu27v4aS2hT948jyKPu7h97/gNNN7KZZJB8xP8GOlV2vLiV8GQrH/tc81N0axjcveeP9XCG8jPWXlv++qt8YSONCyD75Y5rJu1MOIhIzY7f3WqC2nnikPmfc7LRcqcLK51cR85Q4cbM9FNRzWaSM7D5i3eqDzJDbeehCSn+A/dq3a6i8yDzAiu38Iqjhab2IFintpTlwwqw/z24yBj0qMmSWQk/Macm9ASQcH+CkrojlIXw5KIuwCmtbblJI3VZT5xkjYT2Y1FcOf7hbHUKfmpiasU5ECJsPyj/aqrjeTmprly8wTGwj5iDzTY0PmnPzDNNMkjKoqZHyj1qnLneMfMK0512DBBYVQnQI/JPPTj+KkxWHLh16bT/dqrI6yPJHk7x8pzUwAHWoJbRz8+Svp71US0Y2q6Ob2aOQiOfyem/tVPVJpNNjt7JIwqhNw2fd+bcf8A0KtzI3ujoWI+WsTU7ad7wny3aPAUf3a6ISMKkNLoz7Sw+zmO5VI1+0AuAvr/AEq3easLHTnkeP7rBNw/2jVa/u3fybaPYrxnlenytSpaSm2cSALHIdzqRXQ9YnOrp2OlsJvNiRyQwx94Va3pufy5OPSsOG5iRfkk3DHyFfT0qWwvMySApyehzXE0dyful0fJlOMk9ajuYXKHYhZ0GcAZahuWd8DIqM3JPyBzkj71K4WRnOzpKN5LezfdWorlUwT/AOg1JPOo2RBGbaOHP8VRbDKeX2itDMgSYHAzzWhYPvJ45z96s/yMNmM8jrWxpUYU5BDV5mKdkevgU+a50NnmLJz+7wOMVtW6bdnPXrWXZfdrat+cHj8K8Js+kRdgTbir+zcmBioYYw6Dnd61PDlkIHWpsJq5UvLYPD9wZH8Vcdr+mmSJzjbgV37RGRjyM/WsjWLbzUw4HH92riyWrRPlX4nQzWEN2mzjH8Rry/4aa/H4L8c6BqtyUS2s5GWZlP8AyzdGRvr96vpb4u+D5NR0e7uIImnIG90XltoX71eDfAD4Gv8AHbxVf6ZLcz6bpWl2/wDpUwxuaUlti/N1+6zf8Br3cNU92x89jYu6kan7VfxCto5LLwdod3uMVwt7fTIfuNj90n+9/Ft/2ayxqGneO/hxrJ+0QpLHCUkieTDJIu0q23/e27a7X4ifs56VZ6Vc6VpdpFZa9p2VhukTy/tO3+F87vvfjXg/hX4deIPGel6jeackUH2GZoXgkfDyv1Zdv/s1dPW7PMvpY9r+BfiD+1Ph7p8FsPs8+lF4Z1/2mbKn/gVeaftG+GI/Cuu2Wt6fH5VtqwdZrdB8iTDbu+n3q5jwf4w1jwHrk9xYAPP/AKm4s7nhHUdn/wBpf71a3xA+KV38TJ7Q3tpBZW1pvUW0Em9WL7d25tq/3atWQlofXvgbR9C8MeFdLs9K0qzW2a1TM8UOTMdvzMzda8++PfwN0vxF4Yu/E/hu2j0vW7GMy3FtCuIriIcsdv8Ae21598Hf2hJfB+mDQPEFvdXulRHbb3VqR5qJ/ddW6iuu+Jf7TeiXvhG80jwlFcy3uoRtbyahdw+WkMTDDbV6lqLAeU/AbwZafEX4n+GtI1gbdPuTK81vnGdiMyq3/Alr9BvD2jaR4UtzZaNo1jpNor8xQwKGdvVvevzL0fVL3w9d2dzY3slve2jq8N3n5lK/xf8AstfTfh79uie2gjg8S+E/7SljTabyynVM++0//FVbhfViZ9LeJfBnh/x/bf2f4g0axv4JOEeSBN6H+Flavzs8f+F4vBHjnxN4csH8230+6e3glJz8jLuX/vndXtnjP9vC/wBUsW07wn4fj8PzXKFf7SvJPOljXvtXbgH8a+dHle6uZ7y4lkurm6kZ5J5n3tMTzuLUlHXQfS5+gfwE8e+F/Efwk8MaXpGqWlnPY26Q3VjNII38xQoYsv1Vj/wKt/xl8QfC3w7tXvdf12wgjj/5d4ZPMlZvQIK+APh98OtZ+K/iJ9H8OWH2q5j2+fdyfJFAvqzV9IaP+xH4asLdD4l8S3+pXmAxTTgsar/sljuzTdvhRnezuz54+NXxdvPjJ45uPEAtvselWsDW+nQMfmEW7LO/+03+z/u/7VfUn/BPPwBJbeBvEfi+WJEudTn+zwO/3RGvLn82/wDHa8P+O37PUXwu0ePxDoeoTXuhtILeS3vD+9iLcZ3d/wDdrMg+Pnj3/hCdL8FaHdwaNYRQi1EWlQn7ROf4grfN8zH+7t+9SilpfYt67HdftreMNM8T/FTSNI0+5S6/sSxZLiSI5XzXP3G/2vlzXlPwt8KWni74m+GtG1Af6Fd3Y8z+6VUblH/Aiteo/Dn9iHxnrVqb/wAR6rY+G/P/AHvlzjz7hv8Aab5v/Zq4X4geDPEn7PfxCsrSW7guLiIpfWF/BH98ZZc/3f4f/Hq0TWoan0H+1tpsGp2+h+G0g8i0hD3TCLG3YF2LtX/Z3Vm+Cf2S/h/8V/hXpGv2M19omoTwuhZJvMVpELBt6nr93d2rgR8bY/GeuWl74klieRLVoXaONvKiH+78x3Mzf52161+wj4w/tz4da54alk82702986Nc4+R//wBlv++qzlq7rYm55z8LviFd/so+N9Z8B+NYj/Yl/N9rjvLUZ5PCyovo235l/h219Er8ePhU9p9pPjO1SJ+iSQuHH+98tfO//BQC9tv+Ez8H20QjutXt7eTz4k5bDFQg4/iyrVmT/s03Hi74YnxP4buJH1i0h232g3aLujlC5dExt5/u9d1O72ZSWtze/aY/aR8OeNvAd34K8KQTakt5IvnapImIUAZTlfX7u2uH/Zl+BWl/GHXr+TxBKW0LRkTzrRDh53b7u7HIC7f+BV47HeJIuyPPB+7j7p/u11/wp+M+p/B7xOmr6W8V4kyeVd2bA+VMmf7w6GnolZhN32Ps67/Z4+FwQwJ4OgaMfKJkuJd+3/e+9XgPxw/ZdtvCWk3HiXwhcSz6ZZky3dhcnLwoPmZ0Y/3dtei2f7b3ge+QPe+H9Ztbv7zxWoSRf++ty/8AoNeZfGb9qK7+I2gXGheHtGOg6Nd/JcT3MmZp0b5WXb/B+dZWs7IuKurnjHh/xFLo2o2GrafcyW95FIr293Hw6f8A2Ne/+G/2yfizfs9lpWj2viO5A2ie3sXkbH/AOK8v/Z6+G+hfEbx9BoetyldOtoTcC0V9jT7Svybv7vP/AI7X374P8rwPpsej6Fo0Ok2cQ2Rw28Pzf99d2/2q6HUaVrGFm5XPz/8AjB8R/iH481KCLx+l/ZCL54LC5tzbQ/7TbNq5NYfhW08T6r4ms7Twnb3c+uyf6lrGTy5UX1Z+y/71fXn7b3iPS3+FEWman9nl8TzzobCJdvnDnl/Ybdy7v9qj9i3wlF4d+Esmu28a3Wq6pdFPtGzLpGnyKN31Vj/wKoi2ldFyelmfJ3xg8FePvC2t2snjuO4vdRvkK2t1c3HnrgfwK27j733f9qvYP2aPhl4b/wCEWOoa7o0Gras8joTeDesWztg/L/wKun/ad8RadrnxL8GeF3uY7iTSDNqWou5ysXGVH+f9muH/AGevGyTeIdU0PI/0/N9BmT5sfdYbe/y7aibd7MaRF+0/8ItI8N6Rp/jPw9Zx6dbmYWt7ZW3EW4/ddVH3fu12/wCyjbR2Hwl1DUYDuub7UnikkXjCqvyiq/7UXiS2sPhSdGlk26pqV1G1vbLy6ojLuZl/4DXFfszfFTTPB8d34W1+U29hfziW1uc/LDK3Z/T/AHvu09LWHbW57r4rton8Z/D7WJVPnWupPa7/AFDxf/Y1HqVnb6b+2b4SuHMebqw3Fv8Aa2zIv/oK1xvx/wDiTpng1/BaR3kV1LBrMd7MlvJvwkX3t38Xzbq8/wDjH8aXl/aH07xDoTxX9toUcCoyPxIVZnZd3/A2WocbuxZ+hWjiT7aI5DyDvfd/s818FeGvGFlafto3Oql1XT3197Xzv4G3Pszu/wB5VNegfEn9uWDWfCs9l4O0a7tdXvozFJeXiBFt8/eK/Nyf8/7NfKiJ5Vtgu6eUd4mT74f+9/vZp20sVdNH6+3ulSi9cIhl3HemDnINfFf7eXi7TtX8W+F9AguIpTo1vNNfAHKxM+0Kn+98u7/vmvPtB/aK+M+q6JbaPper3vlqPJN3JboNw+78rFWJb/arU8Hfs+z6levrHiiWXUruaTzphNJ9985y38X/AH196s5TjBXZpCk5rQ674YfH/wAc3/wvsvC3hzRP7Oezj+znXrl/lSM90Tby/wD31/g7SvCA0eW5leeW9vLn97Pd3JzLKzfM25q72z8Nx2NsqRoIkB3YQfLTLmzCIcEL6rivIrYlv3Ue5hcKqbuzyrx5og8QeGdUsHjdjPbuu0fe3bflavjmC4cAwGQuYvl3N396+9byDyZhyFXO356+JfHOj/2B4/8AEFg+Ytt08sIc5+Q/wj/d+7V4OSleLM8fFpKSMUyk5DfdqPL7hxux0p+PvdGqJH3r3+leqkkeG5NjopSvOacLh2XgnjqKgRQzYHyk/LT412/U01qZqbTuTNdyY/vAim7t3J6kUJjBBwtBX5MfeBptD52MZe+eaInHl/3j3B+7Q+BgD5eOlJEmGCAdTupApNki5TAHyihAEwudwzR99+TwP7tNDEqAPlP+1SsHMyw7OZCQSpx90/dpsU8kCAeYWx15pm9wxH/jtMckROQd38IzTGptFqK6kJfBOOy06LUZAMbz16t96q5yfmztAoIy3B3ULUr2jLh1e72ArPIzp8o3H7tSJrFy2D57Y/uZ/iqjEpRCD83PFGTQ9SvbNGquv36jZHcSRAehqvNq1zPsLyv/AMCPSqYzsJ7jvQ+WXGP++qOUPbC+fJvP7wsKbI5mbY/QCmMuzGBSvg4JNKxDm2DO+04JwKGPmbeAx+6d3ao2AQnLjn+GnoBnh+e/+7RYz5mWdgQklh04qKVcg7DtPqKemM8/MKVcHOE/GmVfSxWf5IuQWPt/FTFY/wC6SNvNSTdkyWHYUpToW+U+hoIbuMRypO/DetSvMEXmowNzg52jvSFBKTntQSrsv6ZeS211bTwHynimSUn/AGQfm/8AZq+qPNjeFLhHOyY78f3t3NfKIOyIkR+b/CU9a+kNBkdNGs5ZZdzmEY/D+7W0SWla7OmhuUjyhHQ9u1WEcPjOev3cViwO828IfnPzbq1NNaRPkbL567W+7Q2KKLGS7o4I2Z5oe4f95FF8qN9/dVqKzEkRyBkjb8vFVfI8mTYcrj171i9ToitbFXyuRyevO2raDYw+bgeopVR0bA+UVbgh8243yGlY3sXLZDJHxnPo1aMds8sWEzwKzTcSwDKAMeytXRWyPOkUhCxZ+UotMcitYwGZ5APuA7TXVaUJYIE++qfwc9Kr20GzjG0DrV8zF0CH5Qn8VO5k5XM/xX4P0T4j6Oml+JNOh1G3/gd+JYf9pXHzV8f/ABn/AGctc+GKz6ppGdZ8Lb927OZrUf3X9V/2q+0BKik4JYUxbnKGMorQMNskcgyrj+INS5WzJaux+dOiWB1fUre3tyGLOudhzxX0Z4Y0RLKFIzGqRnGWxU/jT4ZeGPAfxD+2+HE+z/bIWY2bD/Uncu7Y3p/la0dJtuHkcFv4TXDiZuCsetg8Mpu7NmwjDR4+8RW1p0IXZ1A+9zy1UbSPbj3+bbWtajMhOBXhybPqIQUVZGlaRBcv932rUsI9r9fkrPhTvjcMVqw/6sbk61mUXlcoMcYqXcGUZ64/KqyjY/JGKm+9tPP4Uk7CcbD2cIvQse9U3cbxu+bJ25q2ZOtVHZO+WPdcUN3ElYgmk8su3bstT6HbHUdTjiHRvmO7sKz5iWbjKmu/8DaOkGnfaZ/9e5+RB/dr1cHTu7s8jH1VGDRuwxyNCkfZBto+yJvJk+b0z/DVvB4J+XFQSmPzcH5xX00dFofISd3cjJwSEpBEVHz9PSptm6TaBxTjMiL/ADqXqJDS6JCiABRisnUNQk3YQkJ7VamlH+7iqV5L8nlonB64rNySKSsVGkEabyeSeg9aaWMwGAFH95adDAHc+ZnYB/DQEWHIB4qXLsWo33Joo/Lx7UyY9B2PSpMluB+dRXL+U2z0rJyuaKJUd1RnH3f4TWe7bHAjJ/3qtud5Ocdd1QeWd5BG36VJrFWImLqSQD/vVLGoAySN/wB40rxvbpyd2+o5nCgEZ/u0PUvcW5nMYUjoahWbcrk9PT+KhvlGXPFMx82cfJQOyNezmiRR5affT71XT+/RONuKz9Nti7gn5QflrbRBGvSrMm9bFYW4XJ+7VGW4zwP1rQmZnXtVZrVWbnGexqBbFKO3eRnydyelXLWyk6R9h0I/9mq0kEcKIkacjq3q1alom2MjOwE84o5TRTaK0GmvKw/hNadpohABcbc9qmtti8b/AK1qedvxg/8A2VOxPNfcpfZY4mAx8nfikYbHOEKp2rSPKEJ8p7VDeQnyR0Y+1UHMUJbk4VG+YU9Jg+MDb9KFtTKcHCir0NhlR6f7NA3IqS28gUFELCmpbySuMIOPWtxLEKoGSp/2jViKwHH8VAKdjMtoH3/4VqW1s52kjpVyGyQSIcBR7VeSJAxIPFC0M3K5Xjtt4fI3P/ep1vZ7C2QW9Ktwg84FTDIyBTauSVhbIhag/TdU6wOckk4B70/aFTaBuprQVyoIt/X5aN23gYbFWxFnmoXADYAoJIJCenH+FViv7wDAwB92rMq9weaquxYnNAB99eRux+lRNwD+lSbhGTn5s1Q1G7S1hMk7iLjOW7VcYuTsim7K7LBmClhng9W/u1ymva59hAd7nZFgtszWDr/joKvl20hbOWHzVw9/cy6k+XLtj3+Wu+lhG37xw1MVGKsjQ1fxU+q+bGiNFA/AfPzP/hXOTzbABngfLk80TyAIMSHP92s+5v7e2TzLiQeWvXb97/vmvSVOFJannOtOq7ILq5w/yYOeu2vO/FnxIisWNlYQGWRAu+XfhUHp/n+7VbxV8R47yyltLZP3coO+5Q/dH92vOtKTfLLG+9opTt2v/HXl18StonbRw1vekbMv2jU7nzHlLuTuAJ+Va9H0bw4+m2sZco8xCscfdribOzzs2IqbOgStSDx9J4eLxzSB42faIpD/AOg15jbe56NktjutTsI73ToERwsgO7cD83/Aq8c17w3b3l9eoI5ElR2l86JP9Y/96vZf7WhuLeyuJEHlSuqyPCPuhqPFXw9k0O2eXy5rizlk2pNswpRv9qpKR5L4UR2kS2Ty2JwmXOFU/wC16V2E0M8MMiSoIni+V/LOf/11meKNBi8NXttBYSvKkibzvHzx/N91v9qtOa/tvs0ZFwvmuP3ibCNnP+WpMDndT06d4zKQ7gDhcVlteP5MdtkoF+YPj5a9OgvvD6aDPNf6wLeSJN/kqM7/AO7t9T/srXlOsa0l/qsccbRxWbZ8yVezfwihO5Klcy5NVv7ZHjkuDLGv3Eb7tZt/fpqXlpwrj5hEv8NXtTthJMY5JN0Y+YFDWD9gt7G58yA7HfuKZRYtk8lD6ZqG+uAscg7fxVO2px2jOJYxOcbvk4rKhtru8v3k58on7jUrAtDS0W2t/Mzc5WJ024/u1rWFtaWzjBHHQ4+amtpYtIA7x+W/96oUuAgwcY/vf3aYG1pMxCu5wxBON3Fa8FrEYRPHIPtIO2SJu1c9b3e6PycDJ6Nmn2fmWk5xyp681nYDf1K3kutOMrjfHH826tT4XWGnarq0elaikawXx3m5ZM4wvyhf977v/AqzktpdSsUCXYW3V/nTP8X+1Uen295omq2kltcfasvuj/d/o3tTA1fG3h7xBYeJp7TTEtrewjuFiDJNvfYT8v8AD6fw1v67Ya3oiPZSypO8MZZLe8mwuOrbW7bqZjW/E/imS5MAs9RjJleMPjZt/iX1NZ+qwXGvQ3t7qG+4u5cpJJLyy/5/u0mNKxyIkGugT2kTpHId3lZ/SvSPC1rqfhLRJL+OANaOn75XQhSW/vNWZoXhbTtNxeWUrrp9ogUxlMNn/d7/AMVd7f8Ai2w8eWmn6DpE2oNYkbfIitdjTH13f3f9qqtczIfC/h2W8t7/AFCO7igjt03JcdWL/wAKL752/wDfVXvBd5qk02p6Vqu/UrO6Tbt+Xcjf5+arWrTDww+naFYRxqkUPNunDK/8X/Av9qvPdTsLiaYu95LZ3MMxcXML7HQt/DuHSs20nYhOzsRePkn8GeJRFZ7XNm6tNv8AnVh97/vrDVz7anLf3Ekqf6Pby5YRqflX/Zo1K4+wQXsc+rm/uLo/vI5kV2bj5jvqhpVpPMd6IFgHTb81LlN07G7pejyXMcs6HagxnmsTxVpSHyJHIZCSojzh2/3a0nvH02zcSArH94jNczrzjVb+C6t5CkoTZHITj5f4vwoS1K6WOR8Q6wbHzLdEZf4Dv7VyW+WSIu/381ueIEN5Mkcrbyr7t/8AerMvbN7QZTDJn+GtkS1cjsEuJXxHnHfcf4a6LSvIWQC4JiB7gbqxNNt7hpSYxx975K10hFzDFsH7xCcsx/hpma0Np5rOe4MHnnyF6lEzu/2qo3l4LKXESbkzw7fxVXUmElMMrjrxVybT7m5sN6RjAG4M/wB1vagFoZs+tea7q8Cvv+U06wt5L7zBDIEKpuyxx8tTWfhie5mGxP3kp2gCup0j4NXOtpcAX8MU8Q3eSZcM+2nYDkd05uI5XndnX5QGf7w/3aiks5HOQeWPANTXxg0x4zfxbI4yu/fz81ammR/2sT5RTJ6L/s1QEejWXlxBJ5wi+4rpNIsAkEp4zIe/Py1DcabJps0UE4L+YQgeJcruNXtY0258PeQ0c6SvMm4JGMqB/tNU3E2YOt2sUcvkcOfQdjXE61phZJH/ALv8INdtpzme8zJEJZS+0qvesfxNFFZy3EQD72fo/YelFy0chYX/AJWxwDz/AHa05JjNFkZA/unmudCeTeEGTaPvCt+yvPOt5ERN2P4qQySN5IyCcqANw/vVoSWiX0EEsZL7k3bf7tZa/ddw7KT7/LVjStYFhKRIeDtxt/8AHqAOh8H2htnkku4nnO/cIenFXPFGsySXiA2drZwABkFuctuP8LViyeJg10Es5JEwNx7fNVO6zeTx/Md4/i/+KrnabepL1djYtr954zGAMA7iaLaae5SQ2UkbAjbuaRRn/wCxpttcxafa3EciBxLGV/Hb8v61yGm29752zeFi9vvU0rGiVju7RrzTbuOV7YtNGV+dHBXNdlc3UeoRxSCPyMj51J/iry9NVutNkSLy3YqdpJNdBbeJ3WxfMR3sPvSj5hVPUWzuaOp3EOmTEzybCTt29f8Ax2svUtQTz0SzdZXk2/M/b2aub1VZ7iYPJcefkbvmq/okCNl2QeYf4h3ppXE9TqdJtp5ZXAlKIfT+H3q3JDeQ3fmyX5lB6r/E1VLOSWzXy0JEbdcd627eG0uXXfKeRyrjpWbWtxx0K6XSfaAXJdF6L/dNPW3kmWW4kBSMdW9qqalsgeMaf5auTgnOcVeuPEWo6pYpZ3EVusVqCyPGfndv9papFPUw7NLhkkMuIJA/7vYcsV/h+lXP7HgaLyzEFupn3mbpWbp93LqWoSy+Yq+WNpjX+ddK10hRHP7ryhu69Wq1oQ9CK00ERWcqJlXQcMec1USx2Pj51x8pi6Vr6CLvW7iQCIRRLnBY/K4/ve1LfW+yXfIDn7xb+9VgU7CyEKuQ55+Yla4z4nal/aN/baZbwPIsMf765UN8z7vlG70216FaTQWWn3lxdypFbQw+aXZ8f7v/ALLXmmn+JLDWtQ8y3E7SSvuRHTb8q0kOx0ngK18mOSW2nKEjY7qfm4/hrry7/ak3jfnqf4abomnQWenxukUamT5jsGPxq55AeTg7cnnb/DUN3EtDzr4tIDYxRfvcTybTKo+RcfMvzf8AfPy1d8E6bJZQxJwzgctV74nxXNtottaW9wXSSTc8P99v4dzei7d1L4bS4tEiSROSBvB4zVpaWCR1+oXUVtBGh4ym0/7NeVvZJBeSSkfvZpNz/wB7/drsvE8aXWmTvJI6Pt3BU+7Xmfh2G9udXt4x5k+ZNgXPyN/vUxbKx6XoULQWcgSSRoyFXa33ar2Ot6fZ+IZbC7R0fAwSMKFb+NfWrMcNzprvAh80fe8tDlc1DfvBrOE1mzfTTGNgcpndWT1Gr3ucT8UNK06LXoLu2uxcSPDvyjfdGW+Vl/4DUXhA7y5R9v8ACBn73y0zxPpsEE0qWh+0J/BK3df4ak8KaPdw6lHdxIDHGOjc9qtaKw2rna/Y7m2itkuUigMo3IXcBsf7XpU1sREyZl3Sg7tqFStYeoQ3evWE8d3vild9oyP4f9qqWm+Er/wveOHu1lizuRQMqq/71cVelzxaREotqyN3xRHZalYCM22y6jIYOP4ua0dA1UarDsc7HQHO446VC8IuITIX5x9a5x7x9L1eIE7YZDtP+9Xx1ajq0zknHk1OwlRH3DPB9KwtY0pJkBCbDnbkV08jJKxeMoydmX5c1n3j5AJywToM/LXn0pcsrM1jq7kWjgppUcEj+e8Py7vWo7nlcY3AfL9Ky/CmribxDqWnPcRoIwHRW5Jznd/Jf++q6L7CbxvLAGWqsRCzuPmvoVNO8OXetOY4CiADc8kpwir/ALTeldR4Y+FFh4qufsFleTX9yE3vciTy7eMKvzNt2sx/4E3/AHzWJfakLW2Syt3DYLMdv8bV738H7nS4fA0tho6xpqcuWu5MYd1/2f8A4mueF+RtMwdGDd57nzPrunyeHdYuLCccq7KP9pa5wymU7/L4B617f8bPCThY9TjQsEP7zaPu/wB7/H/gNeGOghu5fLTc5PJ/vV1U3z07oqpBRjdEN0p2HJ69do+U1g3h8xjsHT5TXQXSOEGH2jHFYc+R35rakzh51aw7TZhbzxnzOc8Cu0hcvCkgfn72B2rgLdv3yHeMdxXa6NPv01I8j5Tt60VYk8ytYhvMseu4fX5qjRnb1fjjdT5k/fOe57rV/SNDudXnS3txIuesi/dRe5b0FcsmlHUiTcthdJ065v7oxWqie4fgR5713Vvp2neDkklupZZdTUKvkK+Yov8AaZu5/wBmoU1Gz8KWElppcC/aZRtn1Bh+9k/3f7ornHuXmYknmvLnJzdo7FUoaqTNHWvE954huXlnlaR5Pm+cY/SqSIX4JLcVDGo3jd9/NadjCdwONvNKUlCNkaTn3LNpAZLYYYru7itpLeMpn7o+8BVK2lEUvQqfapyxKnaOM8V5Mved2VRjGTbRKZfl+U/lSwSBpMqenWovIyc5P+7U/Fsg45NYqi5uyN4wcpWRONkCZkcM4Pc9a1PDupD7S8f3Sfm5rmJiZ5E2Hdjorf3q1NPuYra4j890WdflxXtYPAVJSvFHQ6Vuh6ZpsL7wP0atmZsQ4fDH7v3qpaUwuLKK4GHz829ezUarMRBt+7Xoyg4PlkjjhBc9jnNWvDvcjGzFc8Xc5kE+w7v4qvX0xO71FYjOUY5fnsK4PtWN3ZuyOegcs5DpscnbuamXtgZDvGc+1alx5UTb0A4+bk9KrpeJcuRhVCj7ua916Ox3UnzLU5iezcr9z5M7c1GyEYG8L610Go2nzAJ/vbqyrmD98OQox92smru5NSHYgSbKBM7R/eoMybTtG7Hf1qLb5b5PSlQOuSPXmqOeWiuTqSjjB4PUVIFyQCdhPpzUIQsOOv8AdqWNnXGT3rBtyV2c0rtXLSMXTaBtP3Sf4qeEG8h/lx91veo0lzng/lShjMTk9Plrlu0xRlYfBLscI8gY525Tha73w9GPJ+0oAxHzbvSvN5cQAfOGL9FWtfTdcubS3eAOGRwPuGlVo+1i5F2VROTLPibUnuZXRz+7J3VzO4evP96rmpXQZ8uOTWe02cHt7151KDi9TKM7OxYWRFzu39Pl2im+b5oIA981W+0l2cFyoHVRUfnheR0NdLiKSRabDR5c/gtV9+8cZXH8X96mO7ybwDu9OKktmCOUAdif7tbpaamsVyq5cs17kVrWEBcgodjH0/h96pQWxk6g+1dJpUHloDjr60/Z85001zK7LfmJaRAuC4A3EP3rhdd1Iz3BxhQfQ10XifVxF+43jfjt/EtcIXNzvOD16mvUw8FBHXflQ9sTMf51XKFvLIccfxetS7vl6fhmklcMPn+XJ9K2lZPTY5KlriIny7MfcNdLolyLKE3Mjjj5QtYEK/fz0Py1dmuRZ6M7OhVwG+Zud1OnHndkRFJuyMDx34pESyoE5bgH+5Xn4lffuO7L/wDfNP1y8N3fON5bHXFOtoehJ3cbvmr6TlVKCgjeWisizCm87+PpV2O2Q9j17fep1pbeYibAPatWxtvPfGCpH8VedWl2OCo7KxYsLAmURj90B/E3Y10FppLmIMkZYg8H+GrmlX8mm2yRRRxoAfvuilqnudUu7wOLi5LoPuIfu14VaTbsjKmmQw+GftIDy3sUBB3Ec7jWnbaNokU7i4v5GQDhoh82fxrCacDv06c1C10ZfkD7ie4rKnQqVHZI6FG52Vhf+GrDkWl3LL/e3bM/73y1tWfjzRrN9tvpMtxOBuKPN/8AY1wcVgXtvMuLraE+5CpyzVvaDc39tbNBaR2yowbMxhV5R/usa9+hlTteZvCkkrna23xFuSqPF4PiiAP35bsv/wB8qNv/AKFVyH4n3uzH/CK2GTn5/trnH/jtcVYPcQT7JJ5HwdxQ1o8MOMYI/ir2YZdSSsa8i6HSX/xcuNPSIS6VpNk7/KkzxvJ/7P8A+hVh+JPiHrmqoCl5ZyoRz5MPlq39ayry2d3DuY5QOjL95az/ACU835xtx3NbrB0ou6RSirWIZ3vL+V5XMfnkbfNzvYUsGg6qLkeXJK8jD+Akrt/vbh/DWzFa2sUOYHRueCv8S1HLYXczJJbajJbuDuBhH8NdSSirIdyxYeEddOJ9Uu7KztwN0c0n38f1NIM7zFFJLO46zYxS3Nl/Y1tHeXBlnQdSX+Xd/u+tc9c/E6LTyQdHe856/aPJ2D/d2tn9KtahY6CTThKshkd2ft/dH+1W9ZaO93Z745Y2jjG4nIVR/veleV3/AMZbm/kjtraL7LC339o37sd9wqmng638S3KSXckqyMeC5Yf99egp2Cx2et/FLw1oeY7eA6leg7SIT8n/AH1XJ3/jzUNZvUNvGLe0xzEDli1btv8AC7TBZzR3d3I0YAVDCVKrWppXhjR7JFAvRcAdHQZ/yaegWPNdS0fxL4ildHgVbTjYd5LVSb4f6jskF3hRj1xXtU13HH8lpZhn7FjhT/velYEGkCZDJevHeeYd3yv8uP7tSM83TwekiIkh3Ivy9flp9jpWiRRyCSURXPYuflU16GdDgfZBFFJ5fqHzWbqHgORpDIYI7BANyfaeFf33GhXErs5SHwYk11j+07WCE8kksVpt54Qie5MZvI1Q9Hz8tb1l4fTzkE9/aqiH/WM+F/4DST/8IxdubaOc3j99n3G/xqhrQ4q78JSxBDFqNo3z7fK+Y8f3qsW2m6ncJsitrVIIh+8mmfazf7vrVi5ttSRnisNCuIEH3HdNvHr71mvpGsu4NzPHAG+Xcp6/99UaFkcSXrh4PsltGFPLh/m/76q+PCGu3D/6PLDscbjGiZZV/wB6qEOiXbT4kuTx8u5eFNal/wCbJaGJ7ya3QBcrA5DHbVXIIZdG1e3YJII9+O33SP8Aeq9pdncXfl74tnO3dUWiLcxgRxu9wOvnTv8AMa63wVo763rksb6nDYRoisFmjPzsf7rdP/2qYFw+E9GhW2/tjxH9kspPvoIWdX/wWumtfDvgt4d+lCXWbhwMu8b+UB/CvK7a4Dx1Zz22oeXeXi3piPHlcK3+z9K6/wCFvj+C3vI9PuQNhO0bkHzd/vULUHqdjpHhrU7qFxaXv9lY2tujOxV/3sfw15l4z0B7m9ke7vY9Ul8xmF0m4K/+6p6V7vdXcaRtPHIWik7AY4rzDxnMl7PEltE2Wz95MsPypWBbXOU0j7ZpuBaT4nI3AxfeC/xV3mhjWLjR3GoajJeZ+Xdcctt9KoeH/D2o6ZpslzbxJcOOqONiH+6rN23VjaD4w1u+8RpbavcQ2tl9xbbYESE7tv3u5pgaGtaVDYWv2Sz0OKX7TlpLjOG/4Co+WucAe0syBbeQU/gfIr0dr+SG8ESOXjj6Fn6Vy+t6fqPi27uBoltJdSoN0hSMsoX7uf8Ax2uHFU1WhyD3VmcRCUv9TFxcuIipbHyfd7fKtT3XlPBKiXgVwOAdw3VbXwVrCRCS5sgrj5SUfK1m6lAIZ0iI5HylvWoo4SnTWqFH3dix4W8AJ4neW3Dxy6hjzX82TDOPRfb/AGay/EttrtjfnRHlvUt4j+8CnKFR/tnt/FV6y1CCwvI47Tck7ndv/wDsq0PFXifxDq6pb2cAeCJN1xefMXUD+HaP4f8A0GuxU4p3sU5N7nCS20unXQlA2ZH3Gb5v++a7/wAGeN59Bs5nvIjcuqb4XbhM15v4pjtLAxv5ryykfO/J2/7NVLLUpA48x90YHI3Vpck9Ov7mS5b7RPbvEbg7wzpj/vmqM0P2iOMRJIwjHOTnNZlp4yGqxxWjmRvL+ZA5/wDQabJJJqt7Fp1sHR7o7Ay/+PbqkdjSiljgtvtEkkLzg7REw/hrktQvftNy8s4SAFvuIflWu01jwU+gQW8cm+W4I+dzzXGXsPm3aW+wNk/eb7tAloOt9gYeQRj2rqrNVMSCT5cjjisWyhitZCgUNgbQ3+1XRpcRPa/uJdsg/vDPzVYEyQRqcADJ6OO9Twt/pBt5EGzGf9k1TMyZUvIHbG4hBis+/wBVLsRE/BH3lND0IWpvveXekDy4r2RLfPzxRkFWz/tVkTWNhpeq3F5c3e4yjaFX7prJtrx4fMQ/8e56knPNc14w1SC/uoo7TzkHl7ZMnPNBZp67rEnk/Z7OMtvPzsfur/dqDRtKe6R5MDIG4kfxUzwnoVxe3EUb7mRnGST8wr1/RPD8EdteC3EbJBtV2x/47/vU7DucPY6Dc3Fs95Jb/u0O0M/dv71W/sV5dQAI6+VkK/8As10F5qUELGzMgiJG0r/epnhXRLi6m+yRafJFHJMzfa5d209lC/8AfNNMzlornNpfavp2pQWFhZS3jk7Qx5wP9mtzUZdQt4xZG3d3kx8jIA3NbuqWEug+ZJEGS5Tch2nDIa4688QajLsS3nkeSL5vOmkLuD+NNkRd3dHpHwztRoiSvfpI1zHAU8tzhWb5WAb2yq/981zmu3FmLj7TfxI94nyo/Vg3qq/w1F4e8YX+j20ryadHqO8DBD/MhrZV7TX7hHnt1s5PvFnOf95to6UraWHbW5w2r7IdkquWeQbi6DoP4fmrV8H6VPrbmSSznvYLd1c+WMK5zu27q6W58O/2wklnpzxtBEd7zPxn/a2/3a6/4W/B7xvJqSXEZRPDkXzfvnEfnZ9M/wCflWpaurIVR2joez6DaeL/ABF4anGr6VbeDY5cKJ7UAzOv+1muIm8KXvh/XJZD4jbWTFt2PJD5bj+9u+b/AGa9IszJd3QgghmgjHy4lm3tWVrugRPqFyXfbJjl0Odn+9V213ucM4Pk1RZ8Q+AbL4meBbvT3sIf7cit/Ntb+OFfN+T7qMwXdjtXj7eOLzwdo1hZ3FnfyvCTDcfaRs2v1bb6fL8v+0q7vvV3p+Ic/grWNGe0S5vLyeR7WFraTCB/l+8v+flWuv8A2iLweJfhcP7R0SODWPNh33NtiRzF1Y8L/wCO1qpW2FS96PLIxD4J1nStY0zxXeDSVt4YFWEMS7Rbg3322rk/M3+VriviroOo3uvR6xrc9pO90gSF4AqfKP8AZ/vfN97/AGV/u1r/APCMJF4IGn6fLqzPqkCRW9jMC6xlxt3LnvXG2/h7xb4Y8a6hFc48TRWpSIJe/wDLKXyl3bfvfKu5h8v92spO7udtKLirIzm8Nx2hd5ZZoY5Bu6/N+FY+owRi5S90sRpeWw+Tz9pZm/wrr/Esd5plylvdoHQomyN3xjP8Teg/+JrEhtp/B+oW2q3FhN5Syfvo2j/1yH5W256/Kzf980kjVysd54R1iPxh8PJ9Qu4g3iPT3EQsg6okkLFRhm6bcs53fw1PrPxFs9YWye88MFoPkw9jeqm8txhU2c/7u6uR+Euq2l54o8SnWUsPDmiSwFUjuX+Vzu+8v/ju5f8Aa/2aueNv2ivBXw18X6cml6NZ+LYoUVvM8vZ5Jwv3M8H/ACu6qb0sc/M7no3xmHhLQfhtd2+s6dHFefYnlgsruZvN3uF+XaOD/D8tfEWqeAtUg0C08QR2UUWnzOVKRyMXhXd8u7/P8VfSNz+01afHHUZP7Y8FWyyqwWOXPmIE9JV27T/vcVy+6z1a5ns9Vl/sbQrhzF5caKE2/wC790VmtPUIzs7M8k8JeNtR8OWX2eW8uLyDf+7jlfIjz/CpNezeHfEX22xiGj6jJm9/dTvDH+9Rh256LXg/inQbjwxrAgiE13ok0he2vkhO10z8u7/P+9XoXwf1+30i+kitruGyu8/aN8rZ+Xo3y/XbVxetmby1Wh7/AK94N0/x/wCEZNKvNUlW9jQrBZeQyKj/APXXbzur54Hg7U5/EtnpAuY7e/SdUKXBUiNiPl/4E25f++q9sn1jUDDb3lnqiQPnzReAYi+b5vlUf3hXlvi7XLjTPG9lr0kRuhcn95OUxkD5VPHT0qG9QjdKzHa58JPHvwy1CPWL24tms538lJXk8zG4fLtX5ey/3am06O41ea8nl1DyDbQriFUx5rfw4x1/3mrQm/tOZw+s63catZ3J3263M7v5Ptz0rm9QlktdTtL1LSVLSB9yJCWDSr/FQWkee/EmzntPEEs58zDIigEfxr97c3/Aqng8fC5/s5XuijwRogD8hlVcKPeu3+KOpvqHhi0ns7BbWwjfzZoyN7qMN/F39dv+z/s15xAmlTWAlMAa4JGFKfKKVxnu/hnxJHrHh2MxXPnyIWZ1j+7/AA1cRyHQgjB615/8OLy8ttHkluERRcOUGB8xw33l9v4a7ZLnf5Dxjb/jXvYGquVRPnsXRfNc0vNO4fxc7TurZ8Oy+VfklwwJ+6P4Kwo3DoHQHlttaOlnyZ9yD5H6sa9eS5keZHSeh6royI1zHLB80aHd84xXfwR+fCswHyH5d1eY+HdZD26QH5fevS9FaNNMjgiAUAbRz/6FXzmIpuE3c+oozTikyO8hC3gjQb/4qzpYUE3TvWoLaWG/83ftyOlR3Om/Zx13H/x6uM6S5a3TtbbywX+HbWZf3X2c5j+ZyalhhIXBOHrNlV0kcuQ4B4p3Lirm5ZuLi1R8HLj8qkjR1f5gV/3qXSbZ3s0k5XPatBImLtkbvSqjqrEta2KTkA42dakRCzDI/wCA1aVAzfc59Kf5APbmrJZWMW4detKkNWRBuXY4qZLbA4FJuwiBU4z3phRxycqae84t8hzsPao3kdxkk1K1HYREdyME4p2wZ+hqMz7gA7so/wBkU5MbODTTsInDhsbRuNPzvfA61WVthwAVpyN6HbRYoto6PkFNpHQ+tOOB1+7VNs7etTQh369KT0Amx8m6jp/tUMgXFG4DpUANJQ8DrUb46GpsB8EHbTZF+bkCrWgEYhGRnrSSQo5JKDmpdm/HNIVyuKOYnlKktsmzgbahNudw4/76rSVN6r/D61C8ILEZ3Yq+clwuZrxO1OezwOtXeAvbNVLrckXyjd9afOJQsVvswQNzuFRTQ4GMnmpUyAXJ6Ur4VznDUuZGljOdEPIG7FE6Btgq306gf7tRog3EnDf7IoC1inIm1CB8xpqpsXHarwi3sXPyg/w1HdOFxjHSla7sCdynsdW2I/H3qXynjGT8xqS3DsxJNSTYhhL5KgfLVKGthOVit5wZxHn60TMDwO9VI4Xe5M7hlHZasCFMEoOvrTdJiVVN2EeJSO1RiMPjH/j1V5pnS4OTtAFN+0bmGP8Avpah02gVRN2J3i2PsJGD3qtLHk4QFqWS5yOR071FJfOETDlB/eUVLi0aKZXmjuI/+WRUk7ajXT7lsl23D73IqyuqHZgDd6HFS/2jI9s+fmGfyrNlXuU2hIYtg5A4owfKGDuP96pH1Zl/dogy3VmqNbr5B5ZDfxVVwGsvPz5x2201kE0G4ON4O3Z/Ft/vU2WeSXlvv/e6YpsaPsPVn/2qoCFj5cLgEKH6rVW5WSS3EYA2J7/eq9OiS7A8Rb/aFOQxpGUxuz8tQy1I5p4pETJBU/3qryqNuT0xW3OwfUzAInkiH/LX+Gq1/pksJzgEP02n71ZtXOyFRJWZjYwM9qt2kqGDJIVwfvVVm8yHrH17VXmjlZQ0Y2vnvwtI6r3Vkaz2gvGRC3Gd3FPiTZPKftBiSP5RDWXbyyQ3TRPKG29WFTTuPOfZ8oJ43VGpnypm3b3iBgf+A/7LVZhucyEP/q+1c3K7pwDkH5v96riXb48sKcgVVzKdPsa8kRZuMc/xVX3us3znjFRQO4Xrup3mecwwNuDtLVocbTvYidMuHI781FMjRHPNWWiwz4z/APY1FJcJBIEjyxf72/mmnYXKU0u90h2OW9Qah1RP3Svx5f3uKvTRJJ88fyv3z/FWXqfmzpLbgeU4TcGx/s/KaiwChRNDwfn/AIaiubwwRh5XKonzHio9JWSO2CXGFkA/hNOvil5G6EcEbaoVyK4nTUkWRDtD9CP4qjwd2wgqR/Ee9U0vxpgMcsZVIx+7eM/d/wCA1cEjzRCWMbkcbs00yXqZ15ocb3f2kgeZ/eqD7XKlxgkbcclxW2TiKMMN3mDdg9qqT2UM7O5Qs4+WtFNtWZHJYpS2MdnskMieXIPkGPlzVbTbmW2lljuI48k/Jg5+WmavbPcyRxSTlLftzRdeV5qbTx94LnNA0zRQutyDngfwfwmkuQ635njGy3fog+7VMXm3A2HHc1O9zJdzAiQtGg27TTsUFwiSsAUCg/3arzRBOEO6rrjqD8tVvs5Tnls0XIKbCULjGc9a3dMH3AcKPXFZyIH3kHae/vWxpSc9NwFeTinc9zAq7N6w2LlAd61uWqDv838QrKsE39RtPpW/bQpgZy2RXjnvJl2Nd+D2qz5QQYBNRQqF2D71WtuQah6AlYrmJDlPX1qleW5WI+taJiGcn07VUu2TaSM/8CqkU9Vc5O/mNo7kIG/vL67a+erLxJrHwV+JGsapoF3YwRXZ3TabeHYk397+Lj/e/wBqvojV4R1OVQ/MSK8mh+HXhbx54o1278Q6edSuLaO3URu7BUR9671Udfu16mGdnoeLjdaZx15+05Z6547efWNAjsLe7dGmmivfOSFgm1m4T+Lavy1xfw28Z6fL8S/FFjZyeVpGtXbS2ks0exd/Xdz03fMtVpfgZHD8ex4Ie5urXQ7mMzWtzDjzVi2M6qrFW7qy/wDAa5j4wfCvUPg3q0Ugnm1HR7h9tvqQ++jj+B8cZ/2v4q9U8DmOt+Knhu00D4p+GtVvEX+z9QuvJvYsAoXVl+bb/dbd/wCO11HxJ+DGjeJ7c/2Tp9tpHiCKNmje3jWOKf8A2HUf+OtXhvjS68WXum6fJ4li1CXTMf6Le3MKqo3dyQq/m3/fVekfD79o2LSbK0t/FMdxcSW8eyPUrdM78fd3L/eo63BanIfBL4ew/EvxdcaVqdxcadaWcLy3Hkld7upUbF/2fm+9Xsmr/so+FtQspH0C8vNO1CP5o/tj+ZFJ/eX2rwzTPHkmi/EvUfE+hxfZ7aW7aZISMMydG+X/AGvvV9R+GvjV4K8SRJKdattLkHzTWt+4jZGP3vmqpDR8leJPD2p+B9eudE1i3Fvdw/MHH3ZF/hZa+tPgP+zx4Sg8E6d4h8SWaeIdR1GFbiGGXP2eFG+Zdq9+33q8J/aU8daJ4/8AHunf2HJ9qtrC0a3nukHyP82VVW7103we/af1D4faPFoWuaWdb0C1ytvNbvsuIR/CvutWveVmDZ9VN8NvAl7am2vPBGhtbkfdgtEjcfRgvFfLX7U3wH8P/CSbQ9X8K77fT9Un8ltMkkZ2R8MWdGPsteg3v7b/AIOtrV3svDWq3F2PuRTyIif8Cbd/7LXzr8S/i1rfxn8URaxqc0MVta7xaaZD0t0Pf/aPFNKz0GkrHs37H/xd8P8Aw9utf0PXJf7Nj1Qo8GpP/qhww2se1fTl5488Dw20mo3fjPSG0+IbnaO4Bc+yp96vza8n7RsgiiNxLM4SOFRliW+7tWvsP4LfsYaXpWgwat8RDJdahcpvj0eGZo1hX/bYN1/4F/31VycYqzWpjrzaHiHx++Or/GfxD/Z+lB7Pwlp0itb2y8NOV/5avXW/sW6Zp1/8S9TvbsR3F3p9gXsUflgc7XdR6ruVf+BV7n4p/Zg+FesaNd29noUukXmxnS9t7h2eMqPvbi1fDHw/8Z6x4J1WPVdGvDBqFpIVjmAwsqZ6MvcNWULPc2dz9RRHPPK7hJGyOXx8q18Oftk+P7Pxj8SNP0zR5BPb6Bbvaz3IP35j99F9du1f+BVT8SftO/FX4mQxeF9MFpZT37+Ts0oN51wD/tHp/vLitDxX+yPe/D34af2rf3kt/wCLbuZIbfTraRUiQsfm3Mevy7v7q/8AoVEkk7IV9LHB6J8GdP8AiHN4UTwvrkj3l67tqyO//HvhVO5P/HlZW/2f9rHcfFDTdV+FHjO2l8JapLoiQ6XFFN9i+RnTc6ru/wC+Wb/vmuN+B+uXPwn+M9unidTpKTwmGRJCpVc/cO4fw5XbXp/xs8S6ZcfEzTrS5ljuNO1Ow2POHz5bgv8Adx/vD/vmosSlc5D4NaLF45+MfhuTWLqS9uLq6a4kmnO95nRGcKzeny17nqXjm4+EvjzxPMkUtxZSo7yWsQ+bf82w/wDjtfImieL7nwl4gs9Rs7xUvdKuhLDxhXZD91vZv4q9X+MH7Sth4/022n0LS7uw1yZPJu5pkUJGP4v4txP92ra0ElqcV8BPBdl8Tvi7o2h6mfKtL+6murqNOFKqrP5X0+XFfoVYeEvD/heE2el+HtOtbaP5Ei+zgH/gVfl/4e8UXvhTV4NVsrx7O/snEsE8QPyf7LY/vV9Kab/wUDv4rONdX8KWepSgc3EMzR7j/wB8tVcqau9x2adj2v4i/s+eC/iXYXHm6BFoesBC0Go6cnk4f72WVeD/AMC3V+ft5AdKmuLO4kDS2cklvJ/dZkZlZv8Ax2vffHv7aPjXxbo0lnodhYeGrS5RlEkbmSYf7W77v/jteL+A4dGj8VaANdP/ABI1u0+27/4l3feZv7uW+aoitblPRWNLwN4I8Y+J7i3v/Cfh/VZZYTuj1K3DQbD/ALMp4r1TxB4z/aS8DaCf7QXUorKKP/XJBBcsoH8TON2P+BV9e21yXsoP7Ikin0wAeR9iI2bNvyjisLxn490f4eaJPqPiPVY7K3Ebsli8is83y9FXvTblezIjHW6Pzv1fxPf+ItV/tfV9Sm1bU5k+eeY5wB/Dt7Cu48A+PPil4G8Hag/heO/Xw02+6kvHtFKQ/wB9k3/7K/7taX7Nvw2sPjN8RtX1TU4JF0Kxme9+xL/H5rttRv8Avhq+i/jr4wgg0ODwJp5trW/1kLaJZxgbba22/O7L2+ShNrYN9z4usPDOoeL86/qEsk6Xc5aS5vCzy3J/iZf9lfu/M1M8XudJ8X289hvsnj2+RJG+yWPb/tD/AHq9DufGGn6144i8P6Hh9C0q1NrA6/dcp95/f5v4v4q85+J2H8SQcFQI23OPvZWouai+Ib/WdRuP7Y1lNTuImjCpfTo7xYHo/wDvf8BrI3xYJyGRhvDZ+XFfYHwo8aWnjjwNpRNuk8bQLa3Vq8YCK23DLt9K8G1v4aWejftFWfg6MBtEub2OWOL+6j/Nsb2zVX0uS2cPe6DqGj6VZarc6VdwafdfLBeOhCN/d+Zv722r83h7V7bWNM0aXTpbfUb7yWtYpdv7xZOEK47Z/wDQa+xvjzpEGrfDHW9PgjjijsDDLCgGNqK6hq8g+K/iG71/41aOfCcESXfhu3S3e7mjDqzHc33e6qrf99bv9mlzW3Fa+xp+Ov2cPCnwt8AJea74t1B/GtzAWt9Ptijo9wV+Vdm3OzPG5qzfhp8AbnWJbO71yNnJG7yN+EX/AHq9M8E/C4vqB1zxLeTavrkv72Q3HCru/wA/dr2GxtkQAIAmBt+T7tefWxHK7I9bD4Tm1kYWg+BbPRcD7NFlNuFT7oVf4a6X7NG77igWpEfYePmH+zTkzJnHTvXlTqyluexCiobELoEQjAb0rHv4XxnHOOA1bz/JxjgVlXsbOwOeG+WsPi3OuOhw2uRjys42kfN8v96vlD9onShbeK7O9QBY54RvcfeZ/m3V9gaxbo8Mgxtavmn9prT1TSLO9Me5IZBtKDod1deF0nZHLi43pOx4DJlCuUKgjcKjXy3dDyr460/93k9dh/izmhG3ZCY68bq95I+Skhj/ACDmpMlmGF47tTS43gnOM88VMzjcXyFzTIsN2/KeelHmgrwOn92mq53EYDDtSoArbRj/AGlWgYxgN8b8MDTmPzdfnNOl5X60qDPUhsfw0LQBioAen15oZfalY/P8nX09qcjFMlj19Kodxip5adDTt3ze1HIYc/7QWlMgZDkdeiNUiCRnRs43YP8ADS7gvfr83+7QvUen1p0oG3fjD9C1C1ARASe1O2bDnnPrSN97OOlDdhkrmh6EDtmfp3p5jHmnYePvVGue1Lyw5csaCx2FOckcVFLgc9h/eqbCHnj/AID/ABVHjC4ONlAFZYjnPC896k2b267aWX7g2HjO7p2pnD469aCB6OOcnb6VaXC4quMJjIGaRJUYEkhH7A1S1KuWHjOwOE49aiP35CQcbqeF6gHk0n73BOw9P4qCVqQTcLkFW9FpB87Bx1PXbUUsiSuTjqeFp7r25+q/w0MqxdsRJvG2MbwdzLnFe/8Ah9JE0KweQbUA/dy/3vm/x3V4Voiu7hCPkzzn+IV9AeD7Hf4Y06Ao67EPXnO7mqi7O7Bq6NjSbOUSiVx+6cV0VtZ7OR989abp1r9mtBGULDtmtiG28lvnG4bN1S3diiiIAowAG4U5rKO/iMb/ADfxBh94GkaQH72MZ2/LU0TlEIHTFLQoi+xLHGUQFnx69aja3lgcJKC3P8Aq/C3QA1taZZxzL+8G6QnikWpWMnTrXznSQg5/266y0tkMIc4TA42jrUMVkFkyBwOxqzLMkMWDIF/2adhylceNirwOtMkm7GoUm3jGdw+9RK5Z+m1feqsZJ2A7gvyHp/eqyg3qmT23Fm/hqNER0I71z3jvxAmj+E9TS3lZL2aBoY2UfMM/xLTeisy4+87Hm2vam/iHxbfX+B5Zk2R8dAPl+X/ZrVs4s+XkDyyOaxNHsxEI1/5aYVq6i1hcP1C8fw183ial5WZ9bhIckEW7VSWHp2rXt0AHJ2mqtsMJyBx/31V+CLL5PzGuQ9RF22YRJ85LH/ZrVhYkpgbv9mqNtHyCvy8fdrQh45xtIrNuxMtAKb24O3JqaIOnJ/8AHqj5K5Bp8p39QF/GmtSbivKD16e1UpmETEud30omc/Nj7g71TuZtuU5bNWo3diZystSxpqfb79I9hUZXrXrcSx28EcduBtUbc1wngWw86789x8kY/wD2a7xGCLjG76V9LhaajG58XjqzlPlQp3+V8525pqbOEPUd6huHMrDGc06JJE6kYr0Oax5iTZM0iLnJ2jFZ9zOXieNH8rP8Y+9U0zpgZPT+Ks+5kRELg/LWLZ0KA7PmJhztx1yarXl9FHlA4yP4RWdJNJcyf7CVC6mQ5Py4/hrM3jC5PFeSTO/8I9qleTgjPNUt3l/Wni53NzipuU0kWDePF0JXjaaro5kmJHzE9abJMZNqfeFWoMRY+Tn0pErQYtuVY+9Lt4B5UD+Kp2mMXQlXqvkn8e1WVcimk3fSofs+4DYS1XWtvl5Ix/dpskflY420BzFJ4ducEZ/u1K0QVdxHFWBaM6GQ8gnaGpJUBAAO4D5eKmwKVi1YZKq4G2tMnKjA596x7aR43TPyoPWrInJ3HhSKpRuZykW7lxEmT3+7VX7ShXODk1WnvHdt5G7H3ajtppLz966FQfbFaRhcxlOxcjmeVwgz16VrW3yk7yFrMhg3YJHI/iqztjix5jnH3jVchKm2bltCHTj7n8Va1p5apy4z2rn7K8ATjFaiPuHB/wBql7MOdGj5gUnjrRy7AVBGS332H/Aqmh3u4zjHtVcncOfsTJEAmCAwNTRO6nAAUfw4poZXwE+arUEXcgNjrU2QczFTKIXPb7tW7YnyQ8h2nP3agwckuNwoGdtFkF2X433ZqxHGCgzmqcH61oIhCZJHtilcdxye3y0PCk2OTn/ZNAhEiZ+8P9qkjhS2ixGBhP4R/DTGtCdY9uOuKlxhee/SmBNy5NGcN14pXAcvyA+9VJpeSAetPe5QMcnatZNxfx/P84X60km9h6dS07HoO9VJ38iPzCdy1z2peN4LYGIvu9dgy1cHqvi2e5meS2MkG8cyL96uqGGnM5514R6nba14ui09Cgw8v93NeZeIfEN3rpIuZHWDtAD8o/3vVqyrzUS04keRpZOfmz96qfnyTeaXEaBflRS/zGvXpUYU1dnjVsTKfuxJT8/z8KBVOe62JksETvVPWdfs9CTN220BN338Zrx3xj8W5me7S0xb2wG1Nhyz/wC8aK2JjTVkTRw86juz0TxF480zRCkbzrPPJuXy8/cP+01ec6z4lv8AWIpLKGYJHM252b/drjbTXZL2w2XMhuJ3+b5x81V9Q1c21m8cUircSjaUz81eHVxEqh7tKhGmhq2hlupH893b7rktla1zaSJLbiLOI/8AZyprn9OuY4baREJZweCtd3pk32u0Mj+VEc7uSobn0/8Aia5DoOy8IWNmi/ab19gwHCv/AB7ezV5vrFhPLqssskYniZy+W9P7tdnpFghEkVxKZ3l+ZGY/Kn+zUF/ZPaIsUsE0Ryy/OjcN/tUCsdX4J1L7f4YkSCMzxSP/AKRE6YaPZuGV/wC+q6e4u/Emr+GrvTtOneWzizL5eFLBv7270X/a+WuP8KazPo2lNbwRRNLJlftOPn8o/wAH/j33q7W18bW2m6GYEElrceWV2wpjzc/3qHqDPJVsLtY98VvJLOxVi00nzDn5t1clr9v4nuL2S4lAtyshVIYBlGU/dbd/n/Zr1C10W9tr2ze4EPlXAaVHMihXwfm3L2rpEv7i2s7+SCOK4kL7XhEaeUE/2f8Ax6lYl6Hzra+B9Q1qT/iYSb9p3bPLwtdpb/A/V7bRBei3na0PzjGN232XrXqHi7UoNJSztLSzs7nzofNDxou4rj5ju+97fNXH+KPHOof8I39r0yUI8WIo135ZFb7xx/7NUnLztuyR5vc6TFbJKmGlbBVA3Y1n/Yh5OPu+2K3bJZbCwidwHBG0MvOar3sz3ADiPakf8X97/eqrnZF6FCHQEvGicAb8bCB/dqtq0+XCW0TIkR5wPmNbug38VncB5gNnOSD/AN81X1C+06eaQ20qsjjaVT7ymi4zmYdYAtzv3ykk9DVeW5lA5yoPz7R96o/LRZSANpB/hrRtIbfrOSrnoAf4aYFuyfdDFGAd+PnYitWci2t98abwOzcVQt1TcmwqyH3q/fajF5Ig2DIG1GH8VKwrGPaXUpvcLOyIw+4vevRfCXjBNBsLuCWzSWd0TyLlHxKjD6r93/P08+tgkM29tma7fT9JtrhYHjMVxcSdEJ+dP+A0myepseFfFV3oFzeXdxBHf3F18oe5J3b243/+PV0Fmsc2nXcVzI/2m5nRkkVPliQD5vxzXKXHh6cIJTcxRIDtETH593+ytbdt4gzp8ln9nWNxhjIpyxX+lQ2rXRqkU57O78NAWl3PDLHNJvR4H+V19fY/7NeyeEkS58Mfb9G32csIWF5oUzj5vm/4F8rV4/a3LrfIxttzun33Gf512eif2j9m+yWWpyWWkSyN5ltb/wAZP3mb0/8AZqe6IZyXxZ1W5a/uHiupVu/ld5lfDEdPvVzfhWyuL7STFZXO50y3k3D/ADHP8zW1468Iano95PcapIGs7kfuZAPlArk/B9sbSe03zn7IHRXZB8pY96LA0bOo+EXksXuHEc88cLOR0+Zf9mmeA9VDrPZJtUrHvyeMhf7tdPrFxO1w72HmPbAq0e5cNXHx6b5Op3Dp+4BfcQvbvtqeliraXOjuPKubORzGHjIKkDtXmfiS5ki1ACIjyMbdicsD/n/0KvQkubaysJ0l8xhtON4wu5v9qvO9VhaCQylCwf5j3pxRV7GPq2xoYn8weZ33Cs28vEtrGQlN056NjPFaMI+1yJI+FQv91z1rH8Rw2z34t4wcj5htrSxBZ0O5QLnftyduSPu1tXjWyDETlX+lc/Z6Z/aFoUcmKPO3ePvVqWML7USUFhnbu/ixUgTXJkefzCAEJ5xVtL8SRxJHKGG5kAp72O+AEIZYyR3xWzo/hGOcySCR7e5Qb0Vj8v8AvVa0AqSR3mkWb3cWcQ9GB6GrXhJNR8SNJeQSO4SEyvDIdn3f506a21CW2uR5+5Puvk/KW/u1v+ELu3tUi0+SBoLuVGUzQ8sOP8/+PVa0IMix0gaxA9xc2yvHnayddrV6p8Mfh/4DFtcyX+Hv0QrHA4z5PH3vZq4HRLOTQrj7POx8vzDsjfhgd392vTdQv7L7BZ3MGkCztpSVYqf4f4tzd921qylI4cXWdOyjuefwXul+GdQuD4gDLZznbbvB+82/eDbl7fw//tVi+KNR06zvIjYXZmtLobtkud6dsezf7NJc3kf9pSbAr2UZKInX/wAeqLVfDdxqUJligfgYRlHzH2rTmN6afKmynpU1tFMQAEkPWaqfjiztNQVJLYyuQF+d+GantZxrEkUvmRDH8XDVJqGkS+H/AJJDL0GUuOW+apOlHnuueG4Es3uIHdpRjcrj7o/irn4LqWwuPLT92D/EK9AmjnuUcRdTuU8/w1y+q6MPMeWNH8/HzoPu8f3aAsVre/8ANYl/mNSti5ICfLWDctJaOgKSfXHy1YsNZSeLIk3j1oGbVthHPTJ+Xmup0eyEwDvhX+6G/hNctYFLrD/KwHzCti01ohEikw0cfyjb95aloDbutEV5vLuCEj74xuWrE2l6fbWweCIRGMc85Z/9qufudRDtvJHsGNU5fE8SuRIW3lOOfSsbO9xXOl0y60+fFxcxbJcbk4/i/vNWTqOqvc3L9NiDoornJdYe4zgcE/eT+Gmi8eFS5G7HzVolcrmLouSJshw3+9XTaIguUSNyEG7t/DXJWMAvmjcDfmt+1n/s/YSNyD5f92mtDNaux2ttaSCZ/MffEv3DUnk7X+Ubd/zbvWkstTimsIjGRsI65+Wqv28LK4ScN7qahs0sT6h9k0ayF5Ok0uZAoWBM7c/xN/8AFVn3Os27wmeAmIJ1ZvvV0OkeJbexuxZ3kMd0Locp93j+9urlfG2jafpupQOjo5nG5EByyqfp3oW5XS5V8NapBLcyuJRFGfmPmCureGO6Mab0aI/MX/hrK8K+D7KRzJLNhdm7Yw+9WwhjtHKRxloyNu01qzE6K1uRbWogtp90ajadn3aab+PZ5lzGGB6MTWJpQe1d0ACjBYpXJ69rs811gTlYOcJmpWpqnYv/ABB8SRXhtNOsYo2SQlpJiPur/u/5+9Ufw/0a4hmO+0juFc8v1wtcJG9w+uk+WXIG7DH5a9V8LXZilWRndLkhVGD9yrFY7u4sfJmACbBjoaoJ/pOpRxOVTJChzwo961Jrl767We4Az/sfxZrB1vTZ3eSNBs/iLDms07uwW0ucH4z1iLUfFf2a3USx2mIi8JysjZ+9XY6UEhigE4a42psO7+7Xn+k6PcaVrc6fLeRibcWbjArvILkBzsYddu3OcVbEJ4x1C3tPDksiIYhg/wDfNcP4D8x9TMhKNAEGwMPvPXQeMr8R6FJEY96feO7uPSsX4Z6l9g1UPCI2Q/Iqy/d3NQtFcDttYvYrFn35RyitkCuZv/F1/qqR2RkMtmM7JJtu1f8A2aur1pvODh4v3oLZxyp/3a5tbBJEzLH5TnLFR/dqE7AcVqGs2jakkEA3Ef6xsYQNXafDq4F5dSRRvGso+ZBn/wAdX/arhNRFmNeuPL3eWesUn3krX8MBLbVI3iAUfNhaYPezPRtbk+1qRBHtJ/8AHa5u5XULeJI4x5r/ADfPL91a6I4toZJ5XKiMb3FaGbS6iChyxxydtZ+o+ZHP6R9o+zJFOEAzyaw/HWgq9gl2qBnWTcEz83FdwlhFEU3ybI26bjVW+s4J7eSLBYP8pcjoK8HGUUnzInkTWph+EtWF9poRzyla9y42ggBVxztFcBZyv4Z1yCKX/j0lmOFT7u3P3q74TLcxfI4bPzHbXzdaKT5okKSSt1PNYUGj/ESOWSQrFPhGRh03fe/z/s161cTx29u/lgt5o5f+9/u15p8Q9KTNpqKAq8bbGx/wHaa73T5Be6TBIPn2ouX9Wq6z9pSizCzirvuZrQxQPvx8xG75a6Hwp4iuNH1COSCQq+dp2/dxXOXM293I+592q6XkkDq+wbB1UVxpOKsaOzVmfTF5Yx/EHwrcmKONZcFphv8Alb22/wDAv/Ha+Tde0d/DesSWUiMj73UMR95VP/oVe3fDTxebV4G3lUxyFPylV/vVa/aD+GxvIf7Ssg6owWZHjHy+uKcLQk49DWXJUpuHVHz7NCJUxv28bT71hXMIIcc4+7mukMG2EF33HG7ArHvUPTnZ6V0U5a2PJULaM5+ZPn35PHy810nhu4c/u0j5ccVjXIRAcjdmtTwrBJLqKeW5yRtAPbNdNTSJEoKNrHQabpsl/c+REdxzywrrXu002wNlbY8t8eY/8TkdvpUNvbCCze3sIGnuGP75ohjP91f++vmrqtH+E51K5E2q3UlkmzmFD82f7v1/3q+fr1o7NiUJXajqefzzq+93lXYKjjj9CPLz94ele96J8MfDNs2P7JXUI16i8feB+C7QTXH/ABX8HQ6H4ntTpVnFaadcwbngThUYdCBXLGpGV1E61TnKLb3OFtrV3AkCbUB259a1ok8voQoqRLQoqAnd/s0qgDBxuIbpXNUlc5ZQ7jyvzg1ZjIQcnnv71GFLkOCFAqOacTP/AAJGOvNYwhKT0N6EHHVE5mQ8xjt6/wDj1VRKJ7g28AeWXG491FUtQ1WNEeOJzg9HQVxfijxHeabZC0sJJElun2+aB8wH8TV9LgcvdRrQ9OKUVqdD4o+IGneFtSg0iKL+0dRk/wBdtOFj/wBlqonxHHOj74vkI6NXBadZRC5jlKfv/mZ5T95z611sNpHK6C3cyk/wt61+h4XCRw8LR3CTvqz274G/EKLxZpd7pmJILix25En3SD935q67xFcmO28rux3b68Y+FWp2Wg+Iw7o6yXIKnH3W9mr1nxNePNFgLsSQBth+b5a+Vzil7OfOupw1U4yTicxeXGeS/wAx6DbWazr14Y1LqM21yRhR/drOifa/IGK+WjJXuc/tHT13Zf8AEmnW9tZvJG6zoR9/HytXFo+y5AkkCAHcN2dtdQ/g3UdN0qUuV2Dor1xt4mJpCTux8p5r6jE0nB67HsxXKm1qdXaNHdQqeMjrVLUdO53jrj1rO0e9eF8jYsAjHV/m/wDr10ZgF1AZF6/L8rH/AL6rzZSGp32OSuYCgeQnce26mW8z7Dlz9K1ryzdSd2f90isWaF0kJB2jutODUk2zncNWy9bAMsmMIB82KmHGCfmB+astJBkIU+T1zWgBuQ/PtI7VhL+6ctRX2LEcjdhuprr8wONv8Xy96jhYSJn7tR/cOSTyemaqELq7KhDQa7B3wDuI/wDHajifawyTvB+lNuWjjJMEYaQkfeNRu4iwNm7nr/FXdCgnAtU0aS6fHqCHeAxHzVk36yWeQI/N/wB84rU028jjuE8x/wB33YVN4lS3+wRSGRPnz/vNXJPDPoc8qXK/U5lLk7T0yf4acJRMOPlJ+Ws3z9rEcZ7VJHI7SIHxz8wVawdJpakyVi9CHl3gfLjvmtyzhO1Dks+OapWFsJOCCoPWty0tj5qYJ2d6yW9jajBvVlzTbfMudm4e33mrXu5DZ2m/7pbdj/aqOwtfJByTkdKwPEurGTem/amNoC13Uo66HpQSRganeC6uC56/7VUUlPPHFEpQvnJbHrQChbqa67tO7Rz1Jc0roYvzvz0q0EKOTzz/AAHmookG7anzY+bdU23a/Llj90e1c9Sd3cxlq7MktIcuoJLfxHiq/i28MVgQB+7H8I/vVu6NpT30wRPmJG7H93/ariPHupxG8FnbSLOY/lfZyq9/mrvwEHKfMuhVKm273OJjY3cjuUMWT/F3WtGO2AYDHB+WiGzH3Xxg9vetSwso94yXwPlxXp166vYirMl0qN5sBE2gnadwro4YUh2gAKe/96oLSEWoD5+ftUjzYJ42v3rypzb2OS3OWJrkpjBPPpUU987ynY/yYXG3+FqrANN9x9taOkaRHc3I83zVi77Rj9a3w+DlVd2jeEWZct2Ij+8O0muj0Hw8mq2zyxXsMAH/AD0fDbv6Ve1Dwv4et7PKJJPLId25vuVyZ8IaJqt25ZJ7MyfJIUZvu19HQw0aSvY6kjbXZazeU1xE77to+cfNXQ2Muo2/+ogV7fjGU+bd/drhpvA2jWJjns72fzB8vznK49V+atKDwpZJYGS0+Il/azuQsy/OVX/Y2hlx/wCg13s0sdVeR3kN2ENu6S98n71Wba0uInQzpMxY/cxXEv4b1tpRLZ+MdxB3JM0fz1aPgTxWIXuD4vRIyBnZMyO35daSRfLpc7uKG7s2eLARz1Rx8w/3qz9VMcFu5udyNjcOPlrjV8G65LbSY1OSdx829DhsVzeqad4kg2C8luryAH/WO7HI/u/7tUJq51M3xNs7AvALLdINu1lf5SfddvH/AH1Uc/xT127thZWckOiCQ8ywx5d/7vzHpWBomlJPdBCC/wDsnn/gNeoeHvD1tC/7+OSIgD5Gjy27/eoFY4i30HxBr7Rpe6nd3sgyyFS21d3/ALN/tV0Wh/BW7ucDUUMWDu/fTE4/3mr0S2u4NOTZFaF3O7fs+83+AqW0tbfUkc6hqsmmwKN2xBlnPp7VVgOYsfAfh7wvMf8AV3EhPHl8KWras9BGtSGI2H2W3ztzG/3h/tV0GlQaNDJ5cer2NvEDu3yzDev/ANer0uq+FtOWVZfFunwSKGYQSvhm91X71G2xBjQ+AtKscpFaPPFGCwQuxUf3jt/9mrLv/D2jpG7y3NtbkfMIEB3n8uP1qfUviTocqyRaRqb36dHlEZRPwzXKf2lJ4uvBZ2/kWrs7LveT5iP4fmqUr7looWfxH0O1uJ7e8ilicfKvP3fZv9qtKytbfVY47mNJFt/vBGGypr/wdaeF5opb2OJUY/PKD94+tDfETwboNuZJJ7+9AHyeRH8rVYD9Vur+wwdIt4oJcbQ04WRf++TXBa9o+t+MrmR9d1yedG+XyYkVE/75rpp/jHYX0UQg0ORUc7irzB2Yfhtx/n5qwm8f263JuUiXy8n/AEeTHP8As0rFhpHwg0d0xJc6g8uNqI8mUH/Aakm8L2fhW/iQoM/eCgfw1s3/AMV/C1taAW8V61zgOYwAdp/iVju/9BzXA6x47g13U3uYwYfMH3GOVVf4fmoauQddcFLxxcEyskQ2jD4+b+GsObP2jz5Yg5B3KrjNc/8A8Js4Qjy1baf4f4qjufH5jQp5UbD7zKBmlZAbWDcXByBjtitJNNtryFFKDZ919vP/AI7XCy+Oo3hyIxg/99VHa+M57hwRPIhxtIiHy/8AfVOwHotnaxJciMFWA9q1J/EKafcPFBaCYOOTt+5/utXnw8ZyqiwRqN33i+PmatHR/iZpelw3EF5pS3klx1uXfDp7K33aYrGf4i8THUNU8q3sjFbqAomf7rGun+HenaZNeRC41WODUCNxTH3ff5q5TxJ4i0u8Q/2WGQHbxcAbt3rx/DVvQPGmhadYPHrGjreSBOLpOSD/AHGWhaDPoZJrewc2jXcdwcbQ0R3qafZf2RZvIZ5I1vSf9oun/AeleBTfGbQlhtzbfare5B4SQZ+7WX4t+K58bPJHJpltZoBtLpuDP/vLuoA9/wBZnlunkEjloiNwRRjctcDY21tceJBEmmC1jUPLJJN877v4f+BNXEeGfiLqdkkMdteQJKuFRpk37v8AgO6un0H4jx2d1d6ne2ker3gQrsP7tVb12/7NAHsKWnheOSK61SwbToJBtf7RLv8Al/vVzfheO31OJ1j1C503SrmTynmhOFI3fxN/wGvNfEvx1jvbYveRTLJL90LB/D/sr/drlNJ+N0kdtJpwSe3s7lz+5A+Vy3sKTSbuC0PoD4jHS/DdvBaaBem4nxve7mkykbf7Kjq1eLX96j3huL24LuDtDRJhP++amtLy41KPzBBMsWPuPzVa8gBjQm0Zyf8AlnRYCreamD/qPm9G6ba3dKlGoaf9gk1RLJ5vmJjOWb/drmLhDM6fuBEP7jVrweFkNz9sSAIPlZ3d+n+7RYC83hiKCExXGTG/yiWQVw/iLwdc6bK5glE8En3HiYFkH+1Xf31zLZ3HlOkeQm7L8/8AjtVdG1ezsdSE96nn2gO506ArRcDz2EfZrWIoTPOPldUHzBq6DRF1CcedaTyWtwnzCZOGT/dzXQeIjp99cS3mjaVDptpJ1MY+Zx67q4yXWrjSr+JxG8sYfnmmB6HrkVxH4finuLx5buQbZH3/ADf981x6KH3I4DY+XNVJ/EI8R3LvGduwcIh+Vavo8BtE+c/aG/h9qVgDyZRPFLHENiuuBn5dv+1XQWTJPDiPD4/u1kWFubhwm/8A2dmaJUe28yBJNpH92mtBWL1zLHYB0Od/QjHSs9YPMKlRty/0pqafd3lssu/iLc8ifxHaKytS8aSm1ktBn+5u6f8AfVAkrCeKdeeJEtLeONMHbI8X3iv+1WZpGjvMgZyc53DPeorLT1e4eWVPKeT5vNAyzCu80PR3kdEwFfHyZ707FuVjQ8ETRW2pxh7cuiHc/Za9Oi1X5ZHW2e6j2FvKRcKPevNtKt7mPWxbJBuhlRsujjaK9r8IeHoLzQruwuC9qjnyn2cNtDbvlx/u0nqRueE69ps819v2MjD5cNywx/FUlnfXtoh+eZwByOqtWvrFtPp91PHGkyzxkoVl++tUtNMn9oCS8HkW6ANhuXf+98tC0G0a9rrkV7pE8YtzFEpC4cf99Vz1zCsLoITGiHLEYrpPEnjODUrS0soNKls7SKTc626ZaVv738NczrEUUNm9ygPmE/6uQ/Nj+7t/75ouyFHW5NpGraXBqTfb7i5VPlUeTAzrn/aYdK6Sa+ttRncaeS0Z/wC+s1c0HTbabwZb6nZ2yQA4SZ5zmXzNvzqqfdAX+9/Fu3VFo9nEyyO5l+d/kaIYyW/y1BaEttDvLGGW5t9rTn5nR5MN/vc16T4V+OXiDwNZf2Fp0ek6zGnzbrmNz5W7+HPQ/wCd1Zdh4P8AMdPtci24Cbt0z4VW9KxodGj+0+RYWSfbJH2o8Cb0K/xP7VSBpPc9j0PxXqmr3mL54kuJoxK62K4RA33v9qrK+Kn8MJe6eJI3S7DKVnP3h/e3H5v4s15b4i8W/wDCsdctIry5ntWjg8oOkfyn+Jvqa4rUvGV58S9cH2OWHTrcJukvNSnVGlVe/HRe22p1DlR23jy00SLww8sZL38kj/Zdtxl0f++3fr/E1bvw7+J/iTRPh5HpmpXsiDULjYiBN8qxj7+3/P8AD/314XpPinSnurmO+jjaeKbZ9sgkLg4bb8vy/d+Xcv8AvV9E/BHw6fE9w+sRQSajaWs4hR0GdqbfmC/5/hq72VjFwS2Or1/47aBceGb2z0y/utU8SBGSyhhhIeGTG3e+5eAv3vmryODTtR1WwkNzdTLqMwZp5BMw3tu+7/Ku91z4PeJfCnibWPEOj3Npp0N6XY/bMbkTd8q8/wAf/AayNO8Ja34q1SaCGzks7a0G+4vC/wA0z/wquPlx/s1D1dzVKyOJ1/wZqEXh8293JN5mzcJD/Gv9apprWu+Ooohrl+zW9jul+0PGkOe33Rtr1fUkj0rTfPvRFObb5kSaT5nX7vyrXimlX9/qt/Pcahpdw8azM3lQoN0se5uNvf5dtNBJaXOyjg8QeEodP8Z2EUWqWUYLQQ+Xl+NytuX/AGl+Zf8AgNc7pXi3QPGHjnQPEdxokdqbKSWW6hM6bnBDL8qlV+6zZVf7tew6P8d9X8aX+j+DPD/gizt4pk+ywyXsYMvC7mO3p/CxrL+J/gvSrfxFDcazZajcR2UKNNbWunfffb8wdvl+VW/8d2/NTsYKG76jNf8AFHhpNLguLDSPsdnPneUkEks6j5sbU+ULXh3i/Xp/El4+lpBLEZJNsUWd3yt/P7tdj4d0fV/il4o1EaOkWnaHYyFkNwNjvub5UC9l/wDia5bwgmp2PxGuLyJ7aW3sPOh86XA8qTcyblz/AMCoWrFGFtztdA8E3fiTwN/Zl5rE29fljgtUDu6jvz/wGvNPGng+9+Hep25ubeB54SXjljkBdfl+YMo/vK1ez2fh228YEwTmGfT7fdlwRHuPrzz/ALVcf5nhPVbCTw//AGNcvcZdEv4jhEZfutuPX/4mk1bc6Iu6uc9rHxMfxbqX26CD7FH5EUXkcDY6j5v9msjS9U8R6gJLvUIpJbdgFtIpvuJ/e+tefaNCNO1GfR5wWPnOjrL/ALLYX9Nte2eD7QTIYjiW2tUzsWTP3uP/AImktR3Ft9WuzbG71OC1iEfyhBG/lfKuP72aqaVpNzqHivSE+0h7e5fbMiP2/wBlP71XtY1kXMA09xtMZLEf3BWPplpaS69BqFpqk0KLGFE6fwt6rj/epdbjOk8VaHYal4nk8NW9y6mOFV82Q/I7tu3L/wCgj/gP+1XBafpllaJPb3tor3sMjxBN/wAo2tjmvRtK0y2/se7uEneW9EgYXdzueaY7m3fN2Vazde+H+q3VhcXmiW0Km/k3XHmjBkYfNuV/7vzf99VIHG6d4vudM1S2QpbrBayfPCg+Vg3+1/e716Xb6ja3l44RJIo3G5PM/SvDNR065hleLyIry43bXSV8L/31Xq/hW8i1GyiOQ1xa/umVj823+H/4muilLlkmY1I80Wjq7e3m/wBYBx81WbUOeTJt9BiqE80sMig52Y7GnWdyUlznfz0NfV0p3V0fMVY8sjtdBL/aETIZD0r1Xwlqom2QF180tt25rxXRL8LMfMO1Oxr0XwmlvPfoY0MRT59/riuDFK61PRwsrnosjky7QPuGiY75vLAGR8zVUgufKtpJ0Pz/AN5aybSW4N08sshVXPQ/w14r3seytTbu3ELvsPb71ZsMT3k/kDq3f+7Ul4v2iN9h2hB97NWfCuwTP57jzMcHFQnc3SSR0kaeUiog2YHSpwvy5xRAm5jzuSrAG1TxWmy0Odau5TGQc/pUqId2RVgR5GTQseWHp6UXYytKXX5wBkdvWgT9Pk2jvVqcBW2D5v8AaqFgPyoDUpTIJHBdN2Om7+GgttbbjbTri5ghRjvDP2C/erLn1J5JQ6DYP9mldGyg5bGmj7XILhB33VFNJBC33w/+0DWLNcBs5y1Q+d25/Gi5qqLW5vfb4ZGB7U37dbrKU5wPm3YrFWUCmtcBiPai7NFRNmTU4kXA3sT2WhdTRAPnPFYbzfPilUhjggMP7tMPYnTQ6lFIu/fu4+7UkFyJif7g9a5X7i4Py81Ok44FQ9CfYnSoflOwjPsaBI/G8cVhRXMZQHe+f7tWbO7ImH79cejD5aVzOVNo20PQ421A9wFm8vn64+WnRS7+j7qlbnPHamYNWIgzs3QYqN3k/wCWe1hnkNUvlejbahfhVNAmrDXADZz1qKdn2YA3cfwipA+3qf8AgNN3AkZ6d6CikVC8fdpn3cj71SSLv38dKj2u2TgY/nQQNmXzSOd1Q425/h92q06ABCOlRbhnBHSrTKZE2ehORVWaJGXBG4GrnHJ+6KDDlQPvYrSLIsUWmRG2AcD/AMerP1R7cypJcpM0Ef8AAgzWu9n84cdO9U7qCRt6jKBxzxW8Gr3MJJ2ujln8RW01wbbTo5YIgN2xY23VZtryU22y4eSJwP8AVjnbW3plhcQzTyW8oS4kRl3vw22uLn0DULOa48u/uGnkLN5+/LCu6DjI8+alH3jeXUYIFQyuVB+XplqsfbLKZMW5+bPzbj83/fNck39sWoR0kguDnnzx8xrbV7yFEQ29lLcMNxw/T2WqlTRMKt3Zmmke/wDj2iobnIyHAZak/wBMktkTyEgAG0uDliaXbIFUuhz7jGa4pRSO1SZXW3RUwEIJqMWJdduDitP7n7yUDH97NSL8y5QbvSuWSTNoyZmLYRogyKSLToHyI02J6DitG5gdFIdCsg6r0psSv3AX0NZm61IRCkMvMQdccMTTfJHzkRh37D+7Upyj5GaZFvVeQWqDRETdwAFBH3SKri1wR/FirhxxwVPvSuXDdOnYUEt2M2SHts2nPJqEwPvjwN7+lX/OHn89f9qli3pIJE6jvQWmctf2cgeWMjbg1kfYyj55zXV61Y77Q+UTvHU5+aqcNoLuw3+W0Vwp27H+79azaOqE+U5q8QjL43H731pmHmYbxtGK330hnAHG8feqnc2f2f5U6Cix0e0T2KqSbGB2DgbakuFeLYS4YsN3y1GivHE5cbmzwKihcGfOdp9z0pPQpal+1UxyHJOzHG2rKOPkjBDhecrWe9wVtiEIZyetMtp3TJ/5aHrSuYVKfU2Emy4Q9D0qIqly/HBHeoJpnkAI6dz6UWT+TISH3561XMcr0CQsj7HP41Xkl3gZ+b+HNXLjy7lcLis9LO4QPv2uR/Gn3WH96i4EN1Ad/mJ0NUCxV8v8voWq2b7yfLiklDFi2FokjD843ChkNGZqMKahbmKRfmHzfhSW6m2hjAkLRrUtzFLKE2AeYDwc1S06Y3EUolTY6SbCv8NCJNckOg6Y+9xUeXU/P0H8NQQXJiXynQMhO4H+Ie1K77oiH6H+P+KqLKWqwpNalBGMn+Gubjtks7hoAWwRuLHnB9K6+3xudNi5Pdh96sTUtKjeTKF+Dn5TQmQ0UHZ0TzMs3tV+2uXEAP3d21sf3ayGvzHevaS/KiFcH+E5rXubbFnEYHP93d/DWvMJK5cgvxmQkBxnvUUtw69PmzWLHNJZZjkfeAd25R95a0tMxdPcPziILk/733RVNWVyeth4uAsn+rZkL7QcV0+mxgoHHyjPSudgf975Y+V88bq6vSol5GeteLimr2PfwOiNzT7ZThy4XP8Aercs08rkEZPtWdYxBAOa2IEyi/rXlHtonRtrAYOatIm5M/dzUUaZ9aspD8nfipasNpjdm0Z9Kzb5M8/d9lrW2bsc1QvhnPG56S0BaHH6+MQl8cCvnLxR8VIPhR8f83aO+kahpsKXqp/yxyWKt/wH5f8AvqvpDXgXSX59qAdK+UP2jfhzrjufHtmYLiwlQWUgwwa3ZThWb13H/wBCr1sLueRjX7tiT44fGXRNR+IHgzX/AAfqaXtzpaO11KgO5k+Tajf+P/8AfVem/Ea80P4q/AzWtct7hHtGsmvgm8FoLiJd7J/vblryDUv2XNXh+H2n+J9L1M6tc3Nul9JpxAR/KK5+Vv8Avn5f/Hq838AfDjX/AIqQ6wmhxbre0CPdWzyeWrfe2g46nK/7tetc+e63Por4barpXxL+E9nZXAW6jtrRdPu0X70e1VCvtP8ACyrXjfw9+Gmn2/xn1TwtrCNcWlpA/wBnhcMjSL8rLn1+WuR8KeMtX+H3ia4Nl/xLtQhzFPYXI+WX+8jp/wCzVL4n+Jeo+JviTb+LrPZp19EIYhbW/wB5Ni87vu53fN/47SHY734j/AM6XaSax4VjLxw7pbvSM5cD++n/ALMtc18FfhVafFqHULm7vJNNtLHHmeSimV2O71Vsfdr1/wAK/tCeENRg+16o9zpWqRj99C0fyP8A3tq991eO/D74rDwJ8SNc1izt5P7A1C7fzLZ0wyRlmO7b6fNSswsd14n/AGU5LTS5bvwvqt1fzxjd9gv9gZwv91wu3NeM6Pol5rHiGz0aSf7BdT3aWm2ROYpS6jaf9qvuDw14w0bxBpsWp6PrFg0BBd/MugGi/vbq+SvjLr2l6x8YdR1Xw3dB7aF4X+1QfcNyg+Z0/wDHatK24WPrnwd+z18P/Blj5Vxo0PiHUz8011qYEm5v9lOgFS+Of2aPh/8AEHRZY9O0qLw1q+w+TcacmE3fe+ZOh/z81eY+Bf2tdIGnW9p410+6tb2JNiX1iN6TL67e3/Aq1PFf7bPhLQtEuB4XtLzUtUk+VHuofLRPf+9RawKzdj53+H+rx+CfiNpdxraFU0DWFW7RI9+3ynZWO3/x6vuTUv2mvhleRnUT4qtljcbjCiP5rf7Krtr86P7Xl1K6vdQvLlZ72+maaZlP8RNdf8Lfhsfiv480vw+lwtvBKWeedR8yIn3tvq3+9WqaS1E1Z3R6t8fP2sZfHOl3PhrwTbT2WkzfJd38iHzZl9FUdF/3q8G02aKaYxohQ/xDGMV+jvhfwf4e8BaZHpXhvS4LKGLh7lo1MszL/Gzd/wDgVcr8cvhh4a8c+A/EOq3mj2tnqun2UtxDq9sPLlV0RmXc3dfl+61QnZ3Bu553+xB4a0qbW/Euuz28LavYpHFa7v4EcN8/1bb/AOO12vxL1Sfxb4o+xW8pnttELLPsfP791Vm3Y/2a+P8AwTquvwXkQ8P6vd6Xe3caxSPbSEZX+FmqTwJ8UfEfwx1vWJba9XUpJpCl1b3mXWZwfmdm+9827NG+wkrnp/x18DRa94Pu9Yji/wCJppKGYOg+/D/GjL+v/Aa+dLm2ScJ5Y2R43Aj71eleOfj54j8Z6DcaeNK07SLaX5J/sZLvMP7n/AqzLn4M+OLTSrO8bw9Ioudqw23nDzmON33PorVNrbl+h9ufs8aP4T+JHwE8NXmp6BpepXFrGum3Au7dJHDJx94ruzhVP/Aq+W/2qPg5ZfBv4kW0GjgpoesQm6t4WP8Aq2/iRf8AP8Ver/sd+MrT4YeH/EnhjxjK3hmKSZLu1+3/ACcn5WC/7S7VrF+P3iS1/aY+OPhLwv4WvN9paj7ENSdMqWf77qvfaq1S2IWhx/7PWpaNeaTeeH9Yt9Pur37R9otFv4Ubzkb7wXP92vqa10TR7rRf7O1Pw5YLpkiMrxfZ1VFWvC/iV+wfrPhWwlvPCniH+3Li2+Z7K5j2OSv3tjhuDXgN54/8aXtncaBqfiDWIILYG3uLKR/Lb5flZGYfMfT5qncpakXjy10jRPHmv6f4eme90qK6WKyVH8xs7V3Iv+6+4LXpPhr9knxz4nsReXklr4atLiMMIrpw8r/7yjpXlPhi5t/C3iLSNXS3Lwafdw3Jt1/j2OrYr9FbD4neHvGmm22q6Pqdj9nmhV9k84DJx91l7VbT6EvVny3rH7KHxD8DaBc3/hTxebwxw75LOynltpZgv3lX5q+fLq+lnuY5Ly5ur27J8rZOTI6Efwf99V9v/Eb9pTw98PNNnjsry11zxA+5Y7OzkV0j93cdFWuX/ZY+EVpD4Sk8eahaR3+s6pM72m+PPkjc251X67v/AB2o6XZVrbHz94P8W/ET4PPqGo6dpd1omn6jsU3Wo2DiIkbtpVjwP4qoXXhrxP4tuYvE+qyS3p1adlF9N9/aFzmJT2+X733a+qPjPexeM9T0bwE9wNjH+0tZKn/UwJ8yo3pub/2WvCPiB8Y9Pv2u5NPMdxbKfsVhbRjCQxo3zPx/e2/7tDk2rMlKxn6L4ci8Nl5EkKSyBcbvvGuT+JcHl3NtKPlST5d7fxN/s12mlXh1W0trt/nSWPcNx6Vg/EuzE3h6N3+b7LN5wU9m+VakaLvwB+Jtp4B1XUYtcnaLSLpNwkjBfZJ/uj+9Wd4z+IsusfF2PxxpkT+XZ3ELWtrKMeake373purzeGfyV67s1a/tN3YcDp2/hpp2HfSx9ceM/j34M8YfCvW/s96bXW7u0dTZzIwdJiPlT7vXdxXnf7Oty+seNdfuNRy92Y4XRztGMBh93/Z+WvHvC10g12IyJu3cFq97+G2nQWfi83sUTpJNavCefkC7lZl2+tZT2NqNnNXPo/Sn8/EhPI28101sv3MELn5q5PQ3EqDZ0wK6a2Xaqnua8Oors+pp2S0NPb7/ADdttLEAevamx/MuD8p+7U5TZgD/AL6auZm+4qoEyeWFZtzCAp449q1NnXJHFU7lR2+aoasaJHJatbK4bA3OO9eBftJWckvw6vXgG57Z1lPHb5f8G/76r6M1WLIbZ9015N8SNAn13RrvTonWKW5+Te4ytdFFvnRlidaTR8Su/wAqkIHyO3y08If7nzCu88T/AAJ8WeFCQYP7St0XcJLGNy1cFNHJDIYnikikzuIdCK+kWqufFtjm3gAbOe601crznj0amw3ducHzNm7+GV8NTpnhhD5kCp97rQiLgMoRvX/vml8vLAjrmkF1bXNuZI5Ux338U55o0ZIy4Xcu4P8Awlf9k/dpXGN2bv8A4mnFcDg7fakSeLJj3ilDo5HzBs9OevvTWpA1R5ff/gVCKTz/ADp/kbTy4Yn0pgwjlOc07Fj3XLgCk8k4zwxxRMn3HH40mS/Tr/doswFhxk8HnrTv9WxBHX5hzTSjKgH3f4qciF1P/oVNITdgRc84/wC+qPkyN2OKkRP3pf72Rt5o8ouxxjAo1GCYLYGc+tD5Q4GGNO8kHABP50JCSxP8HrTUWjO41wUwD8x9fWmsg4BwwPpSNeW8T7C+6UfwKMt+laFpo+o6gXFjp0t7L/AkIYt/9apsilK+xQRO+w9e9N2FctgsT0/2a77Rvgh8QfELwGw8K37JN8o8+PYq+/0/2q9E8PfsP/EnWLhDefYdLt88u5Y1SfYWvU+e0Q7sn5cVOHiTfmWJAnViVFfXeif8E+X8qQ654wCy/wDPOzT5f+BMf/ia6nw1+xT4C8N3ySahcXOsyRjhXhURbv8Aa9arkl0Qle12fHXg3wRrvju/Sz0SwN7JJ0mT7i/7zVufFXwinwrisPD9zPHdeIZx51w0P3Ik/ujv/wB9V94+Ir/wn8Dfh3quq6dolnpcdpF9+ONUeZm+7823+9X5s+JPE154w1/Udc1WRpdQv5C5P8KJ/CF9F27amUbblpaXKEiDj93sY/NupYvMOcHcP7jVGgMgIHX+9WjbWyWaiSSQtx8nsagpRLtjF9kzHw0h+Ugdq+nvB+kyWvhPR3l+WWSHds/uCvluG7NzO8ryFnc7zIv86+udGv47nw9o7xIyTx24Q/3Tj+7/AOPVSCRfgTYvzvvNM+1yGR3HycbcEU1VmnIwCoqYQ/u8SPwKTVybkOe69RSLO8TgDvU0iYzx07VFBbPNLj+Kmo3BuxoWWXuCrfK4rpLWN2QSb9h4YCszTrLyN7vhjJ/F6Vox/u0cD/x6rUbkJ3NA3AQYB7VReZHkyMyyjpx92mSSPJkZ3celPhhCIShK8cVooBIEkxnB596WbzGUDzNu/wCX5qiCF1yDuPrUtnazi5cShZYCPkP8QNbxgkZuQ+0zDvMkkjAIzDaM8/wj6V5z8Q7/AO361aRRk+XGPNkGMLnoq16tLZo8LgSc43HPoPmbdXhIuBqut3t6Lh5beWZ1QN91VU4Xb7fLXnYqSSdj0cJBymjb0mJMlsl/TAro7ZPlGUC/7VZGn22MEH5PRq3bZNwGTuyK+Wm+Z6n2EY2VkW4k5xgVdt0+bPH+7VazhRWyc5x1q4tqeVB7/eFZrQ6o6K5ct4nRfXNWo8dASzjswqKNJB82TwNu2rcS7lPripWpLd3YVOMnn3qCRznAAYVMzuoQg7feqpkKRNjGKoQl5I4HbIrNR3lmKP8ANk9FFTTyEud/WrGg2xnvYxgcnlm9K68PG8rs4cXPlhod7oMMdhpUAT5tw37hz1+7W1Ckj8nCpVSyjXYkceFAHO6rcNwK+lg0kfGSXNK7LOxIV5HJqo1yIZCcjI/vUTXKNjZnH+1WbeKLg8vtA/WpcrjSJr+ULG5HzZrD+0EcNWgZyEQOBgfLVO8g/wCWmTj+JVoNoq25C0vzZHFRyn5QGAzSqwPBqOV+uRh+26psdK1IyhbeP4qSJCpwQFNKN+4YIwB3pWQlgOaLEtEmA547VoRxHYDkMaq2GnLvkfkM/tnNbKW6Io+TbSOdlIpvU4xUezEgwKvGNAuCo2fzqrJGc8KMdqdiXoKUDdDtxUYcKpzmlHPU9elNd0D8p0ppXIbGzSjfsB3cbvlqH5wDgcH+KnKAhOB1/ipN5d8RoPetFGxLdiJpSHGSW+tSxvuiGT8h/vUhiDMeme1R+Sd5AG5K2TVrGDTLSBHHJ2ip4VLYwKSC1B4wGT+daltZRq2CdlJysUoNkaelNMQabfgtwanWLEnULipXt+5OR7VLnYrkKcLOM8cZ/h5resYHA5y2fmqnYJHDN8h+8PuEVsWs8iKTnYD8vFT7VgqY5d3O8VOLmNDwhwOvvUT3KJnLhj/dqrLdxspI6+9S5tmqjY2YrgTf6sFcf3qswzHzOpwO1c3bakUUgZXH8VTWmrzqxBw8eeDj7tTzMVjp1/eNgHaKY2Q2zcP95qz1vHRMlCv+0ahfUNz7HwpxxSuVY3LY/NkvuP8AdrahijihDu+1K4uK6kXH2YeaX7OcVY1rX7y0fTLOS3PlzIWLj7q4ouybHVJfQSnYHCgVOyFdhGFT/ZrlU1IeQH/dqM9/vUkniSK2AE84tkZuXb71aJN7Ceh0l1eFfkQ/J6VnT6miIZJHCRr1OawNY8YWWmxHY5uGl+WHaGDP77T0WuQ13WYrmHy7pAu/5xuPzL/hXVSw8puzMZ1ox6nX6t4ys4LIy+b5pztSIfe/3q881jxnd3+dh+zocrsGNwrnrx0V8xJt9BWZNIfv53Efw169LDRgrni18VKTtEuz3pLOAdo9RVQ3DgSc/SoPOCnrwf4az7/WIrKFjICzjpEPvE1pUqxprQ5oU6lVkt5eRwHMrhY+5x92vKviF8Z7ewnudP0RJLq4QqDLLD8i/wCNX/FXiq8+yySW8cIn2N5aXB+Td/WvK/B+h6hO8n2yI3FyxZ5JMffbP/oNePVxjbtE9ilg0leRotoF/wCKA9xqOoXc8jfxqF2f981h63oUtrN5cgHlhPlP96vVLDSnhGxT/wAB/hrl/GUV/qMjxzt5skI2AD7orzXJyd2z0owjFaHH6NfCxvoi8AlgU7XTNLrbjXdQluPLFuZPlwP4adpeyGLBK89VxmrNwyooOA+fmGaQyDS9PjZ/IIC+rV3Glaa9taGQxxy2cRGHB+cVg6FponujPBHJKG+bC8std7e6IGtjb2kcmyRN3zpj/wAdoIOQ1H4h2NhdE21oWIO35PmYe/Ndx4M+M1xfySQXejWt/AsfElwMuP7vy7eleYn4b391qknliZXiAYu0ZCOP97/Zr274V/DaCG/toLTUbd7ie3labKYbO3GKaVg6GfA8d3+92eVu+bavCitCxgjvPM8qSOV4vl8sn5uf7o71T1K2lsJpLCWA288Q5dAfm5b5uawZY45A9pFPMyKP3k5RQ6tSeo0rHXaP4X1Cz8QxRap/xMbdo9/kvzLGD/d2f5WuC8W+IPEHw68VXdlaWiMsn/HvJIV2unXay+q11Gj+I9Vv/EmkvZ3BuLyOPZHNahi8oVcfd/75r0i607w5Np5HjXTJNRkAbz7iYDdE7fKvtu7UCdmfLK694t1LzEt44/NmP74RRhMf3trH5gv+7Xa6B8GfEUNgl7OLFLaP5pLa/LJ8nX73zf8AoNd8PB+nafpV7rHhK/jniszvNtqXD4/h2N/6DuqrNqk/ieR3N4zTyfupFcY21LZyVZOnZI8/1BLeGfEEG2Psh+7WJe3ItgSI/kA6LWrqflG+ntzch7u3+V2i+7zWXcxIyGPPI9aR1U9YmTbhL/5AeSMhf71ZeoWYglduEOf9UvDYrSdzA+4YVFG41yOq6m9/P5SZiwfvfxVSNyWaSK38yQbmc7cL1rM/fzXJk8wKh6LV6GwnfYSBsJ5bPzVNMkdom8Dp/wChUzO5bs/IjgG+TdORV3zJ7m2kEaBwB9/H/oNYunXFhNJvuXkxGOAg+8a6TTL2OFDGh2mQ8UDE07TTNaBzA6c/ez8ppscS6Pr3nvGF2IP3h7+1b+kX0T28/mIcgfdHZv4Wqpq+nHVbMBIN06HcCv3gKVgO3sLtNXTzUUNLjnPpUlgDb6j9oIQoP+WeM+ZXMeB1km1IWciSKBhsNxx/Wve9S+HugQ+H4tU/tNnkcbxFZwM7f7O5u1ZSQcx5fcw38xkFvaTMA/IxllX/AGa3PCeoXltdz+QEaWKPdJDP8ilf726t3xBr1xpFraWlnFHavIVxMkg37P4QzVxc80eoanJBqBMR+7M8fLOP9miNw1Oxn+N9t9nNteadBPcYVo5HG/A/75+7/wACrzHWdfjgsnuNOjiV5S+Ui+5u3fLtb/2Wq/ijT7PSrwvaOb+3iKsPtY8t9v8Adb3X5qsjUtOnBi0iKO8tBHt8l/k2Hb1XFVcDL0PxneyFIpIomkj+VmEnf0Ze1dBYammpGee7DbD8u1ANy1zlpau4Oy3EQzw2PvLXRNottDb/AGiIGKX732dj83+9QwGJdXKIsZtme2P30mAOVqn4k0621C53wRvBGdvysOn+7XQ2blLNJ54w8cY/1Wapa9qQ1Am5EAiTHCNULTcbVzy7U9Hs7GbMB3vn/WsPmx/FXLawwjv/AJOhO3NdVrD7JyeNmWbaK5zULRGlJDhZJOof+GtkUWra6eMAYCgj+Guh0ExTSlJOj9Nv8Vcpb2skcEe87Sqbc1c0uSS3kH7wsx6baZmz0c6c+kQyYt5HtztbzGT5W/u1dvppYYEkuLJESRNkciAnb/wLt92uNfxDr91pqW8csj2kX8Mr9D/u1s6b48u9JtJTLpkOpXEibC8w/wBX8v8ACx4FBKuZJvDbXf2fdK0UnR5BhWb+7uqbTJtV0zXrbZFJwN8cwPf/AGauzeO7z+xYNCM8L2eeI5o98oO7+Fu33q3PD3hPULm/tNR0iSNtQhDP5VwfklA/hp3A32S38dQSz+KTHJPCNsD20fzMf4dzDaw6VJDquqX+jXGj2ltbvLCdzyTTY2bvuiuY8OeJpbnXb83NuLCNJC/2aA5V3/iO3+6u6rnizxDpRkt49GuJ59UutnmScBQg+98pXms5Rs7nmYpObVkaFr4HvbZzb3scMUkabl8oqUPy/wANV9X128tNLEFu6W77OqnpU+qa1qEFlZwS21o0aDi4hciVv975sVy97MkxlDkxSP3X+9Wieh1UXJr3infaze2FimdPttWvZPnE9w/zIf8Adrn7zxJqs19LLdh2uZF2yeY+cL/s/wCzXS6fo0FheJe3FxJcEDi3xlNtReJ57DV9XluP7Pj06EQho0T7r/e+970jsOJeS5+1vIgKg/Nhf4f92qSPJcMTIm0bmUbq2HvI52Xyt/HfH/s1Gq20dnFAfPhaQjd5SHLL9aBXMm/hRLZBHh5H/g/9lNcvf6aRJvQBCewFdI0YubkOSUdTxtqzqtnbGxT92/8Ad3A/rQM4i1upYFK/dzV+DUNrqmzd/tfw0+fTYmhGyRmeM7hn71ZqfupGbfvT/Z/hoB6G1PNuwCN2RxWXeQyPFn+DP8P3qu2y+aIz94Fqke0LHFJqxAzTIiLcjG4EfxVPCsYfe/ze1WLlRbW6I7nzCTx/drOc/vfMJ5PZqkpKxs/aMqNgVCPTij7T9oKRds8q3esoXEly7IMb8cBasw2sudko2P8AdKmgl6Hd6B5SwhAVWMDd/u1M6I7I2Ayh/wCEVl6VGILYAnt/Eav2dyXfePmqG1exomVL6w1PTtVt73AMVyPKRNvT/gVaUGmx6ldgEqlwv8bj7jVHrWp3c4jtEeMW33+vzFsfLW54a8O+TMly7+aXTcUq1tcR0T6NFpVrbPF+9uTHukY/dz/dWq4hVkEf8f3gv92q0OpRnUPLTOwfwMKvy2aXmBGCp/vL2/3asVhj3KJpt3wGnQf8CNeR63fpNOEQIrydP7ytXpGq2D2EJQyugkHzPnOK8gu0SbWHDHakT/J/hSjoXsdp4R0TYv2u4Blc8BW4Rdtd14bgt9V1y5kCLbwxjKQj7o/2a5yytrjS9ETzX3ecN/zV1Pg62it0MhHlySBfmbt/s1LJWp2FzBHDGCEC5G75TXJeKPEr2kITT7h1lJDEp97bXWbQ+PMAcelcd4wgtIdRt5I7Rd4+aRx97HpuqI6F6pHG2wlfWU8iUSvnc6Y6N/tf5/irrNV8uyR44rKC1u/ld0h43FvvFqtRW1nJrglt0MUWAw/2ap6/C7eLAI4h9mkj3A/xPWu5Bznif7XNpM3AePG5Fb+9WX4Pkt7TUbeae3Rz90hxlf8AO6up1i3L2b43thGYJjK15vpWsGbUNht5UcOvH97/AOtTWoHuVjbWl20aXDvF/Du2ZXNYuo6b9kupxLHux8u5TjNbWhxC7hQIfkUL971qXxBpYiIlRy5wzYA+Un/apJWBM8L8cRTpqUDRRckbDu+9/s/NXoHwy8Cfb7M6j9rC+WdnnzHHzf7NcV4/8QpZ6pbJII1kmR32sc7Tu+X5v8/eqpp3xSvtI0w26Ykj28beGX/dpdLAz6EfwrBKkkxlN+zDa8UifcX096Zo+kWl/cC0SSO3KfJskfG2vA7b42+I4EeOzuHt4mH3wRub/gX3qyrT4j3Ed/LcXgNxcOOZOjL/AMCpKKElY+i/EWjXHhWYvcvA9o+FR0kyxP8Au1g3NzBIMIhUjqq14Pc+Nbi5kklE8jIPub3L7K1PDHjK8vnj8yWScnq2fvCuXEUlODKu3sd94h0yO7hcAhZBnDL2qh4b1V/3kTvuljG0/wANbNuY7y2++MHt/FmsDWLP+zryO5i3op+U7PWvjnC7cWZSpcyuzor+CO/06W3liRycEZqv4OuEh0fUbQktJDJ8iDt/FT9Nv01L55JTvYsxwlV/JNldmUJ/o8gbe6nrXGna8GYxbejHZDpkYVvSq75V9gbaPvVDY3HmklwV5bC1dKu/+0KeyszfZWLeh6mdLvcvKdhHEapX1R8PdSt/HXgW/wBFkk33doPNj3/eYbc/984+WvlExbYgXB4bcWH3q7/4aeK5ND1qOePegOEPP30+ZcNWMlzR1MoS5JXOH+IXh3/hGPFNxaHAifc8KgY68/8As1cRfxpNHwd2D/Ca+sPjL8MIPiNpVprmnXP2eVy3lyFMpy3zBse615GnwSuLC5gbVL6O4TG4w2aYBP8AdZj/AA1nCrGHxE4mN5Jw2Z4xFp0t3cxxQRtPO27CRjf/APqr2D4Z/BbVXge4voPsRJysaHe/4n7or1PwZ4I0myV2Ftb2ecb1hgG9wP8Aa716Hb/uI9kQ+TtmuTEY7TkWxFPDNPmZyeleFbLw7AHiSNbsAMG2Ddu/3qxpwyznZvUKe4+9XoUlujrjA/vVyWvWRiclJCp+leHOPttUbSoLeKsyPSr94ZUwWX3Q0/4q2SXvgmy1EAMYLgI7/wASD/O2qthv5wO1aWts914J1WzfHlvHvff904rbDR5ZammGfvWZ42zeW2Af++aVnABzjIG6oG2QKUQlgP4utNJT70jnZjj/AGq6lRcpXOf2N5+Q6W4HIL7Bj79Zd5epOeAYowOcDNQ3935rg54/u1l+Y7EjcW/2RXsUcMlax12UNCx5qQgyzufIX77gfw1z76xHqSveW1ufLX5UaT7yf3az/Fni37Fd/wBlW6CXzY90xbhfotcjJ4ru7aby4UCAdcfdr7jAUPZwuyD0zTfBp1LT21BzDA7ngPMqVqaT4egsrZEOoW6Tp28xea8g/wCEkubzAMsiAHlU/wDZqZL51+p+0SMqH7u09P8AGvXsx9LHtNlbeTPiOSPz1f8Ag7V6Smqz3+lIXk3lAF6524WvlO2lv4VEQeQW4G35Hw1ez/CXVPtvht4DOzSxSbT5pYu3bO7/AL5/76rws3oqeHbW5hP4WzrLuUkIWO0n+dZ292ckv0/uipb590nBKgdj3pkMo64DD/ar86hFp6nlyi29Taf7RIn7+7klBO3bXGa5YGKaQP3+au3WJ55we4O4bR92qOq6U1zBImwMSPvV+jYikpw1PcWiszzq2uDJ8h+5u2kMPu11Gg6luCQEBQOjsf4a5fU7U6bcbDIYxn+L/wBlpltfPDLv3n2FfNVKTg+VkW9m9T0OWGO5UkOWTs2KwL/TZAshCBjjd1/hq5outi6CRSEKcd/7tXp7AybcuNj9MVzRTh6G8VdHGTMMg4x6CpYbnayF4zk/N977tT31mdzkJzWdtMW/+E96rlUnZHLODT0NBpkCYqrNd7eB8wqoZuOPm/2qjeYkfcDGuqFGwKNlYla/cAgHaf71V5bl2yc8Glj+R3Od2R3Hy1HtDsU/4FW3PyaRK5lFFS5mkZepUd9pqu8hwXkG7cOG/ixVuaPc29U3L6tVORXRePmA7elXfmjcwlJyRDFN+8ArT00RmdA6nOGxWNGPMl/unNdHpgDYD9M1x1NFYUV3N2zV8A568V0OmWxbr8w7HOKx7BA+EH610dlCkduSR1G7muSKTO6mhdSvRZ2xyxXA/h71wN5qAvp2PUCtzX9TEqlBnArk2bAAD/8AAjXdBKnFrqaT9xWRIzInYrTk+dwcFT/dqrkzfP8AeI/vGplJAznbS1vY5y2+UwE+Y/7VW4LSS7wEQtnr/erMl8V6Jo9sXuIri6lToiSbV3f3WqsfjNepYSQ6fpUOmyv8puWk8yX/AHl+Xiu6GXyrLmeiM5Rd7o6Lxdrf/CK6N9njj8qeaNl+bl9teT26g48z5ZCeSzZY/wB2ny3d3qt0Z724knlfnfnO6tC3siGIwG9mrq5Y4WHJHcbfKrD4YSX4TdnvWxptmPNHmDaB82adYaUWACAtgbj9K1nQQwBExkda82V5O5xWvLUqzzo8wSLOB3p1pZyTF9nzmqdzeQWmSXPmf3cfdrAudZ1GSV0tM23P3x3r0cNg5VHzM2hSZ6zovhu3gjiu9QljSU/N5X8LCu7Fro8GlefeaxpunK5+RJplDbq+a9+ozQYllmkJG07jlWqtNoV7PCgeRpTncGl5Zf8Ad9K+jhTUFY61Gx654k8aW8EZttOto5Q5bfcu4f8AytJomtaZdRRnWNYgteOWWE8f7NePfYJbcCIdR81NfSbmZBjzcD5vXNalHq2oat4T2ym01A3CHo6j7zf/ABNZQ1vToQ+PKVB/y2cVwdp4Vv8AVHTy08oDrK33VrZ034fWVgS2oarcXUpHNtE+FH/AttRKtGG5Lkkbl54i0dMgndIw4dHwtVIdcsJn3peO0n3Rsk+Vf+A1pabo/hCFENx4YTUXG75pbpwf++d22ujtfD3w4vH/ANI8HGIoOsN9MG/75DVzPFRRMpqKuzmLbx/Bp0qDzUuE7oz/AHqp6v4/kulL2lvFsJ+45/Va723+C3wu1tHAn1jRJZf+m6TKv+7lWaiT9kuOWIy+GPGFpeZH+rvg0f8A49838qFioMSqRZ5knjm4tpRcgCCXr+64wf8AZrRPxr8USOiR3irbP95FjTd/31trS1n9nL4g6IB5mhnUrfG55LN1kz/tKu6uZ1TwhqGnSfv7SaL+E74mRUP+8VraNWMtmWpJ7F65+KWtmZJDI6eX/FFJ81Urz4la3qTS+fOIN+G3oMtikTwTeqpOOvzAHq1aem/Dq9mfL2m843LxW/Mh6HJT3bSOkk7yXEg+bexztqfTTHaSvL8zSSdGHLV6HafDSVij35h06AfMXuAdzD/YXvWmIdE0KLyNI0+N5Cv7y8m+dn/OuedeFMlzSOO06HVL9HRI5ZVPZB/6FVi48Pa/cSCO3iliRD85VG3CurbUrtj8k7oh/gHyr+lS2usX0b5W4lRh05+7XA8wijJV43sziJPDes2YLyvdYPZ3Pyr/ALveqcOjzwu52O2772+vVP8AhKL0W5jlk8+I/wAD80HVLbVkSMW8NqV+XaqAb/8AgVaUscqjszRTT2PI7vR78sgtkMGW5YrnNMl8N3cxEb29xP67BXuEOiE2zyC32ZwB/jTtP8H6rc3aPBjYSMTk7Nn93616MWpbF8x4fNoKW0IGyaIqduwioE8LXd2uBAXi9VP3a97n+D+uyPJcGWCeNTukccvu/i+WmW3gyOzuAgvYkLHpKQK0GeHjwk7zFHTbgcuKifwsZbl4o3ZXx97Hy19EXHhqBLOQRm2lkPynYVLD/gVWbL4T6eNFlub/AFi1gx8z+XyyezUrgfN6eA7nKpna+epqxF4MuLBw2S/y/NXqg8R6Jpl7FbxTw3gQ/I/l72/u7lqxquq22t2wSPTvs7xdJjGgZvypiWp5gnh25UGUQSMnC+Zj5RWTqOg3M0xjjt9xb5efut/tV6FqUwtZYIrmcoCdwjz8y4/2a6bwL44+Hyaxs1iM39vJ8vlrA5ZD67RzSSuVY8cHhDULIRiSBVjceual/wCEH1G88qCztvNkLhdjfdZj2r3H4hXGiXOoCfw9IEsGA2RvG24evVeFqt4B1e50zWIpR5MsaHcQ8alt3/xP/wAVTVr2Ecb/AMM66j/bFlp15IJZJxvEOm/vJV/vBvl2j/vquivf2Npx/o8esSWF6duLa5ALIP4dzjdu/wCBYr3h/HRt9PefSoLSWA/NIvmfKh9OPmrm4fjD4j06R57LS7RJJ/kM3Lui/wAO3tTuKx514M/ZBi+33lxq+pyt9kjH74QbE3f7Pf8Az/DXaeEvhbomg3siJZwTxn5vM8kbn/OkvfiH431LVoDeXa3sTkNPC8KIqAf3cLkf7tdVO8Vy3mOEt7nZu2xj5sf7tFxmHdeCdC1C9u0vLe3sICm2OOOFET/vnb95q5mP4V+FNBkubyfRINX2IzBMM7D8q6rUNFn1hBO5k4G0yzHHyitHw9ptvptj9kjuGnnOWd8fKq/71IDgb250qHTPsdnoRs5/vb2fLKP7u3tXL61oBaw8yyvI4riQfeOeK9K16wkj1RpAArSDnI61S/4R60mk8y5iLOo4O8jH/ARV20uK547F4DvNVvooridUB++/Su1n8OQSX8UcVtK9nE+4zE4BX1pmpLd21zJbwRqv77ajsfl+Y/8AxNa11YX+v20Wm3E63UY/59/kV/8AZ4b7vy1Azl/HWsWmrz26W9hDZ29qm0uhy03+01c7p2heHtVuTJcR6rFB92NmnQIr+q/L9371XPiD4Ju9LuBOkctuCdqDtj+H61xdx4kvNI8u2nSTyvupMUwu6lcdj0Oz8MQPpM/2mR7XYMw7/wCOvPtcsI9BCP5AnEhKlZT91qkfxdqmrXdmlzqNxPZxDb5RwFH9TXVPr+lW0MCpp8N/ccYmm58r+9tU/wDoVMLI8lhSS0mE6EKrD5h/erZgv5I50kCD/vnK1p+KvDzxP9r+bEx3BNgG3/drnP37YWMb0j+YjNK4ju9FlxILgxIwHVvr/DUurWtvGjz/AGjY8n8Cj7v+1XNabfSu8bgptjK8NW9quhRX9obw3krSgbmiHCrTFcxr/wAT+RZ/Yo9rc/OR9519Kx7W0EmZSg8wnkUfZkzvOUJPG6tS3tBO4IO3HSgZPpOnR3dyFluEiQfxMMqtdR9sGn2+EQSn7od9wyP9muO1v7Zbx29vaRHk7ncjOaZbWd7bX0cktxvfCsec4/u1SdiLHoq219pX2LULdI5X8wSuhf8Ag716XdTC20WK4iuRFPKVyM8r/tf7NeG6HJsvnM8+6WT5dzn7v+7XsGla3Za5oF5aXFtJ9siLfODhGyPlK/7NS9SrHP8AiSFLe2+0C8aWe4I3yXAYKG+Xb81Y9nolvcS+b57XE5H8D/K393/gNepaj9iv/Bd3aXgTzPL2Rog6t93/AOv/AMBrjP7T0rw7aReV5r35G/YyB1f/AGcbagT2uRaxpmuaZpdoZ/sMVm3zQtlXdm/yv3qyX0SDWdhkeTzcbj5SZ5p8x1XXrqO61cyai5YtBHCMMmV/hUcDisrXvG0HgPw29hZ3Fz/b9yWQqw+aHH8TdqslM2NZ1az8MQR24SVYGTiPfn/vpj/u15/4h+IuqvsTT71rZF+VEGPu1xyPd37ebc3ElxL3Z361ft7N1wfI3Z6Bh96gZTvNWv7q0jt7u4keON96FXIOfX71aWgeJ/FvhW5F7omsywSRjgNGj/L/ABDb3qSXw7cXk8UCRGKU/N5Z421u6f4SvLa5gMlldTxEhXSCPzM07llDxb428TfEkW8vifWGvRCNkcSxpCifd/hHU/KtZqwXDsIxJI7n5tinHFe2al8HL3xDeWxtNO+xrNMzRwSFQ78fwr2C/wC1WxZ/BzRfCdjeXGvT20GtSJtitVkDsoX+9jr/AOg0h3PJ9C8MTzQwRRwMk83yhETe2a9y8OeAvH/wp0HSn0/xRdWVxqbs8ljCMLDn7u71P/Af4at+CdXk0TUrK4tNP3yv8kZeD5AP4iqlf9n71e8y6/p2t/E7w9ZWdvBf6/HB5txA/EXmqrDY/bavzn5aSunci+tjwnxl4G8Z6baS654jGpatHsV/PcHyZCfur/dq1qH/AAnaeCRcaV4suLjTI4fNeGO0Fqkft5vU/wAX+en0b4i+OFx4e1i70zWII7iQBUuYLNE+zQo3yr9/+9tb5dteYfEb4/eH/ET3vhqy0ezRL6JoZJ7ELmFCu1mbsWWi1xdbHyvcr4lj825uNTmeKT5hCm3h/wDe7Vd8L/Fe8tdPs9MuD+8hkdXmmRXlcf7TH/0KvSIdN8KWunxWk5nS0j+R5/mJbHdl9K878e+G9P8At88uh7JbPYGE+CM/nTWgXR6f8M5rq5+IFhqPh+7mWcjzkkePKbV++FXvu/8AZa9++M/xg1i20S90bT7ixl1iUeSbgJhYV9Wb+9/s/wANfn/pHi/xX8PdUs9Str+WIQSM4SGb5Nrfe+Xp821flr1vR/H8fxUsdbuNPhK3qxvK9vJPvZHz/u/7Wf8AvqtUrg9Fc7PwHpUnhvTYLjzZWuzIWd8Y3bT8teY/GjSZPB9/JLYWbsmuOZrdg/3Uwu/cv97Lf8C+aunudY1Cy8AaLLb3lwkskiWtw03HmMwYt/wFdn/s1T+EvGOnanZSaVOTqWsBz9k8y08yIx9fmc/w7mf5l/vU3FdDFOV7yPNfBniDV3uYLdyVsB800pGWl4+VOfzr0e5hTVXEr3EFkEcKIVQ7lHqzdDUk3hK18HjT9Q1W2TUftM22O2trjy2eTd0b5en+ytYesX13pmu34nSKAXI4tgF22+7t6Vle+5tbW6Ob/aI8JJH4ms73RLCOXMCb72A5UyLu3M2P7w2r/wB9Vynw48WW9prUX9sSxWUcmIpJVH8R+7urt9K8VTwi70SOeGUTRbXe4j3r/wAB77qwPFvhW2s/Ddzc3GkRz3AJfz9n3f4mXbSB6np2raNp93eP9ijLyMm2Qqc+b/u+1XNM+Fep33g7XZ7R4rK7gG5IX/jH3mX2aub+DniV9E8LW+s6nHHqkRcoHhO+VItqj5l/vL/tfwtVm71zxf4r1+4j8L3cWm6NMNryyhRL9Fb/AMd/+JpsqO1jz/wr4/RLrZqet6g0aOYvsIgyvH95gvPNd/rNzJrdrk6mbOAQbEaE/KEIz94dWbdU2k/Be38P2FxLqt+sF7eZ8kEhWQf7Tf3fvfNWHeaHHpvhu4tE82dIn4lBXbj73/xX/fNTfUZ51bTvbQSW0SC6liym5z827+9XS/D3f9vHnmLzeFCvJsVj6bv9qsZbmygeQxDdK3yucfKF/wB6ujj8JWX/AAicfiEvvt5iVkCIx2MrN97/AL5zTB2e53zs8SkYCHuinpUKXckIGzG/tXP6P4kt3lSzkffLKdse4/Nmt6SIRIEyZsfxCvoMLWUkovc8LF0bO5sWF4iFHf0bO6vTPDGsjxBAPLgSKcgCRQnyN/8AtV5NYXG9v+Pc7CNpyK7Xwj4nTT7r7EyOvnjYXx/q/euuvDnhoc+HfJKx67pVwfOMc0ZVF+U89atajbkynyzxjpWP4eSSCJBLP5qnpKf4ua7a0hjiTeQHyNuetfPTVme/CV9znbKzvJmRCR5eeTjLV0MNgLCNXRNzkcvT0/cqXT5hV2CN3ZDzj3qLdzfmLFpJuRMoFL9dtXxgrzVPYsj89R6VdTpj7tPpYzeg9cEA0x4z6Umfepo87aCSlO8cADyOEG7rWdc6naTR4wzn1xgL+dbtzYJdQtGX25HX+Ks5/Ddv5b/vJWJG3BPyr/tVD0NY6HOyzmQdAv0qsPlPB3Zro/8AhEoNpKXcjAjpsx81NfwwiAFLjn+7j/2apR1RqKJze/Cnim47+tbn/CHznLpewrn+F0b/ANCqObwtdq+EeF/dX+Wqeho6qZiv8q4zzUeQGx3rYl8L3ifOTG2fQ5Woz4Yu1AJMX+7mgXtUZ7KnHRh6rVeZEL43nFb0vh54bKKMPGsuSxbGV5qq3h6TA3uvNK4/bRMvYNnD7qRLkI438LWjHoLwq4z5lV59Mnhi3vEdhPpUsFVTJPkYZQ8VB91+CefemR+YFAKbB2peRk5oTsbpqSLdtcyQ8CV1HbmtS31XaAC+761z8ksm3IYKfRvu0O5ULgjP+1VXM5U0zqRem5Q+WwU1KsnyklxgLubb2rlo5vkzkqafNqUsOllIsO5/h/vrRcwdJnQJLHIhlz+7+9Vf7Yjqf4j7VQ0+a7fQZC5Vp1k3BP7q1fj+x3XKGTzDQncy5X1G5BGT3qN9+w4qw6BeAeRVZ8/7oFO5nZAh4Ac7XNS7N79TjH8VUZHIYE9B/E1WobnqDmquNok+yBfrUYhIOatI4cZHGf4qUjCjHSpIasV9h5yKR7cPknr/ALVWSQq5TDVXnySKvmJepQkgKZGKpyWA2EvhQBWm6vwc8UyWUsAQOe9awquJEqcZbmXDp9uOXt1l470R2CbgRFsT2Fai4fORto3beB0qnXZHsIlG5/dsPUDbwKhe2lmkGM7BV9WJcvnmpYcqh6Mah1LlqCRlzRRufIMBdCOd4+WkBNsoWKMKE6YNaE33eQVqLyY3I3H6UcyBwuZtwLy5miJdeeq56U9o3zwen92p7m237UBK/wC0tU/KGlQyyCeWfPzfMPm+70rP4th2sPnuYreF+d0n93+Kqv2mS+mIg6R7VkyOlU4ftBsy8cX7+U7ju/hNWLOCdYRGZN0n3iyjC1fILn1sW2Krs80FQDu+UZpWVJWHz7Qf71S2cpsoXn+eWdekQbrWfpr3Nwskt7GqzmQsAn3UH8K0lFt2KvpccbEmXe5/AU4QiP7mce9Tpco8zx/KzgbsA1E1zGu8ZOfSpaC4yWPzo8bMVTvN/miLCdulXQ+/r09Kja0QzeYOuO9ZtWNU7GbN5aH74Yj5azZLSN3kcuF42hc963J7HcjYxk+v3azpbCKKQ4O4jqQKRopGVcxgJKiJukUcc/xVkizdELv8pPatvUDJYDzYhuI9ea5i71+S3kTzE3B+4FZs64O5aRAU5Ab03dqjP3uuMf3akn81bOJxEVEw3IcVG8OQcnbxUrU333LF5JJB/o7jae6t96mWK4lJB3DH3VplsY5rkGUllPU1OsskbSS28Z8pOr4qrHPOFi1G4vYndMLsO08VSv0M1sUQkOOm2nWgeZ85O/PTpTEuTOz7CPLjPPHU0JHPaxnWtvIiIkuGkA20yG5eMGMkKma1DbhVBxvk+8VqlNZRPZSQyB0fLOHUfMGNXsZPew6PBjJx97o1Vriw81SkfyFz89RQPLZ25Ejl44xxnsKnhvQUSVCdjCpFYoLB5bmAuMA8O5709HB/cODvA3Zq1dQrOnGGwd1VZXR4tkfbr/eoGkNlkO3A+X3NRDLgF33S/wAe7+Kp403vh/w3VTmQwTPIT228GrLWpR1Gwimml8wGJ8fI6feFRWd7JFbfZ3YM5zx/eFWJD9pY/wAMgH3fWqFzabozJA6Jdxj+MZ/4DSuZE6iK6cb0COBtFKkj20ToBs39c/dLVXs7tJnjklwr91PZqztXmkttQD52xcs4rVNsGdRp6Z8k53N/tV2OnxAY2HdXnegapbXmrm3Rw04jD8f3a9LsP9UnG0j5SP71ePitz3MCvdN60Xp71qQ/ulwBWdZqQg3nn2+7WvGiceteU3Y9tImhJ24xtq1EDnp1qFPkUdKk+86EOcjoKYN2JN3y9PnrLvmdWP8ACfvVrfw8VmX6FlJz1/hoVhPU43Xubd3z9eaqeG7XSvG3gbU9E3xT2TC4tLtM5dJPm+bb2/2aua4B86nGPmVz6V8OX3xJ8QeDfiP4pfQdZvdLknvpIjDEgkV23txsKtk/7vzV6mEV22eVjtIpI+kv2dPH8HiLw8fDFxIn/CR6BI1v5Mr7GkgBYY9wvSsLQ59O+EP7TWv6O88Wnaf4mtEmg7KkzN8v/j+//vpa+WNOnvfD2sC7jubnS9fgkLmbLQzK/wDFuzz/AHt27+9VzxPd+JNdkPijxNaarefadiRapc27RwlB9za4VVC/7v3q9Q+ePor9prwNYaZq/h/x/JZqr2l/Fb38ez/XRbl+96+n/Aq6D4qfCDQ/iXp8txpltHZ6uIFey1CA4WZP4Vb1Havm7xJ8XvF/ijwc/hfU7wXunxbGcpB5kpQMpXcfmP8AD96ur+DP7QMng6w/svW4JNW0onzbee2P7223H7u1u26gDF+Efwfi+JWt6/YeIbmeyu9G+R7a0IDearNufcVb+792sT4n/C/UvhnqC3PmS6joV06hLxk2NA/911/9Bat/w98VBoPxk1fxhZo8Wh6hPtuLZx85h/v7fXvtr6K8W2GneMPh/rBku4brSbq0d43Eg+Qhco3tTSsOx8p+AvgZ4h+Kely6ho8dhZWHnMhur+Rk3kfeCqFb5a1vGPwH8Z+AtP8AtdzZ2+qaZCgV5tLkMnl/7yFd1b/7MfxItNBtZ/C+qz/ZbS+kSaxuW+4JNvzqzdt3y19V2tjIj/vTGtvjdM7uNhH8S0XYj4T+H/hUfFDxdpHh+C9Fmt653yY+bYOW2+9faWjfA3wB4MX7FF4Xs9RkiG0z6knnu35/+y18a+O7yz0v4ra7qHhe7EVvbX2+0ngOPLkH3tuP4a9b0P8AbH12GGOPXPDVlrdygVEktpjAzf7TZ3U0nLcT0ep7h4o+BvgTxzo9/bS+GrHSZ1gLJf2EIheMj7vSvi7wH4z1X4e+LLDxBpckct3aPJE8R4iuYvmWvQPiL+1d4j8aaPc6RpmnReGrSbclw9m7TTOP7qv8uK8egvLdhHEkgTHy7H+9VR3saOzVkfa1h+2H4AutKjuNRtNVsL3ZuktooN+D6K33a8g+MP7T+rfGO3/4RXwppd1pOhSttuPJUvcXK+mE6D+9zXL/AAH+FA+MvjmTS7y4aDRrBFurtk+84/hT2r7u8HeHtC8KWyaZ4c0e00i2AUF4oF82VV7u/enJq9iInxJ8KPDn/CLanqms+J4JNEtLS1TEWoRmN8tuVWVT/D8rf8Crxhbr7TdTzqA/2mV3z/FycgfgOK9B/aD8fXPxF+LHiG7tyZ9NsX+w2MYOYn2Oy719dzf+hV65pH7JvhjT/Dol127v7zUY4GuJpbSbyVjK8/Iv3fl/2qXN2QHmf7OOiWevfGPR4r2ATpBHLdojfd81B8n45r6xv4pLvxDpiTxHzFmeXDj5Y2VWH518Z6np158Pr7S/GHhC8vY7I3XlQXN4QzROf4H2r911OK9Lf9rnW5tSsLi50CwR4EKXUiOxabcP4fT9f96h6jitbF346xvLp1xJFH9oMcisEb7wG75v/Hd1ZP7OPjCw0T46+DLq9HkWcbyxbz90F0ZVP/j1cf8AEr4zP44MFppmj/2TbyOqSXE8mXOW6KPSu21L9j/4k21sl5p8enaqqjzUFtcMHH5qvzUKyXvCkrrQ/Q+8sZxMCiGUOd6SJ91v+BV+df7XraRb/Hu9j0YxTmSzT7dFb7dsdxvb+L+9t27v96sv/hf/AMWPDdhP4aufFF/pptf9Hks5oU86P/gZXf8A8CrzDaJbn7R5ss9xNIWnmmO9pg27dubv/F81U0m7oS0Wp33w3+A/jX4tf8i5pXlWAPOqXhaO3bn+FtvP8X3a1fiZ+yR43+GOhya5KNP1vT4BvuvsDt+5/vNtO3/x2vurRdV0uPwR4cTRGVNHNjG0KRcKRj29ttY3xO8RaZonwl8WXmqSqlhLYy24ST5Vkd0YKq+/zbanW+okru6PzONxZW0KAyQoD83lnr/+1XqPgb9qbxh4G8Dp4bsINNWC1QxW95dbxLEG3Hn1r1H9lT4Dae3h6Pxj4ns4b8Skpp1ndICnLff2mtP9qnwjbeN9V8EeH9ItIrfV5p5JnMYUfZ4F2hnb/Z/+JqubsPVu7Pmzw3/wlHijWr2GO5up7vXg0V7qLhgrx5y/zdl+X+GtbR/hdY6XpUv2uWKefLtGsW4rj+H5u/8AvV6h438YaF4Us47K0v4rfT/+PGGIFAzqgxLJt6nc3y7q83Xxt/bzzyRQMlqr7Y1Y5+X+GoauHqbGnvHYabaWkUYVLaPYG/iP+1UHiR4JvCl3JPF+6Pyg/wAW7/O6qtrqXlsSUCoDvIz8tcL4q8W3Gqyx26SmKyjJwE+659amWg0cqYwqgRdP71EW/IIHFK+S5I+U+/8AFUbE+u1f7tIDX0if7JeRu7ooD9/u19E+FY5YbzT5H+VHRWEqHcrhq+Zo33c5KvXfeAPiA/h2aztrjLWTOqlUGe/Wh/CXH4j7a8Oj5AB1FdfbEHGwhgOtcZoM0X2dHjl25xjj5mDDrXX2fzc5C/7teFVXK9T6eg24pm3apv6navvUqcnd/Oq8JPl/SptxxXG9TuSLHlAoPk2k1Vu4Tt5Izip0fgDNRXSI65z+tSWpHOX0Z2Pk9M4rgfEqEASZ2urq4/2a9JvUDZ9T/DXF+KLb9xnG75uRW9FpTRjW1i0UU3TSfaUcxD5fkX+8v96o7rwto+t5k1PRrG9LncXaEI//AH0KdafOUKE4xuLGtWDYMFTur7OlGM4anxk1aRhw/s9fD7UlL3PhyOVz1lL5c+33a39O/Z7+G2leWYPDFu5A+TePm3f71dPo6b1x2NdKkJRhhPkrSOHhLcybsrHGx/CXwJZuXi8KWIaX5Xb+9/s02X4MfD+diZPBmmtnukeGFdpIgZx6D5sihQUbj7jCtnh6drWIuzyzVf2ePhtePIH8LrA7fNujkz/+quavP2PvhzflzEl3ZEjiMPlK90kh69Khii7+lYvDw6F8zPnbVP2GfBkiKbbXLm1cf88o2O7865vUv2GhLlNM8YBJO4vIcM3+zuHSvq2WFNgfnP1qjNHznHNS8NHoxc/kfH0n7EPjhN/2TWNGuEB+Vt7bj/vMaqT/ALF/xNRRHHHpssn3gUmH3a+0rUBG5yo/u1e5KZ3lRmp+rdmWppq58HXf7HnxTigdP7LheTPH2eRf/QjUcf7JHxQeFDHo0LEgfK92m5vevvnyysQ5OPrV2CQzRAnDsP4mHzf99UfVZdGSpI/O+T9lf4qWSvD/AMI2Gwdu5JC+7/aX/wCyqez/AGS/ixq0Q8vw5JAePmZ1H+9uy26v0VjvJI9n70onbmtexuTIgzK7e2aHhJXtcE03c/P7S/2DPiTqjo92bXToGHL+Ypr1zwh/wTzs/kPiPxOXx83kWI4P+996vrNbVH5B571etBHCSAd2e9aLC33ZLkkeMeGv2Ofhh4RSMf2I2qFBy9yVLbvWvSdN8DeF/D9pFFpnh+0tfL+4/lhmH/jtdGbhFwgxmoCN5II4raOHhEjnfQo3E8pUxp+6T7oVBj5aoFJSxTzC49zW+YVx03f7VEthIwASJ+DtPFapQjsgtOW5zjwZBBHWsu6wXAwEz8uWPStnxJrmkaCrtqOr2unIP4pX+Zq+ZvjT+1v4Y8PaVeWHhSVNc1gggTD/AFUb/wALVjVqq2h1Qp2V5M8X/bW+Kj+KfE9v4E0+5/0LT/3t+0R+Uv8Awp/wGvnPyd7DJ+tOnmnu7y5u7md7i7nmM00rfxs1XLC1e6k+cfIO5rx5Sbd2Xu7IbaWp8l53+VBUJvBcqMHcnbPFSX2oeZL5UQ2xR/KGxVdUfn59x9hSQ5PlVkWrP5OV6f3RX1t4NhMngDw00coz9iRf+BDcGP518m2YZZolEg59f71fWXw4tBL8LvCk6PukEMiOy/ddllbc357q1juc6d9zoLYkLguP+A0sskaMerZo35iLgjiqyvvL5Ax/dam1YadhZbmSXGPmA+Wp7ZDuGD/wKqqpsY4H/AqvR4jUP9499tJOxJoJJJG4zJ5nHT+7Vi2SS4ly4OOy1WtrUssbvhgf4a27KJIsbwWB67e1F2AQ233A7nZ39quwwQI3Tcn901C7iNSB8wFQRObgkjKJ97d0oTFYlbYmdgGSd2Kt24eRIvLIwx+6f7tU7d4ra4Q3BLoflC4+9U5Di53xkCMhjsUVupWQuW7sjI+I2pJo/g/UZ0dl80raxlfvZevJ9Bs0t4Ik2Bio2ha6j4rX/wBqu7DTg52E+dMv8O4fdrH0O0fYSASE+Uv6V4mLqaWPocvp63Z0mmw7lGRtrWto9xBx/wACqpbQlI0HcitW1BQbE+7/ALVeIlc+lSJ4Yv3eO9XLWM7jkdKihTyjjHFXUR3A8sge5qDTYsxr83T5qk2jOT1pBlDyRxRv3A56UGRHMcjAAwOm6qM0zOhQgLzVqa4A6DdmsyV+XJPPepB6ELykDn5z93611/gyCOOGW7lKpPjYgz90f3v96uMVHMyeXI7En06V0sL+TGgTr3r2MJDW7PExkrqx0v28QuCBupZb/e5PKoeorKjuv3OHIUgcmnwv5i787TXsHicppJegkAEipr3YU8yP5Ux0rLWTYx6MD61NLeFkAB477qBcoIxnY56dqt7fuA/cPWs6Gfa5FWt8kiN6dqB2RVuYUSR8Z68VT5U/N1/2eavvDIXBPUfxZpixln6bv92puXoiBIwVGR0qzDCF5fpT47Kcv8+FB9vmq5HYDGShb/ZNJamU532LFmX28EbCOoqw6fJSJD9nRExxTppEQED79VYwuQykIoz/AN81n3MzKx5GzsPSpbm5389qpzNvbpVJWFdgW+Uc7fSolcyFeN2P4qfwcl8Yp0Oxh8hDe/rQ2QP2GY5pgQbTipIvvnru/hpkjG3/AOWZbPpS5irD0UdcbjViKHeUyOf9mq9uGdySBjtWnEQ2B3pN3CxYtoRGpyRUrjDZI3CqyNjqf/rUfaS5SIDdk/LSuMmkmAQ4Tk/3qro8qd5MH+DNadtpEtzEJC4SPO35jU76aI2Oxy/HcUikkzLiD9cYPvVmK/e2jw6Bx6NSXOLb53BWsu7v0iTdJtx2Gfu0PUeiNCfUUDghNu/+KmCeNYjKWOB1rk7/AMVCXZGgLYzk9AKpz+KgLSS28w7GO7b/AA1fI7XIc0btz48sneWO2JYH5SdjfLUUHiB0YEXDf7v8NcBf+KLa3jf/AFUWPmO41gt8QrK4nS3ju1lmc7RDCN7fpVKFzKU7Hu0HiSaWIO8u4Dpk046rcJK1wYwzkFUM0mxW/wCBV5HZXN/qLgRO3spqhrGtS6TN9n1ORllkLKF5+YVooIy9qeum5itrmK4udVkY53vbw8r/ALK1YXx1blN8FmLp03bPOkYBV/3a8Mh8WWUSbBKUfsAPvVq2mv8A2tCbafcR83y4LD8K6YxglZmMq0+h6bd+JLy8/wBWRbn72IuRVOzeR/MuLhDdOOhmP/jy4rhpPE9zFMCJB5ffaMUP4naVk/ecH5RzXZF04q6OZupN2OxvLmS6k8+RzLPnq33qoXmooxKZ6tXMT+K0Xh7iKAD5TK8ny/8AfRqnp3iXT9auXgtr+K4n7LE/zNWbxMY7CWHnLc6K5usJw+0euetZt1rdnYPGZZhvbPyD5q5zxTqV3bIEina3/hcqFJrnNNvHmLx5Lkn/AIEayljXayNIYLW8jvNe1ATaQ72E/lGQD5wmdtc7aW++2zPc7oo/mMrf3f4mqS7vLe10ox3MUkF1v24P3Cn+dtcR448RJbaDPY20Qi+1fI83O4J/Ft/3q86dWU9z1IU4wWiOa8Va1L4j1JJNMiZtPiLNbs55Yfws3purrPBlvcLGTICvGw7TXOeCdNiuZHied0QJuRcfK392vR9MsjZsmyQshByv8O6sWylqStbvZIkh/i9ulcZ4tlGiRXdz5TvLOnCb/u5OPlU13dzm8BjknMAA++oy1eP+Mbm4fWzFeXBuLiH5PMlPzEVMdS3orGFaTeTKY3jK7jx7Vo2FtPf3/lDKxA/61Rn8KfC6G3jEcfOdpciu48KaFstg5G95DuEv93mtDO5L4atxpA2AHI25zx8v+9Xoug63FbKEe1jaQfMrNJhRTdP8BSavYSmDy2kT5Sjn5mqrpXgmebUJLKS5VZ4yWfzMbY1FNqyuZqabaNe88Qx3zwZs0Vx8u+NKND17TNIN/OwkguMr5eyPCn+9uaubl1FrbxDJZwXcTJH8u9DlXrQaGee8ni8rbIOgI+9SL6XNL4n6LqFheWWriSSa0vLdHD/wRfLuZa5jUj4gENlqNuNPtYy+x3hcGUD/AGvQt/7NXpPgLRvEvjCwOmPJFa6dbSbbpJcOqofu/Keh+9XOX3jz4b+GbvUdEn0Ia5b22Umv/Ob52/iG0LQJann+meJLjwz4ys9XjkkSS1kZZDH/AMtUP3h7103i7W4/FGnfa9Mu2/siQszwM+/5/wDa/wBquR8SJZXN5HLp+nz6bp8o3Q210cui/wB1qp6Pfy6JeSv5m+CbazqR8tK5VjU+3y2MUUXmRqf7i91/vVqWd9F4b8u9ubOSWweQeY8UeU+ZlDf+hVy15l5TcYTLf6tlHQVPHr9wmhT6RLLvt5pBKR2Zl+b/ANlX/vmhmVSnzoPGE2lx6lO9pAqQc+XFGDxu71xt/fC2hclQiY3b/wD4qrfnJDczu8bMjHfIV5b5f/rVwmseJI9TeWwt5N8Rk+/j71SXBcqsirqutXF/I9vEJFtwVz/t/wD2NXbfwrJcfZ533tIr9FGd1PttJu0dIvILyDDJsHzP/u17j8NPh3qOtW0hlu49LkUD5LkgPn02/wDxNU3Ys8kuI/7Nt5o3s2V0Hzi4GNv+0tclrbiWGNxJ5B7RZ+Y19D/E7TtP0OBLK5c3kUsbeW7x4Vx/Edv92vnnXobaR5JY5C8n3cYzxTWo7GXZ3ZjiOwFnNdlo1m97ZyyTIigAY71xmlRI82ZDtAHUV1mm3jpHtjk+RPlHFD0EbNr5n2QvE+yQHbj/AGv4a64X9sIUkdz55HpjbXE2Dm4fZ3c/e/rW3Nbf6MQJSrgbRUPQDQmv59Ku7drbzPPZGZHQqURf727/AIFVK28W6nos7+Rd3DSyhmfa+xD7NioLJLuSV0kA8r/a61o/8I7HNxbg/N8reZS5htBp/irUJpzE7x3jyuHSWbhh7fStvT/P/tC4v79JVuy4URoM/L6/981HD4G/4QZ7h9SsjPdyj/R+flz/AAnd/dWm+HNK8RpfPmX7QkLbjH08qhu4jp9c8BR+M2djBMZJI2YPMcb+K85sPC2o6LqkmZQsFr8hjUj5v9r/AMdr0RvH/iyZLnT47KFrtv8AUXHmZlx/Ft+X/wAe/hrJh8O3mu3Ev23/AEW7jxviWbDu3pzRbS47lK4vtsAigPEg25bsaSzeQZeV5JSehoNglnKI5APLztKvWg8IAGwFYD9zj71ZuQII5JRbZuJDsc7k/u/8BrJ1+6kRUijRm3dGxnbVySYlX35YjpurmvEXiwxJbW7g+edyuwHy7h92qWpT0Od16aIRgjKyqfudK5x5vMuSyHnd90nO2tHVnFwTIU5NU9GKLeP56BUKcLjNa2IepuaQqXHDgsgG3K11Pg/4Y6j4p1d4LSJHPy+WrOqZ/wDsflrnfDL21heGS7n3Rq+7ao6/3a7HV/ijq8fiGGTQrCPQ0jgZEnQYZy397G2mQfQXhL4D6N4e0+S31DXI3guo91wpkXaXX723K8Iv+9XmOrx+C/B8mu6ZHqs15o92nRAHwys3Knrt3f8AoNcZdeNNXubT7Zrjxai7BYkjuAxRv9rcfmC/if4a426tYJbl729g81Jtv7uNGKsR90bf7tBSdzR1vVbLUEsE06wjc225vOIIa5H8LMvb5d1Wdc8X3NzqlpDoVoYI4oRkWzs772/iZtv3vlrT1f4PeLPGFlc63Zvp+kxBN4jmm2PjG77u3A3fe+aub8y+8H+CLI2dvfQXupzf6Re+X8m1P7rd1bd/47QS9Tv/AIW63pelagup6/bJ+6d0fAy68NuH/fWKq+J/CWn6F4tj8R6LP9qt7x1mhSblF77Ny1x3h3w3ceN7wxxXksTtJtKk4Ut/eq/f6DrmiTXFtZXlrc2MP+r8skYf+Lr83/AttD1IcLm7eXyalqYFtAYoztUpu+WKsPxLZ7JJfKn81EYqHHGfet/w/wCNG01Bbanpki/JtL20K8/N/FWLq2ye7uDAh+zmTbGz8Nt/2qFoUoqKM6F/tkUaO7Js+Qshxj/aq34k8N3kWlRXw1SG8s4pFab7RIEfy/49v8NXdG+z6LciQpvgkIafcAcL/EVU9Wqp4mm07V8WVnAP7PaYbJLr5Nz/ADfd9F+ZqHrsclSq72iSeINa0OTR9Os9H06ZEaTdJdEfLt29fauVu1tnvYngkWeOM/P716DeXtp4S0EWccscssg+eaLlfou6vPLmzjubuCUuiSHLgA4U/wC9RZm9PmtdmddWAvJZfKBiBPyJ/TdWPf4SN4yWbH3+c12M8JuYgfs+x1PVD1rKvNDzcvA8sb3JAl8oHoP4VbHSoN7nOwIiwcJ1+bJNZ1/Z+Zjyvk9f9qtq20qSW4EE2UdD86CnX+lS6f8AfkCof7wrS4zk7ZpLSQHnIrXj8QRyps8va69Sv3at2yW4IMsSPn+9TL+zt7hnkiiESfdG3tSAz9R8QGQAwJyO+N33u9VwspcPIefyWtn/AIRopBHOCJIz2P8AerLum5fIKEf3aVgNvS9SjthgArOfbtU1zJIZw+/fn+9WJagvsINaasZXQAFQKLEHR2E7vCB+dbljay+SQEbYnzbqw9HhTG532nO012em6uLPTJYH8tgzr98Z3Cs2jSxzdm73t9PA4WKNX+WY8qwro5JJLW1jPmlgejrxmmTWsVzN5HlMs5zmJai1iFnmijeQQGHbmI96dh2IYYpGvUnSaR8OTjNdpYXmyAZBbHzc/wANcvZo6unmFdh+bphqfq+pT6fbAQybpD0aI/MKaJKXxF8ZW9tYT2yO/mAhTjtXA+EvD154g1NPs8hVk6lucfWq2vRme4kkn/1twdxzzuNdz8J3+yPk/JFKWQuUwzdmq+gHTX8El4ttaSSeb9nTyiARubFdJ9neGG2IHlIE5KmsR7Aabf8A9oQZlEb/ACLEMNy3zNXV/aYb9Ak77JD8u1hXOWkK+qpHbISC+F/h71wPivXn1K68+2x5oG0Jvwua7t4Usy5kCtF97c47Vw3iAWX24vGA8RK4IH3TWkVrccmdH4N064uQ9xe3BchOuPlX+GqPiBTN4kk+ySCVLbahmQfKn+77tWpBc3lh4WLxIvl/eTJ+Vm6LWPoFrcxadcXkjiKWZ9zJv+Zq0MyxHqU8YATqGXIA615vecawXji2AyN/OvRraJ4Zw6ShJGP8dec63qiTeKJxGDERNtdCNqjDfNSRVtLHqfh7WN6J5VoYEA2ndJnd/wCO1oXvic2qCBIopZJNy7W/h/2qztHvEgsN/lhiqcYHWsi/Eeq6ob074gXVhCm4KF9KZJzWv+ErTWdRzdHZKQVDkY25rhb/AOGIsLwPHqDfZT8oTgfzr2bxNof2ySJwZIt6bnXqy1zmqeHoP7FuZS/MQVQXqB2PLX8PyOXNtEZRnaVX71QvomoLMI4LSXzyfuYxla7nwlNJNqtmIyEAccsfvf3q9s8YJb262SPBa28ZHH2ZF3t/vt60PQmx83aJoMkOoJ9ssnSBD+8R+M/3q7y20XQ7m/jjsLCK1nfd8+fl+78tWfinpqZ0+/0wGdDGUntyccrt2nd6Vf8Ah/on9paOL1wMRws7sT8zf7v+f4a87FTajod9KmnuNtgkMQEkgQp1UD5qlvEivrLAdcqfuD73+9UcFrH5N5JJDvnJOHUnclcnoWvLJc3EUgLOjsnNfPypuV5IitFxLmmv/Zl/LBJLujL7sLz1rpNTkjFm7x4/eDbsf+H+9WDeIJv3gA8z6dKnN29xo6IU/en5Np+7trllFPXqebpe4Rj+MD/gIrWtVQgEBsn5vmNZtnEYYxx0/u1q/c5A5P8ACK46k7OxXOpFp5eDk7UPWpdLmKPG8Y5BDVUDHBfPH900+GT5N/Kp/s1KV9XsXyK1+h738KvFokt30K6QvHI5mjyfut/FXY694RlubYXEcYyvyoG+7u/2q+e/BOquk6SBtpikVd/9019k+FJbfxJ4Pgu+WnT5Zh/tVwY2CjHmibUoxm+U8303wq8IQuFbjnZ91TWu+liEHArqDprpkAnr96q8mmybeWPFfI1qvNJq56SocquzlWsxtCevpWFrGmJI2f41/hWu2ktCjfc2j7vSsa6Qjei9wyncK6MPN9Gc1SnbY4f7GFc5+XmtKPT0vNJ1S2eHzUltZFOT8u3Y26rElvm5PAx6VcuZINK8GeJbx8xCOydQ4HzbyG27fyr16UW3dIxhH3j5riYTWz3M52RIituXvXP6pqQaZxuLBB8i5pde1zP7i3+VAdzrj7o/3ayEie4mQPlkP8RFfQUcM3Yxre7KyJElMhwM8/3qXUoruws82Esb3sn3BEcvF71X1Jr2w8hLSNJZ5n2h3+7ENv3tvdqz7W21TQkkvSZroD5Xmx0r6fCYHlalIys27syNP0OCKx2apcz748vJcP8AO7c/3j/vVp2Nh4SvHkNxA7oRtR8je3/AulU7e/ivbpHPz+d1Tr/wLbWv42itBodsJBFFtPM6/JtFfQKNtim7mVqVhpEWoFLRBdRKOUfjP/1qmRdIR4xK/kBvl+Uqyr/dxRYabpl9ZE6YC0WPnb1NXdAk0zQYppLjT4r24m3JHDJH5iq3rtNVciTaV0QS6DbZJeREjHzCVvu5/pXafDfw5Pp0d7ICLi3kG8eW38XWua1JrJIIBvWW4lBZIS//AKDS+CvEWo2mrx2iPNFZyPtkAGGVf/sa4cZDnoSXlcxnzSi0jtr4tOMFChB5xUaHcoXHXsabqWXJjdyvO7elRwsTMPnC/wC/X5rJWlY81NpHcaJYQTzGMB2lUhScmujOj/ZpdkgVSw/jOK8z1v4o+J9EJktNPFvgbtggzt/vfKOWNcnefFvxHrTI88W3PzfMcfyr9RfJNXZ71uY9J8beFYvsslwCu8ddvZv4a8k1KGW3l+XGynXPjDUpeqHt8jbm/WpS51JXkclpD13fw15uJwqkvdREr2sJpWrRWrpvba5O35v4q9DsLxL22TGMj5gteSXlq8Ewk4Yp8p3Cuy8NXZheOORxyPX5Qf7tfO1KDitS6LtpI6O9sT5JJ+XPzVzN5ACCNv8AwP8AvV3MY86EPncfRq5fW7byRIU79cCuOm0nY6rK1jl3BVznpToYt3I+YGpfIkRicFsfNTGTKoeVz82K9BTSjY5HHlFVOM/w0k8IfJAKj+HdUiRg5HOz0qR12rnHbdXO9dEYSfNojKEbqgBP4VHLbgpgdR3rQdOeAM1XMW7GflPfbW9JaajjHlWpmLCVfJQsBWvp8w3BMHPpTnQLbhCNuDu3Cn6eP3nMYcVhWSWxElZXOn0mKKVwUPLDdsra1W5MNnGSRwOBmq+kQvFCCg+8NuB/drK8U3nkLjZzJ12n7m2uWmrvQ7qLTRzOpXQmuCMn221VhSWWZURAwH/fS0I5urryoy65P31/hrp7GEaVCZUx5/Z8/MK6b2dmclSbuUbbRI4Ud7iQI4/5ZDcWrn9XSd2ItssMdP4a6J9UzcEkcNTta8ZabpVgiIInuAOdkefm/wBqvYwuHjN8zJhdu7PK7q18h3SdN38RU9PpUMUAlcAYQH5elWr+7/ti/e4mBZ5n3CKP/wCJruvB/wANdR1WMzi0lS0zy+zNduJrcitEqrVsrI5jSNNM+fLy0g+Q8fcrqbXRIraOMyfvZseldm3hKPSbOQiDYF6u4xXPXt1AFBjJ3D+M14E6kpu5ypSepAW+xwvhNzn/AMdqxYaZJcvkrv4+YrUdmkFw8byXkbEnlW/hr0DwrqXhDTVzqOthXH8EVpK/zfgu2roq7vIuEe55nrmgybuF2H7v3Kl0/wAEXp+dIG/vAzJhTXu6eMPBkscccc9yzt0eG0Td/wB97sj/AIFV2C58Jlsxz38uO0kY+T/GvoIYuEI2sdV1Y8YfwjLDh5IC/v8A+y09tHnljeK3QL/CdyV6nq1z4WhklEmryWZjK/JNbn5vxrnL/wAWaRal4LO7uZR7w4zW/wBbptXuaJJq9zk0+GVlDai4v9V3yAbgkMGFz/31WVqXh3TNMjEguPNc9NhPy/71dPea3bXkLRpc/vD820iuT1LR72SEyxyRz4b76j/2WuWrmFNK0dzNvsYtxdiDekWffmqqb5mDuDj3qZ7OeMkyJ8561IgfjeMn0rzfac7u2cckye1t/lAyGyf4q17G2lGPn6+lZ9vbBpVfBx3atWzyCQTx/dWplZGDk2bNnCd4IJUj+73rf0+5uICHEkiOp3DBxmsOwk8rABDDtXR6fNGXw8e32rNSuVCVtzodH8barpL5iuGwduU6LXWR+P7DXkEet6XZaig/gmhG5P8AgW3rXHw6ckwIRhjbu+asvUtQ07QFkknnDSjpGhJZjWkZySujpjrsdzrfg7wde2r3dpINNI58uVmdFb0Vhz/47XlmreMBo9xPHo1wJ3jOwTOi8/8AATXP6z4svNXTY8piiz8iIcsFrEjiA4jwo/Vq2WLcYe9uauaS1NDU9Vn1OQzXcplmbCktzUEKbyeOtRCP7hGcg7qtBN2Mk5/2a8+pXlM5ZO6sPSHagwfn77qlRflJcDP+zRHCgQ5PPZanjTcCM1yObZzakEqBVVccmoHi2jGdpznctXpAVx6fSq6qN+McDLFaI1eR3RrTlZ6mp4b8Y3GjmJ5YlljA2lZNxrr5Lq78bxI76j5VgoDCC3+RP97jrXm7hHQEdKv+H9eOk3ofyg8TbUf+9ivdwuKa3O6Lu7m/q9pqELvZJqlz9jb5SqZx97+/1/u1z58MaVif7eJp4hlkDuXbP95fvV6TqKQfZPtCSeVZyDdvc/Lt/wBpq891X4g6FpySWcVzDcTj5i8P7zHtX0FOp7VaHR0uZ19awvG727vbvjYPKdkbbWRpWk3Gqti+uJLpC5QKxPzDP8XrR/wm1tcun2Cylvwd2ZQuEFRad4i1W6mfytK+xjeVG99//At22tBNXL01pZ6bcH7PAMp8vHNE2pamZEMEW+MjlinSk0jwp4k1liU1ARAPuGyHKr/s1n+KrDWLNxBf+ITLHGP+Pa1QIi+7f7VUhE72j3iNiONnJ5frmvRPhz8NLnWLG5lskhW49nDOv+96V47a6PBePEE1G7Rz/Aknyn3rqLXw3FYIHTWNXin3582zn+UL/u//ALNFwOo8Q6DqHhu6camY4tmW+Z1w6/7NUbPxDaBN9tLH93nnpXOzeFrC9eWW5u7+6kcbfOvCS/61rpoeh6BpQeTzvMx/Gd6vTA9Z8FaWbvRQILuHVJpU3nyH6E/d/Cr82jjw3BJJqOsafZIRu8maQG4f/ZVBXnHwx8I6Vreoy3E881npkULNhZ2Hzf7P/jv/AI9Xb2GgeHdK1CS70y3/ALSiQcSdFZ/9+nYBNO8Z+DtN1V5NQ1G4WQjaIYI9/P8AtN2rZvPGmhI4ks4713O1h+7zu/4FtqK6Xw9pv2afUNFe8uLhznyU6L/ndWzNZ2dtn+ztMj07O3mVP3o9qQHP3niUTkSSeH7m4kOVjtluNin/AGj8tVYPiaNPm+x3/h65e5f/AI97ezm3sf8AeOytG80rUzMJfPE+T85c5fH+z/CP92rmjy3Gj6hBeQY+Q/vHdNzbP9mggwfEnit4rCKO70O+Vx99U2h0/vfK22uf03xtbXGnnGl6jE7gtH9pyAf7vVea9E1S2udfhEqRDJJbd/FXn+pp5XmeYAohfaXz/tVolcbZhz6naXLyvqmnXd5b5DeXbFkc+1b2q2HiHw3p0lzYaWtnaSDcLV5gWwezMKlEen3EEbwSS7x995Rsx/wE10l7NeaJ4YW2tLsTmeDfuPz8NUtDueVw6x4j8ZXJs5LNNNtnx8jSAqPdm71X1T4cyz6zsvNdsZYyg2JztX/d/wA/981r3qXsukvPfkRITx5XFUdB0Sy1i0kn1BDe/Zs+XbvI3z/N8pb12rUjOR8Q/Ci00CwuL258UWq4O6O1VCd6/wB1fuk/+g1xMM13DN89mZ7ON+sUmxiv+z96vSvEzHUtOlt73SDHLGSsKI/zEfw/8Brnksbnw/DZJrFvJaxShdkJGW+b+JW+7/DQBNps9x8QdbisrPS7mK34+ViSqBV/hfv0rA8XeDtU8Maji5iMERLKFP8AHXbw+OY9M00W1tpBs5d5PnwP8rD1/wA/+PVx3ip9R1JVvpLiSUesh+ZaAMjTb2KGTad6evFXZNSlucASMkTnbtQ/ernbO6fzgZE3CtG1kR9YtjAsrxOWTGCcH+9QB1MNiJraC3fPlq29N/LCtO00e3tMyybHixtC57+tEKeZDvj3YA5QjHzVzep6jcWzSSfZDKg+Utn5RQB2d89olhG8lxGu75Y0T72aanhmWS28y3iDufmLkdq4d9cvLyzjuvssnlb9qS+T8oP92rVz4z1TxC1vbGTyrcjaYf4WFAG0mgyS3MZJjeRf9n5lb/ero7dJ/DcPm3t2YkI3GJCCv/Aqw9K1A2yGKEGWRflLJ/B/vV1fhDQ4Nd1lfNkWWRcuEIzs+WgDurQW994D/tWBC8rusWx9wYD+9XnWpeLn8CzznT721lmmG14ZvnX+9/3zXUeNNYl8O6WT4gvRFbD5oLa3TEr/AN1mUdR/vV4BqOux63qp+zwSC2B3AzJjcPWps+g0mzY1bx/rmq30l4bzypZBtzax+Sq/7qiuS/s031z591JJPcMdzu7t81dDbQpfX5QfJEI9wb/a9Kt6fo2+ZkCebL/ADVE7bGfYabbHYCTEB/CfvNWzd26WzIJZBawAbfNc52D8Kf8A2JJbOfMgHXadx+YNUm68hkcCwV5H+UZbKhfVashO+x3uieEtCuLaK50zWILydY95eV2RmwvbNdF4d+LWq6fqMdh4Q0S2lu4wFnmkjM20/wC0w24/3fvVzHgvwtp+uabb3mtiS4zMbWO3aby4kf8A2v8Ax6uz8PWI0i8/s/TLNLe12N8lsflY/wB5s9aVtLie5U1e68YaZqaXl2kbvM+92KMisS25jt7frXT6DHFb7746Ws1zendJMoZ1/wCBPV1PE/iWGO4stb0ezvbPhYZroZZB/tev+flq5Y+PLjwlMh+328tnKQw+yRjytv8Asr/epW0uUZGgeI9Pv9Yv7vXVkWC0RlADsjbsqFi9fu10Pw88PaP4ZuoPGOlXk058wxTw3c4WWHcGT5ff5v8Aa+X7tQPc6bo3iTTNSuNKi1J9TvHUPczY2AbfvDby3zKF/wB2pvGfgfQ9F1m4uLjT5dGvWLNE80mVXP3W2jj7v+9Seha1Ha7faD4/+M15aaw9tZ6Naw/JMTjztn95v7uWY1l6do+iav8AEvV73TYrSbSIY41hW2TClMYZV9F3Kzf8CrnvDWkeG7zxBqd/r0Z1LTbSPyo1w6M77+vH93a3/fVb9tq/hfw14n1CLSNRhW2EMb/uzlFUn7n+9/s0CZj+KPD9l4c1C/TTJRejIZ0J3+Xu+6j/AOf4qwpnBs7l7yK3unI+dBxEg/i+Wug8C3Npf69e6XvHmXJe4MxPyyq3zf8AoXFUtTS2fULy3/dtLHM6fu/u7FLbf++hWujOWSkpXR5f4l8MRX7yXGjpc2tmIF35TKiX5t232+7XEaemsaHq9tqdsRZyq3+s/vD+leyeIPE2o+UmhxvLGtw/k+XajLkf7W3/AHa5C/8ACSWEJg1PVLWC5aMvHZ27+ZKAv3SzdBUJ2OlarU7zQdYt/iv4bez8S3travZTrKTEcu4X/YHJ/wDsmqPXr9tK8aWUptBapDHtSGKPGB/e92/hrwnQjc6DeyX9pHE0+P8AWsflJrufDmtzarb75bj7LeY3Dy/nbd/s03K7uSlpY7XxxcJdXKIbnL/60S4+4W/urXmU3iG9e5CXEpupQdvp8orttcg8Q/afsGqJcXFha7XiuZrcRrNlfmGduTtO7/vmum8H/s9jxpYJrcd/A9kY2d2ST5EXqwb5agtHJ+FbSWe9ubiGWGK9EavulGOGP8H+f4lrotVeeXT49Kniubq0uH/eLaw73HH3ttbN34C0610eS/sL2b7TaFPkhTCY/wBrP8VGm+JbLRIBbT3DreXfW3UHoP4t1Owru9zzjwiX+GHieSC3shcJeP5U3n8fZ0/ibZ6/eFdv5H2a/wDLkt5bCK4wxd3G0Kfu9O/3a4j4qX4vL+3uLOL7FbGPa7rJl2fc2566DwT8R9L1e80qwvNOuZ7ZIBa/bJnwsj7fv8flu/ipPUo7Sz8HWWm2/mS6idReT++5kZR/vGuU8Z6xND4fTTzbI/mu0SyY7Z+bd/wHcK76+0a20TShFBcRMTlhsNcj8R1tLLwfFEh8m9kk35c5wqhv/QjgVKY7HjEIez1PyVjXygdj7n+9z/n/AL6rutRfW38PmCfUQlnEV2QpCERt3074/iaub0vRtRW5N5JAW8va3m4+XNdnfw3l1YQ3EuoxXEqfN9mXluf73b+7VCPLLxJdH1CK/sEdxbOHO87vm/3q9q0PXXvHlilxHchFdhn7q157q+p2H2AS3dncXWDtNon7vLq38X+z/wChVyB8UatFqSXlpZvBImVH7z5XH91q1p1PZtMxq0/aKx9IRLsTeSMHoynNaGm7YZd5fc+d1cD4U8Zx65ZRSRxlZ87ZI/7p/irsobwS84CE9Nv8VfS4WrGurHz9eDpvQ9p8Ga5FeWyRXMqxAdEkNehif5o4rdxJHJ07/LXzMl06JgguPvYavQPBHjF7aM/aUdpI+gz8zCqr4G65ohh8brys9ijYAHILoOuK07aWOaMbSVAqnp6Ce0S5iAlilTcMHNLYROqY2uqj1rw5U7OzPchU5lobCQxuQ+B/vU9wQvFQJNtXZkfT0qxbMETZgtjuawasbrUpo5Vyj8PlvlrQBCKhxUYt902XG3NPaJFX5DuH+1SAlkbagI60Bgq4+9moPMz1qX7vSoAUrlu/1pGhOc9qaJipxU7ZEJf738QqrgV34fGOtSeWAp4qMSjdz1qdXDL/AHhQwK7OFUgCoS8bDJ+WppsMDj5TVNJHZzGVGB/FQlcLkczx+YPWo2kjPpzUkkKbzkHee61Vmtnx+7x9KepVx0LhJG34x2xVl0juVyH5H96saUmNwHJXPXbUfnP86hyno9QNE2o2Zd8eVu3jgqOtYd6ggXJQoc7SP4q1rnVJLYJBG483H3lPzVmX+okxnekbSY2n+9UvQ6IydrIl0/7P9md2AaQjajuPu1TvIvJ2Ep5+T/D2qtPdD+zYI/KeKSF2c4Od3+zWhrWowWEMTyv5NyE3bEH3xQb3ZmPcI28BwNnVah8/zDwelc/NqUlzJnjyz8vy961rKM+WDyp296FZ7G6v1Lf2yRB98qP/AEKtCwv5BDmN1V0+b5qyuNw3j/4mo5UX74O0/WncTV1Y6qG/3wiUkLkbjupzXySJkkYP8Wa48XrrmM5ZKdbXCRv8ke0emaT0OdUmzp0mRZNuRz2q/G6FDyP93FcW9zI59h0NWbTVZISBv2juGpp2IdJo7BE+UGnxHLEY3Vi2mrguEc9a01nKvgHcKZzOJOmxf9n0prbD070mNuXyMY3VAJS2eNwPSgmxJsDKcjiq5gPbpU6vvA45pW4zzQPlKphIwX/75qMZck9qsyyIWAJ3UYjxwakCBY/RDUi/ulyQKej7Gye/cUyTy3A+cKTVCsROu/nHFKYuc8badtCpmoXmQADPNK4WIbiIs3B21C6FeM//AGVWpFMnO/cKiUF+CKLjKLo6rgYz/s1TliuUy4O1wPu/wmtfbGq4BO+oZIN/OduPWtozsZONytbJvhy/+sYcmqF7K9wRbW5CYHLgZ/75rWCkKBw2azbmxj+3R+Vvif7x2cKa1jNIiUdLFbULOKNYzHZFyOkzfw/7NM0pEuROJd8QQc7T92r9/wCbiPy5WiGf4aqaja+fbRxJK6oTvdlH/oVWrPcjWOw2LUbaW6+z28cs5j++T91auS3Nohyh5Pylf7tc9eXkFg/l2RMTyDdI2Pvf3qi/tiAN5WQ0vZaHSTJdWx07yRyIAB0qm8fltg7d75wKz7DUpLm48oA5xu/2ak1e9jjuIRIdspP7uuScVF2R1U53V2UtQ0mSZw7XatIPl2J8q1m69bW6zWwSKNkRA2z5utXJLne+SfuHjmq2twF3tpUk2gjnbWLVzrjKxiyatcBZBJEUjhHG77pH+zUtnMl1bC4TGw/NS6pcXGquIn2rb9lA6e3tR/ZUGk2UkEbyNLM65JPyqv8As/8AjtSlY6lUsR+YJJD6mrFrdyLjz0jaKNNvlj+Nv9qktYbezzK/5ZqC8v4POLrhQR/DzTsxSfMye51COz0ee8mO2QyCK3SEfM7fxf8AAfu/99UkcYs7WK2ACyffdvrVV2SS5tpwnEXIQn5a1bNkkMk05G8ndihaHO0Ox8iAYU/+PVHeYmQcdT/49TIo5CDI77nlPCj+BanZdqBHHz1VzKxgXc3k+f8AIW29OPvLVGa5ki6gOmOVxW9eWhkQuBuKdKwbiOc5LxFP4ai4y5DMiISPTbUN0IJcSQkrOOoH3arRFJAAhOE+XmokvHSd0ICHuWFMCzuSbGz5XHeqQk/1kboSSRh/4V/z/wCy1YnuNxIjAyRx/tVVEweHH3pB8pVaCbMpzg+YQg2gd6rXDmePEeEf1/vVZmkAyCeOxrPcpmTaNxB20BykLeaZ2nkI2IPuIn3W/vVLtingfzfnL+oxSR3PXfHsIP1VhTLpBMhGfkI5K002gLfhPTbaDVTLboGlk+Xefvba9S0/la878K6bDbXWY/mQ9XXvXpOnQlMIO3avKxbTZ7mDjZXNi2l2cJ1xt5rSibGDis2OPOONuKuB8ADhcfrXkHrGmv8Aq0Q9akQh35G3H8Qqmjl9uetTpLzwf++q0tcu2ly4i8bh8zVQ1JgyMHzuI4K1cU70P8NZepMdvJ6VSRntscN4qJ+zFSDltqjH+9Xz94k+Ftp8M/2ivCOulzPo2s3ouAZB/q5m+Vwf+BNmvoHxLcpbp5ssm0Kd27/Zryz9sDxJp9v8OdEjs9Qgl1A6lFcWSwSB3xsbcyt6f7X+7Xs4VaXPExreiNv9p/4J2HxC8H6jrFlZxReINGTzgYU+a5hH3lZf935lrR+Emo6P8TfgbpFnd28ctktv/ZV9bbFOx0Tap9tw2n/gVc74A/a98LX3gv7R4tkk0vXFh8qbZC7pc4G35VCtg/7NfOnwY+M2ofCu91C5jiN1peoHfJpsjmPv8u1trfNt/wBmu96nj2PdfgR4Gtvhb8QfGvgy7gWd7yGO7sPOA23NuGYH5u/3v/HWrz746/BPS/C/j3RNYitDZ+EdYu0hv4kOFjff8/0DLu/75b7tYHxb+Otx438b6BrmjWr+HzpNvtgmaRXlkfO7Df7C/d/2tzbv7tbfxU/aUtvid8LZPDtxodzZ+IZZISbmMKbZSrqzPu3cbhu+X/appWHcu/G/9muy0e1m1vwYJENtHvn0rJKlNv34m/8AZa8m8A/DPxH8Q9B1R9AcPYWb+S9i92YfOZvm2svT/vqvffgr+0FpV9olnoXi+7Wyv7RAkN3Nwk0Q4w3/AMVXn+g/EvS/h18cPFI0+SK88GX91sna3PyIzDLOo77SzUvQVjxu+0240e6Gn6nbS6deR7ke2m42lW/h/vV2ng34P+L/AIkWctvoc72ejqds11c3bpb5/iVVXrX1F43+HOgfE3w66XiQXkcke+01W3K74gPutv7mvFfgD8YNP8H6d/wh+uyRQWQui0GrI+ER933Xz/D/ALVF9LBYwfEn7LXjTwtpr3No+ma9BAN7wWDsJdv8TbdtcL4B0SLxh480jw9ctLZx3d2IbgkYZVz8w9j/AA19+6JMJ2S9tLmK6tNjMJ4XDq3+781fFvx3v9OuPjHqd/4XuFQwvC0lxbfcE6/eKt3P96rT0sDjpc+4dBsdH8IWKaXoml21nZWy+UIhGPm/2m9TXD/F74KeF/iN4R1W8/s6DTdctYHuE1C2jCM5Az8+Nuf+BV5b4Q/a3S008R+LdCkurqMKovdNdRv/AN5DtrP+JH7XQ8Q+GtQ8P+HNOk0m3vodk15dyL52xlw+1B/s/wAW6hxtsEfM8r+DHxU1X4SeJItct447iCaEQ3to4x5g/wBltvDbq9k+Jf7bl5qvhu70/wAMeG5dI1S7TZ9tkcOyLj5iijq1fOsSQGz/AHHzxKm0d8qtfUn7Ofg7TNM+G2l+IZLCG413U3lb7XMm940V8bVbt93+H+9VN6WJSs7o+RYJ5NCSMtDcQXC7Jo0uY2G9g2cr+NfQWv8A7SJ1bxPo0VukkXh42gXVVX75Lr8wX12/7P3q9M+Pel2+u/CXxDJqEUTvYw/aLecjDRuv3dtfHaIJ4kJQISPmBqFvYq3c9g8cap4e0r4aeJdD07UG1HTLieGXSkYYm+8hbd8v8JU/M33tteOuHeVTz06LXc/Bb4S3vxe8VXFkk5stPsv3t5ejaWQbflVc/wATf+y17wP2WvAFvqTwE6pPFHCGM7XZ813J/u/KAP8A4qlewXPmDwra20ni3QxqAD2cl7DFMrdkZ1DV+lPhLUbi70yCVEdPKCRPt/2Vwv44XP8AwKviX4w/AH/hA9EOseHr2a80+GT9/Dd4MsKtyr7v7q/7VVtI+PnifSvC9vZaRq8um6hbu0TyMgfzIcbl+U/3T/F/tU92NI9D/bxttIg8c+ErmAQpq8trIt8w4coNuxm/8erx7wl8JfHHjy0F34b8NXd5bD5vtU2IYj/ub9uap2G/xz8SNKk8R373i6hewpdX99Jl1TONu7su35a/R19V/sm2t7KygMFlFGEhSFMJt2/w4rS7irIh6ux8MaV4w+Ln7N0cGn6nZSWmlyuzR219Gs9tu+98rBuP91WrmPid8XfFvxhaJNe1KJtPtpPNgsLSHy4VONu71P8AwLdX2l8e/FejaZ8I9ZPiR4mSa1ZLRJcGVpWVlXZmvj34E/A+/wDi0qXGqyvpvha2dvPucYaf/pmnrScrq7Ha2x6/4V/av8KeHvhto1hcWV1PrmmWgtI7PA8mR1G1Tu/u/drxfSfi34v1bxR4hv0tPt/iTXLX7JblHVFslJ+6FPRVH/2Vdx8V/wBnvRrPxt4b8P8AggSW93qkBlu3uZPM8mFfuyf7P8Va2r+DPC/wneN7aQrLFB9lN3M++WZivzlV7cfxN/e+Wh6oEzyDw38J47y3jv8AxA0s0gLYgmb7y56+/P8AdrQvNOtNMuZI7GNU2jaCeN1PuPitHqV/BFYWzqkkx+/94IPlUs3+18rVRvrsxGaWXK7AW6UESOb8Za9J89mD5Un/AC0WL/0GuPjfgg5bH8RqxPO8lzcSSEu7vu+ntVQy4+fO3/erJ6jSFaUs3QfjTSp3H+HFL1YelTtD8nmHDZ60FDIhvHHXtVkbMImSpGGG3tiq3Kr+NWLT52Gcbum2gFofcvwz1w3/AIW0C5lfc8thCp/2XC4avVbFsdMNXz1+zpqo134YW8UiK7217LDj+JAeVVq910mYxjGcgfLXiYlO59FhJ3jY6aFzgA9KsI+/5e9Z8c2U681MrjZ9/cTXEeui8mUfP3qa3zORkYNQi4Lqf4akWVFGThc1LViblS5j2ITjd7Vy2v2odCj5w/XFdjcwmUfI4/3R/FXOa3AWtsnO7G4rTi7O4Ncysz428T/GPxX4C+Ies6VbXkbwWr/u47iHemPVf7prpvDv7WjxuRqejIqL1fDfN/wIVyn7VOif2b8Q9L1MY8u+sykkmfvOD/8As15F9xMZP92vp6FVuKZ8liIclRo+3fCf7WngNoXN5Fc2ZQKxVAX3f3uq/wDoJNdTb/tg/Czzggv7pR93bLHs/Hmvz2L+Ym8ndKDx9KnjIiRAQGA+4GGcV2qtJHNofoKn7U3wzvFLx6pJAg+8/wArKW/p+tb1n8fPhvqsRmtPEaKAOV2E/wAulfnAs21g4Rcjq2KhcxyoiFAYw+8f7J/3qbxEguj9Nbf4o+B9SDyWniyxcDqv8Y/4D96r1h4q8P6gx+yeILC6Axv2SY2/nX5fNsc4GVH3doOKmGpXYmGJWXCYEpPzj/dal7doWh+qb+RLADFcwy+myRaovbuCUyHJ6DK7q/MT+3tURx/xOL7+78s7Bm+uG5qaHxhrlphLfW76AZ3FPOYr/wChU1XY7I/TRbG52k+U6ipbJJJGKCMsfu8Cvzd034y+NNHuRLFrs37s7UDk7T/vetdVZ/tO/ESxTy4NciWNjudfs/yf987uP+A1s8QkTY/QT7HOoI8tsp1XHzCprSYqpDJt/wBqvgtP2v8A4ixIQL6BvQLHt3f7zCrNn+2Z49sC8ieVKcL8shyrf3uqtVLEpjsj7z8rGCUP/AhWhZIT9zLY9B0r4M/4bd8f8b47SVf4ERAG/wCBN3X/AIDTm/bb+IlpDII0sPPbpJFHsx/jV/WURyH6Bp5vmbBnP0rQi06X/WTFbdPWR9lfnFqP7ZvxR1C28oanbJuH3lhAZPy215/rvxn8c+Ips6h4svZQd2Ui+RTUPEofKfqZrHi3w14Uhe51zX7SwjA4+fLGvNvFX7X3wv8ACvyLrJ1acj5Fsk3r/wCgtX5qXOrXeoyfv7y4l/i3vOXY/nVVHjhlLpEEkPylxWDryZaSR9o+MP8AgoRIkQj8NeG5OSVBvvT1X/8AZrxvxh+2F8S/EVu8f9rrp0RJx9lHzLu/havD5JvNcDlnHQk/dqu7v0zxWLqSe4KVjX1zxTrHiFy+p63fXshO4s8x25/i+WsSREZ/k/dD+6vehZhgrICxxxtqe2tJLnZsA2A8k1i2xq8tgsbI3eQRvQdRVm7vY4U8iICJMfwUtzOiIYouo/jWs50R8bwM1CdzVrlWm4zB3E5/2ttTQr1PpULnGW2HYnSjKcFztwNwP+1VpXOdu+5oxyfPGDHuB+bdivoDwb49tvBngfwdousPIk+oSXDwsoykS7/lV+/8a/d/2q8I8P2sup6hYW8B33EsiKkPVn+b5q6f40avbRfEC10m1kD2uj2qRSv3EhGcVotCbH0m7sU4xs/vpQDxk/LXJfDrxPHr3huL96HltsJIu75gNvytXSeeXXg7gOlZt3AvLCNwwT/e61fjG4R7HDkfKcVk2jBiEP8AvHbW1b5TGwbv9qkVY0IZPJQlBuk7Kf4q07WYS88Kf7ufu1mW8Qk5IK8ev8VXrYbBsNO5JZdgzYFMmC4wejfLx/DTZ8QYcnmmtJ+58zjZRfS5ViaBhKnTp0qC6e8EsbxSBUA5H/xVJNNJbzRmPHln5XQ9veszxnefYdHu5YgZHaNkRgfuuV+Wi+l2XFXdkeeapeNrfiS7u9/mxg+UCo/u9639GhTGX6/eCr/DWFotg4TIPX5jj+I12OnxIMIUDHvXgV5czPrsLT5YI0LVOhxyf4jWlCj+YMP8hFVbWDPTtWjDGeS/yHPGP7tcV7HoLQnhh81cjB9xVhFI46CmRp5Q4O2p4sswPr2qBNixNtTY43VG74Uk08/Ljp/u1VmkKnp/wKgpMZMvcjrWfdHJ+ROPWrE8nXJ3VTQ78DnB6VtCHMzKpO0TR0q23uJMcD5q1liBb61FZxO0aRY/75q+1nJaQeZsOPu7tua96lDlR8zXqcz0IDaZV0z1HShJJEPOFT/x6rdhbySKZSnHqTWhBpguHbJ4/wBquo5HKxRjMbvszt92q2bCQREkbkPT3qWawik4jfa/3flp8AvLL5JQHUfMO1TYycn0Kws5YsfPwR6Vatrbzmxkp/tVcimS8QSAbdp+7jHzVcjhTdvHX1q0rmbnYgttJWSN3JGfu4qaPTo0G37xxuqyoePpinqoRgTVcrIc7kT2/HQU1U2LlE3fNV5Z45M+WCxH+zULgvkEBPpU2sMq3au+Ng21meU7v856VsywP5OCdxqncxHIQjnbxRcCjLGm0HG6quyR2OP0rTeN9uMcY7VA8bo4ynOOKlisVki38Y3A/wB6mR229yg+UqetaDWmJMAhiOu2rltabvvkLSsMz0ssyB0T5/bvV46d5fl5zvPVcfdqypFshweM9qZc3m44BKjHWiw7GXJD5Dn0zTbi5jgUPjk/w1Deudx3nao/iqa1he6UfJuP0/hpCGQ+beICiOoPzelWLe2uYGZpCFjPRcf+zVrw3MWmwl5ECyj7isM1zup+MC0k4k8qeRxyGOFx+FUotlepefxPBpivsiLPJ1zz/wB8r2qrd+N1h/eP8gccDpXntz4iu7ne4Tyj/dJ+WsS88SWloXkvbhLc+r9K1jTvuYOpZ2R2+q+OZLv7ju6Dp6LWI+pXd6o+/lv4UBNZukajp/iO1e40u9huvKOyaEHDof8AdrRdtY8L3VvqmnPE0Uw2FGKltv8AF8p6VTcYC96QjWsq6YL0kNBJ/ED/AA1j6lPEzyxxSdE3bv7395adqtzJqSRwD91bD5jEpba7f7tZVzaXFlp4MSBox8uwH5hWMqhap9zCsRpt+Xt7udYN/wAmy5+VR/dFa3g/wfb6fqd39jkSycjf5sXLVXt5Us5jc3umCeOb5JPkY4/wrovCWj2Vzqols7gwWZgdDl89unPvxUXNOU1vE80uleEkv7S3+2RyvHLHewSbGKr95W9PvVwevXiXscdxKS8n3ngU5ZK3F1KJ7C40yK5ilNrHtMBk6D/d/wCBVg+XFsEmwebj5/8A4mncnkV7kOiPp8jP9oP2C3P+rbYz0JrNtpuo7LI7Uxu3rxihNDvPE2qJZwI7RFOSnCiqWo/Cq5gluXiu/KliQvH5j/NLtX5Vb2ouxWR1uoaCbzQ47x73bcB/ntkHzbf9qvMte1h7S4k0+N3QIe1df4H1uXVLR7bWdsRjH2fzlk/1Tfw8/wCeK4PxCRYXcjlBcMZGVHB+Vv4aOZjshmnLcat54llkuI0Owo38NbukQyxq5gk+z3EUisjDhuvy/wDoNT+BX87VYI0dYojMrPFL9z/a3fh/FXQ+K7WLTfEJSJHVPkZHw3zpu6rSGV/Gsmo6jpcF3JcJ9vjT98UTbv8Af/0GuM8JateafqYnvH3RZ53DG016H4whguvtEUcodF+bzQcb9vzV5VNfl/tCCLz8/cAONm35t1SmWes+JL2WPzZLi4hvCp/cyOV2KuP73pXh2pXkuqaxyTcRzkuhA+XH+yv937tJNrN5eWwtpbiRhnscLXWeC/DyTXn2iU+aIY921f4f9qqIOl8DeFtOihjFxK0F1IjMZm+6n91VrrbLTx/qo5PtGBtEn973rNsPs8zpFIgWLu7VsaNf2WiRXd5PIXtlD5z90fL/AA+1Y3u7GsYNK5yHxR8RxeDLeyntEN1cSPtAPCMf9mvIL2/fWtau9RuXH2i5O5kH3U/2f92tfx5r/wDwkuqw3gBWCPKQgn7iN/s/7Xy/99Vz1paXNxcZjjXyk+/vf5m/3a0SsrIi+tzo9Ct4rq5SKaMzwcZGcYb+GvS/DUaWzhI5GYf3H/gLfw151pO+ztJZ/PjTym3PuKiup8MeOrC78Z2DwJ9oibHmL0b5e+2nHUxnLlVz2TTYovKkvxexW5gw07uQioP9pq8n+KnxO0TT786ZoGoS3UlzAEllwwVWzXYeNvB+p+PNE1BPD1gfs32pWMLcO4+bbt/3dzVg6P8As5Xd/bW0GqRR2C5LPPeOkbQ/8B+8T/ndVXV7HDQfM7nO+BPtb2/2eC382T+Evnnb/tVW8ZfFaXQPFF3bRx7ryIIsiq/zI2zdXe3VrpGg3UGleHtQuNSu4XHnTbMJ/wAArW1X4e+F9Rv4tR1VxFII2VwY/mb/AHm7VqoNq6Ol1FF2Z4Ze/G34h67DcW2najLp0c4VJBDCC7r/ALTipPCPg/UYraS4upRbyKfngJx+Lf7Vehr4f0Pw3qCS6Gm20lkV45pAOf8A7GpvF2oSaxfRz3LlsptJCKMKvbj/AHqnlfUamuhVn1WW/sIoruTzfL+5uHzL/wAC61QngimgeR/4B+FZ631udV8uUvBFj/j4Kb8Uk1vc3OIZJS1uT/AcfL/DWUtDWLuYs2LYpFZXjIjkKyAZx/s81cuYLlUdACzkbtg+9Ulza21jqsCTrttU+ckD3+Wue8U+NZIJo7fSgYrhNyzXELncwap3LOc1jWDeTy6fHIWiIKPt+63tUnh3wvLNh4xG046MU+WksdKLWoz885PAH3jXrHw3sBocMFzqtnHKXTcUc/Ln+Hb/AOO1WwrHQeD9ItvDCW2r6nJDcXeGVIXLDDf3qseJ9aWG9srjZ/Z0F3n97Cm9URW+Ztv/AAGotUu01+7fMFrBADt2RPhV/wB7NYfxd8VeF7P4f2fhzRIvtupzOEk1LyyERP8Alrszz/s/3ayd3sXZI4P4zeOZ/GGs2EemPJLpdrD5IuZBh5vfb2DV5q9lPbt5iHcQcnnpXf2GiedZgxEeXjcjEfKorl9eSOCaM79wI+4vrWkVYTZl2CFrvdIgx97/AHq6WwmSA7HiD+Z8pA/hrBs/nKEncPvCtq1m2XIBAc9t38VUTc27NY4XGY9pJH3a6u0S3uMxiAQHH+WrlbSa42W8/lhoy5XL8fpXT20kiLvnO2Regf8A9BqGNaE+n6V9nIcvtHfqWWtRdHudStZJLSVFkj+fbvxxVT+2zeBC9vHDH939yP1pmqaR/a6RQQXctvn5w0f8TZ+63+zUJXLNOw8P6xqt7HcXmowy2sG1JpJpM7R/sKv/AKDUfijVToM8ZgvjLaK+7YiY/Fq5/UJL3TZnQyH5Tt21Xhtp9Tvmgv3aKM9XjG/n/dpvQzTsdfqGvWD6XY3Md5Da3dzueNYnUts9W/u/xVz/APwh8mv6xdzaXqEqPu3CUz4bP/fVQ6l4Bngggf7TG0dwjNhB90dP8rVHQdElhjuHEskqRH52zj+VNbXKua8Nu9vI0F5cSXF2Pvsf/Qqs2cd5o/yGdp7J/m8huW3bvvVnvstpibYl3lTc6vyyf8CrR066n1AJ5hLe59Kze9yjQeewnTETiKQ/fQ84rkvE/lRqY3iVW+9k/erVudPSVS8D7CDujVj96uL8RalLj9+Q2PlzVxs9ibnMavO0cqAE7Pu7VrR0iITQngNkf981lZ+0y72HBrq/DTWlpcxzpHHLHja6HlX3d61MyfwxYW39sxC4yCT87oM4H+yteieKNJ0hNHuxHcx/2XboH/0l9kshbbxtrJ07Sv7TkMllBEzxXKb9r4+T+I/8BWt/xQ/h+70/V4zaRalfvCYkebjDVMkcdWq1NRiVdKbw18TtIt9K1Wf+xpYZBFD+7ykkfy/+PL/tf+PV03jwWHwJi0a00bTtN1SzmI2XUz75nLDO5vb/AHf9mvIrLw6bSKC3RyxY7TzljWh4l0W9mu0OsC6vfLjDJsdy0a7cr0+X7tOx1Ruyv4t+JEmtS3chQxG8TbIIjsWT5vlH+7Xqnhz4neGL/wCGkVn4psBePbfKkMODs/usuWX/AL5rx/7WuqIlneXGywiHyfufmVhTNM8IDxDcpZx3Dtbs/Hk/ef8A+xplHZ29xpVrfW9vHJDpz3iNcQSWsnmCEN29au6XpSWGpQJcaoJYz8yXEQ/i/h3Vj3ng/RvCWt/Yrm3leeCEOJIUwuW+7tY9qi1O21MQiS2CxRd3ZwWT/gNQVY6m88NaxrXij+z4LmxuHjj3H5/uL6t8ud3+y1XPDfhjTtFs4tRiuI9esMvFdx3MIZ4Zi3ylV9K8gutNubFS/wBsdjN8+8/xH+GuoubW7TTba/0y3ZLNfknn3/MC3Tav92hmFVOUWka/hXwwPiRrfiC5u0aws7S62QWaR4WLb2ZUqz480xNBjtra8jtbqPZuhKIwbfn5W5X/AMe/4DWHonja98J2dz5E8qZ3PmM/M7/w7q5a98T6p4kvPO1O+kuJ1O3Y5zj/AA60LU4KVCXOpMnvFlmmI++MbU74rl7nSpV1FA6M0Xdc4xXa2kEvl+YC+B8vSq+tXMSQ7JTEr42jdw1Vc9ZIj0/yFtdkjqpxwDy1VbTSiNS+0Wdt58jOGcD7zKP71Zum2X2i/aSAK8hxnc+OP96thUubS4nkDnfw2Iz9z8qkYuo6VBJM8pAVydz8fMprmr/RxfTB3k3C3G0KXrpYYLu4mkMk48kr9zFZ6WUli/7zMoJ43DOKAOLu0eC62PFxjcn+1/tVf0q/ifKGPzU6Hb2q/elJZJPMQNKfl3VQ0uyRp3Il70AWXs/7VnjiiySM4QVg6xpptb4Z+Tj59tdd9ludPm8+CQISnQfeYf7Ncjrjz3Fxtz1+8z1SBaEllDukEkZGfujbXQ6HoklzFvkKqcnOTWNpiSx7A8oXJX+H5lr0XS7a3hsXkeMO5HyH3pSZBhSW4guDGY+V6/7tVDffbJ3QZSP7ozzU+ovJBlZMs8o+8oxtqppemmH94RI8ed2WP6VNzTY6PQJtRW/jeK7fLkZLjO1f9mmajfW9prsuX8995UHH31WtnQQLCwub2SMr5Z2xsfpXJ/aJZLzz1ijaUnbnOcf7VFyjca9dsPjr/CB/DUWvSxwvGHleBx9xcY+b/aqxpFvGjl5dyyZVdynKhf8A4quf8VS/bNTRCC6ZChf6/wCf7tUmBHfaVJfwb5Af99Bnmty0hltjbJBIFwNwbH3akiSWxtreIJv835jt/gq3YGOGYRyIU8s7TupMzubOl3TP5UU79+q9q3VREc+Wd3+y3as/QtKco8lxs80/MNvGK3rybykWURBCAquW/h7LuasupotTI8Ya6jeGLlBiK4O2JHX7qZrzWKOXyCBjy2H3f71X9VvLjULx7Mp9oijnODH91W6b+a0k8NS2mjS3kj4CfKOzN/wHvWlyBujaZ4g1/wAu2tpN8CHcBKW+SujtGe2E+mX9pJb3MJ3ESxkceq+tcpbePtc0rR447J44PJk58kbGkH+0/wB7rXTy6tqOq2kVxqBH2h03Jtfe2PRqYD59JM1xGlvOHJ/gJwteV6g7w+IniePbJv8A3m816THqr2BSd4g5jO4o9ef+LLyDXdfnu7O3Fq8x5DH5T/DTi7jsekJO/wBjtgPmQRqoI/u1n3LITDkSxeYdodf4auQR3NnoNlmJfkTam44z833qje3vtYhQeWWeJ87UHy1RmXte1D7ItvHaGRkKcvJ9/wCX6dK8+8Q6q+rWl3YRymCdE3u+Pl//AGmrrr62vWR5XjCt/dX7q/7NZd3bxXxFvIkaXEgb73Dbf8/+hUmaJnkej61c6VdYkLQEfcl67/evWPt9/q2jW0qmR5ANgf8Ai+ted+MIHsNQjsvLZDlsOw/8er174A31hqHh+70/VJA9xHJt2oM7fvbf++l2UPa5hNtO5Do/hu/1yYRxSRuYx80chwz/AO7XYeA7C31K8udKJktXGUOUxhsN+lA0RP7djgtnbeD8m75Gf+7xXTaZYGw1nYQfNhk2yD/argrJOGp10Kl3dHi+qzX/AMOtdksruPdBc5aCV+VlDN/C1cDcabeaT4knu4srbzSedCyvvXDfwN/6DX1v8TdBg8R+Efs1xbRTiEl4w4+bd/st/wB818x21hc2yOZC6O5ZTE/O2vMhaOx6VWl7WN0aNrKLqL95gY7LV21tTdtsQbkibaV9GrIe1v4cJBZ7j/eziun0q5FgDBJbtEX+bcRhd3+NeTiLxbcTx6lCcdixb6btffv2sRUqRZl21dk+eHOQAegz8xqpgrznrXjbu7MacLbkFyiIz5JYnowH6UZMcRTG0EU9Id6kE7fSpbiIIiZz+Wav2ltDqasrC+FGAvSwATcv3fWvp34GeKJLSY6e8j+VIGQ7j04+X/P+zXzFogCXiNs2knb+Fe1+CZ5dP1mOMqIiknzqfvMMYxU1I+2hyyHRkoy1PpS3sZLktlDnO3pWimihoy5UqR8vTrV/SZg9nFLBAfKZN25eWq1NcosJYoVGNxbFeBHBRjJtnoSqa2OKv9Ljigl5+YniuMuoQrkH5uPvV6Jrexocjp3rz7UIiZfk+YH9Kp4dRd0ROXu3MN7VIgX+63dq5f4uzPp3wznt0k2T6hcIgYfeUdGP/j1do1v5ygP1B3Yrzb48XpmudI0yMhhbWvmyMv3gxf5f/HVrsoRknoY0IuTcuh5JpEWl6Tcme8shdAjZtfO39K0/GnhDTx4Rn1/S4Da/YwXeyhfcjr/E3NY91lUJQn5hw1dP4JkfVIrrSpXjd5YH69+P8rXpUcdKFZHJOpyyszy19SuTZpL9i+2QDbhUC7mrFhOuateQadbzyWdnJN+8SXnjPzfL9Kj0jxdeeGdc1SLUIi9lbTuhTGNsXzfN/wAB/wDZa7j+y4tems7i2lFr55VYZ4X2LyflbdX6ZSlzwUl1M07q5zF/p+l+G/EiafJbJb3JPMsPLGt+bwYiaV/al3Ab3RpZNsMtymN//AT/AOhV03/ClJ7PW4ri8EcFvF+9u9SuZMYb+Hb6t/s1V+Mfj2wMVppemahBexWSfJCkwdn/ALo46bf++q0Wpdzh7nxRpXh27Nkmj/Yoig33ILfPn/Z28L/tVd/tKCzsDPbwJnO+N0+9+lZ16uo+KraztBZ/aLsncAgy2xR+grQ8MfD9PDHia4n1jUww8jb9leTzPm9No4G3/gP3v4aTSMJySV2a3hrTbLVtBm1U6dZf2kibRPc7TLE27btXPT/Z2/3q7LQfBkVtoxuZTErylWGwEt/9auL8XeJbWWz+xaPoV1b277HN8EPm3BX5fl9V7Vg20PiXUsSHUb23jHypZnfD/wB9L3rmqLng0zzUpTTbla51etoI7x0D7gDtDYxVWHMcmVwzj8ahu4pLbCXKSRSj5XSTO4H/AGs0y3Qxrgk7P9qvzjFRtUlcIwsaOleIZLkfZ7uSSVEO7B5X/gNaM2l6Xqrjy7OO3lb5d+/5d349K4Swv0mmQpuxn7mK3TPJ5R8vcCOp9K+no15wd2dylK90a5+HdwmyTfHKP7uPm/4DRb+D7/zQG0+VA/yh5RsrN0zxtqmj3OEJeIDA3H5jXpfg/wAT2et4kZ9s5++h+9/u17lGsqqszpi29ylYfs/3PiQRy3d7Jp1u/wApeEAu/wBM9KTx/wDCjQvB+mwT2YlZ0fY4nk35bb8p/wDHa9VbVri2gEkZK49a8X+KPiCS5hliMpzjd681jXowkrjpQbnfoZHh7UI5PMgknLEH5B/7LVrUrBJ5CfMPX7leaabq8tuXcXA89MsEU4XNemadd+dDvGGD9FJ3MK+SrUvZSujtclc5+90/7O2ULLntWRcxvgbxtx13V215CD1HWsS/tRsHyFs/N/u1z+0uyKiUloYIJ6AdacWHAOfrSyJhwvyZ+9u/hNNBG3IQYNdK1WhyctthkX71ZCf4aSOFMHflTnqKVW2p8hDGmPc+Xjjp2rrprS7HGPcCgboTxWnolqbm4ymBz92sfzMuQAea1dEvDa3QydvPOKmrG60LaTVkdxI4trV/L+T5P/Hq8+1pzdSSZJ3v8vNdbqt/ixxHhidrEn+7XJm2+0zOd/yHpurlpx5Sb8qsP0q2jtwkmAr4280X1z5yuIzyDtPy0+VfIj8vIZ/7tV2uUQYeP73WolLXU4HK7szMfTdQvPMcJtH3Q7vhVrOh8EwTeZ/amsw8HiKGNzu/2WY1qzuZSAh3E/KOaiSORwowc/3q7qVdqN0bwlyo0dHm0Lw3N5lnp63846XFzGNrf8B67f8AgVbK/ErxJd/6q9NqF+XEMYC4/wBlTu21zcUARcE847VXu9Xt7BB1ac7vk6f5WolUlVdokyXtGaGreIZJnL3l3K8o+bdIctXJXPiGW/dAq+VGOo/iNZ9xcz6lKzOWxno1WbPSJJmGxOf7v8NejCiqS953Zrb2atcvW2J4owcsAd1bNszuMRggf3OjK1S6L4MuJnQzyCIHgY/vf7Vdppvha3s4syfvR33Vy1XFbGEpXdjC05riJcAFcD+EVuPr0tnAERx5p+YOp7VJql1BG+yBNw+783/oNYD4lZwT+8/2R92oSurs3VORJNOb755cZB3DPO2q5mBb/b/izTv3iLwhUgfnUaQiRt3Kn0rkm2J3Tsg83B6FvpU0MroOCVP8qTyyj0FA2ME596yabVkVZtWZr21zbXORewef8m0N0x/vetEvhoTQpPbGN0z0rLyNmwk1ZttVNsQS+0jo1EG4uzMHDWxdh8Py4wIiuOtXrTQJGI/dPv8AStDSfHNpHsF5aBkHy/IcNW0fid4aiJ+z6PqdxJ0Jcoif7y/NurpUmzKVJrYzbfw3Oko328ikf+O1qf2W+nwCe5QxIOm/jdWZqvxYfb5ek6RBYSdpJpGkb6qtcRqWsX+pzi41C7e4kz8vOEU/7tNav3tjSNC7vI6bW/G9zbN9n0sBB915nfp/u/LXH3DyXLh5HLv3dvvNTpP3oHr3NGz0GP8AdrR1eXSOxopKDtEiSMJkklhQoGM+hqURP8uSfpR9jkkXqU+n8Vcsp3Fo1ceku3nHH95TUom3ODjaCOahawK4I+U/3R92m+SBjnpWd+xlJXZe89YePuk/NhqWK+VWyT/wGs4oemd3tTUAYjfnPq38NCiCVjWe/LnoFT+9nNQmUKp3gZ7bao8hhz1oZxECSelV7NE8nUuNhc4H0GcVDFJtz8g3CmrMZcIByKViwxHjcP8A0KumL9mjeDsrM9i+Gmkp428N3OnHa3lx78/wY/hH/AjurhNY+H1vomrXEE+nxpEPmd0dfl5/h9f/ANqtn4UeJI9B1eNJ3EcZ7Mcfe3cf0qf43pcQ3qXtv80cwRgq/dx82Wruw+KcG7HYnoZFlomiXGy3TU49LH3QkcSnP+9/eq5r/gbS9P0sGy1+TUbjPzxJB5favIvNnvJcmHdJ90s/pXfeEZ5bdeXLxum35ueKqWPnz76GlJqSsxPDs0kGnSW5LxSyfK8lcVqEMf8Aas+Z9+DtKk16L4ne30u4c2GHyA20/wC1XDSp9p8wJGrP97/ar36NXnpqQpw5XZlG4S2R0QYdieVz0H9a7LSYwtgkg3RPvZhJmuLsppE1CIgJmM8MyZ2131jpN7qWjyPbQfaAv3/bdXT0uc5nPOtzfx/aZZHBPLgdquww22pQSI5Ev8IDCufghu0vjB9mmeVH2nI/StqzvdSg2CM/YJ4n+TfH81NFnoXwtOnWxuLOTThPc7G2GYfLtx1Va7eHTI1B8yJEjz/q1rhPhzpWpaxrbh5Zr2WOHe7rHjg8t0/3a9BnWSyjCCMednnJ52/7tX0sBzPjC8t4bq08uMq8LhhBGfmY/wCz/wCO118kYvNOhMqSRSlArJv+Yf72K4vxbDcvqlndJBsiALeZwFH/AO1XRoZ5oRKLs/MikuqY2kj+GpHY0wqQhBEhxjnfzUUx2Ru8qbUHoOtWraO5jt0yjPkbhKR8x/2qhutNlm0wXMdzHmM8o/Cuf7tBNkQazcwWOlbwTlx0Fee317BOHCJFauhOXY/e967n4i2g0zQbZJCFuJs7Nhz90V554asNK1K0vTd6r9nvIv8Alg4z8v8AtUO6GkU0gsNUyJXWdIztLA9K7A3VtL4XFtZQBDANuf4VHVq5vwF4p8GaEZ9T1q9tnit96JayIz+a3970/wB2myfEfwjrjy25kuLCSV3VBLHi3A/hVm3UFNIo+IdVmvNCS2+xq0YO7Cn5qo+CtPsrl50SCb7Wx3TMznaV/h+X+HbWZrfxI0fRyLaAbsf6swnLO3rV3Sfi7H4fSIWOkNeX1yf3zzbVVE/r/n5qAsdZ4g8JpDZyXUVvNut4+Hl5Xd/vVz/ifTtng57vU0kl37fLfr+9/wB7+795v+A1X8VfEvU73w9LJbpIyN8pjQYRfm/irk28YazregPpU6IqO/HdkLf3fSoCxy1xrVlc20Vmkciux27W9F+9WjrV/AmkiPCsUC+7E4rP1XTb3S0MaRRPIg+833axjpeuvCCbRJd/Uo/P/fParBmdNhEGNin7u0Vf8O3MkV/HOkpzG3K1jTWz28w35TJ2lerLWxBFHDsMR3E/3e1C1JO8kvJ9SYJBMsSZXLkZ21Fd2k1zbGIxmeMSbyfl+f8A+xqvoyeVpySE7h90Adqu2ttLPcJILh0CPukPl79o/wBldy/NQFmTXU8mpaedMQLbxRHcIQPuEf1rkLy0t9Ihjt3ik+1l9rzb8KP+A11Mtpc6NIdRsG/0ed2YGYD/ANBrmdTL3V39s8gvLJ8pRvuigDc8PXP9ivsyrxyhso33st92rV9rtzpVxHBZXpsn++7wAb2/2dzLWRqXiHR9JCPaWUsV/sX95J/C397b3rD0a4kuNQNxcZnyd2X4p3HYvS29/qeszz38s16ZBt3yyfNWZc2S2jAOOp2j3rpuYXgvHB8sllRF7mtKGxO15LmBGc/Mgj5xSC5xun3O25ERt5Ys93GFretdf07QGd7ISXt6E3D5/uv/AA/w8Kta8unRTqhMY+f5fmrMubS0gbZEscMqfN8vf+9QQ1cSwvH1jzZJctK3RMbPm/3a6Gw0yKO88jzz9pCbjD1/76rib+9ezn8+I7JTtQFxlt3rXrfg2zstC8MyXZu4dR1C4jEs9zLwwZf4VX+7/s1W5MfdV2T6PoEeoaE0s9vdT3sV05hjROieq+9dZpt14h0mwlg0/wAGB7i+3RWl3eTqWiX/AGYvvOf9qug+EvxL8PaP4akk1vyEvZpy0blA8uN2dir6fd2t/FXE+M/HNvrfiN9RudXv9Inmk22S2sZd/wCLb8/8Hy/5+WtpU+WCZyqpKU7W0OusNEvtHs4oPFNzb3moXJLSWqTKJo0/ut6f8C/vVb0/wx4DGr27nUTfiAiV9NmmLsnszbVBrkvCtxb6PeSf2zd/8JHaXce7M1wzypn/AGuoP/xVdvba94M0pLa4t9KtdJjh+UzbMtj/AGmPVv8Aeas0r7nQ3pZHaWWj6Pq11aa/rGh2OnWaO628RcQgp93ey9//ALGvKf2hPijq/wARfFllpunaYZtOtJzFb/ZPuznorM3p3/4DXqVr8cPCnibT7O0tvCc/ia7jJU77XekajttPHT/d2/7VeO+F/Elxc/HHWBJ4ae8tY8pDYQv5MUD7l3M3+z8rfdrLqax2PU7L4SarD8MrN4wtneJ81xDbpvWJNu5d793+8W/3v9mvBU8JvbX+uRiVZzKWT7Sgyy5X7tfTnx+1IfCTR/Der+WL95ZJVurVZGSJwQu3+98ua+ZdR+J9lP4luIrLSJdNF9OkpsYvnZn2/Myr/d/i/wB7dRYvpcy28NzaXe24uNbksJGG0PEMykfxKqjqa3L3wnqnhjTY719PvlRpPKjbUUaBpj1w2f8A2b/arY8c6B/wlV1HHo+lanper2KC6KPG0c0RHzK/PSsDwvL/AMLCvLjTPFXiy4lubEhUa9dzEgK/eVB3+Zh81WjIueA/CPi22mg1uezTS4/PaV9SMgkYRbfuqvcf/ZferzL4naQmna9c3kE73BmmRQ0YJwn/AMT94/8AAq7b4s6DfyRJcRard6j4eISKEmf90+xVHyxbvkHy/wDju6s34eWOr33iG3s9VlkvLaCM+SIY03tnlQzf7PzVIGP4bSPxfo9xp0GnIlxaKzdNjSZ/vVzotbjw5q0ePOguQ+5Hx9za3zbh6V6Eftmh+KtX1SwtoovPmMQi6Mg6fQtTPiBZ674h8OQavb6Za2ulwT/Z3fOJpXZfv7f7vy/71BZonxP4z8b2NvZ6jqcTaevzwxxRgMeMZatrwf4Yk0RLvSzq8s9vKg328MmEU4zh1H975flryv4Za9e+FvEMkZv4beO6RkDTQ71iJ/u17T8P9PsoVke71uWUTfvZLkwrvZ93AVd3H3moA2NN8OlPDGrXEeoTNFFtWWHrXB+M7Mw6baSySqkZfd83fd8u2vUdV1K3stE1kW5WdzAFSPosnzcV5F4qv7zVtMi0+5t7dpR8+5ZMqtLrYVjmNU0ue7sftB/fxRjbux8o3dvep/BS2lmrwSvuNttlKPxv5+Vf8/3a6nwn4I1C58OXN3ql3JLCkm2GCFPk3fxN/n+9WTa+GbL/AISezSS6WCzkmCCSbhd3o3t/DTDU9h1m6iv9NSPS7P7KZU+rIu3+H3rw74lDUPtcUSP5oTDFRzur3q60e9TTJJ9P2XrqPk8g/wCeK8D8Wvewagf3flTgsrxSdm/utRZlIov4h1O5sxp/mywB0CErwv8Asru6Gugt9Ll8PWMEl6S8jnbMkW3d/wB81zthc3mrvAk95Dp1tBJvkQQ5Z/8AdrqzaW2r2y+Xeo2Bz5ueaBHNeINETXdUtILd2gE3y/vOGUN95qtaZ4GsNHlv47m7DRxx7Q8pyzOfp/dX+GpPGEN1dz26RxJpyLAES5B37/7zba4pNKGk38kb3jTpg72y21/+A0Aekaf4Y0/SbDzItXgbA3eXvw3/ANc1f03UkW6kgEiNOBuEQfLba5Dw9oIuU+0W8UamVB87yYH+7uPSmX+jRpcgvD/padDE/T/gQroo1XSlzIyqU41U1I9Q0/XnunHmSOqemK6vSLwgBxhSP4q8gtr8Wtom+XyB90PMea6TTdckAjZHHlMN2496+rw2NjUVm9T5PE4OdKXMj1u28T6jYzeZaTm1kHzCVP8APNei+G/iQmsRxpeTi3l4+f8Agb/arxLTNfgvYwd6fTmtCF0LHZJtI7Ka7auGp1lqZU8VUouzPpS2vInZHjmWeM9JAcq1aA1WOLGXCj+9XzfofiqbSN4ik8j595RT8p/4DXdaV8UYLlyL2yCgpxJayfLn/aU14lbLpRd47Ht0MfCa13PZo7vzUB4YEbutQPN83yfKTXBW3xR8NoyQRXsjXGz+NHVc+n3fvVNaeMpbmXMiCCVn2hFO/K15csNNO1j0Y14Pqd4kydzT1lQuQDXOR6zvJjkQxT/88gP84q3aX0Uw2JcBJz91XVqh0pLoX7SPc11ZGJA60/Mnl8dqoPcx2qF5JY3Hqjr/AJFZM3jG2hY5DzjH3YzikqUn0G5xXU2vn74zUokcLWJo/iqy1WN382PbHnIchG/WtO2uIr6LNvKj47A0OnJOzQKcX1FErknemMGnd84qG7neEgSAqP8AapPt6Kqgb1z/ABYpNND32I7mcI44LE1B53yknNTuRc58sFv94VUmge8kHmuYkQdEGOalgVrnZJNkH5B/DUqPHLFgpVII8UjZ7+1TvIH+Qnmm0rWKTHGytzcmQZUv83JzVGTRUFzJvw6ueN1TSl0TII+lQzz38do8ggLRgbi1YmqbRg396NPu5IIoNxPRymVFZ1/ZXGsXXnyEM/dnH8P+zXWaUgv4w88AjkI+Zf7rVoHTYucRovutJK5oqtjgP7KNmgePOBQl2R8hxmuyv9Ij8k+WQh+9/vVxF9bPBNJmPj+/j71JaOx006l1ZlsP5i/OCvoRTHQ8kdM/xUlg5mXYenZq0Ut0mYgfMf8AZqinNIxmhJl4yue9XLjR57CGKeRPklHyHP3qu/Z4ktZTjdKj7dv92qXG0gdKi5Km27orxvtJSpokSRC+Rwcbah+zDd125/vVItqQOH4pK5030uX7ZS0iHsK2YXLucHkfLWTZR3MMRnACxjqzGrdjcpI7Scvj5uRj5qu5xzszXQyK/wA7+YKczB2/wqG3UlS7k+YxLVIuc47f7NFzkZLFsXgE/jUskJmUEHpUSL/FUjPiJ+elSxEEUIGcjmokh3F+QcelSW0jzITjbUkcIj349eaEOxAmJD5fKn/apLiyt7i38t42SQH/AFsT4qV2QP8AN1ppcxMfSrYMpmHHGGwOhamyxYUnZuqeSY4/vDvxUaMWQgnrUiKQX96HjcrzuKGry4dPeqWzY5/izVi3Yp0P/fVC0AVkjiYpg/8AARUM6F02Rmi4eXc7cYotbgzIN42n0NO4EEqvChZBuKpuwKpRRy3MwkL7f7wA+7WlcIjb8EqaprIVgAxscfL8v92hMBJcriQHcA3Ss6dryeTy4Ixz8vXHy1qQy9j8r1R1KMxR4Q7S5/h/hrRSaIcTLv8AR33Z8tVkxtL5+7Vd9Nittj/Zo2cfM7qnWti1tJFh/eyAydh6VGlvNcSOjuFjHtVKbZDguxkwapaWc7vaWzsmOj5TFYniHWIrZxqdzbC4nJ2g/wAQX0X0rp7uFP7OeDAdw/yHGPlrJuIBBCgu40uMkYRR/wB80S12BOxTuZAZA6HiT5hxiopvN2ImC1W723yuQAp7LU3kRWzwB5A3mD/x6oVNspTKVom2YR4Gf4auX+jXc1q/kAeaPmy5xV+0tgjNJgMR1qS0m3s6GRXY9NtQ4s0UjndW023JjjQHeAN7Z/iqla6baW2+WePfjtniupvNMiunMkgPA7HFYZggDyOUZk28Bz901k1Y64TuU7kC8nDxxovZETipnCERRsAsn3Xz/DVZGdYd+8IX/grMNytnHtBLIvUn+Ki5soXNTfIbolH27PubKtNct1dyx/vGsi1lMvlyI+0SfMPpUkjh5hGjliDk1VyJwSNcRebERJ+O2oTZ+avP3BUouQkOSAwH8NS3LEWEkhTbjn5KG7HM9DlUjimuJHQcRHaB/tVFeWX20sYz++jHA6Zq/plvElsJYwfKYtjPfFJJCivvjJqbAYEMhyI5SWcdDjrTL6HyvLk2lZUO5Cp/9CrU/s0Ss+9zvk3YCr0rH1OznhtzGJQr/d3Y+Uc/3akFqQefFdo6E7ZfvbP4WNZdw8lufnxz/EtVrlpYZsxFWI+bNWYbuPUFdHQrKPwqxNC5fyYxk4JpyAJ5inPNMgQxp5YJwD0qzxu+d9o/vUm7K446ux1XhGx8pcDKDtXdacm1gQdxBrl/CNsfsEMrg4ZFIau0sLZ3V3jAyRXiV3qfRYePKi2oKhnb5UBpfvKPanqHYYHzetN2cgEbc/LXAdtx0MnB9+lXoyjtwelZW4xSYxVyCXcuQK0uXc03zjIO0Vm34yp43HG7aOavI25MnpVO7j25Pf8A2arfYLHnnj2LZoGpuTwkDuNo+bdsaviLw/8ABvxnrfhG88YWWjS3umAu/n+cu4qPvMidT91q+5fGtkdU8P63bD78tjOsZz919jbay/2adcjn+DelQRlNmnzz2l3AF77967v+At/49Xs4W9rHhY/RpHxt8JfAd38YfGdtodhdiwBge4mu3GfJReG+Xu2flrY+NnwG134Mwpfi5GuaFLIFF8ibHic/wOo/9Cr1GGPTPgb+166DFroesw7sAYVEm/8AZd4r6L+IvhO08T+D9d0PUfLazvodsDfwq+fkb25213nj9bHz54P/AGWfCXjD4TaJqiXFza6/qNv5wv1fKJJ/cKfd2/w1578GfgnYTfFjX/CXjm0knubW3ka3hjkaNJm3L864Zc7g25f87e1/ZU+NOnw6VJ4K8QXyWESXDfYL2Q4iz1ZGY9P9mrv7YOr/APCIeJPAniLR72KLxBHI6+bC/wB+JNrfNj+H5sf8CoCx5X8Y/wBnifwL4h08WdzNceFtQuBFHcu/z2z/ANx2/wDZqs/Ez9l7X/h5pUWo6Ref8JBpkKF7hFjxLH/ur3H/AI9XsTfHbwd8XfhzrGna5eR+H9TNq0s1vMBtd1XKyQsflP3fu/erL+AH7Q+meIdMtvDniu4Wz1GNPKgnuXwlyn8OWPf/ANCoegWPnj4e+FvHPje11GDwc87afEVW63XXkoxP8KrVLxN4H134deXZ+JNBawjlHyScTQvz03Ddz/vV7jJ4n0r4C/GnVdIeTz/DGuxreyRwjLWxy3K/7pVv+A7f7te53Oj6Z428OvZ+aNW0S/h3JMhUgKw+U80DPjD4e/CzxH8TptQtPD8kVnbWkaCd57l44efur8m5i3y1qeKvgD478E6abt7KHWLCD/WTadJvZFH95Ttauj+B/jOz+EPxM8Q+FtUdP7LurryftLHKhkLbfm/4F/nbX1XZwyRuXtpA8EoGJEKlJBQrsFq7Hwv4J0WPxf4p0jREnMB1C4SF5lHRCfmb/vndX2/pfwf+H/hiwgsLTwtpd0IxskmvLcTTOR/FuPNfI3xti0zwl8cbx/DCLazxQJcboGwkNzndhcdF+6f+BV7d4Y/ay8IajaQf8JPaX+l6sBtmNtH5kJb/AGf/ANmqtd3Y2mtzQ+M37PvgeT4d+JPEOl6Yvh/U9OtXuke0mIR9qsdjL0/hrM8DfHL4baD8M/Dun3etmwvLSyRJrT7O5YSbcuRhf4mrE+IfxXn/AGh7i0+HXw+sLpdPvZw99ezJjein+L0RevZvl2/xfN4H4w8OSeCfHniDQp5FefTLjyfNVMb0I+WmtCNDu/jl+0DB4/0iTw1oWn3SaLPOjz3VzHiWfHzKiKP9pa82t/DPiWeB7g+F9aW0A3Gb7C+3/e+792vSf2ZNPt9c+KuL2CKd7CyluoxOmV370VWVfXbur7JTVZC0ZkUNH94p/Cf+A0dbImWux8i/sg/EbSPC/iTXdD1S6js7fV0TyLlzs2yAttRm7bt1fUGlXOnazqeswWGqWs93aOkNxC8ihlKruXb/ALPzf+O18n/tTeB9O8F/FGzudIiSzsNasvtZtgMr5ufmZV7dq8ojwrZBlUkKuY5mTcv4NTeqsgjo7n1L+0X4/wBK0TwvqPhyKWLVNdv4xE9pG+Vjj/iZ2Ht/wKvmfStK1PXNWtNM0qzk1TUbrLJBDjc3HX2Fdp8FfhXF8TvFEtuZ2sNPtU86/li4Zk/hRW/2v/ZWr19/h7o3wQ+LXgfxRpH2mLRr6ZrG6E75WJzwu5v9rczf8AqFdOxVzzOy/Zp+Kerwug8JiAfePn3cQ3D+Hb833qZdfED4s/CrUB4e1XVdS0iaOPfHFcFJ1KdPkc7vl/3a+67W2uftsieYfKlLOjh+o/vV8l/tL6jN8ZvjHo/hLwon9pX+kwvFcTRP8qu+3fufsF2rub+98tVd9RctndHhHjLxJq/i+Z9Q8QahdaveAfuzO/3P91fu7V/u19dv+0J8NPAXgLR4NLvjfyWtoFt9KtozvdsfxNtx/vN/vVynh79jPRJoYv8AhKPEl9cX7fL5WmFY4Yv9ncVYn/e4rxrxD8Ir+P403nw/8Lub2GF0H2q558qMorsXxx8u7FNNBdvc7jwB+0RZWl/4v8S61ZyXPiq+Cf2dp1vCX/cgfKiP/AP73+5/FXFXng3xp8VNbs9f8QamLSxuo3u5vKfC21v97Cp67fr/AL1eqzfDHwX8GIb+4uLkateyWvlTyXSb4kHViqfNXM+PviV4fXSLDS7PUY7q71eaKK9ks5FdILb5dw4/2VVdtJtsVjmH8Aaf4S8N21x88+p6pO80DSn5oYAdqbvUsv8AFXP+JLaV9IfDH5xtPdq7Txh4pHifVZ9RiGyz3KlpDjG2EKv/AO1XPTsJcyCPcn9z+GmiXoeSlHXJcUwIFTONortPFej2f2CLUIozauz7HhzwT/eWuMeIo/J3DO3Cn7tZvQq43egbHc1f09Ujn8t8Sxn5QTVRsEkY5/vU+EtvGDtANAyzqNi9k6Fx8j/MDVaNyh4HXvXWpDb6rZxByFc+nO2ubvbOSzn8twcD7m3uP71AH0J+yprEiprtiWBcFJSB94cfN/3yMf8AfVfUGmuGQGvjD9l7UTafEW8tmdmt57F/M4+6V27Bu7/xV9h6U+1QDnefmx6V5WLWtz3cC1Y3hL3CjNSLNzzVYEbBSb8YHavJPbWpqRybEx71ajkBQDuOtZUMuTj+daMM2Vzwz+wp2At7Q3SszUodyEr8prWjUmMfdz3NV7uHehBGKmxSaPlz9rHwu2q+B49UigJk0u485iB99O/6E18oJIkvPGz72V53V+jXjTQINb0+70yUBorqBkO77oP8LV+d2qaJdeGdb1HR76EJPaSunyHKkL3r2cHO6cWeDmNOzU0VXw2dnf5aQSlH98UxDgnPzYo87PzoCgHRjXpniWJkY+XjhietH8IQjj+7UG4uwO3rS8rn0p2ETggLkHmgyb32Z5xVcONvyA1K6BY0Pqf++aQD9uPY0cnk4z/eqEPyAD/wKn7shyOooAe7BxjI+lCSnP4VFIQcfw0sR3AgnjNO4D3kPAzt/wB2pFkK/Jv3IPu1C0mCNmV/2u9OfZF84O7+I0gLAm2sOSw/ujihpRu46+9V5ZQF6FqAnL/PuAoAtcu46/nT8njHTvmqyZ3byeKczv0yFFO4FjeGx6UyVwU/u1EGG0kdKjbrx81ICQSBfm7im+d1yA3NK2C3900W8PmTBEBlx19qdxWJEhknkQCMtn0q/c3aaXCIoEVpCPnfrinfaU022dIvLluD8u/+EVk7S5JJ3Gp33OlOMF5ji5Y8/Me9DfKvJDYpGY55G2mct+7dE5NOxjJ3dxCQuXXoe+flpkkMkzRRxjc7HjHarmmaPNfu6OnlRg9T91VrfjudM8NQmOzH2q+KbftE8e9V/wB2qRkavha8i+Htlcaq6G41sIUsYDwyMRt3sfRdzVwtx5l/eS3k7lrmd/NlP99/erk1zcXkqPcTvPIRy7/eao/Jfneen8Kj/wBCqwOl+G/i1/CHiGKeUlrV0ZJHz8qhv9nv/wDY19NW/lyIHiG6GQBhg5Uhhur49hkimkeLHmyDh0Ufw19F/BC8ubjwYLeRJPs1pJ5UDkfMyf73+zUtK1xpHosCAjgcf7VakE6QKemaz4mJJQAexqKRN6gM5bnpUFHU2ciPHv8Auk/N92p/MMWZBmUelYttPixG4/Pu21NaNPO/DusffaKANC81mCKJD5bb2devOKsTyjyUztYOOCO9UDAPMRyg2D+CtAwp5e5gFoAa8PnWyEyK2OrDtXD+OrkXL2Wn2lw7Y2yzD+H+Jdtdgl+iXFzhBBbRRtLJJJwpwv8AkV5zp+/U9Vvr3G5JZOD7D7q1zV6ihDzPSwlHnkmaukwHYA+dgP3a6i2hGzoFHZf4qpWNqGnzksPStlIkGON3pivn3Jt3Pq4RstCa2zuBUcVZUFycZNMgBTfkbVPy1ZRNuNvSo1OgcqBk5PB7NViPAXJAyOgzUYYE5xUjoNu89f71K1lYxbI5JdoODtJ9qrSPhCCDn3p8zjeAepqjM3lbxnkU0S3pcryNuxk8H1rR0TTTcuJNm5B03VRtrY3EqY+fPykKPmWu9tbf7FCI412Oo5bH8VexhqV1c8LGYnl90bFp7iLeIi3+7V+zheK0lErmUk7gGHCr/dqtaak8c37y5VjjgY+appL11Z+dwPRsV6sYN7Hz06ivckSeJQ8XllA420kMyQQ+WmWIFVomMp37R1++33WqzbWX2ffJsHI2nB+WulUn1MXWXQp+Y7zcApz1q2khUEyPv/3qtfYwUJHWm/YC8YBQc1ShFbmftWyqbmREJjx5Z67at2l+W8vMb+61YEYghCCNWT6Uy2Yzzc27pGO7VDaWxaTlua9vaJPCJIkGT8vJy1WPsDpgSMquf4c5osJI9mENSTTYbgByf4WNYc9zVQsIkce0bMNn+KoJsJ1IYUg81ly5SAd9ozihYxKODuJqXqWG3cD6YqoYN/EabcfLV0Q+QP3ifJ7fxVVZ/wCAEoTSV2AfZZ3xx8g/u1DcqUbhR75rStrmWEYzxVefDkg4pgUf3cJycrn5flpDgodx/P8Aip5UhgCBVS8YJKTu/wBnatTYBIrh/N2bAsWOtK6OMlG3Ie6/drJvNWt7aXBJyP4qwNT8Ylm2ROIoFbdx/Ot4UpT2REqihudVc6jbWjiSVE3g/wAZ+VqyJfiCLW6SOKBLi4J3EYIRf95q5G61E3ly7u5lGd3NQpcyS8ID9PWuuOGsryOKWLV7I6HVPEt3ql5PLLKcyndhBhR7Vz9yo82Wc/Nkfe9arT6lbWfLybeNxVjXqvg/SvC194Os9TeW1uNRO5nsp5vmcs2FG3u3+zWVScaWxUXOp5HM/DjwtYePTqEC3nlPaQlx8nUY/iavHvHfw8TUNVksrK+N1cKnmum8/L/se/y7f++lrtxr2o/Dr4h64NKgFrpmplsLboC0Cn76bD/tbqjttV3alZvOkt+hkETzwJ84U8Z21wuo5O7OunTSR8/2dhJ4fvjPJI0BY7Cifw7f616n4a+Kos40tNUhi1WNht2znDr/ALStV3xdp0EuuapYy2Y8yKbck/8AfTsf/Qq5rUfh1FLBBe2wdjL8p2ndu/4DSbTNErHcWMMF8YpY72J/OBdE3/Mh9GqrdaNe2dyRHGzSSuMnO/avrXnsmg3mhsTHKfL9KyU8Qa7p9tKlvqlygPy7YXwy/wCf9qhK5R7hf6STYSyPKd+zhX71n+DvswnnnSUW/kR7/s03COP4juNeCav8SPFmpp5E+sXEQiT77BCcejNt5asK5/tfxJMkstzc6jLs3h5dxc/7S+lMUnrc+gL3SrK2mh1lBFFFPvZ2tpAVkDH/ANC3Vg3l/ZS3UkSXE0UDdJVxuT+79a878K+Fb+FJJ/Mkikc58k7qsazp1xYwvLLI8Dnpz8pagG7naWXje/8AD17FcWE8/wBmU7ZPkxu/3lPFb2rfEzStW0q4uIEuPtB2rjyyP3n91V/2q534c+KtKbSY9PvLaKe7I4uWOW/75r0Sd7TwlZ2lxZadbtfzDKPN93b/AHv/AEKkxnlcOiXenRbL2Iqbo75Ih91C1ZNzp9xZzESdPuo2f4a7LUtevLmeQAxNPIW8xnRSvP8AdWuX1e7REBvQXQfxxcUzEueE5orRz58u8yTMqJswuMV6l/YEniOzt5ZZ/nj4jWY/LtX+7Xh2n6p9rmKAK0Q6b+K9xttei13wHYSpH9nubUeS8OcK/uv+zSZaOd1WAzTSxyfNKrlDsPytXnnirR7jSD+6lWJ3/wBZHIjBq7u4vI9OxcXkcrWyuu8whj81cn4911PG0iXdnFJFJCm3ZcZRm/3v9qoT1savY5CxsV1coiRBSj/6z1r1jRtMjttKEEUAgJ+Y4/irmvAXhyMWptLt5Fk3qyMn3N33vmr0HcXTyxbnMQ52jqtE5WVghDmepi6q/wDY9pBvkaWR2xsQZaqWvarO+mvpcZ8r7Unmkcfep95chG8yQOxD7h2/3a888R3s5lvJy/8ApchZsj03fLWcEm7lVHZ8qMe5SSLUUtpMzyg8p/DW3afY4FTzA8SbwDx8wX+tY/h9f9ODz7mLf3vauh1iezs9PuLi4DbAm5Ag+bd/DXQc9zF8cy2Ely8enyySxb9v70Y3D+Jttbnwi8KXNzqyTxhPKL7Qij/2b9a5vwr4Xu/F96mbdGtJDw55ZvZVr66+H3w9j8NNFbSCNrj+B09f73stF2tjjxVXkg+51ujWY0+O2t40FrcRjZIwP3n3VxHjz7FLql5Fcxyv5jn99E5O1l7fe+7XU/EFJNHslu9GkhvLyxdVurYv8mwq207h0b5a8qXXZb+7M97FsDbmKfw/SqSPPwcZX5pC6bqUWjiMW2nQwPGHUzRJhpN38TNWMyyXy7LyQ3Qc7syU3WNei3OiuivL3UfKP+A1m2V/PsiiuHVyucuqY3CtU2lZHpyWty7qUZziKP8A0SH5s/3WqhqQS+tkJuHZ/wC4P4a1Dco9oUhQN83I/vVx+r3cejzPcS5iif8AuD/2Ws+ZlJXVze0nwfcaqtwkT+U0UPm7yOv+ytZT3UcEXMbM/wB3a/G1q6fW/GH2+w08WcsUUHlbQQPml/3v4ttebeJdXn3uhkjyfm4P+cVmzaKJPEF3HuS0yrPId28P/Dt//ZrnLfQZnl3uQxH9znd/dqO20u81WYSpIF2ozEt93FaVvHLpiOZZWXjllqSjpfAnw51PXfMvHlGnWltIM3JPyu235k+7Xd3L2kKRx3c4uo4sKZ/4QPWuZ8OeKtVs/D1zYW8YuLGVg3T5w2P4f97bXLapd6zf2EqSWj2doDt3umx4f95e54rN3k7FqyNTxZqelQmWC0v2uk+8JsMn/Aa87Et34s1i2t3Ms8SHbHEiMWb24rCufM1C6R4C7husm/5Ste2fCnVdH8K6aZ9QsvtV+kiOkyrhv932WtPhVyHqc5f/ANp+G/3CRNEXyhjmGNqr975a4jxJYCfyJ0QqMbX3CvUPiHrNx4i8Qy3ptobW3lAeMRvneP7zZ/8AZa888Qsk0aIkmyQ+lNbXHYwrWHy1GxuR7VoWbPcPhEHmJ0anR2bww5xvQ/LxUj2+2Lg7X/vL61RKVi4niGQl7B0Kyh+N4/8AQa6S2nP2WATzSS4G0BjllFYulQAqglAZPvfNzWul4LNw3lhgO1S0M0bGVLZJo/KLE4w/O5K07e4+1WxjiRflHL78MKyoNZuQC8FmjvjdtYVLoMsV1qUaXEktqzvztQbNv8X1apSuX0sVEtr7VLwaXHPujk3PvfaGH/AquWd9JokS7LY3j28iq75xt/3v9qtS50fT9K1ie8vNZEVtMPKRU5ZP91ayNFNwlm6SAzp/y0kcf+y0XJSbLWpa6+o4ljlkVF+ZE/hH97bWVZa7c2bSoUCJIW3bD2/vVoxvHNDsMa8HaNvDVU1bTLLfF5/nRX5PGz7m2oV2VYpWt7c2Wp+YIjLEQGG8fL/F83/j1dBDqhVCRGmM78UyySK6eNT+9kxt/wBqr+t6DFpSxkSjZIGwyc/PtosibjNREkOlfbY0iuIsHMfmYcP/AA/8BryrxBcmecSFPK4+5muo1YSJYgJJuLHnb95a4q9SWYSJKWcA8bvT/eq4gx2iyCS5BkTbH3zXR22kyz7p7S3jWDLKAr/99Vy2m7cHHQV12geXDP8AO7qhXpWhF7nZ+AtmiXk8F3GHinhaLaxxtbKnK/yrqPEHhywuLMz2jeaqH5C/yL/wKuDuNbht9Qsv7QuPs1uOA+B8tdXc+NNDttHubK9nmaOUNsESZw1J6s8yrSl7S6OR1jxONG1DMemeU8Ox/Om+5N/u1t6d8ab+5vLa8+yJpdxF8v7gh1df9qucZx46s7SOe38qKEbY1kOcf3d3vSzeGbPQI5LhArPGvKIG+7/epnfF2Wpf1bxrLqep/a7qK1uAAfk8sDd/vYrlptXeK8eS0PkeZ8yiL7qVc1C40jUohGUXEifwGnp4as1sjIJz5AOA7/eY/wC7VlKRKdYuS2ZSbp9irvL/ADLWjoZsp5PtGqSOttGRK8DvhXC/3cf+g1zcMMbh4vN27Ohz1qGSzu5k2RncSPuscLUFeh0Or+OYvEmpy3MGjh7QyBU3nGExhdq/3dtWNU8UO+j/ANn28aRDfuODnPtXM2yS6bch5E3DG14uq1d1KK3tLiSWzzKhCuQ/8LY+alYWpQur8v5iYRgf/HazJNVt9GQbII8udxb+KsnXPE1z5ssVvbxPu2/vDwyf7K/w1mWelXevXQeV5Wz26Y/4DRYfoampfEPUZpgLK82Io2LF03f8Cqgl1d6nOJNQDqf7o5r0DRPAlmqRG9jEW7rMRu+Wt7UtM0vTY5I4HinthjEpRRub+H5qnQG7HlbPJZ7PL8xU7H5q0tN8SXemRZuTtRhy3+z6Vr3lsePkRy/TA+WrEPhKK8tjFKClyf8AUhDQDkakPiKwsdDGo+faushVdnmfe3f7NZuleLvtj3Mbp5UEvyqr+zfK1c7rHwr1/Tf9I8ppRzmZB8o/3sfxVlOl3phCSn97j7vrQClfY6TXZAsmEHUbuBUX9hz21rb3Pmx/veqN1WmW06XUKZkDSj5fpWlNBOViEhDJ220FFMWT2VqJ5LjemfkC1y2uzmW6Euf3md3H8NdpcpcSOlnJGFJO0ZFcHeruv5xHImA+3cOd1BVtLm74ftmuTHLKyNCflCHvXd3U8dppTnj+6Cf4v8/+zVxXhy2lhMQdPkwzD6Va1OW41GeMfbHaBflSFQoVV/rQ7MhKxVt7+bVbkS790SDZsb7y12XhVSHC/Zo7xF/5ZSj7q+tYy6Ulrpwu0xj723HzVpaSzzSpGhZBJ14/RqFZFWN7xFeR3kP9lxRRpZ4Ry4fLO38Xy/3a597UWLYCKX2f601q6vaw6VfBHxK+OFHG5aw9Y1KBvMjBDSx7c7T7blFQ0UtFc0rNDfxR/OEcpyB/ermJ7x4dY8vYXkU7XX+KtPQdcFkv2mSMsfu7VFZ+mvHf+IZ5I0fZIdyb/SriD1Ox0u5nkuRLLGsSE8L/ALOOtEMfnTuQBvL1qWqpcIkceUuJHMW3y8rgDO6pItJNnKUfDvjbvoepNjY0SG8Ku5kDp/tH5qwvFnjZ7C0uNNAkTzH2uwH93mtSe9g0fR7gxfvZzGyoj15v4R06TVbmUa35zSYWVJUTKNy27/2Wklrcexe0S21G2u49QsHLRs437z8rj/Zr1ea30688Ov5+ft0kfPmhQifL8341yWqwyaXY2wsx/BvTYflFZd54gu7O2uEnc4ufvhk+81NajKPh7HkmzA+1ByVEr/XpV/xTqA0Hw8DCZFud4i8vHzVk6DM8NyNiDym+VMH5s1reMLeeCzin8tbqPhXX/nlQQRzQXAgtTcOLd/JV9yvvZu/3q5B7R/t5kj/eyRk4Q9q7tNESLwlHqMUhiRBsA67f92vN7a5kS9uHSQ3Dl92896IqzuNnpem3Fz4gsbMv5tuIcrjH31U112nQPp0KXMb8unyP/drj/BviGK5t5AQWkB27j2rbvtQfcNh2x+lWTYuuxnb5/nIXtXFeILC3s9Vgv5QFkTckbk/NXQWGoyprdtsfbAx/eJj5iF/pXL/FOznvNQtBJEq2Dbmd042vn7v/AHzzTaJM/wCIejp4m8NxXtvPHPd2Mm8pG4L+X/EP+A/K1Y/wh19NF8RgpjzXkVSzHH+6GrvfBvgzw3o2jnZHLPBejYQoYuX/AIun93/2avD9Qs5/D/ii5sY0PmWk2wKT1X/aai2gOz3PoKXxBfzeLZ9Ru5EgvFk3Bkkz/u7W/u13vw9upfFfiu5ikkPnrbvMcj7zLt/purybw5NcJDaXFxZBbTyeJ8/KTn+Kvdvhn9n0u+fUbmCNJLi14k6fKf7tefiI2jYqjo9Df1O0nmsXSJ48/wAe9wP5189+L9Ens9XjjEY8qUs5b+7/AHdte6+MAZbmCfTifscwLzOnO0+leXeMHF3cwCKM5EbKW98/erx2rPQ9yjPSzLPg/TYNRtfnRPNi+VyBn5q0vGHhqLUvD8ieT/pMB3xygfMm1f4q5Pw7ey6L4gt5BdmKCQbHiU/KeerV6ReaZdWVrdzx3sd1FNGVAQ/Ko/75rGrSbV2XzRbaaPENCmnnxFc4SbDdvStNvkyPbr/eq5b6VNHpIMqCK7D88/w/3arvbG4HmJJuMfRP4f8Aarxa9NxdzzKtLlfNEbCoRAnLA96S7JRvLGce9TRYQY+8DyGxTJjJcuATyg2/hXHbqczTauN04hLuOTJznaFA/wDHq9TsJnhS3vS7v5fzO4+8v+RXl1sJA6EYX569W8P28gsI43O7Ea5Yn7237tdNkkmRdR1Z9u/CvURqPga0dJA3k7UC8Fh95v8A2Za2tStPOhICbc9a8b/Za8VRvfT+G5x87x7x7Dc23/0KvoW/sUQeWFKyD+9XXLDqykdinazPE/FFr5bugBwT69q467tpJEfYvz9q9F8YWRXUnC/MoPNcdc2YMmwDdjr7V5lSmk7MmpLsYlhYG4uY4wfmyM4rwL4o+NbDVfiFqlnZ2++PznSa9bthmG1Vr6Uv1i8N6DqOtyoEjtIHcOEx838NfFU0jzTSyTxm3ubiR5pE6suWzWlO0Y3sdNJNQc0LqHlw3MkccvnxDGGxjNSaY8dvdJcx5ikUbNoPb/K1l3YigUybJGkcjhB8u2kSZ1xkHYev+7XjV52nzJHmYiqm7nQeJ/gVdfEInWPCWoWkOpyjddWF47Ksrf3lx0LflXn8GmeIPBMT2fiyy1LS5bbcsM0lvmFm/h2uONv+1Xc6Xr89lJBcRPIkq/KNhxXcWnxX1XHlXkg1GAjmG5AdSPQ19Jgs8dGKhU2OeFRNWZ4Vq+s3PjDSAn9s3VxbwEeZZjiI/wB41L4YsdAtbJ2a0F7Of+eMijZ7N8v3q9c1LUPBer23kXPhS202GQ/OdP8A3Lf8C2bc1h3/AMMdD1n/AEbwpc/2Xc5+dLwn5/ZWC/8AoVfTYfNsPV62NbpqyZZ8DXN7eWF6bPT49J0/GyQeYpd/7qs3pXNalpEWlXl2AqMjEynvnd/td66TQfCGseBtO1W21jWbfTbABX3XswLTe645+9x/8VXHtr1vqUhjQrKj/MW9RXtRqwqq8Wc3I23cu+BPiZ4c8Laq+o38E2pG2GyH7OfuHvuXv/D/AJat8/FG28eeK49TOnvPHaJ90LlEXPyq7f8AAq8x8Z2X9t3cX/CMWglnijVJoYI3fzf7ze7Vp/D3xFeaNaXfhf7NNptzPhnCxMCD827qvDfNWdSyi2cssNb3rmx4vv8A+19bN79o6nkH7rVRt7kx5PDY/wC+ag13ThpkjWmAksfynnfVe2wY4zz6V+eYxc020YSbgtDmATCwxlSa2tO1WOKHY5fA653Gqeq6c6lH2fI33f8AaqmjhDh85717PPfc9Vprc6aaGO67709v4q6v4dWE8OqW+8CJEfftfjaPm+auEsrrylHJb0zXZeG/E8WnXkRnjLZKq6r6V3YWSi9C4aHsut+IN8SwIm50T7q8tj+9Xk3xI0wppplaUMZBtCivVdFutG1HThPGW+0E8qx+XbXDfEKxV7Z0lIEfzNuzXpODm9GXTm1KzPnRNU8u6JjTan3Tu/2f4q7/AMGawFZB90Z+6T92vOdfgEF4XQ/ID29KsaBqr2dwnz7hn/vqvKrUFJO5v9q5787+fbqfLRs9waoTWblXD/cPy4qn4d1X7bCAX4HzLWxcqZhwD/wGvmKtPkkWzj7+w2O4ALYPz1QltsEHJ68CuvuYcqS3UdxWJd2+1jmtoz0sYtpu5jTEbuBtkT2qs6ljwdmeuK0LiI9u9U3DonIDCuqDb2MndjY025wTvxwantfkmB4bmosbE3gc01N4l+4X46DvVXa0YkmtzfncXFuAX57rj7v+zUVumenWm2zm4RExzjdj0p8qpEChk2yEbhXC5a2E5XViO4uY4FcBFdx2x1rImfOMZYf3j2q3I/lEOG/efeqLyTPyTtJrVdzJRXUrtFmLeU2op6j71SqohTJxinMvkIAAWxXPaxrBObe33ST552oxVaqCc5WRCi5PQdrGvCA7IlLE9Np+7XNmKW9ffLIW53elW4NKuZ5fMZJFIPdGGK17fTY4VCyy/vCOFPG7/ar1YShRVrHQ2oaIzrPT852F8DqQP4q7TSLWC2jQCPcMf+PVWsbB1ci3t5M442g/NW3b6FdxIftafZQPmwx+b/8AarmniHJ2RzSbbsW1vvKxsRXJ96sXN/L5Ww9+oXvVNzFZsfJQOcczMPmpgG5w+C5P8QrF23kdEaSSuyJEJzkliTxu7U4I4YDftJq6LQnk4pGszneMfTFP2jb2LU2ilscMck8+9IsJ3itD7Iz8jtSNCISerY+YrS5ZzdkhOV3cpFCQTjaV/izUaEE4wzP9Plqa5v7KN3i81WnQBiiOCoDVmt4tt1Oy2iM8mdo/uiuqnhakuhrdl2S3f2XPqPmqP7PIJfkT8XHy1Fb61cTXA2WRbPykt91a6CwsJ3hMsgDAfe+XpXRHAzvdkWd7sy0s5HY4dZU9V+7QLa43YCBY0HPz/Nu/3a2GlszGPs7lpT83+yKgtryO2uU+2HfvO1IlGP8Ax6uhYBt3kU1YzVs3Yn92c+v96rMemhCHA5/u1uAyX8wjjtzBb/7VNvNJcAmOT5vu7zWqy9MrdWZjrpv2hCNnL/w1aTSHC8AsK2bC2Ns6CTEp/v1rzWsWxSLlFDdgcL/wKoll6tZE8iOUXSvkzj5+4pPsAGQ8m0t3c4rW1ybXdLt457K5s5UxsSLyfn/Fv/ZqyLfwnrHi1ZL3UYtzxBWIc4Vf9n0rN5XzbslQTGR20Ts/73c/3Rg5Wm/2dIjvlNyf315rT0zTba2x9ogWADoqH71dJFr8FmgAto3iX+EBa1jlkErCcdLHCGxLZyNpP3P/ANmoWspBHvlG1wOVFbV/8UtVhvRJpmmQp8/Cyw7/APvnFddFqr30Iu7iKNLiT5jvRTj/AHap5bFdSJRseZRWwljjIxn73Wmy2PlD5D5gP8NdvqtvpswuCrxPL97EKYz/AOO/+O1gvsjhf5ChdflLdqy/s59ylG6OdKbOmd9KqHgk8VZSGX7hJlwdx4qSOze58yOJNr43fPUzwM7WQ+XSzKMblJgQXU5+9/s16FBeQeJtHjGqXkkEUeIkd+cD/O2vNrd7hLgQTgZP8Yrq3up18OGAW6vF2JH3WriWEqRlY2jFF+08H+HtVMkVl4hssofvnI2N/tN2ro9P+GOsNcD7FPDdRYVkmh5V933TuHavLbZEtnEiRjryVFetfDb9ofVPAdm+nDR4NWijC+RK74aP/Zb5ea7HgG1obxUU7mH4x+FfiTR7aS51CPbHH8xeFGK/+PLxXk2pO8M/yOV528etez/Ez48eJ/HVrLF59vpNgRtaGCPDf99f99V4jeTaZCkg+3pPcAs2E9a9bDUJU4WkKrKMloT6am66G9+/LV6T4W0HXXsrnUNLuJoreBH858fLgfNivFW8Ui2keO3idn+7uz92uu8N/E/xmml3GmG8MVlINqeSih9v937td3SxzWNZb+4g1GV5byOJ8nLNw2frWrbarp15v+2ahG92BvRWk+Y4/pXnf9kyyTESEyyP8zqxziuj8MeADrN9BFDEFnJ4fgMNvzbt1CNDvfAfxiPgrU5bi2sLi8jIaIiEqG2t9dtV9Q+M2s6xf3FzBAtrKXOyaUZ+X/aWvQPDnwS0q6to7/yjq3lkptifYu8D5vr9771cn41+HQd0trYNa+b8piQq7r/wKm9CDhtU8X+JfFc8cGpPH5QcKi2haFHP+0td5ptx4liEUUrs6YVo0G3d/vbq0PBnguDQbwC8jd7gBdjsceV9V/vV6BocOy6+yQC1to5vm+33O59mP9n/AD96mtBXOPnh8Z6xCtufEEyxYx5YhXj/AHm7/wDAq841v4XeI7lZTPqksoGVdI5mKN789P8Adr6Y0/SLa5m+zaTeSas4z51x5LRtu/i+U9BWP4p0HUEMESWn+iRSb5ucMVpDPm7TfAWqwpHZNrl7KDlkjJIVD/EVWqGt/DmPR9SH9q3EivJtTe5ba69a+oEMcCA2lmiYG0u43tn8eleeePNFt9U1a3MnmSygb0bB2hv8rUa3uCPMbT4faXfIm6RM9toy2Kval4NsJvLQZV4+n3huX/aruFt7iwSOMW23j77IKnn03S5fDM95d6qE1MbvJs7dN8q7f73+9Ss73LbuedWPgax02cS+Qqk/MXNddpt9o935lm9vAqBN+9IB8/8AwPrT9Z0e8s/CUWpzxC3S5OyNHPzbfVvQfNWR/YmtxJi8vImjO1wkYBaRMdN3pVoDuIfDVp4n8L3MlvKWgtgZY4B91v77N7Yrgk8AaEl1FqZ1i6i1CJvksoY/lP8Atbq6Sw1v+wfD1/PIJPtLxtEIwcJj+L/vqsLw/c3GpTPLHbckbd+VKlW/iqSDQu/hvLqcVpJqE/lRSjdG+wbsf7q9W/2q888ReHrPwXC4097q6uSfnluJM7f7qqtel2Gg6qJ1nvbh/siPujt4R1/3m/8Aia4nUVnTXpJ50jis9/z8ZYjP8NVYEeM3Nv8AZtxlEjSZOW2ELuq9pE32mzl6eZEeF6c16L4m0aLxBp5uba4tIoodyx75Buz/ALSjndXJaRYW2lXMiNKvm/eO7/4mmBP4fvH8gxzuFcfKf7rVv295JYxl453iHd4hlv8AgNc3ptui6g8mxZz94qf4Pet2z2vK4STyhhvf/gNAFLQrX+2J3t7jUpIDENwhfltv+dtZfi28ttKhuLOOQz3KfN+5OfwaneJfEZ0RvsVvJb72XdI6jc2P7tclp0AnZ540Cbn3DjFA7CaW082x53ed/wCPea6yPTZHWIxEKCf9VWbplghJJTkvu29K9H8EfZrDVLV7zetv5nLhM4FGpPMZlnp8lhaJ9peS8Mbt5dug2qnH96ra6w9nps93PIYCu1UjxtbNdT4ph8u2d9Gu3so5ZN0hMI34HZWPQNWaltbzWkEE7mfzB/rOrUEnJaP4ws7nel6ZHEv+reH/AMe/4DV9LG2v7kJbxyNG3qct/wB9VDe/D3TEmku4I5Irs/KXH8VWdBubnwlPLIJPNR/m8ph8v0p3KsVLvT47aec+Q77N2zn7y+tOs7aS+iQykeWRt+zuM/8AfVST+KrO/wBTR9UAt4T858o4rHPiuG0e4MdtJLEHbY54b/vmkS9TvdIl07R3kudUill0+JORB8zBqyNY17wt4huowNOutPiQqskupXTFT/tKifKNv92uO1bxVqHiZbe2R5LOzQcQxcbf7x/3q6nR/hdqPjrSrvy4LCz0y0RWkutSuNn8X8Kjc1XzaWFZXudN4rs/BGlNpep+H/En9pT55hSTe6Ns+9s7LUvhf40z6UEttYt0n0uQ/PGY/wB7KP4fmG7AWua8JfA258RXaDRyl5PsVU2JiKL/AHpTXa+J/wBlrxToNraGwnl1S7nk2OybfKT/AHaSdhmr4q/aK0a28Oppfw80aHw9eyn9/f3MbIoGP4Mruzu/2f4at/CL4zXnhmGS/vNQsLy/Qr58roieYMt8vPzEtuzuX5q4HVPgBrnh2ffqcEtxKD+8/dtt6fwqeRXIa5bQJELQ2UsVzGWYQyJj/gVSaXPsnx5eWfxP1LR9RuLRpbS+hHkRI/8ACv3yv/fLVz3j74K6JpXijQL/AML6hH9ssZ0aRbuc8bfm+Zz15Vf++q+Z9E+KOp+G9VgIv5WnjKulpcvldoH3V9F+X+H5f9mvpHwj4w8B/Ea3MU+r3Wm+ISiubCDDojFf0/76+WnYLG98QvFml3niKW81W4ieeKARPLYxlIgg3cby33vmb7teDarrfw70vU3u4oJoLiSRXfyh5itub72TtX/x6p/iPFe6bNeaehubyJplR8csiZ+bdjr/ABVgX9msF6lzqGlx30CYaGO5+5Ku35d2KWpD0Mrxtem/MclpK32N3LRwxv8AK3+9/wCO1zHhnXtV0S+eQ6nJZguWfn5WH9zmuu8W6lFe39hZx2lppomheXyrOHGx/wCFfQDarN/wJa5rUvDmqWEUT/ZGnj+8mIW3P7/Sgadz1eTx9p17pEkugJ5s/k7XF5HjDL1Za5Gfxbqmr+G7OSd0SLeWe0DkQlhw3y+v/wAVXL6Pdam928VwJEeMcYTCt7VdutNvf7Et9MeQ29oXM0fC7hu+8u6gZzE63C6l5k0YX593yNxj0r3D4Fa7pkepTA6dDq17JH5vmXlxsSBQyhvl+6fvL/u143rOlC20oKjlZOz5y22um/Z78SWFj4ritJ7SW8e7R0hCfx/I25fYY/8AQWpoTPdfGPh2abwjqeowarFeXIDqRbDCpu/urt/h/hrwbRrzU9MjDyoZZJPmm48zaK9is9St/BfjO7sr/wAPSzxahD5Qu/tALW8WfmwvQt935v8AZaoh4Lg0PWnEF3bf8I9eyDy7mZs3JT7zLs/uK3G7/wBCqetxl34Z+Mvtj/2ReX8dvZbDgcbdv8Tf/ZVx+oSaR4t8XaXpkdpAsQ82F5LmfYuByzN6t8v/AHzurav/AA5p2hrciytxdRvJvcumfMX+62ei/wCzXM/ErwlZWes6XJcWUOjJfOrlYE+SE4X72Ojfe+7UiR6J4km0K8iEGkPD5doNjvZTExKwXp6bvu14/wCLoZ5Lr7QZ5ZeihGPyr7129hDoej2NpZ2d6sumRjd5y8ZY/e/9lrmNRuXhuZ0/dTwN/Gv/ALLVX0LTsZ3h/QbnVYZzbG2gEKb3mnfCtWfo10l088UV3unc9h8tR397Lo8M8Rgkt937pQ/+1979Kdo1vs8+SOIKh/iYqPxpiauVtRmlmvxFbynzYW2hy+fmrfsbO41XUt93bl7jy/n8mP5fu/w/7v8Adrj7p7TRr83do0lxKX3PET8r+1d/4W+ImqeNvFlpqE9uNOicbEsWPypj5V+bav8AlqAaAaRDDdiGeQpkcoh6qf7y1uR2ttNZvPL5mNn7vj73zbf8/wC7WpeGC2T7ZqdlCzo7QsqEBs9VVsfNUfh7xD4cvvtWmSS28F3hlFvcPhVVvvHd/s1YJNnB6rLsaO3gB3KO6b1NbOgfb5NLMXk/aHLs8fGGXhflaqPjHxD4f0kXIsNZXUdRTaqRwRnYp3f3/u/98159c+Ktfe6nnt7yW3e4Co6oAiqv+7/dpwqOLuiZQUlZnudv4e16wX7XLbxNZ7N2Uk6U/T9WgRnIQGMn70Z/9mr5/wBUhvdbm+13t5cajd/KzSSO23/gKjgf7tTaV4pv9NEoM/msHA2Hj+VexRzBxdpbHlVsFGXvRPpaC4t0iGzLSnozP0pdptkMkTtEW/jT71eP6H4/Mz+VcRSW8g/iypFdZbeIDcf6q7K4P8JzXvUcZTqKyZ4dTCVKbujsJbo3PBQzoo2ke/8AFVmw1T+x7eUW5e3B+ZkRyu5q5aDVJImA8w4/izV3+1jGd+A5PbGa3Spyd2Y81WCuzsLTxPcwwxvHPJn7+c1pW3jDUS3mPezLJ6o+OPRq4CHVUkwcFD+VSxX7pwHLOfStPZU7WsYe3rX1Z2Vzqv2lf3lxKuRteMO21/8AeXvTk18xpIiSScpt4Nck1y8kIl+7k7RT/thaMkkqMVHsIFrFVUb0usoifPJJkjrvJq5aeLrmyP8AoV28WRtPnfPn864uSSNUyJBk9Q3NRSXWBzXPOiuhtHFSXU9dt/i1qdpCgcC9dD92SZh/9b/x2tuz+M0dypEtp5Bz8i537v8Adb/4qvBI7q4R8HdgdVP3lrTsrqUMgR1weq4y3/Aax+qxaszpWOaPoWy+LGlyDYJ5baQYY74ztH+zu24rbs/iBpV7v+QTn7o8t/lzXzg2plJEikBXJK8j7pqR5hApBjGcbg3+1WU8DG1zdY/ufUqQ/wBrWsc0Dm3P/TUfI3+yzVl6w8mkvi8tCrjqV5X9K+frbxVqaIM38kRXpsfj/vmt6H4k6jpcMf224fVLTvCs3I91/hryKmBlF6M9GnjoSWp6/a635SHzbNWg7O/3jToNVszcbPLmSNzzt+fn/ZrzfSfiJp+rs8cpNg5PyI8gK4/2mrotN1iB38y3mW6th3jfO6uSVGUN0d0KsZq6Z2cUsDTnA+T/AGqvoyH7mG/2a4pNVkmwRGVJ+XCitnTryeKIF5VZz1QL8wrFuzszQ0dStxsEnl7X9Vrm7q2253qjp3DjrW5LrkZeNHJY571jPbO97cO7lo3PyD0rM0Ta2KtvYQcFE2/7Iq55KW6eYULHGBjip4YgmCBupNqzM6PnANUJyMy4mF1eBxGYbZ/kk3ev95aJtOth5cVt8wI+Xn/Gr72cE8bRSE+T+e6q8uno3kbJG2A8ilYuM7GPJHgkcNj+6aIo/Kfkc1ZubIRXRiUHkbqj2SAnI24prQ61PQ01mMtqIOMf3asw2qWwK54I7VQs5TCAsoKk+1aW4FAIzhDSsYtksOMgClbIOFqr5skfX5h9KvQOfLzjdQlcyG+awkHHQctTmmDZ5CZ9amRdkpxjkcqajvIIpkQEcnr2WkBTtjFDckySkA9Np/8AZaZNHeXN5F5Fyi2+dxb+8KR9NiuHcunbbipPslwiAohZO22qYF25mSGP+8RVYXaXXIxs/vVlTTSTxymOORZfujzAwqxG4SMZBx6VIOxPO+w8EYPpUTSuFyR8nrVS6LR2xMb/AD/7dR6a080jpNIroPm3AY20PUSVy+pR/uD67qe6eXHkVDFJH50i/e29D61Fc3+y3cnMgHy4WpuCQx2M/GeB8xp+8KuPX+KqiXbwhJgnX+Fqm+0Pje6HYDt+UVdxvQcZti/Nls/wiqzOjSAkHBqy7jy96kZz92qt4NsRIJ56f7NImwEANv7k0OgmfPaqsbOe+4CpFfeOtAgnTJAzsx3XvUa7hG0aOf7x21beVGUZG41EpCu+flGKpahYow2MECFxI5eR921/u1RvIxM5IG4g1qfYxuEuT8427P4arm22O4B/4FVp2M5bGPPb+a8AkTcA+/8AKqklhLJcx7wFjT5t/vW/9mM5Ix8g6/7NUVzcyuQdwXr/ALVdCmrWMOTW5VndJkc3AVoh/Bj5TRps0G43ESbIydu9acYbe5sCcSM0h3ZyRUL2IkaOLlYieVH3azaubLQ1d4k3AdaS4s7a8s5IiFV87g+fu1BMXjkwh2xf+PEUy3mKqZDjkthazlAIzs7nO6lpN3ZPkoHiJ+R0P/oS1lyO5QRugUE8nFdpMpaGR3xsTrntWHc6bb3kfmb2UEcMprFxsdsKrMaXUC5A2J5cY2jtuqCwdpr9Ikk/eTfKF9aSWykjhOwGfL7flGcf7TVaso0srWK/S3iaSPLRv/F935mWsrM3lNSVkX9SIs9PgijfdceZ87H61Y1i5kGm+WHCn1U1zFzNLdqLnzSuTu+lJrl6k2lf6MJJ5T/y2c42r/u1aOWUWzoYUMWnRRnrjdUBj/cv156VHY3qCzgiJ6Iq81YD78Y6Hp/tVYkrGLLcvazOchQR/GM4/wB2q00YuF2l92RzWjdW3ns4YDBrIvsWGOCSflx6LWdhmVd6YGP90dv9qsprJ4fMwec/w103mCZBwH2/MA1Z11eJMzoU2ke1SD1M/TSZt8b/AOsj6t0yKl0W7j1TWvsUcZcD5vWsPU7q4sJ4p7ZNzuduz1r0TwjbfbJFvTbJbuRtG0YqajtG5vRhedjsdJgOxAg2j+7XURxrEicHPfBrKs7fd07dxV/e+UAO6vDn7zufRQjaJeiyRx8uaQofN56VJESq8CljYEuprA1WqK7wZc1PZwjoTxSyEqMDDZ71at49yghuKpGliWO3O046Gq9/D8nHUVpo3y4qnec8cULR3QzkNYhG2Mj5XR9xX+8tfHPwk/aBk+GXj3xLLd2xvNA1G9la4s4wN8R3ttKru/h3Yr7T1RlRsgK0edu5/Wvz1+Knw/1/4W+KLm21WwCWmpO91b3kZyrBjlvmFe1hZXVmeHjk2k2aHxs+IKfFr4l3HiC3gks9OjtUtbeGQYcou7lvxZqkt/2jviJ4f8OPokHiEz25j2I8kKvMidF2tXonjL9k17D4c2HiTw1qF3qWqR2kV3cWU7h1kQpubZ8u4frXTfsW6DpUnhjxJ4h+xxPrEl2tu6yjf5cSop/9CZv++a9Kytc8W58mWflXUIED7kX5TE4+63rtau60T4G+OfFvhz/hIdC8Nm80tAzJI04DzgfKzIp+bb8v/wATX0F+1H8E9H1Hwde+MfD9hHp2q2OHvEtRsSWJuGyvT/aruv2bPEcfiT4LeHzp9wVn0tDZTox+ZSvbb/ustRcZ8Q+E/D91428YaX4YG+zuLy6W3kMqfNbn+Ibf73FegfGb9m7XfhlbHVLOU+IdDi/18iIBNAf9tRwR/tV6d+0z4Ut/AniTw98VNKiW3uIr6KK7twMJLKu4q/8AwIKyt/wGvb/CvijR/ip4Zj1HSJUv7O7j23do5Xeh/iDLTbuB8b+Ff2cfEPjf4eReMdKvrWa8OUj05x95AcbWfd97/Z/hrk/B9t4zutYi8KeH7vV9N1OV3R7FLt4Eiwu593pX0ToPjnSvgP8AFTWPAFzJI3hu+kS4tLhDl7Nyq/K3t/8AE1qfHO2t/Bk+kfFHSGhe9sJoortYypS7gf5d31+b/O2kD0PmXxb8N/Ffw/48R6UyW7H/AI/Yn86J2b1bszH+9UvgnR/Fvja+TQvDmo3kEjjftaYoiJ/vDotfbGn+INL+Jfh17jT5bfVNKu0/f2soU4LfeRl7V8wXV7bfs0/HaT7MJJdAmgXfF1aON2+b/vkruoTsBg+JfgJ488H20l2dLi1S3jLNPLYTtM/+0dpVTXOeEdDn8beJ9O0KCQxHULtLdztw8SMcO3P90bq+7dE1e38SafFrGj3ceq2k2GLQuG5b+8or5R/aK0y28AfGaz1Hw8fsGoNaJfPDCfkhuN7BfoPl+7QtRWufZPw4+H3hr4M6H9j0i3itY4IfNvtSmHzuqDLbm7CvkKH4SeKf2hfiL4r8UaZJFpugX1++zUrxG+ZFbamxe7Y2/wCzVzxb+1L4t+IegxeF/wCzrSz/ALTeO0nuISQ8mf4f92vr2HRR4Y0PSNC06Pbb2FqibIUxubHzM1aWshLU+FvEvgzxd+zJ490bV3ltr2U7/InQsEuE/iiZe33vlr3J/wBsLwVeadbS3eiavBe7NrxxomzP+9u6f7VcB+194wsLi88P+G7eVbjUbSZ7q72fOsKsPuM396vnm8n8+3k8t0d06oe1JMbSi7s7X4mfEbVPjT4/j1BLPbsh+yabZR/wx7urNWvB+zx8RIbNbk6DHcW+OEgnG/8A75Ne8fs1eCdH0D4SReK4LS3uNXvfMlkv5kz9nAZh8uegXbXpth5klxAI3kaXHX+LdRe+xK1Pk/4D/ESL4UeOdU0/xHby29lfFbW689MS2r/w7l9K+oPH/gaz+JHge/0iKVJ4LmFbqxvojlFlVflb/wBCH/Aq8G/bG063tPiF4blSJVvZtOdb3aPvLuXCt/49XAeDvjP4v+Hukvpekaqj2Ug+W3vE8zyfdG/+KpFWtuQ2Hxb+IOlaZcaBL4pvbK3tne1aMbfN+Xhhvbn/AL5rZ/Z1+KOh/B/xdqFzqdvLPFdweVNNCPMlB65b+L5vmqz8Fv2f9V+LU0mv65enTtAuZpJXkEISW7Ytl9n9wf7Veh/G/wCGnw68H+A5NO0zw3DB4juykWm/Z3L3Mj7vlfd97b/6FSTsJsl8U/tg6JaRPF4T0pr29kDNHc6iGhWH/a9/0rz74efH/S/AWj3FwllceIPHGtXLtfSfc8td2EXeV5/hbav9773y7aE/ZsvdG8GXmt+J9RlgvyirBYW2zam75V3sV5+9lttW9L8NeGvCt5oGk2TwNruoPtt7+c7ygb70m09/vbWancrpYy7LwV45+Oeq6nq+s6pFoukK/McY37MDcqKuMYX+L5hXH+EPg1Lr/hbU/Emo3s1hpURKWrR7d9zNnaDz/Ap/P5q90+MfjzTPAHh62+H/AIauQ+qX+Emmz/qUb5Xd29W/vVQ+I1/YaTDongbQ5ImstOgWa6MfzsXP3Vc9i3zGh3RBw6W++ARkB8AKq/xfKtZ97NJaW3kR24bzDy9bnko2Se1VtQ32SI/3U4yWoUmgOP1jwqb6DfLLJ8u39z/DWJc+DkmhnKExSoPTLCtnWfGcQEiRne+9srjFcjf+J7u4V9jlUPXbQ3cDLubR7WXy2zv77qbu8vOQcYpJbk3Z3ynj6fNSR/fyhLJSTsWbXhycxkRyNtc9K7D7NFqEYFwofHyh2+9XntpciG8EpfZjvXp2nWBurSK4iBkiwrErT0IN74VeFRofjSy1S2uJFABV0B+8rf53V9X6SrxMQG3Y+WvmzwBZlNXglycD5v8AZxX0tobSSDfIOT1rzcUro9fBfEbCJiPIG444qCTIXP3vpWnBCXQ4/DbUF1b8d1x/D614qVnc+hTtEdDjyQSOo3fLV60IA6VnWPyoY+eB1qzBMd+Pvfw0XBM2IfmNTmMOPeqcUruoGSuOnFXE+73b/dpPUhaO5ga5pomhfHBr41/ap8CnStYs/Fduf3V04tbxdnyq4HHzV9wXsI8nGOteW/E/wXbeMPCeqaPOm3zo2eOT0kX7jV0UKnJImtTVWDiz8+nUDHzjPqKidDs+7uAq7LbS29zNZ3Fu0FzbOYZEI+6VbFRm2LMQO33q+hUtLnyU4uLcSm+duPakVXkjI3nAO4LU7jyucbQKaI92Dk8/3armRnYaMMTz0H3abyy4z0p7g7jtG4460ODxk/WknYVhAcdiuKdsTfnJ4pqDnJ/Woy+c4+bFMLE28bAc7m/2ai85xgtSfeyUBVP7396lmAThBuTqDQIlVvkBP+7mn7xsIL7h2qIL5iICdtI/yjKfNz3/ALtAEm4IgydtPX7+c7/Wog+84I496cjb13A9TQLlHfXp6VKrh1Axt/3qhLrjGBmpIcRJzlqFoDHFAqned2f7tN2DII+arEsW/hu/92rOm6TcahciKMfVv4VHvQXGLbsihaD7ZJsAPB25rWMkGkwSRx7p7uT5ju+6q/whas3k0GlQyW9uitct8pmHOF/i21iTb5XIyVY96mxs48o35pnyX2n0NORF4CDkVHNhNmBtI+UsTQk0fnAuXaMdecc1djnd27m3onhm88QyOI0KwRdXPYetP1PStK0KMiS4+33XYIPlqGfxbfvZx2cDiC2z8yrxu/xrDwfOkkd98h/iP92noD1Ld3q8t/GIwPKjz9xfvLUYz6nP+1TFQ4yOo6U9N7DJAUj3oIJ4UMq/3a7X4XeB5PGniS0sQXW3Y75jj74H8KtXIWLZmjyD8jj5V/j+b7tfov8ABrTfD3gb4aaFPc2VnZ3csKyyTNCDsz83zN/wKt4w5mJO5QtPht4fvF01JfDUNxdWyACbZ8zMFx2p/wAUrG00TwLPcSWltptvauJgIQsfTt/vNXGfFX9s3w74PkmsfDlvHq+sDsh+SP6tXyT8UfjD4w+LdzjWdQNvp6/cs7X/AFR/2monyx0RuvM9+8K/FHwp4sfyLLV47e9jO3ybgMm//dau2ms5IxHmP5yNwb+GvhxHkz+7c5xtr2H4afGu/wBAltrDXZZL/RMBDk5li91/3f8Ax6udKxLdj6Mitolicy/MU7VYsXFsrkjamPu0RSxGCO4tz9qs5huSdPun/wCyqvPdOePLKL2Lfdqba2EtTQW+gm2EENVvJlTGzdu/hasKyeKQbw6ZjO47K1JbyXyiYnGFG4h/unHY0zSHvOxzPjy/neG30twN91Irll+8AlJo9ntwANuf1rLtJTqesPeToXYnYHJzwtdZYQgYAG0j+Jv4q8XE1Od2Pp8JSVNF23hMK52DPfHLba0EAjIJ+6emKbbYiXIT/ZNXUMc+AUGQOBXm2PWRCn3Hy546LUiYV8A7aSZCibym0j+7SqwZMECmJu5Ns8leELf7tIJDMSCPpUJeROh3H0NRy3PQg81PSwmtLiXXyZ5GPSqDru/i3Of71STzNJ0Tc/vRYWJu7nykz5n3s+ldNCHMzjrVOSNzoPClmizPcOnzhPk4zz/ndW1MTcEPvdc/hSaUhhEeE281ty2kFyuZYwzj5t/8TV9HTiorQ+OrVHVkzE+zCPJdwuf4lq5awwTQgPlse9SPp6TEIO/y1a/sd7SF44wsoPqetdKnY5HTuKtpH5OEwueuKpSPPDLsGWGfvCr1mJEcwSWTwFByeq1oXFpBaxPI7huOKTqlqmJYW/7keYdxx96roijdESTDD2GazbPUoMPl9wHUV0Ol6jaXkEnlhIHjG7/frJybLUEihcQJEmSNo7cVVky7cSfJ7VDr1jqd/qMQSVV08Aq+1/mP93bVK7hktkit7O2lYjgMAXX/AIE3asi1oXFQjalt1L7izGtGzs5IfnlkGf8AarBs4dQF35h+790pitXzn4jd+/3aANOR0xgfMTVQywbCB8jD5cVH5rbCHYKRVKREjzJ9400Oxae5k2bAeB0zSW00RiQz5SR124TsazRehmO8nkenSsltYC6lHb5PlL8zv/d/x/8A2a2hT5nYiUlHc6xn/de9Z11clGMco2OOqntWRfeJnjYmAxrztST+FffbXJa34mvJ3uC9x5s+eZuPm/Kt1h5N2M/bRSudZJ4mgSEhxxxh8/N/3zWDqHiSPzP3bnJ6BD8wrlZrmQxEyPuc0kOVb5d7Fz95q6IYdLc5Z4rW0Sxe3Ut0XLAcn1zxWZ/Z4jfO9U80f5akutatLCZI5Jx5h6g8KtejfCjTfDXilnGsiSSKV/JEkb5WNmHyn2rpdWFJHJyVKzsjj7Ox84BIwXI+X5RWxp3gi88Ti5Sylig8pNs8z8eWp3f/ABNUviz4M134T6haajoGpy6zppRvObAkUFfu70/4F/47Vz4Z/EO3ivNZfX9dheXU7QwpNsUISV6MqV5lbEuWx20sNGC97c8O8beFfF/w3vFv7m3i1bRJi6x6lAjvtUf3l+8Nv/srVqfCj4l6VpviSyl1KUQWRB/0mP70L/wmvbfCug+IdbtrfTpYpNW8NWodwmM7fmyycfeP/wCzXh/xk+B+keHdeubnQJbhY5R5r2F7H/q3fd9z7uNu3btrg5ubc7EuXY9c8GS6N4p+KUV/o+pn+xEdoY7lk+cEqpbcrr/E24K1Sa/oNjpXxLl0zRTMjmbaJkOfn+Xafc/Mf++Wr548B3cegXWnW+pm80mBRvE0afI/b7393NfSlxqllpfhK21fSHuV8QWzhhPEgMR3fdTdu/utWM/d2No6nl3xLl13Troag9vvIAS4KH5piN3zbf4P93/ZrU8LavZ6t4Zi8g+VcSI3KnOTuo1y81/xJeypqs48++AZ5AE2MR/LbXJ+ENEvPCXjHWfDl5FteI+dAv8Ae3KzfL/49VJ6akS0dzsI9Lkubo4txLEELPxlsfxNVOLRPC1/o16IoI55S5aOWb5GTB6be7VYtk1zw79nGnahc2Ecp2ztsR96f3WUr97/AHaw9SOh+E/C9zc3ryJeNIqx27v98lv8aqLuroE7lO10jRrZ5IZdDtp3jRnMsm7dIPRfmpLTXtEfUSdIsJNO82FYntpuNj56rWteeKrfxDbG4iRbe2g2JtT7qlv7tYNzZya88GnRaoLVIX3Ij4HPX5WPSncWjLPiTXLDwbqtpp+rwDz5R5peJDuH+yfw/wDQq0Lzx14P1TR/Lj8OK8rPv+cPsVR/d7/yWsPxzY3NzbmPUba5utUYpFHJ5TGXCrt+b14/irPtNIv4US3uLYI+z7wOPx209Clpscn47sNEElvqPheC5s7nB+0IeFQ/w7f/AB6tez+IF/4phtra8T95FH5SyYxv/wCA1D4n0C0stNtLu3uXt90mya1k5YfK3P57f++q5jSb1INSP7zgH+L1qyXoeteHrDT1NtbyWJuLiQ7BJltzbvvbmrL+NnhVPDGj6ZLFKri5k2PA4+Zf87a734Oa3o2tzpIfMlu4huEE8bBEP8ZT1rmvjxFZ6o7yxRzZMjSxl+Pk+YZ/9Cp2Ivd6Hkml2sV4iI+Fy/fgf8Cr1bwxZ3CQyobk6jZRErG7JhR7V43aGJ5ghkkROzA/w16h8NLa8tpybSVr+wk3eZvf5xx8u1e9Sy1qbmordx5fzX+yEqz2/wDASv3d1ZF5qWn391IL1LeIs64kUYX2XbXYS2c/LvEsR+bIcZyP7u2uO8Q6TbG+Iktw0Wdyb/m2NWaZ0OGlzatFij8v7OUdnHDJyrV1WiXCafCZJfmTYVk3d2YVzPhOzhsIXihtAiOd5dU+Yn/eq34sure200jZIhwzSB/u7f61hN80rI6qaSg2cd4y1KOFC4ysZfaq7G4+XLHd/wB815XqWsPqeoxoE+SMbN6D/wBCrofEHio6lp1zHC8nk9h/CfeqGh6bJfRYQBS6fvMcZrpjFRVkefLV3Zc0yw+0CIIQwUcE1rHTY9ZtpILq3k8sDblvT/ZqhpXmQv5Bj4U8/wCytdFc3JgsI5SCzudoZTVXMmd18N7W38MRaXLBHG1vJHsG8Z2r0/4D92u58c/ELR/D3h67vJbm4aVoZNhi4w+35evX5q+fl8c3uh2jxh/tj/eQAZZP9lazZtN1/wAcTJeajfvOIfuWqDEUO7/Z9f8AaqrmE6KqNORreBfHfiC5v7yRDc3Vlf4aWzaQ7UX8a7yx1WOFn+1/KB1Q964TTdCfT76Ty55YnwiqE/i/4FXRQaRO9yYD/pDqN+TgYH+01O5pCmoqyLF40GpiTLrBg8OeGaqE8otwXnkCxqN26uX8SfFbTvD2+2srcalOdqkzD5V/vMtcPceLbvxFMkaRlZZDjYp+XFDdzW1j2XTfENrZt5pTfaSDbv8A7tcd458W6VJbnyJRLID/AKuPnb/9euTs/C/iW/knNvBLcGKMubaDJbb/AHmX/gVR+EvDWoa7cfZ4rDGH27QjI4P8QZfWosJKxkXPi2cusCeYhcfeT+A1c8PWt/qs0slum+RPlxJ8ma9b0b4IPA5k1OzOmu6MwW7DIp/8dq5aeE7fTJp7uO8ubeOMbD9mALD+9/8AE0N2Vw9DjPDVhL5ttHcDy90yqQAdpOflG6us8ceF47a5nkslEWniTYkZNW7nVNsMcOkaZI13Ad8bzJ8gP9/jq3eue1zVb02tv9ruN85H79G+/n/arK7bNVtdkyW0lrYfbzPPaxxyDZNF/f6rt/75rP1j4qm78MapZXB+3z3WF3t90f7Te/3axr2/lvBHBJJLFABwjn5ap23hiW7n/d/KhIyqj71aJdybh4E8JSypERbC4fB+R+zV19y1zHBHp0tpFALaTzXzx533vlZv9nLfdr00+BpPB/hLT9TS9hW4yjPC/DR57rivIPHWsCTWb4wXcmqOknM2MJn+6vstRfmdkFjndV1u4uLko6jZGdkIB/hrL1SF7mAEgZJ3fJ/Ca0tL0i91VJLjf5VvGdp/2q0LzSke03xjZ5fy4xWlhPU5KG5+yKEOcf3hW3aTW0sYKZ/4GKx50C6g6b/lX5t1FpckkoMZHX/dpgdDAVi6Z5/8dqeFvKffcOGL/cFUbGb7Q5z8v8Na6QRII5ZAMKf4/u7qlsFqPutSuIWk8pGiGza7ev8AwGmaX4gsppY0lMjuP4SjBqtT3VutzEgV7qNk3SbuU3VKhtAXJt18rtUqxZcvJoLyRD5QeMDhGHzVX1LWn0yExyQeUJRu/wCA1TvNe5eNArDoHYdFrNvZzqPEh88jplvu0NWC+hYuYorwAxTzRbxu3J/DVZ3nNrELi8keTP38fdFZl1c6nY4t9hWNjuDoM4rorrdquiRwpGWuQPnmP3n/AMBii9thXFknlhtxOJUeP5W+Thtta8N1b3lgDE/bnnNYGkRWiWflyz7JR8uxh/6EaZJeC0P7tx7bKaJK9zrCWdzKJEVcf3w23/8AarKvryOS35RM+ufvVYv5ftayJIFXP8Wa56aQPxgcVYPUdauIbgeWgaPuv+1XV6PcwJbGWSIOex6stYGn2KXJ4k2ZG2u+01LOzs0juMeao5dR1oJtYgtEtNSeIyOk8itkIR09qi8VzaZaaqY7DS7nS7Ty15m3FHb/AGW/9l/3qydcuomvYjp8VwgY7ZGX+I/3lx0FaVv4pnm0x7G4kkuUXam2bpgfzqBPUzdN+1xzPBb3s0VpKQxiXbtLLXZXETvYuPtDI5TaWG3n/wCtWPbX1vcQESEJsG2Pbx/wGorvxAZYEtEhKPEmwyE53D+Hd/tVVyrFbStAtNNupQ5M+dvzE5XFWNQ0mN2ISXzSfubD8rf8BrJhuzbqHLFs/MSfu1Jba5pgnj+zTyRahKdpdioVT61XMZt62JE0/wDsW/8AKeAOHyuXLfKxrc0tLPTtKeC9j+0XgffDO/DJXMS+Ko7C4nS72XskX39xy2fwpLbxRqfiLeLLTBeXZHEWPn2r9OyrU2LtZXOputX0yG0jJITA5eX+Jq567WXxbIn2aI29sdq7kBDOg/i/vUvhLwfr/jS5uUe2jeO3A3+ZN8ibt3DVr6jp2qQ3NvpKSQWElruXbDIoQ7v7x9KV7OxCkm7I5S88LR2168aPJs7vjLD8673R9CstO0h7gxypcKNyLjO7/gVPvLKy0BY0vb1dUnlT5/shYov/AAOqdhqUlpbDSLe8mWGUfcfBb9elEthtOxznjCXUfKT7PeSW8RIyIxnP+FPsmkv9K+ySPLFFndux8waux8YaJb2XhPTLyOCaKV7goZZgRv8A9la5HUtXjisYo4zsuGfjcPlK/wAVZrXYSjdXHaDaD7ReRF5J/s6fu3k/janxaHqKOb8Sv+6/unCj/wCyr0HxRaWXhXwLox0/Ton1CXYk12hO4/L029P8/wCzWboOmaj4hmks7i2+Q7pTsP7pV9WNNS0L5dLMq6P471HQUuUeC11FJ02ubk/N/wB89643xzbWXiR4/IiZLxArgj1U5+X2rYutDg0HUrtJ7mW9iBbyRCvzN/s+9WvDnjPTL+7ij+yfZZLb5JAYyj5/2s0k7u6EoWd0eP3iaxpWoxi5j2ID8+0fL9Grr7HXrWaCIHKOPlOa6vxV4RtvFonkt5ZYnwZfk7H+99K8oudHvbOYQXICjPJXuK0vc0tY39c1i4uSUguDJEuVGD2rkbaA28gQj5Pu4rpJrG3htozFKGwNx7ZrPmeKRwR8p9qQNmtYalL5yDfvjHRW/hq1aweXNyT1LYqnptq0zxpHGGBPPrXQJZRxIB5f1bNJqwloSRvJOAhHyJ0rXsh9mcHO043Bl9aprGETgf7XFVLjWG0xHldC4+767qlIst2eNVvXuJXAT5lcnmq2qWqyzl4k8+NQfnHdv4dtM8PQveiSOXMAkfcIv4hmuov/AA9H4VNs9nc3K35+eezuU3xD3X+L/gNVbW5NzmNLt7SWM/bHkgQf8s0TLVjaRNLZ6wXjQLGDtG7/AGq6NrmTUZJ7yUKkruW+ThV/u7a4+y1C7uNVOcJIC2HA+UNTWgj2HTboQ3aPJEySgL0HzNW3psX22Rn8xEj77/vVj+HrK8klB+0G4ufLVpJX452/NV6/f7BpZlHyzwdQD15pMpbnNePLqOyle2SUvKTzs+9s/wB38q6f4daxYWPhvV7aWJWN9Htw6/NxuXH615vY6Zd+JtQvNRkuvnkO7Z/sV2qaEbayj8l9ryR8sh6VS0VgloLoOkJDEkF25lt4jymeo/u1P4kt4Lu2kjeDdGRwmPkH/wBlUvhmxluhOkjlwp2oWPzNTtVS+l32Sb1jBzs9WrO/vDW1zlPBt3HDr2yRB5ABXcwzhvu/LXQeJNBlv7LZFcBrOVwx2nGcHdt/SuX0XSnsPFdm9yTFaCTaVAznJrs9cis9Jv5ZEAvYkTciqc4/vVZBzeoiW20c24k2oH/1R/u1wN/pptt7wHbJIdzxscYr0/XdRstQ+xy2ls1uhj+dCc8/3t1cN4q00Q6a9zbp/pefl3HGaCzoPh7psksdzKRtEIBfj5W/urXSX9xBbwm5uX8q3X77ntWP4DNzaWlw8UiToAFfn5T/ALVQ+Mpvt8kFpAd8cn+sx92nfW5Brp4kGqrFPp5jW0j+XKn5vrXH+NLS41jUxb22oGe5CD5BJ8qE9vrj/wBCq+LI6P5Ecce2Obao7Vm65bR2mr2/2eORJ3PMzfdVqdwI/DPjyfw3q9l4ckg2Tu/yO/3U+X5mVv73y1j/ABa8GPoN5b3lneKxuQ7zOeMHP+f/AB6vTNE8P6Dr2q2w1QxJch0b7Zn5s1uaz4S0vWZ5LOe2iuIEm+RXRXVdv3axq140viLhTc3ZHBfAyG58TpFbTpJPBHMWdtn8A27l969Y1P4hPc+PR4cggE97JtQIn3YRj5Q3/Aa7H4W+Gbbwp9ruUgiSKKFnSGFMKq9Wb+tYv7P3g678VePPFniy8tgAJnRJAPlU/Nt2/wDjtcLrqu2+h0qi6bvJGlFN/YM17YSXHnyyB/v8+3y14/4t1O4h1Ly0AQj5i2f4f71fQniLwY+lQm4lCzygGVHfjFeN+MtDTVpSSDAdu0On3gK5adubU1s7XW5xWm3/APaFxsL/ALz7vmA9K9E8Kw6jdwvFc3LpbHKlv4lHrXmeq6a+gvE9sh3E8hP4v96vSfCtjaa4i3F/IHgVFSaN921vl/ixXXUheGmxnduVzO17V7TWmWy8Pbr+O3GyS4YfK77v/Qaw5rF9Ju4yY/KEh+dema9HurSz0LTbmz8PfZocj5GjTDH2z96uV8daFL4g0yyu5LnZqCwskibPkPvXk1KPMrG7ldWZmbymShHPQ5zVRzv53ck1l6BdzxxvBcnynGEf+9Wq8ZSMu4LAHh1rxK1F03ZnFJO9izY22+5CONxD7dlet6VD9nECElg6cFq8ah1LyJg42KRtwznC5Zq9/vbXyrTTpEX5AibMf+zVxuElbscVtbM9B+BWsJ4V+IcU5HzXKLEG9Nof+L/gX/jtfUNtrH2xS4fk/N1+avkrwzbbPEOnXAUsUf7q/wC7tr6GWWTTZpABugTdypy23+GvVjUfs0dF/dRJ4riRJA4w7yH+AfdPzGuUj0zM2c7c9cd/ata51JLo+Ycr6Aiqt14m0/wxouoatfuFt7O3eaR2GVwozWXJ7SR0QXPa55L+0n4ystA0q28NJMGlx9ruIQfmUD+Flr5SuL6C5hFxLF5Vw7+VtznatQaz4w1D4o+M9Y8WXEjyrPMyw54URhsL/wCg1Wub+3fMUUBup0++DxtNe9HAR9naW7CVWV7FxZ41lCBOCGU8/NTVttmOTKyfL8/8X+9VqS3jtrCJ5I1glkwqIgwp/wBqq8Llt4OPwr4jH4SVGVuh59WPMrjHQeVhMq/erMKPPNhzUkWyKJDs3P34+63+1U/2ccuBtP3ia8OSSVjhlGysmMNsJz5bgY/vVPZq9o3B2qh3Jsei2TDEEdatyQ7CXRSUFc/tPZu5ULo6mXTLD4l+HRpmqxCW8tn86C4J+XO3o3+f4a8W1O11Pw34zjs9R0x1tknC+bDyqofu7q9CsLuSzvfNQuoxtK10HjG0/wCFheHkvbcGK5t0CyShNjkjd8jeu7bX2mTZk4TUJO6NITvKx5trGppo9/LqGj3Aitn3N/oybF+9/d/3q57QfFxuNbPn3cs+oXGXmuURUULuX5f/AIn/AHfvV2Fz4du9E05NQ/suZ4n/AL6F/vd6xZUj1Uy3b26AQod/Chmb+7tr7yrVXs29zdtdTL1E/abx3yWyeXJyWak+dIerLH6gVAYy82UTc46c/dq182wBjxX57iqnvNnlYmyV0c/aa2I5RHONwccbRvWpbmDzCZok+Q/jXPXlrLC49PRfvVZ03VXt2JEnB+Uq38NfTexVro9xwvsaaI748v5CDzzV2KUx8odxFGnPbam4CybP7+7itBdCkiiIi+ZP9rnctc8lOnsZyhK10QWmvX9gmyOcpzu2rRP4ku7xZI5XkVF/v099EljjQ7JGUnbnH3f+BUlzokkijKFUA/Oumji5L4jGLad2jmdZNvdWz5xvA+761yOTbXP8q7bWvCRndDg49j8tc3eeFrvzs+W5MZbcr8NXpe0hJXOmLudf4I1jYyIRs/hwzV6jZ3n2i2BB3cqteDWFpqNrOCLbbEMcn7xr0zw3rDpsjlQqT8vzGvCxlNN3iap3VkdfNbckHH48Vm3NsGz0rU4mhIcbSf73ao5IQOp4x27V4LTi7MhxtucldxmIkDKnHSsuYGMez9zXSahBvOSeawL62O/Cf+PV1wlYmTsZ24IwJkO8DnFAldDG7fLv6VO6bRyO3NRuBNjgLjp7V1cyaBSTVmbml34RDleR83y/eqO5xM2/O7J4bOKo2D+WxO8cjbU8xEpwDuxWapq90YziuhGfn6YZ/erMNtwWcinW8IVOal8pDwCarlREIOW5UfY3Qdf71IfkQCMKozztFXxaGTAzwOtWU0pEQouVGe5q4SjA0UbOyKf2y4mxv8tgnQbKtwalJbuCILZiOgeFf/QqtQ6aEcmQhR/dWnm0hiwHPTpx8u2s5VOaRoojJdVu3/1e2AP8p8oYxUQtpJOS+73/AL1ThPnIwNg6NTTInm7ATx0IrqpUHVexbS7Cw6aMbQC0gP1qVbaRC4S3PA+ldB4Ou9ISQiUstycqLd2xlv730pfEFsJpy5VmQdAhr144CP2h6NWZgQwmRcsRb/xbGqRIYIH/AH7mdD8w2HGarS39zBOI3tGS3/57S/w1BfeOtOtrZ0SzdrlRtSUP0b/aXbXbDCU1shWsrF678T2fhhfNe3jVAN670yzVwdz4t13xjeSpZWctnHJwVi29P90UupQv4hf7RqdxI0BIYRMP/Ha6PRbjw5pOmgRW9whjLb3nc792K6Y01HZC0SsjmdI8F3aTyRXdk8D7tzvNxurbOj6do5EcibiPmwlX7+6/tJB+8laP7wXLKrVjy2vlzb8u+eqk5rVKwG5b39ggxZwbsf8APY9P9mpYbm6lhe33DY/8Ib5ar2z2VxH5aYS4A3FGP3lp6o9tyHKkd6tJMBYdF+wOdkY3t1bNbcGkJcqjxx/v0/jPOKp23l3JBlkKlOgrQtv3LEpIG/GpA0objULeEwRRxPAeu/mpS1k8ECSuyXpPKLypH+zUVjLcXs8UdtFNPITt/cxs6j/ebtWL4n8Xx+GLgQW8SXWp/dwjZVP970/76oA0ptOS0tPtrvJaxZbHnA/P/u1yes6hHrtuI9KcrGRteTf/ABfxMu2se/v9X8Rv/pt2Z4M/6lMhU/8AHq3/AA1s03BSKG4lkGEEv3fm/ioEnYPDvhq4srESyX9zK4zsSYl88+9S6lJ4gkeO3e7KWy/MiRdz/tVvpZ3+AbuWHL/8s4OVX/gW2s6/n8l0SKEs6nlnPy0kgTuYirc2h/0kOhB6Zy1bGmCe+bH2aRlPRlNCTahNj9xA7/3GHy1Qu/FhhuRbJEYJPunb92mM17nTvscJk+zOoH8e35VrDv8AxXa/boAk817In/LsnGKLnUvEGuQmzSfyoHO3b/WtfTvD1jpUMf2iQNL8qmXGdtArDba5jmiMj/uv7ik/dou3S7ijR3EqE7c56VDrMcdzeR/Y/KlgVOWYY3/d/wA/8CqjJbJIw8uDypR/EH+WqsNaE0jyQxHy4PnB4YfeasR/7TEx8v5T94Z9K2IY71oiRt67f9k0ttZyXDjzUDSIf+WTfLUvUCx9ng8kER/Njl6x7uadJTBBiJCOWz96ukS1dmEUcW9yeP71ZOprp2lTumo3MVvMRxEXyzFf4dopcqAP7E1BdP8AMR0aNhuMkDqcCsl9W0rQoJBcNNPcAbkWFxz/AOhVzWoa7f8AiG6kgst2nQRkqRnL4/hO6rGm+HoEMkhj3zd5G+9/31WhZma34ku9ez+7FvEG/gPasu20aS5YSlNyfezj/wAertptHgjtxJ5cTZPzI/8A8TVWeSCbEUQD3LjmGPsKVybGVo3h6w/tFHkgkluPu/KflArtbGztrOQGe2W4H3vJY4Df7PFc/bWmpww+UHhSQ/7PzFa39M8K3l1AZ57+WOSQbURaYjcn8QeEbOwAeOa3vyeURPkX/ZatPwpbWfiaV49KmluLsOyeTDCS3/fIrN03wdEEf7RG32h+CW+6wr0LwBoiaF9ols7ma1lfbEzwPs46/K3UUICvd+F/FMMw0d7/AOxWWfN8l4SPmb726u68PfDg6ZbW/nSWk5mf/VSSND8v97+9/wCPVo3WleGPDCJPceJJtRuZQH/enezN6L8zZNczLeDVdbNzslijG1uchmxVgeip4K8IeHIne8t997IN/mwyedj+6rMf/iq5S7eytrmRbOQuEPGEI21Vs9e+26qYcmeCPDBc4U1taihu5i6fIhwAh5ZdtQBhG1EkvyAq4+bcpw36Va03T7veRIZH543fdq9Z28cEjkH96Rt3danuQ+4GJyj4+V6B3Mixuku765tknLyxHlFBqt4lQ2cESFC0zdO3+7TNKvLjw54jkE2Lh5R84VMLt/z/AOg1D4qvrm+v/PkO1ETbGjfdX3pXKMBLLWAgw8LOn394w23/AGVrltd0GS5mQvLLakH/AF0L4Yf7tejWdwLi3QyeX5jD7gesrWYIvMI4ZB82KLEHFgmw0+SC4kudSiz/AMvh37f+BV2eleD7a38PjUbW4hggwuwZbc27+6vf71YiXFm94IxHKg7967GHT7OHQ45fMdrc/MBnH/fNMehg3unxXPhsyu63gkkdCyDCj/PzVieCdYTw7fXn2nSjPA48pIkcB+T8x5/z96tO/wBOSe2n+wf8S2OQ7nDuXX/erzTVNfvNL16W0s9RjuAQvzEAtC38LbvWoKO71jW/FOn60k5itbDTycpDF87hD3Zj/wDWrmfGalrx45JN9wfmfe3fvTt6LrwiufEn2+WdE8y7ucpFGF/hVfrWL40m0qxuU+xXqz5HzlQ24n/vmqsTcwTpSQ3iToBkfwD+Kuc1idLrxPLcMFt4giqT/EX/AM/+hVu3PiqOwu/NiIyE5L7StYEmo21zFLdyIrF8ttT+KpEU7e+C6kXEbq/3t7HCmrt3rdzbWblDsQ9HH3q5/VNQ82FDEdhP8fpUENsb63fE5fHUuasdiNm+3Tgzt1Pp96tWGzube4AjKKMco4q9ZzJpcQzFEX27dx5xWpo1mNRlM73C4B4GKslvsbPhuKPSrVzfwJLcyDaj4+VPdf8AarQ0rxXHY+IoEjs7hnw3z+X+6FW9LSOaPanzzp1du1TXFtFY6nZv55IznenZvSk3YxSbZ139sQarf/aPsky56m4TC5/i+tVbuaOG88xIo55D0TGM0+bXpZsafZxLeyyjaC7sip/wLbWf4h0eXRLCN7i8t2nZPuQvlkP92pNzMl8UTwzTobSOAR54iPzK1clrGuzakYLKCMRR7txdhnFRaVYXapJLcTffLP8AN/vVNf2txLsnCCJD8u5P50Ac7qluJUZMbs/KVqG2frEBuyOeM11c/hhH8pFvY9OEmFM1zz/47UVn4fsNNuJHN4968X3/ACB9xv8Aa/nQJ7XMW00PVL8TppdtLPcRIspKp8oXd/er6HttQ8J6R4MS4k8OS6pLDbjLncqyyL97k9Bu3fdrz7R0vLGye5W0ZLQHYXYqFkr2nwr450S50DT7S8i8hLUMl1Atv9pWfcflXb/earikzlnLm2F8E2Wn/FrQbYTXA8NW0Ll7f+zU2M4xtbdn/wBCrvL/AMQw+D/s9vpF5PdW8UYQyzlt8xArg9K1yXW9Yvbey08qlq6qUkh8nO5fulNvA+Vl/wCA1b+K73Gm3dnPZSW1vEdiC0Dgysuzbnb2+Zdzf71WlYc4uWxv61+0j4h0rRzbXGl2M9scqRPI3myhu20LXH6lp+m+PPDDnQIlvdUba11DcvsaGP8Ai3f+O1Ld6VFB4Yk1HUfLwEXF5O+G37vlC1z/AIS8byaPqE40e9tYvPxFOxjBZ0Vvl256feaptpcyUpxZ558Qvg8htHntzbLdxALth/h/4FXkVto+p6DdEYnVEDLvQOF+9/fr6d8QeJpdC8UWkr2q3GnyzrC8ITLKv8TN/wCO1r+G/CWmeNtFu5JNO+y3hunWNvuJKp/2f0rN6bHbzO12eDeEvi5e+Eofsxt7PVIjtXN9Azui+m7dz/wKush+LFnq0Dy39ha2p3l03fOv+yu2sX4wfCg+FLiIXKGz8wFoY4/v4Df3a8nttdt7CSTT9TgZIjj95ht1NMJK+x1Gsa7qetX9xd7I03OzJJnt/Cqr6ba6LwZrmsXeoxW15cPeRxoX6YVcc/yrzm21i2tpDJpzmWA9PPGd4/irr/BOo2H9pxvdzy28Thld84b/AIDVCWh7Beab4fubiOHR7x724+9cTujBNzdl9Frktemso/H9v4fvPItbQwq8lxI+VT5W/wDsf++mrqfDun2sfh+4S0njUQl5cuTukH8I/wA/xNXlUWlT+NfH08k8f+jWj7HQjart96oLOt8W2emahZyfYo9otjuEx+RSmG4VfrtrxiFp9O12K7s3MWH/AL+MY7cV7N4p1iCw1JY5Y4oogdqJ6tu/irj/AB3DcahYm9NtGkcGWRo49iltvRsVZKZ6xomv6Frvh22vbbbb63aptxnPnADax/3trUvw/sLLxf4jkuxAIrmHK4XlXbHzfj2rxbwRrNvpmrQXcqST2bgLNCh/76/4FXungDxb4b8MazO1vFdrZTf6uSRFOx/l3bsfwt0/76qbFHcamd1z/Z8QiZ9m7av8S/3q4T4jaCNUtLK3vbiZEt/khIGzk9q7m5vNO1O6fUYEEEiHfDtHzV5n8V/Hl7q82nWl3YRWEVq5aMqTvd8YqFrIVy1qHgKOHwcES2iijtjtXylyz577u7f7X+1Xm7sLZxjKpnam4fNmuh07W/EkOjhH1kJZR5X+z4Y05B/vueSa5jWZjc+U8ckzXkcm8D/P+9SKuU9U1q4v7jN1bn90FXy9/wAxxVOwtdV1VBPs8qMOzbW4+WlsJn1CIfaPkILKWPDV2/g6+nmSdxaCXTowqiZgw2t/WrC5w39hi3mnubnUEtcksGfjb7Kvc0y58P6yjQC2lLSSlfnH3dteleKbfS9USCDTLeR5dmXlusBd/wDs+3+1/tVe0fxBZ6dbTPFplvLP9xGfdsTbwzKp7/7VC0EcJbeEPEeoShLvVZ0dPlRDGEbP41Qf4M67eXUokkecR7WkAIFx/wB8/er1FLzUNev7Z5FMUajh448c+po1m21D7fKbaJreQJt+0fxMP7vvQO555pvgSS2hHmRx/Z87Sx/u+ldZpfw3t9SWVGjZxgY3x/K9OvJbi209/Ms3nlI4ZXAV9397/ZqbR9S8SPb5e8NhaKAiSZXcP93uaAsdVoXwh0+TRvIiudOtY4n2SK8ihwzfwt/tVzGs/Ad2u5HieFraHqYJOjerVYvLf+z4Z5LLUJ7h5UDSSnd85X+961Tk8ceKbGwMdvf2c5barq8Lo23/AGvm5oEUNY+Elzpttb3MiGCzmLIZyctu27vr2qjJ4QPhXQ3EF7E1/JJ5oxPlUTb8v/Aqo3/iTxbrNhc22o6ytwhff5LFUQ/3dq1lR6YWiEl3OZ7jnkfw/wCzVKTTuhuKaszrdIm1CL7PLf38ToBt25xv9q2m1v7HDLcXEQgsvlWOVH3tn+L5f++a4G3mEdnFmMyp+dXvt8kdtCUjZyTv2SDCt7rXRHE1YPRnNLDU5qzR3E2s2m6JYnOZD91+KVL0SOVgxKAeXziub/4S2e+lgM9vDA8Y2IIhhT/wKr9noltqEFxqb38kV8Tt8iGRREv/AAGu2GZVI7nFPL6ctjdXUpbZd+18Uw6o9wd4zXJ6j4a8X3dvcnTpbmDy4963b7PKdP8AeP8An5a5pfH3ijwth9bS2VBt2bYfvL/WuyOZX6HNLLEz1E3sioPMwxPY1Mty6H58qfeuP0f4gWfimaMyyJA8m1YyRhf92ui1mFNBvDp8k8jXiIrujbTt/wCBV0xx8OrOKWXSh8JoJfhTz8o/izU32xGwY3Vvcfern5neSMSvJtB9amEUgRHGGz/FXbDEQlszlnhZJ3Z08Gsy7Tn/AHt7GlfUnm2F3zu+WuWW/ktzvkwyDs3yrVyHUIHZR5g39lrZTjLZnPKlI6NLw7yhTaMcOpzUFza2l25kMDM5Gw7X+U/8BrO+3p8iCTtwrfeqP7ayYRDtB+Y7j1quRNXM1GUdjQhQ2anyzt29t/3asW3iSW2Qj7PE8inck/O9Pfd61gTX5XoeTUUd5JI5QoFD981hKjGW520qsoHoFh8S9RspP387XDj/AG8Nj0r0XRPGf9uW0FzbxyNHIN4UnLCvn+SGKfKOByu1m9aktnezGbaVreRNq+YnDf8AfVefVwkJnowxrTsz6lsPEkGrxCIFRIPlPmEBt3+1WiJXtXMTyK57OlfKP/CQ3sl3buZJEngfejnB/h216z4G+J0FzIttqOLeeM7cl8pKv9K8ypg3BXiejSxak7M9fiuSigd6mWVJUIcDe/4Vj3DniVBvgPKOhypX/eoS/eSYYIz71wtOLszuTT2NqIJCKYrgv9zdTBnYDT0udjBMhRjlP71CVxkk1jFeISco5+XFV/7KfiPAf0q+jo6grhv96pPtiK+xwM/Wpsy1JozDbS8I8ZQA7itQXMwksXFuR54faM1tEgtjO4VBLbxOuwoOvNJpoOYpzOkhIjJWAHjNTw3It0Q7yyfzqT+zQ+Rb55/h/u1Re2ud4/1flD1+8aQ07m19pElsDgMR/wB9LWdLcx3aHyz0O07amshKsZBTaf7p7Vn6hmCV3ePaR/dpWKLe7ymEaUz7aLNiWDsP9ntWd5l68wSCOVsjd5oT5V/4FWlCBCgWd9xJ+/toYDluYr7iPoDu2uMNTpXjeIfuxFj+ICqYRXu/OR2YkbCrVJKRChwfnPRamwFO8VHYj7opoEdv/Acv1ao08+8lw6Kud3Dfeqp9sjSGSQOG2HYV67TUmsVcnnu/sOZATyOM1iXWoXF7LjJRB/COM1LfXguUzOgYD+4G3f7u2n/YEtkDyOYj975/urQW1ZXLb/vbe3GcFDu3EfKKjW/nhjMZlLo53bOu5v71U7h7/UdkVnJFjG08VlzWd1pt0guXFxHIDhU+8DQyEk9zVk1l9iKLYrn5RJ/DWp58ckKb/lJHGfutXMH93IReRzIN4Xy3DDB/3e1aGs2RnmtvIlfywB8wP3apDlC+xoSWZZQYz0/ioEG0Hf1P8NZx1N/t77H3W2dp3H7rf7NW3u5DsO3aP71KxjyskdCideaj5UDnipDkkFXCx9++6nu8ewHtVLQCFCGJPOR0aojIQ/8AdyaXzonm2pJsx12/epJmBI/iA+agljJANhA+YN1Vqr+UZV8tCVQH+GleU4IHynNOhfyUfedvpzVEpXIGsickv8ifNinW1qRDK5HB+XJq2UHkuXIYMPWo1lDxBMjH1o5gsjPuY8xhM7XxzVeNIrGBBIceUN27bndViWLdk55PTn5qRoTJGQVDgU7kWKSWZuYbmSdwsbp86uflVap3fyWSCJxhhw9Wb0jels6b9/ykDlar6hHF5Ij/ALqbdvp/u07FJtbGPDBiQkvu96z9VhGpOCS8XlFkRxxurpZLaCz0cYIeVhxzWU6pbadc3ciAQWybiW9ahq4+ZxMK5s3tfKgjw6KnLepqwEgdsSocAct2z6VetWjuoS8gDBhxxST2icY+6PmpWtsac9ytcnyzFGka7H67udtXVKRQxpGOQn3/AE9qqx2zu4P3s9Klk8xGRA+yMfM/HzGoGncZqOYUQlwjycj6Vn3EKGzN3PnYf9X/AConvPtMxL54+X7tNtr9bm2kgCbEj3df7275qBspxgPwjhXIOGJwtU5nKuUkQb/u5A+Wm39ughKJhn/lSadMlywt58qV/wC+mqBXM+4gSTUz5QOdits/hLYxXp/h6yEMEAAK/IMq3rXE2Wm7tUi+c4A3bf4a9Q0eABfujNcdedlY9bCQu7m3Z2wRQf8Ax2rNtbJ52cbUH8NJbOeABx9KtDZs3cqa8mTbPc5dLCPEEOUzzTET5uBU3Gz5qUKFQYqA5bK5GFG6r9vBhBsHX0qn/EBsqzbkQqAg2CqSsIsHOCMc461nzkyORn/aNXHf5Se/pWVcb/tJfG0427ga0SJkzJ1sokEgxnFeZftEaDb+Iv2e9Tu7gbpNO8u7tZXH3fm2tt/Bmr0nWnP2dwR2r5R/aI+Ot9qthc/DqwgS1061kjN9cmTLXC9dirt+Ubttelg9WzysWvdPbP2ZfiPp/wAQ/h7pFoLtItZ0m3Wxu7Z+GeFflVl9flrwrwB8UbL4GfHjxjp9+m/w5d3strO6fehDOzIdvfb/AOzV4pY63e+GrmS/0zU7zTriMBfNtJmjbH8I+XrRrWm63pr/AGzxDpmpwSanJ5vn6lAwaZmXLHcflNevY8R6Ox9p/Gr4x+C9N+EniO307XbTWb/VbR7KC1tpld/nG3LKOm3du/4DXyb8MPijrnwav5LvRJFnMuxbi1l/1U237270ra+HH7N/jH4o6INc0d9PstMy0MD38j759vHy4X7v8P3v4a4nxD4Y1PwVf3mj63bvp2q2u5ij8q3910butTpcTZ3fxp/aR1P4xaRZaHNo1roenRTrcTqlx5ksrjpjhdo+b9K820zUrvwvd/aNLv7vTrlAebSZo/l/i6V9q/C74N+B9E+HuhPceH7DWbjUbKO7nvLqFXdzINzbc9PvfLXiH7RfwDtPhykHivws8q6FLOEuLNz/AKh87lZfbtU9bjPNNe+HXjVNK/4SfV/DmoXlhdr9oe/lDSTKP77/AMSrt53VW+H3gHVPidqp0LQxGxjjN2ftU7pEFDKvbdzlq/QPw34kt/Ffg7Q9Ysn8+wurRN8QGV3Y+cMvb+KvnLx5o1t+zj8W9I8a6MhTw3rDtDd2yp/qSfmdNv8Ad/iX/dou+ot9jxTVrLxv8Ctak0+7lutBnkDbLuwP+j3K/Xb/AOy10CfAv4keJ9Hj8YCSPXI7+3S6CTXbPcmPbuUcrt/4CtfXF/o/h/4u+G/s7y2us6NeozQzggywMwzn1zXjXwt+KNt8P/Ed78MvFd+Io9MnMOnaqD8i/wB1Gbt8v/fP3f4aBWPnDRP7e03W00bSpLrS9QluEhNoXeBkZztw69tvXdXpGqfsufEe1aS7EVjq08wDyLDdt5r/AO8ZFWvVf2oPAmjaj4Ll8WR3MNrrOnoktvqVrJ/r1z8qNjqf7tcz8Pv2opIYoLPxfZXFwYY9ianaj7w2/wAaf7P+zQO1tzxjU9E8S+Ar+3fVdHudEvIZBcW73CNt3I2dysOD/wABr1jxz+19428W6KNLsLO38PFwFnv4JN8sn+6vatP9oT44eE/G3w0fRNLuZNX1gzRvaTLavGyfMu7r/s/L/wACry7Sfgz4/wDEOiJfWfhueKNk3J58yRl+P4VY1d11DZ3RjWHgvUbjwdqfirEl7FbXWya4IZ5Xb+It6qu773+1XbeD7Xw18atM0Tw0miR6X4ktndp9Ys41ja5iCN/rVC887fvf3cfxVZ+C3xU07wRHqfhDxjaXdlbG6aXf5ZLRnCqyOvp8teweGviZ8JPB95e6npmp6ZZiWFVKW1u0bnDdPu8/8BqGG+589ab8S/Fnw98M+K/ACXMUti11LZSDYd0JU4cxNuXCtW54f/aN8f6PpNtYQahYOIYxEkk1vl0QLhfm71yUOkah8V/Hmu3GkQxh9RvLm9jF0+z5N7Y3YVqh8S/DTxf4QhD6p4fuUg73lp++ix/vDpVppbkrQ7DSvhF8R/jVLJ4vvb+0WCU7YbjUpHTevqihW+Wp9Q/Zp8e2drJPaf2NqJiRmPkXR3Mv+ypWvQvhN+0f4I0/wFpej67eTaTd6XH5O8W7yJMv8LLhW/h21L4h/ao8NWqFPDWmX2varKdkDSR+TEGbhf8AaJ/2cUW1uaWvucR4X/ar1nwb4JsvD58N273NhD9kS4luvkDJ8nzpt/2f71Z/wx+OenaV4x1fxR41iu9b1+aP/QHhj3rEBu3Ki/dH8P8Aur/vNWz4Y+B9t4ds5fEvjm0Gpaxqk5e10BDhWlc7vmX/ADtqzr9j4P8Ah/Jez3a2tlrF2NkkOnAOtkjL8yxL90O1D7EN2POfih8WvE/xYkFzfxCy0JXVbXSrZ97O38OW/ib/ANCpmvfB/wAS6J4Un8U6+ltZxAJst3dnuVZiqqPu7R977u6up+FmveGP7W1Dxfr8kdhpeilU07TScy72+67L3dvl/wBn5v8AZrvvD2sW/wAY7q58U+IZxYeF9In/AHFlcP8A6yRVzl1/4Ev8lqBHgug/CPXptFj1g6e9naXUghhecr5rr689B8v8Vdp4c8PQeHrT7PbncS7MZP77V1fiL4vaXrN9eG3vUlgBFrb7hhWJ4yvasq23oAQUY/eyh6NRq9wegrIfNPybSay/FsBuNFu4hLIsjQlUcc7Wx1rZ5IQEHI61Xvkj+ySZR5X2Fk2881LLPnvzPtH7zJpIx83PTNX9asks9RmjBGS5xt+7VFlxsOen3vemkA4KdxNG7accbC33lqRd+3gbgeTThCewPtmmQNQGRnBJxj/x2uw8E+MY9BukgvHeXT5E2OE+8n+0tcqlq7Jh3CnvtpEtSwyDz/s0LQD6a8J6lZ3Rgks3R0Yrzmvobw7IksMQDll2Dr2r8+/B97e6V4q0qSK5mSKSdEeEE7G+Za++NPmNpdHypNqDqmK48Tsd+Ek1M7q2U+WE9Kiu4t8bkCoLC6MkQwetaDxq6Dnr81eNJNH0Ual1Yw7bLZA9f4qnRSpBzUq24XP1qMsQfasmrFJtmnAr7Rzz2rQhw4Pz7R/drHtpujh9wB281oQyAlcJuGfu1N0ULcL0/hTdWDrMPmoRzt/u10rEbtvaszU7ZEQknihb3NE7Hwx8fNHi8MfECVPswaK8Q3EL4xuYt8y/+zV5/wDbLLki0jznnaTX0L+114TR/Cula2LjdJZXSI6/xBCen57TXzB+7UkjKhmb5lr3sM7w1PAxkrTsy/5tgJ3zEVJ+bgfLTN9g5wIGUk7TxhapJEBk7yw/2qGAYcd/euzlPM9oW3bT138FAeiqM1DNHZFMhSvHPHWq64XywOo+WlMJjT/WDJ/i/u0WFzXFNjaSkZd/KPt81Qm2tsHy2PB7jFOeIxBPnLA0nk/M5Pyj3qrCuiEwJuHO0UeQB/HuyO1Dxg9TwaVodjYDn/gVHKK8SLyvfdg1I8KI4wQaPKHb5qiYDLuW24p2JuHl7PM4+c/3ab5oRcBB/vUiLIGGG6/NQmUzyH+tFhkgPyg9/epI3DdBtx/FUAl+Tpu+tWLdom4f5AfaqauCVzTsITcYCoWP3vwrV1HUhBZPZ2x2h/8AWOnf/gVUrTUk023f7Mdkj/KXHvVPzA7E76g6YtU0MVAM4BUDr/s013CnOO3FMlmVeSat6baG7nKOpwAzZxQ9DB3qMz5Y3ZACd+fmxT1tt2Oecfdq1c/8fEmwfIDw1QpFu3HvQtSGrOzIvJMQz2pyRsrk+tTMhfr8w/u0hxuQRgsX/u/NV2M2xhIQ4GV+tRtIHBBG4VsWvw98U6vAZbXS5p4/SEb321XudBu7GYxz2F1FPGOYnhO6oEiHTNY/sy6SXZ5pUbgg9f71bHifx94l8ZfudR1maXT8f8eMZKJ+jVzFtcRIJA+d8f38jpUjzJI4cdOxq02UlYZbw+SnloAkYbgCp8PsIclT93FRM4kfCELjrSpcbz1pPUG7lhIx0PXs1TxqgyjgMpG0/wC7VRpdy+9PDjlwee61Iz1T4UfFe78EXg0+9H23w3OdskLEmWA/30z/AJavpVHt9QtraeGRbrTrlA8ciH5HWvh+G5kV+H2kHhq97/Z38SXFytz4bu5fNtpT51g7HGx+rJ/6FQQe63lpGifuo08ojt90Vy3inUTb2H2KL5xMeQOcr/EP/Hq3ppza2T+YSkTfKQw+YYrig8l/qckkaHYh3Jnstc1afKtT0sLTdRmzokIhVEA4+XDGuptkCL/dyfSsCwj3djkdeK6KH/j3Bz0P3a+em7u59VTjyl5IdqjqakO9HBHyp/f9KghkLIM9B05qzAhdST8w7rUpm977F1X80Yc7+ODVGYFZue5qxEwGRgYxxUcz/KAThqG7iuV5sp16DvVKZScnPU1ZmcKcZDfWoHb5vcU0tbEyaSuxETewB+XJ42muy8NaBFbQO0krrJP8289v87a53QLEXt9tfCIoyPrXaJgLGEnH+7nCivbw9LlV2fNY2vzPkiXIbExMfMlLlPlzRcaxHbNs2byDtFVLhtrAi5V/9lKgubcN85O016B41i2+vRQgu8Rwf7lLb+IXuZEjEWwf3jWfFKtlD5Eh3RfwbuGWqf2ve5KIUCHaCaVx20udW+oPwcDH3aghWS4lnDnk/wAVUYL0rxworStfuZCGpAmj0y3RSfL+/wBf9qteMW6WkgxyQuxW7ViOs8zyDGxcts2nLYqzHBI8WwSFSetNJsCObOwYuNmO2aj/ALUP3N+41TudMS3cy52lvlLmsefV7TTLzy5cKAPvxc81ooOWyE2luzoxqASUIQWyOcU2S9giAkkygz+lcff+K4y4SBDK5zlx91az7jXpZ0GdqYG3rW0cNN7mEq8InXX3iAS3WxG4HT/a/wBqs8eP7Z7zyvLD53Yx0zXJy3ksy4ztBBzVNLS2gjQAKiRj5dorrWGiviZzSxltkdVeeK5VZwiR49ayr/WbnUYVTEcEcf8Azx/i/wB6suKB7wpHFmWRzwPWpLbSJLy4lt/tP2WWLKkNtHzL94c1opU6Rzt1a2yI3kkeTZ5n7vun92ntFvUCOTc/3cMK7Xw14Q0+XRNUuLi5We7ijDosxxt5X0+X+L/x6uZ1HwpcXni/Rre3uBFHIdsko+4x3LWMsYr2SNI4SbWrMfxBaz6PFFJcIFSYb4+f4a818T+NpJjPb207xRx9UHLfdr2P4zWRtrzTzB5flxocBT83+9t/4Cv/AH1XzZqCS2N19px5shn+dP7wZulcjxEpHZChGI2LRZNatRd2ctx58Xy/Z5CRsP071veD/G2v+ENXjxcSQW+z94kseFf2r1vwleaJ4vEV7Ho66Xd2CbXTyRub+6+6tzxR8EovFOhR63p8Xmyx58y2i5WXP91f73+zWLva7OhJJ2K/gb49eHkvPs9/HFZgndshgYpIG+9ndu/8drP+IWi+A9e1s3mhWnkSk7vPgLQpz/s/X+L5a8f8V/BvVNLtLi7s726sHEm77LMn71P91dv3VrlLSDxHpRe7MhSdQuWdCN6D/ZFQM+3vhP4V+Kvw8tbmPTo9O8TWku3NvPcASxtt+X5dyqP4ayIfCr+NviRr2j+PLY2VyIPODJN8iP8AL/EG/wBpdteOfB/9rRPh/wCbZ+Jbee6XI8uZD97+78396vcvBnx88D+NPiK9/fzhbfU4/K2XgKeScKv3j1Vttc7iyVqeafGD4N/8Ip4Xsra3vxqSMGZGlHyu38R46D/4qvKvCmq6pp01vaSazeWujR/J9nY70T5vmK5r6S1vwGmlatq6eHru31TQ5JN8KO6ulvv+8n+fmryP4n+ArTQLjToNKuppZ5DI9w0MZ8pG+U7fu/7VWtrMpaHfW0GneNbnSNO8NXdvemNHWSTy3jZ+/wA7Hgsv96vPPi/bz6b8X9IkM8qCKMI95Hu+eRVUbf8Ax2tf9mnxFpGh+NDYa/JewT28Za1LDCKPmDqy9/8AZqz8S7zT0+JNpbR3ct/pU0j+U4T5i7/dDZ/2tv8AvVk7xehe6ubt5HBJ4YuJbmWSe6AD2qwn5d38Wa8x+KOj/bfAqeIS+9rS4S3eH+Hc38XtXa6veQaHpEUUU5S88z57fZ/Dt67u1cp491At8Nru2it3W2vL2DzJ8HhlOaIaMGtLFzQPDVu/hoR2tz+9YbI2RPlfj5j/AOPfLXK/ETQX0PTrA3DiW8uX2hV2/L/vV0lhcXFhaWFsJPssUo/c3B4RlZttch4683+2YLSdPNlWQMmx8qPm+9mtVuZJWdjb0LXNfm1O3t5b1lt44CkfChw38Pzf99Vs6xoNxdpFfxxuuMI+w5UP/e/4FUV/FFqcFvElzMiWyL5OeMVRvpNQGmTvbZlWI/Pz8qVDnd2NkjJ1iHTpi9vfxPFJG+wuvO5vTbXnPinRBb6nH5cf+gS7WRn4Y/5NdR9qS9IkkKqn3vnbH/fNZXizWbaC6s7YTh4xGqpv5+ZvmraLIlqd/wDCXSJNSmzaSCPyULu8r42Bf8rVDXv7R8R6xewRsGkKMx52r/8AqrP8C6tcQx3LxSmLMZhkDp8rK235lq7axi3vriWWQo8w2PKn3sVqRFW2PJkl2XkifdMfylcV6J4G16XwjqVveQRNKbkMhyG2crt+b/vquM12BNN1ERXG/wA2Q7w+zap/2hWl4Z1SWa9igyyW4+UZPyu1TYo9xsb+91iR/N2MQV6DGay9Y8I6q99LbahEUH3h23Zp/hm9NtbJNv3yA7fpW7c+Jf7Ruwkj70hj+8fvf7tY2d7I6E1azKdjeJploILyWSKSL5f3n3SK4rx/46j8RW8cFo8bWkQOHUrz/nrWf8RfEsusTFjLu2gLGg4VVri20qTWxEloSvVdyHrRGGt2TOd/dRDqOnyRWol8t8PjhFz96te2sZLCzRw7JIRtA/vVf0uG/sLf7JcvFcWkWWBQfMj/APxNRyy3BuFy/mgDag/hArUyuUIJTbkeeNpJ7V1NtY2j2aSXFysEHqxBXNcF4/mdprO0BdDIDvKccV7b8A9K0q+8LXaanZLdQSxjarjLN/e25qraXM3q7Hn7zWlnfyiewacY+QRhtre+7/2Wt3TfK8h3SJopZP4gPu+1dt4z8J2miXVzcQYi06PayLKV3YIXb/3y24UreAdRfR0v9OSO/jMe8JC67m/2aag5K4nNR3OGjeSyeCS7ikUl9orA+IXimd5/7D0c/vZh/pMg++F/uq3/AAH5q6TXNWkj8LT3flyxSRdI5Rhon/2v++W/75rz3wZptxf3KTyvJPcS8l3HzVD0HdFTTPhvJqFyBd3Co2N6KCpVm/3u1dZ4b+F14+obNPt2+0Q/OW8ln2f3vu16boHwuPjGzuIdK2wXlsA01zcv5aR/3fmCt6Vp6rrOs2elwa3YahbWeqqPs80Vq4Hn/wB2Taf9rd/lahsq5zdot/8ACK2k1EPDdPqifZ7ea2+fyipztbK8GrPhG4uIb7TNZtryD7b5xeSFnwwO/DI/pu/9mqTSP7f1jUtMtNUiH2MPvhd4gsW3dlz7/wC9WV8S4b2z8ZX97o0cCGco4e2kEiv8uMsvZvl+7U813ZFW0PbLnSdM8Xalez67rEa3iRl7C1t38yGP5fmUP8uTu/2a8PvtVPh3XJNPjs5NkU8iXSOCNy5blfWtCbWDFHp97BA9vrZQrdeWMLuX7rL6f7tc9ph1HW/EwfVX3xySF5O3y1K13GtHZCtq2y4mkSQpHE/HPzba4TxHqlnp17cypHG5m+Y/Plv9mr/ie/ggudQkjQrGXICdWVP4R71yUeix6oouMtK/3/mNVFDk7ljRtej1C4zLGWiHTzR/6DXo3iK8i8PeFLL+zII7yeY+a88fzuvzdF9P4a5fTYRaWf2ZLdPMkH3k/g91rb0EPYTJLLB9qdAWSGY7VeqM07uxzF5qmp+LrnZqmoXSWrJuELufn/2v93/ZrOvrCX7SILQhz9P4a1fHPiqDVdQje30Yad5XyGKF9+5/4m9hWbo7z6hqMMFo+xy3zlj0FHKM1tKtpYJosFcEjeGOM1evNMu7q6fygsUUn8I5zW0ttb6fCHe33yA8heWb/Zp13exW0buItmRxz92gaPLNc0eS2vpBgrs6/wCFY0GElf8Avj5dtdhqkuElFwjuJCcSgZb6VysgS7h8wYUB9vXDVYi9bsYupDZ962YZBc2oSTDxo+4isKGMIE6sPz+WrMLiJ8ISu+lYDft71beAoBtQ9MLQIpb5PIQbiemThTVBFkiWNw25G7VowyywoSgjc/3nP3aloswbyQ2BLuA5Q/OqnNTRTRyeVcWQls5+PMLYdf8Avmp4vDSaxfRRRybHmk5VMBdzN/erR8QaU/hi4Nlb+XfuOP3R+VWoJsadvrdlZ2xe4EbeYf8AVrxzWI+qiRwUPkPvba0Pbmuf1DR3uU8yWXbKpGxP4hVxIreCMebOVcr2HzZpWERXNg6xkwXBc55R+FpIbZ7WMCRDF/FhvT/Zoe525KfMPu/N96qMszTXBllJ83H/AI7TAbqFzGCUxuz/AHaz2sjdkGKTbz90iluk/eDL7iTu+U44rc0GxScj+L/dqwN/w/o8FhpokktIsSptL53MCv8AtVtaJpkT3eb+0e4jKbI0eQhdv973rBnme2uoIMfuj3z3rch1KW5ugbtwsajajIP4aCFduxHrMaJczpbgQIny7VPy1l3GjyzDhJMY5ao9Y8badYw3lhBZtdXBfiS4OzZ/tKveuXu/H+r3kHlRSR26D5dkXagpqxuXNz/Ybxvdwb7MfMSj/P8A8Bqjf/EWz1NILew0YRPA+4yyOdz/AOy1YTtd+IIfsWze7ld7x/e/z/s10A8JHRXQ3gKyY+6eNn+8tBKv1MyTxBqd/ZS2jgrZv8z2yR5//XWHb6IdevZLKzs7mW4JVZEMLDB9G9K9c8NWWkXKb59RGlyr9ybGauXmt3a/aEF4bpJPmMvTef8Aa9B/s0Acknwzn8MC0t7m0Frb3Z3B41+8f4q6OLR08K6yltp93HdThMSR20mf+As1M17xXf6hbW0d1dCdLWPaiY+4vouP92tHStKSy00XqQPAhk5cDHzVN3a5TV9ytPLqthqsBtALWJipktX487ac7W/z/FWr8QtDsvtlvcae+yWWFftG055/u/8Aj1Y+q6hPf6lYRRgO+8RI3RlVu7NWsNLtrW4uII7vzTGd28fdk/vVldp3YRjFHJQ2cm/94G2g7iRyx/3a9s8LeEbSTxhZ29xpUyR2Vh5009zA0KeZ8rMu49a4TSNNN34n06ApIvmvu89P4MHr9a7XxR4n1TxXPqtmbyCK28w2uPM2boU+85Y/wttz/wACqZSbsi0jz/xD4n1X4teJbiR4ol0TRkdIbeIhE+XhnX14rO0e3k0u8i1w2CX+lRkoDc7tpb+7WYj+T+6065NlbyD52iOFdW7Utzr17c6CdHiu5Fslfd5R55qraWQ0dXL8VE1iwks00K0t0lO/cnKpt7qvauv+Fuv2GoeGtckcSJ5O8+a/COqru/8AZa8U0s2UdwUeVYB3dz96qWteKri5zZ2k72enMNrwwuw873anyaWEtHc7i21+z8PSDWJfKldNzwm5Hy7j32/8CriNQ8T6Zqmq3F3cwGKC5dmMcKZX/P8AtVhX8xvHQXAV41O5FP3auW+hpqwCO52n5eP5U1GwrjYfiVdwsEts/wB0bPlbb/Wty8eDxJp0eUf7RsVjvGKwZfBz210I433xg90x8tb3mSaXGEjWKVccN/F/u1RPNcy5fCzxqhkkPkHuwrG+wWQmcRzlQD6Vt6tePLHmR3Qjsp+WudjfzXceXt+p+9QVY6jw2PsM5ljKTun8L/datdj5twSBsB/gzWRpWnGGLY/yDG/eP4q2LbYr7Ey2P4ifu0MQly6ZBGV9q5+71G71W/8AsyR7IIj95RnP+f8A2Wr/AIkvLyzhSCARb5DuI/jxTfD4CW6PcRCA8sc0La42dB4cnFnfiSRFlcfPs/hapNf8YweIZ3ePdBKh2FnB+df61jadJ9vusxfLb5OJG74/u1BPo7zXPmRybUB2lP71V0uItvNaabp1y88jogG5Coz81c3prCe/jCdXb6Vs+KrqCfSrez+zFJI33SP/ALP92s/w9aI08exB5g+UEn5TUxE3c9m8MaZPDkpceUVj6qeq4rL8Z3q2ulOHGDJ/G38X92tLRP8Aj2QhSvArmvifC3nJY3EiukqBkEL52r/telNq5SMnwLcSRvL58ZuPMH314Uf7P/oNdTb6x/ZEgeWBpXfpCiMc1H4C0/7JabzHujHyDn/0Kum0W8jttYN3GJIvs53Rj+//AHl/3aQiPRtVt+bxLIQXEh5UpsYVV1zVvsryT/Mhbrg4bBqO5uUvL+7u43O8yfPz8orF1vVIJUkMr7pPuhBzt/u0uV3uWZdzqUU+pJ5YKoX+TJ+7XX3Oj/uLJ4opVjkjZzNj5W+avN7azF5chIp3jKvu+X+L2r0ew8T6hHpEennT5Ps9pH8kjg8iraIMzUZYobRIsFdg+7iuY1u6trvSnEspUn7idW+tber6vLe3e+eNVwm0EVzmvXKLoM7on+l+YGTcPl2r/tUkyza+HWleTpckUYLxRDl8dB/erc2WT6kI7eQOJBycfNXKfDzWr17aeK0jj/fIVfL7No+9Wq8Uti5kB2I4Vd38IqjE1/EN7aWer6bb28G5xtYuDlSR/Kotan0y/heznQRXEYLo6/eb/ZasCTVZLzHl+Yojf7qD73+1XV+GPB9t4s8Q2FupCTzlYpGf7yJu+9/n+9UvRXZSRkeEvDUF9dpHbuJUYbyfb1r2/wAJaBBbRvPPB5sUQHlh/wCI1d1+y0bRpLLw14Xt4YjM6rdXkaZllH93d/wGup8W/ZvDnh1BHhLa1CqXz1yOv+8x2185i6ntZabHrYaHLqzkbey1C51O4mv5wml3eU3QnDAH5WVqZ4M+OeheArW80G1s40srR9nnTTjdNIfvHnb/AHvdq0VurabweLmQpFAPmD5+U+1eS6H8I7DxZ4pv7hy8oM210STH8PSuak3C6ex6FSPMj07xX8WtP1W0MVxB5ZkG5Nv3V/vfxc1h2+lQXlnJKDtDbmPPzZrivGfgKfwlNHFplkzW0j87nXco6/e71c8N+KDC4trsmI/xpXTTkpKxyujb3jE8V+GHUyTmdlEecL/DXI+G5dQ1FZPIvSqAn73C4r2LUrew15jHLIFiB+SJ+N1ec+JZtI8K3cccEsduAGcRI4Lf98iuunVkvdJlSitUcfrGr+I9E1YJ+/dyQ8bxRswdP9muqi8d+K7nS/8ASPD0uxTtH2uNoW/3uVqnN4yl1C6gkggL28Ue0Ogy201T8T+NPEkVnBbwWSfYE3ZZ3bf/ALPy/wDstbP31Z7nLNcruiTW4L/Xr2C8zaWAEe0xRvn5/Xj+Kta30+4fTxJPcxrGNqlyflY1z/hO3ufEih5BHAny+YxdQyMf7q16TfaPHFaRWFtZTajg/vLuYgIAvdV715mIirWY1FTOPtPBkt60k6a7ayxkFfJQqG2sPfrX1LZ6dFd+F9LlSXzTJAuP7v8Avf8AfVfO2nfD/wDfz3NtZQeeyHEnmMcN/eWvqPw/YofC+johD3Hk7ZEbhUb0/wDQq8nEQi0lEzqUopaI6HwXpudV04vGN0Y349dteqTajIeX/GsTwlp0CWyRRon2hj85/wBn/P8A6FXSXmlOgRQnGPvYqY7KKOdLm91GFPMkzlAPnJ/hr58/bQ8dGy8DDwXo9wItTvsPduTjZH6V7L488W6N8LtAufEesXf/AB7/AC29nE6755m+4vtXwd8Rtf1Hxdrl5rGrnZc3J3fZ0OUhQ/wV7GFwkpNSex0c6pq0TD8J6FqGiwfvNRga3KKoiUj7q06/R5Jl8qQxuTwU/iq94X0e0jtjIUNxIB88kz/Mo/vKvrVO6P8Apr+WQ2D/AMBr3Iwd7MynNTdy9pOq6faRXkXiGeW3gRD5eEZzn/dHVqbo9zHdoDaCTyOxIO5hWHqU091eJPfkeRbptRUGP9412XgkD+z/ADYyEEp4/wB3/wCyrmxWFhiINNamKQts5mBHK8/x1oxIGwCd1Uby3ngnlk2b4gNyle/tU0Eoc8nr/e7V+W4/CyoSsjmqU0ndF6G0RJi6Bs47nPy1cX50ynyjO3iqiLj+MY7c/NVm2cJgA8A56V89VvLQiPve6hroVQYTgnaWrV8OaubC8AkAlgkwpQ/xVUMQdPrVVrfy3BGeDuH+zUUMR7J+Y1FR2RT+Jlx4w8K38RS8il8LX254yHO1T6fe4/75rmdQ8SpqOlEW9pEkcYXzJg+Xdv8Adr1iy+y+NNAl0W/iFxCwLRpJ2avHtSsrbTLmeytoFie2cwSbBjlGYfdr9FweaLE4f2T3RqqSnBuPQyLCEzOTHnqfun5qvyw7AmzOSOc0yxdEecOHiyNvmKMstNj1W3mNxaRzhntyD8/D0oYCeJ95GMcOp/EQ6zognTMQG0fwSjDf99f/AGNcXqGmyQTOMDH93Fe9P4djdQ/8HfJ/9lrlPEnhdJPlA6egxur6RUnFWR6UbRjY8nDyQvhCUf8Av9a2NK8Uz2ahJZDk/LkHFT3+gyQynYPkP4Vm/YPnKOnbrUN6WZPNY7S28RvPCmLsbuyqN/8AwJV+7TjK8wyZTKf7zVxdtbS2bAxg9dy4/hrRj1Vo0IP+8a46tL+TcTSexs7yyd2z096hM8lvjB3Ajbt/ipjaqkluhD/Jjcf7tRO+8gAbsdOazjKaepDWo9SZsbwXxT7eN7aaOVCMoQ208qf9lqmiRxCN2F+lSpbbcZfnHO6r50nqXG0Xc6TRNVEhEMpVQfmZ8/drXW4juE3xkOCeezCuItzJbTGThf4elalpfkMOdwrgr01J3RcndXRsXaJcK4QBSByfWsC4gKpnng/xfw1v/aDsHRzjmqcyDIORjO7b1YrXHBcrszmdnuYFzbDYBgMh6lqrPDuT7gx+ddHNF5OUjIwf4SPmrLeJ3P3NorZW5jnktTJZCkXlj5XxWhaW+ADyxPerf2QIucDNDYVSANuOg/vGu5JNWNVFEgCcgg7zVm3tki5PzZ/iNZyXIt1PmEL61p2d1Hcqmz5gw3BqpwfLojrjBpXL0aFuPk/4CMYomvIoWIkgZ8rxsfFVTf7HCBC3DVD5ZuFO8n29qwVPW7Go/aZJJfvKv7hN3+yz9Kt20LuoLkZxzUdppO6QPgZPWtprZEAAwuPvVnZN2RE5W2OZ1jUI9KtCZJAmTt3sM1mWDz6k7/ZJCgPRyK6u50C41WWKQWwa2j/1kkmQo/4FSXOiJvUW23I/un5a+uwdLlp3Zne61M2HTYIrqKeWc+eBtL5ru7Kw86ON4pQYyN29z93/AIFXKaj4bdLYymLhBvG/dsJ/+yrKh+K+uPaS6FHpNopk+X7Sjtt/2tybc/8Aj1d9rkegvjLxH9t8+wsh9scDhw+E3HvurBh8Nx2Lie7JZ8c7TlWrodJ0q0SIm4ctcy/Nvi2jmtaWzimgSCN9znojelC0LctLFPTXP2MwKVWBxtIKDcR6VDPpUW8ZGRjmtGHSjZoXllWJ+MDP/oNQzXcg8wykL6bTmm3Ygz9nloUxyfWqs1s7RiUZUN8u2nTzOX8xDv5+83aiG46ZIXnvQncq46zhSGXe4b8K0H1U3SbHi2oekojqu0qXLjYVYE7Rg1I98LXYJJBEgPH1ovrYZPFYSQsmUE8qNu+biukh8LeVAb+8nitYmAbbNMAq15tc/EoebLBZxC6CfJuZFRs/h81UGstV8U3KJePNFAflEbvtX67f/iquwHR+JvH2qzPJp+hahJFpgIVJbfjzf7xX/Z/3qoWHh46xGHuPMihHzGX+I1qab4Yt9Mt0H3kX/wAeroLbWNHs4BbvcFrhjxbIOW/4FQwItE8N6Ra237+8HlhONgLs5/GtLTPsFtkwWcTxP0Lfeb/arPlNtfXCO9ptPYOOtPeR1OIwyAfLwcVJBq6jfwWyyb0MAA71y39uW0ryPHKrIPm9a0NShgs7NLueVHL7v9YWLfTbXMTvLrBkuEjCwRYX93BsX/Z+bvQVYvf8JRe69NJbWWnG3z8sl1NJlpf+Aj+GtSw8JW2lfv8AUOd/zb3LferNsNQk0+2/5Be4gcTLJhs/7VOgfU9YdJLq7k2Y2pC33U9/rQM6QJb7/wB2Y1jA4YfdqO88i906dLaWOecJuwj1FbWwCfN838O49qbc6l9iEkCQRKH+UvKPmX/dqrAYdrmF5IpLQeY4+/npVu0EsjmOTCIem6oWZI4ncZye7cVnal4kt7VSfMM9wvzDc/f+7/u1IHQLZ3m8x2Ef2h+4Q9qWW+0zwfcIPEmoLFu/5doMGVfyrz2/8fajqsIjjtY7KP7v2mIEuf6f+O1Qs9OL3BnQNLI/V3Jdv/Hqq4HXeKviDaX9zFB4ft7lLcD/AI+ZzsJ/3VrzyPQd91Jcz+ZKx+Yu7sWPtXXDQXm5HX0UdK0odN8mHy/sztjqcZzSvrcq+ljI0hIDCHEe0fdq3dard2wMFvFH5WN24He27/ZWpJPsdrK4v49yP8qQI+xmqW10TNwHgQWdsNrfKfnFIkisLR7lHN5LFA5/v1Lp0fhzS5si9mecvzHFDlif9mruqw6Atq8jwSaldx/Mib9iM1PsNRuFSBIrCwtbSM8RQw4/76bvVjuW3W3s4Bc3MElrb7/vuMs392t3QfEFgJENgDL/ALcsP/sprG1jxBbyKHkt4kA7R527v92rWhRy3EZnwPLPRqVxG/ea1IZyXAdD8u7oy10emX32PSbu2wHuHTzQVP8AF6e3y7q83126vJnMFhEOTt3y8Kv/AI7Xc/A/wTFLp+sy67fzukkIVCT9z5vm/wC+vl/4DTAj1LUI7a2gvY3iS9V1YMfb/P8A49Xa2U0uqxo7yRp5vthVrmofCvhTSfGNlutJNRnkfdH55JXA/irtZbCHzpXikjBGcJ0UUDuZujTWemeILiMv9tuSm4BOFRf61vTXSQReYYtiZ4O+ub8OLnU5ZZcO6fKkgFJ4nWTiRI9wT5+KgRvWThXL7Cpk+bpWnZvO/wAgJUA8VwXhv4jWj+YmqidBENiTJzt2/wA6i8T+PrezvLez0zVDcX8w3pLYHf5O77pZl+VTVgdP4n0GU+JbKIyeVcy4VEJUM/tUXxR0GLwlplve63qMdlbyjaF6vu/u14/4n03Udb8QR3Goa5dXV5GNoIk+7t/u1HrPh+S/+zm4S7uhGOJrq5eTb/u5bijQDTt/Gej22HskmuiB8j5VPN/+tS/29B4kv/KCGykUMz5fK/8AfVcbqNpZ2sxGGV1T59h/hqhf63plhpaziK6Q/dQPGSwP+9SuOx6T4f8ADWq+JNRM+nQmeOH5S6kbS38X/stV9Y8aaF4DF5pesi8fU+XSzgdTg/0WvIraa8vI98d7f6XFKGxHbTvDuGd3zKG5+atHwT8NH1i5uLsvdSgSKrvliuevzOaYWPRz8SoryL7Npb2jXFzCYiko+RN42/eP8VeeQeD4tFkub+71SKW8mk3yfudi/wC6vrXZHwNBdTJbW05luMqwjIXYf/ZqoeLWsPClzsuZLa9u7Y7mh3/Lu27qgLnN3lhP4lkgjt4w3kndlxhq4zVPC+t6jrMllBaC1SF9ryxvlG/+vXb6fbWesX8d/bSXyW7jfJE8Pkod391q1bnU7TTrQ22jeHxYR53SXMzl3bH9z/2agRzafDq0TTZIrmK5WPG15YBhQT/F/vVk+IvDGmWdpFDp1/eO6ff3xqFf/wBCrobrWtZniBt45ZyDyjyYX/69Zdy97ch3uwIJCdxRQv8AkUAcY+nWltADcRTSzlvkx93H+1WtpuhxtavdoAgHVX+7WjLm1+SSLfERxu/h9/8AeqjHdOLOS3iSRgDuB/h/3aq4rlKHSk1iLfFlowee1W31aDSIU0+zs47cn5t4+85/i+WmTakltZRxeVtkkf8AhHSo9LSA3TPOC+3ox5qrknoHgrXbf7K9pcDdeHayMPusP4v/AEKteeyOrarBaWVuZdjh/wBzwo+b7u41w+hQyNco6W5cI+/0rfv9Yn0qI75DFK3ypChwxX/aouVZGj4n1L/hHLgfa5fKvCCqQh13Kfw/u1xf9qS39wj3l4bzf0fG1VqvqQj1OKOWWX/TN+7b/cGKljtvsgTzE3FtrIaQy9JFPJvS2kLOB9wjKrVzSbdGnittQl3I5b5V+RE/3m3fezUcVyGvPLEsauU6A/N/wGj7GDcgTgqg/vVokTJ2VzU1Gwd76COzvYE+QsJ5gxRV/wB3qWrd0DTb2XRms/NjltHO6TYgCu277zVyevzXbeGrbTrOIW8BmLw3OPvt/Eu7rjdXpfg2ebTtLjtiLSUSR+VJJKh2j5t24Y6M1OUdLI4pOTV0aNr4Ltk0W0lvLz7UJCWeO3DBI/u+vVq1Phh4t1Dwjc65f6clumnQW7s/2sD53AbYF/3m2itHwjdR3E1xplxbrJby/N5rPn5ejbV7f7NcV4n0v+zLDy7S8ffJcN5iPHjChv73/fVYx2sbQjoedXfxX8QXfiXWNYtruSwe/OJ3ZN+f7oVT8p4rdj+JHhTX9R0+8v8A7ToN/Y7Ue6hRpEmb+F2XtXY2vhePxa+l22p6VHBpk0mwXKQrGzlQ33m2+1Z03wKubbxGJLuyun0sZ8lBsyfds8mqR0XPUbPxD8PvGP2N9C1OWe/j+XfJayfuvlwxVnVRurznxBeSeFdTn1vzA40yZmt7lYB85/h+XuzfMf8AvmtrTdH1zTb2P+zrC1wfl3X8mxP+BfhWX8Q/Bmsa7Zx2c93aJPGQrzWaEwgfN8u49TVSdjKK1Njwl4o8P/EPTZdR1e7Z9Yk2tIkO2Pc+3btb0+792ur1OC/8KeArK40vT5WvZ3d0RQX8lWG7e2OnRa4zwTYaj4AurCCCXTNZFxMMxpCHcD5d272Va9H+JnxMl0DwpA/2ZbrWb5/KmtUf5Y0Utt/h/uqP92oNHFPc8i03SLuz1P7frEH9qS3SeU4Jyqe/P+f+BVxHxY8GW+lXJvRJA9s4VY4wMNF8q7g3rXsLa3d+KbG3nL2tl5Y3fY4V+/2+ZyuTXPePPDsUmiNd6pBstz/q4SfmmOP/AEGtLaIx52pWPmS/tvsxQxx71k+YeWmev0pGW7t5xGmWliG/Z0/CvRNF8B6hJqU9mbJ9Nki6C5cI7/8AAd3FZnifwdf6arzy6fcQOo4kIzv/AN3HWoas7Gqabsdx8L/if4XTwxqFlrcd3a6vBG2xhHnc3+zjr/8AY1k+CkuL2B9UllETzTM/kY+Yjd/7LXmKoixiUuVX73+1XoXwv1vdqkFoYN+cpGCfl6ZWmmmW9Fcj+LPhwzXssltI7y7FzjnndnK/99Vs3l54gm0OLwpiRLeaDcUuYxtYdVO4/MP+A1s3Pg+417xDpUaYikvLpIuThVGf09P+BV2nxotoLLxhb2FzEVniTyvMiXru+b7v+1t/8dolo7ELU+dr7So9D1KOO5LbEG2Qxcfitd34a8f6Jo3hotp+mf2lPL/q4ZcvKB/D8w/4FurkfF6Sf2x+/cpH/qUhdMMnP8XvWx8Jo4rbX3to4pXeVH2BEwgIHzbvQfeP/Aalalnu/g+W01rRnj8yKKWI/eTjf/eVc1xPx1vNK0QwXsg2PbBEkzypdvu/+yr/AL1aPh/7AdPeC0lkYxzSiR0GMnd822sTx5oUcmjfaLbT2ntsFJo2hzvPzbh+VL7RSSvc8z8N+KtkU8txbC4Mo43HYorXl8SGPZLapEpxt2ImcGsUaXHpV1A8Vn+6Xa3ltxtX0rV1LVbe6u7h47aG1SKMMIUf7zUyWY2mXO+7vJbwBB8uFMbHzV/i213ulaubrT43sCdjpuEUqBP++lrldk9zbC4nwhLKpz29q6vTdN8jSvNtnCXB+5v4XNAGebDUbRJzr5Nr5z7gyIrsqH/ZWup0LSbNmj8t5WjlH7uSY4/76Wq76bf3tnHJeRXN/JHMru8cGE+nHA/3f9mtMQwPckJbyWsJQYR3zu/4FQBsabNqdvDKm+FE+ZUaJP4f6tVOayubkZk8xsnb5mKm3SWdsPNlR8n5EjRqZG89yj+XO6P94I5+Wqe1h2OP15ry1eSB55Ejlj/5ZfeYejf/ABNU4LfybUSF3ezj25DcNWs6a2jagLO0/tLzTtEccYLx8fw1iXPhfxTczxfa9Cu7O2/jmeMpj/7Ksi07HSW3izTX00PbTiK3A/dgc73/AN6sLXNYfXnQR23kPCP30gTYHrRsdK0zTbeVJ9GW3vI8t5rHLu38R9qpf2v9lt7hxGrxtuTyrgZytAjKFhaGxN3ekqmVXfFy5/3aydL8W2vh+81FJNO/tFCm2BZDjDf7VZd+8l/NOEvJIopdqogfC/8AfVJf6Imj2xnknRwDtMSPvYH+LdVkHT2fiKz1zSA8WnGDUEk2mTOFdP7u2m+INWns4op7yz/tKfGzCSfMjD7v6VxUV5DcgGzuHdIzmPYNlLpqXcxklk+0SpksXb7tA7npeo6Rpl58PLbX7OC5S7jc+fAZM/Mv8l/3aZ4ajt49K1eQwJLKELRsp+YFlX7v/fOf+BNVbwiLkabc28sUsGnXm140b/eZW/4D8v8A30tWZtLn0q/SKzkC+u4Da26oLSuSeDLPxBrWn4jvV+x8tNFJN859kT0rqIdQ07XLn+zL2ztbiwjj8lw43uv3d36VyySO7gC3WCVBtLIeCfXdWnprJo908j20UpkQKZA+WqxcrOF8RfB6/s9S36EYJ7SWbdb75/LZDn5d3o1dV4Mj8aTazfeHLmDTtUa3jR7qZxl1x2Vz8xZQ3/j3+9UF/wCILi2vLvy4t/2hNod49/l/7v8ADurgtHXULXVbuB7uZL25kMvmSf3d3v1p3I0PWmsLhLR4p5bSG3L7nJO/y1DfebFaEMOl6fc2vlXNjrM8o4kV98WP9lT/AJWuC8Savq/h/WILKzvYb3T57cPdDy9m9t33P72Oh+8u6sKEG5mlEU4sxH8xZeMn0qlJrZkunF7neXOr26Q3rg+Q8EjL9mPLBR/d96hgvLW3G6SUrJIm4Vzvh7wncXcN7cSagQlvCZRER803/wBivzf7VV9E8Oz6tZajf3uoGzFuP3cOM7//AK+7bW8MTUhsznlhqcuh1iTSXHlSQXaTjH3FT5hTbmSe0TzHO3B71F4Ahn8LXn2+KeRIDulkNwC+wbfm2Lt53f8AfNUPEPiyUeILm4Aie0mff5cydP7v4V1LH1ErM53gYPYvDXI3cGUloz/FHTo9cSWYogkz97Df3a494jrl4k8d6bc/e+QfJn/droNI07U7DW4rK5kheSVFMco+66Nwrbqr6/MFgaZvLqW4Ang91qSW6yqBCazL+4sLCeWK4Ey3CPsGE+Xcvaoob9DNIiOd4+bb/EtdlPGKXxHBWwfK7xN2O4j/AOWucn5a0I982RbxB0I+fef4a55bz93h4ypBq9Y3x8zAnCJjla9FVIz2OVUpQ3O68G6/qvhW8H2edrq2YH/Qifk3f7PpXuvhe+TxVpouYh5UuBvicYdWPZlr5mg1a6tijwXBSVDuDD+H/dq74a8Rappk93cPqJgMs26Pn73t9WauevhY1I6HVRxLi7SPqSG5lsv9GnDb4+z1Bc2Jmm+0nex+7jPavP7X4o2GntplveSS3lzc5W6mKEJB/dO49flrvLi/vNJWzudkd1p8/wAyTRvvVVrxZUJ0nsezCtGaNfS3klLeQP3QG4hvvCrLWbyMZdgYjv6LWFpWtJeO6ROTv+brW5FdZQgE8ispPuaryJQnfJpQ6Z/vGq6u/ST5Saa0Zt5UcDdn5azAuS/MmwHaD1WqqRusgBJx2LGpSm759/P92oJndkKBypI27qANmF4wAB82e9VtTsUmTen3u9VbaSSJAEfclXIpI5h5U6H5vl+bmlYpMz0OHjTzCqAcjFV9SEvQDcX6cVbuUELuQDjsfSo9z3bDf8q9qLIE7FdJXitI0EZd4/mk2Uy/aO3CSSOFBTcCxqzc3h0+LMcCSuB0fvTLa6GpaZ5t5bx5Ib9zjPes2Mz722dIoyjvvI3BP4aqabYgI4NsEaQ7pHX7zNWpc27FEkEm4jotV7241O2tJYrKCP8AfDb5x+8lBomVEv7LRZftMlwsVwhO2Fx8x2/3VrCu9KPjbxCl5dztZ2B/1aR/IuPXmt9dKgSESXCR3lyycBs7U/z+NU9S8yaFI0H2rUAPuQcKKm2pfNrYsWel2lnNcWGnvI0Sx7g8j5fdn+9WRrHmQTbCH3w/Kc9jSabDcWsxMr73+7tX+GrV/wCfc6qbuXevAX/ZNUPZ3M+/L39rF5j7Sx3A/wATYq1qNxPaWNoY492+PcCxq5f/AGabFzEgwc4U8bf9mltm+06d5flh4kO3JGcUDcrmJbXkk0TxNGqj73z/APxVOm1AWllsCFZY93+6akvwEDog25/u1zM6TrMH8zdGOox81QWoqZvQX15cW32jYYhu29F+amPqXnL5Rk2Og6LTLC83A4b5MbdhGKhcu8vSNEP322fOf+BUXKVJN3Rbgu0Exwe3f+9Tmv5EOOx9qoOIFuYhISmf7rVam3xpg/Pjp71ZE42diyZg+Njlj78UrO+/Dxhoz1rKS9DMj7NvPKtVyN3cpnLZ+U4+7QYNWL7YfZGX2oOlOYiNMRoMfd3YqF3wgz0xSwzAxJxsNTciwwgLwMsafMAqbT/H1FJHiVuTtKdqPKIDuFLgDcW9qoOUgkQRcgc/3azbWyD6hmX5nQbiOq1duJo1wTls+lM86OyikkDyDzflH95vaquTYxb+WzkupHgysq/JsY/Lu/2aqa99jMyWdsdyRxr5/wA+fn61o20Qub+8vPuJbJuDY+8T/d/2qybp/wB7BHHBteTc8z+9NSuSypFP9lQGNFeMdcnFK1+WhBkypP8AD6LVXULpEuggT92OoNFvef2k4SSIpHv547VVrq6JT1szVtdkMXnmTYQdqD/aqvdFGg3PlpA5yc9qzr2+NzqT29or+VCFx/eZsctTfMkR4yxDAfM4zmsbGtw2IRIQSqj5j9apxIUTzMDD/wAH8S1FfXW3g/eJ7Vo53WkSDY3DMcfeqbFXRk3j7U3uPlPy8VGzvPNARtUxjaGT5aNRZN3l/d/iG6qaXIjBzlvxoKR1WiMLu6T5B13H3r0ewjHl78jPFeeeD4C4Dk7s9K9I08K2wY9q8eu9T6PCK0dDVgXYikDrVqMcfjxUVuMDj5RUyfvOQf0rznc9F6iONy9OlNEZ3+3+zUnloGx/6FUkcLJx96pUrDWu4xIvTrSPkMVB21Ywc5wFIqvefJg+taRYnoRyOWx0xUNzgR5A6L1p0Z2qcgMRVG/udoOewra6vZmbVzmPFGo/Z7C7cPtPlnZg45xXDaV+zp8P/FWg2mo69p8l/qurQfapr4zP+7Z/7q7sfL/7LU3xj1Yad4I125jfgW7bJPeqv7OXxe0jx54MstCu7hLPxJpkHlCG4OPtMX8LJXqYSHU8XGytaKPmfX/hofgv8cNI0fU5BL4fF/bXtvM/KvB5q7v8P/2q+3fip4H0v4o6FqGgaqitFKA9jOiDdBJt+QrXzh+25faXeX3hLS4LiKXW7YStPEhzsjYK3zf8CVag+EX7Wj+FtBtdI8XaRd6sLRPKt7+2dXl2BvlDqdv3f726vRs73PIZ6r+zlqQHgu/8F3BRNd8K3s8MkY/5aIXb51/3TuWuV/bP0GO/8F+G/EJjjW/tdRW0eQj78Tq33vX7teEap8X9RT4v6x470AnTTdXG+G2l+dZI9qq29Q38W3NXvi7+0LrnxestL0zULa00bTLOT7RJFDJ/x8OPunnoq7vu0g06np3wa/aN0TTPB9loHit5bD+zgy2t5HC8y+VnGxsLu+X5av8Ax8+OXgbXPhTqmgaNqq6zqepoqwxQwkbNpU5bK8bf9qvlyaUInmO58ojd8te4+Av2UJ/E/hu31jX9YOg/bhvt7eOPfNs/hLt/7LVPRCT7HBfC340+KPhJGYtPlhv9LkKu9heZ2A46q3+1/dpfjD8eNU+L0WlWGo2Vlomn2sv2oQQSb2d8ELuYquB8zVZ+L3wH8Q/Ci3S9kvYdc0A7kN7bRsHhP8O9fu/+PV9E/BbwR4Ou/g5oF/H4e0zUpL+BftdxcQh38zo6tn3VqkSbR8dWfifV/DqyXmj6xdac7rzLbPhStdNf/An4iTaPPrt7oVzOkg+0T+bdJJcTcdWXdn/gNd9+0T8A7DwdpU/ijwsklvpfC3umvkpCzHh0b/e/hr6B+GPjuz+JnhLS9YsJVe/gt0hvbdfvwyBfm+X+796go+KPh14An+KHiq20azuEtZShZ/PJPlhfvfL/AHv9mvW9b/ZA1i0heTR/FsF/dru/0aaDyVf2V9zV0vx/8Lt8NtZ0r4oeGo0sriO6SK+tU4WXP9G+6y/7Vdb4S+PPgjxIsE8msRaDeE7pLPUvkUN/FtY8Gha7DsfPnwq8ZXfwF8dX9l4n0YsZtkU8ibS8Khm2lPUct/vV9P23j3wZf24vE8X6X5H3x5lwu5P+A7q+d/2o/FXh3xJ8QtHbQ7m3vXisXjupbYh1xv8Ak+Yfj8tePTQI5d0RVkPU4+9/vU0rhL3TrPjZ4u0/xb8SNR1XRz/xL3RIRckY+0EcMV/2a4yWaLyVnCpK4Hye9fVHwf8A2e/DSeCtP1nxJB/wkGoajALiGCbIhhRvu4X+9Wp4o/Zr8JeJbGf+ytKXw9q4hKwzwTNs3/3WT0pE6sxNC8MeCvhVYeFr86gqXOtxl31VzmJ/kVsbt3C/N8vy/wC9XcTfE7wd4Y0qW5v/ABJp11aAf6iCYSNJ/dCqP4v9mvju9fVVjPh7U5BLBo13NELTqkMmcOq+3y/drQ8AeBdN8b+OtK0e+eOzt7ksZJT/AHUXLKvv8tKwkrGbYveeJ9ZvRpGjy3Ut1dSywWdnHvZAz7vmx0rWMHiT4Y+MbM3ukfY9ciQTW8UyeZv3fL8uOv8AEP71fU1z458CfCeW28MeFLa2fX5HSKCzij+//tSy/d29/wC9XnHjD4gaJ4c8VGK81mC98W3Ug+16uY98WlxekS/3v4f/AEKr1RRzvhjw18T/AB542uX1HWZtKMcG+6v5Y0f7KpG4IF3YB/2f4fvVyug/Bm71XV9Zv31URaFZzP5mtXfLTovdV/2v96vQ779oXwpe6rFotvdzQeHYtxurxoHd7yXG3/x7/arn9X+IsnxY8U6D4QsLcaN4OmvYopMPia5TPVsdF/urSSbJbsch4L+EHiH4mXEx0Sz82wjdkGoXpaOLr2wvJ/3Vqlq3w91vStV1HQ7gPvtJo7WYxvlHLhSgRu/8Py/er7H16/s/AenWml6dZ7RCPJsbWHhuF+Z3bsP7zV4hJ4is7T7T4xvLiK4stLeXyP8Ap/viu3eq/wB1duFb721apIXS543qvgi/8OpcxSxyO9iEaQkZVHP3Vz/f+X7vWvSNIQpZ275G94wzgdmrqPENtaaP8K9AlvCDe6q51O4lIyzuw835v93dtribTWxJoH9pohyIy3khPypydhep0WoXkFppz3NzL5VvGOX2fp/vV5PrfjHVfEbi20/NrDv/AIu4qih8Q+OC5E101pGd6RtJsiH/AAHvVzRNOSwkuBOTkDr6VmtS07GDqmmvDKfNk3y59agtrYsWy4x97afvVp6lcJcMQAODVBMDsWB/u1aRDZJDx8uBn1NPznPVab5IGCmc43c1N9nIHJd/RsU7E8xGp3sUBPH/AKFU1shd47cI3mY54rofCWlQXIEklsXB6cfMGrobrR7ubVYpDbpZ2cafI/l/e/xNFykrnKHQbnTktp7l5LdBIrIV++rZ/hWvuHRblLy0sp/vPJCjSe52/NXzn4a+FOo6/Amv3Y8jToVaWE3kgjXI/i2mvbPhbqg1Tw1p8qOG3R9P++q46692534bSR6LpbFJevFdErBVzkNiuctO3Yf3q2LOZUXgfnXhyPcjuSzEnkDr/dqrIm/GOlXZBuwR1qpMuWrFnWkOjIXAPXtV62ZMkHOwjhv9qqMSn+PrV6EhccbqhaGti3tJCe3rTLuUunUcdv71T4DID96oJyCu3tVLQk8l+NXhdPE/gLXdP2DzzA0yN6OnzKVr4PETpGY3KtJGdrlP71fo54htxKjh1LRsCjr/AHga+APHOhnw7451/TwgWMXfmp/e2sN1evhJdDxswhopGE/HG/r82WFQKfn56CrT4znHFQoBuPpXqLQ8FkW8jIx8+fSnugdOm3/2alddqHI3e1BztBHUUPUQfexx0qMsVXnpQTnAHXvQ7bAAc0eorDOpLUnLqC53dxtqRlPQErxzSIo5A6DvQSML7OQNtJCvmJ8/X/aFSeV/H94D5ttAb5QcDkc7aadyrEGw7hgcmozFk74/mI+UmrkSBXOE3Z7Gnx2qFvmRV/2c/LTGZjoVAwNxpNr5Gfxq7cIMMB8p7YqptGwHPbmkncdyxuMOMH9aR5u2N2fmNNTJzgnjp8tPWMrjA4pLQLj4ofMTBP8AtCt2wd7WwNwhO3ld4+9WOMPhz8uPl4q/qOsv5UVnGNtsg+dv4c027mtN8quykW+0IC/yv7GrFrZz3k3lQR7nP8TVa8K6K+tarFZ26CWZwz7fYctXsQ+FF7D4V/t+2jjxajzdiHLsv8TbRVxRhKd5aHmmg+GRDrdpFrke2zkdVRUk2ZP8IZq9Y8T/AA8t4NPljtNPSzaLq8f3gf4a3YfD+keNPAcD7B/pEauVx80ci/eX/wCyrW+HmovrnhzUNL1MFtZsH+zyd96KPlfbXQoX3JOJ+HPjnUIYTZXM7rcRExPuHzZ3fxev/wATWr8QdXn0vUtO1+ODzXtJAkzkZ3RN/e9a43xjoVz4N8QpfkKiKds7E4DDdx/3192vWtEubbxb4bnglkDW8kaqVPO5aqCT0FN21Ri/EjwdoF/5d6NOjit5kErukfzbDz+NeOeJPhnbaUIriAtPpk3+rm6bG/u17R4W1c3Njc6BqLlrjTne3jz/AMtYjyrf+PVNogiMNx4evDunAPloyZimh9f95flqXBC52z5wm8FWnWCSTz++T8tZ03hi8tnycNGOm371eq+LfDNx4Y1YYjX7BMm7en8J/wDiWrKaFJ0+QDNTyW2DmPL5oXtThxwfmpkMobkHr6fxV3l3pSXKOHij3n+KuQ1fQZ7G73kbrfHRP4TWMk0WncrpyQD8xFdB4X1uXSdc064id18m4Rsj+H+9/wCO7q52zfY5cHeQeR1rodE8PXGv6lZxWY63CM/P3cNWN7GqjfY+s/E1/va2SKQ3EVynmo6/3WX+KoNKs/k3gbT/AHfSl0LTZIFjzIHjCbMY+WuqsLII43j5T83SvGxNW7sj6XB0eWNyrYWj7ec4/vVsWqBITxyPlqeKELggj8qkHCDC8fe+WvK63PV2GIP3RA+XNTwGQqAp+6OV9akgjBXIAwabNHjJQbSKoaJjkYfYP92qk04fsKe0jkYJKn1qvNLiYYG2halNkEzErjHT/vqo0WSabYoLZG41O7oBwgz7/eqpay+dcdQvO0fPivQw9Fzdzy8VXVOG5v2kMtrbvInyCQY3/wAVQ3mpShAIxvAHc1nNqUaMEkn57HNQ/wBt2UUgSSX5z82K+ghSlayR8nKqr3bNO21u4tMOQd4+bjvXRw3P23y/Nl8h2/v8VxsHiKxWImJJJRnjcmK0R45SSMA2kW8ceZIW4rZYao+hk69Nbs7VfIjZA4+1FP4pKs/ZrZod8sZQf7P8Necf8JbcXjkRosW3K96fB4rvWjQPjP3SG3bvqtarBz6mDxUVsemJYWke3Zt8sD/WPT49Rt4XKCQsQP4R8tecw+K7iQobi1jndH4WZ2Kj3rP1LVpL3KPI6b/7nArVYS27I+troei3XjCyssYk3Sk/dIrltZ8YXd3MTFczQSdtnK7a5dJMDCOWT61G90beJ5STsj++3otdCpU6SuzF4iVR2ibN7r2oaggiuLyZ4gQ2xj8rH+9VOZ0kc+YBj7p3fdqtbXkbvGZM+XIduRWb8V508N2Vp5fmW93dhFQuM7Bu+9/47iuaWJpxdoo2VGpJXbNgRG44jDsR/cGan/sy6iguLiSDyYIY2lMkx2Lj+9XPfB74hXGlarqdtrFlNf6EwRg8PKxv6s3Yt/7LXrFr8X/DvxGt9Q8PS6farYRJ5OyQ5yn95W65/wD2q554yV7II4WN7yZ4RP8AF60t2cx2E1wBnDWyN/Xdn/gK0/wL8Q9Qv/E7wXOnxG0ZOkw+Y5/u4rhNU8M+LPB3xA1Gzisnui7usbpu2TRdiv8AwH/vmvTfgfoMlz4ke81yzZEtCF8t/vfN95q55YiTWrNfYUz0TXvDcVroSaxFLLa3afNHGj/Lt/irn/AC2+p2l7DcXiLdxgvGqc+YPmLMv+f4q9N+IEEVt4Ku7+DykRTtRM/Myv8AJ8q/8CrxH4S6PYJfXlpeyXlhdh3+yXPlnbtI6M3pWCk2rs6ErKx3vw88VpqvhXWI7hPNiab/AEVynzMm/wDi/wDHv++aq6FZXcXxDktxc/aLeMjFuz52fKrbv/Zq5TwBDEfGMulardSaa8SFtiAlZX3Y3L/s/wDxVdF4e1Wz1f41apqNhcRtbFPJDb/lUqmFDf7xWknfYRzXjnxVH4q8Y65YW3mWsGk3HlXBUZJHzDP+78teS6c8l/qdsTbtK0U7IQ/G8525rqtJN5beNtf1C5lKz300yzyKPmb5mG3b2/3a599O1BtMuLy0tbqWeGRG2rA275T/ABL/ALW3/wBCrRFN2V2eyeGtOaPX90mbd/IMM0cL5Q/dK7v92vR/Ddg9rpOoXEchYxSIwV2+Xo1edeGPFqXmqiWe2FlcTp+7iA77fm+jV6PoFxI+kXnl5idkZHSYYZs/zre3unC8RBTKPgs3t/4tCbpHe5SV5kzhCw+79Oa5fxXnVLi4t9R06K1dXKOoVThs1Y0vxP8A8I94ztxb3MDTwj95DM/luyMv8PrVnX7yLWbi/v44pMzP5pEm3b77anlN3PmWh5P4q+Elnf2Yn0+5iW7wf3X97/e+Xg15Fq+ma34XuUsJ7CREba6M4JVx/eVv++q+oJrWw02+0x/M/wBJvs4iHO4L97dWh428PW3xAjFnfloniBW1mThkP8Kt6/NtrNk0ql9Dzj4S+PbDwNpT3f8AZ0l5dr9xGcukX3txVf7zD/0Gvc/Dnivw/wCMfDL6nBrFtYahNGWn00Opdufusv3v/wBqvkqZNT+FHjMJPccthhu5XaTj7tfRvhj4SXHifRpfFngvH9pj/WWM23ybhH3bgmO/3f4v71Zy0VzpueVfGHTL/R/F2ganEYoCyHDxldpQ/d/9Bb/vqrdrrN34ulTUzJHca7ZSJNl9qbwDuzx/u1pfFrw34h1RPCeli3b7WBJ9rjhTP2eTPRm+6K8s1azv/h74wjgn3xXEDK4D/cuI/wCMK30/9lqVqrDPozx7b6VeXUlmkCvdvHvNzG+PKdv7q1x+pWk9r4MvbS4IfT5ZE4x9wr911rvE8M6f4km0zWbaPzf7Zj80yx8qG/iC1znxF0l9K11NMIhm0yJ0uLqzndkZyDhV9/8A9msVHXUu+h5tN/azX406IS3hxughBB3Ltz8tYmhapp9/4o8u/wAwRI4iLn70W77y7a9b1KSy8NeITr9hp8iQOFRLKcruif8Ai2+zf+y15tqesWHi3xDeQWljDpF3H8sgx/d/vsepraOpm1rc6vxHpj6V4k+zWEAurKUB4ZFky2NvzFa5/U21Pw3pcpnne1tLyT/VvGo83+6q/wAR/wCA1rWaz+HfDIne9dpIjtSe23HahXpnvx/6FXD+M3tri5gvYpDfiQLsmfcXX+8vtWb0lobRSaKdpc2GvanZ6YbbcN5VzICGd2/iX0VawvFWl2Hh3xNqmn3dmLh4ptsE0n3tnX/63/AaZdX07XKSwIUlib5MHHzf3qy9X1F9U1VzcSNcXspHmTP97coUYrdIk9O8N21pdW/nwOYkl27YcY2VNr1s9gY40jHl53bv4qf4S0iOy8PWdwkhl3Od+/7yirPie7shbAmR2kPzRp/6FWljE5jxTcJf+G4heRfaILdz5a4+b5v9quFeUi93wY2IONz/AHq9L03WI99tYSxmeCbe+zGdh9a0NV+Gljdab9t0/H2yI/PEZAN+e6rSsNNM4XSfH9xpDlyHbKfPG4+V/wDCr3/C4r9Gf7Np0abvlLv94bv4azLnw+ehJWXG7PpSWFtZkpskVbhSG2/dXPr7UiihN9p1iW4nI80j5SufuV2PhGa3062GNvngbdmMfKe9Rf2xZyCVooPIkf78bDqa5x9aKzG34U9n/hoA7q+tBHcST/a0iiKbXizlXqLTba2bTpb0gyxL038LWT4VsDeaTKJ3D4P8A65/z/49VvUphbomnuXijchXi+6pb+H5aCWzgbm7l8WeKNgG0SSbQuMKP92vtb4OfC2Cy8I6dOdQkstXkTc6NHlE/h/D5a+fPB/gtLnxhp1zbclcsD/dPr7V9i6/NJL4W1EILWyt4rUxTX4fYvT5j/wL5q0tpYzUrq7Pi/4pQ39t8V9U0j+1DqVnZuN8zn5TuTco/wB7tXtPg/wBcnwTLqGnXjJe2sf2gRRJ8zn+I814R8OfD1z4z8YXOwf8hC7+TzePKT1/75r7X8K6Rp2m22oraTyRWcUB2IEy2wj5v0/9lqr8qsjOUec+Kfipr1xf2f2d4povtcgluLibAZ8NuYbR05421sfDfQLm90uTVLQbraIskjp95cDLf+O1lfFXVrS71O3/AHAiEsbbBj7u1mC7vdhtb/gVdJ4Dvja+DI7cGRbeY7nXPX/I2/L/ALNZM0XuqzOe1zxze+HvFF5p9gZLjSLz/lhcj/XY7/l/6DW2bO/f/TZPDd9Akkaunl2r7HXH8LHrU/jXT9bbwpb391pZl0eE+bG6oEmhH8T/AN4fL83+1ur23wn8Z5x4MRLK3hvddUHZBNwjp1yzdBtX5dtYuWmhrHU8h8W6/p/iL4eRWl/bSxXkX72ykQ48kfxhvxrI+FjDXLB40wskXybHfr/wL/vmp/ipDc6z4Tn183ccR+1j7dGsePvH5drf7zMNv+0tVfhlZxaholzci9ms5InX5YU+Y7v9qiKSWpWzujvrrTtPhtPI1C7CasfmRIP9SE/229a8s1vVJ9N1O8R9rxxFlilifO8etd/c6HcPpMsduhv7c7fMIGZa8f1sBVMbylnD7XXH3lqIrUp6q5j3+pPe3A8wf8CX7prS0prdLBxLKLUx/cz93/gVbXgPwTL4kv4gEk+zSOqPOyfcVv8A7H5q0fiN8NtE0e5stT0vUN9mu6EiV2f7Q1bJowlLWxnwfFnR9Jto7b+yo9UaMbvOSE7Q3+033a5PWPiHqOoX7iCLdceXtj56D+Fd23iuh07SopsQQEKH9Bn/AMdps/g+7sr+OOOJp9x5aMb/AOVO5V7K7OY8K+HtR1bUJHuPMaSXapVFYrn0969FvPANz4XuLSSUQpHJ/GrfdrDv9N1/wj4hkisNRdWkjVhiP5kOPmVqozX2qpexyayk2qSplfnGWVvT2pXuNO6udxNYXNhKkiRSbG+YStyrj/ZrJ1yYTQ9A8h+XygMf8CrCstVvftUVsl2YLRlOLZz0atCfy5ZYnchinyl6lqxadjnL1LhoniMgTceq+lc/faS8cymTDA/cZf513uuQPb232gEXkeNwjLfKg/zzWFrSWl/EpScebEgYbex/u1adibnP/ZHhiGTU25plA27CBt3VXSZ7jG8nPepobg/cI20wLdtIYpkEjjyx1atA6laJCRy3visSVUIJPQfMOap3LmVU2HlDu3UrAtDpbC60rTvMKOc5VgkT5/BqzptWea4MgSSLncEzlkFc/JLJJvAJ6/e9K0LW3fjzTukGOf8AZosO5pJOGn8wkscbhn/0KqV5/pUnzgZFNUZlwfl55qNm259qLE3LMflCIiR+D3z8wqjeTJEpA+b0duKybzUHlmLxScg9vu09bk36BCHaRjtUgf8AoVMYjjzHHIYjpiu+8NJBpNtLcuE8xArjaPlb+9XK6do8iDz3QsO61rWEsmsQvFFFL8vzHs23/dpXINDUteS9mikS0jXa6tsHarWs3J1Wynu43eCWP5iyfdqrY6SdRts2297lD89sgyzD+8tVb+/uUsruK2tpFgk+WSJ+Pl/hDUxp62OIll+03Hm+YWlkO4u7ZrR0fT0uXdXeNowNvCZZjVS3tnNwUeFPNOM7a6e1srOyVHjz5mN2E420CIraaXQnf7ETBO/dPvPWxptrd/2ULu/nkvZJHLP5o7fhUtjbpfvvEZ835vvCqutpqemGCMz7I3+b5fSlcpJPcsSaZp94EkTy4tx+5L/Af6U6xtxeOEQ+Rj5SuflNY1y32W4MRlSXndlDWg9yk1oBbDyJQNxdG+/UsZv+HtCtrj7XJcZtykg6crj+9W9eSx62YrKwnMotvmjRBncf92uKgvdMh06wku7iRXOfMh5LNz93HemXd5Z6VCZdIlmtdnzJvGxt1Z2dxtlbUrm/0rxTqhu47jeETYCnyqB975a6HQtSS6cPIY4Jj8pkPFc9qut3t/p0Et3KJ7mbDO/6UkMIfTUjgG+78xef9n+Jqdr7mave5raj8QdVW9t9KshHanztpnh5lT/a3dq7DxPYWGjeGxo94keq67qqDZKxJWJCM5Zux+7/AOO1w2oaD/YdmdRjkmd2zKYpIcMNv3mX1rm5/F2oaoTISWkHyAdML/d9qq11ZGy0OwvdHtNRtrfTLi5Gnf2ejvNcNJhigGcMvf7v/j1c1ea/BqttFFpk5aKJNqSyR44z+v8AvVjLpI+0mS5j2gnl/wCKtGy09dOuQXVJYD1T+9/stTWhnzEEdj5IG9y7/e3+vvWha+F3vcSPbfaI+7KPu1sXyQa1co9vbQ2u1Nojj4+WpNPvXsLo27XH2ckFS38VHMC1ORl8H6l5gmNsVsF+Xz1O/FdDa6jaaPahDlRH1kkT5mP+z6VamvL2W7OnCQ+RK6srKcK+3+OrSadHeq8EkHnuBmRtmflpN3GZ8k0V9GlxaXG+Fj1x1qG7sBw7/MVq3Z+G44Xnkt5XS2B4hz901j+JNQl0xMYKyH5AmPvU1qOxn624mx5eGcnacVmWUE9q4jkxh/v1uTwG20557rarp8xQ/erl5HkmvPMR90Y6JVlHZWdxFKgjjk2y/wB1uKsXOLBN4cMO6L96sG2tQ7JO8iqf4NvatqB3eAnZucd6gmxLYW0UswuDGGf7wz/FUuqIlggLIqR43HH3aIYTvjIHWr9xLJFcYCLkfLscZoKE064iexjijRGGd+QPmarMLn5gg6Hcf71R3UIiMZs4JIo/lU7E+UfjTIodmSc++2jQgw/E9nc63PBbkjyFO5+cMwHK1f0zRI7Oe3fHCdcGi8Qy39ulnv8AMkPCSGti0spUJd4trd1z8poA7O0McVkh+65Tdtz2rz/VzHd+IHQy/McZXOcfLnbXXJDGuluJTJkDd8o6CuK+xw313LeRg4x+7dB83/7VUncD0PQNKfRfCvmG7eU3MzY3DtTJL6WzmcINr445pbLxJHeaVZac9sFFpEinyfvOw/i/76q1qT2YvreeMefxvyRhlpNgtDLs7wW6yRSRBgfmOa4HxP8AZ31V57fKCT7+x9//AI7XX+J9VgV0lmiH2bO54v73tXMWkml3zObc+R8+4RZ+6KaAveEUtre6jklLOAA5XH3q73U/HP8AaMUscQKvJ8rt/Ft/u7R0ri/s2yECMhE7mp9BcR3iTuhlRT/qz/7NTFfWwzVLAGwklQ7UjPSuT1O/nfS5IPMLJIGXcecbq6zWoX1SaQRyBcBm2g/erzp9Y81CLb5QCUO8UrDeiudV8N7mCUn92HGChD13Yk065s5YLlR5eOEUfdauA8E2hkSSS3kVHT5n3iuom1ARYiVNvG0t60XJvcLnSoIGt7jT7zeZeox935q9u+G2k21noFxqDgFzC2CeOBz/AD214tFMl29tZwW7eY+FLqm5fvV7d4xvIvCfw/j04z+RckfZdyD5nG7cxX/vpRXBjKjhBRR14em6krGf4Cv83mp+ILlywiyo4+VU9K6xNds/HPhUgxOqTnbsYr8w/ptrC8AeGLn/AIReeBI1xdR7nEx+X1ZWpti9p4MshbvLFE+Gfy053f3q8JyVmnue1yWaQnjSO20HQ7Kz8obLX5YUB6sa6P4dQ21lpGXhX7TL852/99f5/wB2vLH8S23irfeSyF4EkOw7c4K8fKtbOoeLDo8MY0x5kMo4bo2a1jDkTTMpTc3ZHovie5tri0I2ROe6yD+L/Zr5q+KWoW+lz/bba0CXaHjy87d22vQn1W9v7T/TdRVS3R2KiuI8VW1ncvBay3f9oySja+znj+It8u2rjH3k+hClNJqWx4rP8QPEuqTEz6pMoUbfKiH3f9wCnpp0/wBnHmlmbr+8+81enaxpGh6CoeDT0dwN3z/eDf7Vc000mu7Y4gNg6IOlen7SPLocyjK92ZOlahdaYPNglltyBt+SQorVs2mv3eppm4z5oP3mpI9DvZZPIFoyRq20u46+y1pw+D72IkW0BbPRDy1c7qItJpWG2S2QuYJSPKuR/H/ersINROr6eba5kPl/dLKfmcVyd74N1C1hEuoxyWv8O2UbCn/AayX1g2WY45DkCs+WM1ZjUXF3R6i/jCCxe0sNG0z91HhS8j4XFfQHww1m3l0GQy3L3F+knDMflVfm2/8AstfDx8cFVAc7R27q3+9Xp3wz+KH9g3W+RDPG43O7cKv+zXJXwtldFytNWZ9vRfG7QvhvpUlx4hsJVtNnFxbIS33v4q+XP2k/2ydQ8TgW3hDU59P0soqY+4Wz24+atD4y/HHw14t8FyaXYWd42sSRqqDbsiX3Zu+3bXypr2iy3ksAMjYjPO0Z3UsHSfMnJHNUgkrM39H8Qarr0Hn6nqt1q0VvuZEnLGKN2/iVf71aMGsR6pFPA84aSNN44+U126eALeb4d2VhbanHpE/yzT3zoC5HzB029x/8Stcl/wAIfF4TsTLb3v8AaIvUZPtLR7Fdf93tX0cNXc89TTukiv4bmlhJja58xx3HCj2rUmtnLu4/ekfM56ZrM0CxNtcyGfykj3ZjVPu1vveS2W8xxLhx/EKtqwGBJZm/+dbkW5T5/nGfl9Ntd/4Y02S1tj5pj3427U/8d+WuBt9Vjk1KIOgWT029a7qCZLjDpLucfwt2qXe1iy9qsj6dYSx29mtxcyHaJZnISNfXjq1Yyb4XBfLAiteGF2M8mHaTHz7zlsL2rmdU1tHnSBIJImB3b8V4eYYGGIg2tzNq6szcV+AQfl7VetJE2+W6FnHWsSCYoR13Yq+jbsfPX5ZiaShJrscrsndG5bOFAAJyPmDZpZ4cx+YDtB9Kz7N/mH8NakRDo4KbuK8PRX0ubUpKSaaMie8mgz5R+bsy158llqkFzdyX0kzyyky+ZImFlyf4WPWvRZlKSoNgyfu4pJNKj8RW88U/mpwVjlQfcevfyyrGk2l1N6b5U0tjzz+1fsEPlJZm9uG+VKo3upWHh66+0XtlFcXNwm4bJGHlf7PvWtcaFcWEkgluZEuMbQEC7Af4jXPjwqmt36SXF4mwbkcuM4/4DX67gqNqSfcjZ3R7ZK3lYQuMf3qx9Rh89z/pIgQ9yP8Ax2rc6SyyP842D5duPmWsy/hKwkOxfIroUQTsYerQwWzHHlvGP4q5uZrB5AnkbPTnC/71dHcoUxxvx1GKqXNil8wBiGf7yiuapS5ti7plD+xrKbBScrjrs+7uqA6JbOxDF8euPvClu9PGiymRL0yxn5fJfHy/7VT2t/8AaU2cqPQN8tedOE4O41dO6M240aBN/lEsOy1WjtJLbJKFR/tV0ewgDJ5zu3LUckTTKUKgJ/ezXJJlO7M+G5+UR/eI+b7tWUl39TuA6VFcWHlIOD/eDf3qZCkkbjPygdv9quTRStcx6lzlMAgMPvbqj+/yPl9M1bhj87GQQP8AapxtvMPCHI+6FFTGdmO+th1rqA3+W5/2RWgmFYHPyHof4qxL6z2/IBtkIrQ0lZTHGkgDTntjP/fK0Soc+qNVT53dkk7BiSQWH+zVRL8zzAbAoyOnFdNP4Sl8n55CuRu2pWLeaMbCIvnan97PzVMKDTsivqrZHc3SDPCZP4VlXcwzj26U2+mjjYRmQMcbiq/w1SOoW75RfmHSu+nSaV2b0sPrZke2SaXYHCp23fxVpaRZOjp87HadwA+7WbaRSXUuBA0kP9/+Guu0SEFDkHf6f3a1b5T0ZQio2HWlmcE435HG7tWnDYcxjajMTy+elWbeMKoTG0H5h/tVftbMenA+Y8f3q8+rUZ5ElZ2GQWogX5E6fjTisQkJllCA/wB/7tXjGURhnb6Yp0Phu81uLfFbBoh9+ZztWrwdL21S5hJ9zkLzTtQ1O8SO2laeJN3lxPJ+6Df7v96r83m6DCn9omO3fHO5/l/4D61k+KPGFn4Ed4kEGoXCnaEhnxz6M3zVw12+qeP9Tkufshs7bjGJGOz/AHmr7aMeSNh6M7DWPH/iIB7TS50nimTb+9hyNn+y3T+GpfDmj280onvA24/f2nHzf4VV8M+FZLNJBLqPmnO7y37D+6tdDLAEjAD+bjrRcnQfb39mkrwW9uMn5TJ61dtroWYzHGFfNc5JZ3ElxG9s6wAHccJit/y4o4R5u5iO9IjlLdy8t5EZSkUUmN20jNc21pLJ5kkhEvPLYxzW6ur/AGbBGMdmaqGo30b2wSKULITuCon/AKFVWZa0Vjn9S03ytmGkVz8xGflrPkhLYQAsGHQ1pXlpcPiSWULt6L/erOSR9xJT92PvO3C0ANtrUWEwc9R831rM17UjeTPGAWeT+FPu1Pq+o+d8lsBO67eE43Vb0PRwWElxE7ufmKJywNVYnrco+GtEt7aeMvaFTjdn5a9Kt7OxbD3EpsogPndI2kZf91RWZbrHYLvjtxOI13FRztqt/b095l47R7Uj5UbzP/HqY7nU2uqaFema2s/OuvL6zOjBf++Sq1UW20h7mVEKNeEfdRBu/wCBNWXbSXbhN8siA/wqPlq097YadCLl5Nsg/wBYwHRaVyeppW8NxZb8us+PmSPFcn4p8VXkN1GLTTJC/wB07CoVagn17W/FTwW+iS29naCQs9xs+dl/2m/+JxXTWWi6fa24juLl7+5I3SYPy7v++aZZyllp97qdybgwXF7I43nfJlUH+z/9jWxHpsu8CR/s6DqmM10VveaZYyeVJexadGB+8K5f8No3NmqGqOt3M8ljP5sA6PIGRT/30uaViCpFa/Zz+8k3bjwv8VRS3kdm+QHfJ42fw061W7lkKJblnf5s9WH+7SXRj0qKffZrcXOOBIcqv+7TLL+lzrc5JtlWTB3b5Mrj/erO8R+LdEijhS0kjv8AUM/vHikykY2/qf8AgVV4IY9fsZI5IJUQffTFcfrthBbSi3trfaMlX9qBWJNY8ZxarGlnHGYkT5ZHjcli3+f4aNG8FW2qzJ5EDpzvLnj5ql8M+H9OfoHQe4+8a7OTw9BJb7InmVkP+tzs2mgb0Mu38H+U3lyg7OWHFdDo/g3egiiiLO/8UQqoml3Ni4n1PUJPsybfkth/nNamn+KL+5TyNOvBZQEfJMOGP+1uqCkjZ/4RK30SAPcyRWp+8Vn+Td/jVDUrmztbcQRvuLP94cLWZHZ2lxeB7+eS8uSP9a829mqC+txHPkR7QOjdeKV+43oOvNVv4U8uzuI7cfeMkMA3t/wIrWfeMbexEroZXO7/AIFQ+oJcsY4Ij5oPzHFYOt6jLah0Jk4bkfxD/Zq0QaFpYmaB3KBUI/iPzLUKebbI6E5Rz1A+7WXbXuoh8RQTPFJt+Zvuit1Ps2lWEs+qaxb+aN2yyRGM3+6y9v8AeqR2ILy5QWoj8rcc/MQK6LwpJH9mEUs+yMf8sk53VyaeJ7K+iMVvG6yE8s4rqLjTLPQdM+0WuoveX7AP5MAyka/eY7v9mrKNq+e80qynubyyC2UZbD/xKv8ADu967T4H+NtH1ufVYJZLe3s44Nrz3MwjVHb/AGT/ALv/AHzurwexs9c125+z2gk1F5fuLK/yr/3z1r1PQf2d7C2tIJNQdL/Wwm4w52RQj73zev8A7LQQaGveKLu88Xy2Xh/V7Seyxve5tQJNzZ6Kx+7/AA/99U/WPEsGlafOlzZ3mo3oj3xtCCWz+C1r6H4e0Pw5bZZ7VrtvlK2qfNx/DV+Xx/YaTbT22laBc3t5MjI0qj5F/wB75eKVgPP/AAj4l1AO9+ILuLI3fZljy3+9xz/+zV3xxrfjvxDBbrBZxtpkR4s4E+Zxt6sa6bwjoOoW2m3FxOI/tO/ds+6p9v8Ax2uusrB7m3e4ku4oPLG7k43/AOytDA82sPDeo6tZxQDTJLUBFUmTaGkb+JlUbv4v73zV1dr8Nb3TbnfdpbWsZQYH33/75rrrfWjNASXViej4+bb/AA/NVK51csRyHA/hHNMDj/E/gmK0ePULRJZccbf73/Aak1LwrLrGnLKkrxRWwLCMkBasePPEmq3QsEif+zraM7tkK47dapR3pfTPM8zzS3U5oA4vUPBNzO0hlg2Z+RJfl3P/ALqj5v4qpf8ACK6voMEdtd6fL5Um7yzLDj5fxroUmFnC7/P5qHjaf1+tQf8ACXXEkXlyTyXCR9Fkcn8N1C1Awb/wZc2dlFPJZPFERuBdDt2/7PrUnhvSNsvzySxgZwioxyfwrT1jxtrGr28kCRxIsowQvRB/Vqda65qOmzwXOkSGzu1G19+HV/738P8AnbVONlcSdzM13wd4j1K6+2adp12qRj55M+Wn+63/ANjWpa/CTw/Z+XPqdldPqDgS7J5PO/3a7P7frt/4enOq3kjXJG4oNqfLnptXaKxNE1iSG5898xSqdyJ1bH+1UjMvXIpNVtJ50gFukKeVHby8M23jpWP4gsLu68M2dxCYV8qNfOixsVuMZ3fVv/Qa6zR3udb8Q3kl/bL9kM26Nf4WG75R/n+9WNqWjw3viG50q4vBFp8T/PCJMsF3Z2tj+KgDzX7X9mhlkaJmdOgSs579NSikH2lfl+d4dmGH+yzdK6N41t5riB0CgnaR/wCg1xt9o8k0sqIGGcsdp6rSsBk6tqUdyZDAT5WNuW5/3qrJdJcmCONBg/3j96s9YpLQ3KGB4raI/I5Ody1DDi6mz8zAfN8tSB115pCXSiCCDdcIOxzVO80y48OrG8sYR5f+WZ+96ZrU03UrnTcTxg2/ybkbFULm+guN93PIHlfpkfe/4F2qwWps6f4ji0XTnRzI05H3VGVzWFc6tPeanHe3kW5z8iQh8qo/2qpWesK92I5I9yfWrsaJJqqRSShIpduOKdgLuieHY9T12M3E7xWz9UQjdt/irr/Fvh7TNE0KS/tLxbXjbbpevl5Mf3f/AEHdWhofivwx4R0yeC/V7ggLslUfPnP51514/wDFFp4s1J3tLCSIZ2gzBdvlj+6tStWZ31MfSnFnqZv3n37+p/hx6V1Ra81e3L28e1Cm0SZ6GuDs7uIX/wBkEC+XjdtH3a7zQTO7xm23SpH9+Nfu5qloOXkdPf8Ag0XGnaRG+omc2nzhU+VM/wAVej2jW0uj2hjtbZHjTypDCfvsO7NXmt3f3t5JaW74iQP+8KfdxW3DrsWjzC3nSRyw3RonGf8Aa56/8Brp5o9DkdN9zu/Chlm1uSAPDFhN3zSLub/dX/vkf8CrrfCV7d+IPElx4OvIwtjcI75lPTarbh9N23cv+9XjUM09nr9t4gTCxxBkKoc8V2y6xHrfjHS9Rsra7sILpwiC5Qoznb823/Z3Vh6miTWx7HP8KrDwdPBPJLHrMoAaOKOR/Jh/21Xuf95mq74ojuNVt4pYrdN8Ube2W/h+b03bqwda8TeNbDT7K01FIrr7S7LDBaBN7gc5dgvArorGO8gtI49QjuoklTcjlPlo0iacrkedT2WmW10//CUyiz0hRum3g5Pzfwr3qv41+LWi6zaWXh7wlpUkHhuJ/wB9dXEflrM2Pl2r94j7vzVd8aeCLa2uEu5I5L8Rnc7X8+zdn+FV+X/vmuGv9G+0eIT/AGhdwWUezeIUwEQfh1apbuXBNblTRtNgfxFH/Y+sBXcDzxGnzD23Fa634i6G/izUdPSwKQPEQzmU/Kz/ADL+W01LpnhKLStElvNLNk9uwDxvblTvP91mH+9Tdc1WDTdOieSD7ZqBQt5KcLn7q/NSKueZ+JLDW/B/iazjkggW2hO6RxMxWWtO9tY9Zso5Lm4drq4CtkyMdir0VfSq+q/Du/8AiZq0ep3moSaegG1LGGPPOP7+7/2WvSG8O2fhvw3p9ullDcXlv8okuQpZDj9Pu1cbtWMna55jrXhLVPEPiG2ksLeS2ckZ1CabOzC4X5f72PlqDxnfy6b5jyXEsEaTbHlH3R2+Va9Y0lLu5mtxIglgkG4uDhenZf8Aerz7452Z0/w+joFSKWYOzMP7z7aUlZ2Y1Zu589eKvD6WFzPcwSSNZs+1JXGFP/7VVrHUpI5Yk2eV5e3lOM/3mWu/1Xw9De6ZODLMwlCpG0kbeUTt/havOP7GfTro28k488HlP4lqVq7GrPqX4PPPrWnG4ku4nt7SAzRlQN6H+FWb72d38LVra7qF5pviEa75dtq2qJGip9omwu3bhdzbfvKv/wC1Xz58Fr+DQdfaR5JVtpXVJrZHwrpu/wD2f++a9p8Saxo015c2CPIm5N0Tyf8AjwareqsZpW2POfiTdXGuX73uqx20Wp3MgybT7scSq21fc9PmritH17UdI1MR2lzJbwN/rkU/fSu9TRLO+8XWgvL2T7PIdghT7pG371cx4o0FdM1jUXtDI0cL7I3dMbwv/wBlWJod7pviSPw9fxJFpl02n3Kbku87/n/i/h/8e/8AQanufjVBaD7BZ6Zc3jksu+7H7lH9VWsb4UXGoXlnqHmb3kt0LmFuMD+9trE16Zo9UcQWZYyHeUQMWz/EeOi1Vhq5Hql6l/qqXcqF50ZmfB+VmriNb1XS73X2ufs0kBiP+riBdv7uV9v/AIqr12ZdS1GSXzRaxAcN/CtdknhIeG4pIy6wag8K/aoinzsjcr83/stFyjkpvGWlajZ29lB5nmF2yjjrXe6Dqeof2VHZlNlpncjuMt9awrzSdO1KYypZQ27xoAjQQfMzf3mfrXX6NqUa6XHFPbBYIhs2PRcES6Jf6rqFteWcepmwkjfd5MrnZIjf1+WsPVb7VPNDxy+RPEdoZfnVv+AmoL26ku9WgGnxz5z90DKf8Caunuft00oW5tlbKbt5+9ipHY5e28VfER7kC0excyHYkvkIjD/gPTP/AHzT4fiX4psLGXTLnQLG81C3fi5ZNj7vXdu6/wC9/wCPV0tvpomtpCNu8HYY24b1/wDZq1ETSv7EuI7iyj8yMbjNkl/++e9VcixxVz8XvGFzbG3hnsdIGOPs1uDLk/eb+6P+A1n/APC5PiBDZjT7fxGyxEBS3kI+4f7zqxZv+BV2NjqXw0sIYLfUbD+0bvfu+zw283mr/wCggmqlzp6O8t/B4Tj0nTVfhJpCXk9m9P8AdWi5Rg+G/HOoWcU9nrGlHV5XDMdUe42eWuP7m3n/AL6rUitNLvPD0X20/wCl3uyUSJIdwV1yqr/CP4f++qqeIf7Om0qKW2tJrJCjJMHOcq33vlrU0e7ubyNJJYomjQKmWQfcUbVFMSVylF8MdGnQ+ZJtg7I4y3/Amp1z8CtE0+B7yy1SDymTd9mlmYH/AL5rbdZ9MguxdgyzhD5ET8Kp/utXKahbR3MCQTRBQfmKZ6/3qgHGxSt/BNvZ6hFJPqsP2Y/MYYRvx7N71s2viTw/4Yvov7PluojC5cCSDflsbdyqN3Ncs/ladK9tFHsjP61IkUW8PFGyThtpcj/0GquM6zSPEthdz3QElzF5235p4yWZv7u6pdR06e5voJIjHKhTcUByw/2vyrHhsLlXikjRHi3fOTzVz7MRqrvE8a+XhS+/FS9Xcu7jsRy+V9sitxP5XnHb8/HNamvW48PXEFmhjupJtr74hlVH3vmb/dqjrNrHvEiJFdFOgY9KW5894DMlo7iMBdkfOPeglss3E8dhqdn9klhaS6dUTeQvlO38P51zE2g3+s+PtOt5tRt7XJLTSOP9Un95fRm+6v8Avbqvz6bIlmNUeI3CWxDFejYzXM2dlrXjnxjqGp2EDz3DOFK5wqr6fTb8tWZnrXjD4S22sXWmR6NeGfUYjvjhuTsVk2/xMOo/2v8Adrz/AMQ+Bdd8O6qbS9ggeB/mSVAw/wB7a33T/vU7XrvWde1k3mqGC41AYTc3AGPlx/dpr6xq63x/tO8n1GyiKskDzEpn0XPT/gNALUrW2neKfEVs+jRz7LOPcyfY4czFP9ttv3a3NNhufCNpZ/u7e/IIUJdbtrlf72KgsfHmr2gMsdtHpMkoeL9wAd6N9f8A9qq76rJqH2e2aVvPiTbHtH3j6/71ArnWz+LZdQ1dLnV7i2t44U81/IO9QP7nHX5f4a4zxb42sfFviC4ls4Amj7PKt4zGE4/ibaP97738VWfCFh4fu729j8W+bdSDaYIoXdG2f3uGUHb/ALVYnjzUvCV/r6p4Q0j+y4IYdkjsTukfPzfLu/3fmoepaEtrFHis7fTogjudpbO9mLfd2+tdi+n3Gm6Jb/2hoN3a6v5hijubpDCkqj5vkyu77u75f9771ct4Zv7zT73T/s+IJEmDiZv4CPut/wB9V6X428aar8W7nTofKiS800H7kn7p22Y37jtx/u0ErU4zUrq5utNKSp/pDHdhRn5vXdVa/wBFeO8gu7KJ7WW6hjeTneykL8ytVy5tdUsbUxuFiJfa7A5WtKz8TWmjWdtLLGt1by3axJDKMsXYfMy+i/LSTG0czJrd+L8yzgSoCyvs4b/e2108N7YajAj28Y84/wAX8VQafbWx8YTx6jp8FnbTJvLmZnx3Ubht5xtFc/Dp0tndS+VOWjyzI38W3Py11Uqzpu5z1KSmtDrLe3LsATtOfWtaFERw5/gP/j1c9Yal5saI5/eCtS3vDwUAf2/2f71fT4bEQrLU+exFCUHobt7rFze6sLkQDe7fci5VeK6/wh8RtR8P6dJYvFHPZ8rHDIemf7vpXEJIHhR9gQdnznP/AAGpCwdNwzkfxfw12SpxlscSrSpux3GieLrnR7mSWCV5cvv2K/zJ/s16P4c8f2eqxAJP5VznaYyPmb/dr5/hfy5w+Bz8u6tDTdR8l98R8qUPvDg7GB/vbu1efXwkZdDtpY2S3Po5fEUdx9+TpUkWqb4Y3DqQTxtOa8Z0n4ii2szb3NvufDL9pPLf/Xq/Y+ObOBA8cm1CerjC7jXmywjWx6cMWnuezLqB3oCm7129qW5uUMoAfeM/erhdK8YwPHhv3pPVc4Yf7Valprdhfv5SXkcVxjiOY4zXK6E47o7I1YyOwgcNFujA+mamV87MncR/47XLw63BAqCeQoSeTj5a1LS8hvFEtvco6Z+8D8prJwkt0aqSextyf6TYPE/b5t1Z6M8MITb1O6lubgTKHjfbjtmqQLb95k3AVFmM0ZIkKI8g69N1NMYhQbOh+X5e1Qm6aZw5f92Pl+apHu2H3xtB7ipsVYa0OXAA5A3VUuZpHljGR5XfnpViZxcyfIwaNvlKf3arXkIiuNgP7v1X71Iq5DcPEHEZkG8/wr96k+zFFLoduf4qkWVIkKIeT13UxvMduCMUBcopp4huS+8sT61JcxCVeSRinSzENyetEtzFLE8bkojDbuT7wpNjuRyWFvPhGfdH/KorbTTZynY4kTO7bU4uoNkYjPHQf/tUty3l3AIPB9OaaBMyr+0k3kmIsM7v96kvpLD7JzbDKDqfvBq2km74Gz/aqlfJFITvj+/39KzaNIyscg9uRKJInOw/Nj+9THmIcZG2ti70Up+8t3ZyeiJ822sS5c29wYpYypHXcMc1KR305xYjInmmRDuH3jVt7uS/GOIHUbQVqijjcem0dqek28bkwuTxTKkkyxcxgyCJCWA/jrTWGOKEYPJrHP8ArR5kpQZ5rR1bUrZLArFJJLIwCx91HO6hHJONnYfaTbExI2/B3f71J5yPN8rhT/drItrwTeZH94jbkKfu1bTIlQx46/dNWZNWLrXZy74Rwn8Sn+L/AGqoW00iREP3dm/3aeEji3+WgTzPvn+9UW8b/Kwc9f8AZqWZlxQGjHO41UvlMuB5YYBv++asovkwu5G89gv96q32m4O8m2eJI+pO2kAyW38uEQQL87feye9ZTxSoDlzj0atd50khBjB3v13dqpmOR0y52ntinYgx4dPiknllkjyVBYgn2rL08JaWMk7lMyO2B/47XQT4m3FwzbvlP+1/vVTmgtt0cY/g5we1aRnYTVzn7z93EZJPlB+UMv3qkmEWl6eJXkDGTG7/AD/n71P1mB769gtX/dwDawfpkVD4neNoooI/mixt2461aaZm9DnpXkmEtyhLoPmG3+7VhruSOHzU6kbsMaiTzIVYIW5G0rj5azZ3Nq4BO8n5QoqnAzU7blibUDNKnmPy3zbac0ZZE4De5NZE0nzmTj5K0XvJV0tIJPLYZ+RVHPzVjKNjeE02d54OKQ2yBMqj4YV6LYONnJ4rzjwofKSLflgf4VrvbOTgD7teBWfvn1mFV4aHSWx3jOeKtIm7p2rMhlKYxV5Pn4JrlPR5SzAgzz81TwjJY52jdVRMpJ/OrCOc4rFkE8i9cAN7VQmh3uf4T71adtq5B5quzncapCbsU5hsBydv+7WRqEhZsZGK1bqbbmMn5P71c9qTbVcfeBJwfStIrW4Kx89/tR6wIfDtppLyFE1CbynQPhio5b8Pu18zWelXOpavZ6Zpdvc3WoyHZALUsHX/AIFX2B8dfCWna18FvFmoXqD7ZYSJNazMcMj/AChcN/31/wB9V53+xVpoufiBr15OI/7Qi05Wt43+8Gz8zBf8/er6LDpxgmfNYyfNUZ5z4k/Z3+JHgjT5NY1Hw/NdWaQ7pJIJluZUC/3u9YPwx8Jj4nfEDRvDkV4be3vJG8+RB84RVZ2C+jbV21+ikNzJ5xLl2c8up/j9mr40+IV5pnwS/ask1XToBFplrNDcXCWw+VFdMPx2+8zVvdnn2PQfH/7HHh+fRp5PBd7dWet2wOIbmTfFc4Xp7f71VP2YPhl4W8Q/DzXv+El0G11DW7a+e1u1vIwZoUwu3bn5hzu/Gvo7SLy08TW0WqaHeW15Z3G2VJo5F+XPPzV8nfEj4oyfCH9pfXL3w4EurCaNP7RslfKTM3zP7A7dv/fTUO/UaV2cx+0D8DU+EL2mq6HLJL4Uvn8oxzfO1o/XZu9G/wDZa+tfB+r2njXwB4f1HSJBcQRWSRTIp+aJ1X5htrxL46/Hz4ffET4JXen6ZcSPqt4Ynh01oW82Jw67vZeN3evB/Bnj7xP4GQx6Jrl1pyY2kR7Sh/4CVqkFj7Y8W3Wl6R4G8Qz+IDHFpUlo6uLnhZGYfKq56tXyH8E/jxqnwihS2ezOr6HcFjPZMfnjO7+HNQ2tt8Q/j9qoRLi+8Six+eQ3EiQ28Ln/AL5X/vn5qPGHwH8c+CdNn1O/0uG6s4xvkm02fzvLUfeZl25qdL2HdI9U+Kv7TvhTxL8NdU0PSLLUItR1RPKNveQ/6rP3m3DcvyrXz54Y17UfBWpR3+gajd6bcqFXfGcq/wDd3qeDXq/7N/wf8LfFbR9cv9fuLqW4sZwiQW0+xVjZcq//AKF/3zVz4h/swPYfa7jwPqpv0BLf2ZfH5v8AgD9f+A0X1Ezg/E/xO8d/GO3i069S71m3sjvkg06zLgv/AAl9i8bf7tcJJCftD2dzbvBdw9be6Ty3/wC+T0r6s/ZR8TafZ+DdT8PCKPTfFdtfSy3VtIFEsgY9ef7vT/gP+1XbfFf4S6Z8WtFuLS9gjs9fgBe0v0jCujr82w46rS63A8a+Cf7PfhLxP8OoNf1+2l1OfUJH2JHM0awhGYYXH+7UXjn9k6ztdIubrwhqN1A4BY6delXz/uP2rn/gr8b7n4SXdz4f1uzlutC890uIdmZbWfO12X2r2Dxh+0z4G07QJpNEu7zVNXPzpaCF41b2LFcbVoWiuB5f8Jfjf4703RJPDMfh2PX/AOzP9HjV32TLs+XbgdSvT5f7tamo/teGz0i9tLbwvJZ67HmKVriRjFDIv+wV3f8AAa8M8NeL9aj1q41nRnvoL2KZ7jzLGNysbFst/D93/eq/oE0fxC+IejSa5cho9UvkW/mwqeaxb+JRx6LTuwTsesfA/wCCWk/ELwre+IfFgne51C7d4/LmeFmyfndcdfmauE+Lvwx0/wAP/Em08L+FkudWLw75LSWYu0En8Pz9uK9Y+MP7Tth4C1K48J+GtIh83T4Et01GR/khbb/AgX+Hd/E33l+7Xj+n/ELVfC+kyahoWmyRXuryO0niDUhmaX+JvKyv8P8AepE3GXPwovNB1mKyu7+0tZLdBcXd55ny2i/3N3ysXx/D/dau28Gfs96d4ySLU5ZLvS/DcmfLmwPtOoPu++vy/IleL3+sXN0sn9oapPcZK7/Nfexzz+LNX0Dr37WkH2C3t/C/hz54o1SCe/4ROP4UH92nZt2Dc4H4++EvDfw88U6RpWg24hEloZbiBnZ2V8/KT7tXOan4L8UeGtBs/FE+mS2dgkitHNv2TIzfddV+9/8AY16t8B/CMXivUtY+InjO5F68D7I1mOEVwNzH6L0Va0fFXj+z8f3NxrmpubfwPoUga1tAMNqFz/B/wH/P96qs+hmeG32neNPGGvDT5RqGt6xcorfZLktuRP4d2flC/wC9VHVV1OxeXRtY8yK5sXeGS2c7lR/4v/2q+yvh54en0DSZ9b1ARr4j1jy7id1HzpHj5UHoqrtrxX9qDQreX4keGLhESCXVLcfbnQ43orr8zL9G+9Q3rdlpHmF9421fVdIsNOu5pHs7GHyLXcBuRMbfx+7/ABVqeDdaxbJYXDjP3v8AZasPxVqFpf69eGyiEFmrrFCE9FCrurMRDYzxzh9sg+bIP3azbuaWZ7HpXyM6RxjLBn2gY+6K8vuDILm5+fbu64qvNrVzeMYpbmVkb5SjfxL/AHf92nsn+lcZbeNuyhIzehkunXOc9q17DRH/AHZlHlRt0dvu1Y03TZXlEcUBeQnlm4Wu10Hw6+uXkenIAs8jHLlwFRdvX/x2uhaK7M1q7mV4e8GXPiK/+zaVEbzYdpIDba6yw+Et5/wksdtrN3BBZRxl5hByw/2Wr0+8isPAfw5Fnbai0s8NqXkis48sT1LM3f8A3vurWx4J0vUb74dxS6dpwtbS6s3ae8d98zs6tuO3+9u/8epJcxqlrc4LQfDthcX4k0e2LaZZExeaTsV5PmVev8O75v8AgNcrr2o3/i3xzaaNbE5tArbB8i7m+78393+Jq7vwBrOh6N4G+z6hIbrUYJ3U28QLqT/tMOn/AKFXmet+I59Q8eWwswbOKONk+Y5Yc/dqdtijuviXoJ8PaEEvNRE8kRCfZvMx8nT5q9E8I3tlbyafbadALWz8hWQM+WVhXg3itXmWzic7ojMiSM57Z/8Aiq7W81j/AIR28sp8t9lhcJIyf3G4/wDsqyqR5o6mlKTjLQ+j7acuMPjg8rWpFltgHQd65DRNQEw4J5CsP/Za6S2n24Byp7ivnpq0tT6aFnG6Njl0BzSEHf1GPrUcNxvccbRipCmclPlrFo2gxrON2RU8eQrdVJqADDe/epw5frWJta5biJxg9abIf4KchKdCcgcGoXU87PxqmrAlcw9bB2EnOR3FfGP7UWmpo/jfT9XSNm+3weVIUHyowb/4mvtTVXEidT/dr5s/al0U3Xgb7bAm+4sLtGCfxeW33v8AP+1XbhpOM1c48XBOkz5haQtwDzUiMN2AR781WRXnjdxaS9f4hhqrNcKHCOjqMbizDCiveTufKmmWwqn71J7kcVTWeNwgjcbHGadv+fAPb1qkrEFrb8hGRg+3zU10G9EJGajS8TOwEE43HB6U7z03RAhsyDcMD71J6gL5bsc560oh3cU55Qi4eMsn+yM5r0r4dfATxT8Q7aa5ism06y4AubiMjj/ZU9aq1lcg818kqwD9T2pmUjk2HHHy8V9V+Fv2JkvJk+2azdSn7x82PYre3+Wrwn4x+GLDwZ45n8O6e++O0Q5mb+L5sAN7/K3zf7NVytK5Suzh47tIQ+cc9Ka833sAY/2aV4o88/MajVcN/d/2v4azC4qucDHWmlFQOfvZ/hpjz7D9fSo2557inZh0uSRSBvRaUy5HWmxW53YPQ+lW4rdMEY3uD90darlYuYighdmzuPNXxpouADJnZ3WtPSNJnuxlIy/ouK6zTfBdxPzOm1GG07h0reFPuQ562Ob0lv7H1G01C3P2ea1kWUMgr6O8EeLheQQTxSJPEyBiyDcy7uq7e/zbq4XSfhnbSlNnm3TOdz+YMKtd58LL3Rvh14+SCeSOJLpNpMEe/ZLhthXtuUt/wLdWqTT0RBVtvBXiD4dapO6WVz/wid9MipK6EeQT93fla7zXvgf4r8L6xL40snsvtMMKtNZ7y8ssWMNuUL/Cv8Wf4a9vv79fHXgW7sbvT2nlkR4T9sQw7JP4T83TbtU/8BauZ8B+JNX1PwxJo2p35s7jSi9pPLbR+dLKmcLuz0//AGapJx3ZtZWMc/s/aF8QPBMGp3uqyy/aw7jYiDb/ALG4qwH/AHzXmHww8JaB4S8W3nh/V7ib7JL++sWaTDPj7yNj/Py1678LLV7bxBrXh8W11qiW84uLf7XJsUo+7+HoPu/+O1y/xd8ET6JqS6nFomm6dJFcBkmE/wA2zow9/vYrKUdbplK7Vja+Jfwi8FQ2cPiHSPMW4tCjzgTE+ZDt+b5fXLL92qnjD4PaJ4h8N2+ueG9RNtdw4lh3kHeO4X/vr/x6vUPDXla94eiNzcaZFHKN5aQp8wPb2/i/76rnfhhbm1/tnSHvdLmj064fZ5pGwxN2/wDHv/HqXKu4WSPNfE3wLfxz4OgvdL1CLUsx7fubGT+8Nu6vm3VfDWr+FdS1DRtRtH+0WLhS8IZ1kQ/cdfZq+0/B+h3lnr/iTQ0t7XURJ/poMF1jbll3Kv8A303/AI9XmPxn0RtGvNO1uOK8t54ZmsZknRZEMRHyDd3/ANmnsyGrq6PmiW3EDB0nCSDpk1Ql33iB7iIN/ucKf9qvYdU0601e2BFpas5H+vgRdxH+1XG6v4US22XKSyOAPnT+FaUmmrMhJo8p1LQpLCaWZMNGx3b0P3f96vZvgl4MNhH/AGpdwSeYfmjDcc+tZ/hvQ4tRlMlyhQIdvlt9017l4feOW1ijiRUjiGzav93+teTianKtD1sJRc5Jsv2ULogGBy3fjmttOgDj5x8tQQOu8eaHVPfmrIQEgjoK8Fvmd2fXU4qMdBy8Y3xlgev92rsMSbf7p+vy1TVDwDyB81WoHGegzjisnoXuTZCZ4LUxyNpU9MUqtvbYMrRMMhxx9ad0Pl7FGQ/Kd2eKryMEP7vLIe5q3MAicDdzyKxdY1OLT7aaedykCf3q0pxvLQ56k1BalHxBqQhTyAT5kg6p121zDvI00bmR8Rjbj1/3qzrnXze3JnEaueqO5xXN6j8TX0rU57O40d9kYG+Uv/F/CUWvqMO401qfG4ucqrdmd6s/mYRzuGfyp0zF0fYRwQx/vV5pF8Uhc3PmRQGzT7qbF3/i1acfxEjQCSeJnH3Tsj+9XqRxMFujxXhpvqdvFeHyvvgAHbhu9TpPtY5+Ynp9a5LSvFul3XliO4fEh28xsMH+61a19rv9lGOV9Pu54nG/zgnybfb15rRY2K3RhLBzbtc6aKVwcA7TVlEk3IfnyT0z92uQ/wCEpl1OeNNIcIScTO6dF9N3QVI/iGS2ujH9vVp/u9fmFYyxvY1hgu51k0xtmKSZQjqGonuYreyFz5sTBugSQGuPuLfUjHFPbEXk877eCz8/7S1S1zU5NHcacm9JXG6ZDHja3/7VYSxcpbG0cHFbnZWviG0u7SeWJ9zxkIRXU6M4n8PapbyYnF1sTp8oT+Ja8f0PULDTrd7acbr+Z/vnnj+Kva/COpPN4b1vT7OJZ5LiBHjnP3N21trK1ck6spbs6oUoQ2RWTTIpLCDnYGf5HU/MGrz74krLFf3EuoXk17GAIow4y2F/urXYa1DqA0a3vUktop7WQK4R1+f5uu3vXn/9vXGo+J9V1O4tvtIkcKnmJlFVV6L/ALvzVyRTvdnVOSslYqaPeXcujpp9hLMkUv34vMKI5/h+asq50eTQfEdlBAX028lJxNEgHmpjLHnqP4t1drpPiHSI7e8uktFvJAeLeL5FUfxGn+J7zTtbvraOLT5HjsISsCSuwRd/3yrH/dWr3djmPUfhVFsmjFwYry4jLLDPM+VyEy23t81d7qgj1iwn/dQpJs2gxxqiqv4LXnHhvT3l+HtpbJZyWcYkZoLrPzOjbv8A0H5R/wABrVh8XSaV4PNtJm41R7uO0WRR8pU7vn/Jai2lila9zhvijaXOn6Vp1pFcStNJ8pXedrYLNv8AypvhjW9QfRrmTU49kRjKC5UY8tz90f8AAulX/Hd/9j1Bvtdu97JGm1FL/MD/AHam1/wwNd+Gt5baf5q6w7xXZh34VVT7w/3u/wDwGtYr3RvU5y08V6ZbWdtqF7EbzWjA8IiWNkVBu+Xe3f8AvVn/AA00W78O3Muq2EaT24dFukCZ353cf+hVg69LJaQ6dsRrueQLDM6x46bq9P8Ahjc20dtdxxyCOVgr+X/FkU7WWhFr7HH+ObO88Mf2vqYswhlkzbxufmAPdvesfwTrOpywXaWV/JZXtyQ8ls210c/+y8L81dl8ZNaubyz8xwJZJA8Tp02428NXjvh7xJcaTfvPb4SfZuDfw7WqqYqkLxsewaN4ktjdRz3ukGDVIDvm2JmGYD+NGHzA/wCzX0dbXWl6t4WgvEsoZXkj3xlU2Yb14rwX4E67aeM9ZFvr7BH8vyg6D5YmZvkb/wAdavorT/DB8PTTxZEtuqeVscYXb/DtXt8tdEtD5eqpQlY+dfiR4PvdZ1yTV7OCF5F+TyBw3y91/iDf+O/NTPh49/PpmowahA6yfM6JKMbVCtn6bdq1638T7fRFS2jigWDUW+cXMEvzquG+Xb67q+ctf+L1xoNnqOgPFcXtzDOVmaZFjaF89Fb/AGh/47WfNY9KnWcoJRWpuPDbxw6X9nlFnPFccO5yxP8Atd9vzfe/irsLPXJHdxepFLelm/eA/L/s7VHFeEf8LYm8T6lHFc6f9i8nHl7UxtK/5/ir0zTvHVhf6hbR3dmLN2RV85JPlmf/AHdvybqg7IU3fmZ518abaz1zxbBcRzztcRQJ5xkGE8wMzbfpXuHwA8b6f4Ws7O8udYSwsJik0lrJME3bh1T1bd/CteCfFTUrnUvEM7yQLB0YQRt8uf8Aa/8AHa9z+EvhLw54v0FINY04ukcZQN0bP+y3b738P92s5bHWe8+IbXRvFuoXeqWgtdWlmh/d/P5Ly/3ef71fLnxJ0vVfFt/cySaN9gs9JhEL2Yk8yb5Wbc+3/gVe66BoMHwr8Oy3evpJqXh5ZF+z3SOpltEZv4lG6ub8Vav4V13UryDwxci8nECOXM6lJsnDfiorOLtsbuzifPnwc+L178OvEFzppxqWjwzeaI5Rh4VbnKen+6te9/FLQf8AhLrPRPEmnkazYRWhTzN/zpv+be3rtry348/Bs6JaDxXpzyxWzARXojTLQlf49v8Ad/8AQa4f4XeIvEGheK7OOw1eKWG5yhTUD+5C4+9x/wCg/wDoP3qp+8roiGm56H/aFhaeEbdtUvZYNZs5FCRz/wDLbttb/d/hrzy1B1rWdb1G9tEc3JfCJ6fws3+7u/8AHq9F8QappVzFqWka/eRWuoX3yvdvGkaK/wDDt/hC9v8A4quZ8DwSIkkUJS4dQ2bgEFcbdv8A49Sje12VJ3ehJeCPWPCdlEkhshabVMKD5ZW27W3VyF/amezstPilEXnszB/93tXaWelx2Ovxm4kX7OSMpkFFX+tc8+oeHh8V9Ul1HT5J/D8E7eRDYfdVtvVVDL8u7c3y/wDoNUQtNzibnw9cJqLwbysqHaN5+9XLJC41WNw+15JB++T+Fv4a9H1xrdNV1HUIpC1gC7wwzDDKh+6tef8Ah+ZH1KOLY8o8xcLj7qn/AOJpxbY35HtnhbQbmFfKubyPMg3mR22Iy43VxHivQxP4iubjz34f92f4Yx/dVf8Aar0TRtQt9NhgTU3juLaWNlCkY2r/AA7ffNch4sjtIZZJPNdx3EQzj/IrczNjTdMi06xtLvAckbi7fdaqWufEP/hHr+0eC0jnu4jvEb/drdewjudE0oC/maC4BmSNkAZD/d9q818ZaQIPEDkXkdyJow2U3bodvy4570dLEW966PSfEySeJNKs9VsbKJftkfmyW1vtLRkfe6VwF9Hp1lBOJ0DXidlHzV3/AMOUkitLeONDF6bj12/3qyPGMttd6/mKKKJcbZAPvA/w/jUGx59H5lzb+ZkRDt/erLmt9rGeVGdBtYV6LqWm2VzJFHv8oJxvxjn/AGq5/VbT7BPFBGfkQng/xNQK5o+GtYiXRZRbg+aD87p/6DVKB/tuqiOWPc8jfuQc/OavaJohiuJblHEDyJ84xjft+7Xa+ENIt9Vv47m7+SWP/VoB8y/7TVSSRDVz0H4baUfDFrp97HpdtdCPKtC0mM/L1Vu7Z5+avVNb01/HPgO50uOOWzeeRfM3plljxtf/AMdZq4a1uNO8MWttJrGojTrYvtTzGUM/r1r0CDxa9uQ+javDPFJGHhMaCTYv4/xVq7JXMXroeXTfDC3+Eb2eq6FqK6z5U375J4yjRpsYt/s4+X/Zqnrfxw1fXkKaTGuh2YQqPs+0vJn/AGv7v+18tavxP1nVdZ0bWNPt7aO/eVBLOxPl7ADluB8vzD7y8fK1ePabeRKmQPkdNqofvCsm7msVY4T4i3Uqa1bR3KHI3Lvz8wauh8E6lKtvbwRzxwOJN8M8xUIjf7WawfiKDv09wNxB8pg33vvVseEtHvL7RLwR2U9xZ2x3SNHGzsN27duUc4+Woa0Kep3WseLrm20bUYDBaapq91G8U14kihH4+X5U4/u/dry3wlqV/o+kRyXEZa2c7Xkf5PJJ/vV6z4R/sDTfh7rd/Z6ZFPqkW+GPemPLdl+Ur71yHh3XNPv4J7+/0dtcEsa5ht3Eab/4jtrOKXQLlbxJqsFx4VvLC01Rb3zwn2q3ZMI23kbW7/NXN+DNcvdPe4s7SZ7eJhtdFOVf5t3eug8H/Di98f3Wsv4e04QCB97W8smFj3fNs3d/u1xiWV5o+uXenXcRt7yKcwurn5EbO3rVaFJ3N/xN4m1fSpZ7eC9lihkTdI0M3yMP9rHBrK8NwQX9zE9zc7pJCv7s/dy1Xbm1MKmNzHMB8rbOVNZun20WkubnK28Z+UK5J5Wgb2udvquuz6Es8GhzztsTmRY/4W+9tXvVxvh7LZ6Pb6p4t1iKz0dYPNtSXB2f3QqfL83+7XGj4ly288sun2cV5IibB5/ERP8AF+H+flrJ0DQLjx3qtufF+sXUoIPkQxlfKhz/ALJ3VK3uzOK7mhqviXR9ZvLD/hG9PGnQWsZikv3kYTXQP3iV/wDiq65LKzs5rL7N4lke3Kbrgww/OGx05/8A2qq6PY+FvCum3mn6pAl4IfuXizZlfnoq/drkrbWbO6mzp1sYIlf5IRzsX0b3p3ua20ud495olhbz3+n3GoXmtRlWiSYYU7f9krWfYeINd8V34nu54dOu8bpCURNo29GbvUd5JPprQXd3BLBbRhZftckZ2L/utt+Y/wCytcx8S/G+kXltZ/2EWeRQfOvOivx/c+9ndt/75oUSX5DtYtoL3UVdrwear7ixOFP+9Tn8cpJYGwk061a4+6LlZDuA9du3lq4N7yO8iiWN2ldkXL+tWLeznkYnhY4/lP1q7EvU0rOG41uKW2kzPGpO91fG7/Z210Gi6VbW6oZIi4T5T/u1T0XTZLCx+2Sp5FoXCmVe7Vtw+Io4/LitokliG7Ew+9u/2qZZyGuQwG/lFsJUTezBCOg/h+aqv2MPsw5Rx/Dn71dXc2JnuXwN0knzbap3OkPFnKFZE/iX+KlcDnHtJEUnzA38XznGNtV4dRFumzY/mt8uQPlrWvLKMWMjgneOqGsCa5IfLjeB0Vu9MCS2s0S5k/eFweu77taFxq4TG8jI+X/gNYn9ozxeZs+QyDlSKrJcyPvkdHY+uKAN+XWrOHe8qSZxx5XO6sHUdWkvUwkDrk/w+lI0E9y4KRs2fmNdDoWiRpJvu2J3jj2oWgGNYaNJMAUj/wBor/CtbFrZxwzeUSYidu+VP4f92tOW4i0xn8uRf7v+1XO3l2JJt+/r0UUAdBeamdMaAIPPjjf74/j/AN6s7UZp7pI72JGtUkf7mcFRRaTRhT5rlCBvT61ciiuJLMzyxs8cY54yqr/tUEFbR9cuY7+QI8kEq7dkyHH/AH1Vnxa532k8V611cyczxn+H/gXeqayRzI+PkA+YrisZ3ls7h/NzjPA/ipJXKSsdFFaCSUSiJE43fJWxZWkH37h9uDtBpNBs4otDNwkR3Odzufu/SnnFwoQqUA+bafu5qWJKzuXLjW7KGGSwSAu5+UzJ93/gVN8U+D5dS8MRa5HrA+2wuEkspH+V0/2fRtv/AKDWd5MuozG3kt44svv84PjOP71a3iXQbfT/AAu8kuoxXup/aBblI3+VkYfwr320dLjucrqF3HYapALy3iRHhVh9nffv/wB70rdi0G9nthe6fbeaI4pbh1Q/N5ahtx/8drCutIjVPNMSqNgUt/E9beh+KH0Wyv0in/1sP2coh+Yqdvy/+O0m77DWpoaL4aiuPCsOrpPJBuyybx8zfM33f5f8BrnZZIJnBvdzeYdm1f4qtaL593F/ZcdxKwj/ANTFn5V3Vn3mm3sN6kbzozwll2Ad6LgyXVrGCym8q2d2AG8uR0/2f96q0epyWEySQEfaAOKppqIhmvIJIpGuCf8AWl/kH+7UmlQx3VykkhLR5Xoev+7TEnYsar4n1jxVdRx3LlQibNuflA/2a3NK8Dx2CQXmuSKlsw3RxROA7j/arM1m0l0eb7Q8EsEUg2xtj/0Gq2r6tJeAfa7czlRwsn8NK/Yzbd7I3rr+z7i7nSCNZbADYyTlXZs/eDLWWY401KVEBa0P+r3/AN3/AGqo6NJhYwfm3/Ovmf8AoLVNa3IN4Q8hYZwd33celCVi4R7mxqGj2VmkctsJfNb5nZpM/wD6qxnsBvNy5d3+6Gbn5a2Z5rZYXdDuOeUZa59dZkvrkpHBwh2FN2VoSuXY17Czu7ho3BefO3Bb+H/gXaty21JLVkkeT588qp+bbXUX+paYPBtgLO7O+P5rqxcKFZsfe3V4hqetyT3/AJVtA6Pv3hIj8o/4EapJEo7LWPGEFjI/lRlnY7h89YGNQ8UXxu5NsUePkDnOz/erFl02/uHEt2D/AHt1dd4ShnltS8kYQEso5/hpDMDWmlmJglId/VR8p/3axYdOn3IcrsXqufvV2Gt20UYlkwz/AMQ2isRYXDpI6bYz0ags07SxCW+M8Md+BWo95Bb20CJ/rcfOHP8AFUOnr5loXKFYo+rY/SqOoWcdxdGeMbXI2/MetC1INmzuBfXDpHIMxDlN33adseGTeh+cnnNN0BBpqmaKIK8y7TLj5sL/AA0O4efzHG3YeKl6gbkN1ef6MluEaIuGmR/uuP4qW5eNpiYxzjlf9mpzdQQ6aHBVpCN23PzCuSsdaeDVJ3JLwM26SI8fdpqI7nU+FL2y1W6lt43igMPyk3J2f981093YJBNH/pFtPABt4fHX+7615pYJbaldGRIF2b93Su3uEtLbT7cukjkbWAHanoI1L5I4NPkQZUFNuB93Fcvptq6Wk5jG2DfuIP3t1dNe63BN4dS38t3nkBU7RyPzrn4byOO28uQhH39j2oRZe0a4jjlabyyy/Kx96u6qftkUEiAKygr8tcveX8kc8cEaSP5v/LRR8qV1NvpVm+iRD7S8VwRyG+6aGBzszAW8ss8YdAGUIW7/AN6qHh3w9a6hdve+YJ4gm7yge9T69JJ9kkgjBwH++K3vhzFDqmny2WmWgivbkHG4fNu3df8Ax2gh6lC8xB/qxtT7uxabo3mvqOxJAoIKjcP9motSttUFtObuwms57R9kiOnyt/tbqyLPUt92gUmLI53fdoElYsapPJ9ulGx08s7S3rXHXktvquq3Dxx+RIGZygG1W/vV2urQahocNpeSQLdWl0WaNCRt4bb8y1x2sOXv5JQEfzZOILcdPagZteFEvJrx54N/leXtcfKVb+78tbE14Z78RlFicoW3P93is/TPttgyBEktz909mWun+HngnUPG3jG3ilk3WkYMs14T8qDFJtRTbBK53nwc8JjVY31u4H/EviO3zjuCyH5toX/vmj4h60+t+NBFId6WhHmJ1x/eDV6jq9/bafplvp2mAW9hajZGqDCnb/HXiumynUvFUkjnehkdi/8AfO7/ANlr5vEV1Wq+R9BhKHJHmZ9CNcRaP4Ht5HOzI446ljjFcBrypZaDK8kQluLkNmWTnZuFbd7qUl5DZadJJ5sMA2ouPl/vf+zVm+KMPpsoA48va6tXHdOWhrrueS+AGi0+2mgQFhHIfLD8qy+tY/xV8byWlsLaK7ET71cTRpnb/wAC/wDZa7DwLDaXbSCUBkk3uEX0+9VTxL8N9H1KCZ7iIrAx3CGL7uf71d6leScjmkna0Tx+38Wy6ou+W7kndRw7j5Wrp/DOvx2NtLfyvudE3J/tVl6x4cjsGuUs7eNI4/4icbv/ALKug+Es2mX0r2l/GLmUgeWq8Igz8x9zXpO0o3icT5ouzOdv9Zv9avDJIjRQSfMMJ8pre8IeDdQ8STmCwu0WYfffK7QK9wHgOyvbY+Vp6Tgj77k/L/u9q1dA8OR6WoigsgpB3F1TG6uFzdrIPaN7HHWXwqubKNUuLmSXjrlTn8q3tJsP+EZOIotz42h+rLXcR3NtbIftCHA/75rP1uGO5tyYJA3HQVxyhI6YSXU8p+IWm3mtxGSQyuIUbIXnav8Au141e6MlszrPK7IP74xur2HxXr2p+G0fyhtkOVc4y2K8j8Q393foeDmT5xxmqoykn5HZJxaukc/JpMUz8Aui/NuJ/irYt7SdLDz432R/dB/+JrPs7aeJUluw8RP/ACyXncK2tTuzBpMaCPZAiFUU/wB6vSnLmVmckY3uyr4dN5quqW8GJLiSSTagQZZsVsajo9xbeN4LIQFZDIP3Wc//AKql+C1pf2uoveW8ckjJ8ke8fd+983+f7tb+oalH4Z8eSa1qAluI7aTa+7lkx947e5+aqhZTSRyVZNno3jf4a3GjaDb3s8AurOYBdqHLr8u7DL/wGvLvE93JPp5tPLntbaBNyGT+Jj/db/P3a9o0rxnonjq2kkg1lsKhcwzD5R8v8P8A8TXkHjIR38V3PHdpeRR7sBOFUt975f7zba9WKdrHkxfvM43w3qMgu44naOcE7QxPy10eurJYRHZ5c4PUIem6uEGlSFn+yfKY/mG44Za64TtqWhQGIOxj+V2P3WNNm9yraSCB4naPeSdpX+IV3Nt5EQMkQV5McysPu+1clf6xoVhptnYadFctqmQzvcfcbj+Fv97+KuptD9m0XfOnUFt38LZ4+WosN6j/AA9cyTaReXkSNved8eYPv7V2/L/srtrhNe1a/wBNv7iWUxrx9zptr03R5XtNEtrhJyxHzIrD5vlrxf4itc6zrzlI9iPMZZFU/Ls3f/E1LinoDV0ekzSx3tjZahbv5sc8Ct8p+X/dq/ZSebbggjP1rl/h3BJfCLSIPmT5mTccKC3zf410d5p1xpN0YJU2EHmvzrNMvdGo5JaMwjHleporOUTzMhT2U1pWd8dw2s6+i461jExgJg7s9Pap7a6w4AJVl6H0r4KtF3aM51HF2Na6tt1t+7G9c87z/FVTT5XsLoT+fuAO4J/CKv2ivPb8sSfRap3lsBL0fIHT+Gow1S0vQ3h760GeOVgjt47+KFZgU3FDwuf4q82ttUhju5TLbmAY+7GnX/gXevQXtotRge0uPmjf5h/smvNNSub2DUzZm3CxAswcc/KK/Yckxir0eS+qHHVanpC3csSlA/B6D+KozK/koeVI9aS4zDjlWyM/Ma5/W/Ff9nQ+VbESyu7fdX5VA+7/AOzV9E43LSL95eW1kw+0PsB+bj71cvrHjb7M3+hDY+doZP8A2aubv/7R1m8zJIdjdEUYUVpaF4flidC5Vn7/AN2mkrWLasNR7/W5gHt97/eMyDqtbcelJp1sCScluf8AZrSGq3GnhLewt18xvmdyPlC/7u2n2yJfqXv3TZ33HFYVKakibMzA5xn71SpEkiE528fdaq39p2V5eP8AZtnlj5QUfdVuGPZyDuB7V4Feny7FpMkRXlw+eDVeeH7NICYwwP8Ae7VYlmEMeQ/Pdf7tUHuZJuMbgP4ia4VRctjVUnJXLtmVZHByoP8AEP4a1bdNiSBGKA9xWNbMN3yHYcfdzTtY8Rm0tEEaq742bU43f7VP6vJuxEaDctS1Lf26TiMkMP4mxW/YeJ0hUJp9uqlvvvxurhrGzk1OfFpaTXs8h3bYRnDf0rpRpFxpibJI1gkxuKM43J+X8VdipciPXpU0lZnUQ+LfOIF5byQHO0vH3/2q5TxVrdvMCIt6vjbsb72asQ3s0IxIhlTO75vuisLxBLb/AGj/AFaq7fNwPWt4Rje7KlGz0OKv0neVy5PP/fNJpuk3M2yRJQgztw65Z62RJJPGRFbu2G2njGK0NEsHEjF32g/5+7XY+VRuZ3tsadtDFp9rH85XHzFyKgs9Z+zX1ukEgaOQsDtGc1e1GOAw4kBYdlqTwtYCbmONECbuK8uT1uDkmdJZp53IyuP71adqhU4BKnH/AH1UdtDtwC3H96rjL5QJz/8AXryKz5nY4Kmuxn6nfGxD+W4YgMyPXinifVfEOtXkkaahcmzHyeT5hCf7Xy163rsb3Vu/lxg8fdaue0rUrzTXcSaFY3gHyhs4avossoumudnL0ucT4c8Ex2yRyXFsGdfxr0O21C00uyEBsLmUZ3bY071K+r3czgx29tYA/K6RDf8AhzVizvL3f5aHzyO1fQ6EXEsLKC+eO5+zNEB8wST7wo1xbmGWO3WMWoPzHeO1aPnyOgjeQRJWW+mxLMxnea6kPzb3mO3/AL5/+JqeYSZVe5uNNQyW7hZAN1OXXtduViN6kcVsyAxosIGf9rd3ovdBBikeJwsh+UZOax9Et7u3eWO5kjiiye/G2ha7DWuxvNDJdKZIwnHXf92q0kJcFJPlJ6tH/wCy1Q1XxXZaMvlJeCWUjIbHy/7tczf/ABG1CaIJb2A2A7S/T8adhmxqFz9gQ+a5V88Rvy1crqGpG5fYnm7E6qoquRqmtTPJI+zJ5brit2y0RLFMyEylhtyn8VMdypoUSJG5jQr/AHc1s20NzeTRJZidpN+04Rtv/Av/AIqp7fT2fZswv+0at3H2fTU8x7yNcjs/y0CHy293CNssgbP8Aqvda1LoVod8e8ht2xRlv++aoS+M/szCLSIvtlwDzcFMqDWvpWgXOp/6Zd3Me/tHht27+I+lVcTZo6N4tuxpxuxpAWPqGn4b/drXTT7bWbY3d7EsUTHaVb7q98bax7hn0xtklvO4PyjCfLS29mNYvori7jkSKH7mSflahK4WOh07w9ZzwyCwkCxj+JBjdVhLBLFgJ33x/d3KPmosYIg2+3zgdDnaq1e2ebjKbv8AbzTGQ3k+juscY09M/e3T8tWdfv5ceU8p48fc2U/W7kWcaFEjUk4G7mqtvKjogk2vu6q74Uf71AGbdalB5Rw8iyfdJArEvLryEeSOQuPvbnqR79NTncWyHy1P3l+6areKdO/0aJDG/mE8JnC/8CpXGgj8bSfYdhJDg8bEYf8AfWKx0tpCnmW6bPMLPudvvfNViw8PSxwgSfMW/g24rZto4reGS2vNOMrsONx6UyjOs1eF0QTqk56Mp+7/ALVdjDp2bNHlvYrgr12nr+Fc6/h+O+RzFF9jyP4PvVNpPhiOzQ+RqUzyA/MtyGLUrkLU6p7yPyRGhC5+XYRWdrSR21mP9IR7jZu+RNilquWd+LZU+1xrcn7pUABWoktNMvpg/lug/wCeZ5XbUNWNVoZvh/S49NjzGB5jfO5X1NWdb12dIkgQDyj1XZj/AIFW7ceWixfY4I0OPut93dWb4s0rxbrdi5sLAXCEDf8AY4FHHrz0WndCbu7HIP43u9EyllFEk8g2faP40/3fQ1hSX13Jcm7Dh5x8xSQb8moLfwtrEFy4u4xnO11J+bd/u1oHUrTRLS5ttQsG+3kboZXdk2n+Gne4itZ+Nr3TSYp0PmMGXysfKv8AtVgzC81y6MkSKs8jlSRUsb3d5dE+SXj9VrotE06DR/3geRZCd2P9qnYm5nReBNV8kTXMsjAHiKP5FX6+tbmg/Dm2kgS41DxBDb24fbPBe33lq3ttHyn/AIFS3XiDU7i7S2soylxITvaXn/8AVXU+AvgfqXi64e9uwLiOMf6k8I7/AMXVqYjc0C3fR0guNKSKW3jG5GsBv/Fa2fBumz+KvElx9qstR8iIF5oJpGRQPm/Mt8tdX4V06LwjMNLsrJIpd6sYXOWcr2b2rs9K1LULO8vLvXUtZ70hYY7S0OxEQNn52/vUAXfCnw6t9RQpo+kW+m2+V8y7uANuf4sYqh4wk8N+A9RMEl/LqV4fl+z6dB83+6zVyWraJe67qU9xJqd21ox3fYIrgiIL/d2j+GpbayTMYSPbFH3QfKv+zQBpjxwjhxaWH2WCROUmG96qNfyak5kljSCJBtAxjNSJa6fBeB7s+VFIf9YR8qNU1/rGneH0fypf7Rk+8YbcdV/GgCWzhEyhBlj975ae9rPaMdkUUWG3b37Vkaf8VNHttSMmsaNe6RZKP3bxAzO5/wC+fWq2seOr3xbvj0PQ2tbfO0XN5kOw/vKtArj/ABtZz3OnxXM0u/llZFGBj/Zx/n5a53T5TDZvARG+UK7SM/LVPxv4h8chEtrn+y7eMAKGEOW+v+9WnF4kj8HaYLa007/hJNU8ss9w77E/2sKOtAznpi0ruMbP4Ru/iqlJZSOTkbT+VYWq+MfEusTRyf2ZaWro+/yk5X6M1RXPjbWD+9vo0WONOY4E60utwOgt7AQu7yybuOAqd6u6UrveIIow7noufvVxtx8WNASzQCdvtYT508k/J/wL1qTw/wDEvTE1K3k1CO5tYkIlE0aMHx/s1V9LCse669aXP2OSKU+RJJAV3DG4Fh1rhtKeOzvfs7q8uB97r83o1dFpXxS8Halb+ZaeH9e1K3yFFwzkZ/3U+XIrl4vEEtt4qxYaFPEZJigW52hvm3fw9vlpDNsXKXKTwAt5o+baB8orC0P4fvZ3N/eEysLlzLJIx+795tq1r+MHv/BvjC0eS0EEd3ap5yxPlc/xBv8Avn/0KodQ1nyp/s8+uQ6RZ3n+rNxJhAPl3Bf9r5loA4G/WG51KW3t4zLLnbn+Gud1S25ljclZD8u4feFdjN4Lt7DUHt5tX2wMd32i2dX3ZNc/4khsoZglnKZ8HaX6bvegDg/EVkbWw+yWwKqU3FnPU1xOnPeW5dBIPLB5r0XWbeSaON3n2spVfmrjHsIY55wkn7vJbe+7mknYDbt7uNtKjeXzMjcoX+Gud1K6TVWWIJsiQnK571Zu5w1rHAbgMg4SMetR6XoNxdSYdAsa/f8A71MCzo2kjjrgd2b5a6vT5bSOGaS7gZ8DYksOOtWNNs7KO08uSI+Z3fNZsxRpTFbP8kMg2Nn5Wb+GncD3LTfh/oFn4V0yzuNKiSQEzXepzJvdWYZZfovC/wDAa8R13w39peWewz9kjO4Stzw3+1Xf/EDXNP13QdLlgubtL3G26s8lELqv8Xba1Z+peH9DvptPSX7Vp1pO8Su1zOzqyHbu+Udf4vlosjFXgcl4O+HX9pJJqt3d2n2CP5zNI+E+m4d2/wBmvUfBer+DHub/AEaXFnPdRotpPbQskUT/AO03Q/w+tY/xv0q30mzsEhuNPbRA4aG00xPLUfLuc8fL95a8cvtWlfZJZiSzijbhHOaFoPVq59Ca94m8B/C7R5ZbfOuawN0pNykmz/0Hb/D/AL3+9Xn9v+05qFy2y08FaVKM7j5w+Zl/754/75ryJbae+cy3N3cXGTuAlbOP930rptK0yKVEjtlOV2sZn4/4DWnMxKGt2d3bfHrUbO5ee38FaW9vIS2xpy+w/wCz8qiuam+JfjTxDr1vqMFz5Gpyz/uLZY/O+7ztX/d/75qW18MXYvjbOm5Cm4H1967fw7pWqeHNU09NPtIp72Z/JSafakUWeMsx/wDZalyGtHY1PhF45+ImveIdRnEc1/rlmPkby8pg7dwZRtH93/7Gqniv4wfGy01O4j1W+k0h1ba4WDbx/sqf/Za9P0STxR8HNbNtp+NRnvQzlLZFRZT83zL95vl+b/vmr2p6zL8TreMar5WjCxBaZ9UPzl/4t3y8L/dX+KluWlY+ZNNn8Y67rcl5e6hqus3kH+kH7RM5hiX+9t3f+O1rP481SC5vTqYEtx90vjG2tT/hN9X0nW5YtCgW9t5Xa2f5FdZFU7V+Ur93/aqHxrBH4qvUto7UabqH/LS1T+9/Eu2pKNn4RfGbStHsrzS7+I+bFJ5wcP8AKyH7zKvdl/2a9N8ZnSLkxXlpqfn3l2m+GItj5PVV3biPu/7NfNfjT4Y6p4auhBKFWSSNGIQ53K3Zv92svQdXufCd/wDbd891qMTq0byuS21furz/AA1Sa6ktH2hothqGgaRYZiVZSn+lI8nzFstt/TbVb4i2p1XRo3jkkV9+6RIh98f3K5T4b/EuTx/pSwXDn+1UT/jzMYT5e5XHau/trm91lHt9OnFqLUDe7DIfP1/irqUbxujkWj94bo+k2+hrGbO8kuo8L/rI8KjfxfxNXAfGbRp9QtJGiL6kkcSubYcxKN275v8Aa/8Asa7jxC954S02AEKqSyBixOVKH723HfO3/vqvINV1vVZbqTSjrksUZmab7GEwyrn7rMa5pLXU3i77FK5Txh42trO3uLe007T4U2wQJHs/u/NuLct8tc38bPA1/wCH9L0eSVLWKdo2SQRn5n29S3/fX+dtfQnhptL1jQYv7ZtN+pi12hGfKn+6+0d6+aPE+ky3firVbeR7qV3mZI45N3yrn5RuP8NZLUqEuZuxx/hIy6VpNzcwENdxjfjALP8Ae2qrV7OfE+l+M9K0u5jMcF2LdIpFl4ZW/iDf8Crx7TbMaLqcun3ZRLhTtPPG6uq0Szty9vJKg8oSbttUaHo/g0mK9kEsELGNw0czjOz86oeOrrzdJ1S7neS6yHt0mt02RF13Yb/x1T/urU9lJZvPP5FvK4nT5yXOxv8AgX/xNVPF3hG8Hh4SwTm404Dfs87KRvn5vl7bv71T1sNHnngvxVc6Rd/ZxcXETyx+U7gL86n7yt/s/LW/4w8QT2emObNyrzjYIYTlj/ermkKQGeOW1VsjbGc/Mp/vVmvcl7ps5bjaiqf/AB6kUZ/k3qaXHHJLKm9y5VR93+L/ANBr0LWdHk+zR3A1i5v7mVBvmlGP4f8AIrkJ76SxaNLi0P2Qp/rH/wDiq1bD4lR7Aklh9qtlG0SM+GG1dq/WgVzuNHilh0eARnyhL8zlR9+tqz0K5nQfut1uTzmvOYviVcw6ZLbWkYWMksJET5vm+91+Wsmb4m6zqlmllaI1rEn37tZG3N/u4qrDbvsew6kul6JFKl5GNNd0zChGWJ/nist/FvhfSbCOe71Uy6oRt+zAH7v/AHzXkUOhXN/cGQXFy2CruQCV/wC+v71b0Xw/k1jElpcPZ7DlGcZd/wD2WmK52SfESzh8Qj7NYR3WnRxh5JJQ4bef7v8As/e/2v8Adqzr3ifRrmEPp1yGnmHSNCfL56bq8+1DwZq9hKDFuuEB5jTh91Zdy+qwvPEkDwXEO53hMPzrt/2T3paAnY9p0TwrIIrS4tD9qnmKqXXjErN8vzfwfw1s3Og6/olsItRuLhtOV+Ipijorf7Lf/ZV89Jrut63CYNlzK8nVoUYbl/z/AA1tT2njTUnFpd6pd3tsif8AHtMAeP7vC1K0Fues+O/DU7aJb3kca/Yrl/3JRw7Z+bhv++axbDy73SswIYvJ2+ckp+YGvIotd8QaPdJZ6eLrzEcskJdyiH+I/wB0f71b+g+JfFvh5r1z4ci1RL0bHkd87D6+g/4FQNOx6amqR3cBe4k5B29Ov/AqoHShdrcXEc4eNducD1rhdS174lpZW93Pp9uunxnZDD5ezK+nv/vNW7pfib7brVpaaPZ6p/aF0RFJp+rQAIp/2cbfl+9VWByb3FkSwtdYtpL8rLbh9oRHwzswwop+qaFqdnl54dkedsbSOu3B+79Km1LwJ4f8Q+HzdT6pc6JrkLvsuJpN6SSr97bEF+RP9rb/AHvvVwGk6P4smu0itxJq7n7gc429vvFqkVz0m2gtLeGP7Tq9osETjzAkxTI3e3P/AHzUvjabTPDNwkpjFzp1yiuLyMF1Uf7313VwV58Nr2O/jk163bTopfn+xZrsfh74x8LeBfDckeo2k1+8000RsZg72/lZ+X5drL81D1BNo5XT/GXh65k+0PqXmkSbfs4PVR/eb+7Xq2ifHLwBoEMFhcafNO86bZzChk2sfrVHxR+y74e8eXMeseD9VtLKzv0EsmlA5aNj975Q3C/+O1wMnwTPhGK5jTVIpbiKYxCOHlt6/XptqkU9S3438exeM9R/sPw1bXUGgW0n2ie+uRseYj7q7ew+arnw+8Pp9pe8u9Rn0/S1Df6TbwO4En8Ksw6D/e/u1s+Efh1bWqm51B57ewMZZ57YDdv/ABVh/eqrb38x16XRtLv7t9KE6p5V1AIftLlV4b7v/stMgyEkg1GUDf8AaBJIzCQIw3fw7v8AdqvdwiOeSMk74xtNdlqutaJeand29tBa6RPpqMptoTlXYLn5W+85Zv4ttYDXA8SXWjlrYWpCNFcbB8zD73K/7NA7F3TL+O406KKSzWUwx8ER5Zv4vxrZsfD0ni6/i1XwfpYSe0+SSEluJCG3bs9OP/QaTxJPplnqSHSLs2sv/LGF+XVfl+Zai034i6V8N9Gvba2dv7fuYTCttHw5f5tru3bbuY0BY53x+l34G8QW1nBcwm8ubTdfpGQ/2dmPCbvX5a89is0R0jMZQdiv3sUzT/Lt9YuZNRnk3zfMz9WZv9qt3TNNGvXsdpBJLLLL029l9d3otKw+ljvfC/wwtrvwodVvL8paPDJLG8kmyVdg+VfdmPy7f7tcpbabPbZl+0yRWauy7Ojlv96tOHUimox2B3z2EZ2j522j3VT8qtWZ4vsDplw8tq7Si1PyO6Z+b/dpkm7rENxY6ak7iRrIpuNzCjPEu4ZX5x8orM1G5kvLawuJ7REjtk2w/Jhfl+bfz/F81ci/jbW7jS7vQkkdreVvOMONm9s5/u8DNS6bD4s8ZX0f9rvPOlohWCP+4P4i2P8A0Js0DsdDc6/bzWdmI7RpbiR2UOnzsW+7SXGq3FkrxxRtb3kXy7U4ZW/pWja6RaaD4JLzyCPVfOZrJIfuwjLbt7d2bcx/75rpfgH4bPifVbuTUJIbV7YB57yVwEhT5vur3b/0HbQUcdp8V/DABL5c/kjzTJ/Gind97+9/F/3zWleajZ6LoNnqF7qEE8t/Iyw2kAyyov8AE3/jv/fS10fxD8beDvAHiy7tvDkUXi+/mtf+PuRFMVo/8O49D/e+X+7Xj2j6dLq3myXEpuJyf9aqfKrN/CvpVxk4u6ZnKCktT02w1KS5GYLgSxY+7n5d1bVi7zZSSQxEjqR8tefab4de0lje6kltbcSBlCJlyv8AFt/+KrrbaLUEhmEcu63f7iF/mH+9716lLMJwVmeZUwFOextvNhgjsHx3X+Ko3KSNnv8A3qoXF5b2GlW5kkZ7slldP4V/3aI7n7ORcPEZYuPkPKrXqUsdCpueZVwU6exqxoYYQofaP7vrVqG4KgBnHl442isjTdTjvckgJz/qvM37Rn71XZNUt7xfki2JF0rtVWEjldOcS5D5rJhJJG3dFz0/3anhS8jTy40Z3Ubtv8QrIivJEwbS4CEd6RL24icyJdmI+xqnCLM/azi7HS2vi3xHprhJLl3tnATyZkzj/gX3q2rX4jXWm3pQacs8TIFMqzY2/wC7XDnUrnySHkE+RuyfvVF/bFxDbiMoGizuCKvzZrJ0Ivc3WKlE9ej+LxteUsg/pv3HdVuD4u2dzbJJc2U8EpdlYIRsC/3l71442sxq0e/Kxg87u1T+cLxERJRx8wOazeDg9jRY+R7CfiZYTRRvbvLLJv8AnRkwqilufixo9sgSWWRHHUFCf5V460kjuGBGU64/i/3ajmTBKSIf7xXHzVhLBJ7Gyx7PYl8bC4MfkS7c981pw+IpV2tJcbY+49a8MSR4miKZRF98Vfj8SSwJmRBcoRt8lz8v1rmlgux0LHpHtq+IopJj5cscoHXYfu1fj1a03hyRJj5kyK8PfxZHC8D2VpFZIAvmIZN6u3+z8vFWx46DofMtyhHTY/zGueWDa2OmGMi1dnr+papApjCfIU+ZhnLVm3msbcNFH5478159H4limAOZIpHPG7nFW7bxPaRB/NfaAD96snhJdCljIN2O2h1uzeLZ5RV87uGq9Z6xbSByLgIP9oN+Vea23i7S438wyxImdpE0iplv9nNXV8SWRcDO0udu7Hy1m8NKOx0RxEXsel/bNwyhDJ/eFP3pw7jcAPu1w2m6lbW++S2dV8zDFSdnNbVnreU+eONnI5ZHztrmdOSdmjdST2ZtXMUcjfuHaJ/r92s7+xZY7c78XWX3GWXG7P8AvUW19AXw7lX/AL1W7lXA3pIGQ+9YGqdtjnSlniSCSKWC5+9udPlaorzS3szHImLgY3fuq2bjU4LeNEubfz8fLtp6askUn7qLbHja4cUaGiqNHNIx1K84jaIH5f8AZpYonldLOPLyF1+Vv4f8/wDstav2i3mckbUHdV/vVVOjRzTC5t55UkiO5JQ9C0NFUvuVdW8vT9PntI4t16HOSfu5p2hW13cWE0lx5aBRu3txU02myR20k5H2iXjK/wBarTSOtt9mlIXP8Gc/LQS32GWN/Bfw5ik3oDt3Vc2b2QKaj0y1is7Y/Z7cKjdSO9T215aRT/ZnSNZT8wmY/N9Fq1qZNCI7xfKTuHanTZk+g9Ke8R2k+v3WqDzimS44qbCWo1jiE7PmYfLVebMMIkZ+O9Lcukp+QhDjtVaSZ9jIPmHfNDdg5WRtcpcbJE5Q/wB3+KqM4G4nZz9KuJEsMKRxuP71RXinIdflx70h2M6eLzXQk/KorAkDzO6SYYA8ba3Jm3Suh7fNx901TmuIElQmCQEnaW43fVaE2ZtGbe26IMW4bAHO/wD8erFubcvb5tyVlQhtwroHQPbzoJPnYbUNZdzbADPKmt1MxlTT2Of+yOr5RQyAbnzUVuXmmDg7o+2e9XLywLQyYLZYbTWJDL5F0kBB8vftIX1pz1QqcGnqeqeGnLQwEfNkcZru7CX17/MTXnnh24/cx8HNdzp7nbz0HzV8xiPjPtMIrQSOmt3HlD+InpWlCxcAH5ax4Su0Y+WtO2YvgVzHcaOAuP4jU0SBVJ9qro+7g1KrjIGaViGh8rbetQNkgninMwdyn3hTJMJxzTMihcx725NYF4hZymODW/c4bIB+asO8wnzk7QD92rh8RTPk79pH4janf6rceBoCsGhxT+beug+ad/lZU9gteb+HfFN74S1631zSrv7BqFtlRJ2cf3D/ALNbfxal+2/EvxS5cbBelAi9sCsPwPo/h+58caIPFM7L4eExa4yW2/cbYrY5xu219JQmnFI8DFUOVuSPUbv9urXIbPyh4b0b+1Mbftr3WVB/vbdv/s1eGalr+oeMPEGoa5rFyt7qmoPvmkA+UjbhVVfRRxX3xpvw4+GuvaPAdI8L+HtS0qVOJbe3Qsvy/wATbfvV8zftC/ArT/hXqWka3oCG30DUJjbzWrlj5Mm1mVlY/wALbWrovd3PKV0rHl/huz8R3d7HpHhL+0Jbyfn7DZTOiqP4jxwP/Hat+Kvhd4z+HNt9o8R+G7vTraR9xvN4nRSf4ncM3zN/tV9Q/seafZWXw81vW7eKNtVuNReGS5xl0jCqyj2+9Xs08Npq2nT6XqMcd5YXYMUlvIN4cH5aTTYJnwh8EPhFa/GLxjc2F5fzadaWtj9rL2w+d+cfK391a1fil+zl4g+F1jLrOkXf/CR+Hk+aR/LxNB7svcf7VS+FfEMH7O/x81u3dDcaJa3DWUwY5ZLZyrL9dtfZthcaVrGm/a9Ou7bUtCvofm/eDaUYfxLUp3KWpwnwKGlj4G+Hv7IESmZNt28Y+fzl+9u/2q6qyjP2kx4DRyBt4PpXxlonxa1H4NfEPxJb+E5Le/8ADT37xJa3LsYpEB/hb9N3+zXT+OP2stf1/RLvTtG0O18OPcjypL95/MfDfe2N2pJDtbc8ssPFd/4D8a6/d+ErsW9pNdzomzBikh8xtg213dt+1V4tWxjifQNLnvTtRJrdG3yP91V29zXndn4P19NKS5tPDGsS6eE3/aVtHMX+9uC1o/CfW9P0H4l+G9R1EhbCOc+czfwbkYKW9lLUEt9h2teDPiYmsXvjO78PX1vfM/2t7m3Oxo/7oVPvYUfw/N8tddpf7V3xDvbAaZHaWGoXc0bCOWK1Jm3dPuhudu77u2vqW70+eaU3UH+kI6F45Ycuj/3RXz/8Y9C074R+KdH8aaIbPTtblmb7RpjH5ZkZW3PtHT+7937zLQM8PvfDHimGOe/1PQ9Z8yaZpZ55rJwzO33t3y1ufBvw5ZePfiRpel6nK8VgySyyjPls+zbtT16161N+1jpy26G70a6WV3XfHHID8v8Ad+6uf0rynxRryfEnW7e98H+F7uy1+GR5ZvJLFdjfdLMP4vloIPr+10eLw3bR6ZpWjrZWcfSBI85/vMzd/wDer51/aV+Gnh/R7zSNU077Nol/f3aRXdnHIoVs7v3mz7orgdV8efFXRxnWNR12zRTt+0LvMKfj2rW8KfDF/iZ4S1nxZf6z9v1WIyQxrcSZ5HzFnZun/AcKtHWxeh71cfDPwnpPhKTTpLKy07R3Mc17eEhPPVCpxu67W27dteRzaPeftJeNk/soR6R4O0DMST/733iF7s21dq14vDNcavaRm4kudSEQ+cI7SLEv+7/8VXqnwe+O1t8NfDt3pkeh/wBrwTTm4EvniNgcKMMu3+HbWiVhXPZfEPwo8CeDPhT4gSSwjnENo7veXIy80m35fmPfO3btr5a8JeHtY8Vxrb6VplzfXMafvNi7Uj4zy7cA16R4h+IfiP8AaF8U6X4TtPK0HSJJN0lsjksyDlndj12qvyrXqPjrxBD4J0+w+Gnw8tY31+6TbJInPkKfvSu397vub/4mhKwWPl1tV1K7spdDiurxbaF3eewh3bd6cO7IPTby1Mubm5utKt9OlvX+xW0jzRo23aGYfe9/+BV7/wCKvCGg/AP4WarJG63/AIk1FDbm5l+/O7/f2r1wtcp8GfgfpmtaHaaz4tuTZ2B3eRbF8M49XbstJuxDRv6T+1vNZ6FbJqPhuO81WKFUE0U6iJ/4dxXtXkvjjxRq/wAQfEb67q5EFxINkMEX3I4v4Qtd945g+Hj3qWfhbSI4oLcbnvsHa7ei56/71cR4inS4VMAJhPvKMVhKprY6qdFtcxz2IrbkJy/XdVWdTMdidTRPO2OhbH3fatPw26R6jHcSRiUR9Iz3NCVyJvldkRab4c1DUrgCO3lWJRueVk+WupTRbPTXQ3E6K5G/rW/HYa3cTx3NzdnSba7G9IxtLdPu8URaPpWiwyOXkuLgfN5sz73z/SuynFWuznlK6sQ2V1czLvt7DdH2lxs21paPpseh+MLPUdcvHis5Sq7E/i3cVj33ipLKNxFnnC8GuY13VLnVEHmztJGDuC+laStaxKPqn/hM9D0bR9R0vT7KO4ciVDcKV5BHRvWvJ/BXjHV5/Dd5o097IlpazuiW+/G1f4V91qnpF/8AZ7KIjauYk+73+Ws3QbZpP7TLy8+f9zH8OPlrnvbY1Ug8JuYbnXEt3eKWSbdhj95uu6uds8weJHl8wsfm38fxFq6Dw3AbPWNRiOOHXGf4vlrD1m2Nh4h+0gFY3c/OT0XPyhqTEdH4thd/DiXBJchw3y/e3ZrpNeki13QZHgiKpJCWjUnLZ/hDVn6d9n1i1it5SX34Uqp7VPps48D6lJpt4ZLrTJJN1reMnzJ/eR1H+WqpWashJs9W+FevPrPh2zed2a4jCxS7xhlIG3Df9816ZBIeM4XPvXmXhG8sluZHs3WWOU/vJE+6zf7vavQ7OUMgIO7mvBxMOWVz6LCzvCxt205QnPzVqR4bkfNkVjxvt6Cr9u53Yzt/3a89u56cGXNu3oetMkfbg89dtCMjcDOf9qgpuIPasjcuI428Mf4etPf5j+PFRxRp5YNPCJuBP+WrS4lZGRqHy9vrXlPxeszf+A9fSNP3q2jumOMMOa9evk2rkjr/AHa4bxXapNpV/HJGXgkikQ/3gCK1pStNXM6zUoNM+N/C3xPsoLeBNT0eFUVPnkSHLHt2r0Xw94t8B6zH5Dx2m+T/AJY3Vrt3f8C+9Xh8GlC1v9lwm+WN2iCfwr71YvtM33UQD/eTb5XrX1EGnE+KkrOyPoa38JeEr53W00vTYOP+XeMJ/wABbHWnf8K+8KJLvTQ7dwPvsgwu6vnvSNavdKvJUilMWDtck/Niu/8AD2tT6iZPP1iazBjbCRnKOf8AarZSh2Eek/8ACGeEFyX8N2LxEbSo3bf/AELmtvSLPwlZeZI/hzS8HbjzYct9Fz/DXjd34tvbC5TT2uftBc/uXT7q1r2fg7xPqljHcT63G2Qz+VjZ8n+y1VeFr2Jtoe66Pq3hfT3+TTLGJ5DuwsCbNv8Au7a+lPBd5o17oNmYpYFljG104R0b8K/LrVn1DTb35NZu2I3LsabK/wDfNZ8Oq+JrS0lEfiK8gQncnlTEf+Oj5a2hWj2Eo63P05+LXxe8L/CHwXqGoz3kVxeeW0UEUZUs7kfdVa/LPxP4huPFPiHU9Yu0CXF9K8rp/d5bC1Tv5rjU7lJNQvLrUbiMbRLeSM7KPSqzoWPuDXPUnzvQ2bSVhjKTw5HNR+cAxTHQcUsjiJcHH1p6WxlJ2Dc9ZWM7kG55WwQNlXIbB5GTHzY9KsJYZbEgGU/vV0eg6anmB54iqHp5XeqtrYzKejeHp7658uKMOfu9cKK9D0TwBBs5gM9x94In3a0dN02w0u1SV38oZ/1Sj5lH9Wqz/aF3qCebbxyadGp2h5/vf8BxXbClfcyk+xI76Z4PxcyJDEANxT+Fa1k8TNqsb/2PognEgXEkpVFBx/D8zYH+9WJFotkbaeS4ga/uXTrKcKD/AN81fsnitbNJJJ/IiPWOID5a1UbOyFfS4xrPU7yFH1PU9jh/nhtTjd/s7q0Hhi0uUXNnbeUkf72NZD8ysPu/N9ao2+ryXrGDSrKS4BP+tZMf8C3VLqPhi5lhln1u/OxBuS2bhcf3dvenKy0Elrc+oPAnj2y1jSrO41PVbnUbvULGKX7HDGNkTpw+3/eNZvgW/wBS0/4t67p2gaNHAb6Dzk86Yj+LcTz/AMC+Ws/9n3yNN8EaNJbwR3ksPnW8kpGdpZ2lT/0Ou41iz1Q/FLwzf3F7NBHcp9keS3RUVd25tm78M/7q1i4s6YtM5/VNA1fTfjJp9xqus3FhPqdu6l7M7Puq20f+g1z3x78HaF/ZMU1zrmo39zGhYtFG7oFHPzdhXo/xS8If8IzfeG9bgtNsdtepE7zSb1ZHb5ty/p/wKup+Iulz3vh+7j+1x2dvKB+6hgBxlOvK8VlPQ1im3Y86+Dlt4Yv/AArb28WlXt04hVgVQ7X+b/0LH/oNLo/g7w1Y/FrUdOn0e/W3vLUPHHswwbb825f9n5v++a5T4W+OdR8IwXtsVY+RM8MLQyeWpT+H5f8Avnb/ALtXtY8Savqus2Gt/a5LLU7YFBJG/wAzJ6M1cUqsYbnXDCTqbIl8S+EvC3hL4naVKNV1HQ4r2ArIzBiw5Zfmb/gO2sz4o+HJ7/R7lPD/AI1s9ShEf7y2uQPmcbSvTlTWfrfiDUNfvftF7fyXU4+ViQv/AMTTYLMSdcf/ABVcs8XFKyO6OXSXxHmtlZ6pLhL+0gRx1e2yF3f7tW7TwwrXkr3IeUSjbt/hVf7teiLo6H5h8v8AvUsmlBRjyxXFUxsrWR0wy+N7s42DwrbQoTHGOf5VettClsAJLYmJPzrov7L8sjGc1LC6K+x+grzJ1JTd2erTpKCskMsNTn2CO9TeO0g+9/3zWw8ACGS2cuD2psFtFNyg3A1O9kbYA2/ybRymfvVPMX8LshLZ/OAMgKEfwkVb2qmKhh8u6ts52yjqajkkIwCOR1as2NMtnCLv7VA7eYvSnJMHIzhRTkOGwCVJ9O9EVd2Kcylcs8a7/vDuK828ZXNxe30tvLtSyEbYUn/Wf3mr1WHw3c6/ci3tg6O/dvu/X/drx34kaRqNh4onijuY9StFOyNwcbQv93/er2MPQs+ZnzuNxH2EYEcI3fJ0xwa5fx/FPqNgEnndnjG0buWUV0El4YD5A+W5i7Z+77VleI5TqVnJ5Y8iT72SM7Wr0VoeK9TzxDsRxESpA27Wrf03Zc2WZJD7D/0Kuf3mIukh5B+bH3q0NIuN8wB+7joasm5vaba7cuS7Ang5r1PwZ44mjs4ND1Ce3ndNz25mjBUof4f95a8qtJngdAQrxt2z92rs67wcGRUxyU+8tQFz2Ga6tob1zd2aoCN3kgbEb/a2isq8t/D94n+h2cdxKSVkHXaazrKeTVLKA3tzIssMaIDMMsUHpSrp8kRkuYpEaM/Keaku2h0/g+51z93YWkcTQRh3R2wjgd1Zu9cT4n1K4v8AxHeJNEYrmPbE7JyvFdJpWqnSbiKeCQ3ErHHkr91a47VHltte1GRDsi84742GWXdzVRBqxJZtL58ReIYztMq/fX/gP/fVe22emRL8PLy4PmS20kMm9ofvxcNs/wDiq8d0uQlpM48wf6s9m/2q9d0qa4Tw2jxXMtq+Aj2ybis2fvbv9n5f++qUjNHLax8sOmRDzZZ8fOX/AIaoy20968ckaxxRRnmPOxH9ql1XVpbzW/tsdtLgDbsAwox947e3/wBjXO219ObtzI4lk8wtsJwu3d0qEi2b+of2R58Vy+l/2dKTuKWkxCP82PpXot/8Mxquki8tjHpyvaswt9+fOH3vu9zXlGpar9nvLeTyDdWcZD+UD83utcL4k1vUfEPjHUriye6gsTMPs9s8hOzj+7/tf3apozaPs7wLeRWXwu/4nOLNAXa3unT5R8uFRse614frfhue98V6hBp95Bf3ZgN1JPZydAp6L/8AE1yPhL4n6prGkah4P8RyM2nXmFS4KFGhdW3fL6/KtYq+Fbfw6hQ3Ms8Ep/d/aBsd13fquaSi73HzaWPRvCl5qOsXdpbmKPUZZZBE/wBqPzREfdKt/wCy17E8FtppGlT6VDPqMEyN58MzDPdg/qv96vOPgDb6feXst3cz+VHYl5T/AHncfMP/AGWpNf17UdLW41XT43urxrhFQvJhE7n8fl+Wm2Qdx+0s+l2lpZQWEMWneIJjvj8sYaJE4avOfA08mnxwPcSebcmFs3KjDbqZ4u8Yf8JPeSvepG99JtYX7jDxqPl2elaVnNFpiRSohnikjGN/93+8tLmsrFo4n4hap9jiEcgZzIThv4a4Ow0l9bvv9DKpINwITv3r0TxolvcXdkJJNsRc/Kf7xrkkhS016KPTLdbfgsJkf5t3T5l77q0jtcbNvwTpwtrmT7PqEq3GNr7Ozfw1714M8eeKlu4I9VlTVNOjjZXdj+9Ubev+9XjXwx8OyPqdwYx9oKSebJHn5sf3tvpXrVg72F1cIYi0TDbtz3rpTbjZnl4ujzq63NnUo9K8c6FqE+m2/wBn1eEpcQ3Z/dvKi/eG76bq+aNTtvtmqajcXI+0Xf2h1mlI+bcDt/kq19ExB9myKLbuyp2/dq3D+z7pHjbUp57e5k07UQm+drZx5Mzf7SlfvfNWbic2GTpu8kfI+safA2oWbxnypN6/7H8X616Yln5sduEjO8BVJFdHffC6y8PX0tvKGnu7OT9z5o+U/wB7d+NZ/wBmv9Sm+zeYtrPJ8hmRPkFLl0uesqibsjiNfsoJfFt3byXAuJAVUuRjeP8Adr6N8AXtn4J+FcEbnz7m+kZ4d4wsfzbP++m+Va+cfD0Vlqvi4wX4VZzvTzDnlssFO7/P3q9IvPCfjDXbWLRtMRZ5NNO+FvOVGXDZ+8W+aspK6sbLzPWdFutZsJX1SS2kuLIJsktdn7qWNvvVxEvwi0zWbN73R9VgsL2O6NwPN/ceX82X2qOAuP8Ax2vNn+LXj/w9ci7u9TvmhYbZI0gWS3cdP7vFaq/Fc67pVnpUWlQWrud2/wA7f5v/AALtXO4SWzLunuj1LTfiF4KvLTVdK1HxINZnuka18t7d+fl+b+H7v+1XzP4i0VNDmEdpHg2zn5H5xXTeIfB93Z3n2y3zp16NzIy/8s/+A1lXlnJreiGVLw3F/ESs7ScMf7v1q6asK4nhDUY/FNpLbS21rcT4z5Up+Y7RTdGuf7EuLjy45ba3nTZs/gP8X4c1xemt/Yl9Gkv7iU/uty+prrVnkgVBcz3E9vnb5332VPb/AOJatGrjNaw8Q6foE/8AaepaZHrKGMqEMnyofXbtaua8KSwXaZt0fz/M+Sdzjdz8vzGtjT9H8PeJNZFlFrBs4pfnS5mTZx34+7mtjx+ngvw7ZJpmiT317es6MJB8iL82GLMVXf8ANRYmxzfxM0bULPw9aXlxHCv2lm2Ojrub/gP/AH1XnPg/fZnzHi3AfNsc/N/tV2fxP1KSyvLPSLieSWWxhVSj/eG8Kfu/pWN4Vufsdu8sltHcedIqBJvuui8sP/QauK0sJmtJqVxd3MZKAQEb4VL78Cu28PabpWr6Pfz385gMYXEgDFv++e9cXe39vc6sYDp39lhBuCI/mceqsev3Wq14YnB12Cz803kUsjJvb5OP4Sw/75rRIg7bQ/EUdm2n6JPaafcXF0StvduitLFtXaxX0+9XC+PPDkGn+LHjicMTI0xeEfKx/i/4F81eweLvCuh3njPTtP0yCK11DSrEvNIAEa4dh03dyoZf++qi8F2HhbWNJiuNf0I2V2m8+dEGdXbc33lHI/3l202tLmUbJnKaU9zY6fYSWURll2fPG3O3d/drk7PVY9V8Z75YzsR3R41GFTDbdv1zurX8f6hqOhaNcXeh/wBoWukW+IjebPlwf4d/6f3q5P4WzQJfy3c7q9vF8yc5yeu7/gVJGp3Wv6VB9p8yAEo6DO3+9Xnvim7e3hCeYM5C+a33lX/Py17E8cdzai44QP2rzT4l2NuLmKTjlOV/h/4D/wCO0mgKHhrxaNHuX+0pJPp5H7wdXiHqv/xNetWX/CMWaW+t6Zr8F1nG+Mn+Hrz/ALNeCaNjVdSe2j7fL1rrrD4WvZzSR20B80n5G6rk/wANNaFWLHxZ8W2/ijxufL1FtStIbVFtHRGj8lujDb3Of/HWVa978K65oXhDw/ZR6tFtv4bVGjlshva5hx8pVT1/2v8Aer5as7aWPWJYryBVvrW4a3uMD7rq1eszS2kmjWTxTyXVxFlZEx8sPsv86m5Njtbn4k2eqzzmw8yKCUFN7ja2G/vVw99eWVva20AsFYRu2+bZ85X/AOJrnxrBM5CJskJ2qrjG1q7TS7CKwsL37ZdmfUZPlCom/K/7Tf3aoUtDyL4havJJJaRxhWCFlGfvKu75fm/2a9F+Cviu40q5uZw+22zvnGM79o6f+hVxfxd02yjsLKSzcLeMSrkfeT+7/wCzU/wBHKmnSRiTbE8eyZHPUf7X+9UOzVhxPRNf1+wS+e406A/2fcnzo41P/sv13VU0zTdA17RoLjT7ddB1OBPJfa7CKdP5ErVfwl4RvPFcs9xYRRfZ7U7bp5HwiLjP8q5jxRrEdjqUGl6VL/oRdWQJ0H976f8As1ZWS2B6bHR/D3xVrHgbxPc6Xc3CO9zC8UdzDgJNx8p5+6y1g6+lvp+m3l3IBLPLcb5ppuXcN33f98/99VsXvhvV7zw7FrtnBb3qaZN88Ej/AL1k2/MfpXmvjbXjrUEdoxMFmsyM9tDwu/d8u6lG7eo0jvtF1rw5b+Gbm31GSJ9VaYNbwRozuPvfex9371c5rfhaTXraK5thJje3mR+X8q/8CrU8IaPZ6rCUit4rNYIfNednPzY/veprR/4SqTQYkSzlG/Pysw+UH121b0E5WOT0f4e6v4e1KzkvIo7iy1AFozJw0e3+9/s1t6xq+jaU8VvZ2ckGoFGSaeTnb/uVXvNV1tZDcbTOJ/8Als/3f+A1BrECWekQPCY5bmQ7/nP/AH1urPrctbXZgJ4T+3zPcSyFwRt8xvStXfp/g2w3xJFPP97hN1U7rxNLYaXPHLErQSEK7BGOGz91cVy95JeXxwE3W4O4I33kq1ruBreL/iTeeLoYrSWPiAbQiDCLx/drnf7IS9t4DFIJ8p+8jRPutWzpug3N1IsYjCkjlgfmC12lj4ViKuYreW3jZ+O7H396tOxBzHhzwhG8KSINwA/75rpNSsNL0XTUNy3+kyIzBIxnb/vV0LTx+HbBLeK4hnLPum2p9wfwhmrhvGN2L+7MYffAfm3xevp/n+9VpId9bGTfX8uo2dvaRPK1mX3G3cfKtbWhafLMhCIFAO35uFNU/DWvaVB9oS5DsQVWHjKt/e3V1WnQT6zeRppyRpG/IV5FG2kxolHn6PIxMYQFNpdOc1mRTyX/ABFHG4L8Mf4q6N9ag3i01WBInhG0In3X/vf/ALVYiy225ntB5UWW2bD92psMo6vo6JcD7Qmw55X0qjeeE4LtWCYYqGb5v7tampXErpHJBbi4w3zvk9KzpoZr+3whKbuqfxH220wOUl0+0hizK7KO+BUX2mz/ANTtkbncjY61e2ebKY5IPM2lvkH1qfTfDcb6xcT3M8kVuIVeFFH3v71AGfdi4tIPtBAiRjtD4/75qKG8luZQjuWceorqJbKXVBFbyZayU7l6bWpLjQY5nNzZ26RJH8nzvn/vqgVzn7jSpLRxd/Z/tFtMPnfP3G/3a1NS8PaXJ4et7uO5T7SXCi3x8v8A31Wpdatpej+DNXt7ucS3dwiJG6D5t2fur/6DXm32q5ewjgeT51O78f4jQM6LUbMaVf24uJkeMJzgZwfSt7xB4hgvPCSW+kSSxQZ/fxMmPM+7tP8Atf7tchaxXOoShz+9C9BVq2tr9PMjuEaIb92PWgnrcqw20siEo+c9jxVC5kf7ZHHKC5z/AJNbroIUfe+x8fw81kxo91eZyWJoKO8/tR08KxWEEa/M+/p121KTA2l2ziQx3JG8o3b2pfDttFm0Ek8f2eP+Fv4WrOmWP+2LtM7fLkK7l+6y1nJiRXv7WW+BfzTBt+bc3b/69YnhfSpH1iIXcry7DtEcv3X/AN6umnv5JAIrcReUfmLP97/gNLaxRi4iinlEX7xVkkA6f7NSmO2tzd8YR6FqOoi30tPspVNk+58r5vzfN/F8v3a4KwsJ7LU7d7hAzpJteP8AhJ/3v7tdHqlklveGygQMS/8Arj3/ANqud1azuNG1eDz5ZYogAxVu/wDFu5oSLsdZ4w1Od/FYgjs7PSTawDP2RAGct/ebvXN3WtwWs5d4zPLJ2b7uf9qqviPVI9Rv59QNwzlwuwu+WbHTdisjzDeYeQ7nb+JRVJNEslS1l1zzI9gd5OCgyFb2rotN0mPQYU+0RPFJGP3NvjG3/ZqpbySaCkd3aOJZF+ZB71Xv/ElzqcyS3j/vcbUT0H+zTMHeTsjs/EWtXOt2Vh9olE8cPyoHVRs/ztrl9WvH1GaR/LiijjKqEUfM395qr/bpDEnmPhM/dJqC8vI9QuTiMRxoNvyfdeh6GkY2NG3097nTZ54cNFAN7tnC1zcmoeTdbI3dpD2A6VYn1W4sLOW2t5OJRtK9auWGi/2fo6Xt68SyyFVQ7/mP/AaqxblYuWd/c3sL20sMUUTDcZMZYY/9mrFu4Z7OeU2F9JEHyu8AbitdtbQ2lxp6XCTrGT/yxU/N9azotVs7qyS0GnRbxIXN0p5f2piuzltLsNT1hBGbuWWz3t944/76xXYaT4GTTnEkuZZD1OaueHr+dJnsLaF4rSQlpl6Va8V6x/wh6wTyxieKbGw9fm/2vSh6kpFzXvEOjS21vp9xZW1vcRxqjyAYaT+7ub1qnoumRfOYJSwk/gc/+g1hax440a6tpXXT4p7uWPannf8ALM/3v96qfgq+ubbE944n2fMA3/j1KxR0Gt20bpIHj/en5drcba5TVBPaQxiLbID823NbfiG9jv3aS2drV+WQPy2P7tcxNeGO0kcpvk2fdNStCzX01zPYRuX2gnlf4v8Avmq32H7TeDNxJEB83B+V+ejVDochm08zkbQDt2g5/wCBVYhw03PXtQ9CDc3mO3IJ4HcVlpfI94I87j94VY1Frj7NPFBIFcj7+elc0kbteRgfK8Z55/76pW1uHQ9JhsLefRTK7r9oB2mI/eUVhJYIlncNcW+6d3+R84+WnvpslhYR3nn7svtQqf8AZ+7VN7+VrSSQyOxT5ih5/wC+aYHQeGbWLe5Qbgo29a6TVY0RIudgAX5M/LWD4OuY4QZHi/dHdlWPzZrU8SPFNJEocKSm75T1oY7BdeZeafJHEAzgFicfNj+Kudhmg3RBzujB3ZHrWl5nkWEqCQ5I2gsa4uHNnepF5u8n5Ez/AA0kijvIrtYgTGHaMD75HyiotauZYXt8SFHO1sL/AHaXRbPUNQsJ44xKoVGZ/K/u/e+b/vms3W3N21svmFyEC719KZAeKtQiwTbR3LxqisDImxm/3V710HgDxDeeHLMz28B+1yuEN4qZb6LnpXIa9dy3U+mW8tx/qhtRG4wtdLf/AGzw/Z2dm88alh9oRIXDsPfj+LpVWB6l7xH4/wBVhttVsru7FsZg6zM43v8A8Bwv3q4W2uTFNE+E4bc2407VNN1O71Nru5nLeaN26UYVv9rdWTNgSjkuM7T2prUTdjo/FUrTNFcWkocgM0iKflRNu7/7KuUspoLu8jxJJE+/dwlW9Xl+wWElnHsW2uY9knHzbf7tRaDaJJqaeWwZwOT/AA0Anc6qHU/7SmSwdHUgfnXvngzwvJ4M8Ixbx5N/fgPs/ijh/ut7t8rf8BryvwB4COveNYrlH80W+JSEyE/4E1eyar4lj1W/MEQDfZv3Ujg/98jb9NteVj63JDlR00Ic80h93E88UkXmFSEOWevMvCflxXksgO5N5+Yf71eozLE+iXssZLSCPcK4fwrpPnRJFIR+HevnKfvXufUzfs6dkXPDt/qPiTxK0sFvJ9ktt67s/KrA/drf8VW88uj3EED7biQMnm9VRW+8y+9dd4e0Sw8O2EsQEm+U9VAG3+8NtZ2uWws0kKAOm7nI/wDQq1cbbHFTkpnj3gbwrcaZNuluy3l5VI06KP8Ae7tXe3NgJrTLru9WrM8G2xe7vLbJ/dPxz82Grrb/AE2X7J5Vsdrt8p388V03lKOpzyfLI8I8R6NFB4hjuNUnkk0iM8wx8bv9n33N/wCg1a8Fw21hr5vBpxZJZNvlRIdqI3DH/wBCavU7f4b2iWzi5le8uCd37/8AvfyrT03TYNNgjRLeNCB874yxamqkoqxnNKWx02iWsVzbCcXKRJnd5TnDf981uSYMPmyYSJF4KjC15LrnieOwfyrRCZR3c4Wsl/Eupzt5l5dyM4+4izZRK1hOPUxcX9k9MvbtJHcADyP4jWeiGMYsHChR0/2a4fSNT1W/vmNxcpFp64X61znjP4nXmi6wbGxR2iA/ebxhs/whW/2f4qb/AHjtEdnFXZ0viu5sL+3Iuz5Uin58jrXll75S3GIyHjPzJmp73xtZ3ti8+oFHJ3LsB+f/AL5/u1yulX1pqV/HEJUS0B2+Ux+TbVU6LuaKpY7/AMN+GH8QyvK8QgtlC5l6VjeOtHT7alpb4+zA/Isv8XvXbM4Szi0qyuYLyC5O0rC+F21x/wAQvENrb6q9lbwL59sgifYVPO3pu+tK0nKyRoppLc6fQLvT/hf4Avby8CxXpf8AcbTvdzt+Xb7LXOeBPh/f+M3l1HxLqe3SHk3JBDw85LZ+Zuy/zrkbDwzqPj7UrOS5vG8uMlhHJNlFAX/2WvedN8B3r6DA9pe2ziNtwWF8s3bKr6V2U4Wd3ucFaaijoLPwpo/hvS557Kye1RIysNrCnyFv7zt94n+L5a8g1/wvHpWlyXH2ebT0+79nfJ3H5mVm9GxXYaz8WvGej3kehppdlFIuP38/3z/urt2//s1zPiew1y3lN7f+VOl180iefvb/AOJr1orTU8eM25u55zosECXYMifaBJ1SY/erp7m6jsLU3KWgxv8A+PdPu1z0QJ1PzCnlI77fm7VqX+sSWEiS/wBljW06tbvN5KL7s1Jmsm07GP8AvtZ1ywk8gLADukQ/w/7td5JdNcWUliHkiMhChtmVT/69cmfGY8Q61BIbOLTUUbUt7cLg4/vNtXNeg6bFc63eT3tpJcfYrSPfKEh+TfjH3/8AZ/u0mi3tcseHtFlltvLlkMVuPkRn+XHFeQapq0F5qd+8vzxB9sLIPv8A+1/31XonjbxJd23h6WfUbuT92diIgVF5+Vf/AB6vMdGnjuNOTZb75I/mTeaS0GnZGxp0d7plmZRFJaxgb/McMMD7u7/7Ktjwh9t17Try6vNRigQPtg+0zfMy5+XYv+fvV1OnWcfj3w3J4fuJxp0cyo11dKfkSMbTn2LMv3aw7nwJ4QtbpLgapfa3bwjaIpsbZG9Vwq4X/gNceJpRr03GSOedRt2SLlmXtm8oyeaR/E38VaImVRkrn8axYb0ajbieOJrePJXyn5fG7+Jq0Le5jlATYN/rX5Dj8I6dRpjaTVnudHos5ZwC7qnqvFXJYlR3wp2FedxycVz9nN5VzHMO3VOxroZ5VubMyFyoxtOOfwNfO1INaJFxb5XGxmbA7lg44/76FY+u6BHrEYJ/cSZ3bx95q2DtdegJz1omzPsw5YqNqf7NetgsXUwzUoGq11PO/EmtpqUZGnF/IYDBL4rLh0a4l2PITjO4nGdtdJo3hie4bH2eR/VcZroJrW0sIiAjrL90o/K1+5ydtzZOxy9rZWdtEDLL5o/6YjOanSSNs+RnZjcuRV0Qecrk7NhPReGpX0SKKIlXDyMOQp6Cs29Lhc5PVdYNt5hDhB9azRenUIzA7Ng/Mf8AarqYdB0u1ud8sElw+Gxz8v41lXekP8/2bauTwjVjKVlc6I2bsc6RHpjnyw7IwX5R/DXbaZeRzWybyN+NoLVyOqwCzj3kqsgPKZ+9WHb+JxlwLj93ngA1yyh7Vamrprodhq+rg8R/NuLJv+lR2eqSI4yQw+7tNYB1CKfYofk/MN1aNgM/vHP8XA9KhUlFWR1U2ktToZXf7O5eQIf9n+GuauGWSYh3+fO7FWtX2RI/lkr8u7Gc1hWkr/a/nfchHCkfMtP2elzSnJJ3Z2nh/VtQs5glu7QA7VLpw36V3mj2pvAZJSWI+Ys9cvoNjLcxmO3tGuJANw2Jj/x6u1sNG1XyQ88BtY8btzrjd/u1hNpKzOv3JbFbUtEklhJiDqD0Fc2kTpO4u4w/8P1ru08Sx2QEdxFHvi9Hyrf3a4vxLI+pOZbZEUh+Bn1rNLqjOOjszZs9Os4bc7AJSR/APlWsfUFtjNaGJFyH3B0/i+WmaDqGp6ZCRJGEyNuDzVO78xZi7np8vH3Vq29Gcsk07D9dmcw/d4A3cVB4U1CVLwQJIOm7BTLf99Vsadp1rqGz7RLKyD5gF5Zv9lq6NdJskmElnbGI/wB5j81ck5xgtTGTsrIu20O9AJU/2sMKfdnZHjFEK7cDPT5aGSJ5QJ5Apz8u6vLh+8qaHFJ32MS/1S48owRWwUE/edV3Ff8AZrOkmuL4GASeTgbd6QgsK1dXs4kux5cpeMdsVk6wkEwi+zpKpA2/N97Nfb0I8kFE5WrOxZjszbIJJIw2ejH/ANCqxp8Urz74tiv975jisiH7XbWcbPO8EROxz1X/AGfmqK4lJjGJJJQRuHlfe/Stxm/rey3lMDlfM+tZUVyZZk81/NI+UE1nR6bcRSkvHLnHG8/Mazrzx3JoMixx2X2qcDd5ZHX/AHvmX/0KkkSkdiLb7UhnmvIbWKIFsO+M/wCNcbr+oRXbCzsi0qSHnZzt/wCBVkahb6h4tuhLeAqjdbdeVWul0XRJNJhEUaKkf3cVVrbFpWKWn6DaW+Hu51gI/wCeozWw+h6fd2e+G9tnT7yxI/3vep5YBMQkloJR93pVdvC32a13wC2tZCdw2pnn/apiepnXFmlpGRHGGwPurzVW4mezUcF/4gnWrNxbXgBQybcdfKOxWqG23o+d5Y0aAQka5qUeEt0tEH+rlx9/39qng8FFz5t/JuK87nGFX/drZi8SarGoQSBgPlTIzWff+Mr2zL/a4hdIx+8B3NBZetrDS9Kh8ye5jRH+VD1/4FTX8XWVrFPZaWJNUu9jYmYbIkJ/2u9O0rQn8QRnzIwiN8/lmiZ7TSFe2srcNcH5tmz5qqxBZ0mPVXfz9QiM8j/MiuSU6fLW3LcSz4jeAWrrt+ZOVrN0i2vY5RPcT79w4Tpt/wAKuahbi7MZgllt5Ciry6t93+L7tMg01c28X1qx9qufsyCO2fy49zO7fd+tUFmlgtkLJuH3d7DGTU39pG6jeOSV0Ujps4NNsaRl6leWlw8YuCFQt2TNcpqmspqtxGkYMSK+0jp92tfWbO/lV0juIYsD5Ofm21Z8J+ErOG2luL+7ieQDc65yKRd0Zj+JrPwzDHcwRG8u/wCBnGUX/gO2uQk1zV/Fl+9w121vEJGYuY8qu76V1PjLTdLtrYSQajE7luLYffb8Kl8KeG5dT087LYpAfmDvwppXEtCzomiSJaeYJvthj6vjG7/drsLWa2htUkuLeJpANuAM5rCgS406E2wkGzO35f4qW6tp7CPzJ5D83b+EUzRK5Sk125S+kFlGkRD7T5o3N/wGtGyiMySSXCbp3HAzj/P8NJY2ZndERB5jnbualvZpdLGXxgfNjpmpauKxG6zhsSW4Z+zIcrVi1tt8Pmy3cMAzjymDbj/Sq2iePHu7+Ozm0xWjlO3O8DFa99pqI4l8/r8wRqmwGhbNA8Plxz/OBwrpWRrnijXdHtDFY6hIm75euFQVdj8uySMjKkfN/vVzevS6pewCO7v4Xs95aNFjRH3H+FmC1aVibnL634jNuh/e+bJjl/U1zd5ML+ISXMT3hI28nOKj1/RJ0vyn7xf4s5+9XReFdB8y1k3xNLt+be1SUHh+wkuT8kDRAdP9r/ap9/Zzh5YySkfdl+9XVWngm4vLMzjxHY2FsDv+z78S5/3azPs26GZBcR3T7/8AWoPlqrkEfhtrTTiXgk3YG07+Wr07wtNKmmS6jdzX+k2/lsjzxhgku3/ZHzf7vy1594evbbTr/Edut1IDuKEfKDXsXhrxJqfirS5LW50+wtbKI8LErGaUt33dAP8Ax6mBa0bxvpg0qePSrO4ZwOL+QMJZjt/h/iC/+hVzlh4o1i7d7KIRbC7OXZC8ufu8fNUHxK1UaBb28Dg24zufyEwy/e2q3/fNelfDPwrZzeGEu7aVIZxuYtMV/en/AHqAOeifxCNNuBbQW29xt8yYdP8AaVqhs7bVLHSGF3rMSDlj5SFyn+1711FzN9vW8iu4o7GKLHl75gN/975a5yPTPt6XEBnlFuOsqEBk3fd2t/e+WgDH1Dw1b6i1n9t1O7urJ5tsjKcOw/i6cV1E76R4P0KX7BZW0Q9Zgzvt2/3j8tZ11Pp1nNZ295qEOnW2/wD1k33f++v71cb401SHxa9xaWAln0yHCvJCpKOd3y/N/wCy0AdfFf8A2qyt7vUsLJLGjhIT8nIzuWtSx8VWWiWru+qR3U93sit7CJwX3ep9F+7/AN81l6NpkX/CO2kskZt7e3Tcd4+VR6LXJ+EoU13x79tto4lSydsMo+VjtbP/ALLtpXE3Y0PiZqtxOkEKIsUkwOFxnbn7xrHtjHp1lJGH/ezncXd8sV9Fz2rQ8WlJtc+eR3MaBcY6H+KsefTUubyC5kjPlxDhXP8AFUjLZtrq0tpE3wpkbg6f3f8AerP+yPEgkkiDeb1LU3WfOnggt3lZYyd3HHH8VTLcS6ixAI+zw9Fc/NVrUW2xRGhWcFyJIoQrn0+9U8mlRXF2lt9kCvJnBSPdsxUl5LJbLbvGP3okXnGcCuv0Tz7y8ty6DGc5A+9VcrBM6ez0fTtA0mwj0/UHv7sR/PL5ZhXPtXI/ETWNc1DxRZ6pPpUejQEJsmjBLOw6n7v+9XXeKr97X7MERPMjcPtxjHy//ZVQ8aa1FBptvqF5PJPZWsm+aUDK/c+7/wCO7v8AgNSMxPH+lP4oW1t0kbyyFeR15dieW2+2d3/fVN8a3Hh6ws9I0K8szLcWcPnb3Tl2K7W+b+7/ALNbQ+KPha2SC4lE2q3Mw2iwtY/LdP7u/O3FeefEXxNpWra+zxRzWcsqJ5kN1IHaNv4Rx/s0DscNqviq3uNXNlBZLZxxv+7EeduP7271o1az2X4jEmw4DZz8vzLurl/Et1GdSSKzljljD/PIG+8c/wCFat3qUfkiSK2lugny7I9u7/gWaVhDtS8SW8elyWEQilu5U29PuN/vda4eYxpJP9tglSWMKybB8jtWhZ6Jb6hrAlG+zus8xIc/727/AMdqrqumzyXJJnKhX6EfKwpgZUaLeXKSJGzns2K39P1J7a6CTo6o/XAzUdhZzyy4T/Vj76YqaewuYZkxAzB/4j/DTsJux0AmSVAUbaGO36VJqlzHM8EcUaL5R3Hj5mHvWPYXsdjch7mNngj++ifepGvIrnWftCE28Rfdj77KN33fekM6XxB9gttKs3vXCx7/ALrBt27+9x/DUPifUra50Syu/PK8ssKZwwwq8/8Aj1akHxI07w2bG5Kl0DsskvkKZUX0Xf8A9815prev3njG6lu5Iylgsm2FMYbbn+L/AGm60aisJd2X2x4zJJM+PmG6Riv/AHz0rQWyENiEkQOD603Rre7nE58r7o/ytbtnpoS5SSV2ugPvQvwq1SSE2kc1bWSPfhE3qg9B81dXpPhaRB/pMhs7R8ZBTMrfN8y7f/Zmq/p2gvbSDUXghSUf6sb/AJgd392u48PeFb3WL99X1SIwXHl7I7fOcr8vO3/P3a2hDmZwV8QoaIls7SO5eK8t2js49mzbc8vj/vmvXPhR8SIvDrpp9xp0OpW0R3B7qNS8ZP8AdauAudJt9PvEguPOeVBuDy7fy9q0IHiaaMWkUMBi/fPdSXGEk/2NpXj+H5t1dM6KSuzjo1JN6s9V+L3gPR/FHirw94jTxDDo2755LaKbD4znemKXxm/gbwlocFvYaHHr12EZhDDfMXmOfmZsdf4f4a+ZbjQdb1XXJfEmqJBdR53RhExE6/5/75213+iaxaXJtpItLisrzP8AqrYE7f8AaZizZauBo9m9omvqsujJZ20ml+G49O8U3U3EZ3H7MmF3O/8Au7vvba4H4x+FLLwvrelX+h36uZQJbqVxv/e/xMv/AMT/ALS19N+DvhlqaWltIbM2v2k75LyTlm/uoq9f+A15p8ePBD2l7FYybbW5n3bJXK7VGV3H2X/4moW9mJSvseJpeah4kmF/drJepH+6DqijOKrt8MItUu4jIZbWOb97/f4/2q7qbRbZZxpUGqWsEbJ/r0f/AL6P+f8AgVTfD3Q99zOZLx7yzmPkwXNy+FVQfmKr33f3ulVYtSseUvpWp+CtX+2aNezK0fyw7/kbDfeDMOP+BV7J4LvtK8RaGLq/1kQT/wDLGGGfBk+X+Nd2TuZqw/E2gx63pt+tpIiyBykZjOWkVfvFfavNE0fUPBuoPqlvH9qnGxsMcZx/KtVKysZygp7n0NdiWwsxqGoCKWDIFvCxwSvT+f8A6FWx4h8MeCptN0rXZLS7vL28I8+COTCL83zbl+bP8Tbfmrk9E8U2/jzTILk3MC3MQCSWx+9GR8u3bXRLpthpNlBNPqM0roSyW3l/ukY9192pT1dzJPki0aOsePNA0rV5NMsLKN7n7OuLYR/c+X/lq/8As/5214P8Rb+O7nN5eobieL5P9GxGz8/+y/8AfVeweI0sNQsXvY9Gh0uUv+8uoX+aYfe3NXD+J7dLjw7dokivCZBhcZ2vtb5l/wA/xLWKCgk3e588+I47SfU0vDEURCromc7f71bNndPA9pGAGMpXZ867f+BU/U0uZYRFOYktx8wCD5qz9X0rS7aGz/4nEktzMdvlQw/KBj+JjQjrPWbPxFJrKRWzShktxsCx7dgrLvvDV5Drif2pLctpG8P5iIfJRTT/AAno9lp+m28FsZopEG2YS/3t38Ndd4w0a20TT31j+2Zm3J5UlnKSIpQB91V7j/apPew0ePfEu40zRNTMVnL9sgZFYSIOme1cvCLaQmIQMhCbgIf4m/3aZrGoSa3qlzeeXtSR+Ao+T/Z2r/3zW/4S0L7XrEEhLKI/nPH3VH3v/Haoo7nwjJ4o8OaUn2vwXY6pHL89uLmRDcxrt9Pmb+GrmteHvC3iWKe81iyb+2ZoFSPYjJ5BX6N97/x2tObXPFGm+HY3ivP7O0u++QGNB9olA4xuO7AX/vquL1jWdR+dLeSN3xtfzB1oepC1E0zwFa25eOOcOOWG7lhWtpnw4g8+6uIree/FqgaaK0Te3P3flHX7tcjpWvX+keIrSe3mDXbE7InTKnj5v+A//Y1p2uq6/wCBr0X+nahMklzcbriEn5dv8VJA9DutP8DapZ6Nd3EcUcFoAs3kO/zqG/hdat6NNKJonkk2BR88pGWG3+7XMTeNb3WbxNQkv5YLaQf6REkHyOP4iy7a7GXX/CdnoLz/AG6QXqhUAuCERy1XZAQ634wvYZ454I7Z5Y33BnCj5R/wGjU/ivp+u2cto+hyaW8iKt1PCimKT/dYfN/e+WuEvNaF4/l20sdvZSTnfPcwEsy/3Vyy/wCWqeONd0sR3YA4bH3v92oaA7K3TTtKudOv/t9rFFINgjhTEuf7zf7VXNXPg7COl3eNegby4BjTP91lK7S3+6zV5zpui3F3eIkfmXEm84mxlo+P04rX1Tw/aXsNtF5xeeM7UeY4+f2b7tMgq23j7TdE1XUL37IXnmhWEIqAnYGbb/Dy1JD8W722tozZ+HILfy33CYH/AFm7+8oX/wAe3VzulaVI84igid3cnecZxXbxRJpWkRgpJdXqnoyDYM/e+XbQVcoat8UdRSeC5t9PSK/wWM0m2RF/3UK9arT/ABG1a/udK1gR21rq8UfXGYv4h9fmVq2b+10u5tvNksLi3kQdU+dT/tLXP/2HZ3++SG4+RP4RDll/2W9KBmbd39zr955tzcma5cne3RUP93bVD+2D4UvI72zu9QfWIzuhhjVRbqv+1lWzu/DbVmz0uJdQa0s3MUXnfxv8u7/aY9Kv6jaQeeMXdtOmduY+dv8AwKgTdg1L4h3/AI0u/Mu5fLf/AFX2dBhBn+Ff/Ha5/VRe2cpeCALHGQpZ1z8/pXQ3OhWWn3iXEV4cNhg2MLuqHzklvDaSXkP2QfM7OD8n5daBnL3Gpa5eNF/xMHiQHlYP3f8AwHitJb7V7i2t9P8Atcb2sIL7VQJL1+8zD7/zN/F/erR1Owso70f2W5urdXHzYxv/AOA1o6bM+mXh+yiP7TsZXj2b8fn3oWo0dZ8Ofi3Pp/inRPD/ANkkfRGRLJ/O2nfM5XcVX+6u7b/e+WtbU7K50zxbq1hLZpq1oEZ47mVPLhRG5+Vhx8vPy1xvhXU7zR9RTUbvSo5bKxzMnkxojLngvu7n5mrvte+Mfw/8S6dAms37W5ePyUtobcnYq/x7vmXb/vVXSxNjgvGeq+HtN1toNGii1G08hHaZkw/nbm37flzjG3/vqsLwjd3M2vieO4tLW2GVd7w7EX+Jfm+tbSfFTwZ4J0rU9M8Heb4gv7t/3l1cwlEiT+5yq/L/ALP+1XkOr3d34hupJNQcZf5SkKbEb/dUVFyrHda18Qrjwx43ludLuLPVrzLA3Nscwo237q57Vx0NhI99c6neyR3V3czPM8uzDb3OW2+n+7Vnwx4Ynv5o4oog1vGpy/8AEB+Fd14g+GGraD4UtNZigsVt5XVkR5yJmDN97aVqrhc5PwrY2msatHp9zL5SfxvIPlA/iar2pXg0rWL2w8NXsdwgTZM6j7yE9Pr8tV9Vj0fWvMtLS2ZjGg+0Pn5NzVFYaTL50cdjcLYCG2d3v3f5Vx/Ev/fXy0hHQaZoct9o73seqCJy5UwomZUI+9/Dit/Sr+38W6VPbWujWOkR2MflC6nn/fTyf7TbVzyP4tzVzOhaxa+GdNAill1S8uSM+V/qtv3t0v8A9jWFfalqEt55sbCWeSRnmYDCqzd/agDZ1nRn0rWBHHcRreRffWLa/wDD8y/+PL/u10XgzVGj03UzeanHpNwrqga8Rik0X+d3+78tQWdxeeDNPiu7/T4W/tOPYjs+WhTq3H95vlrC1n4h6rH/AGh4b8PwW09vqkb2T3Mg6I6sGK57/wC992gdh3jDx9p+m3lh/ZbpfvazBkmePCOc/wB3d93/AGq5V/Ft5r3jG9vdZkinSc82FtD5agem0f3f++q0dC+HFxPNHb3csKvbDej+ZlflH96ujPxb1m+8O3Ohaxo1je3Dllg1dERGAz/dC/8AoOP/AGagLnN6boQGqlJ7RoRMGeNE483356Cu00f4iXPhjR38PWlnZzyRoyeZewh167srhuT/ALy/w1zF/cHV54JZPM3woEErcKf9lf8Ad+7W54O0HT9S8TxaZqctrFcTIZo3udz7Sq5Xb70Bc3Et5bDw0lxqMkUVwId+5zjzG9E/z8tRadq15FDLBZeVLA8fPnJ8wPrvrkZ9Nn8YeML2yl1Mvoemu8Ulz1Euw/cX/Zb5a7/QbCysLTfJL5UEp3HyQrvx/Dt3UFLQZd6BPqOgC7ltn821TfPLFu2Lj5maqNhDZ2dnKU+0OW+fkkqv0q9rGuP9iijQtLp7Ep5Mp+aL+7u/76q94esLO8vJIrzUzYadcjdNcry0bgfJtX60r8uwWuUZdYk1/Too0gkcW6c3J/hTNcffa1eW2sG3toJb20I274j8rD1967PUdXfSYZdLgvBeWEpZhNsAaRd2fmxXEanqKPLJ5dsUjj6lf4v92to1ZRd0zOVOL3Rt2F/vvooIhJE8kYlxn5dv+VatOWUxMU8s+3euI0l57PUJdQOVtzHsRJEYbi31r0eYWnhoTvqerwT3cMYZ7K2O94327sNjdjaK61jaqVjing6c3dmPLqEaXex5NsqjbszjbUk99cPCEjkCJncaydW+I2jvamQvDFKNv+jvGxd1/vK1clrHj+TUdS+1wRJFpwCoLZI8492bu1bwx8upzvAQ6Hpp1WS4GwwR4/2BUguY0x5iHeP4q4u++JEPhp9H+xiK8nkQtIjRqVH93/gVdJ4V1Gfx5qgitreLz2G90Q4VP7270rrjmCauzmeXNbGl9vTOUk6evDbas2+q3EExlF2cMNu1sGrGseFLiacJp+mRbIYdk8u/5WbPzN7VjtoGqCBDBHaKC+3a0mPxrd5hBGay6T3NWTUZLg5kQYHy7sbc1UlnCvyRk9mrIuINRtXZZ50nwP8AVRnKrWHc6vdyuEt4w8nZnOFH+9UfX4Xuxyy6T2O1S6iyQ9uJ4z/fNDXm+UqPlTstcRba5cSyGAuqpjrv71PZ+KZA/lPG+8nbn+E1qsbTZn9RqLY7e3un7FlP3QRSrN5IG/5yP7xrA0/xTbW0vl3iCDzDsDSEKv8A9anX/iqym1cCQw29vGFUbZMszfxNWbxlMI4KobJJMgd1CsPmDNSiYtGUHyRn5vkbFYP9txPcmPz41TPyM5+X/Zol1TfMgzG+z5vq1VHEU5LQt0asDqodYktyH2/aHUY3P/FV+18bahauHij2Ennca4r+1jFImTt2Hd1+97Vae6efefuDP3erCrTpyVgTqQ1Z6HD8Q48KbtJWlb0GV/4Fir1n8RbSGVPMuJVJPCoM4/3vSvKkY5c5OT6n5ad5x2Ekhgf7tcc8JGXwm8MXJOzPZpfFdtqs2BOmAfv5xmtOx1JJkB3703bd9eApNbuMm3V9h3I3T5v4a6Gw8VahHEUjLbB1jz8tcrwbtdHfHFJ7ns0z2+4kSDIG7/ZamC4ljWKSPb5Z6rmvLT4uvQjvF5cpX5QCcbv+BV1WneLYJooEeARevz/NXNLCzW2pqq8X1O2GqgDkhU9aaLe3uzkIHkPV85VhWC+p29zsjT+f3q1rO8igXZI5VD8pVf4a5nBrc3UlLY07VElR1SN0H3Qufl+tVHtYrOYS8PP6sKeNXt0ZI87TnipLnaQknGw9OelS9DQznm3sTnp2rPv9RdISEjLufl29KstPGlwRy2e/pVf7Mh8xxMHGfut/DUXKVkVEvEeE/wALj5TUAQyDPmnJ+Y7vu1BJAYJ3J3eU5+/j5aggmN7qRki/0fhoi3qu35qG7lkgCQzlBKFB+YH+E1JeT7oxH6/LmsXVpjbXAAfcEO0FPu1Lb3/21Ao+b3ouDRLcTnAABZM7aPPkPMiRuE+6KnmKRRxAJ1/jqBkKHevT+dMgzpbhJnzGnlE/Kf7tQTSmaJBj50P3qtfZkCSkE/fLD6H+GoNm6LeM5JoElYoOuw5zwRWFq9nFD5ciBmn8wL8v3frW3ODDLIT0/u/wiolXCZKb0NJysrDUby0N7QiEeLf8qHbzXcaUQ+M/NXDaKo2Jk7gp43dq7jSn/dIOOK+erO8j6vDq0Fc6KDlAoHB/irQtvkdUPT+9VC0G0cnitCJflyVrmOsvwpj6dqkdwmD3qISfLj7tNlfeUFVcmWpaRdyF8bTUFwDjnDCp4ykpGelQXDfMcdMVVzNaFKQj8q5/WLmKBJpbg7YlQu+B2/irau2CjA6D5q85+Leqx6X4G1u4llNrG1q6GT0DLXRSjeRnNtRbR8ZancNqt7eapE7XD3lw8rofvod2fm/+KqitzHK3luA3+9Uc6+evn2YaBjho+zKPRqz5tUkmmMU8QSUHG9P4q+g5bKyPm3iJXtI6Twx4m1fwPqBvfD+o3Gmy99h3xN7Mh4rf+Lnxy1/4seFNI0LU9Pt4GtroTT3MLk+ZhWUbV7bstXn0l/5OMnd71q20Tw6Obw+WzzbljT+I/wC1RG5nUcWro1fhX8Xtc+Cetyz6Zbi80+bal1p7v8rr68/xV7JqH7cthb2bnTvB0iag/wDq3u7tUQN/e+7XzVs87JcBTnaR/tV2vgDx74f8KB7bXfCGn69aE7jcPbq8ybvRiv3a0cm1YySOO1XXrzxLrGo6xqEouL7U5jcT7PujPZf9lelWfDPgTXPGmsW+jeGreWfUJ8b0EjBI0B+Z3bsK9i8RfDn4Z/E/Rp73wFcjw54jhj3myeQhZGx9xkLY/wCBLVX9kjx5pHhDxnqFv4gk+xT6naLZJM4+VZQfut6f/Y0ltZCdzG8S/ss/EPwjpf2j7Hp+pWkA3vHpk7PLt/3XVc0v7L+jaR4q+LBtNcskuTZ2kktvaXQxiYFfvL6/er7YEPlSh7d43k+8Np+VhXx3+05ZxeAPjTpus+HJ/wCztTurc3U32aTmN92GPH97d/ut81LVbkpNn16NYlbjePKA2+SEAQL6ba+TP2rvBOmeGPE2h61pdsLVNZEyXVp/BuTbtK+m7d93/ZrX8P8A7ZU9nB5et+GXvLxI1/0yzkVfNb+LchXivIvij8XtV+OHi2PUDplzFb2ELRWen20bTMFP33bH8X5fw07FKKtczdJ8b+JNBs5LTSvEGp2tufvwpP8AL+vT/gNaXgP4QeNfjNLeapb3O6yB8p9X1acvvUfeCL1I/wDHf9quLmmls3W3uYZrW4l+Xy7mExsPzr7Z+BVzb6h8GfD9pp3zG0Lwzwj7ySb25b8/vf7VNitc+evEn7Mvi/w7ZLe215aeIfLfa8VqMOo/2c1S+G3xOsvD3hG58Nyfa/DuqmeRrvVha+dNkO37tk+XBHT2xX0b4x+JHhbwXe21vf65D/aCOWNtaAzP9Pk3V8ot4G8UfEHVfEGu6bowhtru/muI4ZZVjzlsnrUjO7034reHPCMN3Z6Xd6j4wlv9vmW95bhPnPG1mLNu3f3fmrnfA2g63498Xa34U0q2i8NW98/najFECUt49v3P95v7v+01c/4Y0nXPC3jLThJoUr6nbOtwlg21t/3l+993H3vmrvfDHgj4q+Edb1DxLpkenJqd/v8AtCXEgOctn5fShaAfQ/hbwboXw20cadpVlCsEY2zPcou6dv8AarxTxd8A4fGHjy5u9Lki0PSblEf92mWaTLbiqCuK0z4qeMPDHjlrzxpLNrMfKSWAcosOejIv3a2/E37SOuaqj2mgaNF4ft5AyvevIJJcH+76U7DS7nC+M/D138M/HsWmaPrMl/qEcIY3dmmx4y25djKGb+H/ANCqvo+teK/AuvSanHKia7coyz3L7ZHKs277p/3V/u1WttReOSVIYwvmjdNIxy8pb+Jm70+Kf7NcJIcO/wB4M5/SqUhSVtiLXtW1vxjqCahrt7Ne3ilUDyYCoP8AZUfKKbf3JuLby7iSS4jRNgDOTtH8K1Y1yV7hI7vGwSNtfYMLn/drGnc7evWsZM2ik1qX9NuvJszBGm2NDtx6VFqF2Ngy+7/eqnZyGO2kByx+8G96iuLjchBUMT/DWDi3K7OhVLLlRWfAc8lq0dBmRZkkLbuf+A1lFTNlM7Rmr2mv5bAJ8xHy/NXVFWOCT1ud34h8VmeOHeDLPENg2cKgrGlv5bl0eRy0Q+8tUWcy5zU1o58snbuGdozXSjG45j6ruyd1VrxHdMbzkjbU753Z37SPamZcdcZ/umhka3sdP4Y1JL7SrJPNLCMOhyPmUqW4arttfiz8RCDjEke7dj7xrmvCCGO4njkA5fzRtrrfE9lI9xb3mnxbZIwrJs71mtTZDLmT+x/ECXp3vbzYUp6N0zW/qOhxeIrM+VtYH5TvPX/ZasbSdSstcgjjnilSUo2+OYbCG/3ad9mufDU32s3DPZN8skb9v9r/AHqGu4dTFhe88C3/AJkqFIxImGz9w7uv/fVeiW2pReI9OEcnlOX+Ygj73+7W9afDi7+J+mRvpkMd1b+SvmPNJsXaefxrGh+HH/CqtVge/dLrTHkCvbM5M0XPzfKOo/4F81CaSuU1cn8DQ3vh7xclm7vcafdB2zj/AFTfw7v/AIr/ACfdNMmQH5+laWnT6d4i8OG20PQjeER/8fR/cQru+627vXP6GJEd47hCkgdkKHswONteZio3Vz1sFL7J06uFxkblP8WauwSFcYG7/ZrMgBbkH5D/AA1fRsMMdO1eJyo9lGpGd6Aj7461JEm5qhtJN4w/Uf3anVjxjp2qTXmJoSAfvnB7VM444+b0qExnaH71LvCoOaC0U7wBUPPB+auS1khgd2WcA+1dfJ84ycLk8VzGsSbN5AGT8uauHxCcbq58ReK9OeHxVrkYQjyrjhX+8oxux/49Vy10eTxDoMlxbRhry1z8qjLrj71d9488AaveeIdQu7GONhcSbir8fd+981cx4Pnl8IeMI0uQ9uLsBC+Pl3Lu/i+jV9ZSV43PjK65ZM4y4tBdqk8nymYbsgVk6bN9m1IQyOdjbkAX/d61614n8MW2n6pq9gY/NFyftdk8ZxsXOe3X/wCyrgL/AEwI5OdiS7mRmGGZqqUbGKZ1ej6tb+H9LEEun297ujZY5pD81czquu6jaxIYpGltEG0wg5b6+9YOpT3eI90knlx9q1fDU32pRBPIfLk67zSjqUQf2WdXEc8RO8/Plat6e6SyPbXiGBx8pV//AGWrfk3/AIenlezcSwMOBnHNQi9g1Zv9MiNncnp5v3apaMm6M/V9HtpnHln5x0IP/oVZN1pDwx8uP9ll+6a2NT0aS0zJbzlHH/fJrU8NaTJ4yd7e3iPmRBWm4+Vf7tHLfYRwkVj5j4J57r6Vds4N26ONdx5/3q9Cm+HUc9/9ntoglxDjz9hzmq8/hxPCfiN7DzHNyYVmCMmPvH+9VpdGN7XRlaboRhEcjkeYeoIytdTFYTyWweNEVAfvkdKbFbRPC5uE82XKskWzKqa0ijWdtFJeSBcjd5KnLKK7YxUVdmEnfYktLSOdN/lNdXA/5eG5Vf8Ad9KluJoLO5Tz5zcP/DGh/wDQayNNl1PUIpVijaK0jbc5/H+KtKFLRLwNFvuHAXMzphf91fWqTvsZ7blkXN5qaEQobK3IOWf7wpfD+i2GnTSSO5vZFcsZpRn5mHbPAqeS6ihtJPtN2ZynzDsqf7K1xGq+LJ555beMiKBhu/2jWcpWZ0KKtc9Iu/GdtpVr5X2swJ/05xq7GsW58a2ULy+VZi6kx/rZ/vbf92vN/PMCokeVHqlNe+bj5xwdpqW9bkto94+CfxJvYrPUI4rmSKNLpXkSN8Kd33WHpxtWuu+KWu6qmnW3iS11W8uo9OuEuHsy7cR7l3OF/wDQmr5Y03xDe+GNYTU7PYmPklQjKyR/3WX/AL6r2PQ/FN7r9o8YJltriMp5XXCEYZff5apTsrCiepeMPHUvjDw9KmlavI0d1su4DISGyBna3+1u4os/iBqPxU8MRJe6hNLdwbba6tt+FDp90++6vH9D8Navp3i6z0q3lM+l3eZYcFi0JH3lb0+7X0R4N8E2+j2QSJArs7Su2AN7nvXmYitZXPWwtN1JW6EGn6MLMDfhj3qt4h1L7K5jGF8z7iGuh1kiwhkdCGZOgrxTW/F/9sa3Zxb/AJ4pCnlgdWrwZN1Hc+vp01TjY6Kzm2MDJlSd2a6DTXkdvubveuasLc6lOEA3xA/PuP8AF6V21pbG0WIY2lu9YyViua7si3K5CY2b/So5LrMfzp19q1YbH9yBk7qRdKDyByOKwaua8llcx/LNwAAdtDaf13itiayEfITpSOm5Bxx/s1FjPrYz7aHyyCH6daupJkHDbsmo5VCykEFT93FRQqWLArwevtVpWBovRRpzn5XK/wANQugfKEVIJNnGR0oVc8+vWs2yCla2zhcEfP60s84s4SXPzhOCvrVrYiZfJXHWuZv9bg1K+lsoyGEfVGGG/wB7dXRSg5vQ5MTWVKF2W/h94l1RLnUY4rsPaXaOqW78Mh/iC/7Ncx4wt0hwUiMVwDv2sMZBqO8e30+6+0CAJBD86MnDJt9MVf8AGdhHAwjaAtPEGR2+u3+Gvfh8Nj5GUnJ8x47rGr215q8gEZiuCWQ/Jhc1nWGsRJBOlzbySSofkYfdb/erb8VWSJeRxGOSJ5P3qSKnykVzmj3I026CXcgnjbKuw7/7tAuljm9ZiMkwm2FC/VfejSreBpcSPIpB/h71r+KIYJbmJ7aORLcn+M5rDguEFyQHD7P7taXIOmT7H9sjEcDsf9utyPS5tQaUW27zEjZ3SPrhfvKvq22uVS8kt1SXY2PWt7w/r0FlN5vmbOeT/FWY0eiTeJLC906O006BFgXrLcDEv02+v+zVa5RYdMAi/wBYfmcJ92k0GDT7Kc3kcdvfmVG8uVgdo3feK/71WXY+VlwvHVaze9jRaDPD9rdw6nZWwQYFvJN5rD7oXbwzf8CrmdTvzNqNzO+FfPRP4jXfeHdS0uHT9Y+0Xj/2g0BWCHovP/xP92vMUhI+S4kC3C8lvf1rVKxDZvaZKtxcW8fO8/N/s17h4Ss72S11GzcfZ3+yvsI++r4/un+Jflr5/wBGs72+1e0FlIqDftJFeyav4xn8ANp1xcIssss6xGP+Jdwbc39P+BVLRJxp8VX9lJd3ccS2U5QwlOuG+783+1XKWd5cPbDzzGsudxb+Ktz4paDeeFtHs714H+wXsYltZRJv27uz/wC1/tV55Y6qLxCHibjs4+VqUUU2ejZFppofy98snzAqei1j6IujWdlqN3eQS/2nH80GH++ew/4DWhb3aSLHHFAFMgGFjHy5/pXsGifA/wAMeOPD9mmu3NzpGsFGeOaNwip/d3Z61T0IbPmHTl1DXPGVvAfNaMyhoeO38Ve1/GwxXlj4U0eRAl/ZBnme22/utw2qm71r0XQvgfofhTRJbnzpde1S5/dJOf3aW4UN86/5b7tebmwvNY1+40m3NhqEcWyVJ8NDuGW3Jz1oWobnpvwe+HOo33hvUQkUMWoIN6Qltm8Mq7tzf3t27/vqvNNZ+0f23cWBLrZxyZ5b+L+Lb/wL/wBBr3HwTLrGgeHLmS5vIbewaZGkvMZeKP7qQr6lq8PnSO2ivHitka4kmZ/tLyE7v7tD1Gc9reiQT6hLbJcTxInySB9owf8AeNekr4d1XTdBtJ9XiRNiCKErKjq4VcKy4b021wepfa/FssdoJPKljJbb0Uf3q6/VtKfwi+hiOWJo3tf9HaOfzFJH32/u7vu/dqZLQOtzkfGl5DNeW3yF44Bu2sPm3fdb/wBCYf8AAa5bxDqU/hC5g1GyG6UgbA+35QePxrT8VPdjxVbSfZ0X5C00LH76Mfvqvb/Z/wCBVQ8d2cDWNndyGTMEfz7j8o+b735bauOisNieDPE9zPq1lf3t3IlxFM7efF8jFD/Dx2+78v8As19GeEdY0i91a5t/NjvSYd08cpO5Awbbtbv92vBdD+HVxPo1vPJaTvb3Y3I6JhNrerdq3vA2mz6F8UdEt72eX7G+1NmPlZc9GreMtbHNU91XPpnTNM+06OkVhHDOAOGk4y38Vd54XsDp2m3MtxHDayeW++RH+XbijR/DEGlpNbx3cP2SJ90Plp13c/8As1V/Fv2aL4deJLKW/MRe3eVJkTLqfm6f99Yqm7GUYKTufP8Af3jxJFLIHcKNxzyz/wC9VTUL9NS8Gaq9nIIBJAz/ADnC/L2/OsZPEeqJ4dI1QLOcqiPsxz/Cu4fxVn+L9VtPDHg+WyvIElu72H92nmY2M33W/Ope1jojFJnn/hTS5bubT/s+zzAQqc4r6N1P+1PD2lHWb20/sTUNPkWKZ4JN7XMez5m2H5fl+X7v3t1fNfh2W5htHew3pJbYdHQ/eb+H/wBBr1vxX8TL3xj/AGYLmSVkig8q4VYcq7f0Fc5qtDf8C+J9P01NQ32EN5bXwDYmPbH5f8Brm/F/hvwtqvw91B7LTrtPEdoftFreWafuuv3VZe23+Fv7tSeCJNEbWY7bWYoLfT5AYrfL7FDn7p/9l/4FXWzabrnw806U6PeR3+j+f5sts+18f7PqKhjcjw/wZ44t/HVlLo+r38dvqMUcjJeONjO6cqjN/wCzU9vD2qXuq6W+hCazs8bbi8aM+UXJ+Xa3SvWtR/Z68MeMND1fxbpmptppkm/cvDHjy334y6bd3X/x2vP7/U5PBnneF/FHiO6v9PlAaO70pAVDD5th+Xd8vyt8tLm1shHm3jPw9f6LqE6XZjd87d/XdVjRpp9SsYyIxKAP4PutTNd0+0WW4FhqJ1e0l+aGWaNo2ZcfxKazfA+tjQdWiNt8yLv/AHbnOCV29+laJXVgOjTwJd+JEe5nt4rIR/dMU/yuP4f9o1VXSzZ6xaS3JaXyD8jddjD7v/fNVk1CPSLC5uZTczySTbh5YL7f9lV7VLpHiq71G9hP2DeIXVo7aRGRpvb3otYpJIwvHOtHXvE9/qN2Qk92+4lB0VRhV/4CFWtCHwNrcvh2PV47Yy2dum7z14XGa5nWbaW88Y3ck9gLUxXD5jhfKIc7gP8AP+1Xo154wuLnwlYaFFOYLR0b7UnT+LP4/NVXM5Oy0OBmdLsEklbg9n5YezV0HgvRJReeYHaJ5E4fH/oNZM2lpbyebLvePG7ep/hrtPBPiGz1zT4Es5DLaRj93kfMNv3utWmKJ6hpNzYajNrV/e6UdXuIQjwJNMUbYP8AaH/fX/Aa61/D06eHjq9pp8V5ARvEIfO75sfd715Ve+J7vfvijtrc4SIlOPl6bv8Aer6R0TRUOh2cSR/uzCrI3VXUiqequYJM4D+3YB8NJ9LvLD7GkkEwujKije7q235f8/drwv8AZ/sNI02bWTqcCyxCMrb/ACeZtf5hu2/987a+kfiXoVleeC9Vt7xxa+Rbu8c0a/OD8q18zfCa4sPCnij7BqMnkR38Lwlp+Akq/d+b/aqLmyVzsLaayuriO283ain53Ncj8dfC8mmeGDfgNNp4mDR3MX971X/4n/Zr1XQ/Cz3Wq3jypEsAO3zM/Ky7c9q5b48W08vgCz0tInyJ+IEGd/8AF+O7b/47RfWxi6qjLlPIPhpF5N59oW3Fwchdn9+vYLLXTo11JeeZPajyyoMKB3Q4+XK968/0m0l8KwyXkSb3h2Yj4GDXoGnfEHRtesL/AP4lcdvqMKeUPnysm5eu0LxVI15zyTw6gk1Se7lleWS5m84uec5O7du7tXr9tfi40KKztrYKXfdvt0+Z1/3RXHaDYWVtE88hHmMW+UDO5vStVdYktdXCGR7ONxnzEGNmKllHFa4J7vV43t5Wt1gnZZI5lw59mWul+2xQ3McVwZYkAHnMX/irmPEt2Nb1KK9iMjTMV8x5D9/Dfe/9BqTW9Y89I45II2f/AJbSf31pCkZfiF0ub+4MYK2kc5VGf+NP4Wq34emNrqKGMI4kTbz/ALQqzqwS50spbJHPFIm47uXGKwfB6yXMzxxBZJBuYM3G7/IoHF3VzroLnVLbXo9H/tCa30+QnzrWF8RO/wDebHX/APZ/u1HqWhS2JuBo1tC9zCORKfvDqyr77aTw3qEnh7xVbm30e11dOVCTSYCMe+75hXY6HfReGb37Tq9nJdSq5fyf9WyvWD0dw1DwNqVnqHhbbd2gXVIg6wPG/wB/cuOW/wBn/wAeryLxLYPbG5trez2PDJuLJzvHXd/wKvQj450q18Ty39x4fNmib2CWm7Erdcbvu1xXiLXh4jmFxBF5D79zxofu+1aR11KRraNay3Gkh7XzYg+NknpUNrZPp0kiXiCeTJZ+eq/w/pVnT5riHR5AkroBk+X0U1N4eg0BNC1e81w3cV68Oy3lGdkR2t833uW3f5/upkKN3cp2ej6xrFrcDQ3gYxPxBJOE5b+7Wdc3kttbJBqdtLZXi/6xpPvbqyNN0m91K/8ANtrhoriMb0lhJDbl/iXFW9dsrvU/LGoXZur8Db5hGGpcqvdmtjIOqm6uVtrd5GtnIWZT/F/d3Vv2umo8Ql9Oi5pmm+FokeONH3yEbunzDbWqlyltbeVJbjy/72PvVptsFh1mv2ZI7lMoc7if7v8As/71bFx4plh0HyLMRQXMr8345cJ/dVT0P3fmrnfODXhDuEiI3BcdKms9DCfv4y6pK28x4+Vv9qmIki1wwPKDAs6P8pLj5d3rWfJEHinNvENjfeVsbhu/u1d1XT5LGTFsE8iRM7CPmrGMkWnTebcEqANwGG2mgye5l23hh4Lk5j3IH3hP4q6nV0iutOgjtLePTVtU3gtuDO/972qtZ6pFeal9svJZFiG1nMKKX/3VX5a6TTb7SvE+pXL6gkkVmY90ZuMecW3fLu/4DQUc3pE8n2c/b5JZ4k5/1Y2/99D5qsxomnQOlvGfKL7gvpurZ1O+t7+ziis4EitoJvJuFj++ysPvMveqbSIHn8+WZbdgqIYUy1AHWeEvDb/YBdz+T9mB+7Kfmdv9muX16WLT/FZnAj+x+Y37tR8qj/e/z96tSwup760MUUoURMqhGOGAP+zXO61dW8ttd2U8Zlbfw+fuL/EretQWtTnNV1W31fxbeS24P8Kh2+69dJMlvOgIKOYRtRum6uI8K6aL3Wo4ghZPMUAc7WOfu13aeDL208QXMTypcIeio/ygejVVxN3NB9R0qyjgKSm6kuYWSSIphYW/2f8AgP8An0yfs9wt2n9lmS806T5J0aMpvX/Zyu5f96pdeSy0PZ+8RrzP+qUdMVgat4qv7myg8tnigT5HNv8Ad5+7UrQmKsZXiTw7HDcXcsUsn2dJP3azlQ5Gf4qxIdL8+UIMKD/F61q+MLd7ZLMxzSzmRN54yv8Au/71VdHupUcyG3kVBt+bb92rKudhZWtnosKFDI5A53p0NVL2aRwZZHjWAngYw9K1gJvKvEl35TbszVa7sMzZLnH901ZL0M+8v0toDGIgxb5vN/uisuyQpcx4cNuIzg1Y8QRC1i2WiPsPzetZug23nXMkj/Psfd/tCoKuelN9m0mCJ5CxkI3bNnyt/ernNOu3u5o5rhGV5Rzj7tdJ51vc6a41C3Z4DHs+Q4ZGqtbatFdeFYNGgsLZnjcOdUYZmKq2cLn/AIDWKVwW9yB7He5PZeyD5qhtNEuE1cG4gkS2mHO9f++au209xYXiSJJtJK49j603U9e1XVdXnSe8M4j+ZCExtXvQ1YfUztZ3i5kERkUh9rOx+bK1heIdYuLxf9PnN08KhEVx0rpNG1LRtHnkl1jz5RGDcIiRk+c/3tm7/aP/AKFXD67eXOra9LfyiOCKVy/kx/dXP8NUi+lwhb+0ncugiQdMDihriKx4Gd4PLf7Nbvh/T4oLd551DxRndhRUPie50+6ki/s62it4Ix86pyxamZOV3ZGXPeI9tmDzM7+hXGauJFd3bogtgjSDaG/vf7VUbORJo3GdqD+PqrVoW08iooQ7gTt3N/DSbsOxPbaRp3lD+1LvZPjmFfnZdvbFU5p7fy3+zjZGO571rp4Jt4ori5W4jXd82U71zDae95cS2wBWNRxItVe4y5o+ii+u47iWVVznrwv/AAKn6r5Run8wJhDuz/DxXQXOiG+s7eCxjEqCD50H3gR97/8Aark/tUDPIfMEu19hRu1UZ31sX7DxNBFO7iIPGPldl/hqXVPFNnNeI9lp9zBF8uZTt2n/AGl9q1fBLaBfzEX9mVtWB2bB8uVP8VHiLThP9oGnwIqRv+7H+z/FSTsM0XtZ20qOSzuzb3jfMHTBxXPeIfGdzqDXOl39tDcAfJ8iA7cj9OK6Hw2kllcQRySl4m+U7hllqnrvgpLC+N3AA4mO8laZSOV0/Rh5MUksYUZ2ha6S3tvs8YGOCdtWNLSK0lTfiVI/njHVf96rM1zbTIHM4+Qhth/ioGZuqwPbOUwFcdc1hX0Xmo8ZRXDnd/vVv6uz36T3GSoyvOcflXEX0sr3Do8pYrwB/CKgdzUtvMtbOSKJBEN4V9taGipFI5N3nenyjbWbpc0vlxeaNxA5PY1vWhR1Z0698im2TqF+myFzG4lA+X5a52F3k2Y+VCOhGGroLne+T90H0/irEWMmcujlfU1KZdtDo4LjzbeNHTemNoX3qPy95AKbOduasWEwW3EWwc/MGqVbSQykS/Nj5sfw0xXL0VrJo9paBzGscnzIEOd2Khvb+4mvVeSA+VH8wI5pJZJ/L2Rlsjp/s/SnSajOlkY3kKQY3FaCi9ZTWkyXE8gLRCMvtPfbXIT3dteapHPAv/XNGP8AerY8o3Om3EYw6kFig+6R/FXIaRZynUo5baAPPvZY+6n+HDVSA9W0vxbL4VubgW6R3Ejptkifjn+E7v4a5251V57/AM+YxwEvuCD7v+6tRPe3b3OdQjT7SD87Qj5f0rR0GfRNN1KW71i3luLQjcQiZ2mpIOa8QWxudVgljkLZRm2H7v8AD8xrude8P22hppk8DyTz3Nustw1wNiof4VX1/wA/7tcdrN/b6xqEsmlpJBb3D7Iy/LIv97iu4+JV/eajLoguxFFp8VgikM/zZb721fWrAqfD3RLbx14wttD1S5urO2Z9vnWoBYg/Xpz/AOg19YeFf+CY+meKNKt9X0nxvfWUdw2U+2Ik3yf1P/fNfMXwoh/tXx2j2EBtfn2QBX3YRV619q/s9fG288K2h0TV5zcaZ5zQh5D8yNu+WuGrWUZqF7GHtFezPDfjH/wTK8e+DbaTVfDOr/8ACYW0fMli0G2Zh/sqCc14xbfBD4g+F4hc634G1yyjD7XY2EgTb9dtfr9feNW8NWcNx9oM9nP80Lp8wIrz/wAXftEXtzptxZWFlHFnKte3JB/75TH86HXhBbmtOjJu6Z8g/DzwL/wi/g8zly+oamvmnG390n8Kf7P/ANjVGbwpB4eguHRCskrtLMn8RNeuea9/cPcAlvMJYse7GsXW9EErcpuFeHiZOq7s9rDQ5HqcE9nHd+DtUuATBGgCbs/N/s/rUHgLTxst7mWIqMNyvHPRaueLryLRPDtxbxKEEsyIGb+8xre8GRR/ZT9o6bPk+tctNW3O+q21ZlPxze/YI7Z4X3SkhiM+9RBDrOnyyffBBVwR8v8AtVy3xGluJNStxbuPLjk3OjH5iv8An5q3/B98RpvkSp5pw2UP3XX0/wCBV01GuQ5KScZ3OO03WLLwv4olW8niSOVD8x7M1dxYeKLHWbw29lAcAfPK33f+A14Z/wAJDp8/xenS/AureUM0qDjY+1tleqeCbO4m1OMxRRxW2dx28IFreMOSEXIyqSTkdlPpps94fLv23VlTQSomxyWQdq7S8micB7hAj5OcfxVh3Nn9tR3t3Rn/ALpPas3YmDs7Hh3xJmS+kit7OyuvtGCjvhtu7+9u/wC+ax9Ms38PWIfU38kSfN6s/wCdejeLtYGgW1wIPLluSnPH8X93dXjV54Y1fxbqX2i5nacluIhI2xUH8NRT1euxu/TU70eJ9LutHzbzPviOTsGVx/jXk/izxhbX2oyeaGaUZxsQndXaazZ2vh/R3jjlhRydgRDhm/vfL/3zXl0ktvb6h58p893O1I/WuqilzNrYmbaRlXc39oYacNbxk/J5ow3+9WQl5/Z1z5SRb1zxjPP+7XYR+ErvXpRcXh8q33/ImPurXeaP4CsreAEgNP2kk4X/AIFXo88IK7OKzexxfh211C5zI8slhb8YcDexrqbLwHbajcRpMS6E/PvGN1bVjoEiXQcnzRngDha7bRdIS1m824A8qJC8m/7oH3vmrilPml7o1FrcsT22lweFzommaULKKJAZLiFF3HnLbm29K5fwl4Pv9Y1V49E12XzYX83egXd/urUXirx7LrRg0i2FvpFpdzeUFldisi7vlLOF3bf9n/drd8MeAPF/hTVHv7SeyniaPzRcWcjbeO20rkn/AID/AN8161GCivePHxNXWyZhfEHWvsWu2RuHZdQikETvKcOZVb5iq+v+f4qX4jeJNIsNNit7PUPPkEIefZ2b72FrT0XSpvil4zgl8T6HNiLewmVMG4b5Qu3Cr/drqvFHgbw1pguLu20owT7PKeGQsfmx/F/9lXa/h0OOlJOaR89HVYNU1WNhIZQQrblH3s16NYaPoYsd+p25ntnG2SHGVevIdU8+11i5uIIgvmTFvs6fcRc/w/zr06HXXm8LW1vIga8w+xkGOG+7urnlsdlW6asZGq+FLDR9Tsjp8DJp1yCyI0m9o2H8LfxV6hZ2d/oPw5JtNRaC0d9skCYG8kqq7e/+z/u15Ibu8GrxRQAzy7wuX+7t/ir2bXnj0zwxp0byqscBM00SDO5tv3qf2dQqSukeW/GPU7O/8O6ZpNgPPLSJLdTSJs27W6LWDo/hi81eQafp1mXu3G5yhXZ/snd2rD8W+MdL8Z+IIjbSS29ta/KAB947vm3/APjtdZ4SmmnvoBp0wnnxuCUmro2a0sZmo6TqtklxpKaolu8T+VPCcOrH+63/AO1WPf315oojE8siI/y8cbl/3a9RtPBb+GDeax4ojtE1O63rAD87ct8z7f8AZ/2qxdTh06HRDei2j1KSOdV8t4yfkO75votCWl0ZRkmw8J6pe6xYNZNGPIzvjdh7U6xeSznKOfKDk+7f7VUdV8f3B8saPo583jzCgVITt7L/AJ/+JrbvEuNVto9Re3kg3Bd6vt+V8fMu7vXw2e4d39qloY1Y80lIvKwdF2ZyfmFaNldGOJiXCg4U5+7XP2VyI3RGPT1rbs0be2UXbIOnWvzitFJXGpW2NSTDoHSPr7fLVdDtTfINpz25q1AhMajcfo3aoJV2jYcYzu+WuSnKzdtjqi9LmLcyB2327nj5co1Z8seyMAuVx6nOalkcxcREN7+tVJZpRGcoduOvpX79UlpdnQnZXG7/ACmCZ3Uk77FJQbT97JPWltZklGPLOT/G38X0qneMXfGx2A/udqcHdaBoR/b5DhCSwJqS8tjNAsiEY+6fm+7UltBA6jYDnP3jVprF0QKCNhPVaTSluO/Lsea67pEt5OY5XJz/AAj7po0n4f27uHnSRi53fIcV1+sQzxXnkxMjkBWD9at2aXMuwnYr8ZwmM1lP3FZHfR97cwf+Fem1SQoflA3/ADH7tYl4j2zgbwpB+SvbtEsxeWjxj05LDPy1zfif4du+8pGVjkHEq1yKo76nS48p5fH9quSMvvA/8erZ0+zkt5klCK2z5uRV+HwlfWcoxEZUXoyfeq29lPBD5kqCJv7p/nXTzXV0Rsd74S+IUCWDQ3MMaY6uEbc3/ARV/wAR+O3vbL7PZXPmkptEmPuf8BNeRtMY3BDheeWzU9r4k8lxBlXfO3p0rn9i5u7NI1OU32s728JMUpVj6/drf8MeBdUvDKZJ3ljxuKqF+WrfgLTZ/FWpQWkUTyo/y7vQ/wCf/Qa+k9D8GR6NpccCJgbOW9f96rdDlWg51bK7PnY+B9Stt+JI5Ez8m9P4f61WfwXczZ+0Srt7hE619Er4Zgv58QIZc9Jf4TVvW/Cmn2WmS7Lcyz+W/wA4PVtv/oNcUk07GMal3Y+eFsLbT8JFHtf+9V6Beh2cDrzWfqt+gvygQqGcrg/7Jq7Z+XKvmZK46V4mIcrkVo8u5ZuH2ICg2msK5uAkiCQBzndtNa9+5jiLMB/eFcYbl7y9ckhkB4xSwesjGlDmV2aeuav9zyImgdR8/fd/u1grdX86JJJ8sY3cAfNW0ojuryCMTqinC7nrrtUtbLw9on2h3hZ2+ZAQMn/dFfeUvgRxzVpHNiwi/s4PLqlo4frF5gDf98muP1vxzaaC4TMTY+XcvO6uP161uPE93dyxJMpaZnKw8Y3Nu/3ak0f4XIoFzLAGf724no3+zWjsjPl1udH/AMLvjuYzYaZoavIw3G7uJGCqf7u1k/8AZqqW2h3ut3iXkkA3t8pK8K3+7Vyz8G6dpDpLKJZ7tN2eVC4/rWkl/IHCRRGJMbWwe1FyC1p6JARHcW6I6fL3zW4gMqgpGI4wPvVzxT7VOXkneD0ZK25LJ1tdiXvyAbjsHWm9Srlq51Oe2sRBsj5+Xco6rVK8QMibH+/1ZOdtR+VE8PlGV+BwT96iOKKztfkwv8OT826lcLmHc3GxZI3QOSWXI9N33qjhtYnywDs5q5efZWJ86cq+PlVB3rHuHlnQxWjzIh+XOMNQl3D1JdQuTagIJC8kZOUUdKprrWnoXk1TUIEkUcIRhjWbJZahFeJHBbTM+eJAf/Hq1bDwTHLi4u5Sz55TA3GqSKuT/wDCUjXQ9tpaFDjcCpO767hXaeF0tvDyywXcMl1OY1iM3Vl2/wB71qvHptvZ20ZAjQL/AHBh/wDvqtSKNvs++3TzQw2nFUTcY4gaYyyScHpt+9toh1QWjnzbAvGRxKh/xrNubmOzIF3B9lHZHO9qgl1uzuGIEc5HYN93/vqlcLGhc6vPfEukYZB0TP3ar3nn/ZgSpUn+PNZK+JpYJXjt7cTiT5MqOn+9Va8muJMIkhR36cZqRrQ5rWdMuNZ1iK3e4miiQ7neI4b/AGRXa6lNbaHocdvp9uFATc5J+f8A4E1c81rLp04mvbkQRINxYpnP/AqqeI/FGlXkMVvp9zNO5G2ZpY9ir/dC+tAGW9zvus7B5kh3bhzXc+EdTE0MVrc3ElhaRnbuf7u6uJtnntZ1kiiSXHZ+K0Llv7Q2G2j/AHo+/wDP2/rQO56Ubi2sLnfHcCVF6Pn73vTda8U2F5aBI43Ur1715zHoerzwlELRZ/jJzmqWpeH723UW088nmEff6Zq9CjuLTx7o1nbS/aftMtwPljSHHP8AvelcxqPiZdZZxFOfM+7tI+7UOneCRsE+Q0v+196rN1pR01hOB8hG0qopbbCTvuY1nq9zo9+JXQS5jKfP2zt5r0LwncR6rBJcu8jS/L5f92uFk0p9ameOBBACNweVx/47XW+BNKl0S7g83U52s0Pzwo+Uf/e/3flpg0dm6CW3/wBIuVXA4GMNWNHqtv4fvZ7+3u43cBc7xu6f3f8Avquq19dO8qM2LyYI5VxXB6lp4juUjRxyP4RQSchqniiLV7yV5becys7NlE4/+tT0kuJrQxWkrq/+z/DUnjO2l0fD20sqiVBlUjyq+33duaseHrjTnsC8shiuNn3H+9n/AHaVx2Mi3vPsEiJcvK8X8bpy22uq0W8sr5Wg0yMyo3zCJjveuNv7yyluiJT5qqdoSP7wb0ar+n+KNVtLb+z9Ot47CzbOWRMO+fvbm6mixR0sNhH/AGwlvciSCcbvkzjb/ve9fQej24t/COljTrJrWNE6xn55Gz13f3q+dvCttFbNcvJZytcvIMXNw7Fcbeir/n+KvcrTW203wrHJbu94I0LeTG+Mf7G6qsZs5/xP4bmsLrdPHJvk+fZczZZf+A9q2PDV5YXOlpbpqkNveRfILZNxYBf71Rz6T/aWlT6gNLktLlE3NDLMZsj/AHtq1b8GRxweGUGqxQLL5x/dRwfO/wDe+YdP/sqmwXK+gWFoviiQ3eofbIw/ztNu2n7x27e25q6rVdONtZyXSLHFbP8AIhx8u6uXm0e0vry7k8qKW0KKiRAfO3P8X+7/AJ+7XZ6ams61pokNhdRWcZ6zJ8r7e60xNtHF6jok9/Nab4gtuz7nmcdV/i+WtHUL8aHpskFtbLPBhsJgKrVY8aarOk1hFLIzpDHvC+i1Qvde0M6Uk8moi8wNvlx4+T/eaoEVPH+sXvj3R4LKz+0RRSIqvFHtTZ/e6fLWl4V8PR+FNER7W2MAiQs8hH61yWgfFTwlZKYLn7e+oRu2yK0j3qR/Dtart18Tta8V+Vb6T4bNlYff86Z/OaT/AHk2/d/8dqrFlXVoJ7jUJbtA3lHpgdaghtpLm3Z5SqIvUl8KKwfGes+Mbu5Eeo3Ygtl+WG2hhSMf8Cwtcnc2Gu6t+7vNRuWs9m37NEfLXPq2OtDsB3N5BaWEUhv9Z09Ih8ww+/8AUVyF54506C5dLO589AN2+IZWs+z+H1p50j3EAcyjaS5+Y+zN/drUsNJt4PMjigjT+E4Tp/u0XAif4oXrvbR2ekRXAO3/AEyU/KP9ps9a3NM8Z+KtYuBJPqjvHEd3kxABN23+Fe3/AAGse60a51iR4BIX+6ryyphf++a9Y0H4UaVo9pZ3Ol3l3q1zMg8zLjyk/wB1NtaK72DQ4LWNY8V3MiPLG2RtwZPuKv8Avd65/wAR6z4k1fSzo8s7QWTOrbo3Iwf7wWvp218Dae9m76xchVh+/HCm9sf71ePeKLrSH8SyDS7eX7FDjZ5/3i38VQ9AWpzFh4c0jT/Df2XS4pp7gHdcS3B+Z3x8zf8AfVRnwgl9pRubyAJBD0RBj/x7+I16pe+MdCuvBzxXNpbaRIMNmEYy/r/9jXBeJPiHYXfh0afoEc0pJ2yyOhCrt/8AZmoAzfD2haNJYJd3miQvgsmyXn/d256V594l0O2iuTBo8FzbPJPudWn+TH49K9V8AMnieD7Al/bJqEZ3fZpn2ecf4tnv/s1leOfDSf2ukbkWcUI/eDP8dKwLQ8u8N2ep6J4ins5dtwSNs80rjcwxlR/wE/LtqxrbyXV4PNTZjptPytWpGLSO4lFoPPl37S+fvUzVzbzYjeRUKfc+v+9RcHqZcRligdEjKn7280WfiK8OLfKypMQjgfe2/wB7dVBwl9Kba4vJX8nq1vxuqSGwS3m820d/k+YMRlv++aa0Fa5ueM/CM+kwWc8UUrGfl5Vddq/8B+9/+y1c3YKYr4eYG8tPmrqk8Qy38McbuHiUh33Jlj7bq5nVdVjfWnxF+7O5fLYfKtAIf4imGrXkbiMRRjGxAfl9Kn2xwyxW8YjRCfnRO3+1ULgoR08sf3a24r+0lVI5HEsadNg6L/tVYmyDR/PibZbO628o2uV5Zlrp9R03fBBLZSMpxuO8cK+35qkj+wSaHJc28gijEe5Ef+H7tSeGNIl8Q6bFbG5S1E4KfaJTsVd1JeZm5JrQ3/B+l2l4kT3FubjUFcs9xN86jd93Yv3R8u2usudBu/t0b2dxFYFE2h5nIYN61Q8NJqPht7iz+2209pHt3uqLy33flz81dJqSQTQuC4lEg25bmvYoJKFz5ytF+0dzDvbO5SSKOXU7W8uMf8fZkwjD/ZzV3w5oGn+JpADcWjm23KZZJPkX+8VWsrVDFEPLIDz/AN7NU9Plh0rRr+S48HDV7WYbfM8xkUP+H+9/+zUVZpR1O3D02xfFWrXunX9xo2n+MDqUCfPI8IA2of8AlluHHatjwVZ6na6ZBriXNtEcb4bZx874+6faksLLQNJ0VNVis1s4okDm2mALb8fd561yWjfEO9S/+1y2hn819zxgfIiei/w/9815t+p3zUmrRPb7b4vSeINPl0yDXdQ0STj57qRQgb+JVYLgf99V4z8TviFf6jfGzGoG8dT5IuppDJ8oPzHn8dtXfH2uRN9mEA8i0ugFQIFDv+X+flrlNMOnWNyTBZW8RIVczfPs/vfKejVhy3d2b0oWWp2fwtj8H395qceoiG41SGFGja5kY8tu3bVPH93/AL6r0Sbw9banbpZ28eAw+4v3a57wX4I8P3ulSSwJaXl7JGs28D5374VvSvdPB/ht7zR7Z3gRp043qP4v4qaety9EeIXPw8uPBeopqqb2jfahgL/Ns/2ajRI/Hsh0uPT7W3Qv8mDmb/gRO2va/G/hm5jS4Ets08+wSps5XH+9Xlfg/wAJXt94mRpIntZzIqmWJMLt/i2r/e+9XQldamaleTsYX/CL+H/hnrPm+IYpIkJV3a15bHY13PiTVdO8Rf2fJp1m+laFbEObo/PLOGX+Je3+zXD/ABw8H6j4Imt5b+S9a7ufmjSUgs67sZ+7xt+U1ykHxOgm8PSaNqMupa3rkk22C2tI/LhYYXbuwuMZ/hXt/wACrJOwqkb6no+t654f1WyuLfV7wW+mBONmR5m0/Lhf9qvP9Z8VabeaJcW+lJLIInbYtyQilf8Ad+9120abLrOjxXiXttZzyTjcZrqPLRH+6q9q8u1OGKW+uZ5Q0twzPkx8L/wEVFyqUeVaDtei3XIkSJ5YJ4+WQ7VRl/hb/P8ADXHX++5EsUWGkxtEb8LX0N4A8HJ4t8HPPcz29leCN3deCwO75fl7DbXjV/MdN1o2/wBmiyXZHfy8tj+H/gVSbHSaDriaTpxFxdx3owqbIThlPrzWD4q17U9RmdJbhfsw/wCexzgf3a6C38C2z2yT3CQZk+byy+H4/i2/w1h32i6RdzvFb3bNt+bZy/8A3y1WBXsbApZQylLaeKb/AFb7unvXVaVDp1okkkl4sWwbkZM/PUXg/wAHo58u204RAlsCNMbq6OXQIPnt7/woltHHjZcyHer/AO9nndmgLsktr7+2bCBEcz2kZZ43/hUn+7Ul5pmjahbC1Ma28hG0OD8xf/dqxq3jHRvDlpEmyS4niTa9tBBjFYFv8YdEsWinPhK5v9UO54EJwre/3f8A0HdUAYFrpN3a35lt5Elih3IZkGPvdt1Wm8UeHNHsZzq97LcahkrFZWyZdfdm6BazJvDfjLxJrM8spttBtrqQ3D2o/wBo/r/wGuwf4H6V4e03+0dV2SySEJGE+6WxnH/oTVYrnJ3PxKl1uw/sPRtKurp7sos2oXjrujXPzLEo6ei/NWhZ+AJ7WaWS4YrcI+2RXfeq1tW1pZ7J7fTiqE7fnlh2N8v8O7+7XQ+G9Ns9bvdVj+07JLS1CIjFjvmf/Z9ML/F/eoC5j2dnZRKZJRFeXsJ/cFxlUH97b3P+1/CtaWr6jbyQtc21laoYgFe5M6lw/wDdVO1YTXkVnfSrIFd4zt8pf7/+16VS32+p3Mpjkht5CdxglPztQM1NKS4huyyZcMC3T5Sak1vwzYRabFqNzqFxcX6MGMEMOETP8O4/7NWtBIk06SyuraSCUHh0k7f3lb6bfvUnjxRaWcdvplvNO5AJ+0N8o/xoegHJ22vxaVqSJFpV1YZ3Klzcxttm/vFWP3q6NDJJZT6gb0TxA7VjX70X96sh5tLS2jg1DW2vL8j9zbWdq58rj++/y0thY6fbWt/9v1E6dbTAeY6D5fr9aadwOvsdDkvfCdtPp96rXk7v56v92Mfwhv8AgNP1nUn0axliEsNwSm1zEMJ93+FalPwz0fULOPW7PX4tUjhTfbNZybGPy/Krr/8AE/NXH6rcWzRyxlGaQn5O/wCdIDHsLi3XT7+SeB3uJX25QZ2fNVSTRi6CK3j3eZjCIcHb/FWpf+K/CGhJZ2YTUElmRvMhYMHJX/gPCq2f/iqyrn4l6NJojQPaC1uY34dCXeVd3/AV/wCA0AaGILKNLa8EeN+3999xfbdWrB4hldUEWlaY0BAWFNn3h/v7q5mH4n6Xci0ivdGhezhHERJEv+0/HVqxNc8c/b7b7Jb6A9rGJvNjuftDb1X+4y7aBI61PDmrwzXEkttHBHD++BimzsX3asWTVvDXh/wrJqLarLLr/nmK007/AFhZPl3Oc8/xN81c3qWv674hsxbXc62FkEEP2ezQopQf3stuLVLoXguC7mQp+6Mx2pLOhG7+GgYal4x8Qa3oYsnguLWyvP4ZIfLZl6b1z8xH/jtV7PwqZoRGXCgOAPMPyhv7zV6p4d+D9/rUN2fEmo/2dpmnoyWlzC6lnZvu7V2/d/2du6szUNJ8PeErbD6r/wAJBJGA8yDaUm9vkb/x1WNA7nLXXgX+yGnS3ki1IxJuMts+UT8q6zwn8K01K1t57zVLO43jeYraRSqLt68Vn3+jaxNaNqyaXFpOlXY/c21rNv2j/dHf/gNcP/wr63s7kRzttjZ98iZYL83+zUCNzVdNi0PULuLT9Qjl2ycTQvnP+7VKF7xpnl1DULu6iPXztz4X/ZX/ANlWrmi+HokvJUg8rZDjIz95a6zVNNS0s4jIPnkG5HR12oP92rAdYeFLeGCSdLiOzt2jZityVCzf7NcHd3UiXrxx27XgQbt8w+StzUn0DWNPnjni+2ajG6BJgmF/2vm7/wD2NU576P5LASwuOFfZ99P7u6ggTw9c3dyHkvYovMJ3COEYU/7NdnZ/Dy51qMG0e0s8Dzfs6SZcr/e4+UL/AMCrAv7vUfhppKapAlrLHdBVhlI3sjf7p6NXEad4k8Q3GoXstvqctrcXuVAh4aIfxfT/AHv9qgs3E8Z7bPUdMn0yPUfNTyYDcP8APavn5/8A2X+L+8tZ/h3wlFrGq21nfyyabbZ2+c7+SoX+J2rU8N+GNK0rTIHieWXU45N88tyfvE/xLVLxDcx+JIs3nm2RyzbXddwA/vMKVh3PRPHN54Uh0620TwvaJ/ou2J7m3ulfzvVtw7r/ALTVx2jyeH7NLy2nlu/7T2b4d5YqKy9E0qANELAiXeOHhOd3/Aql1HTfsF19tuY282IbSE5apKWhQvddtp98dkl0pJ+czjCg/wC7uq94c0LWfHviOC3s4g0so3faUICxf7XtXWrbeD9Ss7cxXczvMm7yhDh0/wB7PvS2VwPCulR6dowNnHNu8y/z++f/AHfQVa0JZ0cGiaP4EVdPuIru8gJKTxO6xru/i2qF6f8AAvmqFPs8dzFHbRiBDuY7uXK/wq3+7VHTNPuXhSK5Et1EX3C4d97VsXV7YJrVxcpALe3VAgWTleBSbuUPur0yRIj20SoPlYxJ1/3qu2HhLRBbQSS3JilEJV0uo8pJ/FuZh2/4DXKa98VtLtLaWz0oCe9QbpPMTKJ/dX3NcD4k+KPifxJDGlxJsJAXybCDy+PTncaLIVz1Hxrb2mn+Hk1W41S02SIIrfy5Ms/O1dv8NZXib7F4G8C6Tqp1G1v9Vudn7iM/dzu9f7u2vL7fwTqmr2wMtl5FuDvQqp3bvWu50D4BX+sNb6hfiFLeQLsZ+VT/AGn9FxTJOe1fxpq2u2v2Ow1VrzSMq/lzBGVJdv8ADj/PemaX4V8U3ySS2bzwPcw/ZZ5gMfJ97aua9Lt9H8PfD+ZJdA8SjWblXxJZ29l/o86n7yM43YX5fvf7tdJY+IrnTUivLmzuYNMkmVvs6DesQP3udqgmgDzHRfhJqEMiWc9nsd/mN5M68L67q68fC/RrFSkl7HeQDmdJsI2z+6v8JqykHiS78S3NxcXkl1p4x5MkX3ChHTb2/wDQqdrttaI1z9pgklt9ip56I21Sfuru7GlcdiCb4VeA9YNsbS/mUxAvMkLpOoTb/e21d0Pwho1vey3Hg7WJLGaKP7PPcXm0Iy/3a4a6sJLG8eCwaWDzUCl4z129mqp5Os20siW+pmKD+K2eNCv/AAH5aYWPYUTVba2eCXxJYKl38yW0UwPmIv8AErfeP/oNc54h0S80nTJ7m71uGDeN8KSkD/vlf4q84vGu5wUknLkevDL/AMCqvbWFzqUscl/c3OopEfkWSYuUX+EbqNQsXR4M8Q65bfao9cjtZD+9hmR9i7fRl/vVz99Jrml6bNpmoxJ9ojc77mN2Lv8A3fmrrtNsPLvPLN29rbMdwRzu59N392ovF9uLe3xb3G+Rvb/vqlcpanmcst5sEckksCZ3YV+v+9Wl4Y1K7W5EDyn7PM68v97/APZrL1K6njuUKYaTG05+7Utm/wDpVvIAWeIhn2r97/Zq0Qd3LLsmK7N+BuGea9H+HnhLw94qtrx7uCG6vCmyHecKp2/L83+1XKajqX9q6NFOkSr5QEQ2jDN/drV+Eha08ZRafEAz3Mfypj5AF5bdSuBlfZrfVpo3uNOisPsx8rbFIX3lW+9z/wDZVvz6Ij+Hbm5itAvlhWWYcY5/hrl/Fz6r4I+I3iG21DR7q4F5PJe2hthvQxsWOVx/6D/DUEPxE1XxI9vFeR3llZufKCXKbPMH+zQm0Oye5WvfEaaXPbwS7MzjcmTnev8As1u6aZJLL7RFuaNRufvis/UtSjbw/Bodtplt5ltObiG6d23pwwxt2/xbm+b/AMdrr/AqRWvh4SRyR/2mZDbyW/8AAV2KzNz2Ys1aKrJbMzlTjLdGTDqEkLBzG7REbTuBOP8AerasrrTCI/NAec/MUb7uK2dGvEhJ8PanI+mzgGVI3hxvz94/+hV5dqXiL+y/Pt3QSl5mUZHzL/u11QxcoqzOaphYS2O+N5p2TFFHFknp/dqOOSNGfyhtTH3c1h+DrXTvESTpc3stlcH7jImWrY0nwlqM8Mkgl822ikEO9h8zs33eldMcalujJ4Tsx8c9s/yFBk7sjNWbe4jhYiKQ/Suf0iO81nUbuwt7bbeQO8Um91C70bawVqkMd3bXpieMwXMfyOD95a6oYmM3ZnLPDzjsdNa6tcWskZjkdSp3Lz/FXS6Z42jazjM8ZZ8ssgcfN/sla8+hvZI5RvO0r/e/hq4l2HYdK0lThUWqMYVpUnqeoRarb6gY/s7lxt3Y/iFWY9TMziNywA67q8wttTvLL/j3n8h+gcVrp4sneUGR1uDjpj7vvXmVcI4/CepTxUZrU7SDUCkkgJ3D3p6anGzFAevVawdM1q3vCnmHaD14rUnjDxI8eFRv4hXDKnKO6OuFRT2Nm2QSL5mzcv8AtfdNZM1nFazuYwWDdUz8tR2vn2bYV9qfw1JJmaMkuMp/FmsnE6FIwLu2lEpik+bk4ap7bR/s3zM+1CNx9q0AYx1XJApmoWaXNo6bDv4YFTSasacytYyYrp/N/eEsmeMelXEKOnB2/wDoNQPaSokCSlPM7MBtzS3bR2cIkcPkDnHP/jtMnToE4eIZqq8nlgAOFzSrMOSj7wejfwmormUW6HO1jj7tQD1Mu8lk2OgO47qq/bXSGQydE6U9Fw3OXLH8qwviHcHSvB97cx7Gld0hRM/Nz94r602rhdxdz0Dw88T2kTBxsdNwrt9NTOz09a4Xw1AY9Ns42+ZhGMf9813ulELCgPy14VVWkfT0JXgjoLQF061qQYTAJrLtWKAEfNmtGEcjI57VxnYkXGfsBuoz8+ACxHzLUanYx4+Y0+J81VyGtbFtMcDNQzYXODtz1pEHGztUczHB6YFVcmyMu/m8rJHb+Kvmv9rXV/P8N6Roccrf6dO0siIfuxj/AOy/9Br6H1mYsHH3f92vk740WEnj/wAYAaXqca3ulxi0+xu+zf8AxZRvu5+b7rf3a9LBxvPU4cXNQg0eMzXT27psB+f5Sy0muaYbSIAjbcyASlj/AA5q5a6XqejTT3niOzOnW1vu2RyBv3z5wo/z96riWDXVpvnkRpP9bI7n+H+6vv8Adr3EfLyd2Ynh7Qp9TuMyoFtvmYnq2F+81Ra3evc32yJ5IoLf91Cq+nX8a1brUcfJZeZb28ke2aB9vLr/ABK3Uf7udtZ0P2aJLk3gl8/Z+5iQd/8AaaoauK5nfawqhMnG7uP4quWzBVJD9f71Zaz/ADESodn/AI9Uoi5HlyFh97n+7UuJtCpymsj/ADhgCr/3v4qpT2EcjSeYDydxIPzU6KQoAM8U4XIdjgf7NZJOOx1KUZbm1ovivxJocKWeneJ9Q0vTy65EMxOA33tvzVZuPD/hvWryfUdU8YapeX77czXKM7fL91d3pWAj7f8AaxUZl2xHZn2X/ap87J9nDoT3Hh+C5lD6XfyXEAfaZZI8N9eK9x8PfH7w/wDDnw3p+jW+hz+ZbIu97Up++fb87svX5jzXlOioLCxGz5XPznbThpWhall9RS58w/cktJArL/jQptGfJrc7j4n/ABv8P/E7w/Jpc/hu6iudmbe8d13Rv/C3FeRJc6jpbzvp+r31kJU2SLbzEZFdPD4S0q7R/s/ig2co/wCWF5ZMVb+784apf+FdaxsJt7jTNU9GtrjYwX/aV9tVzPoNWe5wcFrd6e8kkEp8xhuMxOXb/eavRNI8IfEnUtIi/sLXLRIMb9v2sQyj2b5v8/xVlXHgbxBbJITpFxLj5s237z+VO0a3uLPT380yLLn50ctu20uYjk1sT3mkfEDQ5n1HVHW3uAPKe5S6Sbev+zsb/Z/irIuvFnii5yJPEN119cY/3WqW+vZpC8fmt5f93NZ0yFuh2/rWftLHSqCauV7yO4v7gzyyPLJ8q5kOf/HqaunyOCTIFj+64qUb/wDnoetDZbOSGyf4aOcPZW3GOkcKbIgV+vpVVpRk5w2w7auTfu89fo1ZcswRn9SaqDbM6sElc0nm82ycF/kjP3f96sp3Dtxh07bfu1ZRw/Dng9W9KJtFktrQXckqrFIdsag/M9aNXOZTsQzH7PEUA3TOc1VEJcl3O0f+hU5JgARz/vNTln78NimkQ5XG3cQ+QjtUlgwKHnaRUc955qAZ2im2EmC4Tpt61VgepvRDbCPn3ZHNRglJsZKj7yr/AA02xU7N7jcPeia3MirLvHH8Pqtap2M7FjiJSRnNG/ecfe461GhHTG4CpDCNwxhUPXbTWoWH21xPpk4uLfaz+j/dxXYaDrMckyHLs/3jET92uTSM4bA3Vs6b4evdVMf2MFCh+d14YChaO4J62O7i8Nz+M7ry9LAbVwf3bpww/wB7/wCyr1D4V+G9IS2vH8Tzj+07ZNs2lbN78NtYqv8AtFsVF8EvEqJpBsNOs44NTs3/AOJjcu+zcvyqkiserf7Ndbr+lCzu4vFujRveXNrNuvb90KIR/FtztyF/9l3UpRuzXQz4DeeA/FcFpHI/h7w3qb7gZxlo3yzMFrU8ceCx4h8PTvp2mfbb93/c6lfFoVX3XK/+O1oeMYPC+reGrkXF+dc1ySMzRzSkjyX/AIdvoF/2ag8Gar4w+LHgy2gSP7PBa/6PO+9Qzkd2Xr/+zSS0shpXZzvwo1s2ts+l+IfEVxaz21w0U2mxv8ip/vD73zbvlb/Zre1K80uLxPcHTGm+xylWT7Qx3Fv4j/wJq8p8S+DNP+HvxLkvdRvRdRTlVnWL52LZXPy/98/8CWvbNSuNL8UeFoI/DukTSmwImN60RjbG332k7v8A2WuetDmhodlGXJIntJvMTsxq8+NsY5Vz1rA0a9E1tEUzgj/gVbKy7sZG6vnZpp2PehK6NawfZ/8AXrRRuP72f/Haw7O4+bJ/3RW5CRgbD19Kw1N1qSoSX5+VcUkp9DxRjbj5znP3fSlkGc46UXNEVpsbPeuc1WMv16d/9muicc4+7WJqMRCnPzAiri7O6Lb0seVeIbW/e5kewvIYAR89vcnCyf8AAu1YU1xYPe6UdX0aOLyLhPOaKTfDMufvf/FV0Hju807S336hGfKk+UE/dHvWVNptpc2MlxpWqx3qSJt+yTHvj7q4r7HByvT1PjcarVGelfF74P6frHh7SPEfh+WD7R9oSIyR8phz+g2tnb/srXzn8TvhjqPh641Cw1ECC8t8ahauiF4pE9Ff7397/wCyr6t0GbTtZ+CAe4+0addxWMbh03bS8TsnzY77l/76Wp9fSV9Q0q/1SzF7aa7pf2eSe2Tcu5f4WXt97/0KumVNPY4ue7sz4H8UWYmvtOltD5tncRqxdezY6Vl3+g3NkUl0+Uocguz/AMQ/iXbXsesfDa+Tw34xk0wRPFpV60ot0+/GnzF2X/4mvONE12SWO2/tARJ5icMw+U5rnsaWKVl4hDOI7gBCBt3ZravNOtNasIjmJcdCD8ytRqnhSzv7MyRlt5+b5UHHutchHfvoUwtLkSJAH2iVBvbmmGlrmvDDcfbRp0h80yPiN8107+G7nwUnmwagLWS5/wBd5ZUK1P0/wtbarpK3tzcfZQNzI6/eyKfoPhqXxjJPbW5fURGGZPOOOB/F/u07k2udf4A06Tw/4qg8yRmvdQga3d3f7vKt93+9/wCg1H8XfB8+lXNpq9pJJemOcW93cMMbVdvl2/8AAq6Oe6svEGi6BaWim1vIL9Hmm2fPvHy7Vb+6275qn+PlrqtlZQado8BuHlCTSWSHLMiO3Deu3arVommtQS1seWu8NnMIo32ysOVNOa2t7PNxqDl8jcUJqmt/FZ2cly5H2vKqEx82abaadd37x3OogZH71Ecttatea61JGia/1W72JGNO0jP7uIOC03++1aN9rQ0+2Fv8qms7xB4kiW3MEAGfvZH3hj+7XLvqMs20v85cbfpWalbYlx0uWry7lvJi5lZU/wCeS/dasm7mfeDgM4PSp3Qyj5Op/u04WZZiQpz9KLXd2HNZWI4pZLgZGFJP3asJpuZRIcY/uip9K0rFyTvwg+Zw1asVsmeQGPaqM2ZoshL26/3q9P8AgnaI9lF5pWIJO7IW/u/521wtw8YjCcbuzVs+APFH2GUaJPEFzPvt7j+HcR84/wDHVrOclFFwTb1Po/w3ZeXlyC+X7cKK7eOcW9vjOwdhXC+EtZP2fEnzEjaccVq6xq/2a1eSIhpB0D9q+erz5pWPtcJSUKaaM/4ha/BaWm2NyrAHezV4H4R83XPiEbi2RmtiC54+VT/D83p/8TVrXdb8Q+M/Fx0gxBlfoUTKuG+8W9lr2n4eeCLbwlp4t7cpPcH55rh0+8xrFtQR083PaxY8N6UljCSQWJ+Y/Wtwz878bietSzQFHCAbWx81VZriOCX58+xrz5TuzeEbF+G8kXBALetaSXgj+grEsLxHBJcKlSzTRojnfuHb/aqVodK1NOW7MuMYxUU3l8GMnpyKz7O5VFwec/pV2GVJHBA60NilGxBcguokcHP+1Vfee2fer+pYSAYxvPQMaoWiGQSbfv8A3fm7UHPdjSw3cjb/ALNWVbK9NoqCWAnsVHcDmp4OIuegpWQNpK7MvW7wwJ5aOFkf7jVzVrpqQj/SJS06Av5sn3jVvxCxm1ONPM27I2XI/gDN1+tVbi1COkj3BvCo2guMV7dCjaCaPl8ZWU5tGfqjtc20kSELKRxn7tT21/F/Zv2e8jnvbwIMTb8KMfz/AIaLbTftjykfvp5CFSED5qU2UluZBcO6bA2In+9urr5TzXqcP41/49DPwvO3Yv8ADXmwhKXAlA3JndivTNftvtiyxn75B6ferzu03oBAQXSMtn6/3qAF1u4ie1eQAqf+eeK43+0f9IykAix1Va72/tku4Y5IgUfG3p8ua8/vk3OTtK4PO7tVgzp0dLmzj8pwyEdGNWri3t4rGOU580A7gprm9EkL5+baE7VfvNSMXlxeQ8oPynBxg0mSm0emaHeQXXg3TxE5+3QT7cq+3EeP55/9mrZ+wpeNgIPNzt3Z+X61zfg/w9FDoK5coWO4la35FtIYXFxLK0Cj/WR/f/3lXvWT0dh3uc5d26W9xsilkWVegY52H/aom1GO9lM09uiSH5Syiob25E6/6sq49Kl0q2N4heRI2MbY25qxM6vwHYCS+DxHyoyd30rZ+J0Mtno9hODF5fnq+5/vs3Rdv+f/AEGqHgeKXSdQ8ohcArg5+Ugno1W/HniWzu5Pskmnuk8Lq6StIu1OwX3/AIqze9i1G6uZmtakniTwLHpV5JNssIS+XJK7f4d3p8yrXn2i2oW4tkuJNibx5jYz/vV0P/CcXtzJqmlz2ixy3sLQzIqZwg/lxWfouiW9/dSb5XWOIbSgP+c1qlaJLZ6NZ6XaWL3MfmmCcfMme3+zW03j0z3kenYm1eVtqzl48rGP4izf7tZenaIUgjkEjTpwv0/4F/u11GrWdpr2jCN7iWzlHyXDWzYSUL8yb/SsZNpitoehzQvd/DzULCw1eETwo80d2vcN/Bz/AA44rwPwlrOp6o8UEdvGmRvE0m0Zw23bu612N/rc/hf4G+I/szvcSTSNbWs0YG9N/wAu3d/301cF8KLeLUDb21xJIkkQH+rPzE7sY+nyq3+1WkdhPQ+lvHLunwluLCQG3vPJje3+zP8AK7dc/wCf92vIEitmgdLl0UPD97OVBxXqV/rklpqtxo89nJdP5ctqHiAkXlcLtX72a4mTwjpg8PXEEb3aaraRtm2ePYox94Pn5s7ef4aGCPKNEuo7O7vJUkkeONy5Xrkdflr2zUvh1pXinwjo9359zpcrh7iGAKpYH+H/AOyryHwbavNNPcyR7f8ASNu0Hou75d1eza1rd5piadHI8f2i2g2Rxg52gtu+ZfX5qctrAtTwzxDqZ1jXYtRinNteeWtk4TaW4P8AEv8As1c+IssmiaJbz3kccpuXVH4+UqeG+X/vmtSCwt9U1+7uDbRxPLOZXwMLnOapfG/T5ItIs7K4cTx3CO8KLyycLyvptoiNnpHwo8Uya/pRknSK6s44/KjRfvJlqpX+lpqnjDT7iK4KGDc43j3Xhv8AvmsH9m/7N9oSyu50iedGw7DHzjbt3f5/ir3fTPBj6tBd6hcW6v5cmxyj/Ov+1t/u1qmkZSjpqeiQar9p8Kpd27iKdYdvzDcu8f8AxXy1574Q+Ir6lp2onU5YLiO5R7eCbCom5jt/h6f/AGVYfhjV9Y8HX3iCz1W9EVts820XIKO+Pl2+hqp8DPH48L+Kbvw1rPh+JmvpPOjecgpgn/vmq32Mk7K5xvhX7XolnbWeryvb2jXC286ScqQr/L9a5b9oPwzF4e8RWXnxQvHeuWEqPlgq/d/H5lH/AAKvoz44/DyLXPCZls3+wIJsvYqN688q6t2+7Xzf4p+1vbWyaifthtY/KE2d/H41LZtHVXMT4aXNpNevZyRraovUyHI+X7pr6DttG8KWfge3lkSX+07ot5CMMJIN3X6fe/u/dr528EavZJ8Qons3RtPmdFH2kfdH8W7/AHvm+b/dr6Z+JPgfWPE8el6xYaVIj2JXNrCWK4x95cdv9mpepaPFvH/wzuY7O3vU1SwR7idFh0dyfOG447d+9bMugWfgyzlfTtZPlQu0Wo6UxyySL94p/wDE16R8OtK0vx/8QIo5NIjijs0mYSLlJS/8O/G07lbdtauc0bwRqWmfEvU7TUYLOWe5k817i5O/zlP+yejfLXNJpOxM007ozfhj4q0/xu76faI9u8h5klf5ZG/hVl3f3lrN+J+iLBr0kdxo8elwZRJPJT5Dj7z/AO8392ui+J3w90/wXoc+r+HoLbS9ctpAjx2r5imQt94r0G35vmWuF0r47J8Q/Dd74b8Yzw2c4Aeynm/d4I7Z3ct/8VQkpPmiUndWZxWsaZaRakn2dFWBjtHmHHH+9Xn99BFpWsSYiOJJNocddn+1Xtuv2XhfxDapa6RqtrdSw2vz4f5klH3fm6Zb+7urxnxOklzco6J0TaTmt4u43bodNDNYWltZRvnZL8rknYw/ulfX5v4aNU+LT+G9Pn8Of8I9aXt2yP5Gqb8bUJ6su3kr/vD+Gs/R9bTTRpV0bPdPp+VMzuzo/wDcLL/srVrxDod549vze2VpvvPmmEVmN6ruqWFzgLW5lkvXzPKj3TjftPV/71egeJdKOn6ZplykYl83cvyHoR8rbqxIvAus6YbS/vbbyLRpOTuro9S0TUbu3u7u2kH9lxnnaPmy1WjN3M8alB/ZktsUjWd0byyx6Uz4YiNL8WgdUc/KVH+13qF9HgubaQTiWTMbNHtT7pH978a43wjr0mk69BeFN0kci+ZC/wDc3fMN396mGx7t408BX+jXdk4uI7qO5jWXavDJz96vdfgT4mk1LRU0dybi4sPvqh6f3dv/AH0teV6xff8ACY38F/YTrERsRHd8RYO1VLf7Ndz4M8PSfDqTUdX1XX7HTr0/uj/Zz5bblW+797+H+7Wq0ViJNt2PVPEuj2Gs6NqNvdW7zxXFvKmzoyHDfNXx9Z6TpWsaJc2+siRdVtpCsOEV14b+LPevpL4l/Ge2sPDEb2V5DrOr342oIHAbay/MXx0Wvm66lMM0V35SeZJIzPs7MzbmrI1WisjpPB+pXdglxBFJFLaApEI1f51P+1XpYu7SKwto9TghvZbWM4EqLIoJ/iXNcBb3mkWsMRt7NvtVyFadx0V/u/N61n+O9VvPCvh238Rx3/2XEjWptn58/P3Nv+196h7nmV8O3PmTMP4keMdH17Uo9I0zT4rO4hO24mtYcK5+994L/ndXM6XcXNnJcIAYiCOWHzVR07V3upZdQgkKP5m8hRhWNb0+onVtNvJwipPAQSUHzMp/i20anZShyrUoWemyWQ8rzGZASwz94bjVvULrbYizkzsJ3RyD7zf8C/u02O4ub+RHkIb5Pnc0lnI90u2UBjhm4/2adzUpCK2sdhvEOD/cOGWjTLyw80iVgoIbG7nP+7Vi7hjvMxoVmkQcBj96ufvbWQ74pI/KkT5SBRYGdJD4Y/0R9Qt/LWOX5XiB+Y/8BriPKOn6i8afuHST5x0yG/2a7HwL4hi8MzZubcXkQO0Jv6bv4m/3an8dXJ1S5F49tb+YYw32hAPy/wDQamwosTwlps9/q8sdlbmeOCFpiU4Yqo3NXX+FWu/Enh7V/EN7aCcWgVQksmZWZuMt6Ba5H4Pa5qOj+I7i2ikETzQys8koyy8fdVf++f8AgVXdI8aeI9G8QHR7KwSws79N7nCv50a7gp2leP4v8rWUld2RfWxr3mj2niHwrd2zpLb6gji4geIZUhV+YNXi13c28V/IkEqYfo6fdr3Lxf4ns/7PgEViulyR27wAo/zXJO3cW+X+H/2avn21topbwRRoViQsz7R8rVcS9jvbKS2ks44JJHaZh9z++ta/j7UrjU7bSvDhttPSK2Qf6RbPk/3tjY+X5v73/wAVTfCN9omkySQanbzXSSDgom9hWTqX2OHVruXSIJIIN+5BJ1ZaTd3YlaFvRoXs7nMRPmkdUrC1u2uIPEgsjbywPDEHIl4baRu3c/NXXaBNKpuJZXaKAgb2ThlrE8e+JZdZ16S/e7lvAsAhjuZUVGZPvN8o42/NTEnfYNNae3i+0uAo+6GpL6RHjeKIh5dm4buFzTvtpvfDNoIiiSw4Qow++N3X/eqpHHHHN5Wz963zc1VzQckItoYnLj503HL5YN/drTh0LUdStoilxHbxH+J5gn/fK1j6PpYOsmw1C7FvGW+f+6oapdS0yz0u5uUjnF5BG+1JAPvCmQ9Xcsi7GkalHZXE6yymPcZX4C/7O7+9VO/0r/hIb8HfvT7kew5+WqK6xFctJ9oLsXT5OKr6LqUum3gngH7uI7tinG6ncg6bW7N/CNnBZ3NmkUcmP3xHz/5/+JqjLodnZpFf+aUExVSyHOzccLurSh8RXfjvUD5tuJYsl40/hj7bVWusutegtvCd74Ys9PiS9uyUmeVOi7flCr/e/wDQaRTKdt4M0fwYrypqy6s8qea+98sz+yiqN5fRvfR2moWctlPOVeBBCQjj1Vq0PhLHpfhrxglnrlt5FtjfvkTPPzfLx7qtdR8RfFRkurm7FtDcfaZxLBMknz2yIvCqtVYhPsYl34btNB0gS+Zuv5W2mF0O6NP9pjXmWv6c+wxW9yruw4JP3a7ltbOvaDqsVzB9o1C4KtHOz/MiLy3/AKCv/Ad1cBrX/Ey1GMWiCJ4Uxj+Fj/CaVjQ6LwR4YOi31rcTz7vIjZtyfcJ/h210k5S2ne5IRPMk3kj+8xrMit7zTbOJBGU3IPMZRlf+A5rR0qzjuZHjuHVoG+U+d91f9qp63JS1uzK1jwjp3iE3FxFJJLIBwIn+YfL71xV5bWemWccFvdyOD/rreRBtBz/DUvi62uNF1MNZSxXWnj5ceZht2fvKtZl3r+kWggmljuHuxIPMKD5cfxbfX/dplD/Ojv4I4scjc4H+z/eWruiW2l30TxanO1nFt3BsfMcdPlrsofHPhe7ttTuLzSnaeFA9o29vnX03djWJqGq/8LCtrYDT7awkiBWCRCoZl9G/z/FQQ9THub6C2iCWBk8v370yHUBuBlG4D+9VXV7W/tGjBKsF6pj5v++qjd4Jo41AeJ/unv8A8CqwLvi68tLKaKKQwwSSR71dJP8AvmsbwiiJNI8r7pDmqviC2jmmEnlhvL5/4FWhozRmxJQLvG1dv8TVBZ2mkQpqsN5pxLrJLH8hB+UD+L/H/gNc3pV5c6X9p0t4Y0EEjfvlbLOG+719q1NFm+zOk4G4g7CucfK1XPH+mW1hrsE6X0TZtVlkbPyoqr8yt/3z/wCg1mnYFqZd3fDUIkRA6GM8soxUGq20qOksZ3cduaoG/imhQoJFSQbirBkpU1+TTyjwQFjjaS9NagMu9RjudJjiuRsI+T5T/DVYW8V6uETgfLWe7G83mIHe53bP9qugtnNhAEu49yH+BhhiaCZOxTubr+yrM28iHfIAo/u4/wA7awJLSQv8h2mQ/drpNU1i3u9NEd4QggG2CFE/9mrDufEdtbeRJIF8uL+DHzN+VBKRXuMxrLAPkkj++GH/AI7Rbzu0qfwxA7ttV/EWvRalqTz21v8AZ0lO3C84pdLtjM+HdtmNxJqrGhsS6qlt54cyOhTgxnA/4FUWgzSXUZkQfuR/HnOarX9iPsuI5Q4HyhT96tfQYUtLGJI33Fx86sPuUvQHqdz4J8iHU7N5wNhK+dKnL+X/ABLTvjb8HPsGmDxL4cgb+zJSrSQr95fm2sfp/ermdHuZbaaXZLznd9K6XxR4k8c+KtHt7LSLO5v9Pj+aSGJC+AvRflpHC24M8v0f7WiIm8rHH1H+1XZ+GdSleUQPGEjm+V2f+Gq8nhq98N+WdUH2W7+WWS0f7y7hnDUniTUrDVJQ+nW5t0yiwxsev+831oOyL0uepeJNLsPB+iWcpiWX7WnySsf4j901y+j+L7TS5pTLZQ38b9VnTOwe3+1WL4jvZLk24uL+XUZLWFVELH5Y+Pm2L/lqyU029vvD8moWXzOD0Rsjb6flzVWKOo17xV4ekgdNM0aVZJBzzlU/4EetcHceJHe2nszYBJY+kmfnRv7tRyz3mmzRSTybt3zJt42GpNN0qJt/mhvMkcuD1U5bcxosBWtdblmszEInlSM7iuP4qwLy+lutQkeaLZvPCrXZXENvol3s2I8/3sA5WuY1W8S4lEiIPvfwimBd01S8e/jI6LXSWC7tNjkkUQyZ2+Xn5q5PSp5Gk3oN/wDCVrprrMUAGRvxu2/3ahgtCndzFMgOHx/EKzJrryenc81LcO6Zz94ncazLm8RnAA5z196FqNs2dKu4zficl1QJgJXYDVckkx9Tt9d3vXntjcbyXeN9gO04Wu0sNWgmDyIhYsn33HSqYi28b+UZOfL+9TLeGPUpQAA9s6bt1XrbVY2hjt8K8f3h8nzbqjEE8UEhCRqFPY/3qk0SuZOt3MdtZyC2R0iiDAbT8303VS8H28sl5G4k2D5WC/wj3rQ16zis9A80sV8xxEmz7qsw+X/0Fv8Avmq/hDSry4hQwGNx82WeTYtBDLs/mebJcGL5PMKhk+6xzVyyul093gdI33lXkU8/7o3VNqUHnQRW4+QxNuJ/hz/E1UJ7GT7Z5iSboNm0rt+Zm/vUkTYz7lA+qz3EAEUUr7jEvCp/u1Hrd5JNNbRi5+0Wfl/J8+/5f8/+hVc8LWlzrXisWFvY3F0RhtqDKupr0C5/Zr8e+NNff+zLexsoiBi4uZht/wB1kHzD/vmolWhB2k7Etq1g/Zdsjf8AxUsoi5+zRh5sKcZUL+vNfUvifwfaW0t1c6fabY5n3mNAxy/+z+NedfBz9nXxJ8IvEUd5qup6Te2yI+JkkZJUYpjbtK8817ist0myXTNUiUR/LIi/er5/H4inNrlZNoSilfU7/wCCury6loEnhTxRFt3J/o0zfwe26vIPideS+HtWvNOEgnljmeIEHqo/yK2PGHjO98N20VzeXonnJGxBy/8A3zXj914z/tbxakT5fzBvkmf6/dX+dcNGo6srPY7KL5I6nrPhpZ00a2S4+a4IDyP/ALW1c7asX8cXkvuBYY+8OxpuiXaNGieaNiY+b+H61Jf3+nfOEuDPJjbsUfdb/arrqWWx3Rd2fLf7SM1xZWdlbRTmKcz/AGjanLKF+7+tehfCfxIdf8H2yXkaQahCmx9h+WX/AGq4Tx5bJ4z8eXZDh0tAIEQfd/i3f+hVX+GWpS6R4xvLIOJ4yjYH91iMLV0UpU3E76keRXR3HiGxF9qUsiB/lG35f4ven6dnStKlld3V88Nn5hWuk8fmSeYCSvVcdWqn4hkRtPuJEjCxY2uvSsuS7sZQnrc8D+GPg2+8Q+PZNTntDLbh/wB45GFZv4f/AGavqWKFNJQRGOKAAfdjxXA+DL23SKUeXsEQDJ2X/aX/ANBrcutSSYGQIXkA2p81dtV2ivQ5JLmldDfG/jCLQtLlvpZN6RgIF/h+Y4xXhV58QdVku5I7bU3t45DkpHtfbz/Otf4n+MdR06wne3t4borjEcw+Xf0+7/srXHeBvC2o+JoLvWJ4PIjDbo2f+Nv9lR2/+JrOCShzyLlaLsyr4g1vU9a1F7d5W+xrIrxxrJ8zMrbtzV1dpqxs9CR7geRLJ8oUH5vlrz6Sd0vJfIy/lSMnT5sqf1rorPwfrHilDLqc/wC4cbTHF8ikf3f/ALGraXLqtAjZu6OW1K9jvL53t7tp/MDb0xvVP7vzev3q2NB8N+ZJ58kQT+HI5rr9N8C2VhbGKK3WDHRUH3m/2q0otO8u2AtIjcEDhRxzUSq2VomvJczktiHRETbGvQGtSGCe+RIym0D+9V/TdEnfBlHzkcqv8NbEb29hvQILhyOFXiue8pOzJSSdkHhzRo0kMZdZBINu9/upWZ4/tYtQs5dHsJ7iVDhp2j48z/YXuRXJeIfH13FfxW1k48sSFZlBwo/xrotDd7+OPUy5W5txuhB5z/tV7GHwzi1Jnl4ity3SMfw3o+jtdpd+J4LmztLQM0lvcRuj/L/Dt27v++aveOvjxHo1lLBoVy1vaSJuQRj52X+H5ivFZPj3xtqPiKaCfVLOT7FD8mZAAyf7XFXvCHw10rxzYD/TbS3j2K8cLgyM7f7XtXq7K54coKcuaTNfwZ4v8aXv2fU7CWSCwVFl86YAxc/7Z6t/u/N/u1V8ZQ+Jb+3u9RW4W8kyZTvfYz/3tvstc5qWt+LNK8TweF72Q2QEv7llAMMkf+z6H/Zrp/Gem6pZ6fJ5ly1hj5oVEeWm/wABWrd1cUIxVRSjseP32qyTwkkIsuDwwr0XSLcTeCILtoRdXJxh4HzkH7vy/wB37teX3MJimkjOHlPzH+7XoWiaPfXPh8PaHbcxg/uYnP8AwFm9sba53tc9GeqMSyvPM8Qj7RJIkls+0o3pXf8AjL4m+Fo9BnM880VxFB5KYhzuHZfc1ylhphs/K/tO3iWcHe8sKfM1cV8S9bsNQso4LJLiKRZ1bdMFRP8Avnr97/0GoT1SIULtNnM6TZW9zHlI3tHYtnu2N396vQ9F8Yf8IzcR2lqUcyDaWSNd7L/st96uD0rDWsckmd43fIvrXoHw28VeHtA1EPeWEl5q8u1CSh2xp/e/8e+7/wChVoayta7M3xhquq+IfEMCXCXTgZ+f7R5ny/3Wq3Ff2el6dLFcajdMQGWazhHDr/dbH/oNdNrdnp+n6wNQ0y4Fxbe3X733aZqjaP4kso7zT7S1059mz5EUNJ/vKF3Fv9qkzKEk9it4S16w8bSRWmm2xQQxmWeYjZsXOMe7bmX5f975q6DxJrSaGkNtKRPblNo3qdw5+8v/AI9XH+CYf7EvLgWvm2V2vzITDlX/AOBdl/8AZqo+ML7ULwPPc3P2q7RNuW4/3a5a1GFePJNaGvLzaM6y9gFonnxyJLAcMJEOVrVs7sSeXtO7IrzTwX451C1vUs5LNLy2kT9+jnG1f8a9EjeKXfJafNbg/dP3h/stX5vmuUuhdpXQnBJWZ0ls5YKFxj+9TZ7UTIzGQoB6feqtYT4Y5B2HoK0PKSYEnOa+MlGFNe8g5Vy2aucpFCiSgbB/urT47YTxSYGzLsqDrxn5d1ZU1kFzsdsdnB+WtHQ7kNcRxmToea/cK6fI7HRN2WhFNYC2YgsGfHCrT9Pt4JyTP+6A6c4+at7UNNR08/YWQDd/tV5l4rub2wKvAgYk9/4awwdVNcsjKnLmTOkm+zQzEoeh+lc/quqyy4giLpzt3LVnwrI+pTgamm6JvlAQ7cf8Cr0f/hVGnT2Bu7SSHJ+YwyyEt/wFa73Lld2dSjc4/wAHaPJLjzAH/i+fmu8s/B8lxKXEO0Hsoo8I6A8Ny4lccH+GvT7KzAjOMJn5a4a01J3R20lyepx2laIlkT5kZV/ukMMUmpack24RoZfYV2l1AscZ2Dc474rAs59l64ROfu5c/wAVcbd5HS27XZjW/g+e5hJhxEf9oferC17wSbZNzyIT8zEMK9T82RE/eBef4q47xXNcNcvHBtaNf9Zzn5q05mtjOzmro8b1LwNLcphGCIn8MQUbawl8GDTcZuRLKH+5j5l/3q9I1vUoLBNkjhZJMfd/irH03wxqerXSXMkUiW8j/fkGG2/w1106nclRadzu/gJ5ekXcjvKWeMo/yDHzH/K/+O19Ex+IredRvIXO3gV5P4J0ez0m1AncLx2H3j/vV6Tptxp6R70O8Y4FbyqJqyM6kdE2dHbakgXKR9Oh6VLcRpc2cnm/MmOnpXIyeLovtX2a3iaXB5UDpUsev3krlI4HUfdOeG/3dtebUlG9ioxkveR4J8WtOi0TX0eQBCrlcD726s7TG3xFyhYY3ddtdL8bdO1C5e3lvLTakb7Q4Hysfmb73/fX+Vrh9OunkhQ53cK1eJWerSR1Vo80FJlvWLwrsCHjv/tVyl/4tk0p510+KKWT5d7vAD/wHcVro5NGu5opLgwSJEx6t92qd5ogs7AyzoEPLOW9K3wVNKV2JLkhdHk2seJNd1y+kf8AduMcbE2K35VpaHoU5mD3DlQPn2AYX/vmuohv9MmU/YyN/c4qOFBNMfMlRUH8HevsYaKx4k5cz1NbTrnTo7YRRxBpGO05T5t3+92pt9pD3rxrHLIkf/PJD8zflTbazjgZnjJwOuKsWuny+dJdpOIok++7uB/3znqa0szKw2WwntGG+B3OPummvb+YCIx5UnbPDBqlj8SWUd4I57synO3p81ac+t6dYR+beBnixuIj2lqhoLGenhSITmdZ5X45+fgtUuya2lEZlOz7piArAu/in/abi20bTzEI35e543r/APE1qaVevOj/AG2Rd8g+XYNirVJMLF6/eOFAcM/8PFVWgSS2LueAu7bUl8IrRPNkkM4/55pWS/irQ/Lkgu7wQSEcBHwwosManiHTo/MgcRREdT/EKzp/G2nJL5FnLJK3+zH8v/fVYmoeFNA1i5SeOd9/cO5+etPTdEtrVB8+6MDhQP4aLhoWbfXoryYyGN84+VnB3Gt+x1uN4RHHbjf3dv4arw2dvLC5MgRPu7WPzU8XweVI7Z4JRGNpMJV/zYfxU1qKxsxnzSN42of4x2qyY4rV98t6sEZHDucLWFczJlAjspx8+B0q4dJt7vG+3FzGg5+Q7XoGyc3qTOEgjhuNw/1rcrtqCa2t5nIEEssuesXCf71F/rulaMUt49OSKR0XGD8uKkh1KzubIBC2X+UuhxVWAWx0eB4pHSUQOnzHHWsq6mlSf/R59yD5cumM1Zu9JhiliklvTvI+SFC35tUV9pyX8Plo5iGOoNS9QK95p0+rIskXlXTx9QvC1hahojyIBLpcdgUG3Y5zlq2Jpxo6iQyFMfLuzirttbXniJN/+jpEqbhukAlf+9VWA47TpBo5Ax53+zLyxrsvDesW+tXBgjslgkTDbWC9PWs7UNM8mJwke8gfeb+GsvwTK9hrPmyzGV3fa+wYXbTWgHplxp87O73L7pP7vTb7Vyl7Z6nfXuLa3REX/npzmu8/tKK1USzoZ8fMEbnPtWHrfxaiMwFv4fl06RPl3qVkU/7uOlA1ZmVbaZf2k2yWwkVsZMo+5Ueq2myEF0uZZJD9yOHKr+X/ALNWrpnxPn1WYxXGnyWaD7ju67mrcs9Vj0aeOSK8WyuJdzRvNIv3f7y1KTY7nD6b8Mdb1a5jvJbQ29ln5M/ef/61dR9l0TQFe3udIjncD7+Sm1vwbmty78YSW+6K58WWFwh/1iRzZ2f73bdXmuu+Kk124kjt5VawBK+dv++fX/dp2GXZNZgEhFpELe3Us2xOMU+LMlwlwh3EDdg/eVqfoOgW9zCLyK4tZ3CH/lp8yr/F8p61ekQAiXeGyNv+77VIrGfrl7d6pprxThePuJu+5/8AZV5tM95o8mfsEcqsTlielemXlwI1E32dpMHq33d1ZV5qln4hh8o2wtbiM7HZPu0DOG0Ix3948l3cRIWf5yw2c+ldLBbwDUiiXKpERwSfl/76rP1zwYNOSJ4pQ/mbm25ztrBkheGYQSdR0Gasmx6jpg0BLqI3PiCNIyVWSLYSuP4vrXsD/GTwBBp9npej5ltgVSe8uY/JRf8AgR6bq+abPSbieOP7O/lRbtxKL/XtXqXg7wJ4P1LRXl1fU4FnGcW0MzGVjnq2Pl/76zTuI9Y1T43+Fo9MuRp5igt5Y1haecA5x/d7/wC7/wB9Vytr8YPDiWscelWV3qmoMTiSeFkh/wCA/wD2Vcb408HeE7S5t5NPv47ydxt8ifA2/wDAW/Kum8KQ6WvhM3OqXdlZmF/3ab13ld3yjb/wHP8AwKswehz978Q/EGl+JIpNP8PRRSzbd8zn5f8AZ9tv3vlq9rHxD+KmsQ/ZrbXY7OCQbXS3t02hf4tvy10um3tlq8gvEtI1twgiRWT723vVXWZtRtNWjstKv7CyEg2yPKgkwD/eWhai3PPJ9Bub+6hu/GGs6nqNsHXzkX+6v8q3J7bwtqtgU8N+FruVI03efcD5FC/eb7uTXpWg29powjt9Tv7TWTN8oyAFJP8AdT0q5daTqupRz2enAMbgbP3OAoX+Ff8A7GglanC/DrwqP7Nv70xw+YXEQaZBtVVrqIr/AFDR7Yw/aY7gv8pMMflqV9NtU7Hw5d+FJvI1ryoLiM7THBNv+X+Hd71LP5eq3O+Cf7HHGeXkG/5f9n3oKsZHxC0Kxtbmw8i9MstxGkz91RmH3a5h7mwt5vL80zyAfciGasa/qD3N5JIY3faNoQd6y7i6XTIJLiOzDvjdhzswf9qh6OxotVc0JrwyQCMttg7JVeKWw3KSUinX5QP79ct/wk2pzSzkfZWgk6eXH8y/8CpUGqyJHKINgzwXT5aAPSPto8lUTbBHhceXGNzf7zd66Tw74xu9JhuH0qQPPs2ndwteLTa34vcmJLAO33d0I+Xb/DXcaddeL59EGkf2PYrK0bM0yIz3Ce+RVrUg7vSvFGtvpFyPtEfn3G7zwEyoz93bXmmpWk8Msp8jzC7tl2PRt1eheE/D39h+DpLnULiKbU5k/wCPSAHj+7ub9a428aSaETkFAx+45+ZTQ9Rom8Kw2zrPHe25ckDyyz4Uf3jXL+I4J7yWUadi3g/5ZuozXd+BtHkvxqcr25uAsP0VW/hrkvEGmyfbNltIYsHofu0Duanw7s7uzhu5LK0tnuTH+8leHO1m7r/tfe/8eqbxJYT6gklvPF+8+9I6DDN3qPwkzm4ksIHZiyDfJHyyr/Ea0/DPhLVLbXtVkk3nTIRvX7ZJhsH+9QSeMa/p6Wyzmz8qAr0Qt1/3qwU0/ZY4nuYmc/MQPvf/AFq6rxHFb/2nK9pbiWMn72f/AGauOu9Pu5xcSwpGrx5b5pMUPQHoLY/Y9OTzLhwg+78tbmkpBc3CTou2D3Gd1cK8Ml4MTkuM9P4a67wlqtxDcYwNqDaM85oFY0tehj02S4ndxEWAwuMKPl/hrze1ea5uZECFg78Fj8tdD488Rf2pdvAj75Punb/d/irI0a1lmbyrcB7g9N74WgZsaVffZ5vK+zrLgc7/ALtaeVezuTGgV2O3pUcWlSabCfPQxXOeUK/K1alhbLMwJzz8pUjFWZ2K9rqunppn2O/VpUT5goT+L/eq7Bdvf6OZLSC6giiO5JVddq/3T71heJJLe2WdIy29dyybR8tavgnXo9L0l3nt1v4/uiGR9i/7VBSiktD07w9psh05Ly7nErmDL4T5s7vvM3ZfvVNpSR20skR86QH5g/OwVp+H3uYtMk1S7xZGVNv2BX8xth+b5sKv/oNSXHiSyuLNEtJI7y7V9rQbMbeP4m/hr0aDfKeLX0m2yFbCKWOWe7fZbxjcePvf3dtZk8yLf28unzlbKXpbGZnVdo2s656bv++a1JPFVlqWdLMlssvG/wCxyB0Rv9pvX+KuTn8c+BrPUJdL060ufEGqTFopliTyIkb/AGmK06nLJWuXQunc7S98KyX9tHLsRX5UpIPmrmPsxtL5IpJFukjPMEI2Lu/3v71b954hvLbTDLqcu0Mm8JF91eOleea54p/s3Sb26t5BBPMW8vb/AAu5+/8A+Pf+PV501Z2PSjG6uV/CUdz4l8W6hrGoWaRW0MjQmdBhLYB2XYv+1jdXqfjb4LeHY9P0i8SSNXlnLvcM5fen+6Pl/wD2qz/DHw9l1X4b21uIpdOiyJiLgsN+7llbvuYfeaukntHtvC8Vg8kkEkI2wY5YfLt7/nUdbMqXMtjrfCnwPsv7FF/ZeKT/AGrcR7vs/ksWAz932b/gP/xVe42V+ngnSrS2kIsrKOEKDMnzOx+97ks1fMOieJPGNtf2VmJI2Q/Ij2cGx1/u7vvZb/e/76qPxp4s1nQPiDpmseJZJ7+WSPbaR3GI9xT/AGR/D/u/e+amrXsS7vc+uNX8P3ohlnd2t7ZYd8iJIB8u37zV5BbeIYrPxVYXdhGZ9PhO6ScviLfhtu5v7udtc34a+Od78R9Mv7bxSkrC35eGzk8lZB8v3vl5rQ8DeM9A1bUdR0K20D/R/L81Tcyb2f8A3WHy/pXUlZWOWTtsXPi1rX/CeWkj3txFqM8cYaGe0T9ztY9Fbbz/AA/7VfOeteIE8CXkeqPHHFLE/lJGv3stX0t4h8a22mWkfh6z0VpbO0BuEhtUUy72Vtq89fm5b+9Xzd8S7P7fFcS67pkkV/d3Hmp53C2qbvlVR644/wD2Vrll7rszejJyWpp+L/EMWpWGlXMtx54lJxEgO1S3/wAV/wDE15Xer5moSpGj2aOfuOPmBrsdB1K/1PQIpbiTzdPsbiVLe3AQcDbufft3fMWb/vmrb3+l6wqa5qeniPSYJAkiI7HP93c23ndj+7Um5J4Os7D7aI5NQCPJGEFxMcL/ALQbH/7NVk8B6fc+Lbj+0NYb7Mv71LixjPyN/Cv9411kOnaB43udO1TTIpoIoMr8xIWTj+6V+7WJrOrWeiahdxwXJ04CPc8rR79g9Put81S3ca2ucn4uth4YuoLeEXGqJPHkyTQsG2MWGHx/6D/tVL4P0jVIFdLFLGBZuj3Qz/8AWxXba5qdnr3hvTrm3i3PsRJ5huC/d6r/AL1NtIdLuI/sFrdm8nVNznGGB/ipou2lyLTdL8Rvc/vL2wmjd9jvFlP++fl5rUjtJLC+CC4gefPGfnA/2q0dG0OSG2knQhUj+U75Pm/75qq89xGxvJNK3xIfuBxulX+KhkolGuanH9pgXSrDVpSm5PMRQq+zfLn/AL5/75rC1jXvE+mWyFPD2n2d+T/rIjlMeqqPlrttasNL1nwzH4g06O/ivLj5QiR4RV+b5cdOzf5aubv9Tt9NhtLa5NvLcE7nYyfcH+1j+L/ZqEN3ODHibXLrWPNkBa4LhTN5f+q/3aajufEn9oG7fUZ4ZNxnuSzqvH8K9q6Lx14y8H+EntoH1RZzMC0/2Tb8p/h2rXn9x8Q/A9m0Bt7/AFPy8t58QtcZ/P3rQnpc9LsZdVvLO4kt9Dj1KBBvH7kpvH95WHWsbUbGDSdVstYs0k027Vl8+IP8sqbs/N67a89m8beM9SSe40LU7vTtMt8JCk3Dun8Py/e2/wC7VP8A4qfW4Qkmszyyuf3hkjX/AL6pXEepeNvFVno+rW2oQWVlqUGpIJv3L/KMs33WHy/521LrFv4Se/S/8QRrp1lMgW3nhLnbt+7nZXktno0GgwzjEtxqmWcbB8v/AHz2NOPgLXdbigudVlkVB/q0ebLt/eOwfKP96mVc9NuvGfhiCc/2Rq91f20MIUO0GxVf5t3Xb/D9aw9H+M3h25hzr/2rIdmjSFM+YP8Aab+7/u1y3/Cq7yKVILczXiP9+BjmLH+93rodU+Gl3eWonvTAjy9IoU2NtH+zSuMy9R8e+GrfxDcv4f33Vp5at+/j2O/3vlVj83/7Vc/r3iW88QubNNPlt9OHzIjyb9pb7zVt2nw90+ztJblBvljwuw/exn+Fj1rf0Sw0G50E3/mS2Ytpjb3AEe/51G7cuPm+bd/461Fx3PP9H1LxB4b8z+w3ucsjK+yDz1T+98u1sVUstT8X213Lc2+ozJJIdzu6KWevT007R0mil0jXPs4L/vNiZli3d6juX8D2P+gadqNwl/b/ADZunyr/AO73zTEefQ+HL7UpDeX891PcSdZ7r75/+xrWtPh1cmL7R5TSwAFzctG21lFdZFrL+NrH7HepHpdpZBcSWm0u5P8AtHv8tcxqLvaTmwsJ737Hk/I8x2f7TMv96h6gPh8NWFkiSzmJIm+fzurIPWrl/L4bWRI4NZhv7nYrBofuhf4f+Bf+g1BYWAE5spN7CSPeDnOf7y1FqfgdNMsI7mOwuvs9wf3bzQtH5g9Vz1FADLe5eGJzZ2UNxLv3l7p/k2f7K96rPrGs6hFcOTLLInyoLaMDy/8AZX+Guk0Dw1ocemT6jqN3dW8sUZZIU5lL/wAI2/N/6DVPxFfT6H4ftJbfUYrW7vpniewif51Qfxt/s/Mv/fS0AUJ9c8aXNnb20up3n2JxtjtTHn5fXcOv/Aqnk0h7SFbiRBFIfmfu9dP4Duf7Q023R9UMVwu5nfq20D5itULm2iCea6bdpZI9x3ttX+9/FSsO5H4Y0+8fz5LyfdpQ+XaJvnXcPl/WrGp21m2m2dvPp0sV7HvWZ5/403fKq/hXLaw9vKj/AGe0l8+UsrvGNip77j81dJYar4o8VoZL0RT2drt2bEAaQ4woZu5piMCaWwtIZPsFu8EkZ+cgEvWrNqCXMMUYtpLjzBt4RtrDH8X/ANlWpc+BdfWbyo4IllwrvGz/AHB/tVW0rXr3QtXjsHFhLI43BxIDs/2dwpWHYrwRS69p72emafK12Ad87wMET/ebb/8AZVl+O7iLQf7E8NxzRX935zOJYkASLcvXd13Nub/K1zHjLxh4oudbu7e31CSz05EKCOxGzzP97b1rf/4RLQNJiguNT1I6leTgb2gGxi2Pl+b5sLTEMvPhprM+uxW6Tx6tBCm93hk3ohK/wqO9aEy6fY2x0vTo7u3uY/8AR7tpNm1jhfuMOyt/e/u1rax4rgs9J0iw8JXC6dJFbvFqNytvh8kqV2uerfe+b5tvy1yC2D+bGkTmJM/O2cszf3vrUAtTY0XwzYMl2L25uFvF+VEP3P8Adb/aqm+mxpNOl3JHGC+1Ex0/h20/WJYrC5jii3S+b8wkZ/mOPvf+hVDFf6ZHcRiUH92d5Epzz/vUAZ14kGlarbxS3sdvakhtyAj+X8NL4g1W0urovo9wt/byPsRVyGAx12n5q659H0jxisSCK00sAbvtCuS7+22s270fRvCsstoLm2u9RAHl7HywFAHL2MMFuHjuEukvWPMmRs2/w7fmzurc0GzjW0lgKHylPCr/ABD+KpPD3hS68c6xHaGWLTYpP3slzn/VIG/hz1dq7a58T+Evh1Ld6XPbrqlxEcZ34UH8O9WB0GoQb/DemapapaWGnRwoxXzhuT5em3+9/s15RqnieXxNPLp/7hbKKZwkqI3mzD/abd93/gNZE17LczfZInmit7uTzvszYOD/ALVdZ4T+Hdt4euItX1zzoraZGZGQfd/2l/2qSGmYPh/4car4lungtLcvKnzDY6htn95c16hp/hLw34W07ytU1CK31WMf6pYWuj8vbj+JqH1+PRE2aUn7tzuLOnzn/gXauVufH+kabqL3GpoyEjYZBCzuF+9/7NTEddafEHQ3v/7Ks7Cf7RIMnfBsVz/u9hXJ3zX+t6tcQRyfZbQnyZIndkR/m+6zelUE+Nltp+lSJo3hwz6rM/7u/vCCiD+EqvzfN/3zWJ4b0TxX4/16Syu9bh0a2uH80z3aY3nKr8rf3vm+XpQB6Mum2+t3+jaNomqK2oTT/Z54I7felpt+8zMG/usv/fS1sLrl34CttW0jxHf2ssFu/wAm056+i/7v/jzV5rDoHjHwB4xv9K0QwXF/JDte5s/nXZ8u7dldwb7v/wAV8tYVn8MvFFvCl7eW8z/aZ2Ry/HLH/P8A8VQO56I/xk0DRpUdLe61SUfKIVHlxf8AA/WuosvHOiah4Y/s9zaxSXPz3Vsfu/7I3d1ry/Q/hLq17r0dnLH5A5cvM7L90fLt/wBmrj/DXXbq6NmNOiilPyJ5R3k/7e7tUFGrf6zpDTJaaY9zPfySbCGTESp/vVYu9PtrbVrmC3v471440d3CbEyd3Ct3qjbeG9L8JaUll/aLz6/5joESMllRd293Yr6/5aptOs0hs7yWJPtBAbeP/Hm/8doJuZBDzXl2kmPIHyo/8Tf5aqVp5lr5ln9nkxI+4vn+H+Gr6NGCckqfvc1p20VteSk5kQiPbx/e/hqrFFO1t5CrAIWQdRirV1onn2NxcTl4o442YF0O0sv8K1LMkjsAg2u3XFXdeuby28MvZm8SV87xbPw6e1SC0PE9bT/TPk2cHpS2ShPLO8IQV3553Ln5tq0uqRf6cSQWwaW0t4rmPe2Unjk/75FWQejPcWlnDA8iOsbBfLCISalgj1Cz1uyktpJLCUyK/wBsT/lkm7+H3qjDbXe22nub7dFIgSFAg2x4+783rWrr9tK/g6/ktLiXz0j/AHz/AC/LGNvK/wDxNBaR3nxFm/tC0S70vUJmu7dxcQzoVKjK/MFXtW34Gv4Pi34Mk0rXbC1lS2cM8qfI5VefOVu23+L/AHtteYjWTceBtO1HSp5EitIRa3HGH37F+ZvTc275v92oZvHdp4MhnsNHkkZ9UtPJk3ceVtZS3/fXSkncTVjH1OW1uPE2ox6bcpLb2Mm0ecPmmAb5hXY21paaY8F5DEHguAGe3jDFefvLXARto95eT6jaW5gI+eSFHy29a9o0/wAPS2fgyLVZLl7e4k+aO1RPmC/3t396qSbJI9RNlqmsC8jhmSAkIbh423qm7p/e/iavGvGML3GvXCbI3gW7kZHQYVgHYKV/3vvV7r4P8T6dDaxx6jFPdXO/fgDCkf71eT+NrDZrN3cCAon2h2hjBywQt8ob/aWkxok8CeHRqdyRADahR5vJ6V2Xgi/Gt6vqHh99QurL7SQqG1T52YHHy592/wDia5nQNX1G21CAQWUUqEfvpmdQoT0/3v8AZrftfGEfg7x5p2qJYw5tiylY+GO5cMdvrQUVPDXhfUdB+IWuaBZXbaodMfeblhh9pRSf4v4S1dH4o0G407wrc65HIVlhmSLanMuT3q38NL7T77x34x8WXJW3kvx5QsEyVXO1vvd/uZb/AHqb4yupG0O/sIZN9vcTW8slzJ1Z02sqD0X+GtL2V0ZbnnPg/wAQ3PiC/TTJdL3ztvbzMYyqr8275v4drVtbPLu5AnySRvtKOK5bwlc3em+OJJZEDTDckbsfuA/eyv516r4hsvs9iTOkWyH5S0Jzk/h/FXTTxUoqxzVMLGo7s5kzma4Jc7YlG0Baa8MeUkUuuevNIkcMhBdzbxy/KhP3/wBaytStp9GSQXkhikQ8xOcOh/hrsWMTVmcv1RrZm1uuYjvDp5YG7Z/FU8fiG/8AswAuZfLzuSNzkLXNWmtSN0O5DV2DUkmU+YQgP/fNCqwnuSqNSm7o6Ww8cTsBFP8AMin77d63rDVYrxyUlDZ+bFeb7ozkId4H8VWoJsJHKnyMDzg0SoRkro0jXlF2Z6XudnIQ8/3qnW/2WxL5+vqtcKNTvY7bzEna4jxyB95atQ+MI3ESBCgQdTXDKhJHZCvFnYLcxTGOSL5nH98dKWewDvHITyDnFZdnqcU0sfCMG/umt2O+t3iBEgYg/crncWtzp5k1dFL7GqMS4GB/47XOajZyE+bG/JfaRjt612DJFMkgBDbh90mqM1qdoI25HTd91qzsUpHMRvsV0Mf3v4q4/wCLN3baXpFtcGL7R5cwlCnj5lb5a728szg8814/8ZluJrewtt7LJK6tBMxwFdWXj/x6mXLuezeH4THplg8o/feWH3L3rvrBBvAB3YFcTosJht7LktiMLn3HFdzYENgj5favDrrU+nwq9xGzbuegrUt22sADurIhUIc52/7takTHHUVxXPRuXuNvdj7/AMNNh5ckdhTfMZkwe38VLbZXpj/gVSZMs5JTJO3H8VZ13J8hO+r8x2xH1rEv5P3L5/GtIGckc/r+rjTYLi4kw0cMLSkf7NfAc2varc6pPrEchtbm6maUbDhkH8PzD+Kvq/49+ILmw+Ht/aWUE1xe3+21SKEfNsP3v/Qa+cNF+G/izU4LZIdHjijCdZpNm3/x3mvbwqSjc8PHXbSRyV1qF3rd+Drcs1/GvzIJDlQV/rU9zrL3Vl9jtyYrcvucY+Z/7vzeld1/wpjxO777+Wxs0I2x/OW+b+FWaqdz8FvENoko820ldf8AbP8A478tdjml1PI5X2OOjvE3xo47/wDAhUtwkc2Qjkj72WrQ1L4V+K7F98dnDKUG/CTZVvxFc3NcX+lbE1W0k06QnaUl/hNaKaIcWixNYJcJggf71UZrF0l+Q/P6rVxL92jzng/xUsMoLZFXdEcpWYywDE8fyDsfvUQXNveMUt5ChB2lZhja3+9WgViZQjgNn+E1UmsEki7ZFK1y72EUSRpk9fVT8pq7Z6aLy2ju/tkauCymEg7qy3trtEEiOij+6D81L9puIYsc4PzZAqXEpTZ0dzdeTpxz8z9nFZ8N7KyHPVPv5FRad4qudPuop7aV4LiL5kdPvCqd7dXN/eT3txcmW5nfc+AoWsXE1jUsblvqbwBMoHCno38VWo9SgePc0ZUhv4DjFY7JKum206DzQ52ORzg0jq8EW+QbRijkZt7WPY6iw8QGGYG3uZUk7bpGLU/VL9obMyRoryyd3/8AQmqhJ4ctNOmtryLWbfUjIm4xxRmNoePutnr/AL1NvknvoxHbY8z7xD96lqw4yiZSONpzlv4jUbS5UYPB+aqVxqXlZ3o6P0HFVP7SL4QD/arJQbOlV4pGm+NuQQ3tSG4SFOnzGqEM15qMqR21vuYen3WWuh0vwhcXRQ3Lbc/NsWqUbbmTq82xgzXBuCI40d5D6VZsvDF5OY3kQbe+a9BsNAjs1BSALIh2rgZYtW5BpQRk+Tdj26U1JR2I9m5nn6eD/tyR/vNhQ87P5NT38Ai5xHLNI4jLbHzivSk0nKA7AoPWkl0seWUQHae9L2qH7A8pm+HqJnFxIpA+6/Oaw7nwrcWMrFMsncN/7LXtk+kkgkuG9KybnSkOQR/wIChVUQ6B4jdo9tkSIUx/E3eizclj0YAcdq77WtFRFkO3eB7Vx0lqtq5O3YPSt4zOaUHHc1LTCxg8cjo396pXUYT+9VXT5A0PB3J61Zk+fnhD93K/drrTvE52yIqUcE5xVy2hEwJGcioYonduT8475q/Z6VJdzJFFLtnkG4DPv96psSjV0TRrnUpXRIyIoyPMkx93/gVd/pNskKRwQZUD7/8AeeqWmLHbaeYI/lK/6xfer1rI8P7q3SSXUJCvl+V0Qf3mbtVqOl2PrYv6Rq1t4B8WwajeRGXSpfkuLVTn5W+Xe3+1Xu6Q+I/ipo72cV0+l6OyeVkoEV4mH90/7P8AerwO406z08yHWN+rXcoLRwgZ+b/dHZa9t+Gmvp4i8I2l/wCJ9bNnaWZ+ySaZbDDfL9zcw5bdt+7/AOPUpXTstiolr4Q22j+Er/UdCg01de8Q2T7kmBxldvy/N02r8rf8CqldHVPB/wAQrvTvEGrjwzpGuxtcBbYjasit8w3dlbc3/fVaXi+PUPDGuaV4l0K0Og+HyPsU8k3Dybm67e3+z/tf7tJ8afDuj6L4XfWReyatqtg6XqX1zPlSmflVF3fd+6KS0NjC+IvhXSNX0uSXw9o0txJE4f8AtC7hYb8f7R5+b7u5q0PghqGtanpRs9T190trYfZxDCiHYq/dG7r8y/8AxP0NV+OEHi7SYBp8ey3McTbP4U28tt/vc7a+aZPEOs+FfiHGZ7yS1jviZZFjHlp87N0X+7vqGWmrXPpSKxHhrVbvSky0FtJthdu6fw10ds5IQjuK8s0bWJby4jnecS7k2hv4j/tV6LpN47woHcNgbQa8PE0+VnvYWrzwNVSfM4rYsZt0YQL071z+/Y2R1NadhOSMY2+lebY9FG5Ep6PUqH5ST8wquk20AGpB8r8ZxRY0sRypvbpxWZeW37o4/Gth025qncLkHjg9ai+txM8u8YtZ2sRuL9N1shCk4yy9q4a/8LeH9UQ3mnXEkVwv3HjfYy/7PFei+N5o9NtJp3H7qP5nGM/KvzZ/4DXB23ifwRr1ujifZMfm81QyMren+7X1uXSUo2Z81j4e9c7/AOAP/CT6R4Y8Q2dzEdc0tp2/0Z+WdCnz7fT+H5a7Twj4it7rRdGvNLuyslhfNavZ3I++G4b6fw/N+NeXeFfGmv8Aw8ne58PakNR064dXmtLkKVdW/uv2O2vTtT8Iwa3ZWA0GSS11S5upLg2jjYyMv7xkdf8AgLfN/u167i4nkRtc5K+8KyR/E/xvbIIbf7datcfY5jhZs7t6/wCf4mrwf4i+CNG0RdOtnsylnqcBeOA8NC/Rgrf7LMK+htG16TWPjPJc+ILc28cdubI5jwu/5vkf/vqvO/i74Yj1KyuHtJDdRaXG/kln3+SxO5UZvX7tZVIq10aO54NYXV34Kvxp+ov9stnQpHc9N3+9/tVFqfh6415M2Ue+VfuMg+X/AIFVi01T/hKtH+yXMBSUbsof4Hxjd/46tJb6zrfhDS47KONFfLMZH5/4Fz/FWDatYizMnT9C1i/mNm8m6MpteH+GvR/hdp1/odnqlnp4LXsp2+d1dv4dvsFqh8N7+WFbjVJHT7Rco6Dn7p/hatLwPreqfC7VJdQvQlxbOdyGTd3/AIaS03Gk1sd1DfeH7DwRJod7EdN8Xw73Al/ds8mW2ujHgru/hq34evZ9IeODxeI5dUuodlvcLna7Y+Xb/wCg1iaNc6R8ZtckklRYEtNz7wcsjfeX5j8xX/4mp1Go+LbS8E86fa/DjpNasoxv/usvfHyVorN2QnqcX8QvA1x4X1W28S3Ea/Z7ubZPCPuxufuPt7bvu1x+v+KjfyCPKqVG0eUmP/Hq9Y+Ofje0+IHhWznsk3mUI06ZxsUcr9fmr57Ll40AJwcZKnNSnbRGltLkrxB3d9+4noD2qOCE/OM9D96pkty24p2HNLE8SzZ39B0rRaGDdy5BBsR8fKfvBqkebHmIDwB95qz31IRfdO76VWmvi69Oa0Urqxm0XLTUBaiRH+b0c0Pqj85ww+6NtYyJJc5znGavwYhcmT5gR/FWdy1oTrLLt3mMsffipIJntbuKcYzG+75jSSXRdP7yD5d1QTbLiKSMgMpH3WNZVPeWpcNHc+kfBPioTJHJ90Hs1dRrN4ZrHGDLIflRc9K4r4MeHrfVfBljcyyv5skJccYxt3f/ABO6ul02Zb+5Ccfu/kL+teBWSUrn12Cm3T1Lfg/w1Hpbvc/K93IOZpBlhz0rtILnYhTuf++qxLZzCgKEZzt6Vb+0jOSelcD1PVUdbmjc3ohjcnpj+GuB1K/vNb1lLCyk2Ig3SSKM49q09W1F7yYW9mT5hHzKOV/4FW94Y8JW+nWTnYfNJ3Ev94tWd0ieZ3DS4DbQohIdwOW/hY1PMzPkZGe5qeZERsAbRWVf3otj82Fx13NjFZWbehvGViYWZLAAbj25rVhxbIM5yKyNE1L7ScRnen3twrZdg4xWm24OVyPzjPkF93HGKsPERGhA20kEYi5HzVZINzgP0HaoM2Vn+fjP5UxyUiPTHep7lEtH376rTTB4y7jamNxoh8RjUWlzzzxDfvDqb+XhgeiN96n6XqUt3byeYI/L37Ux/KqE95b6trdzGCFlifb0/wDQam03T3ttRuIhIix/ex03PX09GLUFc+LxDXtGkx8wufNeW3jCSw/Mjg/NmltZrnULOCKezKXoJEnX52/3T0otFt4bmWOSdjjdynPzVe8PalczpcpFcSWV/IjKJlj3/IvPy59lq2jCJyuqWrxuQgMTv0P8O5e1eW6v/wAS9/kBy77iP7pr1y4g1HWdSt4w8t7bl28/ecN8v8TV5r4w0hL7VJ5bciC33lkhJzt2n1qTQy7LUJNskeeDXK6xHILshwFGNw/2q6TQY/sOpS/aAHjJ+6fpUXiW2E1sblI+nyZ/9BoA5PT5H+0nHyHsa7vw/BZx2Vw93EJZ5DuG6uDV/JdDnp17V1Nv593pySWzh5D/AM9PSgg7/wCHc0DvcWl2dsBJ8s9WUferWXQL3Wr9Es5I3t0BaQScYx/tf3a4Hw/9t0kGW5dfMlP8H3VrqrieCwsPPhv7m1luRtkxJlHWsmtS1orGDffvvLeAGVHP3kXtUk2oDSNLnuI4/NuIj/qR95h/jW7oEcGo4SIRvEBt25xt/wBquTmtnfVr+JCMB90Zz9+tLEHc+DvirpVk9vYeJ9ONlbXRVUvh96Fv9urniNtK1XWLmV57aLRrYbo79DnzlUsU3f7X3dv+01eRPfWgne3vZZIpSP3aYyua9I8KT22ieAb241XS7S9srl1REu5tm5z91V9/un/ZqWluWmcJpGu21p4quNTuAZ7S4flPmO8f7OK6awgtptSnuLR5WifLoj8FV21xNzNHf3cpjcqc7Rt/hro9EgmDJgvkpy394U0yDqdK+Jd34dmlt0ghaOQr8+PMV2H3dyV0kP7QOrvcSadJp9jaiSEq72ceEdD975fmwa4my8B3paWWIiVONkOfm/2v8/ervvC/wEvNWtJ7yW6iijSMsRcSCNZP9hPU/wCfloaTFcrSXV34p8NW2n2ccem200n2gyv96Zei7f5VseBdEj0TWbfUvs0t1JG6fJbpn7h3fh/FWJf+Edc8Q21xbQDzx4d2Q28PyB4U/hC/xHhV+9u2t/wKvb/g99t0bw1qOuafHFejyzDPps3+tgb+Isv0/wDQqXSwzi/EPxD1+28c/wBoaPp8mm+acedDiTy32bcen+0zN/epNa1XU4Jby81O8a6vJIWaaYbRl9nHT/gIr2PwteeG9YuYrCTQobKcQH99Kivzj5V5/iryn4qafFpVtqH2QvLEkbqN6fMy7eqrUXs7MSR4tp15cTeKo7ewIEcfz3C9dxP3V2/+PV7nbahYXk8Vzb2A/tCWHyXmxlkzxuWvHvAmiWlzZ3OpxXHlOH3TTQ9z+Neh6ZMbC/ge1naCK9R0GDvbB3cVTHocJDqF5ba2dOlkWWQFmMqDrtb5t1SfEvVZLO0ilvI4XtwBsMSZZU/iH0brSeGNNFvq9yJU3JFJIpwfv8/L81UPF0Fy8F3JfeXaeYSwjc/6tVXpzVLUDsfgtc23iCSS80+LyhbnzRFc7h7V9Z+BroeKLm/ubSCOC5j2vMIyo59G/wBqviv4J+K5dHhFxsje3+eKRFG4+Vt6be/+zX0L4G8exaDr9vcWBe1ubkbZopIz++T/AGlPb/0GtYq5hP3VdnSata6fP4t1S1nt4m88bbf7UcIzuG2KrdvmXFYvgD4JavYT6rrGtgQSeZtsRK+W2n72w+i/dr0bxJe6H4nmuBEI7KSaNnSKR1DI/wDeVu201l6D8ZNO0+w/sLxVJNqWo2xaWGaNANw+78rdCv8Au/3aGrbGMKik7EWpeNLOw8L3Gl6uZGkt9mHCfM9fLvivXre/8SOIotthJOXSHDbcY+YN/vHdXcfELxjLD4p1O/itJG0e+QLJaSn7u1du9ff7tef6XpuleJLiCzj1IWePu3kz5ff/ALXzfd+7Ut2O2KSVkec32mRWevz/AGMC1tPMZ44UP+qDNlhX0x8Ovih43v8AwbHYaRr8EUtoFiJuUTzQB94rlf8AGvmnx3o+oeGtbube/uFa4gkClofusv8Aera0DSU1yyFw8BluEwyTJu+Vf4v/AGWpuVY97ufGF34RtrjxGbx7ee5mSKfUF+TfIdxXp8tcp8SvFT+JrjS/E+lSJLrBh86eRZCFyvyr8ob73/xTVDo/hvVPHfhWfS7i9Mthpieals/3QF+bduHU/wC9VrwP/wAInpIll8TDiBF+zpJHvWSRtysNv/fNcvKr36jleW+xzN78SX1zTZdP8QAokx2yPDt3M/8ACGx2/wDQq85m0q3bUZN/kal50yYhIb5d20bq7jxF4Yj8XalKdMntLN5ZMYmdYVX/AGthrvdA+BWjCytCNQfWfI/dXzQPh1Pr6lfm+WtrqCMpPlVjzjxR8CbOzkvZ7e8m0NBGjG3hkyrPtz3/APHtteb6vJeW8EcF7AcqOJf4Xr0DxVeX+m+JzZC8udREZdDNdHL7QcL16+lcb4qsZJdNuJ4z/qDyn8VVHa4Ru1dmfpt+91o93HJcxwRbx/on8T+9dX8N7LWb/wAQ2VvpmpmwdnO9+qsmMsrL/wABrnvh0qT6zJb3EcUsUiHfv7bfm+X0re8Nfb18bSnQ5TBII5PLdj8ip/t9qClqHx/v7u31PTIorl7qOGF0gX7mWztZ9v8Ad/2q2Phr4zkh8IWVkbbzZYHZpjN/H93ayt/u7R/wGuG+KlpHcaVp/iWzv3upbl1iu4X3ffHy709B8y1o/CfxDbHUI7S8t450uUaKRiMbX/h2t2OapOwp3SPQ/EmqWGrXMt5Yxi1MgRZkQKPnxz8orxfxhoUulXJu0j2GR2lAUY+8fmr0ldHnjvJYogchzVHV3S/0i50i5i8+4zvh3fei/vMv+9TTIvdWNH4P+P8ARtQ0KXTNX/0fUZNqRO4GwfM3ys3+1/47XUsmmaJ4qS8kie6ubZJH2OcwltjKm3LV8/W/hG9kuVitwMiQfMJNjI3rur1DStHu9V0MWGpgzzxbky5wzf3Tx/drWT0JjT5XdlnwzrCakl2k/wA86ZZ16Pzu+aqJ0u9mSQGS4+yr/C1ZHhjUZLPUzHcJCyQybY5h94r91g3/AAKvT9Sfz7IeRKFjHasjWxkaBaSNaRQGdvMhC7zJxv8AeqXx3hlGk+F7c3H2i2AmuhMB82/7u3/gO7/gVdx4An0i51VE1cBrcA+Zv9Mf3q4T466bb6dL4eOjagmo6RF9qfYh+eLeVbYy/wDAaBNHn/hnUbeK2kjMc8sSkfcjY/L/AFrrtwtrkyadsSK4j2sj8/L/ALVO+HmsD7G9pPp8t5bNh3dAqeWrN95mrQ8QnR9P8RIml3sd6mdjqj5aI+/arMefWxlmwjm8y3uLiSKUlVRoU+R1/i3N2qlq93p8EkkcssdrbJldsUZfft/ur1q19sDXM8EpOVcrgD5StcP4j1Q3OrwLAiJ5T7CRzuG75am5qdNYC2v3jEcirg8M/DLVm4T7P5nnv5shIxk9Fq5oOkRto8F7cSRtbybvlhcF1x61mW1pZzfapZX2yA/u9x++v+z6UbkyelyazMVjfi5nt/NjI2BVyNpq1r/iaKLSZLeWKOOKTawDD5mP+z/8TUWnanLHqcECBbhCdvlSvhR8v3q0Pih9r0S2tvD13p4iEj/aUu15SXI+6rUiabKHwuuIv+EnaR7JLpjburxO+GX7vzL6stdf4rWC8ki12fUbjRk0rELXMEO9jC7bdu36t/wGvO/AOpHT9etJ3G2OOQrIf7q7W/z/AMCr2Dxr4l8L6Z4ZuLKzuDPJfQtFdQsMojY+9Wcr30OixiePL/w3qPgy4ggvWuri0CLpbSIAWYs2/c230b/x1a8KtITbXhgllKv/ABjpWrHcwLpCR24dZIRsfcTtPvWBAgmMlw8sfnKdhQnqtOKsI9PhhtLbTYxbSyvcA7nkYAKvstV3gERR50KxfeygzuqTRnsJvD9p5UD/ANpuWQvv+R0z8vy9z90VMjzzILe4dnMRbCEbcVDVncrpY5m/vLi/vvKtDcxWW/cN47f7S1H4kQyj90D5USBHdB8re+6unurG3F9HGmIpTGzmJj83VRu/8eonUw6dPbo+3zU2nI+U1aM3aJyfhLUILO2exllbMb/Iz9hWzf2BuLkT5feUKRvjqp/u1xt0DpWqcR8yN1roP7Zlv/Jimcv5R/dgfwd/loKWpo3vhl7HRrN/sjS3oO2Z3LHen97mqi2ptrZ7KSIWsf3xvYbmDVsXviq7lsgJ7iV3C7duM7/96s6K2fWUACb3J5BqzKT5TntW+wXN9GdLEvkFFWQucrv77azGvBDduSjtEh5jH3q9t0T4XaXZWNvGGln1C7RZXaH7tnH/ABfL3f8A3q5Lxb4GtPDk097HeR6lpZcIHbiZd3Zl28tSWuxCqRewvhPxJLeZu9M0/wDs82rqnmfKE5+6240+8v7/AEy+ubt7iO9vI5GmeY4Kud3Vcfw1o6JFo+l6fPHefaJ4piFjtERjvX/bYVSvbPw5bZn+3yQXl18sNgw37AvdmqSm+bY0P+EgsPFU1ldyiU6vGNs4ihZIVbHzbfbatd94l8K6drHhuDStMSx0WR4xdR6jK+XdlX5tzH/Py15bpEMEhd4Lz7GzgxZIyvqv67atyeK4tY8Ox6Xeo6ajA/yTDhVGf4f5/wCzVlpGZp9zFo9jcoQ9w5hdUC/e3stYmgwynfJcn96hC7fRf7tdla+HbS6u4kgvYB5g+Yyvs2t/tVJr/hS88NwoHihy+5sxvlSP726jUshvL/WLK2SSOd720VN+xPn8tf4jtrN1LXIJESESmedxukQDhVP96q9tc3uMO5iQHa8Sn5Wqqlq9nFdpDFHOJv4JnYKp/vf71AFbU/DsF5ZSyRS7ncrz05qt4f8Ahld+MEiiudTsLMRnaEeXDNz/ABZ7V0uga94S0A3MHiSOTUjNHtSHy8rXPaN4Yn8Q6ncx6U5S3w7xpcyYd0z8ibu7cr/3zQB0Xir4SQeBrC3uL3WY72O5HyJarlHXHzfw/wC7/FUM3hK58C2Oj39zHE+nXRVow7q7AH7vy+tc7N4ens3vTrHiy4028tsolsRv+bb02f8AfNWrx9QudH0h9XMsugWz7oXX5+d3zfL1/h/9CoJbNT4j2Flp2vQSafGfKv4fOxvY7NoXcv8A49muTSMRsJEQMD8xrvPiB4z0C/0G3udKkEs9tJuRnjJ87cV3fw8fxDa3+zXGX1//AGlIfMtBboRu2wjC0PURz2t6kLmdsRmIL2ArR0mE21mZAhbzXWsrUijXyAOHAP8ADXYQKiaTbxGQZJ3/AC/eGaTLKDiSLeY3df4vpWRdT3Et3BJcSebATtRvSt2S/FpeBHAcD5SrVi38mzYg6B91Qlcq2lye9dG1KWNTujwuGU1U1WIWd1HZpKJcpukUH5kP9361Umk8tic7z2GejVYhtUkUTv8AMX+Ztn9401oSWNNSCz5QMoHTA/i9anvbmSXywJPtBPzRqz55/u1YubDytHN+XLESLEMj5en/ANjWcuqafaJveLzZ5B+6XPT/AGvegTV9zMuNH1S61P7HLDHFLjJwc4/3aZJ4eOkC4iv9OE6S/wCruJi21P8AdXpWlcapLC8UrkpJH0Kfeqvd+IbvVoUjubgyxxn5F9KCkrGTbpGnzADj+9WxpDb3PmjeQOPYVH9l+02LyRSRK8JHDf3e/wDwKrFggeJ3JjBx99T8tVcRnai6W+qlIP3qcbx6Vu3g/suwgc2x/eHcLn9MLWCllsvzOZAxYquPX/Zrsrqw+3pbGfzPs6hmjXP+f7tSQY9nfyL5kuTsI2mtbQfjZrHgn7SmjvtkJ5DgOpP+6VqTRNFl8qSMW6XnmfLGnzF2/wCA1zfiHwVqOmXsskkYgjB+eMjDofdaCZR5tzsLuS9+IVreeIdQki810VpjM6htwHyjb/47XI6LdSXkvmgDy4X2n+8rVhXGo3kMLRQSlR3Rj8rV0fg/9wYp3iWXzH3mN/73+1QWlZWR2Frf+H/7JeKOz83WJizPdyyNtQZ+Xav+7TNT1Sw0jR0bTLCSKIHddzs+yGV/4fl/vfernPiItyNSs40tFtzchXCQHGz+99FrvtA+E938QPBiA6vHZwQSM0ltMMbmH8TPu/8AZasdjzycP4hldPLDD0StuHUoPLg064SVfJO4YGNoqPTtGFhrf2Jb2GOJZNjzK64wvU7vumrOp3mh3Os3d5c3EiW2zYjwDPT7tQMwvE1zHNfm4trYWsEj7hEhz5Q/h61x+oymVvnIUdmxXSah4gt7yHyoAfLzxM4w1c3eYlfG/wD2aALml3PlFET5j/Oti5vy6c9f71YunQnen8WPmLVp/aBeRnbjP93FAkU72RljDuQ2wVhWbu828uMk9DWtqyHgHHPynbUej6b+98xztjA+9VIpnSaYkVtZfvEEpfoDV62lC2lzBHEipKVy+PmFU7b7NeQmKQLujG4H+Jf/ANqrdrJIsbx/eBO4HH8P92pegJE7W0ibHjJYEc7e1TWNnJeXMYMhUj+FjhWqOJzE5jcOoP8AerY0fR5dSSeeCeBPsybik0mzd/u0LU0Zg+LtOjvPItvMLpGdxH8Kv/u1qeG7SCCzQjPm45XPyf7O2sO5ufMuQC43y/IF67mrt9H8Ox6TY2wu533yDeRsywptGT1ILzTbq5h3yxlrfG52jTPFVbKL+0JnS0O8r3I/hroLbUoLDStUgjvWxvCpgYZwa7b9nr9mzxT8UtcjuLaCfQ/D5ys944+/Hu/hz3/3aiUuWLbBalH4MRXen6lLbaR5dreTHzdU1KVMska7vkRe3y7a9h0vVI9NfzPM/eA7stw1QeP/AA7onw68U3eieHJJPs0KKlw8hy7y/wC/1rn47rco3ktg7vlr84x+KqSrPscU4OU7y3Oos57nWbySSTekWeH6tt96u+IPGNh4VsHi09A953XzF2KfVq8y8ZfFvVLO2l0/S4ltbBRsco/zt7NXjejapqOt63HZx3kzi5n2vFIPlA+8230qaHNWdkaKMYSSWrPYjrN/rMr3d3ObqeR2Yyk/+gr2WnWVh9n1GKWRi0ofeN33v87a17HRotJjQEBnA+Rv7tMtrAzXhlfHmcLx/Dt+7Xt0IKmtdz0IQt8R6Dod48/H3RnotX9dvLPStNuL65McUdqjPI7H2/xrM0B0t25JyBXC/HS4bVdBtNIgMjPd3SK+zjcg3FlrebUmj0qMU2UPhX4f+1fa9XcxPbTSNLyeXdv7v8q5LxJfHRPiZJexRGIQoEcxfwvnd93/AGflrpfDGt3ek38eiR6Qi6dBb8SE4Vm/3vX71Y3i/wAV6Ra3N2XtFa5IVn8vcyp77v1raLSmlE7J35Nj0m21CDVrRLyIo3nfN8gxzVLW4ftNvsJ29inrXM+CbuV7YGNnYY378Y2j+H/0Kte+vDMk0UmVBXb/APZVq4qL0OGLurEmlaHLAmUO4Odx71F4r1caRo0/2CUWuon5VmYj5B/F171c1Xx7pWg6fHZZ/wBIkH7uPf7frXjHi6a51/UY4pbn7BbyfMUl/wDZqmVm0mOmr7HN3+dX1by7nVGlg43lz947vmNb+u/Em4sYBp2gWbpZD9zGETGP727/AOKriFsIo70pb3CXkYfd5qHO7/dr0Dwz4cuL+EOkey3Xa0j5Xd9Kmo+Wy6DcH1Kfh3wZPGpkl2eZI5bA+8v97d713Frb+QiJg4XolXktk0mExWg2v2Zu9S22m3csXlOJN8ncc4qPaOasQo8ruVBNLeADy1RE+XgctWxYaa7RjgRJnduxirel6UloQhTYIxxmqniTxCNIhESA/OQo2/dH+9Qo3NFK5Ye5gsEcOcuD/D92vLfiR4pu9M02VLJFgEx2vKu7djd823/ar0Lw34d1DxVKgAWeQ/MHUYUD1+auR+L3gu7fwNqd5Be2lrp1tcB33v8APPIAwUJ/vbv++q6qNL31c5qkmlueQeH2a8fE8jrg8P1Y+9enW/iG70Hw/OlsDf3LRlkD7Q2F/vei15hotpLNDgOqHG4vuxXtnw8+Dg1W8gj1i72pjdNbzSMN4/8AQq99I8is4tWZyvgvx34L8ai3k8Z/bGMPzeTCW2Hn+6Otd14v1fwsukahc/DTQ/NvLWD7RPeO7Dyo1+8yo7f5/u1tz/Bb4ZaBc701eZjGGd4DmRV/vbU7t+dai+KvAun6Pf6HoOiLeR3NuYbqZP3bsjDox7f7tNxcmrHlyqRb5Uec/C34mad4sxYeJ3s4rsPuhkeFP3Wf4l+Xhv8Ad/vV1njnSra8nMf/AAkFrLbQwP5arIpdW/hHu1eeal4b0rxDpt5qOgRWOniLdC8W9C03bd93n/O2uVs/hv4h8MKmt6xBc2WnyEKLkFTvH8O1d2f92hy1sbU6SclJHMX8xWeWRDuCz7E3d8NiuxuLie40omK7kszINztDxx9a59NRsodVk3uWLybgld3qt3og8MfZLQypJId88xALH5W+QL/dyy/8CWpZ6D2sytp0b2sKLI/2wqFyetea/EnWbO68REQW0SQRgJIyDhq9Oi03+wdNtrR5Eik8tGIz0GNyrurzHxYlpPfk2ksLzgsp5+Uf8BrJb2LjsGi3lskm+2i2oOqAZrqrC+0/XrlIlSKAN/yzQ/NtX71ZHhjwfFqGlTzT6i1nHGefs23e7f7Oa7HRtf8AAfgkJGfD13rd/J8zs/C/L/Fu71omluZzdl5nQQ674P8AAei3j6pafaJJAsSr9nctIP4vn6Af+PVwsegad4ilfX7S2TSNOtgZZHZzGgB/i2lq6rW9fHjTUbaWXTI9E0yLpDJ+83fd+Zv/AB6sX4i6HJeeGJYLeeCewkmDlICo/wCBbfRaOtwirK7NnwRr2ieTeC5uY7qfjyg5+Xy8fMN396uE8RXJmurjyxG0W/dGijC7a6Tw/wDCIWHg/wDtl9ZtYrW3Q8S8MuF3YT1b/Zrk7a0nmmnkuJN8QLMkuO1T1uVEr+FZvsuoztcWglz82IVYtiuo0XW0a4uxb2ht037iH/z/ALVJ4M1R9Jnu5Le2juBN+6Ixv2d/mq5fJb2N+Lm4/wBDjmO3p8i1lWpQrQcJrQylJT91nW6XqJlUOcKO3auhiuGljH8OPavNNO1NP7YlgtnF/H5e8lAT/wCOjpXaadqIeIPEn7v+7/dr8lzXLVh6jcleKNdFvsZOq69FYo4TGQPuMmWWuNtdUu59UiMCso8xW9OKT+yNUv4nnk2Lj7qA/wDoNa/hvR5PtKSeVJlOu4V+rTV4mz0Vj1jToEudFwXO8J/DxXGa3oUE82JE5B24rstHw9sQTyO1Z3iCER4cgcnbXy3tHRrXPMu4T0PP5LUWk2bcspB4Wruka1eR3ISS7KQZ2/OGHNXLuzMQFyHwM89657UbhNYneK3jaDO1Qc5+avpFUjONz1qUnLY9s0S7gSx88SLK4+YlO9aNn4zTfsf5M+q1ynhSHFpHbp8oPy7vRa2NVgtoYOPmkH93mvJqvV2PUorpLc3L3xnBDCSCqj+8/wDDXDz/ABFgu7gpAkcqf89E+7VWa2e+BjdN8bde9Oh8IRyzJvQKn3sr2rFT0sd6hFG9ZePILqBLf7JcP5aKpZ1+WT5fvVqaTo9xr+/ZGLeIH7zfdrPsdPS1OzYvX7y811llcpCAkfyqO1a8xhNcukENs/hVo1g/2gSefcn5nlmmY7j/ALo6Co7yzlgmdCUli+8I448LW/CzunJC+tWIUiMyDf5pf+HFNO+wlGSV2YFtppugm4sqeldfZ2dnaWY3A++T8tSJY2EXz3E5SPvtHK1XvtYsxbCKytpHA6F3+9/wKh1ElZglzPQ0tE08ajMY7O1llkP9xK7SHwFf20QkkspEPfivM7PxZ4hsnH2S5ayjH3BEBU14fF2q+Rcahrd9dWYfcUJUfL+FcspLoW6Upeg74920mpaBsFhGwhJcCM9F2fe/z/tV8qWepPA2xxsf7uxv/Qa+pvH/AI20628HHTLO2dLkxssk00nmM396vjfUr5/MuXOWkd/kwflrGa52rI05X7NJo9r0q81DUtIiikt08hPU4YV1jeEYNT0co8QBYcN1ryb4cttlTzJ5WjJGVJzX0V4enjeOIOm3yxz/AL1bOLgrojkXKfPXij4dJpTSvPGzQEN+8j+Rd1cammRyTRwQCXI+bGcsq/71fYniLQLbXdHniHBAMvyr8ua+OviK/wDYuqy6dZSXH2gnlYhj5d3/ANi3+Wr18JXbfLI8utQt7yJtU1mw0OHYbpFuHG0Q5y1cfc+I5dceKCMjzAdwO7P/AHzVNvBmq387yu7zhwvyOuK0bbVm8KDD20ctwuf3Msef/HfvV7CZ57dif+zpLC0E8jtJI3VPSoFubufMG84b5elB1W/1D/SJ0+y28o/1WMKK9J8FeF/t+mNcJBv8sfwj5jSFzHnthod5DK7oAkmfmzXUQX+oaZaGeDTo7xE+Z9235f8Ad9a0fEj3DWz22nPHFKT802zOKwNK8La28xeS8ilT7xPehSsK5afWJPECefJZJZv32v8AN/3zUejaZpk139ouLS3lnCshe5AKgeqqa1J9Ot/D9hJJf3AV2H7syfJzu/8AHq4i+vJZZ5JI4ysSnhnPytQtRrU6+W/0O1mVILNLoxnhl+7Tr2f/AEF544BEgG7G35Vrz+2hvrssYI3ZM8n/AOJroNOi1U7IZRLFArHCOfl+tGgD4Ul1633ywTRR52lXDJurTttKs9KUXJd0CjaVThQv9atW804QR+bujX5sMc1JcXKQx75cNGP4SM5oHct2Vzb3ccTwBn8w7d2PlrK8fapq+kO0VvJ5UvlhggPdv/sax9Z8XarDJjTpmt037t8cahv8/wC7VfT7WTVbxJ7meWdz1eQ1VguVdMF3fah9ovHkd8bT5gru7S209IY3kl27Pm8kUyDSUVvLEsSkDgy9P92qqaPHPcp9pkWIZ5kOdq/lTWhmXZrlLhCI4kcZ+R3+8v8Au1JYIjpIC+c/xD7w/wB2nvb21lHGPtH2qCP5t6Js3e1SWHlI2TbiVM9zj/gLUDbM/UcOpAgLZ+Xc1Y9no/k36XD3c0WH+5n5GH+7XYGAbckKgz/DWXd3nkE+XGrAd3TNQUaGoW6XVuYYLjdFJH+8Uj73y/d/3a4e01e20TU/LijEUkkmzc4ynT9K3rS9l2kONqH1Fc34k0GS7/euA8f3RtGF/wCBUAaeo6/eJMPsjmV+20ferV0jyFhMl/nzydxU/wANYfhLUB5xs4ohv+VvNcjav8O3muskgeFQZI05P380AZd/Al42Io5FBPUjG1f4fmrLi8JjziXkVyfm3Hhv+BV0MesRSsYOfkLeXxU9xDciSMPp6Txkbg+/DYobA50+DbC2dzI8N1K3yusRDqP9ll6VJeabZ+Q43jIG4Io+7W0kb24/dxFmJ5T2rLeF0lMctu8pfoGH3aVyzktHvf7K15E894IJC3nBywVk/wBn/gW2vR7XVLC4hBEsSofV/lP/AAKuP1Lw3PqV5JPLEyxLtVMRlFGF/vd6s+G/Dp0lnMyb4GO4R1SRB1aW8cgzLhkzuwD/AA1zmo2kFy83lhvL387TtrcuP9KtxFBAVcnoD92shWl0+Z82STgfLud24b/d/wDiqT1HcyNEOkaVcz293ALcSjckmxn3f7O6tZNBt9VuA1nGJeP4uP8Ax6svWX/tKcvLbxQbBtCQjC/7zVSgtvOlyJJA+Nu1D1oQj0DTfDziF7RyFTdtdff+7Vjwp8NrK91qS0uLyeBJ3KpOhw/Cs33tv3fl9KwdD0+R5R5up3NuB8/koR89d54K8YHw3dwXF4V8uJ9zzIPmXj+Faq4D9f8AglpmkRi4sraeef8A5bSzbdwb/vnipPh/Z+A7CK+sNcBjv5CqpeXTmQY/u7e1a83xvnh1NLaPE+iTSBJLyaFz+7zyU+bPSrl/pGh30YvdIkW9jlHMjwMn/jpWpAbqmgaWgittL1QwRSZ+d5EOB/s//ZVx/jfQdB02ayuYtTR7kfvQkfLcfeO7vUet3888yWUdsYE37TdoML+tb+saZF4T0eI3GgLql5JmWOWaf7v+1z0/4DQhJtiTX9gdGs7y3spLe5t0VhsA/fZ3bt3/AH1VC9+IvicXFlENOX7ESEDxjY0f95tw2j+H73zV0elXEn9gxXeupFALs/Iuc+SvRV3dzWHqWgXlzNFcvJcz6RbZYQwPhM/xF8f520FJEniT4u+HNN0yDTrLS72C9ciKS5ZN6Bm/i3Hq1Q2Wmn7AL+AT3Ek56jlqqzeCR48zb28YRIzu+Ud/607Tfhv450yb7MNcjtbAfchx8wb/AHN3/j1AnoZOvf2rol1HJLDHAjfMA/O7/e9Ky725/tWwKGdGuD2w20f3q6HxP4DjhmguNU8SXd/dj5BbY+T/AGvlXgVn22gi4uTHAi2sY27A3f8A2qCzl9FjitoZ4JH3lDuDMmP733W/z/DWm+r3NlBH9njLJ93d/EBU0+lRRyOn2mNzv2lEGNq/Xuannto7Gz3xl3QOqAAd2/8AQePmoJuWNN1O5R40NytvBnc5b73/AH1XoNlLA+g3NxaapLawIiuZgNjOM9P++q8+l0ewmt4/tlzaYBVhvkULXXz+ItKs/DDmW+iuiBseK2xJs2j7rY9v7taWCxtaNqdzqmgXEEEG5w5Vzn7392uJvJUCeWcPIDtOKg8J/EXTLaa5gW4ubW3ZGZJDES/+yu0fxVjSeKrfTiBaaXJcZc5e4fG1f6mkI7vwPo76np9y9xcSRRb/ALmcbfeuWvbNLJJLm7vba1tiW2ebIobr/Cv3qy9V8UeIPsUaRR2+nW8qf6mPO9/+Bbq4bxDps+m39pJJ/pEkjBg/3mTK0Ae4fCiGXxDeSvoepw6dFFlnmuhs835vmG089a0dSGqW1zq51PW/t4mH7pfMHKKf4VH8P/xNeZ6R4Y1jVtNi/wBJk02GYKyKqfOff2rz3xZ4X8UWd9ci01yXeRsJkkb+H7v4UaDsdzrfh28hs57kRusfzSmTouD3ryPV9SnV5fKKtH93GfmqSSy8R6qlvFq+o6lfonyhTMwi/wC+RVtfBr2UySSWjoifxvSuIwLPVPKUnb+9fqv8VWba/MVwsiEq/wB6kvYRa6o2YAsR6Yq/AkZTzIohvA+u6mA2w01724luTEX8w7jkYrpND0Jhdef5ZTPyhVrT022vPsEFw8CJBInyZxuq5pN5BHcgy58tTzQBnJaJcas5yZEHylSfu1Ng2uQTtclvvNiorzWNMgu5ZY5HeJX+TYh3bq5/V9WkuYXOXxn7nXNNEtGxJ4YtNZmMCXaNcSHbsT+N2/u11Glfsy+K7DVbMajeWOkWQdX8kz+ZcSD2Xb1rj/AfhvxImrx3mkRie9i+e3MhXZETwx54/ir3i1sYZPC8Wu3Or3b+K7W42Pyp+cfL908gfeq7XJUtbFHx1YXHhVbSysolQIirNJM/zbv/ANS/99bq89j8UwWbzvb2Ud07n9+hOxf0/wB6tjxle+IfECi71WRWkA2jJUfL6qtcJ9gKC5MYPlqm53A+VsCtFNpWRyzpKTuylPdxWdw6aeXsopdz/I+/cfRmNP8AAt3Z6DrouJcK5LN5mzLZI+Y/WsWwzrruYsoR2Tn/AL6qjNDqENziA7Sp5fFZttm8IKKPYL7Wp9TSa52SPZKfvfwiuIt/EVta+JLafULd7q3hmV/IHCllbdXNJpN5eeZJNcO+3orHG3/dWq9zp0uMl9yfX5qi9zVaH1hpnxqll33jvAokbalq+HSNP4etdl4R0E/E7xC919tCW8EImFtbjLzN/F9Aq7f++q+HbO5exSU+a6DG3ySflP8AhXpPwS+P+s/BnxB9sitzrOnSRmJ7aaTDDd/tbWbbVLV6jZ90eGfhv/Y+qi/ju5F/uCYh9g/2cKteVfHvwyfFviHT5LN5J7qz3xCcp8jfe3fL2/urW14S/aot/iRdDyLf+zbiQeULVPU/8BWvQbCPQ7O0kfxIJWljdtkEMalJs99x/hqlB3ujBWi7s+ddI+Hmr2sl3Lqsvm6YiIgto0Ub2bd/F3+7Wxpfh6Twrqdtqujk2F/H8ojcsUYf7WWr0vxh4vgHlyWmmWkaE7UgAA2J/terVwmtqmqOj3eqrpMB6xfKOf8AabtXQo2j7zOJy992LEP9s6295qd/LHpu128zVYT5af7y5/8AQa4vXPB+o/EmweLR/M8QCMs817czFFK4253Fd3/2K1Qv7q38U63Hb+bdajpdidkNsj7IppW+87e33f8ALV6HZ6qfBljbWPmFILh/3xjPzBW/+JrnqNHXThbU8g+Hl5Lb6lf6NcWW2zt40UzAfcfDbV/z/wDE11UNrBqmsJpVnZvcaXICt1LMMIzf7p681x4vryHxsl5aSlohJ++tEOxXGf4v89K7S2m0zTbkX+tzo1tHulnt7eRxu9js/wDQaxuddrq50s2l6P4V02C3jeOzeQ7RGhJY15l47vLaO2llg0/+0bm5JhRc7P8AgW70rvtb1nR9b8i7jt4FglAWMsS7Y+996vMvG3mXer2cGjE3SJneScKx9dvpUpa3BWSsUvD/AIin1JP7EvZIbCyjAUpvXbH/AHiWP/fX/Aq9W8PWvhPTrXy7DW9PvdQuCPnSYSSvj6dFry3UtM/s3SRv8pJJtyHAXr/vd6k062f7LHLFBBFKB8lzbQ+Y+fVcrzViPYL3SooY444rhV835nm352f3q4rxJ4tt9Ene0tLmPywdpM3DGqmsaP4l1iz06OQC18lzskU4Z22/x5bhfvNWaPhJaWx83V9TN7cZ3BI0x838W35al6qxLRh6p8UvHlnZjSNHSWLTH3eXMib22t/Cvp/vVjaR4J8QeI2l064s7ry2/e7Lg4zu+8d3T/e+avpXxboufBNkIEjs4AIvLjwp5KMf/QV/OvLo59Xm+0WAbyM/KJhQtNyltY4fSPhFbaDqV3b6npbpJGBsnPzoc/3W+6f/AEKupTQn02UW9xaFLeIebb+bDlHYnqjGrU9lfyvmTXZYLlRt3TAusvsflZqZ/wAJR4rtrM2d/dx6lZKVaNJoVLDH+196nYLMTVdD0q/tbzUA7RavLtXyRnbtVfv+nT/9mqvhjwrql+hk0o283yF5RLMolC/7K1m6hqk9sLg38giuJ0ZQqjC5b/ZrAgs53vbe9OW8kcJ0Wp0A7zw5r2l6v4bv4tV0+WfVAS8Lh/neNTt/BV/z/DXNpcPpUNzbW9vL5sr+aJriQnjG3atW7CC4e/N0mYvPQrJt4yn3vy/ipQi3QkieV3ufujefmRataCsdLeeKI9T0ZHTEFyEwDHHs+fOPu+lYV/fT3Mbm482WfG3e5p7atb2gMYtw1uflyo+bPrUtjeW/2O5kcI5ZNsZI6UDOIu55FlEkl1xGQp2j71VDo8tnczyW1wJbdzveJvu/N96tq4zeXclskTKn3suMf71WBpktwEgt7eJIwnEgdvnb/aoAy9I063lhS3toy8gJV+fmLVHNJbXdteWn/CMWn9qRyFBeuPnjx/F93Py/722tU6DrWjLcCewt5Y3TeZIpCXT/AGto6VRhtTq5lgtnKkDc4Q/doFYqQLbx26opKgdecs5rR1C0/sr7PP8AZPPLAMBOG27T97p/6FUVt4claJJ7dHlEJ+cqm9U/h+ar97Z6nqSW9tLJJPcPlYA3+t2/eb/gK7aBmro95a/JKbWN/L3ZDf3v/ialk1g+I57/AFm5v1WOwIhsoSG2tt+/tT/gP+d1ZulWtvpM7yXkZuonj2bHGfx21rS+Er8aloZsseXfiVUgYptk2htzc9NtD1HY4u61IXmpTSmIS3DHeNg2MOP/AEGufvkuL3U/Nv45mkm+QOg8xgF4VVWu/wDElhF4b1sPJZS2s9thfs0hD+d/Ezqw7VT8T/FTwvYXUVxJE1vOUCGySHDSnud38K/7VK47aXMDwzBqkbQaVaeHytwJ9qFvvTHdn5/Rdv8AFXR+K9Gv9A1IQfvf7QMYbdZhpNidc8f3a5vXfixZ3tnbQaHFd6dcSAvJflz/ALuxe3/AlWq9p8ZLzRLCy/s6D7Vq8Um77RLIx+Tb/E3/AH1/31TFY3IbXSNSQpca3c29w/8AFLZ5aQ/0rlNX0GLRXl1N9VhuILSN3juQ5379rcbf/ZahvPHniTXNYm1S52rcTYXEUY2j/ebv/vViy6FJcuJJVNwWLOW2fKrf7tKxR1fiD4vaj4v0ewstM06K3uLZFSe/8w7n4/hXbwfm/vNWRpPwqvNS0251v+0Ra/ZPnM00/wA8h2/c966PwJpWgfZb86y/kEQhbeAIdzt6+ny/+zUmt6XZalDstD59tGdxVvSmQY93Onh6dI5QLi/I3ISFden3v89Kx3B1KFzl7eSXd8v93/gNbMei2dxc+Uhdrkp8mT8orT0TRNDa6ifXryW3ET7RDCCGd/4Qzdv92gNjNtNOdLO2jnMl1bzSIhEW4OvP610Gq20FnfiOXKW8QDbz/Dj+9ip7l7zTLu3fRI5HiL7kN3IEVOfmbcF/3aXUFe+UpcYySd5FALUydVvLa7MSHbFcRjhh97H+7WVdW4v5UgDp+8/ixmtK80SLcIUCMHPL9TVaPTo4XxHJ8g/jYdKB2HWujR6W9vbRne6/PkD5hUl/eafp7xXF6m+eWQ4ij+/x3/8AsqjW/ewaWSC9gW8KMiP5edn+1tPy5rHjs2v7sn7bJeXvCO8vf/ClYLkeveLn1eaKOOyksIoj8ix8t9WYd6v6Z4dfVblHv9iW0Uf2iNjwp3bedvdv/Za7CTwto2j6e6PeRf2qEEr27RsFKN3Vu9RTacNW07zY/MWeMrvdT0XHyrRcm50B8N6MfD0UtnOrXJRkLRnDodvyt/6DVDXtV1HWE063kl2R26BHh/vbRhai8L/u4xbmTfIU2ZrQms0juXMALyD+I8rtqrDJbSD7Jp8kkiBiMLvY/L9Kijh06wkiuLuzttSj+88VymVX/wCyq5ci7nsIyHhWNpOEcYbH97/d/hpX0p0jKPIJTjnYOo/2algtTLePwdpswubPQpZ7aYfvLVNqMj/j1H/7Vbian/wmGgx2F7aR2sUcm2FEONg+Ybq5bUIY1S4t0iCzmffDLNw+zavyfTO7/vqrdv5l3siN7HZ3B6Ig+Z6EBbvNAv8AQbMXuhaqLM2/7iZRGyLsbb/F6bttZ8OparPH9n1TVbqW2L+bJt5UN67a39cknuNDTR5dZkv4Dsea3wob72V3/L/e+apLHyf7HtrBbDyjK/MxOfO+b5VX0WmBZsNYSziH2YB4htZHkGd9XPGfiu/ePTLYaVbafcXKNLBeWRw4K9+P/QWz/FWhpVnZWWh6mdbS106AzBLTzZlR/usMPnou7n+81cTr/jzwv4dnll1PVBqN7ZDZaWtq+cnb93cF4oHYr2mjanfzGeSV7q5J+eWbarf99dM/7NaFv4a8QoJ7CSzZZfJa48tCC6hv4to/3cferk9T+MF3rEAfw/odpYSwocmeTzNv8WdhX/0KqC/FS9tfDc1zHcSX/iW/O27vXcIiw7sqqqOny7flXj/x6jlHYsatDHZx29nvPnxxrLNvPzIWLfd/8dqWP4hSfaLDR9G0uO6uPuTzzHC/N33Vy9vfT+PWs7ew0r7fqMj8XKO23H95uwWtfV/DsnhGeNJb2O1uPvxkjrtb+HPWoGdy9hewzSIrqskfzjs3+9WTdkReaZYy/G3Lf3qx3+JF5c2we8gknuM7ZLj+JwPu+wH+zVfWvFt3eoT5a2sRG0LH94/71NK7uNWOU8Q3OxikaBzv3em2qmnvFMSXQrIH+QNxuNSXyl5d4O4d2P8AFS6c6R3n71diP9xsZ5/2qolo69Vf7NaRXEoVw6/Kp+7Xofh1InkiswY1nIPyPzvH+WrzryY5tRtP3ciwNCs2+UfefPzbfb/7Ku50m/stP1mK8nG6OL5juHH0pMqIw6JZW+sXdpLPKlhN8jxWn3hnn51K8r901xOu/CseFr+O9N/dSvcJvjhuTnMf8Neu3lzHrAFykjNGR8j461ztnqb63fx6Z4huGvbQOfJuJ48+UfTcKSXYdkedM40jy7u4i2xxjefK5bbX0fp2ja7qHhhL+RxcWHkN5bDaFjRF9P8AgNfPfiprbSr+4t55dqMTFGn8LV6B4W8Ua3N4IfSJNQlfR5DtEKgBiny7l3fe21pF2d2ZNGn4QvLO+0YavqEwgj3sp2fw4auf+Lumy6Pf2ckceyzuoDdLk5fGf1rpbfTrSe0SytLdYoCNpTorVR+Ik1tbf2XPqby3FvFtijY5Kr8vTjpUjscX8Pb0PqltPL/qnk2Rqc/k3/fP/j1dtr2iWySPPPGz3Mj7n7Ko/hrI0iHSrbUoLizvGsoB8/mXHOxv9rvXRa/q+marIJNOllvCI9k99JHsV2/iZFPQUCWhn6Rqdn4Y0a5k82Te7lw+MBP7q7qn8BrqPjfUJ5JBdLaRw/u4SHK73/iVem7C/wANdN8OPBmjX/h8eIPENvNLYyTbNO055PL88AfNK/8AEV+9/wB812ELrZ+IbC/s7uHSdLG+IyafiZTx8sbL83zN8v3vmo6AfK/irz7PxNe2mJLW8tHZvlf7x/hKt/n+KvVPDeoRX+nRXkEckqGP/UOOjDqrVzfxv0W9sdS0q7vbAPrHmSJeiEjYisFddzD+JtzfTay0nhLUr82Bt4h5VtJJvMCn5t2MM1A7GtrMF5q+nATRRWt75n7lIj/qffd/eWtPSTP4n8PXN/4n1EPeWMj2ojmhXcI9v3twXJ/4F93/AIFUF7LFb6T9vjgmQeZ5W5zvbdhj93/gNNikXSdAt9R1f7TPod86ukNns33C42/98/N935f/AB2oWpRycmkz2txJdpOGsJP9QSMZH/7VQWeqW99dm38toJVTc+RXoF7aaPqdnpz2Zj02All+wzSZ2Ebv/Qv51n3/AMMbu7u3e2JSD5ZUdHG9l/iFPmsFr7HKTQLvLxSbUP8AdNEMlwmc/MOMV2+maHo7yG01m4hs5Bny4Q/75j67TXN6ppoh/dSyx2eyTyvNf7hf+GuqnXlE5qlFTC11y70r/VsVGNrgD7w/2qV7yK5RPKyr981SVJIbuSO7LZjO0g/dqlDchJyMeUPvBv4q9KGIUlZnC6Dg7o3NO1J7WbBjOwbfmz1rqbDXraRx+98gu6r833a4a2mE28Dq3y81ahhQQE7wsmelKcYVFZFRnKG56ZNNEkLt9oDdhs53VVTUfswAMg2D1rlbDXJdIuYxPGrxAbvKbvXaWWo22oRy3tkI4I8bJIZcH71edUpOJ3U6vMVPtvm8yjknpXm/x5hF54V0yUD5LbUdrrj+Fx/9jXoWr/Kw8uI4HUrXEfE4favCFzAgDuCmwt67vvfl/wChVzNWOlNs9O0b97Z2TuCpECZb+9xXZ6ch4Aw3qa5bREH2e2IzsMaYz6ba6mzBj4Gc/wC1Xh1nqfV4XSNjatmCr93itK2bcn0rNswcDf071qWy8HYenVsVyHZLUmKKgOQeamiTbg54NRy4RB1anQsNw/i+v8NBG4ly+1M44NYWozOEcA8VqXZ2AY+YGsDVZtkZ56CqWoNHFaxsmujJjoeOKy3R/dq03xM5PLA0C2+Y8cGuiDcdjjqxT3MMWZiLshK7v7pqo+n5Z9+Xyf4q6r7N8uwjdTDY5XDdulDm+5h7KL6HEXWlHMgj3YB24rD1PQzfrsuIhPGP4Cma9LmsgyDADVWm0pJlIxxWqqyRnLDwatY+dtc+DWnPmTTnls7iR9/lpxErf7vb/gNec65oGo+H5sS2czxh9vmRRsQv5dK+tr7QYye//Aa5vVPDXnR7D/qz7fK1dkK/c4Z4W2x8vfbPMJwfufKc/eqz9r3rHu6j+EV6d4n+FGn6i8k8YFneZ3B0GxW/Ja8s8SaBqnhKd31GDdbb1WOaHn/vr0rtjUT2PNqU3Hcl88IpweasJhFBOMkfdIrGjn85d2Tx/DVtb7MWMYbtu7VvdGViV7NHbI+U0xYyocBAwx1/iFH2vKbMDZU0LF+hxQrMq5teD8Xn9oaQcM8ieaEP8W3+7TbzTJ0haG5gCAoUdJPvYrFh1O4tNXSWKTypQNodOGFW9Xnl+2PiTehQNv8Af+KqsSU5I7aDhHLYHGzjmqb3Mrq4DlM+9SRJlXyB8/ynipLO2+zyAiMs5PCMPv1k0WmZ8he6ljGflA+9W/4d8EXurSCR4wkHZ2OK6nwx8Ovt0n2y7T92HGIMfK/+9XplppRgUB0TA+UIEUY/KsJzUdzWEHI4vRPCsWmMP3e1uz/3a6S20RN4+U/72K30sHYoAoUfzq9Y6XIGG8HmuOVS56tKhpYxbbTHiXj5SfStGLTR5eAgZz3at1NNCqAB0/vfeqd7Yfu0wmB1dR81c0qjN1S5dznhpuyUDlkpk2n4c9Of4a6PySyug6H+9UTwqr4BGD+tSpnQoJqxzE2mgcY6ise5stqcptcdRXaXNqinb94Vk3lgAOu0noWp82o3RVrnnup2QbzBj/gRH3q4nxDohkjeRB23bsV61qVjhChAZf73/s1cvfWgcSgjfxt+btXZTmzy60LnkthL5LvEwLEd1HytWvE3mLgYQVFqlibO9CA9RzRbJJ9oRD/q8bg3rXpQdzx5r3jRs9Ll1KdIokbe3TbXomj6Sug2tvAdr3OzbJM4BaoPCemW2j2f2k7JbmbdsGc4/wCA1pQl4Ed513yA7tv+1/Ctb2Fawvl+XqiRRx7pZYdu3+6o71u6davab44JDEXT55vSs1LR0lFxJIUkyGd+v4VtXFn9qt3lkQ29lCVYJvO519W/H+GqirO7E9RtrEF329g7ONnz3bnLH/drW+GevaN4C8dvbalvll1NP3dww3srgZXau3/Z/wDHq4fWfFE8YNvp0v2XP/LRPvKv+zXB6zcz6fc2+q2m+XUbWYTJK5+bhv73/fVXuHNbc+ofir8Rr34g+Crm0SPZHNH5qbyu5GDr/CP93H/Aq8y8K39z4k8OFLoyzyRxiK48w59l+atvQb6DW4RqNvF/oWpj7UiEfKGbl1/773Vh2sMXh3x1qdh9y31S33JGnOyROf8A0HNTJdilO5W+GoGma1f6Pczhxb5lgJ+TfH/u/wCzXP8AxZ0j7Q739shaW3+eHcc7q0/FsMuj6ro2pg7YpH8qZl/hJrovF2jy32iRyxj5vJ38j7q+n/fO75qxaK5tbEXwy1qLVfDkZkK/cEqcfdbO1l/9C/75r1rR70vbIMlk7CvmP4daqdJvZ7IgrHDI/wB73b5q988JX4mTy9+3Hy/7tcOJheNz0sJU5Z2Z3aSmaLl60rCf5wSOhrDtnfjA3VpQsVdOfnrwZPWx9AtVdHUQuHAb7wq5b/Pv55NZdnLlUHpWpbr6VkbxJViLvjuKju4doxnvVvZ8nNV5Iiwx6njbUFcpwHjazjezuPPTfA8bpJ/ukNXyVDb/AGTfaSIP3fy/Nz8tfZHimzN1YXEYG5QC1fInilXtPEtzmNPLEh+5/wCzf+hV9Dl8rHgZlGzTRNpWuXvh0u9o5ljb5XtnPylf4v8AgVfV/hjxpba74P8ADWu213Gut2H7mTzDh3/uh/8Ax35q+QprgRATRxlUkKrs6kNXrmm6rJF8NtPFllL26vvso2j7r7vvf98r/wCg19Kmr3Z8ym07o9I8fXMusaDpkGlQb/Fmq3bzEZAdOWLBu38P3qzteTZpt5qAsjZx35S0vg6Y/fKzM52/3vvVd8KeJzL4206W7SKK50+Mwi5f7rb/AJSj/wDj3/fVV/ivdy3Vrqd7HKbK0s3a6ntAflZ9uNv+f9mspvR2OmMr7nxzf6lcab4n1fyJTmO6khDpx90stVdUv9TviDc3sjmQqqLIF+Vaq393EuvS3D4dJy1w5XjJds1Npt0dY1dBLEPIi+5u/u1xJ9ymds13YWGiaVaWx8ieGQIWD/M/PX/0KvWLXxVb+IbW20Sc2v2y6kESK4BV933iuen+1XjtxrGmfZbeOOKSeSM7ndYsrjd/C3fiu51HxD4Qttb0iS3jZdg3ea8LI6My4xzwWw1aaMl7XJvGnh4/DvxhYW+gfuopfkvkA+9z95q6jxF4w/4RbxBp1nZ7HnvrVoi5OPKdlx8vvXDeP/Ezr4Zu57FPN1CadVjk6t5Y5Yf+PVRGo/8ACSaDA52ziN1aF+rB/wCjfLVLyC4+zSLS11fSbjb5kUgeNfZvvfN/31Xnk1tb2V5eJFL5sfnFvl7bvm216RI9tqr3m63jg1UgJOyr8z/7X+9Xl2oadPpV48EqN5e87Cfvf8CqetimyR74DjP/AHzWdvfzXOSwNSfZ9zYB/wBqrVrbBsnjNXa5loZ8Z2ny3Tk/rWhDYiVRn0qxcwokHMe5wd3y/eq3CoOwj5SOlXFWMmVBB5ScAMx/u028i2QrIV27OdjVrPhiCUGfaq8sYniOR0/irSWokyt5I2AhuGG6mPbDeg8oMmdznP6Vas2zbuQOF+X5quWdr/al4lvGm527L/d9awm7LU2gm3oezfDrxSbDwLaWlvHulIKu54Ze2FX0rX0G/itHeKWRUkf5gzn5WNc94ds0stLitkQKkQ4Y/eqPU5XXLjCns2O9fO4nWVkfXYJcsPePRk1NFRN8qrg8MTVMXtxq2piys8Oc8yA/KteYjXry+1GKwgj8+Qjg4+Uf71epeFLWLRtNTIDO3zSMn3t38VcbXKem5c3wnUaRplvYAH77n5nJ4VjWut0kYOwniueS/Eju4yqHpuqO/wBdjs7Z3kcqR0UDLFv7tY2K23NfU72Pyi+SpHzVU0/wkdf2T34kEQKuIfX+7urS8NeFLnjUNYQJ5p3x25P8H+1611f2lExIAmf9kU+YT1Ml9PgsowESOLj7qbqpzdQQOf8AZq9qWqx+YSQFB/hFcpD4i/tPXv7HsAk92n+sVf8AlmNufmpcjkroSdjoEnjg/wBYwUVbW4SVDszkVoW3hyK2iBc75DjJNR6lbR2akrjmsrNFX7mJfTBUy/yoK4rxt4ztPD+nGQTh5ZX8qOBOWdv92sz4sfF3TvA1hsnkWW9m+5CBvb+7mvH7bxO+vFZ7mdWlxuFerhMNzvmkeLjsVypwidhYSJc6ml6QWn3+aUz83+1+ldR4n8BavoOtW2p2Wtu+gagVe34z2zt3da8zttQexuopD8yB9wcD7tfQ9jrFv4l8N6HpGnQSz3aSeaQ2PK27GLba+k9j7tj5RzTldnKJp0WmQ+ZId/nZ7fNu/vVpWkf+gSZtzKkY83j70Tf36j1dEubuC3+7PBlvKbjDfN96tTSVlEdx5BfCwO0jL94IOW/9BrjlGzsaJ3OUn8qO1t7jSL5ftgVnuI5nw6Nu/grhNe055IUeONGuPMMpK8Y/vV0+7SotYv4/tG2WPDFP4ufmrK11wwLxtx90N61kzRLS55rMzpdjGOu2ta4tTcxziJgwKNhH+7nH/s1Y9/avDcSIk5U54deeK6C21LTrixyZWin2bZIgP880XFc8svkLSeXjnPI9K6Xwxfma2liJ27Ox9Kyr6zkGbkjaD82w/eWoNNujBdpyVBPzbfSmI7x50lhjCgL5fTmnpf8AmxIBl0+6cjpWJeKWlIhl+Rzw4/iqTSklkd/38iY/u/xf7NQ9CzXR5Ec+XJK8ZPbjFdR4b0vw9rflpeahLpuqBtqEp+5kHo3y8H71cOl/dWHzou2UfKGx91auaO815Mn7vz5Pm6VSdyD2PXfghofh690+51jU5nt5o/Nje2jBViu3hvlbj5v4eteffFm109Le0MZVlththjU/cY/eO3/vmoNV8QX9zDb2088j28bqNjEjZj5tn/s1ZHxRtrKwfShG6eZfWomTYd3/AALd/n7tSrNl9DG8P6VJeOI7dDLIvzECvQItSs9K0SMyxFrs/IEP3f8Avquc8E6ZeKEljKK7j5+fvVsaoY7a7tbBQ65Jb5x0ahvWxC1On03xVJY2cflOiumGEU38bfxbfSum8Q+Or/V009NPkGkQWsHlIinfvctuZtx6V5brVwNKthskM+ZAiNEMncf4q9G8J2B1W1lu9QuEs9ORHYyqmdrgfxf/AGNNIWxS/tvU9YWOLT9y6z5iJe3Sbka6H9117/w/+hV65pLy6VFZ2+oRxWd5K/lOyZP/AAH/ADtrmPCNhF4j/s7TJzDDcROvmalC7Dzf7v8Aur/8TXR/EDw1rvga7tBLLHLHJJtSLfy+O6/7P3f++qmT1sHW5tJ8QtE0jxPb6Vq9oGjf5Q8L/fb+ItnoF/2qxf2hPGOjeLYdLg0iC4ijtI8pc4XZdp91SrbuV3bqj1/wZc3moT3N3JaLOU/fQWj5ZP73+VryPxGlxYTnT4Lt5fK+aFWGGO7u3/xVSld3YK5c+H+jTyT3dvHbB7KfaskaH5WBP3mr0A+H7DQLm2EEsjxQkMD12N/s1m+Bba40q3+0jY0VzblJ1U5VnHP4fdrrPA2oafq005uLfdfqjNHE/wB1Xw2zd+NDQzzHXHTS/FWqvbl2k+1cv05b/Z/vVyHxUW5mtrRJ7bzY5XRhx3+bn/0KtDRL8397qlxOC17NdO7hvuoctuG3/P3ai8bLcS2sDmT7k24gc/LtxWkUO+ljK8B6snhvxPHp92VgLptJyCpavr3Tbayu/DGl/bY+IkH2e5c/Mv8Ad+avh5tHfVdQMlxIUcfcIGc7fu19BeB/EmuXngaLQpLbzdKt3/4+X++N27aPpV2RxYlT5PdO88V6kfD0MaBI7+7uhsTyXV9/y1h6Z4P1/W/L1W5SJEi/1cMz5wP7u4fxVZ8Fv4VstQuIL27hXVIwvlyXnLD+9tz3rsLhLK30241G3vxdIP4I5AVA/wBpfvZpp2PB9pODscX4j0dJdGMVyV33PyDcfusOf/rf8CrxXTtEu01n7O8ENvIw2uUOd/zdd392vfmvbbxDoFw6ZR4DukiMeW3f3dwry3xP4avLS/sNZsvL+zq/lT+ZwvPPy1DPdw9fnRxHj3TLm1uJ0Eaz4+QOr9hUfwr8Q6jDeHTjIi2lymySJT8qjPyutb3jHWLSwF3pcttHcXMwRo7oPhUH3sf7zV5/Y3Zs9SeeL5c/Ln3oR2n0Rpt3L4YubqCN2gkdGhkC/drMv7jT4rP+zpNMkutRm3Si5zhYU/x+98tJb63c6zaJql5HG/mhstDzgjj/AOJqHSdM1DxFr1us84s7IRu4m2fJ8oyq7v8AarNxuWrI4HxF8A/FA0J/GOkD+1NL3q5tHkaSXr/CoX7v/j1ekeEviD4e0nwpcXOjPPpvisW5t7jTXRw7P/E3PHy11k/jXV/CtzYWFpqYTTGgZzC6Jt3D7yev8X96vIfFPxJl0zxTqv2TQ9MuJ9QG8XTD97Ayjb8rD86lJy0ZElfYfLp2ra3osVxd2ataWxLJdD724n5tzfWuP1ywLvcGKIeZsKna/wArbf7zV0GmeP8Axj4G8GDS7/7NeaRqW9YDhpHhVuy4b73zfdrGuvla7s5Ins7mNGVUO0VcdNBI4Pw3K41XYhGfMK/L/Dkbf/iq6mbXp9A1CeGziVUuoGgdzywBG2uPsLaXTL/zxKrSQncm7vXU3Il1u5iuZYwkoTbtiGFx1plJ2JtHjsG02TT72OL7PcSDqPuf7VcR4o0e/wDh342+Q7tPuB51pNGcZVW/x5rtNP8ADN3f2d7rsSO9lpuPOtl5fLNjO3vt+arHii7u/iZbyS3NlaPctGiQPHlPlVt33S38W6gb1NvwZ4ksvGFtcmUyJd+S7F84y+PlNXofD0rwh1uEe4TGws+G/wC+q8l8MeI38H6wUubDzIgi4bkLn/dr37wcmn+O9AluLOSGyu4QGe2f+PO7dtHX/wDaqyEebXOnyW0kt7KLiW437iAM7vyr0Ww0q31jw0l+kiWc8UIabedj7hxt/wCA/LVO4SW2v41tgGKHnnG2or+Ii2MbxmUSBt6qM/8AfK1a1JPMtYkCX07vsRHfcS/G75q6jW/GEEWlafJBBIxKbJEiG/dt/irIuNNg8Q3ok8uSKKQMqRTJhmx321Y8O2tnp15d2l2haBo9wzyyvuX7v/fNAD9L1qPxAIrZN9vJGCw5wz/7LNVO58q9eSO9vJdOMWcTRR7/AJv92mzw2cF9PJboVkQqyOhYf99NV/U7bVLfSbNpYo1F0VlQJyzL935m/wCBUBoQeG/F1x4YhudPxHqNpqqeVIzDHlcYytbNx4DttNtI7m1uXs7m5RpkjOBFIFG59zHpt+Y/8BauWv8AS73SrVIpZdvmu2FP3lb/AC1bU2g6y/wmuNTvJDqiWt0YhbynLBWH8P8AwFaCOVJ3RHqnjTT20l0NstvfRwbIGi/5ePl6u3bbXB6PZT3CRyXB80yneOPmFdV4a8NnWZPKijLyFN5Cf5+7XTeH9Kn0e81C8fS11GLSsI75XZG7fdf32/3ah6GvS5TOg6ZpMMUnlumoSJyj/wAWe6rVHyvNmxPE/wAo2gt/DWX411u9hmgv7iXbeSpujmJ/hJ+Xb/3z/wCO1J4X8SXl1psnmRlwH+diudzN/wDs00ZTStct2yRxTGcurup42npSeMfEmp69dWn9p/NbWseLVm2jCnrt/wBn5V/i/hpbfTJdX1tIo49txIh/ddK57xgCNel06SIotp8m9XyrN/FSs0TA6XwXpAvNestgDQb905bJ3RqdzKyj2Vq1/HMVjZasbCCwubCORN8UEkJDvzj7v+8tZ/w7s79LzT5dOifzSP8AWLJhUH99vwras9ftF+MFvqvinUZJUU7PMVPlhYL8vy1D3N7nF6loV/o8Jt7+1WJJkLBm53A/yrghYRtdXMV1HtjDbQUGc16z8V9e0u+urk6Re3mpAybjfXMflrtxwiqfmP8AD821fu15lo93IkxEkfGdwJ/u0RCx6ppkkselJf2kaJ9kCuWIwu3P/oVZ2ueO5PEOoIbCzPmD/XT/AMUr/wATf3ayrrWJdXmARAkAHKbsLV3R7CP7UpEgUditT1uGpNbLJ5nm3MjS3HZ3+9Wha69HpWoxxS2A1KOSPacSY8tm/wBn7ppupRxXNs6GRVcfNgfxVztvalHT7EAkkXzkkfKv+7700xuN9zK8Yb77X3AtBa2+GZFQ9Cvb/P8AtViWWofZrry/u/xDNdcixX9yRO4aTPI/ib/drldc01EuXcJ+6jO75j1q7ErRWOutrrdh7g9uePurXQ3N/bPpSHw9B9ovZRy9w+Nn+6orE8P31v4ngSaWLaY8iZ/lDZ/vKv8A3zUk7y6DLHc2EAmlz/rT91KLEyREureMLD7Y76rJbtKAsx+V5cf3Oen+6tX9Nu9G13QI11Oee3v7Z3l2wuu24/u78r/47VK4sdQttLk1Dz7WV78lJF3jzUJ/uoO//oNczLZSw3YyjbO/GKE7mHLG9up0sus7II5baQSg/wB/7rVFeTxXkaGSCNieq4qhpd7bw2M+myxlIzuZH2E7G/8Asqzv7Sk1JXigTyCPl85WypHqtM6YxsrG1PZvZ2HmJGj4O5B02mkNve61LCgt44pAB80Y/wC+j9adFa6ibfzDH5qMNvPf/d9adBNfwNJ9nMtvOo29PmoHcfqPhp5iIy8jIPmG2tm1vDa+Hhp4G9Izty5yyf7tSafqV6kSebaDupfflua5bUNC1ufVRJbTlIieRj5mqxkj3F/YhnRI7q3dwxjmHzf99VPqV/aX9zG4LrIY/wDVbPl9P50at4Y8SA29tI/2WCMsxZ+GLf7K/wDfNWtH8exeFXMcunxXVxHtaOYx5ZGH93/aas7mfMaUPgZLnXtL0zW7CTTjdJuS5kT+H/a9P+Bf3q6T4meAtC+HviLQ7SK/MWnyxu8u0Z2MNqo35/8A2NVNV+M0XiTw5jTIP9Nuh5VxJfQDfH2+X1NeaePLDW3+zPqOoXF/LJCPJEsilkT029qa1BSb3Ou+IvwzvbqOXxLZ6zp2qHYi7v8AVuiKOm7c2T/3zXL6D4MuPFuqJpf9ri2iBXftcFF3fe/ixXG295cWDpbSSssZO54h91/96rmnX95otwsmloIo5X+figb1L/ifw5qHhLVr3Rb9D5Yc+TdAYWZN3yuq1sWF7p2n+GzFd7nvZ42aHYM7APl+b0/+xqpqt1eax5VzqOpyXRTKQQyPny/u7tq9f+BVTspZIWcnbsAK4k+6woLOagT7XeSfc+T5t6f5+9XRwQz2zJ+9fjp3+X/arn9Nhc3uYo9sbyH/AICd1dhbWVxdSCzik3zsGYMB/dpMCpvj+1ee8Cyk9n43Ul1PYecXki8ogeuVp0bu7uLhP3i/Lv6Vja5FM8RlRxszsO4ZqUWUJXjutSkRI1TPTP3WFTWySWUJQSu6f3KoWulO80QuJUld25C8Ltrcmt9tyiJG/PCcffoMnpsVru/vDbeXcyO1svzJGD8op2h32jpmS7n2OpCxnGVX/wDaq3eanfalbHThp1hawRfL5oB85/8AeY1jiGwhtPKkje4uMfvP7rNQUdr4k03w/wCM4fP0CKbS9RghOYvMzFcgfN82e6/3q86is5YVjQjbJjmrEF5O5MSRnYOy+lW7M3l5cRxJEJZpD1HCihAT2fh2wuo4p7hGWJwN5z1Fb/8AY/h6FzHp+9oCjOHnH3v91a29E1+3sNHl0jVLeK6SRGxG3Khv73H/AKFWBe6lp1nZzWX2aR3TavnYIbn5l2/wlaAMCHTi99EIyPL3/wCdtdd/Z0mm5jO9kA55zWLo9tLsS8t8fuRuTze7f3a3tOvNQ1K+PmQqlvKNs3kjLD/gNVcyk2nZG/4V8XWegzx3+dktsPTdnjpXN+NtbTxVr13qtva3FqbtB5kMkm9UKjbuX/e+WumXwZaLopuDaSQSrlxO77E/L+9Vrw/a+HiLmPVHmU7AqPa4LZp8ulylqeSpolvLpx8233uRtLKdrf8AAqkijl065it8nrt+Q5/8erp/FOiQWel3i+HxqWouDunX7P8APFz7f7v3f9muetrss6GSIwT8fu3GHA/2qCzTnsZVuo7m5MqkDannqfm/3c1W8RXmp6xBHpkt7JZaOu5/Jt/vO+3o/wA1F74k1G5vPs95K1wF/wBXznC/Wn3+m3F5YeZGSvO4bD8xb0qAMjTNOt5UFpLm4OPX5qp6o4vTBaWuUSM84P3q0G0y80uAeYAkg67ab4dltH1J4LyNkjcFhcIP46AI5NJkhs+AGc9GJwtczcQOHVHxk+len3+LTTZkxG2B8gYZXP8Avdq83v1PmDzQEarHYsaOkqOfNf5PYfLWoyxMo4Cfwls1l2bmRookfqdvzHFaFwr2ylCKTEZVzI15OMgqkTtj/aratLVxZmQZxlVA/vVn2sJbggEGtS4eVLMRbx5cfzcfeqRp3HW0SWztM6FpAMIU5+U1qvPci2gOwqkfTA+aqGgsJbmOQHfERu2vxXaJqnIbAlx0ASga1ZzB1qRVeP7OXdjyWH/s1W0aW4scgRoSdv73nHuq1SmvH+0ymSMpIX3FSPlpX1KLUJYo8bZY/lPlnG5ttAmSWVhBY6lBPJj3T73Fd3CbzxFDKluf9IBUQonzdfu1w2l6VLeX8cYibzCdvJ+7X0z8J/hcfhyF12/uIr3W5trQQod8Vuv8LN/CWrCpWjSV5FQg5uyPQPgt+zxp/hfRE1fx7dmdJtsqaVnDSn/bx0H+zXtOq/FfytO+xaMY9NtFj2QxWwwqjFeANZ6rq1+bi8Jlcnq5Pzf7vpW8kMVgqBwVPZHOWr5zE41zVj1aOEW8tzzjxLqEt5rd/PN/rZJPvN95v96sm41cWVsZN20itfxPYm41WSWNCpmITaa5rxPoer2GnkxaZNccbSUHy189Vg6jujirYdRnzRRxfiPx1p+pQSWlnZiBw4Z5n+8/H+fvVW+GdgZdfuLt5Pk2fJj+Dbu/rtrMfRYtmZLI2t3n5+dzf/XruPAekPYJcyIi4wuePmP/AOzV0X7J26nAlJyStY9D+1GdBv8Amf8A9mrV0+ErjKFf9771YVnGkzDeNyg8YFdlpttugTgbCfvV7NOV1dno003uXLfZDCSehHBrkdf1X/ipo3EAvI7SPf5foWX5vm/2a3fE2ojSdMkuD9xc8VyOj3V/P4SvNQkjWI3/AM5J7D/9VW1dnqU4WRymqfEs6qt3axWwsnicoUi5zWBYaOLu5d7sM5k+YoRlTXNeD0uvEmtahqaB4rdnHk8Ywq/1+Wu/vLcabZmeR/KMab/3hxv/AN2tpx9m04vU0VTmTXQ6S21O30/TYxEfkx8+Pu157r3xVklluLfT3igjB2GZjudvasvxB4wibTZYkAggm27+fvV5mLlJr9x5YYE/MxHy16FGKiry3PPcm5aHrfhXS7a8nfWNRkDvGFZGfJZ/+BVz/wARNY/4SG8/0f5TGwXI+Vj/ALLYrLsbm98TJbWkAkgsoeksT43t+FddY+BxCElny8idEX7xry682ql2ddGKMHwT4YnjJkuYg8knRv4U/wB2vYdMso40Ty02Cq8OmWlgkAMZWQD5j/FurSgvDvREwqfd2N92s3Uc3dlSeoslmk1yJShUx/Llq2YYPkTBrKjucvkHgHncK24blCkZRCuP1rWG1zCQy5uY7V0STDrj+Kqek+Gp/EmpF/MVIx993+6o/iq5pWk3d5qMs1wPtib90cUY+6P96rGu36WELv8AKjgbvKjHyitObsCLvxC8c6P4R0KLQPDL7b+/HkyX+PlX5fm2/wCdtfM/xP0s2KWdvDI0oE37yN/nVW/vK1dZq802tX5ubjesnaP7vlDdXPfEXUY2uLPSNIljuHAWW5kuOPnx0X2r2sNT5Yp9Ty60uaT7GR4D0SO/nu3uJxFbuhUq4z93/LV1z+HdYl8PS3sl5JZ6JF8kczTlG+qtuztrjPDlzLZrL9ptzLKv8KH5U+avcdDTwvrei21t4jlSKzCHzPmzk5+Xb8rV6MVzbHDWkorU868MaLLpMFz4hutQivdPhj/fJcyPI8qfw7fvfxV0Phj4kD4o6t/wj9tpX9n2jgN80Cxtt+VX249v9qt4fCtPEurXNv4L/wCQNHGih7p2/wCBHB/3ag0D4beJfCmqpqNvaPqkqTrs+wYKQqD95n/3aqMrOzR5EpwtzX1O88aW/wALvAmjx2b6ZBpWrxoVj8yBp2b/AH/lbJ/2q821z4gaX4h8Mf2Xo881/B82WuQqc/3VT/vmt7x/r3hufUJX1O3m1HXZt3kxiAlU+b+Jh0+9XlWqaPo+nX1zeT2Z+37F/wBUSNvuy1NrHdhXzLme5xA0fTL/AFTdLcfY/Lfa5KZdP92vQ70aNBpVl9gSNo4xuL/xOc9a8O1bUHvNSOc+WTueHP8A6F/7NXfQ3SXGmxJGR5qJyjH5t3+1UHbbW5sXE1nrWsW0myWCKAfvGab5WGV42+vzZrjvifYafD4jjfSbR4onRVeVj827+JfpXWzRaXpWiWx0hbqW7Kb7oXgA+fb82z5fu/erjvHN7d3C20skarG4wjJ/D/n+9SsgF8F3kELyySWz3GRtHOPl9a9c0zW4NYs47O20QWpgRXmu3wd/+7Xj3hmZbu32Z3EdgOtd/o9/JAmy3dVMY3bX+6akUkaPj/xXPNotvp0zlYwW2cKK5DRdB1DxdqFtZpdywQPIE3QkDO6tj/hKrLR0L65YC8nuSfvo2zn/ANlrT0Lxlpls8d3BELUr8/khNhUVpYlysrFz4keALmfTY9L0eeCWSMB3V3YJgbd6s3+1XmfkXFqkkaT+bEvyOg+43/Av7tdZ4y8Sx+M7+S5NzFskGw20J+XGdy7v++q5a9eW3QxpGN/3gW+6azLgtNTQ8MOlkkuUjilkT76/eO1q7R7HUPEek29oZN1pE/mneny7QrfN/tferi/DaSwpK8/73PVv4f8Adr0q/vJYtBjkLlA0e0oBtbaPu1TOefuyTPPfD/xFs/h7r92E0qG4SRGQwuSiv3Y8V1ul+MU8SPJfx2kGnCX/AJd4JN6qP7u6vP7C70+912C+u4itp5mzeBlmXd/DXrPxIh0bw3JpcWlJFa2gGw+UMM74YturhxOEp4hWmrms20roo6V9k0qM+a5ZyeYnNF3cvqjH7PqAgI/u/Nn2ri/Emo3Ek0BwM52nbxgetRaPflJECEZB3H+9XLWqTjqmaybjue3eCYXt7ZElkNwd3LMPmP3qg8VNtQufudwF+7VHwRrj7kDgYDcNn/gLVreKUM1qXA25H5183Wk3U5mcGrmcTbSpfzfZ5JQgf5cF8L/31WrF4Z0/Q0ybiOWTO4opziuOmuRDc48wb064+9VzVopJLQSrKYg4+6Oa76FVv3Gz1MNaE7M73TfEVhax73k4+6M0XGtx3Uu8HbGa850Fwz+V5pZz83zVu6rBcWaRyE7M9OaqS10PqaVOD+Hc7KHVbaJAcKv+z61YTxXYW6Ecsc9+PwrzaG/G1x5m987tmafcXHAcfMR/erB6O51+yTVmz0A+KrMvvgLqD/BjFXrXxWtqhfPzgbt2M15Ol3IsgG8KPvYrp9Hd50R3O5D0rVNpB7FI9BtPGc97cRpkJHg4kA+XNdBpt6lwiuSXf726uEt40iRNkm38K6LTGjEQdLnY5H/fNJNvYmUIpWR1rXJ6RkPVixaSJPnXdz0qhpmnl+RO8ox/EOldhovgXVdXTNkkjk/KmU+WtPYye5xynCG4W1hBcpIsn7rA4f0qmujyRTmOPU/3Un8KHOK6q6+EniHyZDcarbaVFHtUtcxt/wCg1yk2jWXgxiYLu41u57qieWm78WY1jKhOGrQU6id7anAfGHTvsMR+zoWjGUJdvm+7/wDs/wDj1fLl9MFvDGCG3lm3Z+XdX0V488T3Ot6lKNTjEUQP3ErW8B6B8I9TXytX8N7pwOSkpfJ/3d3FOEk5pWOyvGXskeO+Hbt9PhtpnnjxIB1fGa9Y0L4k29skcd6JLc52+YUJz+X/ALNXs9h8J/hjeaXL/Y/hx7e8MPyTTyM7L/d/ir528daefDGrXWl28/kFMr+9TLEZx8rH+7/8TXppU6klGR87KUo6pm1rXxT1OS3ki0fy1jc/PPMWVlH+ytePa7YXDTSajc3kUEqndvbdt/4DVhxaZKS3cy4HDxctVzTPCVnfs8kV3cXW/rBM+f8Ax2vShRjTVkclStKSsynZ+JdIvUT7TqYcmMb3VPm3fxbVHaoNS0fT9StUuLO4zc/djZ0+7/datSfwtpemu8mxLe4+7IGA3f8AAqdpVxp2m3OTF5qZ3HYdjH/CulLuctjEh+G+s6xZlNTvYm4/1cIIZV/2mNVH+F09rcRuL+5lSM7vL85ipr0M/E6wvIBBp+kS22H2FpZt6lfXnrTP7Si8okyBZZOyU7DMi10s2Nq6GJ0AIbcf4apaxcpYWqR2kjrcOPkZDn5qsatoME581LthI/zYldtq1HYaTZ6TbPKEluLyQ7sM/wAif7q0J2IOai8La7qc/wBrubh7hz1Lvlsf7vatiLwvFbjE6Gdx82P4a0YfG2o6e5jgso7dwNhMwz+GKzptX1/xExjM8drInyl441RT/n/aqXqN3ZFrGoR2GAkawOf4LcVVG7VIVWR5Uwf4eGqfTdLl02Z958243bmeYZ+b8elW7i38l8E7H/u0FFFtQg0oOXYOV+UKfvVzdz4tu9TuGjMRROdjHjNdJb6W/wBreWTydhG1XP3v92r6eGbe8csYdoPWj4dh2OYj02W/jQOkqIQM8/drc0e0i02RDgz/AOw7Y3f8Crbmt7TTIyHuAmPvrn5cejVWi1y2vBvth58iHaMp8tUiWas72l55bpaNa7f+epz/AN81FNFOV2ZjZB8w2c/+PVYeyOsW2Zgz5XgI2Gqvp+iXNhhEvI4o++45Y0yShft5SiGQsqn0FXLBhcykW0scHG0CZW+9UepS+RsMlxHcFzt5f5qp2mz7SHIO/sf4aCrGh+8ODeyRqmfvRH/2WopLWymlAS5kX/ZI/wDQaluNkoQ/cbux9aqEQW7jfcbiTwp7UDNP+z7a5YQRyB0PUkVQe3js3MdxL3/1KfexWpYFJi8cYLY9O5qvN9oaUuLZYhnl3Gdy0EHJXuiWd5l7dJYnLfJu4/WqkuvX9s6R3cbsnTzUrrru2DAP5gY90U/dqaE6VeQvaS28n2sDrjCioLOf0rW7C/mSwD21lIm1i0kh3bf73+1/wH+9XUWdtZpJlL17x88BCwXd/u1zWvfC67WaOe2T7PLnzV3cZrGGq+NNHuUt9Pkjt8v/AK6GBC+P7rM+7/x3bQ9Rqx6kullyZRvRz8uysPUX1WzvALdGQ4/1i43L/vZrinvPG4vDOb+/luNm13wZFwP7yjpV3SvjBq+iTyxanp+62Xb/AKQsO9nH+0x6/wDfVJKwjtB4ru7xI7a/gh8zHD/xN/wGo1uo7Z/M2JvB6f8A2Nc03xn0y/vAU04W6BNzs6Ddtq+nj/w9fESwCS4TG0hQE/8AHu9Msmu9ckgb7U+oJFvO3ZjDf99VTu5Y7l8+Y0pJq3beNvBJQmeCb7R/GrP8y1WvvEvgbY5F3fz3LY8u3RNihf8Aab5h/wCPf8BqrAZeq6RIkLiW8jWCUbRFCfn3f7wrHW3+wSpBEXyO6yfMrf71WNR8V6FLMUtraZp0HGT8tUbO7dJd6Qbnfqx7ezVPW4HT6BYyySDzbn738GPmWuns7G0NzHHdzXEe47QsAz0+aqNh4z0fQNHjtpJ5Zb18sY4gOuf0XbWc/jOyFyZ988R7Ig+Qt6NVWA9Yv9ALW3mJE88ajajjldtZuia9/Zt5HYTpNOJTtRYj39GX/P3aq6T8VNbsdFnew0rTrePy2Vbm8kZ3Y/7K/d+X8a4rTfiXr/8Ab/2/7Raq4+UuluBnP92p0Iep61qFvBdRXMsloFgxsKtzup/iTQNVv9BsNRNhMhmdMxy8fKa821Xx54h1G2l1CdYbeKMfI4j+b67StWdK+LvjTUvDv2OTUStgoPlhIwJf9n56sFZnstt4Ge38PwSvp80qRp/rpTlU/vNzVOz8DRKs9xc6hcvG4KiEpi3x/tN3ryHSfEnjjUNL+y3HiW6gsssvkrzuGf4vX/gVQQ6N4k8X3kukahqmoyWWzckO/wAuF1/i+XvQB6JbaRex6nHJaeILfTbOIlc7FRfm/wBurt7468P+G2KXuprdCPb5joWLN/jXDf8ACqnmtI473W5oBGGWC1tpCH29P7rLSP8AD7+x4PtEVtJeygjMkh+cf8CqAN3VPid8PLuLeNQv7e5+8Ybm3bd+i15v4g+JI1O5lj0eyeK2jG7zZflZ2/2fSuo1z4exXOy8nt987DfwMY/3azLfwVti3+UEA6u9Vcdzz+DxVe3NyYxH9lKDduQ7fmqKPVL+6Z0S4lbcfn5+b/vmu7n8NaesySCD/Sx8nmDhSv8AtetXZtPtrQJBFb2rGT5jcKPnxUiPO77QYJLclwZcjnLsd2K2/DcsVxZ/YrIGB1j3AN3Xd12966C0tNMF+Y5UjeSN/nKfPTrbT4LbVXu7ffFLn92yjH3futVgaHg/w/J/b9vFc2/lggs8jDoo5bd6VNr2lafqviWOC2uIZRGQsknzBEXLfex1rU0PxdcWUNzp7zlru4TypgiDp821vb71V7x3dUUY4+XgfM3+9TsK5veIvCr2Tm5jQXkZRWhmRPkm/uqtea/EK1uI7+0S8tjo13JCzJFLt3uB908Mwwu5v++q7nw19vtoP9NvLi6soi7W1s7/ACpXLeKtQkub5DsFxK2UEkozsHozUhmz8OrttSsLawSOa9v0+SJUT7y/eX5vu7f/AImrXxpsItHltpZNPWy1CX/XQ5BZ/u/OuP72Wql8Pdbn0y0nceU+JFV16M239a5X4j6hc3WtiS7aSUxoHMxP/jtDAjhuIPKEZIYIdwj/ANqsu/1mNL5I5TM0U3yvs52Kv3d3+f4al0+e01BY5ZEkWMDbu96w9YtQ91OULY9DQBxet3Qa8kFujtEH+8T0qXTbyW38p0HDnbz/ABVDqVnIlzvigk8rP3mT5VrR0q8js5kuJ7YSiIN+6H3aFqK56PYaVcNZeYHVEwrF3+bbu/urWRqInnvI4o5E8vPPbdVjwv4kGvW5Sd5IrXds27M4Ho1c9rniWCPWLqysMyyxFgPk+/QVYNRkS2ik2FHI+X5f5Uvhvw1ql/cx20dsJZJn3jn7v+96Ctjw5a28WJ9QuTbwKdzukedxNWPFHi2zuNLSyt7iLCyZQwJseT/eZfm207Ec2tixqCato94dGsxDDJH8sl/FJlgfRc8f99Vn3a3mm6Ld/wBn38spVNrzSPlkf+9XJy6jq1pZyW1k8FrHL8xJTe3/AAGq1iL+GzkE9y7yH5ZFVsrimm2C0NDT/H1xbTiI/O4G35zn+fVqvTRXusWafvZGN02z7MnFZfhXw5YXOrGz1O8uLdHTej2ygvnP8WVbj+9XbaF4fltIY73z5II4jJ5LuMebjjO2mhSslc5TQ7Z9KgngIK3ok2v220urWBsNWEayicONwKfdau08G6PZ+Lbe81SW3uYnidYhKgbbN97/AMdXb96uk0/4UQ+KHu/7JnKiHORNuErn+6tNozjUjJ2POl02RLYT+Qfm+YK/eqz2dsctLIEf/nkPvbjX0HoXwBjTRLO88T6hcaJHJmGG0Ta7t/vMW4/h/wC+q61fAHgjwxZ+bHex2Yj2rPNeYj5/2vvEn/gTVOoSqRi7HzBo/hCO9mlthaebcsm6Lzn2Y9v97/4lqxx4QfTr8pqFtvgV9xihdgw/vfMK9U+J9hZ6t430eLQ72BrCWdIRPAFHm79q7tw/uszL/wACWuk+Mnwul8NaPE+jWb29skaIZX3HzX+8x/3m+ZaOpsmmeBPoNzpt89/pj3MC938wlgf4fmr1T4PeLbnWNStrbVNTeeAAt50xCeWQOvt91v8AvmpLDwImu6XeWxlezuIrR7gnGc7V+VPvV5BN4Vv4C6XDyNbk7TEsZ2/8CatIzcXqQ4qSsfVeq63HqmoQJpcsV/aH5RLbvv8Am7tx0XFLqnhWTU5whmC5Qb8dv933r5u8H+KrjwfqjWcVuj211tSSLP3Ofv8A/wAVX0j8OphYaRvMn283XzibeXz/AHRuP8P3q7o2qKyPOqRdKVyy3ga48O2wltAz3aoZUecK6Kv4fLXL6fr8/irzNI1Mx3l7DJJ+9t08llA6Db/n5a6T4pavrNhoDjTjLbyzBMrGTt/7571yvwe0F7rxhd6he3H227n3LJsjxjj+6P8APzV5042bTO2E1ON0V/F3gq98OadLqbzw6XIUXy1ueXk9lA/irL8B2ttr2mhLvU7O1vN7pJDvzcPtb72z/wBmrqNY8O+H9F8care67bXa7wPsnnF9ic/MV/2v/Qf+BVgaxfeGtB1uXULK2nW1ijDPeSQMGZf9n5c/pWdzoNe802DSYTZRWl1ewJ8kfkjH/fTdq4u28BwP4hkjQXkTvH+4CSM+5v8Aabd6V2GveJDr+lpcwXp0nS5xtghtizy3J6n5tv3fmX+7Wj8JtHnsPJvNTSR7d7rbHvPzOn8TD/d6UIDO8JeD5/7WtBe6eL+CAs2x8u/3f7oXlq9Eh0ePVdY+wXNm+nJKdsI8vy3T/eXbxWlqvjS28N3Hk6Ppcb65NGVgeZztj/vFlHyj+GuGbVfGesIILnWRb3Nq7eZ5cafMfxWmBp6gtl4aCW13ey+ZvKxpKhcsfw6f8Crldfmjvbu3eOeaJ4yWLqP8/NXSzXsv2V55QEvFDZYfdY/3l9P92uY1DWoIkje7jaCSL5wP9pay5tbCujtfFVnOmlacHnliQjzQuflXj5fxrk44ZN5eAxtKh3fO+1v+A10fjDWNbv7O0t7uyTy2+dEcbGTjFcoIY/tBju4hBuG10QfLitFruMW5ivLm5dxGEni+bjhs1xmp+IdXnuhFHALC3BPnbxmUt/D/ALNd1N4XlMYMk8VvbIN4dJ1LyL/CqrWNrem2FhJBLHi93pl2f+D2/wB6iwHE2+ji81W81PVLiW8gtkL+ZNu2Z25+bHsvy1PpyW99a2uoaVJKyBy028fLt/h210nhn4kaZ4bt7ywvdG/tSyvf4OmP9lv/ANmluT4a0nR7+c3K6RCDu+xg75sj7qbetDVxJXJtP0C3ltnuJL20gSQf6q5uF3/9806DRbSbxHFax63YumFYgToHK+3zfw//ABNeTQeFdf8AiDr/AJ9nYR2dtPIsQec/dX/dDfe/rWj4j+CvifwZqcYtbPT2jh/0jzmkw238VU5/3aYz1zXrfSrkfZ7fRrt/s25ppCd21f8AaUVlImgWd5FHPqewD/XqEY+X/sf71eS2HjHxz9uTTNMgvVvJ38o+XGDx/d3Ff/HttbGt/C7Uo9RjS4uZrW4CbpI052uf9r1oHY6rxD4k8EJpksskl5qRtyyvC5+aRvThV2LXGR/F27TSoLbTNIEUQffG9y33P7q/xZ/4FVbRvhOn2o51O+iSMs/k9Uc10d58Lrq4tIHijMCXB2JI3HzUBY4Q6l4h1LWbi7n1OWe8ufnmPyp/3yo6fLVO7srmOXfPHJcW465f5f8AgVd/pnw5ea8SOeXypVfcbm2Gd/8AdG3vXWW/wr8J3uj6nZG8vZfEMUDyu8szoqDP935U+X/x2gLnmej+Otb8MQtPpUbW9vf7d77AVdBuC7WK/wC033aoW2pTw6hc6oZLr7e54/eHcNv3duOlel6RNLqlvb6OLeL7NBbp9lubnakWzp8vy8/d+9V2XSfhpZNKmpXDPqsYDTfYUmRf95WPFBR4tpfizVNN1G8u0uhFcS/JIZkWRdud2Np4rS1P4g67d6rZXdxLzFAsNqbZGGxB3X/2Zq9Ah8K/Du4up0udf0/7AfntRdSbGfP8O7utRHxD4ehe7SC3ign2GFJYX8xPRinp/wB9U7ko87f+2bydzPeXFxdzfNG+cuMV0dhcXF5dyy+L/C02s5jSESTO0PlMN247f+Bf+O/LXS6L451u18PxxWVhGsdo7LbzsctLu/iqhqviLXdfeVNQ8qIRDdiEbdv+9/tUijc1Kz8Ha9pun6ZJEPD9ppsZeC2VDMzlvvNu67f/AIqufTw94Iubm2g0u7kv5SS0iPCYVJX/AICuFpt7o6eRaXEs0c8rJ9zqy/71UG00w7J0kKOh3AqcVA07li/j0Kw+zW2o2d3BGJmeM2H35ePf+H8qx7TxVLo1vrFnpwkijvyqI8wG+GMbvzdt30+WrcM1xqNyn2m/Kuj/APHwR0PqtYeq6Vc2dzIZNrhP+Ww+649VoEyV4Y7/AM68uy/nkbUU+3dqIndZxLBPLAUG0qncUltp1zqVjcXIkdrS2255x8x7Uyzglu5pbfz/ALO8fzbmGWA/i+WrINfULYKoQXBgkIVsptL4qna2dlHcpLcDz8dGPPzf7VS6NpwtrqSUxefPLy5cfM/+9U9vCUMuI9vPIcf+O0A9SGbxBrZaeISH7Mzq6Q9Eq22qiwt43uHVpM9HHy//AK6ks57edD9riZJc8b+FNdLba94GOjxv4nthcXMWfLW2fLHb/s9f7tALQ4c3sl1qJigjW3R/m2qN7v8AgK0r+8g8P3gs7uKV0AYkYX7/APdb/P8ADVPR/EOjW2sy6zZ6QYC4MUMT7n8sfxf8Cq7NpOk+KtQjubuSXTvO/dPPJkqny/eXLcUAcpZ6EL+7uHOcSnkt90V2Wn3fh7wdZxLLpdzdamflBc/Jt/h/2i3+9S395Z+HrOOw0ec3EYGyS/uED7l/vbumayEtraa5815FuJSg56sKAHatqV5quupqk9l8jgI6Ifugfd+WukszLY2V3cW5hZJCiuj/AMS/Nx7fe/8AHq5y71EWQVJJSiO6rgY+c/witDTIkvEkEoKR7Gco/H/fVAHWpdadY6ZbxjyluEG47Xy7/wC9VKLXjBNKI0DJOm0lx0P9K5y10S31uN9Ts/sqPGOrybM4rrNO8K2FymnpqNzNb3sse97LzFRQ3+0/pQBVthcf2ddO8Ut4QG8vZ/C392nWEd5LcpdXglWOBCwh34DMf4qr6/q+geHL+zi/4Sg2A87bI0YeTP8Ae2rt2/7O6uK174haxqtw2n2cklxYf8s57oYZk/h+XtQB7TBD4Ql0TZ4hv4YnmPnBLeRXdG2/w7a81/4Wn4bS+uLfStMtvLjfbDqEh33Dhf8AgPA/3WrhbPQ7jzi4kd4ydzo/Q1oW3haw82O5Mfnxbxl4htx/u0AtDpL74wwXbyRab4e+1RgBXuJ3MapJ67eu3/Z/i/2a46ebxnq9xJcf2i7SSfMCkfyIv91V9P8AZr0Sy+GdoEjv7mKays2LG3844Vx/Edv/ALNXfweFtE0pYHtNTE8sgX5QVCD/AGlagDwi5+EPi/U7NNT197vU7TrAbu4cdv4U9Kl8PeGNA0xNUfWdPhSC2tDNaw3L7Hmk/wCeat/tHbXr/gnWNU8W3t5cajrM2o2wzDGET5cD+JV/2v4ayPE+rXXg+6je5gi1S5hmdDpk0PzQsv8ACXDc/wAX/jtALU47wz4CTWfLex0iTTfPG0xNJlX/AOBGtu9+HGkaSgttRvbGKDO2Z2dZNq/7vetXwxrMsl9cXEmn/YnkDyw20PKo77vT+Ff/AGWszUtB02w02SSUrLeXIPJ5c7du4/7tABpus+F/CWki58N6pHcW+8xPCh2Nx/sda2n8Q+CPFXhy00/XLYy3Ez73nmk2NC7fd2t2+WvL7Pw7bQubhRuLH5H/AIRWlp1oljBd22I2F1hXLplvl/u/99UrDsbzfDqO8tkt4tbX7O858t4tskyDPyqy99v97isDxL4I1Xw3PIk07apGDtS5SDY33f4k3NitDT0l0donsnliIPDg963YfF2uzJJHJcb4wNx3cNNt6KzfeC0wTueRbpJyS1uUI6JKuOf71Sy3ltZxAiM+bnlm/iq/4kv7yWYz3DxJfk8bEwtY50S71hx9ruxbuDyvSgLna3epajrmh21pA+27iT9yUjztX71dXoeh6j4n8O3EeI31RYDK6Px5pHZP+A/w1x+lI02lSRvnyHzCf9pR/wCy13Hwy054b2Kytp3xCGeMufm3f3d1JiOM0/W9V0a6CQSny0O3ySMqfzr0Wz1b/hINNt5La2EV3bBlkIT5Vb+81Zvi7w9qOt62k+jxw29xw0j3BGySXP8Ad7fLV+bwlr3gYnVLgC31S6jCBoseS43fMNv+dtStSzldShTStZnt9ctxqSTb2SaEB1if+H5h/n+Gtr4f/wBoQ2RtpLeOe3lnaVJV+9F/dC1U1iS0udbtLyMMsaRvFd2mflD7fldfx/hrp/gDqN/rA1eytLKJxG4cXHnbPKG75lZT13dataCudNc29s15AIojBtDZRT8zn/armvFv23U7C704JtSEGXe38HaurneS/wBYfIhhNv8AuTIn1+Wrl9oehSarJcXd67WdxAIpkcHYM/e+agL22Pnyz0sWb25v7yV5Lchjc5O4kf7Nep2VlZeJNNtrm3u7i3ijdXS3tkB8wr/fY/w1wvifw3HHfz/Y52uNOjP+j3Gev+9Tfhv4qTwrqJsLm4a1tL2TZuVM7GZvloJPVdb1J3SzjtI9slqG8jzzlEc/xV5/4b1PxZoGq6noE0kN7FqNx/pEJ2hBJu6q38P/ANjXrcFnv0mezG9rqWE7HdMMzdVrznxf4Bl1fVreez1MaVujC3UM3HlyDhsseNrfK1DLNLx/oMtnp1zb3EsKraxiZ0jGcnHyjd/wKvNtKt7loJLp91vZQYzIvDE/1r2uTwxZT+F7O5h1WLW/ssfk3E0Emd7eu0ey4/4DXlXjTQdT8NzudRiRNIuQn2d0PyufvbW9Pu0tSdzoH1b7f5aRlNkWOFG5SuMfL/tNV3VdOv5X07TkfbZwJ5scWV2pvGWFc34Vht9cvLNLbMDwESmaP73Bru9f1G00zxLd6c7xxHYs1uLdGfYn8O5v7zfe/wCBVIXOF1XQUubl4BbbopCM761NJ1LVPDUMtnZxWyRNCYUeQEtD7q27rU1ncWZ1uKCTV44LiRC5Qpjy9v8Adrd8TaIIvD+oukkkskMSy+fInl5O5RhV7/M1KxRxVh9mh1aA3cZvB/qpjI/zOPXdXLePNMfXpoo8PHbvlod8jfK27btf8P4q0ry2MsKSSRea8fz4/iz/ALNT6brFp4ta80zUAYJLWBfsofhW+9uRv9qmBzE19f8AhmW0tLnesjRbv3gIY49PVa6TZHf6Np14AZUu/mhk9T/F9PSorNHu/DupiSD7VPZ5QA8/NtbbtrE8G3xWH7PeSSWX3WE0Qy0R+bdtX/vmqTsSzetYZbR5Ip8xSwnbyOhq1MXUDeNyGqWpPLP4ink+2PfpPBuJ2Y+dfvNxUtnq9ukItTG7zN8vXpW0ako7Gbpp7k4dGwiZYD5uTmrlmJRdRzW+IpSQnJx8tRzabJaJFL+7ljk+ZNhztpI2R2CIzCQHdlh8tehGqqiszldJwd0ddFqpkzA6bZB1b+9WH4q0GPxF4euLbzdk/wAssa4+V2VlOP8AgW3FVvtUYb97nht25aT+3CjgEFY94w39a5KtO2qOmnU1seseGlAtIuCpKBa620X7p5xXKeHiPs8WCdhRXH0Ndfa5fZx8h718tW+M+xwusEzRhX5hjKjH8IrTtiEGF+XJ3VUtkGORt/3auCAFOvIrlbPRSJ5GBT+9TfuxZp0MJ2nPao5X2DB60MTSK9477N5+UDoTXL6tJ+6PPJror5/3bEj/AL6rjtWfPyknB+Wqjvcyk0ncopwmHG4+vvUvloRt7DquKUI5wE+X61YVC7Zx3611LU5mrlSW2eU/RfvUotC75J/4FWikW1vm6VMIgnB+U1LVgSsZT233MDjv70G1wccZ7LWp5H3d/wD31S+WNpBH0asw9TnpLONgwXDHvis28sAV5Qf3RXTzWybGwKqSWRfg5rRCaTOF1TRPO3kxbfwrkdW0AbXiuLYz27Da6YzuWvYZ7ber7wmPQVhalp3m5YAqcba0jUcXYwnRjNWZ8q+M/hXd2RlvdH2zxD5pIHOHC/3l9dtefrKu3JyxA/gPWvre806Szu45PL27TuyteRfEn4YwNDLrulQGCUFjcWdvHlXH99a9GlWvueRWw/JseSrcfpUyai9tsGS+/wBKqzAo7JypPympI3iRgCCxP8Vdidjz3o7M1NKd73U4z5e4GrWtXYn1K4eMBUJ2/L321Th1iO0UxW1vvkxt3Z+61WNK0S71qcJHGVy/I6//AKqq7Eo3I7ZGdoIhHJLPKdoVBnP+Feo+APh6LdWnv4/NlxhFZyVT/wCv/tVc8E+CIdMSOSWPzZWPJf7wWvT7K2VVf5fkHSuepVsrnXSo871Kltp+HGY40H+yMVbNtsnJChk2cZ/vVqJbZIJ6djRNDtYcbhj71eXObk7nsQpKKsjPS1DgcbTWhaW524HaktoQvOS1X7aHcxIBX2NQdEdNhv2bqNgXFDxJxgA+tWsbRgHkChEHfr61Ejbcz5Idq4xtqGeFNmMBSe1asyZyDhfQiqkyEodgDE9Ki40rmVJGFY/xE/xVnzW3p8xHrWxJDIoBKfWqVzE+/gde+KpFcrRzl/F1QjjG7d/DXMX1pH1AXH92u2uFEgcY/wDr1zepWXmKSQWx/dOK6Kc7HFWjY8p8UWQidJc8udoCj/0KsvRnEt/Gkg3IPmrsPEtmLmGQODgoVArzuGc2Fx5Zf54/++sV61GWh4VaFndHpXnFL9JLZ/kijVkz/erobAvqkVo7/wDLIs5x/frz/wANTtfXPmgl0jG1wtekeHrt7OzlJTaM7XOONtdydzlubLwxW1kLm8G23YHk/wAdcNN40u9b8y2SVls43K7D320/xBrk+rymMuWtwNqL/DWIiC2ufkH3urVZLLa9eu4+9VbmMbCH+Y+9X1b7Pgj5t3tTDACXL5Y56L96rsrXMdWzrPg3rEsOiXuliQsdOujLGn/TOX5f/HW/irb+J9rHp9rpetwf621m3O7fxbv4W/2a4PwNep4c+IVgfM8q31IGym3e/wB0t/u17zc6LbeINEl0jUQv33t3GPmB/hP51EdbpmqRh+J/D9n408FXv2T5YJIxdQIDnj72RWH4J1X/AISXwfl5cz2oW0m3n5m+Xb/LbWp8JtVjm0e50a/j3XWnO9vxxuVfu/8AAdtUdJtLfwv8RdV0QY+yahD9qt3UfxZ3f/FUpWauNaHi/iqzfwj4tS4l8xYLqTyuBlQ6/wDxVey+DtYjMkBzw+1Sa434waWJEMqRSJLH+9j/ANjH8S/8Bqn4XvJ0tYpUk24Cv9TXLNXVjeEuV6H0nYXO+GNEIRx/F61pWQdZgTXMeGdSTUbCC7iPySDd+Peuntn/AHgIPONtfN1o8sz6mhPmjc6WwI34zXQQAPgof9k1y9n90c8+tdLYPnkn5zWL1Vzt6Ggsfcj8KrzxNkOik4q3G3Gcc02ZcoR90npWL0GtTkdbQNE+D618lfEiyNn4ivLdwVdHEv4V9e6xEUhywT+6QDXzB8abP7H4zSXGyOe3VwrnO7na1etgJe9Y8nMYuVNNHDpbO4jeOTqNwVe9eweDLKNvC+l20EkvmRpNd8/3/wDO3/vmvGtL1PFzLB5f7sdK2IPEF3ZAokjsE6R5+WvrorRNnx97Ox1OszX9nNF4etP9fqAa6kuPRPWjx/8AEh7jw3Po0Tt5s3lxTzvudiqfw/8A2Vaeg2aeItBOsyI6SxB7TzP7uf7rf7Lfw/7NcJ410GPRNBBFw91cB9rl/vVnNWV0bQlY8f1XyzrB3uqog4FanhW2ttR1WASgRKZNoG/Ct/8AtVz93f8A2m6nJTcQ5zx92nJeOyFwApU7sdq4bml7nY61qtn4e1aaziXy0CKdxOfmbdXYWmt2OqQ6dbvEtxIEZjx83+7Xjmqn7ZKZ5CZZX++W75q5ptxJbuksUkiGP5uDVJDex6BeWPnyOYydoDfLn5dtO0TR4xpTnSLn52feGUfM5/vVz9j4pRIT58hV5Pl24/hrrvACQQ28pjYKVk3IF/u9a0W9iHoOmR7zTBqMY8q9tz8+7j/ZatjXPB8HiLSY7iVDZfJuDt90n+HdUVtPba7Nf21xMbe5Ysz22PnKN/Ev8JrW0C9v9Os7vQ7+2EtpEge31LzMsUA+VGXv+lW4pieux4xJbS6ff3FncJtuIDsf+6fdW71YhkRkwE2mtXxzpEsF/ZapFlLC6HlFD/eX7re392uenfKvGjlf7pWiLsI0LuaOKNAp3U1JvNhjw4Z/7tU4kdxx83+9ViBBbv8AIB0rUguojqokJCn/AGae1wLXggMT+tRvCdoBx/eLKaDFv61TWlwViGORU3o/yoa7TwfYR2jm/nCeZKm0MR2z/DXC3cPz+bH8xUbSv92vR9FaKfwrH+73Og2FyPmrza07Ho4eKlKxpvq6WqOPMwO2PutWDNrV5r+pRafp6GWeT+H5tqKvdqy7qaW+vEs4/nYDcEHc/wBFr1D4e6CPDemASFZdQuBvmmxnY3otePOTWrPpIp7LY0tJ8KW3h2zl+Zbq4lKtJM3LfL2X0Wr9hqgt3dJP9XnjmpLkrMnDhTWFeIBiMHc5O1Nn3mrivd3O+CstTsZdSthkRvketXNK0d0nF7qJ24P7mE/z+tL4K8JJbQwapqm3eBujtmOW57stSeK9TNyd5O4np7UmNLmdmdHPq0oRCn+rx/Cc1XuNcKRAl9vHGK8/TxYdNbZOSv8ADXLeJvHl9q14NM0S0NxcSnZuUfdaqjT5ipNQiXfiR8Wja3KaVpY+1ancfKnlbj7V6p8HPhungXQftuoySXGs3/zyO/bNY/wi+CUfhqaPW9ZMd/q8o+RTt2wr/Ey5/i/2q9S1u+EUJjROAeOea20irROWmpN3ZJf35RAcjAFYt7NJqDpEr7sj8hWKLybUHkt433F/lIP3a77QvDwjhHmDdJ3auZxuayaRwerfCfQfFumzWms6fHcJINokVPnU/wB7dXyn8Xfg9qfwT1j7RaCa90KX5o5W+9Du7N/s1+gkulCGLpXB+OPDEWs6Fc2Vzb+fA2cK3zMvH+f++a6aVd03ZHDWwyro+HtK8fxtb7DGr5C/Kw+b617n8IfFsUyxuZEEsfylEOfx/wDQf++q+bviP4Lu/h/4hNoB/om8+S+Puj71bXwf8YfYPFMDuTv+4TjGf87q+joV+ZJ9D5SvQdNuLPq3W9KM32TUCdiXW5d7+qnG1loubO5jtXMZMVuRsmeEsGYH+96r/s1oalsuvD2hF3HlyybrgdcpuYZX/gLL8tZnjHxPF4W0q7tbfE5uk2Qzgb1B/u/8CorqzuZQ0PHbvXp9U8VXtvcpB9ptf9F+0wjCyhWba3/j1XZLNzYfYxc7Yssw9mNV7JLC5vZRdxFZSRmWIfe/3q29c0h0fOnv5sCJu2lcMw21yXNuljzfUbY29/5ed6fe39KuQ6fZTWoMke50PAU/eov7y2Pnkv8APn5FYdP9lqzbHVYkti5ileT0XgrTFYTxDDHHCo+zhRjaP93/AGq4S5jKsUAKj1z96u41zWLnUo95I3KNnIXiuTuEDZLk7/8Ax2nYpahFNcwXMWZDz8pROn/Aq69EtBGRHPIuRuzjG0/3a421WRnBwVNdFbsJLQf89hUsSNN9VS4Cbx84G3Jrvvg/4TuPEWpPd2XlPJACrxSOFyK8nEEjY6c9R/s1PZ6rcaJeebbvKrn5m2u235aiw2j6D+Idgtt4SNvLafILhZU/ur2b/P8As184eI9Wk1rWy7wJFDbosMGwkqqf/tV7Jp3xYtNb8Kappev28uoiaD/R/wC8j4+U7ty15BeWWzUsv3Ad1zv5pQVtwlboehfDXw9f3j28gcywWp3mKT/a7cdavXNsDfyzSQNAd7J5b/eTbx/7LR4SvLnT7dJ7d3gkQBsVpaFqlt/ad5/aCSN5fzgdWNOWuxAaf4bTUbi2S3kCyP1SY/JnPy/N/wB81HNqd3Gmq+Ejdx2sow0k0Z3o/Gco3/AqryeKtT1ZtQvI9KFlaQj5BCmfl9WbtXOabr8+qJEZ4FYRuV3oPvKfVqcbrcbPZ/gvpk+lXMdp9vSCOeTZHdumUDMPlDZ3feP/AI81L8YPEmtxeOtP0vUdQggGnw7TNDkrEW+Zd/8A463y/wALVr6B4g0TwJ4QGsX8UN1A2Vs7InfL5ilSu5f4tvX/AIFXL/8ADRHh/WNdSfxV4SWedsYu8Kkzr935k/2f96sZP3tTKTaNXTvEdlP4tgggyl/FGEuJoDmIOv3trf8Asv3flrn9Sh07WviH4ju4pZVi8yGK1bZ8h2Iqt/3026vfvCSeGvHliYvDGiQrHaRm5e8uE8tWG3co44O7pur5xtdVLa9PPNbmBBIfLz/vfMv+9WsNSltc9B0dI4bOQSyxrdwlfkBwrZ3f5/4FVeyh1G2kvZbOAq8abjz1WrV8I7q5810RbhkHzp8qn+781WtA1uSyYPLZyMrk4kV+uO22pvqaJXVzhPCOnQSaVrBjRWliuJJfNP32XcoYf5/hrnry/fdc2VwFUE/u5EQlhxXongvRtLvtS13zZJIvstw6NayjHP8AF0/u1yWq23k61qJRA0D4Qp95en8NarRkWOIREgvov9ICh/vn3/hr2fTdatjp9lLb3strbIBvhRMoX/v14VqNgUu0tvIKwB1UTOc/g1ey+FtOj8Q/D27s9LuIm1e3fiN3+8mP8aYLU4DxR4asLS98xLya4kB82N5JHKq27+7urc8PeJ3l03zbnUjFcpt2RRp8pb/ZbstQ69pt/bS29vc6UyvNH99SpRiPvfxVDZ6BJqVr9kNmNgHlAEY4P3qPU5qtGM1do67wFr+p2et4c/arNp9skDny1dduVO4f7X8NejeJH1NbdLe/s4LPTL1/nVQPJLen+9Xh15Y2fhfV9OjjF1bxJMiyRu5LoN67m96+rm8Nafrfh24+wXa6tp0+N9vK+fKPy8Uadjw3J0p3i9DwjxR4ItJYJSloLqD/AJZlw25G/vV4rrtnLoonN3ELfqu0819GeKLh9H1UJbXcqoH2yRyDCp/u1ja9ouneLEi029s0gvZh5qXiBQ38Q3belKx9DTnzq55n4J8Vf6C9tHP+7kj2PtP3/wDer134T6LqNtHLqGqXRl0KOQRC2lfYsrs/ygN/7L/davnPxD4X1P4da5LFJF+937kdfuSj1X2r1/wf8YbfXvDEGlXEEkWo6ceFhGUmLN8r7T0/u0M1Oy+IvijwquoT6F4o0O50Z7h90D+RmJG3fwt/drhrz4c3Hhi3nSOzj/egPHK3K7P4WWtxPGEvjmC/0Dxnby6pbgfuLzYiPYlV/wBnax/hNcHb/FrxT4MdIpL1NX0RQq+TcQCR1X03VnHQd9Ls7TxBo8tt8K7C5uYrQRxyO4vA+Xjf5V2bP9ra3/fVePalokevTW885NwG+RG3kbf++eld7dfFzS9b0z+zo7aadLmQSiOWPYqbVb5vcLXPXNvP55KQHyMbgV+61JaO7Ho9jgdetLfRpDFHOPlH3gd7cf7XevSn0rWZdPsL2W026cLeP99a/wAWV+/6Bv8AZrzjxPpMjTkJbhEILBj90V1eg+JtQ/4RhEe5msohGfMs1PyF/wDeqyLk+mTedqpXTL25srd3KTszt9z+JWUbVNazaCbC7tY5JQ9neb2ju4fVDtZdvZvmp/w71HSNBhSfX3uGlQbh5MeUP973J3fw0viFri60pLuMS28eXe3Rv4VJ/wDQqV9bFo5Hxvo8c0ktvbhbycFv3zcMa53w342uPDerD7TEZSAqDYOV2/3vavQ/CV0NKvBexxme9Q7038r93lttV/Ga6V4uv5Ly304QagoVrhxHtXf6r6/LV3QNaXO98IfE/wAOeIHEstnG1yesboUVh6q1XNUsPtyg2w2+aG2gPXzyl3caDdyyk+VB90OfWvRtK8dHXo0jnl8iQIPJ2Y2tTJIdUe4TUEM5EssJ2gucP/utVy+ht5ljLjdLIN29Gx/wGqGqTwLcpLcXP70/L+94UGq7+ITdTG3kjGYwyBtmPl/2aAK8WnXF9c3NsiM1uPmBjTL7v9muj1vQbaG6tLWy1G/niFuzbbxGGxlH3OavfDHVLyz1uz0+zKpPdOV8z5dzLt+bbn+6Fq38SW1nw58RH0jV5UlsLv8AfWkwYf3fmHt91qdiGcRc6U+m6VFqez7YjbcQSldw7Ntx81adhf3mm+HW1C4d5dGkmCnBU7M/L9z/AIE33q9rtvD3g7wfoFsZdOg8R6lqNu1wEL4VU/2cr/49XmHifwpbWFhJeWd9DcaPOnNsj72HfDf313fdaqA5DxYun69eGLSzdW2m4Cbzw853NuZl/hX7v/fNX9E1i30axvdMu9RurfSpRuKJG0nmyLt2D2+6tW4dG1TxFaW89lbRraWIaJwjgMW67m/vViarf79KjtLLTHe/8zc9479U+b5QlQByesSjV74faYvP2/MhHb/drodJsoodJguUkXzW+Y2+fmT5v4quav4PuNM03T7yeRES7TcqHll/3m7Vh2F99hv3SSPzbfO0c43D1oB6qxt6t4kksoRPp1mzTxRjzpTJjK7v/wBmuHmmutV1iSUxxr9pLN5SH5V9q3fH2v2ltZWmnJEWv5Dv+Q/KE/vN/wCO/wDj1YXhrzPtYuIHPmIP+Ag/3qCkrKx6/wCHvCmo6bol/PcPFpxsYFaO3mbLyuVzj2+7WL4sm0tfEem3dzZzWukaqjOC4yxcDbnd6f5/irprjxPJrGg6J9tM0t/JvWe8S1+5GPlzt/vMNu2uV+Kn9lzS6fBp8t3cadYp/o8tzH5ajftV+u3j5azUknqUlpc4rxVA7RKiEy25f76fdx/CayLC3IIiw7oOm0ZrptdKabpMdtFcR3AwrHd91M/w7qy/DMn+mSRuNiAL8/rVoR1Oj+Cp4jb3c/mKkkfEbHCON3XbV/Ur/TrBBBBHg/dd+rLUaa2XvBcKheQIsOZfustULhYr+6kjjt9khDO+1GCn/gVZvUuKuQSafcppwnkx9mX5cjhW3fw1Shku3d7eIbYCPvZ6GpdQ+13TR2cdwWG8NsT7o/8Asq0LOxMLGI9Nu4kGgHoULXRrmCZDbeXO4G75hjbWb4rs5Y9Pt7yMHY5+dF5/i/hrobO/P29IBKywOPvL/CtPvLL7fALZ/wB3HEGZAo/GtLmevMcZoN7FZ3ojjnldGwyFx831rfu0uLC9j+2QTKVO7HXK+u0VzFzqUdvc+RB/q9+0SqPmzW1e67qE0AlMjSnI/e47UxvQ63w5rMXhvXbfUykjQ5bIH3wCu3cv+1U/iKy1Pxn4xt30a2li05YUW6uJozs37mbO/wD2l/iqponi9NM0S7gSVJHmRopPOGW5/i2jpt3V6F4L0TXdK0SWzt7jT9St2G6SWF9/lD/d/wB2jl6nDNSg+ZHAa94YvIbO4ijQ+fN02j+H/wCJrnbbRhb+G5LZNsWoQujJu/iVfvLur1XxjJqdtp6ajbzrqlvC/wBn+zTcPEGH31wvTO1f++a8+053+zCefy/NJYFF5wtOx1Qk5K7K9lqniGOSIJdiWJRsS3eNdo/2lPauj0XxIlncG41SCK6BHz+c/wAwqu8/2XTVgntyou/9Xcr2xXHy+HvOubhHkLRg7j8+ao0O8j8caZqetm3gg8oH50j2HZj/AHv4qtalqWnWV2/+mfZ7yMCUKRld3Vf87a5Gw1VL1Ei8qRo4Y9qSIFHT/apNV0u08Q2UGopL9nuYEH2gyOoJ/wBnbQRJ2VijYa5c3PiTzPEd6dRnKPi5fjA/h2r2X/ZWr3ie20/SryL/AEuK/SQbwbZ//HWqGDwrB4o1iwsNGeRkZOZLwqOf/icU4+Ar3SdQuLa8j2GElS6j91/vLUMxhZOzMs3MUluLiyJVDnArNk1COJIAJw+qO/zyufm2fwrV6+mj0u9gQgv97YEj+VlH8X/j1WLmLT7S5u7zU9PktZ5UV7dEhbaxZdv3j91fvNVI6LmBrGlXMywTxRGV5jt39FX6tVfQ9Sn0q/DuI5TGG8veN+x/u7tprqtKvJL21l0uORGjlKuJW+6m3/4r/wBlrnfHOkWXhW5jewvTeSTRq8m7cFR/7vLNUvQn0IpoJ7Sbzbn5pZju/wB3/ZqeHUMfaBeRhvkOzFVdPupLvy3uQXGBhT95aNUuX/s7yPICuJN2/wDiKmlcaRQ8MRebGR55fO5uPutzXQW9zLo99FJaXEsUn3t8Zxj+9WT4a05BaySSOEQPsA/iG6rGpQ/ZLoojl32Dv0+tDHYtalqsT4IG18c4H61zeq6ruuBFHLvjHzFV+7mtKV4pW2RgtJj5/asW3si94SnzsX+5Uops6fwxcaVDpt7PqPmLcEbYGR/l/wC+az4NVuUcPE7q8f3Cx6VWugglSMgMkfymrNrZ3F+8Zs3tlTPC3EmxW/4FQYre7KyXkl68kkkg3k9T/FWskMcJQo4WRRu3r3b+7UOp2iX+omR4rW1IwxSzY+UW/Gq82miZzPBI8KL/AMs0fr/vUrGtyncTImoyCQSIwPzsB92tLQJoYb557jzGg/2RjFRWzR3JEZxJInzZ/vV2ul6tbaXbST3GnRXxMflJCyfxH+P/AGdtN6AYeo+IbCcpb2elGe8zzM0nVP7qr3rH1XWJ9VuQLy1Nnc79pQ/w/wCDVtP4hs9HBneIqIzuH2dPnJrIS7l1/VTcSRlI3PD5H7sejVZMnY6CLwhrOl6CNTkDxWAfiF/vN/tba6DS/G8/h++jvILOGK3jC+ZGnPmf7TZ6NXI61q15c6l9jTUBcWFiTFblHJ+RufmX1p1jpOp3k32eKWaeKQf6gfxf8BqBLV3KHjbx2/jnWpHiT7PGTtFtvJRF/wBmvY/2f/AsGq2iXm+TMTlXA3bUUbf1avJ7zw5ZWq41OC4tZ1fYjBCu0/7S19A/BC8srfS3s7bU7qC5EJe4hiQBZOd2N33sfKorS/u2RLWt0dJ8b/iVL8PfBon0u0tlubiREVMDf5QO1m3Hr95fvf3q+afEuqSeOLm31V44n1N28oiFNnyA/wAXrX1Zr3hvRNV8ODWPFdp59tAjYsssVVv94cj1/wCA14h8RdL8BaJpIGhJdwa5cBLiCwRGG1GPzFm2dNu77zVKWlhxvax5NOj22ozRTyxtsG0wj76H/aqC6muNPtPIgzE8h3oX5U47NRp2ku99cJ5e24kcyuH4bc38XNVNRgntLl0eWSWKP5gv93+9Rcuxt6j4ng1qaCO8GyKOPa/k/eUr2rH+1WQuXktpC0Q6bh8zVh694gN/NHH5YiATbkfef/eqjp0JuLlC+9h7fepjOjuPEMt5bfZpEMXO7FYM6FXcF9yZ+9n5q3by5NnY/uYBK5+Xp81YU7x/8tMq7dMDNK4XZasAfMBQfJn7tbz2yed5cZ3HO0LXP6Qr+dGY84zt5rauo3Zj8+w47Ghu4IlaH7NK43bZIzt+Xmh7nGMgMPSqsAMLc7m/2mqREzvkIP0qR2LunSJNfI8ZKoU2kdK6MoLC2RyQyH+IHNcvZWrshuHnWBR83znG4elSp4gM0hSIxun3SVNAJtGxex29xLLvuHeSRONidGqhFbeS8smPnI2jAqzBME2Pgu/fd/drS0PQoNZuRcvObW3jDMZn+7QrsT1HeH/tcNzBLv2oPmPH3vavoX4P22r+N7wR2IkWK1P+kSkZVR/CPq1fPwkFlPmOTdEPm81vlr1H4O/GyfwjLf6XbRi3S+ZHe6XLMdv8P+y1eXiaU6iujuozjDc+vrXSwkKWlohfA8otnr/vVy/i6Sz0GHzJ4t7yblDvwq0miftD+D/Bumfa/EOoQQORxCnzvN/wEV8/fFv9puP4j+JUjWzl0jw/A/7tETY7p/E3/Avlr554arVlypHqxrxWi3Ny88e6RrfjCGOyuJHi091YoB8plB6/8Br1G51C7j0uc2Dh0nQs+ecf8Cr5u+DLad4k+Imp3FmnlWzRvKN/dBtVR/49XvkWoQabC8coZoj99PWumrQVGKTMZzU0eHTWBu9UuPtJKu8zZdjmuks9HS3ixA8mw/cY/eqzfW9vJqd7PaJ/o7SFkU1Z0qH58/oK82CXNc4400pNm1pVnuOTlT/dTjNdbbW2LbOeo27aydNh6Yw2etdF5otrYuRtwNufevQSVro1Ss7nD+N9M/tVYrJ33eY/zj2rgvjx40Twf4Ti0+z8xku08pEPYAqD/wChAV6TpKf2xrTzyENHD05+9/vV4x+0IDc65byOu60jfygVGcFvun2X5a1ppuaR3vWNjS+GN5ZeFfDKX+pIVGxnRVj35/ujbXmPjXxo/iq8lSSSSDzH2oHGzb/d2rXt/hd9OvvB6faCqxwozqpHz59FrzzxRoqapMTZ2kbEHcOOlaOV6t5EKPLFo47R/BuiNa/2h4h8QzRAnbBaoMszf3m+Xis+Sw0hL8QQSPdWhk4fZ94etdLNol5bW6R6pYB7fH3o+flqnY2A0q9wYzLZF/4+WRWaup1U73ZkoaaHrnhXwroltow1CCWNoyNgRzjYfpWFrfiqw0e8cRySS3GNscKD5Xbd/eqSzsIJLO1ntpPMiIb90D93/gNang9LLw/4rtdYuLbzfIGyMEfKjFvmbbXnrlc7z2LjdIytO1bVfEN3Glh4f1W6uT8uyK2dVH512T/DD4k32mx3Fl4Qli+8xeWcFmX0wGr2TS/jBb3MKQSpCsTfMJHGNv8As109r8VHkKC3vYWX7oYjjH+FdMIRlscU3JSPnzwv8PPFkkElz4hs4tLi37BCWYy7h/e9Fru9K8KCUJ+4kl/usPu16zPrEl6iPIIpSekoTr/wKrGlNp1khkuY+fvFsfLtxVTgkroSlfc8w8TxJ4a0EylBEZU2ptOFzu/9mrxLxJ4uDQH5AhgO8snLVc+L3xA1e933N5IqxiQqPJ7IvdVriZ7a41WC0fT7dbiOYKwm8xQ3zD5t27bjmtMNQcvfZnVq291HQeCr/T/EWuve6uVSIDdMHOxnC/Nj/wCxWvN/iZe6fq3iK41vS9OGnQM4iMKnsvy9vlrotNszY6gY7uAtHD82T9wn+7urG8VWcmoWE/2eGKKISbgu/Owbv1bFe3FLocCdzP8ACtjFrDy70MBjHzuJMMf7v/oVej6V4H8PX8PkamWa9jdWEKEp8vf5v71eafDu3f8AtfyJpCwcrh1Hyq3oa9ge2+wPFdyz7JHfibPzLj7u2umCscmJ+ApeN/E+iWUP9iaXpw0h7VNrxQyMWc4yu5upNdb4J1zUY/ATWVzc3llql2FeCVwu8pn3/wA/w1Q0fw34M1hjd6hrkf2mB/3cSct0/iq5rnxA0/VfIsLTWFW7tT5NuQPvfw9PvCrbaVjypcs0orc4nxTe6h4YvzJpm7VrmPas/nIZHQfxHaOSal1XUE1jQLO9j0qWLlUkmnTH97/vr+H/AMersfDfiTxPpHiG90fUNMjW2hTd5rx5Rnb/AD/ermfHOoeJtRtrjT11mLzS4YxwQqX2jleu7Z/CdtJvQ7KHuSUWeK+J9AsrC7lP2KGKc/OVTht3+1/tVqfCy4sLnxSttdpFvCbUV9vyv/tf99VheKobmPUoJJctOX3SGXktjqapw6xHYa2Z7bRYWDxqsjsSGB3VgtT1G7noviLQXg12/jlv2vJYn5RNuyNSNyouP96sH4haCdO0qASAZUN53faPSus0qHR/so1GDU7mfUboq01rKV8qI/3l+XP/AI9XN/ETUzNpkVuP3txJMflHYY+9urNOzsyTz/RbWOxf9w+wfWuosnFo4mk3PI/8WPlxXAwpPbXnJEr54b+GvS7ORLm0gjukVZB9/Yc8VoU1c6yzv7fWdETyII5biHKjd86hv9qkf4neG9Khl0/xB4cWe5jxmSCH5TxnbuH+9VPSr+30mweO0dbdD8uMLtK/xbqwNSuP7St3ggdVcnlz/OghKxDeal4fv9ej1CK3t9NSRNqQw7n2qu7bvz/F/tL/ALtUvFN7FlEssOmPncCsrUNEuZnCRW0lwT3iHT3qrb2uoS/u5IxEkZ2vtPWlc0Wh0fgy7tDaT+a7GQDcmfut81en6V9k8beVazXBsovI/eO+EVNv+1Xj+l3MFteSWMqsgBH3Uz/49XUSxaZcxJFJJNEj43mTlCP92pMJ6uyO6+GGh+G9F+IdwlnZDxDaQOq27TSfIHb7z/d59N3/AMVVX4sPb+L/AB5exT6YIra1LOWd8Jvz91fU/N/6FXOeBtZvfCq39/Y3qxWFz+6CSxjzWA+6V9OG/wDQan8XXNteQxSm/Z5ZPnm/g2t/DtaqZolrdmx4g+Hsb73RJXyP+Wp+b9KwLbwrPC8caRLE+RnPavofyEkjKFBn7pGMMK57WfDZYvLgcjp61+fU8ZK/vHnKrUk7SLPw6+F1nJbR3Ml7CkX39iDPJ/lXZ+J/Ael3WniOK4C4TnjGT/31Xn+m+KrnRE+zx24de+XI2/41cm1a41WzkcOFdPuFeea9b2tBwvLc9OkowleRx+s/CLUzcefYPFLADtKfxL/vVny6HPp0b29xDE5bqrHpXQQfEJ9Bm8u4LM4++hHy4/maq6lrf9tzSOkET56ugxtoSp254PU7vZqcuaKOO1K0GlOfs43YLdKoF7u/cxhuPu/7QNdf/Y1zfPlAGGONv97/AHqw7u0l015EHyHPTGMGuu6luepCUoLQt6DoMaw+XOIlwfWtDUNM0i3iT/TV81DyixsWFcfcavLYJk5b1/8A2a0Us5Jwj3Egik/iVeGX/erFwTO2nOT3LEUcUYDogb/a/vVqQaxbwfJFbSsmPv4+7/jTJNS0qC0igE8aXG1mMTfeNQjVbaZgPPfy8bcp/wCy1nyNOx2xftEbNrqF5cSeWiL5Z+YP1/76rpNE+Yj7WNyA8bR8prmrHXrSP57eMxJ/tnLf8CraTxGZYkEUiREHcDszmtkktzCUW00kew6L4k0zw9bfa5dPN+iD7kzlP5da2LD9p/xBd77fTtHGm2Y+UfY4Amf+Bn/2WvEbLxAWuUfU5DqJB3BZDnb/ALNdha+NrOb5Dbraof4VFX9Z9mrRPNlheZ+9qddceNdY1i4c/wBmLFn5xc3M5kLn+IqNq01NckSM/aJYnkJ+cpHjFcvf+J9MtNhe/VfM6bef/wBVSWWsaZeQh4rqPB+Yso71yVa8qiszenS5dkcx8Q9JF/iWCT94+75GTGa8esbG50rW4pdkiHf/AK4P8w9q9t1LUrMTCOSWSeMHb8vpXL+JJNLm1W2GnwSqh/56c8/xGuen8ep6kpNRuz2z4f8AjOLRdDNzf4ZI03HnGa8I+JHxC0/xd4huLiOIJG78Rxf+PN/31V/xvfW8fh+Ozg+S4kj+679WxXm2meC/EtpCl2htlx80a+cN7++2vXw/xWPAqW5HJdSLUUMzpJHFJEJOm5CGZfm/9m/irIn0uO7G+4k2mL5h/fB/2a6W4e/iIFxIWuD99wct/wDWqrHYb0Ekkgn53EEY2j+te1d9TwJPWxj2ei6dbeXLHHl//HvrWj5MUsnyEt67ht21q/YEEZeLa2BuIX+EVSi+0yzOS4aD7o5x+FMZY0qw0i0kkSdNxlO3KnC//qrYNhbwqIrRI/LHzBoxisi206znuQZQXx0VT8y1vW1kRaZgeNMDgE0dLAM8qJJFL2x3qPvN/DUEksifOmEBO1uKkGoXlseI4pwTzuGKZdzCWM8eVI3/AHyKLMgxrqZLMmRx5u8/w1ftp4Hi4thE5H32PzVY0vRJJYZHM8M7D5jk7FC/jWVq2s6dokzo+oW0zj5T5PKqfSrLHTJHAcof9YfvOapTeWQI5HDA/Ln1qpP4s0Z/KfzC8h+ZP7ppzeJdIl/eG7hjT+8tALQuxaUgkEkaNLJj1/8AZa2Le71Czt9gjERcfWueh8T6XFM7nUI50C7QkVVbn4nQIj+Zp5eMbUh2Elnb/vnj/ezUPUDa1KznvHTz080HstNgsDA5T7NIhxu3YxXM/wDC0NfjlSSw0SG1t1+YLnL5/HpWqnxs12OLD6NazyY+Qy/Pj32/LVXA1E1i507IWObYep2fMtP+z3OsAg2WozwP1mtYXK/8CYVgf8Lj12LzEk0y1eWQcI8P3T/s1FZ/Frx3Ncg+VGsSdOFQN/vAdqYG7DpNxE7+Rp00vq+K118OXf7py6Wvmj5PMPb+L5etcDq3iLxv4jQjUNYe1g/55WQ8lG/3v4qxR4Cv9Vk88ma6J+Uuztz/AMCoA9ae1MCxpLcI7noof/0Kq8luk7tGgD+jeteff8K+1HRmL/bGi9VSkW51fS5ZDGksqf3ycqzf0pXA9JsGnSIieN1kHXYKqarfyTbPLgup4QeAnDCsHTPjXqujpFYXfh7zbba376GQF3b/AGvlrQ0/46xwpJHqmiL5Yf5EQ4fb/wB880xNWJoLcrPv+z+UT13nLVehtZbyYCB1iC/fc/w1ieJ/irZ/JJZ6HcRREcg8/NVTRtdi1e9BnP2USbf48YNBJ2McU4uQ8948yehP92my6sHYvHbxqQW7dauWumRSq5ikiljA5YSCs+5sYHQ7I3Y53bgTSuOzvYlm8dyxukM9pC8HyqOcKtRXivryE3JhaI9EIFZ8lpZ2kwE5VTJ/CxrVj8MS3c0CRZZ5BujZOf8AgVSVqc9P4B0eX5zEGP3flPzf981m3PwutIN5SCV4sbgBNhv0rvbjw++j4+0RF3DcM33g1VLuZ0JIV1x83HGaAPOh8P7JlyjNbunTjLbvrWTqXgLVIG3wOZbXuzx4Of8AGvSIppZnEkibQDxuqlrHiG4tpSI4ww/vfw/981VgPMzomp6flxp87ORxvG3b/vUy2j1u6RwkcluZBx5qY/8A116HJ4wvUCDeqoRyCOv/AALtT9P8R3sb+ZHaW0k5P+um5/nVWA5vRvDeoTsHk/dYG3e4yxra0vwDqGTLPMWJO4f3dtdppWqxMjvdQfaJT1KnZtNamla9q/iXUIdK0vwx5H/TxcXACv8A7rbeOFpDuW9G+BWq+JvD8Vw8c95Js3CK2+5j/Guy8O/Ay50rR7y/1KOK3EafIg2l22/ws3/fVQeKPi14h8E2ZtbYhrhAqutu4RE/vbcLzWL4T0q78d3k73iXmo3jnzS811+5/wC+T/wL/vmgR01no/h/UoZINT+zXUAwuCCV/wB3jmo/D2jeHL17nT9OtygAKCKKP5evvSaV4OsppTJeTyfu3YJbp8ioV4qro2iXJ1y9j0jUxZkIcsp+8Fb+HNQJK2xDpulWnhXXhpl+Stplt7yjLIWbd8v+ztrvr/R/DNhHHK/ii0WwI+TzSoYH04avM9Y8K3Nskt5PcPcGRyrzZ/jrG8O6Bplujx/2ZBeXOWcSXJJbd/L/AMdqwsek2flLfvc6Rb/2iCnySMgO4fw1HJ4hvbqW4j1GzNjHH8o2ldzf3unI/wCBVTGmajZ2yPFrD28j9G08GNox/d3Gql14YkdGMcs2Zf8AXSzTEs9AxPFHiS2dordCXJ2/PKPm6bfwWuC1LU71LzMXlyxKMDI+X/69aF3o0GlXM8u/7VPn7+cqfas28ubewh8+5j2ITtAC96VwKNrcXsw2XFwspc7gFTCr/u1BJZOzmPfu5+dqqTeI/D6XDyyPPA4/iXt/vVctJba/TNvc7YANxcvhlouAmnaWYbr92OC/8Z+/TLy4uYdYKH54UIZJENX7ubTtEt7dHv8Az5Sm5Njh2cD+P5ayn8Y6VpNyHv7eaUAbgIQxamB0PhK3jOsSvLGXB+bZF98/e/8Ait1aeowSW9/K5j8hGO4JIcuFzXI+G/ippY1L7THoUzPv3ESkhv8AvrbipNZ+MdmmpT3tx4ePmvt8i1ef5PTsu40CauegeHYYptIuJVJleN5N/PQY+XbXGzWMdvbRQbgx5yrHLL/dDNVeL4r+KbzSJbCz0q10570+V5kMO9lJ+7x/nbVqx8HDQrfN/qsl/rcj9OSo/vH2qw2KWm50S7nADymXGdw+Ubf/AGaq/wAT5kmsdPEcBthOGfLn5vK/qcj/AMerfuobPTbO4M9yZ5IhuGPuk/d6VzfirV4tV8OREgPLbyFdzfwjHRagEce2pDQrOCeO5DeWeLf+J6jh1o6lcqLfD3DfMkajLH/7GuYvNIk1W98z7QfLI7np/u11llbWXhWxSIGRWmQZuMsG+b/aoGWNau/Ec+ni0v5baCLO5USEI+P7tcNHPPZajskcuM8RqK6G/Gny3GLa/lct9/q2786wrvTBpqPJ5pz1G7lqB8p1thdxC2fE/wBlVfm2fMFzWdZ69ZaV9onitN87EsJWQFWb/P8AFU0Mh/smOJIxO8j8JVGXR7mO68h4BA4G4x7vu7qBGRqOo6p4pnPmRBYh8qYPzbfXbUuleG4rdwdjt/vfw108OjvbpGFj2kfMXq5Bp1xNKCYyIPulsZp2JbNfRfA1nf6PLf3N/DZRRJ9+T1/764rndP02LUop8y7tPEjKHUNufafvL/s/+hbq67TtH0y0s5ElgM7lNqbxnFWNE054Td787GT5O2w1qqbexHMkrs7Twr8DI7HR5bzxDZzadFJCzw7ZPMlY/wAK7fm+b/Z/vfLXQQeD/D9h4Izrt4bCJZHgSJT82Nq7GXPf+9U3gP4qaXDayRavHe63dWwVVFnjae212PT/AOJrA+JrxeNp3v47P7GjHelqX3+Xx/e2/wAX3qpQ5VdnJUrJvlZNonhqTU7NLPTJLazt7VGYNPNsRV+Xn19P4a2PCVt4Y8DeIS7+I7/UREC0gksm+Zflb5cdfmX722q/wt8bWmuS3FheaNbQSWkCKN0m1yfm3Oy/3flXd/vVoabrGl2t46QXpWeY8Xk0GFc7m27WPQf3aH5iSS6Gpc/GLQ/ElhcWv9jX32NHd5LzUBhYj935VHJbtXneuWHhSWZNUe4ivbZB+/jEbhU+7tX7vP8AwGpdTt5HN/bh/tm8tlwfevPtdfV/s0csEC2+07Pv9V/3altMIxcpHUeM/DZHiXw/qOmWEaaO08OBEMeSV+9/6Dn/AL6r3r4qX/hzRvDthFrN439osAlqkMmX/wBkuP7q9Pmr5m+HT+KfFviyw0d7iW4E8jNvnO/yUHXatenfEC507S9Y/sbyxPd2rlnmKMZZnPy/M3+ztb/vqovd2R1pWVmYN5Mby/s7ezsJpUkPz3Imxn+6FXvT/EXg99cv4otMQShR5UkKuN6Pj5t3/j3/AI7XR6HPeaTf/aIoB54hZAij5k99tM0bw297cz3ILwW/3jCpO95M/MdwrZQ0MOd30PmzxZ4dTSr6RHBkD5WReTW38Ifi7qHga8uNPnt3v9LcqyPNy8P/AALv/Ef/ALKvavip4c0u28MWcZ0g/wBqXTj7KIfvsh+8XUdV/wBqvn7V9A+y+fBciS1nBZBDjDD/AHv9r71Zwm4S0N2o1FZn09J468NXejmNNTXUL2UjyEhOFBZfm3ZrnfAviCTQ/FUsaI/mSjfnHybd3zfj93/vla83+Cr6MniGPTrq2W81Hy1SyW4f5A7fKzt6t93/AC1fQvhr4b2UiiW/8Rnz4X3CCCPZCf7vzH5itOc3J3CEVFWOw1Xx7bXMObzThcX7DaJrgqYk/wBrZtryv4l+Cy/hQ6il5Z39vNuXy7U52/L83Tp/D8v+1XXeMfD0cKfbI73+0Y4d0siICvy+n/7NcBbS6rBFqNvHp39l6JPjzIWxI7tuzuXH3a5+tzZaHjPh3xDcX6JIbia3SwBihgIXYGrWTxnf+JIYrbxJ9qnggO23trK1YJ/s9O7f7VXNYsBa3kkkVpHPIXLbIeFb/ap3h74n634b1q2SfTBBZ2/zPCoAV1/66lfvfniqWgHrCazeW+k2N3Z2lra/uUine6kwwfbwN2773+zWjcW0+rWH22P55f8AlpEifd9+P4a4YeJoviNd3usafp39nafAVUQNMJG85vvdOP4vl/4FWa/xD8QeGr+O30qNVlX5t8z7wif98/eqHqB3jRwWaYuLkb2/1hUYrz/xRrNlc3sz74+fkjLvsX0+8aJvGnivWJpXudL0+WWQfuZU/h5/jUfK3+9/47WXD4NvNSuWN7i6LHceMKntU8qTM7a3Oj8UfGPVdd02yjsLaNb22A8y52B0fb/tLyN3+7XP3XxOuLqFLmeONxjajbAFP5df96vTfhnoPhjw9c39x4g1OytdPWNf9Ddw8shO7j+9u+7/ALVP8S+HvCkk1yfD9hHb2eRKkMu0M395ttaWNEeLzeM9RF9Hfx24ePG4QyEhHFRzfFweIIZ7R9Ch0S0tjseUB/k/2Wc9TXseteEYrO2t9QljjngkjHly7wV6fdrkde0yXT0s4LzT/tFndAtGAM7U29dvep1HY8xW1vbyYrbXAjlG7y5E4wtQ6N4NuElll1DUJp5P43mHyr/u1397b6VptuZNOt5ZdUjH75mHyf7v/fNGm+O9L02YHWdMlntpI/KfgFEY9+aBHN2uqvoAQxTyS2UjlRJF8rHHdf8A2Wuo8JfE2w8T2EnhzVNQh0tLB1e3m1JwjSg7tw3H5uvzf8C/2azNcfwxN5B8PJfRJFHtT7T9z6r8zVj2GlW99bO9zFHebDyzopX/AGaAOotvHE/hTUTLbPDPbL8r39rCplRf7yZ6/wC7XXeIvjhpGo2Ectnpytp12/7y/Z1M27029hXnthp1veBxHF5Ef3dg+7WtZaPpGlp+8jT/AHnOfm/2Vqk7FqNyC8+IT+KrAnRrSKytLJ2WSQBQ7/733Tmua1PU/EKXMFpYavLdRzpxGkeVjP8AuncP+Bf+g1tXPhdbmaSSz8q3tvvOoOM1h+INE1Pw9BBcmTyrR32x3GQWb/ZpgV4fFviWziFob+WzuIW4MSKH/wBrcw6tUVmdRv7jN3eXF+7ksd6d/wC9WzoMmkJpUn2+WNbyU7hNM1Qy6bd21gLsSi4sGn8pChxtLdqCCVUvLaER392UtyVbzD2T/Zxtq7rfgzTIdMk1e2Mk8ce1d+W2uG+7uXpWU+n6dqtncWd5LdWd3D+9EUQBRl/vev3qv2vhnVPFWn/YItYNlpbDd5I3BpSv95grcfLQX0scXceC57tJbm3torsINwgHLt/e/h6LUelQC5tZo5oDbyKNoROdtdd/wiFlYBFudY1CyjlQrb3i52zOPm+793/vr/x2sbR1S1Ejt5j3vyrJ5KZX/Z3Y6UE2O8sPDsOj+FdPQCV7mQrEEH3YkAzubvuasDU9Luxbh45/PeSYoYsY2j1ZvSuj1HxXJdLpksY+zvEg87CYdiB/E1Y8Il1LRLmW2lvdXRXLPaomfO+bdhsfw1AWGReVc/YDbSBLe0T/AEi5T940zHd+S/8Aj1QxLBYXMi38v2jT5NzObdMt0bbtqTxF4n1S62Sazo0lghjSIG1T5EQfdVl+9Wa6XurRmz0u/e1s5nV5JYhiVkHb/dqwuYN/IEvI44BujkfaEk4bbSXVy4FxbXCFpIxtQnvXX+IvDfh/wvZ29zcX91qmoTAqN4CLCdvyv935VrlrdvO1OBDEt55rbUkbnDf3loKMe/12RIxaWZ5ON8Eft3qTTriKS8QSyGKQDcFYfMa6bxD4if7cj6RpVnpr6YPJkSMKHuXZV3bmK/d/3vm+ap7zxJp0usR3clpb/Z2gRXS4+TY+F9P7rbloIMa4lnkuE3oWz8uR/wCO1uaFpl3q08UVuVSf/lnvOFPb/P8AFU174z8F23h5DeXLS3kTu8cVn99/9n6f7VYFjH4h8X2SQaRpR0mC6fak96NmB/eoAZ48WPQNRGlC7i1TV4R++8gkohb+98v3v/QawF8OX4w9xHGgkG4Og+Wurm8H2HhbED38Go3gG47twWU/xbaT+0Nb12zjszp8WnWand5kZyrH/ZzSsA3RdECWcCREtcfxtLjaaual4YvLB3truVJQTu2B96/8B9K09G0S7BSQjeIz9MNXQa9pcUNul2XKBU3PNGnzev40WA88TWNR0cT2URhazmG2a0lhU78f7XapUmtLdDJ9iS3kYc7B827/AGmq7PoltcvHJDJI6J80bucMV/3aLGFbJzJfulvZDqT/AA/71SNmh4duvD4vLWXVBPbxfd+3vCGiQn/aPT/Zal+IvjPwNf2eo2fhi5kluZI2hfzI9kWwr83zHr/9lWd4u+J0fivws+laNbra2+Rm5CZaVfu5/wC+a4+28K2c0SRySPcESD2YH+9QIcuiavNZpHZ6ZLd28zqo+zISqs33tzfdFWn8Navavb3N7f6vbxAbRHd27Rn5fqvK/wB1q9I0KwtPDulW+nadexpciQslzBJ8oLf3mP8ACvX/AIE1Wn1TUNEdJH1iHXrMjmaYCSI7v7p6VYHj+laDBqcb3kVlO8skh2PNGSzn1XP96tzRPA+r6hcmF9ImglT/AFjTo0aw/wC+3avYvCniLxDcLLrEFlYfZLQSeUl9NsT5R95FHOf9quU1/UNY8YanIHubhIpfkNsj+WkjE/Mdob7vb5qALHh/RPDXhDA1e/TW4rr5Y3tR80T45+Xv/vfxUmg/ELTvCGv3QstOhnjcebh/vxHorL/tf7NYv/CD3Oj6j5UtgYDjdldu35v/AGakl8PR2OsRP9nCvINjqOW29V3erUAtDYg8QX/jG61Earqc6wMN9vbzFtgP3fu9BVZNO0jRIbMCEJJczbD8u/uu59v+zuq/b6TA2l3d2ZHeVPkEZ4UZ+6vvVP7A4sxcXLlo7f5ELd91WB02l3sXhHW5I4449luWyg/icf7X1rHe8fUt9/LEbq7mkZPlgMjO7N/dqDQsXzg2enRTzp85N0jbUC/7NdEk17ZzWd/ez28UG/zY1t8R72H3WVB/dP8AFSWoLUydE0PX9Y8WR6WpNrcpHvuPMBG2L+FWz/6DVzWvDduPtTTzO/lDl4Bnbz/FnovzVrp4vvI73UL1biNr3UAvzhPmQKNq/wCf92uc1aw1DT/CtzdWmuXLW13OEvbZwqNJ/dTdt3bf9lfvK1DVgWpDpmhRXv2uKK3E8kUe+NOjNXGzWE9tcuL0qkhfaIQPm211GnqizRLLeCzuL2NrdIBIQ75XO7d90bdv8VWvDOlPP4jkiFvFLGu2KO4mIfLHvz0//apWAzBpUiCzt5HjiilDNvb5tlV5tNjhtTH5sjXeS25R8pSu41vwjqdjqKQXCW7I432/lNv2x/7X/j1c1rDyQ+YdPRriSEbgyDC5/wB6hgeTeLIZ7zV7QSAYXPLVnXV2byzAyUJk2HHHyr/FW14t89vsZuEjik8vhUfLbf7rVj21zGuzegyP4TSRZ13h6/0uaJ44n2HA2IRXX+GPMtdZtJIz5Sb+Xz9yvP8AS9Se0s4nPkRIJOgTe5yf0rtbOG5uNVS3EgaPy97hD85oIOn1nxGfB+tRyXlh/a32kl43i4Xr8rbRt+WtC+13/hJLaJ9QkZ8R/uFzgBW/pUWsaBb3NjAhilTyk2kTHLf3qxJNOuJrWU3Fz+4A27ET7oxUFkV54eE+pXsAuY1cJuz/AB7cfdb/AIF/F/tVgfDTW9cTXrPUdAeOMQSfZ7h1581N393/ANB3f3q9W8MXHg7WNAuJ7R5YvEIjKPHLys6D725tvK/8Cryqxi134Xa/exW32dotTDO5eE/Km7K7cNwfmb/Z/wC+apOzsB7Vq/kWxvbiW08q8lnV3YfeGfvfL/3zWGmlxTaJe26QSxJePLl23ckt823P+fvVesLz+0tIF5JJJdNJGm9/7j7fm/CqOpX+o3CackEk11YW29Y5VHyKW27trVTIOf8AGmnz6PpRtrwfYLdESaGT5S3pt2/7VcDa28U8vloY5UkIZ5X2/L6ba9E1Oxt5X/4qCC6vYndW28b4v9pfu/8Aj1eY+MTBa63eR29vPDZRANG7nezoQrZ4/L/gNTYdz2Dw54hvrbwnbz2+ob5bX9yTMGL7P7vqf4q7LTLXR/iF4Y1SbXIvscumAM6tzv8Au/w9c/MtfP8A4F12fQrmC3kdbhZJFbybmQlcH/a7V7heaDFpt5aXZ1GJBMFYvAd6sDVWK6WOf8k+Drp00fS0t94f/SpkIfP8O5d34rXnXjrQ9SsfDMeq3N2dWgu5thmlkbcHz02/dH/xNe7eKtMs7Pw+b22uI795I3ZI0f5g+P4lrzXQbw+O/Dc+ifLBj968TL8yOqtu2/8AAf4amwHlnh7VbnwxNBcWkhVi6rh+n+19K9jlsL3VY4NfS2eW3mjC+enPP8Xy/WvEjYJFpccAk8zH/LZON3vXqXwvmvdbsNV0uK4WAtaM8bTP8oKMrMyL/e7UwOd+I2j/APE1jvIklTBWaN9md4H3lX1r1W88T2nxJtdKvbSQS+dD5VxbN8ixn+Lcvb/4msKJbnVtNsLO+2uljvS3Lffbefmz/wB81HY2VhbWl/Z3FsyS7w9vc227cD/EG9Kgm5N8QbKDwh4bv9X0C/tZ9R0143KKhdfLZlTv1+9/DXndz5tznUZIAvnfO7IMLurvLzytM0S+SeMSx3cDW5yM5z/ermbbyNM020TEjBtymKTn5dv3v8/3ateQ3Iq6I9tNAZ03Tx3KMwVDjBXj5vxrkvFEEttch4AUud6uI84Xa1eiSWWnaNqogtin2NYw5Zj8rs3zfhWJ8RvDkg1gpAUbYglEoOF+Zcqv12tSsNeZjabqF7raQWml2ZS7idYpGO4tGv8AEa9StvhBa+HbOwiCS3Wt307XE0sx2skY42c/w/Nuryr4NeIZYvie9pLdLp3lQusxcYR8bW27v73yr/31/s16PYfEzxbol/e2WoPHqlo2+KDUYtrvsP3X+q0yGZfxD05PDfjG3htIobW0u7fzfs0ZwIX3fNtXtu4+WqGpLd6akf2mN7ckBgnsy/LUkGiWn2qO9kt/tWryPtSa93FW/uj/APZqrrzappc8VvrNtPa3YddySRsFl+98yf7P3lou1sGhLPOfJjKPud0Xhx0pLW5AfEkcnJC7h2q7PpSNbJIjyRyv8oTrtqlJpuuW09s8iRXFpI4XPRhW7rXjZmfs1zXR7hoGTFBn+BAuP9muvsOMYJrjtEXasQJ27AF612NgBnPOAa+Zr6zufY4RWpq50VtHvQVdhj3fhUFmmVBHetCFBuGelcb1O+7ImidVITv/AHaoTKUl6lvWthwNnXbxWLdOUbIHSgTZmak3bufSuSvLjfcP0X0Wuiv5/mb+HA65rlowjl5M/ePNdEEkZSZYt0MnP5VfhjDKOq4qvBHtXAP8XetBEHGOlbs5utxoi3ZP5VIYf3fznd6VJ8obJz9Kc6ZXnpWZaIMHYBio1Q7RyasNl2GDz0pSmwOPvZoaHe7sVWh3MPSmbN2efxqRw7A9OKYfnCYfd9KVy7FGSDdnOGqlNbfJk9DW08Z2jox71SmTGM9TUpicWjk7/TRMh3gZ965a8sHhJ2AMN38X8NehXNqOS/y+gasO+sz07Gt07nNOKlufN3xe+GKpLc+IdHtfm377uyiOOO7ov67a8qtrePUptsXzYPVe1fY9xapv2SgMG7EZ/wAivFPF/gOLw34jfULa3ji0y5LMGj/5ZSsejf738LV3Uq2lmeXXwr+JHMaD4MjmZGf5iB/Ea9L8PaHBZpG4gRJD1dfvVl6JbosZI+YE7eldppUAOAQGArR1DOlQ7mlp8ZVw4AVD8oauhtoPK/z8rVSsLZNo45/uitqCEYBPX+6a45TvuepCCirIWNNkRqBuZMAbRVyYoFAHT0qsARI4HQisWbWCERjgON+e4rRgQjvuNQxx7tnycf3quxKBgHr92pd0aJdiHymKMcjj0p/k7cD7tToASFP41L5R525+tS2VYqvF82MbqrtG7qeNtasUA2/OCr0v2Mhj6Goeg0tTn3hHU5rPuEG0g/LjpXST252kY5/vGsue23OA/wAw71SNVocteRfe5GP71YOoWxaFyvUda628tEVTgDHasG+hTDgg/wC8tbR3sc1SN9jgtbs9+RjcQN1eUeKrE215HIB85O19vda9z1Gw+0xOBjcRzXnniTR47wED5Co+96tXoUXZ2PGxNN8tzN+Ha/btWFnGkicb5Hx2FdlrOtpF59pbHcm/t6f1rlvA9pLo1pJc75PP+ZA4/un+9Vy32c4BYu26vWp6nkS0FTPGXLZO4NipL2MFQQenzbqkWCR3yMYz8tOu4keHGfnrpcdDDmd7i2MqXESOhDJVk52M4ywH8W2s/SpQrvFxuTqn8Va7yEw7AnP3qcY6WHcytds0ltzOif6SvzxuOGDdflavcPCGvS+IU0vWY5Tm+gUXduR8vnoMMf8AZP8AF/wKvGNRzbWryv0xXtfws8NwQx2kGnSzz2lxHDdmdx9wMrK4Re+2pa5WgTuQ2+kHSPiMl/bIXsr6OQXSZ4QlPlb89tZ94lt4z+IFnaQ20iarpvzo8Z2LKgG5hz2aun0TR49D+KOsaM87ajHJCL2CWbjKlV3f+hVX1/Z4b+Lfh/UHCrbamPsO6I42N8o3f+PKanQtK55x8Wk1s2L3FzBDamHZvVDlgn3f/Zqz/CWiNqWiHy7lUKjcdv3lr2D4o6P/AGppupWd3EELQSxBQcbXK/Lub/eVa8b+Essj2YLu37qTypB7tXNJalo7b4S6p9gh1PRLtzJcwzedbOwxuRz836161ZTBlj+vNeBXl4/hrx5p+oRzf6JI/wBkeFjjcC33v97/AOJr3OwnDO/O8IzLmvHxVPW57+BnpY6q0cDBzzXR6Q+ckENiuRsZcwpkVu6fKUk+XqeteS9D2UzrscYxzUToXyc80tq/2hQc8ipWTGQe/Ss2zVM5nW03Ka+bv2gbNxqWj3kaclGhP+7/AJ/9Cr6W1pdwfivn34/W4utHtHdzFHDcBRt+7vP8P/Attd+ClarZHn4xXpOx4mlmYWd5M7ye33RUkEM81xBHE255ZEiAfj5mO373arMMjNvAAYjjbmtvwRpQ1Lxho9tKPKiSb7RMW+6UT5sf7zV9hF+4fFz+Kx6dNJb+GPC+leHo0OERpSgGWJDdW/76rzr4zW95babvcCIuN80X8Sp83y/WvUXMeqambkRQp5KF45pnxtVfvHdXhXjLxNbeK7+/gspPPSQ7ty8qv3tqq1TUfupF01rdnka6nHJC42BQerbfmqxbunkkYDk/Kd1ZF3C6ymOTqMq+OKt20pMYz/F8o5rhNSVf7hJqawUuhDseOlV5Fd97xnaE61JaSB2+91/ipp2BamimNux8Nz/EOlXtK16XSrlJIndNvv8AKKwXuSM8lvYVUe5Lg7Cd+Pu+lXzEHpY8a2089tPGGiu4X3iYf+PV1d69/qtlba/YOrJGA72r/dnT+If1rxfRiXz5jgf+zV7L8MvFCRD+x5hG9ts/dh/7392t09Lhobut6RbeM9ASWMiWCML93sPvfLXj1zpT6PrMthcSBioDg4wrA969l0O0j0HXtQ0fy3isL4/aLLPPlO33omb0rivibpCRataT45QeS5UYwP8Aa/Gl1uC0OYj2bdiD5/8Ax2lktnRkkB3c/dqIzG2UAJuH97OavWNrPrDpFafMX+Vw4xtqnJJXYWYsJO0jCuT39Peuk8MfDzW/FV0fsdtJLbjCo4HyN/jXpnw6+C1lZyW93r8AaQpv8kDOW/hVvSvaIrSC2QQW8UcUSjaFQYWuGriUlodFKg5uyPJtD+B9noiP/alz9tl38wiFURPb+9VzW/D1lBbARwLBGBt2oPu/72a9KuHZUfA3E9c1xPiiE3VwYo32DO4+9eTOs5s+hwuHjDc4DTfDllaeYbaOKBx028U9tYeFniJCbOvFQeIYJdGIeKTzUY9GbpUuh+FbjXilxf5isz0RefN/vbqz5bq56jSTsiQXl/qOyOwgE7n5S+75R/vV2nhXw/BokiXmoxx3V+RwxH+qGP4adbarZ6JbSWVtAsWzGduMrWXq+rJ5ZkQvx833q5Ho7I06WOuvtbQrlHHljpXK6zrsGwnzB/e5rAudbnnYCO3kdz8pWLmktPB95quqWhuyVjL8Q9F/3v8AvmrhG7uyG+XYboWiap8QtRkj09NlnG+2a5f7jf3drV7P4P8AhpofgmBH8oXV/ht8zjufvbauaVoUmlaabDTEjt4htcyp/wDFVy+q+J7zTdUktC+2RCuHf+Ot27KyBRvqztrjW4rfgfIFH1rLutWNz0O4n5RXM2k13r1yBG+5PvO6DNek+FfB32eNHlzJL6sPmrKSuRKXKrIn8MeHUV0lkQtJnhvSvQbGwSOLpz6VBpumpbAbRxW3BB8ucVBC13KjWgYdNv1rmfEFmHQgHhvb5a7Z1+inFc7rceQ/tWTRqlY+WP2h/AEmt+HpL+2t457m2O19xwxT19/m218daU8mn6gkkkYS4tpOY852/wB79K/TDW7MX1s8UkYdCPuP92vz/wDjZ4RPgP4sXNkiBbOUrdw5/iBP3d3evUwdXXlPEzGjde0ifTAeTxD8HPC1zskivbG4hbaw+Z06N83/AAJq19Tgn0bw3qsf2L+0oHA86534aH/gHcf7tS/CvVD4h+BWyJ989ojqC/C/7Df7v8P+7TLz/TvDyQy3giufL2ukI+Vxn5d3/oVezN3Wp84lZ3POdY0SSyuIru3k3S7GYIRnNLZ6lqF5ZOdUaNzCV5iTHH8KtXWw6fPqEcVpI/myRRlRkfNXL39ne6JaXkfKRXXyEEL2+v8A31XNY2TPO/Elt/pbygAO3UKPmC/3aytDljeSVwROhHQ/drQaa5mvrgu+/HyoMf3fvVmaZCLaR0RCi91ApjLskPmPvki2P/cWsjVrIPs8vO8nvwtbRvNhEZQe9Y948d3dP5T7sdNv3aCDFXfHJGXYqM/w10OmyJNA+Mf7y1hXNmbceY+XTdw1amhXB5jR/IQ9Tj+Ggdy4gKs+GDf+y1Bcp+656A8/3q2JrBNnmBwo9PWsu5WNMf3T1qA1KQuU+zyIgdgenNS6PEwm89y3zdAf4ag8g3D4I2/7QrT0si0Yhxwfl3GqTsFjt9K8Szw2e+URvKg+QYpbzXku7+zefC3MkO0LgJj/AGWplgbO++z+XHHAEPzu5atPUfAF74/v7a/8PxRLFap++jeTZvOPl/8AQakQuqeILrT/AAlPawXDwWl3IqnZw7/3tv8As1F4K8Ixa/C8Vu4ieFN77yfnX/ZWsOOEajqo0symzli3furvja/8Vej/AA78KT3ht7f7aLVzIEM2PvD+n+9Q9FcDI8e+GJPDXifQLS8vLaa3lsHu4Mvhd6/wN83Py7drf7Vcf4qe/wBSs7LV72K3ZAipMEjA2KzbVVfVv8/w17T8Z/hD/a1yNOSVd8bq1vNkcD7zDn/gXy1S0n9mzxYFs9Dub2KfT9QTzcsRJsx/H7fe/vfxVKs3dkpqRW+EvjnWPBPhLxHLb3e/RC/2V2mhyuxxhV3dtpY1u/CvS/tGt/ZDp1tqRuH+R7ofKHJ3MOf97dXOfE6zl+FF2/gKC8jl0e8hW7nxD9987fl/3ditXf8Awqu4dK8MS6ncWttdT6bbhYZgD5v3PmZf97axb/eolotB7bFzxVAn2lhLZf2dKHb92v3VUcfL7VwGq65qNlbxR2rhDBvYEem7rXo+sa2l/YwXuSsoQy9OnstcB4l0u/8A7J/tREhePyd06I4fGezejf7NTFAnpYj+FmsS3Omax9rg8i81FJFl387tzZY/8CWuduZHg16WB3dZMs209sfLXceAtNB8AS6qm13EgiII/e4VGb/2auF1KWJNZluZ0MssoOxc9PetrjOV8WiPTdYkjgklnTG8hx9wn+FW77ah0e9ubG7hkgk2CcKzp0b61W8ez3aXkD2pVUx8+T941n23mG5t7gEy3OdohH3X9qYPQ9skv59O0SJ2vY7yQjegba7J7+xrtfBlmt3odtLdxKjyDcSqDeGryDwpp95dySXEn7r7qzRb96KW/u16jZXVxZW6pFhCF4z/ABVSSIZzPxd8M3EOof2jbPatFcbVEb/e2Kv887v++qwfhh4xs9KvDBqFx/xLppvn808Id393+7XUeP8A7JqFlo+oyxlby0kYSFpPkRGX5/8Ax7bXJ6x4WjvJ7KfTra1aUH9438Tj13etSzmqUI1Oh7P47kghmEiSxT2V8isko+dD/wACrgdVs43QS+Y6yQndtH8NX9P0yfTfDf2acz2RjcNFbTDCYP3mVj+FYr3V3fvLBFJExij2u5dd7/3mVas1px5FZDvFGPGnhizFxH/ptvuRN/p6NXhckWr+D9YeTEkV3ayMhMZ+bPpu7V9Ei0FrDbpIAwZN4Oa5/wAYeB9P1CGTUWkV5ZQsMluH+f7vyv77ag3NT4d/E2z+IsT6XruLUtBsOU2MkuPlLe3+0tY3xL8Cy+G7nS7TTr+2vBIN1xF/d+bpuH935Wrx/Ura/wDCt6lxpjzbAeGBH/fPPavWPCPxB0zxPphstXSDTbiBN0F5829z6Mo/LdUta3HdWseleFtF0bwR8KLnxOZ7a61u5R4bJLsBFif0VfX/AGq8tsviRcyjS/D9/aRwR2Mj/wCnImFZm3cN6L/d+X+Gu80m/wBD8W+CNM0TVI44NV0qR3hl6rIhLbtv/fQ+Vq5bxhothq9nJbXck37wbIJx95T/AAhvask9bMrl0ujivH1/b31/AIMqhBU5PG7+9UWkxpbeGNUt5I4Z/MKsHfjbxVS10VLIPFcvJdPnaHlPzKKh1DTXikNpbycTpsO3+Dd96tuliHodrpGi6ze+DbLUIrIS6ZanynmV1DZb5vu96TUtXjvNIWCAlWQcb+xr0DS9Y07RvhVBomnzxtKXR3Rz84I//ZrxDxNcxJayymOVbxnZcqO27+VZrewJs6O50HXNBs4wt5p8sE4DpNF97b/EP4v/AB2rWm2Ja1uxZ3LrP8rmdVXau3+Fc/8Aj1UdKj/tTToC+JY1G47z/KrWva0/hzSbSeO23QSk253fdZtv96l1sW9Snf6Dpuq6DLA4jeRnLfIP++mWvPL+xvPBmpQRSeXPaeXvSVHz8vptrs4U/seAG3P2dGTbsY/d/u1qax8NrfxL4fubmOQXF2kbtb+Qd+9lXdt21qiGVfDmq6H4gtwICj3sJ3Yzl0FSPZxS3kqAjzMkhn+9s3fKK8s8IapFDqdsZAEkh2M8JOOd33G/GvXbmaPVrMT20SWd3HtUJn5Sn8Xzd/8AgVMSK9naywr9ttj/AKTaSfIf7h//AFVyPjnxBqPjfxJLqF/cSxSlPK+zfcWPHy/LXTW17c2MskokMW75iynGWrh/EM1zdakj3EarPKdzqn3V+agTR6R4R1vV9GsoL9raC9sJc2J858MmR/n/AL5rdvfB2teIfD+nadZW/wBjt9Mtfts0yTYSeF2Ypu9fWuc8HaZe6vp8ej2gM6XB3eQ2PncfxLn+Kty2+N8un2eueG3sLmK5kH2SOaZP+PcJw0bf7Pyt8y/xUDscr4h8NyW89lPZXl2toyeVP/Am/wCY9P8AP3ara9NLpU0dvHKjvsDiWM5+X61Lc63f63cBLy5heFE3RvGNiD/gP96sazSK5u5FkgKz55dTw1D0IbKbQySRofMd45H3Omfl/wBr5auanp1zpdvHd3aMto4/dzoMh/7tdGvg2S8tZbgFbKOFC7u/G/ivK7/XJL+Y2kEkkVoNrFEdtpf/AGl7tTuPpca0l7qV9L9ojXJb5Dn5sfw16W+gReGPAiazJh70zonlQ8psxuzurH8E/ZdRnkt5Y4bi82Bh5smzA+6x+tdvbfZ9a0S88J20sqR6knyNOPlSROcr/vbdn/AqlstanS+KvGGla14S0uXS7tYtTMKxXf2dPlD/ACqCv+983/Aa5288GeNdY+Huoa5qtzFqGnWQkSOG42hzCOHZfl56fxN/DXC+HtEgs9B1OK/jNlr1pMuI3+RnB3cr/Kukg8UX82mQafqD3N7BMjRQ2qTHYjH/AMdrP0KXmeUX17b3lnZhCGiA+5610XgmYibzZbdHAB+Xrx/erN1Tw5Z201zHHGUeKYo6N2P8Vanhi8j01JzIgcMjKF960uSdHbQRarqBFuHRETncflY/7NVrbxlaaHqMqT2wv948obv4d3asOTxXf2WmpZW0ELAOXkuOkp3fw7vRawbA+ZdmfygxzvP+9UW1uy1psdbDE7mWePKOX3FR/wChU28uoVmeOO8LFPl3oPlLUuk67aX1nOgtjviPzvn7prGkeK2kPyFgOgX7wpg9TQs9SjguN8mdg6mtQalFfEx75FQjaOPmNc3LfWjypsQuBty+Mbq14ddsoNYSWKCZLbG0Dr8/972Wgzkc9r0ISSTyLAQWUQVRz85Vu7LW94S1Wyt4CJ0W5SWMqA33Vb+H8aqeP7qDXIYLmzikRgiLMXTDb/TisDQPL80pLGWEfzcf3qsLna+INLs9JvLeSO6a8leAMSkbBBmofDesazoN0lzpKSwXCfMMD749Hz/+1Va71i3tMeQP3A+4svFbelfEzSrHR44kRHJ4ff3O7+HHNWRNXVmL5/iDWLe4vLy5mtZbrcpSJ+Cv8Q/8dqnommzWHhtzJbmCKF9qP/8AFNWpJ4nt9bsIoEsIvs/mb4zkh42/vbu/3qqahrtz4fS40+eeO/064TekJClk3D5qBR2Mf/hIHhQ7HknQ/MExmrdsj6rcpJFHsB+/70nhjQn122A0ywZnj3M8uW2Y/wB7v92usg0y2tNFjje8e1v3I8xMfMmD83WpuaIzUhk01LuBozBG6duct/SuWtfC2lpqr3t3cT5HzeXMnyg/7K16fefY7hANLn89x8w3nof9quPuNRfVbhXuHiN+H2zIhG1qLgyzZ67p9nbyBHCygqvnIfuN/wDFVUmu7vxDd3IjvLi4liG0PKc7/wDdrXHgqW+ntJZ4o0trslR/dPP8qj0HSL/wvrL3er2wt7fmJEjO9GfHy/N8tZnL9vU5ia9lh1GB5/leH7hrX8Qyf8JglnPqN+ZbeNCvlxY3f98+lYmq6DceItXn+yMVEW792xAz/tc1l2YGkNBc3gm+zt1VeuK1TNpJ9DWgtrCw8xNPR/NjP+sww/KuZ8bWEiW8DyLu80btwOcqa2nv3N2XspWSOQ7UAOW/4FWBd2csJ8uNy4B6PJnd/wACNJjiR2MJhhiDl4js+TP3lFP8TaiGhSSOIdOeetaWvWMem3P2a9u4XvBhdkBzj/8AZrn/ABDefbryKC2jHyIA7H7tTY0NfR7ZILMST2y3Afbw33VP3vu1XmuTDf3ssqNKJhtRV42Vo6ba6pZ2myVIorOZN5LyBdwWs+aaN/MeQBABu2E1IGPdHcn+jO0RA5Ofmo0YXNsj3ER82eP5i+Pu/wC1VErLvkkJ2xP0GauW1zOnl28ZfMzfcQfM3+zVJ2FJksdlPeCWSOIzuNzyMo6CqkGqo6yIiB3G5fm+6K2rKz2Q3YfUZrAOhXZCPmf/AGW/2ayUmj8l4ooucenapCw6K2uLzBM4SNe1TfYA1ygN3Itufm+QfdpsFvLHGHIG9vf7tMfUhCCIiGw20h6AsaOjwpZzuCS7ykYf1X0rptYvP7HtIriORDcyhm2bPlRen5/e/wB2uTttaFs8Uotwzx/Ny1VdR1W51rUjcSZeU7VG0YUflQMSS6TWrr7II3VyOH/2q7mGF9K8MPp62DJc3abZZbiPG0eiVi6FYvotzBfy2h+zF9zyjhvqvrXQePfGIbW5Lu2nluInjTyzn7nHzf5/2asgwdN0Y29kQ4LzwDcFTnK1b07xbKlnILZLiLVMN5dyowsW3/gOP4lrG07xji8dwImnBXesgwpDf7Nat7r+5MRQR+ZKu7gfLu/3adwsdZF4tRdOs9RvM6vqFvMqPC8ZdXOOu0dFrufDcWpvKnjbT9Ohs7R0+zyQn5FmX/YQL935fvfj81efeCZm0GE3viCytLq3uSqJCZP3uP723/4qvY7PxHo+n2sU2kau2qW+z7Pd2VwMKudv3fl/4Ftb/Zouh2sbXxn8ZWmm+HtMshbzz28p3mFEJWVV96+YtT8VCw8VSa5PpxbzH4s73PzALhRt+WvpSz+LHhyHxFBZuLW8tIYWXfdSDaG/if2+78v+ytfOXxv8QwfE/wARfb9KsI7KytTsh8k/63H8VJaFLa5xuveMtR8T6/eal5EGnGYhUhh3FcD7qs1S3Ud7HDbbI5HMh++v/s1N0HSgr77gR+YP4HONtdZqVnq4ltI7e2We3Qbi6n+Gk33Fc8/utAkgut8qbcf3q1dDWLTZ455IvNjX+DON3y1r+M7pIvn8uR3fascKIxY0n/CJarJbwBLCXzJPmhiwRvX+9Uuatcn0MSbWHaR08pEizuOP4qw9UlN3cebGgjB7pXU6p4L8SafqWNT0eewt/LVxKwyj5/2h8v8AwH71ZOpCC0THyx+rE0RkpbDUrlPTZp4/LBxKgP8AEf8Ax6ugmaQlXk++a5+OFEw6ocg7uK6aO0n1CNPKw9wR8qDvVMpajbRJJpY0gjDE/wALGvSfCvwqt4dKgufEDwrJKfNjsIpNjMv+2x/9lrO0HRIvCmnf2nd7Z7+QboIc/MP9pl/u16LH8KbT4lw40jxPPFfksolBHleZt6f+PVm5IaV9gtrfwxDbJbReC9LujjbJ+5V/5/NWVcfCjwL4nuz9jSbwhq+P3ZgObZ29HXbXnk2j+JfB/iqbQtZe6i1G1k4kQfLMm7qtej3msa5pthFd3ujT3GlQj95c2gG9P96pbsV6nD+Lfh7rHw9u401O2mbT2fb9tgj8yKVO21h/e/2quah4bv8AVdIOoaLp2oT6HbDznmIXsP4lDV7b4I8UXGtafFp8Ev8AbmlzJs8m7G/C/wC92p+sWUkGmXMGnyultvK/ZYT+6Lfd+9T50nZl8nNseB6JoGr+OtQj0jStPE9xD80zLuC/N8y7mPy113/CmfEvgmwu9R12zVXC7LeOE79xPdW716z4P+Hmn+GvCXn3LyN++Wab7NMNsj/whm/u/wCz/wDFVkapqHinxbq89vK6vYRptgDHZFF/d+Xu1N6qxCi07M81T4Y2+nW39qajeSNqcg3iEjKr/Cq/+O1578StNks/sF3IGzNJsI9N1fTHiHwmIdHtvM1D7VIo2upTGH/2f9mvOPH/AIVOreGfL8iL7ZGm6Nzu+V//AInH/fLV5FSTjUuj16cIuF7GB+zL9o0zxjcbMPZtDIxQ+v8ARfvV7B491n7PpwdHCn72H+teT/s6aVJFr2qxTnbLGmyTef4d3yj/AL6rt/GyRaley2ZDyxgjJbs1c2MfO0KmtdTR0zWo7jS5CT85AzW3oLgqNgCj7u1a87tYjp0RjBPlkr0ruPDM+Cm8FQa8yNOzuJq0tNjvrDliQd3+1isHx746j8MaVI9xiISSCFB/vNt3V0MMwSEc8Efd968++KOkReIdNS3lAZI33f71dCsnd7F20uipD8S9Ps7EWenpNKCP3k/yhN/pz81YfiDTf+E0O0zmKMfLIEALN/s81laf4Un1Ux2WlnysDacY+SvTfCuh6P4d0021xcSz3EfzPNjLSH19lrq3d4mqquKsZVj4b/0aOCMFI1CrurUtfC8duoCgcfNiup0QW2qWwntzut8sofHWtQWEbngFvpUShbfczbbZw+q6JaT2JiMaYx9wJ/D/ABGvPLnwvbzXiRRSBImG0+Zwtez6lp6PDIgG1/WvPbzwpK32mWQyIjArCf8Aa/3a5pXvdHZBaHnb+DbzwhrDzpqssVnJmXyYcOv+d1dHpHxC0TxJDLAZxa38J2/vEZA4/wDiqxrbwZ4gsGIGNSMvykyvhYv+A1DrfhODTNNuJJLALqDc/uudx6VrZSWrKUdPdHeJdak023eCPU41iuX27UIfZnvW94VcfZre3t7s+aqbgC+WevDNR8M3dvcxJep+7Z9wRHILLXr9to8FzoNt/Y+oyaXqEfyjkbSPx6V12VOmrM82acpNSR3tn8Y9U8GSzp9sd0jZlFnIcrv6bl+Vvm/4DXS6l8YPEGr6IEntrW1Rgd7ofup/tN3NeJ2/he70pIY7v/SLjfxMedzetT+LfiHo+n+GtR8OC2u7rVXxvm2L5MPK/Lu3bvu7v4aIqVZqKRhUp8mpwniHx4fGGpNHaPMtvFMyw7h8s237xX1ra0eW7ez+0GOWG2iO1+fm3f7NcRYa35k0BkkWA52K39xv4fpXqOm/CrTNC0C08Sar41+z298NwtIYSfm3fw/+zfLXvQgoRSPNnUs7s6O+8Q22si0t4rMWthCjck5llP8Aeb0/3a43XPDMkGg3N3FM6xyuwDn7yZbtVu5aKPA0u9N5bRnb9rdCmf8AdU1J8Rokm8N29l9vWKSWBmSIfe3fxf8AAvu/+O0lpsCPPfCsM9hrQR5/tBJH7xOM7a9R8da1oF3YW9tf6+NLj2ea/ljzH/3No67t3/jteTeENGls2it5yLcfKqDrgV2nhPwbJ4h8SS2g8q1gjfZ9quX/AHLNjc3zdK6YttWMaiSV2bOm6n8L0kQRy6tE8kezzWj/ANbmuk0rwfYfDCSy13RvDk2uT3Xz2rqXkaI9i/ZasReD9M8CQTy3Nhout28J3hIXBaVtv8JK5Cq39371TWH7Tunarbx6W+kLBcxvt2JJsQDH+7TPKv7947Fb4kan48bwnb6o8UWhi4uEWS8t5CHf/ZwG/wDHf/Qq0/AX7P2t2+g3fjDV9dmiaceciSQ4eT/gNM8W/GKz8S2GmaAtta/Z0mE0POfn+ZfvD2ZvmrtvFHxkl0vw/B4c1N4IkigEQkikV2dj935e38P8VRJ2Vj0o2a0R8/8Axm0i30rxPpl5b38V5emPdcWwAKxfxLu/2v8A4qvNUhvbuGUz/wCkDLfKAqYWus+I9hHo7xsEKi6/e8Heze7NWl8PdQttEWK4udPsNUJ6JNJnGf4ttSdNjI8JPbz2kUckkkm3+Ic9K6PUrG0trB7R4hPcXR2xy4+Zf92rM2iXb+JbmeLT7bTYr7bKltbDESIB/wB87v8Aa/8Aia5rx6mpreaeI7l4EEm0yQn5sfw9P4ayk/eJ22OA8SabLpGrT2k8ZinQ7tucttrW8NRSS+UpPmySHbuY9K0fGGiWkIMmx7i7Zhv1CZzuf5fu7fu1jeGGaCV4/MLk/KlalXOnv/Dc99bwSPPDZ2kT7rjdJh5F/hxWfb2EF2EBvPKfe3yL91h/D81XrzQpNdiiieUzpFlvJB+X5vvbv++awdM0+0tfEkFvbwC4ktpGcWzP8x29mpIl6nTub1rS3gSeOCK1B2St95zuyu5hXOSO7XbgBfMkflgfl+tX/FWu3ryOk9h9gt88eUN7Kvozd6597bT4LXzbG9k8+QZ2nn5v71N6ijorj7bS9R1PXki0+cJLJ8uWrc8aaTr/AIYmsLLUNUt9RiDrjyYfLZSezetclp2pPaamEDlZc7t9em+JRba7YW5QxokI3hy/zH5en1+9UBLVplkSJoOm20lx5PmyDf5Wc5B+7u/u1xfiHxRHrFxFbxWxdD8zukmG3f7Py/8AjtWLbT4lhISTa5G3965NY/8AYUqakn+kDaRwUFUlfctH0wPH9tYczlVT7oFdjpWs2HiKE+X1I+6B8w/4DXzTY6vBqDxo0cjuT6fLXoXhO8fTtUhkCHC9Hz+lfMV8thFXiRKkp7HYa5pMkF2HADRyfKn94f71TaUgjD5T5CO396utmsYtQsgYxvJCsOO+Pu1zEulXMDz+bH+7J4GPmrwp0px0Rj7NuyOG8ZeH5ReCeBHcyLsx/WqtrNqAsBGbaSCIHjzI8N/jXpOlaedWfb5e5gd3TtWb43hk0mCONxuSP5tua9PCQaXvHuYbW0WcqfD2p6lEhtJ2V1+bbjKt7MtMbQ78oYtRs5vMUcv5Zw3/AAKvRfBF9Ajx/JwQvJGfxr0C68SeFpoQpuIrqcnaUcMm3/gRr2oUrrQ6J1VCfLY+apvCkF04/eCLH8XVhUEng29t4kFpcrdR7ucjLV6p4o0/QpUL2dvHFKSWDxH5q5XTrO484Im/AIy+PlxUKPK7M74axucva/C7XdSvHuDpH7sfKLmYqM/7tNu/Ad7ZjYMu7/3JFLD8q9ss7ALYNIHPI+fnFcvPd2QujEHjecH+E1FRdhQrN35Ty2Swl0o4uMoR1WoYPEUVvKf9IKen1r0LWNJtNSVS6Ix+981cH4k+Hhmhke38mIydUQ9cfd3VMHbdHXGrdWHR6xD5hmlvJcY+4gro7C2stVhRLbWf379VkfYqf8Cry+bwxqulsN+HQjjac/LVCG8v7GVyd7HPGB0olRjNXRb5nsz3SHwNA6EnXIXyOsRyrr/velOv9GvNCRALgtCU+R0fKn8q8l03xheMQ5ldR93af513fh/xTFf3dvaSXBnd+gT58flXBOjKKNqalF3k7oU396bjIkCx46nvXZ+AvCw8SalHcu/2iKE7Skf3d21T83/fVV7nTbeS5t7OJD9pl+UA+v8AFX1r8KvhiPDHhSAz20LTzR7gzoO/8WK6aGHtHmkcmKxCjG1z528Q+BvtU/lOFYsNo3cLXBfFPQL/AMJeH55La3ZzGBhl5wu3+GvsfxD4VtJrkuUHmr8pxj/0KuO8Y+CdL1DRXt5UjWSQbQGfO2slNxneJ5Sk5qx8L+D/ABUL4ASRhLjvv+Vq7i6UOiFxGoI++vFZXj74dah4A14m3jRbaR1Xcwzjnb/n/eqV4bSw0159T12xt5UHyW8syiU+2zrX0FGftYXR5NaHKyKSZIbkokhdMclR+lMs4rWTIO9+eoOKt6HPo2pW0jXWqWluY/mKyPhsevv/ALtYWseP9G0q7MEWoRzxZ2+ckbbW/wB3NbLQxNoaaBnHyIfl3D71W32WiCR97gDlUrin+Iuo3Mmyy0uZ3j+5cvtCH/gO3n/eoMPiPxMH+3zy+Vn7q/dG76fLVLQs72wura5hd5bxbeBPmZ5eFrg/EPjDUZtQe00YfbbcE/vl+5/lq2IPhfqG2N7zU2aIHekIfCMv+73rpbXw9c2UcaRSwxWw7eWuf++qCFoeYvoWqaqwN/Jco77cxplP5cmtqw8F29kgilR4kHXzhzzXcTavpVnOn2u9DSj+6hdzXM+J/G9vcr9kt7Aq2OW35ZlqrA7swdQ8PadECiHzcHg4+WqFt4YF/MTFZyXAx/AM7q1bK9iu0IktG3D+Jx8tTabqpsNQEbyn7H94qPug/wCf/ZakCxo/wp+1EOdLmguB8uGGMD8K3JfAv9juEkSPzO6ZBZf96nar4ntHA+zxzS3GB86zfKF/3dtZen6ebeSW5LyrLKNxUuX/ANqgDQuYLZLcRfulcFmCOF3f8BqCFRcoE8i3gk+6ZWHb/aarYMc0GAgaX++fvfSsm6JM7wSIVOKANPTdC0+7vMPeBTnbnZlVqXUp9H0m/EaSS6o643+TAUT6bjWC9nLLw94IIwOg+83/AAKtCz0aW5QR2nmLEvzbwmFZv97pQBYi8RxMXSDTOB0afaUqpqvj/W42RIi97EBtKQIqRf8AAVpltpsUt48aX4uJIw2+GHnb/vVcZI4YzHjp02pQBe07xLHd2aG8ie3kkHCEKW/4FVqSy0ia1Msl/bWsGNxFxIoY/wC6veq1tYXCQ7ceYX+Z3YLUVz4NS/c3DxLEg7v92rBaAnhewvP9IguPtAPRk+6KryeCf33+iRJLL791qeO3kt8xDV7aJF6Rg5d6otqesWd1JFbXoigaP/WiNSwP+zlf/QqAK2o+EdQt4cpaBz378Vx+raK8cqOIJGKn+GvTLTxhqdoY4PsUdwhG2S9zhv8Avn/4moft9pfXg8y7htzId2484qAPOIE1WH5Ld2gz0z/FVv7f43gQR2+oS2qE8vGPuj/ZzXocnhHStSyY9U+0SD5sxE1z/wDwi+pw6yEfWLFNO4Y5O9lX+L5R1NVcDl2hubUPJdxXmqSTDa8xO9s/7XpUlr4U1BEju7S8urBH+YBLg/n97j/er0S48Q+HNGUJcJNeyIOp+Rapw+LrLU3eOLw/K0eNu842v/wHdRYDjAuu2ERRNUuXiHzDznaRh/tbjWxo+vW0dv8AZ7y8kaUdGJzn863LmG4vLZ/9ClggIZuR92uLTw7plzczp9tV7xxuNvsbd9aLgdXbQm/vPLtMzkjcFU1latpV+jyGSMQRDu561mv4O1e35ikliQn7wfjbUVn8P7++vC9xJfNHGA3nTF/KO7sv8NSBJNZm5hXy3TgbdmM7qsxafFJhHByO2ax9Ye50qZI4wlvbxjl+S7t/hTtB8Qm5kjeRH8tP43DBT/ut3qwPRPDYjeQJIm2LG0g967bwlo0Wsa9BBJP9is1y7un3mHTb/wCPVx2gXiTwYEkbEHhUGWYeu6u70HVLS1nEFyBFaP8A6x4Su/8A4C1AE3jfwvpltc2cdtLsjtSGPnHLP97/AOKqP4f3txrniN7DSpI/3aFZJh/qkXr/AOy1uan8MvD+p7NQ062mlg2b3d5Hm/3mb/apvgXFne3Fpb28FrZRg4XADM2V2nd/31/31SsK5evNI1FEaOyu42lzu3yj5RXFeFHvIPEMgvJxfyTHbHs/drt/+Jr07xXNZ29lcfZrtHkUf6u2HmN/wKvPtAxearEYrcrHH8oyO9SNaq5V1u51C1ubgzoihhxk/d9a2fhtpUdzZ3F6E8wSHaHf+LDfy+9WP43sby5vZIJZJHjAOAg+5/wGvRND1BptBtoorfyp5R5s5VANrf3VUfwqKsTHapIUZ5bj/VxjcRGAFH/ARXnXjn4hXuqzR2ejxxLHaYWeVj8zfL93/wBBr0HW2u9U0K40e3srpRMf312gG3H8K7utcUPA1zpdgbe2tzPLI+4JkB/+BZoY1oeav401fTGk2Wlpf3H3hHcozKn947VZc1jxTav4zvXu7/UYoBAP+PYR7IlXcv3VH8X3a9i0X4Q3P9nXmo67LApTdshg+8f7u6uFm0CCISCNwofocUAcvNpqWM5EbiV5EDHFY91pt61xceXHtJG3r96umW1gsw4M+90+bn71WNNmsp7wRymV3KbwqJn5f9r/AGaVgODe3nswHd44pZPl37Pm/wB3dVyGwvNTeIXFxJiLouwfMP8Ae21219pVvcTEYH97GPu1e0zR4PIfAG/7wLU1qAeGtDik2258tpCnyf7NdJafCtLa5S91TSw0ancJHAP/AAJcNxWVpV9L4evo/IiheclpYzMu5P8AvnvW3qusarqrRyX94P3iKr+SPLTj+HaOlVyiua8Og6Bptwl3ZyXMr7Pn83AQf7o+8v8A31XO+ItSt4Zi9pHtONpc81Wv9UfydiEqn3dwrm9S1Q7Hii8vdg/Jnr/vU722FysxNQvC8zuBuDfxf3q5y/e303VbdLi4OZPl2Y3bP7zf71bEl49tbSzz3FtE8Y3FC6/1/irzzVNTk1S7klOGj7P/AHv92oKWh1sumWdsxvJZ45Qx+S3Bzn/gNZvj7VdR8Qyxv5ltHboioI49oYcfxVk6Pd6hO3+jwBpUDYmSuu0P4bOtnHqGplPPHVPMbf8AX/P/AAGlYDktFso7ZN/zNOPlfd92lubYX00cdzJ9nRm+9npXdXtnomnQXEbxfZ02cunLvt/2utcnc6cl9bmQARW+NyOXyxpgZ9yxsN8FtdtPjox+6pp2i63qOlCUi3FxJIernCrV6LRIplSK3Qq5GRsTK/8AAmpdH02RLkl8OV7irHc3/D0lzraOL2LykJ2+Wv8A8VXrGh+DVg0o3J0y7YL0aV8pt/rXjB1H+ynTyhty+5/pX1r4c8Q2ev8Aga3k0uEynyNxz/Cu3Lbv++am2lybniPiTXrPwrYzz3FnvOdqLGcKn+02ag03W7bU9OMpkMAkBUrJwrL/AA7fWpfiXpNtNYSieZf3r8InLY7msq2b7dBFb7UWNMbO1bRmznnBWuW/DfxDtvh1a3lidOOqC5+aFY3CfPu+8zFf9pv71eg6bqFprqx3DyNal0Gfk/1Xy/3e9eSaxO738cdzaeRHJ/q32YU16BoNtdyWRngtWW0ROJlHyN/tbqtTvoctSlzK63OG8SeEjqWvyWflzIZBuFyH2KF3f3v+A0JeJ4Lnjk13xDc6lYQkL9msx50s21eit/dpnirXNK8yUT3beew4jzlW9vZa4TV70X3lC0ia3C/f3HOf+A1g3rY7acbRszufF/xusfG7XlnFo/8AYNvcjahf/WuSPm3Y6Vn2dt4juIIEuL37VbgbYYwEL4/2sf8As1cSlnLscvhedwarSX2sy2PkJIbP59wmhX5j/wACoNLW2PZPg54q/wCEP8X6r9pjCX4gRLeZ8fIxZty/73/xVdAftkniXUL2eM3Ec0Y/fOcqG+b+L+9tr57+zXEIS4vNRuXnxu34Xcv/ANlXRaV8f9f8PNBbf2XYX8C/KJnT53H+0vSrptJ6ktXVj6D8MaxZ+GLPUdRuXke3Ee55lHzMWOMKv127ami1l3sI7yCM29s+XKTD97n/AL64rzTTf2jbnWbaaTV7aG3cfKFSA7Nn4s2f8/LXplhDpnjnQvtGmTyokgxJCpXfGdtd0bN3Rxzp8o7xO+v6D4fTX9IiNxqd8NkLOPMfYNu7ap/3vlX/AHq8i8T+G5dRt3e8ymvo7Svsk37C/LI69A38Xy/d3ba91s7/AFTTzaQRys8tshiSWb/lmAMf99V5zeaBeQeI/KvrsWunEs80qx5fafm2r67q4Kis7nTTVkeW6N4fgXUbbz5fIMcm/wC1HI2fl/3z/wACr6w8AatoF/oemcwpcpG0MkznuD8tfKnjPTdRsJ7m3TzEt3w0LkffB7r/ALNdd8AfHGj2Gsy2GuXa2e5Di7n+6Xz0X/4mpNutz6OubmC41fyET7PbSlVz/CvP/oTVgeJ/irp3hS0vbYaBJLLIDEksjhl+u0cn/gNS+IYNDm019Vubu4fy3VbWW1mwvmN8q59v9n+KuX1fxb4Z8HaBenVLY3WoXBZoHeTf8zBdoVf/AIms7DPKLma8v9YE93OHdm+RYuFiX+7Xq9n8P9Gk0Cy1fU0XXLac7djfc3/3dv8AwH71eEWc1zc6sA6JbmaQsEU/w/er2nQ/B8nh06RcXct9ayS3W0x7D5Lgrlfm+7nr/wACWmQUfCvwf1Dxb4w1C8skvfDnhu1AQw2U2xiM/L1/vfNXW/EX4V6PoF1ZJp07QI9uryLM+9sn+8x/i/i/4FXoek+KIvBmqwDyy1hqY8oRW3zs69cfz+9/dauQ+IXirUfHOqmLV9Pg03TIiFtUhGJUx3ZvWk1d3LW9zzO1aSzmibTCl7P95Exj/gNdGPB+ozT+fc6iuiPsDzQlN7uP7v3qtvo+n2kINndI9397ykQ7h/tbulV0sxqXk3N6C9zGDvTOcjd8ob8NtYNlNHH39lbaS8txi4vdz/f8nLbfw6VraU4nieWTUfsEBG0SqFL4/wB01sTSXMl1m2gZSqcRpHl8f7WOtYOo6aJ4zLKYt+edxUN/3z2rSMrj5TEv9f8AD9nDc21vf3U14H27pYCGf/dasPxHYar4n1Ww1CK41CwuxFs84yb9kWPlz95fu/e/2q1X0KO58w27wpLjblxmpNDurgaTJaXaSvHaOy7tn36YCRpZ2v2i2j1S4vHSNUNxNH98/wC1WXqMUv2ZBIiXAmJURYX7q/eP/j1dXbW2l3koQXptSU/do0fyu3ozdv8AgVVGsLy1uba4S3ins97K+8/LQtXcDl7eylu5xF9mkiRBt344qOJJY90SPJgFmMPRd1dXrL37gW7lEhb54/JGFx/Wsmz0r7NgQXO6Un52mG/b9KqxNzQ0iOBbYXcqbIsbm38dPvf+PUn2QarbTlJfISEGUbBn5f8Ad7lqu2K6Xe20tpfpLcORvK4UrtH3vlNFgsHhNxqNvqf2/wA5wiWTWu2JOcKrMzfN96mNOx5lr+pX7zQW5spFAOwzEmNTn/ZrGjgktrwo8An0+J96edIz7T/Ey56NXreqDU9YvJ31uzjUDa0M8JUIi4/uhf8AP92sDxB4d0TTYwdR8WaasFzl/ssEbO/lL97aw3f+g0EnL2Go+E4La8OsWkN0+NsMAkIdT/D/ALJ/h/8Aia0bOG98rR7QWjwWdxNuDv8AcUt8v/fX/wBlXV+HdD8KTaXe+KdAS0sEsbXzY7e7gMku0D7yqW+83Td/47XAR6N4/wDibrH2izcWFoJFwlxJsYNj7u0/+y0Ad/NBFew3dpBJt1SZzvjTGwQjs7fX5v8AvmuAs/ivPpV9BaWl49vaRblM0EYkfnhmXK/e21r2XwL0rSbm4j8WeIbhJXdmMMJ+Usv3m5X/AMd21afTPh296dC0rU/9LAVkeSEJEf8Aex7/AMVBSRneJPjDe3K22l+HNOF5ZWPKXN/YiaUuf7in+L5mrMsPC3xA0m6e7SO50i6uz5u1ynz/APARuH/Af+A11d9qMXwtmu4pU07V7yUBbWKMZZH/ALzMeirRZJr/AIp8OnxC84aSObyniikZ5YP7ppXCxlXnwz+JupJFqd+gaW52rM7yBf8Ad3Ki7R/u1qaf8Lfil4XaOXTNXtNOtmQy3E28GJFH95SrfN/wHb/tUWHhLxb4niu9Di1yS/093WWa1kmVMKf9o/N83935VqxZfCfxBDrieHrGS5srO/AiuEeZvKK/3m/v7aa1Ga2v638WLXT7exudO0nWbeZPKS5fYd/+1wy/7P3s1z134k8eaRZz6Pf+G7G71ORFZJotvmiL+ELsb5vu/L/u16no/wCz29trGqaZe+J9Sls7G3S4JdPlKbem7duP/wBjXBw6ZLo2p3eoaNfzIjzFRc5xuVfun+LC7V+7QQc7pvxR8QCee01HwhHqm9Giktbm38vGF/ibbu/76/8AHaxrm28V6q1rqPhfw9/Zdv5jLHJcTokW/OG2KWyV7d66O/1DUbn7RJO8l1PI3z3pRQ2fwrKsNC1e5SOS4uN2nwncm+4I+f8A2U6D/eoHYik+HXjhtRF3rB0u0aUfvrl5tybjWW/w2+2SRfbdftdRw/3LMHylX8ev+9Whq+gr4g1mK3u7+7is1PmhkdiP9rau7FWBok+ixPHp4/e3SfPj75Qf7X/AqFqFjTsPCujeGkNxpekQX8mAhm1LGzczY+VdtdCkktvsubklWHyBD91BVHwVol5Z2yPIjuRJvLs/mKD+NdjbadLdXyR+QWg2fOq/N5n+z/u07lHMr4Rt77Es6NGOXNxsyy/xfLXM6lAi3AS3u99vE7Mj/wALV6rq/hW8vNXH7iS3sLtNhXPzRf3vl7/w1har8HLzRND+0QC3tXabb5lxvkd2P+x0FIzucvptz5zZ80yEBd+75Vz/ALNbE2oXN1D9kEkiwSNtcH7vH96tvw78OYNQe2GoXMt4Ixvmntx5Cpj+96CuQm8N3PxG8TahLoV2um6Pa7U86Xnft3KxRe+5VX5qWo1qZ2u+NrLRIpbCCwiuryN/3m9zu/8Arf7tc/onhzVPGdmdXkvFWzO7/RXdgEwdrNtrutP+Cl7cQSSG3tvKJbY8Ug3H/abvWXcfDe90vwzb6pLq729heXHlGKKNXeH72GVt3+y3b5aLDuYL+DP7HmRIJY3tCdxbGN7f3h7Vekuba0uY7a0tyzsm6Tzvun/dq+PDyWMIeDUBeRYLbs5YhV/OotDuNOa9t7gx/bHbDJGo+Ur/AA7m/u0XEV1s7RJ7e3kd0Ez/AH4RlhW7DFoGm+IRYXpN1aR4lMOd6u38IbHH3v8A0GqHjLzPJtINPtBcXc10IfJhTGx2/hZv++q7a/8ADHhvwTpkGnRzRXWsSyJ50gmyiuTt+Zj0+WmNmDqliJZ0covlSgvDHj5VWpI7D5BIkQSXZt3nlfrRrWsbL+ziufssVtA7IWhmDuq/wn/P96pNE8W+G4dE8QXd/qqxG3TZbxuRvmc/3V/4D92oHbS5Jp2uJcefaXN6HMCFU3jOfZf89653RIb+6mvdQvJ/sdvbFkjBGGkfK7WVeopfCutaFea9Pc6jrEOiWQCvsc5ld+n/AHyvVqt614v8OP4jiSy1K4vtKljCSXsw2Iz/AMTqu3Oz/wCJoJNpxp6W0ED3Zy537cfM+6s/UVi0rm7kVME4tg5dvo2e9UdY+JPhrQdR04aJBHqxVP31yzvGpbP3Fyv/AI9tqR/GvhTVryTISwMp3zL80i5/ibdVXAvaFqP2y8jiREs4bj5JJrk/LGMe3947RV5tLg1jXY7OO7tpbuNDm4Y4VY15br/n5qzW8eeCNPtB9nv595yuUtzz/tKtcuPFPhi78yUWb38jMflb5Fz6tTHY9HgsLK00+KS7vG+xxEsBCAXk/wBgN0+b+9WF4huotVms5bDSy9wxVvKeTCw/5+X+KuLvfiKIC6WlpD5TDail3Kp/eZV3darr8QtRigIWzi89tyh2PyrQFjor+xeK5eS4ceYTuwgyqf7tb/hG5099YlCSBZ3h+fe/3mryy5124vkEV3dvFGQrbEON7Kc1sP8AEXRLCytra38OIjRFWuJox88v/Av/AGWgLHqmr2UkOoF5Z/tGE/dlM/IjLXPSB9Oti8I+c7sZFc1b/E7ULu/SPQ4o/KkG1ZtSk38D+HdWtq2veJYbC4ubS/0N9o3TxTFN+3/pknQ/xfL/AOO0DSSPOvFlvPHeAzxpk/Ngfwr/AA1iadpr6pezoLiO3SNN++44qSbWbnUr+5u7+cz3MkjMR7fw7fb7tOuYUmeGO3j82dxukU9qAepueGraLZcmYGWRvubfu/LXZaPbF7sXdvFtlRAhdOP92uQ8MHyftHnJtkPyjb6Ul9Hqmk+ILaU/uIJo93X5nHb/ANmoegrI9q8L3J1ix1S3vLzbd2w3Rq4++npu9VrMsfs13bXf7xsSHY/94VznhfxCLnWE08IiXE0JX5DlcdPvf8CrptK0ufStcudNkP2wINzqB+PzUrFDXtoNIvbC9uTJFHv/AHcif+hVk+NIP7K1q1vIpBdW1/GGRgc7dvzZXP8AvL81bPi2U3Oiy2ZkWAKGdD9/jb92uR0zym0ADWLh2t7cjyH/AIYf9j86kHqepeEJtQv9Eu47XTJINOuRskaYgscbuVX+7Rq3jzUNK8EpolxYR6cFH/HzEcvnpnaV4Zjtb5a4ix8YT2Wlz2juUiX5oWzjdu28M1aXhi7j+IHm2WpXktmkSHzL7PmPCoTd+LfdC1turGdiW/s7zUtEgu45RdStGrSL/s//AKuaoWdlPq0ElvBcRaTLNH5LhwSk3btWnqWmpr3lR2ck39nRPtd7qPY8yY2jcv8ADWVrqJpWviTShLPLAU5mb5Gbb83tisXoXY81e3S01qSORHacO8RcwlE4bb8uetex+ALa5u9L1ASRBrSLYwf0zu4rz7xXPPqZS8uJBK6SfPjja1angb4h3/hK+uHtkW4iuIGiMMz4XP8AC33W/wB7/gNWtRnp1n/Z8MSS29zJFc23zGG5TfFNz0rzLTfFMX/CyNVluYpke9dnR4YyFR+jbf5/7rV1+ltcajbWx1AQ2pYbt6E7Pmqml3oGlzXkGomdtUMm63lhjzEyfdWkx3OM8Q6OkWt/ZvK2pcJvieMfMf73y/8AfNVvBjy6Tf3Ed/JFYTwzOsMsgbcnZg2Fyp+8tdrrdhqN+sF5YIWntvmjdxjHrXkWvQC416W7uUN1JJO0zxnlN/3vlX+7UiPbrBoLzw9DqkhCedM6QbT1VG2sy/jViDVba6UWlsjps+WZ3Kli39K5XwprkmteF0zp0dhBZSOiQw/dX+Lcq/VmrSs9chaA2lvaOkkqMzzfKWfb975asDore/t5tEFkLcrfxOxS8STDA/dWvLfFFp9l1u3+0X7IB/rt/wB4An5v+BV1dhjy9523EDOd8cgbdXOa1FbW2oS3OVZ5H4E3z5/h71KYPQi1zTbJ7SeCCUXAlTaJB91l21b8Mk6ojaPcujvFDuDzfe+7/e+9/DQbWWWxkuUAaGJGlIXuq/3Vrm7xNRg1i21PSEivJQA+xj972/3dtUQYPif4b67Frc9zplvDKlydxiE3zsw/urW18P8AxY+kpJpWqxvFf2s4SSC8Db2T+lbNl4jjvWuPtkAtdQzuhhjG9M7vut/EK5v4i+DdR8QHRNcEsMuscxXTRH7yY/dM2P8AZX7v+1QB6rpjpfXV/YahYQmCEJNaXGfnU/xfRu1J4z03UPG2pF7JXzBAjSPLyEVe+7/gNeUeFfHeseEvEMGkeI4x9jxzJn54QfX+9X0Bo1nolxeC7v8AXdsRt5YpobU5V8/dO4f3dv3dtBZyOpX2lw3Mj6NLc39hu3/abmMjdIF2uF9ef4lUVgabfagVik8vbEkgWR3Hv822us8YTWT+GLK50K3ZNGsJvsToThon6l/+Bblq7okD2/h8IYvND9WP8O5s4+lTa446O512ibH2bOmOrV1+nLhR/FmuK0aQMEx1Ndxpn71I0A6dq8GqvePrKF3A6WzYmL69K0rSRBkc57Vm2MRLdDjFaUKfPnFYt2OpJoklw6j+HHWuf1QnefYVu3OQMgcf7Vc3qsuzJY8npSRdzmtSm+STI21z8LJLPvA2kdWrQ1yZ3VEQbQ3zZ/hYVnWz8hwhwTWsVbY5KmhuwOJWGepq9GpVORx2rOtmO0A9zWijFhx0rVszTLCNxg/MtJw+Rt5qNc4/u0FsEnH/AAKoaKuG0ouKTfu/rS7t3GdvrTDiNWAG7/ZqEWkgbLpjtTRH8gH3W/nTgPnIH3PendT14qmNIYyDAA/lUc0LkEY3ZqwmGb/GnyA7OKzNbGLfRDYf4fesq6tBImEO0etdHcjAPVvWsu8eNMPIQoHygVUZGTRyd/pb7C4j3H1rCv8AR4tXtJYJXKyEbenf+Gu4uYhMmANyH0rAvLbyZPMA5H92tU7ESinueMRWT6JcvZvIHeKT5Ca6zTcEZjIXHZv4q0PHXh46pZJqcEXm39qfNKR8M6fxfXb1rG0qdLho9mMcNtrdT0ORxszsNPCNjnt1rTQgf7P+9WXpoTgknJ+Xb/DWq3OMnmsW9bnRayuI5TiTtikgZJpOXCvSSDbjB2k06CAGUbzt59Km5Beh+m2r8cZ24I5qvCiTLjlv4fmrRhjCoOOKo0TGrCHUdFIqwqIVwoJzVmOAJnHf5uacIXzx8oHpWdzQrPCCoHoeae0Yd9+NpHQfw1ZWMOMd6l8lEjAOM44qfUtMyrmEeacDjtWVfQFTjhv92uhkVAOayb63Dq7oef50k9bBY5e7hDKY4xtKVzuqxFVfhv8AeX+GuxuodiHPzE1z12mEkLnttrWJMjh9SQICRvauP1bAzsAw/wDE3au8vYdxkzGGA+bH96vO/E/2hInIIZ933G43V6NHQ8qvew26dEtYI4/lOPur91hUGmyeXvDngmuU+03GqX9vZRybHkfaP9mtRrG5027kiMheMfKQ1etB2PAqJHV2skCebEQXJG7f/DVCRQk3lohaP++38LUaWSITn5iDuO70/u1eS2kmXzCAgHzfMfvLXYnc5+UpvYhJftMQGQVR2/iH+zWt5Jij6hz/AHhVTR4IJLy5d3KPjbsJzla19m7IA21tHXYzaM65s/Pt8zoH455r3D9n7W5LrwhpcgkD3NqZtPni/vc7x+G19teReXmMeYOcbcV3PwDunsrXX7COQrPHqVvdBwn8LK3FZTVmjRRdrnc+KoZdE+KXg+7lfbHdI9vlv7h+T/0Jqj+PGibPCunXsWFubW+TDZwqcN/7NitD4zIHfwfKg2PBqKqH/uZ+bb/30n/j1bHx5tor7wXrsp+Qxzxsjt90/PjbSSV2i02HjDTE1K3lG9M3ECTB/wCF/kUqK+dfh9p403x74h03iJLWZNkQ+6x37WP/AI8tfSdmiap4F065ADXcmkxOnZd6xf4186aBJEnxe8URk7JHjD7X7/cdv+BfdrnnFJ3N1tdifGrTEtrJLmMf6q7Rl2j7vzf/ALVeleEtSe7sLed/kkkRXKelYfxpgsJfhvczlG822mhSQRfeI3ff/wCA1n+C7wWM9vFy0bwhfNJy27FcmIjzK6OrDVHCaPZ9Pl3xoSOnSt+zz9/vXLaTKu1DktXUWrbk/u/Wvm5qzsfSp3Vzd028IZATt/hrWf7ua5VGIII6Zro7ORJYXBcVkbR0MvWX/dY+6cV4P8draR/ChljiDmKZJRt+8D0z/wB87v8Avqvcdbbbwa8i+LdsbjwlqPlH9+sbMn5V1YXSorEYhc1FpnzbYTxw787lJP3vStzSPFD6HqVncxW73GJApCDPyt95dvWs3TraE2iDHyBP4q3/AIT2VvZfEbSo50aWO5EsSZO5Vk27v/Zf87q+0p6wuz4ap8Z1/jfQYD4Zk1eyu5nLxq01s/3Bubay/wC9XhMl9FZ3aeQ4Uj5h2r6T8d6elv4D8R24dYhFqUTo4PzYO1VH/fX/AKFXytNpDpq9zNO58sOcAfw1z1XZmiWhka3EhvJZE/ifdVHnCfw87q0Lu281XkHY7fm+9VRECDk81y3GKX3Nzn/eqwihgcfNjriqjLjkdqt2zktnG0CnoBA+Rn1qNwpUA5w3pVueHefY96rJDtbk8D+GgC9ZIUkTjg9Waun06YI8UiOYnjfcjj7ynG3d/wCPVzSMdkYxu92rSsJHYAZ2oPm59a2ijJ6Hql1cXmt6Il2lyyXtq6uCOG3rTvE88fjnSElGVubiErOifeR8fM3/ALNWD4e8TRaXDJ5oDwSBd8eMt8v8S+9Pg1ZNO1i4vYM21hIu5z/cNVLQcdTlI0Ml8LcZZ1PlbQP++jXuXwz8IWWlQm7lTz7mXq5H3E9FavI9E1Ky1XW3MCFY0PVvvOv96vctEv3MUfRR3T/arhrTdjuo0+Z6nommzhvMcHg9MCty1O3/AGs1y+n3BdQB8xxztrfgd9qZ7+gryHJs96nBJWRaly4PNcd4nsHm8udJJElj6bf4x/dauz+8lZ1/DlPuBjmsjqWh4T4gsdTvbkRpHuTIz7jPzV7F4c1rS7LR7dLmN/OhTZ9nx8qfxfnVG60tPN37BjHIx/FVC80cXOQqFPM+Xf0atE3axaet2ZXjzWI7+5FxbRIhX5eOWK/h1o8O+BdV8Quj3KxwWAH8RO9z/u9hXXeFPAdlDcCeeMzBR9wn7h9a9LsLaNIUCRhcDhVGNtJ26ic9bI53w78NrLTR5iDeTtyx4Y1Pr/hF/JL2QCXAO5FIytdzaKjJn7tXBbJIozjFZXGl3PJFXxRcqlkmnmJx9+ZzhB/tbe9a+mfCZJrwXmoyy3Fy42l3Gfl3f3a9QsYIEyCBn7u7FXoggXBHTpVORbk7WOd0fwfBpzjYA2Om7mupgs0jAfJzUsfl7h0Ud6Hl2dCMf3qm5CV9yRSE6HirUM+P8Kz3kCgUz7YAwPpSNEmjTllDcdzXP6u/ynOavSXm7PIxWLrFyJonHpz1qG7lPU5y6iRs5PU/eJr5Z/bh8OA6V4b1izQRXCXTWskhH3s8qGb/AL6r6jf77nO4Ht/drxL9rrTpNR+D86BFYw31u4Ld924f+zVtQ0qKxwYuN6TRlfAfxHbR/BySwV43xe+S4zht23Lf+g/+PVv3mt+Hob1Ee9lsoyNqebHlC/ozDpXkPwVsX+wXLOfKt7aRnmXPboxqTWreyu9cudQs0kYxzbhvJDMMY3bf92voebSx8l1PVtYvfMkMkUhgnuI96TR8NIOmd1cTdpLa6O8a26zOgLANJ/E33i3+1/FWxb2Bm0g3OnQS3FlH+9I358vd97dWOyJJDIY0Cey96zepaPPJFkjuJQ6bCp9c0/RIo/tpkkKs/wB7Y3C0mrXO6ZyE2xx/Kf727/aqTTI7S/t43DvvGVcOn3qByLF9bWU92MyG3CtuJjGc+1ZD2cEIc7AiOei1o6vpUlmUuLd/NgyqvxWJq90m+K3iDs7fK82PlDelBBh3Fu8ty+xzg/NszUPnSWs8eHGd4z9K6PUrKLTbWHY5+1krmuWv4XgfOS7g7t1AHokNxFqEB8ocZGC4xWLrFkm/MRKBB8y5zmr3hfUvtNgEdApTblv4lpurQtEshjQbHPDf7NQWZcFyfIEbgLg7sY+atC0je9kQod5T5sVixsfMIdDvrS0C4lh1KOeNxgblAx97dQBsb5JJwhzs+6+ziuu8K6yukRXFpFKIvMG7e746VzMz+UYnx/rDt3LVbWJ5LKBiI98WT+9X7wH9aALN9qF14i1DlPOxIULH7xr2jSNTufCumCwl0wPIQrJcu3zj/wCxrxrwdBd3kYuYDLKIn4iUZZW/vV7ZBey6noloLi2KFE2At2qKrsjKSb2O6u/iBo2p2EEuq6XE93HGES4x8ye6r/erI+JfjO0l8B+H20K8uoryKb5JC7J977yO3YMq/wDjtYHhqystM1630jXLtnsbvdsnxjY38I3en/xNWvixomo/Dz4e+IZ5dOjvdOujEoeR87HY7V3N6bW/8erODuzKKs9Tyy68K6v8TfF322CRfKEioIfO3pAhPTnaxZv71euz6lceHdHj8P2kkSuBvuJYx9z+6nv92vAvhxFqNnrdte2byymKTa5Q54y2zdXvl1ff2rqaXF3ZLBH5apIqcZbH3vz+atZs1aurljSZrfVZBb3d3KkQRtm0Zw3+7/drg/G1lPot08dpOINzhH7LKvo1dhpVvH4bmXUbhWEErsiFk+XP+9WD45t7XxC8U4f94Iyhy/y5P+VpwEtVc6O2tLnw98OhqFhAz3UzskqOf3W7/GvL57mPWGF4A8U5j2lPRstu+n3v/Ha9P8Lam9x4Vs9E1S4kdBbuqI46Puw271+6rbq83s7GKzv57QyxoYXK7D3plrQ4Lxg7ym08uXbJEm6RlH3mqz4G1mW2v3kFtHdSEFAZEyqf7VU/Emhmz1q4ee5lW2uH3EY+5/utW9DpuhWBtNQ0fUJVjMP762uD8qP/ALPy/wAVWB3elae8TwkvuvZH/eRgFVQf7X+1XdtZ+bAEL7GxtOa8tufGf2PSDcwJNKQBxAmXy3FdN8PdX1PUrR5NTZ/9Y3lqwwyL/CKuLSEy94is0Gm3Nts5I4p3gfTBrGqwWXh83NvqIg8oI4CIjr/Ev4VfvBF9pOCm9P4f71Og0zWdZEV5o32bRru2Db4lc75x/F83QCgi56R4h8Ef8Uxe3mqXiXDwW5S4mmOGJx8vT3218j6JbS6NqySPcNLFHJtR+vFfSvh2wufEmiXVpqNvcyiWYJNv5MqgY+Vf7vzNtrx/4yfDG3+GnjrFmSthqsP2iG2lJ3Qn+NGX/gVA+h015HbOILm2O8bN3lvwoNXNNlsEPl6pbRqJ/njm/iQen3uea0LjSHvvDvh6eyspn+1Wm+SNI8sv+1x/wKucEcUjziKP7RPGdu0n5k/vDbUMHoZHjPwnpn2n7JHelrCTEpkeD7m7d8m3u3/xS15Xc6FBDrD26RSeXHh43PDY/wArXtF1ZXepwiMxBv4giNmuK8YaXLp7gTxyxXMfBUj7q1Ak7uzMbQtNu57+OO3vJEld15P3Rj+dew/v5vC97YS6EL9zjyNQf5MOvv8AVa8M8vUHj+02E8lvcW7q+6Nv/Qq9u+Cfx3Sby/C3iTSoL+Mgi3GzKs7btqsxXhqUk3saps898SaLLDYkgeVORtdq5bSrO8mc/aGLxgbd69jXsPxqkknttVfR7CC1ngtA1xBC5KRsT8q7v72NteVeBtM1LUrqOKwjaeWQq3ku+M0J6XBqx1dhpkejaHDem32yTiVBIZMu+35fwHb/AIC1YelvFJ4mgikt472MpteC5OFK/db5v71dlceG7iy1X+z9QjNnOw83Yf7p7rXmPn/b9Vv4xtlgjkKIcdVX/ZqE+bYlO+p3DaCdBMsUkTQEZaAK+9Quem7uK5WPVLzxFqU+jSCe4tLO4W4migT7rNu27v8AZX+7/s1rpcXEdhFIk5fZHv2TcfN/s5qWDT3TRkkilFgNSf7VcbI9jTH+GrTsW9R9zcaW9yUEZuriIbHsJkwprG0fUdZ8GaxJaC0W1wV375PlQ/h1qnqvhy30O80y8tpJHDZZ3UEyxFf7zd/96p9RuhcBvtDyXAuRy5H3j/tVSYrHC+MGgfxff36BVnmw8zD7u/qzbf8AaXbXaaJeC800AufMOFC/3veuX8d2kVxcWVxEjQfuRDIf77Do1bXhSyK2KSpIXkUbSn8Py1dzM6JG3XItJ/mjA6EZRqreK7b7XI929oFJHYfqtS/2hbPeQXFyJVt1+VwiZapZ/Ehuo4wkUeyGM4H8TL1ZmosWQeE/FMVs1rabxZ6gJOJpDsRf7pVq076e5vc395Zx309zO29+u5v71cRc+LrPxTbW9pp+lBbgPtNwiYb6t/u12thjStEt47R5pb+IspjlH8H97/0KkQcnceG4tOvru4WOdxKdwQu2yNv9laow6xcWzgx22yWI7gz/AMVdH/aknnGSVC2flxXOeKr3y7+z+yJ5st3GfkX7w2/3qC+VPcz9b8ba34hs59MnuN6M6rI6Day/xbV9vu1S0rwvEk20u7ZP3j97NXxouy4jic7Zz8xVOf8AgLV1VnDaR3IBtDOg+Yhw22pbsKx02j/D3TIdB8y91DypZY/Nge1ILQt/t/L/AJ6Vz+ja+/h/xLE8tr/akkYPkun3N38JZu3O1q0FuNO1MkT2kkEBG1oV3IjVV0yOKTUhaaZbzNcAltnVtv8As1HW7Ktpc5OMan4j+JEqQB59QuELvFKVC7tzNn24/wDQa29a0u78J2dmbi4nt72eRmSNB8vRvnV+33aseMbO/svEOkazPp7aJZFPskl6Y2SJ892bb/vVJ8SvDuj22m6Ult4vbUZJnMt1ZQ4dduG2srDawVem3+LdQpJlLVXPO50uLHUI4Mm4jxvLs+Wyf71asFgTCDEfNnJ2+T6fL1rNXNtKGjJw3yAj+Ja9N8Iavpel6bdm40yK/vCg8tHkZGX+8f8A0GqeiuSld2OQvPCZsFsHST57qPfIJBjYfTdU7aOdOgAiSJ3cdFH3v+BVLZi7nuneUPPaRdMHPy/7VV18ZRWpngi0+O8l8xV/eKeP932qSh8cVnoOm3u+OKLJDkp/Ex+7WFckvLv2bUxuNbC2h1Wa4uJ3RHlO8oB8q89FqndQiKZx94MOVp3AxfOjUObcHk+taVnMMxCcsoY/Jj+Jqge3+06lFHGmwLHz7vmuj0fRPtVpdyTv+/gTzUSNPmC/xHbVJoxJtS0WCHQ5EJZbkPtSBB3/AL7ey/5+9XJ+FbMPcXscUjrHFGX3n+L/AGa6e823Fs72V6ZYjCuwu42k4/vVheFHOlXLyXjhSYCkyR8qzN/dqikV9SvIrS2hRIBOTlvN/pVjTk07UL+0jvI98T/M/wAmdm3736VBNayTRvIYilvnYhPHNbfw98OyWHi6ylu4UaBfneZuV/3ff71aJXE2dpb/AAp8Q+I9Inv47A2dgqeaN5WN1i67udtO8Ep4TsNI1HUfElq+o3EUjW8Fq6+33vm9+Pl+7XWfE/xPLB5UWl+IJGg1RGa9SEYYY+VU9l+9/wCO1wwt9PSa2CTw3lxEPNES87G6/M33aQou5UPimLTvCWoaJpenNZnzmlgmO4Pbhmyy89f/AIms7SNOluES4vDMse/l40Z69B+Jd/p1ho/hSys9LEUt+jmZ/LzM5zsX5vrurnl1C/8ADts+lSSyWsBkVsZ/irO4GZ4NuU1LxFeW8gligabaltj5xFn+bVv+JPAfhPUdXv5PDl/LBqkZGA5WO3A/iUtt5bHNdDqT+A/D3hVLmDV47rxbdQnyVtny9u7D+Jeyr/49Xm9vpVzov2adpVewlG5GcfM6j+9TWoHPXnjbVZp7nS3vDcG2LIk2flX+6y+3y1d0M3+t3ml6ZcahK9oJt7ug+42Pmbn+6vNO8W+F9D1K7D2xNlqBYSx/Y3DxMv8AdZu/3v8AgNWYxpnh+C5juJTdSJHt8mL7396k9NyVa9jnvEVjc2fiu7TT5Z72zlc7J3+8VH97/wAe/wDsagmz5IN5dbAPlDOfl/3akv8AxMkVz9stYms7Qv8A6k87P9mjXrO21G3iuZ44WjnfdGpK7gy/xbaZS1KSvHpqRS2m5Zc7iq/wt61YezMMKPcS+a8h3eYCveqMlyYUwgDHH8VQ+ZJb2pM7/ux8+7FO5TSRe1y2gsLaCe3ctK4ZpNw/75K1naJah3jkkctk7Sfaqlxqn2yMq5PB3I69x6V0nhjTxcw+WCMv8+4/w+1ILGpe3FveXkVsU+0WUYHleYcMlcv4t0423iCS2Bd/Kxkqw2cjd/n/AHauT20lvN5cWFQj7n92sLUnKXeBnZs5/vVAyO2ttzBMfID83FdJ9vs9PhD6ejLfpGUyfujNZdhdollKZcs7D93sA/8AHqz/ALY68RD5yd2TQYstyR3MMKXE6bfMH9771V7a7kg8x47ZXjYbdzmtTRLjS3m/4mts91GN3ybyPx4rPvLm0neWG2RkgR2VA1VYuLIWvLtrc27skUGd54zzSWGniZ/Nfv8ALuoF0m0IAuMbdtV3updvlx5Uf7NSWXZmijmCIVfll5+61b3hHT4Lm7CXEggjL7S4+8i+tYOk6WZp3luAWQbeMfdrb8Sy6dJeWcmlpLEkUWDHJ1Q/xbW/2qsg9P8AG/jHQrq90qwuLcLo0M5fdDHhmwMAf8C3f521wL+EdO8Sza5eRajHolnEXe0tpUG5x820fe+9/wDFVz738l75AfLPE68ty2K6PVbbTL8LHYXMmCPnP8QP+zTsC0OHs9KuIU/0hN0qdSo+Vv8AaWteHxLaafavG+nLcXP8ExdvkrrdHMsVhJbT6HHeI/3Lz5iyf8B6VU174W3921hPpWh36mUhZCyfIWb+JW6VLdhqR56+qy6hgyyOwc9H+8tdf4YguYLO48qSR5JRxsO5mqLVfAup+FtVNheWUkE+RsJT5Jd391q7ay8K6rpJFu97bWXybn2SAOG/u1FyjzSXfbXEkE6eUc/vIcY/3q73wrqWiaf4bNxe2891dyzNFDaoNiBF7u23/ep158PtTuZUkjiguA7/AOszv3Y9cVvJ8N9f8Qtb2lnZSRPb4y8ybIW/4GdtJzQ0mzPt/HKIxjj8J6UhJ5JHzEf73evT/Cst/faVPPc6BZ6daMm0MhDK/wDd+XstcPqPwf1eO6E4u7NZITsMclx8hYfRWP8A30tdqPDt6mjhNQ1GO12oF8q1O+X/AIDmuLEz93lixODkrGXcWmmQ3AnktoYtvTI+WtS18X+H3Y3d4k0s2dhnhTP/AHyv92p9Hi0a5heCSBbq3A2n7e+9/wDgVdRpFnoF6Us9L0QXBU7T5du2FrgUKi3ZMaLXU5C817wzrcUcHkXk7yPu8p4z5R/3fl4rDufgB4K1m5uJLs3ln5g37YIAdh/i2t/+1XueneBdXuvMj0/T1ijPVHKhv9nrWrZeA73R5jJqmpW1giY+ZZBvT+la0pSps2jQfQ+Y1/Zv8PyIG8L6zcrep8os9VGElH1CVVu/hP4s8MwRSHT7B5ctgpM4eL81r6q1i80LT7YXmn6xJ9vjfhpkX5q4HV/iPrVzNLAl7FKg67iAh9v/ALGvQ9pJq9jVUlHdnkPhH4XW0GqDVfGWqRX8r/PHYWsny/7Ku/8A8TXsfh1ra21O2i0rSrSws4Tk/ZSoXd/tfxE//E1Y0rXtC1SCSDWfDmnvqnl7Y5zCNsg9/l6/7VU7Dx/4f8E6l5UuhWe/G7yMEcf726ueTlN8qNFDl95nTfGOytPEuiWeotZw/wBp2Q4uUKiXb/ENtcB4S1iw0K0jjlOoXUcjr9rldMRH/Yb5du3H8Navin45aF4mMVvp+hw2twXKyPvHC/7OP/QajuPtmueGEkunistOJ2R2UXz5LcLu+XJ9aiXNBXZulB7FXwNqdh4k1bU4LbT10jR7iTbA0Aw8qrwpb/Zxuap9S1rRtLeSw0u4lnjtpNh+0j/Oap6lrEvh60sPselW1kbD5JLfDct6lutefan4nnuL+e4nijWOZ/3apu2tn71aQ9/XoZSaT906HWYPJ1zT7yTUEgt7gj/RxIpZ+fmO3stdVqniWz8La9Zy38Ez6O8PBTcWyd21uK8c1rRp9Xh+1288VrewuFEjn5sN/dqXVNU1NEFtqN2zJ9148/L9a7rq2pztO573pGsaB4i+e2u/Nt+MhyA4/wCA1c1/wHaajpY+yXMNu8e5hudQv/Aq+S7aS/0TX47y0vLpHHR0Pb/dr2fwB8U9LvdYGneJLaRkkTaHjU7iy/e3Vy1qSqK8TphVdP4jm/hwt5p/xF1e0uUiilfcu9PuSn+8rf8AfNdLq8yJfP8AIWO8g4qx8S9Ks9BubHX7Py1sI5tu9P7jcfd/vfNXPaxqsQuzLbh0tjtZH/havLqJtLTY6YScizrEX2OKOTnZIRxWh4c1IJlN25P7xrhfEvjB5rX7OXCxjawdvvA0nhbV/wDSxiTcfrXLGHM7s0cotWPd4dW2wJ5uFK/fDcba878W/EWGa/8A7Pt4BK4yzuPuJ/ss397/AGVp+q6qTpjpGhlclVH+1/tV574kT7Na+XHHtnPzF81GjlZm8ILc7i28baR4W0o3BuGiP35difxZ/hrmbzxbqfxJWaDSILj7E5XzriIbEVfRm7/8BrN8MfD+/wDFrh70FNPVNxL/AHA38Xy17t4Y0PTPD2lQWllbfZ41HXGd9egpRpLTVnHLV6F7wTcHStGitnTcIwK6g6yEGYrc898/LWHDbRovyJ/tGie6cLsjQOD8tcUptttmiV9y3e3JmjPoflrntQureACNnbjuozWrIpeIbs471zGoptLh/m54rBu50x190RNet90iIis4HX+JKwNR1IRpLczuqjHG84XdVLUpE02bgclxnn+9VfUdHFzoks9zKfKk+WMEfeajVmknZWieea7qw12/MoiDeU+0tWnpeq25lwZVicDjNchB4b8QX2tS2mnWcqw3D7hz8ny/eZvRa6fTPhlG0wvNYkD+SP3gBI49OK9VQjypXPPlV7o1PEHxDfQrC0RDK9wpZo9wUoP9qsDU44NZT7QNqSyjfNKw+/8AxVoXWveBLO7E/iG3mcR/LarCc7V/3d2DV+8v/D2uoJNDEqxSQ7Qs+NymvVoU1TWh5tWpzs820bTNHu70wTy79/Qpyj//ALVdtqVlHYwefFHvji2+WjnO0Hv9dtebXDT6RqLlECDO3jrXrCXVzrGjWlxdoPMAH7rChfm+8a3kckldgmlahrtzYaPZg2b3x3DnDbPvM3/jtX/GOmy6fP8AYpHF5PZJwzf+Pf8AoP8A47WP4ZvReeLLk3rl7iCBljiTjK4+Xc3+flq7LG8sd7eeaXkTGxHP3mC/w+g+VaW5F2pWR5/L4huNR1GDekcBifcAgxyteu22pXt54WtkTFrbQxlkSRMK7f3t3evFbm4vBeSl7aJpPM3wxbsN/wDqr16KafW/D1mnmyQeV8qDPdf7q1003YmtHmR1nh7wS/h63fXfGGsiLT5BujtkOXkz93anzYX/AD/tVPN8RfC32eeS38BQ3tu3yJH9nQylfVm2t/3zXMWeoai95HJrBlureNixR0BX+H5lRF/2a9A0z4wWesXKaZp/hb+2RGdlu/lpAm7b82/PX7v3q0ur3POd09TxbXfP1PzJI9Ai8M2zPtjSPLqGb+83Y1cvPg1qut6H/ao8VwQRQoWjjmfIf/Z/zuatnx3NqsV4J/Eckz2crlRHbQgwwr6bR/7NXNL45TVUisI9IhuHh/1cn2jayr/tKFbP/fVZSR2Rlde6ch4wmthp0Ukkp+0Wx8ouXwrD05rm9Il2XJSDckp3bGA+Xd/tV7fqz6FH4AvLaS0il1a4jdHeb7qI3LMq+uK8S0aHyry4jlnkBHzRugy2P7v1rKJ1Jto9V07VfFelaaltqmr20WnyR/6iLaXcf+hD9ag8U217Nc2WzEFns3PI/wB75h/DWDL4aiguVv7+9m+0IR5FqI/lHy/xNurpBqdteW9nb3MUl9JCeIpO3/7NJrW6COhyPiqzkawkt0uG+yEbhk9f9quX0F/7Ov4wJDwnH/xVeia8lk9lJPKdmxGYyYz/ALqqteUzajKl+iW8XnlvuD/0KhO5q1pc9dsYdPaEvcarbReaOYlPz/7tLp9z4f8AD+oJd6Vbx26QjYUZ/mdv4izbcndXDaX4WvChuEtyyfed05ZP96tRfBNlfXAv764dRF8gVn4J+lNuxi0dZ4o1B/HH2cGeNoD8vT5RXC674ej0TWpYDdl5IztRVTG9v4vpXRT2Mmj2cf2Ccyhjucj+Fv6VHaeHn8QTiW9QrHv3eewPDf3lNSC0R53qUfk3STzqUA+feBljXa6eNIv2twJJYk+8W+/2/u1k+IdNjF86RXLm3dFAdkA2e9SaFpVlZWyIZPNYPuPlFkV/9rdVl2urs0ruztLiB57aQJg7Qkn3x+VW/Cmgmd5ZTmfy/mxvrP1uzttgMckdrEx+51Zqv6Lbz3Fvi0eRTjhB3/3qVijpJ7C4tWDyAKfcUtnqlxBeRn7ZsRCPkI61Te/uLhPnJcn+9/DUUFvi+jkdCf4a55Pm3KVz6R8H6q91pkce/wCQ/wANd5Z6NHcW7+YEzjqwryz4UbzbxxOd0m7jcPm+98te82lgLWDD4U7Gbn+VcSwyvdlbM8yvYU0S8OwKqA/erj/G00WpIBEA+RzXWfEyzvLi1ke2QPg7iOlcV4QsJdSn/e4cY3D/AGqzUYpuFj1KaUEpMXw34n0zw/YzpcpK0oHGwfLu/wBo15zrGtPr2s/aIzJboPlKB/v16tr/AIF86FpJD5CIGbJFePanaC2uH8iQEA8VFSc42hY9TDUoVW5o6nS4ZwEkFzuyPuscstdRZQyyG3B+X12fdY15tpusPbAbzs56NXYeGvE8VtOkty+yBTuL1mua90bVafIj0G9s4rfSXkLyRADlv9r/AGa8ruYVe5wH2oDt/wB2t7xJ8VINeuViijEFsvyb+iGqtu1tKg8xFffxnPy5qamjTRz0koq73Kt9bwW8KSPfhDjcIuSxrAOry78RoXH97+GtvU4YHA3jZjPUYrNa20+32GMzOMc5GOf9mpU2aWRlzSyzRbDIIk/2hWHsimmeMS7/AOHagytbOpeJLSFChRUfpuxWl4TaBphO0at7kfK1XGo0b20uc9og8PWdwP7Q0eXVrsHcBNMyRdf7irXpOj6hq+ogW+kaJaaJZS/MV020WN8f7bnr/wCO1uaPq0UBRwlr5h6F4V3D/dr0bwPDFczRz+UvlD5uR8tX8e6OacuVczZtfAf4UaG/iODVNcuG89drIkg3s3svavqTUreN4yY/liUbUH+zXkGhaXJd6lFPYp5Sd5X+6teoQ2k8ltG95qkb4G0Qq6ov5V0uaUeU8is/aNO5xmt6OJVP7iacscfud3y15b4o0q9bUIrOO3a3Eh3b3f5a+gr280zRLOa5uJBOI/8Alih+Yt/drwnxP4wvNd1GS5+xfYraMsiIUIbg/e9682rTSV1udNJXTscp8efhTqI8Af6beKsYAZwvDbv4R7/wt/wGvhdPAFtM5jjgktYw7fN1bNfXnj/XvEfjaY6PZ212ltbouJpvnXg14nrE0+m6k9sURfL5DgfKzfxfLXoYWNtjjrRaV2cPp/w9M00UMICx91ZM/wC9XVWfw10ywaPy7eSecku8rvv/AO+fQVJNqt/efu4ZIbfnlkRdzf8AAqsFZHtNl2/nsf7p+Vq9VanmvUYBpmn3gzETHGNz7R81XbzxDBEESOz2mQfIy/8As3pVaG2ESK/Cxn5duPlp/wAm584YD+7QK42E3ExjlkuHT/YT7pp97qpCCAyFo+7Zqu9wI9/JaqFx4P1XXQTZSRxRH5i80mNq/wCz60EmHrFxaQkwWNuWkPJKVNo2jXMsL4tOSOccsB/tVsWfhHS9Dt3lvNTJux98MM520661vS2SOK0Eyv8A3v4W/Kgq5VtdNt9KtuXLudzSH3//AGaoXJivmKQROvPyO/3a23WKa2GTuJ6e3vVy2tYGTI7puFVYl6FPRdEEEQEnzuw3Iw/k1XHeO2zLNLDBEP45pAi/rTJNKSNjK88rJ/zyQ4pdL0Pw4s32l9LeWX/prJna395R92hFJ3M+LxPplxc+Ul5EshO3CHt9371W38T6Lp8bi4eV71/ueTHvYf73pR4gsfD92kRs9HEVyD/x8bv4qr2ej6fpu+7lij3oOS9SMxriFNXlMsFwFQnbycYb/aqC01K+03Nulx5sYPzH+9XQX9lba39oklkFrbqFxBAmM/7zbqjg0fR7BBHtlWIj72/e1VYCXQb64FnOYvItbSU/v3mKjP8AFtZu1UpvGlk5/wCJdBNqU5G2NLblWb139AKr3Hw90rWXMrq7QD5g28j+VadjY2+jwrBpmbecdNoH/oVS9CBYdZ8cSbHSez0m24UL5CF0/wCBFd26pf8AhHbSVI59X8WPf3LZZ4RcHd/3wKtQvJ5aJcyCeT+OoDax3Mz+XGFTHJRaCkMj0O2tJ98cBf0dRlttOn1K0T91Hb3MB9ZBhK0LK2nVwI73YndM/epyQ2VqNks/nkncFc5arGY6vHKgcSl4z02n5ahewg+zMflyTt24p2pJb23mmOI7M7giD71GkI8ykTvt9P8AZoAmsNOhihkeWQRkDhkOM1lXXh4SSeZZkQSD/lqa2p7TA/1YZO7NVKaF5pkABQDqS9K4rFWHw0IS7y3Anc/MdpyrVbs/Eel+EGEshmv5eyInypVrTLSJPPwBnvtqWbR45TkAMO+P4TUvQkuQ/FmTWNPlttP0AN5iYEk0mG3f7S7eP1rPfw3qGpfv7MWVvev83k7yRn+YpsOl/ZpgTMUHpGOv+9V/+x5NouEkCSAbg4PzU7osytU8N+LdPhSUyxTSD7sdvI52H/dK1ir481+e2+wap5zZLIUebY3y9/8AgP8Adrc1bUtX04CCy1JlEoCSTbPvf8B3f+hbqp3F1bwJ9nkj+0SSHcWWPlv+BUgM+3gsnizeXzyyH5hCqYiT/eb7xrQeS01KEAyfaI4vlROy/wC7WHqVhp27fBHJ5v3ih/vVc0S3ub4pbW+oWOmgg5nvj8oH/fPJ/wB6rEy9/Y5vk4lltSP44ThqWz8L381+iQajc+Wx/ikrQS1t9CeIW2unXJGG53giXyTu/u/M1acetvb2puY7CZM/KlzsIwf90rzQFzptNh8SeENGMr6wb232NmCElPk/utj+GjwH4403xDqz21/bSRI235Fk2ZNaeg6zPq/gZorZ45dRuE3OJeGb/J/9lrzDW/CmoofNkSSKeN/vW4YY9maknYZ9N6bPp+lv5aQQRR85hUV5tfuNO1+NJLiWztmk3CaLO5dx68VxvhG98cW1oZdMit7+TP7sTKrso/2vu1PP/wAJ7e/bbnUtGhuLyR932mWQJCiAYwqJuJoYLQ6jUp47DVYw95LeWkcm9pzzmvQNHInV721kKWSjd5sqFFIP/Aa8G0T4qXfhzUrP+1dAmupo32/Z40Dpt9d3/wAVXpUP7UGmW638ep+EL+CKWEJHHEmf975flx/D/wDE00D1PQTdar4gszb6XciwgA3TTQR73dP4vpXNJ4hk0vVTZE3NvLMNkcrxqe/Xcf8A0KuPs/jnb+IXefRjLpEcuUNnnzGZf9qo/EPiGPVksrjUdXWzjgLMVcYcs3Hyq3+7S62YHqes6hbf2BcgRmWVodqAPj5/730rxC8vH+0Ykt9+R/B91a6qb4teF9E0pJLe0utZOSjzTP5KD/gO3NcDN8WvCrwPcT2l893K5UAJsiRf9n+I0wH3NpFeRHZtgf8AlWeIXt98SSyRI33zGcVQ1H4n6WI5/wCztCup5M8zzHGfZV/+xptt8SAzEnw3/oix7k3SYbd/tNQBeM9zPC8UGUGNvmMKvQ2rywpGZ3Vk+brjNctJ8T7jUiwi0+0gJGzZh/k/2l+brT0+IOr2zRiW0hlTH3fJXf8A7v8AlqB2R2ltmSaCNIt2D1z81d/qvhS7lsoJC9rZwR/LNNdSbP4fur8vXdXjfhrXvE+q6h5kUlpZBAWf5B/wHrUXinw5rutzB73XJr+4/g2FgiL/ALKj/eptmZ1Ouato3h/T3F/rFt5p3LHAPnd2/wB3stcV4g+KVpZ2ottP0IX9w/yi534RR/eZe9Ng8I6Xpcokigmnvyu155EJVv8AdzVy8sNDtf8Aj7k2z4X90g+Zv96puaXPN38OXniq/jlu0LIH3CND8tap8N2dhcjz0CJ/cXhS1dzb3lhHgqn2e3/6ZjLY/rWZdtbaxOgjiLPF82X/ALtMS1I/Df8AY0sxg0uK5+0W/wA0k7nCs3oq9q6O8iM3l/aJN3mHdt9P96qmk6dHaApF8pxuKr/E1aFtbS3yC2kR0cls+amGquliWrnH6hcRvJIZ0EsY+Xav92i21CK5hkSOILBGPk4qPxEUsnKWduPN3qu9j8o96yE1CeAzvI4cH5iuFH8qkErGm6m4jeCON4N//Lbpn2qS3Ntolk8bu6TyPuHH3jSLqUl5cW0Sf8e+M7AO9d0ng+BrYSXsW+RcMEfBVP8Ae/2qdijgb+yuJrJrkxK5HzBGfDGup+EnxaHglr3TNXSW4guBstgmRlnb7nC1HfwaZezyWB1SG1uIxuEPVsVy72MmlXkV3bAtLBIrRyD+Ej7rUloB2vxI1K203fPeXEdlPv5tn4d//rLWFoJu9YcXb3kCWyj5I9jBv++ulSjxemqKZNZs7fUtVOUe4uB8qJ/sr/e/9BrCudS/0h44IhBbSnakK/dFUnYmSvsdp4hsJNS014nuBsjTdHn7u70rjrpb+1tntrm/vkt8b/sgmYJuPf8A/ZrQ1LXJ9F0OS3jMTF03Bwf9V/tLXn83iHV/EDwoEK26fxk/KaG7kU42Wpo3Phue2to72SRXWY7hl/mWrmi2kV5Ddyxh55INrFUGdqmssaXd6z5VvcXOy2G7e7Z3IMfw102g2B0HS55Ldz9nZNjsR1Gd3/sq04q5cnbYg+120UPkSqm9vl5rpY9Jt7ezSTeHnmT5A3VB0rA1izR73eh3IcMZtn+zXc+AvASeIbB9SjdNjfuhMhy9GjMHNxV2ZWj+DNC1e4A1X7SvDMHt3xtrl9b8CKsYMEZtUJ4P8Ve/zfBkaFBeTRX8jSR2oeNcAsX29Pvfw1zc+m395CbLUHgt4CN0aRfOyt/eajrYuE+ZXPJ/+FZ6zY6PFfpJHLbMGwmRv2j+L727/wAdrmLC5u9B1CKewM9lcBwu+F/m+j+1e2Xekzw3MD3M/wDokY2mTGxdv+zXO6p4Vl1G2tL2306SWCeZokmQbEOP4tx/9CoTcXdGl1I92+FfiKw17wlYXes6za/bwGR0jGX+Vm5ZRznbtrmfixc3dzfWyW95tgLhI5RxnP8AKvDb6N/CqGTR7ufTrz+ORXYtXsXhmL/hLtF06+dPtFpvHl+acsxwvPv/AL1aK0l7xk0o7Fjx7ptxN4a0qe/vR8m7PyLjH+z/AJ/hrxe/SzuVkjeJViB+/wD3/wDaWvo7xFokbQT3c8Ucqxx7oYnGV3f7K+v3v++q8G1fwLYeI4p9QN7DpVvCWYu74xu+8qqO9ZNWZpHa53ngO5gm0M6vf3Ef9nQzeVGJSvzswX7v/fS1p+J9Es5tEn1C7mtpXg+dIyP3qL/vf5/hrzPwr4h8P6NYy2mqakZbC3G2CXy8/Nu+Y7R3/wDQq6Dx58VfDet+DYtO0zzJ7kSDzJEhx5o/h+b/AIF92pLKfheXR9a8URJcxtEMKjuRltn3dq16B4x0sWV/p+lXGv3dnbSyK1vG7s6qd39z+9Xhum/ECy0W8tDKJYo4pkleWGHe4UH5h+Ve0aVrPh74hzWGr6XHf3lzHIF+0XJwsPK/dX7u6gD3n4S+ENK+z6nqGqO1/rNmNlrbO+Fb+823vVf4rabYSa3IY7+F7j5XmggOdjMPmVu1ZvhS6ufCN/e65rvlrp8kJQzpJv2L/DtUfN93d8tcv4t1KDTdSTU/D96s+jzlVw8OG53eq/53f7NJlR1diCHSdKvH8r+147eRfkxnH/fTVPbLf2EJgtoLaeLzCzTpPv3p/DtI6/7tYdxP4YtZYkcxy6hcnzZJEX7vturoP+EhstL1K3tzceRO8Pmo8hVEKf3qhIu3cjt7a4uoxJbybZ9m8+Ucf+PVxniD4dSSzDV7uRJ9+EELE+tdVc+JdC0+2J/tS0luEdmMdrMr/e7NiszW/EmjX+mfa49Q2T52+Qxxx6/eq1AVyu9h/ZNjA9vKrT/fOOcNu+7/AN8/+hVZQX+ron2ewfz/AJmd1xtP/Aaq3t1oejeEU10azb3kEcwV0LqPmP8ADxXLap8ZtPg0aS5S5n+0Wrr9ntrYsHYf746VPKFjXtbSzjlvBPBsvS+3bImG4/u/7NNfSp30+SCCQrbPJv44ZD/FXP3vxa8Oajaxpp8F1cazM6+ZNcuI4kXq29iuf4q53W/jDA/kW2mW1zLbqVa6lDhEkx/ArddtWI9EtNIk/cQpObqd/v3MzjaiL/D7/wCzTfEHhc2cMnmpM7kfu3tn7n7rfL1rgNP+L93ZylBp0H2CXcTHLJvZP+BbVzUeofG/xBNFHHpccOmx558ncXb86b1J0J3+G2ui68x45kuHPyb5G5/3VNb2kWeq+GNLKa6A1p5jKjncVib+8v4LXJSfEXxZqV2Z/tp88DakjR/Kmf8AZ+7mrNze+KPEkBtrzUJpbNfmIc45/wBmkI0Pif4wsPEWgRado1237p184ovz3P8As8fw/d+WuS0b4G6nrbSW7hdKjIWWZJjs/Djd83+ytIk1z4Ju47jTyqzCRX3XKK+8+n/7NbVh8WvEf2+5vLy3guhKmzyZYwMflUDtoaHh7wZe+A9VSzjlk1G81CEQwwxvvUoP7v8Au/3v4a7LQILzxH4hOlny7e8tX2vuOG3D7ytj+7Xjtr45v9Bnkubd5ftZk3B+jLu/2u33qt6f4k1WLX49US9NhfvuzMrqd5PPzZWrKN34k+M7jx/dzeHorCNLSwuN0lzPzK8q7gyfT5mrnrPwYDrdlb6hqi6cM7d8QB8r6N/3ytW7PR5ba4kuI5/NkmJd5Jtvzk8tu/Gq+saVK0of7TtvXfeETn8aCbnqNn4e0DR47TT9Us/7ZjA3PeTnCFT935i3JqpaatZeG9QNtFHbWVoz/u/ss2VdcttX/P8AerxvXI9Wvk/029mvyoCoCcKKrR6Pdb47mcMr44Vv/ZaTVxHq/ifxVHpmtX+o2l40U+9YTF18xR/eNXdO+JsGt22H1kabdjGy7d2+Vq8gGmyTx4kkKZPO3722p7bSRBC8eTjPFCdiz6A0fxb4k199USXxTp8CTW62ruB5atGvzbly33v9qvP9Y8Y2C3L6PHbW91pkCeSbje2929V7ba8+ufDsEkZzGqE/KdvGf96l0rR4kL2wTYcbkVfu0wPQJ9V0+108vqN59ls5flglhdd24/7JqxZ/EHwNYxW8cuo3d0lud0jxWhDN/uqa8sk05Mu7xiKRSV3Y+aqMli0sDlyNhO0oKAPXfGXxd8NTmSHREm+1y4UlkwqJ/CP96s7Rfilo1hOXlt5L+5jTafMDIEb/AGfWvObHSYAiJjbEB061pJo8j79kbOCNwUc8UA9rM9E0v4zwWNpe2dnoZvIZcPGbiQRqj/xbcf8AoW7/AIDSj45eINBs3isLCFZZsqHQ/NH/AMCNcfpvhed/LcDbu6D1rZv/AAZd20tvIHLB03EAdKsluw60+OXjOC0uIBLHEZst5kx85ov9pW+Xmqv/AAu3xjcQyQPrn7h+rPbq7hv9lj8o/wC+ap+J/CsujwwPKR++j3pt7rXPW+iSM4eQlYwOiDLVNwRst4p1C9f/AEy/ub2MhcpI+FO37qtj+GuiufihqAubSW2trawEQ2fuBhXX5eG9dv8ADXDzIFmSMuWLAtjH3dtSeU0lwke8Mg+YUWGzotT+LfiG5s0tzK8FsTtIhhUMR/tMF3Gsn/hLNcaT7JHcGe2QbUjmGUh/vfL3b/arQhtriW5CJG7hBuxj5a2ItBMwQeUFnkP8A+WkSYuieKdR8PveGNInS6j2P5wyyf7tU9E1SfRL2S8F3ukkO1I1x8mf7tdG/gm5v1EEEm9y/wB9Bn8KwdT8BXularcWhB3J+9PnD+Ggsvaitxo80lpcyLBOfnMcZX5Cfm+b0Peq1hZ6NLap9oMqyklTN/Au7uvvVS68MJ9mzJKluJv+WvsKz/s13HD5cdxG1sDw6nOf7pWgg1YvC+ly6gU+0xWVnbJv8xmb95/7NSafpmlXeoPJFqvlW8ZKhnCu6fT5dtSafpoupUFyS6Z5RxXa2elWAtYi9l9nSM7STzv91p2HY5XVLbSruby7a0klij+VJ7jaWf8A2sVmnSLD7V5ZKs6nuc4P8P0r0a98Iie5gkggfyyPvYw1dBL4TKaT54t0sIrUfPcwwhGLH1buaT0E9Dx37HaKpS98uJyf3bPTbbSraa7EVuBLI33mUfdr1FDp9rGZUsBeQfe83q7VY0rxP4fv7aNHu4YtRjkKvDJAU2qP4d23FAHn1l4Okub8SXEDqIxty6VrP4IityZYCGjbtj5q9Nl8e+DLnR47e51KK1uYCVeO3haTf/dO4dP+BVmQ3dnfb/s7hox2/i/4FQB5zaeAY28yMW8TDG47zjr/AOzU22+G14ty8cbrOj/Nsdssv/Aq9BfEuQkatz8z5rK1jE1tJHLiD+AvE/3t1K4PQ88ufDH2p+zCM84+9SXfhuMB/wB4Mj+EV0w0zzSYrcSyzn+CIZ/4FVe2tLea5KOdz/cJouNHG3WjpaKgjk3IRu47Utn4eIw7vvEn8XTcK6mDw9Bbx7L1J1vRO3lugUwrDt6/7+aq3+m6nYQ2wGXgkfbGF/h/2qYWMCXSl0uOSS4iI4LJx8zLXPCY3F15nlmKT09RXWeIbK/sJvLnu45QPuIo6f3q51NNebA2FRjjn5l/vVBRt+EnM17vlJeP72z6V1ms2Euu6YJYv3t5aJujX056Vwfha7NnqvlnCRSfLlj3r0/RNSi0201E3Nw9qdm2HZwzNVMDk/BupYvUlvX+xEEqXRN7IPVVrro7mC81OWXStbluCRsMjBkaX/ZasfXrCfw+76nJpk1xZS2+6R04bd/fX/d/u/71VfCWo2kzxv8AaLjS45IfNS7aPO5/6U1qTc2pr+PVme327o/uvjPy84Zq09Hjskh/siwG+OU+SQ+XX/eXPNSaFpb6LaySQEPBs8rZ/Ft/2q0PCn2W31mO/vJPsEEeWJ272ZlX5dqjn71QUcRoGrRafNe6JeQbhe/6udR9xk3bRu/FvlrT+HmsJpeu3miT3IsI7qT95cOB6527v96uu8eeHY00Ea3ZGBYLk789GU/7vr/Dtrz3VvD1sCkkF3I5mQMcH7rHtVJ2Jtpc9g32aXUltbT+e5+VHG3G3+9WdrsUHyRny1K/Jk8ZXd1Zq5nwfJccW8nl8f6s5+c4HWuvuILa5til48M5aM/IRvU/7LUMaeljmrfRNG8SzRJpyRy3MyPbzrMRsP8Adb/gNed+JPDuqeGvNFzZ7tjlBtkz8qn/AL6rsNY0C8juUewjjtUBV3MMm3ctMv8AXY73R7tJJzZJFuSeZwTj/GpWgyx4a1641Cygs7edp4HjGMHOz+Hv3rpYXFp5lxPbvdQR/K52fKrf7VcUbaDw0kXiTTNVigtII1QnOWmON2Nnq3+1XYW17e6pa21/BHH9muhu3x8Kwqmrgasfis2UgitnZYnw0m9F2lf4ht9K4Gw0G0v/ABilze6c9xo0kjJNDvI+TDbSrD/gP/j1dFJpNyZnkllVjjhV/u1zery614ZuYLi21UrFIWQ20kO9P/QlxS6WJuZXibRLnwNcnUtPu5H0u7kfy40ff5I3fKrdxxtFdr4Vl0/WfDsFzFdyJe25dikKffT5efasn4c6zYWmleIbLURapdzfvYbu4GcqxXcir/wJq4BU1vw3Ikk95tj2FPNRNiEf7XoKRR7JPa2+Ld7SMpB5e95ZDy5+bdtX+793/wAerA8ZpZRNbp9oga5uBuMUJUrj8K47TvFeqTWV7pksnmyyHd9uUfvY12/KFb1rTS10+ysbaSzuJdRMkDI816cyqTVaDvpYoyRH+0LdImkSNhx/dIPy1Ws5H0zVHzGcW0i/Ln0rdtb63+yWkdzAEMZ2+b5nzdflZq828ZarqFzqc+padG62xK/voudu1evvu60yLHTz2FtDcnVLa5uYJY5hL5YHyr/FXWeHvEOjvcW8s7u9oUZ/MlBCv/s8bv8AgLVyui+I4PE1ojukNnLFH+/A4Vz6qv8A7LVbV9anhixb7GKJtRv7oWgLHefGP4XaZ4xm0jWNCuWg1G6P2eaF/wB4rpjoy/3vu/8AfVePaZrut/DLWri2EcsSRyNE93Mn7ptvy/Kx4/8AZq9Z8B+M7nT/ALLdgxeVa7Zk3nv3/CujtdQ0fVfFMttr9vNqWiazBKjosI3LM21ldV+7n722gRyeleL7nxl4OudOlmM9zNe/ajDbgBWQL9/j/gP/AI7W7/wn1ymmRxy28C20yCKZYR83G35lriviJ8LrTwZ4huLbRjNaxrGjxvcx+XLyN21lP/Alqh4a+JFvpdtHZ6rZm6vXO3zoTs/i+8qhcH/gNTfTQ0jufQ+lQi2KJvDcbgR3Wu20jcibxj+6K4XRYvKs4g+d+FUc5+Wu90Q9CRyP1rwKvxH12H1gdTp6kICea1VhyAfu1nWbgpx1x931rTFwEixiuU69iG6+WPAPWuO1yYRAkSBmB4UH7tdbcuGjPPGPu1w3iG42Ru47VpAzkrbnJ3sgknkAGQPlI/u0kMYyB/wHbUHnCUyEf3uf9qrkb7+QNuB0rdI5G77mhBtTZjtWhGdpBBrPtHJXcenpVyEnccmrBosCUMuaYWHTPBp2Uxj73rSJGSxJIz94dqlsaQJiRzgc/dqREw53Aq5+WkXgk8ZP92pjDtTdk/h96kapFdU29c5PSnNCEGf/AEGnlAi5I460oUEcDioNCP7y4qYqRkGo/bvUqpuH940AV5UyenSqV9pcWoRlJIxgfN89aj5ZwMU0x/LgfnSasBgvZbIfLT5QKyrmyIUl1GGToa6qa3+QDG4A8VQns9+R93+Ld/FTWhEjhbu38h2JH7sn7teZ3kMeh+JJbcPIsc8hlgc/3fSvbNT0/wAzgfIS3NeX/EezkisI7uMfPayDt823Pzf5/wBmtIuxjZGrpVyDCOOa14g8i5GMetcnolzviG07gwrqrM7EBcFhVNpje1h33nH8WP4qsQZYjncc1DsPykf8CqzZIeX9P1oMlqatonIwOa1oUETYGTmqVmPl681qouQTxs9aC0rEi9Rxz/s1MuOMimRr6/mtSqmZwe2Ntc5tEhddjAoAvrTRjOTjFTNFJvA/gqRbUFcEUDW9zNnPUL0qlJgZyN3HSt17X5Tg7T/Ks25s/JR8/Mf71CZs9Tl7zuKwNQhJUhvnx1rp9Rt/kkxkelc3qMe85+7/AA1sl1IaOS1JPNJEfWvP/Fls8kJKYyB9z1r0XUYCuSRs/wB3+KuP12PakiYDfw7q66T1uebiLWPJraKTTtftJwH4kGQvrXcavCLB5xMN5B3fJWDdWiJcCd2OA4YFe/8AtVrrD50gkuXeVz8yc/LXuUlc+aqKzuSWN+jkSyApkfcI6U6aWeeXlw0f9ys4xy/2hLIPlSQbR7VqQW8j4Dkbh/drqRzspSzSWl5bP/A77C1dXCSsYyeR0xWHfQYsXRB+8zwTWlazGeGD+MgL0/vVcW7gzRMx8rkDONua6r4D7I/EXiC08z/l3iu0T+LdvUMf8/3q45zmIDJUn+7/AA1ufB/VYNM+It7BcKWS/wBNkgjfOF3rtl27v4flSoqNFK7Vke0/GqER/Dq2vCxaGDUYZd5+9hlZf/ZlrS+Od7JqPgbWYICri4gjuI8ctwVP8lrJubLUPid4ak0gwTJbSdVJARX/AITu7/dWuy0b4cywwRR6tefahH8phEa8/wDAq5ZYiMDqp0pT6HHeCvE0U3w60OPen2h7H7PIreuMfLXlVx8LPEP/AAnc9/pdgb2O4RU8xHCbFUKrbmdl/u7q+qLLwfpWjgpb2Uaof7o6/wDAvvVdkhRIMRxrEo7JXn1MWuh6cMFJrU8Fu/Bmr6h4eu9L1C2VRcx7JNsin/gW6uHj8I6h4ahs43u1l8ghSdmGI/8A1V9K6nbD+Adua848UaWH3lPvgGuWWJlJWR208FGLuyTQ7v8Adpj5gehX7tdfar8nI3EGvNvDF3/ocURJ+VqwfGHxu1ODWJND8GRiW6i/12qTJnZ/e2DpXGoOqzqlJUke8wQu7DZW3ZafdsnmJFuB+avkGZPibro82TxPfRMSXKxHYv6baq2KfEzSZHe18Q38EhPL+eSp/wCA1f1eP8xn9Yn/ACn1rrFtIYJX2HzR13d6828W2Ju9F1SKTy1It3YI/wDE21uPavN4PFXxt0i1+0Pu1627qg85l/8AHd3/AHzWf/wv/VrPfF4j8LpErIULpvRmPTvuqoUWprldyHibxcZRaPOtFR7jR7LBLt5f/jtdB4AZn8b6PFk5N0jB8fMmD8xX/gO6sf7O6KxtCPIzuSLPzKDV/wAFaleWXjPS3jiTz1m3Ieu5V+8rV9RTn7nKz5WpD3rnqvxPgku7bxfFbeXLJFdJhUHfys4b/wBCr5a8T3JS+KYdQQvFfVvi28juNI1G9iSOL7Rds7tvHO0N95q+XPG6GLVYzjqm7OKisuxcdjmuH5J61WdcLjvVwpjkjc1QldmSQWrjKIYkwOe/8VKg8lxjPPSggh+u7P8ADUvAyc+YMbqabRNifbuUMcMKgbJcfIOTzT1mAAQ9+lKiJv8AnJ49KoLEnCMHxz92rCzZQEffHWq29FxjkelSDnODx6VpFhZFy3uWyj5KlD96l1nXGns30+OR1gk+aQAdaprnZnO3C/xVRybnGc1MncRoaDfyabfwP94Z57tivePDWq+ciHfwa+fIV+b+6R3r0XwFrJijitpSXkyzAtXPJXOmlOzPonRrzzMfPtxXVWF3khC+7FeYaHqQwMHiu0sL9BHkkqfu/wC9XmTjY9+nO6udeki7GwwUf3WqO5wq5as+GbaEOfkP8NS3M4fvXO0dUdSleOW7/jVC3I+0g96mvXDONh28fd9aoRzdV+7mjY0e1jutJk2RgDo9b9pMOBXF6VeZSPrx1roYbkAjnmj1M0rHWW1x8m0jbVyG5DYx2rn4bneMZrQtptjUNWNEu5vQyAZz3q9DciUYyMrWDFdBlHJ5qX7SUfGS1Slct2Zu+cA2ailnzkjoBWWLkynjOP71K9yF4Y0PQadi4LovgZDH1o+0Adaz3nUDCAL/ALtIbn5aLsrmRce4NZ905eN8/NUYmO3g/wD16iuZH3PGRx93r1rOwcytYzkAVnya8x/aNsTqXwj1S0jiMsrTQtHj727f81envEIu1cR8RrhItPjTO751cBu7Ka3opuaRw4xr2TPFvDXhlNL0G3tJY2t9Q+9Ov8T/ACr/AOg10nhb4c3ni6/kTTrm2SS2Ks63B+Vx+HNdba+J7LVbkJq2h/2pKUAt3gGHD/7WP/r/AHay/E15ZWd8bfSNHPhq58vZIrOQ8me7L/n71e4lY+QersYfiTRH0HXb+0N2IETbDJBZTH7O+fmXr1+9/FWJcxro5gnSW4UHcpKcbdy7f/iq6KHTpLQR5txPF3fOWzWf4nuNHewk029S6t7mb54cIdjqP9r/AHttMpHkGvIZr2SSLGZCMrmrnhuYW15/pEaLH90s1O1e1NiRIgWXPRQfvUxIbm6s4pghVwdpjUfLigbRoaxepH9ptrOXzInPHOVB/pWXYQRw2L3Nym90K5/u1pnSrezsWM5PmHbjFUrize3sCxJaNqBWM6/ZL5/MOWP3Rz8wrmr9A7nGflNdAyERnGEPXdWPfkRIfMPBOOn3qBPQueC7rdf+XKD5Z+Xcv8Vb/iG3uAQUk3WxHOzu1cZo80sN7vHyovpXcTyiaylyT5hT5B/CaHoO5zX2eQqnAXP941csw8d0BI4WRPlwKjurUy2oxJuJ7j+GjwmkDX4juZAifMzljnHFK4jqbRN7JHGJJZeygUeKoYrO5t7a3nVyE3zKh+VSfur/AN87Wqxc67/ZskSaJHKluyHdO4Cu3+f71c/9nkvrw+YdxkPOD1/vUktblJpHR+EriTTHLxSfOx35z96vUtG1uKHSUe7uImjldnSDflg3T5vT7teXXOlMsIkjiEA48tAPl/8ArVt6t4F0q28Dz3ElzdS63IVYTrJsEX+6B2qKkOdWYJ2Nzx/rEToklsZGQbW3fxRVD8SPGd/q/wAJLTSrfWzeWk8yJdWkyKX2D5kKt/dXb/6D/drivDfiGWwv49M1JxLFMN8Fxj5unRqra3JshuSgLwR5yij5v++aiMOXQl2buWvhOL6y1FRbEymMbTuGVePPRv8AvmvZ9Me9nSW03h+GePaOi7d1eX/CXXxZLcX/ANkDCVPJ8ub5URvX8q9h0fUTpmlG+iiNxFjmZQp3H5vToKqSu7EtE+j2Wo+K/DUumR3HkETB0kYfIzD+lclo+jx3eJSi3Q37o26/xVt+EviILybWftGmRfZLRP8AR2Tcj7m+78vf+Ld/s1zGgw3mp38Ftb3TxSktMfJZQyMG3fKv97P8NNaDR69rHwlj1PwSdZttQnsNbtUWWNEddjL8oZGX/O2vB50M2plA8flTH93Kh+83+16V798PbvULOxvLnxLcSXhuy6W5kjRGPbO0bVrwS+0uK58Q6jBpsrQW8V0Plzlgm1flqhrQ5TxRMItSNmJPtXljyjv7f7O2stNIv7OwnnswGgJ+fcfuf71XvGGm/wBleIJHCOxYrvDfe/3v/Qq6LwYpurDUXtnM8E1u6uG52/L81WBm6WNZ03SY5FtI3QD/AFyP97/7GvQ/hX4nGppcWeo27RX8hDQleVbH3ga4DwlZaiYXtJbtlssZDKQV3Z6V2XhG8fwpraXF5byT2Qk4niTOxf4i1APQ9n0PwWdb1Q28Dw2sUI3XF3OcbF/3e9WNQ8SfD/Q9T0jS7a/uEijfybiQR4WZmP39x7Zb5m/u15F44+It5c6vqNnpEZntF2qtxG+RL/tcdq4warqltNb/AGh3nixk5TL027OxC1Vz6P8AHmt2iSpZ+D9ReW9tv3s11bYdYh/Dtx95vvVxPirwxr/xXuNPvLRI9X1AWrwzTP8AI3H3SMLxXefBmDw/Z+FdQuDJC0186LMN4DRkfd+92rsIrzQ/BO/U7e/urdJkLSJDtMTPu+8uO/zf+PVS0Ja0uzP+G2nvo3hTTJNUlMtxawcSkfMw+bcNv/fIrxTVdStrjxfq+qabFGlzOG53/Ky/xOvvtr6O0101/Sk1XXJYrC3I3b3OGkH9OP4q+Z/GXjaw17x1qltpYhi08XA8nYMbwB8zfTd/6F/u0rhFMZp2p6hYXKXMUscRD/dPDbP4tvvUPxMsLLWI0uIr8rcPDufHztkf3f8Ax1a0rm0j1DT5BG6pOPnJl/u+i1yx097OzuJ/3ro4WIPnKLn/ANmqXoK1nc5jwTfWNvqV5p9/AJ5SNpQn5tq/y5rH8bWt78P9Vs9UgJit3cPHIM7k9N34r97/AGqhs9Pl0zxPJc2jGcSurEzH5gd3970x/wCg17RrHxj0CfwxHo2v+G21G0ijCJ/ErHbtyvy8H/gVS1Y1ueZzePL3X7O9R7sWovI9skSjO9l+7+tY/gXUdRsPEyG3nktTE6eW8X3n/wDsa07nw9bOmnS2enXMEc0bMqffbb/D8wrW0D4YeMdU1EPpmh6mgR1XzobUlk/21+9RdWsFuY9F+MHiK2n0fT0eNW1iMfvLkjDx5G0pXjOnappmmI6ygJcEbUaTjHvX0BD+zx4413WSLvSLvUtP3hvOkQRvIP8AbYsqj/gNdN4z/Zr8b+K/KiufC2jiwiTbBIsy7o0x03bazirEr3T5ik8RpqT+Zb/68nbIi8p977y+n+7XUarOdS2A3HnvF8u/+8v8Ne0eGv2M/EOhatb30d/o9qkPzpC0ju6nH+5ztrdtv2StTuNYS4udasEMvG62Bff/AL1U0VfsfLUMV7NqFxIJEeKLh7dRncP96lle3uYjJb+WxT/ljvU4r7Q0f9irwlpQnj1DX764S4ffPBZxiNGf8d3y/wCzXcaL+yj8K7WCMnw/9qI3ZM5Pzf8AAQ2P/Haa0E5WPzR+IF7p2pppUenRq1wsjfaLdTlU4+9XQ+GrSKHw3sDi3uYj9d4b+9X6C63+xH8JNewRok1hJL8yTw3BGw/99YFeT+M/+CeF5plhPd+D/Eh1J4tzJYXO3c6/727/AOJq+bSwaHyU9hvzPFOdko+6Pu1IvhWS7gjneeNY2Qq6E/frofE/hzWPCNz/AGfqOhz6Xe252TJcxtHF/wABarEmj2muyp/ZiLajsIZGfn/eLNQtR37nJv4WstHNtc6ZLb2+yMtMMYxt+6u6us8YfEHQNf8ABuj29jpk0Wu2qR/aru3hCRFsfN83fn/x2uX1XQE03VPsW5nkj+Z1x8u6s3UbO5HmyWg5x80CHK/Wgkbq11p+nql/HLK0GQrwv90Oaq6baizubjVNTgkcXz/6Oc7EiT0WptHutRm0eBJJVfTZX3vbtGOobr6itS61K78RwHT55TcWlm++FinzJxt+uPmoKWplaPe2dhr0t2iNFPLHsjZUL7P7v/7X+1WwuuahdwmCMRy8MvPUL/FWVb77Ce4T7G1xuj2jbwqZ/iqx4fjiTWEjl6XX7pmPChv4fmqLDFs9fubVPIKR3GOiSntVhbiTRbmPUbeRl1BB5sYhP8WPus1Zlzpd7pOtXNtIi4Lho2VwdyH+RrTmvJDYR2/kR6c8W7JcZlf/AHfSkylqbmsfF7V9b+G95ZajokV/Ldv5L+c/7qNvwX73y7q8rtNPFvG8pTyBJ/Co+7/s11YtLdNGvBFe3Kyyyq32brEfl6+x+7/n7vN3mopHGLSVGcHkbDjbQklsK2tiSOQSXdtiPdGx2b07e9dtq2m2/hnSdM1G8t1ls3C/6qb96+e//Af4q4OyU29vsB3Y6GrFzdy6z5QnkdooRs8lfuv/AL3/AMTTeqsUaU3iu51jXphpKRWWlyDYIU9PVs96LLSo4+QSvPzydc1VSGKwsTcHy1VDt2R8tt/3a1m1LbpyW9nbLPG/zby/y5pWB6jZHiSTZBGvkKPv4++fVqyNRaBX3yoXyP4Tj5v9qr+ySJfuFnxz/s1n6jmVR8m/J5K/w0gOein+2aultHK6ThN/yD7o9d1dPZX17ZXANlJJ569Wx/46zf8AstZkOmuZwYDuLYzj71dRY2aaHeodUk8q32ByF+8y/wB361RhPQxry1xb25+zpAYyzgr3qGz0i4e5MkUZljcfw/eFWNQnGs2935ZMQL/uUzlgma6LwvrFzoLfu8Hcm0q9WhrVXHXug27+DHeW7MF+Z02QnjKr97b/AMB3VDHr1vpmnW0dnZzT6hgq5dGKHn71S6xq0Wq38c80UrzhNrngN/u1o3KahomiW2oWCBbOaTCRIc4K/wB7/a+8asybfMclqlvrBuY43gknfHSIfMeN3zVLo3h3VLhLh7J7dHjkG/z5MOuV/h/hqPUvF2v2xOppp8k4ztMrABMr2q9oOsWXiKK4uLoyabdud4EIzFio1Lj5mvB8SNZuSLKeOKe4iOwXrxs8sOP7p7VS8U6b9pW31BJftTSgtdI6HaD/AAjd/u1P4Z17R9Jhv4Li3GpXMuUgcnZhf73+992qX/CXz6Po17pkMC39vcnjzn+42MZX+Ld8tKxqtDjrLwtea9q7iBAqMNsfkn71aupaXeyW/kS6lNdW0QKwxu/yj+8u3tW54EsPEd/kWoSwTy3wzn+Do3zbf8/+PVkDXbBHnjlDu4BUbjhWOa25TJy1sP8ACVtHoUV3O8i3UFzCV8ubnylbjG3+83/s1Q+JfDOjeD5rbU7S4lurPUoHaSzkOVhl/wBn/wAe/wAtVjTbqKzMb/fik3Nz/wCy10mm+KtP0txBqFmlxsjKIkyZXDf7XZqHAzUknc82e1j1XRJYoJS9tIA58s5+7/7NS2/gM6qJbh78W5iG4LKflb+H5feumh1mCHUpNtvFFF2H8XNcrr2qyWtsY4JeC/3WP3ayNU77Fa801PD9vb7pEvPNfccfeqne+IbfVmSBIvII+UQ/3v8AaqmVn1WWNwSqKNpxVxNFtLZEnuH3XKFgUX7yf73+1QW7o1/BOiW2oakYJbf7Y4RmMJdk2/7zCptJe80y8cBIUc5UxA5x/u1j2FyLO580SGJ9jbGR/mNWLbVYILtJCN0h6f7RpMaLHiS4jtpbeSA75WG4hh9z/erkUnOpXZeRdpzuLdq2bnWfOfz7kD5uvl81jWV19nuPMEQwDu2n7poRTNCSztnkikj8xRjaWVutOurZEuDEHVT93NJc+KZ5Q6Jbpsfb++2fMPZaj8iNpo3eASkHlHLDNMxSuRxwvvAiwxJ6k4rVfw9HYTJJcMjgffjQ/wDs1VdYvI7eYSW8S2aSHiJPuqv91az7nVZWiRLRDOc7S2elBdiTUpYFYQWqRQc7sAfeH92tDTNNRLyJ50R0ccqxpfC3h1NauUe5uFsUY/61x8303dt1dv4j0bTI0toNEijuLiaYQu8ZO/e38PNUlcmTd7Iy30iJLwR3dwLOwk2/v4znj/aqu3hC9vJ9ujJJrOX2p5Yba/8AwLbX0D8OfgObbT0vdRX+1LvKsYZY8xQ/7Pua9Tt9Ji0qP93aPayIONiYX/gNYVKsYG1OnKbsj5g0T9m7xXqHlz3sVpYIU35M/wD46y7a6TQ/gZbaPfG8v9XWe4h3L9mgGxH4/vFa9m+2280og+1s8rjhHG1jXMaygtrqa5ecNgbSCa5pV3ayR3xwml2zAisLuwhkgg8pbAAyyJKoHT+Kuf8AE/xy1m10yPTtPs45YxtVJVOPKA/2dvNVvFvjO01USQReU8MY2n5/vf71QWekRw6ImovBsMhTY7/dy33dtKMp3vIydOH2Wb/gbR/FHiWKW48Q6Z9sjaP/AFkoxnd/c/3R/FWFo/7Pct1r17Ob26l0+Ny/lqN7/wB7G4t/49Wnpfi3XfDN/HLLrN3eGU/ubWHa7Y/u7e//AAGuytPG93o+oxM8ognuE3FGADEH2rkq1p027bGElyq5N4e8K3Omwx2GiWsEBVw2+YfKrf3q5L4gab4l0nUo7vW/GNu1oz8w2g+SNf8Avla6TxR4k1i803/iV3YsJD8vmgAso/xql4Uhi1u0eDU9Oj1WdgUeGQZ3kd2b9a4vrtnc5JV4x0Oa0CX+0rcjwlpcU14CWk1K5m+bd+P/ALKtbuk272Ewk1iSK81Ri3mCHO1R6Nnr/wDZVV1XWrfwXM9lYaBcWXm9XhTK43fw/wCd1Jd6a9rbS3kkci3eNmWT5xurOpiud3jsY/WdbHpGj634a0RkvZPD2neeU2pcSuruG/3KZrv7Q89hE9vYXMNvxsKR7NyN/tKF4/4FXkMevaFpLwHUCtxcQ/Ln777v9qnTfBq5+J9zcz2FxHo2mSvvMknyY+Xs27cd33vu134eSnrLY7YVrrQ1Lj4/6oHlf+07i5O/5wgxz/e4rkfFP7QD25PmJPPITu3vu5z/AHa7XQf2YtM8D232h/iDtTO51SEOjA/eXaXZvmqv4q+DfhPxObSR/EZ+02/+pJTYo/8AHvmruvG+i0Nldrc8ak+K+s3he5g0uQ5G0EH5nrLuPiR4xXYo0ab95/c3Pt/Ja+ktH+BuiaNolvPeeIWvBI/+ttbcBv8AdX0pLLxF4L8LapLbaP4bOspb/LJdzlpJVf8A3fmH8qv2seiDlb6ng+i+OvF+mxi51m2KW5+XLHLx/hXQtqw8YXNtGL1HuXdFTc+7bz0X/ar3m1m0TxU8UsngvSZYvvH7VGEYf71dMNF8HaTqMep2mjaUmoRf6mVvuxf3dqD5f935ahz1ukbLmtYyvD/w58KfDvRDf31oLzU5E5nuhsQZ/ur3rJ8Q62Gh0u7t7iK3eVGxaoAOPX/erz/4k6x41vPEUsk8lrqNvIPkQyfIi5+Xavaqthr1hbM8VzqC6j4gux87OCFtv7oiT7oqeS65pC59OUu+JNNvZ9SnhF7vuWG+SKZ8qN396sfxPZ3EmiRadpVyLi/R1d3I2Kr/AN1a3rGOOz027iEUs93Im8zPy3y/xLWk+gpFp1hLKfIe4jMwyMbdtNabDS0seazQ3enqBc+Y8g+V4+mGrhvEmv3lzdm3jP2eIEZLH5iP9mvTvEV5AU3/AC4PWuPvdAstaUTwHdJs25bj/e+tbQepjJWdkL4elg+xxyiQ+efn6n/Irf1KztmuNMudLuWa4O1p0Azsb+61cz4b0qD7XHbSQSOgfYV8zFdFbXj+CZNRtLeziS1mc/M5+Yf7VProTd2uz6J+GelQa9FHHqBjnjCcI4z/AA+9fPfxZ8Nap4N8YPZwXkrWFwTLBFMPu/3l/wCA1v8Awv8AjNeeA7rzNQJ1GwKbUZyu4e1Wfi78YdD+IsVkdLgZDDlxKwwwauOtHkd0NVkk1c8f1K3ub+/Y3BDRqQ3ycYP+7XW+EnjXVN+dsbozbT24rJji+0pGSDg9eMfLWZaXNxa30qISsedyf3a8aFZTm4syo1Oaoz2VLidN8/GYseWOmP8Aeqlp/hGPWr+O8vUkzu3+mdp/9BrM8PeJIZohFdxG48vojn5Sv8P3eWrXk8TmycSkSMG6eUM7f7tTKHK7H0MHeNkeiW6Wel2ThJI0iyq+Sp/8eqynijS4diSuUQd8ZWvK9Q0241ueOZ9QuYAnzeTEcbq2oLHdGJHQrxt21m5qO5HLbc9XTUNOmtY5Le8jnjI6g/NWZeaysHCR7yO9eaufsEgkQun41ftLm+1u4t3iuI4I422uWpqonsZqSTsz0A6qDbHemwkfdY1zGr6j5v7pHLSE7cY+Uf7zdqvSyhIR5sgfj77d6zZL20eTy0KoD15wtS1rc1UlE4bxFoGo/bBfiTZb24Lumcq/u1V7J9T1Py7zU4Ft7SIDyfn+9W74p17/AElNEsJPNlA/0h4jlU9mb9ay9e1K41JBvPzhFQuvsMf99Vp7V25DGFlJtFpNWGrs721uIos7QyjGa0dXTTtF0dP7bn2SXRVIbeL75B/iaqeiWgtLYT3B2W2Pv5xhq46+1a41XUNSu7iJmli3xWgydirn5d34L/vV1UIxu5TZy4yooqy3NXWfAXgrU9Q0KKS5dTLIXuBJI2FRV5/u4/2fvUar4F8LaPbST+G9TM4jGzyRIzsmf73auQljtrxPK1Qm4cffRCUWtuyvBa2nlWESW9v90JjNdlTMaVFWTueH7Sz1Z51qVrKmpCOLzH3kqHfhf++q9E8MPLc6YkUrrm3wuScbv92lls7R7fz7kyXg+9sxs/8AHu9WdB0yzurqSQW11p0AT5F++tdVHFQrRumaqakrIdZCy1XxPd3Gv38zkR7I3tkYsir91FXsP9qobW3ikmneK4ka3dtsat94D+9WdLY6naeIrj7HYXVxZsFYSQhfm/3q6RrzR/8AhGCkEUq6wk+2YMmzZ2/+JNdaknsy1ZHLeI7XTrSYR2caSysnyTP8rK392u4+EPg+/wDEkTol5BBFp8O95HyWMm3soribzwtaOgvb2crIDuG0/MFqvaalf6bdSyaHqstnkbfOhPz5/wBmt4WbsKeqPqb4byx2fn2T28E8tz832mNPnCL94bf1qhr3wu0/UvEcc+n63FpOoyl8Ak7voyhf8/3qofBDXJEltLS8jkSBkVnvj88rFlb7zfXcf9r5q6j4h+IvD/wuubDVE0abVL25LM874Vfm+X/PzVra0rs8ycW5WizOu/gtAvh6/iv9ZGrapJC6wJCGWKN2X5S1fOXiG20z4M6whNvG+oWw2OwGV3Ff4sL/AMCr27VvHniTxTeLeaHYQaNpix75JVK7v9pt5bb/AOPfw/w14T428TWfi0y6fG4vxDPvnvlT/WP/AL3cLuZqJNM0pwcFqc/o+m3viT7Xqc8st6JkMsm0YRRt3fL6D/ZrjoZpbbVjKQVijk5DHLYr6J8Pw+D9S8AQ2iXM1rq4ypNs+z/vr+E14r4h06203Wnigs5lSI/vHnPyuf8AZrA74O6sdZ4oU/2YlwZA6RwhwyPlw4HT/vmm+B9VlsVS9gQB5EbfGx9abp0cXijSre2tkiilQfIiHYv3s9+v3quaZJLpxi064tlR7XKlVH3juz96oCKadiHWbtLq3n8yGNTJ8u9+/wDs1xN5YT6dewSfZPNfPyGIfxV2Xicx3lvB5kBiSKTem3+KuZ8X63LYwpAmYpCAyOo+7RE0ep1Fl421vUhB4auIhpdtN8gMaLCv+8zf+PVv+NPDGjaFDDZafrAupydrD1b/AHq860a/n1W2tjIkkqH782fmcf4V2yeGBLFBfyeZFbA/fyN3/Ac05K5hK62MF7X7PsllndYz8iLn5WNM1J9V/dW0mo+bZgb44Y5PuH+6y/5+9XXvrOhWai3g0O4vIAm57m4k+b/gK7v/AGWuDuNQ0zWfFVoNOt/sGHERQyfNn/azSKjqrsovfXN5eeQmnSoh+XzZuFH+0tb1/ANOW0it44p45o1YmD52V/6V1viLzNHjiggO6KRNzpj5Urkbbz76aSW2DefGN4ZPuigd7rQydVsws8TpGckKpYpWrDa6jpekJJZ6iLeeQ7fkGeP92sHUr/VLWcR6jJc3AJ3bFT5E/wCA0r3+o6lbfZ7CAe5flgtG40+x0MuqTsRHsDAdGXtW54bsb2/u40cPvJ2hlXp7rWHp9hLbEfu3lx2r0jwJbbNXguJJJIpI2XZzhR827dWKaaudS5Vse4eA9OsPD9oknlCKXP8ArXyWG36V3v8Awk1giIJS7ZH3k/8Ar14j4o+IVpYRwW8D7f4d+e9ZA8TS6lbF0nZw44brmsZ1ORXN6dH2uvQ9p1jX9PuonRERAcrmvKdZ1I+Hr17m0O8IdwUcbjXNx+K7i1iEc843DoQMVJNeQa7bJbpOq3HOTn5q891eaXMj1qdHlVpaop+JPir4k16A2hnhsrOT5SkI3uR/tOa5f5OJCQuT3/irR8VeCdQ0yw+0od6ZX5krh9P1GW8vo7MY8x3Kgf7S81vBuq/ePRpShTh7iO+0vwzJrNwI449vP+t/u/7tes+GPgnpF3LF9tTeny/JvIVqb4AhttDtEklIeTAbciZ3Vb8SfEwWdnIlu/2VE3Nuzhi1dCjFK7PJq16lafJTO4k8MeEPAGmvcT6Vo+nWx6zTQB3b/dzXlHi39o3TJHNr4b0y3Un5PtlzCAm3/ZQdf/Qa8K8X+MNR8Sa29xc380scZ/dp5jOqdm+U1nWtyFxggg/MNtTywesUdlHCzgr1Hc+ifCXxF07XU+za7bW88UmVm2Qj/P8AwGt7XPhJ4b8Q6U97pEklq+PuKfl/4Dj+H/er5phuH2gpKYuVz8+K9H8EaJ4z8ZAW1hfXNnpTHbIznCL/ALS/981hOCSuzKtCUJ80XoU28MWmn6iYvLlupQduxBla6ew8C6pqMHmC2NnbAbiHwNy13Vingr4W27ifU49W1sffRpF+Y/7SjotVLb4qXPijUPKOhFrcfckgc/8AoJ/+KrlinewOpOWy0KuieERvSL7MGKfLk8/8Cr1TRNAg02PfJKBgbsF//QVrlLe5kuH8q3nNhKTzFMnzr/wH5ap3WgeIZigGvTbB82x4E2sv937tbJ2dmck5Obtc9x8P60UTyLYlkP8AH6V00FhZzXludTfzQTuO4b8f8Br5wt/Hms+EiLcg3sDfLy+xf+BfLXf+F/F2oX0UV5c2624+9jzN6/qtQ22QqTV7HpXxC162NgltZQeQM/IG5b/P/wAVXA6x4Uu9Igg1nVJ/ITZuCSSfLt9FWvRIm07xXp8aGeOCcDcHA/8AQcVzviDwZZz6VcJczyXFyBw8k3ykelc1T3XzSNKEl8J83fE/4+Rbn0Ow1GC1to/vyrwz/wB5VUc14Hq3ia2mvQEeS4DtuM0iYUsf4l9K7v4i/D2w03VbhxEHG/jzfndT/vH5q4MxvZyII9ODDPEsz4/8dr2MJOM4cyRx4qVnZBaa9pky/u5Dv/j4+atd5IPJQi4Dk/wViX6JJFkpHE/+wMVJo9qkk0ZB81z8w5+Wu5annvU3Y7lJfvvtjo84w5QENHj7wps2lSrBujkhV+3m7tv0qi0kds+Li5EAPUv/ACqrAPnuUfJTLg1XvpZ7mJD9pFpsHG7+KsnVtbFg7iBopcDdwQazofHMtnIDHZpPK/8AEU3qq/7tG24G9Bo7yTF7iThxyz/dpyWdvbck87twZuFauZi1jV9du5ZZJWlIPKImGH/Ae1U9V1XVN4jx556bS2GWnoB3mGvF+TLAdSKuW1sLYJh3fjuc1xuj+KvEGh7DFaRSxSJtKzjfsapx471x94ngh+f5XMSYVl/2fSgDt7e5iZD5i7CDt571ft4rRuXcqMdh3rkdK1mKa5TgZcY2zP0/4FXVf2YJXQR3tjOWTc/kzqVX/ZZvu0EFW5SK5Dj5j/tdKqO0UMSCVwqE7TmrV5Z3MkJ+zw+bED/roTlf++hTLDw3eX9m8rxLLbk/ecrtXb/eoLH/AGmBLZhBHFLIw/dzP9z61TuU+zOEzHM57qflrYg03w+9tGkmuWbg9BFNvU//AGNcreeItE0m+lS3u4pfK6IH3/NQKxuS3I02zPmlIo5B8y5qvBIkzxvBbPKh6nFeb6prGoapqstw4E9uekKnCVp6VrGoWMluQJFtCefLPzIv+zSSuFjvJfJfJQeQP7jfepbaBD9xI0cdGL4rL07Uxen5DyNy73Gea37PQ7u6TzEjEpA4bOPmosFim/m52PhgOmz/AOKqAfZLOZ3SwF7IBuA+YbT/ABNW+nh65lyfKEWBu3uagstIktiYkuWlEh+cp935qkLnI3GuRWzk3YNuT02IXx+S1LYpLO6GJ9qN824rWzqVr/ZV68EaR3rvtVWI+63+7WnJZ2FtbST6xqun6cE/1m+5Xcv+ztHegPQwJmc5UyIid3NQ+QkzZNwZV/vYq59v8JhQ48R2IiL7fOmLBQf941DNr3h62AkttVW9iJ274kYKW/u81TVxkI+xx3Mcn2iWXlcxYwuP9n1roX1Cyu1KxW5tzj5Wc/NWBJ4z0KwZzPpVzfvJ/q4lcIuf97tVdNYttVFxJ5Qsh/BC82/A/wB7atJ7WA6iaWCzRPNiMhcdf9r+9UWm7JsmG2k8vly5Pyj/AIDVA39nPCPsc/2jAHmH+FW9K1razuXhBjiZt4yNvO4Vm1YVlaxU1W2t1gJRP3+eC33ay4llaB7cgMpO4lR83/Aa17u3uCofyJMj/nqKyJJri7uDLK+1ANu1qtMECJ+72HyuDwdmf++qyNQ8KW+pOd8mxAN3mjhv+ArWnc38lvgIgyRu3etV3ukM2ZI3liJ/hHatLjM/R/DctshNpPIqKeN3NdDHY+I55re3lvJLi3J5BQfJn+L0p+l3AidCmWSP+HpW5pt1dtO8xtyw4wGOM0iXqdZGifCvS7J9ONrqmszwZDTjfsx/s7lwtcLf63rGr3UkusXMaEhcrbAjc33sbfSvTvEs9smjwRXGkGfVETaEMuIh/vY+bP8AeWvMruwv9Scz3O1ZB8v7tMIn+7Q9Bo63wNr/APZ8kcRuY7O0kbbJK4zhf4tyj5jXo0fifweuzT7TXUuLiT5pHlgcIyn+78uP/Hq8O0rQIrnU4iSqTZ2+cSfkH+73r0y3s4NIvE2YuoxhTIP8/doeoyt4q0PSNK1201Gwn8+D5m3umMf7SrW1r+j2HxA00y6Vp5t0MfLgfLn19mrA8Ua/4f8As283Et7cxjiGAYx/e/ytQeFfEVx4yubbSLC2/su2BeWST7Uf3mF/hX5cf7tAGj4M+HT6JYW4jgtUvHH7z7n3/wCKrWv+A4JiIry2heUfNuwppmq213o11/xLp0nfY2S/O0+q5rVfWIo7lLe2l+1SIi+dO33WP+zSauBzK/C43EfmAwvADtw33v8AvmuV8YfDizs7k2kFovTJRI8r/tV7DBeTzSeZO4QD5Rjlq848S+JL+PxDd4MqxyfL8/8APd/wLH/AaLAcLa+FY4LnZLbny16M38VaTaVp14RsMUEcfzMrnG7/AD/s0t6by/kOZ3WM/wAC1Sj0pLeYuBuDdcndTAvahpnh9USLS3W8cN+8mxhf91faqT2dtAEBiDgddvFENjcs7kXEMUXbj5qltSJJt8mGf7vSgCxFp8kyBEt47eP7w3fxVsQSCEeUJV3L82xR81V/OtMvK/mNgMqBD97+7u/2apR3IhQkf6w/pV6IjcsakAlwXyVf/ZFcZf22j3Mji8jDT4bYuPnP/wBjXQXt8Vj3ko5PWVjjbXGeKXTZE8DmXL7ZHjONn92s7lnNXOoSS30lpaW4ht97Krr93FZx8d6jowMdlYRvOD948v8A7NbCs6M9tGioifvZGcdq6CzSytFiuLcxadnP+lSjO1v9n3pgYeh+O9XnuP8ATLBUuPveitXY2eq3mo285wy3D/c/u4/vcVhDTrc3gljnS4P3i+a6NJhYIILeSPBj+6g+7n+81AHN6jpEemzAXd4b4yPvdiOntx2rmb9wbwyRptgHT3rpkiuIzK8u5iT1euZ1m6dJ5BjbHnd0oA0/Dd9/avia0gtoGaLMaTd23Fl3ba90is8xXFuMuAfn3D5f++q8H8ImW0uftmTEQQ6un3gw5U17rpWq3M+lzXsQLbBueWTARB+NXFpaszad7owdU8G6Xpdw948cNnIR/BGpc/7O6uJ8QySbo0W4igjPqnzVa1nx1Lf6l5alPsYHzjYxZ2/wrmfEmty34F3HbJbxr8g3HPNQWiTWbBLXyJRIJyPl3xfdaufmuEWYeZKVB+bNaMT5mi/fvOPvHjbt9qvQaOmpX7z3+FgfoEGNvvVJCbMvU9Rjv9HS3s08oZDSFufMAXpu/u/xf722r/gaOz1e2Ft5AYQuVdWHze9amt6Jp1lpyS2EkjxA7S5THzNu5VayPBLWmg3jpb78yHeZGOWzUvQaOzvLOK3tjALaNUcbdwGWIrI02wudQ1CLSo3kiiHzPx97/Zb+f/Aa121YTP532iOIpliHTOaw9H1hG8Rxg3H2e2J2u6jLj5vmP/AaSYNaWPpD4RfC201DTbiy1O/EGmJGd8L43ys7LuP3fvZ2/wC181a+m/B+y8HXM9tYapFZaTbO2RMcykN22/5/vVieG/F1laW0dslzNBKh4wmXrudK0nw/NocWvJHcajqEshXy5JvL8w/wq4P+VrblaXMzzm2rxZh+GLW0GsPqt4s1/aRo8UbyFtkg27dyqf8A0L+7WNc6ek15e3FhYRo0eX3dURf9quE+IHifx/LcSPqNxF4etxIVh02JAiY/3u9cAvxE8YGa30aDVbdNOkbbNDDbqmV/25TuY/7XzU4SXU1VNqNz0bUzJqc8doEFxJPuT93H8pbDfw9hUGoeIrny/s3iG7ltdL09H2w20LBZJV4RGwu4Vv8AgnT7uKzGryXMVqMr5Ckje/8AeO2umufCVprRc6jGbyOU+a4Bxlvw/wDQac2k7F0Vbc8S1vwvdx6BFqt5ZS28V9Gvko4Uthm/iqn8IvE7+GvG1taaveSQaY6OkKY+RSrKU+XtXtXxVidPDUlzPAYNPso0TI+6nOF6/wAW7af+A14NptimuaxLthXV45BsOz59v93dWSZ0NcysfV+q3mj61o8Z08LKJH27xyycdG9/utXA6p8NPDesaa4u49ksTNL5mfm/2tuFrm/hL4tk8N6td6U+lwrZRFcDzPnT+9tX/gVd14w1LS5LV4JL2LTpLvekP98vj+HC8feoYRTSsfG/iDw5YWOuvHexmCMSS+W7/wC9WTMPsc+LZC6dkWva/H/gzSr/AE0faEZbiE8Mzt+8H3drVxuhNp+gySvPZQ37lNqSykhU/ur8tT6F2INJ8Mrd2pjffbygBpHZPuZ/u/7Xy109p8MbSaNLgvI88XzIcsMVofDfSovGevSy3F5HBbxnkMcIjKNy/N/n7y16jHFo8MckU8krXOcBoiPK/wDr/wDfVAjgvBvg+TTrxzFK2T1XNdjfeGZZY1TULyVxcfLHbKOq/wAX/Aa0NGngtLnyNkSNIeXPY/w1Y+2R2cwll8ycxnc7Agtt/iK5oA86uvBIgMloiNEhP3Ky73RrS0e0i1AbrZ3EUzqmXRfWvTTrVl4pnd4JI4LiEtiJ2wy/73rWRrtnp+jgXOp6m9xPcfMkENuduF+9QWcFqng/S7Au8EbRacc7Hl5LD3x1NcnD4f0SBnOmBHMh3bycls/yFdm/i7TLmA+ZFKrl90dtM3ygdPmb+83+z/49TIU0h71AkciTuOWaFgn+7xQtAOeu/h9p0H725SF5B8zMr713f+g1HYeCLS/V7kXcVvFnakWPmc/73Za75fCNs9tJ9iEamRNpyVH/AHzmuE8RxnSrO4s/tW5AdwKH5f8AvoUEFbUPD0VosiLLHPJGdpCgFWFZV/pvnuht7N4oGG7kbMH+L5agm8SO1ikSWRiEbbfN3/M/+1zT9K8V3LIYPs8SRr8hmY54/wAaAK81nsGwoWcen8NSQ2wgXLk8DccD5q3Hv7a2jGJNzsNpZfvYqPSljmmSKK3L/wAWW5oA6nRNE82wjluJ1aQ5+T+Ktuwto435j/Fq46x1j+zZPNkHmxxfL1zW1L4wuNkSQWAnJ+YOztt2/wB2gBviawivJJXl8vKncNifLWPbaCLyIGPESAcg06+8VXGvX5gOmNFHjYPJRjz/ALX/AMVU0dhrHkbwka2jocqzfP8A8BWgFoc7qmgGz1GNDiULlnCHPFOS2tr+Lz5LT93Ef4+duKwft8/9pgfaJYsHb9w7x7V2UPha9MCRweZcT3b/AOp/iRQPvcUCudBomiLc2wlMsKo0YaNOdyf73y7aszeEo9MjjuCNzydd5bn/AHa4pdY1Xw9NPG8ErOPlAkjwif7VWH+IGv6m9vBemNnxjbEfmA/nQMs6tp15HaSGWDyoA5Yb+DTNN0+H7Cl3cXaMSeLRfmdabtvdZaV3I2Km395JhVzWbB4au4phGjyShj/B93Ld1agCG88sTgB9mTtFay2Ymtgd+wA/My/eFXJvA0tlbJ9rLZB3bmPSnvpdxujSJAyED+LtQBjTWfmnP2gZ/ut3rFm1W300+eXEozt5H3m/u139p8Mtc1uZILbTpf3md5BX5P8Ae/8A2aSP4N6hbX6WjxYkc7TGT3/pQO55/e6lHffO6+Vv6BR8tVYr4WY4i3g/KQozXf6x8NBoeoi2v5XXzHC+TGfm/wB5aH+FMeqzBLOW5iR9uElcbh/wLatAXOLgmt3SNB8smdx5/wDHa3NP8bt4TjuLa2t7a9F/siuHd/mjC7tu1e5+b7tbCfAW/v757KKXyLtf4pThhj/gP/oVXb/4H6p4VhSe30Z7rzCPOmZ12pu77un/AAH/AGqVwuY3/CTyNsMAxL2GOlbdl47ubq6gj1mVmiwqgpAoXj6fN/31TNP+FWq6jqQgjjmW4A3k26ZiQf71T+JvhVfmeKSw1BrzEf76LyfmT+9VXEVPF+pafqSWXlSC63HcZkPyouG+7+lYek6l9jgvbOeMJNJse3nxhf4lbbWLeaVf6XviFpMxjfamE+V/eq8T3MtnJcX5mSNP45EI+WpuO9jfhj0BNNju9Q1tYtQlkeIWaQsWzu6t6DvVi18PW180rwanC0aAsZpPkX9ax9K0tPEthFcW1tLsH/LTB27qtX/hC/s7aO4lgn8v725h8v8A3zTEdlY3Ph+O1szHrEU+oypskjCttHsrd6uax4UuNJ0bzZNZjiu96vDDDIocj+E15PE4+0C5snMpTKvsHRv96p7fTbhGluIIpnuZj87OSWY/7We1ArHpI17WXsSbKQWcq/KJyNqofVmrinvr3Ur24l1TXRdahjqmBv2/3aD4J8UX9ojySag9p9/y7bJVf7x29qt2vwz1HzILyKzkawBZZLkg8N/d3UDWhQ1i2s720ik1S4+0c7Nje/8Asj5as2djp7tFb20E9vBgKHMednuv/wBlXaJ8LNL8mOS2dn1HCviYDb/tBa6i50e2+Hnh6TVLtBfxJIEmUFSp3HpxSuB5VN5tsvEck94H4SFMLL+fQVr2uraneW0l7HYC1ntCH8q6ztO3b/DXQ/8ACzvAieIUnv7PULfSpCuN8Plsj/xdO3/Alpl34u8PCPxACDqlu8ZfSXSNgXZv4H9NrfxN/DTBFXTbnxjrgaUTxKZOSkQ+5/hW9efDfxY+lWl/rGqs0EytLDp6plY19W7A1y2lfEXXbkPp+mafaWFvN+6klQffb/eLZAqTUdc8UWdobKTxReTxOdz2zSB14+6Nx5C/7NK5bR11hbXcNrb2+l/ZYruI7sXPCTN6e1ZMPwQ1DxCs97req2tvcXEjtJbRID+8LdGYN/6DT7Kz1HWLa2xe/Y55B8m/A3fn/DUPirXZ/BH2OOTWbS/1ESbUtLCbfLv/ALzL2+795qZNjSs/hDB4VtYJbm9ggxIIkSQhHdv7u011DeEr3SNN1DUPs8duIxzLNhHlb/ZryyS01/xDBF4j1ueefZM628EzkIj+qp2X/a2/w1Xjvbt79LnWNQuryT+4ZP8Avkf7tQCOvsPEOhRwvb6jfw6WS3nJJIV2lv8AZy3+1WJb+KtMNzFcyWzanpkhZHkjDIwX1VTtzXPalb295f71LIhG5PNFUNTvLi6tlgEsq20J52D5aNCmdPrAFpvOhaoLqR382ZrcNuTvt/8Asa1PtSWNhbQafa2kouo0aSZUXfvz825v/Hv+BVwmjavJpIJtAVKD5DjlDu+VlrpYPGMH2J5Zbdn1BhvLKFCZ/iXaOlVYC9f6DLqkcUZ1GW1ibosKfM7f727hf+A1s3fgvTIvDggfWHEgTbud/nLZ+Vl+WuMttZvNRtvP88KsZbFup/vfe4qlfTT6vdRNPOzSIm0c/cFPQDK8V6bFYy+UZHnRR8jg9a5KaSUKAknP3a67UoI7q0lIdsR9XNcpPpsUcGYxuGMbfX/eoDrYt6Np8d2cNlpc8cdPeuz0XQQk0u93vBjeizfdSuU0WTyIhI8qqQOd38Vd3YTIkiZO6Iddn8VAHciyn8ReBbiK0dp9RhfzRCqdYQq/L+f/ALLXnOo6RJp89p5qb7J/vxH5GT+9uWvQ/CviK70O8ju4D+8B3AMnySj+INWH8Tt/ib7Oml2jxOX3TvMflH90bu9QtCbif2nJpo+xxzh7Yx7tynPDfd3U+e2guZbBwm5BtbzWGWH95lridD1Ke1u0e4CuYnwdv3ZVx93/AIDXZ2esxTOhkt2wPm45/wC+aso0fCttZazHqdnqpN5EiSfZ/wC75pHybv8Ad3Vj+GLoaLNeaBf6WJ7wO6iY/wDLPltpqjZ3NzpVwDBL5DGZpvmro9d02d7sX6yO088f30/jx3WkwK0HhW7uJpTHc21rqe//AEe2kfY0yfxdat+FvEKNrEGlauBZ3BfY+8YbP9K4ydNRi1W2uLjUHR4W3x7wp2f7Letdlda3oXi6/A8WXsejXE0YQX8Iwr7fu7vT/wBBpegaEOlXg1K5v4p7gxXK3DRJBj76L/Ev/j1CalFoJntINMt7iC6IWYz53stT3/gnSNTa28U+ENZjvzpW+GcFGRuRjeuf97b/AMCrnrDWTqVnqc+o3avcxf6l2f7yjduT6/dp2BmOnhWLwXrFzHrKf2zBIjy2Uu8lIQW2oOf4qh8A+Lbvwa9xp+oQu+jzPuT58tbH1/3a6zS7y0eYWGsI8oz8gUkug/hrmPEeiPZXUdzaEiCTcuxzlk/3vWpA9TvmS7s7e8s5dowrBs53j+9WRqsMV5p0kksEt1Ig3eWmPn/Oud8K+O7ez0OTR7mKNpZMLBcIcMh3fc2/+g109tfztp8kZCxI/wArp1bj7p9vvVYHmd9ZpbaxHe20D24jkXNspLoV/ir0rSvHml6lDqOkXOjhrfUBsDzcrj+792sWd3kRbd4Vi3ndvRPmatOHRnjhIeJ4ONyMyYV/+BUkrg9DK17Qf7J1HGmRR29tGNkkfl/Iy/LtVW9Kz4BbWulXbGUZjC+XCu352z/+s16V4Ov7K9Eula3CJ9zhIZgGDJ/vV5L8YbC38K+MJbPTnmuLeJypVv4FIUqN3/fVOzKja12cjbX89z4g1CO7tvKMoKhPm2D/AHf9mnppsj20rx3YKb+Id/yhv7yr2rS8Q6bI+iW2u2kJigQL58JO9h6tXN2+sQ5k8uPKZ7HDL/vVAW1uWE0oxw2ciT+VcZ/eRL93rWxPp0sqIUiC7zzzWHDqsb74p42ZD3z0pbTUhaOF3yLj+93oKsdl8P7C41W+1PTpBGfsqebs2fNt/wDsa9Z8DajZ6L4t0gyRK92UeKB5z/qZtvyt/wCO/wDoVeHfDv4i6V4c8UOb/wA6LzBt3gevG1q9Is7bRPF3n3P9px2ssWHt9kh3Fv8AeH+fmqzFmx8c9QkHj2ziuEN1PLbxzSTZwv8Ad27vw/8AHq5HWNCsPG2sWGsf6Ja6hajZ5ds+SUz8u75Vyy10Wtvpmm6lpQ8R3IvbCKBIp3iXzGWN+2d393b/AN9Uy38N+E7LVVk8NAy2efkdnc7N33h81RLRFw1kkeg6eyBIyM7IwFGfvGu30pwDGmeR8v8AvVx2np5fl4G2uv0ZPlL8cfLurwKrdz6+hpGx19hKVAP3Xq4HC4GOTWXbqY3zjcHFaG8BEdDuNcy1Oy4XmBCQBu/2q848V3XkJIW4AG75q9CubgtC4zxXknxFvzGgDnnzBn/a+atoIwqLQx7ebeynO2ti1l7ZWues5t8XvmtOCZWVDnmt0cqSN6Bcv1q/bydMd/Wsm1kLkjt97dWhbS/LyB/vUrlFwZDEnFSb9qDd1PaoQd/41ImOPWla47kiZCtkDFSZ+8M1C7fMVX5nqMkqxJO0H8aTY1Kw8yEtin+cAOm41XZjyAdxHQ05PmU0S1NUywzjO/16LTh97P3hTAgPQ81JHlgHrNNjckgALuD2PWlYHIPY/wAVPSLDEgbgak8voMcn1p+ok0ys6HafSq8kfzfP1Na32ZQv9KrTQHglOlIZhXMAbr1/2q5PxP4eF/aXCFBKkiFXVq7yZE6P1rJurYMsg/vVUdSGtLo8M0qGTTbwWcmVK9N3da7aBt8SA/8Aj1ZvjzTH05xf243+UfnC/wB3PzFak0y5kvLR5eMADjNa8tlcjc1EP5f3avWZBIftWaPlwDnn5vmq9YOS+xsZAoTZDVtjoLIZYEYx71qxJ2zuB/hrJsvujOVrbhT5Rj5apq446bkwi2oEHQfxVYghJ/rSIh2jHQ1ZhjPoeetRylqSQJbhuMbveniHK/cOasJyOBuFWkj+Ql/lJqNhNp7GWlsrbyU21Xu7RK2JWNtlB0Yc/wC7Wbcq8mf4R/epcppF2OY1WzHkyDb1HXFchf2GzL43Y616Tc2xmTHb/arkNYsvKEoT8DVrRWDmPOtYXY5fnI/2fmrkNchH2SVo+u1mAIx81dxqELgHB2nvXJ6lH5sEu8c44FdNN2OOqrnld+8UMN3E+WlA3Rofu/7VXNImN5psFymHV/lzmqHi2AwzEhDk/KrCtTwlOkPgaSAWxiitLhUEuPlO5f8A4r5a9qjKyPna8bMnkTy1R3xsz949jVlDulJyVqOS3F5aGM5EZHPNPhmihtgmN0n3SxrsjI42hz5aMv2Py1DZ3xS0U42Pk529xUd3fnfFEHHPzBP71XPDOh6hrOtT2UEBnQbcuBiKL/eaic7K7KUb7FuxsrzXJEt7CA3U7HhPmCsPXd6LXuvw/wDgxpVnd22p63El7eR7WigTOyP/AHvVqqeDdAtvDcRSMb5HG0vXounz44DBT22nFeVWxD6Hp0MKnrI7a18iOECOIQRgfJGg+UVYF2VkB4x2rHhvCUAL7uKVLjaoA+UCvJlKTd2e7ThCCsa/2p2ID9ahkuDs2Z61mm5bOc7iKYl2Cpy46/xHpUJNm7qR6Et3hgfWuK8RW26J+fWuov7oIgdpFVT0LGuW1u6DxZQebG/8aHIFaKLZKqxPGPE/iR/C9temJ9stwGRD/cz95q6P4NeBootIS7kjHmSAOd/8LVw3xUkiluojmN4vOVnRPvfer3H4eSRSaBaCI7o9i9P4sLW6Vo2Rw1KsXU3Ols9MhhwEgjXA/iGakvNDtrm2GUVRjcCiVZRQFzn8ucVft0DgjeGx/DXI1I64yhY4uCOTTyBHKygNxtOKp6isesRz2+oW9veRyn7skanFdZe6TG65ROfRRXK6nD9ikSTDbAfm2jP4NSjzp3RTlTsYP/ClvC/iGzeREk0nU4n2+db/AHWX0YVxesfDDXPBOpJf2SRajbIdhuYfvgf7Sn/0KvYLa6jsJkkaQRJcJtbPdf4aNYv0gQuZih7H+Fa9GnWktzyK1CnN3R896y893o4058Mkblx/e5ff83r81eN+Pba8j1kPdxTRQNGMSeWdnH8O7pXoHj7xW+l+PNVCThYo2GyJeNmP7vrUOl/FLS9VAttVgVYJPl5cOjfX0r0FPmV2eRJcjseTv0GTu9MVHOny42cg13vxF0Pw9bG2v9EnWK3mH75BIpVf92uKRBMv7uQNGfekZkDpLs5xg+1RlAqEMNoxt5q4IQ7InmBiPm+U1ILXcCSKB3RnpFnoOlSrFj5TmrBiEWQZEXA3bc/NTrZkki3/AHgTt/2c0DTSKvklY/fNWUh24Ow5re0P4feJPFVzBBoWjXN+WO0t5b7W/wBlflr3jwv+wp8TNYhgkv47DSFlK4E0/wA6L/e29KdyOZM+ZJoZH+RMZNENrGgBeSNQf4icV+gmi/8ABOfwvYNHJrfii5upCNzpbRhFP+7jdXV2n7EHwn028iR01C8gH8LyL5X/AHzt5oYXPzgs9M+0qrxgSp/dXmug0TTfMmBQ/wCr/u1+jE37EHwje9jnSC9s4n+bFrPhJf8AgPb/AIDUl7+w98KrdxLbXGrWocbTDDICj/72VasrlRbWx8S+GL9/Jw7hWOcDNegaXqDvEpclgP4sV9G2H7Efw6huYpZdV1RomP8AqkwNg/2m7/8AAa7S8/Yz+HljZ/abTXdRltj8ph8/5l/8dzWNSnfY6oVpRPmK3uT5I3nod3FWnmxGCflB6V9DWf7LPgpZ4xZ67qDR5/eQyOm6P/gRXO6ujtfgX4AtppI7TT5L9h8pmvJC+0+oWsFRbO9YtxR8hXN2NnzuFIP3f4v+BVVtkub5ZJbaymusFV/cjLV+gOm/DHwgixJBoFiZVTaZDHnP/ATuq1p2lWnh2aWPTrS0gEb/ADpHGu1m9Pu0/YEPGSPibw54e1vV5UEekXr87ceQRiu30/4ceJ5pdg0uVj94BwEYD8W5r6gvLO/vXNzFjBPzpDxs/wCA0KTExllJ3j+L0q1QRP1mV7o+fNK+FPi+8uhEmlLvccgydP8Aerfs/g34st5oxc2kMHm/KFebHzf7Xy8V7YgljmEkc7qnXA+7U15KXKGcneejGr9givrUmeN3nwZ1ywcIdQ0/fINwAkY/+y0+2+FWsK2J722ikT7yNG+3/vqvVNRji+zJLcQStH5gRCgP3i2Fqy6SecsE4KcfJmpVFIPrMuh5fp/wh1Asgn1CJfvMfk+X/wCKq3N8HIGUY1Sd5z12Qjj/AHa9J/49R5E+1pc/I6nqPSoXvEt5hJs5T+L+7VeyQfWpHA/8KYMkkRGqIqbOQY8t9f4arRfAqV8h9YjcDOHZH+b/AGWr0953JMp+YONwYHOa0ra4iuUk2ZVB2YYzSdBMX1uXU8hi+Al48gjg8QWuzsrQOv8AwFmqncfBDxKbmS3shaXuz5gXd0b/AIFla9pDBpuowKkvGkW3SeMF0jcb0AzS+rolYqR88Xvwi8YbsW+lRPgffafC5/2W215d48+CvxBvLy3/AOKXuZ4IfmLW53/9819uW95HLbPiIJk7v7rVJ9tk8l8Snedqr/eFOFBQd0TVxDqR5T82fEPhT4jeDHS907w5qFpKTw7jDD/P/fNcrofxf1G6S5tvE+lFNTlKqdQe3+dtv8Len/Aa/VWwkuAZMkMM/clGap3/AIG8LeJyYte8NaXdxybvmNqpYH1DdjXUnY81x7n5qJq4uLySASxM/wB3Cn5kNNv7OdYXFzP/AGjbJuwmBuBP/stfdms/sv8Awzu7+eSfT3gnk/1LW85DMo+v93/erLP7JXw3Lg79VifvsmwtSK3Y/N7xPZ2SCNLdC8/KumMbHo8NQi4s3ge4GRJ9z0/vV96eJP8Agn54Aupnn07W9QsJ5RxK/wC8Zff+GvM7/wD4Jx6/pF+954f8T2erg/MYbktC7/8AoX9Kq5Vz5vlazlmPl2/CJtdj/s1xXiDWzJdrbEPsH3G/hK17h8QP2Vvib4adzf8Ahi5vbeQHH9nP5mP97HQV4pqvhfV9NylxpV9Bj5S1xCQqH0pk3RjTQnywQDIHPFV9TtvJhcum3cOAf4a3P7Peyt4Hk6OOMHe1N1iwe8gMUQmlcEL+5T5t393cflqxnERw4fBG0Ec/7VddZXUkunRgpvBTb67a73wN+yV48+Il2hsLaVLM4UzSRtGv+181fR3g/wD4JxXdhZqmo+J4UgJ/eJEMNF/u/wB6gV0lc+KLu0GyJ0DZP8FQaV4autfuo0sLaVpJHCpvRufm/vV+mOlfsK/DOC2jgvRfajOvzPOp2eb/ALPqB/u1614P+G3hbwRFBYaJodrbuE2o7jzHH/AjUCv2PzYs/gx451myjt9P8PXF09siomyBwr/xfe2/7Vdv4B/Yb+Jd1KmoXNpbW6fd+zzSbGX/AMd3fLX6NPYSm2jKXEiGP5SkXyKfyqSHSzFg5L56kmjQFzM+Q9K/Yk1S9gez1vU7WB+GhuLKTLD/AGWUqtdOn7EOlvOYNV1ue9QxqpCxjym/4ENtfUCaeUfLfKP7oqwtueoTcRUFKLe7PlSw/YX8HWeqJd/2jqt7Oo+RE2/u1/u7ttdRbfsqfDSC4kuJ9Dl1G5k+V0uz8qf7te3NGYLtiPly26rUKW94+UyuPlPHegPZvqeT2XwH+HWiLEY/B1tPvO0yTEv/APqrp4Phl4S0mAeV4a05Lc5xFEG3KfxrtfIjhzk8VDMoEOAd6Z3ZIoWg1Cx5TrX7PHw/1uGWM+GobMSBm8+F2DhvVcV49rf7EFlYlNR8H+JJYtQj/wCWV4i/+yrX1hq8UtrYvInzADk+lZExint4Eiysud3+97UrFciPlnWvhZ4r021SDVY/tlzGgUNBwp/3a5Cw/Zv8SXiSXgNtp3mybpNgLysv97/P/j1fbghMsJjlG6MjlHGd1VIdIiicP5a7D2b5qa0FY+PdS/Ywl1+/FxqHiGOBMIvywOcD/Z+7lq63wh+xh4e0Sby4td1GdJUKu9vGI25+vX/gVfTJ0QH7nzAHjIq8thHIjwH905HGxcVVyeVnz/ov7IXguGU28YulMX3zcv8AeP8AujpXU6V+zl4etGkinQXFt3QnCsvp92vW5bY2FwUdNyFdwmzmmu3y/KORRcpQuea2/wCyt8LEjdP7DOT8wbflv++q4T4gfsN2Wtxef4Q1R9NnB3GC7OYl/wB30r6IhvnhQfux83r/AA1s2MqTQ/Og344qety+RH56y/BzxR8DNXuf+Eot2l06U/ub60wVf/gXb/gVXVutQ1C2eSTTzZRH5/L87KgL3Vq+3PEXh628XW154b8QW4a2mR1hm/2T91t1fBvxH0C68A6ze+EL0yebbFooWY48+Mt8u32q7mUoWOm+Ivxy0jU/hOdGudOF7fxwNaSPJAQg+8qMr9Pl3f8Aj3y/drwnwuNCudVFleBre2T7lzGMtC/3vm9q6nXptRGhJ4e8sXsssyTeTDGxZ/8Ad+9XZfD34E67Lfx6jqNpFoltLEfMhkOZW/4DQKxhQ6bbvqWy3uF1LzI9sJUKN6/7VX9I+EPivxa4tra3jt9PicqTPmNi3+6a9x8KfDbSPDymT7Ms9y3zCSU/drtWjLcySbcdjxQFtbI8K0z9j3R8xXOp6zcy3n3pvs0ez/gH39tek+G/2f8Awpoka4sjdQH+C8I2/wDfKKteh6bCj4wwatCOyd5M42n7tQVymPpvhDw9o+miKw0LT7d8/eS3BYfnWtby3MKeWHbDdcBRn8qvw6cEfDtWpDYJHCNke4n+JqAcU9zFhsJJmPmIVQ+/WrMtgEg37woHQD71bkFqZYSHk2kHcFz8qrTEgjt49uwNn+I0FKKWxzS6cL/gz/Z5V+bDj5XqKymRLx4Npby+vbrXRSWsUjFJh34IOMVWtrBnuw5JfHygn+FaNA5SW207Kb88H+Gt6wsR5EfG0j71NtLbb1G2tSPDrgdfWmkA02scw8uQDZ/6FVgWaW6oIvlx0xS+Vg7JR0pJkD25EchT0K/w0gM3WdIt9Ys5bDVdMg1KwlTbJDcxgqR/vV8i/Gn9iq80e8u/EPwruI/3g82bRpz0x/cY/wDs1fZL3UnkhJEHmAffB60y2uHtn81MZ+7zVXBxPx4vfEurw6leW2oW7QaisjQ3dtImJUZflbc1ZN/eHRdKu9Qgd7e4BRYwh+Ztx+b5q+4f24fgJba1pQ+IHh+z8jWbZ1W/+zcM6fwvtH3u1fCHjK9iuwbaJw0abWMh78fN9KZnsUPCuupd3UttOJd4PyEfcA/i3Vp6vqn9i6lIdLkLJ5e1+fvn+IbvSqPh7QYJ4HIkLZHGw53t/tV1WleBJ9euFhjSKB1Rm3zSY4XvSY0R+HNV/tWwuPNRXeHHnRHhyn97b1xuq1JbWU1zeEXkVnHCEaMOhLS5b/2XbWF4bvY59QjyQg8soN/fj+Grd0hv4SYoS0kPyM+P4vvVN9bFmX4lubuy8Q2zz3MV5bylXjljDFW9Rure1PXjqDxX93Zq8rH5HCfw/d/KqsvhYaxpTWkk6RSKNyDB3lv7yt2qWG2kfQ4kkBZ7b907t/s1LZEd7EWq+INPS1iMEBZ5D+8Oz7v97atcXrVxp97eEaXHOsH3d85+c7v5V0D20ct8kchLRyff2cYri7S4is9SnDuz2yybRn722rjtcbOmstNnkswZCiv90H+EmnaJrNvpVpfpd6RDdHJVJ5XYKm6m3n73REcHa8Th9jjG6ofFOty6r4YkgeyisoJHX5Yz8wP96kCbRUs47a5m/dZyRu+YfL/31WzZ3z2b+Vb+YEjdc7E343Vy9tfm005zEGldgqhU/vf3v92uk8Ga9PotzPLFKLedo+v8Pzfe+Wgo6KaGB7R5PtccVx94Rv8AeI/i21jzIjR+Vna8m5uPutVGaPzrmS/uZZdU1OWRn3nnYP8AO37taUINxCkuAkn3fLYfdqRvRaFGWxktf3kSGV0w21HqPxxDeXL6fJqEqrJcozoiHPyjb/8AFVe1RLvTbF5EgK7j1X7q/wCya5y0jv8AUbt5JzC0Q/jJ+f6baozLGkwPDh/MKEdAPSup00W86Sxt/rUTfGzf+PCsJdkdv5gXtT9NuLKaPZqqSxRzHiVEJx/d24qwOims0h0G4nggjSeWaLNy33ti/eSorWOQ+HZdQj1NlgE/lfZsrz71Tm1KKXSfsWwyxK+95fm/4DurH07V4dE1K7R/39s38Lc/M33qq5k9Xc1bW2vNche3inLRk8wq42Fv9qua1SzuNJ1A2k4eBD9/Z86/nWhNqEcheOOMadE/Rozj/gX+9T4rDyUeMz+eJAMh+WIpWNLFrRdKsG013laVroELHhOo/wBpu1ag0qBNPl1GezKyRfIHxnJ/u1StXl0rVrMy75bQxu32fHyl/wCH/gNS6nrF/dOtvczpFbxp8kIChVb8KRL1MjUvEOoanbSWdvcXOl7fkxbSYWZP4dzf+y1iah4Vu7DY8tzvfKt5QdSx/wCBCr19cyWriSB4mLDkZU/LVM6pIU7r/D1rRMiSLWlaPPqMwRJEi8v5vnPy06/0e9SeeR7kOsK8d1b/AHaq2l+bbvuBPRqZNrr3LmOIhIxlX3fe+ark7mPs2yhqGr/Z13g+bIcY28tVaaS513PmRxwOvzDYPmX/AOvVmOxRNkkYVyX5aujt7BEmnSIx4UbxLKeq+3vXOzpirKxh6W0vh25tr2DybiRX3CFz3H8VR67qT3lzPeKI3kunMsm3+BmbpVTV4jbSh8hd78H1p406WG0STzBiU8bqLlmdFDJvgeQcOeN1bM1kkrQQGMI2NybTiraeD9VufCkurx/Zna2dcwtJjf8AN8yo396svxVP9pt7cxwGzRY9jSZ++1SykUNXiPmxW2NssZZvl5pLez3wOZ8qSe9U7ZnmOA5Z8bd3Vq2toWBASFx70ESY9Jo4rMWwg3uDuEn92o5rt7RvNnjw+eBTJppAolik2+61DZI+suIriXZ/F8/81q0ESqkEms3ZllSVI0HyKa07awgtlJfKf3dozThq6WknkRsX8obDlD/k1Cs0ly5JJUdhQMv2V7vmk2RhELbQv92vWfg3GX8TWlzqFuWgjJSGZh8gkx8pb/4qvGp4pLC382RCn+PpXW+DviBrk1pHZeQixw/NHOn3v+BL/wCzVMnZaDhG8j6ygtNfhug9nq/9mRj5gEjyz/8AAq7BfE/iC2tPLuJYNWjf5mS6Rev97cK818AfEzTfE9tBaX8n2fUYwqDn5XWvRUi2KOPk7S/wt/u15Upt7n1NOgnBcpx3iXxDqFyRv0S2swvzebbEnP8As81yGrw22qwiQWxikI2TGRMfL/WvX5tKt7/5JSi5/irMv/AkUwfyLjLkcI33anmM5UHFNHi9/wDDDwfpcEuqGM3utjDgwgnaf90Njd/vLXn+qW3iPxN4h099Tiv9E0S1c7FvY2Tev+yvc7f+A16F4oa9+HWoiS5s5ksuWjuYPu7/AEb0rlNW+ND6zH9n1C3jvbbj5X4ZD/vdq0g5v3jzpQhTeugmnXTy67bJFI9k4dVeZT/yz/i2/hXGeOdD8R/8JONXS9k1KCSdYoEtE3rGP4R7N/8AFUmqXh1bVC9tLJBERtwD8tdFoGqJ4V0ee/udRlSXzg8NtGMtuwq/d/4DRy/aZy1kpK3Q77RNa1H7DbWXiHTIYLuJOYoXy+MZ+b8/u/w1raHqZudSez0y7l0aRkdnbyw7Kn8TKp2/3a4PRPjNplnrBuLmyN/5oZZtg+ZR/FWg/wAQbbxFJLLp9tGmxDF5I5ZA38LNXz2IpOEnKx4c1FNpHR63Brt1E8ltLJqLwvtMzj7w/vMtaGhanqEcQS5kPz9QyfLXjeoeMPEfg/WhbveTW6SD95DIcIF6r830q3qHx0F35UVpcPcSqAjm4G3yv73TrXPClOS0RzqN7nr118NtC1KEz6dp9vZ6rM+839zI4TOeu0cD/e21NcaBpWoy3FtqOvl5YUCGG3Rgkqj+5329q830r4xyqsVtI8uoxiQfu0G/af7vHSuuufHngzRo55dQsNYikCbHdkKPFJ6fN/8AEt/u10OVal7rNlUklysytU+HvhbWPPL2+sr5ICvLZjfsH8PVWYtXOXvwa0y8mt5bTVNcZGO0x3duI2AH95tvNdRo/jUardifTY7uDTwfnivBslb/AGuK9NsfEGkXNmRJPc/aGHAdM7f+BVtTxtWm+WRrCqovU5mO0/s/TbDRLOO4v7iRNz4HyRp937x53U/VobvTLODTNK0cWtt/HJDjzXetq88I2+twSTx6vLpcYjZzcR7XZtvZVrxHxH4hvPBPiG30621CW/jz8xuOGLL/ABN83H3q9ijNVdU9T0o1Lq7Owfwd441JpZLeyjSMHhZJ9jH/AHqzH8F+JJb9EvLmx0uMHbM5uCXx/s4XmuS8Q/H7WRd22kC0kuHwzhI5Nqj+HLZrqPDHgj4jeMLX+0fITRNHkP8Ax+T7S23/AGVrvjFpXZamr3SLXioaRp9mkEGozXsiuu6ZxsVl/iFc3pOlWEuqyax/ZawWindDcyphnbb8zrnrXpdp4G8L+EiJdVll8S6ow2gXwXyYf91P73+1UGqzaXDbpPqbBIsboYT93bUu3Qerd2YfiD4taPqlhLb6Zo13FL5ap/aUvDNx1RCvSvPdJ8bS22mlNRvJLq4xtdyMtXa6x5FxpVxqB8pYHG2COMff/wDrfxV4ncW8niG/uINPgW3MhZd7d1/ibb6Uqdi3tdnoFrp48T232iykWVJEbEef/Qq5yG5ntVkt4EaKQf8ALMj5v+A16roOm6b4D8Kxy3IRJWhC+e5xx/d2/wC03+fmrE0fQX1fVXuHTzbcFWcYwp9t3/fVE5cqciG9LnD3djqN3Aktp5luQd3T7x/2mqr4hubx7aMvF8uzYcHPzV7rqsFpZaVGb2OGK3+7CibQ23/Z9f8AeryjxVNaXVncy2Cb0hO4bk+Yhfvf5/2q8+GJnKV0tDKN5HIXk0SaD/rCzgdWHy0/RLONYElKFkT5zt+9TPJ/tXShFHGUhO5sunX+9trI1XVRp9n9jiAW4xtKs/zbf8/+hVMpuo3Ew9neRrXfjaB78RRwOltF8rN/e/3as6hPA7iW3cyxONwri7dRcxI7nc464/hrb0G+83zIJMrj7m77rVhPCKmlOO5fLyK6O08J3cV+DG8oglA4yMMzf0WvQtE0s3kjnYdiR7i5fH/jteLyubOYGNipX5tymuv8OfEGaK3FvcyI2f4mP8PpU+ydVXielh8RZWPSZoriyzcmREEQ2naQc1Xk8Tm3iI3opxwv8Q/2qx7LUk1OaMbLaW3wzFvMw6tWDr2ixX9zIE/1QPUSZYVzuhraR6luZXRYe9S2uZ9k73CN83709P8Adq9puvSQFFDlwfauWuM26BMFivfNPtdUKWrlwFKBm+YfNwPavOqRcJXR5FdOErnot5rzw6dJLcSIgQKwLnDf8BXvXFTeKZLqaU2ybHB27mGFP96uQTVLjVZT9qfbEp3IAanOpxOXhjk+cdccU5VnayOaWIPSdOitLO0M8mftjHl6gl1m0hik58+cfcReF/4E1cUtzdzPGnmssQHSr0dkTgZ3569lrOVVx2JeK5Voa1z4luLy18pDsizuCLzj/dzWPPdSy/Iny5O7b61ZuLV4kBACR528mo7dIobWW5NzEwh+9zl3/wBlVHzGmva1F7pwVK8pjrXQ3QyOEMQdN+6ty2tfs6hLa2Luw3ED7prBm8URR5klJiG3o/G2tuy1i0l06yuba5S6uJCzCGHnoNy7vSumlllWr70jljTlJ3ZUsvFvh7RNRuxrKXV1dwvsFrbopVT/AHW+b71eiaJ8QfCFzZQT3NhfL5j8xIih0H+70r5plPk67PLKMebMZQfd/vf8CrvfD8kVvbB0lNw33uvyj/gVfQ0cBCnGzOqNLW7PrDwRrHwd1aaCO51i/wBOnkOz7NNHlZP95SjfLXWeNvh34A16wkOj2+n38424WO18t1X/AHkVV/8AHa+SvD1mPFup2cEaB3Ej53cdN38Xb1/4DWlHrWoaBq97plvsgvIZlSRreQFG3Kp3e/ytWssO18DNFSSd0dh8UfhjHeCJ9M0qOwntodqKnKy99zV4SYbnwlqwF/A1nKpVw7pmJ/8Ad/h3V9CW/wASJtJ1fTtLvUi1Ke6IXmTYy/j82P8Adry340/ELRtc8WQWml27RfZoyk4yvleb/FtxWmHdWLtLY2VmtTpPD2vXOsac2qRXn2UeYsJCbQ0reir/AHak8c23jPxT4Zt7CzSa9sYXZhiyJlGf6V5t4Q1w6XqlvdxSHfE+4Jn5Qw5ztr0SX436ldmQosu+4G0NE43Kv8Xy7f8Ax6vWvdanHKPI+ZHCXPhLxf4Ss0tNYna8trgF/Jttxcr95ldB1/WrWoW2lR+H4ru0glsrO2T/AEia4tzGpdz/AA+v/oVQJrHi2zu7m78PpKlxL98viZwn93ndtFJ4l+Jd74k02OC9solSGQZAH3j/ABNjp96s9GrEy52rojk8DT+THrGiXYSBtrzbX+br97bWR4/tbmS2s3ldyN+Nmc/LXoGieIPC6aaIry8ksgyb5H2fNK38IX2rzPxDqzyvd3kDyLbCR1hUjLYz8p/75qLWOmk21qVLPQzeaUSJG8yF/ug4YflWvoc0lnMUluCZ/vbn71iaKl+85DhWEv3GB611Fhbpo91surlWuLkbfJi54pM2sRarLJJLGk5Mocq3rTNSs4ri+PnoCCOp/i/2a6C2udH07VbTefPnk+cQlG/3fmqn4ks3hv0CYzy4Vv4aiwrMx5kFmoEYMQYfJjmmzJq7w+UjyvHNyS4Y/wDfK9qp6hbapHL5ttAJz/dY4ra8O+LNce3uLSKwWVpAN8znGP8AZ9auwepU+23cJjgeCRwPvuE+Wta2udDvrPYmiW8V478aiT86f7vy1pNNco8CXCfvJB+8/wD2q4661i5a6cnTpIjnakblf6VJHKy3q63DuTLcnfEu35j29NtM0rU7nSreQQEIsmN6jnd/dqLUQ84jQ/Lv+Z3XtUe6OwdIgG8x+7/Nuo1M0nexfsUj1S5cyyO0/wDAzjCj29q57UNce/1YRWdt9jt40ZXkjPzO2a0dZ0i6Ol7kuBAZCuAThv8AarR8AeFbLekl5cq1vGCxzu4+X5R8nP3to+X5qpHQtDf8+O1U4+U1Rgv57a4Did2z822kuYn5Lnf+FJZ2yTXKBztf+6awUbbG60Oi0SwGt6hH5kpuCB9016/ofhKJEiR4zsA5X/8AVWZ8MPCdpZ2Ilfb58xZzx8w/urXsGk6bFFCN0fT+P0rgrvWx305Pluj52+Lug22gXCXMYCZCpub7rbjXEWHif7GM+YGI/iUV7V+0RZoujmfAVQDkdW3Cvly5uZIS8bJ+9x95T8tccIc0mkepTmuXlkevw/GMxwpZPp5uC42vLNJvUf8AANtXfDunWWq363YiTIO7ZGPmX+9Xg8d66OgDlSPmruNE8SnTBG/ms06/MHTj/wAerWzg9DohRjb3D6Q+22cNqPIR12/KiZ+bd/DzXzV8QvFN/reqiyt0mgGWaRMfM3r/AJWvQ9A8cm8kSQzxvG4/2fm/3Wr13wrqejG2gxYWkEo+Z28hHf8A4Ex3U+duyZyxh7BtnyRZ+G9b1M/6BpF9PhucWsvy/wC98tdBZ/Cvxnc23mDwxqDIMMCYGRcH/aPyn/gNfbNh4xMMQNvYfaAeuzCfL/3zTNQ+IV3+8xZxI+Nw83DslaqslohutUm7I+cvCnwck0d47nxPFNsOHFvMmFP+9XofifxVo2leHXtLeRPM8vb5UJwqVz/jPW77xFqZlu76VkToq8Ln+lecalsMUojj4ychR1auWbc3c3VNSac2Y+oanaLNLLIQ8kh+dwMbfavbP2ffjBpfhPXYk1Ow+1Iw4eRAcH+8tfN2pGS3lxICmfmw9Gl+IpImBOFAP8Qz3ropUm43DESjKDij9ZE0rw18QNOjvLeCJPMRXBhRdyr/AA/NXMan8L9HkuMkXDY6bZim38q8m/ZX+LEculPZTyjyz2TnZj/9tTXuF/4ltHm2CdVJG4J/FtrpcYyXmfNtyjKxzd54A0q2sTFaafE0mGy5Bf5v901xDw6noOI1s45UPR2xtFdb4n8Vf2cwI+aL+/8AxVwPifxxDbWHmRQFX+6WY5/8drilFLY76Sl1PXvBdnHc2hnkmi3xjf5bECq/iNre8JjAKfwgtzzXz9bfEbxBtEWn20KkncZJhn5f9mu38I+LNX1J83klvIR/FFHiuCtUi7pnVClKEnJnmHxu8L6zpltc3thbLdYG4MT93/gP8VfPNnr+qQvJ9t06B5QOP9mvtvx073Wg3KeVvk+9mvjrxbHeQ6tdpK0cVmJF2Js+Y8f3v++q0wOIUHyN6HPiqd1zIwf7TbVWP+hrEwO1lAqG2vH0FzI8bvIAdiqPmX/d/wC+q0rW9uLJZMQRL/CGPNQNr8lzeASxo+erBMZWvoITU1dHh+hzF9q/iHVZiY3MUYG4QonzH/eaqsOg6prcvlxR37T/AHXV4zx/u13qar9nlSS2iVT7DLVdv/G15NbxRiBljjO7Kf3v92thWOL034WXq2e8x+Ui/MXLr8/59asf8I/JpLZOHJKqET+H8a6iz+I+jW0UkWp6ZeveH/VvF/H/AJ/ytF/rlvNHvtNJkYHrC5Usf/QcUFWK0d288QS4uAuwbdiDH8qr3MFoZHKRBSf43FRvpyXSF4k+xv6IelSL4St9RhJjuWuJcbXAJ2/8CpXEXfD2kWd9eGK4uDz0Crj5v7tX9e+HO9w8Akx2RPmcL/I1x93pdxpVzGltKXeM7jsfK1bm0fxJrcDme+mgsinzxQkp5o/3v7v+zVXQEN/4Hv7CYkBp0HSH+L5uzVy9/oup6XJLJHZT6dIRtMijOf8AgI6/9812WkXMnhmHME8l1cGTcI0jyyf41vX+pa2cXL6RcqEAYOgxz/F8tLUDyKPSr3Uc3Jjllkfq8I8st/vUQiyRzHe/2g2PmMXmOU5+vFez29vqOu/OunQ2qEbZMv1/8drJ1fwTI8yG6t+fu7Rxt/3qq42eWpYWGqvst4pUQn5QRjdWlD4bThCm8joiDC13kXhC0hcCIlXD8nGFzT5vB1/Fc+aZ9sQ6tFH8lSFyho3h60eKNJw8WeoX+GpL/QvscjxQOZfm2jac43fxVengNmmYpEvDjjZ/F/s0zT9d1eKQfZrBEkPVG2u7fn8tD1Ectqdnqfh50u7Y+a/39hyFrasP2gPHGk2Yt7a00vKnh3hy6r/v9P8Ax2utttMk1SGSfVQLLA+eLGdv5Vl6n4Ys3lD6VaXWooPv4AC/Vf4qadizlNd+M3jPxSqCXybWB/8AWeQBuNV5PF3iiS2K22orYW837rYv8X+8veuytfAsmoMDHp/2NE6hjj5quRfD2OWTkxTntFjNO5D1PNTb6jezCOW/ubg43GdCAv8As1XuPBMl4hWSJnIO4M/PPrXq13oVtoUJjeJEz8yFh8u6orC4s5srLJNLP/eEfyVILQ4Oz+GIMObgSMG+VIz92tS4+F154f00FIneI5Yf3q6ZotUu73/R08+PKqPK++tddZ6NqOzyJ4GUPw6vVMDxaDw/d3LEnKOTt+cb8f8AAa6B/B8f9mkyRNhuo+7ur0HVtAl8OvFPeAWVoBuLlQOP61iX3ivQLm8jt9PNzdRyfKZfL+Sp1A4Zvh7O1ibvSpfIcHdgHJz+PFV08UeNfDbR/Z7iXj+CfaUP/APmFenzQxXKRxqirF1KKage2WLhLaGfBGWdM/LUqVyrHm91488aanH5k8HmyP12YA/75FRWPi293SR6hYStJGg3uifI3+0pr0iyuZbWd47bTln3/wCsOOEWsXXEntneW2jjUyBsqUrREmNot7H4hvPKtwcghSX4296371X0GHzblPIEg+RFPyyLVc3vh7VUkTRtKu7K9yPPlYko/H8Lf7393bVOHwlG935jhhOB2clWX/apiuaWk38F5Jgtsdjxv/u129to7iNI5LloJGG7eEy6f7SrXDp8LIL+YyW9/dWsuOX3/Ip/vLnpWxYfBPVUhnuLbxTBKeFeZLhywHZWwu0tQM9g8S2U+paNaXOl6fcLZrlnndOmPvbvQV5tdXJtXl81xKW+YbBiut8N6Dqun+F7v+1fEk2qXLZa3tTIX2qPQbuP/Qa83m1yT7ZJHJ5ah/lDt/BUDRqQXN/bXsFzaW0aRjaxe4K/M393bXpaXdzqRHkWUMQkTdJsQBh/wL+7XmOiSaZJIRf6oNTeNwxhtY3Tjr94/Ka7LV/GGkXCwYAs4MBX86Tr71YnqdbqUcuoaAbOK30uKPG55mGHT/a4WvM/A11p1x4k8q/+0eXC5aO7hRkTfu+X5v7v8VLr3xn8AaPbSxQapPrMrhkEFtCdin/arN0T4v6f5dxOiQeXJHtRZI/mT/gH/wAVRYFoe0ouh6RYXNxOPtDyIcOf+WjfwhfauM0G0E17I7yiBJN3yY+bcK840/4y6RojmW4D3ryHbHbQjCbi3VvSmeHvjDBD4on1XUHhaAEstnECWH5c7vvUAe3Rz3Kp5bW/HZ/4q4rxLIkup7LeGW4lI5aQbET/AB/+xpviP9qDwXp9mUs9Kv8AVNQKfIkn7mEN/dZ93/oK15LrPxs1PxXeSzxpFpp2bQ0ceVH+6tJjsd1NZ3bhyJ1+fsg+UUyC1S8eO3gnN5d/dfaMLurzib4i679mlt3vY1imP7wLCgYr/D8wX/x2suz8ZyWFvgPdPdoeHV1G6mFj1+PQb24JFvZyuV3b/LjY7f8AeqmumzoskrpIqL8pbHyiuFm+P/izT7CO3sDDFn5XGAf5rurLj+J3iTWYwNU1NGgUcQwjCf8A1z/tNQFj057aSMjO7Y2GzV628MS3ksSQOLiSUbvKj5ZV/wBr0rzZvjL4jSyeytdQggtgmzdHGpm+m/tXJWvirUJzKZbu6cA8pFOybiv95hQI9t1nw9/Y7vHchUlA5iEinbXH67q1pDbjT47aHz93K7/vf71ecXOt3BaUxyywbvmKk5asX7UZkliEG6NwzMWHytQOx0OsT3lvdTgyR2oI2kjlqzzaG5ZHed5Svdz3/wB3pWdENQe3AjjHlBDhmHygVNpPknbLPc+bHhmAQ4/76b/4mgo7LQdNtNHtnllvBPK44SP7y/71dZZeI9PtdNED3dtYbt2SyHd+i/erymJHcGa3cvF2bPy/hUL3MkMwL/MKCD0HUta+R0ik3xkcOOM1yd1M0kxRzvdhu5qhaXzzXaRlHR3O3Ljp71sEJFEc4cn+Pb1oA6XSNR0pNHtgS/2mIbXCp8p+atnU/El7rdjFZR+WtgCqmPHVf61zOg6X9pheR4xt/g8zjd/u1uTaLqGmRAvAYN3zJk4oFcwdQv8AzbkkRrEIxtUY+9WBcvPfzJJ5j7PMClQPurWx9gF/eyxSeYkR6sP/AIqur1Dwbb2elWb6fBBbxGMIERP4v4mbuS396gLnOafos+pX9vwYrRf+WuMK1dbc6DBPZm2WQ75E+T/Z/wBqk0e2ltiltcOdmNroh6j/AOJrU1S4j0+2GyI+ePmStE9Lswle9jmNWll0fS5bZxE6Y3KV/iP+9WH4bsJF8OXE4ws/Kw57/wC9U/iTTJbiYb3LeYN33/Xmut0HRLuz0PfcWEixsnR0x8vrWUtTeGh43f8AiHVLa/sLOeMRW7yBODlnX+Jq9Q8SLpc0CW2npDFLAiKjRRj52+XcXYV57r8guPG0H2eIs1tIf3LnO0ejfhXcaNosurWnnxXNvZIJNm64Pzn/AHV/9mpxLkdJ4B8Y3lqPsl7Elug6FwpZ/wDgXX9a9RuvHUXhWzitxoYeW+Ba1u0mD7WPLbl7f71eDeIba5hm2P5jkfcmI+Vh/s1lDW7uz1G3u/tsryQgIiM/+T/DWqeljnlTUnc+gtJ0C7+MeqzxyNE15axb7f7S/wAuem32/wB6q3xG+Aj6bpey722sg+YpbPhiP724NzXBzfELdYRpokTWt+7hjfOf9W2P4V2/7Veq/DTxFe+NJEsPEOoK08e1UluflWb2/wDQqSgm7GbnKHTQ8m0fwL4htVjubO81C4TO1IYz1H48f8CWvpn4X6bqkOj2Op6rYTRS221UtpeWuWDfMf8Ax3/vpqu+MvF2l/CjQ5b+/QNGoEUdtYtve5du3sv+9XOeBvHvxN+IFrLq2j6fbWWl79kEN2fnRfu5/wD2V/3amStuNT5tlYrftA39tqvhi9054xp0l2fNFnJJ80ZTld34tXzCZ9YXTZdL0vWJbKyz/qrNETb/AHm37d1fS3iX4dW41iU+MNY0m9u4/wB7OgTLvubOGzXzn4vud93e2lmIbOzL7dlrCqFP7u1h+e2p5lY6E7qxlfDSGXw5qEkiXE0okfaGd2LGvV/EXxGstLgtLCfwx/aQjG+eSB/MmHH30X/0Ja8FsvFV5oMkdqbaSeNH3B5Bhf8AGvRNE8T6n4rv4k0qyTTrSGPfNeSFYx/tKrnk/wAVAyvYfEWDXLrUBd2l1FEd3lwun+r2/dVm/wB3bXEvibUZ40LLHln8sD+9XYarrtwYbyOCzmuLb7v2pYSsSn+9vK/xVzugWl3FeC4giilnc9ZD8v40Adt4Y0u5+yAW9pLFBKdpYfd/2mq7Z+JU8NslncGNNOSZ5S+Gebe21fl9vl+7/tVDoPhXULvSzeT35W4i3MIrb5EG3/gVa2msbbRr3zPIa7O3YZ4VMp/2VagaNnxV4kSKw059KtpLyC8mWJJJR5e0/L8rf99V6JH4Ljs/DE3iMzhbiIbPJm+6WB+6q9//AB6vMfHF9PofgfSrO2RbonF2l9Cg2xykYyyntWvo3i/xB4V0nS7nU4JfEpuR5qJM+xIWb721RwKBHfweOdQvLOG41PRo7y08tcTPahGhb6bc1D4ghtPFElvZWdokpxuBSP5+Vyw+i/NXm9z4w8Q+K/EEv2CCWK0AVpLdww+b/eNbCAx3KQW0GoWuoSJueZuF6/w+tJq4Gx4z+Bs9to9jPYPH/aLRq5+0YjZD6L8vPp3rEPwh1Gzs5r++u4kazAeeOJ1LAH6f/Waux0TOqWssnjNL2e2aGSGANIS5wPlbjrz/AHqydJ1zQNN0u90q0tLtre7iZZ5pT8spP3RzyP8AdWqSsK/Y59PB2kawJLSDUWivAN0fmf8A7XNZEnwG0fUOL/xXcJd/feMR/unX+7t/+yrT1CENGZXkaC3BVgyD50ft9WpifEOGG7kn8QaVPPcy26paJbhQkaKW5lbu3zZ+X6UhmHc/CDw9NGZH1C7liQ7XjQLx/s7tvFaeifAzwncpI9ydT4jLxqpTaUX+98vNTWfiaPULP7BECke8zJiE/vCf7zVV1jX5HhtbSOO4+2xu6+UR8iqv9aFoAyH4QaNrGrJaaPKLMnhJL77xb03Ck1D4bf8ACGa2Y5buOWWNBlBz/k1k3GpajJC5LyWcgO0r/dqtpGu2dm5j1TUJICTw8m+Zm9lx/FQB0dtpvhf7Zc/bYrKwiEe/fOX+9u+bCjq3zVZumsobCOXw/o9yujyIFF/qKbPNl+b7n3uK4S+8RaRcQTpqOkTalc/8sGU7F/4EzdKr3HjnxJrFrDpz6gF06NEWCzSNAkSj5fvbd1AHZ6l4sfR9BNtIkdu5BZHhwGrzy11q40m5jvY7krAoC+UOfx3feovh5Uwe78x5B8pV+VWqMAvIbpnto7aWJOUin5WgdjqYda0iO6gEUW+eUHfPJCH2NW5pOv2dkZZIL1ILjZxu4b/gNeeecNshuIgqOd7+VwP+Ar2FX7PSIre8licMk4fhpjlsf3d1Aj1HxR8QLB7W3Gn6ZJqM8kKxeZIinKt947vmzXP6P4w8MaTfSpc6VHa+bGqO724m3n+6zdR/s1gi4ntNSgi+03EBIZkiThc/xN7VQ1PSZNbiuSmf3W1js4y33loFY2f7O8Jpc3D3hvFllQ/Z7a3G9D/dL57LXR6bN4c07w/banqeqRW4M7JJDDGd8Q/h+UL+NecX3iufWDaxWnhA6XbwhUE5uFDkL94um3lv9qtaztJdR0iO5ubeKC3V2UbTnP8A9egZ67o1z8PvE08hOt/aIiNscaxud/8AwLbx/wAC+auDFtbW3id7YEWox8jZ+7n+H/e+WqiaDaQ6VH/Z97b/AGiV1zEB80Tf73atbR/C9loGLvX7yXUdQaRYYLeEZA3fN83zf7P3mppXE3ZXO+l1S0+wSxxuLV40Zk3vjzT/AA/NXn/iH4ueIdK09xp1ta3Ug+QXjx77i3/Pgn/erWm8NWepWaX9pdzfZpcsPQfNhvb/AIEtXNRfTtKsIneCF4vmXa+01TiCdzj7/wCNWma9qINxo7bABm+nj3y+bt2syqOi/wCflroZvGUlro0VzpFmLieQ7jMABtH8K+1c9qSeGo4Rc29nFB8+3EWd+W/pWS19LcaQLIH7PbCRpdijLS9l+b021AWJofi14h0jV5riS0iug/zXEDPjex+m3H+7WlrHxs1m9so7aw8P21lHKVlM105f51/ur2/8erlYoLfJkln2ADaON7N/dqWzinuZS8SBoonH+t+6w/pUDOrk+JHieOLMccUUkkfztCSEWm+GfGt/Mhjllha7EhZFc4yP9pv/AGasZtSP9o26Ogi835cdVXaKsvo9nFMLu8Q3SuPntc7FYeu6quBu6n8UfDkepbLjTDcXq/MIYpCIs/7/AM2KuafrPgfxXbT73jsJJSyeRcoQiN/eVj/7NXnsiaNDbT4AWQHpKf8AV8/KN396s59DnvZEjwrwt83zCmB6boPxX8P6X4euNHlnkaztZnFrLbJhX2tjb/tK1T6f8S/Dc2twT6rdyPbDckcDQ71+ntXmllbx6NNFmRJUU7ghFbf9u6ANTuLi/wDC1rdStbbYJVzsEn+0u7/d+b+Hb/DQB6doZ8Balcyvj7AkmWTYgkX/AIF71k6na+G9HF/cSXjTxxBmjlEfzdflrzWzv57BJJLMRpJKm07vuj3VaS98TPNY/Z5oo4JM7ndCdr/7W00AenX/AMV54La0jiktZ7cbknRY/nx8u3p0pLTx1pENhcW1xqs3lyn93Z20DPkH7xbsK8rtLWK2eOW3jG+Q/OjDrWpfaK15O/2SSVnx85jRgqH+7QO6Ra1r4lyWMb28Gn+eVm43n5tv+1XMadq2p6s9yLzVJvKEnnJYu/7lPm/hU1pv4MnS2AtpRFOV5lmG/wCX+9uPWuZv/C97b+VFEZdW8wtlLQZaRv7rY/hoDmOquLTTNcmtojqdvBOx/eNMQiL/ALXPSsu80iDSbzyopZbi3kO6C6Aykg/vL6CrMXwW8R3Wly3Vl4S1Z3YbdotS/P8ASvUNK+G3xT8a2dpE/gfUIPLRchLFoFx688EtQHMjzTT9Kn1IPBAXbB3L5VZ0uk6xBeOkEEkryDqD8v03V9AaT+x38SdY1DyP+EenisJR+/W6uEjU/l81eu6D+xf4ls4S6azoWhy2+3y4I0M//fTH/CgR8W2Hw98c+IwEe0nt4EG7CfO/6cV3Hh74LS+ELb+2NYtC1hbRvdTXULoWhwP7v3t3+ztr7fs/2ZpIYRca543ubi46FNMt0Rf++ju/9BqmP2P/AAL4ruJzd6n4huCU2usk6Ij/AJLQLU+ILXVbbWftMiWF5byM6+XvKn5CPlO7btz/AHl21mXyQWwFuIEadn2+cxxu/wCA1903H7FvhDTgDbXfiNLcHZ8k8e0f8CK1dg/ZE+EyFLe403U7q5I/10lwS/8Avf3f/HaAVz4csdGt0069k1m5W1QQhLVNh+/825v/ANqs2HSDPbeUj/LyOK+/1/ZE+GTvLFJa6p5cibfOkuMsv+P/AAKq6fscfC+GUmKDV8nqyTBF/SgLn58XvheXTIW43mRPk56+zVWTTRbLbSSW+3zDtHz/APstffmsfsPeA9bcyW/iDWNNjiG1IC+9U/8AHa5fU/2JoLGGWDQPF9m0rfNv1CyO76b/AP7GlcZ8kReGAzQSRAqkr7PM/umq1t4Ys0vpY3vDhBtTzXwx/wCBf+zNXu1x+yL8WbJxFp39ja8m9nHk3BUj81WvOPEn7Kfxl0155Lrwtc3VsHZ/LtZkkYf98MzGi47nnHjm40ZIrSw0SPcAjfan+Yru+vc1wDXkiuP3Y/u4z/D616prXwk8aaTZrFL4Svre5/59lgk3KP733P8Ax2vN59OuNOv2tNTtJLDUEH7yG4Rkb9aLiuSWAW4cCRN6f+O11Txyfu3gD7PvE/0rmbG486QRJLF1+8p+Uf71e9/CL9n7xr8YdOd9D+y2Wnk7RqF8WRH2/eCKFZj/AL33atK+wm7nIaD/AGpJak28kf2dTzH5n75f73y/3amsfHE1ndpYXdo9xaPuVHcK6rn+76V9I6T/AME7b/UJD/b/AIzsIspsdbSPLN7N8y/LXr3w/wD2TfAHw9SN5bY+I9UQr/pV4cKNv91akLn5/SeFdU1y+kOhaBqF5FI7PstrdnZR/E33a7TwT8J/HOvSONO8Hak2w7XeVPLVfzXmv0os9MttLszbadYWenQH+C0hVF/Sop7adkG6eX5em3+GoKSbPiq2/Yj8c6/eR3utyWOjWhCjbJMZJYf+AhcFv+BV1mu/sVfadEgsovEM91LH+9+3To0ex/8AZQdq+n4YCGAd9w/vMMVeVDKwBk3IOgb7tBXKz8+/iD+yP8Q9Ha3k0+y/t6MBlL2W3cR/Cdu6vO73wve6PZvZeJdEutO1S1fcJJ4Ci8/Va/VCaC7dWeSONnT5kdfvL/u4rmvEnhjT/F1kbfWdMt72M7lxMnzqKlXQmj84/Cmt6j4OnCWcdq9pcZWdZRlcHtUuv/Ci28Y+EXvfDmlPF4lhu9zrbH5bmN2y2c/5+Wvq/wAe/sf22qxyT+G9RESGNl/s25jYpn+Ha3b9a+XPFvwy8cfC3UzLqJ1LRpYj+7ubbc8X6bhVc3cVjirzT9Z8N3tpPrdm+my5Vv3h+dsfw1s6zOfFNhG6Bt8cO0bR8397dSaxJqeoXEcniHVZNSufvR7wAqf3mVR0rV8M3H2C4gt7CR4LmQbRIEX5sn+HK01qFjz7Tp7Kx1uC4MStJaybidv71Dj+depTadbXaRanbSyy291Huj81FCsP7v8AwGuL+IvhuB9Ynn08bG+5IrjGWHdfSp/h94mGn2z6HqDytgs9vtHG709v4f8AvmqKehZ8WW9xcackVtfmzuYpwxjA+8mG+Xd/n+GsbwLr0+lWmr6deTidLyZGgMh+aIj+7/49/wB9V0N1cx6pNd/bYooriBOEaYDb2WsLTfAXiXxhMZNG8N32ouH+9bW7yIo/BeaFoNtWPQP7Jk0ezttUknWKXzlVIj94mub+IfhOXxXq9wbkyW928cc0hj4b7vy/99AV6r4Z+BPjyfUbYvoEjpFGH829zB5b/wC1vX/0HdXr3hj9lSDxB4hfxD4o1+WJ5AlubPTW+QhBhfnPb71OxlzHxGNBfSrDULASy+bJHuCOT84/9B/75ryiziiRp0eQIVfnPG6v1wm/ZE+F8N4Z7uwutXLBV2yXb7F/3cbaX/hlP4O2ewy+Crf7PIGZHkLSM3OG6t61m9AUmfklLPFDcJucrGT3FdDoz2+rXH+h20966DfshgMjKv4LX6iT/sifB82sb3PgOPY5+R3uJhkM3y7fm5rpPDP7O/w48EwywaL4ak0rHzSdd+7/AHzzQ9S02flTJbKm9Dp8tvz85mhw3/1q3dMkFmIINOtjPK482NYo2O/+9+H3vmr9RNW+BvhDW7aK0NtcT5+aR2Klf9r5dvNUH+BPhLTfL+zWEvB2pI7omD/s7UpJlcrPg228Baz8R4rO40jQ7hIMDL3ieXErfxFW716L4Z+AGp6JYD7ZqkLOJN6QiPf+H8P/AH1X163wj0+XBzdWrxDaY32n/wBlrMvfg5qE6KbfXIkic7QZoP8AV/73zVz1HNqyO2ioJ3Z88/8ACGPZyBmkR+fuDtWrBZohAnthKPyr1Q/Au/tbnA16zugRyWjcfN+PSp2+DOpxxbPtenygn+F3G3/x2vOdCTV2j2oYiEVZs8rjQK4Fu5Uf3HHy1ejf5FD/APjtbmr/AAl8W2V5vs9MXVLMfKWtZFLqf93qa597e/02ZY9Q068tRnZumt3G3/x3iud0pLY6VXg9gvZP9FcY2mvEPiBdZ1WG3cbv4xXs9/NGbdgJFyUZhuPUV84fEW8lHii41C3/ANMjiTypIohlseq1vRg5OxlVrRUTRhYqA6PuGdtaEU3+30rnNMvluYUdPuMN1a6Ps+fHyY21pKDi7HPTqqWqOhsbo9jxWzC+Yw+duf4TXLWczJjplPeti1mDg9ef4qyZ03TN9HOVB6CrIOOQevWs6Cb5FH8Y4NWvMyQd9FwWhOjhHJfoajebk80zfvH3OfSmvkt2zSauD0HL8z4J2g/xVNEh2kZ4/wDQqgiyeHHNW0569PalYFKxYhXpxtNWUi2dyxqCHHHtWpDCGwXA2mq5X0Kc4rciggK1ca1fZwOat26xpxvVj975TlsVei024mTzEtrl09oWNHJIXtomOLYgHPSq0sB2gD866+38I6pdbBHZXDiT+LZjH/AetTD4cauRh4ooj/tnDH/gNN0ZMh4iK3PPprf5QmPxrKubZPKR3+X2P8NeyQ/BXVL3/WXtrbn72wgvj/Zq4f2dYt5+163JvxuAhj7/AOf96tY0ZGLxUT5p8RabFc2jkxhuNuD/ABV5ro9zHYXM9tO4V45GRBnLY/h/TbX3nD+zj4Ojtit3capdS/7b4V/738XFWrD9nX4daf5d7H4UjnJO3fc3Du3/AKFWqoS6nJLGW2Ph83aBRnd/e6VpaDp+qapKBYaHeXWSWEkcLHK/3uK++7P4beErBS+neHNGsyOjtaqW/wC+q1/syXNsPslpHa/Z/mM0Pye1aqjY53imz4n0bwJ4r1GOPyvDl8x7+cBHj8+tdbYfCXxnc2eY9Dm3qOd3H/j1fVSebczIgkCzdioUMf8AgXei70+WbI37F9F4/StfYolYmTPnOL4N+KIYo3e3tV8wL8vn5b/vkbqs2vwp8RkEvZwqQdpXzMbfzXdX0AdKPk7F+U96fa2JSHZJhn9QMUvYobxEmeByfDLWIXjQJAxI3fK/Rv7rVR1XwT4hs4sx6RcOD/FHh6+kok+zuQQHjI+61QSafb3AKFCqH5uP4az9gmXHENbnzG3hLXH2BtIvWJ+b5Y6X/hHrtow72V0oHbyTu3V9JxWbw3Mku4sRtVMDG2t2VLGTT4/9Ch+045fGNrf3lpewL+ss+N9YhFvDvljktudu2WEpz/SuB16aJGkDkIUO07zjDfSvvb+z4Lu2eO5s0uI8r8zD5h/wKsrXvh14T162Au9As5ZfuvmFfmH+9UewZqsWfm9qqfOjkbo/vcd65zUY9qbxjHow619/+J/2OPAnifSon0w3Ph6+aRl3wzM49t2eP5V86eNv2MviToNu72NtD4h09X+Se0k/ekf7SmlyNMX1pSVmfHXi+z3M5B+5+tM+Hl5Guj6ro0snEuWPb/aX/wAe/wDQa9s1X9l/4maq/lW3hK5llb5dyyLtX/arqvhb/wAE5fGeoSjVfFN/F4etFmGYpf3krf8AAfuivRp6I8etUUpXPmvVtSSwhkGC8gOAE/ipmm6Ve31w6WljfX8sv/LKCEuqV+m/hv8AY8+FvhXyJE0BPEN4PvTXj7EJ/wBlAuP/AB2u90DR9G0mYW+kaPbaNZxHabe2t0CqfwX71bqTRzrU/OP4Z/s0+OPG3l7PDd7BbHreXMJRcf7Oa+g9E/Zd13R9HijiOn2EAPzvJN0P+6N3/oVfVc2p3k4uIU1eWwgU7+ANv+77VjrC+rNOJIjPZzIU3uMq5/zurOcnI3px1ueJaD+zHd6zDFeDxLbRQSjbDMludjt/s5at+4/Z0ttMle3k8TyfaAN2/wAgBN3+zjdXbavosc2oaJLKjwRaU+6CCE4i3defxrTR5L39+QWcn77D71crpp7nbGrJbHH6b+z8l3DHJH4j2xA/vmcbNi+q/Lu/76qcfBHTmQudfnukH8MYAz+O1a7SC8dFmgkjTYRt2nvTBdeRLFiPcD/rHU4x/wABoVKKNJVpsxIfgr4SRlkkkv4MbV2/aPv+zVeg+DmjT30AttOD+X8wMsjFX/3lrUi8Q21mr/abQXsYDbEc7Cj/AN7dWx4V+IUWlWztPYvNLkeWEf5SPdq09nEwlOa3OdtvB+gaDLdWc/hez+154d41KKf9la1LbwB4UuNPt7yXS7H+1YpNpdbdPkX73K96m/t641K/v573y9k02+NF/wCWa7cbd1WpxBBCZY5Bg/L0+9QoJCVSbVzC1P4YeDtavrj7Z4a0m6FwNjyPaoWxj3Xj/gNZPw/8H/CzVdQfw/4ctbRprMFy7wPiXH3trf8AszV0tpr1pNcS2k8Uu+NAxZkIRwe26rmiQaRo7OdMtLawL9TCmM0+VE3kxqfCzwxFcTkWkLAnaVSIfJ/wLvUlt4C0e3STy9PtXMYZhvgU5q1HqttazEfaFTzDzvOMmtB76O3h3nKk/MG9aTgmHtJLqcze+HtGsIzeDS43uP8AnmkKlf8AgKCnS+C9LuYRPd6PbRJINw8pBx+VaH9q2+/7UgLfwvDKdyqa1bPUorp0j8oeQyNlP41b/ZqVCK6GntJtXuYUvhXR7Swt4k0y1cPlg5jy2V/h3VmN4C8PXk8stxpFlOkg2hfLxt/L5a19J8VaZfm7so0mSSFuPOTZu/3a1JbDS5pIbi23JKBym8gZ/i+Wq5Ysjml3PLPEH7Nnwv8AFSSJq/gu0R87hJESjlv94c1jx/sO/BSCzNzH4bM5kRlMPmOdn97+LOa94wk8IE9sjgDnIzlf92qdsYkuJ4o5dkZP7sODx/s1SVlZGEoczuz5uf8AYU+Ek2lXdhLpl/vkffHO8gLw/wC7/wDZVmaP/wAE2fhNLMHS71Ro9/NtJMgU/km7/wAer6vSGOVvn+Zx/EKGsIkBcWx8w/NvX71PUj2fmfGfjf8A4JgeEry+M/hfxBc6XLGNphuE89HX/ZX71chZ/wDBK7U7idHk8UpLZg7nUwuGUf3lWvveGOW2InjO2UHcGzjDVpPf6gyuRIbiQJuMUcmd35UEum11Pjzw9+wL8P8AwdHFd6jpVxrIix5kzzfI/wDwEf8AoO6unf8AZm+FcN19otvBVq2SpCk4VW3fN8or6LuZv7UsXieyX5M/Iv8ADWdbaHFIkb79iSfKCwzVXBQfU5EaBY2yxRaZYW+m2kQwlvbphcf7VWP7EdA77NoPXYMKK6y80E2BIk+dx/Cn3aIbIjKTgeW3yii5Sikc9Bo8lyhEY2+XH951qCTTDLbeWIo+u4vj5mruLW2MeY+Mfzp/9nR874x78VJaVjz628NG8lECP5Tt03fd3VieHNc/t9Lm2ls5dL1Sw+S6tJgR/ulc9q9bh0e3nY+U4WQDhSKwNT0m7mn+0XlpClwo8oTw/M5T+EM23dVWKTOUt4bx5H3ptgz8hBpsfmPI8bvt54/2a1prTyntrcealsSfMkT7wqjcp5dwSkZ2E/f9allrUjfQQg+15DXCkKeMfLWh4e1S3sNVFzIFccq6YzlcbWbbVzRzKgzOitGw2/NWBqXkaBqV/BaWkyhpgN/lkI+7b8yt93bQKTsdreSiG5+16WkdwT8v2feAwT++ueu3+7VeziLpcFMMQQzr/E3+1WH9mlhf5N7AdOcsKiW6u7JzOk8ig9VSgErnU/6RJh7TKYPKL3qlNqVuJ50uIw87HbIF4aI/7VYkF9f2ciPAS/O4lzWneaqLxIy9uIp/45P4WWlcLNLU0bbUNHuG8n7RHBJ8uI2JG4f7LVP8trGY4rh7iIHcnmc1gTaXbXkafu9r53eYnY1DqFxqGj28QcfaLcjKSIMZXdTJWu5u/aLm51G2zIiAna/8KHd/KpdYsbhvs9pcSCJxmWHJB+X5dxX/AMdrjde8RXOgfZ3lsLqeKVN/mQR+Yo/3sVqvq95eeG7TVLa4iaNA3liTsx/hoDXoWreYo/l3I+0GL5UmJ+aoZVSC9kn80z+dhtjfdSo7OHUNQij82ARTkbtgdT/6D8taNlYI5kieJZT9/r93HfdQNuxVeV4kR3Y7SeFq5Z6lbww5kJlHzfI3FZ+uW1tNbRXFvJuMPzDnK56VT0i2udRQmOeNMnad/wDF/s0Be5svPEmzMoVD03tViDUpNMLyQSBix/i6GuPudR1HSb022oWdvLZTArG6uu4GrCapKtiYAAvO4H+JaBPQ6vUtWHEseEL/AH0FZlr4psHu5fNnKyxD5x5JK4/2cVU/tBB4bkluEP2iNFUhB1OdtV9I0SWymlvbiMvZ3AbySpBG70bHzbqVylC6udlYam90hktTvRhuCt95qXQfGVvfaj9m3skpcpG0o+VnH3v/ANquYtdYe2dMQmLD9+GWr+n2OhS6lHqkRdNTD7zFv+SQ/d+7/wDE0yeU7FHj1lZLeWPbcx/PG9cvea5P4f1O3in0+W9spDteaL70X/AaSXxaPt5FpEIruF2U8/Ln+77VJbeOBK8n9o2SNP8AdcpuH4rVWDpYu3fie0k8t0jOz7o3Vbs76C6LiM8iuQn1i0ubycxgoo+4rj71NS6hdy1uT5g++KnQD0IajLYRgicN/sPz/wCOmm3Npp+t2k8V/ZWl/FINrwzQAq1chbeIY2TZOm85+/uxtrYg1yEt+4nTzAN200EOFzjdc/Zt+F/jCHy5PCUFnPEdrvafuSP95e//AI9VrSPgP4C8KkPpnhm0W4j/ANXPsXctdx/bEbRElwCaqPqqFIxHKquDyciqTsQ4IzodLnSz3vObe4y6mOH/AFW3+GrGkXWy2SCdC0n8ZUfe/wBqrltrUcjzwSFGTHyPjOTViC3ik0950KZQ8ru+bFO7KUUhPtMccMiCMsf4D/s0WdvH5wniyzj5vmHzVYt7SC5BeOTkfLUiaDI7YjctnptqB6FSa+/eyDy9vPVakuJ0ez4zmpLvRJ0TJ+Ug1TFsV+TPB60FWK9nf3a74jJuQ/KHf7wqV7jVZoRBYzxLcp8w80fK/s1TiwDjBNVpNNxmVLhovL7CgFZhFNK4L3tube5P34Sc4NOM13axiQRIsZ+YL/e/4FVF4Z75SRciWNxwcfNS2NvJZ2sdtuLxxjaN5zQXZGg2pO8ieYgUP83+7UtxrFpCUEh+Q/w1TS33tnHNRyWnnMMjpQFkPnv4r9HiMh2Sjbx/dqK20yMTwSRSb9pXMbfw7f4qtfY/kHyVT1W1udCszqgi8+3JCSeUMsn+1QJqxfuU3XMpACR/eVaoBJLqyHmxS2ZkHDfxD/dqaxmfV4EnSUukg+Rq07Kzc4En5UEsfFPE8MccaHI+XFQvAXvFjz+8+8ErZjt44Vzjj0qPZaXdyjmPZOg4m/8AZaskzzpn2hSJURoD1RhnNQNpwh3lcN/CvH3a6JI44SMOM0NbxSfPkf8AAaVgOTbTZLhzw7D+76VqWFg6w5w7OpGNprYjht1bBcKfSnG8t7ToN1FgZWmMrA5iDuBt3Yryb4r/AAu8LfFC402/1uJ7PV7QMsboFHmhf4Gr1CXxVAd/kRD+7uNYOt3MGrsn2mONx2TFSJO55lo/w60PQVc6Zp8MVwfvzEZc/wDAqNT024tjlLcyyk7dqV2v2WOEAIPpxU6WBmmj2J1+YtVktJGPonhKNE87UTtJ/gUZrZvbPT0svLTT4XcPuE0oyy/4VrQ22M7k+lO+zPycDA/ioBI4SGKOO4l2A+WD8laVrMbgjCbSKsTeHjFv+z/L6BjS2em3emSRTzxmeIvztC7v+A1BVwFrd3J8uIDfnaFc4q3ZvcogjnBRx1Srixxxxu67t+dwzSJJ/GfvUBcFMcrGMncQNxFF7ci6by8bSo6rTfvsMR7S/epra2R5nSSM+Z+TUDMeSbYR5r7U/vVdtLmPyE8p9wGeauX+lR3ahDhsfMFaqgsLSOIpKJF/h/dnFAGlBqPmBBKAcdx3q8jJIDsGzHzVy95Yx28LvBeS7x0R+cr/AL22r1hqTGFHuZVXZ8oWquSdFFFsspJZJC3oqDLVSeOOTZJHJIpQ7jz96npIjgSRd/7tMvLwae5e7ifH3iFFFgWpXn1R1vIrcIW3/Nx/CK6DStOjuU3yfN6e1QWMenahse0cqjjjea6Oxggtokjj6DvTAzrzwvp93FJBcx+fBKNrowG0r/drx/Xv2MPg9r1z59z4YaOQnny52UP+G6vcrmb5sAVXdBJgnqKVhdT5b1n/AIJ+fDG7lm/sq61PRZCvy7HQoP8Ax3mvB/if/wAE7PGulTT3/hy9tPFdvncIZn2Sr9FPy/8Aj3/Aa/ReaPLZ+9imROwIIJU/7NMlpt3PxY8c+CdU8MXVnbeKPD1x4e1Ww3Kb7YwSdN2VVv4T/s1vS3+l3nhzZ4buJJUeZXuI7gr2/i46/wAVfrZ428CeHviJpLWPiXR7TVrZhtzJCpdPdW7V+f8A8fv2I7z4SX8vinwHHc6z4aJLXVgnzzWw3feXHUL/AJ/vVm0C03PHrbQ7u6e3uNPl/wBKX5pEfAU/7PNUluoodQn0fV3kt7e8jLCVUXaso/vN/d/+JqvN4quC5lsmjiAO054dG/u7a53V7qXUocy/fjdnDtzU2L9Dmtau7vny4DAE+V+fmxWHo9mk1wX8v94x5CitnXr+S5tnijiESEKu/wDib+9UWhWGIg7Z2H7/AD81aogt61qFlZ2kck5lYp1AG/d/drN1q5Gu6dA4iEFpIVyhQjtWlc6ZaWr71DL5nzDe2aurvm0KO2nG6PzN8fH+f8rUgczp0SWzGKOCNMfKGSpvsAkuoz94L2z0/wBqtufThBDHP9nVV+6WU1Hpf2C4W9luL02srnbBH5eVIx0Y/wB7dQBNYQx+Y6PGGjz8ij+Ota5c27kvbkOJNpjiHzAfxViaclyLlHQhMHgr94e9bN2Lz7FJKjh3ij+eXHX3oAw/E+rSXO22Eknkn5kj9Kr2bbIwgiOT/Gv8VUrSCe5FxdSkZjP3P9muo8Nx7JBO8W+PO0q44qrgGmNEbaWCeSODJXerDLY/2aZY3dxeEWyD7RYxgoFJyqf561JrFlFa6tHFPKGEh3F4hnZUkMknhLVY9U0bdeRRyFY1lGMoRtbj7u7a1Mm+th2qi30Lw59jsLl7e4u/+Pp1RflT0T/2auY0zTfDkIuZbzWZl3jankplif72411Hi270jxs9g+h6ZdJqIxFcW4hI3n+H5v8AgVYXiv4f3fgyE3moaR9neEbXOSUm3f3mHy/+zULQRJD4dGrQJFbXrThhxM+0MtGrQ6JaRW8ttqlzdX4IV7dU2LDt+9uz1/3qw5fEmqa0Ed7ODSYkTbGkB6/71UblI3BkQ/vCfnb+I/71BZ1lwLnXY/tH2mT9ym0Dj5QP4axTvRpH3ln/ANr+Ks/S5ZZcwJK6EDd8taFrC946ID5rmrM7mebTygSg2FjuJA+9VM+ap5Tdg8AGti/l2TFgnlA/wdcVTkzN0G7AqbjepHMiS4QAru+Yc1ctrHyhJFJHvgl24d//AIqqPmC7eKIRvFcLn529GrtNE8NwapoL2l/qMUDwjeHkOxDSbBXK1rp9utoPs0sUsq/KYd4Lj/gNItyXtvKkiSAj5c02G2j028+0W8YQ42pMOM05NRg2XlveafHefaE/128/LUPU0RxOsGR7qQlD5faiHURd6bHG8slxIXZfLcfKg/hZf9mr8l2UuZ7ZEDBx+lWbPV7OzsJLI6dEzl9/nbPm/wC+qVxaHNa1ZO9xAC7tGpXA3/Lkd6sXTSC1AkY7McI1bN7PZ3kMcZiFuI92GRMbq53UCCXONmz5Q2fvUwKtgOd+wrz0/vVtXKhA4jKNtGX2msLTndruOIOFyRl34Wp721uHd54m3WhP7yXp/uirIsTROdRxGC6R/wB5K07lY9HR/s8p8+RNu9k+5VLSbcQoJfnST7wFT3bvPneRmoKSsVDeF5UKffxVqwgtvMeW7uPKGd2zFZjRv5oAPGfvVszpbPp9u8bhpTuV8c/7tWMx9Y1gX9+fIEvlZ4WX7ze9dP4Kmv8A94bM7XlGyT3HpXPJYF5AiANn1rtdL0aXQrK2uBHLEJn/AHbhDtz/ABfU8UmNOzuh63dzYXZKOVlB2kf3fdfQ16t4D+OeoaOPseqhL+DKqCxO9h6/71cl4k8LaPZ+GGu4tRS6vVcb4RHs2Mf9rvXGM5hf53TI+UMprknT1vY9/CYhNcrZ9p+GvFumeIYM2d/Ez4XfC5w4NdE73NuiGSPgjjbXwzpWsSabc/aInKzgbUIPzV6h4U/aB1zRFMVxi/tlTd5Uz7F/762t/wCO1yumnsewnzH0J4ogk8S6HdWF4I5Y7hAmSMsOV/8A1f8AAq+avHv7MWqL/pmhSbYI24t43+//AHfl7V6xon7QvhvWXiS4gawkKDdKh3xFv9mvQdA1Kx1yIyaVqFveFhu2I/K00pQOaph4Vldnxcnh7U7SUaZJbTWWoSHYVlRk/wBndzWjqGnyfCrxXaWGtPb6o5jSaRlkyqr6Nj+993tX2BrVlBfxSW9zBGwO1Xf+L/gLf+y15H42+APhjxBHdyIlzBcyj55kLHK/3dtJzu7M8yrgpJe6cgvxO8O+M3js49DsdL0/7oT5Y0bd/GzD+Gr2n23hhYryKPUdO042w3G5jcBX9t38Vec6v8BdR0m4kRJY7zTH/wBTNgiUf8BrPttE0fQVeBNXWK8f5JNwCMy/1rz8RQi1eLPAr4ea33O1+IXwz1f4maPFJodzb3F5G+7zJ2ZNyhMLtYL6cfw151YfsvePpoTLe/Y7CAOEk8u4+dB/Efu7a7vRvEl19sj0zRtVEtyfl8uFw+D/ALS/3q7nS9V1TwXayf8ACU3k15aTbvkiC/uc/dG31/8Aiq5I4itQjyxRwXlBWsP8B22h/DG3gt9M0j+17i3+b7Q64bPr7t/49Xc3fjq08RaVdpPok1neD5jtT5j/ALvf5q8k/wCF32Gn+X9isJIHGUBKDa3urbq0E+Jmu6jHbSpGFH3vJnjH5btuR/wFq4pTqyfNM53Nt3ZgaXqOoQ63KJ9Pv7Kzk3ZKQ79iZ/hboTiu20LVtG0zVZ31Ce/uNPkCsDfDL/7jKP4f9lan0nxldteI2pyRWcjndz90N/s/LRrJsNUhuI4p4LgA7jIu7cp/GipVUknyltKSukdvH4o0q8to4LfT4mjY8LbgIn/fIWuP8XfAG5+OHiWPVvJTwvb2qJCZoJMtJt+9tX5f4f8A2auEil8UaPq5NlqBlt0/1SJGoVP97+I1oHxt4ttH2Jbm4B3MZIpMfL/F8v8A9lXThq/stTooTa92R3sPw08CfCC2uNQubibW9XRNqfaoVKDHdvX866XwxqWsfEnR7m4dFiji+S0hMgTfhf7vavnnUte1TWb+2s5I5Ip2mG9M7+M/xV754Zs7+w0iz0/Qot2q+SfKSZ9i9Pvsx/2a9qFbnV2ztpPnk+x87+JL/WPE3xOn8MW1pcJc2p2O8ZyWPXHsPmrrPEPw8i8MR28mr38mqXBK77QONv0b/Zrtvg94J1PRtW8T+JdUMdxd+Y6ySRPnLfd+9/d+9/3zWVrNnrXirXJLy0so3t4A29P4i+7+H/drvlUi7JM6Etbnl3xF8cSLeN9n0zyogAggQYQdtoWuw8BfDOXTfCr+IPEJWC4uTvjtuBhP9qjTNKF/qJubyOKU2779jj5c1neP/EOs68klvpEUk8+VTcpXgL/tGp5k1yobdt9hnxCNz4/utP0O2KlH2tlEz5KJ947f9kf+hLXQRXll4D8N3JQyXSRDdGkp/wBZ8v8AFSeC9Nn8PaDm8f7RqDoyySANuYNu4/3Vrl/iPqfk+HpbfG6SQ8FP9riuGrN1JKnHYzfvPTY4C48W3Pii4e9v5HnuZusnRUUfdRV/hX/ZqhNrMkSy4eSKLGwsDjcp/hrYPhh9MjgQxFUUL8r1i6xCmlO8EgHlHsR8vNejFRStFFrQseHdQnv1uEf93Hs2pu5+X/ZrifEJ+03lwPKZHhO0kjG73WvUPh1eWzabf3EcW/aTDHlOjVw+u2vnXVw4kP8ArG7elZKC9pdjVm7nK2Bktmc7y4PRTWzpN0hny+VI/lVeW2MJOBuAH/AqrTb44SY9y568dK6JJSVmDOtuNUt5t8SxFf4t9U/tUex8/wCs7f3cVz1tdyJNGJHKoSFH416Da+CkdDPIdxA/1X8KtXnTiqTTRinyu6OZi1WeHzPIuGUydgflrRsvG8VmAjxhJfuHavX/AHqydTRLaWSMYjMZZcfxCubd3mlKRjeSfWto01UWp3e0aV0dw3iq81OfGz5C+0MD82K2H1L7GxPm7UI289qydA0G706wNwY49n3nO/7tYup3M90oEThS77QQM7Vrhq4aNSVjJy51Zm8Jt7YQDYf4l/irS062kuW4iLsh/hHzVjab9ns4oo553VidhcfeFdyPCmoeGIYrxL2S4s5djpI+3v8Ad6d64amDtLQ82VBynpsb+ifD7xJqMMslppElxDGVDuvGz/e/zu/2a6/R/hhrG2OS5jjgjbpz1rrvgJ4s+yxD7fcRvZzPsni8wbkLfdbbXb+ILP8AsrVpBHcpeWzDfG6EFcH+LdWLoJOx7eGy5VHscBefAzT9YsJILy/uFMiMo+xld278etcHF8Bte8NfaJbaO11SKBN4urp/If8A3WX5q95s7nYRH94/eDLVq7BurSW3kG+OQFHRuflr1MPakelUyqMYWifHHiHwPrnj3UpI7PT0nu7f904s4/nix97bj/0Ktzw98ItU8HaC+tz/AGmyw+z7PqKGObd/eVNtet6/LH8BPDOp6jp2qTQS3b/JCsPmO8m7OOV+7823/vmvK5/FeqeMLk3Gs38t5eOOY5Rs8n+8u3s1e7BqS93Y+YqUnTk4nl143naxcO77gX+7/D9a7XQbyK8swkXzOg2gKMbB/WuW1Zrnw54rljeOPh+H++pX0b3/APiq7fTr25ntoLn7NFb233UaKNU3/wC9VPa4ifT5ZdLRxHnAO8YOGWtKz2XNpJqECLGJBtPsapy3MBcJITEH+X5ahs7M226CBJZUI3BVGVWoLKWqWct60Hnyy+Yf+WsD7GH935h0rP8AEng/TNImia0vN42bnc8sT/F1rR1SDV9PvLb7RH9lilTzRHNCweRP4WX1FWLoWl5oVxbPaRyzn50l7r/n+KtEZ3d7Gb4SksItSs5Z33W8jhHdPmbH+7/6DXvt7Z21zo6W/hvSI3tCm+41OYqZj/sp8tfMOgL/AGa0sGo5i35ZD1rv/DepanroRLSebZG//LFGBKejf981uuVqzRyVoSfvJndahDrPh7w9bCC0j0u2zt32xTziN3Vu9cBf+VplnPHpunPeRbNoubsYXf8A7P4f99V39/4Rv5LZNTGqRSwRg+dbScLEFH8Tdz/s9K8vsPEmr/2wLyzt5ri0ti6wwiPejP037f8A0Goa1uFF8yLNt4fvB4TudR1SKazEuVgWePy95P8AdU/Nis/QtQtmtriK8txdAptJRvlD4rd8T6T4p8Ww2t/qYeBLY7zLeOyJ93oq+v8ADt/8erl7KIPeS+WQpjPKJ2qWdcNDH8LXLpryJFhsSbcSP8tdlqUcc8vmJZbdQV/kTf8AKp+63zV53dwPpmsogP7wSbyP4l9a7z7G+tXdvJAk8s4+bZHncPy7UhnY+HNVu9Ku4oEMS3C7lyYxvX+8wY/dVazvG15YSNbGzR4jvKuGfftCr/e77jz/AMBqG6t9PjtnMaX1ve7F8wzFSrn+JV9F+9XN/aXv76C3SBYrb5ne6c/N0/hWoWuxVylJCzXAu7S+MUq/fjI+V1rtJvFtnoltBd3EVveusa5TOxnf8Kw9ah061ndIpi6Do2M11mh6L4WfwrBqGo6mj2Hl7hDapvlLN/e+Vqsm13dmBqWuan4iTzTbQ2cx2t5aAfIvpuFV4Rb3rxR3MqQGA73kP3vp/vU25jFhNePpclw9nJ/q/O2llX/9VSaP4k07TraSO/sLaedjy8u4sB/DUDadrIxdTuJ50vUtLBmtFk+WR+dv90VW0LS7uWbzLsu1pHydw6Vq6h4l0ZLn7PpYkfzT+8tyPl3f3d1XtWv7SHwy58uXMp2pEDhl/wBqh6ExVjnCuleItbPlyyt5P7kM/wAn+193utei3ng3S/CfheyubbEs92P3gAwwfd0avL9Eh8+cubBYJf4LpXyy+1dP9mi32wvNTlWKIl/nBODtx2qm7FO5bvEktizE8dtvanabP9mnjcx7t56NW3e6cZI3eMcgd/u1W8P2Ek+oxpOY8B9248Y4rho1lVV0awkpbHqXw61OR9m/Kx7wvH8NfQGjWcd3YJIJQxfoAK8YttHGn2dulmFbI3B0/n/n+9XV6XrOr6dHi3ZsD5tmfl3Vx1Zcz1PRhF20Zh/H+EW/h6QyHan3CrevRf8ACvku/wDLtJpcYbcNzL/davpb4vanqetabK935S4O4hBx/er5g1W5Mt1IHG4Bm6VlRklP3T2KVKMo2e5SjPmypszk9FArtfA/hK48Q3jo6bEG1XYgnH95aoeDNEOr3sAEZfedoVR8x+bFfWHgzwmmh2EUMdsBInzOX5y39K9PkursKtT2Csjj/Cvw98L+G7eOW50uWe5+6ZppTt/746V1EWu6Bo8qSCzVAP4YR83/AHzXc3OlxSo/2vGI058odhXl3ivTY/tR+zW+xEHLA/M9efVTTucEavtd2bmqfG23tbaRNM0555yNrnZjYP8AGuB1f4janfu89yYrdAOI0Hzt/wDs/wDAqsv4S1TyC8ts6ey/+zVpeF/hjHfyx3ernzUQ/wDHuu3azf4Vik27nTGSgjE8N+HdY8UzPduDFpZ27HYY+b+8zVD5Fg+ofZnK5ztMjH5Ur1/xt4qs/CXg/H2eKKNMoAp+bdt67a+UrvxxLrc8svkG1gd9uVPz0N8urZdKM8Qm9iT4kjT9O1A28FyLyUnY/khiqr23NXN2elSXjYiiKeYVUtJ93bWq9n5vMBC5+b5ufx3Vr6DZpLepFI6b9m4pjP8AEtdFKtdmzocq1PoD9nTw8NLikd7sKjAcP/s//FfLX0VEdPRhJPGWH97+LFeQ/BXwY8Ngb+e8RIydscIT5sL95q7691/TLK8S2ecTklUZe27/AGq6Zy7Hj1km7IuXlzp2pPJbnMVt94lB83/Aa8t8c6jYW12lvodlc3k8p2j7Rt3f/Wrv/G/jHQvC+iGSB5Z7yRNojCdCa+YNS8SeKLzWTNp94LOXBYZjBZN392uKvUUVbqelgMNOqnLojtv7K1G2cDUJGty/zeSo2V2nhK5j050QSbUcbcHmvOtGstVMKXmqXpuX+68kg6NW3HfjzgYJVcr0ryZxkldHqKn9ls9j1NI5tOJEm5COtfLnxM04f23K5+SPljx8rbm+7Xv+la3cX2iJbjqw+TaPmWvHviTocsM3mz5VM87hXlUpSc7HJiaPLRaZ5E8fmkRnr90YH3qDoyWaAPGMn5tuc1Y1dFhkBtnddhVt8n8X975f7tV4WA/fmceafl+/2/3a+8ox5Yqx8i48rsVrmwjs3AQHAPRe1Wre4tGQLIjZ7haiu5xOh4349KgjtXYGRMqg7V1rUixJALb7STJHwPQfNXQWMME0p2IIhjaAprJtYQcDzArn+Icc1FfzRaa4PnO8h6pGPu1SKNvVbCCK2iisoFiyzeZJLNjP59K5X7HFJa5OPIPVl+4/v/wKupsb/SNRsXinu/KuR1SUfd/2WqC8htEUxWt/bXAJ2ukSH5W/GpIMG0hFovlxgLH6YzWpfK80UaPLIqL0Cnr/ALNXH0DyJozPPHEM/dZwGart3pXnILkyRRQIPv71Uf8AAaqw7dzkJYruKYPBIikHjby1a1tq8+l2xIdp2H98/wB6tTS9N0+9wY9Qs0R87y0wDL/tbammi0S7Xy7LV7G98sbXa3kV1HszetSGhzV3r2t3LkQXpgjJ+4Pu1o6bc6rckm41G4ljVOFc5+b/AGVp4m0PT4z9o1GNZx83zDK/Tjq1Sabr3hyIvm+kd8btqIQqf7zHirG2JqWp6iwEVvBGyA7t5OP++VqX7fcmzCXrzS5PG0sB/wB81mar4904KhsLR5cfMJSflf8A+tWXJ8V9RmKf8SxfIi+Ybgo/8doJNS8nEPEVsIATzz8taeiQS8yeWGJ/uHNcNrfj6PxC4/0cWYHS3QY5/i3UyH4lXeiRxxW0EM7p8wEmRkf71AHqE11cTK8PlMgJ2kuc5UVUWwTeXjnk8wn+E421xU/xmv7j7mj2uCNpkzjb67VrIb4o3EPmCAyWryfKPKVSw/P5aAPR/wCwJY2DiW6b6udtW4dMks5PMjkKyn5kG8/ergX+LeqwWhSQhUkG12f7x/L/ANBrLufHmoXMX+tkTHzBU42t/s0Dud1FoOq6jqTx6hcybSNyDbjb/ervvDPgawWxe8v9XsYoEPTzwGX/AHvmr5q1HxlreqsEn1G5ncDaDLISQKpvudo3uJDLdDo7SZ20rFH1RY+IrCWF5NCnsbKAfIbkIoZ/m+Vt/wB4/wDfVZfiO8k0mwlnudbLJ8u9Q/l7/m/h7185ST3OxfMmMoU7h2Wo47d/MM7jzN2MDOVFFiD2j+1/CjZ+0anJPKT8kLAuo/3qx7TxB4f065kMkcrx7z8tmqhv73+6K88t7YbxsjHlj+9Uo0/7VmNCXHK7lHy0x2PS5vi3paIY9Ot8h027ZgC6flXMSeMdZaXzEv1WBzzFsxt/3axl0GIOmQVkPoPvVah0h2iIjik3k/LvNKwXN21+JlxpagQ28ZfPzTb8MtU9S+LVxeo9sLKFoz1cff8A/rVnz+HXeMoPlkI6L94VTk8NXaZKxF5PYYphdHQ6P8WpNBRxZ6PG0xG3zpjmo7z4yeI7YxS29vp8Rzu2JABj33HcayLXwdeuqExBOPuE5an3ngecK5ldVf8Aur95aBDNd+L3ijW0ijudT3243fuvIVFT8lXP/Aqo23iXWBiRNVvEP9xD8v8A3zU0PhV53wiSSjuwFdVo3gO71GLZFZyIwG7506/lSuK5wcmpX91fu8l3JcYHMTlj81XE1fVLi2W3dzb26/cVUAxXpCeCbbR08yXT5r24P8MKVt+GPhXaeIkkOoQSohB2WkJ/ev8A3Q2VplXPEkfUfNMv2hliQ7RufDNVsD7RKbh7aTzJhtLOGdiK9ffQdD8H3UVpFo8H2tTsDXcYmdH/AOB9DWpd+Zp1tvjtIEnb/Vu8I2t/47QTc8JuZHWD/RLJnfO3ds2LVbzbnzRLJaeUZAFKoc/99V7Yug6z4mgx9iWCUfMJbaPLEf7WK3fh18NbJb+RNT0qLUZ5PlTzXykf+2ymgq54Xa6Xcq3np8oPzAH+GhPDNzfO4glVZCdz7jt2/wCf7tfR2n/C3w3qusTvq738SJ/q7OxKiI/7LYVWH/ATRqHwE0x3eWO4ms7YHb5KSZcj/aYq1K4jyC50LQtEtre41hpdZkXHl29gfk3f7XeualS2vtWMkFs8EJO0W/VU/wBqvozTfh74Y8MJOltpyX93Mm0G7+dl9681vkt9K1KSB7NIsEpJG6fxf7VFwPKdW012uAlpcKqKGz5v3qz5NPllwQ6PH94kH71e9TR6OXtvPgiuC43b0421VvrPQIbkSQaekCfxo4yrL/u96YHiNnpV9cQPJHpl0tknyfaGhKqW/wB41ctNBjvFPmW8mxfuHPU17BeT6XeKEjzj+CLHyf8AfNWroW2j+XgWLSyfN5NtsOB/tKPlFK4rnk9t4OnPFpp80pbogjPWrB8DarbIIrm0NvL94p/FXq//AAsXTLSLEtlfapcA8WsJEahf728/+g1ial4mlv5jcQWU1lGf+XaSQO6/8CHy0xnCWvw+lvnd5Z12Doi0l34Ilg/cQQKyHu7/AC11di+qXInd44rO2jIZIgfmLN96q08V2zOSNwHzZJxSuByV34WvY0gEpMUcfRBypqkfB7+ZFvjk8onaUUVsHVdQ0+R3uLwSxk/JDsyqrTrvxJqN46eTGqxj5dsY+Ye9MDLvNGj02fyMGCMfMFx8pVq1IvDwSwju4IEcsPkaXnNR6j4avXeIz3IlMybvKUg7c1uaan2NIkuZS3Rd9AGHqGiPZ24ciJpZArZQ/wDjrVg6yZbKEGXHm/KwVX/hr2GXRo5oHlKDGN21uNwryfxhpqLcSGP5ifl60AtS5omsS3nkJa3YRyNrq43bf9mt+8kvHQR3F/8AaJZNqiZ+do/u15nYJJZuCh2P/eWvRPD9n9p00vKXeRBuLt/F/eoA1tN0cX8iRby47lR8prf8T2HlaPFDHOd5Pp8y1jaJ4ks9Nd4PML5P5f7VaWpLLrtvHIN/lffSVTjeKBWK2laVJsj5O/u2a1NRtUg02NBvcbuXkf5t3+FclD4vnsbKW0gtNs5kKPK53rt3fpVK5uSkoNxqMzxSbcw9N3tVX0sFjSiijvL+BN6uVPO3+Gur8X60NGsorSC/laX5d8UP3eVX/P8AwGvOLjUrbTrkbHeIOdyLklh/vMKy5PFVnfakIxcGWOIfvGhO/bUWLSsWdY05EWTUDbGK4k6zE/eWsL7TcyAmO4KJjaSv8Namq6nBcWjxB5J7cBs/7NS6LbW0GnASeYuDujATKv8A/Y0yTCuZbmzsDFFcSxQYz5aN96qCWGpxJFdzxMof5kdz8x969Gj8Kxajp8moPHKtsc4ITuPvL7f+zVNeeB57awiBt7pMpv8A3yn5v932qyXJLc5Xwj40tNB1WOTXYmltMrhYVbcP/Qq96S58AeM/sd3o+viyktQryJdSPCo3D+8doLV4PeeHXhJLjd/F0/hrJWOC2Dx+XvHPyNzU+oWTdz621H4meC/hv4UgsNKvNM8V+I7ubbBb2j+csWf7+G/zu/ir2zR/i1d2fgC8gi0S10HVBBu356Mw+UD5eWb/AMdr81tE15/Dl+lzp9vHBd71ZJP4gV+6W3fwrXtdl8TPFvj9rNLy4WWG2x8kCbFLEbfm/wC+WqnqrCcUjR8a+A/Fs2tnxDf6jbQQ3Um355C8z/7Sp92sDxnf6Rpt5b2ERfz8fO5+67bfm2+i5rtJLPUbq7thqjmWSP5Y485SP/69U/EniHw3JL/Z2q+HoZ9kJZL1PnKt/ENv96s0rFI8m8TfaPEbwR5GY1CxrCPm2r/s/wDs1dDYaXbXNvpdlPIXvB+9SFONp/3q1/hostrq13HYXhs7S5j2yS3CK7MgDbRt27v/ANqu00dtHhS71e/1GxtUQtbiWcEyy8fwIPm+bdTGctrF3p9ho32fUIbu4glO3y4zhNx/iauK0+GC21eWO3KXERQbIyflNdF48f8AtK6wGMtsnzJDESVTd97d+VVPCdno9hqMH2/zUEh42R79v+17LQNs9CEQfRsoVQvhXA/u9Wpumw+GIE/tCTWZVv8APlQwJE0jR9ty9t3+1Vq/n0uztRJYW4itIxzv43n/AHaueBfDFh4c1XSr3UNQtPK1COK6e5Bykee3PSgRJ401O3sPBaaXp2lyTy30ivNc3MeJUi/2V+8GzWvPoyJ4Yso7fZEltGPLs5DhizfMx596iurafxh4q1CewM09oJFe3uMYXYiqN249vlqlrOt3PiXWU+wW3mymRYXebhZB8oymeAv+1/wKnYCLwvbXOk6ncCW8EsUzbvJA+VT/AFrrtVuRN9nt7HVWnhG1rhEQoykD5U/rVK20GysYJRsiWWMquY5M5993dqbo6y2s06QQeXGwDAKBu37uhb0+9WkNXZiZv6BrNpcX5t7xJxbZKGR4SWU7d3T9PmrD+y2GpaVqtzcmO3nsUdgff+Ef+PV6Da6YiaYM3dqomG6YK43K38Ib/wCJrzvxJ4auIPPggT/iX3SFpGfnfu/u1MlyuzJRzMMVtPbW0rh7yUn5IoEzg/3mY9Bt+b/x2q97Do1xIDe/a5ZQW/cxny0+m7/9mpNKmtNNvwl3JPFbRsq4RO9L4j8YJqc39nWOgpBbR/MbyaZTK/8AwEdP92oLGvHvez/sODbdyDAt0dvkPzfeY9PlXO6oDpOqW2oPFJPbS6iBvdLY5WL/AGWf+9/u0vh+50vw5c/bLiWZgW3XTW6NI68dFWrHiCOw1O8j1PT7uWK2CK2yb5GP/AaAKN1ox1GaW4kO0fxufurXGzaSkk9xEArHJxJjGa6TU/FMo8uzjtNltKNrzA/eqvrEFzpWkQ3cXlyyTZaEMfm/4FTsBy914fuQgSSMp5g3IF9P7y1ham2r2dzBEmmR24jHE27LN77a9Y8JXI1WF5Lu7WwEMKvslP8AH/EFqUGyh1e4f7OLq4aPcHkT5VHzbdv/AI9RYVzzKw8P3d/aXF/cCRQcb3d2Pzf7P/2NJHNFAscUcG0QffPXzFrur/WJdaiS3l8m3giO07yE2/41wrOLDzRaSCUF2XfjKv8AN70WBO5eez0rXp5DFbSwRsNqRs/8/Wm7YtCugLy3ZgI9sdxM7fIP73/jv3mrJ8y7zIwldJX/AOWoCjb/ALv8NPhmihiRL+S4nkkPMkpZ1pDN37ZYX+mSPF5txk/Jct39v93+7UdtO1lbmO3t/Nn+8PN3bf8A69a1/rY1xbDTNLsol8pNgUuqPIfVs/KAorTh1q28P2bpqklm9yhKbQnyqvRV3Hq3+7QBg69r2oajNbRfY7e1jSPaQnLN/eb7tRaPcxWZKfY5tSJX5II3ULu92NaV/qNhPaSyJGPtGV2Kndc07TftEzR3NlafYDEOVQ5X/e9i1ADb+3fxTHDaWemWekW9jua+RnIdfbaN3Of/AEKpNH8/SriSX9xeW0GFEbPnb/vf+O1FPBevcz3YtXg+1fM+zv8A3j/Wq8mt6ZojvYT34upX/wBfFCPlT+La7VSdncTVzsX8W6nqumeVsWKzA/coAu01z+s6k72hQhcRfxsayP8AhPfDelaZI8msahcXofbDAY1RFHpwrVzut+PbfVLBzFpUv2gOGy4xu/3aG2xmvD8iPJP1X/Vrj5d1dIug2F3YXF3LcxR3YTdsY/KP91R3rk/EvxW1DxUkcEmnWkFxMNzx23Cvj7zt8tZOseI9c1GzFpbf6HhNvlwwrudvVnK5qQOnvPDc+nRJc3X7q2lC7Jm4XmoltvDmnXsUFzrEd6hO/wD0E71Q7f4mri0tNd8QulrrL314Ik2RxOfkXj7wX/4qrCfC6S/tvktJWkDqu/JCsP4aAOlv/Fvhy20SSSK4kl1VJtogcYXZWXb/ABAgRf8AS9MLxod3mpN90VHd/DWDTAY7yJYLkYZC/wDtf7VdBoHwikvUEEuuaVb3J+cKXZlVP8/3fu0ARf8ACeaXNLBeafpAiuISG82Q+cs3+8u37tbp+L0V/Dv1HwnZrOqfJdW0hRWb+8ybelZUPhbStB1K4svttrKQdu6F96v/ALtdb4M+Ceo/EW+n06wsDPcfc/dH90y/7TfNj/a3dKpXYm7HklvrcD3UFzqDxPEH3oinYp/4FW1Br1hrXiWQwQF7eXCQ20aE5/2eP+A/99V9n+Bf2DvA+hi21DxOX1fUIgubCF8Q5/2m25P/AH1Xuek+BvB/hK6tn0bwvpGm3EX3GhtU3dP723OaLdx3Z8Lab+zR478SNHd6J4cureO4O3zL9diBP73NdbbfsF+M/Euqj7bqulaJZx/MTlppVH+0v3f/AB6vt+aK5vZA5uC0UY3DccKp/wBlaghguLe6/fkurjdvYbc1I1F9T5b0P9gDS7eYyX/jiWU44aG0YN/vfeavTNO/ZZ+H+lWcNvf6nrOuAD50MvkoT/tKFWvXZpiIWQRrs+85Ucmo3igmhEmQOOBSuX7NnBaV8CfhtpsYh0zwkt9IDu/0uR5OfTmux0Ky0/QsRR+HNP0S4HymKKBEZfyqSK/gsIt6OfMHTaapXN/PMd8mGc/xYqSlSudXDrm6YD7QImUdBCu3/wBBpsvim5sneKCVZZSfn+78v4ba5MeYY/Mzt9TVE6mYv9LgziQ7d2Pm/wB6qujT2L6HZajrNvYrHe3tzN5THY6RJvb/AHlqtZ6hBczz3aXrzxyneDIflRf4QvpXF/2rd3hNvKfNA+4/8X0atWe1fTbATyAbiVRIFPzM3+16LTFyqO51+laxp1/pcssl2YJw20RY/wDQqqWupxq7i33z5/55jNGhabocei2s+oyNLqCFnf8Adtsfd93aegWtiW+voJNMtrNEsrLUJjCdiLuIC/eZj82M/wDs1BNyOTUH8jy7i3lUoNwk/hUf/FVAgENykpCOEPzfSrVza3hDwAlpVG5wedooa6g0+1tvMtmnuJAMgfdH1oJFn1O21GYb7OWCMDd9/O//AMdq0mo2aL5YRvbcKujD7DInyON3HHy1ELhNTmgtra3WVJPl3uc0CsQ+dbtkEFR9KmlhtX2AHgfNzVnUtH+xu6ABQvpWPapPqF5IsFvJsT+P+HhetQM1Y7e0jcSRxBPXZu+amyJtu0nt7R0jzzj7v61DHCLTia9+yk9EznP/AAEVctkkS0Dm8+0SZ/uYXFWTykX2iTfKfI4J+9xXm/xN/Z6+GnxbmgvPEehyy36DYbq3Pluw9OPlNeh3F+jSmMOm4dW/hpUuI5WCHFKyDlR4Rr/7GHwf1LQpdMtNHn0h40ZobtJndg/97aWwa9J+HGl23w88L6foNn5TW1haLbJM8QXc3d8fNgt/7NXT6hY3Fwo8hI3H93fWNcWEudjoPpQpWBRsacktv5A8tEEh5d1FVLlY/s0kiIrSdmah1PlYdBjHX+9TIrMNCY5M7GpvUtRsE8z2rIjpGronOw5Zz/QVNHq/mWzoQqoersill/3aWOzj6JnA+X5qlm01McDgjtSsUZsEJvNI+2ZjQRkKUJ+difStCG1iWEC4Hzj5vmHeql5ZN5UESHYFfdu9KffySW7W9vZwSXAA+eaU/M1FgHWdzKpT7OjOd+0YrTOg3Ny5eQGA55yKz4pHTEsuYE7stLcazc+S8aT7h94CSiwmTz6LLB9zGR3qpc2BvYZILuMXVtL/AKxJ03qfbaauw+J7bYEkuY3fKodpy27+7V/7Rn58bU/vNUNEWPnb4i/si+GPF0M9xozroOpv82IUbynPp7Cvlvx/8DfHPgO6Hn6Uy4+aC7tg8yFv95Olfpp5Ud7bgo6N75pfKuISmyUbB1V+VpKLTuiWj8ppPDXijxXpQlt9LnuNUJ2TSywuin5cbtxXFdz4M/ZK1TVEt73xHrkNgUH3NN5l5/3ulfo8+Lh/LlitrgDqjQpzVOTwlpV3J5j6dbKfvfu02HP4U2n0Lh5nzR4O/Zl8CWd4kn9hx392E3G51JzJv/4CeK9etL+TQLI2dl5OnbflTZGo/wCA12l54StppI5Yt9uY/lxEflP+9mq134BgvxvMm2WP7krD5qpNobSODltpXt5JLmd53k6s753VLpcwRY0T5Y/u5rqX8EpAXkkmknGAuGI2r/wGsPXtEiisnMdwbeR32/J97FO4JFyC+uryO0tEEiNE7mQqFKsn+f8A0GtnUYBayjT47hbh4xvRx93aRurmrdE+zJH5skSABQ68t/wKrfk/uUGQ0hG1yv8AHTL5expTa49skZD7lHy/PTLnxLJdITLcHbK671XnJ/h3VVF4IWQXForYDKN4/Vaqfabd9Mkkw6lJBEFWP+Ju/wD9lUAklubug3Uf22eCORoLg7nTd/GuNrbakF/b39sLYsXWGTeG525z/D/3zXN2ZntiLgS/aIyGCKybGRe/zd6dYeI7mzYJc226ziDdh/8AroKaT2Onmu0Z8FwxJ3Fv71TwOlxMLSS2mgiDhvPcqUfd/drj4dTTUkElnJyH+fPP/Aa2LO8u4h5ePNjPzB2HzLVWHYuTab5N/dh5Y3gDfIMfNmq9u0TahHZuQ3mHbnfj71NszJIZIpYPkJ3B6sXfhu2uxA8cbpPGeXz1WpIaJde0SLQFjks7tbgo+XRD84z/ALvvUZ/tGa4ge9sw8UvygXRUoR7VbWwFtsKJtx/DVzm+8qKQv5UYOAvrQ4J7jUnHYw/EHg/ww5gN/wCH7GWB/mDuiu3/AH12rjtU/ZV+E/iqxurweH/sd+68eTdNHn/dydv6V6UuiR28P2fJ8sHcA5zWgmno8KKJYXCncAp5DVKhFbIHNyVmz5c17/gn/wCGFRJND1/U9N1Bk3u1w6TRIf7rY21x13+xH4xskkfS9f0rW9nymN5Hjf8A9m5r7TufM2TxeYjxypsPGawNN8J2djBeAtMhuZvOaWNzuzUSpqW5UJuGx8Sy/stfFTS5ip8PLcIfmHk3UZZR/u7smob34N/ETw2vm3/hC9aDG4tar5zD/abHSvv2JlMn/LRzGgXzZU+Zh/vVasL42akxRs248q3esnh4sv20r3Pzbjnks5QLm2ubeRvmAljYVeS8TLiRTFj5t8gwp/Gv0F1y5GiaPNeS6VBcwxSA+S8SlvmNcvFL/wALEju01DwpZHR9q4NwVfj229PzrP6udUMS7WZ8S/bI1AInRkJ4OcqavWem3+qECy06+vHJ4Nvau27/AMdr7N0T4deHrFCLLQNNgS2P/PHLbv8AeNb1mssPmJC6wCP5diIBj8qpYddRSxT6Hx9pfwY8d3rGVNEFnF/0+zhM/wC6OtdJZfs8eK5ghub/AEm1BOX/AHzl0H/fO019OPpqM2C2443E1Bcwy/brBowG0542WbcfmZ9zbfw+7WvsYmHt5HiWl/s5QQTb9T12S8j7Q2sexW9mcrXaWfwm8P6QIt+hwTiROfPdn3r/ALXzV3v7pGIwPaorq9jS3B8pnI6rVqmkR7WTMuw0a201dlpp1jagdFFum5f91itSSwz/AHxIc/dq7LciaFJYHPA3FH27qat2nMmwMB/ApqlCK6E80u5Q8ucwvEQyoeq1Us7Q+a+YHUq+3NX7nU95zAdkh/vjO2rFvcJDNiQblPXYVFNJITbe7K7uEv4I3iZfNDfOo+VWX+9V9bUj53+992mM4uDgSlUzu61HqV1cWYj2YdC/LUxWLf8AZT6lbSYLIgO0v6Uo0mWCNYxcR3hQbS0P/s3pWfc+ILia28i2Mm/sUTO2qya5PZofLtJHMv8ArJgQF3UaCszUtrLzdkcwEHmHv93NSf2ddpmGKMuBldgPSsTUvEBewkCZeUD+L7y1l2Xi64soI9rnn5S+aVx8r7G3eQJG9vbXlvNaySP+7uF4w1SO8lo37yRXJ6Mv3qx/+EkkuEJu7iWdw+4B6li1QTRPKw824B4Rx8tF+xSi0bEc7so3nd+NP80t0Xj1rD02eRhmU7iPvhRhavwXm8EcrHnbtpCJIPtGq6xd2Vodz21ukzhsbcN7/wB6rugSSxQT6hLhXjkMSI4+4wOP8/7y1X0y68qWU28bCZkWJ3A6gHOC1a24z2rxFOZDuPvVCehVDiV3eQfO3NTIqxQoCNzseKki0qRnjAxjPOW/hrU+xRxoORiqSuHMZcVtOn+rAb1psOlTu5LnanbaK2vtFtAn94+9Q3esRKhAG3HpRYi4Q2EUdsYD8yF9/wA3rSy3Dw48pyuPSs59VD8jOP71RvqR2OQnIH3TRZBcsL5rt9/gHd0ouraO5QZ6D+D+Gsg68mXThHxu2t97bSx67H5fJ3Z6VJDVyabRPMfKRrsJ3bRxWffeHp7mzkg3yW5J/wBZHt3Kv41qLqqBRnK5pU1e2mlMYkPmDsRVjWmxzk3hW0uI3gltkljKYKSjKv8A71RafpstvaxW77YDB8qLHkqF3V1j6hB5YkJ+QnbnFPD2cgBIVif71Kw07HnmsabcPchEjjYf384rP1KxFtb2nmSlNsyqmB/E3y16bcabBMAUx09arHTET54wM+tFkXc8surO8gmc8OAe9NaG7WPfs3E/3TXok3htHLvwxI6E1Ui8Li2VkBL5LNknNCSZtGpY88ktZbu4G+MYzyP4WqwbK4gwAnau3n8MOR+7TnvVL/hHrhBjBwOlTyle0T3OTlRwQS5x6Vci1KVESIoWQDrmtK40SeWX54/+BD7tRxaK7rhAVA+X5hTsx3iUr/UIJrYDftuc7QntWPHNe7zIg2SI+0Lv+V19a6dvDG8ZVNriqp0ae2VwI+p5/vVLVyouKIwkdzGJbiSNpV6J1atewvYoIbgy2/2hHG3HpXNXFo7ykhyv8J/2as2HmWbuXfzYwe9CCSizbhu7DytjoWjP8BBrQ0QIjl4pPKMacMTWRPPDeiPyown071XvLCeO5SOPMqMOSBUu6I901bmWOQyTnGY/lKqPmK+tUtN1c280nmfMD9w/xCsprm5tbsRYD79yiI/eapYbIXsEm+CW1nHzRyKP8/LTD3ep19vAZ5otTFxNAYgVGD8j/L91lqrLqUfnR+VIs6SDcJVPyj/gVc3pd9qEN75D3LeXs3Jbsn/j26t62kSxnt99oZbaYMkkWOUP96gzTvIc3iYtNeGKORzHlXwPukfe/wD2qraFqupyXLz2ckj3p3YLnhh6Vf0+zSC5mkgyqEco/cU2bRHtLtJNKuHTb6en92q1E7dBv/CT6ylzFLLBugk+V4vJz+O5ajFpcWHny6chSeY7sj7ufWtZru5+zmMxjzJeGbHzVHYm9S5VI5QhT5ulKxLsybw/fS2MYnl+a9ztkUn5S396hNRl8sxyIEImLjb93/gNOW3ubu48yUBH7svO/wD2qmj0uVhsOWPrimToTJPLI3mCDenufl+jU0aqL6byRB5Uidi3amrp+oWkr4aV4JRtkXk/LWpZ6H5LeYYy5+8e7UCuQpbSh0OTitGA5fDuMmtOPTgwGelNfSYjn53Y53D2qrBcztYhSwtDdmP/AFA3HtVK5IvIop7d/NtpkDhhXQ31r9ps3t3QOjRsjq/8S4rm9Khj0aCOzlBQfdhD/wAK01oSc/ryT21q/wBntjcSg8R5xUS2yOqJ5RVz7V20mmw3Mkcrjc6dKRNKO85AoKTscg+lSvGBG+x6fYWs9vEI7lxPJjn5Pkx+Ndqlgm0ZAX/apJdNiK5+VjQScRJpz/aQ8IKiory2NvbyOY0Z+wJ+81djLpq8AfLn+KqtxoiTLzhqC1Kx5rGmpy3mDAqRg7g2a1/7SdYylxGqFvl+UV13/COD0qpd+E4pyM4yOjN2pJWG53OYmv7LSwQSYh97Yg+WoNQ115dHMFvHtLbmhm35VM/7Peugm8B/argF5wwH61P/AMISHi2YDfUUWI5jG03UbmfTIpIj5V3EGUjOFfaP5Vz9xf3sNzOLi3M9vP8AfQkFXru4/B8lnFsADAH7wrMl8JSpdvK6FgeikfdosVzHPy6xOs6wQRm3t4U2GPk7v97NRpceYEgiB8r/AJaF/vCtoaDdxtJILeOcnqrnH+Wp1tpI8okxvHnruGKLDvrc5u20SRXmQ6iXjL/JCf7lWrazksZxsi+5+FXn0Ty7sSITx/e+7Wi9nO2yVCd4/g/haoauJWOU8XeGpPFl8+oW1zJa3Ee24jt8/IXUfMjf/Y0+wgkSFBIm1yK7B7CK8V3QFJE6qoxVa60ffGCo24/iaixpczYWuGi8pIFuP4eeKrOl3puxOdh6JnvWpbW08LjotZieILfUNYv7B0/0iB9oX+FxQlYSsy9PK99Ck728eVHO4fMabpmgRarbm8EqxPD03feqO+h1E26CAx+Rv/eD+ICi0JV5kD8xhfl/vUxpFW5jkg8zgJ8+4+7etQRRyOwOeO+TWpf2b31hKsUoiucfu/NHyMf9quasdXuP7RGm3dobe9UHOMlH291aod0dEbMveTIlyCSrQEf8CrcsLSN4ZMfPI+3Y6+lYsM0bX624cNO43CPPzVqwJKJRsBYfd2iqSuQ7dCm1rKjkHqT2pEQ27k7yr/3s1qyubeYJIhU/SpT9naM5j+c92pE2Mn7TcEvks0eOdx+VabcyRW0O8Phz1J/9BrS8iDZiP5kPzbem2sWS4S012CT7J9otNm14Zh5iF/m59vl/8ep3IlGxaguZJIBIj/IT99TU1rqFzbP8j9/WooDElrOEi2Rl9wNGnQedeC2kO2RxuCnjaKLC9To9O8QyW0yRxW5b+/z/ABV02oa/qrae8tmyJOg3LExxvHpurlRZx6F9ne5f93IGx3q4mvJC8e+MPEOquaZPKaFv4rOoSRRtFIk5G6Q5yuf96pl1RFmz5YbP8OcVzerXkVnCLizTaJTtIXnG7+Ko4rmR7SN0nMrHpuXDJQHKd3bTR3Np5hjeCT+4/wB6o0nt7lTFIF3g8NXP6bqd5bRgGcvEfvx4rZH2LUgcW24nvn5t3rQTY0l01EAxhgf7tO/sXzuBjPan6Np9xtCSZ34rdgtjszINhqrE8xzX9gywEgxlsUJpT7vu10kjCLq4rOuNYjg7hqdmO5RGmSL2o8mWHn9KWbxO8ERO1fbiqE3im4nOxAuP7zKKVh3JZoQ9wZAgTJ3bUGFrXsbENEJOMVzb6pcSR7BsU03ztQmGftDsg6p/DUhY6C9eOJSuRn+7WVvjTLiQZNUkhJLmQ+af9qmxxBoy7x+Vz0Y5oJLcl9G+Ec7k9uacupfII404qDzER0fHDfL0omMVlIqSBld/mHHymquJq5HJcyrK0jHinf2h5i4xzUk0YdkMeXB+U+1NubVLJnf7yJ3xTEZpgkMvQ80/+zZH5PStN1LIDGQwP8X+zTg8djAE++GPLMelQO5lrYgtyORVz7Jgxvyrp8op39owQOY5BtDdGx900tvqWnrFP9pvBFKBuSHHzEetAxfJldfvlverHkvCg8zHP92ufg8ZRR3RDTh4D8o4+7/jW8viDT7lDmcOvbah5qrASG3CLkgYP8VQ3EuIvL2bwOQuM800eILQwhHGxB0xzVGXV44HSQpvjztx/FUgWJYfPeMSgrI38QHyrVKa1uI5pEOzyFHLZ71qJq9tIASjYP8AEoqS9sbaezd5c+WTjch+agDn7PXbeCbyrsbAG4erOq6rZvNbPHOMj5fSpNb8K/ZohOCs8Y+bdXNvokV4d8j/ALphtxVIDrGWOSyF29zHAAdg3H/2WqrWEl8Abe4hck+tcuNBisryN3lM6Y2orv8A+y1VtYXt7ieWB3Qv8vBosD1OpkltLJ5LLVYmhuAu5JSPlz7jtWHDexSXTmJOc9GPy/71MmhuLoxl3Lkdzy1aFnpS7BsxmqsStNyB9TmtBny5Ou3I+7VtNRubyVI5HklP8K/witK20+e4lBMQbHyjdXVab4fgh2vKm09qRNzA0HSLuGQh1MERO7d/8TXaIyQJhDu/2qSQxpFsGOPlqnJKIvuHdQItCXPfmpM7qzftKCMvngdaj/tDPQmgs1CcVXuDtbNUzqWeBUJ1OOFC5kj5/hc/MtArl/fjr0qOZvLUyJhuNro3KuvvVRLtJgDGeDU+4v8AK2Kgs+K/2u/2S7e6guvHvgSxCTxZl1HSo14YfxOlfEV1HJNpwcx7UPoe9fthvAkMYQOrIVdG7/LXyH8RP2IND8SeLrm/stZbQtLmPm/ZYgX2P/Ft+Zf/AGatIR5nYzn7quz85/IfV/LkCN5f3RuGNv8AvelammxRWEhgeCVienBda+/dM/YR8CWnmGfWNRuJJf8AXMEj2v8A8B21s2f7EnwztLgTi41VXB3fLMoU/kvH/Adtdjw5w+30ufnDrCpcXLvIQ4X5QFPzRf3VpbyZLHShPbr5qBNrpnOG/wBn3r9Eb/8AYX+F99eTyve6whmHO2Zdo/8AHf8A7Gq837CXw7ntkgGr660EZ3CNrgBR/wAB2Uvq7auJ4lXsfnBY6bJqifaJLyVR94BXO36elasGiQRL5h+XA4Ir9Apv2Bfh46Rmy1zULKQHkNz/AOO7cVl3n/BPTwu4L2njC9ilPeWHNZugzdVkz4msp7fSo7eS4u41FyGZN5DOR/u1k+LPFty+lnR9OuRLFI/mzZTH/Afevqf4mf8ABPHxLbaVLqHhLxHFqlxbp89tcw7PM/2Vb5sV8gJ4Rv8ATPEd5p+sWVzZarp8jRTQ3H3k/wAax5HHc0jNS2LvhqCVY4J3Byw3GJjXYWbvdDykwvln7o96xxeWemQxwLGzErteR8f8B+gq7o+pmxvxcwQqxHZvut71kWW9Q0220+/iu9UtGuraSIrHEz4Vj/ebvUVtaau/h6W4t4xZ6Na/IHuRkv8A7KN/F/wKq3iLSb/xDbJqCPEtopdJsn5dx/2a09bmv5PhRo9vaXKaogvR58O/DIgViqr/ALO5VqxdbGb4D17UHlltrfUo/D7l2drtwm75fmUc1e8S+LtV8Q+H5I9U1P8AtK0Mm9zCEC/L93dj/vr5ah8JeGtM8b3E9lqVgbcyFYoJPMI8qbd1/wB3733s/drd8W2fg/4daudDgs5PEd4Y2+1nztkUbbenC/8AjtBJ5supaXNotwC6Tz8eQiH73P8AF/s1Cnh6W6097lEjW3Pz7Yjnj+9tq9b6p4Rj03UY5vDzJdk/6Fs+7C5/vfN/8VuqnJqNylskVvizQoYpjCfmmX/aoKuiol3p2g61ZTkGcAr5kX98VYvtVih1V7ywlEEcruwticui9qpx2ulNAPPMiygqo7Lj+tbd14HC+GX8QW0CvZRTCEqpbeGP8W30qw0OZutQ+0Sv8hZj1b/aqF5XRPMclXI2n2rQuLb5k/1aZHr0qEWam5Q3jieAH5xEM5/4DUElOw8+5mzJctOSNoB7V0mjaQbuWQzzm6fGPLyTtq9beH9OSEXaE24A4RPvH2p3h/XrvTbmUi0h8hzsDymlctal6DQJL6cp9rit/LRnJmfCn2+tVD9naMEuUlJ27UGa1bzRXv4w8gHlseWDqVri/nsbu8g+0bxbzbUd+PNWoTuWVkWP+1ZEEjAj5QFqvqN2lhf+Q8ZWPO0TMPvU83IOrb4wtq/cufvVXu9Ynmd4tkexX3bwPmb/AIFTM7E1/bz3B35DbE2hPSuSuVd7vAd//Za3Ll51TzPvYG7rmqVni8uBIQeDuLAYWqQXJBpL3FuJXJ2A7Tt/9Bp94iw26JG+2LHKMfvVeup4rZNiB9h+Yc1lOY7lgcuhH94VJJr20M6afFOjoxkO0KH+Zdv8qo3cTvJgke9abwxW1hbyQSkySjcUYfdrIlb95sx831qyrgcGQAuMH5RWtPYpbaJ54uNty8wXyRtK7PVqzHh3Q5cc7ugqhf3P2dz5E+491oEmbulXV3fxQWiWg82NygeEfM67s5b/AGq9P0XWpLmCxstVubldLtG3F4kyqP8Aw15F4Q1OWK5FwZ5VxvQrHxu4x/6FW3beMbzRra7itI/nuUaGTzuSF/2fegoi+IHxDPiTUrm20zZFpEEmxGMOHuMfeZvbO7/x2svTppDBEOeTyu7O2s37AFuUMcR2H5ivvW/YW32dIP3b7D8u7H3TQOMrO6Lq3MtqwzjPbNSrc+Z8sh3DPrT5bKAwyOjneeg/+KrInR7dk25x/dHY1yThZ3R9BhsS0tTeS5Rww42/3at2eqz2D77S5kTB4Cv9yuRtJvJJQZRPvc1qW00i4AQOD/drF3i7o9FVY1Nz1TSPjHrlkwSW8e8BHCyd/bd2r0Tw9+0XABH/AGro6JbxJ883nZl/SvnC31IQv5ciH+9ux8q/7NXbfUoJkJzxn73Wsp+aOpJNWTPrnS/i74M1ny0aU4Ybo1XBR/8Aeata58B+D/GqyPLounX4k+bGULr/AFFfGksyOmEQpzwf/sat2uv6hppBtJZrdT8ztG+xkf8AvL61KjGRhKhz6PU+mbn9mDwNc3b3OnT3eh3jjYJLNxtHr8tcDrP7E2oPfyXtl4wt7hCmwfawS7rWP4d+OniDSYBGbiSX+LLIDn8+ldpoP7RohTOrW0r732l7cfMi+retQ6Wuh588upyV2ecRfs9+P/AeoRah/YVnrMcB3wo771Py7c7ap3vxY8S6PdvbyeCIoLlM/M6OP94qu2vouw+NOgax/okWoSQO4/jj2K3/AH1XU2+uWGrWBjiuLS6jxtfzgr7v+AmsJ0U/iRwPJ4zd0fGGn+Nda13Vb+IJZJe3A3hrpztj/wB2qreP7/wxKLC8MTys/wA8iEOhbd7f8Cr6p1/wN4X1iZHudEsIn7GGMbj/ALVcxf8A7OngDUsXEkF1Z3Gzbuz8rf8AAelYyo030MZ5TOC908lg+KluCXuBulPy7AMqv5VtWfiy81iMDT0H2vO2Pe+xv++q35v2bNHdAlpf3ductiZkG0//ABNZcPwKvNHucwa2J0XrEtv5cpx/tbtuP92n9WpWujneXVEXdH8MJa6lFqGsaobXVP8AlpFB843+u6vVtC1KzhSfULvVfNkSAr5qf61/l/u15vpvgzXNKk8x4LW4ts/u0Mnzf8CUVJqUHiW8d0g0pYrf+NbUb/8Ax4/+g/dqHeK5Ylxw1SnHRF6w1bV9TtP7G0i4eyimmLvBkbn3N824/wDAq0tSg1DwpC9gL4pcgfvHgNc7aaq/hqRXhtrl3A3eb5OWFRy/E7Qtc+0m/wD7RivAA3/HuoZz6N6f5+WoTmZezqRd2hNEtrueS6t7fy7qW5LPI9y+P9rdurL1XVovCriL7GpuGfYSnOXY1LYeNtGs7K5jezlt/Mc4H323f3mxVW2+HmoeOdUg1s6rHFYQSLL9lJ+bhvl+Xv8A8Cr0aMXPSWiJcZTVi54n1F9DmtLd4pFuJeoTs3WsSXRP+Ev1Kwi8wQeXMHJVM/KK9H1/wq+uapb3sflMRHskhcjcD6/71c/N4Mu/DWoPqMYlUFNo2nKc1pCmqbuhwhZ2OT8ZiQalc2RkDAPwyd938X+zXj/xF8rR1wbjzz/Av8RNeh214PE+vT2xu1S4E/kycfMmG+b5d3+9Xq/hH4YeGNL1S21G40dNSnj/ANXeXsm2L72PlTu33q7UuRXY5u2x5H8CtN1pPDFw+oadPYaZKC1vO8LBZd33j/u/5/hrg9VsLfTde1CKW7CAP5QQnO5l/iFfTfx7+JfiW501NI8J6ef7NQbbu/sAHdvZPRf8/wC98leLtK1SXX7K8isrmVB8siLGd1Jpy94h7aFqTQzczJ9mk2EHcWY/eqsLby5jHODnP325ro7O2SzsZZLhJbfKfuw4yz/7tSQ3lkSbe3szLgbZ7mTqD/Cq1wRxEovlkcynLqjh9b06S5geO3jHms20Mg+7XVL4i8SWWkpAAFeVNhdEAbn71Rzwz6UwFlF5plk5Rjll/wBqrD+IxbXAttUjMWE4c427v7tKrUc1oh8znsjjdf0bUNMg+0ZWd5ju4PzZ9G9KyfD4vby6ine3bYTs6frXY+INTuHtrcW+n3NwhPGyM/N/vVo6DLr9zYSW0elNbo25QzD9a6YTahc19+2w65015tEnJudiBOWz0/2a5XTrm3kWSJC/m54au+0jwRqCWzWjxxvBcArIjj5hmrenfCLbOZHl8rb8ojIop2V+Y0p0py2OAj0y8SZPMH7p2+//APE163o73et6NBplxfm3tE2sVH3XarcHgcpAg4UKehq9b+HRH/BwP4qdRpqyPWw+GlfVF/TfC2gWzCV7mW4nK7CpOxR9cda9D03UbS1toraCSP5RtK56VwNn4etvO3kSvIfl/wBnFajaVE/KZXYvB6NXnuKTuz6mjH2asj0ez1ZDKNm1sDk1qw6mke8ONxPQLzXkcd5JpvkA3HV/nZz9xauS+NojiKCXdKR2/i/2quK5tjWo7K4746tdyWdlfxjbbWjqhJOcytu2t/46teGaDaJc3lxLJLK1w0m4ys55avSfFXi22vdE/sq8gd7kz7jM8ihcbvvba5LXX8MX0VvFbxX6XkfzPOk2F3f3do617FKPJCx8Bi581VtHKeNbOWe/8yN9hJ5c8rW14JvLvUpoLKW9Dxw95fuovotQ+Kr+2mWDyo5vKUbfnGG/+vVLwZfQSNLKJdpU7QFHU1ucqOr12aP7TOgtg1vGOJ9/Kt/u11XgfxtbaBC4iH2j7TGqzFgp4X7u2udsNPnvtSsBHZx3okkDmzHPnAcsrf7y7q63xb4h8Pf2250vRhpNpY/up7aKAJtdS2/5R8u6s29LBc47xp4s1HxV4vtLyecypBAYbdcfLGD975fVq0bTQTDYPeGSJcHc+9z83+72rmrTU47zUNUuBZSLJNJvh84/6pNzfrtq1Nqt5f6NJHJK6xRybI0V/ugU76WMankc/wCIzLDqOQA0Tn76ius8IPc/uY9PdohMNrup+V65FLeXUbm5We7LRRJuI/z1qXwTqV3YXu+3udvmP+7Ofu5G3cvpWsdCGvd1PZ7b4ZvNNPca7c2tlZx53zSzKVlX/dP8Ncp4q8R3uk2Rs/CUUMEUkzRf2gr7vkVtodR34rE8W67qDpZxxS3N4jSbp5ZMFVX/AHf++f8Avmum0q50bxbYW9k7nTZY0d57oFfkP+7/ALta3TOaEXfmWxlv8PPEltaSah4l8SwOAgbZJOxf/d5/9BWq/h2Xwx4Uju7m4d7jVZgy2sBQmJz2dm+78p/vVg2Olx+Idck0c6o+qRPI/kTS8ZiHf8qm8T29hot7bafBctfzxts8yMfuvpurJs64J3ucL4lcWmuy3fmyXBJ3l3+9/tLW+NXvZ4IDZ3Mlrx8/k8McfdrL8W6WthrHkPvUgK5hcfd3ferV8MCCa2lkBCAFUNSdB0/9qXt5pcElykbkjYW/ib/erZ8AaFJf+KEudTjjn0qMb5Iei7By278KqaX4VjudLe8ttc+2BH/48/Lwy5/z96qEms6zoyXKQaZNa7w0Tx3GU8xf/iahabCsHxL8baR4ib7Ro2hR2FmPk877m/8Au7V+7trG8NwoyNOBHBx90vhag8T+JL7WrO2gk0q1so4TwlqSWI2/xZqvp5nv4T/o6oR15+ZloCxcl1iW5uzHZoXiBDO6fMjLS3OjJq05M2ItwVURDirum+JU0Jvs72TPIx25VK19PvdMuX+13D+VGDzvT5l/3aHoFzP0fwvZ6RGXnlD4Tciu2djf733s1heIkl1O6S5je4S2A+S3h+6fetTWPE1k99KlpHK1p/BvTG6q+gWEmr3Zu7cS+RBG0z7fuhV/2fX+L/gNAxlzo15pMOkSly0t5JsMDkI0RqS4u/nkS5/dOnykLzVbxDrGpeIdUgjjgE6xbYkfIRl+b5tzelVYY5EvShQSwAfw8MWqxK57C0QiceYOK6HwrYaf9vgubiIOkZ3DturlBqB1WESBxlOiV23wp0mDUrzN5ceQnYMfmbP/AMTXyeEqOKszWmrO56lbXmnajIPIj8pCOEf+GtXS7aOeQxkBY8/e9RXNa7DHo8sb2+ZYAdrlBXKal8WLjTLyK20uykifPz3Nycr/AMBWu+Ljzanp2c4XibnxO0O3n024jO75wy5PHFfJ2q+GJ/8AhIDECWjJdvl+XZX0Bf8Aii71tv8AT7l3gduVx/DXl3iGy87Xi8ZdhnjH92m7RfNE9Cg3FK+51Pwl0q3sNVso45RPcg/JNswp43ZX0r6b0po/sgPClz8//wAVXzj8OoxBqu+Tf0CpXsN14tjsLM751i42AetdkJpu5y4qMpSVjW8QakgzHG5Q/dbbXOQoLy8SJE3Z6sT92uRuvFR1a5H2aR8HoRwv+9TYNdlguEgs0kvb2T5REh/i9d3auWo1J2W4KjyR8z0mWwEzpb+ZvIGz5K6jTfDP3ECHn5aqeDfD+oRQpd3kBgOFYhvvV1es+K9P8Paa8kp8hz2P8Q/2f+BVEYXepk5tvljufPn7RFpeIlvZyxm3xJ9xxyf4a8Y0rwwPMxKRgHdzwten+M9VufGGsG8u33EFvLhznav97/eqDTtBErbMBs/3q4KzvO0T6SgvZwSZz1n4XjLgJGvlD7wXu1dz4S+FFzqs6PGkaRp8xct91a0dM0FIpUQoqnO3Fe4eDbBLPSIoBGF3ncW/iauyhGyuc2Lrci0M7QPB50awSDzS5xtOzIXFB8H2dnN9reIvJ8zBs/xV2L/Nx2qtewlYHPC4XrXY0nufPOd3c8b+IFsJoQ+4ptO7ZXlWoa3FpsTyZDTj+PP3a9j8e6bJf2ciRvtcblDj/gVfMni5DDDvMhzuKlH+8K86pSvNO2h9TgaijBJlr/hNLzU7ry5ZX8pfmCh/lrr/AA/4hTzkTO052mvDo9XMI+Q/8Az822t3QfFaLeI5O1Pu7f7tbOjoaSnFy0PsDwHe+ddx5IZD821eKv8Axt0s/wDCDXOoxJC8sI/h/j968o8E+KPtU1oIzuON2/8Ahr17xjcRXvgaeM5aUj7397/Z/wDHa8enT9lV97VHJXc7JtaHxL/wniXjPI8Qn2Hb6bv92qdx4vs2zINI8o4+95mWaqWp+Fbyz1W5BQohk3YUfLTm8OSug8uItJ2SvraD5oK58pWtzBceJ3uoSIYnSTHVhhf92s59S1GRUfzec9ErsLfwtL9mHmRtBx97GKl/4Q6N7R/szlp+5Y8Vuc9zjm1fUefNuHYdv71XLXxHLcIIHtxz/Hj5mrQh8F3kkuNm8k/wn/2Wtez8DXFhtnlKqO2/hapOwM5uadLWIeXbbMdWPLVnzalcSYcyyKE+bapxXcTaF9rQxhN3H3sfK1QWHwre/me4u7+GJD8vlPncf91QtGo07HFtfyXB+eeVgMYQu1RfbI/PeMuzMPmKlyVQ/wBK7Wf4SyxTgnzWQn5FapJvhpcuv7qMsB8u5BTJOEe3F2shkIdPu7P4alTfsAiJUJ02fdruLb4UXP2f/SSjg/NjOK2tE8C2duwgt7feE/u8t/vUAeYK8lwTG+ff5PvVatNPluMfOU9lFexav4FuLez/AHUUMBJHyyH53X/drJg8I3EF2HkjTy/u7U5+agDjDo0kUW/a67B1Hasq8urezTYZUP8ACcGvYP8AhFoNVYW5nVHxzt+/j/drnNU8B+F/Dd2Fe3vtRvJnHFu4Cbv9rK0rDueTXdxcTIPItw7l/wCI4XFaml+HrjUnCThVT1/u11114ajhYmKIQR54FJp9vAzJFcDdEfkfYcNTEYd7othpS+XFKZRH1k/h/Wl0C1geB5IoklGSudma9EsNN0uNYobWwLesshLsa6OKHTooxAlnb4zuICfMaAPL73w3GIQXAWOQhd2MbaxLzwlcNve3trh1j6lY2O3/AICK988yBIv3VnbQI3Zxvf8A76NZ63dzDLvs5I4AOqMm5W/4DQK54S/gy980B4JX43EFMVcsvBF7funkWEif7TJjNewaxreomFjEIsjsE/8AZawNW8UeIZoYxhZSm1h5SYYUDMrwz8MTeF/7U0u6ZB9xxwrf3VrVf4E6q/mSWmmXTW8g4RRnH/Adv/2NRaF401e8SS3inlilQlQfL3tu/wBlTXQakvjBPKnuPE+pxBvmMayPG3/fI2inYChpPwH1yazeSeKLSYIxzNePlvptXdRc+BLLSbx4EuPtU+B+8th8v/fRWrMIv5Jc3eqXd5JlcvNOx3VNeahdhECRBIwdxZD8z0hXM9vD6WjpJHZyrbr080Z3f/FVQ+0xS3pMse2FWK7MbFFat5Pqd95cYvXgi7pyawr+2ltbsRkBQhyAx+9SRaSZ1tqvhu2hWeS9iZOGII+b/vqqNl4k0m7kuYzbb7VtyvK4wuPTnrUGn6Fb6lbGd3gBk6pIfu/hTJtNt4IjHHCJx93djCVViToLrxn4VsLCSXTtHE0pTaJf4n/u/UVm6Z4y0J5X+2eHze3L/feR2CBf90daoWWgedD58tucIdwx941mahcW2nzu9zIbeLftyB81ID0C5+Inhbw7pIi0/wALwS6m+WSDyVdAx7s5qt4X8ba3qVvJJeA/aLhNhihj2KF/uqtP8F6V4W15YJDqFr9oy2PtJPyf8C/vVsX/AIXuYLl0069hlkX5g9pM3H/AhyKsVjNTV5LS4H+iSOifMIZfu5p+ha3rOta9HHLYR2cfmDYm/wCbYv8AFu/9lq/b2s9mluk+nzMP+e0u8rJ/wKtLQNNvNV1uOWK0aKNCzfcx/wB8+1QSR+MNMsBNbF7cROjb+OW3ndz/AOPVxt/aSRa9Zm7kLRDc4UJ8q/L/APEtXdeLXMN/FEkYZ8rl/wDdroNa8Gadr/hKO/sLwrfgspiH3l+997/x1qCyXRdaOn2Eb20QZMdcfd/3a4mC9uU8R+Y5kWSQs3J4+Y10HhW7uItPEF64leM8eVHsVf7u6srXp401PKocE9VFBB0Vjd+Rcxyl1V26so/9BqfUtUnD7bZN2Sqg9WFYV6C8EEvKDerCrsiykweXIqFum75sVTVirlW/1nUNIv4La5tN73Y3JM6Y2L/Cy/8Aj3/fNc18RfAc7wrexXkdxOw/eIY/4f7u7/ZqH4jR3drcx3aXd1PdRlHMzO3yqv3QvsuPu1s6B8XbfWI00+9kCOU3G3aNdxJ+8d31+brWQXPMrDZEgSMZnHzHf92r01sl2QXwj93an+J7c+H9b+eBZ7SUjZNnHWtEadJFaRXflyJHJ9xsf+zVqlfYTZhXump1jO2L3+8arQ+HoobNxFEcKdxZRj/x6uimY+WY0C/XFURPcqzxS/KmflRBhV/+ypuNgizMhljgQmMKyH2zu/4FUrhIgJ4wFTG7b6NVl44oLeUCN14+95Z21p21mksKJ9n3jHLbsD/gVQUcdqepTxYO/bGQW+btXJT61cyh4HnkaKTa2K6bxH4Zk1DdG9wIEB+QL7Vy1xayaQZwgLPs/wBY/rQBkT2FxNIbiS4XymPCfxVo2sEVhGgkuSwA37urf7tZFjbXl6+Y4CyfdJ/2qsWcLSap9mlzlPlk9hQBesNStLzX48SusYAR9w6f8BrpNeudMeYiMuscSffZ/wDx6sPS/Bt/qzyT6fHGsMJKvLKtR38E+ixILmaCcF9siJz8vpQB2g8cvcaWYLLTvtSGEILyWTCY/wBn1rjb6GSdv3kfI61vWXiWwLJEUkeV02gIF2IKr3RN5M8iJsA+Xb60EHKrpZuJt3lFPQt90/8AAa3bN7yC2+z20iRAH+PvT5ZjvQfeJ/irPvHfTZPtAdZxtDOin5cUFllbHUIruLzI1UOdwdD8rVY8Q6/qr6d/ZdvceU6psHHyoN3/AKFS3+sPPDFOJPnX7kQ4XFZ2qT/Z7cTyALI7c45ZqAKcM9+LeO2RxnO6R1/irXcTzIY3jVwyDL4yf8/7NZumeY3mEh9gBYKEJ/8AHa2rbRL3TtOEp7n7rk7z/tbaAG2Z0qwuUN473T44tsfKfr/Fism7H74w6fpsEXnSbv3KYatjTQ15HJJcoIJCSv3Mt/s1VWKfRHeSCQrIPmDn+Fv9n/aoASbwNPDYO8txbrcY3mFHyy/71V9NtHuLAyPP+9j+X5jhcf7P/wATWYWvbyeQyXCsjDaWlPzNVZXFnFLHI7+XnaUzVxdiZbHT2+vPbQJbyXLrg/KsZ+V//sa03+Kuu2k8kjyQylUCQJ5KhUx/F7mue0fCoXKfOP4m5q/cXUEUCC7BWMdNop3OW2t2Pg8Zvry+brKyfaPuhUCjP+ArI8RaFafZZbvS+rncQ5+Zf8aZc2MGozDyyyx461fj0I6bbW8LyHE2WBlOdq1Njpi2jg3tjkjPzjqa7z4XeO4/Bk0sUttJdJKg2D3WsLxHpUdg42SLKG/iQ/8AjtU7CY6a6XBIZ88J/dpXLep6nD411e8Wa9F26Rbyv2cINo9ttcFd+IZ3vreYWks58xm+Ybc1a0HWEu7ieORygA37c/M4+793/gVdI8ltGgnQCef7vKfw0gWgvh+5e2tZL2ec2EudoEQz1/hq82saZeWE6XBmlvxvZL4hQwzXMajqAvXy5Kvg4hzhB/e+Wqt5fT6I4iRYHNzHtw/Lf7O2gB2lTXMNy7iXzbVfmLS8t/31XuPgnQILjTLe9kttyTozibH93tXhenaZfm3cSu3lk/6ocL9K9I8NzapcWB0zUdUksNKxtS1T7/P3moEzY8f+L/7H0iewt7GKc3JCo4/gatuXUNI+EXhK0k8W2Y1a5kTiOzIPkFizbWUsv8PH/Aa898eXNho1nbJZ3E9+4mCuzhUAH+z/ALX3a47xB4a13V9KtpYLORLW9n2b7mTLMv8As56LQtBntdr8ZL3xfo8rvpC+GvDEmHeaEHzZogf7o5xWj4gv49S0PT0spy2nMN0LRfJ+PFX/AB5f+HvB/wAPfs9zPbQazLaC3FrF+8m3f3to6fL/AOPVxnw91m01rw6TqiG30rS3ZTGifKVJ34/4EWqk77gWL77T4etY7uyQz20p++Z22MfRc16D4I8Q28+lS/afKs7uVNpjQsVZPl5Vj1+b7y15p4r1+28SRQSNdrK6nZDZoMKo9ePyqXQvPW7so7a/KTxjd5L7f3q/jRF2dyZK50OsXxm8Z6R5st8mntMFmeBCd2O3+f7tdlr+sX/gi9tJdUsJrrTpwvySfej4z8rH+7/drhPE/wAUZ9EtYLnRtZ0xru0kX/QkCPsbHzM+P4m/2q4zx98e9V8TzQS6lbG8t5U8ryEDbEUr823PXdRJ3dxRVjsfEni6CTTr2e5KrI8yzWsKR53j+IfSue0XxMmtXSPqEltpr7OXSNtob8PmrzoavJqN7LPBbSQWz4/10mWq5bWEGoqLg6hC8gO5IkB+T/Z+tQ0WegX+oRyWsttYOEuyGUGKMH8WWsiG/kuXe3uYJFMY3PtT0/i21z+r+ENUubb7RbkpJINgWWT5QfpWdH4Q1u8WeO7uCsQQeckMhG8D7y/7tCdgO2udOlmiilVwkGeGznNZWpWd/b6lbRC5DCUcLccKh+7XMJ4b8SXUbvZ3MdnaA7Q1y4rOfwf4g1i3uLiS4lurqJf30yPnCL93b7VVwOv1iG/0nXraW5vIriDAR0tJMpt/3dtaXinU7mPVUubYqlhPGiDn59i9PmrzePwH4tmjj+yWU7hx+7Yv2/2s/LTZfCviC1eWS5t72W7jfa8fzHC/w/KKGwPQLTQH1u2uZJLmKJNm4maf52HstYk1tBolt99GfO1EJyxrm2tdbeTD/a4ov+efkvG7bf8AZ+8auaj4N8R372xis7huNxSVGD7f93vSHZGzb6zp0A3XMcjykfuwm3Zn0f8Ai/75puiXlhNbJHeagIjGSgQDdLjOawP+ES1Q3JL2kkUsfylXPzCok8N3N/KYLaOW/uSdphgGW20BbS52GpQ6RLMn2O82iTof4k/3qopp+l6fp0gu9UjuJGP7tJHyx/3V7V0Hg/8AZ38eeMIHj0fwnqCRhOZbkNGrf7rP1r0Dwr/wT8+I+p4uNVjsNIgjy2bqfzG/8c3ZaqsHMeVWmu+GNBuoHNzPqUo+eZTH91v4UWsiTx5rmpJcRR2b2dnGWxDsYMxb+83/ALLX3b8K/wDgnt4P8KtHd+KNXOqXY+ZbWzj8tQ3+91/8er6C8O/BT4eeErWO30rwXpSvGdyTXEImf67n+b/x6nZEt32PyU0DRPiH4qz5Onarq6Z/cLBC+z6fd5ropf2Y/iZbWj3Fz4e1GL7aSyWdvZH7zf3m7V+wMMz20Qjt47eBB8v7qFRUdjfS21xO4vZbydB/qiflQ1NhNPofk9pv7L/jqLSo/wDih9Wa8QBTvsnCfXdtq6fgh40gSO3fwPql5OBtPl2sh2f7S/KuWr9XbTVb+F5Li5uzLkbY4FHyj/eqmNQuWuTIM5P8CcLSDll1PzH034QeMNJt1lf4ca3cXH3Ss9k+36rhapfEWz1XRNRtpNO8F6jolosY84XVud5f+Irn+Gv1Qjvbi4YiRnbcPXFSQ3c6IkUtvDPAD/y02yfz5pNa3GuY/Im+8UQTyWaG0mikTaskkiYz/vZpt74zh1EzwWeoyKB0Rkxt/wAa/WXW/A3g7xOZJNW8HaRfsRtLNbJk/iVrzLXP2TvhPrc2T4cl0SX7wfTZ2/Wi4z819PsJbmaWXUpZHilO1FYZzx/F6VJeaTZXMTxymJPuriU/98190al/wT98MQQzT6F4t1Cwc87LqMTL/wB8hVrg/wDhgDW7nVw954k0y6sldXWO3OHf8+B/49TW9guzzr4A/s0x+P5rbVbuT7L4UtTteRB89yf4kX2r7d8P6Npmh6INO0izi02wj+VIIUwz+7NVnQ/CEHhTw5p2lafZG3srCERBE53f3jUoXZ8+NiVrfSwlG7uxLazuJojHGm3Ab/gK/wB6mQWCRQpLgMjDIf8AvVO1zPeZt3O63KFNmPlx/FVwW8rRJFHEFjUetZGysjP4WEA9Qdwqu2oO6PJK3C/+g1dubeBGAkzk/KBVKaxGSD0NBcdSvqPn3Fqht7j7PvPPG/j/AHaqfY54YRmVX39WXj/x2tB9Od0Ajk2kVElm+Nhf/gTUWZsmkc9qk9poenm4u5fKjztMjDOWZvlFaVtFviBPT/aqZ/DdpqDx/bYzdR28gljjf7u9fumtSRfOD/uxk/L0xRZluatZGHLZ5J2E49PSqfltco8EbjK/w+9ampRvYxCR3RUPy9aaksdtpyXsbLI4PES/e+tKwvaJKxreFNFsNH8P32q3caTahu8mFHPAc/8AxIrHSVPJnuLsK0Y++xPerV5C7FH+8PvYxWTBYCziEDu7JneFc5oscjld3Lt5fpqMUcCBsud27OFx/CtdKsx+xadFcylpYgzZX+Hcev8A3ztrkZru2sjiR0RyOMnrWxphkmhQ7HeP7yHDdKZas1c6mDxO+m3EogjE/mbUEjjLbfxq6mrx20UQkWJpJSWD+Wvzf7tc2UjdBjqRu3H+7ViHyJ7dNvl3HBUM3PH+zVXIOgvpYNRsHxOqOE+9UcE/9giG4Muwf88/7390N7Vy+2LKIJCo+8FV/vbakv5nhT7Q+WiA3Fuvy1JSVzpra7fV7pw7/X+781M1C7W31N9OgkZI4DunZeFY+lc3b+IRBbpcR3EcUc3RmOM/7tSyTy3s0s6v88nzSPTsFjoI7C01Vnu45CxHyhhxvx/smor+/htriPTg8dvHHh7h4uWf/YrLvNSuILeyggQMEzvmQ7WX+7/wKnW2nh7STICOevOWb8aQWL8Mun30p3krn7mBhhWmnh2CFEllu3lif+AcMP8AerjtK0yRbwwPdlYz/G4+7V3ULK301bZI7j7ReB96QKev94moJOy/seKws1e3Q7H53E5Y+9QpZxSLvkt95H8f92sDUfEubpLu4kNlAWXzAvIXjH4VaTWJJruQCKT7GNrRzZ+WXd/dqrAaMcNpDIdo2g/e3crSvbW80fmxJG6Z2/LUduv9ryBYpFh5wS5xVu9hsPD8YJlWPd8uwFjlqLAZ4s0LZ8or/vVZhsBcuAPl/wBmpo5w+xwP3Z6U2aGd5QUi/dsSu7rRcCKSyBfGAwHtR/Yr7CQm7PTdWre2kkOwRoViI6/eaprDY8Th+/RqYHKanYS/uwAVXO0qBVBtMVJEkKbCPl/3q7ie2Tdz0/vVDNpcbKCRuH3hQBgaXb6ZYTSXEUccUqj92ip952/irMN5d32LfULhW2k+YYkwr/8AAa2tX0LfEfKJRz0Za5vyX02XZJlg3yvxnNQBqpDLp0cUgiEUEnzIowP+BVdTUkuAEz83YYrOvLhruzQ3lwkUqpiJP4gB0qvC08MKeW5YEbTJQVY6iNxs/wBWiHvimIjxvkTOyH+A1TsreX+z3SKc78fI/XH+9uqnp+pnUI78o+6W23oUfj5gdvy/8Cqrkm4b52fyyPpxS/bDtw4C+9Zi30U6DyG+cDufmDVC9zIkqCTDAndUgac1r9pjPVQe9ch4i+GMniZ486ybBIzuHlZVv+BetdNNey3W/wCyxbOV+Uv2qvHfSSzPEhDOn3xn5hQVc5/RPhveaPamO41Uao4bh9mNoqWbw9PaLl02I3zBsda6eBw03luZEDD7yGrn9lRCMEy7sj7vXdVk6niur6FqmpeKNLFoZItMt3826dv+Wn90LW54rTVIdGeDSNLlvbyWRWjROdqj+FvT/e/2a9PvdMMEcbunyY4+aq0cjpKPIRUC/Nnb827/ANlpXHc5TRLa9vdHsn1HTDpchH/Hqz7/AC2z/erRTR4FzmDch6qx+9WxBcz6pPJGIi5jPVz97/dqDUb2S2t0Bj2JJ827HzbaLjuZll4OtFvJJ7aySABNzsh+9/vVoSQpDIsaQD5ulKmtwLbnKO0ZH3kOOKk0y8sNTvPsoMm/yy/T7mOfmahOwriW0SeaEIVCf4qmmZ7aZ0BWUDuP4qyrPVo3WT5tturFck/3aspeWgQ+ZPt3fKir/Eakr1JJJj9m824fyIshfl/2vu06zUyPtQhQP4mNOubiKW1G8BwD92sq31W3ti8QIXJ556UDsaK21xvILB5M9q1rLw81zYE3MZScbmEaOV/3ax4bj7KcJKJUPzA1sw3z3lvsllKuOjL6elBLTRVtEt5QU3lLkH/VMP4atSwxIfLlQoyn72KoCK5ttV+1W4ie3wFO8kOD6/8Aj1XzqAlU/aYw0EeX5G7bQJposQIJ0GPnRfl+Wq80eyQeWPk71lTQ/YNSjNhcyRPO655JUjb09qu6rJcQ3CJEeo3kiga1Luozpc2EqSIP4chl+WsK4dwm8Fdg7Lxj/gNaNlqjarpt7bPCftMabgcfeFYd5p08GmJBO5W4kHEqD5d1A/UhsPEn2zX4tISL95KjMJf4eAx+b/vmrk1iEu58SxrJcgZmWTcq4Hy/Ss+2sDYuZSP35G3f/s1JDo9o9nPG54bdlKNS7IknJsZR5k8cpPy7kcHNM+1QSqEE6woPmCynFY66bb6bKggi2xA8CkttPN5dSmdD5R6dqVy+QsS3iPL5YkDORuGw5XFU/tcqNjyyw96sjTSkjmKMe26ripceUI5YhwONopFadDC2XIcpv4PzDApjSyQyRgOVJ/ibtXSbtigBOKhu9Eg1BNhwmfmDf7VAc3czTsvbaSQOPtUZ/NaghmMpAkO047VIPDV5bONtyIPk+eMjmqr2txBL13Y9aCrI0Htd9u7x/MkfVc4pittGTIVAqIef9m3yEf3SEohvGRH8s7t42kMP4aA5dbkqXz20b+SeZOvFVpop2jAnifyJPmHPy1Iko6BOtWFRnQ8jC9s0C0Rm4jjcn7pI496ibS0lG/yxsJ9K2cSI8Ye33x4+8Dip0t94GxOKFGwcyMJtERY90YPH8THNTWFg6yAOefWumSweUfc6+1aNloDvy+F/2apRsQ5mH9hkSB0jAbPWrtloaBy5BZG/gPNdBDpXlHHDJVtIUjAwOlVYxcitDp6MFAAjT0qyLaOP0yO9PwR1qGRwvHemK7HSuGBGA2ar7EY7MhB6U03IDnA2tUPmHcfkqBi3dnbDoNw/Ko90G0l0HFJK7KvILCl8qN8gdHHeggqJp1mjySRiRvN+YhpMqG/2fSkvLZGt5PIKpIf4mFSTWf2WHy4nCnP3utRGx3uHeV1/idAPl3UFWKEcIZN8uxpM7QAnaob3So78BI08hlO8PF/F/eVq2fIjR8gfIe1QymONm2ZUnrk0EjlisERHljDbDwh71AvkRTYSBfdaieZAyI7lgPamyTB3JB/Cgqw65vIvtHlxJGuP4Ih8q1Tny7o6EbO6/wB6rNn5C+aSNxqJZhuP7o496BjpbhzsjA4x1WkCOq8OWBbdyaieedZnIiVYgNwYH5jWlamB7fBMiyt8pGPlxQQV1kO3Of1p8NyHTh+RSPpQg8wxDzQfmKuagt7d/NJ8ssgH3QKHoWW01Ha5BI4qZ9VgWHtkn0rPls1djvU/7Q6VYTSoJk2FCqj5vl9aVw0JDf2xVC8StjpxiptlsuH8oYPTbTJrKBETegYg/dpiWCBdkabRV3AmZ7R/vg4HtUMtlZzZ+c/lSJbRqzgyfOP4cUqRiJuTU6AU7jwdYXmH83of7tSw+AbQpjzB/wACFXkODhDVmKaT0o0FzMpx+CbeEEh1zn/apz+E0j+YYbP8VaMV9LGp3gMO2DSnVhgK4Kj6UCucfrfwzi1a/srtJfIuLSTejJ3/ANlq228NnYXMQ98VrpfwO5Ik3P2WpIbl9+/zNyH5cUDuc3/wiKY88R7cnbuxVpPC0f8Ae5NdEswxg9D0pdoHzlNuKCTDh8JJzg7Qf4mNTweFQjffT3x/FW7DIqoeQ2elAmDHGKB3MoaCgY8ipP7FgDISB+VaOA7jpmngDac9qtaiKiaZbRcIiqD/ABAU8WduDkHkUsr+SCT0qhLdCU/J8p/ioA1lZE7dajN3EmQI/n/u1XtLgPw54qwyp1GGoAVLkTRA+WU/2T96opbhIuCeT81V5/M3cDjvTEQ3PBO00ASNchuQ/H92q82GUn7+PXtSSJsOO4pslwMFAm1yKVwKr6v5Iw8Z/Krtv5lwgkwVFV4IpZThwFQ9KsNPJCvJ4+7zRcCCd3zjvULSOq4JqQ3MG8gktIBzxhf++qYZowhYJu/2qLgVfNn3jB3D/aqaKK7EmJBsGeP92lZ+Bx/wKkuL+WXDu5c+rVIFwB0HzDcKHjDJkDrVZbltvD8H+Gh754Yw+faquBYEMm0EZapPIlX61mPrD7d3OB170DWXTPyc+tFx6GvC7p98FVNNdRnGBWcmty9U/nQ+pz21uJ/KD57E0XEaX2aMrgCmHT4z/Av/AHzWe3iWQRhvsi8nadp+7Uh1aWKYxy2wiJXj5/mouBLLoMU2NmENSLoKRgAoN1VxqsmwhIt2DtOeKkTxDKZdnlbeONwouBY/sVAMFAw9arzaCjqRin3Pio28JM8aqnqM7qW18Rvc22IEVhJ82WFFwKDeH44fvpt/Cq8/hmJzvCBT/s1tPrV3nDwRy4HC4qpDr0txCJZLYQcldnWpKuZSeHURCgG0E7qqv4VRHZ06n2ro5NYkaM7LWPf6LTJb8u2/y1UY7UAmcu2izwzgFD5ZG7f/AEou9DFy+9AFf+9j5q6b7TJKM7I1SoIrrZvzAG+lBVzzS/8AhrbX2t2eqOrQXdpJvE0L4Z/9lvUVfvLO4iQ7HZD613f2lJg++zjx/d61XZLeT5xEVH93rQCkzi4PtOwefI0p/wBqrHlmROm4f3lrsP7N0w4cwMsnc5H/AMTVkW2jugzHKknf5/lqtBqbOD8kk8kqR/49UUFpumIIK/7VeiNpmjnkpJ5g980o0HS5VG2Qs/5UNXG6jOG/sr7QANh2A7un3qj1XT/O1KO7zscDbzXpEOk2eDiVGIHaqd14ZtrnJEgV/rRYm5565Cj94N496ne3iiYfvNxb+CusbwrbKw+fdnq1UrrwlHM42SbSP4losLmMkW/nJsCbl/u1fj0t3AxhMf3RW5ommS2chjdFniKbTu+9urTh0VGl2EhR6Gq5RN3M/TtAPljo3rtrcsNKFgvmBF3/AO0KtW0IsEIDlgfWkmvNzY+9SMydtQjHVNh/2ajn1INEeeRVC6ysW/buQnb1rLN/B9oQPnGOWp2HYff3gnHWsm8m3WzvkfL831pL++CIxcbRnise8unmjOw7k7Y+9WYWLD3P2xMY4HrUtncQRvscHiqK+atsRjbGSMtTpXihhBMke/7w2nLVVi7m/FHGxMjTCID5uasebb4Evm7a5K08QBJI/tHzx/dfZSrrdkzy27nj7yPv/wDZakZ0f2qKR8RvucDcRn5j7069gt40SeSRvLI+RlGVrhtbgt9SsXAuSsZfnyn2Ov8A9jWrpWoyR6alpmPyo/ljBky22gg2obqSFnE3lywZ3I6fe+jVYfWLe/jeCQeUwH3W54/2awn1C3R/s9xJGxkB+QP/AA1DMsaxEJcSOEHG/wC9VWA1f7cFm5iZGx2VKv8A/CQ8Y8rd67jiuXjmEls2MMe2ap2er3FhdgXAMsT/AClOqj/a9qLFWOjm1YaevZUb5itVF8SRQzbJIpGEnzCXPC+1DzWF4+w/NLjhcVX/ALPd8kR0WJNePW7K8AS5Rl54dBjFZOo28NwSZAHQH+MfNUlppUssoGzbXQQ6A7jJ61Vht2OSfQbKeUeUm4p/H0qeHw+IXkO933f3zn8K6618MNuOO9Xo/DLqR6UtCbnI2WmR27gum4j5d392p7i3SZDFHF5SL9w9Wrs08N8cY/3aX/hHhnP3aVgucxpdk4j2Pln9a6K1sD5QRxvHetS202KEDI+tWmkSH5UjDD3osF2Zv9nhjt8vdH6NWDr2hRwgmKM7PTFdn9tUJgDpVeaRLwYeOiwXPL30Ty2Ehi3yAdcfMaWHSnmPERQejCvRBYQcjyxUf2NEY4QKKYjkYPD0vy8ba1rPw3BCuZTknlhVu/vDpyqHT5GP3lqAarFKv3x/u5oINITRWygIAq1G+pxq2CRWBd6vG2UicNjqjGs6WT7UPMGWQfKcigs6q4uDz5eKrCaN5Nk9wIi/yjP96sa1vimTncBVG5eX7Sssscd0hO4j+If7VAG9ufZPA4MTZ4f+9Uc0ptoxl9x/2aoT6rmFI/NDRj7gUf8AjrVltceUwEfy/wAQoA2fOnLuX+UE8Yqm2jW+ozSPKSB97aD3ppeRP9bJuJHpikhuYonR5iVBoBabluzW5imEW/8AcDpx2rbW7boBtx/F61zT6rJFcyx21wmPu4xlc1sb5BbpmQO+PmKfdpWDQueTvMdxG+24jfcFb+Jf4hVfX7SK6O+JAA/zYHai5fybNJIj5sndKg+2As4cbR2bP3qpOzuTL3lZmC9lIF2D5SDzT/KKJsH4mtWdP4+1UZ8shCJuP92vZpVOdHgVqThIqPDs4JDU0NtYhvwqxbB3gMkkZQJ8rK4xTU1PSraTZPP+9PRAM1q5LoZctyH7A8jDPY/wmrvlJbL+9IiB7ucLVM+IhIQlpFwR1esrXIb3V7F/uNLjjzd23dXPOdtzppx5nZHSedHhzAdrjrtP8NfJv7avw08Oaj4QufHdl5Nn4lsETzin/LZCyoysv/Aq9b1VNdt7YR2ZuPtBcI8O/wCX/a98VQ8T/Ae7+IXhTV7DXB5SXcLLHsmzsdfmUsvb5q46kkz0qULLU/Olvs8+myhYisuPkdqp2xv7n959mWcp8m3Oz/2WumTSpNKv7zTNVTytRspHhk5+Vyp25qk+sJpyToIhcKRt2A9K5nFo2ehwviE3trMIIrgvaFCz26/dVmq58N9dl0rWtOneMJbmdWO8ZUf73/xVSTy3d7fS6glhDbo2dltbAugX8e9b2jPZReGvL1XybD7O/V0w0sbH5dv+7z/laELQj+Jtrf8AiLx1qknhx7uWyLjfDYxs+99vzsuP/Hqjm1nT7+1trS20caTr8JEU91vdGKhcfMh/i6NXr/g741eEvCkL3GloZUX5DCUzM6/w7W+71/h+WuC+IGqaV4kifUE0uPRL0yLstraTexTd82+lbWwonljaaJrwpIY4pUJ3tmte0t7Jre4WSXdcIi+Wi/xVcTTIJrwui74gpZ3fhkb1WqNtpX9mvLfwRF487TIgyq7h/wChUWGyPSF0d2ki1N5WIPH7vKL/AL1WJ/EV/ZadPpWmXBuLKV90kbjb/ut/46tc9cJ5jSmAsgbLDd/DUdjcPp0ZMkhdx/GaLgV5tH1DTpPsep20lvOqBxL/AAOD/Erf5ar+i2KJM5gRGlf1PetbUtXfWtEQBBeRwR7jdZzs/uj/AD/tVxHh7U7nTroOpLnlgX+7SKR2KajqOquHvbaO3jhO0fZ/u7vWqmrzSJbPBs3R53o4/vVftNWN3ptzJKeWHHZVNZZtjNGm+STEnzbGNQMuaBr2o+RGSgdB1dOxo1WUXrRvPEiRJIvz7cMT/DWfpOsSWd9caZFIqxudpVuN/wCfaulvtItJLAGecO5+YJ8vBWgDnPFtsg+zvFbDHysXX+GsOGHzmKZC8NWjeaxFb2IsvM4hfkMeme1ZqzQYzH/HQQVz+6wJXDIeuas214LaNxEdpPbFZ96MSgZDH7wXNW7CzjniBdyjn0qwuyOb7QksctxGix4b5f71ZU18EuT/ABIBuroZNLS2Jkll82PHrWJe22li/wDLtJGnOwMTjCqW7e9BVzotJeKbYZZAqbP4eaSOzHnF8bznqw7VRtd8EbFwMY+8BWjp+L54owWWQHgZwuP9qgkmaJIbWeScbwRvQIMfN/CGb+7WBpPhiXxBeOluHWYnb0yxrsZNRtvt8Ec8CvbbNjpj5XX+9V7TdNtoLGS50K8urIxR7iyvndntu/u0LUSdjM0TwTcRWd46BW+x5aYyOqYHzevU/LVa/uUlubfy7OLyox6fM7f7TVRvtVke/dPNlaRPlcAfKze9Pknlh2STDYG6L/DTsN67GZqck8VwfKDwL97ds+X/AL6q2/jdIvDyWXCTiTzV3fe/4DVnWPEkc2iXNh9mHm3BXy53P+rA67V9Wriktf3xkT5WP/fVIpHpegAyWgdyGyd2+pb/AEtwpCR9Oo/2qtaKYhpVpGE2uict61dmUyp8mOT1JrKR6dHVHF3Nttl2FCpAqOSCeLy3in2oeqLzn2auo1Kx32ju4Hmk9vSufW2LjCHj+/WTVzt6WFj1DMYjkjBcdWxVxZoHkxGNpx92oGsUiMeH3CkmsT50ZDcH+7w1Typ7mqqShsW9hjcbHZh97NBu54lckjd2U1Yl057RY03793zZzULwDzR/ET2ak4robQrStcjk1KVHg82Xy8en8q147re3yyb1ArntQt5PN5Q7R1qvHMQ2xNyIP738VRyG0MRZ6nWNL5jOhcrwGDD+9WrZeIbyzQ+TO8HG0Ov3q4webEoJdsMOMmp/t8sS5378fLhaykmjujWgz0SHx9rkDZOou6Z+RXGcf+g81oWXxj8QWc4jlkDIvzAttfLf3WUrXm0HiGJFKSxtnP8AwGrH9qwSf6slv97+Gs15m6UGetp8e9ReQfaYFljxysYwv/fNb+lfGrRngja7jPmMPnDhhjn+9/8Arrw6OePHbPYf7VLK6FwHnDew/hpO17FqEWfSA+LHg6RQUEqpna8j7to/75Xmrtt4t8Maln7PqiLztIxXzN5gRi6P85+UtTZJNzb2Ebuf48fNipcIsFS7n1TNFZXkYP2y3nfG4KkgPy09PC9pciKXbbzy44Rwr18sx3MlqUkjkK4+YFHbdVyz8TaxbSu8eo3S+6vhf++aXs42uRKhF9D6C1PwTZWblP7Pi89/mLoKzIYbayLLFHHA7/xoOteNxeNNYQ7/AO0ZncHdulOWqSXxnqsjg/a+PvFcL8xpWjHZkrDQbu0evtM9jmSP5JH6ORTbzWLy6gMZlZR7H5a8pf4h6yI0QSq0Y+8GH3qtW/xCuY12PHjNUpPuZvB0272LkXgXTrbW5dVjQxXcjlpHHC//AGVdIt/K9u1s87rbHqMfMf8ACuR/4WLdzR/Z5LeCVMn5xxz/AEqB/GhWMDyPk+8WU5/4DVSlJqzMHgaM3a2p0dvY/wBmTIlhczQQId2xW+WtTULuTVv+PjDSY271Hzbf61xP/CdFMOLd9v3drf8As1Wh42xICIxn+71zT5pWGsupRVkjV1Hwzb6xbwRXkQaKMbUKADj+tU4/htonk/6sqU+b9793NV18ezl3T7GVi7SZ/ip58cyogRI43O7cS4+6KxtfqZSwFPsaMPgewjhRPs6K/wB7fgbv/rUjeANM87zH06B7kD5Jdnz/APfVZP8AwsG8VjgJx03fe/76oTxze+cH3qpH3eKaiyIYCne9jfi8Jyww/JYlFHzeeE+X/vrp/wB81FDo7q7gxnIO3j7orHk8f6hEvySv15wapx+MbubrcPz17ZrRXSvc1+pwTtynZDSiq/vPl443fepr2yICA6Yx97+E1xD+Ibk5AuJMHt6VTm1m4lIAk3R/7JqG2zphhoxdkjuFugPMxJGybNu1qgm1C2QAGbanfj5hXEpdPv6yYHYmmhvNZ3Lvg9s07HSqVtjr5vFVvG7x20u/AGU/2qrP4qvZjsDBrdzz2x/u1gQyIz4CDJ/i/iqS4nEGd0gXPb0pNX6GslFK7Ltz++mfzDvEg27Sflp9sEjuQWdYI8YJ/u1y154ntrJE3y7i/RE5aobPVoNevEQSHygdrhDXTRou92eJi8dThFwjqzN8QWx8U688cFpc3RtgylreNn+U/wB7H92pdK8FJbZFtOVMPzHe/wAorY0K51S11u/t9GZ4kxuzlRx/tVnNZSPHqJNxGzwnb8j4V3b+77V6K0Vj46b5ncm8VTQf2Q6XEsdxJAm2FYwdrV5/ol44lxIGgDf3RuZa7jRNKuNO0hPto+2y/MxmlGV/3a87lmn+0vIkgSdJPu496pMlarQ9Ej1iTQZra/0b7UptvmcTIQzVH/wkkGtukiOVnkdmk5yztU+g3lzrVpHJdyboydshUru4FVPEXh/TPDOufbdHu5ry2udjFJk+4/RttSFy2k9xBfyEoqxmPbs/vVUu5BpyrI77keTlPTdWha2Esl4k6Si4SaPlFGcf4VR8Y2tt/ZyJbStKd/Ifqn5UkrMVr7kVqscbzmOL/W7maudv1l80eQdtx96MZ+XNdDo9ykloheUROE/jB5NZWqRxS33mbkTPz+aK1Ts7kPVWPcfhvDpd1oMsmqW26CT91PsjBlVcVV8cfCDwUunzz+HtfZDKm6S2Wfznfv8A7WD/AL1eX6Truo3kculxXP8Aocibcw9//HasnQdT8HWzhLaeJGHJnJ3P/s1pJpnNGm4ybb0O10z4S+H9X02Kzk1UNeOgaC3AIZP95hXI+J/Ddn4XuI7Syu4bq7tD+8+zZ2I3+93arNtpPxBsLP8AtGx0eSW0uY+J7X99NEMeythqZD4YS4sxbyXstneF9zxyJ8w/3m9f96sjojqzkvGE97qd5BPd/wCvI6qm1mXotaHhCy+yNJHduED9FxWX4neVLwETyXE0fyCR/vcfLmtXw5qESX8JvU3RD+6P/QqDY27PXRp+oy3OmW/CPscsPlJX69ea6G0+I3iHWm1GW/FtcRGNUjjmjAWNvVf8/wAP3a5K5v7eTUrhbLIgZywDD7ob7tMtsZc+bI8p/icYx/s0rEEPiaG88kSByiF9x8o/fWqeh6lJazOXOxD8oDD5mNal6pkRIgSiIOcnP86zJPul4wJXB4/2qkssXlxPPdJLnynQ8u33mqzNdb4B58XB6FRn8ahgW5uJo99uZSx2hK0dYuZ9IsDBcW0kUjnj+6aGC1OXnW7+1+aiKsH8Ckf+hVp6VqF3b23mwSPb3G50PluyKy/7S1Xkv3jiiLpuT+9nLba3bW40e/0+MSRSrO3/AC0jcBCKpA9DCltZZvLeKUrLncW/9lrRjsJ4rV/MTdJ3kFU7G8gvLo2lkQu07SWPoa7DYY9PSJ5Axz97FKTsBW8K6kbCbCfMEPKPzvH8QavTfC93JDcxTx5R8djXmlnCLXG9Nu32+avR/AzpJeRRj51c7eteTUw6b5kdMLRdkes2GvNNAI54kZAPusv3q828caQstwLiDzFeMFiB3r0i2s4ktg5xgf3R1ri/EM8b3MkezpXLOKTsehQmpLQ5vQxFfWv73cpH8Lj71M1q1itFeSKLdGOhxVvTbZ0nchPkzy1dTfaXFdWpDxjJH8P3aVnbQ6OflauYXgtDNcQPs6jcyNW7rTJezeWIh5YHrnJrP0zToNHhKRiTIH3jyyrVK/14W6PHDGktw4by134/Gsm5dC1HmlzEGqzSaHDl49pI4jxhq7r4IIk2qxziKFp5Cq73GdvzZ+X3/wDiq8zj0W/1e+FxeynhAmz/AGa7Xw8kugJizfyEHRkZt33s1rS03KqWlCy3PoTxP4503wdYOdgur8/J5C42/wDAmr538S6nqXi7VHuL1o1iGcW8XK7f4aivXvNRvuYy0Z+Uu5y1a1tZRpbCMfK4+XNaVKiatExo0vY67s5lWS2BjeLaf73rV2K+MMCOXCoBwcfxVTvbSeXV4oIo94xu4DNuratPCeoTPGJdqwfeCH72f96uaFO7uz1PbJR1Oh8EPFfvFcP82DuGfWvUYNVlRNmI2P3cqK4/QNETTdkfHlgbdyCtiW/ls4j5UEef77jO3/gNd3wqyPIqyVSWppXWt3MZGIyyHv8Aw0NrUkkDByOR90HNctdz3Fyo33EhP+zV+zePyizj5zS5rbEyimZHi2/lSynKR8EH/er4/wDG1/eX1208iS2ZYFfJf5gPm/vCvsPxDCLqzlQDkjivBviF4CNtaCXfG0rbnKRDr/e3LUyn7qbN6MrJ2PAUjdHwCcDsa2NGjxOHy+9f4f71Wrnw7JbzbEjKx44LfwmptNsJ0uMHufStvbxlH3T0KNKU3rsex/DWCS5niydv8PFfQuqQmz0MRpiTCBz7V4H8Obl7HU4HcB03htn8J217/fqk3hwvKNqFNu4dwV/h/wB2vGqJuaOvFaRUWfNfiC/s7vX7mCcxyfPuLOP++qpalq3h/TDGkH2p58E+YUyv/AVq9d6PH/blzqE5EpeRmG4VhazqmLxEtNOkuJHP3+AiV62Grq/K+h8jiYe/oaGleIoLuUR22l3N0naR+F/75q3LYZJl2LZgfN5OatWT3Gm2Ze5MNnKB+8ymG+lRteR6ku8vHKh/HdXpwqQqK8Xc4ClLePC8WyDen3hNFzV99QsJHzcRSXA2fclGF/4DVm3AjykSru+7txVDV4ZWUBwFcdO9aAtS1DfmS332+mBkJ4d+Kp3VpfRgypcR2bj5iAM7l/2ak028vbmTyJLhYoCOmz/OKtakPJtlwUbPynef1qrAc1qU+t3cQQ6rKsR3ZjRFDOPrUa2VxHp+wXcygDbhpG/8ebrWpp95HGTHNAjgD5Jc5+u4VbeFNSyfLdS3y/Wl0uBx4tJ7JzNcX1zPHnd1/h/u1s/Znuoop0kkg/iAD4ars2mSLF5bxFcf3qyxZSabH55cqSedxYr/AMBpIFqbaand6ZbCSQTajj5sA/OauQ+M5LtXCaZPpp7qx35H+8KZpUlufL82TnG41rXF/ZOmYoxwfv1YHJtpuo39zvjijgQk87/mqO7mtLC5SKQSz3OefKB4P+0xrqDqdusJIyw+6CP71YtzYG/mkfzUiA/jYZ+alcDNuLi3myPnTn73VqyLOKK21IyyAf3c46Zb5jVy6hfeQkhdE+UuRhf95VrP+wSy5L4ZD6/xUXA7vTpLRIUeKQY/5abvvJV2KXT7mcJHJKoA3CZ48K3+7iuE0q+NnNHvG6IdU9a6i41CO8ZGt/w20wNuKaOGTAHn/wC+MqaqahOLNxEYgsr/AMCjFNgcwgNIXVR8x2ferJuGknbzXEkB+9gn56VxWLE8JZQftMcTnsecVNZraRo5lug5ztcDjPtVC1j34CM+O7PQQUIjymSfvNRcZheIbDUdHv4tR0a/jsnR92xBufbVrTfivBdpFaapYXcupsNpuWK43/7SjpWhNshGI4g0v96s6bwxbX2HEfkXYzls/wDstMDrdLt4tSUS43gjcqr2rrLTwk81sjl4Ynb7idf/AGauB07XB4UkaO/STy4x84SPLV3tt4tt7uKL+xrZ4pCP9ZcEO5yv8K7cCqSTIM+68OT6S+flaT1dP/Za828eOINSf7ZIZ7iTCuybjxt+X/x2vUdfv5VhBI3THHevI/FLFX+0JIssh+YKA3y1L0LNXwolg58gajawBRu3yO2T2+X5ef8AdroDbXbw74IpZbdTt3hPlzXk/wDaWoWbl7bylkxwZRXpGk+NbhIIojcm/vwm5EtMhW/utupp3VxXOn0jTje4ivLg6bbp9+Vx0o13Q/B2q2GYryNkX5fOkjbnt8rf/Y0Lb3F/EPNKrct99FfO0/7xqtf+G7exeOzN2sskm1yOip838VIZ5/qvw8u0ZzpwE8YwxeN2T8Gqj4b1DWPAWpG7tnkt/wCF1QnaVz/drs9YhnsJvLg1vbbSD54rY4z/ALO7vV/w7aweJFFnBblpM7XmuWwq/wB7dmgDbs/jTpGsQxiS0uby8H3xv2Lz/Eue1dD/AMLFe8u4pRKVlxtjSFFCom2uA1z4NWVlvni1eFHL79loSfm/iK/dqbwXfaV4V+0JfbINQl/dQ3l5O2xAeDxt+9/8VTuKx0Oq+KY9SvxEYg9wo+QMNq59d1R6ZrOs6BreYsPEP9YxfCOvovf/AD/DSy2Rd5NQ057bUth3Y5COf9nvXKXPjp7q/wB/iG8j0aOIH9wsfy/ovJpXGev2OvSX8Qe5wlsX+6iAMPZqytQeBrySSOQMgO7ivK4fi3YXGpW9tpZmvYi+3e8eFHq1Ta7qsk16p8/90fmCKPL5/wBr/Zqr63FY9P1K8tv7DYpl3GNzu3y8nb/NlrY0yGRdJ3lIool2tJcS7dzD/Z/+JrlH0xR4VjnknM6cMXQfdOM7f96t02eoTaUjpGyWyjdlx973Wm9SdSHWNO/4SLRLyOCDfIqM3P3q8Ta2Gha0Li8LLbxnchiGc17r4duYrxN0TbJCGQl+V3Yri9Q8Daj4l8Wpp8Uq3ree0zlE2RIpZioX8f8A0GoKvpYj8YX9v4q8NQX40yW0sLf5PNc73P8AtV5/oOoPDePGl5JBbnau1j99a930r4e6VompPbap4kleyf79snK7/l+5/CPur/8AY15x8S/hZYWs0moeH7grZ52jeMyxH1/u/wD7VNOzuhPVWEufMiCOUK+jrTba5s7a2LxWjv5SZbzXJz/7NXJQ6/doBbSz7owdhL8fN/8AE1PdpcXjNb22ryLbF9pkhwNyfe/zurVzuTGNjV/tG91n70p8qP7kK8Kn/AatadDcMrwPcGUj5gijvVGHT47a0j4k8r/fPz81HZvFvPkuVQfKdp+cVlc0IfE01tZwl4pPNuPmU4PyrXB3F4+pPJGkZbHR/wC9XU6/ollNgRRtFH82/wA597H/AHq5q0054bvFlJvJ+YKeVpAXfDGmfZVJk3ZPzPgdFqPUtMs7dLi8gYsQGztTLYq5YP8AaZhFJL5RQ8jGM/7tW9Xe203TfLig3TylmDNk7vu0AYOnWYudJe88y7SMdYSSm7/ZbFc7NALy6iMXmZR9g3FjtroIfFGpaRbXFnGA9lcf64EDaW/3u1Yses+feRRRwKv3nyKAOgttOSFypMeQNu4fxVehPlRbD8yfeK1BG0U28R4icdfk+7VzyBbkGMGdyNudlBBlXLpnGwY+9urldYufIuAZHjiiHRD/AB122tw3lhbo0dnHkn52b7yf8B/vVxt+zzSYvIP9HHO5eWNBYkM1xfoBGDLGvTB/8dq7NDK9sheI+Z90DHT/AHq29Ce0ntUS3gMURPyY4zXUrZBLB0gcrOdykY+ZGoehBz/h4n7faRyR/vCm75v4gP8AO2uu8SPcWWnRS26Q78dD6VzltptxpZMttGGz8rsRn5a1nl/tONT92LZtJf7ppXLOS+3y2NmiPjzGLOSqfdy3y1hXlw1/Ok8hdnX+F+1dReTWnmwi8kCW8b7SAPmrI8Salo/nJHZOIIlRf9Z95n/otMVjn7/5GlweAN3y1V02wfNvJOgndzu3HnZU02o2UkZ/eNLIP4Yh8rVPbeKbCOzSMQFjCNwfOGVaAsdhZaVHMglEWxP4N1Y2vw/ZEd4iQ7n+IZVa3PB/i+0v7R5ZI5JQnyhH4xWZrhjvbWREBXZ/EvdaASscsmt3EDN5ZReeWxWgt/eapGd8kqkfKH/+Jqlb2UbTOD5jj+4vCj3rb0aC3hkeOeTjG5Uz8zCncl6jZrKOLTkI8vz9+/Ib5hXH3UU6MTKBEM7UOfv11D2wm1UES7IsNw1ZuuQvPNEBCPIi+bf/ALVICvoOry2d9BGiBdx+84U139zaS+WkvmK4YbhsTCla4qGxSZUMIHmDtXRXmqyx2kEdy+6QD7g/hX/dpsszpIivmFPlOfk5ztX/AGqrW1tvm2InnzsR81MbzEkz93zP4avWSTpakWkCI+eTjNIVzpbtZTDa2kURSOEO0mB8xb/O6tLT7qwGllDPcrqDjcVmffgbf4a47xhc3/hqSKyMkst+UX9zKfvfj/s1qwaFjQ7LUHuHlvZpNslv/wA8qVxmt4MvNXTX31HS7e1vTbDZ5t/gpH/e2qf4/l+Vq6HWLDVfFejJ4huIH+z6fdFjbWYxz8rbtv8Ad/8AiWqv4D8BxeKLie0vxMmmR/vSIXw0v+83Za9b0q50fwf4TnS3ntYruT5EsIpMu6KW+/7f/FUwKngbw9aeOPBN7cap4XbTtVjG+Oa8BLTFucqxrzu21PyruXQ47Y29qS32hM42ue7f7v8Ad/2ak+I3iu88S2lpHaanI89pIriOGTCp+XtWz4J8Hab4h0q91e9lE0UBHmDfhnf+7uHT+GgDzH+zLfSNYkubeIMY5PvkttqPxP4ku3aC7sIhdT53bFKhh/u07xZdS6OfsFphrfzy4aYfOqf7Td/m/irH8JadJr11NqERP7lmV2T7lA7FjwH4dttR1m2TxIbmys5J2muIbYZf/ZVv/Zmr0zxvonhOayH/AAjcVwiwfPI90flLfd+VTyKb4J1vTrPX7dH083m3DyByoaTHy7V9eW+7V7xhp15F4iuBHpAtdOkG14y4KJkdF9dy0PQRxugzadb6XOlzAHnmfYi7CVcf319P+BVgeJo7nTZbeWzxBFFIGKLCHz/d3V3mnadJZWdxHLbjyM7Q5H3OawvEt6Yb8WkSB4jGn71j83NQWajeMBrlxYQXB3ajI/EMUapx/EW/3f7zf3aq6p4nvDaPEEhRTlTjbvx/tNVLw3byRXk8U+oG3tZPmGexrE0fSI7y41C8u5ZFktyUAto/vN/tenrVkGp5E72YkQyNEeu37pap9O88TSJHiKWZNh7fLW74PeObw1LZ6jF+/kLeXz9z+6f97/7Ks22sjf6lcRWiHyIflE0hxn+83NKwrFWY3OiQCGO8uJ4k3SoiyNtU/wCyvr/tVWtvGHiG0soy+FMqbCmA7f8AfXpW9cWAkgnMTJ5kI3FVPzGuu+Dn7OPin4zzRz28R0jw+P8AXahco3P97yl703orlpXOA/4THV4LGB7uSG8vyGUTGNBsH8O1vvZrX+Hfwd+MnxSufO8OaXeJZy/fu5v3MT5/2jtG3/ZXNfdvw0/ZC+Gnw3sZNUu7E65dr/y8altKZ/2U288/WvZBrE+yK3t5YbWPZuFvaqAwX8KcZX3JaPkfwH+wTqaOLjx540Vbg4M1lYJvf/gTn/4mvoHwp8GPAfw6Hn6R4etftcXzpdXMYeVm2/w/Lx/wGunn32cQKFmlkJzI38K1BqJkgEQ+dwybi7mi13dFLVWY46jdyN5aF1duixDH8qLHzos78y3BfcHPb/ZWq9hELzMv7xUHyhsfKavlk+zybJApVv4u1UNRsP8AOniuUluAJJD1XOVFaEM0l1IUj+UdmrGuJotNj0i3EhvLm+m/fSscBflb7q/8BrpXto7CYIgCbByB/C1A0rDwgEWwnd/FxSQ+UGfyU2E9T61HJbbrRpYrh9z/AC0zQ/KO+AyzXEmNp8wdP+BVLVxlQ3Avbx4EEqxxHaZCjIrn/Z/2anv38m2KI4tXb5BMeWBp+q20Vpf25S72uT9z+9UksEc11+8HEXzDI+6aLAU7VHVP9Ju1iGdvmkYz/wDZVuJEgQBKyZRHfkgO8SE9VH3atC+ghmSCR5eflyqE/wAulFgLhikTJAK49qYHkSEPOm3HVlFUH8TJcxpHBIIrcTbTKRuc84b+Vajs9wiR2kgY/d3yjP4qtUKxYjtoHRXL8FaSeC3P+qH/AAIVFcZjt/LQh3xtJaoXuTZAORu9qgSJpYN4/dSbaq/YoDxJbxzjurjNSRXLzYkKCLPQVPLdFFdwmxPvGnYoyjpVsjZRDF/s/wANOEJ3EA1M935xGB1oRZGc7AMe9IA/s5JOSKqTaOJS3Ax/49WjH5u7tsq26xom9/lp3BaHNtoJ/g/Smf8ACPOz/wB0VvRzZ6dKsKC/NCdx3MBNAEa4p/8AYyJ/BWxNIEwDVcTTuSPLCg/xZzQx3MTUvC9lepHJdxh0iO4bvu5pDoWnWtpGkcCoZOjIPWtXz8M6uC8cY+/j5mNRpNHcXwJA2RQ7/JX71IkqQeFYUuYftUguIh8xjhLDPtmttPDWkRXKPHpESxj5j5g37qAfNhBwFOPuqPu1WtPtazSfa7x1tz9y2QYX/wCvSuKxeaRYXkljs7XB+XmAY/lSS3D757mSXqFQr/DT7yX7RcRRgheVZ9o6f7NUJNUSa+kt5NPkltyObgSAKh9NtSMuQ6lHd20+YFcAbPNI+arpSfZYRiIshj/fYVevq1ZJE9rFHFYGOJHIUHGcL+NdA1zI9uftIMHyH96jZzVrQDJezim/eGNOeMNUOr2EaKluIIlSMf8ALNOualsEuHk33EiPb8bAqbdv+NXZYLN3+0x3LI8fVB/JqAOXufB2lakEF/aO0kR3RkPjY3+7Wlc+Dwtk40+UY27dkvFVbfVZNWk+1uJIiXdfKb/ZbHzV0dvK32MSELvyeM0k7AcPeWd3o3lx3Fo28Bfmi5X61JG/nRBx3rvFnivxh41Y/d+YVFJods8T7IlTP9wYouUnY4CUvbMHf5EJ27qbDbRW9693F/x8uu3c3pU3ijwNqf2iC8tJ2uI4SzCBzj/vmucs/Erxyvb39lNYXa9Um+6f91hxUkmhd6vBKx0iWD7Xe3e5be3RPmdcfMW9vvU/XLK9FnYTp/o62km0RdGZtu38KpXM8V/HJ5cnlThHSOYD54942ttqDwxpL6Jocenfb7jUpRI8rz3H3mJ/u7mq1qX0OwsJJLAb7xPPBTdlDWxYXNubKCTeZXO5cyJ92vIrHxBoXg/QYp73xBLK93fyw/vQxZJd23Z6BV+X/Z+b/arsLbXrhrySC7KfZIgPLeLaFK/3qTVhWO2vLu30Wzje81CGWMnaicH8KcksE6Ewy/u5B/B92uSfXtKv45Ipbb7an8DyDDIfVa09E1KwgtBb2cZEY6733tuqQsdNDdPbJHbvJvY9HxUzzRpGT27msxrmC4KEJtx/DW1BYL5GX4B6oaCXoRIHfA27kPU1JKnmYPK7P7tSFDHjD8U4DcxAqxXK0qB0+tc/rGi5UTJ8xSun8rqCOKhubdWhK0DPJdWje9v/ALRcb1I+UKOMVDeSXivEbS8eJFb54/lKvXd6p4ee4Yvs4+8CKwJtKgt3/eQBpez1BV2XPA2szNqF6t/vezWAeXGF+XdnmuT025ns01SWec28AnfYzD53Yu20f5/2a6Szc2cziPKj/wBCqv8A2YPNikQ/ccsu/wCbHGO9BK0KeialcNdykRMkUI+dnT72f8tVbTY57vXpzcSGKwyNiKPm/vM9acukR7+ZJFjPVEfG6iTTMRP9nuWQ5+QuF+7QBZ1GWLTpICdQmt0k/wBWqpnzf975Wx9371XrCPQfsOnak9wLW6vn8pmKZZ5R/DntWK8HkrGLgi8eMbY2x9ymWFnBeX8RnRPKh3FIj/eb+Kgs0tc0m8g1iO8s7nb5Z2yRs7bG/wCA/wB6r1tdyuoeS7kgIbceFPFU5IJIrv7Rvdk7huVamXyXF5gQP5R7so61VhdLHSz6hLJdW8hZHgHynf8AxDFM1GZ7koLTbFFGf3xbln/2VqnBYT/2ekUj+awG3cwpIY5bbI2DZ2osSCarPZ6tbMFX7NFy4/ifdxVPxFq0+svlALfB2p3YCpXDyyBHT5x3xUb6dI5zsLYO4YqSlYTUb+3vXSKKyNuCm12zlTVBGks75ILaAxRFPnmQ42/7Nak1jJbsjyJsz8u00jWxWbpxVWKvYbJpVnFAjpFsjlH3M5z/ALVZ4tkSb7jqB2NdJBpEX2N7mV9gTpu/iqvcweYY1it3bPzGQ/dqRKRnRw+ST1I9KBZxyP8AJGAD2UVri1DNFH5ZVzwW/vUz7AI5ilzNPbytJiOGKPO4e9VcrmIv7OlaJUC/OOmacllPbsTI+0VI1mlshnMkrJnaHY/LWvdXVtapBGXjuLiSLiE/x8VJPMU7WF3D3EWH2jaeVqSWQvAC+UJPSrcZsbBpJI0j2SEKU3/+y1K97Z2cTyrEW3HlFfJqribuY10mxSQORVmOzeUf6zdx+VX2vrd48yDhv7w+ZakspbebcUePjtUhco21jd2yv5ZT2qvPFcO435bB6VevtOe3n+2QSgR8eZli25fRfeoNWuLm0CTwQyzwHh/KGdv/AAHvQFyndW29iSmz6VS+wJEx527v71dDbM803lOjL8m7eUO3H+9Vae0jvso6BAPmDZ+agpOxz62LneCA2DuHFMkt3XYPet92trRtj5Y/7HNHnWjqOoz/AHxijQOYwJbGRHAGKs/Z34LZyK2zaxOM+YI/Td3o+wJsyZEo0HdGFLbblyBUf2dwnTiuhSyDjjDClXTk2kmgOY5aSB3cMc5Hy0x7GScqgXP4V1bWMW72pJLSK3wR83tQHOchJodweANv+9SwaE65GwV2SGMYPlb074PzU4eQnOB+NVYfMzlofDG1s4q5b+HkLgkcj2ro0njLYAp28HJNFiHJsy/7BRxzjFPh023gIR49x7cVoPM4T5CMHtTDLgYOM1JNxEhiH8AoyUpHkRE5f8qr/bNnH61YiyHLsRTNhTIPaqTX5ySiFajuLvMrkZx2pXAvM5fKnHNM3fMcv/3zWa9xjB7U8PKJd4RPL2bg+aLgWdwl4CfpT1SRE/dxGWTP8Rwv/fVUoLy5k88hApjG7r8u2lXxDcoQhKqm7buAHy/X1ouUyQWd5s/0gRoQW+VTmo5v3a4JCgelMlubm/bl/N56/KFFV57CfYn71V/3zUkkMmYraMQSGf8AiDsc/wDj1SJdhcZ+X1qwmnoEUl93HT+Gqs0MCDqMg/MKAI7i/MTDAOc/eqKa4knkLyHdkelI7fvMEdaahR5fKJ257j7woKuQzNueLA3AfMakm091y0gbGeRnFRw2vnSmN3COv8XvWta+Q8FxHc7Fk+V4JXfG47ulAXKMOmiGWSNE2SH5iHq1DZvc2oeMFkT5SwqrqWoTzFf9HDROdj3CH7tTaPqElpZXFrbXDYPtnHvQST/2UYQTKBkr/D6VJb2CSvG7fJFlUL4+WmJeLqNwXeXaUG397xVieJLiw8rzevzFv7tAFa6hMN+YI3EoxtDH+KpIWntn2SQfZ8fL/vVn3+qwRX8BuJVgikdYkb1NXUsrrSrma2WN7/fJvweTH7UFj2hQnhNp+99altp45UzH8+DsP94U/e6XK+ZA6EDaMrjbSpeJayZ8sYP380CsV/MSSZ05yp54q0RE8UflnYT829asA273fXch+bZ6VRuUP28PHJtgjP3GH3qBkVzaxyyYT942eTS2kBvg8YA8xc438VLJPHuB4V6lhkjMgQvscjIP96pWoFdLeRoHxE+8DkLywp1zcfY448wGV3dVODjCs3X/AIDWpb5sNkiRlxJ8oUVTvwUupY7yPahHJBz1qtAIpozHcHy/mjHRjSXbBXjEiYLjcPl60zUdTe0sPIt7Q3U4A/fNJhcUrXc72kYuMfL0/wBmggRoI3ITAXNMazkjlIA3Z6bT1pyeU7CTIz935atIgXexf5FG7NAFKOeeNPnd2CdAf4af/bBmXPyvjrtPWtS2VJgUjjDKevFVNS08RzKRhnYbc0APt7yJhgnaKtQSArweKyvsT9HQt/Fux8tPe2S2fch2uf7tBVzVfmRCDtA61PNPwM/c/hrNSaRId74ZPumpIrtLhAmP++qCSSbyNSgeDLxPRJaJErh0O8ptBxTntnTkYZP71SJceYBG7mT09qpOwGbZ2ey3HmSF5U71f+44x070l5Zvs4+5/s06xfehQ9R/epgSOoz7VGsaM5I++KqatqsWlywRyO6PMdqYRjVaa8KE/Lux82VoAuSrEvcsaq3NykMZIA3/AHarmWW55jTcKoTakkYcTpt529KgC/HcSyRZLj8Pu1Va4kL7Hx9abC4OADx7Vn6tfiFwkZ+cUFWNTm4cIibQPWhpET5HG0D+7WYmtfKxA3SL8wzxT7m++0xRywDce6NxuoJNF7mJUO87kA3YHNRxut9/qCWwOUWqCxSLD57xd9oTPy7v9qtG6sDZXNteWx2JeR/6lj8y4+9QBQ+3y28kaeUP3h29fmWnXEu9EwTwd1R6lhZ0upHLP93mo2s/OtZXeTt8i0FWJrffDIm9N27pmpZpIVkMYIaReuP4awjqWoYiiQmVIX2gTDGBV3Trbm5BkRJJBuBftjc1A9S/HLIDPHPbvAmdg38b1+XmpNPit7u/isHuy0h6ZrLjvI7WPN3ch5XZURm7n+7WpY3pSz/f26xOhO7yhlv96glpDVe2mupYIz88Z2kE/dNW3/fzB3QsY0++3pWUdesH82COSHzxJ8/K78/3aY9zMHKArsx3oEaM1xco4kwz2jnbvQfc/wB6pZY7m2vDHLIJ3CKyOtQ2GzULY+XeCIj+H+FqbNa27wW6XE8qgSbhIh+agCe5S5Vo7hI45YxuzE/NRWzkypccJu6JWV4lvNRs5BLpjRXVkXVZv3mxkT/dK81jya9BcRSIjlTjaR/eFAHoVxfvEYpXtGYEMwcYC1EbuJbbMqiJJO7VxVvqMt5Y4tLdp5HG3Zn5qWzk1Wz/AOJfcyhY1T5PnD1SVwN+6d+TG+3n71R3V/JbbBPHLF6fI3NU7Cwvdesrg2kkc6QnbOjOwfdSp4h1DTLeN7uL7QkT7dk3LJUgXLO9w+HfAPTfT/OMchPmbs/w1k6kkjrHcEGeBzu+QfMtFm9vBeee2+W37B/4f9mgDeeQXkNxLbxl7i3RmeEcblWmaNfx61ppnhXZcIOYT94NSafqcUeoGS0H2csPuDlaZeXml2V8l7HI9rdp8r+T91v95TQBZ0t/tumSOSIruJthSQ0+GAI/OVf61ialqX+nySiQOJPm+UY3VTn14O48s7pANu6gDsHIt+ZQFTHD9d1QpJBIxzhf61yUOr3c80ot0Nw8fWMnCtUF/e6n5iRC3jweu1/u/wDjtBVmd5bGNXST78Z/uUsyhmO0bc1xdndavYSxmK4MqI251dBtdf7ta9rq1zqty5u7eOKDPyLDu3LQKxuKuUx5nI7VGm9SaoSyTwnKBl4259VqPR7y8af7PPKJRlmBYYb/AHaAsdDa3BQ5eraXaeYCSM1BBbvPbcYB7Vm6hay2couccfdeqTEbU02545EkDxSDjb/DULDExySv0/hrE+3vLCEEhQg8Fe1K92HVHBLSKevT5qqw7FyVUs5HQ/KD81UblC5PCbD9xl+9Tb+f7Yoc/wCsI5qjPMGtpRHIGdRyufmosFiC/f7LsE4ZYz8pYjOKz7r/AENN8Y3xuPk4o85xGQ/QdOapk3CY8yU+UfbFFh2KkOqvqieX5hwD93P/AKDWfqsn2eN5YLOaVYz3djU0umpHBOYH8gl92+myxyoI3WTdG/ynjihO4rFVr9Hf92Q38J/2ahuoY3ZwMj+Lf/eq1/Z6QzzphVLMWBAxmoHgl3keYWQ/Lsz8tLlKOfTzLbUmEcxljYc81dit5H5GVQ9UY9a1otJQHf3PU1eS0gGE+7/WnYrQzbXRUkkSX+NehrRSC4il3xys2O1XILbLfJWnZ6bJM+Mc0WIZn20V5PKMkIP7orVttGd2y6c1uWWj9Pk5+lb9ppqRqN67aonmObs/DqGRXdNxH3cjpW9baKjckcf3SK0EkggcJjcTUc98InIHy47UElq30q2t1zs+erReNBxGKw5dVPyYP13GpJdRATIPP92oA10nB6Dip/tR24ArAj1VHXYcc1diuVUoCRz8oFK4aGg1zsxnpStcfMAOc1Su132zpkKcNhqzY9SMIEYiLyfd30wehuvJ2frVS6mkTDg7gOoqn9p3sS/UdakZ8QmWIxmMfeWgCaK/jm71YEo7VziX9vI0jRyDzR8uxfWrFlqE8tyI5IFWApuE2/8Ai9NtQO5tnnp1qOWQJw52mq4mO3hgp/2aHkEwIk+bNAyvqlpHqdjPbXEe+ORCo2nBX3rzHWtNv/DiG2+0OyIhaOT+8terphWGOlV9V0q31izkinjVgRxu/lQKx5Zoms23lXAnQtOycOv97/aqaK+u4bYGSWTYgbgHh/8AgNV9V0H+zbt9/wAvPSoUu5Uh+cPKinjArYRpabHL5jvczxoSn/Hvn5mrQjZyhKYY+jGqC3MV/Ak72hgcd2+9irsc9vHBwdqY/gH3amxBm3+qGwf9/iKMH73pViL9+fNgPmx44b+GqN+Y0szuHmp97c3PFTWF/BLHH5QH2cLwBx0oaA2bSYT/AC3Eo3gcd6iwJ3LodyKaEdHt8pGEcn7o/iqh5xUSRqTEwO0r/tUWHubtjbR3MRjMYSXPD5q5FavZQ+W53HLNXP6dfTnMTkPxw7feWt+K4jl2wfNkj0zSKNSOaynijJiKjuc/eqJrOzu5jPG+11G3/wCxqnaRTwI8FwA+TuRx/dotp0SaeIDaQf8AvqnYgdL5cWRKfk9q5q+1w2ruYh+9jcLhOW3V0dxDk5HWsua0e2nJeIfP826uqi7OxyYhJxuYZvdT1W5le8KfZ26FVw3/AAKubvba7m8xI4pGlD7k2DtXetCP7gWkksYpkCj5SK9BaHmOSasjidJsNUvUGZTEkY3eUSo+9/e/+xr0Oza2h0e2imlLSRJtI2fMP+BVmf2MRz97NWfskioE2dPlrKcFM0pz9lqjM165K/JZxCeUniTGNq1QuNb8QiJ4kQIGTb8iZ3VviyKHmrCWMe35x1qVh4lvFSZ8I+MP2QviP4n1W7uII9LtbSWd5UuZ5iGOTu+VRz/F/EtQ6H+wL4wtXH2zxDo1uJH3HDl3b/x2vvFrKPnjg1Te1SOUEEKlbumrWsY+1le9z4u8RfsSePYJkuLS/wBLvbBQF+zwlo3J/wBnPy/+PVxnib9jX4r+MYtPi/s+2tbS1/1cct0pdf8AgQr9A9iSNj7wqa302Ldl4x7cVi6SXQ1hWb3PzG8cfs5eKfgrHHcyeGNQvLUjfPdJGr+WR9GbP/jteLalq93qurxu8UvkRuGG1MKPm+bdX7gRSbLZ43CzxuNpRxmvlj9pL9iTQ/iRaXmv+D5H0PxAkbSm2h/1M5HzfMvauGS5XZnYm5vQ+A/ElrHHFb3kUY+z/feNJM/99YrPsdRu7b5LO4eKzuQcwrt4P/xVSQpc6Jc6hp+r2UkF3A7Wt1bYYvE+7rtqxpGnaNbSSCe5mtZMfI+wlTWZtazuzK1a3e2mEkSFExtKsN24+tYkFq2qTu6Izx52uq9/7oX/AOJrq/7Yubi3ltE2y2xTa+9PlxXYfBzw/p63VxHeiNQHEoMxPT0qbaXG5JHEW0dlYRXOnyWU1vJsP+tQxsj/AMPyt33VyZsxZyOJDuCPtLivpr4qzaW3h7WUcW0l5doPs/yb9m4/Mu/tXzrYR29yk5nQM/zK7fe5pDjtctaLLbJHOnySiVNpJGasm7iRULuOPl5qtZ2UbzJBBF5BI3bmP3v9qm3FtAkzxkrdAdU61D1NUP1Cw08zWVwiLLd/Mz5Hyqu77tX5jbxMJJX2hk4xzu9qzIbRNVubiKOIKRGfLXo3H92pNOiI06IT78hNzgj7m7+9QNGFqen2+q3txcxwIiPjfxjfj+9UE+lm1TzYowtuv/oVXbmaKeRzE+1B8tYOpX5cGMyF0+7t/hqkS0VYXjjncyYbf05rWs9Ut7MpL5BlCdU9apWkCNEsmApHelvLU3vlG3fbIDtcD+IVJCuy5JqS30yR+WsVpncc8stZOqJBFqaJAdsZG76VY+ziBcD7/fdVKcvNc7CRvH8WKq4G6Zt9kIgd0blWPHXFQ2rfvhjfnfuO3+Klt7acxImwY7EmtPT9Int2g3DJd929aYpaqx3XhL4XPrNvc3U5kliIVizv8iL6bfWquo6HLol49tE+yEHbsWvWtOmt7Tw1bwxxlTEN0nkg9f8Aa9a4H4qa1YabpqW8EkMuoP8ANs/jVf8AaWpV09TkhdzaWxxGs6G5ud4+Q4596x9d1eJYksJYttxC6qTj73+zWVLr2r3N1EgnXyx8vPP/AI7XVanoZ1LTLe7ln3XDbVDKOF4+Xc1bXN1dOxz+osbm1SRwuxfl/wB2odG0tdRvI44gWl/ukfw1o/2feX+jy28cCykNuyo61F4ce5sb6J3IXZ99P4qzZvc6q2QxRlJCEftnvU8VsfKJB4/2ap38Ym8oAlR/6DWjaEpbJHksAd27+9UM9Gk7KyKc146KRIm4fd+tc8jmK4OzGwndgV2c9ukwIZB846Vj6t4aMJgeN+PL5x/BzUtno8mlzIS4kndUKcR/xgVp20KSzRTpELpIzu/2ar21nKmyQYePPPFbjxy2GJIUHTlHGc1KMnzN2KtywR0jc7CegNVnhy4fJbBp11ciSbz5UZ3X+FB81av2aJIsgHkU2rmkbp2IPIjeEJIgU92rKvNMhR98YPB/h/irWneK2RycqMfMuM0+3eC4CInzE/xMKlKxV7GMMpgGAsMVVlIDf3QOq11CWHm7sZVu23tVKbwxKZCHKP5nzbv4aycUxPe5hpIkwxVm3aKAkP1I49qfc+HpLNwkh79jnbTp7DY0fyB8/K+7+7UOFjeFaSdhsqwxElJDlxziqsry+YSkgMfYU65s03YAKClj0bej/wCk7gTwy8bf9lqlwR1e2aV2SR3Mnd9xq4HkxvA3Y/u1nNp93azHZKJQR8qgd6RHvIZTlGiI9+tLkGsU0aX219znyigp66psGNh5+WqA1IhB5iFR3P8Aeoa/i3/If+A0vZmkMVd3NNbzDYI+/wD3af8Aag2Djj7wqiNSiON+dg9KBrFuhdHQbO2KzdK5qsWk7F5b+NAfM+/n7u6pTdwD/VOcE8s1YDXFvMH54PVsfeFV5p0wiDOPu0KmkarFNnWW80R43r7t/eqx5UbyuAVwB2P3q49LiKMIhd4w3y7gPu1Yh1GBSSJ2Z87QH5qlC5Kra6nVKgiyXG4dmpJHQAYKLgfnWI1zHLEf35Uj5SAamV4HQZnDcfxGqdOxosXG7Rp+aGi3noKPvbPmCoe2fmrEkeNItyzHD/3DQ8kcPEdwd7fxHnbWXsyliY9ToCkbY2fLg4qObCE5PI+XburJTyCBILx9h+b5v4f92ka4soUcm4Cgn+M9qHTsH1hM1UnTBBPbbTZvLj6SR8D1rGGo23IQu4x+tVJbmN3PyeafulMU/ZsFiI9zfN7EDgPu/GoodWgDvlxsHoKwIpgznK8/+OrVy10+W7xhAoPzDbWipmMsbFOyNObxJFE+EHzn0qMa6cHy4nQdt5+amPoM+/hPqzCnWHhuea7T5ywB5ZqpU7nHPHO9kUm167ZThAkn3tw53L/ernbjW53d4zI75616zLoEX9nPF8tuWG0u4ryzXfCt74ftvMllNxGz7RMB93/gNbQpo8jE4uUt2Y/korbyTgt65re8N+LE8K3UV6NPF+8Z/wBS5xu7bq5tEkZeNzDsyimzfNDsMhaQ91/u10rQ8aT5ndnfa94lPit5NRto4NEM+1Hhtj1Ho1TaP4Jk07Qxfy34nR35R5lL8t/drzVJZWuIxH8+DxxXW6ZZ3s2/zXLKB8/0/wDZqqxm1dWO/sYTd2Tz5HkJ8nzH5c4rhfEukz6lcpcWUaJHGPnQJnfW74Z0oIZUleV3duCTnYq/5/8AHaxdb1WRYryCzeayyCnmY2sy/wCzUrQUVpYoeGrt1uDFI5wOmD8u6vSNOttPuwn9oRGdEH7vnH/fVeP2QfQb6ORjuifa2Qc5r0bQ9attXhNuJd0q/MBVMdzOikvPCPiK4tNMkKm8feA8nyorcVa8eaDqfha9jtLx4J3uoPNjNu/3eejVW8WaJJqduTYEW97GP9eT8x5+UVShu7u9Wz/tmR5buIbR5v8ADtqRnV+E/BY1DRpdQux/o6ERFA/LfL83y1yeqaAI5y9oZGi/54sd+K6/wZrcmls+nyXMv2OTLg3KYTc3b/e/u1BrWhhfPvLa8CSv/EBkf98076mFnzHK+HbuTSNQ86BFV06sa9BuvFmseItKNteXZuLZtuyKOMIvH3dzBfmrzy2Fhb3sdvfTpBFI3zvt3/L/AFr1q1ufDel6PB/Z+/UZ87jIz7Fx/u7f/Hf/AB6telx37mKnj3xL4PtxZaYZP3p2ngbU/wBr1rktUv7t+b63lSdn83zju/ebq6O+8Y6ZD4ijuNRnLWewK6RoB838K7f+Bf8AoK1BJZ22s3kl3aSSQQZ3JBLjdt/u1AXV7o4u+u4rl0GBE4/gf71dD4WtbdL6Ayjdjk7eeKz/AIkak9vFbRRRRW8ok2SOI1C/pW58N7Iz2k8slx5vlbmmlIxgf3RQaJ3Jb7XtMup57O2gVLgH9P8AaqrNBJDHETLHvLbcvVK21hL28vbmC02IZCqIR95Qfl+aryabJqVoZ2EauPvqz7dv+7UMoytdYWVyI2uYrrKbnMT/ACj2b0pLNIpDsSVW438Hb/3zVS4skTzIykaDPOD8xrX0CziaN9+GdOjS0LUHoamiSvbSgg7sfMOK53xTeanq2ovJJcSeRF8pjx8uf4WrtLLw1cWGgyaqX2pkqFA+Xdhj/wCy15Lq+uztqMtvETnLK/ZaSVwL2l+ZNfJG+PL+7zziuhvHihhl8zpH0fH/ALLWT4a33EryG3LoBt3sPutVvWNT0y5dEu4yxL987auwm7mj4J06NJLn/Ro8SY8ub/Z/i/76rs76zgtTs3Ox7bv7tM8J6XHHZi4gRXEkfybTlQjL1/KqHiqYadsdJBg9coStYzbuUld2N7xJY25uUeCXecfdPDCtLwJ8lydnzOD2NcLrNhL9sjlkuN6RNuG3+GvRvh4mnW9t5stx5Uhf7gG7cuF/+yrzYYqNTY61BXPTF1CSOJo44tqFON3PFctr8X7+S8MZi3ja9bs2oW6gmNxKP9j7tcbr2pSSMczFox0Q/wANTa7uzspP+Uo2d473nGcMeP7rV6XplhcRWwcwl4wNz54rwi98R3lq8ZhuEQ5++BWxL4u1S9s0iGo3Txf3Vkbbu/vUStFXNnCUmmdFr2qC/vnsrZPNAJSR/wCGtDTfDWER9gV8c5HzCsXR7WfYHny0jpy6j+Kur02a83Yz8mOf9quTSTNZycVaJo2WkJbbCUDE9AavbA7Y2D6AVQtr2SWUCToP7taf2mI2+xBtfPWqnorImGu5XnQI4cHbtG3iqcszomyP5iRWxb2UU3zyybh6gdKvQaZZIvEnH+yOlc8bvc6G0jP0qzeN/MU4c9fete3h8u4iHLDPPtVi0ggTjO76VLJ5Y2Yeu+D0scz13LsJIQ7DTXmypyaEuYFiGJNznrximxzRStjAz/tGkyE0V1+TJ2bz/wCg0oSR3+QhcfxVdkaBmQCVc46N/DTt1vHECZ0Xnp/erNytuVa5Smhfbk/MRXHeKdHd4JE+Vncce1dwL622vh94zzu/hrI1IxzJiMbCf4/4lrCTTNqaUXqeA6nYeVJKhjHB71zpjeF0kik2kNuz6V654p8IIqfaM73+6xYY/A1y9n4Vu9RR5bOxkusDlU2jb+bLXEqvI2j36NWCgy54EWV9RtpX/ejf+83nt/nbXumva3ZJ4dVDIYI0G71xuX5q8l8K6RLoiAXMRg2dmOWo1zU7jW7t7O3MjZ67RXJUxLcuSO5wY6smk0czruo/a7mQplVD/dPepbCJ/JzLtQ4/gGa6R/hVe2FlHqF5qEKA/MIPJJc+zN92sq/8uwQxxHb/AFrzMfiZ4WCgviZ8jWqOWq6mTPdwQoUlg+0D+4x+VqjeYpYmSOL7OCNwQCpdO0oazfACPzTnb0rv5/grruq2CJHELcSjdulyi4/vbq6sqeIvd7HNdp8rPE7T4hPZXkltc2xwM4kQfNiupi1WyurY/JLvI3HnO2rOq/sweMPMElvbTXiGRv3sfzKV/FVrPk+DfjzRMySaVqTxh1Qpbwb+PWv0WnNNajv2LNq8FpJkSlC/8TGkvTbzod+5x2cHFWk8H3gmH2jTtRlESbi9zbsm3/dXauTWrqtrYafZ2+dPvZJf490fyD/a/vVTkkm2xxV9jkNNit0TIHyZ+9WvpdtJbSuTcbo3+YIo+7W6mlWFzbBJbMKB1bH/ALLWfvt7b9xnYB8u08NXPSrxq7FdLojvHlZHYDdxx/erJjtrueMfaERf9rNaE13GqFLfasx/jkf5Vp2d+wDaw7shytdSVyXoc1H4XtpyzPLK+9txQyHb/wABq5MlxY2yQW1nMsYPMkx/h/2a2b/w/bssE8c8iSg7iq/dpyapZ2MOLyeKKNTt3zOqKfzqRJ3KGlT28QWO4nCSfwIf4q3N8Dxlxsc45RDWd/wj1hq371JwoYcOP4qrrZ3OnQ+TE/7hfl3/AN6quMz7+1S7v5XebZn/AJZejVHDpptl3znch/hP8QrBW/Eervv+QE7pHf8Ah/2a6K4v7Oa3Gy482RByvRaLAYF/bSR75I0LRdhnLNWh4T1u3mkIf5UztO4fMPmqSW6OoWojQDCFmLLXMajHPaSZ8toD/ePFSQeti6tJJR5UiN5Y/wBYw+Uf7Vc9N4gtLm8ltIome4A+d855rzBPEGoWzPHFPc3EUnyyeScK2P71dD4a8Q2UN6lvIFs3b7+Rj/7Hduqyzs8SD5EPUbq1dM0+O8lfe6LsTd852rVRIYJvkt3W4k7+X/dqG6sruZ3BgmgCp/DuHy0CsWRYW0t6fss7ts+UrnKsabfW0ltIhJGQfrUNleGFiEjcoP8AlrVxzLKocGNM/wAUqZoGVn1B3fyrnTZLx2H/AB+PMAv+7s+9WjpaPp3MRDv94Y52/wCzWXfQfaEAVzOnrEavabcy6cnkR25V/u/MBxTuBrveHWLA/vVaRDgpjDBq5WTwXJeTyAyBwfmPP3fatF7nV7a68i2eKKCX5nVYUdv++itZWpXOt2GTbFGY/N5joTs91Ud6QHL+MfDEmmykG3O0DaIicGqHh7xTd+HLgLbxCC2lj8qd93zn5v4W7V0s99f605inLOgT/XSjv/s1yV7GbaUQC2k6/wDLTjIpIpNHrekeLtOghi+x2B+1lNrzO+/P91t1UNRvrvVbxyLeJS+E3ofm/wA/NXB+Hr+PQJxJPHLPFg/uYzjH+0td/Z67Z6hFmCIxRnoxOGz/AFq9yS5onh2zt3J1CSUpj7mF/wDiaPEWvadpxEWno8HyLlpDna34baSW2km8tHcpnuf7tZf/AAj66heJBEN0rOqgLyx/u1OoDfDur2E8hvNR1mKwjj/5azzbFY5xhV6n/gNbd/aeBPElu5sNXkn1ONOQ8OGP+5lf8au3PwNlhiFzqBht5W/5YZUsq/7vaud1L4V2cjpAtoFgB+Qrxt/4FSem40rnReA3fTdTi06NJLi4kdUjjb7qkbj8zdj/APE1ofEzwEPEQtJfLtdOki/1jvDv807s/dHT0rjLy7j+HmkxwWUUzTxEKkgboT96tXQb+/1LRPPuJDlHLFAcqo+Xb/wKjRjcTsPA3gKz0fRw4ghlE0h8x/IUsn/Au1Yvxh0zwPDc2cGnDy9TCq13c+d9xNv3dvzN1/h/3qw4vGfi/wATX6aJaR21hpQfkoMyzD/drY1zwpcWQBea0s7dk3F5E+Zm/wBqiwrkPhL7A5Nlpcl9q1xj/XOFCf8AAf8Avn+7/DXptnq0moROhf8A0lv3Rj+XYP7teVWnhe8s9Hk1W0vJPs8vRox/vfMv/fLf9810HgG/t47CeW5NycP+8ixvemS9Rf7SudL1PyIxsjL/ALz+996t0+L7zwrffb4IIv8ASU3OWTO5fWuZsCNf8Txu9vdxWavu2TDy2O1v4v8AP8NdLqFhHe3QNx5rJ93CdBQFjh/E+s3dzfpcz2k0TzfKkuw7P++v++q07C21u48N3P2NLWdGG6QXVx/nFZXji61nVXisHu5LfTrYfJbgDcx/vNW1YeFbfxDo1tcW2qQoVDLNbS7g2f8Aaahag1c831DQZRcSRzwBZM7v3Ryp/wCBd6yuX+QW5eMdRIMLW9dayltrX2SRxE6nb5uc7v8AdFak9nBcKN5jlJ+XqvzULUZl2d/HJM4uBGm7oN2FX3q1dGwtG2QXkD3IP7yGI5wuOtYPifSRbab5ltLMspJ392z/ALNYazXHhS3Agt0uLlf4+isfWgg6u+0uS+hyECk/Llv/AGasQ+HpNB8sxSLvPz5A+/8A7tYq+PNde5EZt45bcHdIEFLqPj+O5vYwQz7BwiD5V+uKrQadi60THVrN7hxbpI/3z/Dn736bq6fWorR7QSRSCWGLLBm4bNc/F4z0rUdovdPaW7jKtG6oNq+/P/7VXdRudG1O2l8rUXd4zwiJhSf9qm9ELVux53e7bmW4Nyn7sZwm75T/AL1Z8cwt1E8ACyfdCg/Ma27y2imnktiJHncNweFWsSy0fyUkkeeJHQ8sZPu1ncu1je8J6obu58i4O0p8p/3q9GtiBZxOmM5b7v3hXi0Mv2acbDwD1T+KvSNA8X6dLZlHd94/h2f+zd6Y7G3f30awmMwFox827Py1xGqpOGPmukrp826MfLWpquojUI5zHEyQAbX5zVJwUhcID5ez7zfe/wBqhaCOUvdbkEJt45PI54KGvT/hRr9lDoF5bz2wgu2ceXNK/wAu3q21fqzV5HeTC1m3jEmT061HZ6vKmqRS3EUqIvRF+79aB2R69f8AiQ6DPPbQW0d1bTfxyH5h/tLXN3XiLU9QQwRQW9rG79pPuj15rPfxPaXseY0dRj/lpSWTQPNvkYqhH3aBD002S4z5ssanv/drKh0Ce91XykIS3Py+e5worV/tm2sc5Tfh/kc9KVdRNx++1Bo0JP3VOVA/halYVxdF8EpPOkcbifc+054VqNO8J2d5/bkgnS3SP90T6/N0p+qeJYv7N8vSPN34bNx0Z/8Ad9Frm9N1GWGKW3jcbz88i5xk0WGOmvLnQ5ZYLBw0Z2rJn+7/AHqtabqXz7HnSCN/vs/P/jtVHeLzMkBs/wANVbzz4bmOSNPLQ/OG6/8AAaYHXPo9vp9t5/2+OUSHcjqetZ8Q8qckD7w272qGz1JLuMB4Cjr829x97/drUsrgquyKKNyf4moFYzLuxwcxybsHcCKmtbIalbCN5BFh/vkdanvf3U37yRVc/wAINS2MPluYyT5ZP3sfLQDKAjjsr7y4JA0iDk461qRJPrNyZZdnyDnaMNirFzpt3p9zDcafaW967of9Z93d/CGx81ZH26/053juJVS8+6/lfdoGb8GgJPayFPlkR/3OeWYY71c8K+FL2XXU80hLeLcz7/kV2/hX/dp3gG+u7y8QRlPNH3nc/wDoNdxqVhf+SBYWzteydDnGPegDhvG+lx3/AJZt0LXMcbL5vXafWsuw8U3uhyxCPSItSu5ejPxFF71p6heT6Jqyy3dobqVozE8In2Yf13fN/erP8PmyF48+oXH2d2Prn/vmgs7r4f37xObJ7tYpJULug/jPX8FqbxBp0RvbsmUvIwCuH/h/3fSsv4e6bb3V/c38Y85ZJlhjkxh8Kzfd/wDHqg1/xVeeGPEuq2l3p9uzxuyC5myePu/d/wDHadyCfVxLYaPBdvp5gjVCu/fnzgP4v71Y9/8AGGK28MWWjeHtG+wRRzCaWcTeYzlf4du3n5m3fe/763VzN545m17zLOAOsch25Vflq14e0SDQoozKHvcHaV/vLSAs+E9Ej+IPil73xDdzyiX5i+/y3mf7uNo2qiqP7td5LYHT9KvINE0z7HpVj+6mEAB2fN/Ex/i+aq1lZaeNOub8XltA8A/49Yn/ANIJJ+6v+d1WvBXi2fSvDdxpcen3N0LmZ5TbW8PmMFLZyzfdH3v/AB2gLsyttp4ht/PeyeKCPd8hOcc/xMFWu8+HRuPEniD/AIRq7j0+30+2QTW5eEPLlvmZv/HW/wDHfmrnLzXLi30+4H2YWUEg5RBnd/wKr/hS2ivfB97qdhA/20NtuLmc5IH8Cov+z83/AHzu/ioBakPxC1X+wJ7m3tpFnSR2t/OiGV+q159o2vRaLqsNzrso1OMJszKnzfXb/erSs7241W5a3v7t725jJWO34QQr/E3H96pr7w7pywuf3lxqMrrFHaonVv8Aabsq0rgNFhZ+Ntc36XcSW9gpV3nij+RR97HP8WFary2t5azXEGl3Eb6cflcf3z/eqPwho/iDR737GlsINIHzyPIi7S+f7395q9GPiSVUeJNC0/8Ad/6maKTCj+82wL1pgcJ/YT/ZUd53XD7REn3i3+1/s0xLaK2tkLu89xv3fJxvXd1+iiug0+5ktLCeO7Alv5ScOowjD+77Vp/D3wHe/EDxbpfh+3ibc3766uNnyhOrf+zU27K47HafAj9m+Txp4jOv67I/9iFwscecJL/7Lj/ar7btrO0sdKj0ywn8qwIVI4YEwpUf+y1zXh7T7fTobfRoLcWdnawqqI46Ivf3LVuabqJub2UW9oUtrJEt03j733vm/wDHalK+oXLeuW51i6s9HiG8kbnQHoNv+f8Ax6tyForLz7ay0+1SSNNklx/9lXIW+sadNrdzfzo85jItyEOxSV/mvzVftobOYykOy5+bYj44/wBr2piItS1R0WK2dxJ8/wB5R940xGgWVI55Nzu3CH1qul0l5Lc3EaD7NE4iDf1/4F83/fNLpojuEkkkfZIDtQY+9QarU3VuZJ7+C3ES7B/rG/urWTqWmxeZJGMxo77yqnGaHTybrzEeRnbC76v/ALgDD75Tjls07AZ+l6IVvjch2lkB3Auc4/3auyzapc6lei4g8qzOxYecs/8AfetDTXMUwnjJWNPlxXPa3r1/o8Nzb3c5uhId80yJjZltqJ9fm/hqhXOmtpwDIE/1GOO9T2Nz5fmx2xKSudzvjp7LVPTbVLYW+nwSKlup5fPX33H86sQalp4SR4Z1l8t2U7aA2K4sLezdzsH2jeXdz97bVzTbm4uriRI8NbkdW5bf/dqgtmdUDz3CSZlP8Rx8v8Iqe4kl062t7OztEUb/AJ/7oT/4qgGVprq8W6QWUUM8CybZJWk+7tPzBcdWq5Nq5bVY0t7T7RIw2lOiD/eagXGn6dHElvAYNx3CFE+XP8XSmf2y/wBplCaeIoz0lyNz0DLcOkadpola0tFiLlm4JPP41JaLcIRj5GfptOap3GqAOkpTZGOq5zUNxrKTWZMsX2iLP/HuRhStAk7m3FMYbh45SJXx9xeNtVt76rNIJCYo4ztO2m2N7ZzXb/6RFFOQMQZ+ZPZv9qr3lIqb9+0Z3HFTYErDMfY7Py40+QdO7VHLL9ptvs7/AHG+U/7VPaUMQ/zOR0C0wwvczByHiQDhcdf9qkMgsITHGRIhQg7fmOcrWnAoTmqk1sYT5aOVP95uatQ72QHHBoWgFlURhmnvGJUwRx700N0B+WnSukcLySyeVEo+d2qwKcyx2/YKB/FWPP4jlla4gsxGuE+S4fnLey/981m3/ieDWMfZizWcbMu5uN7f3v8Adqr/AGvhg8dvviQfO7Pj/vmptYTdjesHgeYCQmWfZyW/i/4FT9N1mW5hnNzZiyIyvzODx/ermx4nCabBqcFvutJn2F3OGTJYKV9d1bbRGRby2QxyxSDY7n7rr/s1QjQlu0XT0ntp43Sb5kMb7t1UdLvY1i8sRS+ax2yTTJjdisu30250qO/ncCAOD5GB8yAf7P8AFVzUteC6Tb3OwsWj37FHzVNiloak8LhkninKj7u3Pyt+FW73WUkmtg6bZWwoIqgkEb2sX2nM+EDPs6bqreIte0DTbXzLje5TaqR9Mn+7VAbFzayw3GfM2yH5QP61j6P4b1TRdSleaR9RSYs6RyHChfwpbvxNPPDb3CW8nzON/Gfl/u7auWuoXd7/AGmLiSZ0ugNnOPJ/3fSpsBH9jvXjklluvKt4gfkRsJu9KsWGpmxto45SZYHO0eaWP3v9qsWa1stG0jyriR/s9sNyb+WZv4fqfmq1aDVU0yWG0uY4nkcOWmQOyf7O2k9AO0X7NFAjjCoRn/Zqtc2EbJ9qt/LZz83yfxr9ay/D+sJfxNB5qXQhZopCqMnzr95dtW5kj0dH4SIY3/IMUAPn0dLtbecYt0KbntwPm3fhUEbbGERjKp65qrpWuMZJJLq8bZK4CGTaip2ArTu7D/Sop/tD4UNlP4SP71KwE9vbAMXHUds1MkjxS7PvA1RhuxNdz/Z4oonXgyg5Zh71YRDDDI7lmlk6k87aYGkJllHtUF9pFhqse25tkc+v8QqiNSgs2jjlkAc9FrWt5w/KHcKgDzzxP8Krh/3mj3McA3bijjOa4y5g1HQ9Sktrm2lUIisJsEKa9/Rx61FdW0V0jJLGsqsMcgZqrBzHzjb+HtLXT9VtpLQT/wBoXDXB84A+S5XaxTPRq1bGzEdnFE9x5pQbXfGM/wCFem+J/hza6nGZLFjZ3GOi/davHNU02/8AD2oeVf8Am2+/5C8P3GouaKWljovsaP8AIPuJ/ExotvNszJsbcM7k46VVsLlFRB5hcH+I1s2xDy/Of3WOmO9PlHdEelavq+o6pbxuY4ow+Rxjc3RQ3bbXa6J4ilv450N7FeXEbspCcY/4DXNxCD5xO+4Y4ZT81RaHeyaDcpOIlXT5TtkwmXB/3qdiGdhrF7L51uExK7JuIzjFaGnXvlRh5542djsCZrk9Sv473JMBa4bo+MbRViHSzfaQkUFztufl3vj5VpEncBxgnG0Cq01xHlMvsD/Lz/FWTfzwAwCK6imeOP8AeYfhjRZAapM6PJG3lJuKydvegk2IsO+w5YCqtzo8dy2AnP3qdYo9vAkiSG7jBxlSDVxbgu44Kk/w0Ac9c+Gi3KDmsy48M3JwDnAO75a7gN81NmkiGOeKAOM/sSXPzg+nSoj4Wl3hgXkA9f4a7YlI1JI2j86M7vufLQByUfhifP7wdauQ+GoEfJIz7VuuJGk4IYYpxtEDg+YVOefegdzJfSYnXYc4p7aPBEoODx83FahQb852ik2AocOV3/xUBcrnZbwkhNwA+7U1pbxLDkxj8azbu4nt7kRgBY8ffPLVJc61aabbGfULgJGPuL/E/sFoBuw3VblbNEFtaRvOSFy46CobuaQPHE5WKMc4X71YNtrt/q9rPPcW/wBnLL+4jHPf5d1dBoJ3jy7nOCOVcDbSsFzF155LpES0iPlmRG3N/EB/dq9a31tBYM1ym+8c8JhiMfWtK6lvZrryEjj+wKD+8YfMT/s+lU4tJSRCksrtIS3bH4VIXOZs9Sk1+a7tPslxaxxocynjPPRa1tKvW0vT3kkik+zAeVGXf779F5rZvtEM9sBYqI7nKK7s38H8VXZtNP2NoZI1njj+aPjHNVYRyKX+ozRTC/tPIkJ45+ZKb4Yiv7bUDeSW7XEskjpulb+D/ZFdHM19Gd96iNGR8+1N3HtWPolgH1OTVJJZII4hiNHf5XXrnbRYadzP8Sa/LbxDToIUgDT5nH8P3vu0sV9Gzhyn7wDaK5m9mi8Sald3dsJk/fHJlGOf9mtnw/DHda9FHcDgIcPv2qx/u/8AoNSXY14meYuJDtz0rYsrAXKEeYiEDduPNcveeJBZ6neidP3hO2BFHypxt+b8aseGtSFxNc2QceeYzMmT9/8AvUCsacssaTmN5RKgO04pqXMbTYgjaCAer5WuO1DxO/hfXoPtcaXFldhshB80b5//AGa6vVbmxuNLspbGZtxO8x47f7VAi/5kSP8Au5XYd1b1q8Nckt9ojEbgjpjbtrlVv0SyFy/yWv3SxX5t1XtNRBZuQhjDtvAftQVY6S01kXKSJJGUb+8vNRx6bAqoRcLnvvOM1k6bqUTQ73GxD1PpV3yLfefMBYno2fvUEl2XTEKB+GPYpzTn01GtwCNz+tVxdm3UmNzx/DT49WY/O6blPequBB9neaEgwl2idVCv3X1rM1t7/T44JILdZUMiq4z/AAmujjv4pF6FT+dQX9hb6tbiLzdhQhs+lSBl3rrFZwzJAXeYfPiT5Ub39KzV1iNk8sXIV/uhWPNbc/hvy4ZBFKcSDnBrmZ/DotW+SPbjvj5qANKHU5be5SO4lCx4+fact/3zTbjVzJeRwxkbCD82K5fStKls9Qu727QS3cp2h1+6F/h2r2o1jXDo4juSm8rIqDd93J+7uoLUW9jrpL/7LHEZJAm75Rx96rMblriKLIYy9HH3W+XdXmF34i1G91OSW9KvLEm1BDJmJU6rt+Va6TSPHR8SWssEVt5BtSItknyfw9VbvQtdgcWldnbGF4T3X2xUaEtwXOawLDV9QtJIkBEtsD88cg3tt/3jWlqQt7m2T7DcyxSl8hsfMM+9ArGtCsUsOcupz92oLmLbgp1+tcppUmo6ZNqIv9XW4eJwqwDG1lPf601PEVxcXs8Yw3lIrHIPy7vu/N/wGgVjo3TYcueT2qrvSSUgYX/gVZ1v4hD2Ie/2W5Q7Tk9f7taFrNYSWzyRy8odpU0DuWI7Z5uIxuP94VG2+HCEc93Y1HJeT22m3D2lv5srfNtY4qhFfyTvIjxBI8DDh8tu/iDLQFy3dx+W2PNDmT5vldTSRRvbIYnPyD5uWqH7Aba2FxAY5UJ5WI52H/arRVRLYRSSRbXPXNBJkwlNQ34kPlodpxxuqeZ7T92iAP5m5SGHyrS6n4bke0jkt7gRRSDO8fyNFroMs2lGaMhruP5doOU+v8qAKkN4IYTFGNpz98HC1F5hkz5jlh/tUusfZodPs4jKFu5N3msv3Rz978qVbD+0tJuLiznhnKp8iKfvUFg+rmO5gthFJK8h2jZ6VDc6Vdwm7kBZfr2rFeLWIr23udk9vGgEreWm8jB/hxXQ32onyElMskqSdS4wwP8AtCqsK47SIYr/AEM3ktwWniwCD/49RHYypdQTvb+bblwpKOuSn96s7TILi71GfIj8rYWCfwu33vu1dTUrlMHULeS3DEMhjP3PaixFzPv2k0zVZYHjZIIwrJMx+/8A3qRki1i5jcT7URPkLdv9ql13WLfUJH+1gt5h4xUdr/Z14JLfLQfJ9/5aktO5f0GC3sL25e7uGv7aWBU8qRFCod3Vajt9YFhdyPGEVGO1FVfur/drOkuvLElskY+U/JMH+/8A8BrFna5D7Nu9z2oCx1Wp3yZvJH0xJ9OjtzKZUnxLnHTbtqx4c0/7ZosjxRXNmYX5juJFdsN/Furl0jv5pYo5XjRJP4lP3f8Aeqxe/wBr6FFJ9nuRPLKm11Wc7T7NnpQHSxd1jSY7xYBcx8o+8Grdz4i1SzmSPSkM9+QFzKh2Y9axU8WxRxWcl3Zv5sUe10eTO5v7y1cn8bTmxku9O0srEPkkbf8AN83daBqIybTPFMZe+1LWN9wfn2KPLVF/u+9Nt/FF5M7m72XDueVXjbVKbWNTu7eLzLtWtJRzB1w395WqjCHgkCOdxIoeg7HT/YdQS+F7bhYLiSFk2SP1T8O9aFjpupyaP5l+kTGMFyqSb2ZK5adJprdI0d1AHHJ+WizS8tgN8plH940rmiptq52Nslndabbyp56Ej+MfdqncPqEMxAj+0wRHg5+ZKxk1K5iIEaboh2z81b2m+MYhvguYJIiY9pdE+/TJ5WP8ReF5fFfhVEi1KbTb1ZN8bxEj+X+8aZ4e0K48PaQlheX8mo3CncLib7rUaZ4n+wFdg82AHb5br29Kz7/xdA92LMvuuzufGMcUaEcrvqa13fyQsYniCxHpItDWZkh3y/MjDhqoxXd/cwpaXcUKWbjdHIH/APQlqvZLeaZf3OmSeZNbxnzYJgjbNp7bqVxyTRrQxyWFtP5dvJOc75l2fMP92rlvM6IkggKIT0ZcVTfUruxTBds/dfZ1I/2qct48rgE/8CpglcvXt9Fbo8kUhtQRklBnH+6tSrK9x5RDq/mAMHz96sv7MrM4OMSD0+9/vVbiQJCg+6QOOaBF2/3zxJFBOIJ0dW2n+IfxVLPapCwIk3gjrWXHbieaMyzu3lncm31rTiuAkskUyH5TtOf4aCbFcoZgV42H3qP+z3s7QEuDEem4/NU91pYN4i2l3HsI3GJ+Nv8Au1Qu4LyI/Z70s8QG2Mj+GgdzRhllt4g6P+7cdKjclhvB5pqzjycH73qtSR/OoKYyP71AIW1vJEXkn/gVPuPtAMd1YYa5BCvC/SVajlR95ym3jd0+WpoUd/L+cwB+7DdQDI9WlTUrQx3EHlSejfw1lwxeWRFJIFwnDt/FXUTW8dzFiU8/3xXOa3Z+S+JcMmOG9aCSgsYtrwkPuQ/MdpqO/ljuS/lh2fG4g9qoTXklvMJYED7Pm2vWHf69Kl/mCBleX75ycLVWKsbllO/yOPkljJ49R/DSa1PBfeVEkT+YfnOf4TWPrLmzuIrt7xvLmCqEXna3WqMeoXhiklSItcD7iZ+/UhbS5rWc94bPyJIIlnBOSD/D/D81bUOlS/ZLjY4Zoxu2k4rCsDcXhBliMU5+UpnNX7/UhpiRRSucyfKQFoCzGW2oSXFwYFyyDptrRur+VZIIJ0ZZLYlRu/g/vVnPpGnXdsJ/tclnOn8Q+61c7JrLyX0Vn9rd5QdhZv7tAWOv2tfv5DuiZO0Me1RXH2zQLuKyRlnJJwWcbRVLWLF/DyTyT3Lyy+YsSKowq1k6rr8fzyO7y8fVt1BJr3P22K7kMlzFdJIdwRQvyf7O4VdV0nXDgPLGwDqjfMtcbZ32oaravHFBIpB4JGGqzd63qHh2UpYWyPdmPcEmT5P1WgvpY7V9OsLi1k2IUuE+aNvl21R03XJrCZ3+zCdwNvkycKawPB+pazYI93rOprcXMx3GBQNkftxXQ6j4kt7tMwRRRPhvmA+8aBWJJobO/T7b9jS1veMrFyrj8ahiFtqDkPK8Eg/iNV0vPJgtpT5a3MXzFVcfLx0as3UvEcSSReUVw/zSJj5hQSblhPFbX72yEOUJVt3Csap6lc38IGLsKiEr5oVTsVv7tctdeIrKS6IjJil+8EYE5/4FUTagEVy5+QjlVPy/NVXGlcuyR3tnJ5dxcpeRt0mT7rj/AHaZcwfcECBs9TmnRalbPDGkiHYOgWrRsbPYHglOw9EPapKtZWRRsby7trkWksbJEUOx8/8AjtdFbT2cTxxRQSE4zJM1ZzxfuiC+5+2asxf6NiJCHDdWWrHa5rQR20UxuIHWK4/vL941V1m6ubnBTa8h6lu9RfYEdgQhbHRz/DVmG3kuMDB3igi2pm2F+9ymz7qH36H+9VW9tvtcMkb3EsA/geE/Mpra/sR2VcZU+mKlsvDWzOB1pWGrI5jyb+SCCM3DTiP/AJakbGPvxU1xpEsjo4JbPVlNdtbeHn2AbN3+1VuPww68k/pTHzHBpo5lujcSF2lwEzlui9qe1k9tIjGMrG/VmFdy+gTu48qVIh/eZM1t3OkW1rproh8+4A3Ix7mlYV2ebw6RcG+jltEVUfrk/M1bMWiXf2tU8vcccj+KultLS2kt98qbLhG6IV21pJMkK+a5BlP3T/EKLBc5230SV0w8ew1pWXht4iDz/e6fK1ax1N+ydR95ahudWkt4/M2740O04OMUaEle50G5dP3e1gf4SazIvBt7JdiR0jREP3s/NXQJqR2N8tVJdTli37Czkf8AfNPQDWs7DZbbMbZBUdzYedG6uOvUVUbWLlIBJGA744DcZqS21eeWLMiBP9nNK5Jy2q6PPp9ziND5D5+9/DVXDoBkHmuyuL9JV2SYZP7pqi9tBLyBs/2QKE7Gidjlpt+eW4qCaJNjnAVyPvV0V5pQuFIjcZH8VVJtCdog/Df7VVcq5yE6SC3Qk7pR8pP8LVT+0i8j8ojoeRXWTaQXUgpWd/Y/lMcpz6rSC5hyWm9sY3AU8WoeMwv/AKutoaM75560iaUcH0H8VWI5fUHfTYzJFbS3T9kjG9qsWdr5oDyDYX+bB/hqz4h8Paifslxb35s7eKTdJtTKtn+9VvR/CcdrayObma8kmfe7yv8Ap/doE2RRWcZXA+bFSRaOkxOwc1o2+lGF/btVyG0NrMHbOfvUCuVNB0WWG5kE8Csm7jP3q6e20yKJ9/3aoJqySXLxIds6Dd0p0F5Pfl4/NK+V8pOzGf8AGoM7M2ZHS3VPLPzv0rMv9YljQvJlAvynZzVK7meb91BIVlAZvnqu4lWw8y5Iyo5Cc5p2GQReL/OckEQEfMC4Jb/vkU6x143d7ORcF/NQZRh9z3WqMGm2928jwB8SjcCn3lNPhzCkC3dz59zENm8jDbf4V96QLU1/K+2uJDhth3bqs3WneeAS/wDtCsdp4IuDPsJ7/wANPGvRaUPNuZjPF8ynalO5RK1u9vMro/O4fNWy7PcICjlXT5vlrnrHxKL+5cDT5/s4HWQgb/8Adq5pt/Lb+ZJnbF2jfbxRYVjXl1i4aRIyQvHHanRXLwuAJDjG3iuP1XVbubNxBGXjHUD+GrFnqUh01JTI6GMc/JndSCzOsdvs6GQPvB+YhfvVFDLG5JRNufm2NVDSLkXERfzR5h+Yc0XlylpOgeRAe/NAXNK20i0R55xGYpJW3Pj7pqpNNJaTAx4W3G7Le9RTX0icp8wxt+tZlzFBcxrE6GIZydp+WgZ0KXlxOo2bM/T71Nk1N4JkikjOG/jXna3+1WHDfvBKlsJNw+6HI/8AQqsbJJm8xLjYB8pjb+KoFY6CG43xg5HPapkmd48P6/drBRzjyydpq9aubaEjjB+bdQNaFTxbo6XtoZ9gcp8xRu4rz1bhLIeUNzoz9T/DXrcoFzbcqHA/WvOJ9N+wX8sDnchO5fpVoTdivDOfK5HB/wDQav2DJDHOyIjwSbWz/FVd9NeYvHATz6VJZobWKRJZNz56elWtCLDLtI5LKWQR/uPLZgGHzf7u2s/QYDfxfJ+4kxuINaDWcl1KH8wqnTFJ/YMmm8W8hlJ+bc3aqBkj3L25Mf3XH8S0xtm7dncx9aSK2ncHzEOfUU3yzG545HXdQFyeAxxzAnNb+m3yQpl3C46N/FXn+t+MtP0xN8k8eU7qcj9K1vCmqxeI9BlvYCjxyDeGD9KfLfZA2lub9x4zsGvXs3nHn43bWDbT/wACp9tdpclJ449gHyvj+KuNXwpHAj67eTrdeYSkMKTZx83y8CujsNSu7e2Pl2f2gf3M7M1vCi5bHJUxMYbm5fX8dpbT3hgla2thuL4zu+Wsfwvr0vi2zk1N4zBAz7YI2HzYqxF/amttEtwgsrAjm2R8szf7TVoWdmbJPKjQJEOgxXbRoqO55dbEOashjwHd0DDvUT25B4FX3h3riT5h/damSgdN9dDSZyIqB3GPanibcuaY6ndxTZEJFRy2NOZgZRUbzHB5qI53dOakihkd+RxQ3YdiB58oeCxpiwm4wDHuH+1WolqVGNnWrcVn7bcVm5mqg2ZMVjInKIqitOGzLqmcZqdmijfBy3qKgur6K2jy77D2rnnVsdlKi2WPs0cKEl/r7VzGv6z9glxE4ZAfvUmvaskVuBaXoneQchT8oryjxbrFzpt3HJJKdv3X5ytedOfNuetSpdj5O/bN8MW+leJh4x0izf7Xc3aRXUsY2r9z/vn+HdXzNea7JdyTie4N1cMVbzlAG1f90Ltr7e/a+0SfXPhppslnfi3glkVZEHRzuZl3f+O18Ty6UmlXcunTxCCS3O3zV5V+N1Zxd0FSNnZm/wCH20/XLq3trw7tzhSsJ2NivQp/Cdv4Y1ERwahFOLo/u0aQGWFR/C1eM2bmHWJLmAhfK+5n+KvSPCsVvqmpQXE+Ps6/fmjGeP8AOapmNrD/ABpFLJoOoPIZGEI4kjGeR/8AY7mrybwl9pfUpLby43iIKBj9017N8VLiz0rTJNM0rWJp4r9NzhFUeUei/wDxX/Aa8y8P6eJ75o4pTAcfdH+zUrRXLMnxbINNEcQjKXcT+ajxbmwo/wD2qo6PNPdwPJEjs6P9P++q2fE0Hl/JGWc4+cn+9SaPbRNpU86QfveFMy8fL/n/ANmpp3AZh5cHBQ9ves+7t7hd8fnyxA/fTPFbNhbSG3kw++NDu57VVu1uHkkkklMqP0Rh0qSzDk8iCB9x2k9axotOTUZX8pWYeh71o6n5dhdxJIP3ZbtWvprQWySmNBsI27iPmWqRLOde0khkEeSpA+dK2tN0eBNNe5e8EFzC6sidd9M8mK4M753uTuerMKaI9h/pepiyki+YI43NL/u0xGFfXJDO5jO89f8AerLV3luY8jbIfmANaHnG/h/cR/uh/wAtqz5VnjuXVzuKn+HtUA9Tde8ubSEebHu44VhW34WuTdXCRuSkiZYBjjDVzaymaG3+Q70G0lj973q5cQy2s5HzqRjGDVise+fCjUhqOlXenP5z3rksjxjKrjcW+leafF3S7fwl4qSOCNheXUfmyO5y2/r/AOzf+O1f8H6rd6To0g0vX5tL1KU7TbqibXH+0x6Vxd615rF1qNzqmptf3sU2xPOO5jz932//AGabd3czULO7Of0zTJ3v1jtzuJPCOf8A2au117WrfS9Fg0udJItYlboBhFT+I1zdpJJNquzyJbO7ifmFkKHd6MO1dh4uvrLVdEsjfwB9btwwt5E4+Q/eDetIuyOfvNeiTSkjtPOSWM7WP8H03Vz9nq0hvkd0/fkrv4+X/ap63MlrE4D7hjcIn+7mmaVYHUjGS4zK+3Y1BR3Fspv58xjdHnd1roPs43RoXHHvWdpVmLaWKBQiRhN28n5lYVp+Rbi5Mk8rxHG3AH3qzkejS0VybeDg/e+baeKvSW0ckOD82RWQPtMIcWxFwSV37f7tadr5gYB+pPFQ1c9KE7nH63Hc6VPGUV/ITc42D5R/e/4FVy0v5Cqfu9z7d3J/hrqLtPtNuUfGwno1czrGnyWbpjLFyF3qOgoQ5LsSKsEgMoj5zUltM/mdAyDrmrdnbQWtmkchdpCdxOK0LbS4xESPnyPSm2YJu9yvBpsGoJKZztjH3GHrWfeRRafGBF8xJ2fVq37aPZLJEIzjGSf4abLY2gkjeWNmeJ9xVOVP+8tRctO+5i2F0ftmyQFXHVWrSB2MXI346bhVy7jtpp/Pi+845wPl/wCA1EYVggB3lgKqw7mdN/pU8YFuqow2vuoOm+TIT94U37WkMgcn5UO75qmF4bnEiIViPTP3mrM1grO7KGpWKM48qOqDaNIxLiRUx96t+HHnB5DtHapX+zuwKJzVWLlK5zRjexOGyufmqm8sbSgCQZ+9j+Kun1GwuLpkUQ7gOuPvbazJ/DUFo8ckW9pHHO40NWMrGXLbCYMAPkI5rLOlIokIPIbiun8homYIm4jt92ibQpNyPPHtIO4IpprUE7HMFRwPLHu7daSa0EnEZK5/irrtV0qFrZDGpUkfPu+7/wABrCFtsc/+gmotYm9tjIitif8AWSHipG04zKAJyjk7R/drQmUMAjJsfd/31UkEps5oj5CbPvbn+9mp5ToT90hi8PXDxn5t2PlG7iov7HeHAdwzH+IV0f2yOZJPnLOR6VlNIN0iA7tnahRLUmkVp9K3RxhLzy5z99MfKlVBHJESOdxP3h92tRI0lQylNxxtzQIcE/JuIH/fNadLGSbe5VW1do8ZDfXipRp33T97A/iNTbHnIATgf3fvbqtbii7HA/3sVnyj6XKaaaZif3joAOQp61JHo8cqGQKHj/2/4a2bTTBIMC5y/v8Aw1LeeH7lYo3R1bB3YHG6r5UJTMG20czThBsRP9o4WtC28PJ5uc72+7urTt4gtskboElJ3DIrSttOQyIC4YEfwVSSMXJoyLDQZ53cBI/KUffH31at9NMgDgRx7UHY/erbtNKEFiiIBvbuTz1qzb6fzwu5z8u0U20iLczuc/NMljLCjncZDtG6tOz0xH/egBT6DitOfR40kQy267lG3cw+ar9tYkRI6HbntiofkLku9TjfGRubbS3kSN2/hHHzZrzTVdST+yQLhym4bwJBhmNe2+KrBZ9G82OU/aB8wI+7t214d4zvIvEekQQXif8AEwjO0SbM1pB3VjzcVZTsjnv7XgexGCMHrEtc7Lc+ZN5Y6Ho1aEWh+THsBKnGfm+7/wABqlaIlneDzU35PT1q3ocnNpY09EuUgljBTfzu3fwmvRHvjc2VpJFbeRE6N2+9tO1q4S3P2rYI/kIfjj7tdfp3n2scQcboMbRvP3qDO5Y8PzyXM4kt59o+ZDvONy/xVB4t8PQarB5v9oS2rx/6uCHlZP8AeqvDo8moXjyISiLhtqE/NVzR9Gk+3yx39yYCH3RnZ8zD+7QWtTg9NtEkuXt/ILT5KhssP+BVq6dHd6BcJLZwGeTPzhTVvxp4N1Dw7cte4kW2mK7HQfL9N1ReGvEo0SRPNBeInaUI+Y/8CoF1ubt1eX1zYNICIpMrncn/AI7WPbalJea4JL2MXhTYj+ceoH8Nd3Y6bpXiW3EguJtNRxvP8e5f7u2uJ1nRBYak88c8johKocY3j6VSCx9WeD/h5pfiH4GaxqD2Ef2qLe9s7fIy7V/vf3d27/vmvC7uwuFtHA8xI2G05H3P9ms3wfreoXVxHZJ4n1FNImBzb+YyJtb73y967i5hH2p9LjkuLi3yzI6Rs6HH8Teny80aXuM8Y1N30W/R5LZZcOMb/wCKr9nf3F0jSxtsBO7y85UVe+IdhaW9ymLg3QCbyQPlGKxfC95HdJIB8jhAyIR9/lv8/wDAqa1JaJr9I7JkM8eySQbgc/MP7zba2tF1ays/42lx9xQfmP8AtbqxNfvPtko887tvy4b71XfDiQ3V5H5iBEXcw3f+Oik2SmjnNblkvtVdHnLQ79wjPr/tV6P4FGnpodxJcyXCXHzKkMQ+U8/xNXn/AIpthBrb/JtEnUj+96V6H4V0i6Hhi72SMsgG3zj2b/O6mtBlSyvIJ7m7torAxPv2o7Pnj1qOV/ssM/G5yPkIrJtpJLWWQvJ5pJ4dfvFavO935OEUrHKPvY+VqgDm/sUjPJc537z8mTWhYRyROkkwlfH8BOdlOuZ9kRA+/wCtaGm3SXISOcLk/Jj1/wB6hauw762Ol0e/kvbaSOe5k+zRpu+U5Xb6V5ffvbjVbm5ltPNRJN4AGf5V7Dq179g8Janc2VlFFLFbNjdzlsbV/wDQq8asbmWdC4JV5BzTtrcp6qx2dtbTw2BvIk2W5QMAo6e1ZEGnmfUoncjIJbA/nVuxu55gkEsp8ofwZ+VaueG7O0tLqR4CrSyP/qj/ALJqU7maVzttPvY7K1SNwyHbyB/EtcH8RtbE3BuPspZwo4zuX+L8P4a39Q1ufzpX8pcEfcH8P+7XF+Jri31iRBPlWxQ0bJ2PYvFHgO/0GJ/Nj32+B8/8S/7y1ytnqElhIPLwsf3Tn+a17x498S6Ff6TsE7tc42jYnyhfSvnS4vzBcPvwwB25xjd7rXzLoyws/d2O2ylDmZ6Ba63JcQoPMLHHG371V7q5aZ+u3d/erF0W/BwXK5A7HOKlvNUkHKfeOdh/hrvi1Lc1pzsrILjShcMA8R2E8jH3q6HQtNtkCBPufd/2q5eLU7h/L8x9+MZccc1vaVqSgjqr9hVStax0KbW52iN5T7NvQbtwrStLndjjdXHXmrjYo8wqS27dWrYar+7CZ6/MDXI1YrR7HXIqPg8Kc9BVvyo0wcDPbNc5bXbh/ndWz0wc1o2t28sbn7w5qWbRVkbUcKKRJxvIqxGnO4ZYVkWl6kvyA8j72avx3hZB/e/2ayGXwjh/anmIlg+dtVEncfOTn2okvC5Hp93pWqkZvXYsG3Lr/rC2afLC8aAGQ5zTIZn4pJpSrjOWHtzQ5dgsupJvDdT0q1uRIhg9RuNUoW3vyRVxIXlY7B9ys7X3NYtEKP8AMRjqaZNMGlB7/dBqxFA/LldoB+9UckJPIR8Z4OPlNZS0CTRHNBFPHiVFlHdXqT+0BDBhRGkfoiYqN4bnac28yD72942Cn/dzXLarcSQq4cngbq4alRU1dmcqvLG6K/ifWR86QDaM7n4qr4F8Z+GvDupT3OuyyPJx5ccYz/31/wB9Vi3MMl/Mn30jPRqzNX0DQtP8iU3kl5c53OHiCIh/u7qWDg1J1pLY8+UpVL3PT/Fvjy18Qy506M/Zgi7Fm4Y/3q88ntZ9Yv0tosoh+9JjOypIblEtlCAMD13VZsRLGpMJC4PJYZrxql6+IdWauuxxxT0PYPAvh3wh4JtIpLjU47zU3HLyBggP/fPzV6BHr2l3ioDqNmnHAaTHH41843niJLUmKWdZT93btp2m+JJEDokEkuNzY2/J/wB9V9LQxUIRsoWKVK+p9KfbdOukQQatDLk7dodtq1Xub9NPmIkvfKIHq27/AIDivmZNfnTUjLE+zzTtOw54/hVq6B5JbQJcyXM0sjYz5e4qP9muypjlGOiM3Fp3PoC516OztM3Ie6Mo2hGO/P8AvVwHi3XLSaExXdksSY3BNmG/4FXF6Tf6ndTSeRqckRYbtly+VXH930qjq8ur7mksrC51K5B2zXbvsiH/AAIrivPqY6pUVrGSc0/I0dMlsprn7OLMO5/iJ/8AQq7e0+BfhbXkSW5N2ly/ZJyUH/Afl/8AQq8v8Kzz3NxIb6WKykj2/Kz/AHmz/e6ba9J0XXbu8nRbTVI4oztUyMQFT33GrwddrctK5j+If2T7a9dJbPVAqR7lH2uPe3+7uHT9a5vUPgl4w0xf9E0w6pbIn+us8H+e3/x2vVtY+KWkaGkVub17+5b5SkIypb/e6VoeGPGFxrD+ZPG0Cn/Vxo+Ni19FCt21L5HJHzBrFlrfhuCY6vp0tlGr8JI6hh/49XmN/wCOorbUjB/ZwYuT/wAfG2RWX+Rr9FXsLTUmAv7KG4i7xOg+b/eY1zfif4E+AfFMvn3miJBLjbvg2j5f9pSvNbe2admZKLR8iaf8SH1W0QXxEBHy7Sij8OKlm1WO8UjesUT9JpM7f8a9Q8Zfsm2Fw/meHtQkg2/Ns2bF/wDZq831j4Y3/hWGQXhkQR9XcZq1UTHY57W/DOnx2sdxHe/bZDnPGzb/AHvl3VkadIk8DjeFMZ2kZ/75rQubGLcRFeRskoVTsbLVzd/pdzpl7u8yJrTHO371bpp7CLe+8tpjJZSCIZ3ea247f92rK3smoLBHeXJuJ2HDOctj/ZqlbXkk7IEEbWx+Vxsy3+8vzVsW1nG8qS/ZtkgG1Cw+amK5DNotzFADbEQPnh8fNWHc+Fg0MgvHeeQ9sKFNdlDOLUoZYneMdkPzVqy3NpqESSLBJwFYiQYalYLnkc3hvXUzJa3ssEYT938+F/75qW31jW9PKGeWS8AG14XOEevRr/TU1AH7JGykp8gY5+b8Khm8GSR2QNw8fmgbtuaZVzKg+MOtpEn/ABT1gpj6Igb/AOKzW7bfFbSr2ExXumXy37/L8mwRVmro0dsu9EeTA54rA1HQ7pmJjw5PzDtSuI9Xiv8ASrO1t0jv7Z7yRNxht3V1Td/DuHFK9hPcMX5VM8nqteJRaRc6U6ymOFpAd3BrvfDfxXijtkt9Q0+aUxfcSF8bv/HeT+VMbOvJnhjdChnJK4bOxVUf+PGqf9tXcjbJR5SdjFVi01gapbR3k9oLCOUbkgZ9/wAv8O5qNWmSaAyeYIJFHyIqfM1QIZZ3J045+zCeQn+M/K1JqXhg+J8XM93HBd9o0f5VH+FYthrdw2fMi81gP9ZJn/x1atrZT6o4R32Rt823orf8C/u1YHP33h46fCfMkGI35kz95qxGM1jefaICG2FWwRn/AMdru4PEkepXKadbxQXWRu3L+W7dUmseDbm02F44cSJuAilDt+lJOw7lSy8bwJCJNUkMSRj+582KmsNftrjWBJZWl1eZCkFV+Uj/AHjxXI3uiSQzOk0YfHzDcf4q3/DvjvU9NeOzzDa20fRohglj33etWmmI9X0rxVcw4k1C3ZyTwJOcqP8AaapNb8RX/iSNLTTrK3tUPylokJd1/vfSszSvEFhfwxjzPtFz/GXPyrVm8165S0KW0EMQyf30fLrTlGwkzGufDrziSKcFmj6/7NL4c062SB7PeVjj/hA+b61i3F5ftcuI5ZIoscr/ABM1O06/ksLt5Xy4fC49f96sTW7aL1nLpmmeJSlhLKwB3vKwwrt/s/7P8X/7VdbryJqWhERhrogqxkVPkTj5fm/2vm/75rxOXXnk1ueV8ujs2z5Mbl3fd/3a9ftPHdxqfhw2UkeyAjaNo2Ln/d/75qzMxNN8VyaU76XbuFTO5w/Kj/69anhi4isNaR5ZN9pLhZIjwrDKlv8A0GuXtfDCWMUkqyrLcyuzZf7wNbl/Yyw6REhTbLGjNuYYz/tLQB1Gma3Hqfi7zBIGjjGwRqf++R/6DXUXL/b761T7RFp1pv2yTbPlC/7VeD6B4wtvC+oJ9r8x5N/yeSAWzn7zfN/6DXqMnxI8INpSWlzqklvdyjcbloyIoSf4Gz/FVdLgQeMLXR9Y1XOkXj3kcSbXuXQhJT/Ft/8AHaNDs9L0q1uF1C7kiQjhYQS25q5q58WaXc37HRJZW09TsSdz8sp/vL92rGmrFHb3EtzLNeSyBthZ8In/AAEfepNXFc8v1qa5bW7iR0EcbyFY3UfeUH5TXV6Tpr6iIPs0iqQNzvj7v+1urk/FVpdrfyXAc/ZyOIh67vvf981n6HrEizAPK6ID/wAteF/4FSWhVrnpeuvp9pZEC7jlkHy7Od2azNO0e31ZI4wI7iRh97PyrWdJpmn6jcnytRjv921Q8T/Ju9K1NMheziPlOF8v5eqilYm2hx/jDwqYjJb24kty3dx81YsPgxLW1EmXbA2uf4q72dyXkle5ib+ECUZ/75p8enXMdo7yxmSTH3EH3qqwXPI9V8PXFv8AvLd5GBPU/d/3ajsprm1Mf2icRR7tu8pivQb8RWMzxXMBkuT9yHpx/epl/wCHLTVIRaCctch1aSRtpVR6UhnGzeJZP3sFv5c8bjZvx81ZFpD9lSXzQGO/d8/8NdfqHgmKxCWiSqiE/fQ/NXM+INDi06aJJZ5ZbfuemTSuBNZWdpqDiKSc25k+XzkH3ffmtfWtI0/w/EkdhdzXmB87yhdrH/ZrmJBFeYkKSpFG3DRkiukjvUNgLS3j89+7uMtTAydAs9V1G/ka3yxC/wDLaTYi/wDAa7zSNI1B7f8A0uSOfP8Ac+7/APs1wbWFzPcfZzK8Cf3B97/gVes6O0OlaVFECXHlqpfq24inYVzm/GfhC0SzS7MUNmwDcxHJevKNVVxPGmXlA6F69Q1+zkvJoo5y0Bf58O/8Nc14kTR7FBBbW8s8hHz3Gflb/d/irMtHJrhYSCC6egrYsLmGK1iTJ+QbTk1hyTCwyRGXR/4c/wDoNSJrEXyv5BiI+bY5zj8qsk6iHyLyMgIuwj+L7uap3unOkuAXwBu/2aqWF/Hd4KShUf5TWnearbtGBHcJK6fKc9qAM6KGWJOJCqd9veq9vZSJdPIX3+aNoOOlatq8bf6whkcHO3sKz21FDLF/Z6TeVCeJJhjP+9n5qgdizbWXnyKkpVAv8dNngRJfkctGo43UsWqJ5/mXEaypn51HFU3mklk+T/Vn7hH3qq4+U0dH1K0vnlQkOAdpwPlb2rc02W2tZwZUMqY+4K4qP/iWOMJt/ixWjH4ke0Q7PL/u7yKZJ21hJpT3lxeXsQiRBvSLrn2VaZ4h1uKwl+2W8CpablXys9Gb5cN+n/fVefTtevsuPtG3njaa0Lm/n1fTDaTuUtxtZoo/uuwZT83f7yqf+A0AdVB4nkdfMI8qPHyRgfxf7VY1hpdz4r1aSLTkjlu8/P5h2KB/vVPpsMF3CkRjdTjiXP3q9H0PwpFoNnBfW8kapKiuGzjOaFqBzWi+DdT0bU5MT7JwFxLCd6jH863Ne1PxBf36QWZe3tlAzKnDO38QX0rYktJ9Zhnitoz5sSbj5Y7etYuiT67pLP8AZrl0Mg2o7hS8bfxdV2/8CpNgczqvh6Lw5ey2jkteZ3SLn5st33HrWPqGjibyHlkieMPudInywxXR+JfDF7DYXl5cXcl5ckh3nmfOa5FpX0+Hzcq+R3+9/sihDse5+FPD2oeEvh5aeLJAMSSJNaQKPmKfwszf99GvL/iJ4ri8aXJNvZTW+oyv+/uWKhNvX5f9r/0GtjTfiF4v+Iy6T4blghs7dUW3hjQqi26AY3t97J/9BrO8QeEtR8GeJEt7yGDVrcAMJLd96/7W6m9RLQZ4f8FvBZxbDtf+9s+Wu7g8KzpoEWoXMgtbPzHUOEzK+37zKtbsmm3dh4VtL97IJDOfKhdv4m/3aoz3+q3NrBFqeoKtjCNkNuI0RU/2d3egFoUNB0Dw1qQNyIJbW5b5v3yZlaugR/DulbIBpmsXiR/PuinRIi3o3cf8BpmmW0Qm/dwt+9H/AB8GNgn/AH392qmo/b01WOy0u2N/NIdpSM5FNJsehbt/HmhXcNxp93pcKXYz5aJJl1Vj8u5qEmgs9JksNPu2sI2wsiRlXerdn4PtPCUNzd6wkr6xKNoskA2564dv7q1zCW15JczyeZ5AJ2mMD5hRYEbEPhLw/o8Pn20srSON1xLO5Ln296drK6BLq2nT2lnLFLKAqTD7nyr/AOzUa1qNtokdmbeSOee5G8w4+atlb60v7e0F7FvuSN6Kn8H5dKlIptGtd2dkzR/JvCAYZeFasg20Ed4ZYwGJf50x8uPStq/tZNMsxdziSC3B2+a1ef6v4w0/RryMRpK/mZ8uOV8sf7zU3oQtTrk0RLgtcYKRJ/Go617x+zloD6Va6nqoR1kJCQuxwpw21lb/AL6/8dr5Avvib4h1DS30zTrZYI5H3SSK/wAyj0ya++fhF4buPCvw10LS7mUPLJapcSFh/G27+L/gX/jq0WuJysrI7i7uTIr3blGkQclBVK6uCNT07U0uGe0bbm2jj+63zc7queZbwac8Tx/fG35BVzRx5UMaG0LoXwJYh+tX0BO5Bc+FhcSpcxgqN/myLjCn/P8A7LVLVX+yzXOn2zrF5yItw6DLY+9V6/8Atdh9vMEp/fHiJj8qBa523dJpXklLSySH79TYpF6wtIHtC4z+7O0e9Oup/st7A7u6RRjJZBnJokuJIUj8tAkUXzOeu6lndL+NHPT+7V2Lua9nN/aWJIwVjPRiPvU68s9tpJK7iKNBzurI0y3nVHAn3+WWxt/u/wB2tm5RbuwEco3Bvvj+GiwN3JdInt4bZY0n81Pu7/WsjVrm5F+baCzLmSQqjsfk+rN2q3ZxQRyb/tEUQA4RnUNUr3kF2hijJe5A3FR/d9aLCWhPDPAkUsdx67geu9atrPb3FihSCNM9So61kec+oQgGPyNnymrdxDJNbxpECkUfVR/FRYm5cS3nuLb/AESVfMHqcsKk8u4to40uX3SAcms3S7m4s7uf7PlTIm3eO3/2VX2WV7BIpUDY+/Kx+ZqLFElzbXEkcbwPuRzz34qe3gR0IdHyPasyzvrnTXeOztkeI9ZnJ2oP4ttX18QRXmnyoAJEH35VP/jtIdy4NNgmjYT4aLHO7laxIb955Jo44I2t4yVD5yzf8BqPzr+/+zzxXAt0IbMIP3x/tVuvDJNC89vbBnB4XOBu/pQIybDQbTVLhL+4tglwQqmFT8vH3S1aV3djzUSdNwjfcADjd/vU17vfcxiSz8h4sNvU9T/FUWp3fktbgW/nid9hcnCoNuamwdbmsgnmglktAd+Nqt/DVy1bcPnO71x6159f22oJBLEuq3VvZ7N3lQn5m7/jW94J8R3GuaLJdSRGIJJsCyLh/wDgVIDpG605Mo3+NVHvDGwPani8SbCdzVWKLnDoWJrjfGviaOYppVsjPja87kYUf7NdFrd+NH017gjdx+75+8a8zMsl7MN8g82Q/O601qJO46GFI0JBCv3xVi2n+x2c8f8AyyjTf0zULwfY4TucO/8AtfxUJb/bbOXy7sNLnbtThRTsI0bC1i1GwluZZwEQhsPz83+7Wx4e1LfHdwR4+0Rx70f/AGc1yk0cdo8cXl7gRz3pZrkWs0cltH/ph+XdnG0UNXA6a81iR7l4rhF/dgYbP3qZp0nn/aZbhP3hCrbxfwou7+dZMMc9zMZ7nCo6fdXn7tRzTSsjgTi3TPJL42j/AHqLB0sdJNrE+m2GwlZbiQbUjXhvrWPdQRam7icL9oRN8bL94f3itMj8u5xcRTickBftCnO5f9lqfJpQvruJ4pf35G0n2/u80WKWh0Fl4gRNNs5BZu7j5ZIXbG6rw1zSv7Niv5d1kHm8p7f777v9la5+2tXsv3Tl8995+am3NlZo4kuCN/3kXq2f6VNiTavNRsL+3JWKZHLbI/M2hi397bVfSm87VI7cWFz5Xl7jNI6hWasJdmt2NsYoGtpYScCX+Bum7il8JnUNIhnFxJvMm5UfJ/rSsNO50fhzWBf3lwkFsII45igwMbmzhjXSXWlfaZndy7Ieq+jV55ZudBujbXFzIyXQ80bBlh/e+atq016KG6WW3trh4MbE82T5mPqy+lUM1LrwxBcQ/Zpwk8ZfeqSHG0rU3iGwKvpzwW8k6QvtmiU/Kybf/wBmm21/BqXnxShnnUbh5RHy1YTU5ZbSSSSSOCIDYI5jhv8Avr1oAjvtYttPSPy7cJO427Ix/wChVrJMdSs4nTMW8cq4wy/4Vyy6c1/qYezvYzLCQ80WPvfLWp9tv9KSSS7zdcc7E+bb/uipsBf86N3MVxbjy/4JkGWpNN82z3xxvvjB4XFQNfBdKGoRRuwT5nhIwy/7y0v9pXWpWEUgs44hITld/wDB/wB80gNny5PnlEhXI/1TY2ipoXIAOd1ZcN07ny5ELR7Np/2v9mppX+yiPnk/3fu0AayOGrP1vw5Z+IITDcxI4I+9RaXizJvB77eauxP6NQSePaz8LtR0eSWSwlR4s/c+Y7RVK2NzD+7uYJInXjJHWvcvkcYcbs1mal4etL1TmMc+1C0GnY8nSVJcjPfmrkOp3FlbSx25CmQbd2K29R+H/lvJPbSDcfm2t91qxH0a8tpCH6f3qady07lfUL27ulSSOUxSpj5171Lp3i6Sy0dLQR+Q3mu88iBTvRh0GenU02F42kkgJGY/vj+7VKe2DzEJj6UiXqGmy6Rp9zHLEipH94O/Jf8A3mqP+1dRt76e/srlJ3uY2Ta33f8AP3qj+y2iPmRDPn76fwimJamOE/Z4liT7wCU0BZ0DVtV0zeLi8mtzI+8uEIT6L6iu5fxe2l6GLueT7e7kJ8i5O729BXExA3CQJOC8g+Wtzw9PpFvYG23xRT+YfkI75/vUiXodro+rxavo8lzbSbGi+9vHynvVG21cW+n3t7KJr0Rv8vlDLc9uKzH1V4ES3SCN03/OmcU2K5GhX811ayMiSIQYXPT/AOyp2BHSw34eZQ52qwXG4/xVPeebChwdprkoZrJIsXFws8pJlSbOepzWkmpXe4eUTcCQbTvf5cUijZ0S+t9RBeCWR9hKuzpsYUmqsC6+VLtkZx87P8qio7axlt+Q4Xeu1xmq862Syh3kG+JtwRn/APZadiSzesXhTy5Cu35nPrWHL9vv50AR/wBydyN0/Gr76zbI2zD72O3dsPLVDquoy6ZDJLIXeLZuES+tTcodpuj3MMpkuLnzVPzLGv3Q1TanZ2G1HubdLiXIVE68VXe/tptPjeN5Ekf5iCMKtUoVjVCPvEn71MC/mB5kitgjeWNxUD7tNmvZPP8AKQRqgH39/J/4DUU6yW9rL9mk3ZG51xhT/d+al0qwnS8kS/iCII9/BywoAtwOZi4knk2Y/h28Uxbx5Zfk+V8bQXNVXnePzTbuiZRlDyDpS6DHIttHbyyR3lzJHvkcD5R3+WoA1Ibm4SYI9xulHzHpt/3asrqUsh67T/dz1rHbSo38tTnIPI9asO4N7JHauHMQ2lkOWVsZZfy21Vw0NyC5zC53jPcMacpjuxyI/wDvmuajmuIU8yVXyfm2kfNVy21SzQq/2zydx/5bJt/Si4rFm88K21yxKHYTWJd+CpopPNifeBx6V0lrePOX2y78dat/b494jJCuf4e9MZ5/N4dz/rIhnu1UZ9NuLN/Nt/lIG0mvUJLeOReUFYOu+G57+GP7Fdm1w4Z1AzvX+61A1I8wvruR/kli37Du3f3aJ/Fl+ZbaSOCOwNuP+WXKuq7vX/ers9Y8LG4zJ5Ww/wCzXMaj4bMihCSuOm2oKTTKVt4zn1i5ltriKVHc7wXxtZv9nFbFt4i+0arbWVxBKyF0V/KTCkEdawJdFkhuEcyFQnTArT0G8g065eW7LsDtUbe1A7JK6O0ht4ree8jQcxnbtbhWo/ftES9ykv8AsJ8u2uP165vbPW4ryO/b+znyrwkfL/s7q3NEtribTvtgwInkZH2vnFBmbNvcxRzxxSOnmygsEJ67aSEG0Xys7gf/AB2s6zii+yNFqF2yXTShre5xgj29KtXUM+nrI1wT8q/O+ygqxZdPsdzOHfaUAYADO6m22peeT+6dc/L842tUCGWNC7u7kDdvPenW0kdvHLcnLS7GYKT8tBJq215jjtVzaLwjeBjH3v71YDXjyfcuUWQEMYSF3MtXLnVHsNQtEmuEitJV3FNnzf8AfVAElxpsTykfdrn/ABN4Lt9b06S2nQtE5VvkfGCpyrcV1hubW4LAZdP73Sq0L5uTFgKnbnLMv96gadjzC48A6jaJKkUgWGXb8/8AFx93+GjwxoV3Y2N+l5GUlkuFZ+c7vlr1Xd5PyPGHBbvTZNNt7jtt/wB6haFOTe5xaIFQICce1MEk9khjifzV37tj+ldRN4Y850kik4B6Zxn/AHqpXPh+VX6bcf3aqwrnMpB512bl0EDgbcetaFrcx39hcF4I7X+Ezj7y1bn0qQYKIMHruqs9h5CHqz45OMVIyayOn3Nofs1+lxKRuKmMxtt/GnZs9Ph8uSUwKz/IuM7if9qudFw+mofNQTvvzti+8qU972R0iQx70U7uearQVixDZ6rp9hcXMWprezmRmCH92yp/D06/981cttXv7zzdkcToI/n/ALyt61nL5hzsJ5H3az7bw82GJ3q7ja+1yNw/2vWi4OKReF1HoOkiTT9rXckjNIj/AD/xfN/7NW9pviiW80pPtcavE+5Qjrhg1cmlhb6VEUz5QPzfLRFG8xx5nHapHyo6C8N3NbFICGQtu8rPyipdM1SXSNL8rzktpWcttQ/nt/P9aw9OcWs0m55G2ozhE/2aBdf27FGRFslA3BHIDCquS1Ytx2NtbRPlNpc7vm53bqXTorLTrqR/Mhinl6hfvFVrIttQvJkSC9B3QkoGx1X+GrUEyW86TpbhnJ2yMRlttMR1M+txQWcR+0RywE7hhqp6rvV4pI0ieM7d6EZUrXPX2k/ZIo4rQukG/kSHLf7u6pB4hGmwR2UhMo+9wPu/7P3aB2drliXVoIb7EEnlj7wHzb1o103i24klBwTt3H+GsvUrOz1KaK8tkMV3GhyynqtLZyT3+mi31B3aQP8AeY/e/Kgdin9uyCD8xx0xQ8ctvMJJMPFJGHGw/Mv+9V1tLjjXCDinQ23kk46427sUrGhmCaMjETyJjufWnzSyGAeRI6yoa0HtUHaoxB6CpLsQ/bLh4UDy7Uj64QbmqSxTTIbhLm7BE83yfImW2/7XpUwtS3GOtLHp2TjaW/ChJsTsga40W/d4xBLKYz/FGV2/nUX9jwSOZYJJITjaUB+U1qw6LkDAOf8AZrWs/D0spwEbP0o5QU0lY5iLS/ssYeJN4zuK4qx9kjwHJC/7VdpD4Y2IN5C/7xqaLw3YSq4kAnGOd6fLSsRz63ONgthKCh6/7NSpbBGMZQ10bweHNEh8+VxavnYJDvK/pTU1LRr3UPslnJJPcRpveIoyfKP96rsP2jMH7MiYxUH2bJOUrp0ntEnJk0+N4D/efGGrNublJVKJBHAM8YHSp0Gp3KKWaAdKWSwjmQERjH97FXW2BYyo3DvUkv2nyXNvKNgPCH0pWK52Zd5bS3kMcef3cfQYqG6M9nDFic4T+GtizYh2jPU9Vqy9un2hD5e4Z/KhqxnzIwtN1ePW9OS7tuj9Sw5VqmtXliPz43fT5a6BrfjAA/Kq8dtmc7wAlMLlWG8xuB6U2e5dehGK0vsMQUADmoZLON/vjj2FAror6ffi4n2JKElX3xWpOj3zxvv3zr8pOfvLWauhJjz0G3nbuqxC9zZj918zgfeoEWru5ghgEdwnO/aH/wBqs+7lnhuXkSOSVIo+UP3CG/2qsJMXY7hyadKDfJFFK+yNTzs4zQPlGzQmGQY+YHqPSk+ezwS/yHkf7tDsEmHPFK2ySZTJ/qx/DQZjrbxJaXVy8SyLO0fyuB2rSW53zJF9yNx8lY/9n2AuHms7SK1ld9zyRJhn/wB6r4Yb0z8wFAGuAUTFQXVnHqEBQgZ/vNTftCxRZztrnNQ1S/sXvLmVFTT4U3+YrZyu3czcVSAyfEml3Om20txEm7H92ue0q7fUdOiu8BhL1GMfdrpYvEEUNh/aEt1FcWlwm/cDnav4U/7JFIgMCBY9nAT+7VNXKRx+t6bBq1hcRm4eCTsPeqkskkVlEBKcxpt8z/ZroL+wEakP8x/vViajZpNZyWzg+XINp/3axeh0RSe42w1650yEB83RY9U2hq0dS1VLm0Lso3gjqPmDVi6ba/6VHZxI++MY3O9bEUbQ70l2Pj/x6qWpEkr3QrySRQxoEL7xuNXNF0Ow1V31CPyory3O10xiWsvUtSI2JbAeZn+L+Gq6XmoW6XCJFGySjh2+8hoIcbm/rekXHiGK8tJ5DZ3ELq0Gfn80ev8A3zWHP4P+wLEUuFupANz+Vkf99LUMFzqn2aMG4Hmp/HsrYtjLcv8AvXCybt25eFNWFrHO6rr1y1tA2mXxS3kdvtUC/wCtRgvy/wCf4qz7vxLqeoW0Vt+9lg37gzoowf8Ae25rsF02JJvMEa7/APaFQTaZHNn9zsIP3l+61QtBHI3FtdzOT55znI4qzbxXjpHHJOWRP4v4q6aHRI8hyC207sLUWpPFazW6C3k/eHaPLjZ1H+9jpQh8ytYyJfD2xY7hHL4O7bn5lqaHw1Fcl55CUkxwcfxV0UUDyxIiptP+1VtbKXny0H/AqqxHMcxb6JE6ESYUA9h81TpocbI6b923pkferc/4R+4ndDyuP7lbFr4WlIEhPH3dpquUd2cBNc6Za6kmmSXYS/PSEI5b9F21PLZ30lzFFaQBogfnkfjH+7XosPhG3e8+0mCNbgpsMuwbtta8Oh20BGaS0J5jgrPw3c7iZDuz0GK3bDwqZHAI5rrDbRRvlDuX/aqcXUajIYMPVelAGXD4WSEfORVm30CBXBxtP96mS6uORUI1VzyQfK/vUCsa39l26r0DkfxU1fs6HAReKy7fVtgc8s3pn5RWY9+/mvvAUGlcLHV+ciNjAoM0cWUfDA1y/wDa+1MOT+FNivjLIJQ/mJ/douM35phEhIfoemKpPPPJHJx34qCz1L7RI9vLFyPmE1To5yZIwXjU/PUgVUt0mUDzzvQ7nGOq069WVFDx4fnpTdWmS2upJLRDKjAYX0pE1FFEYljKiU7TtGcUCuXbe7kSF/M/ep2/2ajS+HII2j+7/erKu3SwnDh5J4JDzjtU8Jt7tnABV/uncOooGaX2n9198KDTlQiPP3gf71UxYpJbvbyIJY8cb/4akttNliR7lLmOVD/yzG7cKAJYf3OI/ujtUq5dHjB5P6Vmw6kI0eS7QJtbnHPy1or5d4qSWcgnD9DFQAx4zHxncfWnwzSCH94ELj+LFQvJJEjo4Kn6fdpbGVJcCSTeMffP8VAEsbCXp8y0qwur8Y2VFE6WznEb7M/win3d6LRDJguAOictQBbSNJcZUNVW/wBHjmB8s7PrUVtq8U7RhA6+YNwVhitFLjYAHIoA5s6eY1wn3x/CTVaK0JTLR7Jf41rrJLOK53yRoiyP/GB81Zj70cpKPnX5atMDPhTykII3A/wmoJoQkbCA+VntV+ZgqjkVSuflTI+b6VW5VijC8kPEpDc/wippbl57uNBhRj+HvWTc6ulpeRxTvsEnR6adXQo6Rjc/Zqkk2pLlEdyIzvzyUFU11thOYP7h6EVw2sabf6mziW/KRg7o0i42f41dlv7yx8ueLbO6DbJv/ippWHY67ULq8jRLiygiuJwR+6ckKR36VRu9QkgtiJx5sknzbUP+1muftPEkesR3kVhHNavCB57TDCtn+JG706w1TMRjMcj4O1JD/DVCNZ9fkuYC7wLYSw/LvhPylf71Vp9fExjSUpOjAfv1/wDiqeltZT2z+fKEIOx8/dbNQyaLELSSKKct5Y4l+U0AJc27pbRyRv5oJYFerCn21/ZW2zzzI8pO0R7Pl+u6sv7NcQQpcuHi2fKSXI+b/ZWlt7S/u5pTLJG9uRtGz7xb/aoA6TVdYis44haXIeaVN3lqcY9mrP8AtctzMPtFv59tJ87ox+ZK599FuIHAiszvJ3CRf9n1atu21UXkRgVBFMvdfvUAWnvgvFsnlR+laWkzR6lBJK9yIpPuhHGN2KxLiJE/eBw/8JWqbujvgkofVGIalYDoUZ3kdI5ArjpU0/2dUSS/svthU9M4wazNG/0+72SFIivRy+K1JoY0uZJJL9pXI2/ZmwVT3+7/AOzUrCauW7XUZGtj5tvsAP7vHpTvt1ndxOn3rkfw+lZVzcSQ3MZSd/LP/LMj5asfb/JB/dqpPXiiwiSNkhwH+Y/3qnvrhZ4xL/Gv90VmyvmZHU7wey1ahkiViHccd6QLUtRXG4ZXrjjNaGn3CBMyIXyeO1YS30HmfI+71WtXTD9piDp8yH5gwpWE9DYhvIkIQH6LWLqtkLiXfj5/WpZ9OL3lvcxPteJ+R/fGG4/762tVnUrnEZIG3jbx96qSbFc59oXsExAR5jfKSedtZv2aWz1JJdkl4kp/eOx/hxW7aMJcvg/N83IpJN7zABDs+laqLexDkkcb4i8f2XhXUYLPUQYBc/6jA+9z1Zu1aWo+Kriy0wz6ZYNqgIDCKN/vr+FUvHfw9g8bT2UsiDzbZNibh/DuatPQfA/9i2YhgcpGOMb810woXV2c068U7GVqXjVNNtLee5t5InbbvgicGWL/AGmWqniTW7K88MXGo2WppLbfdf7wc57bfWurb4b6XeO73dpFcPJ9/eB/wH5ttWo/h5ocMaIlhFiM7gm1du7/AL5rb2ETL6yfK8Og6zqWvSx2aTXVhcFXjMkb/uwo+avU/hp8K7tNOnS/v7yzS4Lb4YiwX73y/LXs1nolnYKDFbxo47sM1YluAxQkjcnSuiMVDY4q1f2hj+H/AALZeHrVYopTOg+Y7vvZ963Fto0ACYUDquKhN7tqLzickVpY5HqXfOC9IwtRPP6fLVMyurfOTtp4b5QaadhKLZJLJkYJqMY/hpSm/Hoane2EKBzn3rN1FHc3jSlLYg2luKGt3YVW1jWzokKT/ZzPb43Er95f+A0WfjCK/j3ogQHofaud1tLo6I0NbMuQ2BfnHT5TmpntfsxAOBXJ694jNtZzz2UszyD/AJYpw31X1ryOH47eKNKmeO5tre8t95UyP87qm7+HG35v9msHWbOyNBH0NLqfkIDAB5y9N5+U1g3/AMRrPTr1LfVQLUyHarj1/irgbH4lWl/MXiLLGRuRifn21l6tenxLYm8kSNHA2Hb98YP8X/fVYOTOmNNI77xB8QtI05Hn0+7N7jDb4UJWsfUPGsniaIZCoh+/vdfu15HcyyeH7KS50+zj1SWZ2YhpPmXb9O1Y9zrd/qMUkgtzph7ojsVB/wB7vWDlfc66dLneh6df63Jbp/ockL46/wB4f8BrGe1u9bt7t3jWWIIzA/xbq4nRljs9S+1vO9xcNHskcP8Aw/3dtdRpl+bxJLeMvEAeSDnpWEmexTpJLU+S/wBp/wARar4c0ez8HIhaObZcb5M7wN7r8v8AP/gVfOs1zc9Lg7vLPHtX2l+1R4TTXPB+n3rnz9V02bdG6Izv5Tf3m/2drf8AfS18W6lfRrqskTgN5b7Sp4V91XBpo8rEQcZsuw6pFDZ4Mf70PuOOf+A10HhvXlhtJbeImJJn3lSflXvt/wCBGq2sNoyaDZvaRRrqDpvkbPzL/DtrjJJJBcDBZRn7q1ZypWO71u/gnVAmVK9T/ETSfD28e21OS7jtFuiyNEEcE9fvMuK4671LyEjMRLEptOBmu0+E2rx6JfC5fLFRuRP7zfxf+O0PQZS+JlhcpKHkMUQ4ykPG3+6K5jQorm7mis4Mt5h+dRXRfEHVre5v7lIs+XJI7bW5ZN38LVymiXr6bc+dbOUcDb8nLMKSA6zTprcQ3FpFGZXEn+sBwvy/erN1S5lhtpy6FQBu3RjP/jtOtjJbSRyJG9vGw3fvf4ql1W+i+wycCInrgfNUjucdcaql+RmBt+O/Faltcxva7zG+8e/y1z41Z433xQK75/i/hrRsLO4nUSyEeWd3yxH7pqriG3KTvbJLbuFMj7TER8+3+JqrxQlJ986LKR/erTv7R9NcIZQrsOg+8KxriXZnMm7P8YFMC/Dey2/zAhoFP+p/gb2as+51Uy6mbiWNV+f541pjTI0Q2AuSOfeorZEuX/eRoxPrSsBqw38ExeQDaPYU77dIuCgDoemaIdMgjjL+Z+8/u/w1dWwt7zSLuQyN5sQXYoGP96i4kZcU87ymR32gdweldV4esNM8O6pbXmp62VOVuIY7NRIwlX7u5u3O2vNry9uBi3tpB5ZPLkZyKuaek6SbyDKcbgnTNDRMkdTrniu3m1CW9jubq81iU77i5dMbW+6q8fe4/u1V+3XF474fzbi42qX/ALv+7WfcET3DypAEaXaoQn5v9kVsaZ4av7cJqMsE0QtyropQ7JF/iprUaRUvPD1xDapPLhI5G2g4qfS9Hlh1nT08yFklf70T5/769Kua9qf9o3SHHlYThf4ar+G9NQai9/JIquD8gz8x/wB6gqJ39yn/ABMTghT93FVZvDY1CZkNxLEhKtvT7xx2/wB2preOWeQTyr+6YMa0GaOHYHdkRRuDIfmqOtz0YQclqaOmbbC2eC0Qon8Tt94+9VrmPzn8wOcKeoOKktpo5l/dSbh/eokiEKkHHPzfKal6no01ZWGW1+GIQpz39qv3duk+xyO1YpeNDz1Jq/b5mhk8rPmZC9fu0vQpO+xoR6T9vAChGdU55xuC0jxAAgfK9YMljqrXge2uSi5+da1/sV48guHugv3dwI+8vpTM27OxdSzEMfmSfKD3qr5Kvc+a8mxDtXH+1WiLvkRue3erkVqLeZJ4wPMjO4NgHB/vUPRXFYxDbBT5YRlAO7pUWoWB+ziQkYztABrT1S5uH4d9sWd3/AqzZodgEhBYhPvH0pLa4Qetmc7cWBeX+lWIJYDgn5SDt25qG0vJZtUjjkiH2fPzvv8Am/75qbxFpp0PWDJEm4/d5Py/NUWOjntsS3lhBcSoY3kUJ/D/AA1BHGbPfsk/efeFamlXEfklJ/nfHyIP4f8AerKlmeO7EYQt827djPy1ViLuW4yDxDPcLKjDypM7Q8p6io0k805lJeQe/wAtXNV00OfMgTyAe5GflrPuLGexiEhfKY3blouNOysaFskaLzgkVO9wFVNoFU7W+SeGJ0jVSBuDr95qRTIZhJkdadyFG7uSXI3oYyXYSfKRVVtB2S70kblOBiri+bd3iCAL3b5a200mV4clwpPy7W/hpl9LI5pdIjuZUErhXI27wPm/+vVWbQ3kufLQloh8v7wYxXZw6fFbS7yd4A2j296mMFu6byQ38JVf4alpDjdOzOBewaFfLiB/u7cVoWejm1hM8wWQyDpXTxxxIDvj3YO41L5EVwuMbT9KzNdWcVNbPNeDACI/Val/s7yfvoyhx2FdG+iyICLYDf23Gsie8uLXieJpQny73b5lqlZikrbmXbQ28dxI/mbZeuyq+pifNtvxmUM26Llf/rVsObO/cGDCTv8Awt3rM1K4+xpiX5T9K0ITTVkEbPawpL5h3jt61sP4kj1AQRuhiuNhUqgyi4/2qyRcpPBj7pxuTNZjPOqZxuc/MMfdqOZN2YOCjqjr7fwhJ9vDuZNjj5snKmuo0rR0hcOU3c7fmrm/BesPczi3ldVLp8mf5V3KWnnkCQeRn5uKTfYxVpOxZktxuRMbY8bvmFSQvHK6FPlI6qax9avfsyIMlh935u1Os9btUt3MezzTgP8A8B+7UmiaiaV2X86KNAXR3CsR2rWvvLsfISBw4bgBT8315rB0a7mvkcvGEC/MTmtvzIxGZJCqov8AETQOSXxFDW8W+lySyReakQLYX+PPavnm1uYntpPtcUkTgfcxlt3evonXgXsjGn3H6/7VeL6xotut8RB3JbJ/9BrSnc8nERV+Y4K9uZVbABZN2OlWLbRYo7YyTjzZfv7PSui1PR7m1cSSIFz8wK/dam3CGxtkM9vs835t+PmxWh5zfYxdPhto74TiN8N1Vj3rolnE0MhdBx/CKiu20x9NszaWZguAWZzWVNeT+SXtJRkHaUaqRFu51GgfabG5SSzMbORykxwzVf1q7n1OMAqIrsP/AKzox4/irN8JXV21nPcXKIzxjiPHy53f/E1LqviGTUrZDIIYvLO0BVxUmi0JEfUdX0e80opDPdbPNRpJMZUfzrzuS2MV9Lp8ssaXKPsfnGw10yarH/wkFuZ5Sz4/h/75/wDQflrn/HmlWyXMt2AEiMm8+b94L/vfpViuanh6+uNKmNtPcRygnd5iDtWvqqGeSN5ZNyEZKj/arh7APujMb7SBt+X0rqNSe71G1tDFGLf+DcO/95qTVguet+HofDGseBY9IsJNP025tPv3NycPONv8LfeP+7VWw8X6d4WnjjnuzcQbNsiQbtx/2ea8h1+0kW8topJP3EALebFwrH+9Vkyp5KBH3jt3zUW1uFzr9N8cJoOq6jq508XQ1ON7eOGYLtjG7+Lt93d/s/NXnlgj39zcCMRRKCWjGcKq+i1o3d1I9lHA6f6vp7VzVlLO2qRjhQj8hz81XcGbMUMhwbyN9g64H3qbpWq2ttfyRwRyQIX2orn5j710r6vBoGmXD3MYcyJtG3l0rko3t7ydJdgyp3fd6NUmMUaPifTbnTr+zku0RhMA6Kj5bd6t6V3Xh7UpJvDc8UWZYpPlDen96uMuEFypedDgpt83+7/dWuy8JiBfDVyY5dsv8G37uKs0Oa8mVLY3luQ8m/aM/wB4U95NRmtnk+7Fj953rR022HkggfuA5Xcv3aj8RSSRW7i3QIPl+Rv/AGaoKsc9bwma5TzMMme5rcs9LxmRE2FTxiudha5v598mYsDaET7v+9XQW1xPYW+T6bQxqrBYNX1O4uoZLaS52R42f7JrndJsna9KCNWjHRWPWoNbubiOfIEnl53Y9Pet74c6hcaVc3FzFKFuDuKH0X7v+f8AeosJuxf+x2jzuMeQY+kb/eq/pFtbafKPKQeYfmdzyw/2a5rWLue31VLuR12Etnj5T/urXYaIYNTs5bhJEwAFAqLDRn67ewJDO/lhCfQ/drh5Lf7Tc+ZG5Z8cit7xa52mKMbkB++lVvDWmO8T3NzGFi+6mw5dmplbHbyPcXUaR+e75PK/7NZOt6bJBn51346rzVi0uZsFxLtL/LvPFUtSv5C+x2Ep7lRivMqRctzvurWRhRajJbXCh5OQdp7V0FtqxvAgL7wvTNcfrdtvOT8ufmBHenaNc+TiKKMqB8wx3pSh7qsZ2a2O68x034cYJ7VNaXs6S5iZkB/jz/6DWfZ75MAxlT3yKV7rHYqnZlPWueLbdmaU5tuzOx01ZL7+Mvn+A9mrtNK8LXr8JsUj5dkpwv8A31Xk+naiUdEQvEM/ite0eAtJk1OKKdPMbPy72OOP71Dp3O26irs1rPwXdwsiEx+/lnvWhH4OvLYjMpQOfu/KK77RvAUwjST5kcj+Mn+tb3/CEWjxgyzv74fKmhwaVyPbLoeYweF5HlRxvynp3rbt/B13Ig2px+VdJN4MsgcR3dxFzu2w7jV+z8LwbsJJcN/cbzDurncGwdW5zNv8P7+ZsSxiI57Sf+zVft/h1N9yR7eLadxzPlv0Wuju/CR8vy3kPPylXdqIdFltkOHCH160KEkP2iK1t4Ds0RAZUcn7+wfw1Ym8HQIjpaW0cX8OdnzNV3ypIggQFz/drY0PxBe2F5GI7Qb0O0FvvrWsKTluYzqHMWfgCXzd7qFA6gj5t1dBZfDiWbASJ3z2AzXoFv4qvHBMugCUf35Nu1j/AN88Vn6t8b4tEh8saMqS/d/cPn/2Xj9a6PY6anOqsnsZNh8G7uaUOS1qA3JI2fzrWufh74b0lwmo6q95cfdFtCfnLfgv/oVYEnxustQcxP4f+2yEfevLs+V/3yFWprPxzLqFhIlvpVlpCH5cWMHzP/wM81zuiuhbqSW5neLbK2sovs2n2kcD/dfP7x/xY9DXkA+H97f395dvo1zdRwtwzlo4uO9esJc+ZdeYIyhB3Yc5rhfH+o3GsXlxaX/iO+hjGVFhbzNHE65/ujb/AOPVg8Kp7mqlfQ+ZPHOvapPr3lZlndPk2RjGzZxt9qx28QPZxxC50yZrnfw8gBVP9llrpr2H+wdauUt8vH5jOhY5bH+03f8AiNYWs6lc63JHFc5WQbdnfjdXM01J0xzqJvlSN3SnfWLdJdixRndkfxf9813thZ3M2miztoodpPzzuMsf92uQ8Kaxo+hRv9usvtsoT93D52zYf4s/LXa6H8WNMst8txo7+WPmEaHGf/Qs1pHDRjuhRj8zl/Engj+zUkv/ALB50n3t6j5TVGXxnHb2YtLm3trWKP5HRSw3Z7N83Ndl4l+Ot3rVtJpljpFtpdhIm1neTe7bv7vy15T4k8MnUIvtEaRW7M+4sB8zs1S6MYu97nSmuX3kWdY17TJ7mJLSK6eQZUrZodu3/eO2tDStektUAkvLmUxjcPNbLfpWP4f8Oy6XZg3EUsowVBx97/GujttPu7OIvcaMLIyJtQy8uwH8SrVzhFmLhFyNjRdbGpAbP3CZ5/vD61i+M/G2vi7isLVJP7NjAYiHu3+1V+20h7WHzHDqhO4tiomv5Zr0ILuJMHkSx/8AoNYOMdkhfVoPcw9Tv9TvNLik/sw28aj+IsN/+3zXMf8ACYarpqSiykmuPQKnyr/wLvXst94tOl6Y5MmlT3GN5e8gM7YA6Kv3a4/TfF48XXk51eNERJNqbI0V9g+63tV06Kg7iVJLY47w98Rbk6hGMO85zvUp/wB9fSvon4X/ABU0CaEW1wWS4Pyl3fCj/gNcXYa34aiP9naVo9ldA/MdsS78n/a/vNXD/EPRrbTUS5Mcdq8m5vJaRS42/e6dP4a9WnJJ2RLi2rNn23ZXkWsW6S2lwXjA52jpV1d7Jy+8CvjL4efGu88Om2tbi7MsMgHDhn+7X1X4T8UxeIbOOe3cSuUVuU+Wu1rm2OZRcHaRteSTlfN2j+7jrVfUtDt9Xs5ILmGOWIpsfj5mWtu0tS4LkBnqQ2U5lBjKqP4twrLlsDSZ8+fEX9n3T57b+0bCwRxHlsKPmFeCaho8c89xp1xaiID5SXGF2/7xr9B30gSRfvHKn1UfLXzH+0p8O9MthFqkWbfI807eP4mG2rjUcH5EezTWh81XHh+Tw8wFvIt1Gr9nzx/vVLY605wlxF5W47dq8019Zt1wFfdGe54/GrkN5pDHMcqsB1d+MNXoJp7GDVnZnSRfY0s3DeW7kbU5+Zax/wDiYwX8iPLClu4XCL9//gTVmpqsd5c/Zo0kaPO3eE2fL/eXNb48MziBLgJ+6XrK/wB6mJ6ETRSXIwJ9jn+JOKuJpslnD5txcbh2VzmorG22HIBcg/e/u1rTW8cMTTvGWIG1KAIoZBboSIxcSfe+UY3VU1K/k1GFEl06HTsndtT79SN58kRkijk2Y/gGafbwGZU3h/MP9/stAGS2gyzwPcG2lRFPDuOtc3c6Pb25coS5Pzeld7qms6lagwRI7x/ckXZn5f8AdrEnD3cYT7OVcnbnH3m9KgDk7bX7uwvgPKka2Q7hxnNek+Hn07XLQXN1fw25x+7jd8u3/Aa57VfCt5p9tm5tpoj97Y8eK5jTphpV4kk/yR5LFsZZaq4HptzHAzb9m8D+NBhars3mQkAnZ9Kbo/jHTtYtkt9LiMoV9ks8vf8A4DtrQW5gjvEICM8fzBD/ABUwehl6dqU2mzyPBp8cshTZvlHartlqk8LGe4kHmud3zIvH+7VebUog8pCSNckbQyLnZ/wH1p93prwwpJLld3RSfmoFcbc6b/av7yJPPJ+cEDO5a5e70eWKSTzYHUfdII/hq1K+o21yZLeWS3OV+YSfKy/7tbH9qwQwD7a+5O3b5qBnM22m3elRCTzxBADy7PlmH+1XSaJ430CC8+zvcXV1OBsy37tPquev/AqmvLeK80+KSJAqA7k3ctXD6hZywTF4owpJ3F2HzbaLgd7qGs3OpWySC3kt7ZTjzXAT8Pdq0dXv7XTvCcZCG4vJv9SiDuP7zf3a8uXxLeP+7ll326j5FNFv4gk1W48iQ3D/ANxGHyilcdztLPw3BrCyXE9/9lwAyx2uN7H+7uK8V2fiS0tNI8OWUcd4jXJ/1cEWN7Z+87ei/d/75rj/AAf8Pbm9WXU7rXYrCyik2PbCNjKeN3yr3rQ8TeG5dOuYp7Im6DfM5mGx8f3aNtyFqy67y6VZxT/61D8gfGd1cv4t8Qahd6laW0BlnDjBtcLudV+XazHsrNVKTVbl7sebBMjodo5+X/vnpXUWa2lhFJPeCK1kZB80p5Y/w0yhun/DFLyyGqXsccAxw+c8/wCzXPHRbO8tylpsurM7m3gMdzfjXeaYniHxRpsltFcnTtBD/IFj3vcFfvbe9buo6FZ+CdNmlntJLiWRFUeZwybj97b2oFc8f06c2dwXkTZEp2xxdK7jQNWKW8j3dnvif/Vx+cBz6t6CofFPw6Ooxi5lnTyDGrhYDj5T/Fx1auD03SGsbmXz7+TZa5dIlfHmj+EN600M7rxIdB1WGFbaSb+0NzZhRMopx/E3Zf8AaavOZdOcudhSXYegFeix3Nvc26OiBrd127myMf8AAhWelpZWEQigt08hBtVAT/XmnYSZzWkWE9t88YGfvbGHSqF1b6g8+bi7KR7t3l24zu9t3/xNd/pdojy4kA3yfKEUfw/w/NWrc2en6Wu+dIkHfHc/7VTZhc8rYagcmJXXHQSio4tT8R2cMjm4eAv9xcZXb616Bdz6cwISRFn7Cqy+RFMY/s3n+aO/3R/vUBY8vs4dVe7N7LqRlKfMWlRTXV2DzpbfaJAHiPQp96rqaZZoSI7aOKIyFnCf7X+zW61rZR2MZQbfXn5qAucZp2uR3mq7LzEAjf5N47etXtc03S76UyR3kUufmCOMNWR4jSWPiKAs6/PjA3LWXB9ruLOe7Oy1jhO12dhQFixFeW9hdS7IA0A+Quwzn/dzXKT6lGbwmJxgn+Cum+02+qDyoo+qLiUH5SawbzQDY3QiBj3nuOi0DLFpNL5wlMcjJ90vXo+g6nbz6eiRoEAO0Fvvf7VeUIkthdc3G+L+5nC5res9e+z3ccW9UjJ5I+7QB2msaNaLJJdh5HlOFL/7v3R/u/eri/EKQ2sxAKvuIauqe/iv5Qkbs6H5cL/ermfEfhJ0leUmTHZGNQWYuuwQXzRmADOFztrGXTw6nAGPX0rrNB02P7j2h53YaYfK3utQaw0cewRA7fpVkHGz6ebQjywffFJA3GDHurWmvJJ45IktwpJ+fFZbI+/Dptx/d5qALFnrtvbkxydPu7ql88Xfy425/u96jgEaDzHiEgH98VYjT7W/yYwP7tAERufs6YREcfe5qKHUJJiR5YbIq8dJDgjJUv3FR22iTxyfuwWI7461KkW9SrNohu36O0j/AC9a0E8Mz7NkkYWUDb81dDp2gCfg3P2f/ZkGSfdall0947ps3CP/AAirchJXMK38PTrslnIePPCVYuLY26EIgz94f4VbJks5PkO8Z6NzU1sZ9SUeVbbMHl3HzVncpqxc8Ob7t40kjCjt0Feh6PqGgWE80XiBGljQfuwFcqv/AHzXIWVhBFPEJHOPvbQcZaugtNJS5uvmuFtwRwr/AHv++qtSIsdPpXh+fTZbg2l5G1pcptEJJ3Ku7PP/AI7Unh3w9Fc2tyZHZrwO/wC8d8RIm7d92sTWNb/sa5ithchpcKoYf3a5zX/ENxqWIINQGl2xTbPcocsf92gRV8feNEH2jw/ZSx38OdsjBGKj/gVVvD3gWTXbS8ljiknktwrSTEfuos/dXd0/4DVnwxbRW+tWUduTdPcHb5mN25v7zN2r2HXL+z8CaHo1pq9xCmlXk/z2UPDXLdfnb72Om6rWgHE6R8MBoVneXOq6nbRf6PuHk8sePurhm+9WJPqWj20CWtgbm4uAeZf4F9lrrfEWrf8ACTa9ONLtYoNMkjDIVPyIcfMu2q2leC7klBHAYI3/AOW7x/KB/e5ppN7FpaWOp+H+gXnjZ7K21zXJv7HsQzQQQxjePlUfNX0h4X0HwFp3lWltotjLcoFw+op57/7w39P+A1n+D/h/ongXwxbWlhdx3VxMFluLu5Kjfn5lVfT/AHa2T4cgsYDePf2s9wflSFDt2/73rXTQ5U/eOOvCT2PRrOTz4AlvHbtFH/CIE2qf9n5albTonDiSztVzt3nyQGrnoY7y2trR9M1C2dx80jPvT5tv8Py1ZeDXp/nlWPyu3luf8mvRvC9keZyVF1M/UvhhoGsXst5Jp8Mt253C4lA3fotcprf7PXhe/wAm70sOfvebazun/s1ez6LpVzLBFvt2XcAoHr/jWpJo8cblCfnHXZ/DTtDqi1KqlY+WX/Zl8GQSyeQmqW5zuH7/AHqjf7Pyqf8Ax6ue1X9m2S12SaBrstvJH/Ddw5DD8F3V9h3Og2zriSN2Z14/d/NWfc+GI4XwD5R/uyj5lp2p9gVSstmfA/jj4IfEC8vPLS7muNKXa4hhkJw/ptfp/n5a5mH4Oavo+pPcaxDfJG4Xy1dDI7f98Lt/8er9G28MyHEZeN8HcMjOKytT8CRyRyZQKW6tHwv/AHzWMsPCezNlipQVpRPkf4b/AAHt/F3ifTtMlcWpJ852H3git/d/4FX2hpugiC5TT4o5Gt7aNLeNpD8yhVwu7/0KuS0nwU+gaqb2wlj+0AMg2phj/wACrkPHes/FDTJ54vDlpC0DDbI8xbzW3fe2/wAI/wDQqzWDs73J+t88rNHYWFzrnifxtewZj0nwzp8hiLEZe5kX7wT+Lbn/ANBrf3/YppbtNQWwii+/LK+z8PeuT0fWJrDwjpFkgDara2oW6kwfmkb5m3NTNE8V6ZeW/wDZ+t25lnT5n3xko7UPCSWpr9binY6173zNMkM8nnvMOGz8zD+9UNvCPJSXGw/d2/3ah/s2z+3yX8QCoyBUT0FWLm7Q2e84WP7x3cYrmdOSdmdaqKSumI0Ml3KifejY8/7tXXtXjSSAArx/COlZ0EaPZh43/dn5uDV+xnPkgKhU0nBovmKmm/aLR33x7Ivu4/vVc2SXUgBfbEO2ajML2qoXkDmV9oQHNV9M1JL6/uEBfy7ed7d2I+VmX5W20tS76XK015Fb63FaFJZZDkodny1dtYQjyOh2Oy7X560XOlWz+I/7XjEz3z2/2UIDlAv97b/eqO8325COmwkVVibl62v4xMYPM+Y/MavPJ8zumVD/AMq4LVtan0rWtOtPsksqX03kw3AwEJ/i/wDQTXYrcxxw+Qz75QNpZR/6DScSuYu2upOVQW7xLt6nGamgMtxMfNuNwI/j2haxLZo4YR5cZV/eonhneYy7yr9/m6+1FtLiTNi4srd7d4jJI49ATtP51Da2c5j+yJJHa26Hci461Vsrm7juf35HlfTpV3UXEEyGM7vXbWY7ot2OlC2y5kDyDo2KtaFp32GaV0uTBHK+94w7bc1z+pPc3cccsEvkW+PnP99j90LTLfzIY02SHzF+5vO85/GmlcLnbTW4v3kkil6HnNUrXVrK/MtvEjyxW5KzTSDCMR97bVGz125FuY544/PkG0u3Cis/+0bbS5UsFESySf8APEZ3e7UuUo3k12yY/wCjwB0+7vP3RUv9sbnCJGqQD0rEUxS+b9ns2fgZZXp8v2eON4k3se/OanlBaG4b1LlSCdoI6iq+m6lHLLJFz5qfLtrHWX5PkwtM81xyDtdhtz7VXKBH4t1t7+4S3ibdFF8uay7ONI2Dlhkf3qhZkTfs+4p27qd5o+ztxzWigQ5Fq5ngNu4dN7n5QzdqLNY44ZESTbIRu21lFJD987c/wtV+1tz5YGdpzupcorlvacB8HNZd3bG5nTPruNbaIGTJPArNvGEchPlnYOpFPlGmaWnultqhl3h3lT/gO1VqrPapq7wWUQ+eSdVk/wB2klsxcPFOHO+MfJjtWfrIuL63SIStbjzEdpU4bj+Gjl0uO51F1ZwaXCIIkZYl+QKif+hVJZ2tuyRuXHmfeCb/AJqH1VNUd5YAHEo/vZWmWipMhQ48wfw1Nn1KNOWEoEfcjg+/3aoajG5lJAMsjDam70qextorSKd98aoPncZ+7WE6eLbgRXD6pFLpqF3QRxp+9H8K7u3/AHz/AMCqbCsXtNe8tYxHexpE7n7sXK1pS2znIydpHyp/DXI6LqM9/poubhJILwF1kt3O7Zg/LW9Y6mlvAhuZfs+8cFw1OwyOZHjmfcvQbjIedi+m3uaj82dr6P8As+SRHKNmXGFVa0LXU0vELQxoz9pc4Wo7dXe5dLgiKQ9NvAqbAUU1Sfw8Ha0byby5wqTdWLfN/DV9vtraPsudQ/ta5nkVnjm27ent0/8AsqZdWM+n3UfmpDdSRfcd/wCEVatrQQwCcQKgkO7/AHqLDuXbPxRcCx+zpo4iv2+TfE6hfl+7WnpWrXN5ZJamPypIkK785fP+1XPxalZvepHJcJb3h+ZFdev+7WtotzHbSzmSURZG3cf4qQyPTJNQjv8AVW1C43RzRbFQj5cVa8N3L3NsknlPAAWUJvypHrSlrS8JuUu96Ac/8BqJmvVmSXT7gLbgcxOPmoA6WyvHnnuA8OyKILgn+OoLy/xN5UibwRuBH8NYX9si5tZTFK32kPsIUVHZ6kLS9ijuyXjk+XJ9azuB0f2zy7f92NwFTRXcj7DGNuP4lrOtpY4HLn5lPy4xmtCFYxDvTH+7TAtnUPs8tujk/vTt/StLfv6VipK8y9OnSlsLmdbtzKdkeNoHpVisasTusWJyM+1U7zTI51zgc1JLdxunPdePeobS6MDSpPKrDf8AJ22jb0qBHO33htEd3EY3n5c4rmdU8K3MhJtpTE5r06W4geQRGWPef4c1TltoFkOOufvZoA8q0rwnqllNcC5cSpI4YbhzW6+iXMicJufFdxuSOQF4tyH+Kn8wzRuJAP4tuKAPPE8J6nKN8EbsT2/hz/vVrxfDyeRYYrqSJy33gv8ACa7W5nL5GNxH8A4rPfUUkIjO+3k+8V6/+PUEtXMqPwTHp6BDcu4HXFWLnwrpV8nlzGT7N7SYP5irclwJLc4XaD981jy3UUnmxxyea8fy9O9BSFtvCfh6xX93pkb+VuffKcstSPrrz23mWCQrbEf61APu/wC9XPXnioR6wdONv9otshZnVwO3zf8AoVWbi2tpkOkW8/2e3jjWXyoPQ7uN1FijYj1TasYuJSssv3F2Hmp3je4tp/KRPtGNw3VyEWtXEN1LJLF58SoEjcHO9f8AdrrdJ1lLTRVknKpcScMP7ozxQBXzLBMphJWVTuMjD5ajuppNSkjBAYBD+NV9b8QwPDAqeZFEpKuwQlif92qNnrCabNEIzJf26bme5uE2bh6baVgNHVGjvLmCO3PlRRjbIP73y1laokl7fS/YruS3ttixBEC8Y+8/1q9Z6lbN4iSS4iZ7WWMsXQfKmelYd5qSafrdxcRIGt5U2JuPy53fe/8AQaLFXNzVb+WwhtoYIpGTYvllz1/2mbv/AL3+zQtjJdXFsLi8KXF1lkAcu3H3itcbeaxcW1rOLh3uJS+1CgbYtWo/HN3rHmRyW8dvJbIqwXEBwuf4vlpknVXl7Z2FgftNwDbE7DI/8f8ADV7w9q9pHcyxRAS3CoFD/dyPm21xejTTy6Nb2V5AZUjmdxcBOpLbvm/4Fu/76rWm0CcNFqJvAlsD2bHOejUrdgNb7Vd2c0U8k+2bDLJGBhAd3yle/wA1WLbVBNK8sVz9lvB8xDBdrisGS9Z9SdLSMSsOqyDO/wDvLWhdRwSJFPbgIP44SfmQ/wB2iwGlZ6zcTZvjEJUxkg4C0S6xHeSMkkIEkhBX0H0qnpNwkzmOPLPvKupHyitP+x7i92yqEVY9yHCfM3/AqkC8gTSoYSnlQCVssWPb+H9ahvNSjhuIvMQM8vyh1FUr2zEKGdyZf4isQ+YUzTrySTTp7ifK2UY3o55Zl/i+X/vmgDpbC834DHcn3atCZJM7Oo6iufSVLiKA2lzIsfD7k4z/ALLVeEtxy7wjA9+q0AawbzE2cMDWfd6NBdqSAM0+xvEnlkhUNlQGzjgg+9Wnl8k7COasVzj9S8O/IeK8g+IOha9pOqWes2N5K9naFWm0/ZlZRn5v03V9H7BIvQNn1rntd0pHQgoNhqdikzzW41d72FERxPBJtVk9q3/DMJtLa40+2+WJBuCZ6Vj6lpQ02eTYOM/eUVQt9Sk0eGSewkLyk/cdfl5rRDtfY6yzs9Z/s6ePV47e/sBJvQbtjRD+H6037LbQz6ZqUF5cxabHIRPYZ3ZbuNn5c1zvhjxxBfasItZty0kqHZs+6So+77VqSyabeSRt/YVvdHds8m6kLpz3+bqamzCx09o/nLI8jxJ5nzR73+Yhf7q1KLD7ZADFLDdbx88Wf4ax7DSkugiTx29lJllRB/qk/u7fw21bWOVIfs0gi39pkNKxJPrHh59bSzkiiFnewsrboefutUz3KXFzKl75bOE2FHrSt3iiiit5LsfaY4Qr84qvJ4Xt90st2TqImGzE2Cu36Bakq5n+Hrl7yF99mZbeOcxLg9gcbqg03V10rxDFYajPGzTTOkJfjbxwP6f8CrVhs/srBLCR4IhDsCLyq4/u1OktlfoXZE+2gBScfeoC4+O8/tDTUePMU+91LMm7lThqbDebpTFn94Bu/wB5arfap7W5keAbyfWrsdvEm+eSQ5xyWHSgkejuqkkcCrNvOH9Gz/erBi1sy6ybZI3e0MYeG4HIlWtSbYgd45A2w80AXZYYJnHyD3qpPosbpwN3vRbzpISUO0981YNylsE86QID8u5qsDlr3wojyySCNGcjaTj5mWsefSpLY7ETJ7V6Qs0TMUI3ENUT2EUzZ8tGI6MR92lYOY87tI2YZMZVz6irJkkT5Au0425xXXXOmJ1ArOlsycZTgVVx3OPVHklaK5QPgffxjdTorAQyB9wZfSuim0yNwQPlzWdNoT2/CfMPaiw7s5jxBNeaPHLf2Wnzajgcww/e/wA/NRps0kMUM724ikZA5hz9xiPu10iW08LdCoqGXSzcPkDb/u0WC5k+YXYySYZyf4ak85GccFc9lFaEeiSngocVbj0TtsqguZkd9czR+VkKR8pKjqtVn05wTmMSk9Pauki0cxcYqX+zQzYPYZoC5y0do0b8jafSrsNr3PWteKyExKFNw+9uqwunxbMkDioC5lppwI6daRtM/wBmuiFnFFECOg9qcs0CAgJuegVznP7Hdx0/4C1Pt9BKv8g5NdEE3Eh/kqu2pR2E6ZfkHjilcdyqnh0g4eMqfcYqb+yYrZsFwxHWornxCzyO7E8n0qC21D7QXLodn3aLjNa2e0WE4Xc/+zTJ9VNsMwEO/wB3apqpp6R26OEG0EVD5UcNxjH7ttzFh/eqSC1f6lJ9mgLptLddh9KrxXs80LxpIVRuoXvT0KKuCPMz0qIYsFjLxBo/49n3v96gsr3lm5KdGj4cKfWrRnDujp8rn+7VOG2hjSO0inM8cUYUyE5c/wC9WpHaxTRbNgyB99R8y0CuUi8YMkBkWUgbqrTRIvynOHTt/DTDYQRAi3LOE+Us5zzUUVw5cxyRBVXbgg/eoBGikflWQzsd+yt/FVh2kltYiQsRYBjs+7UD2sEkwKyFcL2FO27FTksg6LQN6jnjKbHQfU/7NWkRE+51+9VeK8c4iwGB6CnGNwm84xQBM0o37R9+pGUoxOwMgFNhYbQcDP8Aep3nGF9joWD/AMSigVyREMqRuVCyL/EKWayJiIA25+b8ake7igEYkfZ5n3Gx8tStcj7MSn70p12feoJIRD5QCE7hTNw/eLsKuDtyasafLHeQpcRjeD/e/hp14mdhOFWgCp9m+TdjbSeRwelSzTxwukeS28cUQzoC6bxx822gsozQ8URQgAA9R0q87xOfuGm/ZGJAjPmp/eoAiSF1U8VXlaSKIkZYe3NaENwYPvjdirsVvFdYeM7fVKpEGfZpJOCjEPH2bbTrnw9HqmnyWV4C1u42lEJG5a1vsbW+TAgY9geKscuPnAzTFdnBJ8N9F0tLiO0sykU3VHfetQR+GIrK6E8QdXCbPmdvu13U0ZJ6VTkg68ULQZydzpzSqQ44NZr+H9x4J5rsJou2KiFn3HQ0FJ2OMbw6fN3j74qF/Dk7zb95x/drvfsXHzfLSPaAelKwm2zg30D7Ph3HPYtUg0d5eANw712MmmJPw8YcH+FqVNOECAIgRPQUWDU5FNCnPRBS/wBiyD+Gu7jsxEuchs/w0G2jdu2f7tMLnCf2bJu245q3Do7uBvXiutS2tjKM7Knlsow4EZV8+hp3Jepyq6O/Ozpj7tSQaCWQF49prrPsSxDpuNQs4QnjgUiUmzFbw8Xw6A5HTnC1p2mnwJF++U+Z/dBp6XRZyCNqDpzUL38ZJwDmgqxbhtoV+4Plplxd+TgiM4B2/KKzotYkRpYkQKhxiTPzbvSoot9xMC9wYudz8fepXCxcm1RFcDfskHzFaqPqgyOCw/vVFf2VtPI88YCyfd3j722mpp8VvbRE3MnmB/NIH8TUXGXv7WCJG8aGUN8rp/EKZZ34jWVJI/NHzVTW7Rbkb8qW6Mw+WmTSG2eQiLae27vUgT6lbwS2oEckiP2LfeFZcVtHpNhPH/asuZ9qBHx/e/3as6jMk1sJ3nfePmIwflrPbDw7yQzj+9QBeQSWqlIiLiRkDFwO1NkubeWyeZJNzxfLImPmU/xVDZzX+mTpPFAZww27CO1NhiKXV7ILYQPdHJXZjaf87v8AvqqsBL/o148VvJdrA7dAxxmpdG06fRry/E5F1bSgGN/4arw6XPLZpHcxeaYujvHjIqzHex2aJEkYVBUgLYSJDM5TOzduVs1Jc3NxDDd7Jz5csbKEwOG/hKtUN28VxmVAyDHKAd6h0u907W9LFpJcSwXMT7fmTKn2oAt2c0l1oTyZWeWN1V2Q42t/tfzqAXKJMkZzvxu2t3rPuZ9P0WS4gt1dLuT/AF20YVl/3e9TxXMGoWUcgKo9uW5PLc1VgLsNm90cZ2x53fN2p+9IrkRnMXG4P/CVrMfWJraHZ5kcsX3kKmks7/7fMY3BYkfJt53UWFc6CKO5Ckmf923RQaz7lTpIa5jd0QHc+w/w+tM+2SWAEFx5iADaARjFWIo7hU82OLzIj/z0P3qLDLaXOn36CQXCoJB/wE1JpsSaVGXttqD/AGTVBIbD7TJbmzKlhycY21NZ6ZaWm8RDZL3bruqQLKawbgu8ibZc7eeVarJEEMQlSIRBzzt+7msWaBzKACME9atXlul5YfYHJljBDlvXHzUAbAYMBh/wqIQxwu4lUrn5g38NVLC+SZBG3zFPl+la1nZpJCY7gG4j37kP9ygCuqRoh2Dn3pqRYyXJq4beK3fCJ0/hqF0+0TEkc0ALbAWx35+/Rq0KXNtvidVk29aZL2jz/wACqvcvJbXgjeMSwOP4TQBjuCYnEvyvisq8uHCFEzkVv6lGjKCh2j7pWsgxSK7DZx/eqrlmFOi38Y8yP94PmDHtWYTd2Urx4jeIj/gStW5cpcQ3PlxpvD/xVmX6bclwQRVWE1dWMePU0cHzJBn7uanF5bQqf3u5yPuetV0WC5d0Crvz1WmPpAtmklkG1T843VQWI31RIWwibfMG2rlhfhNPxIm1wDhhyz81S+0W0yxiMHB56UyUBLgOHKRj+Ic7qCLj7C/gjnlR5X2O+4k+v+7WhZ67b2byRxybUJ49qy9ShT7TE8UYaNvvrUV/baV5O+/iLleh2Zp3E9RulTGz8SaqdT1L+0c7PJXY21E/3u7f5/iq14LsNZ/tjWQ7wtpfnPLAS+XcM3yrj/ZofU7IQo8nlReYONyEs35LRczeTGJLTNrKOmw4+ahO4HZX9yLbSHI+R1/vHvXJ21zB9rDyxl9nWZThqrTXl/c2Ess5OzPz7nytRaf9r+wSyIY23dDSB6nQLFH9sxFKWjb5hls7aaUiQGV/nkHvWNFp89gkc4lDljudA33f92r8aQSWk582Rp2Pf7o/3aAJLbbPdx4kKuDtIroYYrOwuk+2LsP98DmuYuXIthj74HO0VgzzTzXJTfIsYx8/v/vU7A9T0bUWhWTfCdwPSobNftMmyU7c/c3GsCxuZxYkfaIWnX5sTNjd81W01e2mvJLJ5FW4UcqnK7qLB0sSahfy6VrYsHSWV5RvTYnygVNM9tf2RinikLyfMd/3SKzbXTrt7gSRmP5Dt27237f9mt610+WFJ/NG8ttXp8oosS5WOa1kailjcxWcmySRNsfGFH/Aq7TwjBLpfh3Trd9yyxwIr7/vKcdKZZFIH5O9x1Uj5a0jrNl9o8syRxSH5vJY4Yf8BqlFvZGTaRetJHlIC53n+7T9m8uCQxrkPFUeqX95pn/CP37wDeftQ8vK/wAO38PvVqeHdP1eyu5P7Sne4d33M2FCH5f4VHSuiFLuYTrJKyNhbbvinLCd1XZM8YFQZcEg4yK60rbHC5ybuyMx55NHnJG3I206a5EXXpVOaVJm4rQ52TtfA/cO4etMe6fbxVXf5fSmm5K/wbqCLkz3Mjf6wBfxoiZHTJcKah+e4HA61MunGS33EbhUydi4x5txrzW8SZMqse65qo+uQQj54zj1BxivJ/HepX/gPW3lvbb7ZpV18kZx8sT7ujf7P3arReNrJ1SIQSwS45QZKZ/2fl6VrGLkriklHc9UvfGEcEfGdnbisdPF9yfMktII5fL6q5+9Xn83iiS4h8oucKdyZGKwIfFDaVeyCR2SQ/MhXO3NRUi4q6N6Li3Znrlz45S3jiN6ZLeOX7nbv0/76rK0Dx/q9lql6hvImsmdtkbIh2rXkuoeIZdV1A3cqF5Sf43xha7TWPAFnPolpqEcSxanCiyn5crMn3u3+ztrzpTPRgtbI9EmOoatbA3cu4A8RKANo/75qex0yewhMsGnSXEW75ljHzKv8W1axtM1rVIUCXkcTW5+ZH/jT+8Peuos3nkthLBeMr/eI/iFc7Zqoq9zj7/W/D93eSwP4gu9OvQ7YQ2L8H0+7XH+K/BFxc6b/aFmEldTtmRR9/8AulfevXnm0JSb3VNI8+/I2m7xhz2/ztrifFNneeHbyC90i43x3J2vFInnLGD3XPSkyjxO50G4sdl3buVIO4oDitCy8YPYLJFOT5cibHA+evYLX4Y3Ot34F4+yzlz80MPzp8v8S7ua4/xJ8NToV/JBj7QB9yYJ98Vm2awV3ZHLaLrcVvMZ7aMSnb90/wAVat3DbXUJe8MFrEfmcPxmuLvLa/0e7lIBREO7GKoTalYamn7+CO6uANwExzj/AHaz9T3aVNKN2bv9q+GpIXt7CC6a5ik2u8f+q2/71aSXMtqiJpkcNvHIPnKctWBp3iXTIo3iuYjFOflC7PkWtGwubbSHD6ZPFqMdx80ybCGQ/wC83Wh+RqnfYxPiR4nk8N+FNV1Ex+fAluyPJ/FuP3dtfAesabHqV2LyMlUkAxD6V9zfHnxTp+mfC+5t54H+2SyNKkIT74xXyHp/jC0ttBuLA2EDzkq0dyqfPF/eWnT2PLxUrySPPtRuBFIkQfdIp5VT8y1qW0EaRmQnkjbt9a6fwnDpGtvf2kltE9wdrRvEMMu3+H3pmveH7SxhHlySIUPKsKux561OFeNzNk9B/FXU6DaPcOkSTmCQe+F21jPa+d+8iIdCNwOflrX0eCRGS7uYvNt4jyGPyn+6GpiasR+NdLlsbUy4EsRKr9oU5bNc9pN1HZ38cgAbyzyG4Wuxv7O41vTfLQMtmudkTc4/3a4K+jktL0xugVPRv4qFqNanSazqx1a8e4eXfwuSv3VrJ1O4n1y7too9uVTndx0rRj17T7bQTFF5j3bhlCNH8o/hY1gafI4nJMRX/apWJbsPi00BsyJtiz/DWlp0EUJMKAtuKt85qm63Fo+ZU2Z6e9Jb/aXAJBTPypv4WpEGv6mLzUNnHngbSB/F706DSHnspbguIgo5i6swq/No9pbXQkgP2yST78zJjLZ7e1Z3iGOTTZJLcuUkx2P96gswrny0k2QfKvZW+9W/ptgLby5JAu0jnisSzIluU3g5dtvT71dJaaPOqG5llPls22OJj81WR1sZ95In2rEaOj+/3TTJ9YeBTHHjBH/fVatzYC68xCDJkfLt71jTaDulEUrvBJn0y1QUjOtrN53J2DBrorbwm/2D7YlxHsx9zfhlrOs9OP2x4w+Nn941q/ZnG9/PLpjaVXirGZcMBsLuN0+YK27b1rvvE3iaOw8NwRx38st5dHpjChP4v/Hq4NPN+2Pn5UB6r/FVm/ElywjkzKYvlRvRaFqGhmaneI8gkjc7OF2n+Gp9L1L/AEoEBkJ7kfK1MksxABn5t3TbVeKGSe5RBAXGRgb8c1BN/ePR9KvmaaUPhMjjnLOKvvqxlkjEkfB+Up/s1gQLPbzB5U2SD5X/ALwroUto3SN3Xp/ExoPQpz0NPS0F6ubGI4B2v2/759aluR5f+sO4Y2tVZLuTRsSFP3RG9CvNT3WNQ2OTxIN3/wBjSasddOXRkMixyKH2bSOm30qOPWINOlTzc4k/jH92or4y28wEUm0r3X+Ksu/c3cbiWP5SNvH8VI3O58P65bXl1IltK6cbTkY+Vv8A0KtVEjdXT7wb3rzHw558FyUyeMYJPzCu3m1Iookx3+dSMKtDfYyjPuaF/YGZAYuiffqbw8QlzFbSSFIXO0vIfu/8Crn4/En7zZKApJ4UHORWpbu98uYM7+3el0sO6eqN/XrrSrCEwIRO5BYnB2r/AMC71yd5rD32ncD5MfK/+zWzDodxcxHzFdj/AHsVlaxFFbWc4/2OCg+YU1ZKw1J31MfRrU/ZhKUy5JzvHy1tmz/tuEwSEIRtYOR8xrE0S6G792S2OuRXQqZQiXNuY1CHc9BrdXKqaI9g5McbtAo5k/hU1X1Wwd9lxZTyrcDtgba0prufVF4/dE9f9r8qzX/tfR3lc+XdQAdBHk/7ytQnbcttLYbZ3T3Nhi4jDSodj1Y0cfb7yW0nG6NkZQo7cda54+LLazlPnxGIk/PE4NI2oCG9/tGCXbA33R/Fj/eo9SXtoamuacdEvI4JAPIkH30qC20uSWQ8HZjk1duvFses21vH5a5CbDx/6FTrjW002yRDEZOeMVOwoSui7ptpa2EecbpW/iNXJ0nuUc48riuf+2PO6Ohxg8Bv71Jd397p/mm4jHA+RSf4v9qqNbJO5vw6PePZmTiUqm5+elYN39pR0VPuDrg1Tt9fuL1I3jlMQHzfJzVi2uJLl5PMk+v/AMTUGkpp6I1bCaSTOYDsBVQ+a1Lmwka1kltMO+OFPHzVyV7fS2zAxOqont96r9h4guLqEPHhsdWapaurk097MtQ6lLbTeRMBvcbsN95f92pruG3voWQ43/dArM1K5QyRTySBZPvbhViFk8lJSOOzEU7FtNq0jlNS0iPTZvtMcrIQeR/DUlteWWpIILj55D8rs3Suov7GDVbNkKb5H+Vw/C15zq9jcW14gQlEztK/3ad3scqfK3c6LU/CeoWeJY4mmtpPuMn3aj0eG8vC8ElhcWrruXdKMK3/AAKrHhHxtqvhl/KeNLiJ/wC+M7RW5e/E+0mlxJaC3QffXGW/4DScW2LnUldsytO0mfR5vtaJwv8Ae4rpP+Eqjtr1LcxyM7cq/wDCN1QQeIdK162eKPdbhxt3ZzzVfxBplylvBcWYDPGirvm+6/8AtUWaGoxaumde9ml5Z/aN25O+wfMtcRqnm6TL+7jEBlP3mHTdTtK8ZS2t39gEjRXLxltyL/d/hq7qVtJqV2nmz/aIEj5yKnls7kuV3ZGr4bJfl7h3AG4qn8Nb1ta22t3UajzNkTjLOuP++qwG8q20yOOzeNrgIWKJ97/gVbFtcXNloKSMQtxj/gX/AH1WiQOaSszU+IGqW+m6a5jj2thUGO/avMGs7JlMtxbeahO70ZWau9udQkfwl9vvIBNI77AHP3F/vLWIb2C5sDHHEjA9sfMDWsUkrHlYifM9Dh9XvAzJFAC8cXQfxVy/ijxD9tkt7QJIpG4vv4bP96uwm07+z7lC+VEvypxmoL3QrNrkfabffLjaWX71UcaOQtbtxC4lQqQjcgfKf92obDVrabFsIPsp+8XKZY10uva7ZaPp50+ObYXf94kgGfpXDrdQ/wBqx3E8/kW/ClVGfl9VoE0dfDrkFoj2n2hYpH+Up0Y1lx3lu1/LFMDKM/VTVS80yw8Q3RfSpJWz/q3uI8MBVexi/s6bfdvuA+Xd0Wgo3YNN0/UNUt0i+WTZtdOv/jtdZ/wjFtexSWk4Wd5E5R/usP7tcjZG2tZjcaeioSd25Ku23maqnmTuyzg8NnHf+VK4rnD+JLI6VqTxxDyEX7mw/Kv92tWz1ud7ZI5wrkHepQYaneL9Pl2RyhQ5Hy5z8prmYLh4wElPH3SaYM9Av5LnXHE5ijUngmEfJWM0RsL6J45BmM8Mn8W3vVBtSu7TSnSznxFJ8vX5aTR713h8ud98qj79JqzuM3ZL+3EB4llnJ+cfKFrlh5Q1kyCLZJ8rO+c7q6F7eK1tY3SSOUuWyq/wtWNq2J5kkCIkuPSpE1c2/ENzZ3UXlo4Qy4wqn/x2suwjjtpo/PkESE/eJ+WtHw+sGpacIvs8aSRv/rM/NWjrHhuO5SzliiKSA7kVh8p/hzu/76qtiLJEesvPLohjt545Yh8wX+HdUfhW/KwGAl8no4pJ7Z7OL7Psbyx82wio9HRHeSMZVweO1SWmdhptmRbJaiQqmd1cnq93cx6qYj8lvD8nc5b/AGq6zTCYW/eSfuYxzx96sTxPef2lfExfuoxj91hfm/3m/vfNSuaEWj2Es90ZI3WWInjt81XdY1CKHy0lyjgccfK3+9/31UdpbS2Fqk84VN/zptOcrWVqNoNSsL3VZC8QGF8tuWx/nbTElZXMzWtejvJJEj6Y2ovVVrX8Nyiz0p0dw6On3gPmNYfhrQ59e1iC2jeNQfmcy8Kq/wB6uhvbCOxmktkuVlQbvnTvim2Y35nYy9X8QxTWgtPLZ338FU+7/wACrstN1W3g0eCIWiJGiZ3JwzfxZrhNSVEjjGz55Hx8o/irrJNQjtNNiiMZiIj2+tTe5djE1bV7fUJzFaJKcDcX2fLu/wB6tPw7AltZvcPcKgb5tkjfh8tc/C/9pX8ccblcPuOK6jVdH0iIRi/eRSR+7hEhRq0RE3fYL28RFfLHA/ujNYlze7mwhZQBtDty1dNPpSXLYMjLt+bgVT1WzsxZxpBIJX3dq8yL5jrUr7HO+X9plLSuHx8vy10eh20FvA4SIMW+bc3pUuleGo3thJM6KX/ucqv+970+/aPSkQDLAnYlaSfKrItFuB982HkC5+Ubvu1kaqMXLFD0PHao4pTeXSbD9081fvNNkmbfvOPT+GuZK7uNaO5RsL5Y5oyTk55r6M+Et0dSs4oFux5h9D/er5zGgXYcyLKvP3Ex/wCPVt6D4v8AEPg65EtsIVkxsfzI/MA2/dK/d+auiMfM2k+eOh9w23hu/njDm7aID5QjP8xrVsNNv43wXGz3NfJulftZeK4LyO0kjtm3/KZfKw36/wANeh2Hxp8SeIrbzJLtXAHzhYUC7fwVf/Zq1lGKV2znSmndo99e2Rl/ez7AfTcN1WrSCwbCeeOe7PgV41ZeMLyMPPIC7nq0h3/981oDxUbzk/J6VyuUG7I0VOV7s9c1Gews5dkup2+/G4sjF1X24/ipkM2nXKF4NXt5cD7mH3K34rXkwlkkj5fg9hVzQrXTxMXuLkq+Noy5rSMopWsROm0rtnpLvcWzDy1jnB/5aqcrVJL+XzS8soQ54KjFZdvrFlpcJEcryx47HfRbX0WpXZGQgz95uFreMU1dGLkW9S8UmT93HeTShPZtrfnVHTNGvPEN/wCV5cjwAcyu+F+b+HdXUf2XpcUOwyreSEbcQjep/wDHaztds7zTbd5IA8RjG7YOMVzVE73excJO1kbNn4b0Pwokck8H2i7zu2PIX/8AHqtaj4mluYcWltHbxfdwEHy15P4F/wCEr8Va3cPcxzRaYpXZM8eEcf73evbrXw3bWlmN9x5sj/woOlaRUWtETJO92cVN578pIWOd26vC/i1DceHbxdRiQ3EjBt7ue275f/Zq+l00b988dnAZSctXzp+0nrAjtILOODZIAfMc/e+Y9NtYzg0m0deHbcuU4HwNoF/8QtTB2HYPmdUIHH+8a2fiL8P9E0+6S2iS2a9P8KTl3b/eXtXn2m+IhA8dtbzz2/mAZw5jZx/vD+Gukj0a2s4XvzeRvefeEeHd/wDgRNecrO8nuaKn7waJ4DnubyOO2tDvlbbmMYaut8SfCDTNB0o3Gr+JI9IAG4xxzb5T/stn/wBlrIsfHF48Oy0u57NyeWhTy8/8C+9WO3hiwvb2W/1TWDLIPnjhbMm0/wCf4qJu+hvFtPXQ57WNX0rVLmOz8J295cPF8hubgs+ffmultPDXiWK2gkk/sy3tF+Z3vJsOx/2Uq1p2r2GkQyf2XZ/Zx82b29w7kt/dQcD/AGf4qrX3iLWLgk2Bs3nP/La/Hmbf91T8tQ2lpYd+d3JhqmqaXG97Fe+RFgfOgxu7fL60WOp+Mb68N28FrewfdR54Mt+tT3FzqtppyX8/i+2v9VzxDBafKgx93d8q/wDfK1kaXr2viR3u7mS6uD0lfaP++VFa2UUi00lc9EttN8Ua3aH7fEGRB9yKJIYl/KqieDtDuDLFrMjRHZw6IXVvbjrWDbi9fy3vJHi3HcUJzXZ2MltqVs0kup2tqkQ+eSc9P+Aj5qzcbq5N3a62Odm0bwdpkPl3CT3Uko2xwoQjP/vM3QVREOlwI8Vho9vEg4EioruP73zH5t3/AAKvQPB76H4gd4rYSavnOXhtymSq+/QVNq/gDUFmM81xoHhmwzt/0m43y/N935Rx/wCPUrNK6KT1szxuexFrdJ5Ea24JX96eNtXNes9MvNCnthZ/bLk/N5saZ3D+L5a9V0rwR4c1WE29z4pjuLmM7XZofvf7q1yPifwH4h8Jah5tm8cun7/kmlBjcj/ZXbzVwk0yG03yvc+dX32d/wDZ5E6lmCtxha+v/wBlnUbm9tZY44JWjQbSX+7/AN9f8B3V8+eJPh9qPibxPaWllHcS6hckKUQY2fN97d2r7c+Fvw2T4Z+EreykJ+2SJ+8bd03bdy/+OrXvUmuW7OWpOzsdYk3oAuB3oF1Gr8n5z/CtJLHGwA5U0JHZwLvKSGTvyNv/AAH5a527sxW1y42sNFDsCBhjbzXhH7R06XmgR2lw6K7dB/eDHpXrmoarbaZB9ouZI7dPvJGTl329sV8w/G3Vh4kkBEki+SX2fU/xU46PU6KcLXmjwHUvhojuXe54k+XaOce1V18KwaQgCPyvRn/hrWsI5Xw7zM2w7TvPSprrVLeFALZnl/56Fxvb/drtSXQ8+WruZVsk8EhIjLuv8X8LVsW3iS4e5Rr+O48rZsESlUQe9aFm1vJbxSO4Qd803XtRjkwQROkfTAobsZkun3xuICYkdCTxxhj81WdYn/0Uby6GP5mQ/e/3f96svypfJD5eDNP/ALM+3IGnc8njaf4qQrlD/hJtB0OFP7Qvy99M58m1U5dF/vcdP7tLB48uBdCKOQJ5vybXTLYqS48AaRbE3c5SWUfMjMPnz/vViw3dlDKYIE3YJzke9VcpHoOm60l4qQW42Oesz881n6q8mn3MQtpy92h3+bnYo/y1S+HbDUfIN5ZCIIOSXwVX/wCvSXFrFfTobnLjnKr/ABUxAmu3d/ZiLWNVEu88M4NcX4q0+A3JjSTbGe6j5q74aXbWyIRtYnpu7Gql/oMuqJILgxxZ6Nj/ANmqAW9jgdK1e/0mQraaiEtz8xj8tPn/AB616Ro14+q2EZSRZ4AN+5B0/wB71ryfW7KLR5P3p74Dmuv+HmsyRQiIXEdrHgqGf7uOm2ri7gzVuTdqZJIJRZAjrj5m+lc/ea5caNKHvBLeR5+7nDGuzmso5JgiSic/3x92o7/w1ZXsLi5vbeBF+YN/Hn/ZWgFoc5ba9ba1fQOjqjk8QIen+9Wnr/h1Lowh7+N3kO4Q2xy6e7VxF9pF9BNKURsDo6J8q1TtNUubecR/aWd/c0Aet6V4asNEtIxLcFQx5/jb/e21la3aW15I6acPNiHcHLVk6f4ju4bOOKRBcSklA/p/s1a07UpbN3f5okbqiH7/APepMDldQsDZsXntpM5438VnG2ubrB8t4o87giP8w/4EP4q9Aun1HxrcfZ3jKW0f3ECLvT/efvWnZ+AzZIEd5GJG7gbmpg9Tm/h79o0/Uo5JJ/IAP7zcua9g1aew8Rb5bCVbW3jQL9pvJlVXb+ELXDtokCW7xPEySOPpXLXljc6VIJruWS6gjPCLnZ/wJf8A2ah6iseg6fomn69fpp09wtqc/PddVSub8deA9O8JXMX9n65d+I7ld0syqjbIuyjb03f7P3q0dJuYtUmjeMR2+R/fxWynjT+wLN7O2to/tjcfbHRSyD/Z/wBqlYZn/D+81u0sDFPpU0pO54US48v7x/i+Wus8Tzomgkyp+/n+V135+UbT+PNRaHqT6qgU3EmBhpJ8ffb1X2rkvFHjcX3iKPS7WKSVAX/e4yif7zf5+9RcDV0W8u7/AEye3tyzWkIMvzj5V3f3fx215Pr1ymmXGZxJPLHJt2xH+L/ar1jT9Rl0fTzc79iDqprg/Edzb+KPMltDxnaXWPZ8395c0XBakml6r9psy9xhPKG7GcY/3a09Ng/tZEn37Y2+ZB6rXmE15HplyIpHmbeeQ/3a9D8LeI7K5sIS/wA5j+UxZ2Mu3+9Vp3Jtrc0ft8VlvInHB61LqhskRL2/vXcuNsY6rnbVPVY7a9QjyPsoPzbRx+PvXF+JnFzJb2X21LzyXC+RbklouGb5/l4pMdjqEt7eb95ER/u4xg1sLHJLbyGPrs5Vq5/RLe7u40cfuox3aukhj2RbJCWk/wBimlcG7GHZ24tVk8/DIS33u9JBbahLZXl2I4lijPlA5bf/ALLKu3Fbd3ZRTQFzIkXG75v4a5T7HeXSYg1CV7eH5/JH3W/2qZJkazd3MVs8lwREB8r7u9R+Hl0/UrPZNBI0YLby7fK3/Aaxtcme8uZF1O5+zhT/AAJ96rNt5sFp/o534TjeagsdqWiJDeDy3eKAj5AhwtNv/D7wwiWOJtyjh8feHrSDTrlIPtBn3yZDZYfKrVfzPc2Qubmea6MWFKLwr/4L/wDE0AcXJYPcGTzHD7v733arz2Y8kh3K+jdK6DW7t7i4817MW8ZG0eSPlXH97/aqO10n+2IY3jfdB/dcdaVx7GdY+Jrjw95ht5HU4+SQDofVa6nwz43+0IP7RnjuT94s3esa58PRQ4g2SNjouM1A2h2lpbyPJciLHSLYef8AeouI9Qj8T6FrFx5WnR/aJAiriXan8t1Rv4Ss7/zBJcLbyfdPy5ZfZq8o0rxHHpc5FnP5Tn/loyfMy12dn4xt47dPtNzLKT99yMsf96r3DlIb7wtHoSuAFc/3wc/NWDHos7zGR7fZ/tD+KutF+mqy4gJdAdwG371WdVlSBbKMj95IfuY+8tZCuc2NHiijQkBSOoYVcj0QXEW9Pkc9eOla9zfpM7iePkJyAnyhamF/ZW1n59w48sdVHC0mWjAlsEt3OEPHetXRLN5GcCIOo/hC5Ymqc2vWl/K6WySpEOhb7rVHDrsunRz/AGOMveP0fOPKP96oVy5GvqTwQ3DpcWxiuU+X/wCtWPqtvG98jsE2Hb8wOdvy+tZNlazm9xd3e8nLFYhhd33srXQLoQuLN5EBxxn/ANlptGaKn9meXcuEIlj+9uzmrSw3fyi3KKB69qreVJaSiNJDjK9RWkL23054hOS0hPI6KP8AgVJDdy5ANRvbYQb7VvKy+3yxlOPmbcf9ms0+KpLi2tLSKMLyd8687h/D9KXVfGWnWd1JbyAt5iMg8kdf96uf0j7RdSQW9pAXC9FXlm/u1pYk6qXwx9pDyykpIxX97KcNt/3v7tVn0Tz1eO3w6A/O6D5cV1+g+DNRminnu7z7TJEmz7Mwwq1Y8Rane+EvDQtrDTrG2iug6PM331U/e2r3/wB6rA4fQdVufDMj3tvPG9zDJujgeP5dnozf7VYHxF8WXnjTX/7V1Cwayn+5HAXysX97/vqrehAD5LmXzklcuXQfdqp4q1PUNb1OcmJXztbj7oH9KCzs/BnxG1HR9OltxaWt5mPaEcANnd67a734f+L9b8V3F7bXki28USK8cEY+7/wLua8Q03w9f3D209s8kTqOcdGr134d20ttv3yFHA+7j5if9r/x6gulq9T1SxxAY5zjz1/iY5b/AL6rXh1IiQ5LNuO5vNcnDf7PYVy8fniI4C4HUtV21WR0AkkLP6ClzWPWlQjJXZ6b4d8Y3EduYRP/AKMp3SKPvbf4tuaq6n8bbfS2lt5JbiJLdPOJz2LNzx3+Vv8Aa+WvPde1E6b4eS2gQrcz3CQiRRnZu3fe/wA/erlv+EGu7/VS8lzcypj50lfKN+daKbRw/VlJ+R6hYftBHz5bi3u2+yP/AKuSSQhs/wCyu6uh0P49yW0LyR6pDFc4LK7lS23+8qmvK/8AhCQ4RIowr9yR0qlP4DlMxCHeh+Xp+tNVH3NHhF0PYpf2l7vSbiA/bJbgt18lMu7f3tzLwtdGn7Qtp5RjnurVrhk3/OMsg/DrXh8PgOOLBwzHZt+f+KrFh4akT7Ybhxzjy7dU+8P7tHtWZPDWPoXwJ8ebTxba3KWzql3FvXJOGdf4di7ed3/jtams/HvT/Dl1aaZrNpGl7LAJUiSRS4X+8+e/yt9K+T7rT/FY1KCKysBBZk7QnR2Fbvhv4N3kHiKfW/EF7FAJAEMUVx5kqD0Zd1dMcQ0rHFUwqbs0fSnh/wCM2h+ILkxQDypHzsUhv6qtd5Z6qXgd3cNb98/dr5l8Ka34e8D3U39mXc+oy3Mm555YS6emPufdr0UeI3vdNMlhKru77N2c7P734/MtbRqprVnnVMPyP3T1u1n0vVJZYo0tWkj+VwhAYVTn8B6PqgDzW/I3MDFIwrx22/tO01Z7uUCezceUSsOc119r8UdQspVgOmCW2VNplBy/Hf8A3a1jWfQ5pYazudqfA0H2F4rS8ZTs4Zxna1YaeANTS3IlljvQT99QyJt/3ad/wseKWAEyKgbuSoU1c0rxZvfLyrLx8kY9f9qrdpC96ByPiDwZ44TUraPS7BP7L48+6Xa7Rr/sru+9/wABrSuTLZajcOltefZ2PQof3aiuxh8TXiNKZraG3UH5CZM7v+A1o2Gpx3lsXlCNKflfYnymlyXKVeR5F4s8f6f4V0pr2dzcXATfb20PLO3972X/AGqr/CG6R/h7ZvcT77ma4nnL46gv97mvarlbO/jcXFnZTo6bH326NvH908c1lap4U0vWFeOS3+zxMMHyAE/8d6UeyVtS/bu1jzrxR4xtvDot0kvzZvdxyNbzJyx2r/d+teZeHvjP438c3OnW134ZNnYYZkv5t+6VF7r6/rXuGqfBLQtQvorwySvcRJ5SedyET/Y9Kp2vwzfRdVt7u0ysFpZGxjtkfKNFuz838Wc7W/4CtZ+yfQ1jiFb3ilceH7nWrnQ7u/lVNPsLhruO3T77nb+i5qtompXupz3du+mXVr5czhJ3QlNuflVm9a6nybmFEEg2hf7tYs3iPV7G4u55dP8AN0aGMrHBGD500v8Ae3beF3U/Yye4liYW1NO8f7HavcyI7oo+6opZoj8oyUk+9szXMal4n+22sEAiu7AyBWmV/nVTn7qsOKdrfiGz1C+06S0ebTo4ZG+1Ls3q6f7v96tPq8hrE0+rOh8sqMlyxzQ0ZKuA55/irM1TxRoDzlBq8WnIRuHmOu7H+6e1aWm3EVzYJc21yLyzP3JlOVdfVawlRa3Ruq0ZbMsQyF7WKO5O7yegX+9VeS4HJT5Pem/b7dZ/LeaNHflEZxuP/AafdNFGCk6Ip7bj0rJQuauSRXtpYMmRJXfPBd3+WrJ1G337xG6uBt2oM5rmrC2vJtSkggCPGX3IqIfl/vbmrXv7O/RANOijlnHVnOMf7tbKi27GMq8Ymp/bF3bJsnH2OMndh9v/AAGs/wDtU291OI08+Vju3Mf/AB2oLO18RTTE6haGUDoqFS1Yvjw6y9k8X2Ka1i2Mha2ty8wz/Fx0NROg4ihiYydjR+23t/qcYkn2DPzhP4R/FVy28UWV/dXFtbXMU0tt8sig5ZP87q5Hw74YtvAHw+udSlvb2eSaIzLBeHfKXbb8jVi/C2e2vNa1ue0y0RhXLshG8l143f7NY8srXsdTmu56l5MT2e8J1FNiwJU9qtXDOtnEABgDb0qt8kMReQHP8IrenF2uznlU1sT6hLDGrgx75SBjaKqaYdQ/s3fqCR28vmOo2N/Du+WmWuoJcw+aX2cn7/3uuK2LZLe/0e7y+7+EOnO0tWjptLmIdVJ2bI7O2uZ7V0lIUD5sp6VjQeKrbzZdLFncXEsdx9nMsMbHY3XLfL935s7t1dJJcG0ltrZxt3uPOc9k/irLSz1C3162ugIfKlkuWuPIxuKfdh/4F/e/3aztc0UhZL+SGOIJHIUZ9j4TP/6qn+S4QxOn7v0NPdrjYY58qAdw4xioLwyw2heCMXBwWRQfvbaXKzRSuI0UlhHmyRWcHd5TcK3/AAKi6hluXt7lEeC4U7t6/eUVBptzLdWMFxJGYpZEVnhfjYT/AAtVqYznJGWPbFJxsO5NG8F5vkyEjlPz7x96ktjF9o2JIrJH80Mf8W7+Jl/Oqt0LsRlJIAhA+SR/u1EmkyabZeaLzypS/m+ZNwo5/vVm4jJUtriW7nIPkJ2ZfvNSi1keZIj+/wAPzv5+WraXzmYkxlnHep4v3LGeMjf92pAYf9GleM23lI/zb2/j/wCA0/U5RqSjNwYpdm0NGMYqu80st8WncPIfbCr7VEYZHuHMh4zmoKTsaU04mgUIZG8scs3fFR2dzJGhnkwxPy/KfvL/AA1GlwEMYBHOcioonsIryWUov2wpzz1AosVc0ftltNfAEHeArEsPu+1WpzYw3Cb4/wB5L8qL1zWIt+l7YN5sHkSb2XI/iWrFtcz21slzxKQdqZ+9UcpQxNQlm1Oe2nsjBFEFeOVz9/PpWpDqj200ZA3Ln7uaq3mswbkjnJ89/l2tTLhY7228rfJbyA7g4xSsO5sWfmW8MksflruLZVv71S6h4ztLK2tIL22/fv0mx8iN/wDZVzaQ3kcWx542wWwyHPFZ1zb3Fxf2kUlx9jiEg3mVN4ZP4v8AvqpaFfW56HbXPlJHLITLHI/zSIPlGa1UuEkm/dufLPRDXFR+IdO03Vzp8l8APvIjn5ivqq11ts0XUSDJHC9N1Kw7muXWOPeSFC/eJrn38Txf2ndoUkeKMhEkQfJV281i7tNnlQRSx7/3iP3WrdxNYJEnloPmH+qUfdouF9bFaHV4m1COBEDuRyf7tJrdpPcXdnLEZNkZZn2fxDbWfZ6rZJqsttLG8EmPkkKj5jWg+px2czxG4OQNpVhTsJaHFNrd5pXia2SSMXkByhhD/OT1H/fNdXptzePvN2UTc+5ET7wWoAtu14biCKNyv/Lzs+Yf8Co1vy5kgviP39s+4dl5+X/2amBpzqialHLglPL24btUZUQxxxxkrg7yc1US8S7vE3P5Qx95qyodej1hP9HdoMyPEWYfMdp20AdF9skaUuZxE5/5a79tV7nVXtkigDrPN915SK4KZ49B1bOq35vHu5FWPzBtSFf4R/n/AGa6SfTZLvTvPtpAyKdvy9jU2HYtPfSSYkJCRKfn4/hrMvNRjb7Q9pnymP3+v8NSec9rbIk+Fjzyf7zH5ahuERIXKR7vRM/LuqhmNDp5t0eJLbyncFxLyWZj/FV3RHmsIESeQPP3c8b63prZGtEg+0rFIULAF/mrDvbA3jxOkux4wVG3+KpsSx0puRA7ySRpIj/IqD71WH1Ke1t+I5L12I/dp91P/Hazjqc1tsSRBvzt3AfNV/7bBYTyx288a3Jj+1eUBk7f/QaLCuUbm5u7lS8sDWZTc32fq1Ztrrkk9pZW97IYiX8oQsPu7j+tLqupahf38sksnkJIF+SID5G/ve9VNP0WO8htLrU3mV4JNwVn3vx/E3rVFnSQWV2s1zbXNx/ockar5Yf5vvVleKdOne2+zpFuym5F/hasi4t1sH+2W80txHFOsoRHYb+eu3+7XTWWvXOq2z3rwJF5R2PCDnb/AHetAGZZ6Tc2yKZHMvyfvEAPy1UtpguoR2/kTJFI7NvSPKj/AHq6bRP7QvUknSPbaITvmbht2f4f9moU1iC3ukktZJJScrM3l/d/vbc0AZupazrnhtJZNGlS4tmj3SQzplev/fNWEc69Zg3/ANomfPmhIS20H8OlZdp4k/tyO7CQRxWcqeUcSZZh/EpXtTrPUz4dt5RHI3kFC2GP3cVNgOi0+4KRSRR2EdnGMbJlfLux/wBmrM995EJhgtJGnQLmabcFrmpLk6raWV3JcSsh/eum/H4Veh8VarrGny6XF5llabCscwwT+PGaQLUfq/2y4ltPPthBBCd6PE+Nz/1rV/4Sc/abSSUTWoj6/P8Af/2tv/fNYdm+t6bp0iXfl3Vup3IwO/dt7t8vFZU2uy61dWwuJYUjlP7jHy7qdkB6fb65aW5SN7iR/NO1PLjY5P8AtelR3VxJqOlzx6ZeRrcqdzwufnUf7tcHo2o3ltqhEeZUSNmTzeF3r92tK1UQ69JdpiWeSQNMm/5R8vT/ANBqbAbXh6eWzvbyS5V1tmQIiKcr9f8AP92uxtrsTWIube4+0QA7CqdqwrSOC8hkuHniyfm2Rn5t3+7WPczXlvYSJo8RSQx+aYCR97PzMq96kqx2t5PGzJIl6YMj/VY61bhuU8hD5oUjoa4Czl8oR3k9zNeXCp5R80Y+U/e+WtzTda05dQT7ReiFSxhRH4DO3ZvRqAsdTDOXOAelSXCCaPD/ADZrJtbpHuHB6D+EVpJIW69Ksk5nxBog8n5BuWvONT028SZBbziCM9SOte23UKTR+1cjq+jhiSgCmhAeeR2mnwGSW6tz9o7zY+Y/8Cq+mp6dqdmkdgki20QZCXHU1Lr2mG4sZLb+CTtWBoc08N9LbyQGKOP5Sn+f92rHc0bHzdLlgWOeSe0k+ZMPwmf9mu2jguVSOVk+8No/vVx1x4TvLqF47O5NvJG+8L1bitCK3uLQJcySmW4GEOEqbDudDLZyXmo3BQ/6bHD5U0LHHydelULCG7SRI4rkwosm8eXuLD+9WgukHWEglN2lvfthZPNTO9F3YVv++mpqRx6Lrix3qSfZbhGQugyqNU2C5qR6lIHjgSI+Z93c5+Zqgsmls7VUnt0glDt84Od6/wB6opPsWmTebBPJOkm1UkfJ/nS6lrFt9mFxd3Iigj++W/h+bC1JJZfUHuURbeJVDHcX/wDiau28zi8KITgDbtaqW77VG9vbp9nwg8mTPzZ/3f8A2am6PcS3EtpHcEwSjch3/eO0NQVcvS2c+zfEEwnVDx/3zQjyyoigI8efnVqu3CSvHmIFx918dqrRPHtATKzg/Pj/ANBoJWoSBLeV44wdmN1OSOOSNxJ+9DfwEVVkfM88rHduPKDt9K0IQtsyOfnQhm+h/u1YBbEogJTYB8uDV6KTB4qjFfR3cPKFW+6Q1RSXH2R4jy0cny789D6UAa/EinPWqk1uUOcblpUYtl0erMjbYz6kUAZs0SFCQOaqRxuj9CwP8NW0WR0KPtbY/DCq11Fc8+RKUJDLuXt/tU7gSfYTzvFNSwQfwcisvQrLVLNHF/eCcZ+Tv8v96tOWfyEJRue60hWJ/sQ7EYp32NE+bharG83+RBcR/wCt3cN2Hq1QapqRtohsHmv91F9adwTsWrjZFknp97NV7maCGcGRwAqfnWR/ajyvFbXEgaeX5QEqnP8AJFiRxPj5dxPzCkM15rt2t3cIqcbhzWQmtEyneAojG4+9U7e33vJO43RLty1VLdraC6IDmdHOfnPalcFoXrzXpLqFxE5RGPFO06by0DymVdn3dv3s/wC1VW+kSbDx2YUA8PnO2q9ncyz3McYcMme/Zaks3ZtTnN7JKZA0BPC9NtJcSR3ap8n7z+JutYtrqEaTXENwOUO7ax+Yip18RWcdzH5cQiQ/KFHOaBWJ5Wjlwn3CRtzUjXItLV0Cbv4S/pXN6rrxlvQ/l7Yy/wA6oMbBj71XLea7vLdJbd1ls5Bu3eq+q0D6HRQXKxRRyAl0bq1F9c20emtcDLJnn+8lYNlrUltvtpJNyZ3pGwFMg1lZL2WB4HWIj7+P4qANyC7NtCJEJaM/NtFLcarbwrPJBfrOT1jdFPk+1YHm3mnzSi3+eOT1+7Vmz0RNVJinuGtxMNvmRj5loA6GE+acIgwf4x/FV5r6Ox2RkBpD2Jqlbz2+nRfZoyZZIwF3y/eNP1RN1hBeeWrlH259KCC3Hb+Y6IINqSH7w+7WLqULW9/JHHGMDq/+1U8GsXMMqZwqZ9PlNUL26EE8kjzFkkO75RlhQWWEfZgPJ5Tt8oY/dp5aXciH5iKrL4hgWaCPyy8TnaXz9zio7m/i06Rylx5sYPDUAWnSXeiSR7WX5kcVaScf6t0LY9qZDeG+gDoNz7N+P4qz7TxCJXnMc4WRDs+bsaANea8LvEIzsgXqMdauIz6lZn7PiKePsxzuFYP9uxR3PlXLqplwyLjq1W7xxZ3ER2TJGDwULBkNAkrGmLgKod8Mi9Vqo929lqkflhZLSYK3mb8L/s/WsySOJ3nk3yMZAFKtWL4qhlTw9vtEklkt5EZIQcbuc/e9KB6napqP2OeaODYryD7jnvVvS45b7TQbtw053ZUD/a6V5DrfxPsoRbiezuNNvM7TNK+VVv8AP96uz0vxVZXsNnA96GN5A0qTQutVYjrY6OTSxYDfvk2E7drfw0ww+aCd+0jrWJZX9xH5ltd3q3qSDakpXHy+jetWodSe1MsU8Z8wfLyKl6ljpb2S02fxjO3mr8OqnaCny4+bisebVo44XDkY96isdXQSZbCxnpu+6aFoKxtGZ5n/AHaFs9T/AA1Fa6oLlB5D7kP8Smmw6f5EKXcdwEguSfMgB6n1qbStIHnOUAVCfup9360E6Gva6rPFiOVNwH8daSXaOvXmovs0dv8AI43hu9UNQkSOaPy8qKq4LU05pgEY4Lf7tQbwcdcGoYpXCjvVhJd6jKc0XAaY0K8iqrbI1EQj2p/47WgE3g4qvwvyP1ouBUnkQR5U8/3az/t4I2TxFXHvWhcwow4O2sy7zLbmP5XkjZtjVICLdeXtKZVfaibUpyh2P8pqJW2BM/KaYuyafZnYf9qgBz6jLLHs8wpgen3qpG5uWbBHX3p0zm0uTHIQ2w/eWm3V+gGR1qrlWIZnu+m8iPvVfYkNwJclZB3zUj6wIo8Bxg9arC4ivGkSROCNoOf4qLhYvw6zdwXcVwLjbHGeQRnNaEmvi8+eAgBuvFcq6PEjxglgPlqWxi3/ALx5WXHQfw0XCxuSXJ2ISSok/i/u1TE9x5D7LsKwPCkfw1C6jomWB7E1QvLx7Z5I0i24G5G/hNFyTVh1IwH9+Nyd3ou7icyxzwSxNEP4fWuP+0aiL95HkZ7eTGI9n3D/AL1aaylIA8aHJ++vTbRYrlOibV03nMXlIRwwOc1m2+uXH2mQyxL5Rk2xsh+bH+1Rpl35LDf8uDuRqbdm3+1vvkOTyaYWN6K/Dp5c8Srt6S5+9/wGqmpQASeaZDib5vND/L/9aq9vdxqY8Hd6ZGd1VP8AhIILiG8sri2KEY2sxx/47SsSX4ba8tbcypdrPZTj5G4OP92qbxGEg3sq7JDtGypLa/is9OEEqH7INzBW/g96jS5tJ9LeKWLzR9+OQfeFMDQsWu7GAwfaWuLM/MgP8NLPPFvSUmRZQNu1j8rVRtdYuHiEHlhYlyw/vGo5rr7WhVB+8H8OKTVgNGPV71OTL5ozxnjFZ2qXiMmJSN7nhx/eqCG6S8OC5Qj5cYxtNSw2ckiSwy/PE/f+7UlkjeKZbCHyo7KKdO8hPzU2HXoo2837IIIH+Z9hz+P3az9VhTTIo0R5LiM9cfeWpdNs7O9tp4Lh/KjKM26quKx0uo28Wq28SRjeWHHHUVzkyWlpfC0e5Qu/WPNS+HbaR7YC0lLQbBgb/vLUN/pun/2iIpZ/KuZBtDp/DTJIrjwoHikS3k8nbuYqB8y0zRLH94ltHK3nxjlmbGaqzNrGg3c9t9sZkHTnK/8AAsVThvg95FPP8lwT/rYRhd/+72pWDqdbqVobmA2E7SfaOPmc/e2+/wD3zVL7fd+H4zHcxSyxxkYjwxb/AL5qU+J7jxDfyWDwLpaRIri9l/jb/wCyrQm164sVgju7cXYcbPOA+b/69MC5LcXt8RJH5eAPun722p7e4trBEe7/AHUknp95qzYbyWBzvTaCeOMUTfYPEkItLwlDncOf/ZqAOomtrEQ+b5olQpu+SsaDVLeSAyWg3xnp/tUr21vowgtnlMSyHahf7u7+7SXixwHjCuP4h92oFYg+2pY3IP2fmbqzdvapdHvxp0zi0IXJ5jPKmmx3Ea2zxySh8fPhuM1zzO9ldv5H35PnBIzt/wB6qsM7aK9kMwZ0LDPNXn1KOFO2T61zOh6y43pdhbi42cL03Va02ZNRvhDLHtkILoG+98tMLmzHsfMhPNRTPuyT82OlV94SKSIj86ltTnuGpWFfUguYkEDSHtWdc79Q0ySWOQKyfLkN83+9WvcwB0cF/krl1s00dZcF2RyWIz8vWi1hnAeMNel0eGSC9v8A7Pdj5oZrc5Z8c5Vf/QqsReKo7m2iMpE85G0sn3XP95a5rx9qUV1rUdvHGVxAsvmNzu3Hb8v/AHzWLperppepRO6Bo9hUsxx/k1SYHfTz4zKkWwn5dx/hrMubm5lhciU4UfcrMm8R2jvJLFcx+W/VZd3yf8BrgvF3jia2M6WFyUQ/KGUANii4m7bnX2XiG4tkdJOo+bcw+b61m3ficvdAJL87fLsX/wBCrhj4gKrATKXfG7c/3s0JfGeB5UcC+TpVCPXxqslroaXN31UL8+flrPtfEZv7MXc8RiLpuSJDv3L/AA1wc/jj+0rAvq6R2ttxFug468VsWl/Fo9tLGI0nMSDy4Xnwv/fXzfNTSsJ6HYQvbXdtb3Ep/wBIiO54lX7q1Ys9UttaQIhMEg7Sn7wrzPWPEsqQXIs5DZGULhx++2/7vy81mN8RraCSMmV1uYRsL+WdxP4LVKLewro9U1fQY9Xg/eXpTDf6pZPlNbFjNBBbiwt08wwhV2ocr92vF9E8bXl5JPHcHa7/ACp8ijaG7r/9lRq//CT+G71Lmx1ue6sGcedbsg81Af4l/wBmt40ZSMJVoo9ggubuawLzxm1JO3y/4utRQ6nEqEC4jbYfu5+avNIviRqkem3dtFK0t4Rse4lHz1D4Su4pZvMvBLFJJ8omcfeP976Vq8NJHNHFxvY9NufGGhvei3n1CO3kA3eRk7z/ALtZmleIrBtSMd5cCC437kSZ8Jt/2m7Vx/ifSy7vcSQLk4WGaEEtXMal8O9T16Xz7gTvG/T2/wDr0o0H1NHXj0PUNc8X6RrsNxJHIq38c23yYnyn13D/AL621k6FqJm1uO5iHlsQ2cPlcfw7a5Pwr8DbiC680hkiY/6vHavZvDfwpeycOUdUA2fNzXbTw8bXkefUxc07RQ62+INlZ3UqXkUzT7M+TaIzt+VU9H+IfiS4utRFho8q2bEPD9v39f8Ad28V6Zo/g6006cXDW8bT4Ch/4v0roINPt7bpEq5/vDNDp01sjGNerL4meS+G7nxn4hvnfVbRNOj7CAY3r/tfe/8AQq7/AEjwZZ21x9okgEtyTuMshy1dGHSBNkYGzO7bTHudvbmpStsVzPoySG3FuCiAYPXFPMmz6VRe/PTYW96hkvnbjH/AqVxq/UuzXJbgHj/ZqCLCFsfLmq6s5XrSSuU71VjNuxblh83qear+SqE1ApeUj5zVy3hDKTy1CaQNOWxUd/nwAakt4HJ5+YVY+zYP90GrcdvHEo/ebv8AdpSmluaQpyk7FR5Ba9UOCccDNW45PMiBIKof7wxViWOOGMyHGwd81y3iPx5ZaLY3Bkk/f7G8lPVq5XPmdkd0KDTuznfi2yaroclkAfkkEqf3lZa8PttcMUQe3wz52lXruoteu7zTp7nVPNlErr5ZUdj/AJ/iryfXpo7bXbyKCOSJPO3BW/OunD1UnysnE4f3eZHYveSXqfJjYo3HL4/75rjPFclzp5kvCQ1s0iIDj5kb+tTWusvbF3IMuO3r/u1mX6TmV5biD7RB5ivDHMPlBrrrW5bnl0G+flLkqPry2kqfJPG4eQ9Ef29vlr6Y04xyiAz/ANxfOA4x/s14FoMM+uXCQXMcaySn5UUKPl/i+UV75Z+D7lGE6XMoBhVXtpnGzdt/3c188z6NLsjd1PRLC4tm+xndFjhSc1j6fKmm7I3T7o5Nbmj2Rs7bypU8qAN8vlis/W9MeGXfbTrKD82Mf+OtSsBtxJYXSDfIWf7yI6Ves/CsGqwuY4o9+OQDXLWd5coYpJMRXA7L92pb/Tp790f7ZLZOfmCwybN1IC54t1R/Ael3F/IZXeEcbOfwrw7xD4p8Q+c0t45edvn35+Vlb7oX/ZWva7/wfL4i0d9OvL1kRvnQ4+Z9v96vMPHLWHg2ODT55Li41ZvnM8ifIg9OF25qW7GsXZnnf/CzJLl0tNZ0BJbaT5BcruDI3+01Vrfwvp0s3+jpvnX7kYT5l/4FUuj+LLOPXpYNRsnurBwzCSP+B/6VY1TXfDV5K/lXv2C9tzuSE5L/AO8tYNans0ryXvM4zxb4biuCEtw32lCWMbnZt/Kqum32o6VBHFHbOsoO4bPu/wCzzW9fGLUb+A/bXYNIq+eg+Yj+9+VeiXEOl6iwsrbpaPs2E5/FvdqHe1jognF2R8PfHnxjqeo+JDY3uWni+Ux5wvzBTu/9BrxmHTZEeWf51QnpX09+1V8PtD0jW/7UtDLb6o3zXERbKt8iqrqvavnzTYJLyPOH3k7RnitI7Hi17qbTMzw3c3Om6w8kChp4vnB9q29a1H+1cYBWQksUzwTtrI+xF7+STO1z1+amTTHTd+T5rkHY3T5qdjmWhlu5jmI4STO3/wCtXT+HL/XzcHRxpHm29x8/2mdVRYx/F81cJeXb/bBKkfzj+992vSNP8T3l/wCG0tJblbeIFcYVd5b/AGaYHcW9/wD2F4fNtm3eSNGQ+WAdmf7rV4H4hlzqErEDglRXf3uoaJa2dvZ20V2uolN00srnbId2fu9/96uH1qwm8lLkh03fLtcUrFmLpc0lvqsE7gtHE6tsH3m/2a769s9P1x7iTTAtkR84hmONzV5/aIUm5B67s+9dZpVvJJJkxuo7ZFN6GJk3D3FmjpdILhz/AM9eFBqGW7nudgkkZhj7megrqdctjeIglhdY4/lLqm7bXIX91BZx5jJd1DYXHzbaVixyv9lBMcjuP9o1Q23OsXqBEknlPyhRuLVXgWe8l8yR2SNuPk5/4FXplnp1z8OtNgv44g8t/Hujn4LJt/vUwOSt7ZbI4nQpcxHlG4ZWX+HbWhezy/ZBJGDdHsg+8tZWqaleareSX926z3c333HFdH4Rg1fVA9nYWYlSQfPI+Aq0GT03MWXVJbJBKYjboDy7/dqw0kF/bm7uLspL92Jl/i/3q7W70WLTkMN7cwz+Um526qp/urXF3mijUZfNs0bZn93Cn3dvrWd9bERndi2iR+VKk8AeU7dsv93/AID/ALVNmtJPs5dCmV/hBw1XrawkOY8qrxjnecZ/2a0LGz0qTKfZi04G51Y96uxvY5/7My2w3nfK53ZHarXh4W9wJzczxMBJtMWfn/4EtPvLyOwvDIg2nfuAUfKtQ31zp+qTWz+R5Er/AOuA/vf7P/xNMT0Vy3qmn6M/nRxS3H23YGhiYfJt/iNcjC8kMnyHZJE/Kk9Gr0/wdpsUupPJcaeb/wCT5HydqD+taPxJ8PaP4htY7jS7T7NPaQ7ZvJ4Vl+Uru9dtK5yKq+e1jCsoReafHcyfM+Nx2mtuztkW2CSMMkbhv71yfhLUoB/ockhwU2j61JfteK48r5o8+uKi56tNmt9mfWLsxmUoOMYPStJ7CXTZjEXKxp8v+9XO6DFcWkwu3z5h/vV2UOr/AGmCSKSLzQR/D1BpSZ6FKz2MG4xcrKIzvI++P7tVtSZvsaJBlSB94/eotklS7lKRyeUTt6VV1W4DOAT327c0HQmtjIt9Qu9OkeSMPKh++mfu/wC7V5dduZICEjlbzP8Alkxwv/2NGg2f2uZ3O1QT/GcLXVLpVnMuyW5t7Xyuu05Y/wCzQ0c/UoabE9zLGApWX7xHp/s1s/29ceGZkeC3Mpxw+ajhtryC0f8Ast7V5D8uJXw5H+zU9hJrLr5c8EUvHKqmP50ByvoQX/izWNTmh8xDFBjPB/Si7vylk6eZ+8k/iY03ULx3lO9Cp/upUaRBkBePdxQ9VZC5Wndho95bWtuXcnJ+V2wdyf41oXM0QdEilW4gkPEkP3d1ZP2TfGTIh2fdNOew+xOH0so6F9xi6N/vUo3N4s6LSppLQgyYYdzj5a6e2v3ucpsHkZ3HjNcXC1zd2UhRA0oHKOaraT4muYcxgnzHOwo5x+DU99jS6i7s7i98N6Jqpj+028caDruGVNc54h8M2dnAlwJQqM+wRjAVf+A1YTxCY98b5aQdAfun/drn9elW/uYvN+V423jd2qbGvu8t0R6bpEUDk/e55b1rRaxt7yXEo/dj+7SWM0YRCD24zVi2BmfCAN7etURF2dynCsli7+WgRANxdx/3zWe6T6oyPPcG4DfkK7RNEnvfkkwkfy795xVPVrO30uNIIirOT0T7tRogmr+8ypY6VbomIn2bxzxUN7Z2di58yQrkbtyVVeae2DyRH5+y561jX8V5qK/vY2XB3A//ABNNm0YJ7Fu8uVeH5NjDP3qj0t3TMgP+ztH3ax7ezlcyCWQrzuG09q0tBkQIUQn96m4cYzWa1FPRkepagj7OTuUYCEfe/wB6nWd/eTw+XHJIsYbdsY521tf8I8byPCd/mDY+Zafo9kNJmOAHnJHyue1WJtlCz1meF3Fx5j5/hI+Y/wC7SeIrOTyxPFGMEjO4/MtdXq0Nu9shgjRM9T71zGtz+RpcsZy0mOKVy+RNXZY8MXlhNKLe4QM/Dbv4c10F54Dsb/541RH+Zix5/wC+a878O2ZnRJZHzLnrnH/jteq6dfFLaBPKRdg27VqrijGDdmedah4TutGuh5nmJEDvHl/x/wC9XWaD4qt9S0q406URyk/wv95K3NYsbjVAZMBMDjf8qtXnl7a3GlXgliH7zfuORTXvbnFVfJKyKPirQrvTdXtrtI5M54IGVx612WiX0d1prxITz8rlfvf3q111O313QbeARB7iLKO2Pm/2RWfYaYNOQRiPa46/3j/vVSVyU2kafhvTbOylxHEu+X5d+PmrtNQ0M3+lFI0C+WjMXqr4S0f+0JYBcmO3+fq3YV1mrahb6VYXFuMLwUGefvDDVLaRjLmkrvY8i1jxfB4Y8PSRXCb1ADIn95s1yGq+OzNpZ8i1t19JE+/u/wDia5fx7ez+IfEl7G85jtfOVkjI+XC/Kv8A6DWVNovk5MF7uRuq/wB2tFtc86bu9DfsvihLp/N5bQXlwE2/vflXPrWSvjK4v585V3Dbt38KVyGsab87yiVZUHynn5WWk0ucWVvsjTcR82RyzVRmdBJqNtqk1w9x+9uEDNsxsXd/vVmxyQToUe3Hln/x2qMaLc2O93IdzylSRwOLnyyRs+6uDUCubela/b6Q5TyvPkkIVAgqO51Gz1VzJLcKqZ+6n8VZdhHc22qCSP1Hlt6NVvW/DdxpUaXc8YWOUl02/wB7+LatD1M+VnQ2elSWCGe1iM8Eh5dPu/8AAq2Vvoo7UgYYMjJJxnGa5vR/H1zZ6ObOPDxjdnKVjQeJBdRygAoH+b5v/ZaqxR1s1ol7YvGLgI6fMi9Wf+9Xn+qN9mu/KkQrj5gVTrW5peoOnztJ1bbz94U7xtnTYEk8oNI235W77qkq5k2DgyJEIywParh09Gd4438jfuyjd6zdNurua/tjF5SFXHyOnykf3a3dY0i7guYHmBglXqq1YbbEUO3JJdEI+Xb/ABNRFvuJpA7psJCgEY2/8Cp0S7lHmR9BtLqKLLyzcxofmTftKt/dpWJ1HJEllKXin27UZS6nC1q6PrJkmMVxcySgAYz90VT1Wyt9hBQLGe2elZEMD21zH5Um5FPKt95hS9Skjqr7UHhcvjenaq2lXaXzyThzblTz/eqG51LfjePNIHp8v+7WfaX6fa3jaMRTsNx2ikDVjcfXhDC8Qfa/f+7VUzfaLhAkf7sjduT1qlaol5fyLIUVE/i/2q39Htkgyfkbk0LUEyveXW+JIpidijcAtcxqWoxx5jMroj/KEzWtq96nOyMqZH43H5lrAuYC8ih8MW6f3TQtS29LF3TVjvI8bNyD5vmrXs5o24k+Ty/4f71XFOnWvg6O3gQ/b5ZN7ufvJjhawkZ0XO0u3r61L3Ofl1LNxeyS6rZoYle2jkDEY27q7PW9X0+y0zZKIp51RUjKHk+26vPIbwz3sYJ2OPT7tXNcz9nRHj3Y6vTubGp4OvI/7SkuzaCCOI9W+7XQ+IbsalbxXI/fkncNgzuH9f8A7Gn/AA/0bStT0SUzyTQSn7j78xH2ZdtdBc+HlsIAECuANwA543VoKxsTeALkWbuZF3lvvgYzXBax4buNPuMmRWjQ7QEr27VtXM6YBC159c+GtYvnll8pZYj0wMKv+9XhwfKzoVP2auzj9IvZ1KIQdhfbtX0rWvYo3yjngdfeuu0nwfcvZiOOA7pDgO0f3v8A7Gtm2/Zx1fXLcXl3dwW8QfeEJPP97djp/wB9V1yd1cpO55rpVhBvJjj24PLdWNaut6dBZxrIS65H3W4wa6yX4eT2GpmCzCO0XyB8/Ifeuo/4VyLyCJLmUxSgLvKDKv8A3vlNZOaRry6XPGIZI5oc+aXcdePu1atmguFEYKORXqN98P7SztzHACo+ZS+z+9Xnd5oVhoMxjk1m2aclvkbIYf8AAa1jNSVkaR03MnUdBEj4AVs+3/jtejfCrwHqH2i4uBcTTwFNohHKnv8AN/sr96uH8yDzo5TLv9Gb7pWvqf8AZ3+zQ6ZL58q/OSmUOV29f/QVSt0k1qVKpaJDZ6I77I7iPbKQO3y/WpJ/CWGGwnYOmK9b1jSLK5XZFPFvA3bleuF1K+l8PODGY7xFO7a5+X6VyzpWd0Ywqcxgp4evVTZGJGT++wY4/wCBVjvoE6SEXeGdfmyobbn+ldZpnxjtmuXtrzR7nH8BtNoX/gX+zVn/AIWB4KupnD6x9jkB2yRT2rlh7Lj7zVSpprRmcpS6o4pEezDyJ5j7vlG3v7VCdbuY5EIEvXp6V0eufEHwvpqROzhrffxNdoYFDdO67q4jX/i14M0uLfaW15rN13SFxGn/AH0aLuGiYknJXaO58O+PZEmEU7y24B+cAEr/AN9V6k/xA8MaXp3l23/E0v8AZuKuMou5f4m/9lr4a1X4t+K/G11JaaVp8WjWW/yvItvvt/vP941Y1nwZc2GgyT6hd+bcDd+5mkaRs7f0qPbQW7udCw3M00fV1z8a9O0TUfN8Q63p1hZqN+yKZNyf7KoOS3+ytY2v/tveAdLlFvpVpd6y5H+sRPLVv9rnbx/wGvknw3o9tcRRpfwRqkj7c7Ouf7td7J8H9Ltrmwns42QZ3urD5TuFZuuo/CjeWGi3eTPQNW/aI8Q+K7T7TZWljpsR+ZI4ozMzL/tNu/8AQa861TxFretPLJq8cWcbQ4Cov/fPau4k0rTtHsYoxPFvROEhGFx/erMSbTra5gubi5MqA7jHCmd390M22vOqYmU5crY6cYw+Ey/DMN3NCEsNI066vZcr9rmTt/D8x3Cs3V7+50iU+bbW95cn5fkLbFP+ytehQeL7d5hBax21mH+Xc+0MR/tGszxH4x8Paaj2l7p8N1c5CB7MDzQfVn9P96iUJJcyNIas5rwto/jfxdbb9NsrVkO5cSIqRfe/vVl6l4J1yw1cHWIt8X8Ulicqdp6Kx/4FW4INCv8Ayxb+Jbyy37n+x2kmzP8AePvXaaVquj6PHBGYpb+WT5Ue8uFCn/eJ4UVcFzKxjL3WcJceH7e2s3cxXEYPTfNnbWNpljq1zI8WkaWv708TXORXt02q6ReQpLcpaxR/88rcif5fr901PofiSK8WWy063ttOjkQqVht0RtvVjxS5Wndj51a6POrb4Q6qkXmajqqvIcZhjGxYv9lvl/8AZqy7nwXo2gXaT3/il7i8U747O1kyv+zub7tdN4r8KaFpzO8mq391qE42+S82V+u1F4X/AHqxNH8JW4neWS2h2YVQAfnf/CqSd7s0W1+hN4bns7mSV3dJ2j6W5BO+qN5HrFnfyR/ZoniPWL+L/gVWtY0fSPD7yTu9zZRqeY0OGcf98/8AoNV9B124nv7ePRPD81xpy7fMuJA5T6s56VfK5bFqKjdnUeTqfjC0D6rrr2WlwIVJdESJB6KiKu+suz8MeEtVf7Pc+P8A7ZGTsSF7SSFP++i3NT+LZrXTtN3WdnDf6rPjZGsnRf6mn/Db4CfEvxzeC7GjRaXZnDCbUQwwN38P/wCzW8KTluYSqcuzCf4cp4Yl+0aXcwakMbhJBIu4D3Yttrb+G1n4v12/T/hGNMknIk/f6nqQzbp/u546f3f/AGavevCP7Mdjo/7/AF/UDrM/aGLKW6/+Pc16Q/h62ig+zo5t4FHARMKP92uiFFJ3ZjKtc43w7oNv4fiMlxd/2vrJP7y58lY0T/cWtu3RJmy+fc1cuLOztYjIh3KPvu33RXJa18RdKhJi065t72cDdhPur/vV0NaWWxklKbujqntreKLOP3IHLufu1zOveJbS2mFvZAXk/wA3fYi/+O15xq/jm6vn/wBJu18z/nlbkon5VS0C5uNS1aMc7Ad21Kwsr2R3RpcsbyNDxu96ltFLeSiV5v4UGFFeJfECGXygg++fn3Duv+Vr3n4nyQpPbwIQ2yMMV/8AQf0r5i+OGsXFheWkHmG1t5AG2qfmcf7P/Aq0SfOjV29iU4rOQ2w80xQRgfxkc1mqtoC4ijjlj/vRcVjx+MPD+m2yR6hHHe3Eg/dpvc/99fw/8Cq/pfiB9aZ/IsraygHREOWC13ngNXJrPUhpUkjmza6LDaBjO3321Fd2f2+4Fw+YCfmx/wDYitCHXNMRBbJbXM+oEbt+weSPbd3NR39zJCEHlhXbse1JiIdHluJLmOCNDP5ZZuRmuie2lVBnbkfpXNw3Fwkn7iTaCOR05qxLdTzXiQRyhkU7Xx3qVqPQvT6HPfgneZtv3fl+VWrkdS0O4guXMVuFnP8AH1zXVzXkkBTEj7AOVH3W/wB6opNQi+zmSLc8/wDEhH/oNBRwlpeavocpgzNLLn7gHzf7u2vRdMu7y8gQ3sS28hTcY/l3/wDAsVx1/Yahc+ZPBA/mHACJ94f7VUIb/UdGbe/zS45Uv97/AGd1BNz1SG5hhyRGJf8Ae7VT1PV5FKHZuH3SuKytK8X29z5cbjkj7/XP+7W49vFOwIHBPOaCjlPEmgy6rbvPHaG4EYLvhPur6159DcvYXB8whCB8kX8Ve2TYnzaRzi2jf78qDLMPRfb/AOxrzfxh4Mnsrvz9PtptRgUcyIPuj+81Ppcm50HhzXPtlnE8oNvIg2llORu/ve1SWENtb39y8f75xIWDy8tzXGaBP9hlkEoL20nVWf5f8/drt7e7juIUMEYQ9lA+7TuI10ml+ymOWPyhIOUTjbWYngGymilvB9lilL7mR+GNLEl35ZMj73PzbRWXexT3EJ3yFwT64YUwOm0b4eahOqyW+GjHzeYifKv/AAL7tRXvhqSxcoGW4k+9lD0rlbK81mBPsn9r3SwZb5I5Njj/AIEK6nTReWVtse1KW56O5+Y/47qB2KUdrrGlXcb7I1gDq2HOWcf3a1D4i1xi6W1xOkcg2u28BF/4DW39l0rStPF5I81xcY3GM8/xfd+lUZb6LUEDpHHbo3RY0UYpXEbHhLXEmk8jV0hvLgjg4ww/4CK6PxF4M0/UtBuTFLEhiRmKoPl/+vXF2Bjtrj/RIyzylV/2q2NS1C+jaWyvIxBbhFUoB87d/m9aGrgeNaw9xpVy8dnPt8oHC9WAXvzXS+EtbtNbhf7fdxRyR/KUmITec7dq1o6/bWU8bW9vZyTnHIQev3t1czaeHZIP3ttZMlwPlIZscVI2eyw3EGpgW1nGFjiTkrx8vT5qw7zQ7TSJRHFGqfxFl+WuP8PeKjbXsdvLbSrIp3PtOd3tXU+LNUnvSZhAiykD93nAqxG9bS291oGo2ixGcumfufKuP7v4VydlAdJuULxxsZQfldMqVroZL6Sw8PxpJ5cHHD9G/wBmvPLK2mXWHvJ55bqY/Lkn7m7tQBjfE/w/bWNzFc20aqkw5iXlQa5K38TC1tvLit985+Xez4VTXsvxIttO1bToI7a3jso87Mby8sny5y3+7/7NXlnibwPPYWMF/LpkyWxPyclFP+1SV07jsUdP8SXltJKEt/NnmBTzs/Kg+7W1pvhjV4YXu4L0W0E3zSIEUq9c1ot1IqSA2cjQE7eB/jXR/wDCRh0SAl2kB3GOM4amI2o7yaERxjOxD0zjd/tVpR6/HYAgvJv+8FfmuY027iub17h8K6Z/dtJnZ/dz71dv72K9hjRIkVe8jfxU7gSat4t3xyPI6qJO+cZrD/4TeXT4XEIV5D36bqraoIFkSCQKyR9Cv3v9moLDSkvL6J0t08tTuMOcK/1pASaVaya9dm81Dy7OPttPmO3/AAGoZLw5CRxyLktlzj5V/hq46i0vXeJwgUbjsOdtU7a506YujzhRnbzUATSXOq3s9vZpKfIHynan8NaGpaRPpUcET7neQ5Rh/EtFt4h0zTXMkd3FKE+VlIxinax8To7mHfFdw+VD/qYcA+Z7r/ndVgTaVqMdz5duQsUADZ3j5t3/AMT96qfiHXok1VIrfLxCP76DCsfVVrkb7xO9y5jj27HByUOMVa0HXbe200W8kYkOThmPzU0B3/h6/jtdKu55Ike7dOJXHzf7I/VqyrS2l8TsTdxRxR7tomVFDEf7Td9tR2aIbdJXuFljJ5CHLJ/stVqaztEIKOVz823ONtIgo698OdItfMlt9UM1yQfljTKM38I9v+A1xE+j3GlfujlM/wALfeFd5J5QgeOGQIMho8cqRWRqVkJcJFulnPXLfdWgpMpaUmowoDbyyfZ87jGOVb3WtS81nVwcRiSeVQFH2nbuUf7Nafhp5bGzkH3U+7tI+9SzSL9pM5i34/vfxUDMK5k1doeCIpJB8+OVWrtnFJYWgSfqeqN61fNzcaoNzwJb/wDTML0qreWxA3glpAPk5rOTuNGciBpCRlf92tO1tXSYH5/7wZRWO/m4KAiJz/H6V0NjsmsJJ5NTt7UQoN+98M/+6poQMetm0UgdBucfNyMtWpc65OlhHaSwC1kA+TcMZ/3jXJv4r2ESW6F4yeGP/oVZ+r+IbvV7kxyPKyuFVNg+VPdab0Jsa+q63ForA38fnlF3CFP464nW9duPEkySj/R4D1U/ez/DW7B4Zk1Yuk7lSE3eY9dLo/wxFzYm9fy/Ig/vnvUqydynKxxuj2aSIdlid4Ct5mOteweBfhtqtlZPrcmq29hhCxtInyxT733h3+7VbR7/APsuyNtbafaXQzueRx86r/s1zl5491Cz1Z49KkEEUwZJoymV2t9etaXJudXf/FW81jWzZafLHPbqArpBCg/8eWodY8PSeIb8yfZJf7UKqv70k4H8K1h+FNNj0bUZLi9tR55yv7o42/3a7fWJblFjeO7JEkI3+VuVx/dFMLlSH4WvYafOZNQtbWQHaLYDLBv9r5q4TW9Hn0eNyEHmZ2Fc/ersdBtw4kR5blB8z/OTu/WqFtpp8YajBZ20ck4X5syP82WbG2oKsYGjaPfw2YuZ5X8j+4o+6K9b8MeXLpokicJKId6DP3+Ky4dGn04+VJJu8seV5bjPH92rFx8MrfVJrS506U6XKXz5COxXd6qvaqb0saQbUtCzYeNPED3MYkghS0U7jCgV1/76PP8A3zW6niS8uUEhtBanulbWi+ApEgQOI2x0AP8A49W6NC0/S4ftNy8crxHcIZPutUNWPchU5o2ZW8J+bqGpPcapGbWzjQIOf9b/AHh/6DWmms2X9pGKOMuS3Qj5hVW2il1i7M9tHH5f3nVOFA/2anSW2iuB5gCuPvHPzCqctCrHQ3KwRWvmuAvpiqVj4gL3vkjTIvLxtMzH5l/2ttV0DyK4/g/2j8oqpejy7cizvPIuSeqfeqbmi1Wp0s2pWUETyXe2BB15xUe+2SA3lo8dxx8n+3/s1y6JPAsYuEklJ/jYVow2ICZ5Zx8w56NTFY25PEDvBFEYEtXkHLI+VP8AhVW3zMzwXnltAx5yflP+9XL6x4lutEAN5YfbCDjyYfvbaWx8b6fPZu2qWUtki7m+f76f8BG6lzCdOJsDUk+3OEuYp7CP5Y4UTCg/5/8AQa6zSfGE8rhESJBGd5REXaR/u1xaaTZm2Go2cqLBMN6bj/CaprLeWF1HPbkxZDIJF/iqlI8ytRi3dHtum/F6ykhktzbb7hplRxEgKoP73Crj/wAdrQ8tJb2V7acSwScpu7L/ALVeHaCDp6zzSSRpcmPfMgOcfN/E3+7XoPguZ5vDEs5ldpL6bjjG1E/u/wC9urdVGeXKCNzWvBGyT/TCbd5T/Ht4T+LataV6tn4S01dXuZY9N0eMbUlOTlf/AGYtUfi/9oHStHupxpCRt4htoBEYbk5WRB91dxX73zV5j4q8eXPxFs9EjuJN1gkzS3cM42fP8u1Gqo1XF3MZ0udWZ6BcfE6wsNMF5FL9otsebsdG3Y/z/drmdV+NkaWcGqRPcT2VzL5KRwjYwfGduKg8dr9gm8FJp+gzzSXEc0P2KCTLSjcu19vzfxN/F/tV6L4H+B9l4Ri/4SXxpZ21ksEe+000Ov7pz/ex8u5q2+svojNYdJas6rwbdT3mhw38oeC0YBkeZ9zNxWp/wkiNMFSQOhO1No6/7VcLr2rXOtaPp9xbRSRQRh5Tajnzf4fl/wBnHFXNA1KNLaSS8kisIk2s8k5UbRRGu/tA8Ouh6Ha3k9zI4HlqgTduc1M2qJCxBIzjnb92uFsfG+gakZZLC9kuLa3cRSXGMJub0PeoJvGulW00lydQi+yKdm8/xH/drpjVRzyo2Vj0Tyre5wZI1cj5ulQz6PbXYfMS/P8AxYxtryy5+P8A4T8MTJ/aN3c+U3TCAOf+A0+b9qbwk9lKuiRS3WqDLCO7G1UHrt7tV+35SFhLnft4CtGiMUEZX0A5/OuYn+Gk8ay/PD5jnjAx8v8AvdK8w0z9oXxLrF48r3kOnF/mFoYVO/8APp/wGt/TfiX8QNb1i3soNRiaOV+I47UJj/gVaxxdlcxqYPWxYvPg/bTzGe4s1lkI2HeNyn/gP3aoSTvoGrQaBA4cRJtmtN65HO1vl/2a9q8VwxeGdNt4bi4K3cX7671B92xBj7oHdv7teCareSap4sjv9Mg+zzzP88lwN7Ffm27q4a+Lc1ZI7sNguTW51uo6fZvvubez83UTHtCYXcdq8fNVSPQ9Lu9SstPl3Pe2iebNsf7sh3ev92ua1bWBbXKPd3Ess69MAhVP970rk5PH2n+Eb/7Xc3bxPK58vCMVP97dWNCb5/e2OurDmjaJ77prDTYvKjKtCnUYzmtRJ7Z5C8cfyf3Wry/SviBZXMUF4bsNbyjcHP3WH+zjd/6DWufFVs+pWht51aM8uGfGP+BV7t4vY8CdKonZnoCXjuTvUMnp0pkd8RISJJI/++q50eLY7i6Ozymk+9sidSrL/FVqHxNFfuUEYiJO0LnNS7Iy5Z9jp7C+likcxJudhycfw/7VXP7Z+0qLeeKB1+9s8hPm/wDHa5qGae3y87hImPAH3sf3mqYatZ2135aSxvIfmRc/erKybNbTirs1JdNtpEdBAYs90Pyr/wABqlJ4biCfuJ+fSYMf/HqtWd+LxikZ82TG7CVPbNOsmHGwns6VfKkZqc+h5zr3w48Sax9rhR7X7JIOPIm+c8+hqt4f8N+K/Ckk6zaZcCymOxlX5+n3T+letTvHEhPp3pRkKCMp/FWkZrYianJ3PMvFWq661sBZJbQCYIslzdJmWJ8/NjPyhdv8Tbv92sq1+Jd5/wAIRqkUkUP9qRXc1vBcRnEQjwqrNu2rn5slflWvZfPldMORKn9x1yPyqre6Zp2qxGO80u0mjPUeXsz+VLli3doqNecdGzwjwp4kPg6C7tNZJf7TOJoQ8jSMAyru+u5tx/4FXbWSW+iWEEdgCiEl8GTe24tu+Zq6q9+G/hXUbqC6uNMlE8WPLMc+wJ+GNtRH4f6b9oL29/f25P8AFuQqP+A7RSlGMuhssVKLu9TjdV8SppOu2QltJEs9Q/dPfyPhBPj5EX8mrTgvXkhyG3H/ANBqtrnwVi17VdOvLzWXvbOxk81NNkj2K7epYVtL4XvbFPs1tpttHbhPk+yyb9vtt7VDpdjZYpWuypZ30lxBmX90g6bz/wChVzvj2wk8Zax4atIGWXR7Zy9/JFJ8zqG3KjL3+7/49V7VdN1Oa2ltrq3MCOjKetY1ppNzpqRok8kkkX3S5y+3/aq44Ry2JeYRhudvdSxSQ7OUOc7lPzf7NULrxVbaDDLJdxj7NGN5aU42j/erk1l1GbXkvbnULjy402iw+Xynb+961z3jT4TjxXoDxy+LpVv551mkhmyUb246Kv8AdrnqYSUFZHXQxdOrsz0yDxRd6lLE8VpGsU21oxGMtsP3TuNWbbWbfVUinsJY7q3J2l4nB+b/AHhXN+NrP7B4V0qw06dLWKKMWvnib59mzb/31xRoc2h+C9JsNA0e4822jJfzpSrvKzfM3zf3fmrnVCbV1E63Wit2bdhdC8uS/wBpUXFozQ3ECjjPqrdqmv7+CxjluMb5cbErmhq+lw6hJGZIreef7+9xuf8A3vWtGSeSC9ggCbzIeGz93/d9aHRlH4gVVS2ZNavd3beZIPKjLqoLD7tYs3i061qV3Hol7s07SpkWe/X70r7csqL/AOzVJF4pjttchW8yqRFsp/tD7u6uVs7zTvCn28pHP5es6k842JnY7n7vsFWsJR7GqbW53VtHZ6nCmq24E97dxusLzcXBVThjt64rqC5hsA5GzyR8+4feWuPstZ0uxmAuNRjTH7mF8HaT/QVPD4h+34lkkkt4496nY5Ky/N97aP8A0Gsmrblo2LrVLewtjLHIXdvm2IGLVo2+s6Hq8MUN7IfMjdceWcNnqu77v/j1cm+oA31x5chlQ/6vcB97+H/gNT/2allp17c3Fv8AaNUSNWjuJvu79v6VNizRuUtNa8VC80CK3n1G2RIrpr+TH2dM/e+9tzXT6j4kt7NLO3J+1XMk2yJ4w23/AL6/3dzVxH+gaPpxvEESR3OxLq5fhWcbj8zf99VnnWNH1G3ij0i/Ty7N/tHlW4O35m+ZlbofmX/x2k1cjrc9g1LVvJt7QXCBPOKqGH3j/DVfTL+K4uHAIfG7MvTp2rg9Vv7DU4Y4rnV/st3K260eFHLoyc/dHv8AxVzej+J7rSpryztgbie23vgrs8wDl3VfTdurNK4Hq/iqF/O0+8SUwJDJ87gdcr8v/j1PNyLb9/eyiVB1Tfl2/wCAjmuA1jxhJ4l0Ge0e7g068RD9nhTPLlfvbj/FXIaNrt5Zv5F5iK8wvnKvC7qZZ64+sWz3Ev2fzEtIn/h+7z60ln4qsPsN3bfaDsjcvJ+7O1c/NXGXNtFf6bPBcGTypgu9Ucjf7NjtWtDqdvY2tsEg81GBV2QY2Y+7TsBtPq0sI+0Qzl0xw/8AdrnvEOsDS7KOcwTTokiFxB9/blfu0/7Sl7bT7MoD99KoQajc3N/b2wgjitowUeR5Ms/oVpAdJe6lbai9oBFcuJH4lmTGG67ttPttXu9B1CSNHka0ZOYuD89VLm9NnbO8vyRxfLvJx/u1gG5uNVswu6RJN+4Mv8XzcU7DselpcSXGlwXCI6XEg3YftXP3ltqGrXn2QRB4CPncHZ8392sbR/E1xZym0kvD5Uf+sWQfLWsviKC+8oWkiZb5hLhtq0gvrYtTQ6hCY7eeM+YE2ozHLEUyzd7NhI43uPvLnP8AwGs59etrm8M6T+bJv+zu6noR2q9Yarb2uqwRXaKscgKq78qzfN+VAnqRrPJtnu7kku77t3+zUT3NtNe2U9viWScbDJ0VP7vzd93/ALNWnefZwybJAqEn3WsecwPLcxWlwsptyFkcIdqFudtALUr6lcP9tHluV8v+73qZL68NrdyokLieEQoT94bfu/8As1ZclpG8++SUu4PCg0k9zb29/aWwndrl4/tQjMfy7FO1vm3fNzQtSizBpE9nDi/nR7iP5gEGKxibuDVSZ7yZIJSqLDCijYP610EkMd0fPjcfN823PzfSoI2CQgzxFnz/AN8rTsK5agu4IbvzLyOZbWP5v3Zy3y/7Per1q9p4ht4LzTpJrWQpu8lx8zjP8S1mPbC6tbuISSRxY3Fk++v+7Vm3ltLLT7Z4PNgkiRcMT8y0NWC5LDpX9mGRE0dFklJbznLD/eOO9MWzOp6P5E8YglWQ9PT+H5qp6hIja1FqMkcl/eWULbInmIXmpvEVzBBaW852LLKA0aRSZQMTt/GkFhmu50/T9PgEBeWyCII4uXeNfvbl9atxXtzdea9lGtm7R7kt2528fdaszTrq4huYnjxFIBtPfdVt7E32p217qN4UitX82O2hGFc/7dD0BKxNpfi67k0oRzQf6TGhRwEwrtn+KqVp4gsPEkEZ1HSzbzRvvhlI2Nj+JlqS31qOS8Fhe2x3zOzQzWwL5H+2vanuY9StJ7a5twkEb+VGhOfMU/eoWoN2LtjbpBdXMEE638bfPHIh5Rf7tSaZqVtJqrifKSvhCyRttL/0qvZ2cnhtEgtBDBFMm0IP9btXs2fmqgi3Flf/AGmD5opD88Wcbvdf9qgE7nbp4Zs9LW5eztBFdn5if4HrGtLWIajHeTiRNXaP9+0TsUA3fKq/98/dpZvFuqW+mi7twyCEtK9q+2TzVx9wtt4/3lrOudX1BnfUhB5PmoiiFx8g9+aBnQSMj6zcmSQpZx42H+/x96vMvAmuT6NbeM9L8Tuv9mSXO6xvZB8uXduQ3+1XptvqlpqWlCDX4LO1fG03KthPrtrK8TfCXwl8SdHsbK51eS3ggmLj+zx8sw7fw1Nx3PQ4k0qG5t/sdzHcAhG3pIDu/L/PzVrh+uMqM15q+l2Xga/sNGsoZVtlRUhmck72x+n3a7aHU50wlwoVR3/vUhG7HMHGKp6jbAoSKiWZGIMZqw770oA4jxDb3ECeZAgd8/daudNyYrCC51OCNp0KrJ5C/L1+X5q7jVlG1wU3VwepzXbTukY222eQfrVg9TROqT6kJJ4oRaur74SnGFx97/erPh8bWGo6lLp1y8rXkOyXNrAdjbW3YbH/AAGrlpqoNm8T253RbVR2+6/tU9prNlpt7HlLaK4lAXbtx+G6hiSsbEGpWl6UuYnkVO29CjZ/Gtm8uUu7SBpYg2R87fwtXPara29nfwO6SrbThuFHy81zbzx2AlubIv5Eny725+UfxVLVxnWxJ/Zs13b3t3E2lXsyfYEQ/PGcfP8Aw/3sVPrPh+CezktyheC7gMW/+6rf1rI0Dxyj2z2UkAuIzykmMfr/AIVbs9UkddiSSfL8wbP8VFgNi5N2ot3tjve3jERyvUfw1Fc20/mR6vKTsty2U/vfL1pkusPC893HHtTIWROnG7/7Kr11LbvaC5imDx5/eQNwR77aS1AbYeJEubPzLV1uIpDxJCQar6rc3AnivIIw3lSKt1sT764/yazLjV9H0tkh0ueKcSBpcQj7v+1Umn61qLQynTrcshCsTcoPnoA3L6GBblWt5lKXPIXOcfL39Kz31N1heLDRSA7gzfdZap2c+53M6CB2KsU/u/7NaGrrBLBGTnA+438QoAWHxCLXR7mYwnzI183L8jHfirljq9tqVhE8iqwf5sjlfrVKC4uEnlv5YY5bT7OsX2deOV71nWOpW1/cxpFbmI/dCsflH+7UAdRpo+2faPKbZg81Ys5kw8TyFpQN3zjFULazlS3klSMs+Oi/xUaXqAuJXSTHmL2rSwFhUkTz7n7QPsuwfu9o+VqoXniC2s40Zy7bztwgrHkvH+0XKSk4Z/kXPyqKr3CC6yg+XI7UnoBvXN/Jf6VLPpyb9m3HnDG6sjWJ9QsrLS7hZY4J7ktFInG3fhvl5rY0RLd7aK1jLLPhlO4fKxrB13w7Y+KQbTWY7lFsp38h4ZNnzf3sd/8A9r1p3BalKzmvdKmkuJZXnlk+UM4wuP7q1qXF4JljcnjFZN5ZX01m0UhDG3kHl853r/DWfLqRuLmSMxmLy/l5GOaoqyOlguBY3ks5KPEE4C8/e7NWBc6kI7yTybYyxNy6eZhkP95fl/8AHazobkxXNyJLmTEqcJj5V21Xt9SEPmCUPk9DUEmnd37i4QwZ8vZtkjIzu3Vn3LbpoPLjK7TuLVZZvOTeibSOvvUS6p5TygwBpFVW8t+N3+7QAu6fyyC/yfe2iq66p9kQSRgMF/u0t/ePkyCNEz/D6LUehNELyWCeDZBIN8cg5w+fm3UrFXNbVn/4lyXYtxm4Tr6VziOY1jAPzo+7cK1NRa4mglET7oovm2Z+6venz2FvZJHPHGGHlqw2nO/NHKVzGTqUslxcJsQojFfMbH8P8W2ukhktn0WRLOVYBEjMsL/Jv+b5lWobPUILmyuIp4I4iMNAc/e/vBv/AB2sM28mpTSfZpAskfzAN/FtosJs6rTLS31CyS4GzeUOJSnzL/u054o4ox8+9x8pfG2naJ4gs7rSRBFlLiIlJgRja1U5JhDI+CfLI3H/AHqLAaH2mJrASbJs5KbTGwq1oUp+2xGRN0bZUhfvL71m6Z4oMWmS2eoxQraA/uJN/wA+T/eqK3vPJvRsuyhkKqEx/Efl+9/tVViBPGeo3dhrdlBbo7xu+6R07L/tVranPBJa2ckF3v37vMh/umsbXbw2cOxLJrmV/fFY9jpFxa77uCzkijlO50V/k+q0WRVjpJdQO0I/zAdKje6juo96OGlhOx0Wse5vUhbIQv6qOWWrv2aPykuUjCPINpcj/wBmpC9DBe5efUrmOS3ezf5d5QNh1/3qvPfQWtmZ5/M8tPlO1M8VelsX2gyES+jfw1RvE3q8EkY8hgvzZzQUXIbh70ebaOWgjwxcfd/2ah0TxhpFtq1xp8jrFJdDeinhX+ZvutTNHePR1kEZ3oRt2P0qp4ohtp5LS4OnxSxgM4kCb9h/2aHZBu7m1d3EX2/7M8kLT/K0eT/7NTLDx5qc15eaNd2a2U+wqk04Z1Yr/drmINNt9RtLyeUi4gMa4SrR1eXW7CJwDBcw/Juf52yvy1AF2e5v9Psbe/ubjzbkDbMIwdrVdt/FkeoxhJA3lnrgfdrK0K+v7/8Ad6o/2xI32l0RQ23+6yj+7WnqXhiSbypNGuP9aPuFM7hVg9TI1fwdoGs6nHd3Ft58YBSRJT8kq/wsy/3qpT/Bqw8MfaNU8PXkdx52JYbaSNv9H/3X3f5/u1Q1jWtZ0C5+yXNvFHFvCvP5n/stdP4e8Uz6dBLAY45ZR084fKy91o2E3YsaRLqEeih7uDbd/wAaY6VZ0rXNT1m8KS7QYR8j4AZh/u7eaoarrCf2jb3FodttMiLJFn/VNn5qu3GlSCad7OZmADKHA+anYl6F/UdES9Tz5J+fvlf71I01vqunWcUEZ81flc+1QaJoN6by3uLm7EXyMkkSjO/dXX6dptpYfJbIG/iJI+9SJuVLTT7dILWOR3yh3HJ+6f8AZrrrS7treHyosMP76/xVjzabFfwSIRtON1U7CzjkCGSeS3uYiyuifdcfw0DsdJLefLs7fw1XaeIj96N38NZqSSW52Z3J2J5YU9pioOU3CoGXbR4/LeMPzH8uDT7e7DsQDyP4ar20EeHkGUL9VNZVw5SKUW88aX8fziFx99M/NtoA6hJtrgjGP4qjvIT88qDtuxVCzvkv4d8BDOPvoDVhNQaIgSx74j1IPzL/AMBoAzprkSKEB2PWbfX6aVF9on/1QIUs3v8AKv61rXelW9xcCWJys46f3WqhfEFHguI1eJhtORQWVpdQjulGMcfNtqpPMZHHO0jpUDoY+QAxHSob2Z2COnyPjlTQKxBfXEvnZJ/+vUD3r7COM1EZnPVN2OvNUpX3Of4aBhe7ZoTsI3/7Rqo1/LDEjkc+gNRXCGV/kPI/hzVG6u5bJkJtzKjnb/wKgFqdHbXrsmXBUEc1OtvFZSSSwXsssUp3iGYj5P8AdrLS5uLqASNbtAE+Xk02XTkmH2ggeYPlLfxVpyg7GtPeS/Zt9v8AvZAf4ajc3t2E81wn+7UFpvs1BiG5z6VZM5JDkDjtU2FcfH5lrNy+7PqKVZN+QPlpFm+2rH8m18fdb1qdEe2fzHi6VVhXERSrJ8m7n+KrUzQ3CfvYI4pB/EveqV3c4zKAFDH7g+6KkeGK4TeJSkgHQj71UUXbXyodjR5SQHcKzNa0BPFVpcW73A0u92FIbuM/Mv8Ave1OS8niykc4ZP7jDO2pdgWHzxMGf+5mggqWGlPZ6adO1eUakPJ2SSoMB9vf2q+09npXhe38uNbeMAQxw78sf9rmqV9f28gfnjHNYtwbK/KRyXaMkY3hH5oLNvTb2BYzIXOV7CqE093KY7i0idx8rdcYrMOp/Y0JitzLF90hey01fE6WeqxwRyzQRy7mQ7M/g1QLrY3dVvZJnScwHzAApyMbqrL4nmjtpFjBx91ww+YVS1HXrjVU8pyuwf8ALVfvVReGUr5iSDLf3+Mt6UPQLmpoWsSpeH7THHdI3TI+bFV73Uvs1y/7uRkJ4+Rvmqzo/iT7BKDLZwJOO6MTVvUHj1WxknQhUc743iCnv92lYLnNXU97M8skctxA+xvLAkKL/utirekW07afBeSXa3FxMPv/AMIP3flrdtLGI4uJXjWN/k2yEBf1qpNb6fCBZxOLOWF+I4hhKZDHz6m+gX1hLe3EbySjaEljbbKv4dPu1zcOrT2eryW9xF54ufnjmQfLu3fw/wDAf4a6W8lt9VmXTLy080H/AFd0JsbG9Nu2sZ/7M0TWotKjuJrq4wzRu6Y/3vmqxm95c9zYoLsbkB3I+Pu10MiMlpAI5TcRryklYFhrcF7M9nczxiXBcRnAVarWOsyzTSW//HrZiQeXMj4XNTYFqbUl3eqrvcPvgbpEo+arVmuiX9vbvFBNb3sA2lJPu/j2NEdzp7XLubsXEkAKhIh8mf8AarDvtYuZpg9tahpJJNnHGz03fLVEvQu+N/EEej2VtcOnnwRP5rJtywbpu/8AQq1IrseIkQpPEkTpuT64+WuS12W5OLeWOO9fG19vC1taPpiJZJJaSrZyAfxH+H/dqBXLdvbYgxcZ+0Duv3ap7L2HW0d5FutPlj4Upho3rUWzvJokLzwukfpw5/4DUcM8d9p++OdWjfDo6DLGgZjaraXNtdxXcTh5PM3BTwqj+LbWzDrgvfEFlcT2ci7I3QzwvjG7v/47/wCO1Xhle9hdCVWJT94/+hVJo08cTT2skZuIk272P/oVVa5Ld9zYe/j+1uTIXyNpP8LVftiHwUHFZSwwWWwIBsI+Q5JYr/vGr9g/nKNhpNFGk0q+VjFc34kTFnI4PQcLiuiSKN4yQ5br81cj4/uhpnhye8eR1iikTOwZppNktnkHiewCWcOxfntk2JuP8Neca54Wi10RT3byJcwurR7N23b/ABBq9c/tKPXPEdzCEIiEayo6odp9mp2o+G7e6QpFanzCeWWTC1Lg1uCkeS2mjypGY3dnTs/p/s1k3Hhvzp55Wk3MfavYtO+Htzp8ssn9oG6izxE+35P8ain8IublI47fj73A+Vmqkrjczx/T/CjalavZ3kpt4CfknhTLov8AeXNbNl4Hj010tXu5LyIJuE5TDf8AAq9a/wCEJvEAMEce/uslWYfA0u4GXy9/fZW1Om29TCdRJXueJ6r4PE1t9nk3zwZ3bMfKtVF8N6hdu/2y7VbMjYkIH6n5ea+ik8Bo65L8n+4nSpT8JdIv2AuI55cfNhJPL/lXWqepi6kbbngdr4WuMeRBIWt4xtG896ksfh3JHc+a8aO8vZfvV9IWvw50jT4tgtkaMdFZ9+7/AHq0bbQYLMAR28Sgfd/dr8tbpLocfO1dXPnO3+F1295FciN+P4AN1dVD8OdVkEWIEcA/vBK+xwK9rOmhBnOzPoKSFY4WMYf5G+YqTVqTirENxZ5jZ/C7ymSWSCJZMbSQqla0j8MNLvlje8Lu8bbgIfkr0Pyg3QjH1qs7x87CN4/hpqbZzta3MO18FaVAoJhklP3cs9aFvoGnwndHaKrj5c1YkvBEA7nr81SJf2b2wkFzGj4+dGOMf40czE7rdk0SIq4Krj6LU/nbCcfMaxLnxBYR8x3CSk9Oe9YT+NHtJgkVvNdEH78f3f8AgVS7s0jG52rTv8wztp8ILdc155qfxbtrS68gW8KySDpcSYcN/sqK09P8ePNCAoVoz1Y9velqUopHaybIl5zmojcwCN3JGFFcXd+LpTM8RlaW2+8XAUtj1Wsi48XQWNwI5HkuMnaPJGM/7VA0ej/a7d3BEisD02mpNkAXlwxNcAupgj7THDIluTwTztqrefEK3s5P3unLcFerq+G/75qGWotnfSX9tCDvlCAe1Z58Q2jxORh4+0gPy1w2p+MPO+z31lAJbZhtnhl+6v8Au/L/ALv/AH1WRefFWysIjb2OjK0iD700jbW/3aXOkaxw8pbnpcnieK1QF5UiiQbQXYBRSW3xI0LY0Ul7EtwvzbEdSzf8Brxw/FrT7hydQ0+OCJo/3lonb3X73zVn3/g3S/FEcd5okbvbzAP5THOz/wBBxWM6qSsjsp4XU9svPi54c0xC89zFNnoqSfKP97/arH1X4waJLZyT2WqCJwN3khMOf92vmzxF4LvNPvSklnxjiVPvH/Zaqum+AJZXSYWwgdPmGD81cbnfc9KOFaPXJvjtbO0kF35nJON245/4CFaneDLW/wDiD4kjvJ3T+z1/1ffH3lz/AOPV554e+HVxdeIoBJ80km5Q7/eFe46VZ/8ACvdHPlxbQX3O78Zbd0WmpinRaNTxvHp+mWltZQEtJj+IY218+ePrCaLWHaPMs4+Yop+bHrXoq+J5/EV5c3d1EIo3coif7O6sfxdf2djqOl3f2SNbiON4i+B843L971NXTu5kVo2pXZ5dDqbpIj7G6/TDV0NprsYyjhVjPzfvRnBpvi5LZ3e48oQQSfMOMLXP/uIZQTl4x/er1pt8nvHzsYL2l4ndaL4kkstUjnNujglGBX+7n/P/AHzX05pWsReIYDcWQEcKkZU8Mua+Tr0jXLeC7tz5TxJ5SKP/AB35f+A17P8AD28kstOjeeeaeJ/n8hVwoH8PP96vFep7NnE9fS9tjMQJY5fLPzoh+7/vU6PSoNVikMUflfwll+9XL2d1YXluZ7eMxDhijjH41o215vP7qTgH+GpAralpUmnIVd3fZ0c1ljWQ6RxfZzPOPl852+7XZwpJdpOJ41aL7oLH71ZM3huIZeOTYP7rcbaA5TGurHU7zTJBb6rJaybGYODjbXnGu+E9cv8AQotTubiTUYLcMkjeYrtH/e3L96us8VeNbTwaxS/3rBGVYsm3c6n615V4q8cxavrk9xp0slnZzhilpHJ8mP4i3rUPU0im3ZGPeWVpbWrpFHuuT/F0rC0zRLOK5uJ7hMy4bDn71TR6rHPrAISZoj8ryv8AdZ9v8K0mvarZwwBBIYrvZuTd/Ef6Vm1Z2R7lJ+5qaOgaHZahDPcJOUihTc9xIPlXc3St/wAE2y32tvZoYleQfJM/HQMa8q8H65qt79rt7lC1oH3HJ+V//r12mm3/ANgufNt32Sjbj/ZqWdcdNTD/AGvvCul3ei6PepcQrrVq6oSP+WyKzbh/wH5v++q+XBDZMJN8p8w9EUfer2b9pyK81Wy0i4g1AreTTlf9nYF+6390MK8Ti8K6np9pJfyAXERPLxHOz/eXtWkdjwMQ7zbMC50tHvLmPYUkQ8P/AAlcZ/8AZqxNWtgqO5Tc6dGrp3ldhvGGHbFcXr15dyzyDCKnfbxVHGc3qlyXvkjKBQSqnAr0TQJdTt9OiFnp1m6fe+0ycyr/ALq15lNaXE8ocl8x/MM/dr0Dw9qV7FDELaSO1kfH+tPyf8CoepY7V5pNPt5JL2z2ahF86NF/Gv8ADuz0ridS8SX+sSLLeEZHygDsK6Xxlqt7qV1JHcyxvKp2F4TlaxNI0GS7hedk3BTh2oAq2EdxJdwYO+PduKt6V0htdQhmkNtcMnmjbHtIChvWrVtpjtbgR2zon8D4wrUn+paeKeSTfGPkC+tBC1OWu1vbK1kS71GTz3f54f4W/wBqsqw0151HJznbya1tWuhrFyEjy8gO09vu/wANbGneHJYLMSPF8/1+WhaFXNXw8dL8OtIbvTxeo4KJ8/f+9urndc1u/vYzBJIfsm7dHC7fcrd1GzuJocNhAvWubnt5HLxuu0j/AL6pWC5kQrvyEBaX72xR2q/Y2tzeTRR29wyRt8pZzt21Y0rRLueUPFEWkB/j4X/vqpLh5LaWSB0Mb/31+7VWMJO70Lb2eZfLuZ5FQDh5C201lXeqy6U5jtpPPj+7vb/4mtN9XjeGJ7gyXUkYCharwyW7viQDZ12kZqUrDhGzujn76/1S/eNILiS3ReoQZ3f4VoQz3VnZkoJJ8be/zN/vVrPoXk2r3MdxCgzxCT8zVRsNQV2k82DaO2T96mbkNzeXGofuzBuyOStLeeH7uWKJ7NP3qfMMmrlncxxSGR0Hld4/9mun0LVbJJC9xcSW8QG4Som9tw/h29aCDiUbxB4ecSR386QXHyOkb4Y/7NTTm+2C4+0SrH93Zmu+eGy1iEyhwwHzDeVRq56+0B2ucCcLbsOT/CtBmrX2OP08XDakjmQIiPu3/wB0V6TpV5b6jZCPeFwd3+9Xn9/p/wBnuUdJ2WMN97Hylav6XdR292XSQrGR95qTVzqi7HoDwG3hkJ+YDv8A3azGuHtkkniJY442ntWfLrklzmOR9gI429v9qpEv7K2gWIbsn5S/8NZvQ7qcrI29O8a5094BaKsuw5lYc5/2a5AqdSvZR5oxv5Ve3tVi8uY1hk8hx+Hesu1tzHM8kQG9zvd1FK5spPdneW/hkTWCQROjCIBTg9Kw9T8N2yKm9BmPruPzf8C9agtdSkicGO4PPWt25YappjyyIqvGNuB/EtMzur3ZmaagfADFcdMGtGGaRXzbahIqYwYm+63+9XLvcy27iMxlAP4h3pPtNy6EwENGfmNB1KKSujp5da2lkEg8/tWrbXUbWyb33SDrWF4cfSpLX/TXKycrtT+D/wCyq7Z3lvNGhtk3W4OxHPf3pN2LjFzd2S36fbHjfLYHzBQaaLSSNHkglkSUncC3OKk+zkb/ADJdoPRUHzCshtYlguDbyCR4h8wcDOKSdzWUFFXZqPqV+l5Bc3KSXFuuFfydv3f4vl67v++ql1W2t76GWfT8ohc7Aw+bb/tVXtHaY5hz5lU5tQu7V98aHrzuqiLpqxJaXVylzAyDzyvy7JDhqd4kvw88e8eVv6hD/D/tVHNqNvrLoAEtZ1+U5GzPvWHr0UsUhDyI7RfKCDlStCfcJRaWh2lrvnjSQfNnoKvNcf2fCZ432z4+T5sc1leD76K5s/IcxspBw7/eXvWjLpMd8NgnWIf7ZpNCjO6tEx7PxxeX7GFy6yY+dWOdpqeSO8ukQ+ZI38Q9jWvs0zQbAeRFC8/8ZZMs1VxrMGQIELP97YKnQuT5naRLJObWKNCis8Y27sferGbVjHM4lTeM/dWtKa+F5MC42g/3eah1NLMQxkZ6fPgUBfld0Ykmt28sssYO1x8vy1bspvsrRv5bSyfeCAfeFULLTYHuRK8cbyIdyDFbsup/2YiOYBwOVak1bYpvnOr0e8k1B4MRCDPzbcY//Zqtr2rQWF+IzJC0pJ+U964mHxrLq07RQOIBGeWA/wC+fmrasxo8kIu7yT7RfZ/1boNi4qlHW7MpSa2Q65S5liMhLsP7q1j+IXd7QDJD/d3KK6uw1WC9juXjxvizhpOPm25rnNVuEu4ESeMRPncVT1607a2JVXmRx/h6/nglAnx5sfykJwtesaVrm7yIw8akDdtbj/x6uJ+zIkRKIFc/MWI61B9pRJ0i8tmz69DTIc2ndHtCaiJbVJJJf3Q98/8AjtZ/ivRDeafHdxRfuGG0sorjLPU5GtwgO7HQZruvCWsXl9psttchYPvLtYjaaLaXRHPzbnnltNceHbs4G3JH3jvY12CXMl5eWoAMspj5NT6l4K/tZDcW7x/aYzwr/wAS+m6sKyuZE1vyHkaIDam7/a9Vp2OZtxdmdNrPia802ZGH7qIHlRVubXU1HSJLi6n+ywLtV5XGMZ+79TTF02C4kAnJlx1c1xnj8vYvHEn+oU7wv9aVug5SbPOfF14lxrdwYZAyIduVrn30/U/LlvD5j6e3y8cYf/a/3qvTLZ3FzNcRufNkO3r0pj6reNZSWRkP2QnlPWtkrHBLR2MK/wDmjMZH36bBc+SmxI93H3l9Ks3MXnHYCeBxVTfLDIYynyAbuKRDJ/OTyAACr96W1IdeZOe/tU8MFtcwncm7ePvqaGgS3yijcPu/NzQSQT6l8yC2JWQH730qN765vnit55CsWdwXrtp1zpB/dT25KEfN/wDZUs9s92UnL9NvShaFXLl/odxo0EZeQSxy/MdrfNj/AGqzHiO35BtHer9zqMkkKIkm4H+/U9iUNt5Y+cqW6j5TUCehm23mPKVTDgdQa6a0sZdbeODULkImOHb/ANlzUF/BaJaA2yFbjHXP8VQJEupwyRukjXGVVFUf5/2aBdbFKbZo922JBK6P8jr/AHa6B9Yk1O1BlTzZW+YyEfMK5fxBptxp9wIJUeI56fxCr2jXwa2KSLz93cpqrFWJnuTISgJij7iqVs4bUIot/Lv97/ZqSTYlxnJ2D5qy1zd3/wAkmw79w7UxnU6lMkVrF5EgdwSpU85rPtZ5ImMkiBs1TmQiL+8cbd2eKZbSPjZk4/lQQtTSkfNuZEz7q1VID5xck7pf/HqZbRXqgxmc4J4C8KaqxQy6a7yJIGfJpWLLlv5rynY5yezVu2cl3ZspBXP3fnNc3YX8kL+aSFcnaM/3q17nVt9sRuCS4/iX5d1SZ2d7lrU40lzLO4R4/mxiubstQE7pcAh4M8GrSan5iPEfmQj/AIFVCOHy8GJQpA5A+7QaHRz38cw5QKD8uc4qW28uHy95Ev8As81zizSIP3g/4DVu11vyUIEbq46OD92gg6GPRXvIZ5xBH5afKXP3l/3axtVmMzeSjyMcbeOWrRfxK400W1ohYSPumduGFbHhjwLcTW6ahLGYonTiXf8Aeb+7TSsBm23jfU9EsWs7S2VUAViH/wDZvSr2n+ObhGzI7Zf78Sdqb4j0SCynkKSmfem7LjHNc48u35gdwqiz6NfynXEcJUA/fZyd1XrRCzJ5dxsP9xq3/BPw81TxDp32uXybCJj8iyli36d6Z4q+D2uxqn2a9C5PSIfN/wACrxnSaO/m5nYs2UttYugudQhgfvvPy11en65ea24trS9X7OT+8wPlI/2f9mvIdI+FOoW2sILi5iS2R95Hl/8AfRb5utejprlh4O094NMjkluCm3L/AMX96nfpcfJbpqdjJp+g+FYRd6pcjeflG3522/7p25rn9S+LejWjyILcNHH8w2oAxH0rzm/1J/Ekv2idTKd//LUt8v8ADWA9nLdvJHAmx/75+6tc7bT0Ov2ceW8tz2i28c6JrdqHlto8ON2H53Bv0osvB2geKTI9t4a+2Z+UzoGKQ/8AAq878N+GYnntxqEkksEfzuLf5G+WvVrP4nado1hJZ6fKLWIR7ish3s3+7/tUozszmlCy01NDRPgf4G0yUahraG4vAdyWxkyif7q0/wAQ+KtP0ximmW8NhbxbcDfj5f6muHi8c6XrBkkM9/vz1mQQ/wDfIDdKq3Hi/wAIxzEzpfSuSql3hLt/urjdirlVlbQXJ0Zd1P4hzSI8onZYI/8AWctuWl8PXl34xvYo7NJrjJXDNuRP++u9WNPsND1aI3NtbXUVvu2mS5T73/jtd34dls9LuovsS7SgVvNPYr3X0qFJte8zVKKWxc1X4SapbQxwG5tWu5E3CGOE7s/7Tdv/AB6uG174U3PwugfU5Xnnux84kdMsP9nlV/2q9x0X4qeF/CtnLcajqP2q+jP+ptP3zp+Veb+PPjH4e8ZSE3Opyw2y/wCrggTzJW/3vlwKU4u109RU05SPCH8IxeOr7/ida7JAZHZh+538/wB7aNuK7DTfhL4E8HoZJGudbn+UZYfI3+7nn/x6j+2fD1+gfTFmXzPuSzbd4/pVbVD9gSI/b/PkI+5nP/fVc9pyVpGrjd2RBLosN1eG4tNDlsrIDcOzGqGswT37xwW9nJ5QRvMcnPzVoxa3qHkmONzz/CgUv/30elWZtZnsLKT7XF+47hj81ZuNna5STRzGjaeYrmCeXKyQk7I9iuvzDb3r1m01qJraL+1JY59n3ICcb/8AgVebad4kF/ckC3+zovQdeP8Aaauj/se81B47uOyE8mzicfwr/hVp3VjOrJ9S5dxR3l3vls44oAd0Zd/l/wC+TS+IfDNprGnZ/tCGCWX5UiteZR/wHbiuC1PWdONyY5fMuLhfld8fLj+H5u9W7LXjpqGQ6hDptso3eY0Zdj/sqo/irNUnfUlPS6OVvvhp5N3Imo3t+8cf/LFk+bNGl/Da0dj5SzuB9y3hIGf+BV2F58XtGE0dvDHf6vdOF/ePsRP7vyp8zGr+oW1pMkF39rh0ZyN2zULhYdp/u7d3NdKUorlubqTtdmBoXwy12/ZzFp39nWy/KgLh3z+FT3Hwa1D7YJL+WVo06pNcKi/8BXdzVy98Um3tiZ9UivIIx8n2LaUP+0uOtZFn8TDrED29vYJbkjZ51zJ87f7qD/4qp5JvYyvqdinw91m4szp+iQQOJU2yOBvYL/siudvfDet6FPHbyC6e5k+UusDBU/3vSuv8B6143glEWjaXqF4X6/Z4/k2/7TH5a9p0bw9qmp2wk12ytrG7+86vN5j/AEbC10RpSa1InLld0fNH2KO0DyXmriz8sbnZx8xb+lc9H8Xb99SfT/CWhSSyfc+3vG00z/7SIOBX1ifhD4YupvtGrwNqWflNvnYny/3u5rrNG/sjwvClv4f0Sw0gfdBjhXf/AMCauyFNJakKq2rHytoPwM+JnxIzJf6PNp0co3fatUkeNR/wEru/4Dtr1vwn+yFZ6dapH4l8YXV0ufnsdPHlxfr1/wC+a9VufE16VIvLwIEP8b4WsO7+JGj2HEk8t1IPvpbp93863UIrZCc5N2Ru+GPA3gvwLsOjeHLX7Qh+W7vN08u71XPT/gNdZN4ou9oMknyenRa8O1f42Tu0kdnBBp8R+7vxJKf9rd2rkNX+I19fxEfaWnHbcflFO6W440Zy2R9D6r8RbayQiW8DHH+qjOc/lXH678X0gTy7N3Yn+OT7q/8AAa+f5tWmlwZ2jacfNvVMf981Se7kkzh/vdc0c+mh3U8BreTPR9d+IMupo4uZbi/cE7NxUIP91awrK9n1W6jtLfbaxsedgAxXPxmSZE3/ACDPDdatpcm1y6YYj+H1rLW92egqEacbRPbtd+EXhLw14SN6fEJn1Ejc6zTq7O3oiheK850XxL/wj1+l3b7X8vOGY/KPlxXBeJ/Ht5Dp5FzOFA+WPYPmH+NchpV5eavxlooieApzmrkoppxOGKkouM2dj42+KV/reqXn2IG81DHL4+UH/erwnxjpWqa5eNcahNJcXGdw3n5YmH8K/wDfTV1PiRNT0q7cW9uVi/56P91aztHv5bNZHeQXlwx3A4xj/drphZq/U8uvNq0VseejRLm15RAhb5TtT71IUvLNCYpGVz1SvRSp5fyly/8AeHyiobnwzZNaid7+Pzz/AMsYv4ao4077nKaD4p1C1nzJBvIH3c4bNdT/AGlJdxRz3EDI0n3N5+9Wdd6SLRP3Fu7AfdUct/31WZdxajbAyGU+xIztpXGdvbl7OMTyW5dJOm3jNR2cf2y/keeJ4snhIn61gWXiO4ubMC4l+58uM/e/3a19Nvo3gc7+SNwOfmpk2Lt4+ZkQnYAedtXEtbZMb59rnsorGje5mvE8uSJIR/fG5q2ZLMl43nG9x146UBY1NNuQ1wIiEVCNnP8AOpr3wjYX7kyxNPGf4lPyj/eauf1Nvnj8sByBwVPSmWdvqF+RJJJ/ow/gHH/fVDQmi6dFt9NMn9nW6xADbnGWrQ0HWtPjDx3cDtIPlTJ+63+1ViKxDqiHC/L97PWqa2sdpcyF4t4/u5/io9QJ7t0jVnjT5D0qut1P5JEbv5bfKwXjdWxbWUU4w6lR7Vci0SzEnmiQuR0U/dpJ2Fc8q1vRJRcMUs5EiI3B5R97+9Wr4d+x7ALi5NnABy6jcx/3VrtfElp9usx+8k3gMnJ+XFeYv/oc22Xcgz/CP4aYzvILmKaZ/s2WjHyosvf/AHq43Ub+SHUhbx4wh3/7tXdE1g3k729tE1vAD9+T7xrV8SW2nFI4IpA15KNxAFAEVhpovHSVHTZ8rHYVP41b1KSytriOOKdpZY0/1KSb2P8AvVztk/8AYWLOfzNn3SDxuFdNYPGljJIMLHL8ok/vrVXLM5da1PxC0UD2xtbSDKoSo3f99DrVia4tNPhxc3PkBflxsO7dUkNtLCH+yfI5O7NXbaxG1/tkkcpkTg7MYX+tRfW5BHo+q6fI5dL9PMHzYTcdtdFPZzzQpP8AbftRlG7fv59K89v/AAxBfyPBbSSSux52j/x2q32T/hDEJknlcN/yyMmdpq7gei2l9cWcT28chigk/wBY0Q+Yr/vVbhm8O70id5lnI5aTjP8Au1x1h45jFsIjJHbuRys46iqJuBM8txFeBv8AbXt+dMDbvLKS3uhJDEmSeNgrE1jWrkXkcdxvd3O1P/sq6jSfFkuvv/Z408Z8ncbnZ12/LtrL1XwqYtVF3OJGMX3f7oqB3NfRJbK4hFpJJK1wRvdRzgf3q5i/eZrl0ti0BD7R71t6D4hNlHcwmIfvBtDk4Yc5w1ZGpF3nuLkgsCdw2CrKKWv201hbje++Yj+A9KxBd6pqcITUdRub+Jf+WUr9K6vUokNlAHg8+5PzFs/eX6VQtLYJ99Av+x/FSZBzUmk3CwT3ES7Io0LE/wCz/jXCWaXj6vJ9k2zyu/z716hv7rdttevTzSy+baSH92fm8oDFcWmlxw3lxGkexxuwF+9jd/FUrQdynOLkJInlj+6UasWaPWHuogl2trBnlWTfXSXFhHdlIgdrn+4cNVuw+G88qu0FxutEG7e5Yux+bd1/h/2t1WI5q5s3RElS7N4w++EHyr7VCXuJlKGNkjI2kfxNXVRaCLO2LxIWQfN81Ubx3mVBINjL8v8AtVAHO3Xh7WbyNDbBYo03McyE8dquJ4MM1gC935Um/l/4auR3kqTmB5B5Q+7s/ip13qBSEQZaUE/cX+GgDNfwrp9paeVJK91cSfMXd6p/8I2kTee8Uaqp3DitUwxz7JJAGx03VdhJ1IG3D8L8xU9qqxZyS2oR3x8oJq6lnbAb2Tf/AA8H5q2NU0QQwkmMM4+bFY8gSOMSoQyH5vlNFyC0l4+m79ibQx3fNSLqiTTCeSQ5wcL/ALVbemLHe2jxiBZZH2qh/u1XvPDb2/zxxbFwcj+9/tUwIYb9EiEhypPzZrYtpPkSVyEc+p/irkzepYOmQzlPl24rZsk/tXEcqFY5P4H54oA3V1q3sUR7k+bk7dsf3qi1XXbaS3LxRuqfdAb73/fNMOgxwsiRuMnuv8NSS+H4raGVzIJSnfFK47GOmuSQuWxvPYVLba3f3czvHZZf0xnb/velM07TPtNwoTY+d2cVqQaI8McjifaMcqn3T7Vm9BLQ5+/h1DUp4sufmO3ZEMfNV1/CVzbvHJcoYiB/H96tH7RFBcRBwUfPHFa80Mt5YSl7keXjhCPmP/AqpAc7Z6Fp018RfvL5Ue3y/J4Yn+Kuk8P6f4WtL25S982AShfIRnzz/vGs7SvDFxd5efzFSN/9Z/F/wFa9H0nw9oVzaRDU7fzY3x977yGhkydtjlL3S724cR6XbopPRyMqq/8AoVYo0e8vFe2l1SRhv2nY/lorfhXqupQwR/8AEv0OC6nuEO0P8v8A47XDa5q9vowwLN4ruN9rwzcNv/iVqyV72ZCu9zM1jR7vwt4eluI9Z0xrf7uwOXlf2Vfvbq5vTLD+1pI02Osm/qvLVoaB4IjvUOq3JH2yedvJEr5YD+77fe216Do3hH+zf34QwXHy5YcMv+zWyaRqY+t694eTyoryW405wfKeNYd7uPX/AParoLS0gt9EeW2uDKhHyM75f61NqfhWz1GDzSN9zn/WP/AtZE+uW/hWI29/btPaEL0Oxn7ZFPcnpdGP4i1m50HXbO5ubB2kuYwsMXmZU8dXx/ersfhvb2Xhm0s5Ll5H1WYNNsijwiEs33mrgfDulXfiO9fV7iKZVDlo4XbesKfdX/gWK7i/1LymjdyItoCDaOiii47mu9/aPqBkFwJHB2vu+6fauu8KLZ73uRI09yh2bD9xP4vxavOdJSLRJp/tFuZRI++RWB+9/er0fwi1vHbJcmTfFId0a9F/z92hGtLWR1ENx50giysQJ6nhaxvFtmWtcpILgI/IGfmFaMkgupfMOH3nnZ92knjD5cA7F6Kahs9+ELK5kaNqAgvo/tAlt4ANxAFXWvLa/wBQklt3GwfLtc5rlvGfjawsVMUkZS8HXtkVwuu/EPT7C2FsLdnuflcFD/Cf9mslq7s0aV7s9vu7iWbl54kJ6qppGntLXEpG5x3Y15de6/d+GbaC4MBdwFYRv936GtSDxheanEZ5LWNxj7rVomrXNFKKVmeoRa9FqVuQZFWQDovNc7quo3Fg4uwZUto/lLr/ABf8BrgU8dSQXf2S2tlSX77/ACfP/s/7NTpdarqchMs5jiA3FfX2alclSR6Na6/pF1o8klzcwoCd4aY/Pn/Z7mudvLW01W7gksgXgz94pjd/vVmaNb2UvmT3KFkxw6DFUIviRbWviGfSNPkRPKXc/mbd/wDu0yVKKVzuNP0ezDC5u7+5S3jTYU8xtgX+FVWrt3qul3koRJ3WCL7i5y1cFPd3cxeco6knn5Mt/wABqf8A4QmGW4uNQns5LqRxu8pclWx/sDrTseXWq6+6eo+AvG/gbS9fe2EEms3pj3Tx3AX7PH/vZ3Zb/Py1n3Pxj8X6jrJgTSLaDQ7d2ZPsEBk8kFm2Fm6H7v8AvVneHvhh4o8R3mnnR9Lm8iV8PM8fyJx0avpTQfgjpenWSHxPql/e38sKwz2NsUSFVX+Fvl/2a0tpc86Tu7o8j0vwtofjTXtIOr3kt1PchpRDZxqnnSY/vbuAvzf3d396vQvDP7K0ll4YuI/E+rWlhPNJ5sCRf6Tsi9G+783+0rH/AIFXba6ulaDFY6f4Y0mK0sYQN7LEPOY+71NbalJf20lrb/NcEbSrnpQSR6D4YtvDlhLJomoSXU+Rv1SYDzvl3fKueAP9lay/FsHiT4hXEGlOIrjTLbbN500gjZ5Mbfm/2V3NW5b6HJFbPaI52SD95g9axvFL3+j2m9AzovRU4Y/8Cp21BanD6vrH/CMXUVkJ4r0QfJI0bttjx29//sq5y48Yv4kU28t1GnOxGMKhR7bRXnnjXxvrllqbwf2fdSuJnYWcMeXh5b7/APtV5h488dav4ovYrO2RdLWNNsnkoUfP4N1/vUimrHu/xCl07wrf6fpFlqun28kUHm3t1I6DruO1VPVvu/8AfVeTXvxUtvFXiW3tLK2Eoi+V7kJiJVHG7nq3/wAVXBWHgG78SXsqAyXl4ycmd8rt/u7j/wCy16donhJ9GQIlnNcShAv7lN/T7zfStFfoQ7dTV8UWtvDp8H9nwR6jfykZmmBKqP7u0e1V9M8K3h84XfyzyEMET/liv91q0fPlWWCO0g2RjO+bf8y/7q0uszSwIJDeQq7jbHCo2sG9Wr0VQ5o67nBKs47GteDTNH02z0a3t5dX1F4TK8wC87m+6y/ov+7Xu3wN8JJ4auLB/EeqRWeqzJ9rFux+793jd93+Fa8u+CXhuTV7+DzNkt4UNxJIPuqi/wB3/vquu+Luo6xpkn/CS3dnN5oPk6bAiffQfM5XZux977zV59TRuJ1U1zWZv/Fj4hXep3VzaSh2tYjvhTgJM/8AgteVw65cvqNvcfaY0lD7XVEwuKfdeI4/HEsWqX8v7zhfnwGQkfxKK5zUNNj07Xi9pLI8t1hfn/1Sf7q/7VYN3se9Qprls0egazdXmqpIlnb+bbuWcO42KW/i21414r03TXvoNGcCWSJN77ufKZv9r+83zV3MJlhdxJcSNj5dtI13pE0we40uJ7mP/ltJk/8AAqaCVBPYwNA8LzwY+z2y28YHMpHzE/w1tSeB7i8trnM8sUfls0m1+oWukj8SJNaRR4jaIfMOMKPyqNrnT9USW0lu7m3aZNsxiPyMmd2P/Ha64SscM6Li7NHL2JuNBQGDULmLB+4p+Vv/AGYf8BqwPiRrejTQTjTheBH3bnfDf8CrpY7DQFkW5e9jzapsjicF2T+Hd/vYp+t6bZWaFPLLySlV+QfMv+61dTbaumcbhG9mjnbv403upF3it/8ASZvmkM0gKbf9nH/xNWND+K2oC/iSWK3dydvzHoPx61i+LvB+l2E0EtpYXH2ic7fMml6L/e2jaN3+9WPrfhd9G0P7bO68dE6so/ias41JQd2VKhGSse1P4q1S+tkltyUMaMwEUanf/wACraj+J2viKKSS905LeIbUiiwZj/vf7NfMujpeXAkeS0mUgbwj5dQP977u75f4a17G9ubiSUhyojwp2+tbzxCaOKOFUWfTk3x4iMFqk+jLLKD84s+Mj+Jv4f50zx1+0X4e8LaLZ6heWbu10qtHawPlo1P8Lnu1fN17qkl7ZmCNi2Dudk5Z19P92sNtS/tNru2tAkstu/lE7Om4dVzXGqsk7o6PZRe59aeDvjl4P8Y6ZcSxawbCe2TdNbXUDIy/8C710enfEDw5qFt5sGt2ezt5smxnX1X2r4z0/wAHywtPLpFvJcSzuGuDC7Iye+7/AOyrf8PeCI3sYJ3t5J7uebakrcs4/vL67a64Yhv3WctTCwXvI+v7PXLDUT+7ubd0+X5xMNrf7takCpfOsVt88n8QFfJujQyrdwXEm+38qd0jA43qvHzKPevVLLXtT03SESOSS1il2ujMmG+qt96uv2l0ec6avZHsN7ZfY3CNwapPhGGa8/0Xxjdw2YFxL58i7v3jgc1uWmv3GtT2siSW8FvgrJCqDa/HytvPI9alV+Xdg8Lc6lJJAMqT9Kqz6bbXTh5baNnHTcnT6VmjUpJkj+zXEU8ZPOw5p662UvxbvHIxB25UZrRV10MJYbSws3hDS7h95tzn+8DhqzLj4eWTPmCUoP7knO78Qtb9nrEd4XwHTBP30xQb6PPXj+9XRGq5dTknh3HY4TU/habqZHjKS+WeEY/N+FYVz8LdQhvBci0lUxn59zAjp7V65HepMCQQuP4c1ILkPnFbxrSXQx5PM+c/FHgCS9uopbh5oniLMjJgMp/Fa5ZIPEmk3URtJ479IHVo2lcmUf8AAt3p/vV9ayFZmPmr5pIwd/PHpWXN4Y0aZnL2UNu8i7TNGMGlKcKi1RtRdSk7pnytrul+LL3xNqniP7FcXED/ALq0Tz0Cjd/Eybvu/wC9Wnc+N7Tw9otpbeIdRksHMbO7iAupf+LZha96vPhnpsjZtr+SF+fmn5X9BXMa58Ik1K4gubiC01SSMeUjXI3pF/eZULfe+WvPdBSldPQ9aGNXK+bc5HQdL0LxZ4fsrk3sZsDiVFubgRvL7svp83+1S+HtStNY1uXTvtccUUZaI+S4KxBd3z7vpVDV/gbs1CN7bdaW8Q5tHRjE3+0jdv8AdrL034THSby5n03zrK4lG2aSB2A/75+7VfUlK+oLMVHdHUXMVzMlzJo+9dMkQwyT3Ay7c9VqOGaRtHSyNxPhfmkcklnH91qx47LxLoMsFudYvmtvuRxJGpTH+18v/j1SXKaqLOeD7RcMWO52hhyxH4LUPLpNXTL/ALTpt2aJppJNSj+xu8k9uX3CHf8AKff6V0F5pbWd+CTFBiNPkgHyqNv3a5Oz8QeILG2jsrPRrC4tozuEl2jCV8/3WDf+hVoQ/E6SCS4j1jwxNF5abPKtXy6N61xTwlSJ1xxdKWzG+I9Yi0G/tNRufNSOML9xG3tz8xX/AGVrJ1H4raYttBe6XcHV9QvLj7KdkbRrFn+E521oeLfirp/i7w3plnB4e1Oee1fd5slv8sqfN8qsGrzCzubfzotQS2e3gtrhXks7g/MADu2tiuOVKUd0d0Zxlomeyx+INPe1Md3pkkGsGEOjMmETK/KVb5s7qy7Swj8W3N7P9raC7jjP2gu+FG3urfN/6DUafE7Q/GF7cXtykk93j9zaW0bBW2rtX5j/APE1k+P9bPhHVNLkttOFlpc8SzXUaN8k38W1m/2v/QlrMt6HoFs8Hh+e2sDcebd3kcURf+J227lDVu6VeF9LF3JFvsw/zs4x91tteUS6q+t+I4NTj0+SxuwNkH7zeqHplW/T/vqrXhPxhrHxC019LGoDSYrGd2uGjQTM3zYx821fm6/dqtCbnpV/qRh12K0sI3lt7oPl84WMfw7qz9S1KK0mtLcW5uJJyUdj91Pl3Z/8drJvtMgPiGJ/tc/2eMBWPmcvtGPyp0Oq2lvnMkflo/1oKN67vjYaReae8fnm4A+Vz907vu+wxU2i6rJPo8Uc9uIJVkK7wf4Vrh7rUoru7dPtHmufm+U/MK3tO1sWFo8d5BKxUfJsHzGtLIlux1Om34e8e5w/mQnaDMOvy/5/75qy+om/I2RiIodm5x191rm9N8TW2u6VKYoXs9Rt3VXt3DHePmbcrdCNq1JbaxKPtMlzIIkiBcvKihQv4VLVguWNcv8ASPBFik93J5Ru5yw8lPvMx+ZmrWji+2KJY3N1bqfnk/4DWJot9ZaxZvp15JFf2cwd0nyHwx/u/wDoP/AazNB0v+yp7yDTr2SWCMb/ACSflWpSsF0dZqlzHb6bOBIYpPLZY3+9hvu5/wCA1y/hWW98MR3Ohyy/bbK6j+2i8k+VvO/j/i9NtS6oJ9Su7OX/AFtoPleH+HHzHd7/AMIpniHVbhdT0Kz0vTxqheZ4rqXDBbdMblbd/wB9feqkrsbZqXiebbQG0kHmSHbs/ib+7UmnarbNoEVxchZdQs5pdJ8zGG3/ACl/l6fe21k69L/Y3+kGfZHjeJIX6e646VV03VLCzs7S0sZJLi28x7qS4l67227v8/7NFiOY3P8AhILZoRHc2GyTHlJc2w2bm/2v/iqtXN1OmmxafADPLbQhEnzlin8O71/3qytaeS8trc6ftcNOkrkr0Reu3/eXj/gVK2sW80BnB2SeZ5Tom4/xfLVNFXLdzrLvpoGnon29SEk3lSqN33f+O1oDUbBdKubzVZ/IEce94kxu+9j5fWsqzdF0GXNgLW/mui8nknKkZbad3+18pqncaWl6k/mRrkptCt/FU2YuY1vB6y+M7C/e5s307Sw7RQysWd5IsfKWbvU2h6PF4S00JcXv9qSRu7oZtxaP+6G/CsHRIr2wjC2+oTxD7mw4KqPSteG+llkMd9bi4x9/b/HU8pV7lnV9XiBD+XHEGCsHX+9UUSS6ybdJ7kxWiSbiqDHC1b1G7s7bTbj/AEfdKRtjCgVV00yeUY3gDJj77UPUZtXly9hcxyaNAIs/fUgPkf3d1ZM01xqsjxT2G6QkuW/umnPJLtEUYOPU1LbQyC4ikSQ8dVXvQtABNEvV1O21FAv7sFHSZz0Ybcj/AGqn0+G4t5pLeT9+8knmpvP3P4dq1o6Y89xD5kjupj3MXI9N3y1zl/4l0ucW8k9/JBcJcbCiJlv92nYDsnlv4Y4kOlBUB2vJzt/4FTbLW4NYn1C0lg8+3tvkLuny59KhTWL3SooN7vqWHETljswu1vmpl8l7q8EjadexWQlf995UY37/AMfapauNO4l9El5pd55WnB3tn2iCT7rrt6r/ALPatHVkFzpEEmhXMdhyMtgBgP4qzNK0rWbS58u7uA/Hphmq1NaFydPltpFiuBtE0b4YP/s0noK5a+zeTpBlEry/ZgH/AHrb3b+9trQ024fVdHg1B5H8t/kIdvmQ/d21SvNIENokkchTzfkGfv5Wq1zpqJe/2hHBcuGxE6B/3SZPzHbQK52ls6IwKHdkVeS4Gwg9az7O2ksLm4MADQD5Uyf/AEGnTSHJcnnvU2KTuSXKu7EptzjvXn/jOaTR7G5vo0Z3iTeY4vvGuyuJ9oTqzk7RXn+seJ7i71e8it7Bf9BniikSY4yj7tzr67TVBci0K9kXSUu5xJEJUDSQSfeQt81ZeqfZvOe88ovIvrz/AN8rXUafCdV1G6iJXy/L3hcgf5/hrD1670jRdS0+2vbuKCW8k2QKT98+n/j1UFyXRfFV5YaZZyanJJdRSXDRRoqLuXduZR/wFV/8drTuUuIrN5IIxLGfuJnCndUl7odhfxWwNzJa28cm4JD95zt+U7qkuRJp6JBbgyj1LfdoM7laHV7ezaAPauwcbfTB/wBqtaHUX2RvH5flP8rj0NZVzcu9pHBc2kUux96P/EKr6eER3Fv5aFzyp+6ppNFnXjfGNjkbJB/+qptNeGOcpcjypY0ZAzr1Vv8AP3qy0s9Tt7VJbiCN8njyXyu2ke41C8vgLsxy6fEm2Nk++p/utUWHcuQaRnUTHG2yA9Vx8tP8q7s7gBJAkTOFJamTXEUelfabaMylAqujH7vzVHf+JNP0uws4tVEq/asRRSIQd3uc9aLCL8s0UAk+0j96/wAqbP51BfXUcojgD7yBvQL91aqX167NClv+9j8za56bU9eanezgtb17gHeZUHT+HBapZUQmkM1nJAQdjbehqnaWwbUbaTPlRxH5wverduEmkeMSc/N0qOZyksjj7g/u1K0LbNKewuNUvIH89kSHco2yYGG/2ehqu+sJY6xHbXiGy3fKJiPkf+7WdHfS3D7Ect6YrK1E3lxrAtdQI8sR+dG8r/LtG3jn/eqyDrrm0E0jp5i4PzI6NncKy7x/sEyJ5ZlDhuUPSsnUVC21vOD54j+ZZI/71VLPxWLyG2t4zG5uP3Mbydfm/vN/8VVhodLaa3aQtDcy/aIECffXj5qjg1rUbu/e3CRXCqPOBcYfFc1qNsGtbi3uLg7f+eK/3vWqdn59o5vEea4zHt3OSWZVHy/8BxQSjfvvGdzcJexJ5cUp/db0RTsP+zis+5vZJnjMydRy9c3ohsrWzjAnDSSOd6l8uxZt3/s1bIb97yfkFBS0E1GU2wJiAlJ6bTS2cA1OERyRhZRGWKZqNdYtLCGW5uIPNtol3vz82P4mrOvotNi1K51FLx7iwkEctsmVTyePm+Ybs7qBXNCF3soUjE7Pgbcn71Nl1IXmpjTpF8hxHtSTouf7tZ7azFFLcySoIIs7Y+flxUzoLqW3LrHKEIYPn5hQFzYW5SewQum2QBVdh93NVIZIDkpOFkx/qmPzN/tLVO5+zxXM+ZXWf+4AfmqvNaW9xLBJPhJB8sZzht1AzoI8ogd8MhHaqd5fwRm22ShLeP5NvRctVZEuElkTftQjbvH3lqS5SyRP7OMEflyoGyf7+aALVzAHmsSArwF38w5+6FFRosKGSSJGSMnh2GGqva6fLYW+x8ZBOWBY/L/DVe8urkxCIOzIH4GfloA2ljls5HLgLJjnPpSw3Ylwk5Hz9MCspJZzNlx5oI4qxbeZNOkcaBRjl2P3alKxZrPshsZEeONpCVZHx8y1lW00rNJJIN4hkDoUHzf7NZVj4kk1Tw3eyXcTWVx50sMZ6suwsu7b/n7tWbX7RZ6lBdxeZLAU8qSPHD/71UQdHfeJY7uE25DQS/wS+X8y7qyLe1vIkR7y9lnEY+Qv93d61f1FPN2S277HJHy/xVmeJxe3UlpEhKwRnfNEP4v9mgCW5SPTlgvDIsj3A5VR8tU5bO71WwnefV5pX8zdDCuEWIf3VUVGsZfUUd4w2nyw/Id/zo9SW2g3yuLi3liaIHlCfmoKuN0eDE0cV9eTOIvmHf5v7tboeJy8Y+beO9c5qVzewH/SbYW8qYwycrIv8NOTXUvIEQxyRXiP6dV29KAuakMO87JPXbxQqXtlHJHLBujP3JgQfl/3aoQ6oY3fOFcetPGuXt5dxxxHfHEPnGPl/wC+vWoBOxBDMiZxjH3flqeCDa3B2DttqW7h8z5zbiInrxj5qit/FkWklbIlPPm+XpmrE5XNCxk1G2xIbTdFyvmj+dZsviM6Ik4it5JZw+5MyYUVbv3vZ4WtvMaLL4eKXcP975f71WJvD2h6t4Zv9Lv52S7lG6GZHYbCPu0CWjuc1rZtvE+nSRShGllHKk/xVwHjDxvqNjp5srC1uX1YbV86KEmKP33betdXB4Ji0WxS2t9TnuN024zSj5v/AKy16J4Y8PHSLC7jeWOWK5KkoRnp/FzQDVznPh5p9p4Y0eL+3J31LVJ3Mok8v5Eztr0PStKuH1qW9S982yljTFn5ePLb+Jt3f+L/AL6qvFpUCWx3/Zpz97bLtNYr3E8eq27xHaVO4bfumgSVjv8AybSZGjJMb/dBH3gaSzxZwCN382dTzL61zk1/JYKRgS3DjcEQ/wDs1WbbX0meJJLdrd5BzvIIzUMZvR3o2O5jPyHadnNExTfHKE5H8VV4rl7K7MZAKSjcD1Wr3mfaVGegqAK11DJIonOVU/OGWn2Teaqb+/TNMlmltopIxKXtwdwRh92q1+kj/Z5YJNqff+X+JaANC8M+YwDsYde1ZNzbSmXz4n/ex9NtXBqcD5F3IEz9x2/vf3add2YmSN45TEV+bao+/wD7LUAZdpqRglz5JQ/eL4xmt8GPUYQASpzuyOq1kxyRSm5tLgDOQ8f+7t2tT4BJp7unmBoyOPagDSm0doLoXto+6XYqOrH5SKzfEltPfQubR0inxwH+5urZ0+6iUxpvCiT/ANCo1GzMVvOc7hncParQHn3h+XVJ9PJ1aOOC4VyuxDnim6jcwIwikO2Q/cramxvH8qwNa06K6hbpFOvzBj3NVYvpcpz6lFCvluSrt/49VWZwvU7c9KrXX7i3ge48t54vulf4ay9W10x2bvGu+5/gQn71KyA1rOzinZx5pUk9WqhrDwabZSSXEj+Xb/PlAx/8dFIlxczWyGJEgkIGUfnY1aljJe2zHYiHcNrhuVxQlYVx+g39trejwXEFwZ4pBwzA/wANMuSBDKBJtGdpxUtzMbYocPFGeqgL81UDciZnCVRJIhRZ45Ipdx2dAfl+tbNpiZcZVW/2z96sG1QRscDbWhDJtTL/ADUAas0QgfAcP6lahuC88MiSFliYbfkPzD3qBLoDBAp/28Ip4+8NtAEen+WmmwW5lN5JCNjzOuGdv71Sp5pkzsCoOh/vUwQggkfKm7aS3FJ9kKAKknBoAUQgzFkIy3Wqd07WbuhkD4PDA5qx9lMcJ3KGA6r60kWlQXzAGRos/KCOx/vUAZkyyGEzyIfKT5d+Mfg1ZV/p8U5NykRaOQKpI71B4b8Map4J8N3ei6pdi6869eVNpzmLorc9K0rGyuzfbCm2yI42/e3UFLRWMvRddfbJGYg0cbsnlOfStlLaPVAHtvnf7rqnOxq5S7uxbeJJNP8AIKSkbstxmrGqeA9X0vU4vE+jTtE5AS9tQ+GlX+8v+7QtRehpXNhPZXmH8xEB+dGFVNfs31GGCZJDvtnHkh3bbuNaNvrFndeVHqDyJK//AC2dzub+6u2qOpabJa6x9kgvzcWk43x5A2rTsTc5S7m1G81IWsVwEuIZx52Bngfe/Su9sdet9OlS0i8u6Od2wP8AMRWTNp8uj3NvKY4pTJtfz4zjcw/vUW0NrrF5JexWgtdQtTtkA7j1Wiwr63N7W7Sw8SvJGjlIg4YRy/3v/iade3KJstLm0XasZizCf4q4nxb8QLPwxCiTx+VJdz7C+xiF/wAK07PVbu90aaOO3ZHDhw6j5wmPvLmixNzQsr/ZMY5A2z+Cn6tqkdndRXkVu0vRY0lOOcfN81YMOpnxPLaXEUl1ZvYyH5pIyizLt/unrW7I0F3Z+VcOkSA795FPlBlK98nU1ed4lYs+87ezV0Xh2GV9HH2iI+XKdyKw+Xb0rl9SS002G3uLe53R3Kbzk7dv+dtWvh54nuRqotHn8/T0R2Mr8q2d20Kv96nyiudxZWL/AMEJSDs3vRexGwBkjG6Q9v71Z9t8Q7PTNeltra9lZ4jiePyW8p0/rWpNeDXtRllgeNraPaqL02/7VJxaGncy7tpIfMuIgfucr61c8K6np2q2Wn/a/wDR7qR3UZ7c/L/47ReWEjzCNyMt05qssCRQ+Zcxnz4X3BU9qajfYUnY6vUFjsJYLWU+VLKG8lVBO7b96izsorZSkUAij+9tA+WobnW7eDwtHqc6faLgw7kiJwwUbvl3UXnirT9G0dLy7lWCyCA+a5+bn/Z70lFvZE8y6jpbU3haFOp7LWPD4c1keIZLYy3KWVxBuRYoQMPn+9Vmbxnp1rdRxyXHlSShWT5DsOfu/N92uotvGcdtEbeIPeHHARG+X8629lPsZOvC9mzkr+S80G9j0ea1upHhH7iUpnzE/wB77tSeA/HlprP21J7e5064tZNskckZ+Wuy0nxbq1zORcWkUUGOGL5b+VMmhD309yI41kuMeYQPv49a0hQb+IwniYpe6ObUrCGzzZHzTdSbzL/Dux/DWXc6HJrAP2i5PlbNvk7F21f8kRxiOOJFSP7gx0qGN7jcfPdF54CdlrqhRjE5J4mUlZGTJ4VtoSfLLIB1z/FVdPDsRb5yevXNbs91Ei8mqj3g7A1fJF7mSrTSsmVU0S3ibKqM1ZS1EaYCL+XzVD9vO406PUpNxQ24x2fNTyxQc857slFnv/gFSR6eitzwP7tENzITz8oPbHSpw4z0+aldD5ZEojjjXZEh/wCBU0WshfgD3LGrMBHpU7yR85pcyHy33KqpHb8O+7J71jar4lGmzlII454z/G5+7/wGl1jUAj+Uh+auC8ceIh4YtI5UIlMnybymVRz/AJ+9TWrsVax0A+IYgkktp9P3OwZd5k/Xbt4rm77xfcCYm3G4Zwea8u8YzXPi3y7eW4R3H/LSHhmrN0K5v9HkeynvzBaZ2gyvnc349OflrtjTurnFOrZ2R62/iXW/43iTPRNny4/3qQ65eXO5IpCkxHITmvNRr9xbiRJJzKR8zItX9Y1aGw0cm2u5YtQcq1u/Rl/vbs1pJKKuyI80mdpbw6iqKiXkiIH+eIoOV/i3fLRONCuJ4je6jGvl/OiyP8zr/eVO9ebW3jbXLGKK3knhaeWZGmmaRj/n71XZNNu7nXnlvIUezdww2EhlX+Hb/wACrzZ10nZHpwwztdnf6lqdpcW1tLpwkurdzscCNg6f8BrNufhvqevuDpmpTaddsdySOVTb7bq09B0ueF40Fv8AZ7PbuR5H/ek/w/LtrYkF7bsgjlCEP0cdq5/bO9joVJWszyLVfhjeaLcahaa5HKl/Gm+G8bJ3t1Uqf/HdtU9Kv9Rl0TzHtpoL2KPcbfna5z/DXvmrvYXUIGpiS6MY/i+7/wB9VJokPhp7R4xmGeT5ZIptp/75+XpSdWQvYLufPba3OwGqFL+wvYR86NkK49NtM074gm8vra3uLeRIJhuS4X7yH/ar0L45aBcaV9jk0y3Se3lj3efjKD+8Gx/vV4JcWt3Y3guw+7aeQ6fKw/2aj27NY0Ej1XxbearDp8Ebz7Yv4GiLDK7q5qz1i5vkaOOCRGG5Tk5/4FXH6R42OsRebFeNdQfwI/3Vq0NUlupDG5Kx/d2YAWs5VrnZTo9jes7/AFTzZY7eeSeU/Misen+z/u1mvqupyJJ9uQRXgfayL92obmO7s4sxurP/AAYPSmPay2zIJVKTkbnz6/xVl7U9KnRs7M1Y43ZElkRZHA7HpUlr45n0Es7+XawL8oKFq5q/vJA+UkdHA/hrPg1mO9jkgvbaTzYjw6D5XWsnK+53Kkkeh2Hxbgvc+eBqMB/gYY2n/ZapLP4zXmmXSCTQrS4sw+0t5hD4/wC+a89s7mPy0kCcduKmmuBNFgxDeDuFSpJO5soN9T1q98f22oskmn2kmnSKWd1JV1f/AHW/+JrG1fxhrmveRFLeGK3i6Q4U7v8AeauT0+6ggIkcnDp+RrTizKeDuJ+YNRzdjRQVrs7zw9p1yYTcT/LEnt8pq947kjTwU9tPZr5okE0cw+8BXHaFBc6nq1oDemK2Q7JIs/eNep+O/Dwm0m/0eSRFEtu4hMhxiUDci7vqq1tTlZnnYqCnB2PGdQ0yLxXoTxSCRo5UZSh46ivP3t30i6l06582CQHbHt5+Wur0PxIYbvyJkk3ptXeB8p/4D/erb17QxrVnFeW8SveRE5GPm2/e6/8AfVenXm3BNHy1Ony1GmR+GprKBAZS8SINqcZbcePl/wC+q+mdMh321tHKkUUZjXy0GB2rwL4Y20V5q9ukluJcH7r9jX0bBp1v5oD5+Tsa83mO6xYs9NjmfyiFQe9WLvTXssRgKg77/wCGqWpi0WHy55B5bdPes/eyxebFI0sedvlf3V/vUbkmgkh068AtpWuMhlLOPlFOLX8SOlz8yH5guKRNYtnfyY7aRH/vuKvpbGVRI8hbzPWgDjfF3hbTvGGnGDUbSPfCN0MrjPNeB+J/D0WkWskVoVgJ+bag7f7NfT93F5ORc4Kf+y15X8SdH0TV2iez3wzb9rlnxkfxf8BrNm0HZ6HgD6rJp9zBvi8qP7yn0p8Uaa/NvSZWdRuDMf8A0Guk8UeE7eLUAltdtdW2NwLD5h7NXmepTS6bqUkUYk4+YBazPYozurM62MS2ZMSEOAfupWlYwXs6SyzwIqcLHh8sf95e1V9H1PzNJt7z7Itvn90+0Z+f/aq/YXlzJfRi3O55M/h/eapZ17HjvxV8SaR4euoE1O7EUpR5fJf7yr0WuBfxhHbXdp/Z5LGYcBOWwfvcVu/EXw3B4m+IXiK8lkWKOCQRRzSHK4RF+7n/AGt3/Aq57SfEng/wfZDzdPZ9YiLrHIpz5u5vlO7t/drRbHz9SXNNnK6t4jgd5IoNkTxuVdifm/3a4PWLh3mKl1ff1wPmWrutahb32sT3Fvb+U8jlzsHygs26snf9quPMB3DOePu1SMrElp5SIN8e5O6P39mrf1bxfd+INJTTzp1tFbRSAoIRgq3rWJeXEcMKByBjpuqhFqW0gCLcQeqGmI2tP8N3VyCwgMrZ3FlGeP8AerrV0e305reS3cumzc6+jf3TXJtrcs2CJJIIj8xhjPylq3LTxDJb2iRTktb/AHgOrUC3Ots9Qsbkxi9J8o/wgY+aud8aLp+lwXE9ojpKXVP3nO9f4v8Ax3dXKan4iL6gJIP9WD9z+771cv8AxlBqjwKbY+bCnBJ+Rt3f60rDWhiWElhJqHnv8sDncUT/ANCrb1/xDZQv5GmGRoH3Yeb77Y/2a5a/VHmMoRUz8xUVR3yO+Dn2NMC9Nr13cyl3cs+duw/dqza6pCJk83eoP8eM/hWG9zsPuOu0Vt+GbcT3BEh+Q9adyWzoINSiV9hlmWyI+dE+Rn9mrD16aRp3No/+jj5h5o+an+IUGm3knlymWIAYLD2rJm1m5v0SJE2QY5I70iFHW5mS3oRiUctJVf8AtJ1bONr+oq19gKcuefYU6K1jbohZx/FQajY9VuSADkoflO2lg1j7PI48vcD8o4zUqIYUyEGXHQVcttGSWGSf73zjP+9QBXaT7QMRfLxzT7T7aWIjQv5m1Q3bFdTo/hu3i00XP2ePDOy7kPT/AHlq54ltZ9I022uLZI57Q/LMgPzI38NBLVzntO0G9nb/AEi4COH5TzPl/wC+q276/mjQQZDQAbcViNrRgjAjIwzcj0qteeNfIik8tEXPyncPu/7rUAopC6jfyzTxps2oB0xWUPN+1fIRgndipU1qCXPmZX+Itj5apxalAJ/MSQYPyhgaCjdnnmnkjkc4wNvypXW6ONPvoSkhk+Tqypg7vxrldHnOoEwADzB8wU1pxyyWwIclWBKu1Zy0Ouk76GrJp+mWivxJuP8AEo+U/wCFVLKO0mkkBnEEbHG7NRtqcUsBgbDP61lzWAXIBGD83P3WqIq50vR2RqT6VHChaykSU/x/7P8AtVf0iF7mEW5lCDsjHvWNcyol958cnzSIu9U+7uqW2vMKXHyn1IqjWKTd2WNVeTTUe3u9uxW27sVQeRIYvubIj1NW73xDBqkxinlE5+9wKiSEakgii/1Z/vcLUy0OhO5Lp2nR3+9kwn9+i01dLCRrSDd5Y6bv4TUulWEtt5/2l42G/bsjP3l/2qjurFvMPkAbH6DHzCswUpJ6LQ0hqr3NuFyBIP4fWtexhjm07zBJ+8B5HrXM2eLBDbzlWcn7+Pm/3a6DSJEtswRpujI4kb726qasdDvNWH6QAmpP58gQZ2hau6xG80JERj+Zt2f4qw9WskS+inSTYUO5x6mrGotKdHgnGPP38Ln7tUjn5GnqYF5EZpZLY27sP+ei0h0wzxOJIpFcj7x4U1KmtXlhORJHGyEdG/8AQqvL4wvb8RwTyi5tyNqcfd/4FUs2a0OXs7yTStR+zxkqeMj/ANCrrZpZLyER5PB3dcVgeLfD1xps9pcBo3En32if5lPv/s1b8N6mJWKSvuIPH941V7I5V7ux0EUb3EOHy7DoOrVjeXqtrfvKkAWHbtdW+9W1/wAJJLobCWKIMO3HzVYh8T2mrTv8/wC/Yc9lxQjX4tyjBJL5QzF+9KbsD+Gm2eqy285eeBmIPGQu2uu07QYpENxLeRrG3THb/ermNeSBrx44is6KduU+61DLjZbmXPcoJJJY32nPQdqLfUba7RDJ8xI5Uj5alh0KK5QzvKdmdu1f4ay9a0B4GElvKGjT5uv8X+FCXcwlV15UX7XRBEsskACxkcAf3qoTPIkcgkAUH+EmpNH1aRPvj92P1reuf7MuoPMPySkbvm/lS1Nvs3GeGV+0W3PzIf4s9at6lCI5RORtiHU+rVreDLPTzYTq7l5WHyJGv3fes3xFd+U4tiQ2Tt6Va03OG75tCnN/ps6bAWB+YFah1K28kx+eNhH3N1Zd59p0kCWMbweiIfvV0VnfieGO4uHDOPlw/NBc9rGZcx6hC3mQFU+62XT5T610eg6zZiEpdyhpc8hD0P8AtU6aCLU1gdCcnqP4RVb+zbewu0d9srj5vkFUtDNRdrs9V0p4LtYDYeZL8m53f7rf7tYfiDw8NK8SRSGIMZjvTb/e/utUnhjXXsYniwFSTGG/iWn+N/ELobSYuGeL5Ux90/71StWDacbE95fpCiJJHz3KD5q8x+IPizTr23JtoDZRxps23H33P+0p/vV6lpV1bYju7w7jneihfu/7TNXknxXlt/Guvf2rYDZFbgo7Ywsy/dU+9WtJHFUlY83NqUQ4+YY3E/3qlhxc25BQug/umr8ibIcHO/Kr8vpT9O0/Mxt7aMu77mCKuSao5pamZ9hjZ0kO9PQVdg0/T2ud93GxGP4a0pNJKr86lcdV/irJv50sgHfOT26t+VAkrDbtLYB3iwsYPasyKU5LonHZTzUlvrkDzI8tu8sYODEDikBt7m4f7NHIsf3th+8P9moWohqalJ+8Dt+7fqmKRX/dD9wjRE7Qc/drStbCSVnE9p5A7B//AGapRbBG2NGcn5qsVzGS2iPGAoHSpZJPsCYxIvPO0Z21Yu4BM7+WCqA8bqobzb5jOefu7qATuWIb+MZSQ8v61ft782j/AHypB3Bv7tYMSb3IB53VbkhlaMo8ZZGP3qB6F3W7oXu+R5TdSv1lrL02f7JMQ/UjaRUxEnR0Kn7tE8crxonljPf+9QWOklSVXwN3vVJLUedk/Kf71W/s88UOAn7w/wB77tWPLKqCU5A9KCU77jEU348tJFi2/wATUy4tyH2cP67Pu0+Gwk3fPGVzzyMfLVuLSW8ouJOB2oFoQG8keExhR/e24rLjQ87xzndWnNYGIeagdj90imxW6TKPkO/srUAZfkhs7WLE9m+7UUkJLYJ3H/arfk0x4sZ699lRpZ78YjKn+6aCrmPBbyMx8tSx71JDaSW0gySzH3rRS2k37ADmrD6JcADB2jPJPzbaViVqZ00BZsDHHylabDao8Rwdrk7QzVqJYPBv3uJcHqK0rOzinc+b8q44XZ1oRLk0c6kU9sRhN/l/3K6LSPGl5ZeWY3kXbngcLitFNPgePYkYZ8c471Ul8PO0SZMiRk/eA+YU3oV0uiPWNUfX1eWU7sp2GM1hCKNByHx/CAK3VsBZoA8hkUfL8/FWEFsgIMQ30LQFdn0VbfEGTRrJ/MuQgPUk43ViXHxdubmT7ML2SK3P8WW21yd1ZT3IGSZUPzcpUFhZjY5hjLnuTytcXPpZnbC3U9DtvEU95FGTJJOD8w56/wDAqNT1RJd4RNvRfmPzVx2nTXNzMkcTusZO08H862JoHkQJvKyD+IiuCpC8rm6k07ly2uo4v3Zfj72K2bLxJpFqhEkAYewzlvRvm+X/AIDXKW1lI6F/M3g/w46/7tPfRoI/9bF5YJ6Y+akoq9mW53W51N9runTtmV5Et2/hHpVO6sdLt4BPZCTzP9t8rVSHwtLJa70Mqqp+Tdt54+b/ANCq15+n+HLTzJYHncjj5yf++VrKcGndGsJ6XZRsIPsVwbkxbnPVjWjLefaLgOpCE/KOMbaoQa3c38snmW5igXcw2r94etZT61Jb38biM+Vj5JcfKT/vUuST3JlNXudTD4L1nUHe9N47Qx/MJZPuov8AvFuWrflufs2nSW0tx5oI2lUPyvXJQ6tfa75cZxKkGXRd67g33fu1f0CwOpXUccqXMsafMXQ/+zfNSkm9hxq33J7m5SGxkjKCKJ0K7F4zXKXPiF1D/wCiJFn+NE++P4fmr0TUvEk+jyRW2jeFrWdgOLmWF55Qq/7X/wCquRufDHjfxLdZfQ7m6jcb0TTrHy4h/wAC6U6cJX1L9rEw7LUuA8aFJO+TmrUeo3tzcIkkibR/e4rq9H+BvjOaYl/C18kf3trYRj/49Wxe/s6+MNYhxbaWtnJ2FzOodD/uj5q6nDWxKqpmB4euY3uhbG8FvJJuwSf/AEHdxXSa9aQQ2ePPDyH5cO4LfpRYfsfeK7zZ/aniDTLCTAwIi7tu/wA/71dnpX7ITlY0v/Gks8kfzbIYfun8elZSoJ7GftNbtni1/d3dp5n7hETH315WqDvfw2wJ1CKCzB3fP/eavqyw/Z78OaGgN3e32qEfKWlKDDf7P3qkg+DngO0uxK/h/wC2SY2h7iduf96qjQtuiJVLux8sTT2s0sccYF7cY/dqj459eN1afh/w9quo38YfRr50JVfkt3Kj/ebbX1bY6Vonh9UTS9IsrJF5HlQjcrf73WpLzxRZ2uwy6japcD7kSzAv/wB8jpXQqOlmg9o+h5PoPwVv7DUk1G00y2S7cfJNdDZj3+7/AOPVDqv7Mcni/WTqGt+KbSDncEtLVpGHzdFyy4r0O/8AiHpluxM9xJPz2TK1z3/C27d7gi3gW3TPDzBiv/AqPYpO8jRObVki5pX7NPgDSbdDc/2rrhPzeTPP5MO7+8qptau80fwx4b8JBDpXh/T9OEfzGXyU3/8AfZ615jqPxIdDvF35WPmfywNre3P/ALLXI6x48S5h8wxNcSA8F37+tapRSuRGjUm7bH0BfeOLBHAm1SOBANwhR/m/75Fc3dfFvS7eYoHkuMDkQ7Uf/vrbXztq2tyakQjpEwX5wHTO1v8Aeqp58r24QSBR3VRVuUUrI6o4O/xM9w1H40xyo6WGnSxDt9pcO7N+C8Cuc1D4satcb9lyIJCOXgRR/wDqrzoXLvHsB4PymobhjgD7xqOZm8cHCLuzpNR8XXd3JunnkvSRtd5jlaof2tcXIAkkXB6gCsNI/lz2PardsoVcE7h6tS5m3Y7fZwirJF57luXxuaiLKOnG7edxb+7VbzYrceZPKFRO7cLS6brVtfYjs997J/E1vGSiezNtxS5XezJlOMVc27DQ7/XJXSws5bh0AzswP57c1BqWh3nh66Jv45IGxt2SDG2uv8K6/qPhgA2sQ3sNpLp/kiuG8X/F6W71j7Tqtm2rPCGSGykHlxA568K3/s1XaKWrOZYiTbS2Kl94zsrOUQI4lk9F/hq5ba3o9nb/AGnWNTCZPyWVqjPM/wDhXm1+LjxP4g/tDyBZJIPkt4UVEi/2VWuisPCcSrG6R/c/j96uKihTlKezHa2YvFuqie0tJLK2X7kMpyzcfeb+7XX+FNDFt5QI4Xb8x/ipuj6NPI+EARB1fH/s1dNe2kem2RSJ9/HyKed1Zu17Iq2ljyX4h6jcf2xPaZDQfeHP+183y1w0Vhc3NwPs5LAddnaq/wATbq7s/EksgJlEZ2eUh687qz7HxxewoPs9gLd/lzMX+bNb0vhueHiFaZ1s6fIEnn3ysOn3cVnJpFnFh5JI0y3PNZSaybm4/wCJhdlzJ1kbtT7680O1VIraUXRHzZc5X9ea1tc5DYl1cSHZBcbUH/PI1XvdHGsoJBds8nf58VVTVLC5jAEcduijb5USY3e9QRzBt+wM0A/gWnZAQX+jvpvQ/c6lfm5rD069vbCd/Li+0B33bS+MLXYWt+8imCe3jFtj/Wk5aqs+nxM5ks5CgJ2nj5j7NSAYPEVym/NuEOONoO2tO78c28NsiOT9oI27pfu//Wqrb3kZfBBKR/KfatLStAj1ZsxoGjB5cj7tABb+M9PTTY5J5VSWMMjg/d+98taWm3k2pW4uIHTymO35R8opt/8ACW3Fm5SP/SM7vJKALXEvb6popkFyNjqdoRCdoWgD1+S8ihtA7vzH82/+Gs9NUt7vH72NgG5Oa5zTfFqS2sUHlBlQBd3XNSXmrPczb8L77RUlnf2N2FRBgMn3jT71g+PKkCHO4gfern9HkkMIKIZUxyyH5VroLOD7VnLxQes038NNiepmXglaSMIdsZ+V+fvUzW9FiTS0niT94p2l29f7v/jtbc02n2cXlxBL2UHbvU1lyRWjXBNzE7EH5Ezn5qm9iWmcBDeQWcvmSyCJF6nGfl/irf0fWYtVhSfS7b7OUOwPMMuVXvu6tVbxPZwLLJcm3VIMcL6Gm2Xi66mxp8FhDa2yoF320YC//Fbmq1qOw3xtc2N4YrSC7N/r5Hzx2cJfY393jp/u1wB/tHSdRE8unXUEpI8xJQY3HsymvW7SXRoGQXktx9rb+GJPm3f71WE8NHxs7xxQRpbRbmkmlOz/AL6/iJagm5gaN8Vby6sxZ/YbWwgT5Xnxvmf23dlrXs/I1D94bkoX+YtJ92oI/CukWqTxv5aSAbQmM76hj1rTvDd79ovtLuNREQ+QJwg/2qBm3a3kVk8eLdGhQBR5Tsd3+1uNUrC30x9XN1qp823+9sY4/wA/w1LYeNtP1q0JjQWpc/6po8L+tTan4evL+LzTAnlgD5GHy7fVqGBzPiTwnb6ghuLKKNoJHbYQ4dgtctHpj2b7buR2gHQH71d5Dq1voMEtvFaCU4b94eF/4DWWmsHXmLjSUs4x/wA9NpzVICv4e8RSafOjIkzAfMj5xg7q9X0nVP7V0e5udTvBBAE2hDx5jbun+7XmGmWdvqWrJbPJ5HO4uOK6231m08PT4v4PtUMZ2Rxgkb23bV3N2/ytFwMnUdHS93o8jQRB+OcMf+BUyO8N3viQFgoxv/hNV/F+iXOu2EtzLf3Nm8j/AHLU/wAP92sjw29hoEiebcTXoYbIwZM5PqzVI2rnX3N5btbxAFLeTG0vKaoGzDS/I4Y/7P3a2rC1S8hacxQ5b7gkcce/tUEU1nCT58u4D/nkKBHF6ykCTTxC8k+1kfcX+FawJIrnTrd4rbYryfNvxlv++q7bWvDVvGZb6MeUGO4yyuDn+6K5m4lMr70IHl/db/ZqmD0Mmz0QQw75LyV7uR/4R92rupaje2EMUZvR5HZP4c1bM21gQ8bnH3VHSqF7dW1ykchjLPb9Qe9FgE/4SDUL9RFbFYoyNhmiALD8/wCKq6aM5uZP9LkuCz/6x/vbq1LC4s9St8WmIiB9wj5qkh07zbnbG4l8v75QfLUgcjc2AguxB94n5vl71Ja6ZKjyZAx/ezXZppXnTKYxzn72Plo/4Qy9a9E/LR90bhdtWO5zUlg7YD9ccr0qPTdMdLw7PlJ71102j3KzxQJAcH5i+Mqv/wBetO00eO3ZMJtfuSOtK5G5zl9ZBrYCQI0hT+Edq5290u3S28tI1/4DXqlxoPnIwY/f7qMLXM6xpUGmwgBN1yO/p7rRqXY5nQ7mSK+glRP3cR24YYBrV8T+Ir+/wfKhgEe1cqFSuaeWK2meScSSv90IjsMH121d0e2fWX8u5AkgJ4T1zUiKyR/b8B4g0j9wM7q0LbTi94Y4AeB91j9z/gVTazpiRZjSeW1Qja+w1b8O6VutCY7iRvKwryOPug/d+bu3y1YGnYaabaN/MKeYAv3e+axNbllWA5PU7TFXSX2o6ZFFHbxXMtxd/LlIYz8i/wC03/xNc5rZieEAF/MG7P8AsioHc5u2V0nGPlY/woflrp9FvA++PJTjnIrLski4Qje56NW7Npt7Z26GSNACPk4w1JiKUOni8uE81jEn972rq723i1FLO006IK//AC0uJThWWsvTdPeaa2NwCifecL/FXUrBYGeDZAVTfymfvUxNWNCxhMEKwTeXLME2DjGKzrPUktNSBcyOCdhVvu1ralbG5KSD5D9/K/3aytSSS2mjMke8Eb0I/irO/Ym7NgaybbVU8qLckr8FB8uWrL1jwVZeILy6vby7uZ7sIrIvngIMf7O3Jb/gVGnlLm4iD+YmPmA9an8SWstqgEX8Z6jjcR/D/wCPVjJu+jMotuViroOlf8IZqFnPGn2jc25POIdA/TcvtXYavJLcOZXKc/hXL+G9J1K4kjnEsLx55SYqG/4Cv/s1ddfiRbUmWMROvVeu2qu7WKloYyI4KNI68gqEQ5/76qK48O6deeVPqkf2yIOuFP8ACf4Vprwv88lvl+MmoV17zl8soWIPIH3avUaTtdEzWtlp0hMGUjOfki4xWZdQ21554dJHjI5BpY9QgW8xcu6xE44GafvG1zFl4yd2/FO5F+5ft9fe9s3S50uO3cHYjeZnzAv8VdN4Zml07R0BiZonfci7c/e+8a5AiO6gi4KSg7g2MNmux8MX8Ucf+ksE9N1bRZ2YdanW2OopGiBIhKG+X5h096m1S8+x2Es/lhiOjL93/gNZzajb3SPIksMBQfdLgVjSakniGeCylnL2iyKSkRxuO7NRLU+lgrq5n63oyeIY47i5xPcMOX2D5RWdbfDy2d45009J3hcSgSjqy/dr0Fr3T4L3ZEgX2znFSprDwyn7OiLGe9SkiXG+xyYtb/xFemKfTmiEfA7rj/erSPgk2cJxEfMP8A5b6V1Nnrw094hLFH5RPO3hm/4FVz/hKbUo8gj+dTwxOFStHEiUWeZJ4Ylsbx5ZLAwPnafNHzf8C9KhuLsW8yJHB9olf/l3HG//AIF2r1BNYttQTEsYfd3FSRatpWlSAXEEMB/56Mm7bWdhOLbtc4yay8Sa34enNvolppMkqbYFeTKj8lrA8NfAe2VDe+I3829L7yUGV67m/i5Wuy1j4o2+k3sr2kSajk7PkOMf3elXrDxtba5pv2m8l+yjJV0I6f7NUlbch0bblnR4dAto5I4sX0o6vMPlI/2V+Za6S0u9IWM3N3cC1gjTcHRN+Pyri472315zb2VvsiT5XdkO1t3+13pf7OuXvP7P09JL24H/ACxj7/7PtVcxyVaStc+l/AEyeD9Hgt4NWh1K9uZDdfPJtwCPl3L8vbb/ALNWbjxOifaPt2qW6S5+7K4GD/dr5+8NeEfEf/CUT3Vx9p0NDGijenzhR/47XuXhn4e6Bp1tb3RgTUriRFlNxN8+c/NVLU81qxsaVrllrcWYkbcPl37CFb/dyvSujsbaOKI7HRS3X+9UH2WC2h/0eFIieyCudv5pfCcVxeXMj+ZMnm/PwuPu/L6Cncg614njOR3/AIq5fxr48svh7aSfaLyCWd13O+zP2dP/AIqsY+P7NovIt47vUdRPzbHQon+9u/u1yuufD6DxRYodTsw/mnbJM8eWWht9ClbqfJM+ueI/ih4i1lNH1C4tbfLyzTrwzj5m2s23hdq1oeBvhheQXlvPL511aSzqj3ku792v8TL/AAmvbL74RaB4M0fVEt72703SGBYFgA9+f9lvvYz8v3fmrnLrxVeWAgItpEsIgFhMkexdv95VNJJy3YSd3cfceHNA8KXUGLeaW7ny8Ag3bSrcbn/h/wBr7tW59QstK0wXJxcXkgOLXfsU/wC9/FisuHXNPvXP9o3cyS/MyMEzj/gPpXNx6JHf6pLd2989+Zs7IUj2eWo/2u9epCKgtDzptydmW7DxhF4a0qKKJFuNUcMpknOVj99v96szTH1HW/EVrELIarc3b7Yy5wqse7f7NVZdKgikJliG4ffeU5Yf7NeqfAmG4vdT1TXNPiiuH02DZawuflklfv8ATb/6DW86rjTujNQ5p8rPYPhheaJp2oXb2Xy2Fs5sfNCBPMf7rbfXlvlrqfjJrD+H/BJvYrgWEFxJ9lN9Mm/yUZeqr3eqOh+H7ez0mJAn2eVXZ3Cfd3ltzMq10XivQ9H8Z+CLvTtclEFlCPOEz/djI7/73/xVeLJtu56cFZ2R8oeJ/Ck/gaG3MlzHeQXEbXELD72xW/iqbStYtvEf2fUHlhsrNE3Q7X3u9P8AHerSeJ7i3ktHE9hb2/2eFk+7w3J/4F/7LXnTaTLp0R+wIYjnds/grJtJ2ie5Sm4x947++vopZibOdJ4EHzsv3t392qdzZvPLkyHHpXHX/ivUNNspEtLeOWd8IQ33Vrr7K5e+ggOREpQb1Y45pnWtrmhaXkVzF+7O5F+Q/Wpv3+diEKh9vmpsDQRrHFsjQep4rQnuYI4I/k2bOHLd6rmJ0k7Ga06WID3J27ejDmrVj8Qhb6qkcl2ifJtjeZPmb5cfLn/0KqGo6lEyY4YZ61yep2sGpukR+aePneP7tV7Vkyw0Jbo9PtvFtvrdymneVG0kRLmZWYt8396rl9YWeqRW9uBHOIyd7TfdLfw/LXm+m6PdovlwXAgdk279ma3IryXQbr7A8rvIU3yM/wDCf4RVOqczwvZnQR2bzxS20ls1m6SFSXTYrD+HbSW2m6NCkFhcT+RtkLh/MEanP3t2V3FfyrCvNYu5NnkZaUjbuY/LVLUop5rMvegzyRjlETO3/gNNVB/VkdpD4S0TTYXfT7mMef8AMGjfKn/aqSb4faULURm7jWff5slzEctt/ue3/Aa4fRL+w1LJS/uZXCcRbQEH+0taAu7xRs895Yj8p3fKy0cyMnhm9jqLXwLaCw1GAawJLIw8wQzKjv8A3laqVtPbeHpoI9Hhuri7VNlr5hOyNR95lX5v++6z7DQBueeCSXzMfeRz83+y1ekeGzqPhi7SSOwSe9QDKvt+VG+8Pr92kptO6PNqQs+VnKadqsjuLu7CJdibZxncrdc10MV5qGsXcURlZoEbc7Hnf/s1an0C/wDEniCfUJEis4ydxhjj3bf7u5v/ALGum0Xw4lrbCMO8r5bMr/eqnUk3dnOqcVsU3W0hkIFvtb7zvj5TWpJqumQabH8hTam5zGh/yauSaKsPAIuE9VNZUI0uXWHtDb3ct5GnM6HEMf8Ast6mlcrlVrF9PDdzYQjVdAubT7IMNcRzHy2z+FM/4SV9OnEls8TTy/fkbldtZ9v4UFvqUl5LqEk4k+QQkYVV/wBr1rYg0mwghCQQKxX5i/Vt1VzsXs4mja6/FNvL2cTOesgkYMzf7S/dFctrfiO7ivylkF8qMBXL85atib5+iJECevSqknh/zIShfaJX3b8/MPmreFdxMKmHjMzrbWJ48Sz3sqHfuO4JtP8As/d6V0fh6eTUUl+2apY+U0n+ieXJhnT/AGqyb7w8H0q7jlgF0mw48kZb/Z+Wq1rpSaPc21vbovmyEMUxhq2+ttqxzPBRvodbNq8tlLKlwBKFO3fb7dv15p0GqSX8pR/LWKMM5eR9uF/vVz/i19Q0pILCArm7RZnynyxf5/u1j+JTcR+CgdXljW2lhdXaIKnQVUMTbcUsKuh6H5ry2CXqBPsrBWSbK7XHs3eqo1EPcbAgx3LHvXyH/wAJ/qH9pxRafdywR2jbI0R8q393fmuh03xXr91ffv8AUJIk7rCfl/Iq1ehCrGSvc4KmFa2R9VyfJCjOOCeFNRT2un3Nu6XFnE8Z+U/JXimja9qF1bT3FxeSM9qm4KiKf+Bc9P8AvqvUNC1K5mht47hA5uE+RyMbq3TT2Zwuk0aEvhTR7lcRl7eM90Gf++VqnP8AD+2Mg+x3wRQOfOjPzf3umatzzRWrS/vVZ4vlcI+9kP8AdZRVj7TJEyPHIGBGaq8lszPrZowJ/AMkLEQSRZPzb2jyuKls/A9rCgMqCWQ9eOlbS64I2CPlZD6j5asfbklUncP92m5S6lJrocy/hm3srhPs8QSM/fz979Otc74n8LaZc3Lz/wBnQtJj78UP/so+WvSVeKRfcUw2wmTGPk96xaUt0bQk4u9zy28s9OXw6dOtLKCCTHyXSovmg+tYM3hvTNWszZ3cUt46Daiz4dF/vfKV/wDZq9eufDenXD5eIYPXZ97P+zWBdfDPTryPEWo3tnJ/BIj5YfnXFLDJu6PVhjUlZnkllpkfh+c/Zy6uBscN91dv90dqp201v4bN3eWlnFPHMS8iRnYwct8x/wA/3q9b/wCFUQW/lyJqEzGP5fMJyx/3lNRy/C25ePFt5e/73nPD8j/8B3LWKwmupt9ci1oeZXN5HrFkZXzF5gVgu/oKx9K163lcRiMoD8qI4x/316V6Xrfwi1D7NGfswupD/wA+0iA5/wBzdnFZ918IdZtrcyJptxJtGSuz5gK6fq0GjH65NO1jzOF38N+JRFc3EJ1S8c4ki+dGwrMv+f8AaroLfXXiv/MuLlnlmTyUDISvq3/oNYmo+G7yHWrZU0q53gsonlGFT+9WlDpmq77mW9AaVjtRIY2CIB/WrhgU5as0ni3CN2tTqLfXNE0y1ilkuZYrjJzLKQIqj1rxt4fl+HsmsapdvcaObjyjDD9+bD8ov+y396uVmt0trmK7uLgqkaMsdq9vnzd31/z92q+seF4Nbmt4pbbbp1uPNks0jwhlY/M20dOP/Qq3lgKb2ORZhJPVaHsFpqunarb6VqFpZwabpVxbxvBC5UMFP3R/n+9XIXuvHwN+0IdDki+2aZ4ktd6D+GLP3tvp92q1hqEq26RmUrFH8sCunyx4X+HNUJvt+vamNb1QIs+mI9vaXIHzyp8w3+25Wx/wKuCrg3T2O+ljIzR6ZbraM6WlkJIrSIbdu/LMtclf6Q9+NdjkuZIrmKaJoI5Yzt2/x/8AoNcro+uT6JqqaxaCW+1H7I9ugmykRbd/u/71dR4b8Z+KNS8f6cNdt7aLSLm1dZDGilPu/wATH5qw9i7XRv7aF7NkPi+/Hhjw1p8saRa3eahOlrDauflfJ27frj/vmtXTtM0fwpJey2VpNa3+GiS0mfKIzD76+np/6DXmvj9NO0L4w2eo6MLm8sNPRJUgtzvzPJvCsi/dG07f++a6LxnHqmlalZJeShLy/KS/Ny7J/H8tYpa2NW9Lkt5q2r23hQjR0b7eCFDZXaB/EWrr9YtH0TXLOO0uTLApS4fZjZJ8qt/n/drlPFeq4tp4rKIWtmcs8aj59jferntS+KFv4buLafVbwNbW4EQLFQrDsu5qbSvqK/ZnuFpfPqq3MotxFHkY21nNdobu4gHzCF1VzivnOz/a4j0/xneSWenGXSII2xDLI22V/wDvn/x6vZ9X8ceFvEKRajbapY28scP2jHnZVDt+ZVYdf92qUU9ikdO2sWGlYOqXEWnW0r7I5ju5fbuw3y8VoTOljFBcRuLi3udrRzpyjjH97/gNeTWfj3wx8XrOGH7fDb/ZrsfJPII/OONu1c9fvf8A7Veh3NndyxW1tJJ9ntLZ96Ql/l20vZvoJu25pXNwHkspfsgfM3O8/c46+9W7a/uIbie3Lx3Ee7dCUT5v/r1T+1Wd54h0qR4Glgs4Xl64idz8mG/n/wB9Vxej/Eu38H/Ft9D1G3/tG0v5NtrqI+9A3Tbt7jd93+KpcLbgm3sdX4Z8bjV4L+3tIw15a3DJOlzGfkGf7vf/ANlpbnxXYacllHf3cenandSeUlmj+ZKPmwp4/h+796k1n4h6D4S1m+ubjR2W8ukWXzYI/km27lUM3b+KqPh7UrD4w6Y+qHRrawv4pmiguUcebDs2urr6j5v92hK4N2Nx9EkeRZ7i8u7ySJ2byg+xc/7o61ceLSPN3/Yys67eVIP86bqXieDQZrR1jlnlmcACNM4/hXc1TajrGh2GrW1hqskVrqmpSFbdCnyyyjbxuHQ5ZVq+XQSlctW9le6re/adOt4HgJ8qeR3wwxyu31+81TTWcdnHHBd42eYzuqOR834da41IfEY+LttZ2+n3L+F5dKLSToP3SzfMW3N93Klcf5+brJrGCSDY8jzmM7jF/u1hKLRopF1BeTwvf6ege5/5Zw3eQr/7NVruPxLqmhG4ufL0nVYX81JInX5GFaUd/wDa9NynmJOfkAx933p8Nxd3ipp3mxT+Wn79ZUy8n936VLi2UpJkng3xJqGv2Dya1aSRXOnxs/2wx4WdfVfU/eqXR9ci1zQY73T7vz7KaQ5jI+dH/usvapDrP9mXltYXNuVlkRsQiMlGXo25qaNBgtJBHoEUVkkpDumzYu3d81S1YLl7SruUzGKQtlDwx/lWlq17FZ6bPO6SfuUMuYxnd/s7amubZIVXLefcAD5R93pTnmkt49iAEyxsv+7u4rIo5V9ZN/o9peWE5ikuYwyMuN0bFd3zVx3ibUNbtvESJqGnx6jZ+QiTXVvGxZH+8nyj+L8//Ha7RNCi0jTVgG5Y4wEyPvf7NEZtNDsBALva90+z/SHX5/b3qwephTeHo7woo+V5Bu35xUGo+GtMv7nS5dT0WPUntZgsM7TFPJ3f7Pei6t9VgvI3guDcIZlZ0lA27P7q4WtydCgOfmH3gKoBkey7167sI8+alv8Aasdgu6nRsLtXdty7TsOf7wpsMTrdC72BZGTYWH92rF5bB7eR5CVgj+dyDjGKCDNcM8uxBvcDfs9qje2HmPOECSP8zqtXGm8q+it0+Z5I9/8AwCobxpI45Hjj3H7oycLQWWNFNxcyHyr1bdYjvdHfHmJt6L6/7tZ2iONInuI0vJLyK9nLlzz5T/Nu2+38O2sjXn1Wz0+OTTI1nleTZIr8bVYfN/6Etafhjw3Jpug29v8AaEnl3+bNuH3Tu3MFpWFc1W2XME8ZnNuGBRnQ5ZfeuGXwZquj/FPw5q+qXC+INDuUFpbTEAxR/eO1l7fxfN/ers1ubZ5h5g3xHd9zj5v4d3+zXCaX4x8U6J4gj0HX9Iuf7OkeRo5tPQyQupHys2GZeuP4flqfQOlz1ya4uLk51MxJLNu2PDyrbfu1Su3uEt7u7OHijH7tAMNhV/xrENrKl9dx6hJKlhEEfTjG2ZXG3D7V77TxXS6VNJLbwb4pE837iTDDf980rAmRWfh9LLVYruAQ5jyk+x+xXLbveuV8LahrGjvqGn6rB5ts106294g/1qbvlaulvNYuLGW5SQbEz87D73+9Uek6lp/im4jMXk3gxt3wmkXoXbCWCyg80puAfnb6VwXj7xho+peM722srgS3livlbEP8Py7tvr/DW34q1iPw9Yzzi4ii+yTrFPb3J/8AQa8e8R6PHP8AEl/EGn4tp43LiPZ/rd27cr/99H5qsl6nqWiax9jS30/yhFbC1ld2bhd27OP/AB7/AMdrHksLbVUN2xeK4R2eFEPRfu/NXM6V/wAJHrF5cfbJ43t/uwRoijb/AHtzbf8A0KtebURpUSSO4Uk7Cv8A47QtRpWNSO3eTTRK8W+6CeV5n8RWr9xr1xZ2caPlQEZfKRP4ayTrN5C6RQQPdQJH5rtCN+1f93rmtYvHNCJEcKRtyj07CWhiX9jZWkKXtxviSfDebCnzKasW80iJK7zvcrjeOPmxW6ZEu4HSUbs/+hVjalHcxQCCyRFuMf61uPwpgc5reian4t0J4tPlEU8zpmJnVMR7/n+b6Vt6t4eS2s4LQ+W642tsf+Gk1LSLvUbGS0E62pmtHi89P4JSPve9ZnhPwifC1tPb3Gsm8DFNjzjYiHvt+ZvvGqsK7NS/NpNbG1NuioQF2Yz92qc9yIrOS2s8wS+XtR4x9w/w9anmkFjIRO6Oibv3q1geD/Fun+KtSv47B5mlhLKYZo9jbf7y0WFc3dDhubazQXd59qldOXk52tTzAbrUrO4ldNlqdwb+9w1PudNzaPAjtEkh3b29KjS3R7YQbgwzxtP3qixSNK5vDDJJcW0huPOCN5TnKxL83zLVKG3kmvxLdDhvmSqkFz9l125t47cpvgVd38A5/wDQvlqw5kjuYiCWlA3pTA3rlzHDLHyyfd3N/FWTvjLjLmLaezfKVrGi8YXmq3U1nPJ5ochoXUAKR6VA/i3T5keKQjfGdh29WalYFoaEWvW37/yLkymO5+ykbD9/+793/wAe+7ViTU4Lm6ksreTzbhR86J/D/velNhsbSGIywSFvMKu4wN3/AAL1p2kCzh1a5kz9mlkH7yUJ97+7SKI0xCttGeiOVJ/vZrq7jT547BPLQqPXFed32m6pqWt6hGkpgsM7oZQPm+7/AAqP9rdXU+GvEOq2FglpqFwb0R9HcUAPv7Ce7tDGZ2t5PvI4P6VTje9h6D5z2Y4/76rTvtdi1FCYnDPu5CisfSbY219czmRpzczea6P2+VR8v/fNOwrjrC/lw6XMQaUFvu8bam/td1326HYeo20uqMBemRY9oPy7lFU0u45HkKIGK/Kdv3lNFhGxfal9i0i2S9AlJm/dvj1X5v8A0GorrUIpHguY7cLKP44//QsVXvmFzaoJELxDordmpkeopC+RhSFC7aqw7l+G10/WJjI/7qf+P5CN1dLoSWVhEbR0VkI4fFcPdahLNd+bHlX5+7VxNWk8nzUAlkHWNjipasM6ybTYJ33xSFs9h92s668K2yP5kQ2SZ3Z/ut/eWneFfFhtZpLe/t9kU/SRBlkNac9/GVP8RNMk5e80fUJL4SXd355Pyud7fdx95anPh6KOIHy97r8wLGtS5ucwPGAquejL96pYdh01PPuVZ4zt3yEDP+zQ9B3OO1K8ubOAyRweaB1i2b2b+8P/ANmtLTXv5LB0lkdEkHBI5X+7WtFaxBwTJ364qf8AdTRSRyJIx7OvY1IN32KM3h3+0rC0jSRnkhQNI44y38VS7HS6jhldunGR/D/s01dZn0q1kAhEyRv8y/xNW7DPZ3vkCe4WAMNyB+WWgZzRSS0vY5C8jP8A3v4a1ruG2uEiiuAXkR93mIf/AEGs/Xdes7G5itN++7l3YREJqtLbR/bLe5KMtxGNu7P8P+1QKx2lvd26WQt485iff5jj5tvpV+01NJ5BGHHPSuQuLxHg4PznrVSLUmgYhH/eCpauFzuE1SCZ54jjzIX8p1z0qR7xIdmQGRxtANcfb+INK1O4uA9wiahIVa4hA77fvfpVnUNZtvDliLe/u4vLMypA8h74+X5qQ1qa5to79NhAwPWtKytpH2RSSf7IK1yuleI4zNskx8ybvk4+atBte8l3OTsVNyMvO4/3agDW1G2tobkDzA06fK7AfMornLzVksLl/Nl3IPT7v1qf+34tXvJTITk+1c54ljWG8jXy0eC5j8ok/wAP3uG/z/FQ9AOhutSczE28heA7JoRn5W+XpXTy6t52jSXgfZHHC0s0J+8Nv3q8v8Px/YdJGlxn94rswZzzglm+Vv8AgVTl9VfTbu2ku457d/kAjjCMyf7Td6pAbWpXJutLt9T06X7RaXI3RzWxzsb/AGqyob6W7shJcDbLj5+P4q8fTxHe/D2/u9Pi1G70mykn/ctD88Tt/Cdp6V0d34/1G8sIry3ng+0o+1xKFCSf73+1/u1oO+lmdLf3kTK6Om09nzWUbC23i4uEHlgcOp+YGsSPxFc6i6A2kst477SHwF/767VYtdRd5riynie3uAm5o5uPlqPQrpc3bXVLCO1SQSc92apBfv8AZLiOOYoZOjr2rz7xH4tk09Eit4s+Ud0iRplnroNK1BLiEGbHl+xqxM7Gy1h7yzjgmwxHyhmpyJbGRvkWBwedoxurgbnXxDM+x9saHhujVDc+NleNdvmeYPvnPy0EnorvYKD5lxGuP75x/wDrpJrm2iwI3Vo+xz1FeYDxzZ3xjivbBlnQt5c2fk3f7VXL7xDbzGO0ltjLJIjMhX7tAHf22p2F7FiOeNnB+7mq+r3E62kph2OVRm24zXK6TbG1ubcSx7o4dzhxyv0ral1zTnie9SU+ag4KDKmgDyv4dfGG/wDF/wASLzwu9n+7jd1FyXI+78v3f96vdLC5wwic7px13V5ImmyzatqPiPSzDZalclMyeWo3Y/2R/wChU9vGF5H4kjjuSDbyptc9Nsnr/utQtST1b7YX1IyfaDLGU2GLHyj3qrdanPZv5iSbsfcGflFcZd6tJqkEkunPG7wvteNjjLf0qnNqtxqUMfmlUuIuiMelVyiv2Oh1i/1O/nt5yfNgJ+eV3+ZfbbVPUfivbeCWs9P1F38uUl4ZzjaP7w/8eWp9GvDeQSwAo0iD5+c/L/eqVNE0fVbMWeo6ZZX8afc+0J8ob/ZocbD9Tyj9of486PpS2lzpFmJ9QvYf3chk/iH/AKD/AMCqt8CfjVJ8RjHbRG8e5hRmfzv4OP73f/7GvSdd+BXw88YQxG50YQXkI2xx2x+Q1zngSHwf8Kmu4tPsvsUt2/lH7VtQ7l3D5fl/2mqld7Et2Ot8TWEF9p8kV7blnKbklX7ye9ZmownXLOzeV382BNsM33Pn9areO/iWfBcEl5qFsFSII5hRPleM8blY1w198Rrf4h2Eeo6fbXdhZ+fs3s/+tXb/AA10Qozm7JGcqkYq7PSY9ev38PJJqp23EH7oQoFGw/1rO0XxDfw6zPcfaY3DJs+zAfL9frXMxauj2kcF2d/Ab/gP+NVv7YttOu8oTEJX8qFpDlvpXQsFNnI8ZTXU1xc2XiW4uNI1CyMobdK8s0mPnXnb7V1Nhq0lxFHex3CJ5QW1Nt/sr8q7l+n8VebzQu14ZxIzOx6pWpBDPsIeQ5I6/wAX+9XfTyzm3djy62axg7I9Dvrv7LdxSv8AeUNvH+e9UdOZPFtnLFeeXAhJaCMnf5gG0/Nj/Py1jC5u5ooy8bykfMrp/erLuvtcKyT2cUtvJCd0O47Gz/s+lavLVDZkxzRS3R3Gr6DpWr21nLqN60EFiWZ4W2opl6Lyf/Qf4qztb1TQ/Cvh6eeLU7bTbaEqwdeW3Z+Urj3b/wDarhDpviDxneSR67aSS2gw4ixn5vXcP/Qa37z4aDWdOks307zY3j8oxAY2ioWBindscsxltFFrVPid4WEf9oXeuWkt4UTPkBtvP0+XPzfd/hqOz+M+hzAT6RqJfzRseIR5ZGX/AGax9J/ZWiFzERGbQAb98hZ93/jrNXcaZ+zraaVcRvAYEQkNJIrqd4/u/dz/AN80lQpp6lSxVVx0L0Pia31h7K5n85kjdZYdobltv8Xp96t0eJrzWt9lFA8En3jIifK3/Aq1LDwPpmnyki4LA7fkQfKv+7mujt0s7NNlvAEHrn71U4Uo7IwlWrTVmzETwle69YRRXmoSRRRZZdnG3/x2snX/AID6X4j017e/12/uJAm2N5Xzt9Bt6YruV1Xyk4HNMfUPNbg81g1HoOEqlrXMjwZ4GsPCmlW1mmLh4Y9nnSA7q6eNIoB8mF9FUVn+dLsJA3f7VM89x1G2hzSC0m9TW+2KGyeppv24+tYyXW+8SJ87DyWx91ag8Q6xFokMZKSyu/Tyo2P/AI92rNu5uqZvtfjnvVdrze3H51x1v8SfD+8RahNc2cp/geAlf++hWtF8SPCdkPMcahNEPvt9ldVT9KT0VydnY1A3mORjcRUgtpmHTrXPXfxe8JQuJNNjvNSkl+Xy0j8sj815q9Frut6rFHLYW0Nvn/llKGLAf7VZuTtdmyg3saf2PY2cVbhRGIBTmqF9c3NnYR3FyiQT/wDLQfwjmua1bx/ZWFzGYriRvk5IHRq53UR1Rw8r3PQHtwkWdm3FUp9StLaRImJ81huQYrz+X4zQR2RkaKO6Qd2LA1gaV4s1DxJ4lt78SYijdGFm/OEz83T/AGawc7HaqGh7LbXDTZwNorLuLz/ifwWc1wbUsjOMj5X/AOBVe0fVEvbuWK3tHQqSpRuaxfEMMuq6xbwRAtds7RIw+8jevtUKrrYl0klYj1y2SwvPN2BpMHe5ryX4k6nLd7bCO3Mscv8ArCgzj+7XsHjlJ9Ps4FnxLNFCBJxjcRXEeGLCPxJE93JFGgB2ncfmVq76E76s8/EJxVkeTaT4JSEpAbmdQOsm/L7f7taF14S8mGcI7yxp3kfL7f8Aaq94wli0DULm5s0M8SzbSWNVtP8AHker5BjSKMHyph/F92vep6o+alzcxy+oa1JYYSSArJJtxJ6f8CphuY7+ApO4YE85PzV22ueFoL+3WS2JlgBXLr82xvTdXn/iPwtHbywOjlXJ2/Mcf7tc9X3dz0KMmzHvZjHdF0OyMHByfvV6t4Y8cp4ks5YDpQt1jk2QTJMXYfX5a8OTUn1PXPs4eVbkHa6uPl/3q9i8Iz/8I3ZW1t9meWOSXa8sKF2X/Zb/AGa8Cslc9+i21qeo2F7LdwuiOPtMR27cf7P3t1SSQ3EoTz7wzz53bHOKW2bbFE6WkamUcyA/MFrQS2W6icxRr5sY5LelZLa5syaz1I7PLvLSOWIH76H58f7veonm0ybMlv5jxdhs+ZG/2qpWusRPf/YpbcxXKhnDqcowzWxbX9vYxx29vbr+9dt+Dj5m+bNDYokUGsz2drIn2NL6ykBaa1uI85H+6a4j4qfD7StS0e01nSrf+znACz2KoERs7j/318tdZeTG51ZLR7yOwA+fzphw6j7yrXMeJviNYTaTfWFxL+8jIeJ1Rjvx8v3qwZ0JHhk/gyKA5jgETRlsKox1+9VAeGbm7vPLRNhPzBnPy/rXpTXunXWlG4guY5vLHzs/3hXPw3drfzAiQLtO7b/D9GrnvqehCk7XRw93c3+nTmK8ttkX3TMj5iNX49SSYff3Dsa71vsl5pstnJBC8U6bSXjG5f8Aa3VzN54GjSzE1vcLLcIm3I4Un/dpONjshKS+JGbCImkBlAYU3U5Le1QTu64ztKkYqCbS9Rhg8o3AlA+b5Puq34VhXllfuyGWQuFPPFOx082tjprO3s7iH7THtY/88s/rSNaBwS6c45rDQ3dtALiJHfZ0VKvWusanLEXlg2yf3MZzSd2bxkX7OGAeUZZD5Y+/8v8ADW3qT2EVk8UFwspwPmR+n+zXDi31LW0uIrm3WKKT/lknLba7XwZ4LkmaD7fbRtANuzze59WoWo5zVrGh8OvDmp3+ptcEFYEO5Nx/1m35v++a9ev7yPX9XjfUYk8tj+8jL4WpNK0r/hG7eV4rQzkIW2ufuhRXE35k1vzzcyyWvmPy4Ocf3a0hqzhqXcGcH4hsYvD/AIhuJ7R1fyZWZA3K/wB2tb4b+JBBqt3HdhZY549oJONjN/EtZd5D/Z0zyRJ5vkv85A7+tRfZ/tep21/ZoLfP3wD8rV6DfuWR8yk1Uuj16Xw3FoOo2V5b3CsJk3o8Z/1bj/2b5q7Sy8TlI0S5LTyIP+BVz/gvwM/iXwbHeQXoiuBIyDPHzD73/stc/bWWoaNqtzFeGVriM7Nv8P8AvVyvR2NW7u56emkjxTNHcF3iSMcL0X/gTU0t/YU4BuIniY7SUOce9crY6rIssaZ3YPKtW6bK2nyXww/u7qa1EbuoK7oY4nRQR99O9ZUl1e6IokjuJJ/RV/harmmz+cPI8rbHH8oOalvLaSNMAAIfm/3qnYDG1LxDLrGguH8xLyM8b68n8Zym5sI4bu43XHzLyFDbfTjtXoupXj2Rn/d8Abg9eP8AjO8N5dSyZ8oH5Q2PuD+9USdjqox5pWMmTVX0yzjM8ckRUbkcphSP73utZ96LLV74XdtZRXDlOEI+6fVara/qdnDDbxC4lv3+44q34fu4Iy/2YyxXA+V1PCKv+y1QezCHKUn0jUIbSdI49kZ+YqxypqNfDdzL4U1jVLi+awt7GEvvA+csQ33c10b6w+j3R8wJPbuNuH/haqPxs1XRP+FRavaXF41vHd2+4PACWSb5to/4Ft/8eqexpKX7tnwjd+NbzVZZXcvhhyv8LNXP3s1xdXMZkJwp4rbtrSS2gjLxhZR8z8cbqp6hCbhChg7q3Lda3PnWjQ8OWxnR0wM87G/vVoLo1miMCI1ILP8AN978Kqadq6adF5aALcYP3u4/2azpr6SYkhzsNBJTmsBczONm35+NxqhFaeW7gjaRWvb3n2Zk82ORgR85xUk99AyAG2OD3x/7NQBmwwiWSOJGkleT5jtHyrU080cUjR+UVQdAxqy9ibbYYgVD/MfalGnRyoDna69Mn71AkrGS2Hckbc/3f4qqNFPHcoGjDD7pXP3a2LnRyG34+fHb71UJtLkRQ8pdUJC5XjbQMhkt0PJOPvVHGsUnOGYjsDirNzYGKUohL4HFCWxb93sKkdWWlcVjNuEeHJkAwh/hpLC+dHMsZK8/w/xVJMhkd0O9R9MZqXSbCJ7kJcPtjJpkl0363NrIJPmcttQt/C3rWfcZhyQAx/2a1LrQoJbmN45fIjx8zZz8v95Vq7DpWnIhKIZU7+Yc7qzcht2ONnvJ2OH6H+Gms8jIixOVIHOe9beqaKA5e3i/df3l+9/wKqtnbecxyUUjrVRdwTM4Sz8BfvjqcVPbTXdlDsy2w/MxPda6Sxsop3cY/IVqx+Gs/vEG+P8A8eqijmrDXZbCElBI0Eh/iDf99U19bu7+eTDhoCOE969Ct9FM1nIkzhI4/wDVoRlj/hVGPw/BCpkNvHv+7ux81AHm7aXcFZHGP+BPWaukuu/594/vV6lN4SLhHSPafvBv7y1OfAkXnR4Qee4+9nG2gDydNIn3HeT5WP8AgVTDRI7tP3B2yhvpmvWbPwSLS5IkjDuh3bX+7VjUNH06SV54rKOznPVYg21vz6UrkHkcMlzo9/bGNHBH8ea66O/bUkLSYWT/AG/4q17nQoLiYfaYkfYduxvvLVO50G3SVxCSrg8bvvLSeptCXKzHdPJfnLD2FSpIHT+6KR9RuLGV7a7ToeBs/h/3q1LODTr22+Z3SQ+/Rqy2O1NS2MC4by5fkJ3mrlvcPLgSEsKv3Xh6SNyYCLrjcNn8VZboFmG2ORB3V0Yc/wAVI2jpoacWlQbzJsGz7wT+Kr1nLG7FCgVlH3KzrSaTILnp2bvV+O6jjl3gDP3dopS0OhablrCFy/3Xb5jUL3jRuUQnH3qPvHJ+X3ps/lzOCUGR0wtJLW52KzWg21tvs8spkk3k/MFbtWhYXkWSgfZIOpz8tZETgucD/gRqvfThGGTtPZaHqVCXKdeqQOoJeNsfN8x3LSlLQSAkhx3x/DXDfb545iEH7vC4q0msSbA5D+QTsyB8w/4DQkVKcd2jSv8ANpcvcGzS8TPyRE/w1n3AvdX1IXEVrHAE6RxH5dtbdtq0CwxnYJ4wm0u/3v8A9qmwalZpMRHDw43daG7GcUqjKUKXb4iuPJXA27d6n/x6qEtkbK+jkiBbB++n8NXbzR472+FzBGfMxtO09ankvP7KuEj27ZAQpOPuk/w1UZcxFai0roiuNVEiiOSNlJHVqovo8d3Okkc8iEfMpHGDXQanoR1S1FwEMUg6bOK56EXGmRBGQ7FP1aqTORXS1NaGyvWVEnu3a3HXYfvj0apnmigeRraM+UTwXo0TW4nux5ltvgxzzitu4ht5MvFIijG4R+lU3chNXuzAjFwkqE7dh+bPtRqVxbCEoM/vB93P/j1aj3Nne20scETpLGjYZR8r1gf2bd6o54aIfdHFTa4RkjOhnDzeRsOM/MyV0Nzao8ZfyywUbsin6X4MksD5xLv/AA/va07+YKI4sZ/2VGcVVi+e+xj+E/Fsnh3UnuYJ1bI2bX+7/F/8VWheQya7ciUJvc/wisy40ePBCIFIPTGKsWetnQm3vIUO37+Klo0hpuWZdGntrYJISs/3SPSq6aPcw3KJGPNiX5vm/mtX4/E9tfoX8x5SRw71AL/EJeQyMcbulTqaqnG92dFFqUcNmIhH1PLgfNUcviK0j8v/AEfc8Z4Kn71cJqHiu5km+x243ufmB6Vd0eC5mceaCz54/wBqtIqyuzlrTheyPQtKvvtMyb1MQPzB85WtHV5rbVXFpJIPLB5dvuqtZFrp8lraiSYbQfmGDUOr6cmo6QTA/kJjn5vmdd33lpvU8ypLsSeJ/EPh+/0WSy0fUTdXVuCkjiN0XP8Ad5WvObf+0vIe3+0IsBP3WC7m/wCBferbsvDUGl3EaeUYI5juduuf9qtfWvC1pFJ/okjOcbv96g5r3kcBFaATTJNKHfHCJwwqha6bcjVftZ1ExQKRgN96I/41001iY5wQPmHy7hWXeWwIxgrztLA0DNT+0J3fKAXRjH+tU4VjWaj6RNck6u8kHmHgomdhrng9xYSFUdlDHcT/AA1I99BMyCQlt52/NQBZufDQiu3eyU3EQb7uMZX/AHatWn/EtmDiIRSD5vl/hNV01QWEjvHIXGz59tSLqxVHubnR51s4+s38NPTqQ9NzsPAemjxT4h+z3lwUDZfIVdv3ab4j8NHTZZzbRNOkZ3bf9muDsPEN5bSCfT0byyT++P3R/s7q9C8Pa2dW0pheSbHZNzKwxz93FNNPYFrscnc2qOBGiNGfvYaqj6L5qyI6Hz+3+x/9lXWtonlSrIPuD5U+bNWBo8mnXME7gsfMVs/wlaOlx2R57d6HcSykW+UeP7/FLbGbOJ5N4+6N3C19D3I0vU9HeOe0hZ5o1XzI413hfRvWvJNb8MiwvHOQ1sx+RW+9/wACrnjVu7GUZqTsZTWwuhmWQOewYfNR/ZKK+Y38og/IvXc1aPkIMhCWIHPFSWjpM6xCArKDw45rpNCnZ20e/fLGk5Pf0pLmxj2RukitJJlvlHSty202NNmYirI5bd/vVuJoPn7JwgVD1Ao0KscDPpkslumwtLzuAU9Kr21rcOudhbD7Sv8AEK9TbR0hxgBif7v3lp8Wj2m+SOS4itcDeVc4ZqVydDgYdMMUR43Jnd/u0i6GZpUkjcL/ALGK7ObTLc48qUSp32c1Ui8PSoVdJy0Zfcnai40rGXpuiWT7hczmDHyjjO5v96sjUdKWOTCb3Rfl3kfNXWXegu8mEjkBX5jjv/vVHYaIbqYQSD52+725piOOksP3ke0FSPm+b+KrZ0sIMuSruOOa6dbCJ/N8w4EY5kx8tOWztrlsCdcJ831pXB6HPW+jnIfyhOPulBUn9mKj5EZQf3a6gabHBCJXfag6f7VTX02nwaU9wLmLzVPMcn3sf7NF0Ja7nItp6f6yOTg9qtW1hK+HOfLTr/e2/wC73rm5vFVvBOY87Qem0dK1rXxvF8iGTcH+4X+9tplcpo3ejxOXJ5b73y1ntocDq6SyshPQr96tBNejlTjaw/vMcbqnsrvS9UeWM6nbfbE+YwgrwP8AGlco+2z8GPC/niZDOsoG3lwE/wC+dtPHwc8JzOd6XKvjaXQof/Za4VPi7eTbykaz8cQxHH/Av4q1oPGl5dKkhi8qNgPk/wD11yJRZ2zpSi7M6O4+C/hiSEF/tT88lH8vaPwqg/wS8JQiJoriaCNTuMLHzM/+g1nz+Ln6HzHx0VDisr/hMNUjeR/IKxFeMldy/wDoVS4RfQUac72Osh+EnhSG2IQXMQJ3DZN823/eNMHwi8KOhjeC6b1ZpPnb/gX3q4yb4n3tv0jEQ9XGf5VRn+J+oyxyOm9XPy/K+Knlgi40Kjdj0g/DTwlb2ggEFyqKTw07O+f96odN+G/gy2zjTkk53BGkPJ/iZq8qufiXqE1wkUlyZQE3ccKP8WpkPjm5hj4nkXPylCfvCjlizoWFqpXR7nZ/D/wqJijaXEyY+5M7H8171fk8E+EGmLy6VpbOqbdzcsP+Alq+fJviTqhRBFKzY+ber9KiXx1cScyO7y42l/u5otC1mP6nV7n0RHpvhm1X5NK0r5e+wFaut4i0u3R4kntljA+5HGNn/fO2vl9/G2pyzOAV8tRwzH5qryeMbyW0lgZ9pkBXPXb/ALS+9C5F0BYOo92fUCeLNMtg4t4rdSerbFqCT4jxFcxThyD1UYX/AICor5q/4SvUJdnI2fdO2pn17UHYHzRwP4R92h8qd0arBS7n0U/xCiYFPPdh/dNV7j4j2aM3z7eP4vT/AHq+ef8AhJLjbh7gp/tL92qtzqM91xJKdh/hzSdTsUsDZ3Z7/efF6ziQRxkLIO2c/jWJf/GqcRbw65Hy7H3BW/Jv/Za8QXETZQnJ67fvUx4QSn3t4O7rTU9bs6fqVPqesv8AGe4c5eLyinzYhfzFP/AStZl18YNRfzDFLLF5g+bYcK3s2K4K2iZXPz7nbopoezKu5Y9e1DnJu5pDDUuxqal4y1PV1/e3B2Z4VN3+TUVvqNxbQkJJIznvn5qzVhdXPPT2q3b5ZRzz6rTUmzT2VOGyEmvLmaRP9Yw+6WL9P8asJPcw27gnc43YzTJcgDeNjipd6Kow5x3qGr7mi5WM85woMhLOf7tIFMwPA8vtUdzPFbqA5Kj7xGayr3xDbQpsyVOdpRf/AB2qUQ5oxVzctrN53WOJN5J24Wu9vvgz4g03w2+r3ttFFAEV8B8uB/u1w3gJ9Xv7o3ml2bqkJVxPIPlytejeJPFXiTXrdLTU9XjW2/5520Oxj/49zWrikjyq1d86Udup5tKBA53uMR9apX2uWdhbCR5I2fPQnpWxe+BovsrxxPcMhy3mXM3zfpXB+I/CGnaYhxeefeyH/VNzha5o6m/trqyH3Xje3mAMfXO5HXlWqnc+MLtx+4Rxk7X2d/8AgNZcuiF3Qu5REO4qv8VXrbSy8ocdF611xSDme9zqvDHhS415xeXbRzyR/MiE7tv+7716/wCER4jttllBbWNhpn3ZNsO+Wb/ePauG+Hl99iuYx5fA+bJ+7/u19Aw+LfD2jWP2jU9X0y32ddh8x8f3cJurRW+Z5FeUm7Mzp9PsdF0qW8vUC7ELRtn5mZa+e77So9a1N7yRI4k52Fz82K9I+IXjt/Gcgt9KjkXTF+USXCbPO/vfL2WuWGl78GV/nrmnrojsw1NxV31MvTdJgEpESee46YPy10+naMXXzJPlI7D7tXbCwghhR/MRQD91RzQmrSvcS2kEH7sjiTPVvTbTWx327mjC8FohRDukI6YqL7PIyGS4IVfvcD+GrNn4fjhuEvL/ADKQNwT0/wB2qHijWEtLCW4l/wBHijG0c9m/9mrCV27lqx8w/FBzN4qukgjDOX2gZxkbvlrjHhvWJSI7TjnjNehaksHi3XQbKeO4kkOwOjZVeN25qD4VttMtkEuo+fdt1GzYorrow5UfP4mXNNpHm9zpTySN9ouDs2bSgPy03TtDlmtD5XyR5HyK3zCvR08JaFFbb7jVBk9Yok+Y/wC81UPL0ywfNnIY4x0ZzlmrY4jCi0p4nijQSN/F0q/9gkRUj3y73bjHf/e/2a2tN1X7eZBBINnccdquXOtSWckZjkTzPuh6AM+3s5Ps/lySE571p2cb2KP9xo3HRxmqcs53+ZcH95J825zhWqtc68GbyoxvB+UtTauBoTaIzQyyoPnI3D/4qubh1q60m/5EiwRty6/xVuaQ9x5zh5JfIyPvn5TWzrUekyWAt3tx9qB+R4tqqd395dtRZoF5le2+IMdzsSKR3Yfw/wAK1Q8R6mLkG7u8LJINu0d1WuaSdfDV5l4t0WdycVKL4eJrkPLHwHVsen92qB6G1ZXNhJZk20flSJjO/v70x5xbuXMgYN1Vf4qgeEvlNgQD5dpqONZIXy4DKOjClYDvvCyXFzCZAnkW0WNzr95y1dBhyyBxIuTu+tZGhJJbWYc/IGP3GPX/AGttbtmj3Ch3+U5+6DQ0WXrmyT7AspQK+ayGs3dQc7sniuikiEiASjkdBUT2ReIOkYUc8ipaI1OdnvYreC4iO1pWjKbXT7teU3/2qzuSPtYSNjtGzjOfu16ndvaJveWI3Eu/ceNv/fNcn4k+z3iR+XEEKncP726nHQS0dg0eGO4hJuLyOJ06Z6mtzT/tbyNHaSO6EcFB1WuH03WpPDF/Ff3GlRX4hJKJK/y/+gtXp1p8TLjxPDHHqn2bS4gdyR2r/My+nG2qeomrjJITZfvblCp9xhjUtrqVhqv7g6Y8Eg3by8n3qW50ez1G5EouJPLB3I0j4bP9Kn/s6LTbYyRPGqEfPK5ztoHY4zUfD9v/AGrvgv8AdKTtMSDCp/8AZUa3oniTSLZPslxdtFJ8rw/aWAK/3tvetqzuU/teOe0nt5pF+YTFBtB6blWresaNqEweSfVDPKfmDIBxu/hoehaPOZr+9trOVLyEwc/ekOd3/AqqWXij7TI6ExoANoRBj/8AXXeWPhe81m4SDZEmz5vPuT8q00+E7CzuAb3a24nHkj+L+lHMK5gaXf2dzPm4vRa5O3c6N/3zWhe+KLO0uI5fskl35JXZCxxvqzpngyKbUEkkge4HzMIw9O1eys5rt7Un7PJ/Air826gLm5Yax/bulXFxLZyWqSj9zGX37Gz/AHtv+9XnOsak+jXZQWRmK9FzjK/7NdVoOkapZzPG8v8Aowk4bPyqNv8AP5ap+J7nT7i8dElF1dxndNsGU+lAkznJvFuo3Ns32a2SIgdM9f8AZZqr2d3rl48ZuwLeXG7MJ+QfnWi7psLuBEnfd6VJp2q2d8Bt+aMdJR/FQBek0yz1S3Bvb2W4vB8yJ0Ue+3vWBf6FfgZil2pj5F2V1+mWVtdM8qEfIMYP3s/0WryNHefureQyyJ98D7v/AAGgdjgI9K1QRk29wkRx8/8Ad/4FXReHvhnqj2o1GWaK8sim+SXBRUb+77t/srXU/wBjWCWxkuU81DjEYHDN/tVa1HxI/wBnitDOVt4/uRMcKrf7tWI5l9CsNN/e2MJl1AjlpCdqf7tWvsmp36hpYlgjX7+G+ZhWzbWbveRRkDLbf/Hq3NbsYtKsQXKrn5ef7tKwHERlNNUCX5Ywf+BV02mzxXKxeY5+z/ez/s1zH9qaVfPs+0bJR/y1I+TbW3fX+gaRog2axDeXWN2RIEw3pR0sBo6lq0M8/lW8caQIOdw+bP8AvUy3s/tjGUgtXMr4k8KaV5ksd+L27k2tI0J85E9lw3/jtXdb8SW4s7NtLvYlFw/KzcMi7f7tKyvYehqa417BYGe2G20jzvf+7Xnep69ALbaQbi5L/wCtz8uP7tbOveJoxpb2z3gd2G4hPun/AGa83muxfSFIgfNz95TVDuTC7uZ5pCbcJE3ylF/+KqxYarFa3IiRNr43b89DUFtc6jp1pcpEAkmOC/3f++q5+HTJZNS33BkWUjaNhwrUEnYPNcX9zKZc7E6bu1aFlcutv5FumyMfM6A/L/vUvhjR4LqaOwkvB5bDl8/MDj+Kty88JQeHtKuZEu4f3mN5z+9fb938PmpXA5W9v4FMtuJXy52l071iXkxZwMnP3RmkN3FHfg+ZGhLfef7tV9V1RGfzBGJip3bkqR2L+j28k10DGCyD5nbPT2rtrm2njET3CSKAFUZFed2fjS903y4orSFAT85H92pdQ8UajrLuiTm1c+hzVNXJsen6fbB0dJQ6Mw3Iw4+WtzT7B08xJELkf99CvD18UeINXSKKO7MtvGPve3rWj/wkfiRFjjj1m4s4k25eEfvXx2Z+61Fgaue7NZS6kgFmkz4HLYrH1GwKR+ZPKE8o/fJxXl7+NPFmozl08R31uJAMooRM4+i/+g/LTP8AhILx7V7e91GWeeboW7rUcmtxNXPX7Dwf/aEMF5HehvMLKMHZhatar4Pukt5Y49RN0CNwjRM7WA/h+XNeT6D4hl0HTvIQs0gP7uQuW+X+Fa25vifd6atm8HltcujNiZ8NvX/Z9NtZypty0IULSubmi2d29+HuZy08YP3OFT+9Xef2g0unoiAtBjY/+1Xz8njXVbvUJbm4IZ5X+dk+Vev92u0sfi6lggtntt0Z6bvusf8AerTlNGru51Gtzx21qTbxzbwP9Wo+bO6qek6bJeReeXCXOeIjWbb+NU1O6L3cA015PuIxyv8AwGkl8YWmhSuL3Lgjqnv91quzsJrSxZuvD14XIgt0ndf9Y/nAKB/s/NzWe/iWw8Nv/pt06FN29IE8xv8Ad21g+LvjJo+Es/DUVxe3bDa7MSiof9pttcPDpElz/plwhilkO4o0m7c3XbQlfczUbu7PRoPHOoeMILmZ4l0mwsAzo0v35j/CG9N3+fu0/wAIa/q/iHxBeWbWTJb20AlLN/47t/8Asf7tcpbWQeHMmmS3FwRtCFPlRa9g+D+j3upWuo6jqc/kSn5Y7WIYVUH97/P8K1aOmjpNWMe/mkN/5RgmZhHzIM7f92rHgB5bbWJJZ3mljjPCP6f3q7e70bYkhjzg/KUrOhgGjhpPLLCQcsBWTVz6VTvE6Gxgg1CYyxb1Qnbuz1rQbSxp4yHdw38FZeiaxaOhjTCYPzr/ALVbs2q2FlbJLJIHY9EHOKI7jTs7DLlfOsvLBXJ+YFh8wNQw6HeFA7urxnuXxUttJZ3IM8lwIogNznbXMr4xvZjw4a0Vz5ff5as3SvsdFIj2cCCN92DuJrG8V3UXiFoLCGQv91ZGi/g/vVPba5Hcp+8Rl5/iqaG1js3L28aQXDHeOwpWE1y7EdtpNnptsifZxEkfy7nOW/4F71duvD1rfxJJ5CvGORk/dNTxD7eji5gDuR1/hqvcwT28ymS78i3HzbHHy0jnkmzRs5XgRAgVLdevH3q7jwHoQ8SXwfTtQjt3eHmSF/nZd3zfNXlUmtRzbLe3yyk/PI5punzT20sg0yc2vmvtIT7re9C8jzazsrI+qvs9lYWZisnW6ljT78h/1jf7392ur8OX15caLb3NxZizncbTDn5U/u/+O15FoN7LFbadBdRQ2Wn2wX99yZXfb8zO3/fRrV1zxYlxPb2Gn3plRdzl0T5XX8a1Wh5rPTbLVBpum6hqmoajDdRxHZtRFQI38K/5/u1wFz4jTxWZYzjys7t3Xf7Vz/hbSp/F13LFJp94loDt33IIR/8AdU9a7u4+Glw9gEs7mOzuM8MqZp2IKnhyyjWXZ5bZHfHy7a7W8NpbYEjqpQc8Uq2NvpVh5lzMiGMcu/C1wGv+PPDmpwS29trkb3p+TykjdW3f723bSGlcq+Nvib4e8O39lcarpR1eWI/u0lHyxp/e27Wy1eRfFf4k/wDCfwebpcVnZ2/ypGnklG2/7Xy7qtfEDxPo891Fp/2z7bqsSBPs6Q/6sbm+83975q871JHvZo3lG9YzxsHy/wDAq1ppXCatHQ1/DWjjUYb2MeW12UVnlf7qf3f/ANn/AHqaNB/sYXEUt3CmE3eah+VmP8PtXHX3iSPStQD+e8UiYXchb5v7q1dk1a9v1ia5EnI3Deihsf7WOK9hQVro8huSd2aFzoyagv2aA7yfnIRPl5b5tzV65+zL4X0y/wBR1V50mf7EY3SCGRkVlG772Oq5LV4XdXN6LmMBJIolO/enavc/2aNQF3f63Z6e4e9vdiyR7l2pbovzH82bd/u1jXg1C/QuFRylY+gnsFxJcuApP8IHy15/8XbwWngtLd5BFHezlAmfmdcfN/hXeC5eSzFpJG6yA7fmPDc14V8S53v/ABDO7uZ0s02QoT9xstuH5ba8lPQ9elG7OPgs4NKs8A7oyahvLdLm8jggiLEorGRhhc+lW1v7dLRPn3P97DCnpqEbugGFf7wrCKTR7kI33PP73TbmwN5JsErwgyiMt1FZ0mvT6vpqTxIsEWPnwfmWvTrO1/t6e/u57RLeIjyUeT777fvfL6VyOueDrFLV7eOOXzD08rhVb+9tprR2Oh6Kxzdj4hlS2EF0j3EY7n7wX+tbNl4wk8mW0meOW0f5gh+8tNtPA1xLNG73H2eJfmI6tJ/47WrH4MSaXzI4+g5b+KtEkYc1pbENgh1KZY4pB5S/N/vVYudN/syXzYiXJ+ba396mt4SktG82J5Iv4RsPy1QmttWjcxRjMX+2W3f99VnJNvQ6VK6uX11i8vw8SfuLl1ZRjnFWZrW402zLyg39zjjbxmsLSLy/8H38l48CXqS4UW/8Mf3t313f8BrQg8fm+kAuNPMUpLKMcpTUe4JpuyNHR5L+5Ae5iEH8QWtCGG8tpxOZw0eeYx3Ho1Zw1x55QBb7cDqBW1Cxkt3izslYf980NWEyK2ntHaUvZm3JPG0qVpbnUILUOjvsSQcFjVe7jkt0IwfLHVzTr/w7aa/ZCK5jFwg+ZCHYbfypxVhuNo3Ol0eB/DQS41HUxFaSorFsZU/7qjd/3zXsOhXeianY28umXJlngh2Ce6hI+b/aU143o66f4OezkvM3UVrIixw7DI21v9o//tV3EsMdz9oSz1Pyp/L+0B40xs/u/wAO0/7tatHz1Ze9c6/R7ueyk2SAS+aTmVPu7qt3VzJ5bx2kht5wQ2cVz+gazqNpDaQ6xZRzjG77TDCwd/8AGuq0dI9SuBIYpbWKU8+djci1JzEzQvqUJeAFZQm07P7397FU47O8treJLxw0q/x7MMa5y5ubj/hOdTS2ubmyi01lhL/cVzn5vlP3q6XUfEOmWFtHNfarGzuFzkN9705oAIrknMUkXTpKP4qRJp7Ax+RHGxY8edytZ0/jjw/BvBu5JXHWERkbP95ulZf/AAm0F5rKR/2lD9mjgMqW6c7hj727vTuB2W+OR0OobJTnjyo8fyq5caVPBC5giXOP+WlcHpXirUNWeU6dBJFEny72Tex/2lXtUWs+MPFulSSC0t/tieXtMLuwZvz3UXA6lp/7AtfNBW6uBltg+RXb/Csa48cWVveNemyhfU9mxJgcMBXNzWXj/wAaXWlvc20Ok6XGCwhST5l+X5i3y81qxfC+91WQvmOVECo6P91v/QaQHAfED4x+KdKnj08eH1g8sboLm6mLrNub9f8AO6sXw7eaj8ZvD1/caiL63ks5ClxbwRbLdNvfA6/d+7/Dt/2q9wtvhxI+lCLxfJaLpUBPkSQTEXKZb24q3oeneFfA+g+VpM8t1pzO0t6mN7s3+18v/jvNWB8+eKPAbeCYrO41O2j+z38PnQzICjBc9eP8/NXMHxJ5erRRafF59scMZn4Zv71fT/jb4ixax4P1CSWzW1t9wtLJLlBvdvVc9OK+crpT4k1uSKOw8h4YC5MQULn0XH8VJPUlq6sbNz4wgvoryIH7LBcxmJ/K/wBqpLXWRpv72O7umfZxmZyo99u771cNeeGtR061sjJON5+Z+Qd35cV0Wgz2dhHEQRPK77nTd+nNexRr9LHnVqC3Nbw94yvPD9y/l3b4kfa4k27uf/Zq77/hY8sk1uBOIkiODFGVfcvozf8Aj1fPX9rXF3rep3cibyZA24cIh/hH+9/s1p6f4m/s67PnzhS2E2k42P8A/FV0e3fQ43Q0ufRlt4/0jXUkfzNoOfkdNmKuL4zs7dokjNtLgKpdJt6sv/xVeC3+vW7wweVlCqYIH3WbrurBhuZbpLkohiTftI67h/tV2QbauzjlGMdj61tvFOkG1uJHvo1ljTfHB/E9QaV40t7mHdck2W88d09vmr5Zn8bxaVADLdspQMu1DlsVLb/F2NNPit4rsOjj92adrO7BJM+sbDxLZSNcebcRxQRpuRwc7z/u099agTEhcMjHaDXy5Y+NLsPG5uHiDfNu/vV0l18QLuTT0Nvcx3TgcFgPkPrScrK5Lhd3R9AahrEWnW0c85CRsNyM3f8A3aZ/bEcuCJx5fqvavGrDxLceJ3xJelryCD/RbaQqFz/tei7m+9WjYPrfMWp20cXlDkJtK7q4pV4x3OuGFc1dHqzXYADowb6H5qIdTuWm5n246Y4rh9HvC1+LaBFiGN77f4a6SyvLCbUHVHlzEPnfZ8v+0ayWKi3ZGn1R2ujpU1S8cEGUP/FiQA/zoeXzwnmRxcdtijd/vVwWseJZNI1XAcz2Uv8AqXUH893/AMVWhYeMrTV3SK28zKj/AFsnClv4hXZGcehxTpVDr30iyujvks4P91YwKoyeGdOmlOIo4s9cD/x30qHTNVlvBcBI5PLixmT5dppz3ReQcBkHX+9TU7dTP2c+pDefDrQ7+PZJHuj75dv8mmzfDXQ7iyltD5iQMm0eT8m2tu1kCrsI2/7P8VTvdohIA6fLUObkdEFJLQ88tPgtp1rbi3jvJ/LX5gZeW/3fas/VPgY6WElpaa65J/jlOGYHsrBa9T+1mTJjj3IByVpiTxzIcj60+bSwpczd2jxSy+Dmv6RqUcumQWTKHDI7XXzZ9dpWs3xR8EPib4g8SxX6Q2q20XyLiRXdM7dzZ3fjXv0LwlSQnQ/eqaG7UTlEzgDNY28jqVeWh80+IvgV4yFvJHpy3iXOzBlkRZEc/wCyvVf1rmvE/wCz1qOt+HbePXUvv9HO8+VYOFd8NtO7cx/iavsMaiYiChKkelSprkidJWXswb7prOUE1Y0WKlE/PHW/glLo3gC40vR7KWC8+0ebHdzwHc4/iG7buC/71cJ4e+DGt6X4eS2S4lgvb99snyOXb5v7u3GP9qv1KGtbkEbxQyj+68YNUrqLRLxg8+g6c7odwP2Vdyms/ZW0SNo4u6vJH5xx/BzXLKyt49R1mOK008lXhcOHuH6/Mv8A3ytd/pVv8Qbm3s5H1iXySQkdrM/yiP8AvO1fZaeDvCHJTwrpys53F0TFWJPC/h2dmd9CtORt4d/8aqEHHYU8RGR5zYaFaeH9Hty+oxXkojDSbB8rH7zbV9K858U6nqPh7xVJ4hjS1f55JYLcQ79uf8/+g19DP4H8OeZvj0ryT6RS4Uf7vFRv4A8PSSRyvaStJEdyZKH/AMexmtlGLWqOb61JS0Pni91fxV400bTtT1u3ge2juPNMXl7MKQ3ov8X/ALLWbH4pXwdrmmXeh6JLeSiGWGa2ldxEjsfvjHA+X5d3+01fTU/g/SZchxP+Lj/0HbWNb/DLQraGZEE7ljuBkKlV/wB1av2VO1rChip/aOHsvidaW9hLcSQS2c5j2vC247W/3u9c3f8AiTSvEtz4c/tq4kguLCT7RDd20P73zFff2XhV6fN/dr2N/h1ocigSRhvu/Mw+6f8AZrF1P4FeF9QcuLi6hlYHMqseD+FChBCWJncqw+P/ACXubu0uxLaTHzf9nH3vxrN0zx7bXeuS6/p1stuZozDNZ87GPzBpPrhq0rT4H2emw/ZrbXZHgOWy8fzZ/wB7b/7LT/8AhTgRkMOpxMVO796CD/tdK6qFLDXvM48TiMTa1MxP+E31yzdxbRRLl+CT8v8A6DTrzU9QudQl1X7RIty0KI/knCtgsc7f+BV19v8AD9xDsklgcfN0z0/Fearn4czuQY7lFQn7h4wtd9sJayR5Xt8b1ZS0f4h6lsRJLuTzMYdCc7a2Lbx5e6hCbaOXabbrcOg3P/ss1NtvhwIlwblRht2fX/x2tDTfBCW01xGUhxJ8wKElmPrWE4YZmsK+KW5Jp3jC7RYjeSeacqhcc106a3aTSW9t9oi+2zbmS0D5lIXn7vWuXm8GyS2zQkx+Sw7Dqa5rxN8JJb++07WNG1SfRdctE8nzogSrL83Pru2tj71edWw1KfwnqYfH1Ivlmj1LVITc6bcwI/kTuPkfrsf+H5f/AGWud1zwR9vudKvL6L7Rc2ScO+5NuPm3qobb1rkND8KeMPD9zd6Nc3smo218BKdWUl2R/wDdLbq0dc+GVzM+j21x4hu7+wZmS4i3nbG2373vXiypOLsj6KnWUo8x0d9f2WmtEJy2JG2o396uS+J/xLs/AFhp8pgNzcXe5khJx8g+9TPFHgPUtbjsIhNcxW2n7fs8wf5X7fNlayvFnwvk8Ta5p0FzPLe24gKPcMmFTIXd/wCg/epOnJdClWpvqelSaO+vWEqW0kiZjRihGflZdzLxWEngh00i/wBDS7uIorxNr/ZyJMr975aydM0zWdPsNQsrPVbhcgwrNLtBMff5tvp/FV99T1aOw06Fd0LWajy50G4y46Fq6oYWckmcFTGRg2jYs7dIFisoxtktLcIhkPzNtH8X+9tp+lX32rTILm9gMEjwqxh/uvt6VzEdnqFzP9plkklc9S33jVj7Jd7BieWLB3DY2NtdP1FW3OT+0ddjWmu3udEuLe3nKeYjtC8Q3MGZetcvpnjCfR/ConlS7uLqGF3Ty48uzBtrfL/wFvmqSb+07O8S7ivZNiDaI/4Ky4rrxTYWuo3EF3Fe6hMNsLXMGEj3N/Dj/ZrmeEkjuhjqbVzy/XvjN4o8U2GoaX4Mkh0OKOTadS1KPZKrfxJxu7/StHwR8cvFmn+HrLT9Tt4X1S0dIkvY59iT+7ZXO7/epni7wVq+n+Bb26ity2r+dHCHjRRE5fhm29mqRvhjd6T4ethqWpxLqElrtlR4P3W7/f7f98tWSws2dDxdJq1z1Ow8XX+o6xbW+rwR6TqNtG80Gza6Nlfm9v8A4ml8YeNL+y8MObNDBrNrJC8EjyfJcjeu7b6f/YtXlWjJrK60ZI7+PV7a3hT97/tfxD3/AN7/AHa7iHTrPxVoifb7SZJIpvNjSXs4+X/P+7XoLArkPOljuWVjc8UeNLm58PWepW2qiWW+u/K2pGm549jMzr+O2vL/AAPr/jf4WWmkI+kWl7p11qLwxXTFkdgX/wB7/eatvxRoN3s8qwE1rbKElEtvxsfdlvpWRe6rqHjr4UahpmqXnkavp2qI9pNIQjzKPu7v/iv92vIqU3Tep6lKsqiTLfxbe48R+NoLm6u7e4s7eeVJoYj8yL/CZcf8B+9/erB8V+PrbSljjis7i9uLnb58saHZbJ/EWb+93qxr3jjwt4e1+e2fz3n1TTtjwgGRTM3zN1/2lH/fLVj6D4nnsYUf95BHhVmxy2z+L5R12r/drmudOh29tr/9j+GLe5sLyHVhcJExEw+cBf8Ax6t+ym0rUrbZLFNFPbvuCZz8rfe3N3+avJ7nXPDei6Xey2F/FqVzCU+zpboU3g/7W3AOfl2/e/2avXvjmCw8PXOuXF3HFEMKVCYdT6Mv+fvVoTc7zwfq0/ha+uZNRJljmndIwT/A52rXVXGoWaRSST7beMfMXwTj8q8M0L4iXPj2zt9Y1DzIoifJS2R/mjROFPPf+Jq9QF/HNpFlPYXccqCH54bgKd4xt+b+L/2arSbdkS5JbnUQ3JbOySOUBd25Dldv9KbZalBfQGeJxjJT5uPmWvMrK++xNOjvJLcfNhUOF2f3W9aSzuNTiTIllQd9n3a9OhgJ1Vd6HnV8dTobnpfmb15kGaZcyiURgAMPumuGj1LUAziW8aVD0SQDaPyrUHieOHzPPi3cBh5R6VrUy2rFXRhSzSlN22OgvNPR5oCEDAYZ93f/AGWqay02Kz1KS8it4oi0DRH+Hs1ZcXjfT9St/MgfoORsw1PGuWtxcRyi4PkeSyP8nX864nhqkd0d/wBYpy2Zl+BfAclpdahrNnq5vdE1KHfHbOS+x8/N+H3v8rUXiTNvrukR213dWdwkhfEX3JE+U4b/AD/6FW1puq6Ro+jR2lpK9nbplSmfuqTlvm/4FU8F1b6rH9rtirhejxnNZ+xn1RSqQezJYZ3uriQzgpvO4qyYwf8AZqlf2dwjh0O3niVf4av2GpXmqLKL22igt4n/ANEdPvun+1/n+KrMqxuCG4B+XBqXFo05zj5fDs6RRB08p1fzY3j4aov+EVBmec+Zk7mfbx83/stdJ4hhvIdNt7+2K4juI0kViN2zcobatdFNoyR3OyJ98R6NnPOPu7aXIHMcNDpri2McbmKQDguTtz/tVfaKSzsbSS4k8242KsxiGV3/APxNbl5potbi3jkljgE3QTHZ/OsHUNY0/RvD13qMtwfKtr4WtxswfKydu7733cstLlNE7l+C7MMYEce852nmn6RNLZ6hcCLT1n061xukuJgvm5/ur1rDsPFOmXxB0vUINRDjfut2yu2rMmoS3koMIMx+86p2puLQN2IYNOks9VvZCS0Fy/mx8fcXC/L+e6rsU3lyRsCHT++v3a53R/EVzc+KvEumX9zGkFqkb2+/am5G28f+PV0Wn3aQWzINiwSps55XFJoLmrJL9uRDxx0FMe3CAkRgydqihe3RRi4h8z+40gDf98mkl1uygmeKe4iiuB/A0w4osUUdPmuZlkt72DykSY7GQ53D+97U+/8AItmk2Atj+I1qaU9pqSSvHcRSkH++Ky/FdhPqmj3Fpo17Z/2qZFXyXmHzBT81FwMtCbtZHhfzQh2kVZ0FRFcyuEkc/e2sG/8AHaybfwV4h8IatbySSW91HKN02zlGC/eHrXWWk0Frci4R/k+6NvK/99UrX2JcrGrLYvqVgTsktXkT0+YNTEt5IYlQkvgbSfWkm8eWFhqsGmOm9JU3JNn5Q/pVyz1aK/1640Y28sF7FF5wYj5HX5fut/wKps+oXRTKSvH5gBU/d2sMU9LKS4tv3qDfnoa3obF9/wA43YqSe24IH3/SkCdzFCT5IK8AZpbK/M8sRl/dgbW2LUt45SIh8JxXHWvjOwbWfsBEineyvNs+UY/h5oepR6B4qhDWcut2Ua7w+6aMD5SGrgn8Y2jTRNcg28jnZ8wYqG/h+btWpc6nB9mu7c3++KYbU8oZ3f3WrzxPtircQXCMwH+u96kTZ6ZdeIRqNiDZxJLcRneWxhh/eaqGt+IZ7HTBqf2f7VzseIHHz15XN46t/BL2V/fXZtYPN8oLOh5P901289/B4n01IrC43Je4eOJfvZ/2l/2TTsSUPiF48v8Aw94VOp6dpkt1IHHnAH5Y0bvWPpXiS9axSW4kmgMnz/OMMB128Vp3a63ZtPblCoWNlnidNykL97dmuPufGFhbQ297GJZYi4ysUJKov8Rb0pFrQ1LCK5sPiRqniC9t5H0u7hj8uYPsVHVNrBv+BLXokmoaJ4k0eWz1O3+2zuivbsshAiPruDLXIP4kl8RWd6l3IG2IVfPzb1/h21F4f1qDS0t57yNcTw7hbIf3qBe+3+9UtXC6Ojtrny/EEcGXig8vh/7p9K7BJJLZNkkitjawYFTmvN/GFxqOvTDUNEt9z4RZLNRt3AL95fQ1seFdN8+582VzBcYCPvOWXvipSuDkjpLm8SzlAt3jaWWQM+fur/eqzda5bRwukrx7z8ytKCc+20VQu7CN8um3dHlgWrKurOO+t/mkjYEbRt+9TcWhqSL80z6lDHJDbCCSUbgjPWTaar/Z90NLuNySQ7nDvkttqXSLW807TI4ruRJTHnCxux/HleGxt3Vo+ckjW8oBeXZzv5+Vv4aTVikzD8S6FZfEDQ9RsrmNXl8sy2szcNvC/d3f3a8r+Gmm/bZLzSDbSSwR5eSHO9kIbZXs0LSxGQFI/Lz8nHzCuC03TZ9B8S3N7plwbKeOQo7RhSrqx3Yb1+akac3ul/QwbfWNQszHu+yyKqN6rtrpdVl/tJ45SNromwN321H4dvIotVvNRkRd82d6Yx83T+VdDDHo8+R5gSWQbhkferazMeY85bSovtxcJlz/AA4+9UmoWV7ZWfmWibopJNjqPvJ/vVveIfBltf20Atrx7KSM8SRn7y/3W9a56TTZdPgNhaSSzTyPu3yc/wAXWlYTlcxtTzAh2Ddl9zbu9YF/c3B80DKJJ1UCvUB4VN7b5neLeeu0gLWHL4OvIb4wS/Z1tM/I6HLY/wB3/wCyp2Y27HnAnk/4+J4w0asuEJ6/3q7jRJ0ubYukkaYG4xu43f8AAa0z8OLdN/lXrpHJ1QjKr/wH/wCyrj/+FY67oGox21vdRtZgb43371Kf3f8APzUWZFzr2v7i48yOOXy32MuwEfOn8S7e9c/d+JNl0LS4s5FhQLz/AAPXTf8ACBoLO3uC/nyqVyn8QqHV/BN3dSwC2YIM7jxl/pTUW9hudt2UbbWbZ5dluG/3KuahNbT2DyywRwEDkucNuq/aeB7fzLeee5uXnjKsYuiqw/iXHJrV1LwHYa7byxXcVw0cnURFR/Na3jTbV2jJ1Y3tc8+0AadYXp1C0d/3ybJ98zbH9/ap/EFxp8OiXupi7t54wASYTvZgxx8v/fX3a7nSvhdoVhYfY/7DluEO75mfL/8AfVY7/BCJZCNP042Fn82YZJssf+A9664Uebc4quI5VdM+c9S8deKfB3jaB7ASy6P5gbfIUO4H+H1/2a988L/ESw1+wkvI4hBKP+XN5vm3f3d22teH4HpMUe7MbOPuFsZT/gPzVdX4EaZcYSeeHA+YYP8AFXb7GFrM4VipuWhyHxF+LOl+GdDf+z7+NNdkdUS3D/NDn+Nm+78tcU/juTxta6ZP/ZYuLi3k/fXTv8hZd3zr717e/wADPCnnC4uEjuLqM7g+zPzf3tx5rUh+GfheFEBthcbDuGRsVW/CohRpxd2VUxVSSsj5R8Xav401bxiPs4kuLKRGMgmjyCCW/d8rjC/LVrQfCXiGHT7ZL/ESRTeb5MAbZX1zB4d8PWZD/wBmRtJ2Zu1StLpGnp89pFvzw3k5x/n+9XXGcY7I4JOT+JnzPZ+FvEOoaqP9EH2bYFEmf4fvZrqLP4T6heXG+RJJQPnQKGr3QavBayukQjgD/KdoUZHpT3uBGqZjDKRuDe1b+2fY5vZroedaX8Lr1E8yWNV6YVxhq3k+HUP7vzAqyDu/3f8Avmt7+0Z3uPIL8feCj+7VeaeVJipd2PbNS8RJq1yFRje9iG28I2VvsBuC2OuxMK1X4bDSLD94beO4Ozb84+Uf41lveSwyEEcH1NSQyi5tpUicb4gzlc/NWDrPqzVUr7I2odVs7PBitYsZ3Y8tRUD6s7tuHyk+grmrvWUt4FcwSOV4woO5qbc6t/acERisJYgnyll3fO3+1WftI9zpjSkzqIb+5lO1934mmS3Mm8YIx/tGuZl1Y22PPPkD3yW/3eKNQ1GW1gguDH59vJ1KdqydWK6m6oTeyOikvxCwMsiImfvuflpw122mnMEUqyzqN4CbuV/vLWH4m8OvqvhuKCJReyXRVoYUK7sfxN/sr/tV4p4ss/EfhmIo0p32iPlCnzyEfdXd/drmeJjex0QwcrXPoObUPMkCASIU27wwqZNWjgcb02ivl7RfjfqbabYXEl/qD3J/dT2VwCEhw33d23mui8T/AByi1XTrS3uIoNGG9cyQSks7f3WYqv8A3zUPEx6G8cLrdn1A2pNdrGkFv87jhem6qU18D5kiD/V/fRzXyOfjN4oXWreK3vJ3tod2JmkxsUfKv+1u/Krkvxg1HLyyvux8siffb6/7NckqzZ3ww0bXSPpqbxZZIQJ43ik7bOUf/dasjU/iDZwpc2EsrQB/lf8Ad/Mn/Aj/ABV4RafE+O/sJYpbt2eM7oI3YlVP+Nah8Q6p4q0dJdXs7fe4bY8Bwrbf4v71R7RpXubqgr2se1Q2Ph6/8m5l1Gwlkcb/ADVHz/8AAlHetawPhhkltJ9TV4yPkWbIiP8An/ar5ieV4bmPYhU/eBH/AMVSK41W5+zm5kgkjP8AHkbf9r3odaXc3jgU3ex9MrbaBoGWs3sWc/wrt/759qztS+Jel6RH+7PlXOdqZ+dXb8OleErYaxbRmaWSW6SEb0ATt/eDGnQrbataG7fzJbh/ljas/at7stYRp7Homv8AxJv/ABC5t5bnbERtRU4/76rhZbuS2lk8wnAO3ms5wNPmS4lJV09e9RX+sRa3cxxW4PI3H+7urNzZ106EY7olF9Pqer28UVuJbDftkbf1X/dr0DV9BS2FhqmmXD2U5PklEGVYHczK3/fNZng+xNpDLbRxCKcjcN4wrf8AAq6PW0v7HTEWCOO6kxvmthIu4f7tZud3Y1nCLiej+DNYGkvDM8U11eXkcaCRDhUcD5mb/e/9lrp/A95af8JPqdvkefndkjIYn5sq1eL/AA0+IBuTHbXtuXj+0eUgGVlQ7vmR/wDP8S19GR6BaNpwitQbG5K7t6D5lP41qtrnhzXvaHnPxQN4tjrJkOZYk+R254x94fyrh9407QbODef7TkgMskUPcKNzf9813finTnOmywXEu8oBljxv5ry3WXfRfEFneF/kjBb8GX/P/fNenhu55eKOV1oR6rbmDy+JP4fWsOHRDYGTDjHZMYYV0mvXls87y2+xg/zI4+7WDocMuq3nlROjT7+Y5P4x/Ftr3qex85U3saHhW7GiB5Xysc3ySI33T/wGuo8V+Dv7Y0Sa3CbLgAyxugzlutUZNBNuzhwJ4x+FXU125aDBuHcwnaNv8K/3aKkedDoycGfP7WYm8QX9oU8rVIiGkDDC8r8p/Jq9H+EniXUE1KTRtRltoCw3RuTlXO35vp/D/wB9Vs6X4D0nxD4qF5JHJFey7oS8T4bbj5d3r/DXL+IfB8/h/XY4jaSwSwvuSRtx+b/Zb/4qvnqtN0pa7H09Gr7SGm59A6VvNqPtCIkkeVTHcVaghkml3xkK4P8AEK4HwZreu3WkpPf2RgiDskc0u397t7iu0ttYl2YH7onulYlJ2dmb48LWzr9pkfbcY246VXsdKg0zl8PyWDucstVLm/1GK3jMcgnTevyP6fxfNV+XSri/idEwuRu3KfmqHdmqsi/ceF7PxdZvbOI3J+YIzdK5PxB8FjcWExn1C0022X5Sz8t/3zTrS5n8J6g5Y3LkbV3gE/LUPjFLv4p+Hbu30KV3u4z5xRwU81R95KxkjeLPLZdDstKSfT7P7LKUG2eUcpXAvbWmlalPdxOWH3XVfu16TaagltZppg8PxW5Dt58xfLb8/MGX/wAd3bqw9VtksJrlNI09p5AN+2c7Ux1xu281wuXvns0ZWjY5czvehMSGCNu7D5qhvpTpr+U8jYK/wmtVdWg1KAR3caWWoEfOka/Kh9Kz9R035w0ibiwXGa6E7q51LXUseHL7S9Ot7iO4w0Ux3Bwfm3/jV6ZNIk2GR9ik7vrWPJ4bKRnEX7v7wxUUNvKspj88J6Bx0qbouPvPU6mGDQoYD+93P/cx81aWnp4fubZ443LHnLzbeK4gIkcnmSOmB1x96o5tbfUrOTT44BZuMqLhPvPu7/8AAap+Rpy2eh1sLafZXZAI3f3lro7Kazvx5cd5GrkfJk7B/wB9V5pptmLbRoozcyXVzH8snmvlv9mkvJrmzhEltKVlH3Np70m7Oxdj0i/8UXmkRmC71Q3EMwVAvy7dv+93qcX8VzplyheNJBC+C/0b7v8AtV594YmOq6jbDWY5ohhvmix8hxW//Y8Gv391YWGofZ4oEL+dcH720btrVcN7HPVfJB2Rx9rqbiRI79908p2nYPlz/u10+gQxPdmCTfEB83y/7VcGZQt+PLk+deh/i9jXofhCxiv5RJe3MqNJ8o2DLE11N+6fMvWR7d4W8SaboPh620/TYniuAOVY5XLfxbqdrtldtNFqEKfaEKFZgBlv9muR0Hw2YNbD3EV1FkbYPNJ2uv3voa9S06/FhA9vGd28fPWYvU83XQZHvzeZdPk27M9KtWuqvYkxyBZc/wATHDLXeXemxSIZFAPmD7wrj9S8MIlwZRGM/wB/+KgRattft5leORx7ohw1attqRvrUJsdAPu76446UBLncV5re0nUbe2eOO6l2xn5d1Ju5S3sYvivzbyyubKCR4nkG4On3l2/xV5Jq4GoTG0AMr42kgdV/2q9J8c2Oye1uxduozIuRwpT5fzrzKC8/0x0gTY7Oylm4rOWx00b810c14g8MRaTafbIotuTtLN61HpBuIoh5kZQH2rqfGmsafPFPo6ArPGNhfPQr3rmLKGWyjQm4FxHhuM52NWEdT3Y67liaxn1ASRCQJx97H3a8x+NNzeQWFtoYuUuLaRxM+B8rMv8An/x6vSLvWgkGETag++1eX/Ey6i1C9g8pw0fksw2fdUt/D/47VrcxxUkoNI830vwdHrNwQ84gYDvt2g1z+v8Ag+eG5eBXLeW/L9VNbF3oeoTB5bbUPIPHyYztWtfT4XeFY55BNIBtc/xf71Nt3ueOtrHms/htLlEjNtIrr3ep7TQTG4QRxoF6nrXqlzBGjxySyRuMbR7VUWOw1IxywQDeR8+fvNVp3MmrHF22hoUKSR9emaq6nosWN+wrjp3rur/TYIZFMb7UI3DP/stVls4kykke5D17UhWOC/0CzSWO7kK4TcNv96uXvr6NfLw4yfmHPytXqOpeDtKvc+ZA0pH+rydzbv8AeqtD4I0y2iSP7Nu2Hdj0oEcvDNHcpGHCIQAv1rbtrCJMgwO8RG3ap/i9a208PWQS3Jto9kfzDj71Omto16Ptx82PSk3cDETSbOJCHtzl92OOlUBpFvvGY3gHfaK7BpoHiPmnkD+EfM1c3HdapHcuj+T5aHjePmK01qNKxx3izSJr0ObDb5EPQy/Iz1wVxcSWUTJO+2QcDBzXt2rxR32N6bT9165648L2axyoLdXDf3h/6DQFjy631eWRQMvWrp+vSWyiNzvA+X/drb1P4chC8lpLI8pPELhTj/dxXPpYPZvLHKgWT7hD8fzpWEtTqtN1RLxXR5YokI3bnON1D6VZ3DkQCOIkc9t1cbySkaSbnU/NtOas/bZ7Zxsw27KnnpTWmwHU6Vor2krxRS742KnJNdZZx7ZQdgwvv1rzrSdVewccu+Ooc5rrE8fxw2pxaIpQfJg/ePrQ9AWp28SI7xuj7XSqF8BCxL7m65/2a4+w8Yxq7j+983P8NXbzxTbu5yR07HPFDelwszqLOR02bTwP9n7tF5eRCWPGz6LXEx+NInZ0MqqgHVjjNWbLW7C8JElx5X8Wf4v++alNiR1dzfW9xOggdtiH+P71LfRo84eRCwHzfujmvONQ8VG01J0iMksZf5FA+79avQePZLZHDx9O45YiqLSsrnU/2QfO8wErG3zDdTP7HMrmMSRpIfmBesKDx/FK2fKfH3cE1bTxZZXkrlIJNsY3fPxQxnK+NreTTp4DICuW2H/erm7fVXhlQZZUzyB6V12p6vBr9sYnDuH/ANWh/wDZa5SfSjaO8ci7ZM8D+KpeprF8qubOn+J7izUPDKd/zfKa6BPEiXkfn3CCUkdV9a87+zyIhwRjvuq3Y38ttHkHk9VoNVO7uegQ2un32wm4Kn73yj7tLBpRMp2SQsO395q42zvZHw7kZH8Vaiag8bYSXb/F8tL1N1Ub3NKdpUfY524/hoSZ2B52nuaq6bcjUbkxCUF36c/eNasNqLDzBdxlmH8X900WsbxqmfcM6/cTnHO2ql5E8yAA8beGrpLPSINYDCCUJIf7xxuqlf6LLDMI8hSBtOThs1HWx1RbauZdpbG5ifeVTyxuO6spL104AKj0rcSJ9K3vJHvEnyhsVh3Wmukxk+ZUJ3CqRlKV3dFqHUntosIduDyKmhv4rhTvj/eg7gc4U1lvbOYxgFjn7q0xEkSLIB687fSla5z+0cXdHTf8JIYYHijPyS/M+z+KqP26Mum9vk/2qzobaRVBfOwlmyP7tMeFBKg+6PvCiyWxf1iUlZnXprDosWLksR7/ADNUi6tG8rpJBJOT97+7trnDCETI+bjcTVjT5jIR1WP1zUttG0bPc6ywvNK+0b7v5IMf8Cb/AGa6eHUPDUEcchi3g/KXIw230rhLOwhVcOgc53Atz81F7pEF1wRtwOeetEddzKcG/hPTft+hSoI7K2iXHUofu1YawtNm+N034+XivI7f7bY/uLd93+w3pW3ZXF+IQk9wS5HVeMVaZPI07HT6jd8xx+eXjXrxhaqTQ28Sl7d43Dn7yms94ZXtjvJ3j5hmsP7c8VxslB2Z6VXSxpGPK7s2LhQ5d3A4+aqGoW26PkdRT7maORNkEhUH77+hqO5uYBaYFwZbj7uz/wCKqUKbS2MKKG4S8MewqPvD+7WrJcvaxEO6oCu10XlqoTaqd43xlgKppp97fMZRH8h+bfnrT62MJzaVxNLZptTwiB5CfvMO395a9QsLSOXYkEYlkBX/AFf3v92sT4eeF7k3QnktmnIG7Lp8mDXp3naV4O00azrN4tlb2vzxwjAeR/4VX/gVW9Dhk+Z3ZwviTXvsV5LZbDGIRtkye9YCeJLj7HJEN8qZ3B8fMP8AZrgrzxfdeJPEN/qL+Ysd1dFgjRkbRu/Suu02N5BKyRny8bhj+7QYN3dy1pt5qGqXHmyyOifeIc9v8/w1oS3E95bbI5Nr44LCq+iINRga4ikh8sHaVZ8MK1Jr/T7JokuLhMfx7f8A4qm2TczofMiuIkMBnT+Jx61oTeHra/iffsicfN1xXW2F94e1Wyf7NcwxFM/f+VjXPaxZSxxSOk8LSsNwCPn5ajm1GjgPEOhiwQbJxcYLY5+Zf9muWSE+Y2U5B3fSuxvbG5trffOY8Oedr/M1c7eBEuccLjqR3p3KloQeU7smzFesfDHxRZa2P7H1iVbOIjyg/wAkat/s88f99V5QfLxkFl9fapYLaC7lTe54+YfWsZpyVrmM4c6sew+IfCr6VYDTo7CzS3kP7u6O0Ki/xbcdd3+01c5efDnXIFWW0uLa8jxuKQj73+7WFbXFkhie7VriCH/lmSxY/wDAa6CHx/Z6MgNlc3KOP4CMKlctNTpuyMadNwOX+0avKksXlS2c8e5RDOux/r/FlabD42uLW7WLUCfs+VUvvy3zf7NR+JNVvfEmpf2he3qXmY1VBbgJtT8G5NYctlFc79+FRRuDSH5q7021Zm71Vj3rRtPttZsxLo3iO183G2WxvDjYfw+Yf+PLXM+Lfh7rl88slnPF9tx9xSpX/gNcNoenxIIJ/Nk/d9FT7o963L74pWfhRfs+yWWc/MFT52X/AGq8eUakKt4nKoyhK5z+r2XiTwxcumqRBAUDRnOVfP3ttR6D8QrvQdR8+OK3uHI2+TMi/wDfW7rUnjzxVf8AiU21xdiRoxGyx+Vjai/h3qp8P9O0DxJqZg1SeXTvMG1JQy7g34q1etCT5bs7L6XZbuviRd3s8kp8tck5SM/KlU4viFqlrHI9vLC+OiEZWu48U/AS0sZheWV359pjcXjHX/eqTTvA/hqK9t5J7Ke6s4x++WSQfMf90LUuvFK5n7SJyH/C3NUVFd0jeXuqYJRf61lan4w1fU7kXLziKDG3y8ZZ/wDeavXNT+HvgvVb6PUdOjEGdyyWkJIx/tbCu3b/ALtcH8Q/BmneHU+0adJNLbhN827J2N/d29l2/wB2ojiVJ2EqibsYVv4y1G2jX7PIFcdeelSjxzrdy3myXRnnA2ohBP8A+uuWSLzIvOiO6I/NuzWz4b1i402TzbbYs8fzb3GVrpWprc0Lf4i6ojff2yfd2Sghg3+7WpF8Try5CW/lRtJH1dPu/wDAa4y/v7vVb2Wecie5lLN5pRUXd+Fdd4P+EPiTxRpr3EDw2Tg8C44aVv8AZq3orjG6r4/nuSscm1IsbTjiooPGcNhs+zQPKQdxZn+WodY+DvjWwuSJNEa4iiO55YRnb/wHuf8AdrGl0LU9NnKT6ddpJ/cWElh/vKF4pXQvQ9TtPElvqmlf6YDZwS4b5iNuf/ZfvVW1r4SfbbX7fpWt3OqSBA4h8xQmD/D/ALf/AKFWP9juE8OIbiCRCH3JkfNjb/drd+GviqK7lnsp7hrUxj5FuEYbm/pXmVqji3ynLXlKCvEyvB/wf/tq2k/tyK+sDl0zs8twd38Ody/+hVl+P/hXqngxUubN7jUdOL7Q7Y80f7+P/sa+g7fVJY7eMykyfJuHy53Vna1ptz4wtHFhcx2tyAV+c43r/EK81Y+bnqcMMVUc9TwLwdomo6jOUjgeVHG5xMcbf91a1b/wDZ2epP8Aa0Fhdv8APuT5GP8AwKun1u5uPCFxFHEB9pD7fTdXaXkMfj3wxbWWqRxNflGYPC6iVF64b73933r2HUckpI9Nz2fQ9H8AWUd1foHTL5Dc169eeE7R7R0jTnH1Vq8f8E36WesRfOvOVwf7x+X+W6vofR1jvIUG75/und/erpgrps9PEzk6h5XdaZ9mOD8uPl2tVS6QJHhjwP71eu6j4QF4JHAjU965+6+Ft7c229Li1f8Ai2SBgx96bVjGNRo8t+ywTZyg98msjVtNt1RI0cL6lDXUeLfB+o6RsMluXQ/8tE5SuLdn84x9jzu9f92sZcsnY9GjJvVmRJYDzs7dxPy02C1bGzZuf0/irbls3SHzCP3YP3/4azXmw+Aevp2qFGx6Ual9inJZyNvwNuOlV0hG77+8n+KtBH2o5BHPU5qI3ES4L9jy1RKOpuqltyBLMxxeZICpHT3/ANpaZKPn2bNw/wBmnrLFFvIdU3/N/sn5qIbmPced3HFDiN1Yk1qPKdc/lVgja4cHr1X1qBZo2G9BuCd/9qpUinlBKRSOnDb1HyipUbbkurFCG3feSV3+gWhELr06UGK4eWRyki7jwjDFZl9fT6U0geLbIf8Alk/3lqXvcSrxZoJGHc8/IOqqfmomkjt8iEnB/hJy1crJ4hnwPLi2nPOaqvrGoT8B1X3UVolfcHVV7I7L7VE6RlH2OP4fWpv7QSbDmRIsfLu/vVwJvbxxIMuqdmC1XVrnehycj+JjV2SIdVo9Fh1C2/5a3EaIfX71UJ/F9lZ+bHb3Mc5jPPl/MufRvSuGbT3fnhXB3E4+aplsJI0+T5f4uBSUbO6Ep827Ojk8ZxmE+Yhz/ebPFV7vxVLIoiiGMjh9/wDF/u1jCyd2w4OSKu22m/KMjkdK0s2YSelkzpF8K3M2m/a7q7/2TEXwx/4DXT+Bvg8/iAgvELdAd25OWb86f4M06BLYbJXuJJPmw5J5+7jb/wDE19I/DfwgdHsjNdg5Z93lP97/AD92tIRsrnnVakkrHGQ/DyfToEt0ZreIDjyxip/+ETjym9Vd06Fx81evXcK3J+SDaPSqo0jyhv8AK3kdmFN6ux595HkuveGB/ZE+X8v5OCvavAbnwrLPrFwIoJG43ySj7gb/ABr6F+K/imTR7f8As6J4UmujucALuUf3fb/7KvJY5CqSDPzv/F/ernkkpWR7GGg7XZyD+HhCQkkj4Bq7baIkMQKRu0v94v8AL/3zW2LYRKCcvj5aSK8jDiMjmrTZ3NJjLSwOAHyp/vJxW3Y+HY5HWVELuvzDfyy1QcOwHlnb710HhDXP7FeVA4e5ccb/ALv/AAGqd2rHHVaWvUqb/wCzZMyx+fj5gu7C/wDfVT3M6XQLwBFXG7nnmte80VL+Ke5vXjSM/MQ3Ct/s/wD2NUXv7OxSJLKyNw+fvRn5B71k0a03pcreHtH1CaQyzEvx9xR8oFdBHfRWbbLKzN5e8KHzhVrGnmubmMi7JSB8fu43IXbV3RNVtre8EFtBJcOn/LKFM04pvYqcrRuzt9Q8G3+n6PHr+r3buJfuQoPlx/vV5Z480yy8SeE7wySGWWP5obaJM7v736bq9H+IFz4o8S6PEJUXTtMhQf6N/G3b/dFcDpVnHYqI5C2QfvVzzkoysiaKnVifKSaVqvhuaVYI2dBIzJvH3Vz91v8AgNRza3fshBs5Hcnly/yrX07428L2d/pV5PuMMpH7vYnVq+dXmstH1eWN45JWz87da3o1b+6ebiKEqb5jFS8vLnPm27RIfly9ZN7p17aSfI8rwyHps+Va627160vdqRwNH67+9X477SnTynMrYAbGOtdR55xuh3MFmuTcv5xY5t8f+hVqJ4e1TX42uQbi3tgNxl6L/wB9GrM3h83PmT2lvIsCH77D5Rn/AGv71UYdLvLhPIvL+ZLRDvjVONzUDuY/2ZIZI5TfvKQdu5j2rRs9ftrG5H2l/kX+LHei80b7YsgiBQZ+/t70kPh+KxuItick/dx8pqriehpzeMhMjvb280oP3G6Lil0zUrm6uIpJ0KgNuxT75xZSRySoH+6vl/w1esbg3k7+aFSJUXYEGP726pA6j+yYvFGnuDbJFOmGCg9f71cHe2et+Fb6RIkltYz/AHsBZP8AdatiTxEY7qMQTmCBX55rqLjxnaarpH2B7aO6d/l+YfLzU2adyVdHF2HiJISH1CJJY+6c/NV648YWc9yiW0aLn7g2YxUmpeDXkhH+j7/4tv8AnpXNroWy4QuTbuDwcZ/4DWiKO80vXCk268uNzv8AMAp3KK62L4i6FbRQWwnj+1nqu/5hXm+neDrnXoSLe2lnMQ3Hfu/pXSWPw0SOAPqL7tn/ACzI+8zVIHWzfFTwxaSLHLf7pSOYSMt/3192qutfHbRm0+SO2tgqfdMnoPw/irmNU+F1rcEGLzcAdF7UWGheHNGcRvDN9szucTfdb/gO2gNDPu/ic97PBBZacV80by8xYS7f9la6Tw3D/bEPlvYSyynOZWPyp9a1ZfF2maPZC2gFrb+cNu5I8y/726rkWswSIg0eYRH+5KN+R3/4D/tUCkrqyOd1XwY91C+SUjTncOWauDn0q40fUI5xbrK65UeYa95sb9BHuGPPXbhl+7WFDDd6lqTxPaW+JiVLSYCj5v4c0J3Ji9LM4Cy1G41KQT3uqfvIsKltbjFWL7UtU1i7isESO30z7pk35di1dh4u8E2mmwxSW8oYsdu4DH+9trmr25i0B4klkjgkxu25yyf4UGiOm0nStM04pHHFIqj+9yzf8CrVvL1xiOBdx7JWLoV+datP+JY8TSnavmuN6/71WNQa90ebzRH586fM4+lNoRevdK1TS7aKSWV7eOQbgmVfeP73DNWVc6Wl/IJLt3kQDb9nb7r/AO9WndeMbPWNkkp8iQ/JnGG/3Vz/AOg1p/2XcSxxyPGYhIOGkHzUuUdzASylZ0+zySQIPwUiqd5eOLdwNPd7gnaLy43Ijf7i966vVYrPT4YxFqBe5bqPL+5/7Ka52/vAB5l7PJe3B6PIflC/7Kjgf7u2haOxRyeqatfQNsu7hU43YiOeP92q1u4mgEgQKT/ERit+/vdIfBjijgkcLvOwb32/7X3sf7NVX0BL2zkkinXD/wAAk+aggzhpUl/HsH7zzDurOfSTFcx+bLsjjfc6Q8bvyrNvfEMvh6cJPI14VPyJ0/lVvQdVTxJqrSxPtGV3p6VVhXOkvdOiKOtlmBNnJ/iaualv9U0Z/wDRzGqKdwHRs13NxY21mEke4EsSOPZc1V1TSbO7VD5g2sei/eWpBO5zFn8V9YFld2/2OFpXG3c33f8A0GspvFlytyJLmzScDOW38hv9muqvfBMdvbpPaOjbj19aoR+GEdvLuJRFg/OzfxVVirkdz8arq/1iPUxpckHlELshHy/8CU1jfEv40654zeOyt4jbkgK+wBNifxKF70T6VKt+9tZR+eiktk/dwv8Aerc8ReHVv7+L+yrSNYsD7q/N9aYXPN9+oag4iubyWKI/8s14qO60S2nuo3kAXYFX7RL6f73evSdN8H3C20tykdrB5XV7vBDf7tax0fQrzSIrLVESc/eMqJ93/doJbseTzaJJbwb4rwSxN08kYXH96smaS7hcCCeZoweXU5Xd6V7Hc6P4ejmEEDmWJOhPDVH4h8PWD28X2Jw4B3bAMLSuFzyAWuqO8QjvCv8Assc5pps9Qik3mVsk/er27RvhJb3tlPqKyHzSNqQx/P8AN/tdhWLf+GokmntJQbcp8oaUfx/0ouCabsecpc3KwnFw85zt/eHo1SpqlzGjym3aeb+7Ecbfda6208FRTQ3AluY8xRlzlPmJ/hTbS6V8OLnZJcXMjNHKNseFwq0xnKWuvPZzG7LmK5I55+Zf92n3GvXF0ci5kwycMOasv4NCXMqXhFvEOhcfKanm8NC2mhlt508tPnB9f9paAMq20OW4kkNxIFP8AkPzf8CrqE8DahaaH9peILG3SXOd1ZlxotwyB0gd+NwkHpUmj2vifW98WlSv9jI5BDHf/wDWoFc6HwX8NZfEEhP2lfLjH755CNo/2V9aueJfhQYLny7a92wBPvp93/vqsnR/hprmuXLmASXEtqfNeZnVFh/8e/8AQa9Gm0fV4dN+zXZjUAKjufuq3+9SbsO7OR8HfCW4u/MlOqGCIDcIVjV3l/wFdrpHwrS/hL3jpboOn2h9mf8AaX1rCew1vRrlDDqn7v72y1GVcf71aOqa/qFzaARx+fIw2nzSU/8AHqzbadjHmdzbn+FFolsDLdbID0khjzurJsPh1ol1fm3Do5HzxzXHzt9RUkHjXV000R6qQsaDaBEMJis46zaau/macZbdx9+TZ3/2c1F2g5tNTf1D4P2YhElpeO38J+XC1Np/wh0a2l8zEt7O0e2QuW2FfTG6su61XW2tiLC/a1cptLkZ4H+zUmm/EDxTcRiykMf2RvlD79jP/vN/dppmcpT6C3HwWjuboyRXItyDtCMMoK53W/hveWN+8SFZ41+ZHSu38VarNpukiS3kE+os2zyIzlV/2masHTviTcadLp8t/JNd6hw72yxhERv9lu5/2mpNt7DjUb3OJfw1qqwvGLgyyg7kbjdt/hqBvA3iDxTeRvqZGSPn2uI1FfQsWv8Ah/WdMkuIraFLuQbZPOtcOg/2f9quSuPFstppL2Rt4WiO/HmjLDd3WrTdrG121ocFZfDXR9Ku4jcXEiInRLP7rP8A7TFf/Hq7W58B6RDoAudPiWKV3CzXcwy21h7Vn21rHqGi4c7F7OT+mayIb+NPMiubuX7QPkWJHYKV3ddv/fNUS02rHT31vaeHtKit49QkuA2N77Mbz6L7VY0nxJPp1kfIi2iYKvmEZx/9lXPpF5dqkk7tcDPG49DVhZjIvmTz+VFGm4DHUt91aqxvS92V2dh/wmnkeWOFMnymtSPXLe8tpEk8sf7tcVZwxTQI+D5v96tzQPDB1C5Fsg+Q5ZyWx7tWd+59LDlcblxNOtLaO5n5V/LLRgfxGuc8JeL7b7BJFqkEy6wHfJY/Lt3fLt/CvUU0e01gRCCeMxR/KZQcL9KqP4Pso7h5LcQzuRtLAAqtJxtsbqSSuee+Iby31WHi/wDIjC7zGjkM/wDs7R96qml6zK8CBMsg/wCeg+aup1b4Y2V/ewTtGfMi6FR1/wBmtO38DRWyofKGB8wXHyikk2R7Y41PEF/NceRbpsgYhfO2YXP+9XQrdSWsMaySZkPQ5zWpN4RknBRIdoJ4xWnNoumaVpwFxAr3f1yyn+7VrUxqVJWujFs/FNykckcdnLKB/GMfK1V73ULy9jDXNpcKMcbkzXeeH9NitrPekcSS4LHfy3/AahS5kMxjuQjGP5RxScTkdZtW6nESWMFq6JcyvEZhtjRPvGorC1u4bxPs00yYbduzmu31DR/7SuRcFBgdPN421r6X4OittOlvyjz+WfnYDCL/ALq04xVzjlJt3ZofDW21fxDrB0yN5JQE/fuE+RPm/iWve/CvgmPRbaOfXTEJWfhE4Upu4P8A9jWR8O7geFtAltP7EXS5ZSrSTP8Afm/2quX0z6mwCMssedxVjmtetjiZ2959j0143t3CoR1QYrlPEvxj0/w3/oVtZz3t/IdiIm4ZP/fPNX9M1xLOKODUEDZOxMAnd/hVqT7BaSZt7eNZJP76fMv5rRcQ0eKtMawQ+I/K01mRd6Xn3f8AdaudufE/wys/P1GyGlXt/EDsW3GH3fjWnq3hez8TqRqES3CP2lFZWj/CW00t7iKDT7W4inf/AF0w/wBSmPm2/wCdtFwPmfTYrfXrq5uIoi1zdXEkvm+XhsM7H/2atHU7dNKszboNp/jX3r2H4l/DbRvDOlT6v4fgkSe1jLyxPMdsg+7/AOhfxV4dq2qXMttLdzW2D/cBzs/4FWlJXZFSbSObT+w7KZzcTxNcOeYQ672/3V6mq2tamLG2QkMkDv8AJFJjevvXJalo+nve/bUjH2x33/N97Nc54s0i/wBQjM8l3cQeQDhUY7SPSvRjanscbTnudHPqev69cy/2c32W2Rgvnyvln/4D/dr6G/Y48K3ulzeLNVuLtPtLmOJFAxuX+L/0Ja+efhpFHPZwCMy7UQ+ZNL/Hz/Cv+fu19efBHzIvhimppEUszfliEQliwP8AFjnpWFapKcb9DSEIxlyo9Z+eGUiQ/Ohr5z8bTXr69dwOBE4kKvxjnPzfrXq3xN+It/Ddx3mi28VuGfneincNv90/8BrxbWr+5dEkncy3crt5jtXBL4Wmeph17xQuYfJm8oOGyOKrmSOwlj89x5hPyZPWq13qTlMko2f+WrGoomsJ4cyvDdSAco20/wA6xi7Hvx0Nh7qRrkPHE6b8Llz/AA1qLiOZ1lKI69d9cRreuXl5Zx2dk6xIHCknn5P61PZaVHaulw9zLPKR8/Py1Tdty7dzvYYre5TzY7hHAOzp/F/u+lPgubaK5e3eVVJG4H1rk5Lb7eESORkgJ2uiHqPRq0JrKOExmQ7RGQxi/vf7NNaGbgdNaWMEsb+ZKMZ702WwSWEqhR43HBBzXKJ42t5ZpEgk3YLIcD/vqrun3jiBzpzmJD2x8vPenbW45J2LC+EY0iIIMuctuJ+aq8fg+N5QMBAT96tA+IY49sU93Dbyv953H3qvPeCRBifeg+YMOc1TldWIULaozZvCcemnMb78jkVmPZX9spcRiVM8bD82K6ZLgNg8sCPvGqUyD7X5kUvkEjb8x4qPQ1TsZJ1K5EPkXFt9lOzf+9+81U9H8Z21jrcdtckKkg2nd90Vb1vwzd36eYl/HLcR/MCzkfg1aXhv4PaRrdjJd6x4j8rUAdz21smxl/uhmK/+g0ru1mKrJctjS/4SnwnFcz3EEkOs3Fvt8iz8w7Vb/afbw3/Af+A1cX4nXOmSTvqGhSrpd9s8k2A3tAo+9u7vXD2Hw8itfF84gtBcR4RICPu53N8x9/8A4quwl0XW7PWY7NLaGWzKbSkh+XP+f8rVo+fq26M6/RPGdpPAP7O1C4lji+4l2mNpq1N8UPEmo289vp2nxyiI7PtcKANn0bNcVb/DDxDJDELfSpL2Qvtd4X+Uf3d1eu/Dz4cXnhnTbg6rOFv5/wDl2T7kP+1/vUzmKdnea74y0fTrC/vJLO5gkZ5rmSNPn/uhv9lfmrzPxTZ6pNpV/cDWbS5gtZlUxrAu24+b5dqnp/DX0NpOn2dnlEInfneZP7rf7NZc3wp8Kask4lSa1SV95+yvht3+zQ9Q1PARZzwZk+0L5ssa/Jn5f/rVpeDdV1PT9Slt7PR4r+W5CqbmVOg9N3Tb9417Ifhb4Ts1CGO7liQHC71+Y/7Xy81uWt5b6fpQtbCCKwiUbQojAY/7zDrQGpgaT4Gu9N1tPEP9q/6ZJB5UlrjCr8v3dtbOqaBpGtalFqE89yohj2iGF8KfeoY4JLjz3dy8kvWs2S8+y3EYMhUE7cYz/wCO0LUDokv7HTo/LgtZUjI+9JzVc6rFJGHiJYv/ABAfLUaX8ZcReQzI4/1v/wBjTEhsNPuUFxJ5QmOyPccKzf3asDLe1F9fm4knknONgQ42r/u1JqUNhpmj39x5sdscNC/I+ViuP++qi8YCCz06cOZrXg/6RD95OPlP515z4b8FahpWq2Wq2Qmlty+2f+0LgSKrn+JV+7/3181QC0MXxPFf6pFokUEE0tpbyeSnncF9x+Zwv8W0NVnxl4L0DQbCynNzdJezQsotxyr/AMLZ/wC+fvV6HeXmnan8TLuS71GFn8PWoYWuMbmfuv8Au/L8v+0tcLp3h618beKdf13VTJFptkXX7B8wXy027t3ru6/8Cq0hS1PNYfCsup2EgjvGgiSbYDIN+/vj8v4qoTeFrfwwhlMicvtJIYNiun1jV/7ehiGiaWLC3ldtkSMx/df3m/2q5Dxl4hnsLaWLUbNvIhkGyTGd/bDL2rrp03uc06iWhq6Bplm17JHAVUH/AEgOgzl/87jWd4zs9KKIbkwOI5FcclHyP4vUVy91qtxDav8AYLmLTp5hwzp8w99vasdfCUt5alJZ5NSuLiP5LlH+YE/xL6V203y/Ecc1zbM3JtSM+Xt4j5Zc7Nxzx/vVnWN/f3U5iSMofM8px1X/AHt1droPh+50zRxBf28aFY1UOB8x4+9/9jVsabHZ2Ik2q8c3zb1+8v8AwKvVhCUkmeNOpFSs9TlYfDts9vzh5/myqjoKzrjwMbmXMsm62G7/AFYYNXVyWcdvgoD7Fz0qC4kvY3HlpLLHjdvXnH/AfvU6kG1YmnW5XoZumeEb/StJ8+SeV4idse872X/eatLw75kgnSXKE+v/AKDWxp7XOon7IcReZ8rmY4Vf/sqyIYBBrsEfmBgjlgyH5X/z1rgmpRja53U2qj2O/vLuw8H+GU8hDPq06Jh+rQpXf2FzLe6TFIE2u+xfKU/3u9ea6rpEZt7acyb5bqZE2YywFet+FdFKB5y5ljjISGIcJ/wKvErXUj3KS0NTwtZvZ2d2bizMUspO7d95gOFrK1ezltg/zyW4vQyxpnGVX73y91+7Xe6bYRONz/LIW24rhvifb/Z5rPVbItcS+etoIWb5f9of7NZJ2NmrllQln4L1O5vMSywRrsdeVHz/ADf+O15JoL3Nv4o2yXhiF3OyuONiEsxT6cfLXvsGhJeaVqvhr7N9jtruAruU/dfO75f+BV4v8SFs9H8bSaXo2kTJFp1ojXTP94Nszu/75rSFWUHcylTUlZmvaeN9V0RLy2RFlL/KZk+XcP8Ad/vVp2PxFubSKWN7MShwrCZtpw3pXmcfi+3EMAfdBuPG4N1/2m7U641KW+tHjilkt5T1ZOflrv8AaqSuc6w563p/xQnunMkiyy3K4WMTgBdv8Q461evvF6SJJLbXMjWcI3zNJ/Azdq8LM2sW1m506QJPH8olmOev+0f4qtW2mxx2zxghiw3TEcbz1b9aPa2V0WqCvY9rj+Jmn+GLW2t7bSHurm4H/E0mJVCi7f4fmx8vP3v96lPx48A6zYNb263lgdvDojPu/vEt8vPvurx7Q/EdlLCoSBlcHaVcYx/wGup/4ROwuJ45yYUFygVp1TPyVyOs73O2OCTWx6D4c8ceDoNElNtrE7fPy99ISz/7ue1X7bxvocxzBqaPu+X90Gf5vwr5l8c6JqOj6rBBbaFLeySf6ue3GWx/Cd1VbJvGGjXttc3DlLZG8r7Hsy3P3nb/AOKatFin1MHgrbI+wIpwJEHDOei5qK5SSRMoh3/drwfw58WNO0nUjHrkd7Pp4HJth0b/AGs9VrtD8e/AV1beZaXepREBsCeEf+hUfWWZywVjv8XFhLALg+U75wGH/oVTR3guULHCH7pUf3q86/4XN4fv9KFmn223geQP9qYAtL7fe4FbMfxW8JIr75bu3cDbHCkDOrH+Ft1V9ZfUy+po7eB0XjvUokBbg1wV58UdLezkljuWV1HziSDY3/AW7t/srUEfxEspoYxBK7M55ZqaxFw+po9GZTIoIkFKS/Y8etcFZ+O7eGYm5uEaIdGVDnd/dq5p/jmy1RmRHKn7o3cLup/WEzF4No61vMAPO6oPNdRwlcVr/i97ewnNpc+Vcxh2BxlXZV+Uf8CqfQ/iZpc+lWf9qXC2t4SyuIuV2r/F/e9aI4nWxX1M7RP3jYKcipBFJv4wFHrWRpnifSPEKTy6NqcN1BB99nOxv++etSv4ltAI5DcK6SHb+7QnbWjrpmbwbReljkGH7/7NSW+cEuOvtTLfWrN9NkuTKE8s7SH2j+dVovGGmT2++OQNy3H8Q2/3l/u/7VQsTYv6nfc1ODjihjFHgudvvWJc+MdLis0uX1G0WMf9NlH/ALNWGvxK8P6w+ILx5RnaHZNi59Pb/e+7WixNzJ4M6yz1e2vdRezGUkA3BnP3v9qtOSzC4w4Y1xGl+P8Aw5dh4LbTn06Yd4irrJ7r81bdhr1tqy4jeUSR/fDphf8AvqtFWvuZyw9jVZDnZnn2prRyJkE7hVmLT3mbKb3x/dHSlubM23l7m5fov8Vae3Xc5/qzXQjZJQgJO4fWmOsgAzjZ96pBE7ts5zUXmp5xgMgaUDds/iqXUi9zRU5JaB5r47YFBYunbH92ljUbz822qd/cW0N5bxSSFUkO3epbGfSq50QqcmWo/lb5I1U+tK5DnMkaP/tMKdq0EWkz+V58bkgNwfX7tRWv2ed3iM6wSj+CQ7M/7rGmqytcJUJJ2Y9BGmcRijdGd5xy3ymnzxRwBAZAxPYGoVwRgfNTVZGcqDCKxtk5EYHsKHs7d0x5QwewpAz9x1bbUqh2bYMZ/wBql7dIaoN7Izv7EtGjkjeL92x3FF+61VtT8MW2qpGk44jG0LitW8iuLYjMZ5+arEJDwn5Oah4iKV7mv1aXY5C2+HtppUry2U0MGev+j4Yt+HFX4dBjRER3DS45wjBWrodj+S8gwwTqP4qbHLujB2Dn2+amsSktweHm90c5c+GUe5gkjlKbcgpxtf2b5ea5jxx8MbfxZCkUYjspFm3/AOjIsdeiSpHIhJBBHUHipLLSDNFcO5E6Abk7Mtc9SpGe5vTp1IPQ+etT+CWuZjElt9sSPc37qPLpx7bvmrnrv4T6mtqkulaPqn2yH76Hein/AGWz/wDXr6K8RawPDGmRXksbvAZNmEPztgVydj8YY7u6zbahIg/54sfnX/eqY4VT2N3ipQ3R4jZeCNcvXe2n8PXdndxn95L9nI+X/fHymsXW/hFrF9cyRT2cr2O8b9qZY+6rX1knjBtQl2R328sm/Yp61aXxNqCAOZN6AdgF/NtvNaLCqLuZPHO1rHymngHX9H8qOy0bUpoGHyDyT0/2WNa3hPR7ybWJBe6Zc2bqN375PmLD7v3eDX0q3ieS4T5j5Tj0NV/7YeZ8SFWAP8QHy10QpRg+ZI55YmU1Znkcfh7VPPe4kiDR9dqp8xrVtoZE/dz2UzEpu2iFiu3/AHh1r0Z3L5IPX0pyQyOvB+f+90r0I1+VWPLqU3M83v8Aw0t1saOIwFBwMNtb/erLXw9cGKRzbSfK/GAdzD/dr1yaK7OxyJMjocVnzX1wMEuWB+X5j96tfrTMFh77o8tTwtqDzt9nsLj5ur+Sfz+7VDVPAfjDUIY000S24X+MRk7/AH+7xXrlze38xTLs+BwofOaz5tS1GCKWV3kSMfLz91azlX5t0jqjRaWh5/qPgjxfJYvBp0SfaTjMroh+T02ltuf87a34PDvi3TvM8jRjFIRt2K4dNx/i4rWtNbnYvmcZzwqGrF34ws9Mf9+XWUDdswdzVzzqJm1OEkY9rpHim1+zjUHDJG+59nKMP7v+9UHjL/hILjQ5U0CweXVPMRoec/Kv3hW2nji3cgB93G7LBhirH/CYWiWySOR5cv3H2Hdu/wC+a53yvc6lOZ4r4u8K/FXx/d2C39h9jtrVhK9hbgwrMw7sw3f+O/8AjtY3hv4UfEy217WfM1+60G2uZvOht0R5l4bKqv3WC/N/dWvoe38cWXlptlZST/d+Wrd54y/s+GB7iaREuRuj3Hqv+7U8iZvGu47o8H8baD8W/GNpplhfywt/Z7747wwOjucY+b5a5PW/hd48vIbzRLiO6i0y/RVnS3ACvtO5S2V9f4lr6rtvGdlfLJHFeGWUD504qzD4nWWJ5Uv0XaOQ02P++fWs1TTdjR4hpWsfMfwZ+G3iH4fzXZNhDFcxyS+XNcSOXMTLjYqbf97+796u08K+CdZtfFkniS8vZEv7oOs9mkDCIbv+Bfw/7Ne4Ta1JFBE8km5JRvRzzmq41gvMEwPNk+UJs+Y/8BrWFJLoY1MRKWx418SPB+oeIvDH9m/Y5Fubm7TzLq3/AIIR8zbs7f7v3azdB8L6/oenvZAG/sovlhb59/8Atbs9q93uNUuLC5khlVopVPKEc5pi66ZSZBsXHV0jAqJUlL4TSOJko+8j5+vPBHiTW9WuJDpjPZrD/wAfEMvz5H8O3+7VGPwfcnRDo+mWV1b3pm84XbTNGg/2Gx/er6PGsRyMfkgbPX92nP8A47Vj+0tuw+RbKg6fuU/+JrB0TaOKv0PlrTdKjtrpIxZ3EGpySMrxJuGP7x9Nv+1XQaB8GbbUtYub2TWfsFpHjZLCf3yO33v87q+gWubO53n+zLFz93ItwGoN1buvz2Fsv+4iimqHmEsVrZI8G+IHhXQPCWj+ZYeK9ev9UjdUMCSNtLf7Xy/+zVx+ueJNX03WNIt9D0fWF0+4jM3+kBneZ2/u/wAIG7+KvrCK7snBSTT7Rx2PlqGFWX1DT1ORp8CHG3iOtY01ExliHJWPJfAC6ylhJHr/AIP+1XYdZUfzAWVf++uF/wDHq9Me5nvrzVNVSDZetYmGC3m+7GzfeH/sv/Aa0DqVoVBEQiCdgOtTfbLaRQ4RUpypU5O7RlHEzTtcx/BPh7VNJ0GyNvqUd+HfNxC/UZO75c1e8Trremavp8thaQywzSYmWTIw39Pu/wDj1WbR7S0meWBI0eQ5Ypxmrmo62b2wkty6Jkfu5B95D6rXJUou94nfSxKkveMbxnpe+0RCZLVHdcsnp6V5nB4MkuPEFzcYk+wZ8rbJx5rf319K9rfxFHc6f9luYorgDo7jke9YjxQS3aSkjYP4P71c/sZXsayxEUeQXPhqbQL20tI7sMHnfAEexvX+81Hi+xudE8YWEdu8t1bzWqNtjH3iOd3/AI8f++Vr127s9NvHje4t43kiO6N1ADCmyQ2jlC4O9BtH+7XVHDp7nJLFtOyPBfiv4HPjSz0973T3lsoXL3EdudjyLtbayt/s7q5WPStZs72wPh27l03Q8p5MaR75c/xFnK8D/d619OG0s3JEnzj0qy9noz2YjFkPMA4fe3Df3qUqFndDjiuZe8eRXjane2aR6xe3908kLJIYdqfJ/vBPSuIl8BXGiLYW+karcS6Xc74ZmOx3iG35f4edtfSNvbR2+/yzuBTaf9oVTg0rR7Z9gs4t+S4ReP8Ax2ujljy2scyqyUr3Pm3Q5tZ0q6Gj38JXMyRNqKQkxSJu+V1b1+b7tek3ngWz0q5Nyl//AGj+72Oqphv95flr1BbWySV5UtokLHkYyv8AwEHip91omGMCY7r/AHqxjTUd0dNSr7T4WcJpcEn9mQS2b+VKI+AfvM1bsNjJPFkgscd6345rNHI8oIh/hQVKstuw+RKp8q2Qk21Zswjpb3Jj3xDI/ipIfDVtCcxxKj5LnHrXQrJB3p7SR5yMVKinuPntsc/NbDeInt+/3lGV/wDrVDerOhNv5ZeMfMCB8tdJ9oTdjA/Km+aiZI61g6VzZYjlORsLG/gaRJ493z/uwBu+X/ap1zos87nEIVD83TGK6gnFMV/ep9ghvE3OSPhm7kRHACuPmCsflqSPw9c2xTKR7Mc7jXSs1RvIx4/9BraNNR3MpV21Yzl0FPK+/wDe9vu1D/wjUEb7jIX/AArXSY7OQaR7lExkVXJEz9rMox6DZogBDsc9WqQ6ZYLk/ZgvqauLLGnzP0rG8S2txqWm3D6dqBsLmP5o5VRXXPoc/wB6tUo9iHOb6moNH094T/oUWw/3RtWq722nQukAtIkPYMPlrl9N8drYoLe/uI1uyn3Ef7zf7tYfxF8Tm80f92TFqFrIk0bI/wD31+lZzlGBpFTqdT1F4bQINsQU1DcTQJsLxRM4O4fuxxXP/wDCS6NeeGo9T03WFaAJtkaUMHR/9lSvP/fNUbjX7lrNLuNIrq328EjH/j1KFeCdmOdCdrpnVnVkmd0AVU9FFSR36IuQEzXnV54huNOhSWRAu/8AhY1iSfEgM2PLlt5I3ZjyHX/GvSg4T2Z5dSFSD1PXzqSOeoXP92obi+8rvXl//CfveJAYomY71Vypwu31rpIpriVBIk7r91huH3lq3aG7MkpS2R08LyXOfL+bH8NQyOXYDA96wbZfLnknkk8oH7/Oc1ZguC6xyC5XGed5G7bXFPERTsd1LCyauzXjdBgEbh6VLNNHbIcjn/ZrB/tvSYLwWYv0uJ2+cohbdF+dSr4wsrPS54rwi6mE3DoPur/Dux/FXLLFPodccJfc0JbvDR7wdh+Uf71PcwuZBIJGBHBTqGrlLnx29yqRQQSfZ7d98ckyLy/+7R/wnOpotyW08Tz3XzxssLBYj+H+1S+ssPqaRszab9phMVxGWOOn8StVW58SJYeVFeGZIIwzBUClh/urU3hzWNU1K3H/AAkEkNrJEVXzogB8p/ve61Hq3hK38aTXttp+v20UlqN8b+Wdzr/e3dP71J4mSdrDWEilck0jxFo+oTQPFeGL7TGcPNHs2n0b0q1LfoOc/JnYWHODXkXiH4e+MdJ/s6zttQD6ch+dlx5p56bgvArJvtG1iyuTLcebKCNrywzMHT+6vHFX7ZvUn2EU7HvH2vT7ae5tNQR3x/dFYF/9ntrxILSyKRAb0v8Ae28/7LL/AOzV5taeKdT0WyiNxfzXkaJtRXALbf8AaYLuP+9Wh4c+JGm6rq8dlPqciGT5hCQCv/fVYtuWzOhQjFWaPQB95C+X4+9/tVlXWo6hHcC3E5itD1UN95q0bm/s7aYR29/bXE4/5ZxSKWqlczG7hS4dNzo+10H8NRKEnsawkrWKaTRWz+Uhdy3dznbUryXDvbxDJCfKE6LWNqt1LBOTB/GNybh/6FXL3/i3U7zVfK1SeG3iA2xfZ4dmz2b/AOKrnem50xjfYbrfj+3nu9QTY1rbxsyAwn+Mcd6raB8Rdci01LbUba31qwk+aNLuRt6D/Zft8tZ9/pttexXFxKNySE79n8RbvVa51GyfS4ktpQ0kP7o47KP71SpJux1woq9myx4x8OaV420+dPD9zLoer4V/s9yV2Mwbpu/9mrzseA9cQ3NnqdobyAdJokY/99V1K6lPG4Nu4WRTtJdMrW/c/EuDQLaLmNpNnz7hlc/7NTvsdjoRitThbf4fz21xALaeW4jKKxByMNV5/Dc9rPLO4GGHOO9dDB8WraebZd6XvtmG77TArM6n/aX/AOJrorC80bxHp0E9nd7nkBwssZH86mzTsaU4x6HkOt6NHcMj+W6uE2vj7pp/h74gT+GLQ2mTdWhO6PeWfZ/eX6V6jqnhGdIzJ+7XNchqfw/F1bMhgGc7i2etJ6G3LG9iTR/iHp01vvuJGSAvuCyHC5/2a0LrxDp8u+e2815PvDdjiuZs/B+m/Z/+JjG6GN+GBKN/u8VojwzBHeRJb5S0zu3A9aH5jiuXYpw+O/FNnqTONbm2OOI5kB2r6L2q1/wnWtvcyQ28aLI6FklxsXd/s/LXSp4ORRkFJwehA+7Vmy8IvJeRx/Z3xjcH20rmrimrWOL03U9W1BDHfunI/eSqW25/Gu38KeHjP5DwXAnKvsOP4v8AO6tXT/Azm5kijtipz86hK62PSn8HwbwsbPKNxXrTM2neyJrnxNJ4ftQk1ml1c/cGP7v/AMTXK6rf36Xr3BJil+7uareqfabnM5UxSMNw39qyJZRC0KS77hC4UJ1y1JKxNRWjc9q+CPhifxFfXGqXjRgxyo/mQx7cuOR/LrXuery2iQslxcfZvMO1Xzg5rzn4M3MenqkHlmI3II2AfKpWu08RJa390IConfG0p/Dmtj5572PNPjFdX/hzR7R7ONLo3E+1CTnhVzlv8/eryK8vZfEumE38SRPKdoXPQLXrXxBvbC2063juXlliEjxSBkwo/wB3P97+9XjOr3NvGZzGhWPO4ZfOB/dr18LtoeTilrc5TXNXWGKS2t490dudocDqP9la5efXXS5tpI8I4mVueMf3vxrYvA1wpEQ34PNYviTRrmSL7UE2P8vQV6/N7NXZ4yh7V2R7Tomvf25pccSR73kRkMo53VkET6VlJB85G47hhWrxHR/Fut+G7maO3SWIko4lL4X+7ivYdN1FNes4LlpF8xE+df71a06iktDKdCVLdE+mnUL/AF20udMuUszCeWxncv8Ad+9XuFjBB4g3jUbL7VgKpnbcn+90rwGW8it0Ityyhv7i4b5v9mvSvDHiTxLo+iXAubP7VpVugf7SSS6YX7r15uNinqepgpK2x1Vx4EcJ5WmXg+yR7lEb8v6/KxrPfSLixi8yTovy8V03h7xLbarbxyiJEQj51R8/NWlL9mvd8cbBiBuII6V46Vnc9PdWODfVNMu7E2F6ZvKmz9zdzW34Xtra3Y26ahIscSfunm9KW/8ADQ25jBR6wbzQbtChfzVGdwZThTT5k9hpWO5lsxMAJZYpUxt813X71YU3hLUNKv5L/T9Qjispv9fbD/lp/wAB7Vg3kru8AeIskZ3Bl/gb+9XRabMEmiu7sl8fKOawmjeDOfvfBWo6tJPLpwWDcW8xmIHJ7rmsTUvBkvhbwhc3msGK4uS/lIITnYu1vm46n5a9F8VRC80X7Tp0oSRTuELH7/8AnbXjesXNxqs5W2KIIz++jBXd/tVxyjY9Ki23ZHB39tHf55Cug2h0T56zbXU57x5RJlwp2gFOm2us1yzg0eWWWCXzbcAPux83+7WBqN3OPLnto43yNxdzjcf++acXY9ZaDI/tYy8hZkHQj+FaiuLVHT7QJOnykU6ePVbe/e4guwlgfleHYNp991TNcZjchA2QeP4c1SSZrBXMu5s90fmxyKpB+4T96n28VvPvMW5ZUwx/vVTfTpG1BJZJR5Y+YR5rYWEafO7ohWXP3f4aq3Y1uVdO1SC2uXMse5HfZlBlmLcVrw6IMmeMyb7j5vn7fw/LUc3kQjebdFlb5sqKLHVtXuH/AHcgeyG1fKIHyt220gXmael6eNNilS4uGRCd4R/ulqp+Iba0t9OQWV3I9zLIr7lGFCfxbqNYttRmtvtciKjwvt+Y4K7l/u1kQPO1zFBIdwlPLMmNo/i2/wCzV01rc87FStFple2thJfgIP3knUYr03wS+oaXdoNOit3u4xv2TjPSvObNreHXy4k89BJtjU8f8C217BpdvaXMMSQRmDUMFDMD81bSVjwLHYabFql1NJcaoAs7/NtFXbi3ikCb8t6qfu1HpL3VvZxxXMvmyAbSf4Wqy/mFwSBj+9SE2X9Jv8mOLG2MfLW/9jttQXj5D/dzXF3O98iN2gOfv/3akTUJ7JAd4lK/3+N1AlobGt+FX+yyyW4DkDcB/eryvWNUOm4EqBeeUziu+svGOp3EvlvGqxyH7o+8q/71VfFXgCPVtPlnikP2kJu8th1qCkeOa38RdPvvs6O8rJ8y26PucIf4j93/AMerI0po/NSXPmmQ9fRv71N1LwWk0QSK3UzoPkRmztasVNWPh+d7eeDZ5Y/j4VKykzsoqzuR6/pts2pXNpFc7Xik2yFznn0as5rI2CDZJ/3wflanweHjq8lzeW8gnkOZd2/5ct81WILCJbG33ylpPuuzP81Z6pHsU/M5L4heJn8PeFZVchEeQMH6fNivB7jxtBfypIk/muB96ug+P/iffraaEshZ9Id/P/uln+7+i/8Aj1eG21+HJeUbT6jjbW0FZank4mfPNpHpZ8ZLZ8jDfWo38YBNzxyBZCO38NcGLyBi4kTzxjhicNVT7VvOEPH94U+tjmtpc7KTx4/zrKS3+3VV/iFKoH2eN0KnmauOFm5QuH6n1qtIkkR7tmndCO+07xxduZN+N4/iJzurXh8VJPbl7i42vjaO9eXW6GZCfN2FOvPWnIrwypvyrn5ty0XIPWIddTyimSw3b81J/bkrY2Zx/KuLsNaFtcR20u1XxuLvworWh8daVaGKURv5R6nZ/wCPVFizpopNT1DywgDZ7ynGR/s0XNtqAymA6FuV/irKm+JekKqRxBnLnhv4RXWaPqUt9b7xb7I5BwcVy1qsqauc85OKMZ9Pv0twHgaIsNwz97FTaboUtzgyusR+7W3da6mj2kz3cckqKPvAbyv/AAGuLHxNFxbSpb6fLEc/M0iYdV9K5vbymrRRCmyxr1nFoixyXM0aeYeDmucHiKyb93O7ow6N2rD8U+Ih4mBeQFxC4+Rx8yGubupnlP7r5s9WNehTbtqdCu1c2Na1GSbUhJZ3f7h03AIcYH+1/nbXParFJdyb5jvz828mkSd0T5yjH2qVGS5Q5G5D8v8Au1q2kO5lWduIPnj6d6mdyhyRtx/eq42iXHLxo7xKPnx91f8AeourYPDAEjl8zHznHy5paFFNDPJknLYP8PZacZBg5P0qHyJBJscFD/d/iqSa1dUAJ3IezCgCsl3+9GTtI/iFJNcy2++SMlsndtY1GIk+0HJ2fwndV6LSRclEMoUH5g2asDP0y7ku5vNliEZzyO31rRvtQLXZkSLa4TaWA/Spz4N1AokltLA0GduXf/0KtCWwttCRBc3kM0ow3lgH8qjQTVjHlstUtoLe9lguLe3lO6O5eMhD/utTWuHmf/Wbj65616p44+MyeOPAH/CNf2VbWse+PY0KFFwjqf8A2WvPbPwe9zCJvtESxZwcfeWk7jWhl7pIYn56/Ma0tI1+Wwl3CON8jbtlGaqTaVbWJl8u9ll2t8m4Z3VQuLwwqJCCxHQqPmpAdXaTA3yXL2winTo68bKjv7iye5nlNzNdTudxbACr7L/s1mCeO8sIxI5WXPKr/EtSf2ejNv8AM2DFQtXYB0NqblpcIcY3baqvagukaEKT3aum0SIwiRj+9BG3Y1Qa3pR8oyRRpuHzDitLCi7GPb6a6ShI5NyD0q2mnebnJKnHFUIL+SGaNM9Pm2iuht9WsGjjEh23Gdo2/d/GkdcGZa2b6cA6IFcEMNp/iX5q0H8TyywO9yNsrdc1qHThqVqTG48wdl5WsXVdFKNsOG/h8o/eU0rXNGtboZYeIJLaTMb7SPetRNZe9dC53EHnafvVy39lS2r58ssg7YpUtpZCxMZX/a/vUOKRUZ2Os1HUd1vGASwX/vmk0XXUSaUXFvHLERtG771c7HYSb5MzyygjcN/GP9mpoW8t8FB5g7ZpJ8pbblsdrbXmlzITPAFGfv8A8Q/2asLb+H3V0TdAT/fHWuLN3IzggDH91qkmuXdQMHH+zTTQrs7VPCemXqJ5FyVkkPr8i/8A2VEnw6iabe9wMg7SufvVx1vrEkMOYpHXaN29e3/AqZbeINRbB89kP99D933+tCVyW3eyR2d58Pvs37hJB8/Ry/Ss/wD4RKXSB5MbpLjuv3ayDq1wsu/7RK7jqhPy1ej1aWaNMz7XHdaiSvsdcJWVmjVg0uXZnyzx/GoqeHTbtH3+Vuz8vzGsm38RXEGIhcMT93r8uKe+vzR4JbYf9k1mro6FOJqtpc5J/d7GH97intDPLGBsH8PPSse38WyROcpv42/Of1pX8TOnLkK4/hPFaJClONrs2ptNvcoQZEI+YFThaUeEry4DySSReY3zD5wKxz8Q5beBx5ip/D8+3bWY/wAQtiu/mGdz1Zfu1aRyupBqzOui8LyO4iM8bcdh1puoeGbTSjvvZ1gGdpf+L8q4u4+JdzNGIrZFYDq6H5vpXP3Wp3OpYku8sR8w83+GqVzm9pG9kdvrCaPZSiX7SJUG1tyCun0fxPocdpGkcBaU9Qcbf8/7NeSRJLcYCHe+P+AtW6lnIFTfP+8x90Cm7Iic4nsd38W00zSjZ2UccAx1A+Zq8T8V+J7vxDqBkvX81g++NVHyqfWqbNcvqDjYfbe+FatQWFlDBEMCed90o2PmhWRxN33OXa5+zM/l5bncWX+GvVfAviiO70e4hltjLKqNymAucVxV94P1m/h/0PTzgj7iDbu/3qybbwf410ku9vp00UbDa7u/yfRsUPVWIZ6FoHgawvGTUL+SRpSSxCTYVH/h+Ws7xDbWP2aSznuBBIz7Y5P4RXN2154nsISPKlZ8fPFjKt/wKrUmman4ijQvZS27x9Wm4/hqLDWg62024nmeKKeNou0y/ear02m3+nIboySKnZWPysKh8N/Dvxfdwxy2U+ly2g+cKLg7/wDgW5f/AEGvQLPw9rstn9n1UWjwEMMAZZj/AOy09hWPP9Uv7SI2cslyJUZNzhPvfRay7qezurlzZs7Rp2fl1/2WrvIvg/4b1Em4n1ua3L9LeBMr/vVqn4VeH7K28qy1UOWT/XZXzf8AgS0Bc8YnlNw0iQHcF+V3H8Lf3ansI/PgLzSFCPl+T71eqn4Q2DSRiTUZYIz8xMQUr/wKprz4K2F1Exs9YliRB0RF3H/ezQM8fucW00RtNR+0GM7n4/8AHWq54l1hNUSJ7SBlOzbMqjhm9Vr1rS/gZAqJHLqcbyd38vp/tU3Svg++l6sHv7mK9tgdu234Vv8AeoVm9Q6nz3Yawum3QDxzfZiWY+SPmWu00RNO8TWcp8/bcINqRyjDfXbXvmn+GNL0z57TSLX7T2klRX3fmvFWl0TSLxQ934e09Zx/FDAqN/30KbfYPQ8DXUrzwyRbyiF4mj+RQ/zN/velPm8Q6BeQx29/pSy38vyidX7f5/ir3ObwR4KvLN/tOkR27v8AKZHLflXPj4D+C7+5SRLg28RG4tGMsP8Ad+8tQoJu7IPDxcXv9syQaTaSXVt9zbjK/RquS+AvEF48csGl3lrEBvyked/+7X0zonwr0nTbCMWeol8kqFkKh1H4LU7eHry2txb2F4II9+4Cdc/8C421elrIq5816df+NbG5NlH9rS0jG147iMhDt/2dyn/vqpbzxr4n0u2ljuNMlliYcGK3O3/vqvf08O3an9/ePKgywVhhc/3qu2Euq20xQpDe8/u1d8cf981nyR7C5V2PmbRNbvNH/wCJjJJcLvfeWBzt/wANtdxpnxy0OazjGp2y3VoPv4T5mPrur1XVX0ryz/amhRSkn58ox/lXNP8ACXwH4h+0PBOuk5ffJ5IX5M/wqtZunFu5LimeM+KvEGh+I7jz9IsHs4idyoqYX/0GubdPLg6lMHkL3r37XvgBplw8Vppevm1IG4TNh8j/AHehb/vmuE1L4HajHL5X9qQth9qbxs31tFpKxXSxieAtQtrN57icRPIg+RJAr4/2tp4P/wBlXpVt8ab2wtiLgW9xbR9IdijB/vLjpXmM/wAH/E+jiWWaytrqPLb0huBvK/3f/sahuPB32y1ilsra5gkxykjfLViPoHRPinpnidAllqAtbtgGNvM/T/Z96gtPEGqarPcwWkkct5ANheQKcr/Dubb/APs14HY+D3sLgyPPslIVdynpXaeH9du9KkkaznZjs2m3zhXxz81ctRTStEzlzL4T2fRbw2+nCyvY47o4Pnd2U/xfWvLPif4VsLbUIru2ljYF+Yc7W6/dZf7tab+IfDniG0eSe/utGuYj+8DZG7/dYVxGqv4bvr/zIr281s4G57aZ5/8AdXj/ANBryIUarnzM5IwndybPU/COoaJrFtBaSavJZ36pw8xxE/8AutWP42ttQ8HyxXdxrFtqNpNI2DCcMP8AebvVeD4b6Xd2sc++SWDCuUaMoo/766VYh0rwVZtLdy2ty5h+WFX3OgPRvl9f91aylQtU5rXMFT5Zc25S1W0PjazjktL20a7QKwSX7y+hriLKHV/D+rXFprlmJblCfLuoJCEUfw/dbrXtFlp/hjV0TZZbAx5nXKOP93Fc14l0my/tBI9PSR0zuPntllr06M23ypHoUpc6s0XofE5sySScqd25O1em+Gfj5qOh2cQCCcA/O3lo6gf7p+b/AIDXjnkhiRs2Z+WhLNw+/eVHopr0I3irH0lWEah9K6f+0d9sfB08ZPzecBhf++R0rcPxqe5TfEUgB28o7bm/8e6V8tfdj2c4/u1ctZngjeMO6qPQmpc29jFYSL2Pd9Y+J0mozP57o38JL1wWoeI7IRSyxFbqUbtiB9ik+m7bx/3zXDR72BAeRQT6/eoubbcn3A33ePWoTd7st0lFcqLmt+J57+TMY8qOMAou/wC638VYn9rXbkjn65qd7V3IY/IP9mhdIICclcHd/vVCbbOtQtFWIEklKEh5FTPIo8uUqCJ2lQnoe61qLYcZVzx6VLDYBsnHT+7VSVzS+lrGSkZco5eRwD65rr/B/hu01e+jN55ksf8AcV8K1Y/2Yo6jZtro/DMn2C6SSQ/ux2qlaxy1IycW0e5WHw10rT9NjksLUIrLu527v93ipYvCcByTFuOOARWp4U8YaVc2MFvJIGkRfvfwmutR9OmG+OWP/dzW3KmeRKpLqeW6r4IS7QgRmAnun3lrh/Fvwq+zWZuYnV5UG795y2K+kPsFny5uI8D1euH+IWs6baabOkX78D5QU/hrGpTTuy6U5OSR8n3mlvbXbo8ff+GmR2Bc9BsNb2qXm+5kfyywJ4f/ANlqosvmxcYz7VENUe0ou17mckG1sYPPWpUswXHG0GpysjdAFP8AeoOeCJDgfxJ96qJauOFskZAePYT/AHhikkjRmBztqKO28tAEeR89WkOW/WtGCFCiIcMPvfPWlxQVtyukERBJy0meP7u2rH2XgkHbg9MVLLCiY2bVUf3aY5CbSPmP3qLo2sdz8PLiO11SPbEMbNxb0UH5f/Zq+p9A1Kwu4I3gLLCfm5OWVa+IdO1C4s5CYg7D7249q7zR/iRrmlW8a28ocr/C4Ypu/wByhO3U4a9GVXWJ9kXOu6Jolp9ovJy6gbtiDHy/jXjvjr9prSfKudO8N2a3UoPN4Rha8Z1bxv4g8WyRjWNT/wBGA2yJbp5e8f3d1Jqus6fPDBb29pb2EEY2gRIo3fVh1qm0l7pnSw9mucyNSvbvWbyS8uZftE8h3F2GKS1s7yWVJBKURTzGo61c+2aeAuJC8v3SkaZrRttYnRXEdgqx9ml5asIxvqz1Oay0D+z5JI1wQ3rRDoSJJnKZ+8STVlI9QvUJRwidDs4qJ9KNzGEkDOf7jf8As1Vq9jD2jbsL5lsPMiCGeQ/KNg+Uf71PtbK4x9wQe5GaguNZ07QV2zXEcB2bgn96qd54/jlQx6ZZy3D43ebI4RP93+9Tbsrsyu3O1joodPjuZ4PtbmXad2ZHwtU9b8T6d4eIg3CeQ5VEQN83+0u3+Gud0rxHqlzco9/HG0n9xHbaq1aXQxdahLdyIFeXqOv/AHzWbl2OtJLQojUNY8RGOK3P2NJpFXevOEr6v+Dnwu0yw8LW8kO2W5l+YzHln/4FXz5ZWUdquANsmeTn+GvePhR8V7DRLXy72My4G0J9xc7q6INWscWJUnHRHT/GHRbDRfA3nygxEvs+U9sf4182w6zYTbHcnD/LnZmvQvjP8Wh45vI7C2gW30+Abdm/P/6zXl72embMXF3HEnox/wDZa46kLTujvwcXCknPc0by2jv4JI4iGU/KN1fM3xa8PXGj6zKETaV3b1H92voGfVY9KQvaTq5xt3qPlNfP3xP1OfVtcySdj4ynT7v/AMV/7LWcVaY8Yrwuzi7SwM6gp8j/AHjmh5JbUtKBuI7scqK048pDgge22qN/MttaOY03O/3S33RXpLU+Ve9itN4jvbnYJJX2DoiH5aiu9XuHYfvJG9WqTQbODV9RSK7KRR55JOxem6rus6Zp9qqbJuO2D/7NQC0MpNZuIMcsyE8gHG2run3ty8hlB25PyqvNZ5s03ZGSn3tynirdg8VmXk2SMfRPvZqx3L1ykkuJDk4+XdWlp9nLqFwkUQZnA3bV44/2qz1vwtv5f3c5Ybv7xrofDepW9hGLaO53XlwnlEevK/8Aju6lYRq2fhWzaPDxfvCd27GeaL7Rh4Yg+0NLGxY/Jj71aVzpV2bRI45yjnoBz/wKsXU/BMj2qC/vJGLjafNJVakFoYsniC8jhe4ub62t7RC2Ic72P/16ksfGM4KT/Y4LyNOqSnYv6dapx6JpVhdAeern7u9gx/nW1Z6TpzyQSvHuIO6NnH/AdyrVWA6/4c+P/JlJiiPmSfMVQYVfde2K7y51i41C433IGwfxYrzzSdI8pw/nxWcZ67h8zVv6r4p0vRdOKQTm9uD8g2BttDBnUDxdpVlN9kkifKnaZCM7v/sa1I7Lwt4hhku5JI1uSm1N6fMvuteDjW7+8SSRsIT68sK2PDGrXlzc/Z5JUlQfKSEwtRYGdT4k8DaepD2MhlcfxLwrf8BrjrjQNQjuxG9tPb7fmE2AF/3lrsYNXkZ8Y/dj3rc0i/tL9vLnPlRc5dhRfuC1OCsry8t5IoppZHjj6u4G1663WfEsU0NvhYonEYUY43/LVvUodD1e9js7fymP99mbaGo1T4XR/KUuBcHG4Y4anoQZFvrE96/lRWxursJu3p2X1WuS1H4dQ38uI/Olv5PlmS4AO7b/ALX/ALLWxqx1XwTM8VlILCVvkczDLKv8X0qx4e1uTUIzIY3upiGwScMv+01D0LOEY6z4Qhlt4IY3cjZlv4PmrrNH8SSR6aI3uDeXbHbhY/uLXTXcNt4j0qQFF+0A7B5QArhZ/BOr2Ms/2cGVMf6qHOV+uKSfcC9dwWz3gv5S6FNrIMZ+euos/GmqJYmJbt1jxsCSDeyrjHyZ6V5inxAbRrpLa805wYn5MqsP59f+A1sXPxw0fdtGmyuAi5mSMfL/AOg/1qmr7CaOifUnKPO8D4B+6Xyzmufm1nzo5UeJmuDlofnwqf71UP8Ahbmh30BiignlQndv6Ih/2qy28aaAXYwSHzc/MyetLUq+ljTuYLi+jcSENKw/i4WsW21W88NTEahcRy5O1Fh5x/stRqfi3TjII7a4kYAc7vu7v71c9da9A+SIwyHrI3/stVYRb1I/8JHqscQieKI/NvR/nU13WiWVnplsPs1sEP3izHLPXm+g6lez6hFBbWgaeQnY/wDdX1r2K/0NNK0221EXInjxtk2D5QapKwrFT7Edm+Uu0ZH3GrLksnvJHAEiIDw+a6S41WzutKEkL7/4RuGOf4qzLRxOWjDh5T2Q/dFZjOevl1O11KOI3xWOP+An5Ru/2fWn3NhPd2snmXgnT7w8ql1VbY3LocsQ3VDWY90Y2zHIzEfwiquBX066ni1QWiTxWad5pQTj/wCyrevNRnVvJtLz93jnZxurlZtPN1dRyuTED8pGK66y07S7ezCCLa+ONr/N/wACpkFBftErHfdv5ZHz7fu1FNdwGRLZLzc/9xPvVNNZmWQ7CFgP8OfmqazhgsHeVNqyn5SWGd1BTKqaOl5MBK+xOzN3/wCBU28he2jeMblA6MD92rKQ3Opl4ndZJSf3f8HH+1VyWxks5vIu0VJHG0bj8oNQHS5kaNfai0MsVtczWcb/AC/I+MrW1YzG1YF0Eo+64l/vf71ZtrI8E2ZBhAfzq/f2r7I5Y3KxSdHPeqsKLubf9lWcim7tLebJ/wBYzSKURf8AZwvWrFr4htNIt3ijjN1G5LFZzldx43L6fdWuWzqdjaSyWjl0A2nB+X/gVRWusW8+n6hZanpxupZUDxzIflRt33WFFgeh1mr6jp+sXMEl3FHcRRxhAOivj/OK5u/udPS/d7eIJuTYEl5wv+zVVyj2sQE7uR/B6f8AAu9Z7jDEAs4Pyq2Pu1JaszpYPEGnadYBLhPtTZ5XfsqteCzu3iu7S4kt5+8ecY/+yrn4Yzvfpkjb/tVtJoweRPtKPFJhcA8UBZF+z1+XRNNe3tAiPNIu+aXc7Mei+3/7VbF1f6p4n0SNNQj2wdEDyZbH+16CsWK3l0edLh7eOeNR/q5O9W9P16PVLa58sizMLqdj8Mf92pepDRf07Tv7KgRAQkf3RGq4+aroSSeLJiVUH8ROKrCeO5sxKh3FTUiTCVXjnyny/I/8NZtMyS1LX2dzGJLi3F4kn3BNzt/3azW00xODGAhd+far+nX73TPEgLeX8vzVLdu9oznyC2BuyOcr/u01oOS1B9LaaEo9yqxY+7s+Zqz9RtLhrIwQIGkJ7j+GteDUBdQARQyeYP4MVZt0DzJFKGUOOcfep31sLd2Mrw1pVyLVzqc8T9WGxNirWJqiQJqkcYeOUZ3bU/hrudNaw021ljuUeWPJ+Rz0rj9bu0hVzbxBUL/6uLn5d1KzvoWoWd0bXkXdnGLm3IWBE2gOd1c5eWEmt6fLqEEv7yNtpeQ4/wC+a7PTzFPBPb3EcsU6JsTI+XP+1XH3vh/yJvKu7mH7QCzQ7T8p9/atYmi0INMSSOH57+4cfeS1Ukjd/u1f1iyn0OSNJ41czIjuAPm2t/erm0+1x34t43S1l8zaXU9Peug1i/zpYDZuJV6kH5iq1YrE1pYf23q1vEryRIzfdT1/2a6LxDY2nhrW1ttTHkWEqb0kz8rf3uteS3viKKzm3tLLsA28HDVjvaXni3Vbc2z7o8bfOkBkUCga0Pa9N1SGeYPZyxz2+d0bo+VYV0Ggm5uDLJcSxy732mNBhf8AgS1wnhfwrqWj208kiGeziH3+mW9u5rt/C1yl1CZYDz3Lf3qg9vDVlJcrOkutSOnoImiKxE8qore0PWbYJscFc9DisF7aW8KSTn5AFXb6+9STWEb8OdsRHKofmpXO5q6O6TWdOPyAIoJ+6v3qPtljI/uPmA/vV53Dp8GmlTB5r7ju5OdtWzdC033DCTgfdU/LQ3YtQsrnS6vqV485S3t/KtP+ei4rK0fRnhvZLm8necMeIm4VKpWXi2K62eaZIvRHGM1o67qb3lmgtpYklO3gfw/3qV+xk1rY6+O8stLhjk+VpD0Ofu1n/bLa4d9kYYk/w9q4mHSpEufPN5LPI43CHPyR/wB75fWrdrDPBcxmSTyo+4A/ip3M+VJ3Z6BpWh6RePJqOr3sqGD/AFNtF9w/73+1WJrHiwm5ItsywI+/bGMKvP8ACtc7MhvL8G51N1tB/wAsbdPvf71KrC3AEf3HP3j8vy0R1djzqiu9T234eeOdU8VWO+5imvIE/wCWsvOyvQtIhtLuabyD5UiAMU/vZrxPwNqccVsbSLUCtpdIqC2gTLNIWX7q9fm/+Jr6S8N+GItEQvLEPtM8Y8z229mrVqzsefLR2MO60gTJk4Uf3iKp2Hh+y037RJHGHnm63Bdi2P4QtdlqWmiZCR8yH8qw7jTTERtO1B1TFIko2sNy0xP2hpgT8iNj5ar6pf8Aiiys7n7HBHdXLApAkR6bv72an1rVtLtSgubkWrn5ePvCsfWPiV4f0CEJZyvdXADZDdv8TQBmfDjw9f6XoerSeM7i6nvdQm8qONRv2Db8rKPr/wCg/wC1Xyh4/wDFsmm63rFhaAMsTsiSerfxFf8AZr2vxX8bfFt5bz22l3cVhFL8o2QqZQP7241846jp9wl9Kku+4lkO6STGN7VWzsmXy6XZmabaSvNGbu5HmkbhHj5/r/u1Da+J7nUkuNOg04MmSzzynDDDVY1KGTRL9NQB/wBIykUgf7rxAqdn/jtR69ZhfED3Fk7vBKucBOjN83/fVevh6cN2zzqlVr3Uia21YaFYOoi2uXViUPp/DX3J+zZDe2fwnttNvbTyor+Oa+SRznh23Kdv+yFr4dTTpZkBnSSKT+BG/wDZq/QL4OeJ4PF/hXR5Le18q2S3S1EpHyyKvysfu/71GLtFLl2Oag3Kd5HjfiDxfBG93HIC4icsXw20jPVa46S6OsJ5iFVilJ5bnHO2vRPHOraM/wAV/Edo8b2dpbRrsRAv7xxu5X/Z+Zf++a88uNatg8cSQCKKV2ZHQfKT95vxrxHqrs+ioOz0KFl4aNreyTySSSxdg3Kqabe6aLRjHjaG68VtRzPwqShY3PO6obyzjd0kiLuR1U/dqbaWPchc5z+xEtwJYSdpO35jUtrI6EQO6tPnaVX+GpksJC/nu+8g7Rz8oq7L5RmD4+f+9Sehq0W7ePy7UuJUSTPHP61Lf6vYRQpbsQ88p2iXPy1y2rXVwknmW+2WLuucVBo1hJe30svytaY2xqvLb/4qSZSj3Nu20q3tn8qBFaVtzFP4t1dbo1ulrG8TlU3ptOeK4rUvFsXhSIwWlo9xqp+/yqbAv+1tqlqniS41vUopLe4LoqDJXhfu1omrWuZybvZHXSTaZFHOdTxweAmCv/fVUofGFnpqvKkG6zX5sMeq/wCzXPyaadZdIrk+bGesP96tq203Rp4JY5SfMj+RIE4+ak7dDSyS1NY6zHq+n/b7QPbxSJvCN95abBcNqMKRyjdVSFiieX96MDG2tbSEs5Z4zLnA98bWpR2BWHw2ryycbkC9v4aXSNSGn62TdaY7aVv27M7Gm+9ubd252/71LN400i2ufs4l3kf3B97/AIFV9NSs9eieOOSNEU7/ACyfmqkmzkq6o9N+HWjx3E95d77azcMj2trO4+Vfm/iPVq6621G003Xjb3Nhb/bZow/nm3DYGdvyt2+7Xk+leD7vW7uzt40meKYbAyu2xf8Aer13wx4SudKEOnTySaih/wBZcl/m+n+7VHgS3NeGOdAEjuPLiPzBIz8q+9Rz2E6fIZ3YfeyDnd/wKmatpX9nWt2I3ZE2cbj0+lM0e5+2aDbSIJGITaN4x92gzBLUxSkoQgI+Y/xGktLy5RyEgPlLJ87t/d/i21E+pIio7nyv72R81Nvl8wHYN8T+v3TQBbv57biS3ufPikO8OHyuP9mqQmBkORuQ9GzUttbW81tIA8KEf8s967v++aie1k8rZjdH9KACTUv7KfzEI2fd/wBlqGnivZo7kxIoHzBahMFvOyCRNwTqHHU1ehmsrxzBGjJInVl+7QA2ae4SISwWwgGPuufv1E7i/ESXmxkV944+41J/Yd5eN5n2uZreE7SmFP8AuqWqxLYzlRbCKN0l/db3H8LLtp3Au6loUfiPTJ40n2ufl3Jg5X/arx7x1r0ejWFtFcTy2VotwUmKIxwV/iZa2rXStc8Pa3aW95cvapATKFSPYtyufvfSuX+NuryafeQWekPa6lcXkG2fpIsf3dw2/wB5qQEOneAjeeLR4rsNYhnt3j3zyF23Tgr93mrOu+OrHTdC1fTnu7aW9urJ0jj84Bgx+X5fWvILrUvEd/MLGWO98OAnakMIKI7fxMylaSX4Ty6k/wBpKfb78YUmQY8r3Vj3rsp03MxqVFFXM5NV+06lFpcVzI1ykJnR43wsZFdRIJ7jTbM6nc+aJZ/Kj2J8uSP/ALGofCHw0t9Jtr37RbN/aL5UzscOF/3f8/xV0CG20jSjbSkS7DuHFe1RpPqeNWnb3rmNpXg+0nuXnlG51fcn0/2q3dX8PafpMkdzAAsssYZ3+U5K/wB30WqOn6ojzyYQo4HpWJ4h8SPvezEUyE/N9pH3Qv8AdrvUIx2R5kpSnq2aN3Nvt5S5LAjr1aubtdRu3hCRxn91/B12/wC9U7a9ZS28Uccv7wjuc5rP82KOYlHaKdt33DWlzJ2SuSfPdPmXPFX7WXy9hcbol/SobaJCodn59ar6lLd/ZUt7e3Eu993XGPeom7EQXNKyNeJ4p7mKNJBsbq3/AMVTPGeh29j4dQ21z/p/mCUFOGQj+VVbW0lsrMQGMRTxOzOcfNz/AHq3YXttS8I6vblPN1B9iwvn5Q/9OK82tLS57NGDhLUk8L6hJrFhFcQXEfmgcxP94evy1734VsrmTw9aHzP3ccnb127v8/7tfKukWaaV4jzITEY3CIwdh8+7/wBBr6k0+W20qC21jRJ2vRPMi31pIP8AVKR8+1a+fm7y1PcgrHWW8OVMnmO8v93Ncn4t8SDxDocGl23hp5dR0+7MzrDJjLA9dv8AtfLXVrDOs94kDj7IQkscyn5vpWbZ6OkGt6jqHLS3aIuxfugj/wCKqLGpSstbuU02N7yNrDUInV3d3z8v93/arL+KOi2/iw23iQxj7MsAivzD/wAtcN8vT/gPy1t6tGLzRoLu3fkXCxSRf3XHYt/n7tJHf3GmTTxxiRYBaPcSNEcbWAbbu/3fvUgPmt5Bb3E5ltzFafapPJSUY3R7/l3fhWtZwyasjyWUY8senKitbxMsfiTTknih89H3fNnGyuXubMeH9MsJdPLpf/vftUSZC7f4R7/xVUJWdmdSg7WNiXTT9neOR9xA+fPGT/dX/wCJrHu71xKUDhE7f7VZqagniK8gl1CWS1MT7gufv/8AAfu1qXVrFfoY06irlPsdNLD3d5EW8bd5wpFaOj+LLmK4SPzW8uM/6t/u/wDAa5qe2uIZHikQqBjb/tVYhsGtZklfq4rmvc9LkVrI9V0L4nWd3dpp85ns7x32R8/I3/Atta+t28F0sriTz0D7PMYHn3rxx7KWS4S7EgbyvmFO0271Kx886deypDL/AKyH+H/a+Wn6jcEdFf8AhWC+uJI45N8ZRt8YTLFv97+7XDP4ZQajJp7wHGze8jj5Qu7pW7D4i1SyuowHHl/eJ7mn6l4ujvm3yxohHXbR6FOKas0cPrOn+IdDQwaYYr20L7gZJMbR/dqTSPFesfYpI7jTmiliOx3Q5V/fmu0sdTsFd5rdNhL/ALxPOL//AKq0bSfR9ZhJdrZAfl3yvsX9aHtcy5I9UcFc63qNw8aQEXUgBY9lT/Zp58Y6jpl1HH9kadGO0nfjZ7r616JbaNbq4NtLCM/Jtz8p96zZvCNwk37wRZDfw81FwVOK6GTafEu0gjIu4JGc/wBwMWq1YfFJ4S8SMbIXA4R9pcr/AL3b71Xrnww9+r+ZGJTjb8/92sWTwPaJKJTbb54gVR89B6VdxSpRfQmtfEmnWEsn2YTebId0i72dd39KNV8W283lPaGSIxqrEg/eauastSN1ez28FhNLJESpTyW3HH92tfRtEudekkgSykik7IEIlHvtNFyPZwtZIpQX+sWN/LLpl/LBcyjccHG4VJo/i/xTcadd6hFr87JBMyEYAdWDMrMrBd38NdfYeFJbfVIlkIt5AGUsR82KLP4YwR3UscGqSW9nJIXMIjHUnd9//epqTRzOjfoc5YvreqarAf7XusxjzSxcIoz9Orf+PVc1HQNU8zzINX1GUMObe23bT3bcqdf96u1Hh/RLKApITkDkyzen3j/ndWzoa6Nr1mk+gXsUtzGCNhmw3y/5+9Qm2DoRtY8W0fwEllqttKiTPc3dwqoZi3yFj97npXb/ANk+J7bQ76ynuZJbaYlUcwjfE27+Fu/G6us1jwlaX+mz38+oNZy25VSsUgKowOVb7vH+781dLcXEujsmp6dZ22o2033EuXztX+9x1pczOKpRcNzw7QbOfwv4u0aWJL26MMyyyQgu/mj1/wDiq+lPDd7cTXG+O0kSyl+6lwjJKw9dpX7v+1XLwfESLwlbTiwuNO1TUZX3SQxrvaFm/vei1Tv/AIqS6sr2euyo5kB8m88rYyr/AHHX5fl/uttrVO5yNHq95dSWN/Ek95MkEsO6OJNv+7mnaxbSajp9peG5uUktPuPEcux/vMv/AAKuO0q0i1k2d/b6oZ4o4NkJnG59n3sf99fxV6Pp2j3Gq6Lb3Mp2vyytbv8AI9VzC5RZ9YEgErj7u35R/DSw3miaq39oZFrd7PJEkyYbHzfLu/76rnb/AEbVJrWRLOQROZg+8BjuVT92o7+z1CWF7Ce28pJvmDg4eN/VKOZhynViaJYJC78Y3DbzuqjDHHJI0chGSGZEbvWRK5hijjR5WMaqhM33jt/vNWdf38s1zA94kiyR/wCodUPyj/ep+0ZHs0dXqen2eqWI+0WcUt/EPkdjhlprWu4DI3kbeDzXH/bbz7XG8ssnyFmz7f7XrXQW2pn/AFkb+em7l6ftHayF7JN3ZsWyHYfPCrj5qjiNg88sAO5wN7p0+X/ZrL8RarcQ+G7m7snD3vCxxKMv838e3vtrB0uz8Qao+lXubJdRkRWe3JKM6fxfL32/71JTle9y3Tjax3Vzc2LqBaeZsPyjeD/Ws2TUjYEiVOc7efvVT1m71DSrS7uby3jtZYfm8nPysPX2rlvGXjmR9FF4dNnSPeMpsyzP/vDotSpND5Ed7/b0V+qHecgbea0NNRJ08veFOOK4XwnrFt4kFuY4JLNz8u+R/l+73roL0vp7RshMtwp3CFPvlf4iq0rlJWL1zLPti8tOAWUsP4qqS6oYV8zIQfeLH+7XNXvjB49TuLOI+QkcizCCYN80T/e/4F/9jXS3Wmi3byrweVHIjZJ9GFVchqwW1wjtcTvOqqQuEJ/9BqDU/EUuhWEtzBGJ/LDP5fXI/iYfNXJeJZX0ZbO0gikuC0azR7Bnam75v/Qa5LxbdDU/EnkafcF4mhRo/OOFiyPu/wC9u+WuilTc3cyqT5I6nL3fjE3mpXE/kq8Z3PtfP3jXnl542FnrhtzHIoPzb8fJ/u/71dYLMS393BcPsIRl+Ts/92uKm0FNYmleCWPzF+b5/btXv01yrQ8GpU5pWO88JeL03u8M48xfm2M+G/4DXqNp8UdIk00Wdxp81xcoNweCTDN/47Xy+NLTfIfIkW7i+YSc7D/wKo7Dx3e6H9nu7gSfZ0O542Pyr71EmpbiitbI+qbfxHZ6quY7aZHHzFHf5hVi51U2emSyfduJHRRu5+avGvBfxUimv4BZJE88oDf6S3yvz/C1eo3+ppf3IjlMKyRHcfs/96uOvJw1id9GnCW529tqUlkfPlMTRSYXymT5ue6tVLULGS61k2CShopC3Pzc1yCa9Bq935Ed5FLcQhv3e/5l9mWrttPdh4LhC++N94b+8orzHVle56KoQStYkvJNVFy+mJeTxw2z7Ajr8uP9mqXiC5udOgeAH9/Ed3/Av4qE1TxL4h8XG4uYrPS9KSNkhRP3jTejbu1djH4fs7+Pz5NjTZ2kkfK/+9S9vLuHsIWtY4/StYtIrazDX8k+ozDcUZMMnt7/AO9VH4gHxB4h0QWWmXjqmNrhm2Z+b7zY61q+IbKy0q5juLbyrWeKZdk0xXb9G/76p8uoSXud8caXA+b9391sd6XtpXuw9lC1rEGg6NFYaHZW5y0iJtd2PzE/7xq5eabHrCESx7hHzGWpfst5fJFcJL5sZOw+x9KS51fU7CYW8/l5iTaiqMf8BqHUk3e5oqcUrJC2PhhJIFE0hUEcMAp21Dc+GY7tY47khvLO4f41c0/xAJHRD5bbTyoPT2qxf30Uj5x0P3v4aPaSve4+SHY5O88KPaCWeOVlGOQfun2qDTU07UZYrSd5VSQsjyIMsv8AdbmunuYr/VnjjQBbdIz2rlNRtv8AhHohOlwzo8nzrMPubvuhW/z96uiOIdrM550E3dGhqXhq78No720cjOo2i5gTPy+tchqGmX+3zJLiV0ZvnDplvz28V1enfFqTSXtrK90wXFuHaI3MU3z8/d+U8V11imneI4ftFgDLAQzGGZMOn97d/wDFLWXtpp3ua+yg90eKx6ObGV/s9zNEZPmKI7bf/rV0nhewi1iyvEPiE2tzbPs8uabZ82P71aHjzwlLokCavp8cktsPmmixlk/3fVa8y1LTjrOlm509zFcg+bBIg+ZDWqxMrWZlLDxvdHcX+m6nDMbiTWLv7RPtTcs7FVUfoy1akt9YaKNDeSKi9cfx/lXldn4k8V6ayR3FwkqEbDDLGu36r71tH45z6Npcmh3skMF2UKI7w/MjDv8A73+9V+3l0D2EXudtFr2p2FzIHszEY+szn5WFWE8d3L/OZY3Ts6cs3+zVW28fwX1roc9xrFheafNCtu8jbRKH/h3+vzfLW5bWul3nnwRtD/aAP+pSRBvX+L5etDrsFQS2Gr8SQyRie2KoD99Bhqt2njqyuJDHGdsn3vKd/m21S1PR7Cwishc3kdq10diRz8bX/ut6Vj6zpcWg31zLcFbU2I3l3PzFdvzMq9/+A0liHaw3h03dHead4ktpn2eYVc+o/irWGoRtszgEjj/ary1tB0q5l0+V9TiWS/AaF/tHVv7qr2/9Bpl5c3mjzXCWlsUkhY4Dj5lb+9TVdIh4c9cS5O7/AFZx3OKklvIkwMhj/s141qnj7U47K2j1O5+xuj7jIgPzjb91sdK0NH8bS37xxxxfvSGw/VdtWsQjP6qj1VJhKgKANj1NPVvMUhMscfw15B/wsXWBeXFpH5MsEXyI4j2cj+dbI8ba3JYPe2Wno0lsFWdlk+X5t3zMvb7tV7ZAsKeiJhygBff6U8xB8gE7/Y15tZ/FfV7+yihi0qzQA7xco7F/++asv4q1mEGdJYWc/MYBHh/+AsKn23cbw53oidE3n7maeqOei/7q1xH9s6paRxXEjizjuSMeYd6/7vNbmo65eaVDby3bF4pCqhoyOf8AaWrVZIzWHbNjyny7889vSnvDJ/BlfRq4C/8AixHpzyRX2nyoVPyyRHfkf7Sha1k+KNnGtvPYXkk6yJ9yeNNgH/j1ZuuafVTqkFwmBnd608Q/OT5Z31gW3xcFzbBbeK0ikh+bL7Nx/wB3Nc7rfx7SJA8f2W9uVf54438tkx9FrN1mWsNE9BlWSH5pE/dk7Q3vSSWkwiBOE524c4rxi9+ON/rdu4iSNIJB/q5OcVx2r+M9Qtofs8t5K5ycB3yqf7uah1pM1WHitj6QMYjcpJPHBIP75qxpUunTXH2a61e2tHkjLxtI3yOf96vjs+LHhb93eS+ZncT5zf8AoNU7/wAeXrxiNLy5Ev8ABIvb+lZObNlTSPsJ7+NLmWMXMU4jO3fEcqf92rSXJK84b8a+U/D3jbVbeCIfbLnyz8p2bdv/AALdXeeE/iWbi6kge4lcb9n3CPw+7Vqs0rGbpJnvUGZsFH4/vZq0mm3EkvlxgSyZ/hPy1xnha7uNTvpDaTyIJAVHmj5cbf7n3a021DWdCvEEd1GrxndIkyApMjL/AJ/ipe2kL2MTVRZ3d0wcodpX+7TJJfKkw5Cn3ryfxHeeJLrxCZbO4VQ8apHENr72+bjbXXabpPiVLIS6uClyibj5vyK3+yua1VXS7MZUex2trYSXednzVUvx/ZoDyRluedtYS+Iby1hjNtaG4nB+62R/49Wot3qutWBe5sJLWID5yDlv+A1Dqa3GqWlhj67Z7gjybOejcVnTa099cG3sLQ3nz7g6D/2atSTwbYXCW1w8E1xHKf3f8bbf7zVh+I9Xj0G/sNPt4ZEM8jxPJEPlRh2b/wAerSE+Z6mdSlyq6LusF7DTrSS4iZjNJsK5+78u6uYvPHFsdQutM0/GwnnJzsrjPG3jfU4lNta3m6LzP3kYQHev3fmrI8HxxaXNfzXcTMb11V53GWRv4W/9lrrhDXU5pVLI6/U/A+javNc3b3f2C/nGdy52eZ68dK5/xrbXcPw8ubbzfP1eOdLjMQykyJ/D/wCPZ/4DV3WXk0p8vIGJ4Arjtf8AFF/bWZijuTE5DMhH8P8ADmt5YdSMaddrY1/hRa6d408ABEuxFqOJXmhTj+Nvu/8AAdtdfZ3uhah4Ll0e11mTTb2P7ktwhdg68MGX/ar568K20+l6gbuyvXi/h2xfJ/vVv3upO0gdQ/mn5t4OMVmsCurN3jWjtLvQZLm4cx34WSMfxueaydb02C10oy3M5jkkOz5Tjd/u/wDjv/fVc1aazeWreZ5rvGeqOMtXUy+NY0igt72yjazxvyT95vXla1dL2S90w9t7aWpjaH40srNHspElinj+YO2dx/3lNdrpvxjSweC2vLeW8tpvkMgB/d+9YWo+ErH4mRSXmnJI15DGsoS2I2uirj5cdf8AdWqdh4SMEHl6jHcQbxu8t4yjY/GvIcp3tI9eMINXSPSLPxh4f8R3kgeI+XC+yC4wx3H12leP96n2mj2eZHiCrn+4awdEht1kj8iMSk9EX0rN1fXrvQfE91bQJ9nyglRJPun5qUbdRyVlZHeRwQQGBzHvAO3P8QqhcKZZJHtyWjXqMVjaR4/trybytQsprCQv/rhtKFf4tq7s/wAq7LwdfRaxqN3pc8EL5/e2l6nG+L+JWWtORPYyU5LcwdHvLPWE+0WzFzE5R1KFfm/Gt7+2HtbYo9wVi+9lvvCorh7a08Vnw8kflXP2Z5izH5FP8K/8CrP02/0vxDp09h/acdhrkJ2pDdfIk3+6396sXBo6Oa4jpB4lgvDbyxubb5J0P3trf3lqp4GjudNTVLOKzS1tlnZoL9T8+4heNvcfLTNL8NyaBrH2+SKRp5U8m6VThgvrt7//ABNdPDshiCRuHTH3h90it4Q0uc0562RJpevahplig1C9h1S5X5tvl7Pwq63i3TtStPNgj3REMskDfwN/tLWdNOPLP2ZEa4PQSjNQQ2CQfvDGFeT5jxiulRRhdo1tGk8ParZvLbSW9vdxvsdM9G/hP/7Vc54n+EGia3q1tPIRBcyIziSD7pP+92rUtvLdCZ4miGduM/8AfNSS2Vpp1r9otxsJP+qiGG3VLhfYaqNO7PJpvD2uaBqMtpHdmCKI9AEO9f4fm25q7Z+Pk8Nzfa4rcsfuSAJ88v8AvZ/hr0fRtYsdSjuDqmnOk4+QO/cD+KuVv/DGnagblrS/tGniLfuN43msJKVNXRvCSm9TPv8AxR4c8S+GZI5YL+33BmEnI2j096459a068tx9ttjcA/3l2rj15rXv9NuIUS0uXkitNzMA3audv9EY5EB3REcq1cblfc9KlFt3Rnar4SneG4ns9eK2knzCETfdH9xsVcsNPsNIso40jjeeY7hzn7tYmsaTcJsFt/o8Wza4HesbRLzVNKmu7eO4RID8wwnzD+8FasG7ux6tKKW53r3n+kgTwrKXHUDFYGr2M1rfiUwJLANsojcfK+3s3+y1ZL+IdURJQheVx6Jmnabr1wmlvFql3NdSM+5HCAMg+X5f/Qqd7HRKxrXuqxXl5I9nZw2q/wDPvGgRVqAXlxbWyP8AaDZy52h4gDj/AHc0y11mwsHMQs9mR/rX5/4FWtpviXQry+gt4Cl7ck4EePlX5etCdthRikrI19J8Qz29q8eoXDu5PyO3enN4llt5cyJ5sY7pxWPqv2g3MEYgCxO/8LZVV/irWv8A7Ja3lvbOT+8+Xd77aB27HRf2n4b1W3QXFzCzjqk3yMG/3TVi/wBFtDCkiSR+Ww4x6VyL6bBNG7pIUCdXxWppCRfZngl1ATxkfJJnpStctJnX6S2ICQN0X3SRST6rcWED3Cea8a/LhOf91a8r8K/EK9/tC50/959mgkZXVv4w27b/AJ/2a2j8S7LT3ksgkku87XOPlH90q1VYd32PQh8b9MksIooLK4s9VijXznn/ALv9ax7n4hTzxrfy3i3EZfcn7tfl5+Vfu81xXC6pPBc/6+SNnQZXOKel7pgCaZJ5yAocyqmVDUbEqDWrZ2N54l1XxTp0rnyUyQhhtx82PX+u2tjwzbXUyWklzaRLHan93Mhyx/3lrg9Oe8mnGn2by7CArXITG73r33RvB6WFmieeHgxt87+FqG7in7ysX/BHiiTRtQjb78ZOQqjfz92vVr2yB1B5hJ5ckqCaEg/MCe1eQeCrgeHvG9vDLHHcRS78bTn7w+9/n+9XoxtZ5o3ljvJPNB3Jt7f3VWtEeDUVpaFXxfoEF74F8QvK0LXCRtLCkx2bWRen/Avu18keJ9dkmS3H+oaQDKY+ZGr3f4peIIkuYtIchpFi3yI/8Zb+9/s18z+Mb94bxI3G5z8xK8V7GDR4mNeh2VhbW6t5sR3RfeKr94f71bbwWmtYgjIaWQNmLFeP6b40v7QukYeAj+MH7y1JD4hlMyym9kiYPuDZ+U17js1ZnhwfK7o6vxR4TkhL/Zo96H5C+z7rVgaJHe6a6Ru8tvGpZTjhS3+1mu0tvEkFxhEnjn8sLvVDnaSvRvSs+/1WV7yS3g3zwAZHHyj864ZQcHzQPRVVVI8sx+n6bqGt3aW9hOkEjocM4z81eweHbTVLawjsNVt455Yk8koSNkyP98tj/erxO50m/tXE9heSo8mHePH/AKDXuGh+NEh0CzvLaynZ0h3EOPnf73/6q4a9TnVjpw9JU90dNo/hmHQYxBbRtEGO/az521rw6rb6VN5UiFpZPmH907f9qsJPiIJtHh1W90+S1SXdiN/v/e21IPF8Otwx/Y7JfKcfvGuTh0/3VHWuO3c7XI6621i0nQM7hE7q/wDDV+aHT3hDhw4cbgo5rzO9aUo6RfLmpPC/2zSpX8+4lnhZtyI+Pl/4FUNApHWrptpf3M9tGF8xBuxWTqXhyezQLktH97/arZsjJbkXZiKiQdcdQKnXxDG95HFcHdFIdvTO2sWbJnC2fjfQdEv30/VTLFKQ3luUJXP/AHzXnPiF9Pd7iS22QXFwTLuT3r3TxV8OrPxGkqReUtx95C/97+7XgPiP4e6noOqzx3H7hz8252xj/GueauddGXK9Dl7PV/7BsJINTuEuAfl8yUDiobmbTtQdBaSxtLgtsaRfmqHVvCd5Kknm3kd6hO4bhhq84utPvdH1giIuluOY1T/2as9z1qc07anfm/dYZMWBYRDdyctWaPFdpcyRiwW68kgecJUxh6xNP8Wl0KTxSxSD7j5wrCmDXo7N/OGHIOdi1ovM7o2audWumm8065CO6SS/cfPzBv6Vfs1FxbFJZTLOesj1yX/CbS61ps/lW/2OSMHAXlmqjpPjm7tbcx3FuJcjcQqZYNTsNSSZ3jTWUNsYJHeW5H8an5axL86daRSCO4lt5mHJX/2WsZLiecfaIrRoC553D5quf8Io+uTRpO8m/G1ESo32BybVy/DrDy2oknuJtSjiK+YkkhLbV/vN941cutetLzU7S50uXdBLGXxnOz+HFdloHgCPTfDssZjEQkDL+8X79eew+D3s7udLe2IxIzDZ93afmrenoeRjZXOs8MaPBqF/HK+FkRuCR/e716j4Z8PRWM0ly/mS3B+Uc/Ka838D/aHuo4pY1QAhQ6n71e26an2KLY5VinTitpPU8dbal512wgohZ/7oqOWa4thGZEOPSlSaR5skho6tzKJLV43wwNQCKkty8yYKBMdqgVPOPzjp/dpqolouBnHq5zUnRk+Y4P8AdoLLFpZgny4F2E/xVo2N3LYbXkJYKfv1Qs7mKF8OGy/yiqXiLWLTTbB/tCTziUFPLhjzQ2JGH4+h07WJvtFncRQecF3iHIwR/wDFV5F4/wBABsHkcxt5o2Eqc/8AfVa2ppb+HtQitkR0eYO4Sb70Q9Nx/wArXE63rFxNI9oZN8cb7hz8rLWTjd3OiF27I4xNE1DQ4g8F3cRWeNnkgkLj/a9a2NEZL21nSIulxEC83mFQoX1WurfRJ/EWhmCC7DSttwsv8P8Au15P8T/A3iDwxYRW2napLElxG6XcZwG/2duF+7jipeuh3KUqcbnz/wDFfxFp+qeN9fmW7SUPMq5D/MMKoXd/tNtrz+ZHZi6RSsT82Mfer1nwf8PbS81IpqWn/Ygrt5gcffau2ufCuhWN5KI9OsGfYuX2b3Tj5fn+9/wGm3ZWPKbu22fOlmpvC8cdvLK46+WM11GlfDnXNctTLZ2EiRkf62QbFBr2nRLG0hBFpp9tFHHJx5IG3JC7voa24jOs2yKBvK+bO0Y4/u0k7i1Pn7/hU/jez8ry4rN3f+ETY/8A1Vga74Y1jSrgpf6fcW5H90b1/SvqOIeeqGLKlz0cY/8AHTStC6O8c6Ryxt82GQVSQz4/k3W67nDqnqwxtpTcyXOwmcy7BtB3Z2j0r6k1Xw5oV7MX1iKFg3yvv7iuT1/4FeFddeJ9CvXsJO0sMilSP90/KaQrngq38ktwJJCd6Huadc6sH+QDg/wNXb+JPgtrOjmQQAaki/KZoTht38Xy9q4LUNFu9IuHivLa4ix8wd0wv/fVAya2v4oVAeAfVedtd1oHxdvNG0+OzKRXnlvuj+0HCpu/hrzTzkjQYkD7xuFV/tjsQ4Q+y1E6aqKzB6o9Sufije6hcTm8tooonO53i5/8d21a/wCFgaFFZkoN964+RCMKPzrgIbiP+zo0MqRSkbn3A/erLubaW61hILY7oD3I+Y1gqKvZGVveNXWNYl1W682NBbgbdyJ91m/vU7T7N7lS6kE9+cVuWHwud9gkuJbVCF3Ig+Yf7S16Fo/w60K1sESO4eWdflLyn5m/2q6UuVWRqeat4ThEsUlzF5pUq3TFaGmppaTb4LONI/m91f8A2q62/wDDixSOA4uAB0Q/w1lQTfaZv35HyfL8/wDDXNKTTszK7Tsyhd/6XYSW1s72/rs/ipvhzR9TimCC2G4/xNzg/wC7WzB9nWfzLQebJnlU5xXU6FrMCIAbYs+Dkg43VUJdwU9bHH3uhvC0kU+lbH+95uxua57UvB1/OmYLPzQ/Tafmr2S28RwBwZY+E+Y7E6VSk8QoJX8oGBC+4bE2ZroszZHikXgC8L+XeWEsBzyrBTVv/hC7mJSRHsjHygD+e2vUtU8WyabZf6PbfbH+8UWodK18a3bI93ZtZyN0jKfNRa4WPMBod5bQhEjk2dt33frWXf6FcyyiWQFdp9Pmr3N7lGkkEkUe8DaHk/g/+vXP3kNsRKTjLnb0qRpHlERNmPL8jk9mHzVYjEVspk2FiQcgN8td/JplhLEcpukcffU/K1c5caNFDERgOndGH8NS2WcVc2EryeZskXPzBqgWxMyFN+09siuwupkZPL8t/u8MayLy0EEyPG/JC1ad1cl6lOzsDb435q8sJuMIOgqR5TMEyA571atNKuJHjeRBFGPmYk43UJWF0sb2h2EkyHKbAo3Bsfeq9e6WjxZQ7s/w9aks9QS2hii+6AOAv/oVTzXokTJIV/bin1uStTzDWbYWN5gx5P3s9Ko74+vG/wB66zxfF9stYwh2vHuwcfdFeeOjxynzH6Hik1c0UuXc6PTdbn01G8uV0J+Xdn7tbuja9Z3N4Hv0Z40BXzU+9muD852Xy8cf31qW1d1fOTjvQlY6lVVrHrem61odxJ5V3IIIz8u/Hyj+7UeqQaRImLUO8gPMmflrz/T9QjQuXBxjj/Gkm1LzXGySRAOy96GzTpdHdSpYRoMOJ0UfOx4Y/wC7WTdWtk8AuPNj8+T5dq/exXJzXty8gjN27RH5tnSmNayzNnzy2BuwxqbAptbnZ2dtFfDOQu0fWrmnW1hcmSOUhSP41/irhYrOeKEv9rZBj7iPirFg9xNewRpclOeHb7v/AAKmo2JdW5250G2RziM+Uf8Avmqd5pKM/wC4O0H3oewuQsif2gd+f9aR97/gNQxaPezyJvv9qA/dT72f4d1NkRqalKEB7nyZT5QB5I+arb6HLKvmRzFh/c+X86vt4GuHaOSSaTB+Yv8ALuNa2l+ATFZyyQ3u0D5TGx+//vVNhyrXdjkBZeeHTzGXB6D+KmyWjyOF3yNs+XANdXN4WubORPMTdIPm/dHK1j6nr+jeFrq3gvTMJJV3ouPv/wDAqXLcpVV1Md7aWO4kjTf5g6s1V7jSbmeEGUOyHp2rbv8AxtoE11FIIpIoEwz/AMbP/e4+WmX3xFt9gTTtOWAH5t843ttrRRsZzrXdkZv/AAjMuxJSm0P8vJ+Y1Yh0EtC5Pl7PuvmsG5165mZ9+VGfvKaSTU7u6hSJC+z+LacUmrmPM0bsOm26kOZFihi+Xcv/AMTVy3hEsiR2w3uehPFc5aWtxc4MgkZAd2VP3a6vSoY7KBHc+UD9xqErDabNqHRotOj825O+cD7iH/0Kn2HhjV9d/f6fbebFlcSY+VRXNX+rhJQhkLc13PhTWJ5dHE9peFBymz+FTt/iWmo3MmWJvhXqt5Jby/ZkVE++H/jrRi8DWlhNvuNP3XH3d+cMlX7Xx5rkOzzIllDgeZIp+b/gNPv/AB88kSfaFbLHdsI+ao1vYz62LH2kabbCK2ijRAgUq3LN/eO6maV4gGpObdMPtO0owwrVP4e1rTPENz5At1inbahzXYHwXc6bGLtNKOOWDsMblWlKXIrsqzKNtYC4iAuIIXDjbseNTVuWW2aV4hFa8YUlUXc2P/Zf9mozeWlz5kkdwPtduNpgbiqo1LTCHkNpEtzjqR8zH+EVMZqZK1Ls0emOvmSRQwygbQ0cYTP+83es/VtS05rOO3ggCyd52f5i3+72rm0fW5G8q5S1fH3Hhf71WLLRr+OYyXYjKg7kCfeT/eq+UaVjnda8Cade2xPnzRXMb5hZOVB/2fSsWD4elVQyTyCUdJFOGr1izis2bZODET90n7uadNoNtdtmK7eJh82Agpc1gucLoOmpZTGKS8lYfdPnPvq7NpoMwNpetEEfcUXady/jW5d+D7iN4zG8bxg7iActTIfBsCssgMnmn5Xyc01NPcE7lezuS77HlLY/iBq6urx2DHeGlTttHzNVqPwZHCpkjlDcbuvSq76AeAH5Hv8ANRF3JIrrXLdTESfK2fMQT8rVradcW95HG8c4bf8AN8vNUV8Gi5kybSOUY6t3qy3hi8s4SLSJd7dSPvL/AMBqpKwF2bT/ADJP9JiFxAf746VnXlpYW8RxFsPbafvVnwaJ4rtr+NzqAv7KQfPvOPL9vb/0GrGoNcWTgn96R8wOPu01ZGliMXRVuPMTHyrxUsOtahtAjjGzP3yeornbr4l29tcCO906ZuP9dFGxX9K0H8Z6ZdWqC3eRYyP+W6bG3Vm207jSOlttVN1nzUTzMc7aDfWyOTk+evyhR/DXF22pC6vPNtJF3sR0Py8etTu7uD5sh9zmqeoI6yS6s5cO0q78fdz/ABVia5Z6JJaOZUiWWQqvmrw1ZkPhW4vMSW9ykER6o33vzp76TqMaSbkFxHkKG2ZWnbSwm7GU2gx7nFve3CndujJfOz8+lVbrStTw5F28qDoCPlDV0c3nxqgxGx+7wKYY/PIPmOk5XaE/gqLhdHA39x4gsLvCRxKR1cnfUlt4svUhXz7eVth5CAfnt712Unh65mRJNnmoW5ZOaoS6VcJvjSMpz0K/NV3FoYL3+l6vE4fbbojYdnHzLWZqXw9s4Pslzp+t3Cb/AJx9nHyr/e3Z+Y1uaroME/yfZkUv8r7B1qk+hT2dgYLCRoHV+FYsdv51L1Hocvrfha7uW+S5meLHzkgcn+992uf01tU8HXJuLIb5SemOldzE+saXDmR3usNzuH3t1XIfsZjSe9ie1LvtJx93+7/+zTSsJ6bGWfjzqklwIrz5PLH3GgX+7/F8vP8AvVpWvxSs5HSeS4id4+qYVvwbPSuoHgPwvrelebFqds07j52x81cvqPwGitG33FlJ/fjdXx+NTyq9zNJF3/ha2nX4iMdzbwAv95SoXP8AdpH1qwimMr3Yd5d2X6N/ext9FrkL34ZDSps24CI53FCMt/31VTVfBl2LMTi4RWjP3NjPuoUIrYuKS2PU7iIq4wDipIstzjh/lrY2JMXBwpx1ApWjiNuf3QaQ/wAVRZn0VtLmatqdjg4Y9iv8NNit5WQg5V/9n+GteOVEUYG1/wC9Q339wTcD8vFVtuJFazglwBvXIG7P96rEqFFzj/gNXIEjU5HUVdYC8+bYGj/Kgm6b1MLypZEPlkA43c/db2qxb23mR/LnJ/iYVofYxGwIHyfe21Ml7b2jlCC2AMnGaza7HUrJGT9hkhZxvDj+9j5amW3O75B8mN3AxWnHNFeBJIgdjltu4Uzf853pzQlclWTuUXtpXt8oA0lPhszvzks4HWtKCYGTG0Y9F/vVPNnaAD8meadrA2nsV7W5ktpYvLcrg/e9DXWaJ4ul09TnYpJ52Dqa494H+TB24ct/vVUM1x9o2IDyev8ADWsXYwqU6bWqPWF+KPlzYFkl0T/HNu2j/wAeWue8VePNT8QgxzmKC0+6IIRhfr71y6kqgdzufv8A3aZM8jpgAt9fvVMnzOxjSpxg7orXNtEQBjac/wAB+WqsNuUfGBj6VbjspocZfch9TSvG7cB9qGpsuh2pu1ym7RIoGOh3fNUKmMnIznswNWZbGBwXZwxPylCajit4zvy4Ugce1IW7I4U2lBnc56BqJ7Z32L3z643VYYCDYSQxP8I5q/bqHwyjafvfNQtRtLoURZCLAHzJ94/Wry2IlQDYfwNR3NzLbgJH5fPVmGaYlzIXJzt45UcUk7GkImhaWyQJkHb75pJ/PRT5D+UT3A+7UH8GEz171PHOAgTfux156VGpb93YqfZJCf3khZ++49asJZjeA43EdjzU/kiVwSP3hNXEtwh3D79aRVjFPUksRH5PyIVwdv0rVS8jjUuRuAHCetUNj8Z6VbWE+URGNvoW5qmXIy7/AMaXiSmC3s5VGPvJt2mufmfXNTcl7iWJD2z+ldY+lBXSSSPqOCtWI7YJwEFSjk5Ve6OOsPBkbt/pH79z1aXlq6m20YxBU8v5D/EorbtYUXGB9fetWWHKIMcj5twpMIqz1MOz03y8gR8n2+7WtBpsu7YR0/SltrqC1kIkJ69a6awNtqCFIIjO5Hyc/NUtXWh1JnJalL9jhGOv3fu1jvqe3EZznturofEVlJC8qE+V68fMlcjcr5b5yOnXHWsYyadmdUUnuTXIkmQAEN6YGMVnWHw3N5cG7uJNkWfkKn5yf92r8N4LZDK5+RRux/ermb34h6n9te3060mQdEuFQlc/7NaLUtS6I7u/8Kx6VY5uZVQdo2Pz/wDfNeL+O9K097nHmbZP77Pha9F03RNQl/f6vcSMWG7p8w/xavnf4vXMj+ILm3tLlohEeWU/8C2/987aI8vMcGLd4asWaa3s8rHOso+6rZ+U1iardQoUDz7pD82wdq5jyZNoIJx6+tSR20j84OcV3WPmbmnDPBPcgSTvAM9VP3a6LWNY0uPyI4rhLqbZ+8GP/Za4mPTZBkrHKz4+81SjTbi4j5BT5vWqEdJqHiGymhjgQiJPvbR941LY69ZW0L/IHHbPLVyraHILnzJECcDG2pW055seWGbb/do0A7O2hsprYTyyRqccRZ+Y10nhnR4tW3yRmNvL5+UgMv8AhXmZ8N3dmkZkjuAHG4O/8Qot7WeB9kBMQH8CEhTn73y96Aep71bXMbQiCyLSyx9DnOKxdch1Wa1JvxtiO5QV+5XltteajpWJIJZInz95TV7/AIS7Udwk1GeW6TuM/N/wGlYCzcsm9871P3W9Q1dTokNsy+fLcFgoVQjvlq5u/wDFWmahbIkVkNO2DhjIXZ/++qtaNpU+pwyPEXaOPbnj/vn5qYHUXmtSXM4jhjGwEKCa1H8h7Xy3+RPvE471zNzpOoaKkZuflT7w3fearyPcapphd5BAOyioFccNNt7ZdkFwXkkPyL1UV1el6X9gscjY8snVejZrgtEsLy51KK3geV59/wAm0fd/vf8A7VeqJbWejaan2jVLbew65y7f8BHNAyKytopkeT51cHb/ALNWoYbPziJ90ueqRnC1Ttrm2ntikEplLZyV+XbVvQrKw0rAkilupCf7+aVgLF4lnYWZkt7YrtG4v0qbR9VuUhcR3MkTyj7vXC1pXs0U1s8YtwsZHKGq+mhHtAbeDaibmDfxUgKJtre8uvIlQoB1dzlmb+KsvxD4G0yO3llGoTRRFP8Aj2RGO722heWrfSAi7QvFtOfvN6VszaydJgkAt4XPZnHWl1uJ6O54taXN7YTniW3toztLkYYrW5ofxCks/M0+zkDxSH532DcV/wB70rt9S0G28Sabcy3MsO+X/l3xjfx/3zXmtx4f/scOUjHljuBljVqzHo9jpLjRLTWE+0XpVEbpsC1wes+ELWW4dIIzg8cjrW/bX9ta3UUp+0Xsb/wHjDf7tdhatb3FvFI9vJB5vzZce9K9hN8p44fBYtsjBZ8ddlU28AfuPMwURP4APmFewXlhH9tjlE4RIwcxJHlj/wAC3cVc8zTrawuIvMXfIv3ZaXMRznzlJ4Ru7x5RAXSJeq7Pu4qtcQmwDgjfs/jYfLXtmj21tcz3GHEu75QgqpD4QsJb6Q3cBljYtujQfL/tNtqh86PHbDUp7abfb7kuD9wj/PFXYtK1BITLK8jPu3Y3s+1T9a9Gs/hsLq6nnEQghj+bLfwf7NdtoGiaBbSvALxbq+Ubv3OPk/3qd9Lg7dD5/i1jWJdllHqDrZA7jCI1/wDQutWrLU9RspJDaSmIoNpb+Ju9el65oWnPrNwbi3jQK/OBhuvSuaudFMsr+RZm3j+7k/epdLlb7HM2niG4uGc3AViDzKvG7/gNab6vp8EcR8zfI6fPs/hNU/Evg99NQSglkYbyyVylvZm5T5I5FlDNw33RQM9Cg1W1uUSMuGP97NdHDp5g00yzXEX2dvuSjnNeNfZrg3MEUMcq3DdHiHzZrQ8jW9JjeO/Ei/NuQE/e9+KqwrHpDxaZvRImup2dPnLHHP8As46LUEibnwULY6KprA8LeOf7KuEnvLZZyvy+VMMqadJ4zj1vUZLh7SOzjJ3CGNzRYLHV2GmGXbgHJ6dqreVHbyukpeff8vJytV/+EkS5uI/szi3x1kk9P7tMvNTQRB0BncnnA+VfamFi/LGHYeW4Rwduw96kbUHuoYLKP/lmThW/hzVbzLS5IfUP9AgVP3lxgnj/AHRyayob+yfVjLpDy3Fspx50wx5g9VU/Nil6CtbYfeX72zuJMx4bbtzWglyUthKIx84+9VbxAkepnz0G3j5/9/1rm3+06dc8ynCjhKYrXO5zBqlmEjkCSqCp4rK029kstkuwPGesT/erFtfEKJh3Igk7sad/wkHno8ccXLDb5jVFyka0qPfXJkt82oY8bR8o/wB2umjtpX0sPcAtJ2ml3Y6fLXnlt4tTS5vsjxmUgfPu/h/+yqtqfja8nmgit3dUL9DytBVj1S5eyWK38+Zprsoq/IfkZawbbS7h7+Se3iKxP8uxx826snRtdnsp993bC4fK7McY/wB6uosPGyXCGzkk+wRZ3l/J+9/s7vvULQRq6dfXltHi4t1Yp2aujt4BdQeYUiUnqjFfkrm08RafezOfMMrn+A8cf71VDrUenXgfdIts527WPzJUtX2I66HVppzxI8gHmkA7EThSf4d1NuND1SbTVuS6wKp4Vhlf+A1WfWAkROmXJuCRu+fv/s0R313qCPHcyfY8+/RqVirGrDYPDZxy52lhxj+GrdjdRwxRuIi12P4m5rCttfl0iE2++G4OfkDhirf/AGVbng7xLYTXkqX8q2oHz4YZak07XRNjIm1B4r+d7iyj5/gc/K3+zWR44sILJornTL87DhwFGWT/AGW9a3vFVzpz38s9qS4KMEUnCk159qVyjvHF5/JLfef/ADxVQ2uzVbXOr8N3EtxbF5Lhdi9QXx/47T/Enh4STRX8d4JuPn24OBt/hrlrKaO2sMjavznefVaY/jC2sppY7e8jcSDadx/9BrRAzE8Z3MdhqUAs3kaIj5yeWzWMnieCBvK+1lZ3O1FY/Lk10P2SDVUkEmcPnJ6/zrrPCvgbw9olsZ7qzhluA4ljSYeYyf8A2VMnQwfDXwrfUJk1PxBl7dsbNO8zG9f9pR/wGvStL0uPSreOC0s1sLSP/ljEMY/3qbePJqUskkriI7OHTjj/AC1Y88j2FmTBf/aiP9Wrfeqb32E1dWR00CDfOZLiNLfG75927d6LVzRL62LOlu4+Q/w15NrGvX9/aRwXMot3J+eKOtb4X3aaVrkgEbyho+C7/wDfX+f96s0m0dGGfJM9jtrny8CQbgKspsuMiMct/F6VDZwC56Y3EbutMd5LJP3YO8n7tUtNz6JN2uaKWoicORvbHenuqJC5dBsHzUJdSBI40G9j1Dmrl1plvD/pFwSwU7Ts+9/wGkVzMLbSdMvII5ZAIjjcOf8A2WsO4gs9GvTGZFYkbtq/eVaxtS1bW9Sun/sjS5rOwi3Znu+G/wCA1BoVm8TTvfy7riTLZbLsf9mno9gjFp3ZuWd/c6ZcvqAg8+PY2I9+xTn7p3ba6DTdVtLqwMmooHlkHCDaOT/DXLTSXs5LCcJGE2bG3c/8B9KsLqtvpkMYlj80oNzqvDN/u1Nu5jUTasdAn2OwtxFFAEBPARPlVf8Ae7tUtho8msX8Ua5bP3EQdagh1vTzpryCM/aHDMA7421maVrctveCWO7dZgdu6EfKKqOh5cvdbTPpr4UaH4X8Dax9nnEMvjC5g3xjH+q4+7/vY/i/4DUvjbxLrsVjdx2V/bJfxOWCIFOxf9pvX/0GvGZvibYeHxJqEeny3Hidk2JM74WNSuNy1m6C17eQS3F3Pvlb5poo9wX5mrRu7ucLV3c9g0H4yana+CIjc28l/rDs6+Wkfyp83y7m/wDiqtN441HUraMT4STHIj4xXH+DAdbu40jiPl/x16VZ+EnZMxoNgO1t33qCbnGpYvqMz/Odz/N8/wB6uV8e+HxFol3HAJPtLI2GHzZP8KrXtVp4bMFw5kjVSRt3/wAVO1LSdP0tzPqOLi3xt+zxRs/m/l822nYdz53PhiDw54bS5klje5I2yMe1Z/8AwhdlpdhZ67eTvOZkbyIHTCY+7v3d/mr6ctPAfhq+vorySwh/d9Ld3bZ/3z3rx/8Aa71AaY+kC2jjWMwbBGOGz1+Vf9nbU7Bqzw7U/Ddvfosv2cXABLbQfvj0qxpGjaXfTWVvZWa2HI8/5On97iq+jX8e8ulwFg2bjnlQf4qn/tAhEu7fbLBn59h+YrXTSk27MynGxjaro8r65cQSo8VrGh+5X1l8GHjsvhL4ajgu9kYMsSPj5t2/5v8A7GvjnUvGHlXVxJkMccIp6V9R/AzVItQ+DPhR7MrK6u/nsj/KjM3zf8C+7XViZe6lc4acGp3Nv9obw9py+GZNdttH/tPUIsRPMnYfw/5/u7q+YdFm1Q+HbDT7wxs0Uhlj3cMpP95q+n/jf4kk0vw3Fo9nKrSX8yee0Ry0QXnb/WvFpbOC6wkabZf738NeU1a1j3KSbVkc8+pT6NI4uN0sA6HFU7z4gW/nxwEGKNzXQanZyO4EqBYEHb/x6uQfwXHqc8l0ItqFtsZfuPWlc9GDlF2kdZpl3Bdx/u5AyfLz161YvbchTEg2y5+81efy6DqelyAWgfZ3c/yram8aS21shuRslXuvNPQ74tyehp2lvIxljkBz9K1PD0sVk0UaKsEX3hjhV965LSfGMV/MPMkjQyHaNxxzVvxDE+padNAn3D8vmIal6qxbTejNnxVo+lXl5PqEmJY7lAsZV8BgP581yulQ+RqQt7IL5ADMSeFrMtdFubabMs5Ykcx4+UVsJaxbo40QCQ9s9fdaVi0rKxqPf5A/5ZS9mSqcg1C1ZbizkjzncUfcGP8AwKpJpk3iN/voO1WXjla3QyIGgL7DziqYpPSxZt9blk2G4jCOf4Fp1/4hl0cxlLQy+adh/wBhf71VWjEYIQjZ6vVe5mHkIMGWQHtSWpmrNWZd1GyOpD7REi27sm0kDpTNN0nUdJ/f2/lywY+7Jk7ju/vf3arW/iuW1kis7kRgSdmOFrbS4uLhHSONsY3lh93FbR7HFiE0tGfVXw68Yan4w8I/26mlxNLC7W4hh+5KyD5j/wCy1kWfxj8Rya2Xi0uGytFOySKYYbd+FeV+H/jBe+A/Bf8Awi2iRRXrxQfJJZzb1R3fcxdtv3vm+6rGpfDHiTWRYi51iyg1KfJbekmGUN3/ALpp20ueGe9eH/HbeKrK5Go28NrLFNsAi54/vf8Aj1LDq9ppzT/2hrccsZfdDblNmwf7PrXMeFYbKaP+0JJBaz3QVjC3G5q0LywtJnCSj536NipIOjfVtK1W0l+xGJ32cbipZ6wDq9xYAWUlncSmTGJVhJT67qxrbwVb6a1w9pFtEmWZXyf/ANVbuj20/k2kf20/J9/aN2aAK+iXNnJrJiuH8iRjtPnfIw/2a1pmuLdpI5PkAPFY/iTSE1CSONAVfPEi9QP71WtPaD+y7Yi5+0RhP9a3O/3oA147OO5t4zt3H72UNI72Hh50lubeVkY/OYhlqjt9VjhiCWI3SD0Ab/x2rVyj3NglxqaCBEj3yc9BQBkWXjDULm8uDp8G7Tg+3ynj2s/+3zVbxNfaitld3tmdl1ENyQs/f+Guei1e5MiXej3IiDfNGzfddaz/ABrresf2Veandp9ovI0DkQx7BhfvN/3zQB1ml+PzqWgPKNLluNQiITF9GwVM/ebcev8AvLXzh8TI5E8VarqdmgsI/M85Gj4zLvznb/dX5a920bw6fEPh6LV7DX280IrPau/yHP3kbC/+zVyPi238PfZtbu9UszLPpexQsjsIizrn7vf7rf8AfNXFXdgH6zYy3PgCwj1PUBf6q2y4+1CEJ5fdlX/0Gsa61t0jEifJGm1XcH9ap2kN/f2EWp3l7vFzHtt7ND/q0b7p2hVWuIlu9T0+e5stZSRhlkifywm5SzbTwvP8P3q93DwcI6nh4mXNKyOxtL+VtRA3r9nlDZlz82dvy1l6huS4w53Fu9UoPPs44wH+4PvPVC51hJXkPnbf4flr0kzyXc2jM/HlkMnb/ZrDubyO9ZxIj/N1lX7tUX1G4L/Idpc7efu1TurmeF0jyEI+bFJysRymbfWdl4bM5jySSznZz81Z8niGNEEko2Inzbv4qs6rpkmoQyyxXoR1LO+9N9cnbXNzfo8c5jzG7JkJjNSpNlqKjueh2msRXMEUoPyFF+b+9WtpWqxSTAIQ2GGe9eZGDULWJPIj/dk9Dyv1WtjRNZvNPObyzVYz0damU9LM2jSa95HpM0Nwl6ZJ8Sy3Xz5asO1v4rHVZZH81o3cNPtH3P8Ad/Ctzw7aS+KkTE8du6IdgmdRnb0FYzzT3KTpcEeWCyOuNrY/hFedWmkj0aEW3qdx4s+Et5cvZ3OnxO9pqKL5bu+fLYj5t2F42/3m+WvT7XX7bwbbWdlO6fa5CEP9wnG5qxPgP8RoNBc6HeW73cV0iLA905Kj+9tY9d26vU/Gfwhg1zVbPWLdgxs/nhs8fK3H3i3/AAI14retz2o36kfhiePxNfx7JPKQRs4hbA/FW71vNYPbNv7dq8bvL/WNS1y/FxHLYQWiDLr8jAj+ELXcfDr4gyXsEdlqs8V1Gx8qO4P38/3G/wBqkhm3on9nWl5c6VOj2/2mbzhMfmV3b/P/AI9Xn3xU1HZaXmnWlw8BWREmKdHix83/AH1XpWv6VHdWRlt7uS3H8MkKgsPzrw/4hafNPeRweeWEW3LKeqr/ALX/AAKm3bc1pxbkczp97BpqJbhE8jY2zb94NmrsttFqNsPIkVvXd95a5XX7CW5thBbzvA+/d5ifewtZtlp93pswltr2dpP495yrf8BrFNs9qMF2H+I9AaSV8k7Pu8Vz6XmoaPcO6fvbeMfcfuf96vRY9VDxRieN2kPTdVK70SO5cmPLoeo6Yapd+hbujh/+E6SaGVLmCSK4P3XxnH+0uK0NE1wX805ub0L5YVgrD749f/sazvG3gvWJ7Ay6OY4p7c7vnHyv7bqzbfwHqbadGl5elZnwz+UMbP8AGkn3Lg77neQT/wBt6mkcUha2iQtlT8uflqPUrm40q5Xy54YYwfn4+avJ8674bvX8p5HJOwSRk/Mv+7W5ZalJfkW92RliFdZf9qqWu5vFa3O8uPtDyBym5GHO3iq15pg8jzRb+bg7unStC30fVLJDKjicMN4CH5lFULrWPLzGJdr52lQfvVLHJpbFOC2SacbE2O3ymmf2Nbp5iDKufm3j1rUSRJZU3pyf4lqe8s0gxKk8bIR93eu5aaYlruZaaVP+4gS8eJBuVE34zVie61i2tvKivD8h4JGaleGS8eM+Xu2fxUTT3Gzy4kjaTPKy0yrK1hq+KdYtoJCbje5G0qv3TW1ovjZ1fJMbzgchOOf9mse5sY4bkRPMFd03YqrLs0ffeSjzYIgd+znNO5KgpKx2N3rGhvIl7BZTQXBG4y7FG5l/hZev/AqoWHi7ULzVJfsgtorlvlDQphtn91mrJs/il4WnUR39hLBG2F3xRufm/ve3/AqqXmj2V+ftmlyzT20jbgsc5R9v+1jbmk9tCVDWzNzWtT1DR0kk8yKSbfyj1Tk8RXsoQkbQBu45qPTtS0x5HttV22+75Y/Pfq3pVS8WWB3Fs6NGOikUrvoNQjcJJ7u6WWO8k8+Buitw230LUieHreEpPFBJbv8A8s542+7UUN75Y2SR793y4/u7u9Q3NndwwvaJefZIy+8tmrTa3CUE+hrwz3suYL+eS6Q/MCT/AOhVu2WqSrJbQPcSpFbENGAen+7XFwaibCWJDJ5oxt3MV3EVX/4SSeHULZz+/TzlUxE43Ln5qTdzCtFKFj0t7dLvV7k28cUUjHeHGA0i+u2sb/hHrfTb+9lv/OupXO2AyP8AKif7X/xVU/GGui51O01Wy3Jf2r70j34SUN1RvT+H/vmtKfxUfEmlv/xJ3tUkTd9n8zznT2pnz0tHY7T4S2HjH4ezW722n3OoxTO7QGZP3SMf4tx6blr3TSrjVJhc6TM62tjcWz3DiDh4bjKuw4/4F8q8V5J4MufENl4YTUEEyWkMe6CG4JRm2/xLmuy/tefU9N07UYxJvkkSaRujxMPvLtqyD0Gw1K0u9kdokixuPulMfNRNqIkeeeMQv5R2bsgsj+je9c3beIpRe2xtrXyjC4leUhijj+EL8u3/AMeqa40Ox1sXY8qSwkinW6QpJ8y7vmzu7/8AAqALLwSTXIiEqQGT5TuxyP8AazWRBef2bqLwXEkTkHorZYKO6rVK9uLC18Rz30WqO3mIFmtFjYq59VbtXEax8Tor3xbYy6Bb217qMSGE/a7dyi7dwXd+DNQB6f4ye30Ozt9TtxbYuSix+acxOp+Vv++q5e68TQWTwKII7KyLhX3cLvb/AGa8v8Xf8JR4/wDEKWF4Y4LS2gZvstmG8ra33vl/y1dHoPw1u5kih1i/uNWtFAVInLBAP7tAHaPrF5ZXol0yUMudwEsan+dVLy58Q65cpZp8ksj+clygVGib/wBB/iroNP0u0+0RoMiVTxvOWrrINEFtcmU7EGONv3vpQBxFl4Xv7vwxqsF4ftWsT28ifPMX2vj5f/2VqtdaVq6eCbP7e8tleRgRQtLtK5+b5GXvu/8AZa9N0qNtQkkMUDrMj7Nzphm9G3f3awvG9+ltomdStIbeSDUY4kfeSpyG59v/ALKgDihqWl6Vq13ba7HFa2C2iSo6c5dh/drzJ/if4hsfEL3AD6jaWibrDpuj7MG31q/E6bSdP8TSpLBM8VzaLMkvVd27/P8Alq4cXwvr1Hi8t7fG35G6VcI3dkTJqKuzs9S8af8ACS2M95qEb2V/IdyPAQVHFa9h8UNRbSBYahJLfySRr5dw/wDBXHvbRND5TsHB+U4+781Uk1K30OMtqErJb252JIwLtt6L0+avRjSRwTrtK6LXi3W7+8skEl7KxgTbCS+9k/2eat+EdNv0sw+o/v7lvvyKmGP93p/drOt9MuNYup7e2MTaYEVo7hTlnY/c213Gsard6VZi4vUVbsIqzInHIX5vl7Cu2lTS2OGtV5kjzfVphbareQYKzxNz+WVrkLHWEsdRkcIVydpGOtbXii9ludYe8RwqSwjKj++O/wCW2uMO9r95Q59674K5503pc9A0TUtPn82CdFWeWMqm87dp9a87+IGjyaaYAjg798rwoMsyfxVf+2SQyRj7u47g1Lc20F9rlnqVyhuEjQp5L8ruPesq1LS6Lozs7s8/0ebzoJJbISRRRHbGzHCmLt8v/fXy133gLx5f+Fbif+1JFishs2OgzkfxKy1dXwHZXjyf2e8rqfneF0HH8TdKxtY0y4keXfGYHPtXlzUkvePapuLleJ2S+Ko9D1S8120w6GZ2yg7P/Oq2ifEKO+8VW0SGaKKRHed8ELvPCbVNecaVrNzovmQIhuIBMFeF+390/wDj1d58Ptb0PXPEhn1rR5WntIfkhhPl+ccrs/D71cbirXO5SZ7x4auZpba3FwT5iDa/+03rXS2PicaVN5ckRaHftdJP/QlrnPhxcHxlZapepozaX5M5SPfOXZlz82f4d25a2rjSBeKiyXBinjO8bD83y91rlsam5rGk6R4pt0jjQP5vzHd/Cf4WWsy58C22p6eiFB9otvlKEYz/ALVNtoN9yk9tIbV1Lfuf4W/2qsWfiHU9N1j7TJaRXlnL+5mZeHGfun/dWkBzcPh690ViLJ3iiDl9nVVb1X0oubyXW3RLnzLW8jmRTcL8ivXokKWmqqZYH3Kx2+jf98mqmreHraa3CThWx/B6/lQByF5orw6lGIUCgHbO2c8bW2nb/e+7V6XTTNbRmM7sHvUGo6JPp/m3kEkuI03bF+9ha57RPHmjXu+3kubhXkPyGFM4b+Ld6UAdVH5to4X7xOPun5aXVNKt9UtpYrmMSi4BSSNRj8V/GpdkeqypFbSPsEZ+f+PP95alSAJjzJCvvQB5H8UvDEnhqysjaAvFJvSYryyMv3XFcfY61qj6VJe22YtTiQRTOjtH5m3/ANl77a9z1vwxd+KZns459paMuglHyHb/ALVeAPDd3lsRp/l+aR8ik/K3/AqAO48MfHHXLLy7a80eLUbeIfvNknz4/wB3/wCyrt7r4ieH/HMWmW1pbQ6XPG/76S5dQ3+76f8AfVeKyeMIPCukJObaRrkv5TiEZYO33ax/FMNnqosp3tismzaVbn5v71JuxrCm5uyPp/xJ8OdA161t9R025tHe1y0iMVTYV+btXmfj34bWniXV7C/KW2XgVWmiKSK237270+WvHoPEWs6U48i/nntowf8AQZXZ9o/iKehrG1n4h3l+n2nw7Ir3f+qnSWNtp/3qa1NpUJQ3RreJfCml6Bf3H9jzy3VtKfK3OnzfVfUUlho+swfZpVlmmtnHEvzHbt/hb/4qpbbUnvtJt55YwlxEdk8IOdj1c0rx0mnXj23lyvJEGbYnFRzFewdr2K00t5jFyLi6iBZQJCTjdW7f6letFBFdzu0eFi553f3d2aS2+J1ldPbi20uR5C+52u9oVf8AgI6mtGbxnZ3N1LJLbR+ZJt3nGf8AgNHMdEKOlznpLCB9l3cQTTiA7o0hzuDf3uOavX/xD8WWEyCwuSokTaVubfz+Px6Vah1uytZ0k3xrGDyp+7/u1v614w0C/itIo7T+zZUJXf8AfR/l/wB3/wBCqrmSoXepxs3j7WNeVLLU9DhtTGnF5CW/e1Sl+I/ifwQIvsH2a4iD/IZoFPl/7NdhLPp93+7jlicONrooqneaCIrbzxH5sGNwZeablY1WHjexk337QWp6lEI7nRI9NnyrQXNmEDIf9rO2i3+O15beIIpInityibZ4fLPlXC/xe1RXnheC4hE8ltI3PB/hrPbw9ZeTJ5ttHcJ93Y4qeY3eFg1odXpnx1tNEup5bTQori0nfeVuZsNubrtUL92uvh+OGjX9sMaf9gnUnJWbo38P96vFL3wlYJZJGI5VkD8bThVFV/8AhXVzqTA2tyLaQ8GSaT5F/wCA0KVznlh1A911LxeniHTR52oRNAz7Qc4Td/telcxffEd7NPs5ndhH8oJKmvM3+FGt2cZuJb+C6ik/dbYXaP8A76T/ANmqSPwNe2DhBjZ6Jnaf9qhysTDDqTOyl+K+CftkgY5/1jhf+A/NWXc+NLaeKJEiknCSbo3iQ9az7bwXcgkeQJkPzbOjfr1rrdG8EzpCji1iTPVn4pc51LCQSuzlbnT7e9d7mUSJv5KAMN9SWV7pgdDETb+WMPxj/vqvRVsrSHS3e4kh8+Lt02j/AHu9c1L/AMI1rF/59zK9vGnyvNDJhSP9paXM2aKhC2iKVhpgvr2N9MlaeVjsMcR+Vqq69FcW1yIp0KOR/GOq133hK88JeCNL1DXJJ4WsIfljeHncG/u/yrwzxb8VbLxx47gudMM0SLH5UdvKP9r5j7/w07uSujiioQqWsdHf6TbJ5Ulurq4HzuDhSf8AdqpBYeTcJ+8GB2b71Ub/AFq60qMXd3BttjIqSOThcH/aqxpXivTvE9tKlleLbyfcSYctn/azUrU6KvLy6GtZ69/ZOoRTbHdIirFMZbdn5f8A0GvUba9t768nvbaPyoJvnAZMNuPzV8/aLq4kmntxfrfvE7IblNvJ/DivVo/HiQ2yRBBPnYkf975RtrRHjyR7L4a8V3VhbSPFFG7kbDu7V1mk6mPGFg8sALy2rmGRRz0+auK+EPhjVPEemC9vLdXsyfKfn5d+3+KvYbyztvCWgn7MY7D7Onz/AHdv+8KZB52nhyPxVZahd2F61rd2E6p8n3sjd/D/AMBrWk8Ta54hkt7e5MJgiQI6KvzuwGN249P92uf03w7B9hu9Y/tEI9y7SmIDaiBj/eFbPw00G81zxBaS2D7rKxLLMZj8s3+WoA7TwlBb3d+9rcWdwnlpu8zZhD/wLvXQ6rHb2ccoI/0RR/7LVrxP4mudNgRLBIb1vu7Gk2p9dwrz/X/PdJbye8f7TMNvkRuT/vfgv96hageefFMeKNL+Ivh//hErg+RcQeaQj/K+PmZG7fLXMap8T9cs/GdnqkkYcSTbJrPyxtR+jbf9qthPEl7Z2t7DeRlLi0kMum3KH5WQ/Lj/AHq57S4U1MWc0solvQC5XH3T/WvSw0Lu5xYmdlZFjVtDNzqUl4LJoDK5mMS+53Nt7VQt9YurmZLKDR0XE3PnT5XDf3vlr2Dw3pq22grperO03mRbkm6Mjn7pVf0rn7YaLa6rIPEUp+2WxCi5jHyvF/DuXbz/AOy16Sp63R4vt0tGjjfjAg0b+zI5MN9qhaaFIz82Af4q8s1u8+0W4ln3rs2oMIS3X/7KvXPiXqeleJ/ENteaZcG8gtrfyg5Rk/3toK/7NcHsttRM8cibPRv4h/tLXbCDauzknVSfunm89zc6VdGeP5Yz8xWtmy1W3u/IkUhMj5x6VreItJRT8hDR7Axx/KuAv7KbTJjJbofLJ5Aqr2dmSnfY7FXeFiUk3J2x/FU97c3GpWduI0CBQU35H8PzfNXJWWvlJAjx7fZ62ba6RJ4HL/YzOO5+Qt/d/OsJw5zWnVcGdH4YvHtYICYzHeklPRdn8LV7To3jM2VrFbahHDeEf89Ry9fPcl5IWSNJirg7kYV6r4e17TvGU9taTv8AZdbigZijjAm2/wAStXPLDJK52RxLvZHotlqegOJZZIvschO47APlz/dWkg8N219rUlxBif7Sn3yMqQPustcPqjxKjwTjchTb81N8H+KrvwpfxTxxy6lYJu8mHep2bv8AaZulYqjFov28lLcyPipc6PoOLK3dn1OV3Qw+WGTG35q8T0HUdV0PSb+2vGdbMT77fZI24D8K+stQ0Pwd8WpTPsGkayAyyTQpsdv95e9cFrn7P+oW2m3OmaIkWufaTuSeQhHT8/8AergnTcHoenCcZrV6mL4I+JLeJHjt47RLq5WAsJSMMQv+13rV1K80jW/K1A2ENnqe/wAq6iz8rjPyvXEax4Q8Q/CeEXur2506WFwPtNvGzxY/2az9KujrJu9QguVuAQqJCh+Vh826sud3szRwf2T6Cubn5B/pguIgOGB+9UFteR3MJFsclC2Wryew8TCz1TS7dzJbsS2Izyj/AC/MGr0zTtQ0u+tne3vIrW8jPz27H5nX/droUzllGzuK9vcPdx3FvKfPXqBW0txeXWPNwkgqDT7F47SeSSWJ3J3I8b5WpJbuO0sHknO7yQz8D5ivX8a3WuxlKVlaxcufLktilzh0P4YplzHcWduhSSN4ydu7bmm6q1vNbJsfdFIB3+as220iK3tJIrff5cnzFSc1oZX5huoW/wDaUxizsDjmU/drjdSt7PRpo4IbuK4v5PvrEGGB/tLXT6ncXsiCC2CpID8z4+ZlrjJ5rdLovchkOf3jL96uKtJbHqYenoc/ql2b0FVlLENuHNUheXPKJIyn+7x83tV+e0CuTAS6MWYZ+9VR9KlkaMpK6bDuK/wt/vV5k97H1FGmoxuSRTRXLPHc5iI61AvhWKdCbd05/uU3VrUJsLiOX+EFTkH/AHqw7q31OGVJ7DUZLIj5TDGetJJGjhrc6GPw1PbL8iFn74GKg/sOO2fzHtuM7iEHWq9jqOoaaBLd3NzLA427W3bF/wCA06bxdq+iT5lt5Lqyl+UlEztWk4lcl1cZqWmpNqu2OxdbSSPduPQN/d96Wz8E21iwnt0CTyjcZsf+O1rJ450a5t18+cRc/cfO5f8AZpYdfTVluIrZFtxGN0LO/wB+hRY1Gxn3OmXbwEW7/vR3P8NMeHUXaIzx/aHTrLmtOLS52eC7+0xZU/OgPWughW3uYSCnzp2z81KxfKcXNFeyu45SL+6v8dVodOnhtrj7PbiCR33f79dlEsBkkEc6K6Ddsz8zf7tNhBmtS88YgI6cfNRqio6M5m10S9k8mQRbnPyyHZUV74XdCYkk8p2G5XrpD45i0fUIrO7gmljfpsHyt+NagS28WW0iGR7WRHCxuv8AWk7sq+tjiLXwxfwvBK8/myR/KHk4bb+H+7W5DoImObhxydpDD5TVrST/AGfM9nfv+8UsqMP4/wC7VpPEUS3htJLYNGqbhIr/AMfoVqrNglrY6vw5psCJLFvEU4RfLfONtPufEVy8xtpbieKSE/IEPyH/AGq5nQLvUr9xBfrF5kfyxzR8b0/2vete6v40HlvbOxI3ec+NuaXW5jUiuU7z4ReILCTxnaW2oPJPcyAogKf3uK95n09NJuUC/upEG9K8N+DNjPqniQSRw7Y7FPNE5H8f8K/lXt9y6TWtxd3Nw0s0bhERa2Wp85N+9c8V+Otzod7qltfQRhNTIZbof7QC7T/3zur5n8V30F7reCgaTZ/47/tV75+0b4n0e8eOeylWIQ2uzfjHz5bcf/Qa+V7K8e8uBcTja8nzbT2r6DCU3y3Z4WOasaZOXASIcHb83FTXVh9jCOg/1h5rT0exN/coh+WP7xc9qlvLNLa6KF/NHau6UtbHj06b+Ik8M6xpks09ncF0ucbd67TjH96rUU8trcpPG6MEO4o4+/XODRrKHVPthiSV/lcHqw2/3asaxevMYrC2iaWNhucoM8f7X/fVZyldWOmnG2vU9v8AD2qjx3pU9zFZxwR6d+5PlDC881dizbxlI5Smz+H3qn8HlfRNDnsjDu83ZvL/AMX3t27PWul8SWflQyTxxLFuG7Z90LXgTXLPTY+gg+eGu5JYXN3rdgI7yRGeM7Ec7RvX+9WxDoz6TJhwc/e2iuDivZLaMFSWB/u/drt9Bd9U0HMl2s7j7g3/ADIP/QsVV3a5z8t5WZbfUrc744yrODyOu2hmEycEr/umuYe1n+0uclHzu3r/ABCr/wBpdFfyMsT0HWs27miVjodOTUNJXNxeSXlow4jO3+lWftUVykUqW0u8uufas2yLva24JdnH399bOn2E9pvkeUsJOgP8I/u1m9DaKuZfjS81iAW02nTyRAHdI49K4/xnc/8AEjjMl3Je3LI7SbvvJ/s16hdw+dYSps34G/5v9mvDvEj+bdyybzEkfTmuebsdVPc5mL4gW2qyIl5ZmzuY/kdvLwjhf4lq3f2uhTI8jxm6LjcEQ7M1xniDT/t8kv78c9Y/4qbpGmYEUVzK+yH7ir90VGltT1KUE3cg1PwtE5LxkiA/KFJzt/3q499DH26e0uHlV/8AlmUT5T+Nej3kkVsciTcCaguZ7fykknCbHHBxS9D0IHF6fo76bLG8r74B8oTH/oVdfBbxRT27wacj7jtO7lUrJ1cJPaF4n3RH5crTtB1K90uON0nZ1J3Iz0XNGrnS3mlSaPdQXiQGXTpf9YP4kP8Au11CaXZlBeafJGpI4Zq4+28TXFxBcC9vH8tjtEI5Ur/erGku72e52RzlLb+4PvNT6WBJJWZ0mleNNfs9Sk0CSf7fbF90IY/Lt/u8Vs3tvI9jJcR3EsUsn+shT+H/AGfpXneraxeaHeWUtlZnzQ4/e/wp/vV6x4MgufEllLcOSgkHz/j2rpXwnhYtpz0Oa+GmsGa42Tj9xHJsEn8T/wAX3a90mhju7ZJEd/s8i8Ogy1eK6/p8ug6uI/KKJCd4To277rH/AMer0Pwf4ytlto7eTMpmG5FfjY38VB5p3IhtLayhkguTcCQcsR0qs92qRkjK46bv4qtwQwNa/uAqc7jioF/dPguPLP31ppA9NhgzNAC4HI/hqOa6ktinkJ5pX74PpXQahYRQpG8bbUI3IV/irHkTfxwp9ai5VyGab7TH9oj3JKnzBum01Xme4v7CdIoQ1z5bMN5wqt/tN/7NUkSzxyvv/wBX3VD/AOPVzPirW7ezhjguJJmM27EMcfysw/vNSGcDr9p9teOXU5R9oUNs/ukmuPjhgtrwmYKylNu2trxlfnzUx8r/AHdmc4XH8Vczg3RDonJG0mknbc7aMFe5JpuoS6RcOLS4ZYN3+qB+WsXxprcmvvHFJKEkjG3d/F9asaaktldA3GGiL/Px/DWVrASaeSQAMB0wKzVm7o6aslGNjn7xDI6EgPKvy59aozWSSffAQH+HFakcgWaJHG0sen8VLcDyXKEcdsrQ42dzzHrsWNASySNw8kSCM8gj5uf7ta9hc6fcyyRRXMbup5iz93/erlZnSMqAnB67qvRLZW7+fBbxLcsn7yVI8M/+81UtCC/fpbeYifKpz1B+YVkarpUtrbvOZwySH5Of/Zazr7yIbjzCevygE5q0kLkReaRPHjbuzVXA5TV0TUEeK5hMsYP3QM1Th0G2hjAtBLbqDuCK5rq7iK08kkOVk/udaiTSpEhSQfJGfly5qG2gehn2I+zIS7lifm+981XJdEttZtfLlS1fj5hdBStMl0ry1wHD/wAQyapXCXAzHJE6467DVdLgcpq/wq0jAF7pdoiNuZHtTlk/3fSsib4AaPf2aPpWoXSXA+YeYcr9Oa6eeZ3ceXOfLP3OaYtzPbHHm/8AfH8VIVjz64+A+t6bG8h1OK8Qfcg8v97+n/xNZmm6PeaDqUYv9MubAj+OSHG4f3lr1Q31x5iSxT7ZAeKpa7fXupN5lyVugehb+GmkNanOaV4s057gnzZJZA+1+CV/76rae90q4LyRSpbyN9/O75vyrI+x224i4jVeNxx6UN4b07ZDLpV28Qf7+45Vv96kBsQw2EJHlThy/wA3JO01y3iGGKW8j8jyoIwP3xU/fqLUtK1ewkeWCIzQKPnMOX21zOp6lLlI3jkyfmO4YpOKe45M3Le+tNNLi3kVU+7tQ4+at7ThLMnmg9/4TXFaLpsd++/zxEcfcz8tad/fJpDIHvY4kYZG1+tZRSTsznVnsdvpen3lxq9vBdyi1tJjteQjOF9a9Jf4Z+HNbthFZazdRXAP/LYqd5/2cLwteL6R4tkurYGB0uF+6G35xXR2N/KGaWCR8Nt3rmuhmmpm+MPDuoeEtce0S4N0IurdGU+jf8BrCuNclhcPKAtwT9/P3q6vVHe5eSUyFnY7nP8AETXL3th5yyDZuP8AdqTSxXTxJLKSDKWCHdg1DL4i3q6FPNz8v096o3Ng6YIIZD3Heqv2PylI467jQIvJdSrsAfcB/Ef71OGoSTFDITtHdKy3j8vGc4z1PZqfDFJCzEEsD7U2h3Ca1jhZzE0hyd3znOKrvDvwc7vZauK+9nR0ZQOn+1SQwxoCWkK88KR8tIRl3cMiYeMbv4t9WE8T3+lReX5Uc6N8xQn/ANBp91cmPHmALHmmTeUiPIY95xwlD0HYks/F0vPnwRqh/gP3qv2t2dTjJwsUn8C7+q1gyQW1/uQjbx/F/FUEljLZEeVIdgG7Gc0k7hY2tQXehV5SxPpzXK39giJl33nPcVrPqpjh2SJz97dWPd6kl05yeMBcVaCxniLyWx+VXIk8mMnHyGo50eFN+Ky7q6vHdyN3+5KmFqXqLY10G8Hy8NjrtPSozPFbEAna7npWJDdSxO7pvUnrj+9SpPM75dOMcqaVjZVGjdWSN4uvP96p0HlIAXGPzrnhvaQRvlU+vWtVbpI4SUy+0bsYqrITnc1H0uORkn44G3d61Y0vTk+2xPnvtG7tWRZi8vrF7h5AkA/5Y9N1LbazJHsxmIAdDSM7nb/2hb3O+P7QFePjgfxVJZREuBBcFpCf4ud1cZDqx3u0o3cfwGpYdQMP72Bisn97NJq4N2PRfOuYv3bylwv8VR3Or3duNgQy4wwwa4e28WzaUjgx+aJflyo3sK6fQNes7wo877pT/BmnyiLN5r2oWo3i3LRAbcl8/wDjteafEW7udVubKWVSnl9un/j1e5xahbGI7I4+vORurkviro0es+FLq6Bit5Ytrg4Ubl/u0XKtpc8t0km5OzOMjaFatd7ZGRwQcjstcpos/wC8Qu5YY3Cuw8y2QIHIlb1B/iqwTsVYIvNYAnahH3jVz7MbeHp5v8QxUn2fLoY4z5fce9bsGnRfZvMJPA+5jFQ9CrlCLWJLO2A83yEPzHNc/d+JvtErtFIWiI4Y1c8R2E6qjyGTgfIG+6v+7XMqjzMI32/3fm4ppici0mrTvh3d5QT972r0/wAAeM7fTXNpqEUTxzfKn+f71ef6b4ene5Nu8wiwm7anLH/Cu003wxHJJGk4KLGA4ZOG3VRC1PXDZieOM2kjJI44wKiv9GuLB4k1CMQTkbkZ+9dD4VurOXTdOs0f/S4wIixOd3P3t1eZ/tA+F/FfhvWLe9gup59LmcKEU72Q9Nu6snvqCsncZ4k8BeJdVvEk064iQxgtHHC+G3/hXYfCn4i+K/B9rJo3ijT7ucEfuXf7yZ+8wbpXiNr8SfE/hJ/Ke7vrcOnKvDs/LK10um/HlII0S8tJLoR7jvaTe2aGuZWG9T1jVvD0v2s6vpmp3FvJMdrokzDb/wABqtpWg6rAzyahf/bEz/x8oijPs1c5oHxT0/WNNEcZ+yzl1Z45vQ/3WHFdWmrafebRZ3f2oA7SuGVs/wC6a4vZzTtExcXJ6M3LLSbi72C2uQkg6Z+9/wB9dq53V/Ff/CP3v2a9IWQnbuX7rVtW586IvB5jMesRDBl29mrJ1KwjvJMyxKzv8vzVpT54/EXTg47svpfy3FpHd+ZEyH7gB+Zv96pP7ZMmMxPkD+HisJLS30ziC2kXPyhkTC4rttBXTLzTXeUFCBtHyMGX86VSXKtUEnYzdP1SYXDuHl6hgjp93/ZrSuPFdycieIb+wAAZq4+/8Uvoc0kRlKuh3fJywH8NIfEdtrcKSh9rj+NuN3+1W0VdXLVjpJfFUMJ+aOT950AG7b/vVTtvHmnpN5RkLODudcYX/vqs+31cJIDGdxPyk/wmrjjS51QT28csrE7/ACxnata2BnX6f4ztI0EZuBPH94xrzj/erSHiqC6k/cOFQ9R/d9q4WHQNPkDyiAIc8KpI/lVizgtoZ/NST52+UNmkCO9jNhI+95lgLfLycK1ZlzYW80rI8o5zjvmuT8VTXln5RtZQpGMjH+eap6RrOoRoTe2iJEp4Ik35pas1Vjav9AiRN8Xlyo25SkiZrmNY8MWgZJJLSOZz8vyDf+Nbj6x+5GyURZO7af71S2jXV0ECRpcAf3BhTUpNE31see3vhINJbnTp5bBIvvoh+T8q1WspLNvKFybpMfxjG2uj1JLe348j95lc9vrUaafZ3jySN5vTaNhwwrS4noY9hqUlk8h/ebfrndXU2Gv3UelIqWjun8ci9hWVc6JA74SSRYtm3cPvVoRXL2cAgjTfGPlCv/7NU8+libDLme0vrEzwDf8AdX5P4qoWoM0wiROXPCt2qtq19qKKTYgQTg/cQfIf9mucvPFt7pcvmanp7tyN5iH3aErhZHZjSZ44cpdorg8tD94VPNaXBQLO6tKPl3Cub07xPBqpFxZb4YH+UmU/KK1vNuUQZdZ0x9+L+Km0IilmttOmiintpGdj/rIkyy1twQaBOkZE/wC9k+X5/wDPzVireJvKPHtcjb89NXRbS5d5MCKcjlyaOlmBtf8ACL/a3c20aOmdv+9XO3ngnz5hHc2dxvPziN0PHurdK3LPVtb8NyEWU8MsZTbumRX/AJ96dD8aNR0MGDUdLFxaE/dgzvDf7tSk2Kxw938N4llJt5Wg2HkI5DBj9K67wLDqMEj2eqa3stFQIktxGszMPTmtyH4iaB4ntkltLeOKQnlgcf8AjtEA0+9lZ3AT/d7+1UNHOa0EuJZVSP7RAnS4QfLXJfbIr18wbPKHy/MM16Fc20u3MBDIG4X+Fq5XxBoU00hnjidCTuPkJjn/AHale7uXY0li+XpsA/hq1H5AU4+bFU3APIk3Ds3TdSwqRjJ49KR9S1G1i35UYfODg1dS2M+EjC8/3qrQw714fcE6MKuQ27w552mg4pK2xMmm+W+3emT/ABdVrRVIoIgE+b6is5OBu3nAqTakrM+Rx70OyItrcsFI5FP8VQm2t12EBevIWn7kV0C42UkypG4/ipJ2OnoSQeQ/CSBtvQrRNHEEOZRn2NU1vuCPLERz0pyeQ6ZIC4O7coqlJMdtLlhEiizsPFO2hyAiNzUUjwdcD8/mqneajFFCCJR9BUt3MlJJ2LDNuciTKp2akY7EJMW3PTdWBPrrjGS0vPbmrcWsu+AI5HYdqi5HPzM1EkeNX3xFk7VD9vLfKkYV/eqc+pSmUkoeOlVpruVyNkRb2anzGiaRcN9cSZE5Vj22D5ttRTTSmMfP8n92iGH9z5hnHP8ADs+7UDwjeG80OD0xT3L57KyIHwVPv/fpAnzZA3e9W08uKYfuw+f+BbqqSrsYORvKdh92nYd+pYhUuwIDMfRa07dgFTqsn+1UFheCPBVEbI4Nae9HRDEByN3NVYGrlFjvkw6eahDKTj5apObhOIvmI+XG2tgWxkGduwd9tSTW0aIjiUNN8uEUfLWTavc1i0lYoWx2JmQ7vxq3BDuYuiADu396mW6FU3xgPGX2lv7taNtAHcEjy0zt3VcWmJvuOgtxsEjP85O7HpVyFk38fMKnm0v7PbCQSKwPQZqCNC5+RCr9qG7GHMS3l7Bp0DvcP5SL825h97/Zq3aXsjjESbBjnPOaypraR5gZycj+F+dtalpGEiznbT3BSuSxsQfnPFWIULuRGhUdmqmJt6nZ83+8MVoRyFIicbj2C0rDuXLCEs+JPmI6HFbEUSL1QN/vVVtXjhjySGx3qlf6ymX2EY/2TUNW3MdW7Ix/Gs7g7LfCHO4rj5a5Kz8US2d789yzEDlMHbWp4huTNG+Sc159evOlwcZ57iovrZGyfu2Z61/wkq6pbIjSB5Pr91az3Hyb/euP8G5imdCPk27if7zV1+8y9twPRaGdFNpETIbhihTd5n8NbWh6ZDYPB5gjVyPvsKz7a7i00i4likljXqIgGbb+NV/7S1XxZN5UgNlZjo6updv970pLQttyZuarraarElpaRBgm794D8pr5p+IcKQeJJI5dk8gPIb/vpVb/AIDX0yyW+l6b5EECSuMNucfM3+81fMXjyCWXXpJHwoR23of7275aaSTR5+Id42OfvfP1NkEdgsEEfzO/97/Z9qjGlbEMhcYxwP4q1LPUDeQpbvFxzwv3fxq59mSGJ38rnHH92u9HgPR2OfewnP8Aq5DA5+Xf/Fiuuk1bTLDTYrIaYjyly008oXcFx8oX+Ldu/wCA1zeqXDRuHjx8nzc/w1SknuNRdw+9i/Un+GoA2Nd1jR5LdLe0sPIkPWZi1Zlrc2cM6AufLQ88YU1XvLQoPnfc/tVW3sGykkgOFO4FapDseqaVrGl+JEtYNQeKysj8sfnDYrN0+9t/irRufAmlRYjtNQtHRzn/AFi/LXj4nL3JSVH8tPmH901oNdkTCW3QQH1P3hTJsdpN8Mp9QuXAcvGBuGB1X+tYl/4PuNNuXjli2kdt2aPD/jXXNKnDm4kfHdThfrtrcg8eSTTTSahaRuZD1iGcn/az0H+7SYanA6xpscJ/1Zi2nhm9aIfEVzo7R+XLJ5Y6RZ4Zq9A1eDS722MgvEfd8wjUVzeo+CYb39/aTvkD+P8AlUgncsQeNh4nkEWolsAbTjAauktfs06YS7j8tPm2g/L/APtV5tc+HZ4HdGOxO2OGp1tbTW0nmAlfx+WgZ6hBNb204NuTkDl8Yro9H8Nah4mhS4uLSHTbMjck9zu+f+78u2vKNC1GSK/je4nLWyHnbXr1r4wlv7BBGWe0iC7P++flqrAWbnwoLbEVvf8AmvndujGFb/7Gj7RJpswXz40lP3e9VbTVnhuSZItsX39+c/8AAaidYtbv0nSM+V935v4qzV0T6nVi+i1B0ggRnk2LnAIXd/F81WbfUE0x/LiTcVHKr0X/AHqiF4IU2WwSAPt+bZ8wq9bWuRkSB0I+dcfNTaD0MLUNZ1C5vHmkMOG+Y7U+Y/3fYVJNqHnQxymPdLj7v8IqXWbYBsRDrWfHpPmITLcSKCOI1H/s1Ipmtp8YuT9ollV5FH3R92n3GmjUZiYox+8fbtUY5NWNH0e2jlgiN/DAjjcd5O5as6xogELS21zujHy715WgVzDn8HxaNcpbyhFnY7vLz834jtWjdaCIoxIlz5uBt2D7oqS1gS2sA8rxJKfmDvxvH+zWdqXiWw0wp5l7Cufl253n/vlaaVyGmzJ1m2yUCfuJMct/Eaw7nwb/AGlYvIbmSd1LN9/Dg1o+JviTaf2bJaWdkLy8J+SQbh/Nc1yn20wWzyx7lkk++2aEmthpWMa9sJbFyIyYZAT0OP8Avqn6X4h1mBHCSFoj8wQgHDfWrieJdPWbM9u1xIO/8P8AwKsO88TxAfaxti5+5020w5Ve5qQ/EfUYzJaFAm4cp/Ea0NDikkdLhCJZSCwxx1riv7QCpv8ALVjJ0J7Vq2PjvT7GCOCOCVrkbWMgPyo1O2lhWaVka95rUul6tIZZ4/tOejjOP+Ams7WfEV7eJ5YG+M9QgCL+lCadp+pSfbop1+0Y5Z8nArLNzsm8hzu+990fLQlcUbmrpd5FesYLsjGNu5qypLAaVqoNskV1jlBnKmo/PHJRChA5LfxVipfRxzu5nkiL9UP3lpLQpI3NLv7i31WSXyoXlZ/3mAvA/wC+f/Ha2PHIg1eOJElVJYo9u5fzx/49XMza9p/9mzxWpLXEn/LYpjZz/DXP29/JDPvkkZgPx/y1Uyy6+kSpDjzfNf7vT5lrKv7O5sT5ZysnuK71fEVvJp2xLKJ7gJw2cLurOtTFcubi7TfOflCfw0IdzkHa4UpvjO37wbNatnrd4qBJCdi9EH8VdFd+HBuZ7hN0uQw2H7tZ914beWXzI5XVO+3tRcRd/wCEhjvLdDKj5frHIOn5NVj7Zp8mn73Is5H/AHQ8tPmf/wDZrEtNLlHmbELon3Xc/eqndaxHBMkGdwHzHimB0el6eLm5SCO7l2A7iTy3/j1P8R6YlvEXjeSc/d3YrA0vxTbSXb/vBEg42471s3Pi+4+wOZLkfZkHCInzf/XapbAq6jo8f2COWzAaUj96X+6v+7XP3VrJewp5Ekilf9YyLj/vn1rsprO5jt0823ZARuwf4qTQ4oJJDG6bgOv91TSWoPQ5GDw9JbEcyOZTwX+8a3bbwrbx3yXcu2S4zuH90H+lauo26O4MeMx/L8tY9zqBZCglPmL8vTpVhdm2bYRvvJ2r/tVoR21tc2skss6pjpz8zbf4a4TUNanaFDFG+A3O4/MapT3NxO4ydpHTnpSsB6VaWgufnS5jgjA6P94mtO5sJIY4I72WJA43IcY3CvIrfXbsJ5Ue9wO571YvvEOs6qjp9ouZfk2oZTvZV7bW/u0WFbW56HBO8LhwY+HXKA9Ru+7VjUdakeYBLhGCdRn+H+7Xntro+sPpySKGiPqDlt1UJNK1WW4+cSZPy7w1SVc9Hl8UJZuhzG7r75rM1TxlaXc4kSB3cHlUTZ9361xI0bU5ZvIt0aOQ9Wb7wrWttK+zEi5kNxJjaXQfNVWCxpat49uNUaMQWksXljlf4VrEmu7zVZiYwIGI5fqWroNOsxbYjjwsf+2Mtu/pW7B4fjtl8wRn/eVO9MRx+m+F7iWR/tl/euG+5EPu10EPg+2tv3iI6nu5GfmrpLe5exKBN6yfwfJ83/fVQzW16k3mXBjS3L7DGx/eg/7tAFW1s0ihAa5CEdM/xVt6RrFto9m4Ev2ycvu3yj5f92ueugm+TyYjyfun71VI752lwwCgCgDfvfEer61eBIkV4R9xFUJSvaXHnk3EggOd2yL/AOKrnlvDb3ZIJcD+7/FVxtbcyIZfld/mAJqANW7tkdB5cY355c1f8KQR2OqCV33Og2j8azU1sXMJDxeV7CnR6pEFCQR7MHcS3/xVBcHyu56qddj4HmD+76ZqZ9UuZMeQ7OQONx6V5Vo013q2pPEZA4jQOMn5t38NdNFLqFtvR45N6d1PymsndO59Jh5+0iddpOvS6ZqovNQc/ZihUxt95v8AaWuq1DxzpCWhlQSTiP5gvTdXll3d3YtDK8TynvkZaqDzSPDvCFB97YBRGVnc6uU78fEy/wBR0qdI9PKW7niI43bv97tVvSfEILok9oqofbDbv96uRsvF1vpWjCOC3jafPWT+H+6KnsdWv5o9jwbpZDu3qAF5/lVkvlje56BGiSutxLGUgD8KB81M17Ura70cxW1sqRh95lbr/drnba91hLY2YnjlJ/1cQTBU/wC1nisxbbU9SvPIu5RBGjhn2Dr/AHqTaZxynrcksL+K/uIre3SSVM7Xf+EV1LaZdq8gS7FrAE4jxvy3+9VbRrGCJzLboFDbVJA+8tbEdne3WoF3QJYrhUbPzOf93+7TieZXlzvQtaNbx6gsUb24upBIE3bFLJ7+1ep+GPhrcT+aLK2uIoz/AKyQkn/x41h/C6LyfEttbW2nhnz5okl2+U3tXvN1rFpGJIJ5RZygbo4I0CK7Vs42Vzgb1sU/Bfgmy8JQyyyzyT3Eg4jwPKj/AN1u5rfkvIIV3GQJXnzax4hmv7geVB9mB2xydF2/41LY2N0jyTzyNKx67j8qt/SkI6W/8X2enSYKTXTjoIx8u7/arnbLx6dZ8RCyk0+S3Em7y3c5/wD1U3R3t/ED3mHCRwSGFz/tr94Ve+w29u4eD5cDbuod2Auq2er2mpxiydGOdsmThkX+L5fWvDfj5q2jXniGwtri7SXWchZ927Zb/e+96H5vu/7X+1XtWpaZf3lmIrS/+wRyELNMvLqn8QX/AGq808RfBDTrm4vLi2vWaSYfIkg3u7+rN0pPVWRSaPEfEWp+HtPmFto3+lIQELOV2lv4m+n+zWIL99Bcfv8Ab5g3BP4sNXR6h4ag0u8uLKeBPtETlH2iue1RY9Z0iK2ijRLgFmd3OGx/drSDtsK55R4qNwt/cSx5RLh9ojJ+7X1r+xra3sfww1WOWctHbXCsiY+Ugrhyv+zv/wDQa8DttOtorkx6pbfaIh9+SNPmVa9j8EeLLf4e31vpcbyQaZcxqlxGp+Ybmyj7vr97/erSV6i0MdnZndfFO1tLfVYnjujPLkN85I5x83/oVcTLchZk8vCgfLn+9XYfEDw/cakiapB5k6GPcHQ5XHq3+f4a88guh5ZiI+cdf72a5pXTsz2MI0zZTWpVZw8+5B0XYOP/AGarXlwPKl3JMZZZByP4awdOtxHNvd3l6fK7ZqaaGR79xv8AkHSKkeo0maOo6VaTOksU749K4/XtBSeQBI9wf+8Pu109hBJbSHfO7QE7vLJ6GptSSIxfIN1Jq5UVynl8Pg+MSyypF/qyMsPug1ma/rd7pDRJBYTXuDz5YYsK9FS1yZJIwcHnFZyWJvZnk8vafu4xUtWNpStuZek+IIr2zjE8TwS4/j+9/wACrWsonnfzLfDvHyvNZOp6DFDnf989WFZmm/bbe2JtJy8ie33f/r1PqUpJq52Fm8Vy+yOPdJk71ArYZcoE2bQP4TXn1trN3bGMkfJuC5Tj/vquhfxBNPCZQD5Cn7o4zVrUxnJdzQ1bT5dQQWUVxHAZcMz4+YUl5ptz4PtoPMeK/k7rnP51zc+tzpefbIE2yj5cZzVPWPGmqa3HF5ttHBKr/P5RypH9KWqIj72510N4fGnmQW2kFJLYbiUg8tc/1rKvLXWdNc7L2XBb95ChygFV9N+JF7EIrO3sDAQNpm6bh/tetGpeMZUmgSC0+0SD55t24IR/cZquL0sc9TmV77HX/CTxbrOiu934feC4imfbdaddDLTH7v13V794bvIPFU051nw3HpOpwBWzJ+73g/3RXz3e/FGCfVNLkg8NjTriDZLtt/k8wjaV+bv83G2ujX4qeJBD9uuIre1jG7f8nnPt/hG4/Lu/4DVnhyfvaH01Z22mW9kpNvuKdD/dqPTvG9tBqb2VzblLcdJE5yf9r0rxuPxfqB8PQahLqEj2E3SGLlMj/wCx21mzeMb+bTftFnaBkzw8pKK3/AttBmfSE2uadHc+RO4gieFXEnVWFYN7Ibu0nfR3R5z80f8AdrxPw7r3jvXihjSys9PifLtLD5zuqr03ben/AAIVHc6T480rzdYuNYtZUfd5dtGgDf7O3C8frQB7QfEiabCj3lsbqckIUh42n+99Kz/FGqiLTxPJGVtMhHboqn+Fa4LwJFf+JtEPiHVdUMUSSMghcrtbDbW/h5+7WR45+Jm/UE0jTPM1eyedMQodqO38O5tu4/7tAG9pXjG2udSS006923Kv/wAe0aMGH/AiuK7HSptR1JJbLVJZSnmFhFK42uvrtH3VqTRPB0mpQwS67YWtrOhViLXHTqvzDaf+A11celWdlyJAvpgZagDOm0GKWa0eSPiEqyAHC/L8y/rWve6DJrWny2luiS+eux0cfeH8VRhEjYm5n8pOz4rkde1jWIIDa22qh7aR9xKQ/MP9ndQBuQ6bB4UsLm71N/sXkvs+zAZL4+7tWvnTxt4gOsajrckc5dLmZ2RHH+qQ/dH/AAFa9H8ValctYGd5ZJ5Mbdzt81eV+KtAt5bJLtLmOC9mG7ylP3k9fvf+hVpDSQmtCHwvqt0tg9vcSeaF+WGTp8natK/u02Rif53HzJk1jwy2w04xpcojom3Z/drPmmskRSJJGljGPNkfH/62r6Km1y2PBqxV7s0ZN8z5MhwTx/d21nXlvbfaT5c8W2P8KzU1CW51CS3tUaWQAE/IdlZLm5vLkiK3juCDsLh8MGrW6vY5HG6udN/aWnsyx3Dpbgf8tTXLaxO+pXReCctBjamw53LV6/8ACkVtbLBNm8lPzF2OOf8ACpbeyKIAU3ORt4H/AI9WtrkcyicncaY4hCB5Gf7v32+7/u1HplnJbXiAksZB3rbuYRbeYUy4HzfMfmpkgZHjuEty8iHjH8NUlYxcuZ3OktobeYgP8gArdufBwurOW7s3EojTe6qPuLXHW1y6DJ6kfdr0Lw3qZeG4Fp8v+i/OSOzDa23161z1Ip7HZRm47nHeFL97+LeQrEyMsYX/AMdaul0aYXmuf2XHZi9nlRmRM4Vzuxisu88Ly2E73lsGWJjvfyv4Kt+F9Qs4vFWhyRCR7gXAeMg+n3mZuw+bNeTXlZWPbpJN3ie2jw1La6VpVx/YslrqMdx5U0Dn/V/3Sv4f8Cr0rQ7u4tpTcSXsnzurFZDn/vn0pniTQbnxBqcd+dXl+xxyebHbJ9xsH5fmFLd2yWaC5ALbvvkf3q8s67nQ6lo9r4isJUc+ekgOD6fLXgmjXKaNcXsQkkW/junYqh+5z8v/ALL/ALtexaDqtzpuoNICX0+ZPnH8SEj7y1xc/wAORpviGU2xM1nqDmVrnHzIzHLBloGUvCnjN7OQpql3I1sHO8YU70/2v4q8/wBf8VWevalqnyNBbvIy25z82z+HdXQ+O/DJk1CXy5ZrOLCIdqfK20Knf+9/7NXkOt6dLoHi2+s4EkXy5BFum57f3qmcrKx2YZLnuzpZJk4dyFjA++1ULbVPOs3k05PNdC29mT/0GqUPiMbvsdxBsKHqR83/AHzWppUIlSUwCO3GdwWMY3CpR7elrlC2k1O5Dvd7F39VUVattPl02AyJL5sUvzht+c1ahucefHIRj7tU0iNr+7Q7oz8w20yrJlGLxObW9mtrkF497MgJ+U1sx6rbX9tbkk5xtI96xNSsxdYkIDuo4X+ItUM0cVnb7XHlEBW4/wDrVL0BxXQ0NW8MpcSPJGdwHfFcZeeHn3yzyh4s/KAOWx/erptN8bSJfpZTxyOSQu/Z8u3/AHq6q5is3hjJdGeTvQJXR4cmka5YX0U9neTeQTuRBnd/wL5eP95a0DpWrbXuHnDSOfTLV61NokaoBviYHsr1Wk06OOJ8IHz95f7tBpeyPK7DWNc0WKTzCt44fch2YwPSrK6zqGp3MMksIgg+8U2YZGru7vSAjJJEY5Y/vDAzWdf2dnqFuYyZorj0AxQVFlO211ILuMy3G35NpQScEf7S1sFoL65EaSbXI4ff96uU1DwTbypkSM5I/wCBNWLf+HdRd0itRKyRj7zOw2/3fmpWG3Y75ba7nvjFJbBtjfIyn5sVWvDZafM8F5dm1fGSjmuMt9L8TyxSxzzl7fAiId96/T7tacvglJ4Uiu9vIALOflxTJUtLo6Kzi0XU4pIbM+bKOox94VWmefRGM9hcPYJF1dfur/wGuctvB95p9yDAm22K7RLGdrfL9Pmqpc6TqC3wj+030omO07/nX/gXy8VLKTbV2dNrE1vrZiu7+SC9l6gxIAu7/dqu3iyeBjFHpDXXHVMljVzw94UvNOikjEcM7y9TIV3Cu78N2GlPpUsUr/ZNThf5/kU9t23d2ppO1ziqTcXdHm+oXmsRIkp08pkbjEHB8us7VbnUdf0sxmIRBht3nndXu0PhmTxGlzd2Uds9ouFKJ0fd/wCy/LVO70OSC4uQ+lBPLTf0H8K9VxSsckq8rWZ4hoGiy6newW4Zv3TjzJZeWX/dq/qNzpbTT2hnjgubf5fMHDf7PzVqzSS2Gs3CRQRrJLJsj2nC/WtfXPCGn2KW9vqht7y5uRvd4eNp/i2/5/iq0jGVdtWZylprFvqavvuBLGBtd05/lXfeCtPOjarpuJI7iKeTcRI/8AG7/wBC2j/gVZGleCUuppI7K4i+yROy7G+9/wAB+XbXovhDwPK8yXEqSfuvlQYqlorHBJ3eh65c+NhPb+RLZR3luDuhBCo6Jt+43rSXPj6y06GJ4I44pztBt542CH23f/EtSaD4bOoIJJNyonyhiPvVqzeBLW6dHkiWcxnciOPlU+tUSYcnjfUG8O3v2SwNvcxTBoPk3719Mbq5/WPFniu3m0+3ntpJYNSBSf7OoRon9PYf8Crux4JlR5ZUJf8AuQ9FFbmleEpXtbaWeBUuIXaUKnOxvRqAPPPDXgq4sLaN7u5nlJO0xSYOxv727burs9L8JWVvG6QW8Sc7yERdrM38W3tXQnwlFcp5j3kiFXD+Wo+XIOfrTzN4X8OX73lze21lPc4375Ms+KAOX02zi03xPPp9xpkixzW6yx3qLlWGfuN8tblzoW2SwkiJiiWYtIvqm1v/AGath/EOgW9zvuLhPLcBYSjZzu7VFFrFl4gt7yytJNmoWmWeCQH7n+y30oAikt9ISWO9lsluby3ddmwfN9d1aQ1WT+ypL7+xwtxE/wAkTHO5P4TurzjXrk2F/AkVxMj3CNEXjc7UP8Kt+tMt72902aCMajc/Z8bZky0it/vLQB0z/EDWdUhuRFax6fZxP5Mkwl8xhn+78q14p4s8N6/9p1QwXhvNOJ2xi7ffn5vlDfLu/wCBbv8AgNd3cW9wl5PZ21mJ7O5LSzSb2Csf93vWihbUoTbXFstu5G1APm5/hoFc8K1q41C6XF/byqltHw+Mqi+nv3rKs9NsrJn8uX97KVlKr91gfumvRfEOtz6BYXdtJGt1c6gHVEdPkRF+8y/7S15obyHVZrbVHjZn8hbdY/ubEH3dy1vSlZmVRcyOgj02W8iE8D7gp3FMdVrHudetbGDUILy3LyXW6K33HGxj93+GqEzz2kwFoB5A+fZ0p95bDW4UvZ49kcUyMInPzbh2avbpxurnjz907Tw7pd5okMdxE5WSMq7rNxsbd92s7x94ut9U1Oe4HmfZkHD9dx9aXxn4xn1XT0ggt/InlA850PVa5J54xb7LgbSB6Z3VvGKWxyTd3qYWpXgKeamcn5hnuKwIL94WubiOfaCNjoR1Fa2pfvkfYPkA/KucsVKZEkRX+FkJ+7W8dDjlvYvwXQnj+dwpP8dWraYPJEhk3n73FZyQwb/7w9qbbaqdNvbY/ZzOBMFbH9w/e/8AHabdi46HaaLqs9mge2lKSDIJz822p7nU01iaQzH/AEgjb83euZvhKtzOLeTdbsfkI7Co5nlEOXJU461yTjfc7qc7bGb4htbvzEez8vIO2Tt+K1FYa5qmi6kl3HOvmImzbIM/981aTyN/U5xu610mk+FLfxQVe0n3eSdrRgjceP4q8etDldz2aNTmVmb/AID+KOo/bNOF/JFZ28V0ZZnTjcSNu5fw/hr2TSviHo/iK7n+0xRSXdlNsg1BR5fnBv4WX/gVeMW3g/UdHvIpYIF8rP8ArXHyqa7XQdNnjmuY30y3ZbofvHQZV2/2lrhOqx7Nd2n2SaIACVJRuSaLlOn94VkXVs8MJ543cqa8q0v4wReCpruwn0bU7oRTbUS2GVjO35vpXqGna/p/ijR7PUID9nivRt2TuAyN6M1Nq4yFoZGEbyW8jGN90ZSTFaQv5ISZMbgh3BD/AA0albvosEUl3LsimYJH94rmqsgvIboeRFFLA42nzSQw91pAdFo3iuw1Sd7O5tJbe5Me4LKPlf8AvLXMar8PdCm1z7RZ25s5fleZIHxvH+1WplLRwHIV+2aw9dOoWmt2Ws2UUbTxPskWT7phb73/AHz81AFvxRoY8PWyXtmJILYbVLo7Fo/9qubfxK6mNDdx3efm3I6lmr07SL+G50qSWR450b769VX2as28+HWh+IYpJbIHTpJiH3WyKdr+q0AcO/xa0jw8BBqoU2k4OQ8wRo+zMv8A8TXjb+NfBFpcyJomqlNPjdsPcg7s/wB1fl5r3K/+Ccdm4uYIrbV7kf6xbuFRvX/Z+X/P96vMtY+E9tpGoz20mn/ZxdDzY7Mxqdo/iWk3YaOQ1/W7e80O5FtLHFqIjdoPk37z/D8u2uasdc1PXrIR3kcdpqMSDKggK+3vXtNj8P8AT7a4gKWqWbxIFLry/wAv96ubvvhdaza9fidyqsi7HU438t826sZSuddGajueY2bh5Lh7yE77d9p252mtbUdcj1aytovKgSKMbcIijd/vVpeJ/h/qOk6D9u06R7i0E7I6OmZfl753c1zEthdtAk/2c8Ddt2MG2+u2jm0uenFqW5FdWRhmgvLeXypd/wC8xzvX/dqS/VyYrjT3Vb+M/O0n3W9mrMGqyJMZDGZUX+Famm8W6RaRF5Ue1djzgZpLU3krLU6DR7mCZJ/tdtHBcHP7pgp/FaxPOuNEkkb7GZ7Zz6/dNRw61pEzx3gu4kfhEaT7zUzUvEMdsn2YuGGdwf8Au076jSRtxPHe2glMXlS45TOarmE3tr5ah/3f94YrHm8VSW0JezETugDb84+b/ZqxpXxDiuruKPU7AWrn5TcRvhG/4Dt4o1JWpJFdTxJvlgPynahP3mroNG1vV7bzIwV+yN/AA2R/jVObVdPe7x5qNbkqom/hXd/eq5e22o2ErpaSxpLjjn74qivZpu6N228eRxxeXPbBj6K+xf8Avnb96kn8W6fMoMduLcHq0grkZoIIrcyXM4S5iG593Y+lXLW3tLmzt5PME4k+YpTTV7FKEr7nV6NdaB4hufKjvovtaAuEl4X/AIDW7/Y9na3kUT3MKlhuHzCvK5NNg0+5ea0Tyj/dB+7Su97FJEzkNERuEjHJFDKnTbVj1XUPs1iyCW4XY/Rs/eFY/wDwk9nbtcJE+7adoJrzx4TsEssZmjLclB81WL9IHQeVIfNA4T0pGcKTib8/xCk8lJLSKG4OWUl/viufT4ma4lzPHcxSW9tjbvyrs/8AurULWpRI8IVjlO3fj5d3+1VK5tryGWONz9oR+vsKTdjWUe56A+kT32mhJXWe2lRX353Z/u1iJYwzSm2kA2D0GaTwxriaSI9Dvw32aSM+TL/Eg/hp91p8ulyO9mTdGY/JNn9ancm+lix4Oaz065uLcgS28jsrxS8qv+7714Z8StE8UfDT4kpqtvFDeQXczvaSxj5SrfMybf8A2X/Zr6Js9IttHs/Nvdq+Z87uvOK4b9otNQ8V/DwWmhQNPdw3sNxBMh+bcu7dt/76/wDQqtX2MqlJSh5nA2Xxps7+K8tviBHd2dwdjR6clo22WNe7YXnn5a0bj4i/C7URJHHbXdl56bR/orpsPruFeG6/p3iefXLe38Q2F7cXwh2I3l78D0Zh0rGv9J1C11K2s54Ljz7nCQwsm1H/AOBNV3ieZzzj7p0aa3ceE9cvY9CuXXSgFaF5R9/+98vzfxbq9F+FfxF13xVeRWf9n294F+eR4/k2KOcq3/fXy1n6b+zr4j+3/ZNXktInAHlpbvvZ2P8AtHj/ANmr3H4N/Ci98DeItI0x9DDSNMjXchddzx/xbmRuP4v++mo9DgqJp2PrX4AWmojwhFcyQM2larEJo0/uOOM/WvSrzw1FqloILy0iuowdwSdN6/rWnC+k+BrS2sLGFLfT9m+OJD8o9x6VW1P4k6Pb2T3EmfLj+YnpVLQhanHfETVbLw14Rn0+50E+fdBoraK1iCRZ2/L90f8AjtU/2f8Aw7qHhTwrLLqkzRJdAo8Ew2vE2488+x/9Brt7Txfa+KtJtdVt4RPpqlmQTJk5Awc/99VyfjPxDYeK1igtr3ZeQvi4EPGE7L/+1QAy7sbW01K4n0wpskf95x8patCB0lu3jt0LZgdJE+X5W2fLub+7WVZ3Oj2+jyvJJO7/ADPMrfdZv4dv/wCzXlfj7x1d6ze29vbB9IlD7oNmQwP3Wb73BZapb2E3Yx38Q6heX4trK0t9SLGS1eNxhk+bblf92u88MeA7DwPD/aGqzrdXDBVdF+6n90Vh/CnwlP4S1m7vZb8NHcx7fLcbmH8X3v8AP8NHi27vNbvJ7cRiLTjD8m4/M5yyt/7LX0NCiuW6PncTiJOfKXPHXiqx8Tyx6dYu+nyqmJnST5nT2BXivM9e0dL69TTpLlp4gFyzcs3+961Pc+H0026OpvdTLqATbEg/iH8VUrYahoudQv442WY7fMy3B/u16VOKjueTUldWJZprfSLYE48sptRf/HRXC/29PNdTuYlifO0Ef3a6u/vYtYhC29xEZI43cw9WKeq/8CavO7mOOLUIxKWie66bz39Pb7tdTavcxULI7S3MV/b7D8/HOaw9S0iOHeAScniq+kasmmyyQSRyOc/I/wA2DV+W8LsH21jJJq6NqcuRnFaxpmJSdh3oeD6Uy2v5J4zGX2lfm3fxNXXG0ivPNyR03ENXA6tYSWV/PIgbyMKwXp/vVj1sbtcy5ludRYXEotxKY98n3gGNeieELbT9WxexRopifaWf7yP/AHfavI/Duv8A2i3FncMVkQsSD93Z6rXrPgxIrjTzBbSxlpfmDb//AGapqS0HR3aZ0FzKl7Pd208TuAFUOR96rNlbx2VjHHASrxH7p9KztP106nOmjOUstZjzslB+/wD3duflrVCPZpi5Be4HySHG3P8AwGsXa2hTTTJrH5pvMSXyJQPklA+atZ/FupaJNZmKIXkZk/fIx+6tYSCO4eP5+c8Gr93eRQpHIHTpzu55rncUzqpt2udlDrA8T6gbe7CT6ddfIbeYZVQ38NeDeNPBl58GPiHK+nWbL4buXEsM2zekRI2ujV6TLcRtaJbzXIj8w7Qem4tXpaW73lnZxz7GcwbX80A7wvZs1hUpJnXSrcr1Pmy8tre5isLz7OYJSd28HKvVbW9EuLfVrbUBvgkhHSUcMhr3zVfCWm6nGBJG6+W+4BTjB7VkeJvCt3ryW6WhjeS1jK7cZZxXF7KSdzr9tGeh50NcvLdBJp8gilxuO8AqePm+WrMnjC4urCIXcYtZf+WjwnI/75p+neEbkQ+R9mleWL7/AMjfLVK88L3ltFcXAilZY33YIbaP+BUlKUS5Ri1ZHZaZ420ee0t4i+0j5Xc8VV1fx/o2m3P2dJZJ5ZPumPlMf733a4e8sJb21EYi8h2H3o8jd71sQ/DyBPB8dxeFnkYcIevy96l4mSHHDxJZviFbXmf7OtneTYV3yPkZ/wBn5V/rXIa94kdNj3ZVZCNp8ofL/wABWsrUrC7s9QthpbhIxnzklPyuv8X0rTi+HV/f3+TqMEtlOge32ozvg9n9K5p1XJXZ6FBKDRkDXri9jcWdzHayRnq/3v8AgNM/4StIkit55Hc/x7clt31qLUPBf2GSXFwJZY5Cm4D5ayn8MajpMySCIukg3Bs/Lj1WudS7ntRqxZ1trrOlTubaAyeYRuCyjDU+8cW8b/uh5ifL81coJriyAe4g2r2IHzGl/tme7l2YCR45Dn5jTbubxmmrG1o/iTU9Snl0x5dsUKFo3dPur6e9TGGfrK/2iQfx/wB38qxoLyK0uQskggLdM1a037PHeyvBJ56N9+Rifk/OluUrJCvZW+mh7hrTzTJ8rbEy1aFwkZtgERUEY/h4qv8Aaow+93GPvfNUUjxyXMVzBIGQjlf4aDRNPYr+F7GW58QzzjUCuE/49X+6f9qtW9S/07UPMtJgkRO6QJ61h6tNZ6PeW1/5W479gkT7wz/D/wACrol8Q6dcwIvmqruPuuaV2W0UbPXtM0bW7e4uxuc9HY/KN3y13kuu6PqMBjjuB5mfl3D9K4i70y2vdjmJH/iDVjp4Yki1lLlHkSLHIBPX/apXMnF3ujr9SsXQ5QDFQ/bp/DxFzvD7irFiflWn2BN0J9kjO6/w9ai/s22leVL9y0UvZ/u0XNbaXOl1XXtH1Wzt7+yljur2JQ09uEYbG/2mqB/EPg77NHqE4kdF/wCPiBY97J/tL61labpcenpJbaeI/s8wKv8ASq9z4KsNNQzvi4t5eocfL/3zVCV2rnV3PiTQtVijn8PW9zdQShlkS5PlrF/tL3P+7TtL1QvL5VxEXiO1Qvo3rWLbGz06aCQx7IpBtSOMfL/dq59oeG5jeKLcd/KN/FSi7sxqfAz6U+B+j/8AEoub60uI3NyGSS33/OjjaW+X/vmrPirxbJ4J0y7uLm0lZXLramMF/nI61zHwd8UXNvKHsbE/Z7nbsix82/cwf8KuftH67cWHhAwXBW3CoZf9qu+nC8kj5WcrXPjz4weI5dZupQ/mMIpBmPpjvtrk9H1F1kBSL90Op64/3qmuppNVUmcfO3bPzY/h3VzX2KfTb8gAxAjjlvmX+tfQU/cR87iJe0lY9a0nV38kiPHI2j3p97cSfIXHJ61x+ieIp44443gDSL8of+9XYfvNWT5EMWUOFPLDitbq1zhhGV7GfaX2/wAz5NpB2hjXQ+HkgQpJPP5UpcKm3731X/x2uc08+c8kE6BATtfvXRaJc28L/Z0jVZCAv2hxnb/dCmuOo7nqUko+p7J4abU7iRJD5j20n/LWX/2X/Zrsb/7Fq1mdPuUkXzE6jnP+zXnXhV9qxWkt40pX/ltn5j83y13Nt4k0u0vY7SQzLI33G8tivH+1XmNK9jv5m1dFK48O/ZkMcce1ANuKx7WxOj3ryxoUJ6lK9DN3bxKk8mGjP8NUdc0J5iXt8Kh+Yd6l6Kxnq3dmdpusWkkIAtZXkV9r+Y/X3rQisNs8j222KQ/Nt6VyV5a3Fm+7JQp/EKuaTc/bHSOe7+zn1Y4qGrnTHa51NybmFyYzGzEbsdPmrU0Sa5m0mSWRC1x3Uc1mW01o9zFAJd7n5UL/AHnqaXWD4bvPtbkxBdwO7+GsZG0DEvvGfjEWN2Ee0sgX2pF5G/Kf71ed6wh8nzbuRFdzyF/iql4n8Uahret3FxFqX2O0Vz9nMsmW2/3q53WtRj1jR57a9/0oy9X6bvyrnnG51U2vmSavoyW+L2CCNbg/cZv4v9qsO81O4tnc3MY3uNu5eKqw6jbXDfYnll8+BN0YIbaF/wB6oWZ3XmVp8f3v4aix7FCCtdiJfpqCPAMpIPmx61Tgt9OsJMzk72O7PWrdzINKT7R5YaT5cD1qtNc2mt4DWJt5Fz1fKt/u0dbHbHcj1nMkKSW8o8gdTVXSdef7HLZmBWijf5JG6/8AAanl0zEJ/jTH8Xasa2t7iObykSNkZyxkd8bf92n0sbWN2xnRbpRL5at/Cn8WK2keQ6qBEBv37U5wtYGlWcklyhiTfJu6uM7f92uq1Xwo+reRPaapJa3n8aRgD+dNI5qrajc15tOgvJtlx++ljO35BlK9K8JRCxthLGhjij2rtH8Vcl4a0u7mkQtGZ9hVZHI+b6tXpkENpbKkEkheMfL+7Hy10dD5mTvIZrGg6Z8Q9FeC3Z4NR2FoZn45HavKtGS50PxFJYapBJFPFlo9v3W4/vV6JfeKrPw/eRxiUb/MChEOXxn722uk8XeGLbxdC89mWgvIxuhm9fl/ipWsRcwvDXiQ22wTgsjfK6/3au6lew6leCO0jlUj5vN+XaK5jVXg8PW0VvPJtnQDlj1P+1Wh4e1NLu5jMZRwflO447VVyTttKtpljjSednTszU6/2WzkBN4zwai8i4eMRmULj+7T5EKqEPzECkUnczNQe8l2CBFTnl84b/gIrjNfuZLaF4JctGufkbsa6TUp3sbjeluHlkH33fbtWuC8UTm+iuEkJbzOrZ+8tZt3KRwet3CPL5gI2fN90dWrM3kwjy/lfPerZMaDyAdoHRTUdvpd3DHLcF9oyN8X95amSuehRlZkWq3sSxRxu4Yjv6Vyl1qcFrciCJw6Y+9it3UIw/mx4Plq338VxWoaPLNqDvBcP5ZHp8qtSiZV5KTNdJpEmEktt+7IP7xv4arX+oWdzMYEyoQL+8zlWJ+98varVn4dFtZ+b/akl1cEBjujwie1Y+rw/vJNkUYlPIkQ0nvY5EOks47ybAkRZFHDtxST2dzZ2oKRvcYO3zUGKgmhuIbb7S8cc7jCgqa1LXxGkUIinIx94hatIo525mkaZIzbls/xEHatPLPHF5SSFQT92uvuJLbVYQ8EYiJH3R91qxrzwrOyCUyLEmzju1JkpWOSmd7SZ5D8xz/DWs/kXtvFgHfj+I1RvIjpzZlDzxjrx2qit88V07xuWhJyiN/D/u0krjaNhZktt4lTaR8vzCmiIoryh9yj+Gse91S4248syxkq5H92pJrpPLnnitiplRUIz8xX/epvQZXu7ew8gSxpC/z/AHoSu5T/ALVQtp5ixJIgZD8w5+asN7CSWKVbSUWr53uGHyn5vmqCwfUbC/gjkt43tGO9GifP+9uX1oWorG9dQ27J8ibB371QvrYTWzxh3giHJbHStN5k84pnYVfaVb7wP92mahD5qGMncT1X/wCKoehJkJpaXKGRCjF/lyo+9VD+x4rZn8tNpJ/g+6xrYhMdn5HkSfvSdu08c1nTRvcu+X2pv3fKf/HapAZ81zPseIF8H+HNUBpMWrxP9oG5Fb5xWm4aJ5HMRUb/AJOetRQ4SMo/yhyzYFMDmbnwPDaXiS29y6Rn/lmpUs3/AAL+7Xp2jeJvC1tpVtY+I9Chuo4xtScRneorlG02OMmdDtJP5tU6JOZh5rDGOA33qxcL7iSsV/iH/wAK2s7CO58OPdWd/Kf9TEjiL/gSn5a5zwv4wlis5QQHjGfnIzXZtoNhrjTxTxJnYy7Mfxf0rn18IpplpLHBHlH++MdataKxbZLZ6vHqTbEkCg/xZ+Wr9zst3jkE6yjHDLXAXfhbULCMmykRIy245+9/wGs9Nbv7F3S5trpQDzlP/QqqxCZ6Y0NtduCUC57JSyeG7QpzvXPp/DXBy+O7SdY0illXP9//ANlrS0rxhA13iVzhOoXimFjX1Hw15JQp+93DonOKoS2EkD4ePbkbdtbNt4ssppzhPl/gTNTzX9vcTBxIFH93+KlYLHMy3BTEcsQ2f3sVUufIdsxAoM/xLjbXV39tbzKjxkOT/D/EKw7uzzwBuphcyHAdiJByOlUpEKvmtOa1D4xng1BJC+eu1fUdqCrmW69MJyDzmh5nhQjHUfeqee3PByWHrVY277x0Yf3c1PKDdis77n3uA2f4T92qk1vHNcL+7RD3ZRVqWNwrp90iqxYpyBuP3aRKdipfo6DfFnGdoFV0vTJcDzYHlQDAGe9am82djEksgll3n5FGao3T70IUbncUDHPZ28tu8rxLGq9Wz826qRWBUPTn1NUppSEHJ5LLTHiTyiD9wjmqsC0EmZIthB3HPNaWn38VrJnyyx7q46/8BqrpempNFJcSyJ5aldkX8RrRb7JqKbPI2OD/AKwE0MB+pX8s1mY0JG/5srxtrJ525A2n/arWZPlG8Bf4aVrCPZnhv9mmtAMdJXGVzt+lWEuGXAPT2qSa0LscYYnutQC1IbJ+Z/u0rDsTxTBJAeGA6qald45m3geVIPuY/vVTCSRZBG70qP7SIlGctg0XEa8Ot3enc+a857c/dqpqut6n4jhSN8tEDypHytUhBdxmPgCtbTbRj8gHyH5sNUiuc/a+Ep0BknYN6RY7Vs6f4YggmEof55NqnjLLXTR2bzbEztPTa3pU6Wf2aYHA3g8GquFyvDpBhXDg4HT/AOKroLCwMkSEpvTZyF/iqqgkTMjx7o8fJtONzVt6eN6Z3cKN1TZjWpz2qwl2lt4442DnjI+Za5Jvh7cXN4ku7YVO7yx/FXqt/Cj/ADlDv45xSQ2+4Asm0/3T96gdjlLXRP7PfIjKzkcvW4zpZ6aZ3hZnx85/hrbewjRAQOapanY3Dwx28ax+WcsfOz0/i+rdqBFzwrqKW1yk8Tjc2GzXqH9q2/iGzfTLtBMJEX5dncf7Xb+Jq8t8MWqXE6QBOQGwRztrsLOxktb8P524x9G9azlqBzfiL4V22q3dw8jyXMjn5GkkztX7u3/d215l4h+CSWk4NuCs2ePJK+Ua+jzp76qjxxf6zG4gda5Vk+zXYS4G3a+0knFEZWLPn218C+IfDAkT+z1eTP32OB/wGs65uPEHh65Et3BMgIV98POw/wB3j/69fU8FnKRtieOfzP4N2VYVefw3pd/FJHd6dFE7dfKGGVv9n+GqUknczaseAeEvjPf2C+eJ2cqNpR+P/Ha6B/jZZXFyJZE2ufb5RXc67+z/AOG9eTzI55LW4B3R7Av3v9o1wevfszarCDHo0ryom7Mc20qf+BD/AOJougudvofxY0acRpPLE0v3TnbuX/drq4/EulP1IVCMgpXz1onw21LwXrxufGPheS4shG2x4FMkSt6lk6d665Y/COqpERql1ph+7HHb7vvf7K/dC/71YVUpaBbmVke0p4F0zxFYPfWhF68qcIR8vH/j1c8fAen2yCIEWsmWUgn7tcd4b0i80rzJNO8VlYIizeTdkbpf/iak0zxxp0872+oWkTkFmS4j5zz1X+GlCMr2uNKSNK88JSaZK/mamWjk24Cdv+BU2GG5sORL9qi+8FWt3RNT0fWG8h5XWTPyJJ3q7J5empPLBai6KHaY2+7XRqh2OftPGFpcSyW0kc8U8L7SnlttH+81blm8N7h4M79207qseFw/ia9uz9gESQjmWSRSD/s//E1NrPg6/tJMWBFu5fcVQVm5a2YRV3YbPa4myXGf7hOahe+MKGBLaH65rl3fXNKmlkeMTxK/+sfhf/11qWHiQalLLbyQQrOMZiXb89O3Y1asrMZdILp3R7De5G0yRDKiqZ0GWLe8V5dRSIONsjbf++a66wvJbbMYDIkg5Qj7tLFLb5k/dlk70NtOxHW5wNn4k8Q6A5jlt4r+2zuXYnz/APAv/iq3tO+JHh68iQITb3udskN6RGyn+6tbAliCGSPPkv8A3k+8tU7zw9BrDo89pFOB0dxlhVXvuQ9TYimt7wo8UiIhHK5yw9vrV/TdIiui5Z9v1Fcr/wAILLa3/wBvtBI0uNjohG0r+NdRDc6pozGO/s2eMIrC5xldv+8O9SkkCJD4ekVHeM7d3y9fm/75qKPwcJeZ13uP4WHy7q2tP8RaUkJuJLyOJz0jb7x3f3VrTttesHyRI3H90VTdwkc3P4YuPsEltHbRJb4OUKKlcUfBGp6RD9us9VLqz7kiEg3If9n+LFewvrFpdIYpbZJYiOWyyt/3zWfNoWm3LRpE8Vvn5lYvn8DUxdxpdzwz+0tTtdRddQiLx/8APVPu1rWuoaXq8clul2VuCPuSpj+dehXnhiBAXd0nQHbjHFc3f/DW3vJSfLiWQdHX7w3f3afMJ6Fe20iJLbP2hVJH1qaOwRcgwJK7fxMM8VHF8N9U8NLLcpqdrLZgbkhuHd5mf0XK7QKqQ+PL3TbyOO40wy/PzIH2KB/eUbef/HaLroKxJd+BtP1iL50kikJ3B4zs5qS58MappyGPTrg3qbNvleWd+3/e+bNX/wDhL7bVZ3KSRo/3hGG+7WtA8k0UksEcz42tszn+H5iq1RVjlV1K70G3c3NlNgHa5k27f9773ArZ0vXtMvAQLgM4HKYbj8+tbg1V/s1xDcQCcyDafOj+YfnXKal4M0u7IfDQSDnfbDy2Vv4tuOlTdFrRGEPMk/Dqa0bKxEnlF5doJbfu7LVS3YFRn5SferMXyZySp9aNtj23FyNFrdLZn8uUcfNlT1piTFlPmPuHYYqE2+0ZzuyOuKjEgUbANxHvQnctQva5ceY7iM7QflxUcazu86jKYfaOd3FSWpQ47GtVNMyodX35+Y0iXDsZDCdOCCpH8TVZRJMgP8rt0zV5LWSJ26smPStCzeIw5xulJ2kOmPlqna1zRR0sYa6O7uHkLZ9jSTWHlSACV1f+5j5a6jOIiANue9Sx2yyjGVXPynfWT8iFFp3OO+zBw8Z/1mN3zVl3lmYAMoV7bgMLXeXGjxRJ3/3azL7QEnx5hLvjjn5f+BVGqMpxb2OTS2zwdrY9PvVdtoRwyn8Fra/4R2K2wc73HQbelO2mFiSm6Qjadwqk7kRi+pRe2R8EpupkNtFvw4dU/JquEFePunFMYFAgc7t38TVptudkIFdbTc+yJN2W281YfT4IRsmj3v3GflqNpsKdiVDLcF3wQG/9lrJys7G3ImOkjRNmzAI+asrVr2JHESQSMflYuKuPKYlAH45qns824IPX+7/s07kSTSsitHq8SSAEjJre0qeB8BP+B4FY8mn+cuC8cX8O16nsLeO1lJeX/Z2J/FVc2hk72sjrLibfbRRgxKg6YTDf/XqKDTRM5w4VezMf4qgswblOoaP7wzRcpK26M/c/2aysCVlYuzWptbQoLmJ8HcEBpumXItTvdBK56b/4ayYrVoTvfLHPyKT0q9BHsiGXDbzx6rVJG0Y3VmbEF3AjhpXLHPCAYWtO0Ed5IHETLjogPzViRKm9E8wPitzSrryp4wh+cfw1o9iJLsOmSOB9hiKnNTiS3jQlcOg6cZzUd04kck9PaqrRFYDgmpTZgmluPtpomU+Yo4bqasJrFtaqY44FfPWbGWrK+znIIPJokRFyCdoP6U7tOxe5qy36Tw+WEPPWsqaWSE4QFQe/pUlsRGAnOMfxU+YHyyTVb7gklsY91G82CTnFZM1gJldFH3uvFb06F0GDtBqCGzfI5/Fu9Z21uaJdynp+nmCZCOgG3AG2t3arbI0O76VXffGxzjkVqaPAW2PgdfvVSV9zXSKuTxaN5zxJsdgfvPn5V+WrMz22n2cUVvEMD071s21vnjHGOuKrXVnA4w4Pvg1lJ62Oimk1cwpC9xazyABdg9f4q+a/iLeB9fuwX2kls7PWvpXVZotNgKGTbt6d6+W/Gpgu/E9yXlHzOzBIx68/z3f99VpDVHk4uVlY5m2vBayYjkdfxrobW9neEkOcDtmuc1C1FsRsjOM9etRTaxcW/wAnlFEHRs/Ma6ltY8J6u5q3kgllwDknqtSWmH/jKfSs3Rn/ALSEiSIcydG6Vpalp9vp0CRQT7w/U5O6iwBdpA8yGJz8g+bd/E1OTWDHC8WAwP8ADj5aWy0zzY3O442cNWX9juIbqTIDjPAqQLaXmcbx8g6KKmSA3BR3z5QPNQzaVJbRxyugwX6E1Jb38YZA5GwnZtz95v4apAdAts8kPJHHzAtWbLDvkPmdR82FqVbmVJSjqVb7uxuKlEW+Yb+v3jTAj060E28QRhTn8v8AerobB7/QohcfZHnTO3cU+SqGlxu92PIBU/dOa6K5a0upoojqJdz1Zt21W/utUCsWkubbxIwN5AGnHdNo/wDZav3Pw8ubm1EiRRyxAFtlsPmC/wC1UcOh6fpkKXYvxPKTu8qIEVbj+JGqQ232OKQWcA3ZZB87f8Co1BJo8v1W2XTL/wCzxIVuHJxHj5m9/wDdrZ0vUtTmaIXZCBMId3Yem3tW1o+t282sSJAgnlkAR32fd27m+9W9qui2lzb+TBbS3Fy/V0xsWgZL4b8Q6FFJLHqMnm8DDRH5R/e3L/tV3Gk+M/ABc+bK6yIOLdY/mT/gXQn/AHWr5v8AEGg3Gh6oSIGUy/fQjDj/AGWqHSr0JdCMwNnIzxVJ3HY+p7O90zVXd7ZGeMfcTIZv+BVk3t/Pps8gcfJ/zyQ1z/gPTdM1VY7hA6EhVQIcO4/3vSt/XvCw062+0JeR/wB0wTSZdqGhGDN4jvdUupI4rcqidWA+U0Q6rLbyAXabR/GynI21px2dtFbebJqfkED5LYD5XP8AtUXcEEloQ0ZdGHbv/u0MCI6adeiBtzJEgPGDhq3bbTUWySKUyS4PI3lf5VW0RBa2YjCvBEPuLI+WrW863S3nJJY4LDZyzYqUBg2fgPR9VkjfV9QkfY5aO0tn7/wszbf/AEGi98C21tJHHZxBowf3ZlGW3VBpusJZzGRzsBPJYZqp4g1jWFlgvINTuktmAeO3RMZ5+993dT62IO/tPhRo1noUt5qjGd5Av/HoQnP8PWvD/HmiRaa7nRre+vUZzv2Jldv+z616xoHie5l0+eXVdyg8RxbwG3fwt/49UEOupYNscDB/gqio36nz/beDNZeF5J7OWz835k85CjbPXnrWfN4OkYyzAGXb1QDPSvpS5t7K8xJc/JHL8m4dvzrlfE9nMmkXEmgPb3UH3RM0fzf7W1e/+WqNSk7nz7qlprOpXiJILW1svugQn5j2X5e1Nh8KSyNsfzECnjB/WvQLTTTb25nvQVnJ2iI42imxQxyz/u03SDruNAnoc9Z2CWsKcSpJv2nlhvrRMMKoX8ssf71T6jcrLl/IdAD92sqTUvMTZFbpFGP4stzVisV7y83fJHHt428/3q5+4hdpHM8bSl/lCoPlUVs/6XLcZtwN4O48fqtdTomh6ncWXnPLbM+dwTZlvr7UrDPNZIZCn7iN3I9OKLTTJE+d02v9/rnbXpmp+C7mztHv5HjiikJXy1/irl7jQ72Z4PKt38iI7pm/h2/3WqQObgmffhBtBP51q2l95P8ABucfpSXmk37Xx8qPyo/UU2O2ksVzKUdydvPFAGsviwIY497b3O3fjOKp63qsWpOLTS3kaRiq7X4VWP8AEzVYudHS2t45BJGzkchHrPS30+ziJjPlSE/OKsDoNA+FGr6uLcSa/ZsCGaRGJC4/9BrmfGfhSfSr9orYG9giOzzk+6auWOsT2+9La98rPqc1s+Ve+I7KB/PWK7Jbe/r/ALqisPeT8hpWOZt9JEltBE9oImlcZlz8oG2rGqw2mhyRxwSLqOAPlHGxv7rf/FV2PhvwYVv4p9aS5uNPjI37Bhfmq9488EmG0t7zS4LVtPb5vJWT50H+1UyqJPULFD4cauNdszpWoJ/pILPCXOG2+m7p8taGkeD7bRJtR1C9uXt7PP3MfJnLN+bVjabpsGoXFkRFsni2+WUZg2a6XXry8VBaR2YmgUea7OGz5u3H/fKr/wChVhKrZ2RlfXQ4rW/HmlXl1KbKCRo1+XLoQp/3TXOf8JBBcu7+QU9Mfw13qabHrWlTg2YRwCR/st/s1wMPhrU/JnkNoIgPf5a6YVFJGid1cWWaC9SN0dEkPWNakj0qeby5Cg2A7fl43U6whiRdlw4iI71s2DI8QjiSa4vCdscdvGXUr67u1atq1wJIfBOyGOePc5I+7/DVwQC0bAMfmJ02rja1YsfiHU4dYNleXP8AZ1vCdwVDjn/arL1HWbybVZbTSIptWf73mBNqoPX8/wDK007gddc+LrbSH8iOQLd/K3So31jUb/TwY7OJwfm3xpn/AIEtee6noms6Zm4vwrB9zR5P3hXeWXjwXmlWltDaLBHGgVdo+Zh/tUXAbHZuY3llJi9XNamg2/h/TPPiu9UVn2b/ADX3vyf4d23bXEeMNeuLqQxeRJBbFOXZs72rAj1i4iiSSAo7g8eau9aY7nqja3ol9sewvFVxld0wZFyv1/8AQqx7H4kT6Lf+bFdyM4H8Bx93uvtXAu9zez/aLiQPITu2xJsX/vmtzRNP+1XGXw2zsfvbqgo7ubx8fFUcgu3LmROuFCstP8ImKYW9nLKPtfJE0z4CD/eNY154MvHkgn2JapnjnHH+0q0yTwlJez+U9y6wAbsjjJ/u1V0BraxeRW99LaNdieUHh7UF0P8AwLbVXf5eZJPmCp1Zct+XdqktPDsehAypHJsH8bj/ANCq9ZiK9tjcICzk7SjCpIWpkf2k+H8sbM9feqqaoYrtDJE7jP8ADW3FaW7SyAxSLGO5+9Tf7IS8GYv/ABzlqAKlxqrzTJ5fH8IU1JFNPMwSUjPqhwlXY9L8pyAkgA6b/wCJanTTeMeUzgclVHSqQXZ1Pwr0q0udZnkEga5CbD/s169PoEQKhDz/ALQ+YV5P4F8rSNQkEEYSSYbTu+9j/P8A6FXplhPcQuJJSNn93PzU5bWPbwcvdsSHw6HD7CcDqwqodDj5j2hgfmrcmv5YkAKBFf5s/wB4UG8iKeZF83vWKSR6qbauY1t4SR5MCIbD/Ditt/D0cVuBGm2T+7mon8SmHZHHbyMf70aVu6be2xhEsmVkI6PVM5KtNzdzF0vQ3juTcS/NIflGD/DWzc6NE84IQbMc0y58XaPp74ncrvO0Kgy3/wBjUV54hgvIA9odoI7/AHql26mPsdLhbWEltL+/dFVz8kaD5hTNWvJ9HuYIEIuLmU7kt4TuZV9W9KwtY1+WxsC1vG9xd/wlm+VK0NMsJI2gub140nmTcY15Yf3d3/xNNaM5qsPZnoHw/mefVYr3U4p547Iq5hs+Gl4+79K9j8UaZo/xUtLeWOOe31FRtR/40/i+bFeU+E/Gz+CkL208KySJ88qoC+3+6uam1vx34gmMV7pckdhLL8pB/uf7XvW1zzZLW56cvh42ENpZXE/mmMrl1OMsv8q0/s88cm/G6P7oC1yvw71a41vR/wC29Usokt7abyo7jexWZ9uGKqe1elf2lpcFiJZJRKmNwC/xUWMzHvZdK03Q7kukcUj7mMQGFz/E1Y2kTxvpUE9sheNk3jP3ttR3Nvba3FJPLFvtHdmdI3+8u75vmrYtvFmj3G+O0sJYLeFNoWQY+ai4FBpLm8XMcZig+8+4fNXMeKb/AEvSNPvbi9v3RSdiW6Phm/4F2q5qPxRCXMllBbDygPvg5+X/AHe9eb+Jre38W3gnlt1OTuAk5WpZSR5teSvqOs3N5bROsBcrDHMf/HmbuapQ+Dr9703N2dgJ3fukxXpl/wCG3s3glA2yA8bOzVkeN/E93o2nW+n2dmXklO+WVwu5RnGFrSD5SJHHX+lJAjkj5x3b7y1y3ig6tqUiX84kSCR1QOifLtXj/wBlrprZ7u/SeS7KtkcKhzhaxbbxaZ7OSwSIYjLbyf73SvWo2aujgquSZ6r8Gbc+IfCGr295czteWs4ijSWQkbGTd/wL73zf7v8AtVzF5pkunXMkgcMc7dwPavUP2etFR/gp9pnj2XZu5JXmI+br/F/46tZXjGwsra2DxSxb3dmIB3Mf8K8mu/ebR6mFk7XOJ003M6ySCI+WnygvxuraRPOmlndNz+Xt3Y6VyF54rvdNvryOS2M9n5H7tx/Ca39A8ReZo/79HUMN23+LdXOnfY+gjqrsW/uRDboUPzk7dtV3uSkBMj7sCqVxNIhecxs4PQdWFXbGGPUVw+FB7E007m8bWuGjTRzWdxJJIFIA+Sk0e8guZpYxGeD9/FXU8JC4/eQEqgPJHAqtc28fh5zFkeY/v/epA7SZZksLeSbe4CnG0Un9kaZaJ5cVwFc5ZytY91cyyZInKp/dU/dqt9i2Q/aEctIP1qHqa8tlqaTaBZ5IQxtv7UTeE5Ly0SAOvl/3E+WorKAq3nn72NtXbae4jmJz8h6Y/u1UdDkqUlLUyrvwvJFbEbP3j/KFA6L/AHt3esB7DyUJL/vFO1uK7i58QWcAYXcpSQD5OM7qzJrmzSIyeUXc/MNnNJpM0hGysZVzoMUPlJBPvvJotx2Btsf93c3TdWxa+EnsooYhB9qspDy6j+L/AGqBqsQPl7Ckh9eP+A1PDrF5aPvkcPBH8xVDuq0jlrRdrGzb6HaG4ke7KW9vEdoZ+fwWu58JfCy48e3NvLdW01h4fhjLea6eX5x/HrV7wbrul6bMk9/aW0/lxq6Oyb9+7d6/LuX/ANmrrrfx8niHVPItyVXG6NMYXA/u47VrY8SasyTSfgJYXMwQahImkQlnNs5wm702j+9XTTnQ9AtEt00+GVA+0RJGnzf3iq9Kx4727068iEuuSaXASzSIY1cSj+593dVmBLCabJmDRnpM/G786p6GZpvrtgLD7PaWUNlbE7SkSYVvrTL4aBf2EccsYef7wYYGxqike0sWwGEsZ6kDdVe6uLK5wbePyvL7samwHLr8LtLuLnB1G7TTg5c2kRx5jMdzDP8ACtei6bpGhpDBbW2j2KCL5o/kG4N/vVyUt+Q4ThRUr6jd2nlyIm6M9TnlaLIDrUuY7y/e0eRYj97eTtqa506yhtjvlDv94Mr55rz2TU7N5p03zJcP04Yr/wACaqo8QyWRKOdqZ4bP3qQHRalLrOqh4vsckFoRsEz7TuX/AGay9WgfSLLzDG7HHG7hazdQ+Lg8PGzJv8kSc2Sou6Ra5H4qfGyfxPp1pYWenHSHmk2P5py/yq33qHoBV8YePI0V7AzwpPHtfb5f4L83SvILmG5n1G8vRO7iUhR3VVx+lbU+mvtT5zO8qbjmpUlg0+zgtr2WO1RztJkOF9K1pQcnoTUlZHHW+k3+oDfbSM5L5yvCtXZ23he0MSCRLpLuP5XST7rf3gyFafb6vHZMn2RFnVT8kq8YrHmvLu/1md0csjH5xnpXt0YOGrZ4eIkqjslY6k2dnYyCUvEsYC52HDVhST6ZapI+nAI8km/cjZbJ+826ql3p8jROZXeVH6/7VVYmjgR40KROTkDH3q7dDhaa3IrzU7mKTE8nP3krH1bULl3EkFzKrgbTj+GrV+st0oLsmR/EtU2s/scWXkVz6VaM/i3KSXpEOZP9Z82au2F5ImUDF1l/75FZB+03sckXloo/hdT0/wCBVBpetpp0iWd4BE7uqwsx+Y84/wDQttRfuUop7HWw6eUlecyPLvHJY/pWpot/5RithO6gJs2HH3fWo7OCRw8ZI3H5R7VX1Xw5cTabeyW86wXkUJaBn/v4xt9uGNYVJWdkdVKFzsIfFEUNnPZx+XKZBsL5ztrD+EyW978VI9P1W4EWmyCaGfeny9GKjn/aVT/3zWF4J8PPaQi3vJ3do/mLt3P+9XU6No9tqXiGdI5I4pBbvch39uPl9fmavIxLuj2qCtdH1f4e8Q29xpsiRyeVYWwVIVmf59u7Hzep711TPaXMAHmL5Qj+fcflavE/AFu+u+D7CNwWvooWQ9ml2t8271ru9E0vUUjLyOq26fLsU5xXCjpSsa1xCmr2P2izuzEkT/OE27gV+8rVpaPdxahcSWBLLPCivyfl2ncFP/jrVyutwfY9OufIfY8nykj+dYXxL1hHspdX0DURZ3L2kVldw4zsYHr7fep3LSu7FbW/iRJeaq9lJZRy6fDNtz/EdrdG/nXmfiqP+0dVZ0jkkeTcwfBZfX5mqjqXiI6LYaZbRQfaAJH+0XJf5v8AOatx+I3ugXgt3a3Xo397/eqHZnq0qFtTmb/TTwxHKfxVVt9buNPvEOC0f3cfxf71dRNcWV5BvE6rJ/HGR8y1l3GixPbSXOCQPlxUWsd6WlmaK3lpqF3HJHIixzfL87rxSWkk+oXE8Rj2xwnZnFeZ3Okm51Z0k3s8J+RQ54P96tCw17xD4emEtpLu5DPG6fKwFSmiudI6+TSpUvPNIPyfKAD8rUy7hS4jBKdO1Y8fxaQzTpLp8rG6k++AAkW7t/DWnbapZ6lI9vBOHuVG7y81b1Vy001dlW5SJoy/kFXj+bdn71TWdy7JEkZ/dnGc/wANHiG6ttL0y4+1eYshRvLjiHzKcdWryO88T3NnIEjDzgnnecLUK9rmi02PWbOFdL1i4t5b8rJOfNCSyb/L/wBlfSti/SWzhLxgXlu/yuqfew1fN93qVxc65Fd2zslzCQ8ew5/3h/3zur1Twr8WftNyI9QTYLdNg4x/3161d2Zudtzu7aeOwheTH7v+4wzWD4o03TtWbT7+B5YriGRXMLcMpBX7rd1at7w/eQeJwkvmRW6HP+ucKtSDTdPfz0N9G84fiNOeaSaexopIz/8AhJ7aK3jNvZst4DyJBlf++qtwyadqm+K7+WST+NPkrKmsxvOCrN+VQwunzhyUx3obuEo3Vjb03wNp2gvc3dpPNOkw3TZO/cw+781Oey0zW9L2B5EuAdvB6isKw8SXEV8LOIg2BBWR8/NVyS6iikD2jjk/f/hNIUYWNaz8Mf2dGvmXDTkfNzxVa8vLDREE86HHmBQF9WNU9G8a3lpqVxaajZBrCX/VzpztPpVq/urDXhcWVxaSLbl1eMkKc7aJFqNjO161uLnXIdT0/VfLsW2ZtfIUYb+L5t3zV1D6hbO1xJHHFLcCP52XhWWsebRk1K08swPLbL8p+X5f+BVnxWEWnuHiSRTH8hRc7celSnczcbnV+EfFkZs5US5FnOp3eTn7w/z/AOhVdl15NbDvFqu2QjidHzXGvZpNI7vEmHG3dii20E6fbMbeD/Rs8sB8q1bM3h1J3Zu6V4eS5srgSrHPJI58tn/9mrrPDXhaLxH9osr23+y6hsZY7jzMrhf7uPm3N/DXB6JdRN9r+z38lrcw/N5DRqUl/wCBV6H8PtO1O81a21O5vzZx2z8eUMs7L93d6VaRwYijFK51vw58H+G7O7KT3EUV6YysLSDGX3bWZVPAb/4qvSU8B28kyy2l+8dtAQrR4AyT975a52cx6pEhntraeISbyixJuP8AwLbXW6Ollf6U9zo8f2KN+HhT7w/3qZ4ppNEmn2Y8uIME6Be9S2k1vPFvI2H+6a5XdqFsLiKS7ZgX3J7UmmazLafaY7u3Co7+alzn5h8qjbt/4DQB1i3ezMkUe8J83zCsa51XWFlElrGPLY7Xizhk965Oy8ePqvjWytLS/uf7JlSRXZoPl34+X5v7uf8A2WtWHVNU0rUp5Glja2cMnlY+970Aat4l42y7uTKihNhwSFYdfm9a5nVNFsLzR0a7t1lF2TnzRlvvfL81M1G31vVZH36vdwWUw2iGIqPl/wB7bS2dlJZwx6VLIfsAOQsnPXhqAML/AIR/RNNv4o7eP7LJGOFz1q/d6an2qJJXaBJHGx4yUZG/3hV2XTbeVJIp4lc/dR/as7U7G5h0qU29xukT5RvP8O7H50ASyPaeH8RXKCD/AEhoi+cqxY/eq/DCkV1LsCbzhS3rVFNbudXsEFvEsF5GmydpE7/3lqJp7y0hiY27XQxtkZB/7LQBu3++whkMoKpECxwM/wAqx73W7e5j0vUdOnm8m32s4CHc/wDeDVuQ+JrPVInE8ctvKoy4ZO3rWV4qkHhrQzqIWJoruP8AcJkc/d+96UAtTzDx94r+1eIUto03S7nmtbd8DaC2M/8AfX/oNcXBDew6YHvYv9Jw32h/fc33f9nbWl8Spf8Aia6XrFtbx/aJ43hKkfc27f8Ax3O6sSx03Wdc1Fxc3ES6fcR7PIUfM7bv8/erppp7mNSWlkUlvzfa5HBb7/L8nnA+Wut165tLPwo9oJA9y04YbPRVb+rVn6JDHoN9qjmAW6BNqF+Wz0YVhal5t2ZR5pUn7i/w169KTe541ayZY09J/sKGWTz5cnJP92s7xDePuEjxbI2fZHt7/wC9V61nls7NoPvbwM/3vlrIEcl5KkkgBto3+Td2au+KTVjz3IyUgOpM6AmNw23nisuPI1C7t5Ad8W35v727vXaXkiSyEJGEkz/AMbam0q3tL+4xPAqykbfM2LuIXtWliJNM4awuIEvp0kTdn5A2eh/vU+eDzoHjiG513fN/FXSeJ/CQt7qSSAo8Q+ZHWuKfUptMkd3G6LOBz+lZy03NIcrV0akEk6QRo6/vPlU/3c1fcPcRfvDuIG3pTrO9ttStkePesifNsfafl/3qne/S5jPlRoz/AHcBcLurN/CarfQx3td77Ix8+a2fBOjSTamQkDw3Mj8TRdwO7f8AxNXBoIgvPPM8c6eWHTyuMGuk+HGseRczwAD7Xa/6VGcY43frtZlrw8S3ex7eFjpzHplh4vs7S/1Cw1Cz+2edGrToE+WNvT/eb+7XXaDcaVNvNkdxUbHik4dM1xSTwSQvqFxEr3cj7j23NWpbeILO4sY7pI47O7jZorqHfloyv96uJncZ/ivRTpEZv7OMS6jNIvzrHjZ71xaJrHh7UUtryX7RAT9qkhI+Vs8/LjpXsEPirQLC1gu9UlD20swhDqCVy3977vH+1UHjzwVstLzWbNPtvyKpSA72EYH93/ZFSA/wZ48tERdLvJJL2ynO+yuXx+73fwM1dZe6fJDYSTlA0cSF/wB0MtivE9G8K6lHYJcl7hNOb54V8s7c/wC9XUaV4w1zwzO9zeRG4skTZvfaWIHXco+Y0AdkIbDV7BLlLeSVAVX/AEiPGdy/w5qK/uorKwuGe3LiJGb1bFYUPxBtrq8in8+OKyZGwqcsG/hrTm8Qh4/tFtLHLEfcH/x2gCDwZq1heaO5sgcSnncjDvWq+kXkYkngu3SNz91HHyVgwau+q30FtHIiPJ8uz5U5qW1to9HuriJE+zvKf323j5v9qgDY+2agrnFwWdP4nqbxTFH4y8MS7zHa6pYJ50bhvmZF++NtYw1+DT7hIbyQbJpNoZh1b/erl/HtrcaPr0euaVeFPNt2ikjQZ4/zmgaOT034mSWUTxGQIJSGcT7TL8vy7dx+as7XfGkF5rH2mOARWewoYFf5s/wtuqnZ6bFcy51CIrbY2iaA42s38S/7VVPG3g+4tnk1O3S4utMwPLmCdv8AarJs66UE5WZL/wAJzu06XTIrgLFLJ5vkPgsW9ayL+M6hJmTLP/s8VzMmlC5jSV0CkHcFz81bWn6rncEffsO08fMP+BVmlc9qMIpXRTn8PW6PshgWIv8AMfdv4qoX/he2uI/Lxl++R8tdg0BmhllcFgiMwA53VThSOZAAXifHRhRYo47/AIQm0Qx4gj/djjjpUc3g+DoUDehrtpHg8p8kRknbS7bZzH845CrzxzT5TRWR57deC4z8+Y1ftvyc1Sl8K/KUlj3Iezd69ImtY1kw52n+7TP7DEsZlQ5QHb1/9loNLpHmUXhx7OAxJIy2p/5Z7qs2Uuo6PeW8nmSXFhs2+TJ95P7pVv8A4qu21XTJUHkPHgY3B/l5rGg0C5vLgJc3EVvbAbgSc/7opXKbVrlK21DQ9ZuJYpbeSK4HzOyk7W/3v4TWjFNb6bDby2hSUQybsOSVcf3WqJ9B2PvCBXPy7vWs6bw3cx3BcF0/hKUJ2JgdAfEml3V3scGIn/arO1DUrBpEQT7Ys7RuPWsuXw8kcglkjbJ+bdilm8Hx3+wRkq/ysGX+GquupSWt7ho+rT6W0lu93JsB/d5PzVp22s2VtBKbiQqc/fqvN4YkV4y6eeT8r7amTwRcRTSuIx83VHHVqS1Ka7Ed5rdnNZ7Irt0uT9wfwkf3lrPTVrtGDGQyhRtwRXTW3g4hAfIVTj+H+GoLrwdeTOggkKwA7nRRQTa+5lap4ikv3tpzbx2txEAo8rn7v8VaWm/EYTWkdhJZyPch/kdE+7/vV0Oj/D8ahLlAGcDlerY/3akmtND8OzSRahIYp4wzQuke9ScfdpohxTNKG9dYYrC/02Tzbkps3H5gjdTt9K7NvB9neWMRjgVfL+ZD6P8Ad+WuV0vxPceIbG2aeMLHbJsheRAJdm7/ANBrsNG8Qx2gjhlJWMDgrzVPUze1zg/E2m2yJPo9xbQ2d643R3KR+W//AAJh1qLxD8LYvEPhvT08zeLS4S6gneHKgjdkfe5DV6J4wtLTxDpovLRI7i/svnjbGNy/xCsWHUry3t/Nijae2jG1x/ClRyGMoxauzmdZCSGI3B/eluWX+KvePgTpmn6r4d129eMtq9qyRQvJ3VvSvENXu7PULYrKjfaw+5HX7qr6V6Z+zrFexeGNTEWpxRbtRDZfnCKv3f8Ax3/O2tYnl4qK3PQZL+C6CfbICl3E7KA3O3/aqu1/o15m11QkxSHb5WAf++lrf1eW0S5e4eRWz98qn3q4ptR0vXb+B7gRYR2VHwqN/u7qs849G8K+JNL0fSjpcUZWwfcyTQplcn/Z7f3qwdGsdK0rULxEjF1fz7Wd1/h5aslrSR8Jbb253Kilgp/2W/2a7jwzoj6YwluBEtzPGMug6f3V3f8AfX/fVOwEaaZHPGv+qiA/gRMYWvPviL4H0+91K31U3YikG5/JUfNwvVf9n/4qvYIUt9I8wK+0zfN8wzz/ALNeWfEvxMl/pk9tbiC1niR9kz/ek9ttXBNy0Jla2p5z4n8W6dBC9pNqElrfufNj2IQufwrc0rxDba3YJZ28QeWIed5pm+ZmUfNtrznxV4Vi1O1svMu/tF48PlSKv51zXhq0udB8S20DXMjQSfK6ucbNtfR0puNkz5zEwjuj0+819/Et6k95bi3S0Tyo0X+7XE+KvEMs5fSnIa0U/cIwua19f1Lyg6WGE3DcWYfxeteba5dSTq7ySFpP7/8AF/vV3bnnKCtcuWl4ltcyTkeVIEKo6nazL/EtVtNubLWZriPUbcRSW026FxyzisG61DFrFGSWkQ7STT7aSNrgKkq7sFhnjdVp2ViVG+xu6kYo5f8ARzuTPG/71Z1rqYbUTE0gQ4ZU38bv9qorm4aIHy8Z+983NV4RFfyb5Iwjj71KWhKTvZm7pvhyS/uZblJ92Bu2Zx8tRXmlpbzPKh/1iFCDyvI296SHUoIJYhFiJP4/etOaWORUeXE8a1k9UdFOXJucNDpXlX4it44144U/dx/drq/CvmwTzx3TrBEQro6n+L+If+g1iP4bn/tO4vILyS4tG+ZEx9wf3a2NJ8Sx2tk9teRLdWTDjzeGiP8AeDV41apUpz02Pao06dWF3uehaXpWl+KoTHEY4rhU5Jfqw/2q0rCy2IltJcPKfugu+WNeTxwkajHeWUgtZDtU/OQj/wB3dXoOhRG5thcSTxLPEdxTzPmf/gNaU6re6MqtBL4WdL9n+yHBiZmBpt1pX2pUuIgUChmHetC81K0eERpKMnop+9/31Un2FxYxQJu2AdM/MrVu9Vc54rldkczp1tbeJ08gy+ReRsy4uDhd4b+GurvtZ1w2cUE9yYrmD/UyLwyf7NY8vh20muUecDAfdlfvCtPXDGpP2clgE2gt3qE+bc0bsVNH+JV5JKLTUdPRJHO37Qk2W/3sbVzXSX7Xuizfa4I98jpx8+Ff/gVchpFnpmvNB54ltbm2fbI543/e/Mf7tdhquknSoPN3tcWzbdkqtlDQ1cI6q5C2pXM6icFIr3Y3V87v9mo4fEBuYZIrjbLHyuG/8eqG6uBFG8hjZnA28D5qzbPD3uXQqJDtyalxQczvdFyy0HTpLeOezkd03Mg3HKpjtR4l0q8hs7SKR/3GGVPK+6dzfN/wKqFtFPod6/2SQPaSSb3hIYrmsvxX4hu9B1yJ4J5Fgj/e8gFGZvmXrXHOjFq6O+lWlezOfudHjmvOm1wdp3VJp8smhanZiLzZYw53qx/1f+7WHqXiy71PW728ubOKIXBEvnRv/Ht+b5f9rbUEmrulm89mY7iQ9EaTGa8yVouzPapU/aHTXWm2ytPs6yOXOO7HvWdraStDBHLJ9xNqbey1zuk+MNVmdzqNgtnztQrJvzW4dbgv1xKgV/51nbU7YYed/Ip6k9peWFnazwBJxIWjnB+8uOlZd14Piu7yLfGGON6BTjFbEt+luyYgWcL8wD/dz/eWtFFs7uFJUnEEhHMcjjcKtWQ5UailozlLzwjHeTZk/wBYvVO9YepeDtR0yT7Rbzz/AGYozeX5e9m/3cda9Rgj+zMQET5hy7c06b9/beWJCrp92s2i0qq3PFNQuZ/DN0guiZbc/M7y8MOP8/LVmPX4rq3DxgKGHG6vTLbTbaa6k+2wLe2rn543+993+91rgtZ8H28cjxxRiKBs5GW4qFozsotte8iEavby2r21xAGJP8f8NVtRisr+PMo+SL5gFqkvg6UHO+Vsd802bSpXQxFHx3aqbudy02O80/Z/ZifZ5AwjTdl6Wz8TpNstpYHSTeELA/L/ALTLXLWPmwuN8jqg7U61AudVSNH35fhOm6lcW52UGmSWF46Byzl93WnatdxRx7LkYAP3m+9WDrk97ayPJE7RDeqD+8p/hrO1+TUJrCJp5y8ipt6YWqCWi0O2kuo49MiewQmQ9Hzhaw5LfV0uxJfXLykbjHGPuLXMaJ42nfQpdPSLePOV43d/mi4+auu0fUzrEscRkDSonz7j820Ck3YzT0uzRt9T+2RC38w/aAOOOldHpKXkmpW0csu8uAkbn72ei/NXBwvsS4IjZOWVC4wz1678IPANw+kf2pOmwn54485bP96rpxu7nmYyqoppH0n8KPDtx4bsZjPAjMsRbzMdHxnGe1eIftZWt34l+FN5qllIftdrPveFj82xCxZtv+fu16X4b8Za99uh00yA6dKv7yUgbolH3iv4V8m/GD42/wBreJdc0jSzJLp0sk0KSJ9x4/u/e/y1eth6b5rs+ZnNSR5zpVukcYUu0sh+Z3P8VX59J+3uEG7j77gVjW155UpfO2uqsNcjh8uQhXHdWH92vYeqsfPP+JdnJ3VlJo2qnfnYflGT8p/2q6XSfEEp+RCMdCeu2unvtKg160juXSJnzt2r976rXLXnh6DScmPK7DyWrilUdPRnpRpwqrmjozojpE9/D9sjIYHahJ+9xU72T6bZee6FeQyPVHwZriLdi0nlCW9wOHJ+X71e12Xhjw5d6YllqOoXUEkXzI9sVfeNv8PytzWNSd9jWEOV2Mv4ex/ahPqkscaxRnyo++9iP5f/AGVd3bTJIgjkjDJnrs+YVnWdhp+lj7NpyStAvzHzMbj/AL2Fqyhe4lQQAxDHz7uP++a53q7m7d1ZF37SUjkj27dnfP8A7LV/RfE/7kxT9CPvKM5rMtot5eN/l425ap7ERfaU80LsU/fQfNtqGEUup0kmmW+pW5kTG/G7Feda1omqQ+IIkS2X+z3zmRnxtP8Au12v9pPY3MH2fE8bFf8AvmttDBqWI3+/7ipaN0eR6V4ljutRjMcb3AQtiX6HbVH4pePZdfc6XbEWcSR/6VPM+NjdVVfU/MtetxeCYtCe4utPihSOON5TGg+V2A3V8o+Oln1bXftlxunkkeTIH3Q+f7tYX1ubRLVho8uny2hlje5glRlDNu2p7+zVbuoTbTfZjIGk+8Oflb/gVZWl/EKfTLC5s7iQSyx42QvCrso9N22mXmoT6zpNvPK/2O8l6bNp+XNS9dzSMrO4txCPkk8p4vMHJP8AeqoZuDGTsB/jXrWuktxqkMcc5jWOAbEbP/oVY11C0jfIOe1YuJ6tGo2rEtndWciyw3azMVHyOn8LVRWdIJJRk8njdTftxt1jjlikaVjtOP4RUkzCJkMUgXOQRjtSPRhdO5PYasbiF4JcM2NvAqlDZpNI679pU/cptm8kAlSSMbgfkfI+aqslzLpupefBaRzyTPvKMcKfXdUPU3aaVzo7C6e2fy0cLsFdBocMt9cR3EtyUQHciL91/wDerkHc3mpPN5Qt1lP3FHyivX/AeqGxs/Igt45fNG0v1ZBWkDy8ZO0bI7rwrpumwRi8vL90kePY9vvGz73Wr2q+IdDsYfIeSJBKdo8w459KxofAc+sQSXEUxRA+Rz8y/wC7VOTwvY6deCW6/f3YPDyFSqf7tbo8Fst+H/D1vc6veT/ZN2CqwFj90f7Vdhaz3FpdeUf9Ue+e9YsLeS4NuNn1Oane5nZSXIQjoqU07k3M74oeD5dVtIri0tIrpB8sm4/MvuteX6Xc/wDCK6gkN0BboS38f/j1e6aH4iiSIxXAkYn5dj8bq4v4n/CZ/FdwNRsJGieFCwtwflH97+GkVe50Ph7XYL2xAe8jeI/cKp/6E1Wbu/SSTy4yJ+NoycLXh9jon/CDPFaR3F0hm3OxD/KG9mresdb+2vFp9tcMs4PLTPjn+9uNA0S+NvEl+kklvFeLgnZmMfKv+7XFS6lIvlo4LL3OfmNXNf00NdSW8j7zE5yUP3qy7q2ls40YRmXJ/irdOHKapGZeOzTbhjBbb81SQmeKaWWCPzTj5nY54Wkuo3i2STwCUE9AarvqFwnmWCQF4GG44HzLWErJWO2D5VdnOXniW9hjkluIBslcq6wc4/u0/QfFVheebbpsZ++9On+7mn3+lSJ5xjQqWPzpj/2Ws628MRYjS4dX+bdvQYZWrG7OGTu7mytrFM6CeeKJV+bcz9a3YfCWiXiSxyXESuer9Sf93Py1wWt+DYpZvLstUuZQByuzC7vRao217rGlnyriJnIxjd97FCQHWar4bFpfr9kdp7NQVGev/AsVnXOnwAjfFyD3HStfR9ft7uAxSytbyN918dKguQLq5QCUMg6/Pml1Dck0m2t5vNeWXyJFKqifwnP3qr6xBqGlXLyx7Lu2cbfJyo/4F61Ff2EyTAiQ4HylTxTobGW/Oye8aIn/AJaqPmC0XA5vVfElu7vbSaXLbnHzyF853VjxaRE8oSKPg9P96uvl8C3b+a9rcpqkmdwiYfOV/wAf+A1za2ep7sDTL+IdvMgO3P8AvUgLNor6LEY5LSK6cnlZEBZf92nXsVsbT7R5TxSf88TyuKwZNVvbaLzUjLyg7QmMinQ+NhqOI7tD8n8OMNTYk7GRdQ+ZLIUi+Q96q/2Om4So8vmcfL/CP+A121glld2s5jA8xfmD7/4f4vlqpNbSCEvbRC4yduAf4qS0GZdyjtZoHYcj/WKBurmtU8P3kMDvpeob1Mg8wTcsF/z/AA10HmCKZ0lDwHO11kGGU/7tRXTpbDzIgzOfT/4mquyDEWCdHQ3L7jjb5mctTI4J43z96M/7XetyWZpwTcJ242gVn+TIIRNEd4b5selAFae03OQ43DvtFRw6fG+SPud9xpL/AFOWN+IC0rfLl/u1AElu1/ejykxu4HytVIaJJdk2EBHlp04pBDFOqOSVKHjj5aYYpFQxoNp77fvVHGhh/wBZ8qd8CmI0ZvPmbfbALJhev8X+9V+1vBpqNPdxqw/55OFO6sSHU4Ff9xJuGdpp/wDaVvNKBKCwTqVHzUAdDDpunXsrywwr5Z/gJ+7VPW/CcVxCkSRxvxt9NtU9NASz/wBElKRl9yK5zuq9beLJtKZoLxnljd9uSilv92oFY85174RQRTefbeapB3HZ/wCzU/w78CdO1i5nGseIZrKSX/U/ZkxsX/ab5s/pXrlrNp2q2cs5nERQ9H4+Wqw0W0kdMETyH5i2crTbfQdzzfUv2XvE1kEk8Pa5BrKIdyCaTZx/8VXJ6zonifwXC51/TprIBtqTEZi/76r3C5mvLLMljcS28iFWzEPvf8BrN8eeINU8T+H7nR7uQy21wFUu33k288fjWEXO+uxsuT5nj1pqT+Rkkr/tZrQjvDdpmJ/kUc7v71cxqfhfVNKbaHM8Y79GrPGqXEFvn96gJXKOMbTXSYvc79EXbG+VYd9tIYdyHKbQejt/FXKabqrliTIMH5a3YdUhaDYZ1/3v7tADzbRlRxtH3TgVXm08L8kR5foxFWZdUjhGN6sh/j/hatawsUurdJRPEvG4Nv8Au0AchdadIE6bvXArOubcR5cxtn/YTNdq69cnv/DTYf3jo4C5Py76B8p548phj2OnLnktVSc7SDGCpr0C98OWmosXlR95P8JxWPJ4HdpAn2j5HGQMZaoEcdNYo0QOefvVAsXI/iQ11sngWWFHlguDPIgP7l+//wBjWadCuA6efs8z73yfdqrkFJY99ufk2uf++atWCxizBcBpw/T+9WnB4bn1JQIn2x44/wBqtKPwS9vGkpld3PylFHyrTKuc+tmZS574qFredMnYcf7QrrJvD0kOP3b/AO9UkOiSSKY/L/2stQScekI6n7/erSafI24ohcj5ttdR/wAI9J5ZjMQ5/i9qa3h54oicNkjap/u1BVzlv7JMnzklKzodLe1vkd082MPu4Fdl9jktECSIWwPvkfLU32COaBN6Fh/e/hoGYPkpKTJx8/zCrmm7EkCH5B/erZfSI7lR5cSRbP7tU/8AhHrhJ2KOsu7t0xQBfhkd+3C1edCsW/IZyNyf3RVWzSS3j/fxhZB1C0rToQQZeW6LSuKxJ5ssuyIk+WBu2rT7Jpbd3Ik3E/c3CoFuvL9GA61f01ra/wBryO5QfcPSmtRmgiXEShLhxIWG4baEuJIbmJ5EOzP3P4v++qmttTSFzGFEp+7/AHttTvpU9zGZ2fcAN3WhlJl0XEYm2c+W/T/ZrXSwivFQyk/7P+7XLQ2d3c2ZKJyRuTB+Za0NK1W7gLpNlMfL/vUPUk6KHTrdH3wP5TjpW/psb2fllgr8bmdxnctcwl3+6EiRC4lB+43GauLqEqzxSSHerDp/cVe1ZyVwOqtrry7+SeICJB05+b/ZrLvDbtcv9oAfzDuG0fMKZeax56F4rfhBuYoOdtZeo3kEqQGS4iiLlVREb5i2flqVFss0LnweNQUGznl00gbswf8AxNU2s/EOg2/mTS/2jAp+8yYau70Av9lgB2ueE+f7w212UUMckLiS3jcuncd6TvElNo8H0f4i2EmsR2d6ZoI05LqM4Ne36Pfm/wBN2WaLdWwO4TRvnZ/hXC+Kfgv4c8RPK97aSW8r/MJLR/LbP95u1cC/wu8X+EZjc6HrqXVvH9yGbiZsfVcGtE01dg1c+hXez1KOKCezh8tTx5nzr/vc1hX/AMJ/D1/eSSiygPm/88B5bf8AfQrzPR/jPPolzHaeKNLe13ffnRMo9erx+KrS/gil0eRLi0kx86DpU27AlY4PW/2afD1+ssdoJdGuT8of7QxTH/fLEtXmesfs+6x4Y8wS6uNR8o/u2tkbe3/AdtfTdrcyyReZcyh3J6Y+6tTLC92JDvVD/fP3v+A09titz4+gh1HTGOzT7mK4Bb5pIyPJP+1np/6DWCfi7q9trcsd+k14ctnMOFb/AHcf+y19uW9tb6l59lJcq8mPnR487v8AZZttcx4u+FWheJbF4J9Ejgu3Gz7dZIkbr/vdqaZG254aPiPb6LbQSQTpOJRveLoy/wB6uv8ACPxHl8RWs8tpcize3w3mTDKbT93a1c7qf7I6alZXKaX4ktxqIH7tLvcjr/dDN0P/AHzXI6l+zx8YPCtp9nS0NxpyDcfs0ijf/vYpOKFre6PVrTWNYvJZYJ7iOa0kJYoo6/3qLnSvDGo2gtr20Kbn2maLIavB4/HHjTwJ5aazpF/ZWxP+smjcRH/dyuK6TTfjxaTSAeXFLIPl24xj3q1FLYpNvc9MvbU+HmQWV3Jf2wO0LMfnQf8AfPNO03xNpGoRNJHqEf2hTskh2EOKZ4S8YeH/ABUqfabwQJJjYQBtLf73aqPi3whpit9rs5P3vKo8T/e/75/hqWu5S1O+sIrTW12W8BfP8Z4rY03QDZpkJ+7/APHa8I0vX/EGjzRQhy1vn946D5v92u/0fx1fwyORO7nC4hmHyoaLX2Jt2PU49PgWLoVJ9BVt9GVLVHI/dZ7iuYsPiFDeJELny0ux8x2Cunh1m3uLcST3C9OEz96pEtNzjPE/g7S9STesASVTuRwABmuHfTdU0i8nMV5uj/gjbBT/AL6+9Xqup63Fc2kkEcSoh+868tXF31vtUun+rPyhf71S3bY2ikzIi1hJvMF3cMjqdu7+HdV+PUlc/JKsu09jWVeG3nmS0lt3wV+c/wDsy1n23haC0MstndzIFG3Z71S1VyWux3NhqshQxylVTtv+9/8AXrZjeD93JLKFfG0EDKsfwrxqaXxHZXgeKyN7bp2QMW3f0rcs/iHuijtrm0/s4j5juk35P9Kjk7CSvuekXr232QC4Q4c7gcbqyLnw1YXOxMb0Hzem/wD3s1FBdvdQpICHiHylwc7TWwLaW2aMvIULfw/L81K1kWtdjjNV+HNozb4Ea1c9XiOGqjbaJr+mLs08veRR/N+9Pz7q9NkhubVBLJdq8Un8GMtQmrxQgdUGfuZppyRk4s81ufG2qWC+Xq+kTRGL5t6Qks3/AALpWlpPiC21pY5AknzfMVxjH/Aa7ORpNQglEjxvEx4D7d23/erl9T0SDTi4kTYX64/irRLuNabHH7PNKFTxn0qREBxklgasWyZTHGf9qrEMQ6uwY54pH0nK47ECQkMMOcfe6/LT9mXzgFy3VTVl40ZMkFTnrRbmO3lEjEEj5hkZ20O6Gh1vpkjY42IfmG4Y3VpWcN7Cw8zDJnhsfLVBtbj4k+dgO6ituC7CZTf0qU2tzVK5opMXiTLnYetRS2bq4fO70NL/AGgIwOBjFP8A7RjdcoCoPTPNDd9ymrbFR5nR9mCxNQteFJt+8txt2fwitB33OJSB/erIdxCz5+beapWRmn3Lst/JMw3nnpUSXp+43Y/eqRI4/K3lwpI5Ddax7+ZIbl/LcvwPlbsazbGnFux09u0dxCvm/KQeKc2mpLyDx2Y1zFnqk5f5i3kdl/hz/e3ferWt9WeMfO35dqqKDlLM+iuE5QYPUVmSWZiboGIPFbEOuRykIPmyOQx+6afc6hHsJ3hSvoPmpyetiErbnJXu+BD5h5HoKzHuN77x9/7uTVvxBdo74Q7h/KsmOb5D/H/DWLR0xWljS3RpCZZCMCqlzMLolwnB/u09rj91iMbTjmqiv8w6qaS1IloW4XQSoJPmIPTFPl3+dlMdeeKbF2P3nqxs3+W5PBPLVukcmzsaNtJ5UQz19KtreSbHQoMkdhVFE2Q8Et7tVmOQbGOeSOKGWyN5nWE5AWQH/gVFs+cb8MT/AHTmonk3kg/LSwLgng/7396qSEpmvaSxwnkcf3a2dNuftUwwoXJ/KufhhkQZf5hWnoroJMdxSau7kVHpdGtJgE4+Y5pstwF+THH+9Q7hZTxv+v3ajWZFw8kfPb2qDhlO46W6JH3Aqf8Aj1VuZuSR/u0XlwCoAG0HtVTcZsMMqg6N61SVzeD0uWy0caHqz9gop6yecuH6f+hVHb2xkcZNWPJ+fCEN65osaKVhPswc4HU1dhsBFC7yfOR0zU2n2sciZOf7uf4RUes3MVr+7EgbA3FlpvQ1hK7uYr4nuAQhbnotdj4e00TAbx+7I3fLWdpOjtczAlODXe2NpFYWwQD5yNtC91XBy96yK9zbw28RRX3YHWuV1e6NvE5jTfKDx8+FWt7UvKZHV5wuP7tcpeyo0b+WdwHy/MfvVzSV3dHUp8qszhfEkxhsLy4upAxk+WNf7teAXd9cWd5dyQCFhIW+cxq7D869g+JlzL9gkith5snzfL/erxo6XdRyESuUH3XRx826umCtY8TFNuVmEbo6h3xwO9U7+2gvFEeArnpuqw9qifu4/ljPXPNU7jT5zEZE/wB35j1rU82xopZQaVpok8+GWQfMEQ9D/erLsbbzrvzJ5/kzuG77oqD+ypFHL+aR8u71p0iz2UvltGEz13feqrlHeWf2K108xJHvkkHEu/OKq28MFscyRpcOOUZv4feufXxBFb/f7qq72/hq2mpwTL8s4y/v0oauTYreIdXn1WYIIxEg+XKjrVe1g8ueM4+dDuDf3fermpC0ghiNvOLifPzKP4KjivHsPkngDxn5sdG/4DQhHU2MWn3KBzHFLJjbli26r89tbwwBxEFkf+InNZ1jqFtfQbBAsQHzIMfN/wB9VBcxzlyd5ZSPuUwNTTFLThN6Mc+lbVsI7GTzDbx7/u885rkrW+ktpQRtVwf4xmtyz1ebUnKb44uNuMf+g/7VAFjUfLjQM9yy7/m2YrGmG+GQB+ANwdj8zVuvodtapm5l2v8Ae+d87f8AgIqvJp9pt8yS4VYiONvO6lYDk9K1cWFyShIQ/wDLQmu48O+P4kQolwj5+XeP4v8AaWuCvtOt5bnfFJ8nzdKjRorZyrnnp8tNalnrN8kGoJ55aPZ/efnNYGr+CdQt7OW8FsIIG+5K5xtri31KSxmgb98skZ3Jn7q1rP45v9XskspJ5lgikLbJPu5x/D/s0rE2KieL9Z0qfMVxHPGgCjgjbt/iX5uPl+taj+OEvI/MuHkuJPvBM5UVlRRxSPl5QxJpbnS/MQ+XtUj+IUyjU024GqPHeahPOtoTuESnHHSu/wBN8VWdpHHBZQItsPm8yU+Y/wCf3a8PvFuY5BgGUd9r4Wix1p8BBKYEQmlcg+hLzXPtm3LI3yD5UOeKpp4mGmyI8tu6knjf91q8cTxzdWK4tpThDuJAG4/7P/7NF34+1G8CCXY0Z+4j/wB7/apjseu6t410plj+0xs07ncDEFCj/gIqRfiFoFzZx+QGeeEbcO/3Qv3fevH5dee5jTfn5fm2t2qNNfsIlQ3FvvTPKjvSsFj0yz+JdtNcOJLbcmT87P8AKa6uHx3pev2NvHb2AlEbrvJVt2endVbFeAX+qWk75s4iob5vm7UPJfwfvLd5EkP8X8O3+tMR9D65bPfRrZ+ZGiHbwrj7tVofF+keF4Htk+a5yf3zyfKh/wBla+e21/VmfMl3K+3sxwpq9N4hg1OziitLdFvU6vIf/QaB2O38VeJ4vtYkEYlD5Yu3/wATWfbfFbbEbCLQtPWA/KLloW3n/gW7/wAeri45ribMcjl5Adp+X5larP2O42EuCo/vAZpXEbd5qp1HIWBUHtWJNflLjY6fJ3IHSrmkaJd6tfJbWcEs8pHRBu2/71dFqvwyu9Cto31C/hW5lH+oiILxrTHc4+bVLZ48QOWlHZhha6nQviTaaCiRx2BuJNv3Zn+9t7bqzx4bgcZMY34bY61XtPD0cSkvtiH900riJ/GHxRvfGMKRXMVro1nC3yW9qMZ+rGsFtWnRgXllkVekSnrW7a6dp290Nh9qk+8JGPyU+OzKo0v2YLJ90bvupUvQCsniPVbiOMWVlvm/up94L6tWXrbzzXGboqsu3ogxt/8Ar1sWHh6e5uS8U7qD/BjGf+BelU9Q8MTw38YubxWYP9wD722pUkxJXIrKIafYveXFn9oVoeAr4+b+Fd1coZbf7PPPJAz3BywyflC/3a9HuLeN4hAiDZ7msCbwnbySbEjSIA7g+flNUncY/wAPeDZYUie4jFqJfm//AGq6KXw+NNMUv2mJU+8FU/rtrK03RZ9/+k6qyRDaqRj/AOKq/r3hvTwifYJHeWT5ppnfLYWlLa5Yv9oXk00ltZXkrRJ8znflFP8AENtLqU8v2PzPNK4Pz7j96npqVnDY/Z7eMF0+V5Afvf4Vzet6zGg8iUNFGflwa5bc7uym7qyNmxTUdVtvtGmSR25T5hJkhg3rx0q9c6bc39nBZpqct/dSnaYflCk/73+VrG0qzuXt0EB22jlfM38/J/sr/erW1lI9OjtzYB3uSOFL9P8AgVX7JXuZJa3EXW7fwbq8Fvq9xcWdwSqi1VPMZ/y3Y/h/irS1fxDA8OyKydoJRt3yf8s/f61Xi8KRag5iS3eeRAr3FywZ8L6c/KK09S0+SW0iSOISmRwm3Kj/ACKr2ZTVjnrz4XaVZ2UWsXd7/aJus7LOHgR/7zfe3VkWWmPoce+wJikP3C0mW/8Aiq7f+xJYgY53Z07gcr/wGsy78DRpI+p+a3mIM4HdaSi76jOA1Xw2L6/8y8vJJbmVtz7x8y+9O0/TbzQLmO4tZwsS5ww5Zq9hvvhtq9n4S0/xDqGlfZ7K7OyOa4cbj/d+Uf8As1c8+guXDxomO+a2WqsQYH/CHWesTPqmqyFL2RPkTPy//EiqWleGyl0Xg8pEPykn+Lb/AHvau4t/D0t4cTkbKks/CSWryOiNvb++/wArLSWgHO65qNtpsCQSfZb+d4+qx42VyUOkve3WUt/3UjjlPSvRNR0e2nvU8+3jlTHMJG9f+BVbhso/NSeJ4rWRT8iIAP8AvlRRK7K6WPO9V8OR2l/JHaI7W64+dh8z10OhWKQWGTFGpjf+L7z12cPhXUNf1ER2Fsby8kBf+FFX/eqW88BeIdAidL+0trUsN3zSK+R+FCbQkr7GXDY6jrCJ9njMQj6tkbVWo59CvLW4D+ZbvH97aDlq1LK/nt0eMHcmFV6u/wBmJNyJCqE8lOd1A7CRR29zZoTIH4/1dUm06C3yltAIv4jz95q0biwgsX/d5YH1pjQokokkTzc/w5qnqCRysen3kl7L588VvGp4AG/etaMNhb2cWbd/9H/idk2Zarl/JInAs3SMHbuxmpEtbefy/tc7+Vn50TnNSaOJXm1g3NtHAk8M6RDb8g+6f96maZFcPZgu+8En7vC1ONHsIXd7eARQKfuZ/vf3sVPDbn5EjR3A/uj5aaZBJpMgttUgOeX+QtjmvSLNIxaGd3CoDwj/AHmrza0QxzIX+UB/vV1a3Y1QHYWS3Hy53feobsergmk7Mv2+pz3l1Kz5S237Ywa17FHzJn5vTArI0y0AYtId0ZPy1rzyJEuxH25HrWd2exezsi3Z24tZcO4X/b/u1R1SVVLiVy3oUrP+3SI3fA6bj96geZeTIMPy3pTVxWb3ImtvOQBxG6Z2hSKtSaZLHGFIaInq4+8taY0ApbG7nlECIN/znHFZ5155Jo1tyPKCcbx1qrIT8i7Dpr36RiNHiCNu/eHP/fTVoJYSbN8r8k7UBNQ6PNeX+97uMeX32dNtb3iC8iutViFnbqtnFGjDYfvPj9Fpt2PLxW9g0TRLf7TGJRsz8zlB8xr2jwRqOkQA6de6QssEgVjdB8y/7u2vMNJu7u7t9kdnChP8Y+8DV+z0/XRf28lncpB5MgleV/4apM8uSPdf7f0KYG0isCwi+W0tpzhT/tbfSuVu7lNf0u8n1NLnS9PLvC00IUYYN1X0+7/drHl0TR9b1m0ubvWJXnh+YzJ8is3oq/3f8/7NaHia8s4biK2ubu2itHTYsOef+BVRiS+D7/Rz4eFnoFxLPZWZYPNJ95mLbqXMDw3dwgD/AMLsBWp4Jm8P6V4ek0ae0t4owGxjlZh/ebPX/wCyo8U6dBptqkttKqaeIy8ibCWDD7oXH+WoegHmUMMV/IfNiC+Ydu1vustbnhLwkfFur3cvNrolp8j3ap99/wDZz1qXTfDVz42mF7ZD7Pb2w/1syMiOzf5/hrqPF93qHhvwrZaPoyJO6IzPOUwi/eZm+tKw7nl3xIvLnw14gfTbNwlpGnmxs/35fu//ABS1xOmw3HjDxOLe9kfEkJd7mU5VFH8609a8UXGvXMaX53ypI0XnNy7n7v8AJaq6fpcf2i/+33Qgtoc5lT+7/s+tNAzLl0+LT7meBHHl/d34+8tcLf6Lb6St2bePZASzhurDcd1P1zXyviFILfzpbYqW3Pxgfw7v9qsnW/EjvcyfaCqxpHtCR8c16NFpLU5JK57L8G/ElxafCifTLS+LSG4drhDyyqxYrt9P/wBmq9xJG6Ebxx6n5qxP2XdasroeLLK/Q74xFdDjKtH8y7fdss1WPFulRx6z9oiR4LSUt+5fup+7Xn1rNnqYPezH6hGINNeQJvB/g/vf3ax9Oe4glSPy/wB3Idzq/wB5P7oroLGa3uIRG5DlPm2qaZcaUbmcOrhEx97OKxWmx7PL5lm4ks4Ub7TIsR2DZWM+t2DSRm3LPIM4cjC/lWXrtlHeOltcyyxQD78sf3lWtGDT7SGzjFqg+z4+RzyWWg6IpJWJ5fGz2SeRAglJ684xVK5/4mY8+UnBG75u/tRJZ2yxEpAGc/Nu/vVFFqXkK2+AfZ8bSCM7qnU1SS1FjMTwIY3Vh3T0q9agy2zkkxL93H96s5Yo3IeDCg/N8tac8M/2Il+hTjtmqtpcuTJYYY7bDuxfPVs1J9oNvIJYhv27sA96x7KZoo9kiGUnsx+7WhDMm/y9nb/vmpsYSdyK8toNVkjMqLvUfcb+Gs54JbC5KJnGNyGtaG1R53kPzE/KNtLM42fc/wBmixEXYo21yUaNJbeNj94mi2g+zJJID5o7Ruc1N9mMmdg3bfmb/Zpv9kyXDjyblIi3ynIzVpGVZrluzu/D0tlqsUMF3eJZRSN9887P/sq9S0G78P8AhzebZ5b25YbI3faMD/ZrzPQfASS/2i0UrvLYJHKGQfI+8sP++uK09Iv7ez1qIPh5c7QrVqlpY+flK7PQriNNdkguLiDbt+bY7ZrTLxRSo86B4v4k6fhU2jxW9/AJXkAgjXcGPH/fNUbi/Ad48Bk7c0jMy31N4ZJI7e3CwZ3DYaWKe4k5CFR71ctYjeb5Es5IlU/fI+U/8CqaO5SAsZ4wn905xQBhxteT6pGlyAlpyxdD833flrURJLeEyCQ7B/e+9UGsa9by23l2aq0veXH3f8a5i+1uW5u7KyjLu9ydo2d6ANK88aJps/lPaLdRDLTP/EgrFufGlx4keODQ9KaeVztSUcRL/vMa3PCPw1uYLvUHu3P2S5xs87lj97dj2+avQtO0S00qOO3iWNEj+YbP/ZqAPMIfhRaW+rW+o6nPLe3sMiyuzH5C4/h/3VrnPHnhufVvEMGoEJszt64xtXav/oK17VrV1p2m2Er3FwPM/wCWaLuLNXl/ilLvUUgTTJd2H3uFG7d7U7iZwuv2z2flJE4iuANvy84rnWhkuXP2mTcioc8fero2vXTfJLKZ7glsOwrKmzGrzyIGwOeK6qV+hzT1MK1P2PMY6dtxq7fKEeK4dN8h+UODhuKa2Jt5dFdJRwNny4qo8AhcYkkcInAJ6Z//AGa9Wm2eVW3uXP7YvIXCAxeRjo4+b67qy7+5t5oZwU3Ps4QGjUpnmh8vZurC/tKCwdHuCVTvtGW2/wC7XUn3OJu5L9rHMcZCbBuKk1g6rq0k1zHF5oVO74+7VK/1eS4v5Z7M7Yzn5iMt/wB81hW9ncS38stxcF+FX607tFwhd3NyXWIjCIopBOR1ZP4T6NT7JBdvAX+SWN98ZblkP97/ANBqhNBGkOUBjOf4K39HTzE3yj94PlqZNpXLSTdj0CzdJ0kNvnPfcPu8bqLO5/4lsp+/Krt/wKue0jVxBdSWFy+22uwqBn+6D/vf7VdTDbPawxhIC0aPtMi/3qxk04mlNOLsE+LTwvcXEtuReHASEv8A+Os1fRvw68IaV8S/A/hjxJeWjxS2oaKPYQFmRD/F/s5r5n8TwXOsLBp6HZp0jIXcH55Pb6f+hV9B/DPXbjwt4a/suC4eLTIndrcSne8eW+43+7Xi15Jysj26Ssrs7CXQLnR/EOoS21tHBpiYlgx8qlm+8iqO1bGga2moPJYOn2c3PyFnPy59K04NUtNS09JUPzMOUP8A7LXC6vpUcN3eG4d0iYloeflH901ibnpOr+DY0sJ45xtcjaGA4rx3xP4Pk8NaJp8dxqolS/fyp43Py5X5tyt6fKv3v71bvhjXtfsCEu7/AO1WCoUdZjjavrXlnjbxzY+OPEcsEF4Lq3sT+4iiGE6MG3ev3qlq5rTTvoY/i6KLUXkQAvAPkyi46cVS022vbTMUUoS0ccxYzn3rZJit0t0lHkeaNw4z8tUdL12OK5MV3GsAd9qPnNYnuQu42GaxonnWRiiR1uMtmQen8P8A7NWnpV0kOlJb3yfPCNpKr2/rS3+pBJn8uUOT1IqhbX9tfQXCeWWl3bHoWhtGNkPfw5YzEXFtIVkk+bd7f71c/rfha5sP9IjjLg/KAH/i/pWzbzxsJEjbcsJ27fQ1NJrfmSn59wxyAaOVByo84udPl8wi4TCOeDjH4NUL+GJ9PcXts7RT54nB5FenRTaZe4E9zDbyOdoV+5/3u1Vrnwr9qPmxXAaI9VBztp2Bp20PKNSt9aZ5JHufPj7oqfeqtceGLzRnF5cRi8tpIw5fZhUz2r1XSPD4vra/SAbvKfYXx/FXMazf6jpS3unSafNdWUsOwXPITf8Awqzdvur/AL1Rc5P3uyPPLbw3HD4gOowCSJxGdkXVayNV0V3mR5yVPmbkbptb/ZruNEvCTcmXzUFq6o7zIUUM271qXxL4bk1CESRBWI5Diq1OqMdLMz/C3ihJYf7GjkCXcPznJ6p/s/8AfVdRqtnJp32PUBqcGnRwuHm5+Yj8P8/NXDReEJE1sagPLglEew+r/wCf/Zq0ZvCMmtwS217JI6N8vyPjFJabFwutz0iPUre6hMqXELQSAOJAcK/+7Vd5raRX+c7B/FXM2nhq+SzgsLaQqkY2R7/upWJpltqlpdSJqNwZADt2ImGX/wCvTNVUXU9JsNK0/Vyv+kRwOBuBc4D/APAq0H0GG3h4eNx93ehzXldpfazcw3CJbXSWcLld7pjP+7WnpfjeOwtyEjCy52l3OWJoepXtEegmwWGxeOQhxu3RyL94VX0rWP7Ju/Klg+0JJ8uWTpXLP4uvHYyviVx8oTfha1G8SWl1CCLlVuUHMI4alfXQE7ss3XibVbfUntonuLK0lznyT8u3/arZF5BfXBkjkPl+rDFZ2i6xaTGOe/8A39uP+WYOHWtu9eDUogkFpJaxZ4560OVxNW2My9a3dwFl5+9haprd3tnG8YuWaLfvCn7tXW8MzndLboX2ddv8NRpDLCo80KxHy/LzRfUE3Y1tEs/DmuxGWWzm/tBMp5qZKn32/dr2T4dLpWm6fJ55uotOyqveXwx5r/w7f7q1434Y8V3/AIV1Czv7bSJL/kpJEib8r/FXoLfEzXPGms2Gh2fhwQWcJ33CuSdu7/a2r/8AFVZ4eKnrY9htbfTLybNlKjcffG7/AOJpy2kHhKzFzZu91KNypDvxn2/+yrnBcnwY1vbRWUjTv99EHy8/3fWtZtPvdRMdzLI1qUTaIuON397/AGqs8w6W68u8QP50aXRH7y2JG8H/AHa51L8zW8tvcRhYw+0Op6im6f4VgstSk1S2nkn1GQbZPOGVI/2fSm3NldQ38ryFWtHx5Yx8y/71ACWV5pf2wpF532wgAP5fy/8AfQq/Pbu773fcg/hog1KxsvKSeMI0p8oPj7rn7q7qdc3AGU70AZ80peF7eHCp94SZ5BqK8vZbi7tIrtxlzs6bF6NSCZ7MSIkAdJvn378bMfxLVS81XTbfY93KFA/uoX2n8KALNzNqJuTmwE0L/KLhJMbD7rtqxYiK6Z7SVI0vVj80oD8xHrVfW9eSG0S4g8i/PDpHbTKN/szfw1S0vVop9Se/KGKYIFG/720/eWgDTvfPhkjwg8rH3mHzf99Vjy6r9mvp547wrcRoq7HBKuv8VX7m7gKPFHeb5ZcsjKmf/wBVQWvh57jmQl93tQAyy8ZafeaDq8EtrJBdBNsbon393+16L/7LXkfiGbVdSmitnuZGs2cqecr935a9z1Dw6k2hXMFvbhr3y2WMbPldtv3a5DxX4OudA0SK7vLMxCQbQmfuHb0bFA7nmieELewtpJfMjYrJtk5+atDZBbWYkSTaIxv6VxeuaydKuuFkvrmT78KgvwO7f8BrH0rxtqOseIbyzkz/AGZMivbpgfJjtu6mvRoWtqcNZ6XRvTXkmrGWSTHluTlujfSqc9p9ntvPSQMsXy7TUsNoYY5N77I1/wDHazobk3k5sEIaCQ/vCR1XFepBX2PGqakEWpS37MEg2oB97NaFpNHNYT2wG2QZbIPRttWbWxSytvLT7g+as+S50/7S8Zljgf06s1d0dEef9rQ52/kuUmGfkdTw4qS91uXS0gnjG5t4284U9quX5W4R8OHH92szT3g1SAwS9Yjt2MOtO5te6udDH4gl1uxxdW/kSEfIU71yut+FTqs0kFskjRN88Z96u3RSHEA+UY3IRxVXTJrm2eTzD58Wfkz2rOa5thw9x3OPtpNX8MXkEdwRdW7dfkworsdK1TT7y2jkeTyNxVhg+9XWtrTUY5XuUkHB2bOMmsaw8KyeVO5MvyfLCXK7T+S159RyhvsejT5Jq/U6G4vdMs9SF5FIG83CuvIyq16foMOlX6RXFtAIJSmyRVHX/gVeHalYXFrgohWQfxDtXovwn8b2mhat5eqwb45Rw3Vc149SfO7ns04ciPWZrIzQpGYuANwK1jDwrZWsl7PHbGK9u02zOZGKn329q7ae90u5ie7sHEVoBu/iOP8AgPWs64miBQlwyP8AxtWDNTLh8KjXvh/c+H/IjbUwQ9u/mY3sr/3j/s7f/Hql8Dz6polnqME93LYXsMixC2kjV8r/ABVe1LT/AOyprLVRKPKt5Fl3wmuumufD3jyGK50a4in1SJFlO0YfjnbSApNruqTaebCSU/Zz/sYxUiWVlqEQt1zkfKVmP/s1Zdzq8sLSPIh4O0o/8NXTKXhQgCJ/Vu1AEb/D2CDzH+zBsndwcqKqv4St4VeSKMJL32cNWxpl/qNqgQ3HnnPH0q7Z3ltf3MiO6JOP4TxuoA5Cbwkk8Qd0PmJ84b+If7rCqOpS3EFyEkkKiT0Pzfer06CzS5ckEMEHO2s3VfCFpfzJK9vC8sf3HKDcv+7QBwWpRSwvb6nPLBdaMg2Twb8So6/MrY7/AHahuPHPhvUYbiy8+62h0lRzbsdvDfxfdI5/+xrT1bwGIra4EFtGxk+Y1xemeGHhmuN6SKAd2f8AaqZM0R5tpvg/X5dWuJ31e7XSwTiNE2I0e7+L1/3a7G58aT+Bba78N26PdS3lvvSaU5Xa25W/GpD4YttX1x545bjy7bDb95Cozf3f9qucl0S5TxBLGbyN0kk2RzXfOP7o2/7VZa2udMbN3MS6tZ7SFDcAKZRvRl7iucvNVNk7wRNtcncCBla67VvC+qzSuI5Qz8sAkf8A6DXmt+by2viLgbz93J4zWaZ6cZJ21Nq28by6deRfaX2xE7Xzkqv+9tq94l8WvJ+9sIoWlZ0UHLbdu6vPNXeW8byzbuvPUfdq5pUtw0Lx4884DBq0udCcEde63byJL548iT5cP/CaW9lvYbZ43iMoJ+RumKwEvNUv7fZIQkmeN33ahjj1zz3S8lkXHy7Hqb63LTUlZnoem6mXtbeO5+ebZwaa7R20z5uCgHzBOlcNNrGoWFt5lt81whXYX4qneeIJ9YvY7uTfLcnas0bjCvj/ANlpc2txvXY9JfUxJYpnGS/p822sTV0+3xvbofk4bI7Gs+bUE1D57Rz5kQO+BOW9f++qjtbm2hAa5lKEncMlv++aRpBaXZfiuJGlHmyHYPlFbP8AbkSRPPcSq6f3nPWsuGOLW4HIjPld1z8rVFJpsEWxJflRDxgd6tauw0ux0NheW+pRnNuN5PHGMVp2+nxWcUpYqjj5vm+9WJbxizQjYzJ/fX+L/dqlczFtS8xJS0eNr89adkJp9DX/AOEus7WIO4DRoeGfjmorTx/OrvKLPzYWPOQo3L/s5rnZraznv/s04Dxj5o2YVtHRGntoyJN8A6bP4aG+xpZvqdInirR71wifuHccj+Fao33jO30i5Bjie9th8p2DLf8AAV71ydz4bjeV0xx33Vh3F9F4buQHPmoTuAXmmmkrA4ux2o1jVJ/G1veeHJRZGVNskcnpt+9tP/Av++qr69BJda7F9oQSvks7MMYNYB0i4165g1dLp7MofNQof/Ze9dYkyas/mEhpVPJ9ad09jFKxoeUltYg28haQYQr/AA4q3dQ3aaWkUA2OP42GWqt9ntba3lEkuxxWrY6u6WkkUEsLIqbj5+3d0+8u6mhJpKxFoN/qujQg3W1F5TcD98f7S1mz+IbuwmkSO48qCUbXCHqKw7nVZb+7iEuqPePETiIEbR/wEVjXt5cXupBACgPy/MKTTvdmM7JXOttpre9hEZvUgQFVZXHzGvaPh7bW3gzwTbSx2DfaZiZpBvY7ly21vy/9mryvwD8Hh4j1KC7u7iV7csFdei7v7tfYFv4Fs7ZInSNHgWNFj3c4wNvetEeDWqOpI8um1q48VQbLe3lt0+7uaMj+dc5c/DzWJdUjMdz9osCFYxvH/H/dZq+h20u0ii8yeJMD5d7dq5LW9ffRI7h7OxF4APuKDub8qZzEehtqGjzQz6phFG3y40Gd396ugm8bWCKR9jf7Z83lpjere7N2rDuXk8QaPmU/YpCm5UypZG/3aydHksNUtxNbXEb3EJ8p/n7dVoAjuNV8T393I6KjSgMyJCny4FeLvqdxc6xcjVbeP95MVfa+GQ53ZVv/AGWvoXSoSuoxlHGYzvHvXzF8SLqXUfHmsmIcJO6OnTYd7bf+BYau3DR94560rRIvGHi2z0+Tyo0E8gP7nygTyF/vVzek+LbS+eKWWBUuUG12XcFLf7prV0jw8ltqlvqdyXZxGyRj+H5u9V9Y02BGMscX7z/gPSvdSfQ+fnJXuxL/AFgPDnPP3c1y2q6nHceZEvykd6uajp6atbbJJHXBHyg/ex2rO1XRoo7m3kA2yY2nn+GuqMWcrkm7GC0HnB/Mkfp1qtbX0dkdkpLbfWulu9HRraOWCSOWOTrtP/fQas+/8N/a4N+OccMD0q0rbkPR2RcmvLezhjuPMEsUyFhjmsddeRxkDcWPrWTbWm8TQSJuMR452qG/3aiewDyhGBb/AGRV2SMuZpWR02kp/at6YHcxIfmDZ710Fm721yLSQM4b5Rx81YGgXcUtnGnl+VOrsrlz8wxXtHw48Ep4t025nS5j8+FB8oPzMf8AdP8ADtqZSRCUm7HLroEelX8j2lybi2O1ACflX3rsfEXwkGn+E7fXBcC8G/8AeW9tyuP9pu9ZPjDwYulTPskLnZtPknP/AH1XbeAr+30zw99gjMzW8qKkiscqHFc1WK0Z34acoXSZx2l/DaTUtO+0xFooT9xkQHJ/Gszxb4SvfDCR+ZFKiTgLG6Ahlb/axXslvpbWZSWK4a2ixtGx/l2/7tVndL+7+x3hNxZM+7ciZb/e5rK6fQ31Xqeb6bplw9rYXDyu1xEPvsfmY+rV32kaqbiB/NSP7QMYbOM/7O2tK78Goskn9joZY8cbzhc/0ryjxJo+r6bIYtUJVJSyh4Y2RB/st833q4qk+U6aMOb1PQ79/tMxtTH5RQfTc1Z9zJOSiyIWJ+Xb7Vxen628FtHJI58xB92Q4x/vVsQeLrlZrS4nO2NU+R0AK7KqnK6uVUSSsbbadKtpJAiBZGbd5n93/ZqSLWdQ0fT5bRw09sW3bMseatLrUdxCZLdFlcLuG77r+1RalLqE2kSXsdkFnjTmNeV3f3a1ujBb2JdM10X9tvKSo4G0q6Hn6ZqFNZtLaUSXAlS2B2vshYt/vbal03xPHq9t5dvaS2U8OGfzkwz/AO76VbwbpyZI1XPy/Vqhs05WOuhZpcefHcpLaHGydfusP71YXj27sNe0qzuNPkF1A/8AopKIy7ZV3fe/+KqXxFFK8UlpkKmCpC968+t7XU9LsHs5J3tXVt4eP+A1zVXyxujqopuQW+j2dis6axLJb5/1a4yre1U9R0PSoopJbS73yH5gmMKa6e98U6fJpUf9sRLcCP780g++395qo6lPpaRR/Z7SBhJGOVfevzfSvMcedXPYpycHocbqt5E1pbwSSqgyOcfMvzVNBnUWP2QFtu5Tx6VjeItPMu/AL5PAVqbYaNqsbRGyu5VcAs8Z53r6VhKNnY+ipSukzT1O4Ox7fz4zKuMiM5YVgalo73QInuJHjI4j34Fa2nzRl3e5EUVxICv+0ajvBuGN24Y27jUXsdCWtzQ0nz302MC/LEI3DHLcVb0rULu2mdWkd4nPBx92uLCXGm3HnxTs6E7irN93/drqNK1MppsT3CKnz7uvam2Eo2Nd/FY0lpEktDPGeqomWrR36bqttFLH5ipKN24j5lX/AHawNW1aCC9HlQRz28se7zQ/KVWttQB2Sb90fbbUJ3CK10Np0g34xx6NWfd2FuJg5QZ74ps2uwTtsto3nK9SPu7vTdUczyXmAMrLIN23+IUI2NSKwsbyJ/LEfmY2hcjdmuM1rSX8O6zBqAxJEj7toHb0rdh077M5d9iykbd2PmqpqVrPdxYkkLAHgPzRYo6b+z/7atpJ7QSIZArc/eUmqU/hq7vbI20p+dPvH+I1B4e1x9NbypZXij+78vetl9U8q8t5IrjzYz9+L+9VLUxejszkL7we9mm1I9uP7tU/DHgO81bVokt3kt5DMP3i8MP/AK1emvqtvcTAyQBf4nQBq2UtoNNAuLeRGjxv3j7tZtESelkU7T4fJZz6jaXcha9hcLGmMq4717F4GsXlmGjhPKfyN8f93IXcy15Bd/EK0vLyN3kd7mQ7S79/4a9S8N6VJqukR3kcpWWLa52nBj3Fv8/8CrsoxueFjVZXYfFLWL/wL8JfFuuExxJHa+TGyjLbn+T/ANmr4htZnaxfJ88feMrJjmvsT9qXWDN8E9Y068lRHuLRFjhQ/PIyyqyn/wAdavjCwd7S2ME0m6P617NL3dz5qsrLQsSYj8s5OSOuKv6VMZPLfftBfkt/drOuZluLgvH80H8Ea/dRf7tS6av2m5EQG4Y6V1pnmSjZXZ6RpGpmzjjTnY5XHFdjp3hvS9beSLVNRjsp/vpHs+bP+f4a8ws2SPmQ7W+4d1ddoMYS8+0by8uzaN5/9mpVLOOo6Ene6LOs/CLWQ5u9PtItUjw3kzCTZuH8XWrvgCLWNBijGoSzSoDtFu4z5Xtu712mizfIULyImeEY5zWpqdpc39nFbaeIbeTzE3u47bvm/SvKleLsj2E7q8kb1nr1vBEHi8uVJBuOR8zVZ+1x6ta+bbyBZfveXtxWHf6QbUx+UgyE5/2mqtYeJJLOffPGsByF4+7WPWxTR0321odkc8AdMfSokuyl0TGAIiNpRhSTJbXU0Vyjt5hTnafl/wC+alghFzMUQjefwqiTX0a7s7tZLfypDcAZRsfIB/jVhJpxLsSM4z9+sO2trlLkPFJ5XlvyBt+atW5huzG6RufMHQqf4qycjZI6RftFqm+MmdMcjP3xXg3jvwXt8Txx6fb7RcZm5ONh/usx43V6p4KvpW0I/wBpxSWFxk588/ex/FXEfEW7F9qcUMF4YI2O4yW43/Iv93/erK50xPD9e8K39nq84mgMDRDYRn5XrD1C8l0izW6ufnRHRfL2NuAPy163N4i09B5cr/bImLKkT/ewO/3a5/xPDZ39nHc20W2MfK5Ix/u0DOQj1u3vJJJXPkYAX5v4qlsdfeTVQI0JgxtLMMbvasXU4HgeUKhXd0xWdaahd2EJR4jLGfmDDtUvY7qEknqdxLcxz3MkbwbIvvJMfvVlDTI0mM6XG9CdxQHOw1VtfFcGo2QNzvhkQbSo53UmknT5rSe5/tA+YT8iP93b/SsFKx7kHd2Ro3FtF5cXkScfMx3VJpkkqM4uRGy78xqn8Q/2veqtrq1lc/uT8v8A00zxtqQO6TD7O6ygdPalc3lLSxcjuBNNLAm5j91NiE/N6V7dpFh/wj3h6xs4rRUKoN8uPmJ/2mrg/htptvYwzyPieeSTzSWHr2Wu9itL17q4e4vZngkO9IsrtTP8NbI+axMuaehLIdfF4Hk1N4rQD5IIQuz/AOvWhJdwaskZuLd0MZKnd91/7rVVhvDBDJZ+b8jIyiXqys3eqFhotqkp2anctKw58wqWP/2NWl3OB6ux0vnFJgUO1fepJbt0Xr0/iquU5wjhz321H9oD43j5PummtBNWLdshuUCSyFnB3BwMVuW+pSxkASH86wzIud6IM+i0G+McJPllRTTuCdjW1vwdZ+MIOAtnIT8+0fKT/erwzx3ov/CIayfKy8Y+WTZn5T/CVr1Q3n9pQuj3FxAqhmIi4biucvLCLX95upHaQ/xO/wA1JmkTx688R3H2re5eDA+6B96nWnieNHBk3uO4JrrfEPhewXT547eWF51GxNr/ADf8CzzXnl14Ult4pEM7Mzndv6/981nLTY7KMb7o3bvX7OTLo/lAfN833RS6P4k0m+hFxHPFcHO1xE/zUzSfBmnXFuX3yTySKF8qZ1MX+022s+++FWkXEzzwSzaTdr8we0yIX/3l/wDiazvcdad/dR18Een6q+9SIh/EM07/AIRe2ucvHIHPoSC36V5mNL8WaBcokbwatbyD/WRDHH9K3bPxtZaRJHHq8cmnTk7f3yHbn/epNdjlNvWPD8ulCO4SIOkhxlfvKV/vVVGlQXyRSuhWTupra0K4tNahMlndQXEHzNtjf7v96pbmxsZb5EMhT+ND1XK1S03Hbsctq/hfTtYzFLBJEO5iJDVzqeC00m9eLT7kpGDzvGd1ekTEPx90Hvip44rfzA72yuMc8dalysPlPM7vTNYsp4zHf/bbI9UcKrj/AOtT9S1y5tdPj+12ewodqOPusteiv9jKSR2QEUh6q9ZFtc3moNPZamDLp8b7hmEDbu9GpknIx3oaGOfHP3vl7NV6LxjLeTRxsTvHVHTrVvUvDWnSrI+nybZFzhnTYv8AwGsIzT6SkaT2QlcdXiDbiP8AZpdLgaUkdtfXDvJbosT5+XA3CsLU/Aeka/FJbyhrUv8AL50f3l/2q6DSrnStdieePUBaiLrDJtDbv7rVbkWJYX2eW3+2hBpK6E0eYR/BmXQGne31OTVo2G7aN3A/2l27qwdO+2+Hby9llQwWwkXCL/6F/vV7jZ28ib5Iy+ccf3TUOteGLPWUCXNlG57vEcNVDPMYr6w8QzSzmWFpM7XV3+bP+NVH8PPbXIggBaQjcec4/wAK7q5+D2malbyxxDYhG4xS/wAVZNt8OtX8NQpeWdxHeRgNsjBy6CghaHPyaBO8MnmQLvx/HuFZ6aY46JsA/hWumi1rVHli+3eY1v8AediPkrStLnTtSvDFIiwxn+OOmnYps4FIPs9zvljVo0PzM9TQmyvLoxPtdTniKu31Dw3bmeVLa5W4g+6UYYasybwwumgSPbn5jsJhTLKtPQi5xd/4a/srMloNoPzbGrLmN4bYW8kQRHO5mHLLXo39iRwoJ3uJWgxtRJCKgn0e2VS+8uT0zSuFzzaz00Sy4wLeDvuHzbqWewlhjc+UVj/vMPv/AP1q7u40CNOcbjjc4/hrBvLA34EZlk8sNwqnpVJ3GcqZp0T93GXC1LFqQL4kAUj9K0b/AEW902TzEJlgwGPzhn/3eKoyaXH9minEiOkwLbVPzD5v4qQMddwWl8JQke5GHOD94/4U7SdSuNJ+R3E4z8iL/DVNNPlMI8glQr8p/FVq9uoUhffE6vGm75PvNVWA6SHxGkOUljaASjdG7fMP92o7mxF+5+zt56HrnjbXL6Hq5vbUv9mkgDfN/pPyOtaaXM9rMJEkRQf73Py0WAt6h4NujbYKKxxx2rkbzwHPcvI8tsPIHy/L3r0Sz8VSMgikG6P35WtOLxJZLKYnCfMNv+yaLgfOmt+AjbQ74N3mA7tmMKtcO/n6XcyQukmzPPyfKpr6svbC2v5nXG6Mf3aw9V8DWd1EcQRsfu9OtMHofPsOrrNmNvlFdBot5FDykqtn+JT8tdTqvwciu5XCEWb5+c4+Y1z8Pw31jTrqSLfHdWyv+7eLPT/azQBq2fmX6SeWgdIxvf8A2VpvmxHAQ7ivasC9fVfDF4IoreZhL/rHVMqgpNKm33UvRpG689G/2qBXOjWQqvFSwl5GKBxz1rDutSjtMebIqDO0uxwtTWGrwI/Xc/Zs/LSsM2/KJOMD8qryafHIwMkYcn2pU1XzMZcf3flqR3DYRPlIPPNFiFoLHstjtAH/AAEfdq39sWRPYDb0pyWfmp5mMA1X43hEPO7kY+7Ull6GN2iXBGz+7U8SxoD5ibv9oVn4MZ5+X3zVy11KKHIlgEo7bT+tNq4rFqG4tiMQPwf4T96nhLcuEPyk9+1Qt9mf95HEik/w/wB6oXsjqcPlxF7efPLAZyKSVhpGgdBt7pCgI4O0VSfwYWuJEdxFEU4cc/NTnguIQkQmbGPvD71aVheyWcXlyMXH3Sj87qAOam8OT6ZKJI28+MjdsxUjxGGMS3ETxJI+1SR932rukubN4c8Kammh0y807ynnMo7BR8o96HoBwjaMl+mCBj73Wl/4RHz1QpGFD/Lux96ugOk2yzxC2ctGD1WpIbuSxme3eMtEPlG2gDmX8GRzDZ5gilXqVPy1hX3w919JBPp2oQywJ9+Jxiu7nvnkby5LdIip3DafmNN+3eUM7tgzuCtRdlWOAtYdXsZtmEguD8vynO7/AOtWnNresaPMkF/bu0bjfmIZT/gP/wBjXU3N9buALi0Sd/X+Ksy50yP/AJZE4PzYJzQtdwSsUpvFGp21vFPZaPNIi7mMh/j/ANoVl6V42SK4lGoadfuhO4/Z49//AH16V1kN/JBEhffPj5dvXiul0qTQ5YixiKyH5jvjxhv92jUTeljhk+IOlywv9i0/U2cfKqeT1/2lp9t4k8QTbPsXh95d53GW4dQqD/d6161pOt+H5LcpJbRf3QwjUZrQmfSmhSew2eXkrIB95D/dZam+lmCR4rDbeK7kyR35ewtP79sGLN/s12nhHQPD1t5e+OV7gHe8t47SYf2z0b/ZrpZtfguAYBKGwfmiSsrVVsr+LfJPIsqfcWEfK1Jt9A1PQNHtLOJhPHIWI/hPauqsbyLdvkcIPupjmvEobjULOEJHPvjHRm+9Wna+L3tZA9wdo8va5YdP92ptcI6nq06pLMhJ+Q+p+Wp98aqAUjYA7kfZhhXD2HjCy1ZESIjywOWJ+8a6OzhkvEd43dkHZxiolEu5D4o0jTNdWC3ubSC9jX53Jj+b8+tcVN4IGiWlwPD1x9jcfMiOc7f7u71/3q7UKA5/icj8DUM2nvNMkm/ZGByipnd/wKiN4jaOH0X4t6n4bnNt4s0zcqjaLmEY3r6+n869H0LxhoHiHZcaROZ7YnaJbn5G3em2qMugf2spilTz48f6ojOa5a/+EUmmwyf2RcvYyk7/ALOnKN/vL901tdPczuenyWY84EeWhJ+8P4av20r2GxHuXlyfuOnzV5fo/i7WPD0PlaxaRsi8+Yua63QPEuna/CZ7e/ieTPMbNhk/4DS9A3Oj1KLTLyXa9hE0n3TcAMGX/gVVo7i90W5QadqCtZtlZIpRlv1qyy+XabnG5P7y1SaE7vMGdnalcrlNaa50zXbcWms6VaaiP7tzGp4/iWuD8a/sufDf4hQbLbTI/D14hZvOswqK3/Adv/jtb28SEbX2kHbx2rWsLt7U/f3j+5RzENW2PmXX/wBirxN4bMlx4X1iDWYk+YwzRtGw/wB7DV5Vd+IfEngyd7TU7e40uQOYi0yM6/7ysV27a++U8cx6NPHPMrQA/KeNzfpW1qWneGfEtsI7zR9PnRxtffBvf8WNUrsSuj8/PD/xR8l5GkuI7g/dBPLL/tV2ukeL9MurcSySbJ3P3v71e4eLf2OPA3i24kl0eR9DlY796upVT6bdteSeL/2O/HnhW1F5YPB4jijfmKAFGZf5U9CuYn1a6tYrKKWCfeJB8rdP++ax8ap5QOn6q9qMcuQJP5968z1U6joV5FZ6gLnS7hX2vbTIw/8AHj8tdDoviqW2cjzwwI2oMZ3j+8tNJIR3en+Jtc0VkS4l82DHLPgs/wDvLWhb+PLa8lkjlJilXp/d3f0rlrLxIL26RNQUtBH7rXSanH4UuYhLp2pme7wFIBV1X2Zu1Jq5SujpdP1OwmU74i8j/LvHP/jtVHsrjz5ZFt3W3HTcP/Hq4qwsriC5Q297LtjfdJs/u/3a6WfxHe2tj5U8rXEZH385c1NrDNMzxwjJwhA+8fu1lapYQXMRfyxKZH+fP8VaOneIrP7AUltz5kn8bfeH+ztrOkvkE+Ihtjz3+7SatsJNMyLXQbiymH2K5ki55APy/wDfNaqzaxpSAxyGeRunnfd/WpL+MqqSJLIhJVkKcN9f92pLfffn523IPXuaaV3diTs7oq2fiu9Ti7MrkHcYYT8v4ZrpIPEZ1OMIIvK/h+bl6qQ2Hkw8bWD/ADOP4s0Lp1nkSW5e3lHXbt2k0noW23udELC/lhRkjfZGOTVZr4RvmQbiOz1z91feINIR5NPuYVTH/LyN+P8Ax771VYvG2oJvN3Yea49BndRuroFoV4X/AHXA25NTRPhAE+/u4rm01UI2cu2f7v3RWnHeAsp5bA+6tXofUygzXLSzQ7A+6QDaePlU1fg0k3ifPOq+qdGrGtdSx86HaT2/2q2LN3mg8wfKN3PbNEtDNQu7mhDp8GOX3EdVIqwIoI4wQRg9Kzxlmxk/7zUSPGi7ARn7xIrFu50WsrImuDlHANV4J5I23gFs/wAPao4ZBuCcNnqTVnGFHHWkYXfUlF06cZJx8x2mqd24Zc9welNaYMxOf9mqN3MPMyjHHvVkXTJLvUJVUoJAoI5askTI77z/AL25T1ouXBQnB8z/AGappZtPkvlUPy4U/MKhIxk0jRtdSiifHcnuelaJv/3PJHmDrzWGtmH+4duPlNQTwybym/zUHyg1pYy9tK+jOiS/EIEnmbc9xVe61UumyNA4PqelYEVq9uhjG/eem85q1DC8ZG8/P3x2qZOx1KbluOvbtHUfJz61DayksZANh+783epXVNx+XcP71IkJaXpuHbFZ8yvY6oOyJd8jj5KkijO/JNSqgUDgdanWH7g4bPUVm2VOzV2Pt0ynI/75qS5YOEU9Pugr/DVlEWOMkDj0qnKrvg46/wB77u2tYHBUsjRhOYRGRuHvV4RpEeu4gcYrOj3yYRyMVoRoSmA/b7tatXM5SRE6RtIQ5+cjdUkMaumf4KjKbF/vGpEkEMf+3975fu1QKaSsDvhMA9Kt6JI7ybAOvasiS8ErcHntWt4buRDeL5h4B3bhTRDd1Y6Fxh2HpVcvgketH2hEmkkeIyuTuG58Luqsd5b95hWPXZ92pe9zLlsTvFv2k4qv935PvCnSuhQI6IwB6N3qPejZx8tCaNUna5r20O63RyBs+6cUJDFkH74/vLWek2YcZ+nND33kw8DcalbiUTdSeOBG/wBv5Qn8NVrbTzqF39omQqRWNYXpmuMElsfw10NnqSwKflLH0/u1fobQaTsjrbBBbDy7aQKSNpYjtUk1wkOXeR3c9ya4z/hKPKmCAcn0NaH9qvOoJ/Fv7tZtWOhR5XqS6lc73ZyOK5m/uhDDI4IwPmINaGq3v7oFQMEfeP3f96vMvHniZNOtXCXA80hmVU+8tTGm27syrVNLI83+Kfi2VtdEFtLtCPs3+9cpJqhuY0OAsv3TtqpfoZr+SUnfvPHtUUk0WcvnP3elbpXPDqS5maIlR5CN5cd1apbmRABjLe2KpB0SHOdp9NvWp7aVJpthOwH1pmRYjZAuD36VJ9jjmAdyW93qSLTo/tMUkTlnPy/MaslpGf8A495GI++VHy/8BoAyptCS5XES8j5t38NYkugzpMXjQZxyf7tdsmowSKhiiMZC8hznNMg1OJHfzIDsztLbKSdyDkItJ1DzcWyL7s/H/fNQ3mla5boTcAq46MnzKtdlf+IEjjP2OAxA9PN+81WLC5n8Q24ifbAEPBHf/GmWcXp95cwPsy6v/Ot/+27x41jjgeVB/Ai/NXQ6h4ePhi2eU+VdSSDH8L1jWvmYJj4x8v8AstVXApSXFw7YeCW3f73POP8AZ3VNptxc28oaIFZx056N610SMkkI807f4efvVjyXMEM37r5+dodOVouTY37O0neBJdRyuRw7fxf7tVfs1s+RGCn3sM71nDUZJnO+V2wOBn+GmGV7mM4+UH5fmFS9QsV1tfs85/eBsf3Kv2qR2cTyHbn7xZuaz5rQqhFvIenLsMtVW20eS5OySbbH94ux+Z/9mgS0NCa/S53yEFz9361Vuba4lWORE2gnafurWlYaXBbuQE3jPyZ/hrQj8NzzTAyCJ4ydoRHYt/wJdtBZysWmx3jkPtcKOVJ+Wr0OqT6cnleUXRegrqpPA1zDAZynlR5xvcY21RsvD6PO6faA2Dt3v91v/saVyU+5hSXP24nKbUNUPslgzPl2W4U7Qi9/+A13b6PA8xjd1YfdJQfKf92p08PWVswQhVdP4WGWNMGcLb6MfKkkKbpD0/3avSW8Sw5RN5+VWbGFFdTe2gh+4mADRC+nuhS4tzLIfuIXwi/73rQtRHIf8I99plyZCqdsVYj0TTLDMmphpUA3BUHzOf4a6q2jSZyNmxMbdtbCaFHOqMgDY/Ggdzzy70cXcIksIikf3v8AgNQW3hLU45fMFy7BhyHGVr06Ox+cCRFiI+9tHy1Le6hOkflRyFB/fC4bbQ9BHDN4JSZRiRnBHzZGGrV03w1aQwmP7IUcj7571o2lmbTI+0SSjuX5arhmiRRlypP3Kq4rHLXFsjyKmyOIBuZX7Vo2+lW0i7BOLo/d3RDC5/pW/wCH9H0hU/fxPdW5+YRvJnK+jN3rpH+yTIYra0jgjx2FSM4aw1y40NJLCzjLRzH986Y4qwlidSYyGWVyg3OxOdgrobjQ4Le2cxwF2P8AEg+bdWNJpcqR4MD5Py7j91qAMV7u000p5lvJPn5fkqPUmt7l94txEMfcPNaj+H7gv8457YFUbzS5LaYRGMs5+b120PRXAjguUjthK8Cqe22t7RovD+oeYb3UBZRqNxSOMuz/AOzVWGwFhZJ9o8pY5PlG/rVDV49OtUg8q5VJ2O6RkOf+A1yz5pbDSbLmqalLZtLFpW1LfPWWPLMKyobn5DEQru/8WPmFS/a4oUOZw2P4zxVnREsr9F8g742P3x/Eaw5nEn0MGax3ZGf9o7asR+Hbu/BNuPkj+Z/YV1uoaXaacgW4eNHYbxz81YTxW+pLKYhL5MaMz54U1sq146Et3RJ/wjFta6P9pn1CHzJDxbAs8q/7zD5RXH3rRWtyBAXdz95BzUl7qcly5EbuqVRs/PmvhlNsf941KqSloyo3aOj0UzpaSCSCNjL/AHV+7S23g+ynuRcX6F0OcMh2viodR8VJoelvF9nHmSEKjn73J+Wo/D093eZ+0RLbqRuBJ+9/wGnCLi7sSTW5ufZItPhcRZW3xwD/AA1if2DcTmS8S4Cu3yjP8H/Aa6HU7nTYbONI5fNlwqyL1xWXqSk/Z5ElRYwB/qq2c9bFpm/pt1BYad9mijkuLkR7TJvwu/8A2qsWsUt2uSdqD5RuH8VZemanGsCRxkLOx+c/7Pqta1zcpZ5AJUOPl/8Aiqq5bLcsTW0Zz82B95arabfDULYyIh+VihD1BYak9zN9nyuT/FIcLt/3qqw+I7Cz1GW2juBcGR9x8vlTVLQlXZ2XirxbrvjPTbOy1O7jWwtP9RBDAsar938/u1kpp42BIwzSfex1qnJqA2DCSc/x4+Vax7qQXVs8Ek8sSH5SgcjP+y1UKx12ladHf6lBbxXMEWfvvP8AdA/i/wCBVJPCPPdDJGwV2XIPBrgUkOjx+WBtTO4AUReJLi74j+UDsRTaG0d3JHaBcHb5hHUctUFnpUCSoiFVTdy3/wBlXGwardo5y449qefEl2khBkOD1/utSJOvnuooZ3iDlRn+E1UQ20zSIXkb3LmuUfV5ZHD7+Af4j8tTWd3JevxcRxJ3Zvu0mi0bOpwxGMfZ33EdSv3qpW3iX+z2RI7feR18w9Kzbu/jjzF9tiU+3O6s6fWLP7ok/eA7T/tU1oTY6T+3BqTzySylONoPRapR635NznzPPRTx/wDZVn2Wt2yKPMsy0h6K9QnXCl8A+nu1uGGcDDBaVy1E2D4mu7jL5ZYAeEqW61YRoh8pnz15xVK88T2FtMDp9obi37m5OGH/AAELXPa94kOo2ZjtLdLedh94/d/75oTuNpo2Ibx3uX/fSsPvY3/KtaNtNdxONl5KqSHbg/drgobe4SOMz3D+Z96Qpwp/2a3LS9eGD55C4xw+c4oTuJI6RxO+8m8bf23V1Phm5eVPJJ3c7q8zt9ZdCHkG9Cdo5xW1o/jR7XWoo7azL2x+WZ3l+7/urtoZvSfLK56pPcyJ5ex/3cZ5Vacss19cpHv25/izUKSW95KRE+4Ntb/eqzbWcj3HmIeB8vy/w1nuz6KnNTWhoGwliCE7Tjtn5q0bfT53hSeOTdFGei1y99LdrA/kD593O81NpWt3mj6aUSBpZ3O75n/9mqy7Oxb1C9v9YuTbRoFSMrl5Pu4rVsNAL2qPnnO2qd9rcFlp6RxxQpdzD7z88fxVLo+r3N8PLBVEjHc0utzGTsS6jpl/dKlhHKYrb+NVOOf9qti1kj8O2by5Lm2Tcdo3/dqgfEulQ77e5DSzudu+M7v++fWrmmiC9wQ58g9E67/96l1scFdXVzo9FuNRv9lxaRokcg3dcZ/4DWnP49Tw5fpaajLDPxu8ht29v+AhqydH1iTULs29u6N5B2sEH3Ktax4cs7cpcCyWW8L7jcOWLHP8lppHmNpqxXh8WX/ie7kj0/TJre3PzJIT8zeyp96mXOg280Dz62bmLyz86uCj/TbXSeHLaysZniS4ie8cbgicsf8AgPau48PabpHhy9TUfFlsLqYv/otvNnbD77Opb/aatfUwbtsP8K+DNL8Q6HZ6pd3c2nW1om5BK5RplVsKp74/2q1dQ8YWUpgt7S2LpI6qHc5U4o8SavaeIXSz0y2VIT83zJhd3+7XNeI7X/hGL3Tzc4vtUlfykeE4SFW7+7fL/wABpiOs8Q+O5dJtLcPINkj7UjQYy3sorl7n4tXgtrjfZxxQP+6dDjp+P8VdBC/2qH5gPMPfH3aw5tA0jSIJYtRH225nO1I15VR/tY6tQO5ga94b0nXrAanZyiwu4trmGU4b/eU/3q8P1W/v7b7TE+XRpyv7rltm75a9v8ZeEJ0NvaWVvM8Torb2f/vr/vmvHJLzTtPvri4tog8iP++MsjOrlf5f7tJCOcurIWCkSHbORwJBhq5DVLayNwhnz5tyef7z1q+MPEU91cG4uY90svzJx/6DWFYI+v6jEjwMptvuP/C26umDsRKOlz1X9m7T9P0T4kQRySBLS6glSZHf5T93aPzxXe/FS2totYjEEi4EKo/Of721v8/3q8Zg0y7tdcspEDQJDIjv13YX5m/766V63428MW00cHiG0uZZbO6+XY5ztbGfvf8AfVTXptJNF4Speepztl5aEFHHPy7lFayzxxYSRw1ZOlSRyTAlP9Wdw/umppYY7aSW4c9Ru2qa5D6UbremC6s5zn9442ovRd1c5a3dzbL5Tkxp94h+1dRbX6TIJJAGjxwDVK70qO/SRozwRuxipuaJlOPWbJuASxT/AL5rWhbTNSs082WGLO5cM+WY/wC72rktX0Y2WlOE3o56MB+tc3DpuoW5Ej3cjxg8g+v9KGap86PQkvEvJfLjtwkcR27l+8y+tMtraX7ZNdSRyxQb+PMfKv8A4VxEXiG50q5DvGzR/wB7OK6a18T3PiGy8uMv5Q6rj5lpu9rik2lY1ZtVsIVcSRyN/tRc1NawJcwpImVcn7hrnYvKhcIJB97/AL6rUfUrKNIoxKwfutNaq5m7NXuak+IbSW3wUlcMocfwmqGmwva23lPIZdo+9IcsazpNdsrFDHv2huuB81Rf25p08yPFPJmMbStK5cbWNSbyDcRhJJEkHy7M8NTrHVZbPLvHHkPxg/e/3vSq8OqWUsjySYV8bQzcbKu202heW8b3IWRvddv/AAKrTtqcdf3loeh+CfHVlp/2mXUfNgGwMn2ZN/8A31lv87q7zwla+DtYmg1d7+K4MO6XyC+yU/8AAa8GuobBwkdhqAliI2l0BRVb+7uPWrngLUrbSdQuIBZl7jPyTt9z6+5/hqk7niyilsfSLtH4psIPsAm0uyO5kQx4frUVt4T0zRoXlvb+Zgh+SPGGb+9uY15zbax4s1LVbO0GqSSi4LKm1PuD1+n8NbF/4b8QaqyXs95PeBdyJET/ABD/AGaqxidE/i2Ky80W9vL5Hbfz/wB9Vltf6x4tkQiP7Pp8LBQervn+76LVnTPAviXU9JjiuIo9NQfLsuX+dz/tN0/nXUaP4Yk0HSnS51CF7mHd8sW452/dVaLAeZ/8Ix4k1TVxbWkSpbCRcyz8M6fxL7L/ALVemW7WGhMiW8cdwbcbUeQZ+b1WsLVPHM+l21vY/wBnGXzbjb5wHzjd/wCy1rG2ysc5HH3trfxUgJLbVY9QnJuJ3gQ/xoOlXNUhs2RPs9/58oG75DWLrVpbXmmkvIYQeu042/8AAqx/D1nJo32udNQbUt0m6MPt2xgdqAJtQ1g6FNLcyQRyiMf8tq4rxJ4rg1r/AEywR9LeEcqhzz/Efu1u63NJ4ms71L+3+zrN+6ESc8GuR1yzttEtrSLZHDGU2BO5H95q0g1ezJlsc5NHKtmIwm7+IFPut71kWmsjTd8dx84cbTmtzUpZ7mL924Uj5RIe3+zWVNpokBj4bI5bHzV6FO1jzaidynDdG5uHdEC25HC4/wDQWpk0BmckHaB81M1C5W2REJfEfp2rMfxMlyht7eZXdG2nyzlkauyKOScb7hquq22nIC7/AL3PHNcnep/aE5lz9FHatj+wZprqOeeUOgO4r/7LVi8gPURj5U2hsdq6Yo55KKSszjLxSkUcCRHygdxKDoarW1t5MxM8bufu+ldBJcBXA8sf71JIQ+OOM1toYlP7NHI+EBXPNdBp9ptswdi7/rWJDcxQXDg44rcsZ8r85/75FErDSsPubCO6tyHA2IN3zf3v4a0bPxPcTRpBOG2j5fl/9Cqey0+3nc4+XeOWblf++ar3+mwWapA5G+Qbkx975e9ebUTbuj0qTja73Oy0vQf+Eq1G2s9MnRPtfzW7zH5emdv+92r0nSfB1yvh1Le7eRbuG4VpE34Zh91l/wB35a4X4N+ErfxDavfnVJLe70u6GLdBnurf3v8Aa219K+IrDToo/Ntp1YcZKeprxpr3rHq05XVil4esHSGGKJtuE6ufu1oazpgvI0STDSD5t1ZlvfizSEoPnjG3HrXWWF/BrFnFcJH98chqnpY1OC09XT7ZZ3+EtsOC77dzJ/FXgulaLFaeINVuLYG1tmupvJic/wAOWWvo7xPokt5K8uVaIJs2gfN/s18/+J7tPDdxi8jZlkcoGz8qn+HdUTdkdFBXZUv7i8QSPlHAHG70rI1GyuNQ0SS7SQJIPlTafm3/AMPy1amvPLto43lVTJubH8RXNU5ru0v3NvEzLLH12dqwUWz36KSLGlLcpaRG9lJn/j343CpLTU/sc0ollCp96P3p1rYyTW2QTOR8oZzk02WAIyIYw/8AwGtLdzouib7Q8MZSLrKN231pLbfsCSBFkPpVxDEPLlkAUx9aW5a3dcxHcz/N8vaixCdynb+G9wMgByx+8TV6whjs32IjxSJ8pd3+9UP9p3nlC0it0Z/vCU/dFRyNeyxPFcbG9DSehoa9zqFzZySfZnig8z5kYSYVzXN2/wAQbe5nNprdtJZSy7lSZiPKbH/s1MksJ2iFuJC0vZ8ZVaieweEJ5mHKfNyP4qd9LMzUTUXRNL8S6a1vcIXg3/JgfKGq7beFI7a3CDHlp8o5qG210tbCAxBD2dR1qODUbtb/AMy4nDWxTZ5f+160XG4voQ3Pg1JCZR82KefC88SAxvHkfMU/irXfUjsBcjyycDH3d1WbCeVzJIUDop6ih2QKNldmAwaG0iuEMnmn70TD5v8Ae/8AQqhs9AtL68iuzFKsuNr7z8orpbvxBbTTyC8UJ0VHzWpptsHjMiRhomP30HymktTOVJS95nORaFHcM/ml/s8XzFWPymsmy8KaUjvJPlXlfaMJ8uK9AubCN4yodMH+HOazb/RBcQD92iovoKpLuclSlO90zgNW8DJDKEtP3AL8AEFWrAl8L3dlNIYx9qIHCsMPXsNrpoubkyS/LGfm47NWfcWBuNbtEjtwlvGSv2hDj/8AXWbWt0Z+1nTdmeU28d3Hcvi2lid/4m5X9KvR+JdV0mz+zSPLKXdm3OPu/wDfP3a9b8cfDy30G4TyJpLqNgHFxHyvr8y1XsNRgimWT+x7Zo5E8qdNiosi+tS9HY6VXbV7HmGneJJ47zMv2jDp99EOwj/eHymtO78TxaWPNieTy5Dty3au1XwfHA6ObVlglJZBGDsFcf8AELTC01lYW9uiWwxNO6p98/MFDey0NaXI9vd2O0+DHjqCLxPGZ4/tFnD++4+6Pl/nXtln8e9H1jUpZdP8NtFcx/uhdyABj/wHateKfCrSornw5OTGkU9rOVlJPzyg8r/wHtXplo9vHGkAtzz8qKiZbNbx+E8uvK8rs7zR/iho1/r1vYalbf2a4R3+1SSB9/5fw1fvvEOgTO9mNTUuRu3QBiu2vIryw0ya+gllQfaCdgfHzY+taN5oMEMMcllui2Dnb6CqOM9H+2ac0kEiX8yxqd37pPvezVmDxPb/ANpXCSb2sy+6FG+9trH8I6dd6xo4vHlPkH7iZ6j+HdWjqOgiGHecDPyh/egC0/jDTIJ4vNtGlieQKWR/mT/a27aj1/XtOjESafeG6uy5zEIyFQe7etcjrWnDR5NOluX8iOaZd8iJ8r54rag8N3EupXdzHdxXFvJ/q4dmNir/ALXf+9QAv/CVWlt5Ykt5Fj37p8ctt/iZVrAv77T794I9LjuJUl3nzbjhflbDfVq75PCQmttjxjYRzg9KpweDbbR9KGnQSyKMnC4z94/N81AHH2OlywPnykRO+wV02leHp7kJJI+xH+YFB/DXYLpdhbL5U8QUkbXT0q3bPp2n2sdvEixRx9MbjQBmWHhsW8f7q3D+u41efUNO02zS4jkW8AOzZCVLBv7vtUerX3yDyh/tI/8AFmuV03S4rYPIP3Ukh3HnvQBqal48nlaW2stHNvIPuXEz/MK8+8VXGuX+iSG8ku7iySbcWU/IG9/Su4ttNu7q5IgtvtER+UuxxisSfwxPFpt+dZ1UQaVC6tMmSEba25fl79KAPCbk6nD4rup7PTjeAQqkjyDCOMY2/wD2NU7rQLzwxfWWp3MQgJTf9nYfLz/Kux8eeN7SxaKTwvaSX7yhYhvGzD/Ny1cG9jrmsXkkus3PLneYIxhN3+1/Ea7qEW9zkrtRTM+9N/rYmAcJaTDl4vv/AP7NSQ2cGmGB95xH3c5rYBis7YxABf4ga5+6xO5D9Gyu3Ne3BWifPzdy3f64blx5ZCp/s1yly5lvxG8haX7wY1qW1vGP3aJsQdBnNT6lpD3X2d4sOYwflx82a3irmDaM+2JcSAuFI9O9ULCSey1dLkIGwhQ7W+Xn/Zq9YW0ieYHG2ROtQXEUiSZAHJ+anIcXZ3Jpi7TRnyy6E9cfLT7bYZjEx25PyUttebYjF5hw/wDB/wDFVFcgIm9Fy4PHNQ5cquzRRc3ZD76b+z23yA4z3rc03xPZwFDLZ+bHH8zxEsMj8Pmrm9ej/tLSxE4KuerZzWRpqy2zOly8jpsVY2Z8/wCf4a82tXV7M9WjhpWuz1BNNtvEkGoXkACWxxshJy209qrw/Dy41LT7lowuwRs58w/L8o3beK5f4f6hdObm3R9wtyflkOGZd3yj/wAer1+wvo9Z0i5s0k+xTyx7A542Ow+9XlzUXqj0ouUXZnOalq1/o+n2dzA8sUcabHVU3rIR612HhjxmLnTHQ+W28fv7aTlkNUPhl4Yv9N8O32ia5Emo2cjlEkB+4rLtU/8AAdtZ1/4Gl8HyR3EFrJeXAHlF2Q7Sn+9XOb3O00fVYvKe2tH22zyN5kecqn/AaYkSWOpmS0kCF05Gflrlba5F8LhNhtZIgrDB+/8A3q3bMRW0v2OYyNO6bxvHb13UAmdDoWpXepw3EWoWka3EZ3Ryo5KuP9qumhnhv4RnCSAcx155p3jDUNE8QxwT6WbiwdGRHD4Zh6qp/wBqu1igP7u7I2A/MFP3loE9R95b+bcQSxxl5bc7kx/D/eqWOGGOV58HfywGf4qvWjJeW+9M5ztLUs1i5AoAz7C6u7bW7a7SSTyQGR41Py/71ad/4zt9LmQyRs6f3QM1VjnvLGaKOO3hltuc7vlZaiuYIpbkSy4UZznHSgDodQ1/TLe2jvZH2W4G58p8yr/u/wB6qOojRvEOjz3ml6gNNuQnmh1P+uHpz3rF1K1i1CF7eUP7Ov3fpWbZ6NHY26W4T9wPl2mk1cpHM3OpC2vJbLYFsraPiRP73+1/tVyN/pV3r1lc3Nlcx5ibc6fx4/vL/u11WsbLSbUDjaN/CgfL/s1ycd7LdX8skCCyIK+Zt3bAdv8AD/3zXM207HowhGST6lKbxNK939o83fLH8m9BXMeIbC21y68yTbE5+b5OFz61uahBbeU9zZSKyBy0jAY2vn5q5lraSJxIsu9Cd2zH3aS1O+EI2sys3hsSOscZTefl55pqeGpLAguRluhT7rVZdp4LhJAP3Z/8eq1PeToiSj7g+ZNx/iq+UrkvsV7fTbZniF7G7R5++nY/0q6thbPI7xYxn5Uc9qztP1GTUIHM5VHBbJYYqVnSFN4Iz93NC0NowSdjTj0+C4hliMUe4Ddvfb/47WFdeFcSCdHH935R0q1b6rIj4yrmo5fENwqnEQIHVaVi7W3Me58KJbWdzdwXwgv4gXjtzHnzv7y7h0/3qrWVtJf2sfn25XI3EOPmWuttdbimiEk9vH+FWrLUtM1GF3iIVx0WhKxqmmrnE31tc6U0D6Zevgg5Rgu5G/rUv/CSXDpJ9ogVpMbi6DC5/pXXvpSTHf8AL83tVGXwl9r8zaN2OwqmN7XRQfVNfsLP7XJYCK3zwH+4/tz3qO58UaXr9qYo4zFcyDaV2bNo/rWhB4dnvHe3vJpfs5IyjHPy16RbfC7wjqEdoLK5eSf7s0rOAqLQk+pyuo4bniKXm/Ebj/SAOuPm471ZbxRewWvkWSR284+UYTHzfjur3G0+HnhvQLgSi/Fxbk+UkRcF9395m21keKdE0PSr62ksLWW8+f59xztb8FWpuZe2bPL7vUtQNmkt/BIlweH2JhVasGWOS5zL+7ZOy/xGvVr/AEq0+2/v7eT7PNGVG9srvrDPh6ytrWXMcjTgfu+flzWjjdXN41W9Gcna6m6XKJKQsXHydA396rkviCz+y3Bto2t5weuc7sfw1PF4YkurgkjfjtjpU1r4VjhmCyRlUU/dWs4aG1k0ZEl/reuJHFb+Ylw/bHUD+VdAnhK9vriOLUJCplT92n8O2ukSwt7dIwlxHiTrtOFFIl7btCfKuPN8s/J1+b3WruYNWG+D9A0jTNTNn9iiaWMbftDJkuv+9WlcaDaDW0SS3PUFFCZ61Ws31CISXtuAkafKSozurt/hRc2//Cbx6vrpa8tvJKsMZVmbb/Cf8/LVnn1ZSszufhTpz3Jk0yOMxCNxKXcY6/d2/wDj1eq3Oqyi9Me9IP7kefmbFVG1jSrmyiv9MgjicybD5Q2bG9GxWVf2L3OqDUMyJcRpsLenzbv/AImrPFe9y1rF7c3r+RcSlIgdxROOf4d1czqXiC20Qob1ziU7YwMfPUXiTxTe2cOqackSeYE2pO/q33f4fu1lWGg6Xfw2xuJxcXcJaUI43c7vvUAbVqscRl1fyt8WQsnmHO1f4VqOebw5p2dXs7eOzSQ7JNqEbjViOAxQS75F2FDn+61cd41mN5HaRR+ZFZhPNRP4XPTc3q1VFczshNqKuxmt/EjUbS/kj0a9hWUbl/1edifj3/8Aiq8v1LfDHcSXDl53Znd/4net+8kSGJggDOR1x0rk73z7lXcvuCDbjpXuUKfIrs8mvV5nZFO9v9Xs9NjuN8bRL8wR+VVP4ttEutvqawFY49uzb8gxu96zJ7m7vLJbOR9yDKim2n+iw+VGMNGN3+7XpwV9zxaktbI5/U9eudEvrlHj439j2xUmieIrfWZLyC4+SWGNWQv/ABZrC8Qo92/lzuJZD8pYcblp2n2O+Em3AyNqu/fb/tetdSd1Ywkk9jfsJoIk2OCwJ+8ndq2WVBDIIhx71kWSQWaOkh+fG4NUya5bpC4lcKf71aR1Wplya3KE+hpPK7oSpx96uR1/Rr3T98u+XYnRkGWzXU3lzJI8ctvOBHn67q1JPKutM8iUHzTt5H3WrGUJWutjohKN+VnmUN/cWTrklH+6/mCtrw14l13TvE8F3b6hMtsY9j7DlM/wr7VS17QibmW32SRY+bzMfK1R6WDaAR8yjP5V5lWq4PU76dH2i0PdNGuNVj1i5u9biuUgnfe8rjKs38R46V6RoWp6FeaNO+mXCXUhP7xs5B/3f++a4v4RfEKS7gFu/k30X+qkhfll3cZWpr/w2nhDxDex2UE0Ftdvu8nB2h/4v8/7NSq3Oio0OR2e52f9rf6AY3ldpA/Axhay7bxPPpt/A6RG6j37SuMr9ar6nDdpbRtcF3kCcIfvcU3w5fOmrRjyw0TRlj8mVX/Pzf8AfNPoNqzsz0Twx4l2XsSYdZGO0L83Peuj1mGz17SriyuI18uU7hkZxXDWd47wzm2KrPGOPU/7tXYtRjNiA8m2UHkMW5rkqRu9Tpp+6cV4w+DM+jvFc2F5Lf2yOHeJSDxn/wBlp81hFbN9kjjDRY3An730rsG1OS1Dl5N2PvA96jSxi1bfLbSRsJDucD7yCtoRVrGNRu7Z56uk3GlP/oiFgPmVGNO/4Tm/spn+/sHyyWyj7/5V6hFpcTtxhnA4bFc34h8Hm5t5fs0QWX72Qn/fVZVZWV0bUYpuzOQT4gObmRPI8hJAH3kL/wChdq1bbxHYa2BaTyI0cgbO4/eNc7eaSn2iK2uCLcZ5Zxlsf7PrXAeIPC/+mPLp93cwHLMPJmKJn/d6VxRrtO53yopncyC50y/It72ZHjnDj/lp8q/w/wC7XRXGt2V7JLHqtmbUS/OJ4Bld3+0vauA8LeKb2z2RXtsFuAm4SYyrYqe71T7YZJOfpj7pq6lVTiTTpuErlfXrbTNXBgkud9t52x9j/c/3qZe6RZ6bi3tAHijG2N8/w1HbRwQo8hkjRZjuw/FZep3sUfmOJAgxt3Z+WuTm5dj1aVNyVx9yJBA74LrEd3HpWPf3JvhvjklWBxtJTd8y1ImoT/YzGJ1aOQc7TnK/eq1HqVnYWUct46W8H3d7Ixx+S1nN6X6nrUHJRtIe+iJp0Mc/lb8DYkwGfl/u7qbMxmgPl8E9GcVpu5tpUJffARuCkfK9ZuoX1tcTE2wZCQGePB2Kf7y5rms7nZB2dzHnmcIURxgdf9qsOPxFdrrUVpJbn7MyHL56H+GuhmQu5fZwevHWq1ysFunmPb+a6j7g+9Q3rY2knLYms7OV8n5mj+vy064tryyeNUIZB1b/AOJqRL1GtUNvA8WRuKyfeqWECZUMj/8AfNCVi4rQ2I2keCN40jzjnykxULQSGUkZ6cc4xTbNDCCEkdUPzc1cmtpI08yKWNiDyDSArW08kDhJzuz0p02v2VnN9nuEl80jcGA+UVNNPbTNEQTz8pYCqt5Zf2hwirvA2+YU+bFWUJeRpLCJLcbg542+9WLiOe0sA8WftAO5CaJJjo9hgBWI+UOF71LLqU7WqSXeJZtm59i1NwaT3Ld1c3mxCjkJJGrPGyA7T67qqWEmqRae8d5eNLA77gMD5ans9btNSjQRwSxEHaTIPlb/AHf9mrYMc0RjgBeVT84/hFCu3Y5Kj5VdGVdaTdX19bx28kbPgqNythXP3TX0V8N9E13w/pH9iT6hFdSXQXefLwU2/N83zV554A0HzL9JZYh5mNz7edq16R4/8TXHwv8AB994gNhyI1wP4z5u5Edm/u5r1KET5PF1nNnzJ8Qdb1HXPEOp2Gq3purmxuntS+/Ktjuv4NXMaz4VtlthcQSl52+Z06qvvWe9xKs8s89x58sh3O7/AHmc/eq/avJqsiRE/cH3l9a9NwTieLKb5rHAQ6rc6ZeXdvc4bP3Cv9K6XwY73Iknx9xOp/iz2/z/AHapeKvBNxqMmDEJQdzB0+7/AMC9Kv8AgDSbiJJYnGydOfLJzwOKmnJJ2Jqw51zRR1CbCwjA3Dutd34dthE6G4RWjT7oauKjtikxKDeSy5r0Tw3I95CDcWiL5f3E65q60tCMNCzO80ZUug8n2QqkXy75T8v+8K2YLjc/3CuPlrN0W0eG2V+f3h3f7Nak1nePChiMap/HmvLPR1Ols7CPUrQ7PnlA24rzrxpo08NtJILSdTGdyNjbvH+z611tostthoGOa6S2votWt8SBEuccq3/sv+zRYuO92eU/DbxaLzGnXqP9ojO3a4IfH+NenWelpdXbhD5SD5gz/exXMeI/AVpJdfbYAEuE+YNEcK1Fhd3kDwebPI0kQ2k9d1SC0d0aj2sFtcmOe5dOfvKa04b2CIrFaT/vM7ivX5f7tVLvT5ZIjc26eacK5V+PlH3lrRsEstYaWe0QRPH1j/iDf3aye1zSCF1jTn1WwFtdmZEkO0+SmW+b7v8AwGvAPE73umeLrzQy8jx2Uxihcnf+66r83/Aq7X4i+JfFupadrFnZ2k1nBEm4IgzK6+vvXk0viiDw9YW+oXOoRfMm3Ljc8v8AurUHUka8FtbWt25IkcuW2EDO2pvt8UM2Dl7eT5HQnG3/AC22sXR/EE+qxR3FvF5cEo3Av95hVW/nuYbnIwsZ+X/eqHdHbQpKW5o6tpMc1yI+FiP8eNy4rOv9AjTZFhWtyd37kU+2v3Q+W/zEnvUkV5vSTywHfO3DNiknc7fq6TujmZvDYeaSO3tmiTG3D8t71zF/4Zud+EMkQV9ybP4q9Tu7sMI+Ajjp/eaqup3lt5IleMLt6jpWLWtjvoxaVjhdK8H3l3gZkYeg+9XfaV4YTTLAPcybT3JHzKB/lqpx62NoMCIuP41+8tb/AISf+2bhElcvHK+3c4yv+1RyMqs+SOpZ0XVrO2vhPbvIkUnyJk9RXpsM1u+kC4S73vIm3DD5hXLfEjwxbiBLzTgrWcYVJHUnqf8AZ/4DXNeG/FU9qfs13hhnamRitoqx8xUlzO531vaxSJvkkby/ugVp2FrZxXIFukl5LjiaX+GqFkftYDp8qEdKtSXMemw+ZIHXHXaKpsxauaAm8qbn5c/LzxTkUu5OeOy1n6ff2WtRSRvlHHzIT91l9Kkkv54rtERF8rH3qoErGmv2mG4CBFaPG7dv+alv5ku7R7eXKpndx61T82eJsyFWR+jLVfUL+C1tsu5Y8/Mv97+7RzBYzta1B7KNo4vm3fMecbvauXXX7K8UkGX7QOq9Npput646KXSNXOR9+uVm1NN8tx8kRkfd5S/w1Nrq5pFXdixrV0LPzJEjHmg884rK07xPbXkxS9KW6bGYlzjaoGWqhrOqJPsSJwxP32fhQKx/E3wqg8W6bJBLe3Nm7jloTlW9qzaSPTh+6g2+pxdn8eLnTdc1CSwnVrNpiI0fBXavy13Oj/tC6ZeMLfxDDsEg4mgBOPy/+J215Fqv7KHi/TZUPh64iv7Q7d6XX7t4v9ndXLeIfA3i/wACxqda0eSCJH2faUdXi/TpVKzPLk7u7PsXSNe0fVbxDpdzzjhJDsbNWtc8N2evCNL27fz/ALpimT5frur4n0r4nS+GETFwyAndG7ZKq3+9Xe6J+0Jrcc9t/aD/AGu3P34iCN/09P8AvqoauK/c9h1XwLPoE9zc6JqctvcSH52hOEb/AHl71m2/jDW/DrCfWIoriNXH7y2yWP8AvL97bUWg/FHSvFs0aW4ezc/xSTfKo/2vlrRS7ttZnlFncQ3hhH3kOVNOzHfsaMPxR0Z0cXN4lq5G9FfAZl/2VNdDba009tHLFOv7wcKn3tv4Vzd7oeh3VzbXl7oVtKyDbC8275f91hWVc+D7izui/hrU5NLin+9bOQ8SHd/DnpRZBd9Trltp5mlLyF3P3Hq/p02pw/uLgC4iHTPavPLn4r674McWGv6Wt4EO37UgwpX+H5q6rRPiRpGrw2kgvRapL8pDnC7v7tFmCOkvEtLybMsSrKqcPs2LWG9mzt5YQyj+4tdJf21peWaSW0qTo/XnOKo2cH2D5zvUdjj5qzsW3pY4W98KRXd7KHshavv/ALmOT95q59/DupaPFObS8KuXyFZMbf8AgNeyahKn7vchnQfxbPm21R1SwfUre3mjEbAnbtxjj1pp2JOH0L4iz6VD9k1j97H95JNmVT/ZrR0Tx/pmoat+/l3RybseUMbT/u+lXb7wj5ziK5t41QjaWx96sS/+FdndDZZv5E6fMHT727/4mnddRXO5eW31K3MsWEA+Xbv+as90ESjeCyAbfl5rgXvPE/gy7FsBBf2ix7JJJOWX/aX5a2P+FgW8MMFveH7K4P8ArAh3U7dgbudMlrBeqheJFA+bDJisbVfB1hNfF7aOKCd/m3IelaOh+KtL1qEvFdxoifLmRCm7FJLJbzXifZpH2EcstPlCxyx8N3mlXMkZllaaMq+WA5HpUNx4kGnyES27Lv8Alz/ers7yKeOZH+2tKmNoDj7vtXKa5IbzCERoB/GUqRWHW13Zasv2eVymfmR1/hqnq/hieSwkuLC4E7xNu8ptvP8AeqoNLlPluCkgT5s4+ardh5trkAtsxQtRGNYObu3JKFP4eRisy50ct5vl4UueOK1NS8TfYZXjcR5P94fMtWLe/wDtJjghG9JPmDMP84oWg0rGVp9vZQzAXsUksB67Pvf7VQXngzS4bm4ntZJ1BC+TC5Up9dv3t3/Aq0I7l5NSlCRDylIVGTnfx8xq3fpb3NuJ4o2ilX5Sjfxe61SCxyZsI7Nw7jyueXrn9V06J9TjMRYody/8B/2q7UQNNbPDLD5sknzbsfdFZkukiLZsQ5H8TVWojDk0fzoneQiIDpjlqyZtNu4ZZCbiK5icqybRhkH933rsbmynlTEQ2+/pWfLoUqSc/I5+bbUvQDntzsojkQ7H9Bup1x8iApFsii+bf/EK6CGzudPn80xjg7ht5/8AHacXbV7m4iliRTJ99gmN1JO4HO2+ranp3lyWkgnDfMRJwP8A9qtaw8US6XOZNRtP3Y+feozn2qBIi2bdQXSMnBxU76ddmM5jQ7fl2ZzTFc3IfEPh/WIJL0Xez/pjOmxuf7vrUtj9kvYT5fkoMcEc1wV7oMU6Dz0T7QTu2Y+5Umnadf2XmOLpWjxxEqEf+PVYzsLzQIryLzCiPH90471xHi34RWGuQPPBFJb3A+YT27lNvs2OtdJpV7eNb+VeycDomMfL6Nitex8SWZMkEcp81Nq7GGKVxWPCL/4davbxmLyzfx/dAc4auTn8O6nYTIXtHSHHIz8yV9d2yW99Z+e5DqG2sF2hazNX8OWU8JR7dN7fMDj5lqQufJ9trxs7940G/wAv5NjHc2fWujsPEkULiO4Q/wB04r1jV/hXp2p+Wg0y2txs2u9tGIZX92YfMTXmvjD4QX/h8h4rk6jp4H3YkYSq391/71Vckt22qvz9mJ8offdjn8KkjkzJ5gkLA/LlhivO4r82F26FJoBHhX80MFH+zW5D4hcRsmfkf5gzUXLOrZ3aYDzC6Cr0UCP9/PswbFc7pmro8IKDbJIfusa6G0YXltlz849KkVya2tDZwgCQyj+83arVulxC5acbk3bRsfP/AAKmCYxhEAHP/oNdFC8EcEbyJtydiMg+81WFzLluI0VM5wP4qjRSfuPuDnufmrorS3t7m5S3ljDA/M/HzVSufCUTt5umSSJH97ZGF2H3WoGZSJPC6Z6n5Tipby5NugLuE8w7c1btrn/VxXFtKyMdpd0+atK+0SO+jQRxhjGVcf3l/wA7qAOdsJpAj7N+B8uOi1N9ruIbgFyVmB++P4a6uPSreXSfLltw1y53bgcbKxr+wcTEPbFi/wAu0fw+9D1Fcy/OG95M73PU1mareHbiNw0qfNkjP4Vcv9NSHIbcg+9tXiqbWYQs5AzjcPeh6FXM5NbjuHGCd/ZtuM1ajuJfk+cYPSiSwjDgGMMXTcaf5KQkYIzjdQtRFlRLDk53lu9NhIcb5BukHylojimujopkD7h2QVJasJv3YIVz/eNVYBs8F06Rm0f5weM/dFSW/iHUIblY7kHLnbuH3a6Cx017RHj80uJDuK0PoT3O8xR73UbjtGW/75qGxXJovE1rND5DoEuwPkVB1q3ptxHqjgSRAy44X0rCm0SRYRJEQzjq1RJb3tsfNg+Ykbtq1KZodtD5kKyZwwHy4zyP+A1jXh864eM7WIO6ufbWJ4YQbgFJM88/LS6FPbajeknUdgkzlsd6pKxN+xsyaTcWke+3cQEj5Co+Ue6rXR+FfiZrvhcol3uvYo+jFMc+ntWArRQXPmCTnHWlbw9cTRPeJqTS+Z83lM42r/wGkI9Gs/iTp+vPm4ibTpDnCff/APHu9bllq1tcBCLgSxjsDXkmm+H72WV5XkgaJAq4/iNasOny2zCSKWW3cH+ELtP51NkO569YXRmy6R/ZSRwhOflq1Lqs7xeQ53xf3f8AarzlfE/iOLY7xebBENu/BL7aksPjBBpF2E1DR5E2dXdCVf8AKla+w7HoFzopvIBAyBoCOUbp/wACrlNS+FFubj7Rp0n9nXkfzJJbEop/2XX+7/wGtjTPiTZ6souLaXyopeqH7y10cetxXlshiPn7Ou1PlpJNbE6dDhJpvE+hpskuF1aKNNq/u9jH/d+aptB+IUf2v7FqcdxZIGGZZU+VWP8AtdK6641W0nXZLBHv/gLdqLnw7p3iHTyl3ZLLFjaSvH8qbd9yzQn0Usn2iCSGWN/40kHzVT8l7bhxvkPy/LzXP2ngy40IudMldYc7hDIcrt/u1YufEr6HJbm/s99sT878hf8AvoVSXYDX8yBSRJ5bE/KNw+7TprmexCGD5/oatWVzoesWrz/uotw4yd22iaGysbPMEm+T73rk/wBKSugJLHxI9nBIfsBuHP8AAZtn/j21v/Qa3bD4kafeSR213FJpDjo7nepVf4uG/wDZa5iF3nhEkp8rP90f+g1VvLaC/V43l+TbtDsOtNsHE7rxD4Y8GeP7T/iYf2Zqyfd37P3q/wC0jbeK8h8X/sU+Cr+yln0KW5067HzQ+XN8qn13etMk8K6hprg6RdzWpY/Kkr5ib8+1b+lfEDVfD0iR6xZMtmNzEwvnfxj+7kf3vl/u009LkWZ8/wCqfsu+PNDluPsZtNR9Inchz/eb7uB/31Xlms2HiHwf5sWs6PdWbg7d8OHVfyavu/SvH9nq0IksJN+T95+Fb89tZl7ZwXMk8skEUsoy/lPCH/n0p3HY+I7LW59QZ30+e6tdnykSlSzL/daugtteu5gEkEaiPq2fvf8A2Ve+ax8LfDGuISLOC3kfqYY1DZ/i+b/2avN/FH7Pt5CzyaVLcpbEbglw+/cv+/tobuCOXh11JnQSu7jPXPzVrWUv2lx5blRncCxrmNY8B+MNAtvNTQpLyOP5nuLR8qo/vVh6b4zfTI5Ev4pLORJNo8zjdSWoj1uNpFQn/WknoXrYtb0MBvjCsg/1S8V5JpXxLGq3cpREUxnYVXj8dtdTHrNvfxCRJHgkJ5cP8q0AtDtJJ3SYuMr7NSabeBLx45LeRwe6np71h6fetbWzPPeeee3PNasF5G6CSJ0Z3HIY/NQ9C3qrG/5enuhDh2jx/EveqfnWjvjyi0fYYw1ZEnicwsY7i3kiwdp2p1q/YeJrSWRMWz+U6bhv+8v+9Qo6XBaHm0LeWhjCH3WpbWSSLzM5wRxuq7LbYTag2k/3at22mvKIxjjHFJM+tlVfKLo9vLc/Pgcjdzxtro1nFpDgEZ/uniix03ZDkjjFaCPbWR3vh5cdCMrUSkckHK9yONJbqFCJGWP72B92o7iJYrgO53MvRGqK41e4ucYcKP7p+8KrjCJ3b8c1FzptfcbJJ9mieQn7pPH96rcUpyCJC9Z4fznfqwHTtmrNnIcjjb9KaYpIu4TkY4J3GqNyp56sO1WB8vrsHqfvVC+XKjFRzah7NWujIfzWlzjgH7tXUdHl2ABDjcfetGCwjwXwN5X+KhdK+zR5eSNye1dEWmYukZ8Nq9woCDoTT5bJ0m8vYWx8pq4k0cUy4yoPygZrRlZJbgdFOOOaG0T7CNrGE+j3DRFwm2MfxVEkaICcFvdq6QRvKhj5/wCBVRksvLUl0LD2rmmwUOXYxvs4ifjDO43H/ZpXEiEYG32rQlsfK5I25/76qv8AZ3Y99mOVXsaS1N4aiIv7kYAznbuY9KlibhONz/drPmtmUnzULx+gq0jkZA4QDhqpRCb1sXvNTBBHX+7UTyfNvA4xtp6TBByBVC5u8FCmdhO4mt1E4pN3sbFm3lrnAYEVoQ4jUZf6MayIrx0XI/jG6rUEzvgSYX/0JaowejsWLiYRdBz61Rlu3kzsxwPu0+dupILe9Qbi38QbH9wU46laETzsVKBPnzzWp4ci8+aREBlfd865+7WUiPI4znG7+Gu28IIkdpPLIVUqNyJj5i1aW0sZ1JcsdC1N+7QGZ1z6fxVC8p2kBB7bah1FC5Mmfk7LUckmzgZyBWT0ErtXZVuIv3vmYO/G081A7MzrGQd4O3FTSyTlsoBnFV7Yl3ZynINQW52VizIkjw/u0+Yf3j8tVrq/EFpJkbpfujnpV+aYeSUjJRwPvGuX1WYBxLJulKehxmnYITbO68MaM99ZSXbkI+wYXop/vUXU3luY81yWheOXSHyvN6Hbsb7tW7nWxeTO+dvsKfK+UdNtTaZeuEjhcyF9+75atf2/gII8sf7uOlYefOhzy6Y5rN1HUTYeWCR5jBmRFPZe/wCtZpWdzrnUSVmy94h8cJZWjs8gWPnfu+7XhPiLxa+sambt3Vrc/KgHP4/8CrX8UaPPqkyS3Fx5uOkOPkVv722uYfRJWUpvVhnk4+Wteh5NSolsUprwzP8AIhUeoqJZPKby/L3SfeyRXS6N4XkvJFjgEjv6qPlrTu/BVxpfN3JE9w33oQNmP97NO5xt3OJl3uo5/wCA0lnBcXOEjifp/F2rqI/DeZt6IXkPZeaLjw3OY3WOWS3Z/l6fOtMW5c0rS5beSNJHRH49661IknsnjgKS46rFz81cXpsqeH7dzcmRwOm8HNdxpfxMg1SwitYLAW8YG0KY8N9aVy7M5m70h9LVC+Nkh249KzJp0SYIG+fO3bXeXNxaakjh0fHdcZrOg0OzmmD/AGcMinjf/wDFVPW5LRgTaNLdRm5jjCIPlO77tWPDvhmS6vYxLc+U5f76cbV/irbvbeOJwkE6smNp2g7g1Msw9lMm8nZ6HvVrQZp+MdL0+wtng0+QzwJ1cjqf71cPYWctq4zF5oJLHdXaaxNbT2MZE6rcOSoh3ru+rL6f7VYFvbXca5ufKU/dEURY7R/tNUdblaWIpNSjkhMH2KBD93zCSX/+xqi6QWbJGiDDt95q1l00zAbCqo/zBsVo2HhgRt5l4fNj+8FI60rknNL5UTohA3k7gVHzVLd277gI4+tdVeNZ3sMlpbWUstwPlAAxs/xrGT4fXMqP9p1WW1O//VJjd/6DTuJOxDpekahctstLeN4z8pd+F+m6uj1HwEbaGP7Rcw/aT0RCpUf7zVDDYRaFDlJ5J5E+XB+63+9VtFkktjcSTRb89M/NSlKwXOM1Lw5qNvKHju45efuqmFWup0PQbywEU1/qkEtw53eRD95f9rdUM910EpDEdAtQRTPNdgmWNIAP7mdn+LVhOtyIxlLlLc0b6iSl1flig4yO1Zt3bTqhjt5AyDq+OtQy30d1cFIH3hTy1XLO7Mb7Cgz71lGtzPUXNrcoWnmc4z16mtW20q5ut8oikcr96VhTlubTzTLvjZwedvaupsfEItrMpGCyOP4q9CO1zW9zItvDFxdLvl2qcdzyaz7vRdjlNm8qdwzWw3iR7iUDypMk7UercT+bN9oePcueR0oA5y20y5mcZ++R9xRWtZ6VcxEDLRZG35fu1qX9+bp0iQC3iB3eWhqpPeeVMAJOh4T1oWpVi+miu6R+ZOH2/N/wKpv+EYSdlPmb3/55DnNFtLc3WxAnP9z+Kt22tp7ZD85iPfyjmrJLmhfC6wnTfezy2cg+YR7AGB/3jWTrHhKw0+aXY4ldTzjlWq39m8qEbJZM56ZNMEaJCVclRjjdWQkYjiB48Idsh/uj7talotvFZuX+eXZwazri2gs53dELH7xzWfd6mbZmOxEB/hziqRWxsw6pcIwKbVQfNs9Wp9/4ki1KQm4RV427Ihha4q51ySWYgSDHoOKyP7XgF1IDcjz/ALuOap2QWb2O4e6EzgAxr6O5worPXZczB4pftHDO7xj5Qo71zUurxyxYEhcn+ED5TVG4uRGCJEkiEg2uGf5WH+7XPKqkrCd1sbup/Z75wTKiyRdFzla5bVvNYb4owyL9/jLf8BqG41bT7aQAjc6dACQv/fNSw65HPA7iSNPr96uVzk+mgJtbnPXN+Jrd0cuhYbTu+8v/AAGuh/t+3hcCyLpbj5o1b7wrAv5gbnG9X/2lp2yJWA7epo5la1gUlex0sT6pr13EYjGzhNu+QfNtrb0i1DGe3u/3pb5dycL/AN81ymg6Vc3b3JiuysCJu+Tjits+KZTeR2emadCkqdbu6mLsP91Rt/8AHqlq60Lcb7Ddb8L+XpF5q09xb2VnbngGT97M3oqhf9qufs7XW1vYrufSLi306T5YZmI+f/a27s4r0OC/0LV7Z4NZWG8jhffNEC6bj+H/AKDWP4t17+14xHp8Atba1XbGiyE7f95jURvexSjpZnP63ZyJrglu8tJEgVNozt4/9CrPm1lL68gw/wC7hcfPjBrp9ZtLPStKsNTkLS6neAqE3/LtX7zY7f71crf6JbSqk8skkE52skaH73s1dMPMz5GJM9tcXkjoJHGdwA4+Y1sTK9lp0dxIh8uQ7V4rITR72zuUSRFYH5gUNJaa882piy1Eme3j/wCXPHymtI2bGos7eBNEtrRZ/txilwG8kxtuY/7P8NZlnqVtMZ5ZXk8jG5OzN/s11cl5Zwob+8sthkgCWls20qg+blsfxfN97/ZrzWeSfUr6QvKIhF2cdPyrVqyujWLTTRcTxJb3EE4uInRJAUCP/d/2qb4fv9IS7DyRTef6xj5dq1m24Fy8o2Bgn3pj901EtsZs3NtL+7U7N6UlILdj0f8A4SewNtIEt2WQHjeflrM07UbPVLp83ENqTn5pK5ewshLp95JLfyz3BO1FNZkmkKkPlyxFweqtTbJ5dLnUX2pzvOYkKuMMu+sNLm5sGIMi5+8Mc1WlgkeOODzXii+7sXhv++qSawliIjwUC1PMNKxsWviW5leRH8uKN/mL7Ad3+7Ve41F7y5HJz/dbtTdN047UnktpZYgeVQYbH96rbaVFNeHy5BaxMdxbZvfbRzjSsZc0Nw8vmySbk9PStBbGS7skBiuFHYp90VJcw29gzhE8+M/L+/PX/gPao5PFOqzRSQSzReWenkx+Wq/7q9qadxkcPhyS8Zz/AGpBYQKOZZjl/wDgK0suneGNIMEi/btcvD/y9TTbIgfTygv/AI9urOXTXv23hC0khwSwqSHTZYUKR5iff9xvvGk9BWRYt/EN3bXEiRQxIe3dgPxqddc1O6hI81ULHaD5Y3frVR9N8kG4dXwNoJUVdaB7pC8EZ8vHVuKG9LjWhSS+uRaPAJBsJ+fci/8AoVRRJK42BCw/uqKsN4XnuUSV7gqA33EPzLV5bO4tm2Rvvi+7hXXctCatYpq5lPYvNgOSPanpYxwxbd5ZE6bWrQMjxZKKGI7KKkaM3MQxHtf34pXJWm5lw2L3MiAOVBK+/wD3zV5wbP8A1BMWw7fN9KLZpLObzYn2Oh/iqa61fUHtJLeQRtFJ2Qdaq5cXYSw8R6nYXsUVtHLcDhXkd8J/+1XsOleI72304GO3DyONwL/LXjmj3cjXdvGU8qLzk37x8x9q97s7JHs/Mt4ysZHGfSr6Hbh5XbRgjxInlv8AawUcN8+3lauafrenXThJJdv+x/Fj/Zp0mh/aZOYiw3elEHhK3S7M/leUD8xSMY3Vlc9PmsrEGq6lYQagJEnSJANqecc7v9ms7UtVuHt5DZ53v9zaMVsy+DPNkEssQ8pjweq1bsvCcl1ceRFIEPq3HH41qjlqVbuyKvh7R4LuzR70+fdttwHTKk/0ru/Dug6gly8QkiSBRu2ZqCy8OnTTifbkfMNj5X/e3Vr3N+ok/dR7ZCNx/utTSOaUXJanZeDNO0zw2k5MbvczyPK8ihdoJrakv7OVI7eSJ9k25XZOW2/7NcDpfieAWF7Hc+eiIm0bBhWf/PzVe8IrqGpXdvJaFlt1G4TOcfN/D8x/9Co9TgcGtz3Tw94F8Nzaa97ZWkukoU2PMsgdt34q3NVbzwN4Ovb6ODF/PcAf8f0t0z7G/wByvMrvT/EEWpRvLqdxFaMd2DyrL/Ewrs54f7H0TzJJ5ba3Y7XaHO4hvp8xq1ocz0NjRPA39ixSCK5inxI2cSZ+X1pps7e81P8A0t94jG4ZGQG/vbv71VlvdMSMRWZlfzAud/3v+BU+4vJLOIJGoVCNrinYC9O8abI4H3xr82cd6jCWVpJ9ol2NIRyx/hrCsdVSG7MUaSNJJ8x4rbc28kX7+LfEfvo3NIDj/HXiWW6mlniieCJdqwbP4v8Aar5e8TaiEup4LOJ1TzH+fG1c53N+u6vd/idr15Jr+l2mnQCw06Z/30ynOzH91e3G2vLpPCl7q+vXcEUG+KOQsrqf4C3y0noUmebwaRLfTyT3Dux4bZ/Cu3+7XdaH4bntGFx5BQEbRn+GvRrXwFZeHdOj+3W7y3iHaVf7zE/yFL4x1Cz0/RLb7OkaJG251/iY1cZWJepyet2cukWRuZZRgpvyT822uZ8N/FE3kOoaO582y3iePnof4qu+P7mTV1kiE+0y26/PD/AxG3b/AN87a8y8N+GZJvEkVnAxt3lcQ+fJ9wZPVmrolUuiKceSWh7Vp96b2N5RHsT0oRBczSo8h2ei/wB6trXPCkHhL91ZSPcWkaDMzd22/M1Ym5LZyE+b+KuOfxH0NCpzojvYJAqbMrGg5Vasafcy2SFJCPLb5gtQRard6rPP5tokAjCqhQYV6qeb5rxpISuD0J6Vlc7OXTU1rx0vYo4sHYO/92qk2kwKgQMG/wBmqOsC7swojuOJBuMa1Qhv5EX53Lc0J32NqeuxsQ6VbpHJ5kQnwOK0vCnhe1bQ9XklvRa3hH7kfxP/ALNYaaxsynY1et/EiWUbmODe+OCe1PpYmrFvQ6m28K2HiLw9OPPhsJbT5UllGGf/AGf95f71edX/AIYs5vEkVkLgmcAPvQsFVjxV+HxRePIePKjrYtbqOWOMySLgndgmqTsc3sWkZ1l8M4kk8/UNQtn+btuO2qWo6DpGn3JeKXcqFdkP8T/1rp5L635x/qvXrVSKfTlun2Qq3+2e1KWruZxg0UrPSjc3MdwbeP7NjaY/4R/jXZ6V4CjvJTJpkUUolHI8kFFJ6sB2rltR8SW1nbyRIjtvDKHQfd/2qqW/i6fT4pIraWSIyjkISFP+9SuZyhKS1O31P4VeQiSX95bLFGV/cpudmb/d2rXT+HvBEX2aRI3tLJHG4tgJj/gK146mr387bxeFZ/f73/Aa2NKv9RglkaWSaUt3J/ziri7nnVafKe2+F7m30l44w4ursdJ343fw5UV1r6tJsQABAPavMfCVpZaklncebLNeIm5y+QqN/sr92vRbaI3g2PsYdy3y4/3qs4ySy1u/upzB5pdCeAp+Wqmp3msaVfoh0e6+zfe+0uML+tZdzq8Gh3zu8oSPPDpUmv8AiKXxNbDT0uJHLjm5Td8351YrHQW2vRTOh8iLBP3sUXHieS/159LjikkUw+b8qfIqisW60s+GtOsraAtP5abfnfL/APAv9qmaR4jv7+UW32R7KDPMsv35f+A7flWgZ0ttqFprdhcWbxBSHMTis+HSYNNtRAHjU54ij+6BVyJIkuOJQp+8d1Trocl5G93ACwHzF2+6tQBgarOjWEkVv5a3JG0SuM7f/r1534k0OC+sPtFzcl54nVQrdXz96vRr250u3nE8yb7hT91ThD/vVwnioDVF/cCPzPmUc4XmqW9yJHBazef2ayR25E6Y3Er94e1YU2tveKgRCsmNwZvvLXQt4YubZzJPP57MOQB92s+e2htW+chSe1ejSvJWRwzkk7MxxpMuz96+9W6rVc6DHZuZoE2IP7tal5dTxcW53REc7qypEnmBJuNkYG4rlea74e6rM45yb2Kc2pvbTYXGD8vrUNzNJcxvgsvHTNPeGFl3v98/yrM1O68q4WKE7iRuxXXFpnA1rcz5g8KPkfPniqzNJ9nL/dI/76q1cs8MPmS4Z/7orDutaC3SRzpt3nbu/wBmruuo99i7pmLd38z5wf73zVu2bI8pQuEQdHNZEyROge2kLgdf72NtX9GuYCqJKm4/d31jNlxWp1egpIjxyfaIpUz99T1WtG/0kalLJJkZjGwP1wP8tVCz2RWxjgSNABvLAYzWhprmQW8aSbXmcL8/G3/erid0tTujo/dH+GNbj+H3iuzALy2l1CqX0y/w7m2qW9a+jdJTV76D9xKstkH2mR3++n3ty+v/AAKvHfEfw3jXQPtDTt9ve48qS3kHyMm37357a7z4S+Ov7P01PD93GiTWnzQo53q8X3d394141R+9c9en8Oh6FFGdoE4GfY1PbrcRSA28rRDP8FKsKTxiQE7z8wqfw8ftGpC0JKx4+d/4hUXLN6fC6Wjyjdk7iVrxn4g6bb69bawBZJKBIGhaX/2X/wBB/wCA10HxE+NMZ8QT+HPCllDew2KbHu3dvnl/i2/7tc1P44t7m0tNOcQwSk+bMAfmlP8As+g+apex00oyvex5B4t0JNJfS9QlWV4vOMNwqD/VHb8h9vmrNtNcimmxEgUZ25r3TxDaaRptgjv5eo211GZpIy+92JHyo2Om2vD30oQtJJ5JiyNwDfe+lYL3dj3MPK61Oms9WtowoclUxwFqOfUAZCEHyHoWrh5tcTT1j8+Nok+7/umtCXUfLMchO/P8K9hVLR3Oh2RurCdVikP2uOBMbfl+9Umn2Emj22+J2upBuYBz8xrGPiLR7d3kkfYeFIXmtay1z54pbd1a2kHGec1SbY4tNXLWn3uqTW3nywCzuM7hFnPH+0wq7P4kt7BI5L2IrJIduETNU01R/te2RNqM24e1ZU2qahcXdxYXkcf2Muzo8YzSburE6Ek3jy8g1CWG0szLb3HzAYHH/Aq1bTVbbVf9HngezvPvbD3/AN2sjS4Ps3mgAyyfLsbHQVtrKiWzzy23myxjcGX7y0kUopbEFxGLdgnlbufvZqIyRcwvFJn1rc0rXLDVtNilliFq4+TMxx81V9S1uzs4vueeY/4QKZV2YCWV3E0ifad8edyL/cqG2tdVDuBcBoX6cfNW7ZeJbfWUngGnyRIMKJm2hc/7K1HBFIkvkKHYgUNGnTUrxaJBqFtOZCss8Q+67fN/vLVO28S6ho8dxbyIyRyEEOTlc1Y/s4xX5uQCkn3H4xurT1SwtNXthnCOw2kN92jYhq6szZ068s59KWWL5Lv/AJaZ/wCWnvT9N1yeTMF4nlYJx/daud022ewtRGHEpjqxLfR3kIXMiToSpHy8+607jskrHSLqYD/fGO6/3qvQSR3EZSP5kH/jtcTbXEeJfMf54n2ljVFLrVLa7kkS5H2OT5THip6XMXGLdj1aK5igRLe5nRQezmsa/v8AT9KmCSHqdorgGCajf/aJZy7RdEZzx/wGnXc++QeZlv4RTuhqFtj2DSvGciWcdpbXAltx8xhdMrVDVW0vUpJftNlH+8+b93xtf1WvK7CHUPC94JbSeK8tLpNwTzOUP8Xy1szavcSshdJOq/KnNG+xi6cU+Zo6jwlp0EHiA2Yb/R7sKrqfvHG7b83/AAJq9Y8PWMWn+JIrZZPKubYq3kyDh0O4f+ytXi9g19LqgMCbkCLsI+9urrofijex6n9sg0Z57+xj8qQ3zhVK/N93H/AvvVSZ5mIUXqj1nw14Dtby4upNW3JKrbraCFx86/xMTWzF4G0e8hBtLxm84MvzFT8p/usK5fTfHkeralDZ3EH2K7cfI9vkpIPTcf8A7GtOTR9IW2SKyklVA5ykgAZGP0qzyzodH8HW/hu1jsoJT9kjHRh/F/31V+bw9Z3mnSJdiOW0dPWqBjnsRFJbyLdaePldWJDA/wAPy1mJ4ZIVykk7x53IjOxUU7gTN4F0K50dLG5knvLIvvCvJ93/AIFV+10bQtKhjNvho4/mH7zfmnR26fZoIDcxxTkbBCxxz6VjPpKWfmySXEzSSHdsJyq/7q0WAn1HxNHiP7HbmWAna74ww/OsWbXDcJLAQJX+Zsn723+7ViS0j+zvlyhxwy1lzXCK9uY4BJJ8qOy9/ekBNZX8t5agyQGApldpfLEetWrC62SM92g8tDw3+zUJsHd/3ibHztDKVCrR9o8m4FsSWlUbXVkqwJkWK2vE+xkS2smWLbe/96n3+jzywGeK5hgQfNuZxVDxh4s07w34bSdJPPvzJsMEY+Yf3a8n8YeJpdUu454pLqziEAR4icK5/iNQOx6NpOsa/K2qQR65CumAbzDNgY/3PT/dVa818e3B1LTbfQ7bVzcNLOstxNDu27fmbb/vZ21y9veXs1kPPvXuEcenzbf4V4612N9pSeHtJS/mCvJKNsKMflY/5aiIjAsNFltHR0gkljLfOwGVFZ/iTUfLv5SiHAPJ+vzLWfrnjHVbW4xFcTpbuhVxE+FH/wC1WA2pG/tgd/4f3q9/DxVjx8RKws95Jc3/AJruFA+4rfxU154hDITIMAbs1VmjVsOJNo6j3rMlvUn3xvjA6rXctDybk/8Aa0KI8iSBgPm4rT0nWxcRPsl/ejqntXNXHkGMxgBc9lp2j2Ythvjf5vm+9/6DWidiJNM6doVdnIHWqb2SSP5bj5vWi21IGZIpPlx/FReylG+Rw2fm3LVv3ldmMXysxrzSb6wkjnjBniU8leGxRaa2N+y4iKg7slSCprtLDVS6eW6DyyPnTHWsPxFolpcOXt4ngLDpXFNSvbod9OUWrvcq6bNFqxlQS70ifbsB+YN2qK4tvkKEI0vbtXFRWN54YvLm4QtPn5gnSuu07UbTXdMt79HkgvQjMIZfuk/XtXFUpxmehCrOO2x0Gj+GPLvDNHlsx87fu10dhYGztRHHK8UZfcNpxuY/dp/gVn1W3uLef/R3hj3gbwN47/8AAq66ztJb97by7aN7C2kV5HUZbP8ADXkyVnZHqQk5K7LelX+qJowttRtvst7YOyGZD/rqs2fiSX/RpSS0cw3EufmC/wBa17TSooIbm7vEd/tczMN7/cVqYnhw+ZaTpFh4P9XgfL/3zWZobel6Z4T8VZuILPyLm3/1yxPjn+9to0HRPD2u30skFxM8+nvteOYY7/3u9Zc2jWekTDV5dQl06bDK6EDyn/2arfD65nhur1xGLq3uJG2MD90Hv/wFqdwO91jwZZa/5RcKPJ+aOWH5GT/x2kl8NyW0QRHLxgd6jttQlsX2E7QetaFzr9pcWzxk7XPTnC5osBy90b7w9diTzD5b/MI2T5G/4FUtx4zn8iIPZnLyLlocH5a6+xtINb0mNLgRtsGCn3qqXfhuDZsjQKnYUgMybUrK4ffFcLjsrcM1UrhLi5uin7v7Fj5w6ZO6q2seDzuJQmKT+8ves3+1tX07TZII4ILhhu8t5sh/++h/8TQBpvc+VkEHB+Wo2Uq+eWA7VJYXiXkJHy+aRymfmVvSpHJCBBFJ5vbigs8/8WfNazoIzZSR3G1wOVf73NcvaASx7DIrYHzhT826ux8X6bqCXkVxcQo9lICz+Wc7G/u1yOt29p50U9mjwfJscN/Gf4WrCe510paHOXdmbNJLJP8AVyE5Bf5tprEuIha5GdwFblyiNN8+ckchj1qjqRTzAEiVcDkisk9bnoJ8yujN/eTBCX3p2DU9l85NhTbjqlEVjIYSscgZyeE/iUVSs9VeK5uYLm0Zdp2iXPysK0NoSaJZrOOaMoSFz/AR96q72wgszGkYaBflIP8ACKuQX2n6mm+3uIpXB2ns6f71V54XKuI5C6N8pSkzqW9zKcvA6XMYdo2HAFVJhf6hcuXQRW7Yx5X3a0k1W5eVbR7TbHGNvSmyXVwY/wDVonstSab7le2002XyF3ZG6ir6afbQzySRzlI8c5PSq8Ess9tsdzvHQ1QuTKreWDtD/KTVXNOTS6Ow0rUxcWLRwTh0jTdnOd3/AAKsq/1m6hO+NysY61k6UrwPiN9gXk4/irbZrS+R4kdWfH3GPzLTJ5bnaaDrGj6nZW8NzL5cvln7wXaeaLm0TQJs2cm6KUbhg15nJ4dWaePKHMZ+Q56VsabYXmlZtxctdRO+5FxhdtO7RnJa2Z1kTvIBLIXbd82x3+X/AL5qebWr2ExwW0UXl/xlv/QawUm1CTzI0txsTo5NU4NW1KwuTFcW6rayH53B+ZP9paE7mcqcbao6t/Elxqkf2Auuxn3YYd/9ms7UJJdNvPLu49gxu3Gsi5s0mjQxXJcSfNvQ/NU720iIqSzmXHyh25qnoKna9kOubmKaGT7JcGBx3P3qzh4r1G1MdvPJ9qRsKd/8Q/2m+9U8mlrNbyvy2Pl3dGBrPjeOZzbpbFXhTl/7/es0zoa0szUmeO/T5AcH+FvSpIbZIIllfPl52f7tV9Kz5aGSP91J/Ev8NSl7eO3urfDoZH8396+f4cVqlch2S1Ne08YxeCdWjSchtKv49jS9WSXr/LdWhqfjS2tm/wCJdIJ0kTeCh615/D5muabLZywLe3EU/CNt+7/e/wC+a9J+G/wbk1jUDqWrIF06OPaiI+HzVpWPCr1FFtRPUfhTNrKeHvN1iOK3ju382GID5hj/AGq76z8RX9zDe2UenpBbNhRJIcyvj+VZktmUsYbeCXZHCmyNn52Ck/4Sx7G3dIpVa4jG3eqZZv8Aa20zzDSutK/taOM6ikbxxpt+YAYX/az1rPvxbacjy6fbG88xNiRKflZl/wDQa85hsPFd/KHk1OG8Z5vnB+Rgv937teseH9PTTrCAToFuE+YqDladgMvTfD2o3ek2897bPFO27MBf51rznx/fXtprmnRM5XS4wV2Yw3+d3+flr26HxbE9+kHlfO52jHyrXkvxk0280/Wo2v4IrqK5fZHtK/cVvm/H5t3/AOzXTQXvXMKrSjY46K3SSbduLA/w1ieJbe20q4Qg7/NfaMmodV8VS6TrqW0WHKjH3MqR/daoNShGpp9odA1wqb09q+hgrnz1SXYpXNvb2crvbKdkmcb/AOGsO6llim2IhwyMxIHQVq27j7EHnkLFxyuMMtYGoalGQ8ZOwP8ALu/2a7opJHm1E3schrG83iTwfOI/vp/Ey0y8uY4ZIruy2xs4Xejf+zVc8nZrnkGTYjo3z/w7qr3mmPZXKb4/NQ/3T8rf71NR7BtEbqUl5d3KXAuSpMarsWoorNLqzf7Sd3lj5t1a48t4t5CKf7m35RVC8hzbNJF9/jev+zTUWjNS5ndiafZuLOWMPGgU/u1zhv8AP/xVWLDUJYpmilO9GIYM4+5/srTFtInkik48wAL8pq/Jb8nYBnH61cp8q1Eo80rmxY6T/wAJD5kcDlrkJuEP9/8A3awrDTIGkJnSSBD181MYPT+dbPhuzu7pp9Q0+5KXliV+T/d/9lxXSyx291HK8o2vIjZyK+fxE1O7PpMMrLlR59CP+EduvtFncCCRT/rx9a9r8K/Ha38Wabb2eqWkcuoRHyp5QWDL/db7tcDb+EbabTbl7gStcEBQg+43zfNu9PWuXtrTV/DWpx3tlZCdItyTpMGXen8O09/4q4YzcWux2OnzptM+lf7Ie506S7tB5sZ+X5mzg+lO07w5cG4cRlVjkj2CSPlwf90r/wB81zPg7xHcatbSf2ReXFkbscxzYKo/rtNXtB8VeIPB2pIdYs47q2kuUWO4gPVC3O7H92vQ51Y89xalqbsPh97efffR8x/KHbhm/wBrb2qc2GnahHJbzzRxv93BP3vauo8RTxXd2ZE+ZG+auD1Kwty7yGON5D8pYj5jSTvuXa2xYu7DyLeSONzmP5dr/eFYuiaLrF5qsF7A9wLRNyv5YOz/AIFWbb+IJ9A8QjMEl1ZzDyiiDOzPG6u602+1Sxklt7SfZZt9+IplTTlKy0IgnJm1Z2dzaXe8TrLbyJtCr61tW813BI5ngKIgrlX+2PCyO5aMBvlU421zf9s6/atsTUZJ0jG1PPJfj0auPWW52K0Xc67xlodp4r0cIkf2C7I3JJHhG6/xVxuo+CnsYoPt9snmH/VvjKn3Vq6DS9Yv7xd9+BnG392MUS6k51CKSRHuI4+kTH5aydNWuX7V30OLk8MK8vlyDyto3bf4qtWHhiIwXMqAeYAVDddtelaimneJ57i88s2c7QeUVHVfl2qVrgRoGoeGIbgXNxIyTEeSVj+VR/WueUGldHXGXNozzk+ApNamkgncIm/dGrcLj/e7VwPiTQTprvbwPLeQeZ8m/llH9a+iotNF1pkpvBC8gRtk29QyH+8tecanZx2d0huDG8WFbcpJ/wCA1zNnp0Lx6HlU2iahaxI8Y2fw7X/hqSZNUv7I2c9vG0A6kfer1nTYIrqZzbeVDvVsR3P3H9uaqXmkziQeXF5G0/vBipaube2abujyS2142yxoA/yuUwx9DXU/8JLBJFHiONsjlsV0n/CL2fnahcfYEYTRuvyou1HZeqr/AL1cVe+Ar3SbfT7spLE86eagb+7/ALXpUN2PQpVedWZZk1WONw7HA/vCi5eKYiRDuQ/3qNH8K3viHhLebKAtsWEljjv/ALv+1WRd6Dctei0R2U7wgXOOSam50qZpW/ywyAncgNaOnRRonmPGFyPvetVr3wB4o8M6Vd39zbj7FFHueSOYO/8A3xWVbeIks7eMSbpwO38IpJ3N4zTOneSNY32Cpo7wzN5RjHlkbiTXNv4ktdyADyix6t6Vo3fiC1jjfynR4x0b+Kmo3VxtxauaU9yLOGJLdBLmTkY/hqG51y4tbgs8Q2EbkZf4ay7PXYw/zpuB/vVrfb7JnIKbgRwMVSVjO3Y0Jrb+2NPjeQBY8bhiq3kC3Yx9h0VmzUsMqQwSR2/yR5H+8tNh1Mx6oY/sgnjfau8vjB9aT0BO25chkMFm8flxM4BbJrY0KKO4jSdE2OyfvN1c4rut7IGAdCdpzXd+AtLHjO8/s/7NNHZrOi3E6Dtu6VtTjdnmYysoxaR6N8PLeLTNMGoXYV08vd83CnvXH/Hv4222paFeaHB5M8eoW/2cR5DsgX+Nm/urXR/tEeJ7bwZ8L9Us7fyrc3IFjaW+QXRDw52/99fNXyNocMc8ZfzRcFvk8w46fwj6V7NGFkfKVnbViLtSHZwwUcFqbpWsCCX94Nhz92rT6ZeTo/2eLz3HzCIDP41z15pt3ceUQVUxn5/nxXW5JKx53K27o9W22viHw9bpZQK17HJ88qn5Sm3+L3rmzDPYX5EHy3ET7TsOP901H4Ja6s7OWUbYwDs64ruLzRkl8PS38YT7ZHcRRZz/AAn7ytXM4a3ibJuPuzRmaDZm6kJKBXFeo6UotbZECBgRxuGGri7WJNHmSR3RfPwpf+HdXdxW0t5DA7jqOJE+7/wGueU22kzpjBR1ibmnXzrEDBFvAPCOfetxrsM6B/kL/NWFYI6QkY3OPT+Krrzy/ZI0MQB/vdWpD2djdtoHdN6OMd/eqUkey5EiSNvX5c5+Wq9hPcRXGyTb5R/u/eFaKlFPmEb09qjmJLml69Fv8i5HB+Xf/DWhcaNZagw+zk285+UOD8v/AAKstY7e5YG3jPTkGrEPnwzISSgzyCP4aTdy0rO55z4g8c6r4GubuC9ikvbaI7jLCVLbfTaF/wAa6H4c/GfwrrUVyj6rDpsodf3MvDhv9nd1/wB2uk1LS9C150j1DTIb2Qg/PIP4a+a/ip8Ez4G8QPqlgkj6PdvvjmQ5e2bd91mHSs3odCfY9G+OHiXU9OurK80vxhGvkdbVdpaQN975T8xb5v8AgPy14jNoOnQXZuHkM975e0WzDCRD+97n+VZ14uq2zyGWfe+dokcZb/vqsCa4+yuXcnzSdpPrmkkka30O4+0l47ci8CoqbPJH+z2rV0q5N5B5Dxh3PQ/3a4DSru3aQxy4XzCOf4Vq7DrWoabrsUltKzW33ThMqp/vVnJHZh5uMkjop/PTWoIonCEHkE9am1L7S9y8lp5SOr7ni/vL/s1Qmlj1K5dyP3n3s9KejyW1yblzuMQ2ke1c70Pet7psqY76SASlVkA3b3PyiqWoTwK7oh81COePlzTHS3vZkkjleIkcnGNv/AafNZhAiCQSg/L0rO+tzWDcSTSIraSFy8nm5O0xCP7n+zXrXw+8PaW9nI58tB90BD8ye9eX6ZppSSNACHk+bbj5mr1PwT4DTR0l1ESSeZMF8xHdvn/4DWsXfc8jG1W9DoNW8NWl9p32JJ5Ik37kmH8P/Aa4XUvhnJYSiUXkspUfIZkAXP8ASvRpoZ7mAFH2g/L/ALtMe2lvLH7JLPGkkf8AGR9/2rc8W+tjyuy8W3OjTP8AazsSI7Q7cLXZaV4ns9ftJHt7qGWWP7ivzvrn/iF4FkvFgubdFleMFJIM/f3d1968t0xr3QdVR005kiSZXfySqM2OzetQUfQWlzNcae5uYo4rtCcrCfl2/wCzTReRvsH3if4a57R/HNhM8UQT7O825dkxz+varlz9o0q3F3JGNhf5Gz8tO4GzDdSpiABMDc5d3xgVyuv37rcSIJ9wU/nUt1feRveSP95Igw+e1cRrV5K18HB+Q/fpGkI3dia/14mJ0MQZ3G3/AHa5eT+ORiWP9wfxUt5qE1xK/G3y/lBAq34Y0qXxLeQRxEqhfZvYY2/7VRzHoxjGmuZhpnhczWb3HllBJ0B5zQ1h4s0OIJaW9pf2QOUWQFJWH91W3Yr1rVNDtILW0itgfKhCoCB8z/71Vzp8nlI8R2EHcN3GayUrHDUk5s8u1H4tQ2tsU1TS59NkT5T5kblYx/3zzU/hybTPG15vk1G2n09ht/fDqx6bVPzV3OqeHI/EltJZ6hcQruH35udv+7XEa1+ypZ6jbSXFlqpt5EG3fb8qT/n3q00zMPFXwB0TUtHvYHt7S/icbRvg2XCFv9v0WvFNc/ZW13QLcnSL86tFF8xR0cOv/AtrfLXVzaX45+Hl8UuLyTXrSL5Ycbfk9/71ejeHPi5HFpUQudKZ7yQfvlV/lb81bNPVbGfofHmo6D4s8K3kz3Ok3PkRDlrcK6Yb+Jf87qpaJ45uLFZTbalNFufcVI+43+0tfbsHjDR/FjuHsrTS2CMHsnGUmGf4l2rXNeKPgT4I8e5u5/J029kG2SWzj8vK/wC6PlP/AHzQm+oXPK/B3xpnht447ko8BPIdw6/98tXoI+JPh/W7seQfs6Ef7Qww+q15L4//AGWb/wAO3kdz4X1mPVLPO4QXMypKntXmF5ca3oF+bS7gubO5j3Z3oxiOO+7stXoyrn2bEdHvLJZJ7KO8tGG53Y70euY8U+EfC/iJo5NPgXTbgfK/2XhCv+72r558O/FLVdHkiNvKMnna/wA8R/vfLXqFn8b9PvIora60+2il+VjKhYbh/u0rW2C52emeGtZ0Nozpeo3F7ER/y8DKrXWw/FLXbECw1fQo5xgbZreNQrD+9u+9/wCPVzGgeKpL5/L0rU41BG7yycP9Oa6CHxPczMbe7tIRHGB++RGDP+dTd9SjV0bxTHPcBy+2In54pB9ytq/inihMloWRJfmTyjlf+A1yWo6fol/FBicxSH5hu+9mpYNE1e10K5fR/EZ06eI7o4lPyv8A7P0pCWhuw/a2IFzIWfuxq2/h4mVJzJsClW3RH71cZHr3iu0sBeX+kSXESnaZ4T527+taenfEK31P915iW8iHaY3OGB/2vSk1cG7mrrPhiCdnKO6Th93rXMXnheSFjHPZx3kD9RIO1dxYoL+PNvL9oc/Md3Y/3akuIb9V8uSM5HXFJKw2rK55hf8Aw0tL0yhLK7S8QfJ5COFRaz9N8HeIPDcSTx3NxfxqTlZj/wCg163HrUtti3JKyf3asJeJIMSANnk007Dszyq11jUGhH9oWjQR5+4WzWpqsmliMp58O/sjnrXZ3VnYPbSr5Xzn5t/93/gNcjf+GNGuZN09tHeSY6uPuf7tO6YiHTH0yNwHljw45H8WKuLFZ3Ad7QyNIPm6VjT+DI3huLfT/kklG0GU4UGsQw+MPB97mzNrewAhD+8YsR+PaqVmB0s3hf7dNJKlmJSf49nyiud1jQ7jT7wy2x3L5YwnTH96tq88YavYQxyDSJnONsiR/wAX+NXLPxjpmpJGZ7drV4Rt8qZNjCpJa7HnS2d26xSxSG3dW3nB++vpV3+23gVEuI12L827q35V3P8AZVl4ln8y3EFuPL3IyyLz781zOteF7hZHOwvGPlDgfL/31QLULTU7PX3V0uIoEi/5ZPw77u/0WqTyWdxeS27nagPD4/hrI/sIPdmT/VOPlz/FVxdNvJMi3/fyY4HpVpgtS2dC2TCSwvGnydwQj7tUdV+2W1wXltnYEhd6J0b+lR2c15pU7uVdf4Suc/hVtNbubq2dHBRCfudaQHON5roZEQrn+E1EgeOcuU/D+9W4Ek3gY4f1q/HpMlxJiKMEgclR8tK4HGwx+TM/lko5PIU/L9Gqf7be28Z+z/JETtdvl5atq8s4jITI4eT7vH3aa/hq4MCSxbcP3c/KKYGA9um/94N0jfxLSlRAgfBVfarVzp0vnFN4aSPq1QXEm+HypA/lD0oBalKSZ5iXjBZ/THWpJ7YRsFI2HG6oIYXxvtwVcdN9TzW1xaIRINzg8k80AVEW9ilR7SWNTv8An3VsX2syXqO5kK7Dt8xR97/dWsqK5RF/er5sh6OvCrVTV7mWzvIo3ljYsitsH/oNWOxtSeKRAh2g7x9/Azx/n+GtIXllcwh3wpI5Liuaghd0BwFHq3erEukWFxD+9uX3n76LUE3JNV8E6Z4jO8WkMrr8wD/xL/vCvO9b+BkTOktldPEgLDy8koP971rvIrmeyTZFJu46Zwpq5H4mMUIgEG55D8zH7rf8CoRJ43H8EPFCebPFcWihH+48hDFf++cfyqP+yPEGg4FxaGUZ2nZ95P8Aer3S21iBHEgfYUP3SuOasT6hp155hny1wTzj7u3+lVcqx4Q2uIiIkuYp+6EfNuqe2v55IUjknLx/eHONtek+JPhvpWvJvkim3kbQyFQymuNm+FE+nIRbT3LbM4LnOaLjI4NXnt3juFnkbBwctn5a9B8PeIbbyPIgjKuwC8n5a8Suf7c0CdrfV9Mle3b/AFdzH9zH+1XS6F4ms7W1+R90v3trHLBaYHrNlcx3V35YAZz0fH3f9qtK68EyBA2n3hWd/meIplK8603xcbNfMD8SDkVs2vxUltjmIfJ/0zPzVLQGzrCahpJ+zSwFcj/Xfex/dqKCLfDv+1u1wRtO7+KnHxn/AGxIBL1kCqQ2KhvbsWs/mRyrFOH2ptFICG50OV1JeLzZc+lZFz4clfAKDzB8xV/T/Zrs9M1u9t7LZJHFcZ+fd/Hn+Krlp4y0Rk+zXOnbLthu8yb+D/dpNWA4az8MCQYIC9Vw5qzfeFBEg3iN0I52139lYaNqiBxcBSe7D/0Gkk8L3brIbRBdQ8M5Q9KQrnna6ZBLHHHBEkQT5emPxrPn8JW0rl4kjicfN5vTca9EuLQ2biOe3ZM98ZX/AIDVj+wdOm2PJGMR/NvrS4zy+bTfFeiXds8f2a4tCm/EchLr/dDfLxW1pvi+C2mR7/8A0Wc9UcYZq9Gh0SMQh0HyDon8VNn8GWGqIPtNs0BPVGwce9RJ62EzCtbvSr1Ptbyqwb/lkgw1VJrGC5bKfc+lPvfhn9lKPpktz5uG+a4IKKd38KhaiNhrelXTvKkk6KP4B8y/nSSSdkCKmpeDhf24FtEJZAd2JDisy58AlkHmRBXxtNdppfj7w+0sdpepLb3JfHmYwv0Za7bU4Itb0930+O2ijjQKkzc5Pv36U2hrU8U0XwHexyyCzA81uiP9xanubLVdHH2fU0hU8fPbcrj+9zXoUVlqccZjucJz8jR1XufDwliw5LAD7z80g9TnoPFnh+zc/aZ1somG4JNl8/ku6upSwOp2UVxZXNvdI3zRxKTux61j2+h2l+hiubeJo0zyyVdudCnsbeJNKle1xt+Zef8Ax2mxX1L39nanDbIhtpJY0ZiYo1Lt/wB81qWVvaX0Ki9tZF2f8s34xWZZ+KvEOgxACP7Rj5S743r7r8vNJ/wsizvHKaqlyhB2iYJlf+Bf/ZUir3K+q/D20dTPbh2JPG9+lYVn4a8W+GPMl07ULe8t3O4QTZKbs/8AfQrsbXX450Igk3RZ/jOP/Han+2STXkflRjHcetBRxNt8Q9bsy8XiTS5Ljj5JoAAqc+3938flrq9I8cRmIEXh5O7aidq1NR0+LW4n89PJcDjYn3a48/DRLm6k+yag8GAfl6c/7NTZX1A62X4jEtvkldpGwu1zjP8AdFR6h4xlvo9ksG5B/AvavMdY0DxLpTCQQeai9B131sWGu8wQXlvLED8vmlOM09Oguty9bvi8eO0eSIyHhUHSryax4g0PkS/aIv7mFyamtzp95IEs7gLJ9394cc1oT6NeWyIJ5I2c/cwe1O7GZVt8QtQv7l4L2BrOPhg42ljVxvEunW8W+TWIonJwiSPjP+7TJfDwn2IUVOOdvf3qjqfg/TMj7XFuk/hf+Jf+BUPUDctdbubi2BeSPIJxh8/jWg/iIQweVNcRvbHnb12bv61wI0ee13pYTjykHCN92i2jv13PPbidG+YL0zU2RLujUl1DTEuJZ7MlZZPl8wDGf8ahiOoeXIUuZJY5equauSarpEcKi5gltD23p8ufSrVteafJN5VpPH5g++i4/wDHqFKzsLm0sP0fW57KZM6fJcJ930X61t2Hi2z85LaW98icv8kckbbS393dt4qAa3Oh4jDR42kHH86zsWGu3kkT2nQ8Nj5Q3+9VAtDu/wDiValaSQm3jV8bv3MnXdWDe/Bvw3qoE6W8UVyN2JnGcH/a/wD2ayYfDkmivI9tcQ25fbgIfm/4FV+PUPEMFr/x7x3SjpNGdjMfQ1Nhbnm/jr9lyfWIBLo2p2lteRncSDjP+y3y8/7teU+Jfhh4z8F3Dpd6f54XaweA/wD7X/oVfTNt4m+x7zrcE1gR0fKlDWlbeK9HvGjiiu2dGPIB+Yf3ty01dDsz44h1W4mT/SYJbWQnpLuSpbPxVe2F0N8J2D7qE/e/4FX1t4j+GfhDxJHm2H2i8IO98kfjXkuu/s0aWrSy2l7OySncYoHwqN/F8p4p8wanPWHjnT54I/tMX2hz8wdT92tzTL7SL2J5TdpE4+4mzc3/AH1WHrfwTnhtkS2vZ1lztA8kbcV59rcOseE9QeDULfyogOJ9/wAv+zuFWmCd9j1mz0R/NBdC6/erasNK+xtnzRIfvfKMrtrQV0QAdjRvPYf981zKZ9jOHNsV7lAiAITWVLbSTjJU4Ybue9brlHz1bioZv3MGwKNj+tJu5ilymZHELV8vnkccVF9meZ/kBUZ5Zamk8yVwS5UE7av2qeSh39TUJM0TuUYdMdW6FRV37H5bHGPfbUjSJJhd23HapHusQ8AfU1qmRJ3KcuBKABt9qV7UyJHJvC+38VQPciSbjapx6017nyseY/A/uisZ73NobFxcphMbhUFzumXCff8ArhaV7qOEGRw7ED+HtVH+2ogxwOSOnrSu7XREmkMmhuCmI0VSOrPQltcW7b95M5AUr/DUv2t7oDEUiDH3W5qvDbXDyOUyp+7tNHNpc5r9UdFZyx24HnyBCBux1+arX9pWYYAyqrn+Fu9cbcJLB3Pyf3qpfbiJeX+XFNWe5cGm9Tt1v7N2BSMTH5vmJxj3XNTQywSJhNrfQVwv2zCZD8UR6qc7ABsPvTXkXe2x0WqXEW9E80ZO7Cf/ABNZ6S9CML7Govtf2mMc8j/x6m7kRyHG361ulY56kyTa+ec49f4aLjZuVKkTDgD9KSO3SW5RD8wc85q02ck58quSW2AASdx7GtFIpOTwoHy0rRRQ/u4owiAbdvpUwQ7wDnPYVS1OdTbKkqFkxzmhR5ag7NxrRmh/0fEnyjvVSDLfu8HYPm3NSW9zRajYIfm3jOX7Vv6Q0ls4OPmXoKyEh3dyoz2rQ028++HDKB0c/dq3LQVtLM0ZH81zwFT+6xqjJcxI2d/XdhVPzUy81GMYG4ZJ4rIfUhBk9XPSoavuQpM2hIgjLHOT/D/FULTfP061hf2lJN8wP/Aas21z8pMnzOaXKW5JqxemYkDLc+uKyNShdQBw38W0H7tW/tAhTGC/41QuZUwMZZ3+XpTSsZK6djHL+W2MBQP4qtxX4SIIR+NUJiN5cksfu4qleTvMwQfL/DQ3c6U7K50j6+lo8YxGz/e2P/F/vVi6hcnYZ53HPU9Kz7k/YLYzuDvI/irjr3Urm/lk5Kofl29NtJanJKWt2bzTxXd1kudg/iJ611ttpWj3ll573sUUmOUZGry+FHdOh565q5bX8ttF5YkOPu07HM3fY664e6sN6aZPt3NtD9Mf4Vk/Y3mPmySu0pJyzGsWDUX88nzm3f3c/drWQJMpPn7PUUWEallFHCzfaJ40CfwY+Y1Y/tU6bl4olcSHad4zXItJsIw+7naRV4akXATymUY79qGrhF2L174h+2zEXFsu/P3wlQQ3EnmZjQKCe4qjcXkvrt/hFTvqT4P2dF344V/500gNZdVT7gqf+25baB4igYN3UfMawihV8o4YEU1H1CS5WNP9WAzbgOlGhBpgSzO+Bwfl+arf2Y7081yo/wC+v++aoLA6LkyMx/vdKsQq5iwMkr3NUrMdjR+yRbhtA4PXFTtb20Tcb2H+1VBIrlSMQlwejD+Kn3FncqmTjJ7elS9Si5FNHF8xHHUba1Ev47lNgwgwvQ1zaQy8b/l9KmiGEKHJBo0A3ktYHbzBPtk9F/ioli2MM49Q1ZXmeSw4+THVqryXFxenZBKmPzrnnUUXYzejuS395lyM/wC0X/2qw1vEhLgIeKkl0qe3Yvcags+CfkRMUsKW8B8yWeNY/ReWauarWijOUrMi+zXOreXJBlQwXqP4aRzJpMvl3KCc9+P/AGWt2HVrnU7OSy093+yY+cLGpbbu/vfeqtpojvWkgjETSfd3ufm/76NeZWxCluYTlzbix6fcTaebuSQNB98fdRf+A0zSprS2hd/IDSOONzZ21SubBL29FvHdeeiEqF8z5R/s/wB2r9rpf2fEQlj49T0pUanMEWOlEEFyZZ33ORuKrjdWtpl2kqPst+MdXGa5v7FaRzeWUSVCdxA4X8a3bG9tvMOX8pFG7/e/xr2KU5Pc3jd7m2mkGYpsAYD5tuKtPao2AnyGsJPFlvDdYR3YJ121YvtdE0IkSURZ+bj7y12rU2Ssa7aHHsEnmbpB6LjNTQ6dbqHEgDSAbQ6im6bq8UlrEZHiYH5iWfpWgs2liIzm7SJO5PY1JovMj0q2Szkc3GWH8Gz/ANmq62pQWqZL7B6NxXOXPi+ytoEMdwMZ2fOhH55rndb8SPfxeX5gljD7gsY6007bk6PY7xL+Q/vIo9/+z/s1h634gaK8Ju7sfIB+7jx8nt9a88nv7gCUPPLFuB5y3H+7VeNnggSOA7h/01JpN2VxqOp1t74vLxlIxtQfxsfmrk9S1jds/eFUzzuOWan3Ijli5x7+9Z/lR3Fu77Ayg/lUc2li2kiOXUZSmOVB+Ys38P8As1TjmF/I4QxxInVn/ianvCg3jzSgP40PHaWlrJFFGWR+m8fNQNWRHLJJZAeVcLEjdWP/ALLWXNrVyn7sXcs6oflXrio7l55MYj2x/dwabo8Nxp9+l4SkqR/wOPlqUr7mbRz+q6lN52ZUkXLfI78c02DWp142Ngj612PiC9Guy75LaGJ/ugRDC1zc8Lomx9qeX1+TC/8AfVWtrEtFOHWZGICI8Y/vVcl1HULuJPszldh2ls1SSAtKSMY7NW3Yzmzhffbo2fuB+5pciJ5U9jnJr3VGcpLqNyid0hfYprpPBuspYXL+fK2T8qc/Mf8AerMktvt9zgIGkJ3bUqKUR2VyI+S/3jTsjSKsdjqHimdrweQieXjcePvH/apdI1mOS6eTVJ3igH/LNOKwra7t3mjeZJGj/jCH5qJdAF1cm8gkkitz/C8mf++RU8iNr2NzW9binuZPsxPln7jVDba7+5SIxR+bncH3sWP/AAGoYbK3eFwLgtIPUUg0JIZd7yyMm7cWUZrPRiSudhY3u22iN7Ojydooh8yr/D81WH0oXyPc29oIN/8AGuN/y/7VYFha28dmJZJwhL7dgHzIKs/aU0HUoLq71RLi3kx5Nnj5nKno3+zSSs7otxSVmX55Lixs447a2l1TUx8pkL/Mf7o2hais7e7hPn39kYiiHMMkB3o+f7v/AH1/31WlbeNLLw9qpknt1aSUbiS+Gi3fdqLUvGWlOn+h37PI524Xs3pWjTM9CRLA+IYDFHFHE8vZo8YqKbQZ9C02a0vbiJ7hTuRIx/6FWZqXiaV/IiilaOVeuP8APWk0yOTUb8Rzz7fNPLuflC1jZ3uNJXsZ9sjxzFA/zqfuitWXUJ7mzigFulrs3M/yNvP/AAKuktrPS7C13vdi9nhmORa/Jn03MahN5pGpW0kYItbhDzJn5B/vf7VXzFNmYHFyg82NWlI++o+7UzzYmjhjt42/vu3NVo30+e5TN7IpjPDR7dje3NXHe3hcFNsH8Qy+W/4E1VuBNfzanf2BtPtEsEBPypF8mR/hWYLMWkhALO+PvGrVndwXNzIltcyT3AP3FHypVhdM1CZJSE80np8mKOUhsz5dPjf55Y5GkPyjdT00SOLY+fk/u/xVpvZ3kQjjeIs7DaXP3c1INC1OVz5VpcXL46Qws7N+Aq9tgK6WfkQpEJY1RhuC9abA+MogGfXblq2IfAGsnYVssDP7wyFhgf7P+Vqx/wAIpqOnoXNpJvzt3qM4rNuwLQ526TyLcRnM/O4qfepdPtbaf57yVbeAA7FQn5W/Cp5tMu5zKiW0iEHnzEIWqy2Fz9m5sJWfJUjGFqkxN3dyDMFy7G3fdF2apYLa2QDy7SZif+Wjhvmar9nYStGHFvGjEbgsn8NbFl4g1S3ZBHPHBKBtCxQJ8nuqnipsaHM29slmQXRt5+baw6URQG7mcoA4NdRq94dQz9rdMt8p+RRnP+ytZtro9laNiLzVJcZ2u236e1UmQzNh0COT5JCc9wP7tJc6SIX/AHWGEPzJs/8AQq6+3huNVikiitvIQPwG4/75pbbwvLEZBLG9u7dQ4+9SbKjqc3HoSQiOSUo0uFfnlRXfeFdYuBbeXI+0NhNwP3l/+Jqp/wAIdbzeWjyBvk+fn5amTw8NNm3wXDzxx/3v4auMzanLkZ2CXNuw3bOnWol1aC3mysDNnotYy3f74IfldgKmlDmYFTyO4qz14PnVzfMvmIAHCkHd8womufszmQRcnptFZ9sxiIz1FSXl08yKh+UDoBRzA6aRdgubm85T5UH8NWv7SggKxyEyyyfcjQZY/wD1v9qucP2h3+zm7aG2HzHj9Knh8T2enSm2tIw/mkLudMuNv+1V81hJXVjpwkUwTfEBEf8AlmtdB4hS58QaYlhpDtb2xAWRAML/AMCxXItcO45nGD0KVveH5L2OMGC88hyeWlHykVm5XOCrT0udPpi6nYaAdG1PW5LeyJ3eZs3sn/Av4q6PRfC3iG5mlkl8YXOnaV5QaC4ht/MSbd/d/wA/981zM3jawhc2EtmNWkI/eTRFv9H/APZS3+zW34GmubrUp4rS2vZbQjcjOGSKH+8ef8/LVxdzzJRs7GhapoWiTQJbapc6pqrPtmubmHy1J6fID0rfurV7+1dXLRSEbUZezVXtrPw94ZW41Gef+0b/APgldOmf4V/2f7tYureML+8xFvKJIfkiHSrMzYXVLLwrNJZRiS61UxqzybGKRL/8V/vVg3Pj+LZdhHEskQ3SBOcVwmoXWo3d+9pPqP2W2jO5xnDSf7zdlrsNH8OpZafHcWzxzwMhO23+ffx+tAHj3xA8V63rMunjT7fyIIbjzScfNJu4+X2r2hVs/COnp9iEcuqyBGkubgfLF3UL61saDokGkabFqF5okM9xN8yJcop8v/gJrP8AGfjPw9onkanrenx3F2g2xx9On3fl2/w0rAef+Km1nSYE1PUbhp572YrCnCKf91ew/wB6uG+KaC1u4tLkcrOY0aZx/tfN8vtW94n1XxBrVyPFeqRmKwV1S3tG4RE7Db3+X/vmuS0m5PxF+IVxPeozwZXfwyKRhvkVv9nb/DT6lvTcy/Cl/wDaUu43fzSh8oSOc8f71W7ybTNAV5ZYzOuQzxKfvfN0rLuUgsprtBAlr5UzqkSn+Hc22snVHjuUguJBvER3hV+9XbBRcNTnlo9D6D8Z6vJqs0F2kjpFNbpvtwF2qerVxa2ck6PK/wAmW2ovpTNC1v8At7Tcod/2XCuF+9trUlTfC5TC4rimj18K7rQzmeTeFEWxMdV+7VE+VJqU6PtXcm7zm+7/ALtaFve7NhlBVGO0K1Nvfss2cocnpxWR6ybtYx7mKV8yGVXj+6MVmOw5BG5zWvf2wtYPNcFIoz9z+KsoXsdzI5FuYAf/AB6sn8R0QdlYcuX3nG3FNjvC6OBGGKnb6VaSa5lV3ABwPvKKhhtz5ZdsNzywq7m1rk0Mxk6KmR2P3aku4/MVJXi/eL02HHzVX53Js7fNirEN86pI0vzIO1ImStsUXuZ7h8EyID8vSmh33BDv/unbWmbyPeh27c/3jR9ojUOXjD/+y07mVmRIhjT5yGz/AArR9j34wBzTnR5EJQ8U+KUoieY/PtSWrFON1Yjh0+S2mF2ZXVyeNprso9eubPSbQ2gilvIn3FJow6Sf7Lf5/hrlbLyvNld/3p2bgK6TwxaDUWErHZEBv6/e9q6broeBWg4vU9R8LeK/t/kW88Eauibj5AVEz/u10N7bPqKRxpC7YO8OvZqwvC9/p1nay3lvphtfO24l6s610qa0NNukuPLT7GRzFdHZub1pHAZOpaa+pRGCeAOV2t9zHzVYj0IXFnBHKTA4+XZB/D/wLvUN58TdIvbz7OCZbhPlPkhgn/fVEfxBijufs9taiWdT87pzsp3AkttB1BL9xHOLezB/1t4c/wDfKj5jW1vs4FQ3F2ZzGd2EHX/gVYd/qU96n7+Qq7fKW6ZrI1TRb9oY3t9zpIdpZj0WmmmKx0fiHxfpUVwY7YyrGEVj5nLZ/Cuc1T4tW8C/YtPuZJ7mUbPL8iQL/wACbbU+meEUWwH2mOZpCWz5iYyN3TbWR4e8C6jf+NLu8vLR7LTIU2Ru6Yzz/CtNJdQuZdvZa3rEIGpi5WTO8w2IL/8AAWwu7/gO6p9Ksp01UxvJLbxqNphkBR87v4lPTb/7NXszX9j4b0qX7Md8saFkRR8zv/CvHv8AxV5zqev6nfPK9/ZxXUjDJmSP50/3WrSnqZzvaxzetpcW1mZwd+JvKH/j3P8A47XKXdo+pfOSrFP7o+9WzqFyjeeZ5X3ud2P4awYriASyYk4kO7r/AOg16dKPY86po7sozIV4z8ndaxtQt7TIEp2k9MntW5cnzHLx9PvBvWua1spNfxRl9pSTc4X+Fsfdrd6bmEdWMuf+PCQW0ivJjju1ZNzaG0hLu43kbnwNzCtnUdEsoQlzJdlf+mYfY1cvfzPHvSOQ5B9fvCrpyMqkOxFNfRw25nDB4/c5rEubkawYJ3twkR/8d9Kt21nJLK6OBs+8Fq5NYGFRH90fe2/w1u9TC3K7mbYPIjiCMFEHzPj0rUe1le2d4DsnX5g3vVbTYXtprlx0YbQpNbelkzSkED92dprKUW1Y0TSaZe0vVTNZwRXOFkULvYd/WvQ/Dejxa/PZWlvcLBPN8hMxwiH+Ha3+1XDtpSXMZ3hVf7oYVLo41TRLGSWIebHajfGULbvlrks0mmehHWzifSttD9gFpp+qxRvEp8ifI/iZvve/zNWd4/8Ah1PaXVtPpQjsvshV43hHzn/aVj1/2l/+Jrf8N3Vt4x8PaZqN3bBp/JRruEnOx14Xd/3zXWXjR+J9Bu7KKURXMmVjmYfcNeRPRnpQd0ZngXVZtVMUUjLFPGCk2fu7l/u1oS2UEwuEkkkiTyZXd42wyja25t1cl4d8Oapo91d3Nz8kEX7oMH+WRm+8yr/8VXQam4m0qSMIzRzjYef4G+9WZrH4tT5/+HWq3GlXU8enl3kd5H3vzlPm53fRc1XTTbxtVu9QuZ9pPyoyD7g/u1c0HTv+EbubmBy7RjdCUfh1+anancm4tZIgAiY+7XPdp3Pfp2a0OihmivQNj7gF3bn7e1Zc+kiXzHyWJPFcpZandrE9nKgY9ygzxXQaPrElrZ+VOTKgO0PjovpVr3tzohFrcxNT0R7m0ubMom2Yr/ByNtc7rkM+h6cZEz5mdmz+LNeos8F8yAAE1heKPCVzfW4EeFKOHCn7rUnGxR5PolnsjkNxbq3mAtOF55au7s/iLZ3OjW6XFtFm0+XMabd61NeaDd2LwJbxK9sU2zvjv/s1mf8ACKW9w0omzEknXYKe25orG/pvjbQ/GGbOzc29zH8zxk7quRTxtv37GcH81ryr/hDIPC+spqMCyO4BTex+6Gr0jw5qGnax5UaSxw3GNpaY4Vm/3qn0BLlL2neKLS2le2liXzW+ZGb+Jf8ACtSGRNTzHEgUjqo/irDudNih1J/MjV51GzPpQonhac2bmK9QcUNXKtpdGldpaaPG5vMQQAbirD73+6tR6RqdtrwnQ2skRQqyOdu0isywW9ntpDqcnmz5/ipJgNKlgu/MESHAkH95c/daqWisNJ2uazRW9vfiKJxg/NWoltb+eYPtQS8QbhHnDnn+H1rmtV1giGOW1tuCQwlBztqveXZvLm21V7Y3DxbVO7hwv+NSxK/U2PEk97pul3E8ofyh8wbYdwqnpl0ZtLt5pRv3Dsflb3qGz8cyeItYTR5S9npcgOXc/LvH3Q3/AMVVC4s7jRLhIpSLjB/1luMK/wDtKtUSm7WOgtXdZgUkHlt8vT7tWoLW0a4LNIN/r/Sq1j9nWDnMRkPUfeWr+n6LZ3lyPMKvJnaFepTuaJu1y9omo+H9Gvk/tHETyTcu8eULfw7qreITZwX8n2Y77SZ9wMY+7muc8S6I8N7HK43Ih27a1I54ntULjYnYNVGXLZ3K8GlxRea8Z+eQ7vmqP7C7uQ/y4/iNX4p4U+ePL/8AoNMmhl1HLrJsQ/LtWpsbIygh0wq4QsVP8RY11Hh6eLVN6Wxiinj++kpxlq5u3vJJL+50+S3LIE3JNn7reldfofhKCfQ3vLPU7aC/iyZLZv4v9n/7KtLHJiHyxudDZa95dvZRnS9t7H8pZBjzdv0rqLfw1ZeJUL/Y2gkuZg0iKWDMf9pfu1zuhJJZxWt/F5VxIzukkH8cQ+6rV6l4QZIbhwXLT4DgDn/Py00rbHzcpuRqf8I3b+Yk8SLAYiPuf7P3fmrch1PQ9NkA1WOKUs/7uYgnB/2cdKpyRCbIJ+T+7upiaVHMCZH3AdBV2Mh0ljItxPcWYZg3ynP3StSwSJH5RjeWJM7pI/4SaRLU3EgdBIoX5R852/8AfPSp30SXySSCyVQGRrtglxrUWopGVKOzQ4OWTduWtSwbUNVtXfiUQscIw3YH+7SwW/VANxT+FqSbRJ7xPMBNv5fzHY+M/wC9U3Arw237h96Io37jz8oqvNon25P9GlVz6xupqoDZYuLm7y2U4WInn/erkpb2TTg89lvtQfmynWkB0F94bjhfzb9jEYm3Dz5sf/rqrf6vZ3nh3VbPT45F1Dyf9HlCfIZP9lulYNglxrNxZXeo+bPFdybA9wct1+Wuy1Lw5JpluX060iS5tnLBOit/wGregHIaV4JI0+3+0yPPeSIssnmfwvt+Zai1XwDrGqfZDFaeQneVxyo/rXUarYan/Y8F/aXYs9UjjDOjD5d22quseLNZ/sjTjFceRcoP9IAT5ZKgDLsPhRF4e0O5ubvy3NqPNEMw+aXLf/ZVyHjn7b43VEvUjsLe1H7uG04REHLfL/tV2dvcGS9u7i4l+0PLD8+a888T35s7mSW7lfy2xgBcL1q6aXMTLY57VjZW+lSpEA5+7tdP/Zq4LdG7eeEFuhO3b/drW1W/lQyROvG9mzurGuF8xkij5c/Ntr6OjGy0Pn68k2Nd1uXESA5X5qlubDzrTGwK4G3gfNVmz03ZiUZ3j5etTLcoucnj7tdaWlzz2+xxGm6ENKjnEYON5YKzNWxZxkgEAirrrvZ8YZB/F61UjXyyTyo+tIjmFKGCYHG2rAkQ7R2ptzKk2xwQwx/DVS7votPtzLKDt9BTuKKu7lz7U+ZDAd/l/fxzirFhqO9JN/zE/L838NMilt2tpPsz/uphu44qulhP5Ic4b61m2dUUmrITXNMeSESWyB/4gpftXOahE9lGfLPlOB1BrpbXVxbyPbT42SDb8/3ararpiahHL5URYY5RBn/vla8qvGTd4s9fDSUVaSH/AAx8QweJbd4p5Ta6jaEJJ5owj/3Srf3a9d8H+GtTg1iSTT7sz2znypkJyuW/h5/76rxKy8Pf2P5cU6Sqk3ymUj5ttb3hXUtf8K+Ira8s5nvIkdU+xyH743f3i33lry5p9T0k10PpKzSeztESMlfLGyQMPmqnd32qRSxzGSTyAeS2BxWpoPjbSPEU0r3Ims7mUNmKVPkz/d3VW1Twnc6vczvBeqkRTb9jlHzOvqrVmWS29nFrEAF/cLvH+rRxlCvrRpWhiw1QyR7Et3+V4bcYTf8A31X+H/dqtD4cuNLs9PdLcP5EjAoDnCf7NblvKguSifLGfmTdw1Auty1LLbsIwXDFzsw3GDUi2tu6O4i2Tgdf71H2cTIGkiRhGdyNQ+zAJ++3vQMhgaW1/wBIs5DE+dpU/dP/AAGtrw/rEt+86XI2H/lm3rWWkgt7x0dxgpyjVpafloPMjXdj5hQBLdXsEGu21pLjMyM4ycLxt+X/AMeqvf6PDIz7I9oz3rO1CKPUbuJ541l8v5hvGdv+7VmXW5bVwwi81McsxoAwNV8JB43fyBKO65wy1Vk1XULH55/MZAAmwc5213lhf21/AEnIikI6NTL/AEKC7+5hsdqAPLvEOuafqug38ccstneEq0Mb/Mp5+bc1cf51lHAn2i9Xz9m7av3d1etal4JjSKWcRDJ9Blq4jUPhvBfW2XgVrlSz7T/F/d21hNNnTTkkeXapN510TE4ZE+b/AGayjc/Pg/Pk7iP9mu5v/hoDD5lhFuuF+YpI5FZOo/Cj7VbefPI6yqeFPChsVkj0YVYpHI2+oNZ6kfMdUs5BtD5+X6UlzJbB8SOMH5g1aNj4GnvYfKu7l12fMdo/irO1PwxbWT3EEmo7xH8ruwwqn+7TWpvCpEz5rLSo4xOJ5LWUf8tQflcejLWhC0d7bExShio5wetYdhoV7LM8W/eR8wJPysKtLZ3tgsieWrSn+5/dpqydjeM7aB50v2h49jKF6H1p32pJTsO5EPynNZKzXNveETvJ5g+YKRVm/vJJCgng+zkD+H7tUdHNrYtx+XCcoeD0xVWedPOAeP8AB6xrPxomlX8kEtsJ8/LskjO3B/iVquv4ht7kx+fGHA+X/aFHS51JmhsVHQoNyOKms4I7VS8W3J7H7y1G94ogjkgHn5+b5f4a0kupDD5htip/vYXmnYlsri8e/YxJHukX5T71bsLmXSljHljIPyAnNSW2oRR/6PHZO14/3HBzmr32C4v7EXlwY1mtztKZX/gP1pWZk9VYp317qF7vQxJa8HBU/N9dtb+ipZ6pbJBezlJI027yN+72NZmwX9m6RPuuYjwpFctquoXOgxOY4pP3h3EDmoJcbrRnc+KvCXk2ltqmjXa3AthuurM8Nj++tRNrVs8MaSR75EG2uS0vxFeTWxLh0Rxt2sfmK1Qlu3aZxE4/GttSacWndnWDXEts/ulnBPKE4qtqFxFd3wuEiNqmNoRDnFY9tcCF080jOeM1FqV/c3cW+KVUw+04/u1NinJJ3Ol0awku7xLY3nkW7ngkZx/u+/8ADVzUtEs7iaQRgu46s/tXNaCuo3tzHJFP54hdc45/4DXZJ4F1ttSjuyT5dwdvJ/i/vN6VqlY8zE1kla4ngfTks7m4a3gXzJ/lL/wn/P8A7LXvWg35s9EgtChlKdXUfNXN+A/hhLYGPzfLlP8AAiDGK9R0bw7FYlxO/wAg6d91Xc8OT5ndlJ9HfUIP3blR25x/31T4fAscd5HL5cL4+UyVuvcw2eR9zH5VSv7c61auHkCxE8gPjPtSJD+wbPR5jPgZyN+0VYv4ZZSJ4MK6nlD/AHaueGYra+luFuJNsdtDuHPXJxVfUraXRobi7eWV7SQbuPu7f60LUDkPEdrcXlhqEEVuMyJ89wCoZFw33a+fdekexeNHvbl5FGwOzl69Z+J3iS/lvrez0K42QNCFu8jrv3fdb6cVwlpoUU3QDeD0/ir18NCyuebiai2ZyfkSwsZyPNk+8Wb+JqhvNRndNiEQS49MqP8AgNdTqtzbWUc8BAWdPubvvV59bXbm6uTI+5gePcV7ELs8Ko9dCS5klWOR3csWHVa4fXL4LNy/HeusnnM0bDlE+7lq5TWtFN04cl2QDds+7urdpoyTu7GFNqqOuIpzvifdvX+HbW5Z+Jf7RuYhLGmI02/U7etc/faC62BkNuqO38CE/wDj1Z3h7TdRh8t5Lndzv3YrSHPfYl8tnqd5dzR8on3x/DUKHep6rnr71zN9PeWzSSby4+mFqXSPFQubCMuD5oPzjH/oNbtNK5ytX2Z0ckQst8iB5CR3/vVe064F/ameARtPC+x0z8u7H8VN0W/sdQixJ8z/AHtvRTV8QwWcshgTYkvzda86tLodtCkVbXXJ7LxAJDH5SOPK2J9w/wC9XpEV7pFx9iFtL/pPlolwCnyiRq841WyS7aIhHWXIYOp71pWGiagY5bgXZQoPuJxXkOdnqe0qPu3juezanoNppumojxXibxtmfqu7+ErheKp2mhINM8zZGsc27ccZ3CrHwB8VagzXGi6ywnikcod4U/7jbq7+Wxgv7i706WNVwdr7B8qHHyt/6C1RK1zWDcVa546mnxaDeI8dyfs7fLtzXc6PqtsLe2t7gSTkP9yZMj2+auJ13wr5zXOj6nO9nqMEzeS8f3HH8LLn733v+A1X0Kz8R+F0Jnnhv3izsVv41/H/AOJrDna3NFTvufQlqtlrVgkVlcwpKnzTW7jDD/drzrxIr21xIiONueDWYdet9TNnemKbTdQi+bch/wC+l4rqItK0/W4ra7e5813O/Ypyp9mrpjKyuzCUb+6Y+gaS9zfJ5+0SJ+92A9VH/wC0td5b6cCgKYU1LbQaYUW5R4YJFGw7zj8Kf/bltYSIHt3l9dnNcsptu6OqMElYS5sZXh2Rf6x/4VrlZtEktrw2048q4KbwuO3+zWxq3jC0tZo57eV4iD+Nb8F1aeJ/D0V3FGGniLL5o+8O9OM2inCLOJuWuLVEjMe1+7Y7Vf0q0sNRtpwZTFLGC3T5qmtYJJYtkksl1Kny73HzLWLP4eji1kXYd4rlcb1xhcVTatoZKNncs39zFZJ+7kLHH3m4Y1QtvixcJbeUkovLu0O0Q3CfLjH96l8T2xe2N3bjcYh84U+tecakQ8PmTxCC9HyxyJxkf3W9a45ux3Uo3aSMrxb451TVLy5v0021gBG3ykBKkbv7v/2Vc03iuS4dxNbxo+Nv7v7o/OtCSR72KQRyxqMbgr/xVgXmiTyiSSNAwxzzXInd3Z9PRgoR1C71uU3OTLKlvs4OfuHP/wBlWvbeNpreKONbjgfJiRPv1jNFHFZ+UU80kdG/+KqbT9esr15LP+x5Ld9m7zjIpyw/4DxVXFUUX0Ohi8Q/a4niEmw91IqwNSkSzKSS+fIBxvrnXht/MQGUJnp/eppufISRFnilA+UhXy2KRpCC6G1aeNJLeb/QpzFdr8heMfNt9Kx9Z095tSee4BVJOuzjmszT7CPSry4ltpBLG/Rl/iq7deJY7ER+fbSXQJ2uqnDf+gtUtJg4NsihsLjT3Nv9vluLQgsiMPlGfvbazk0oQb3RF5B4cZ/75rpIde0q/wBgj8yCQj7kv3f++qsCGwl3kyLhuvdWpWZrGFjzO+8OSXN3FKjyRIE+eNvX/Z9KfD4dIRJVjLFDwp9a9Ok0y3cRvE643c1bbSrMMRbkSrj0+7VWZso22PLLyC4RUeOPcR15q3Bf3kFskk9tsBfaD1Y133/CLx3OSg+T71RzeF4L5EjLozxnd5ef/HqSFK62MTT/ABDEJvLS0kdpvlHHzLVv7HqB1AeVbFYR1mfjb/wGuig8PxQuf3ZRMbQ6cV2miWlqmh3cB2vHKU8yYc7T/Dt/8eo6XOacpI888NeHZ4LmSS8JvEaTesb8rX0P4eeDw54Gu7y0ijU2glvZEXjc6plf/Za8nt54hNJBEocqeP7yiqfiTxzd6VZy6Hp8u4XUBa4dOdme35V2UTwsVvqeN/8ACXah491Oe71h47wt8+xx8sQz8qrV/wCyRx2FxJZ2Wz12DCj+8a5aK0/4R7WMxl1GNpz91R/CGrU1vXPs0aWz3XzyfM7p91Bn+992vWjLSx4FZOTsi9B4hn0No3iMkRl/dHjOV9KzdOtzPfzziNlwdw3BuT/T+Gs7Vb/yZrOO31D7fATvKEY2f3fqK6//AIS6/vLaWeKOFLiTbEN3cfxN/wChf+O1Lf8AKjKEVH4ilDf3F/NHbSgwWbSclful9ta2mzyQ6gYowspAKgN/FWPqE2+G3trcbHB3SH+9XSeCdHSbUo5Zfnlj3OhP3l4xWiTSuS5e9Y9L03wkdS0G0e8KoRDuf5PmZm5pnhXWE0u/fSrx5F2FpQD/AHfVa6/w44mAjuHLIBxu/h4qzN4etry7R44l8wdMfM1cM7Xudd3ZIjs5orsuYJM+1Pjn8h2yN2+q76Bd2dz59nLswOlSWt1yRKm1x8p4ouO19jUh2PDkhlDMNp9Ku6ZfW9pbXNu8AiBfcHH8dY7qRINkkij164q7BNBMwQndKD89SCVzTspNhLRo7J32ikudWJv4Y4g+xw2SR8qn5eP/AEL/AL5q5axzvbyCND8o3PFn5sfxUz+zEjRLlMMsw3Bs1HMr3NVroSvNAMCVyuflCoPmZqpv42s9I0+5t7u3W8j38iYZQVlard6xDcRuNODWkZ3faN/8P97/AIDXHeJvH+nauk4sohPBM53zuhT5v93/AGqyk7m0VY4jX7DTNY1Oa7sk8i0kkZiqJhQT/dWuF8SeFbaZ5fs9yXfoUx8qe+7+9Xp2oapBZ2iCCMM56hUzWA1zZao72julq7jcXKNSUjVQueO/2Fc2AaME3CdmJ+ZfZq3fC+vWlsXjuI28wHaFI/iHXctd3Fo1vbQvHjz/ADD/AK0n/wBBrl9d8HxyRT+Wm1e9KTOqinGV0bsWnx3Sm7t5d8UgDEcDY3pViGyt4Cnn7mDDbwMtXmcM2o6RHKY8yuD9xzjNdho3isXmmwfaEKOo+633lrkkup70JNqxcTT0jvYwB+7wyoPepVilgdA4GSdwQcsaqz69GjZj+UjnrW34VvI9TczuPKER2vu+8aaKm+WNzuvAnmW2tAPafOIf9Y6ZRM/dH1+9XpN1I8ewgeaD8px2rF0vTYILa3uQXU3A3up7f7NbkUkaoAX3E/w1tFI+XrTcpFS/+0PZyG2YLsKsc/xVSuZZo7NJ9hcnHC8Yqa50+Oe6SeOdopI+ycbv96pIb8w5QIHdTtI/u1oY21uUTcQMYXgcqfvITWbf+EbC+mlv+W3fNJk4+b/ZqbU2LSvIXCD71c5qmrSrbo5dlC/NtFZstGP4j8Mx6HbSXMaP13fL2rn9N8Y3uySCa43QOeIH55/pXWxeJIrzZbSSBiQflI+98teYeLvh3PY6wZdHll2SjzgmTtz/AEprzKfkdvc6zeXMscbx7QOm6srXHliUoQFJO3evOz+LH1xWZod/qE0Rt7m4R5YflLZrsvBXgi78Za5HaT3cdvp/3nZ+cr/s1DNYOyuc14e8P3firU7S3s8ohO6R1HavZm8GJ4VtrZLRFuJHj3Oife3VQ1z4Z3GgpIPD1zMkavv3xpvyn8W75ao6VN4l05gQJNU/hL/KjLUbilNyOotnjvJCnlFJB/Ae1aAto74GOW3Kpb/Khx8pP+zXCS+M7a2uBc6yLuwlif59kZLf/Xrfs/iJp2qxySaffCWOPrG8bI9Q12M1Yl1jwuLy2MdtZxeefl87Zl0qhoPh3VNIMsE8r5kwvyf7P8Tf7VbEHimPP7ovEZfl3Dmp112f+2ILI2hnjcFzOD9yqjFjbTOc8TaJZyOYr2dX8zdkqMNWVH8NNMmjT7PEbOONP3eeVZv9r/4qu41TTReOB5UcsZ6+Z81LFD9nQpI7v/Dtzwv+7Q7oLXPDdd8G3lhfwXkcAeNNyun8RWuduvHltoepRfadLuoLRTh28v5N3+9X0AmmwW95c3DyysZ/4HG9ap/8IL4X15pf7Qg+RhtMan5Kq/cUlY4PRvFfg/xbFLH9mhQP8juSQ26jxP8ACLRPFFmEt7uVJNnyJcpvicf7w6VxXxB+AFvol19r0DzrxAeGcN/3ytZp8b+MPA1pBb3lpdNbKdu2PLso/wBrKt/7LTWuxl6mRqP7JWjypcW5udhb/ViyGED/AMRXO3FcR4k/ZQ8Q6PYz3mh6p/aM8Me4WEqEuw/2W28tX0j4I+Kuh+KbP965S7A2yM4xhv8AdrvLTw88yB7SQMJQzCVH/hpNtDufmrNqes+FLkx3+mXekXsP3/OhMbf99H+KvUPDfxn1SwWKR7v+0Y3j2yQ3JD8f7LfNX1V4r+HSX00p1C2tdRgl+V1uY1dnX0b+KvHvG/7Jul6g/wBs8L3Meg3rJtezYt5Ln/Z9P/ZapO+4XE0P4leGPFVn5v2gWd7Efkgmy6t/tK22u10Ga71XT57mMqwQ87DlttfJviz4V+MPAd0bi/8AD155Fv8AKZof3if7ysKXwf8AFbU9G8o2GoTWpTohJ/rTtcpPW59lWetahbwJGJZHjHyhP4f92m3OlWt/KLi70u3SeT5XkNum/wD76rwPR/2hNZntoILi5ib7OQxDBev9K9a8LfHnS9WRLa5iVDGQ3HOD/tNSsNtN3J9V0fUdLnL6Hqc8Ur/wOnyj+7WD/wAJv8R/DUo+2xm8Rj/roTn+X/xNerwvaeIY/Nth9okY7gYTWXdWKRlgEbP3SDWanYfocinxRjmmD39lNFcR/fm2fKf97/a/2q6Oz8c6FeSRm3nkW5PRJQ21qqzaSm9z5Ry3RsbqyX8NWEVtLm3LXDOMOpZNqrVcyKOzk1yK7UxkxvuP8IqY6VHdQF4swSoOgHyVylhpVnBg5kWT2/hrQabUNMmgezuZHjHzbH/9lapuibMuHSr9ASMSuP4gM1XXcP8AWRj321ZfxdcWaGd08vPWq1r4htNTuHlIfJO47j/FR0uOWhY+0zjEkTsiY+5/DVDXNNi1cRG4tlnRx86uP4vWuihe21HLxYUgcqo+Vaz5JPLkfyzvixy7D5c/3aE7kpHHv4IsoZo0ti1uIzvCxGp/sGoWiyp9pl2H+Dov/Aq6WHNzKHtootx6s3Hy/wC9Wjc6bDf2IBjPmDb86PiqBo82m027Dhnty5+7u60+5tbSwcOXki3jacDPFd/Fo0tshIG5D1qK60+GaykikjVRvyP71O5FjirNLCOIkIZY5G3Zf+Knf8I2l8kr2SeVIw3Bxyy+9dYfBemarpzxbzjZyG/vVz8egXmmQiPTHkgkiflJAxRh/ShK41qctc2Fxo9tI95G8sipz5SF935VX03R5PEdsZYLu4t4PulGGN9d4NWvLaE/aLNXffx5Yzx/e9qy7y//ALKQXBt5WRjyipj/ACtINDjrzwXPaqkW95cehqKKwkt3ffG6unfrmu1svGGka1cyRfvYrwfcRY/1Zq1beGzffJcyLgdezGq1SsOx5xNqsHa2USkfO+zGayr3UDcMfMIXjuK9V1bQI72GCSKzhSOPqy993vXM6n8PLZ5Xu4nmgtGf/U4U7f8AgVJOw3ocdpSxyNv3+aD61NeI7M6LH8nqtbT+FYLFAIBtlY8fwqf96mLpD5cB9xH/AHzQ2ZHK3Hh+5nHmHy0j+6gB+aqEmj+Q6efA6jG35hXXSx3ELggcjpVbVp7i6KZQvKMsWb3+9/7LQmWtTm7aGO2UhHPPRP7tWHtBsScwDD/Kdv3jWhYQ6cDmRx5pHp8tWbfS7i7eSW3KyW/GEU/damBhR6eGeVw+xPveWW+5S28SO8siJvSP+JRWtqOgXFvA8tzbyIe7r6VV0SKKzDyRl8Med/3qAIzEl5GBjbnpnjFU302ewn8t88H7yEFT/vVtTWckkR+zqrkfN85wpoh3xRETxBZPVDlf+A0AZf227LhLeTdKDwPStC21S40PBubgz+b82RyiVBbaPFJdEvP5UlwfnK8Vs3XhgwDejiUSJxuOflo0EnccLnQ9eti93FDLxtdwflb/AID/APE1gzfD/SGjzpkULRydfKSrU/hiLy3Mlp+7x/qlTKmoNPtbjSrlJLNzbj0YZVv9nbT9AscRrfwevJbhHtJZkjUFfKVsrt/3a5a/8EeIdJLpaAN5Q3Dzshf++q+h7bXLlpBPcWct15I25h52itqN7HVmD+QbX9MUNtBc+Q4/F97pk6R3MU8BztJWMtF/31troLTxzBc3Pl3E7faMbhls7q9+1b4W2es+ZIRFcRtnKDb83+8vavLfFX7NJuhJNZy3Nl6xxOuw/wDjtNO4yDSvE4huM/bUZMc811Nnq1hqIBu445Qegf7teK+IfhV4j0F0R7eW9tETcXfjb7L67qh07WNb02yMk9pLAEfYBIh+X/Zb0/3qLi1Ppm18PaPqlmdhmt5YfmCxhiqtVnSvD/i2EPJBdwxW0jbU5+cr/wCzV4FZ+NZ5kg8u5dJYz5oRD/F/vdq63R/iqbZU33UkXO52U/eosFj2C6PiCwcW+oWW63I5mKVetbLQtZSIIZPNztkR0KYP9Vrh9E+KKXjj7TcGWM/L+8f+Gt6PxPZb5DEYnRhx+8+7U2YWO9l0CCBUjjubZ8dEieprYS2Cyx3MZwU2vx/7LXD2dvpd3eW841S4s9gyfs5z83+zXU2GtXGjuJI0i1KNRu2SY+b/AGvu1IyxFrKQugEcXkOOVAzWmz2c0cUkUSq/Uf3qbpnxO8KsgEunLZyHPneXBlc1qR6tomp3JFmInf7oTozfh60WsOyOO1fRdM8SSvE9hbJnrKY/++tq1xOsfDfVdGukvPD9291Jv/eWvmYWVP8AZU8V7Tc2EEUhijiZZ8/OhFZc+nLNIqEtay/eAagLHmH/AAlviDTkeLV9OkgRBtG2NTx68Vs6J4h0rVbAvLPGpb5QvrXodrpVoihNi3D/AHi8yA8/7PpVDxD4A0nWf39xBHA46eSMfN/e4qb62MzBsvCsF3Ak6ELF6n71aieFNmSJB8nRjw1Yus+D9d02OK40PVN8eNn2a5HyN7q1Q2nj3VfDcUcXieyK2wPyXFpyn/fJ6U27mljf1LQbi6QeZJFsH9xKw7rwTE6gpEHJ67vutXZaN4i0PX7QS6fe8SDdtm+TH+zUqzb7lLZII8k8SqetKwjy268N6XK72xlFnP8A9Mzh096IfDWrWcySWFwLyzz87Ofm/wCA16Zc6VbQ3/mXFlC8+OSw+Zv96qt3eJZ48iNVx2XjbVDsckmpy2qD7ZbXXI++Uzj/AHqpS69ZzRBI/muWPDdMV6Tb3NpqlmftEsajOHBGf/1Vymq+ANG1uY/ZoxAE+bfCWTn+8tKyvdhYxbDWNRgV7eSMbPu4Izuq/qn9l3UCC/04wTuPkYfzWqP/AAiWteFpi0Go2+o2YO9FOTNH7N8u0/nU82tuU339qGnIC/IDtH+1T5U9hHEXPhlE1KOKJ2itHLMhB+YH/P8A31XSaX4e1zSGSVrmK6sm+YL12+31rSsH0DU4U8y/htxn7pRuTXQS6c9tEfs063EZ+Usnek3pYq5htrE/EtxbfY7eP1xt/wC+qtRarperWckhngfPynccY9uau2w1F45IZ0h+zkbfLxn5f9r1pJvBWjXiIBBFYP8AdLxD+9UJ2BGN/YMZZ5ICWTuB92tWHTfIgSfZudD1/hrJm8I3Gh/v4Li5eMfd3OxX/vmqtjeaot784jljH8GG5/4FVJ3Bq+5qG5E0z77aNxnndHWXqXhDSET7ZG4ilI3lYk2fyrRu/F0GlWeNQ0xrMK/E5PWnafrGneKYGkt7mJtvylScNVAjl9QuJ2hEECy7PvBsVB4an1mwlkkKm43AqN4+VhXf6Zo0soKRRbxyp2JnH+81SWXhu5tnYhA/O7HRT/hUt2JehwSatcQ3kcuqW0rRg/wcGrT+M7ZihsLhkQ9VkOfwauzudNglRzcJsT5uv3d1cxe/DfS9aPmR2ivxuOzhTRB8249ldmvpmrQaxCVuPLlkY/datF/BOl3nzRWWy4xt/c/yauKuvhXHCiXMWozW5B3CNH+Wn6frnirwxdefYXLzpGNvl4B+Wm7Iou+IfhbqNon2iyubmxncbRk5/BqNH8R+KPB0X+kxpqUWNpdAQ/8AwJdtadh8W7zVPk1XT7rzCdpkVFRR/wABFE3jzQo5DHeS3SZ+Yf6O5X6cfNWbdgSvuSReP9J8Q+b9tk+xThOI5Qob/wBBrWm8JeGte0WK5eOxvSRu2yoH/wC+TXP2154S1eby7l0TPzB3B+6f+A/eqnqnwuto5PtHhvWLq1jP90ExH1+XtWydtyHpsctFOM/u/mQj+IVKihkQqeKzUuSwyR196ke6H7spKHH3duOlcb0PuE7moZEQBANx71DctlAg+Yd6q7wyBw539jmpBcPHgxlGP+z95aaMZqwgdLZs45HSql3qouCnlRlQerYqxNs8t/NBfP8ADVG4Q7cRvGxxuFaGGttCazukLxo7/OT1qbUpreEp+880jrtrHVXIxjd81acdoioH+9x/Hz+FVzJGErytqY76hukLmPYfRqiudXkdAMKnvjLVe1bTTIS8eWX27VFFo4ZEknx5mdo5+X/gVQ0pblubirIqxpNqUwYE4Qbeta1joUEbgyyebP2P8K0wSpaICgCqerVn3mrPbEoCFT7xaqtbYpaq7Ost4YoSpfDe2KmW7tAxxjJ/v15+viGeJ8EyM/3kaLiiHVZEwjJwW53nrSUb7k8yvY63UreO8iTkKm7pWRJpJLHYN6gHimw6iTsz8oQf8CNXI73zgRF8uT95qOQibSWhztzA8cmxAUGOFb71RxW08g4jNdH9n+0sTx6FmqeCAwSFAdp/vDvSTRzKbtYo2tgUhEh6H+H+KkufL2AuNo+7tzW35ZcEY2gj9ayJodl2UGGix/EO9aJ3Yk0lcI/3KYFT6JFHNeSB35G1huX1qNvlU+pPNSQx+bIHBHmD+7xWpzzfMrI6C5torZgY3Vy/cVBDjzDknf2xUUcZRccfX1p0J2dy3oKDO1lZlm8bzLY+W4yflqLbGmzkqM8j2oPzPsPryKa7Rxk7z8+du1qDTmbRL9sSNNnlhxndmq6zAtI/QBMpz95qpXlwWmwjDFOhDfZxk8+rUC5incXDzEE53g7jiq4czdafeRCFyS7r/wBNEqOFjv6dutAlJslgjdvkDjruP+7VszbFwM5qlv8AJfnO8/Kau2Vs95ggOsY7sKAskT6fCly7+cWYp824Glv32AgAr6N021qtDFpcezfucDdvauP1vXj9ok2fOZDtCgZqmRzXehHfTYc7xyO391qpoqXOXfChfmB6U1IJZMO+Tn5s+tXptPLWo2dO9ZlOdjmvEN+t45D/ADRgDlayobdG+cjnstdDNpcfIkwydxiqTxIhRAgT8fvLTTOOTu7lWTomY9oA27sU37GlzwAGP3t1WHfc+zlkHXbTo3eFzxtP0ouBRk0vjAQ4IpptHUAknA67RWkv2mcuDt2D+ED5qsRQEqN/zp/cpgZkVlvBIxk097PAHO3j+Kt0wxY+QbfwqJrZioIQbD8uWpN2HZmL5Mcyc/N/CQwpPsboyCNBircqxSJsBO8HntVq3+zxgNHvX1z2p3HyjbfSRmJAm7PWtaz08W6N9zNZ8ut28RQb9uemeKt22pC5jJDpjs+aTbJcUiSaw8xT6VXOmv5wCF8Dbxj5ae/iOKy2DAeXPC/3v96oZ/FclxLgx7M+nC0hpXNy1sbuFE3ndEfubzjFV/Ed5LpEyW8Zgl+6zuh37PaubuvENzDHI4j3n7nlg/h3rNs/t8mTJG8qZ6788Uk77hZ3ubLaxcxYnNsfI38SMflNM/t/zXO+PcT/AHRhRWVcPLc7N+dn3dtRXk0oTZGUWMDc/wDeobsrBJHTDW4praTzAfk+UbRVdNetl4lgKJ9044zXHQ6mVmA+0LFGTt3OOldZB/ZNvZEXkst7nvGPlx+NcFSlzO5jyh9qt9bieOwPBO0853VTufD0tpChkkLz/eG77tcteeKfsVyE0+CWKwiZsh8buv8AEwre0Xxh+5kF7aHEg+SNX/i3fxNXPLDziroh0+V3Ql9FdogjjkX7MIQsx2YZz/ENn93+7WQltqd9ERGDbx52hq072+vYZRLZoVjB+843bay49YvYb3zDA6x54fP3T/u1nCk2thxjfoaemeH9TgzEQUI3MSvFP/4R7xFf3iRDCRE8uThVFVb/AMVX9vLELeLbBt+dwx3Of/iavXSa3qkMUtzqcdvacLHZwjDt/eLfL/7NW1PDu92NU9b2NFNHubO22R3Y1HywPOkcbFH+761VtrwKSecZ+8OlPtLG/vYvs9mCxH33UZrdbwfpWn6HGdU1SJ7+Qs0dnAG4/wB4n/4mvQhHl3NlGxy00kX2h3tkCyH5iN7FT/hT7iS7ubV444jyPX5f92riaDbmYSRg5K7eeGq1+/064wIBkfKHYt8n/Aa1uaJWM3TzevbIZ0+zuBzGvK7qsS3EkjZeWRxs2qmfl/75res2+2LJGNRs3kz+88wksg/3Qv3qyn8M3X2iUpqP2jP3Fjjwqmi5L1KFzboX37Jcnpk1Ad8LOd7qfarK6FeQlxe3jrz9xY/mWm3enjCCPe5+7vbmkwTGpcyXa+Y/zED7v+zTI9Rt2cIDvOM/LUY00+cceYxPZfu1FdaQ+/zDLsweEQY3f71IsluZzcJsTODVe2trjyZxvCx7z3q7a2xut/lh9g+XLVOlrJE7jDuE+b5RQQZ6Wromz8maqdxEIZCTnen96t2102/1CNzBZzvAo/eTeWdi/wDAvu1n3Gl7FQRRmWQucnHzUWZTlYxprm4dRHAgz/tjNI9nc7N8se3/AHP4q3k0e8jKOIxFkcMp+atLyLCHTd5uXluy+PJEfyqPXd3oBO5xclteRXKLsCFjwrirVzLqf2eSKOKNjs5Plj+tdFNAjJvVDKfX+7VNYLj94BAcMNpf0pcwuU5lfDtzdWxuAIwE6sTjaap/Y3jJQfO/tXUW9gJMpLK6A/3Bz/3zUy6JHFCPK86V+zlPmptlJHJ6fK9jcC5gylwmVDntVSSze5m82XC56tXSf2Rd3Nz5aWDr/wBNGK7RXX6X8OkvrcLg7x8xJ4xVxVyG7Hl1tYruSIPtLnb83NdEttbw2/2cI87L8okJxu/4DXocXwYtrVBLBHMkhG53Y5Q/7S1n6h4Bls8yRlghO3eozz/SkxJ9zgJtNe0w/mhN3THb/eqebNxCCHZUQj5k+61bOqeD7mJD5Ukt0IwPnWFgx9tu5s1kWej6zDJcA+H79uNiSMh2Ievzeh+X+L/aqeUvnS2IrSaR7uKKMGcyPt/2aPEGkJaXUclxcwvOvQRPnZ/wL+9T9N8NeILy5kc6dc2qJ/rJnhfykX/aYLtqzquhadBbxS3+swvOjbUSIHc5/wBlam+ti1U5lZmMj28t7mdDsKbd38RqV0sPP/cQeRjGXJ/i/pV/T7ERMn+js8koCj/YrrdL+Fx1maPEe93O3Y/8X+y1bLVWMWzmvsYMJ80PwNxkUfw1s2eiS3LIltEZbfHLyH5WX/ervNU+GGsXG+S4AigTavlpH0/2WrTh8L/abE28lxJbyKP3axj/ACtYpWYlK5g6dZaVpdtGn9l3FxJ357/7PpTIPDkl5PIYNMi06OT7gd8sT/tKOP8Ax6uph8M6jpA8+OffGDtKkdf9mr6vJCruluHLnO0jpV8qHzHNweFbK2QQ3FlbXUuNpcD/ANlra0Lwr4ceR9+kWjSkjf50O9j+fFbdlpwuLsSSnYPvHFWW03yblwUDAj92y/e3f3WqeULsry2umWzmKKwgiUjbshhVF/75pQbPTbcu8AdD/wAsv4qsXWkzo6JLLtLDcBj5qenhHy1EpkGX/id8tT5QTsQW01s6+bHZRIMcpKmevfBp8eoiCQb4uMbQycVfj0dzFvd9x+79agurEoqB02EHrim0aX0sFvfkqeqg/rV8Xhw7m5+d/lKKP/Qqx57aaBN6fc9+1MDk4ONwPVahq5VkzQNhYMfMf/WHklac9rp87JGI9527t1VGBZ8JhXP8I7U61sLi4vE2EoB8tCjcNht1pWnLCH4il+ZR/tVlNoNnvyY9znutdM+iEEguHeqtzpsmBlGXj8qrlM22ZsegWj8pGMDvWjaxW8IkiEUT8fdZOlN0uEy2zkOGQn5CK0V0cu3mYOAOVH8VNKxDZnJZv5wICpz908VLcwoPLQRjLdxVlNKkjfamEgHWl2RrsAiLyA/eFJxuO7M06fGPvgqT0/2ak+zxhHGN0ZTbt9av/ZZ5Lv5kII+UU+e12KEQb3HWmlYpSZgX2nloRIkeyPvurOjlkdEEZHl52ktXYpZySxvGQNmzaorzm/tLvw3rG+QvLYSlsyIGKxf3d1J6Hp4erfRnWrNHDgfex/HSNI6K5HzccN/EKzYLlJMOgDIemD95fWr8L7uB+tC0PS+JXQ1byTT7OThWnm+Xnmo10122eYOT8wqzJF9pcEBV2/w1Y+zFULu+wr2PWgl6bCRxztLb20GGTO4uT0rSj1lNqLLjCHhl+81UoIY498pk4PG3PeqRMF4ZDIPk3/u+P7tJ72OSb7npCaz4b8H/AGeWXzry5vgHSGAKyxf7zf3q6yX4u6f9ijeO3ew0yNNxTHz3J/hPuP8AeryqzjiFlskgDn73NO8MWdtc3j39xZh503InmD7lbxWh5NR3eh6Xq3gzVfFmlW721xPowkKy7LgfMw/2q0L3Q5fDPh62lQzajcQ/KTj77VP4P8aav4u1Oe3vBtggIijYJhK9KtLMizEcuGiLrkH+8tUc54xrHwen1Hx7p95dXdxZ6VNGGu4LYrvz12+33m3f7teoaX4ZstAsRbWHnNFGW2ecVLY/CsvUvFNxc6zBbW0SS2yFvOkA/wDZqteJfiLZQkJZArdiMK+Uwu//AGaAOZ8Y+I73TZdhlVp2O2FChO6uZv7fT/FFz9i1WWN/IRnkjTh13BWYr/47XeaPqEVtavc6nG91J94N/wChbq5jxVc+E9Nki1y8tI3u5kZLG2355/vNj+GgDyfxVeaz4u1vTtOgtrqXTbTGyIJhGH8O5/lX/eqPxFqdx4VErwWi2t4I9ke/7y/7f/oVbd74zk0/zLS2iaKe4G6SdR8qD+79a5HxfZW0drHqF7qsuo3s6qwQbSiBv7zf3qgqytc8sQXEgckneTudc/LurZvHf+zDIxCbRsCfxf71X7jTbdD+7feCN71maxcRJZzgAs56L6NXQm0rmb1dja+FYvX1bVYoCWiFp5s+7+IZXb/n/Zrtbeed5wnmD3/2q+d/C/xL1nw1rFzJb4Z5gsLxygFdnozH+KvbrG8g1bS7W9gn+SUFSmcOjr95WrGR6OEklI27y1kmSPA3c5Q1mTX1xYExvDI7j5gcVPozXNnI/wBokZySzBH7VsmaL/WDDTjpkVDPZWhy8PiL+0L0JqFvJGRjAcYqqVT7TiMbhW9qFgk7vKx3uT89c1eaVK8oSOV0P3uKyZpTk72Jd+/ekb7cjmn2kMjSCIzhIPvdayk0G7geRnll3+9KYZJv3AcsQNz9losdNzZ8u0T545xL/DupNwuCABtA9+tY40+4bbiTyov9kVdihMFvl7ge26ntuLn7lud43dAIwpX8fmqJnkJCgCq4vRuCOC7nqRU0ySXESSW4LZ+XLUrEtpK7JBflP3cibcGtDfFcQgIBz/FWUnhvUbx4kndWjl+46thv+BVLc6edE1J7M3AyNqu77sJ8tVdGDrI1LC6g0+V/Pg3DYypz8qmu78Ma5YXum2nnQRI0I2yeWP8AW/l/erz8WFvfokgnLzg8Jiuu8O6LJLETJGEKJt49atO549epGex0Gp+Ntd1yV7ez8iygjGyMpHlkiHC/WrOkaXcaq6C5nMrj+8Mf+O1Z8H+GL+aO7EiJb20pC+fJ97av92u0k1nRPDFjIkGnltQO1ftbT53N/u7eP92tFoeazLi8JW+n2wuLkx24ZtvNdDZ6DZRQq8E6zufm3L/FWfMk2toHyGjT5uR3rQtcafBGBFvnHRv4aBENz4Sn1NIyYpLWPeFMzj7ldNa2EWmJFF5/mmMbR3+WsZfFt3J5seoSbETaiBAvy1Dpt88zl5Rs3FlQH7zCmgOjk1CNrjAiDertzS3mpmSMIcKMbfmrNhntJmwU+4euSKxbnV5bnUngjiPkR/fmYjbVAQ61rcVjIUI33DjcIx/FXM3Wt3P2ZxbgreOf9SD2/u112rXkEltB/oYnSPpIgyf95f4q8917WE3+Zb2zwJnajP8Af3f+y1rTWpnN2RzHi2wFzJE/mNFIDuOPu/7rLXOSafs/2wDu4/irqnhuNXTfv5+6WeuUv9bs9OuSn2kSyqeFiztWvRjPlVmedUi6mxHc69c2KoLazE8oxhH4Vf8AaZq5+e4j0smW58tJ5Dk8fxH7360mp+JJbyU/ZImUD5X3H7zf7tc3NB9qcPLGy/PyrGqdS4o0mldmhJNZ3eoPKZVnlIKBE/8AZqT7EE+eQHB/u1PCLLRkke3jXzZgN4xn/wAep13eb7cEAK+P7vWt6ckzKacVcqXDwQqSH3fw7cVT8zzskn5KqXkm58udp/u0Qvkcyda6uh50nqJHJKs0gSQxZ+XcBVnSkFhdyRl3aOU7y7cqtUHdN54dv4uK0LMic92B+Wsm2zSKudpa3EYsklMqsjnaP9qtnQ74LDIH+dG7CuK0TU7a91G4s3Qs9ntzx0NdJHdR2UMlxgtHGjS/IvzYrjq7Ho0dGdR8LPGWoeF/HQsjOWsNQk8oh/uJn/69e86Pf36ajfwXnl4jkbYVC/MK8W1PwQ9t4P07xBBJujcCWdkGWhfqten+Dr+fULK2u9QBiuZ0HmIvO1vX/gVeNJ3Z6qPTUmttTsI5I/lwPnX/AGlrk/CWr/2x4g1DRvI3PbAPHv7j+L/0Fq6DSpo4FkH8BG0gHHy1554p1iDwL44t008ySvrFiyo2csjRFm2t/wAB/wDQf9qpKOb8ZWSx+LtbkSMpAbhtit/u1y14N/zuu3P8JqfUb+8uZbiR5zmY7gzdqYXjwgcl8Hb81c7tc9ug/dSMO+hMN2JIPlGNp5+9TkvZOQDv9mrR1GwEkJCfKT/EP4aoQxRWEMSBP9WgX/fq1oepF3Rc0o3csshEe1wP4jWn/a08fljJyOoNVHtvPijlgkOwjnZVZ4ZIWzG7M56ChsGr7m0mrx3Fz5U8f3xz2xVubR45MvHjYB95RmucZp8B7j58/wAf8VamnatOW8sScH5do4ppp7E20ujH1XwudQhlic/JL8px97rn+lc9qHhKJFAitlQL0wOh/vV6OrxISZJPnz0qU2dpeRP5bhs9jSUbCUtbHkUkV5p8actKU6YNJN4/vNCRLlIGWRPl5H3a9CufDxBKFEaBK4rxZDpls0VoJQ9252+WidB/tVDbOlOLVmb1n8QtKvoRPqMYt5GAUsnyJn/dqrrPiS0hMRgIvA43CNe3+9XDp4cgs7jZPb78jgAda2tL8LyogEabUf5tpHSnfQh2jszem8YxQWGEty0jdVYDaq/w1hf8JpcJEIk/dRP/AAJ/FVlvDb5PB9w1SQ+EvldyT7Aio3KjbqYn2zznd0+SQ9G/iq6/i2QaWY5ctOp3CRDn5a17XwqGR9+VGOGWo7PwfJqd5b2gMcXmPtaR/u1RSlFDLPxXGtnEZPluB828nr9Kq6lrkl1cxywTyQPv3Epj/wBBp+q+G5AzRyQL5seeo+XIqlbeHZLiGWSSXZj5B5R/ipoybPUE1X7fp4e5uVuj5eCr89qw7l7SaFxLIFw3CVgweGtRtdNSQS3LJHt/etyh/wBlqqQ6De3NzsDFmPzF89alK7szPmsjZudUjsJBs3yxkdVqS28UQBsncoPQ46f71Um8I3cMqJFKXkz84cVFqvg/UNN1DyrmMtt3MksX3DWqjZ3MPbxT1N21vReXJlt3DSSDblP4q2PCUOnTarLbzySW2riMuiKSEda46100pcxIbnycjduWuq0HVtL0Vlv7m2Oo38c37iNywQjb825h/n/erVRb2OOvXjJanQNBL9q/18sUeQxKN8or1TwXbXlpqcHmXcLafHHuDqf3p/uhq4K88aadr9tOlvp8emyxBnRIyxXH+1/9jXX6DpHiC10eynvbeOJ5k39cME/vMtacrSuzxW1eyPTZV3pIEO9Cfk3H7taNm8Fl5AnfcCdpFeZXHj20tCZ7i7t7eNNqu+fk3f3q63wrrFtrdv8AaLO9t9RilQ4MT/LSsxXPR7220+2hQ2rusvDfMQQwrDu/iELa7FnLGu2QHYf/AEKuDh8bW+kXVumpXJRBNsO/uKXWo7vVvGVzPaf8gQw7kDxsC7k/w+m2kFzvrHxJpnkiSS4illP8IrB8R+NvtqyWlsixRZ5YDGa50aTDZjE7xwbztBl+781VUtpYfFS6fceRKQnHkPlW4yv+f9qhRC5nR2+o6jfvZafB+7L/AL52Of8AabatdZpum7Ls2n2aVTCN7zumFB/uqzd6n8I+GZGWTUZC9mZZD+5cfN8rY/8AZa3pJfJvA7z+bt+Urn79AXIbmxtrqyt5J4Asls64deG67qsf2xb6iDLZSiVP7xrH8QTv9gu440bzQhwg+992uRukm09EDvJAh+bC/wAVTcZpa/qlzf2z2yBopxJuMkQzlcdKy9P02aFJI5/MlPcyn5qyF1TWPMijinjtzL8rkjLJ/u11osLi+825JkuLjZuOPvNtWkBha3eQaPpNxLBFG8v3ArnHNeWeLPEkerT/AGdLdUSJNp2n+P71ejeLPFXh/wD4Q1PtEEr6uk+wIgwwO7qy/wB2vGfFtxbrFcSIhWQ/O4Tja34V2YeDcro560rRsc9ql5HDNJklpG+Xd/Du/pVK2lG4uSN/pTUL3WHIPNM1PSHRPMhkK7/4v7pr6OmrK7PmqstTZm1I2wBHy5Fc/fam0u9wdq9mqCa5d0PmfOB12jC1Sml+0nywdo/8dpydzOJc0HWDNcGOfHPy7s1qahi3iL8bA+07fu1x2k3ot9QdJYpPLz8jgd62bi6kltXV8tH94A0r6XNPZssfaAmODjvg1ZmhtNWs/LcjPDALWNp19Bh/Pfbnp3q3Dp8Vx+/STk9Qp61NyUrPUuWsCQyEg8421dtpH3PuG5McVnOnkSxoCeRVneUYFwGQ1Dd1Ytb3Jbm2S4WNwVV06j+KpY94uURxtXHBU1nXUf8ApDSxjZnstPXUh5acOzKRkV59R8tz1KWqOwto4pkitHG+TLYNXNY0WO2ht5YUKSj5gH42sv8A8VUdp9os3kuXhRXjO8Z4XNepa14Yl8c6bp13YEQX+zf5bDv/AHeP95q8yprselTZ5Mmuavm02SogIZTt4YY/hZdteu+HDZ+IHtLzT5J0uHj2zWxPzI6mvJjo+p2b3keoIUngdv3WOq/7NaHh7z9K1CC9i1B7dLiFsbX+VvauZOzsdDse1wX9zbXZjefcIjtP+yauyW9tcyxeYZFEh4dOzV5l4euX/eyx3hl82RsrMehXj8FrprXxfLZDy7hG8tfmLrHmqJOslkNjE8oLtGnVOtJe7LiNzE5UMPkZR92qWj+J7LUJkFwQtvMdgf8Aun+9Vy/BhugiSBdp+YYzuoAqWd6IHg8y2+0SErFNIBhV/vHnrWzf6vcWGpJbwQBrZh9/P3ao/aoohgwSNyFyg6e9S3DnYgRy4jO6nYBZJ40Y78Lgc1HLbxy+W8T7945Wo5bIXDiTrUVtbi2l3DzHGd2Cc0WAe8KSZj8vYYxuHPzVatdbNiEjlLMmNu80RJHcu+M70G75hWdf6fOMSRI88RPzopH3fxpAdPZ6l5yPna8ed1cD8SNf1DwxfvcacI7wXMAWGM8eW6n5jt7/AHlqZ5JbLU7dEjNnHs2+SXYKV/HrVHx7cpptg/2mKO6jkP7ue3fLwP8A7S9qTLjoyr/wm+nXCSXF7EbW9eMNlVG4lf4awPFevW2rw20lvI6Et/qj/Cv+1ivPNVkM1yQLh3jUbWx0J/3qzr3xJBZyR5d9i/N8gY5rA7oUfM9F8m3vJoBp9vIssgCPAHYq5H8S5rBv9NtpGvIJLcpFOTmJ+WU5rLt/HKWcsF7GdkiFXRx92lTxyZJpC8295XZyCc8+3pV2ubKi07p3JbDR0tLpk81eflD/AMIX15qe70GCQvFFJG2P4wfvVl3eqvG2+UlgfmBaueuvENzHOTbDbGfmLbGqFGx2RoPludNNoH9hz/a5Uad0A+V9pX/e960l8E2njywNx9oFgRGVjeEp87j7obPT/vmuVfUp7y2CSSHZjntTvCsE+g3/ANoivJGjl374XOVGaHG5fJJLTc5ePwdc3Wi3l9cEL9mOzdGmW3f3tvb7tcVo0lzNDbv5W5MfO4r3aBJY0lRJNsU3+sQdxTdZazudKFgNLiaVyG+2KFDjH8O7vUcrOiLlFWZ5fBbaxChm0+KS4jT5ii1eh8S6va7LiewMqJtU5Hyf8Cr0Hw5oMuq2d5pdnqEWnT3CBPNfb/e+7VvVfAuoSLbaR5SeVCdszqcvJ3+Ze7f+y09URKo07Hk763dzzPOCYBnkKP0qaz1y9SaQpIZ0KfIhH8VdvrPhq30r/RwNz43bz/6DWXbaSYLkvHgArt/3qrmd7m6d1qYFtr2t6ZfxvHZ7kYcy5xVy2e81UuLiKRpCeEY53V1cFtceWY5/34I27XGVrU8JaXBaai0jkI+GYFx320rEO6VkcrD4Y1CaF5BEIEVGbYx+c4H92sK28O6pe2Et5bwSymPMpRRltvptr2ptVt/7Hmtri133pk/d3A/hT+IN/n+Ksjw9qB8Om5SCUxCcbJOKbTM480lYq6N4M0OLQIJdZJuruaP50X7sfH868/g8OpYamYJHe6sI5uvRnX+ENXpJmst/lhwg/u+lZ1ytgLhNkm/PX5cc0J62God2d14YtNCtLa3uILZLAyHdIijOK9P0/RrR7WK4jkSeOQcOvK18/C/8kpAjnYx216j4Wttc07w/NJFcw3FnHIVe3Y4aJq2TPIxdJRdz2Hw/AkNuLgDdlmXb0xV68mDzpE4ETsONvG6uRs/EP7pLSISefIisWVDtT/dbua0pJze3KG5x56hVRx97dWp5RtSLZR2370CeX0f71cs9hLNqUk9kxazJ3CHf8oqxb2UVt5t3LK7Y69/lqtqXiCS/hgt9MRrUqeXzyf8Ax3ioA5iw8aarHq+q2WqaUtk8Mm2Mo56fw/X7tbMGp3t/ptyLvdFACG83Pysta6eBYr1o7m7Z/OJ5UD/0Kq3jBrfTIoNMeUIhG9w33Y0C/wAX+01aQXM9CW7K7PKdYv4LzxBc20EnmlA3zDp8tc74e8RRjXr22n2xGL5gxPf5v8KkvrnTtQ8TSwWm5Exs9F3fw1514k0a70fxRBex3bp9pQrNH1V8fd+jfM1e5SbgrHj1lGd3c2fH9+BrMVwDu86NVwnPT73/AKF/49XP3NxGjIdm3I+7Wg94Lzy0kziM96xPEuoJCiJHtYk7vkFelBnlT0JZrmJEO87Bjjd/erIkuJGjklQlo0Kr/umqk+rQarp5i8oNKoZh/tGsvRJjZo8YQrA2W8t/X+Kt09bnI4nQJPBdw7OGIz93nmqESW81yYxJHG6dRnFNceZP9ogkKdOAflam3NhHqBEjja4P3unNdKnY53C+4mtaPH5SEkqp+YlTn5f92sCz8OyCPgFgT1rcWWT7NJHdjmP5UIbO4UWb7PKRycSHh17Vsp6GSjyyuZdnps9heYPm5b+M/dB9K6IakltJHHcEs4HAUV0FqlndwgTvGkqDcNw+ZqmTSkuniigUSljz7V89im020fQYbluuY1/Bdraalod697LEzxH9wrTYct/u/wDfNdh4I8CDx5YJEJPsE7ln6b9qj7w27uTXAap4a1fSLCXULCw+0Jb/ADTfPjYv8VafhPVry3uv7R0y4kgSQqsiQvuw3rx0NeMql3qezODVnHY7HS/hn4g8PeKU0+2u1vN376OdONyL/wCzLXc61aa3b6ik9zdyxW/y5jSFTyv+1tyFrJ8HX93ZXOpzy3M0rzIkqPM+dnO1lXP97cvy/wCzXUQ6lJqlpOltLJP8jKVYY/3vlrq5k1ZGDv1QJFo/iqYLcCLz4/nRsfMD/s+1Ymt+D7mfUvMguA0cYZimzr/wKq/g+8e5+0x3tn9juYpn8uYP8jjLflXUaV4tkhYwSwRq4+5Ln5n/ANmsmuxom47nBf2BLe2jyxxs0Y6n0rL8N6wfCuvpaXdu66fK7KZ1PyoT9017R9niW3cJbqiTA5Cj72fvVw+veBDdxh41LEdUxnK/7VQ20rFxOis7nS7m3nkjcSoPv7//AB2rccej3MUUiX5xjc8YH/s392vIrnSdQ8KXc5dJPs0ybvk3Hp/Cy1qaH4ygs7aAXHyxZ3fOKwe9joV7XZ6FeaJ4f1v7Rb29/HDdhPuONr4/2ayvCdrf+FXntZbmSVD82wfx80sXi3R/kvIoo1uVG1HA+Vq17bV7a5hE8s4SMDcxVGO38qpGTbasZg8X/Zr8240+5WQnrhv/AImtC8uRf27y42y+/wB6i7eKOUujjGN2WXDVR/tK3vYh5cgzjlvWjmRUYmR/ZFnqNy//ABMza3Z25hb7kn+9XnnirdNfyJbpHsQhOXwoNb/irT3jvJrx4Fn2p+4lC4bH1/3t1cXqujz63bYguPtB3M5hgfLrt/vKOa46h6WGSUinrHhq70Zod8kKXEg3Fc/cqhJeX2kvHHLJbS20jbZvJClj/usahs5b2zU2VzJ9st8bkkf76NVa6DzPJb+SVt8bvMYf+g1hoe0r2uXLiNMcxtgjctVk0xSjugO8fxiklj1G2skjlnMkaDch65FTWd//AGjbJ5jvFLEduF+VStXp0J1W5UaR4YdiRCU527n6rVT+x4Ec3AiRJj8xZT96r858maMlC8dVnuXmD/IVGdvSg66burCxwW8edgwD8x570ya1BTfjcnb/AGqS3EToQA3m/dweKlkhlRT/AAp6VHMbJpGLPaB7gukeEPy4NLb3hsxsnI8sHsKsziWFCCdpPRqo4S5UF+vpUFaMu/ankz5EzoD/ABZzVjS9T1C0hkH2kujbl24xVIWYVxz8n3vlqwbYiY7ZAife207spRuaNjq15ZEZc4H9010mneJLY2Mh37rk/wAAT5mFcPeOLB/3h2cdc/K1XbLTLKyuI7sXBYzpuR/4h/u1XNpZmclbY3GvLjWIZ0fLc+mPlqPSb+8imktjBHFHwySKctV4C3mtI40lG/HGDVREi0+bzXO4j5flqkzGWiOo02NNNee9nRpY4YzcT/7QA+avHPD/AIuuNT8Q6jfyFkN1PI8cZ/5ZDdtUKv0r0vxx4uSz8MCw0qLzby8CRTzTceWn3m2r/wABWuA0zR4rbbexxr9pBO8Hqor08PC7ufJ42tq2i3qzxXufMQzjG1j/ABVxmtW1hd6fcJmV2I2gDmujjvJXncOmwb/vHjNa/h3wFc+INQxbCJEkG53f2/u16UqScTwYV25WOP8ACXhay1m18i7u5LJyVQOqLhfeu0Ph57AfYIoC72oKvIqffb+9TtQ8HapoN/L5cdtdW+OpJRw3+7twas6frN59idJLYLj5XWF85HrXmxm1KyZ6c4Jx2Ofg0m4ne3vBFIkch+5N8jen3e1ereHtBECxTxQRrcGPZvQ5asPQdVsjcSRXkH7qWPa0o++u37v/AAGuw0D7B9oT7FH5Nvjr/e966ZSk46nMuVOyNy+WWGzEuxJ5COY843VYsNXsbsRmIMrx9VP3lb0qXTmjnvEiRBPvHSr76bBCHEdukPPzg/eZv9qsOljWUrli3u9z/cKoR91jms+4tpS8khT90DtDZqSbV72wRJLOKC4weUlHysK0NO1KO/h/eQfZZed6E71+q1maWTV0ZNn4wuNOmeD7FFLAp2+Y3DV0dk9vrFy88CRp/CVGNw/2aqJpkV/xEB5i/MW/hrDkiTw/rcpt5QlyNvnR9Ny1DZa0Omuc2epC537fLjZPvU6HUrS8tkjNyWBPGz7o/wB2m6f4qlMskef3U21XXYtZHjzwfc6mY7iDXLXSbQDc8TD5x/ewv8e6lctRV7h461+28JaFnULx2imHyQd5Q3G76V5BN4uS81ITx2ka2mNwi+YrW/4Sv9L1Lxjb2GsXkeqSW/yRwzY8plz8x+bv32/7Vcb45aDT/FWpnw0Q2ntcM0cToNgX5dyr7Z3baixvHUfqGpjUpfPjP2NFO3YgrkvEU93azRmP5w5X5kH8Nbkvl3kINwD5n+zWXdukeCQeu2stj0aNLmWg86tcWcsEXmHsx31qDWEf5JDu8zrXP6lewNFFFLGjHfuFxj5qoLNJFqMtv/x8R42owNZN9z0adFWOsfwrFN5skcge3I/j+8y0HwpZSWpeMyQSDDHn5aztJe4TMYkLIg5yakmmlEJKSHA9anc6VGyshYdNsniBjcXCEbgSPmNX/tZ0eweSNCsfmKxcp79P+BVU0qD7RzIdiA8V6H/win9t+CJJ4AVRXb58fK392rUbO5wYqokuVHoWgXVvr3htJTIssXGAtUXvZbPWNiDfEOiDvXlPhLxNqPgC8uEltxeadJ8phf7ye6//ABNepWWsRanaR36JH+/G7I+9Wp4L1NG4uJVRXVCx74rPkv7iykllcRQAszBEOeOvze9Rz3khy0c/lJ3x96uWv9filnMXmFyD9/FO4JE1z4qi1KT7PJtt5Sd2GPWse9uhCcuS4zuAqeKC0v8AfKPKM0Z24x81U9X/ANGKRyRlfmyXH3v92sy0iuXSTMvkCIs3Az92qw8VyieS2g2qANrsPvf/AFqqXl0TkpnFYUNrd3Fz5VvmW5uZNibB0pNpbmrjpcfHBJZzydVMpr2f4T2dpaadFqN7du08iPCkK/wc4+b3bb96qPh74bnR9KMWq20V7cuNpcneyf8Asu6rP/CEz2cYezv7q1RBtSIxjaPz5pXT2IbOr1Se7+077S7kQ9gT0rH07xYNNgngu7cs8j7TF0ziuTg13xB4NuvN1HTn8R2B+UvCdjj/AICK3R8VPCE0oEtt/Zdwnylpo33o3937tJRJubd3FpWq2/2h7dljx+8im+dqWw0Hw8N6W2npAZDtE8Yw6/8AAelauiXcd9bPJBcWsqPHwsUqu/zf3sf7NYt3pN7ATFpxiWRssBcvhf8Avqp1vYdjMfwtc6dqjpHPJPECWSunsoJUjjMiHzD1xT9IsLy1RJLi8N1dkbXzyo/4FWzBqQmSRNgwPlO3+9TuIoOTGg2Jvf8Au5xUS/aVckxfJ/EP4hThqUf9r/ZEiklkX5nCfwd61DsdycnYaoDngj3jtB5ZQE8Ov8NH9jGKZEuS86dvLwNv+1W3JYJuLrlfpSpbCQESfNQBzS6PcwyHy5PMj7q74yPRqpzWafalY2yqhGySNxlXH+0tdUbP5hsTn161Hqmn+YEH3ZFH3v4qmwrHkXjP4FaZ4hnfVdItI9LuRIHf7M+M/wB75aZZaXrHg6E7zdtApXGzO1Pow+avVtN0m8DufNTGfu/xNWrcaOmwi4G4HtTvYTR59pWpHUIdjkS7vmBY5qxfeGZHUPve3B/jAyu6uon8JWz+ZLFHGhwfmcfe9qyL9Z7C3In+SPHK/wANMo5jUbC/awP2u432x+Q7hnP515F42+F3g/xhaG2udDEW4nFzbR+Ww9/u17BdPFO6kybYvvdavvY/bLIRwiIEj5N/8VC0JsfGv/DJ/iSwN0+hXkOrWif6sbyjqv8AdbK7a8y8Q6b4o+H+ppD4g0e70tA/yTQ7jC6/UV98W2lXlhJJb3sAgY9GX7rNT72wttfszpWp2FtqNseqTp0/4FS5yWu58aeBvi9f6Nc+fFcNnKugjfO2vofw5+0Pp/ijyBq9m8Hz7HuP4m/2tv8ACKxvGn7K3hDVHP8AZc8mkXUnzJHC3yg/7393/gJrzjxJ+zp4t8BWcl3YY1YQ/wCvNm7PLt+hXmqvFgnY+oLLUNL1BD9guIpw/QMfm/4DS6lonnQ5MBTI25r4Vj+Iut+D9QJuPNspI+d86bHP+61eteE/2rtQhaOK/vHmgI2HzplVRu+7/DgtScU9jRS7nrl/Dc6a/wBmJWUxnbvTvWhZ3UiojyDjP31rzpv2h9Kv7kCXS/K2fLNKZsrKPXhfvV23h3xPo3jApFpWqxAqm4Q3PyZ/3fWocWgbua13eWUzJGbcue+Pu1kNp3mh5I06HogrT1LSry1eNygWNvm3A1kJGXcyQHdu6tn+GjbYtakumSywXM3l5TJ3fpT7+2v2aM25DjuivsU//FVG/n2zoY87/wC8tTpdy70DoGU9zxikmFkZ9nquqW108E9tEqD5hsfLbv8Ad21o2fiq4+0iOWznQ52/JH8tJM4eeN4Y+U6uK2otfSLy/wB1u53O3RqtPuQaFrrkRheB5FZx8uzPzCq1n9jvLlwfMf5+FzTL8WGuXJurtEglx8mxMN/31VaHTp0GbM7Ywed1K6A2NOsEhv5U8rbG/wDHVy+0OS5cxRSeVIB2/i9q5uXxBdae5E8AaMfN5ufvVBN45t7m62xTyNI3y7XTYq/nVBtuWHkFjNILi0k86I8rGG3Lj+Ks6XVLLVpGiEBWMHh365rdjv7uZRcGQSwMm0yo+W6fd4qtqfhDQ3nSZL92uCNwKbwo9mX7p/3qAKkPgtbz57eKJf4vMQbWWsLW/BPnTeZFLGsvZgc1qWw1A3f2ewvJoGT5CkxwlRPfz6JczG9RH2fKHjfK/wC18tUtSbHHp4d8cWU2y01GG4tM/wCpmdgoP+7V7+1tc0eaKw1e2kaNvmDxJlM/3d3aunsrxNTmeSO5VXA3BTxWo8Mty8Ykbeg655DUr2EZd/d6ZqVtAkWniIJ97Iy1Z40i3Y7Y9qKf4TXZ2miWDw4uJNhz1Wsebww8txL/AGVcReb2Wc4U09GWcFqENzpV8kF3p8rRyjiZEytVJrN4oXSK3icSH/XP/BXVa5c+IdGMVvq9lvtWf5Hh+dE/3mqqurWU0zxxCJJB99M5qTO5yY0YJKYrgQnI/iHy1HMkdhHlJ47eQv8AdjGFFdheeG7jUEgns0jkyNp9/wDgVcl4t8Hyj93PHLE/3hEA2xv+BVSV9w63LsOpIqExuLoH/WCT7pNYn2yB5p3fTFssdBn5R/tLVuw0dLOKIPiKPHRjilmEEP7xyssQ7r3pNWG9Smvlyg+UgTPQZpBbOp3Ecf7VXNQ8LDWCDaSS2ZVN3yyfLWe95remRGKfT5b3b1uAPkz/ALXpQlcVhkNnBcvvI3BPmGOxqwbaNE3mSVQOjKa1k1LTba0/4+IlnkG50A6f3ql05tP1WEvA/m/whV/8e/GhBbsZen315Z3InWQyoCPlU/M1LrF/bSODPBJASV2bI87smtvTfD0cDvlNkbnk/wB2o7/R0TJSfeh6F+1F9QsSeHNLnt5c2e25Rh86uV4rovstvd27wXNssBwTlOj1xtnpy6buMFxLA790NaNlql5o0w+0xm6SQNgEf+PUN3GtCx/wjECXPm2k0iFRt2I+F/4EtTlNVtogbiDz7f7qTLjdUmm6lpTxJ5shiu5H+RZuFWtRri4s3zHFHcRH5c5+WhOw7FbSrvTpnSK7MsbD5sMPlb86XxJ8NvDnjQSC8g32knylUIDf7tWE1jSr1vslzbBrg/fAHVahm023RfK0+8ls8fMC3z0MR5Fq37LujQ3Ty2X2mC3PyEoR0/H5j/u1x/jP4JweHbaKTSru+ecBvOSdFClv9lfvf+PNX0qBq0CCUxRahgbkRSBUN/NbavEBqtt5AHy/ImdtMTuz4Puo9Rs7mS2lnk8yMcog+atDSvFVzDHsE5UL14+7/vV9gav8MdC1WPzENs07jiTy1L49N33gted6x8FrOzkLC02Z/jRPmf8Axo5gR5lofjm4jjjkS535O30rvNN+ICbQXl2xjrzXH+Mvhff+HIJLiwtHlYZbyuj/AO9Xmtpfagls8ssckcicbH4aqTuM+otB8b2QEoltluhJ82A+G3em6ultv+Ee1PLq82k+bGMPb/ejb+L618maZ4qvLa7SCWJ1kUc7P4v9quzsPH95C6IJN5A/5a/54pge6TJrFteI2la3LcCI7U8/7kg/2lq5N8Sdf02Uf2xpEt4M8XNs5fYnf5fmY/8AfVeb+GvjLZReXb6nA/lH78kKKWH/AAKvQdL8f6Yzo2n3EV1/F5UyHen/AI7jP+7UAegeHfFeleJbSSSyv40kUKxhmOH/AOA1Lf31yIj5ab+doOflrmrDWfCmq3W+406K1nY7vMhB4P8As10dhpcAQmw1/wA2Oc/8e0xyg91bbwtRYstaXqphsfsblnCOzBm7bjnbVq58rUbb7Jc2cd5A553jO3/gVYGsateeGCnmaYl4Adp8on8+K2dI8UWV/bIfLmt5B1V0wq1KuxJpnNan8K9GuG32d5c6W5O4xQjcrf71N07w34l0uQmK7/tGCPkBwqPj+tdcT9suTLG4dO61oIn2tiHxEGqtUSeeXHjqKxmSG8jkiuGO0O27Yv8AwKr7zpNB5hI2dsc7q7i68Ci4TE9tbvHJ0ZwCrVweqfDEPdu+n389k0Z3IsR+RHz6U15lkk+lvZ+ZIkYQn5SVFFnKI4MqTvqSLRtd0oRvIU1FI/mO/hm/pWVL4ttvtDte2UlkN+0o4wtSncham7ps13bIQwEqcsWI7Vfje0uwU8osiev/ALLWTBqWj39tJJaX+7O3EWTytaGkabcXOZIAJQP+WaP8ze+2qG1czr74d6VrVx5n2BWkOc4JKn/gPSsu50y/8MWzxWAZLcHYNyEqv+y1ei21zcW++MRhJD1JT5hUn/HwjpdAMhHepuTax5BZfFqXTybfXdMCY+UzRDPzf+hV2WgeLvCut20Ygvo0uH+U21whDZ/i3f8A2Vak/hK0kuHeK3Vkf++KpXPww0e9zLLbqt4nzI4Qbm9maq9SkzdmsP7TtikTiXI4KVhy+HPJQGQBSazxoniHw3cG407UZLi0xzA6YwaWXxnqcMoGoaXLLA/zB0jJ2/ktFkUOktRqJMV7HHdRgbVS4Ckbf7tY974W06J3is7eKGRhx5XyL+lS3njfw/dXiWwkKXIPCKhH/j1X7TFy5NvGZc9NtZrXYTRhrouvWFqbfTtYuYg46OFKj6Vcl1PxLo1sCl4bi5xtO+HCuK6yyFwmEkjPnj5cdasF7hJJJZbcZ+783OKQkecx/EU6q4s9RiNvcA7Tuh+9/tbttbNhdwC4cR6nbpH90gP92r2raQ+qsAltCjj+NPlNY0fhWBJs3O+BOVJTG4f7XNGzuinqdY/h4X0cf2e8WeJgzLgfL/wGsmbSo9GdUQBs9QprJ/sRNHdzp7zRPndv6sf96se9ufEFlK87Wp1GDuXPzfRlqU7uwKKR0rLbHKC22ADd5ij5f++qy57Jps4gTCnl2FPXxsPJQ3ekOkjg71hLcL67dv8Au10Ph9bLxbaEi7W3kxuQLjawp8rC5wWq+CrDUpIw87oW/wCWkOQ6VNYWHiHwziOy1SOeIDj73/oJrrv7JezuXEh+4duEOWqWHVLNWc3EYVA207/k+arTsTe54SrlY0Hl7nJ3Bs1L5u9xgBDn56y5bsHuf96lW43Knz/lUOPc+p9r2NoTDzH55T5d38NVPtLy8iTyDn7+zfVZL1PNRXzh/l2/3qmuYre2ts+fudv+WfpRFXOeVVyfKWri5OBvcOo/u8bqqpexPMSAUf8A8eWsmTUn+TJ3Ih421V+3r50hD8fd4qrGqny6HThwmfl61ZgcnPO01zceolk+T5f96tNNQKeXtBY4+9/epNXKaT2OjjRBCHPyyfWsTUpChdARgdain1yRfvg8fKd1c+91LcLjARCfu/xU0mjlba3Jrm/duIxv/wBmoYbaWZXd283H/jtNT9zjqx/2atW8yxsEH8Y5VqaiyPaNqyKEinfkjp0/u1KjI74KFcfL/wACrWhtRNlAE9vam/2UmCSdx+9lfumrMeZsrj/V4GWc/wB2tawsD5CAvtx1alhshDiSQbQemKsxTjcUGcDpQNNt6kwQlwMcj5ealSaDdhCW549qqSOUDF/mqSCOOBAAUbHzBR92udocrdC3K/I56dayy4fBD/u8lqluZyjHMolD/McDGPaqKyhJOuU7rWsTFsuDDJk5c9qI48Sq+NwByVziqj6kgTYw20xrxpjkAoMfdrRO5J0CXQKuSRkndUkGXjRxnn5g1c9DI+4AfpV9754okA+XPy+tXfQjQvSzbN5yMiqSzGZi7kKe9QJLIUOYzg/xdFFV5ZDHGMHce/8AtVK1KuFy5WT5M5z96ppbh4YwrEsX+Xp92qsMweYIT847Vo3LRW9phMtL3oehEmUlUKueXz1VjUVzOGQ7PlPt2pHxLvHnhQ4/hqNIHumIjG4j7hPegIs0bVBcqgGcL/FjOK1ILgQ5iQ8j/vkVFp9i9lbRgyI2eqirUtuHQkjbQ9AZz2v6lPKQkU4WQ9QvcLVPR9Nea4LygNmpddksNLn5cea33vb2apbDxDaR/vH+Z/vDild9RRd9jdOlRW9uJJJEx9ev+zWJqeoxww+VFPGm/rjllrkvFPj25vZUjgtwsSE4mPC7q519ZneU7xvf+8OKTsiJJs764tyY/NkuYlT+9vXdWRe3EMrYt/3sfy/O/f8AvVhQ3hwd43EH0qx9uMGzef0qPQm19jSEvlRAAcn+L2p0EDynLusUf3tznr/wGslNReaR048vH8P3qrX+pDTSEl+YfX5qaugtY6OG4ihcuT90/eY4Wgaxp8HzxyLg/NhT/F/s1g2d5bzWweW4jTPy4c/N/wB81E80XmExoMjvijUadzoZL6N2jdA3lnrzRrGvXuowpAZI0jQbQIkA/wDHu9c8kss4RBceUAeN33aSV32jD7iD1X+KpsWzQWZoUdMhs87qq3F6YU5fr0xUcX+kfI+GJ6K1Xbe2nSMv5Ubj7uXq0Q2mULPVYriMu9lJ/d2S8Nu/wrSsStxvHERXqi1FbPBcvsSQeYp5jAyw/wBn2robPT540LW9tHLP/dfhaGwtfYx30tEkEw+bK/eU1kym4nnIFvJgHhq9CTRLu5TeY40bv/dq0mjR2z+WLQPIfm875qnmE00ec22janF+/liEv8IRjjbXT/2zriaVHYf2R/oz/wBxAjt/jW+bF2nycZ/uLy1btjp08UYIjKD+8f4v92ne4lc8zW2v3ST7Rplzauj7f3kePz9Kym8P6hqU2yytywHWR+F3f71e5Wfh158SOm4f3c5xWx/YKRR+XHGMYz92iyJdz51k+GN7D+/NyPNA6jlaLfwfqk0qIDNFBjcGdPv/AO7X0QbC0gwJRH15x2/3qIbOwNzvaSPHahpMz5Twz/hBZbe2MctsHjI7r81VD4Sto5Unkl+z+WVUD++f4RX0S9rpU1wIhJu3fLvd1pNQ8EeHLiCSOd/NVjwiHC/99DrTe1h6njMfhiK6gjc3j+X90Acq1aWmfDQX848yUJbJ82WGW/75r1I+AbJVjFkhWNV/jNZkmn3diZY45yjg7dyfwrWFrFpHJv8ACe0gzLI6qfuo8ozz/Ssa78COtwn+l70A7V3L232tv9LuZYh/s96gf7PEj+WktxOfljjQZ/Fm7UamrjZXOP8A7Pn0FOPnJ+UoPvGm+Q9y/m7CrjouzLV2MOj/AGtyjnZIeu4dK2bPwWUX/WnJ67sbq2Rm3Y8uVFhmL3ELzkdMHG2q+q2M96wRJI4HPzgMM7hXtkvhKyTZGltBLcZ3JO0Ydv8AgOV4/wCA0z/hD9EsXLyWEctxJ/rCXY5/z/dpA3c8WtbSTTrcRiMLHJ/Eida0F1I2yfZxJ5TuOFUfMa9Ve20tHEaWu4dlz8tNj8JaZDceallbq5+YgJlqrpcR5zdeFXvtK82NzskBQgfMxrI/4Q+WNRiOVcjoXJr2uZrK2h+zxWsdtk7kSGNU5/ibiq0OkQcyFAx9z1qLgeP6bp09nE8QsppRGDv+TrST+H57zEgjjt8/L5R5r2SG2T7QMBVA6oiYWlj0XTmuUeS3id+wlTNaAzzew8H3H2FBPeW1vGfvtEmXH/2VbEejujn7BYTXsC7d7pGu0/8AAjXpS2dlBEPJtIrdfRUpDLLseOLMSY7Ck1cSujgoYbqaJLZ7OWCIybTCxwo92Wtt/DOnWlska2cbP94ydWat1cQ8Y3OT61egaNQHGPM7Ko/WpGlc88tNEt7i8n8/RBa25PEzurylfwqWTwzYX7EQWaxDPV+WruRpZhkKSAeY43BV5ytVpI3GUiiVQfv7U+Y/8CoeoPQ4DUvAUGpvHGgWwgj/AIbcbGZvVm+bPNNtfAFnaQiJJjx1OPvV3YBGUcDOOBT7bRElHmPGGdfm+cZx/u0rDuck3gC0RlCor/xZ2fNRc/DawlANykijG4KjEV3tnbxoME8j+KtKGG2mP7sxzuOr5yv0ptAnY8gufBdzAPP0+OJtvSKXhj/wLbVvw/4Mvbqx8/Ubw2gJ4t4Su4f8CNerpbR5wUXJ7KKdc6VbSuJHtCqf7f3aSk0Q1d3Zxll4ekviIra5eeAfKi5FWYfAaQrsnQz87iCev5V2mnRWf+rtLeVyPvv/AAf8BapILnZePENmR1yfmWhjaPMr3RJLKcWlnoZuXf8A5eS+FT22/wDs1dJpXhqOzeOSW0iaTHTH/oTda29SmkWf95KVt9/QVpW1t9pgSSOIpGd3zv8AeNVHQhx7HPaz4Ksr/TJLZoiIJBufZ/eNfMXjP4Z2Pg/VZLhLSRoyTiZIzJhf5ivsGLT5XfHkSOgH38dGqhqmkG3R/Nso5cjbtdM7qOW5otrM+QNBttQ1ZSLa03RxfP56D5Ru+6N397/dq5qN5L4WujI9+VaNAzogyv8Atbq674n+CNT8Nzf2hLBNZ6RLI20wD5l7/Pt6CvP0h8L3sV3bSahf6lHIi+YkMZ2r32s56f7tCbW5o4O1z1bwN8TrbxF4fjt4JVmu0PlP5knzKq/3c9a6kW0l1dI7oFRRy38W6vnfQLZNI1h72yvIltF/1a7Pn/z8v/j1e4eDvFlp4hheWSdIGjA+Rx8xatUkZWOzvwba2QBAdw+7iqLablPNEQU/dLY/75rQS8+2eUjSb/L+7x1FbF3ZpYRI9wiPK3zCE/dH1qHoVY50WETkDzV3gdB2pp0qV3zE5ZwPXFTub1rtyYo/KUbsw7uP96rui3kTzSR3HmKVTcXVPlNAWK+n6W6TRmeTeE6p17fxNWpcaYl6EBAYL/D/AAmtS20e32eZE5XzO5/ipk0MtnNw+0D+L+7TuIpppc+8AxbI+7elU7m0FzceW6Bx936V2FtNb39qSjjf9f4axnuLf7YUgR/NA+cngf8AAaLAULrwnHZ6fJcz3MbFELmIElsen1rGtbBLz/V/KP4t1dJeaxbJCU2E/wAO5OapK8WMRofMk6EcUgWpTi8KiCACKdriQ/MSfvL7VmTW8tvctHHG2Qdrs/HzVt2t3Pp/mAfNKc43U3ZLeSb5pdzt2A/9BoAq2wkeYRoUYDq1WNStnuHjj80LEPlKVa/sqez+eCP58fe/hqqgkEqGUb8/xIlALUmi0ASSROLnbGByjJ94+zVsaTYGzhlN7tcZVoWD/Nt/2qy5radLjZbyhifmC4qN/tvmBLvKoTycY/CgdjWe2t5nkeNPkJ6E/KKzIWtPO82PbKg+UOnSuh0rSdPKH7Y/2hG7LJhV/wB6pLbSrKMSOkEctuDtCE9KBGEHsGjcLIz3JPpndWXfW0iOMHA7/wC1WneWP2OQmKMIpO4AcU1Y8qPMy2f46lgY4baCgPJpxto+ElQMn3j71altnt7n93twejMM1VninZigTcCOeaT1NISs7HB6pG9lqFxJA5WJ33on91arxXl+ieYOudxL1u69Y/Y7gI+V81Nyf7X96kt9ONzD+8cfL/AfSkld2Pcg7x0OXn8QXa6iDKAhz/wFvyrQF7qN9eySSmNYHAWOKJCNtbDaV9pufMSKNABt6cVriz+ymIxDfKPatEtTCU3sef8A2DW7rUCbk/Z7eMt8ke796tdz4esI54ozJneTwmz7q1pSGKeXMoHm/Wrdz4rtNKsPLt4IkKf6x13Fn/8Asf8AZrpajynE1Uk9TQttGlulEVvtXB+dn5ZR/s12OiaEkZijQI5cbelecaV4ruHk+0R4Z5eidFxXZ6P4hnVQE2oVO7eg/vVhexDp9z1zStN0/R4US3COYhvfHClj96rE+vPfQkRRbh/czhSa870LUrlZpEkkd3k7txx6V0VpcT5TZcHaPmKgVonc5ZLWxq20VvE7yXKJEAeI0TFZ0GgP/bE9y9t/oj/Mkr/3f7vvSw3UlzKksoby8/df0BrRs2e4vEkil/dplXibn5aRJleKtGl1jSZ4tKnSBz8hDHr/AIV53PeeHPC10th4n0iSW7t9ro6fvInX+9wu7/x4V6frVpcRR4t8eY/8aVwOrfDfW72X9xPaPHIGZ5bl8P8A7tAGTqvjPTtT1qzni0VUjujt8yYqdgx/c2/e/wB2uK8aRaR50ktlab7mMbJpht2/8BrptQ0SW5u7DQTGbjV4d0sf3Y2bBY7fT5fmH0o8WaZZ6V4MuTeRbNVf5UhV1LDd/exTsB5VcR2EFpJLl3uMbti/d/4FXn2oaq5u/Kjg3vndg13WuyafoXhZJUlZdUm3pNG3Oz+6y/8AAa86i1JHuJZIgHkdCAcdKEy7GNrcZE58y2S1n9F+8K9F+HTCDTyZ5XUN8yD+FmrjtE0OfUL25u7hN8YkCh278fw/7NdVr18dHt47mCL93E4ZEz1FV1uOL5ZXR6IL0Qkb0z5vRutNi3x3GYzI4bruPyirV/p39nm0/ex3SXMCXEckQ+VgaPNxhAO/SsJb3PoKVRTWhJtltVVXfhvn3N/drNvdYSJwvlDj/lqBhRUbtPBqkgEguN0fyKx6VBNDJc5DdB1wO1ZXOuMUty/FqQvEQPsY/d3qOtST2qQyFHQRJWJsdx+4c+zAVoW2pm8QW85KypwJGH3qq5q1b0JJrMzQx28ZDc/fP8dR3OmHCJs2j+/VuaP7G4AlEr+33apy3MzoQZDAn+zRcGtAbROoiAeRxyVpYtCFtIhO7f35qLTr+IQl4pHadW2uG/8AiqtPfolqZZJRGwxhPWjYxau7Gq0N6+npBE8cAjJ/eMPm+lZX9h3v+k3csf22XZtQOcfN/CarXerXnlbLeM8/Nvz/AOy1Uin1SaYb7jYh7UtA9mrXLfh7SrrT4JPtMqxSJ8xf+J//AB3jbXoOj+J/JS0t4wsFuhCnamW29z/eY1wryyzzBJJN7nqy/drqNNs0FsjGVVft/erVNI8ytGK2PUYdZtlheWOeNrRvuQr95GrPsdB0/Wpjc722eYr43sd9YNjbWFu6SCMrcyfNt/vV12gi2hhcklJD/B/dqkePJWkdJHHFtKIfKh7Jn/0Kqd94kkiif7PbSXUsb7CnRlx/EuetSWvlSOHT5h3erlxbRHMgAzTIMu1uxDeRXs9pItwycBz8q/8AAf71WvtNhdXTvL814E/dr5hXZ/tKop0ptEtXNxvlfPyIn3qI/KtE8ySMoh7tQBDpZt5p3Es5VIjzg1vWc2lIru580novVay4ho9473Fncs+B+8tWgwx/4FUeqwi5sUuIx9ncOPlwobH93bQBLrHiu4W52R6ZDLb7dplV2DL/AMB215prF9Za5LLFZSmWeE7pOMqpHLCuk1+8khsHFvjzJRgM3bK15f4b0R59bv7bWLk29hNC6/ueGLHd/F/n71b05WehnNNqyKviTW57fS9QsLeXY90FTMf3ouVbP/fNcJbaaURIoAZXA++5+9/vNW43gB/B949oLmWe3lkZ0lc7srVt1t9PhlFu4eRRvA/vmt1ebuzmv7PQp6PYpbQ5uURmz0rO8W4uHMdtH5HnJt/cj/2WtC4d1txIWCgllFYF29wl3v8Athf93t+VPlz+PNac0UrIVm9WVbvTZNN+WVT54HzN601nN+iSEujg/OB/d/hqyYvJsEk1G8Ekj/Kifxf7NZdjdfO9ukZVM/fataLVxVI3jdiXkLyXJKfcH8PrVS5lRDjv3q5qVyQREqbSP4h3rNFnJMSclv4q9O547hrcZdS4T93nNXNNvDCMvGd47/1WqWzPyD5SeKlgh3iQIdrj+IGsJaS0NIaqx1ek3MBjd4o13n75X+KteVZxGPLcpkfNXFafDqGkz2k7kNbXAOD/AHTXcW9ykll+8k3ZHHHSuebUlZHfCLi02eifBfUjZ6/e6Jrd35ul6haMyROmVByoX/gLKzV3Eq3vgzxRDpXl7dHFr+4lflj2Vd3evLtGvLfVfD0esSjyNX0q6iiO3jzbYfdK+vH/AKDXtniGWDxV4DgkuEZDF8yXI/h/vMv4V47Wtz00dJbTC5WO4jO042Efw81D4u8AwaxdaRq0Q/0jS3L7fm2uCM4rnvCeq2504+Xc/bI1+WOZDnNdro+rzwiPzH3bevvUPUa0PE9X0SS+8+5uZREhkllREHbLFU//AGa53TrkRpi8+/8AMvFem/GC7sPDFxbxRHbHfIZkix9z+9XjwjeVjIJN0THv2rFqzPVoSaVzaGt2EUmzHmoPlc7/ALtUL+b7XDi2jLZ+bf8A/E1zELu89yl5Fth8zgH7rCughuWmj/0cful+UbaSdz1Yu6uUrO9vY7n7Fg7HG4uP/Qa10u57bemzc8f94VQmuo4Qzuu2T/0GnWepeZkOWVD8vTrTTTNVZ7G/p+pwanM9m8YgudgYD1/2l9aqf2ZNo87iT76v1BzuX+GsrUpriLFxDH+/hDeWwGWq7D4hudZEEt3EGnb/AFmz12/pTJ+F2JUmkkd+Q8T9P71VdNis7HXiRcslzIOFfcVbbW1bWkEikiTaR95V7VnXtnakuY5Q08fzJx8zUBbmdjoYdet/NEdxGWj+8XT+GnXHh3SNXAvNP8p7hz+8kQD5656xhtrrKSXIiuANwh/iIpsdpJZC5+xyGKSXo4xQnd2YNNOyOkt/B1ny8skfmDpH6VPNo9tp9ohzu527PSubtdSvNLtt7v5twAy5Y0y5uZdUts297LkD95tC7lpuwKLZ0c0WliEOXHHXb3qu9zpAthslLB/lPHzVycEdsg8u7nmZCfvJtLf71Ld2GyIvEWZP7zfeqbpOyNUrKzO1srawjUBJV2Ebvl5qc20W9HLjA+YEferzm21iPyRBcFWyMFc/KVrprOaO58sRSM4PSi4nG25o3ejx3Lbwwc7vvNVGDQZAojltVWIFvniOVrUj06VUcxybf9gmqf2s2dwonk2ZPemvIppNWRYk0edrKSykkka2zuCZ+VTWZY+G5bA5SQq+eC5ztrX/AOEot7aT5JVlTO1D/eqjD4lj84uJF8snnd90UrK9zHkbL9hizvkuHj83HUetdJZ2eja3eJHLPJZCUqqvMMqrf3WrklvRdXZjidXPZkPy1YSeS1kKXYTYvTmtbqxx1KEZO/U1dR+HV3Z3lzsiWdI84aI54ri7bQTCktvcROkgLKEf+EV2K+IJdNAuILuS3A5EqnpXVWD2XivSpXSOKLVSGlS4JwJvbHQV24apGDvJHkYmi0tGZvgy1s7vQriKS2L3ER+d9mWaID7v+f71dvrN5c69qdtYSfurIImY4uGkT7vzN1qX4R+L4tK1uPw5JZfZrm/fafOQbSqhtyt+NeoX+maXc3wuLm0jiuYxs89v5N/s1tUrKT0R5ip20b1Pn/xJ8EtTvLfVPsFpvHln7LJnG/8Au7s1yHw6+H3xB8N+I7uCedfD1ts3ETJvRmK9sbl/75/75r6tbVLNQUEbse2wfL/31WZrNtZa3A8SCW3nx/rl7VzOVzRRsYHh3wMbO2S4uLtr28kAd5HT5T/wHtXZ2GkbUG/9KjTVbDRrZBcylQPlygzU93qOGTyH+Q/NwKx1NRz6Cj3vmPHHLF5ezY/Kt/wGpLnw3pSzJePaQpeABRKOGXb9KpvfS2DtLPL/AKPIN3P8NUX1h9dcCycPFv5IPy7aBWF1bWH37IpDsTqwrG+yPe7zG5Qp3JxuP+9W7q+lDTrDeg3Svt2J+PWsOdJrk5eXBHyjjCrSV2Mp6bp8unJdyS3ay3cwKxwqcqP7u5qLmV22REFp5B0A+WpLnTrdZcGTY4PDD+KsjxHeX+hfY3s7ea9eSba5Rf8AVj1Zu1PlFcwpvEEeqeLLO0e2uGjiMsU0+OA4DBR/u1o6xrr+HopJXlVxHjKg53e1WtiyXYf7O6ySnccDK5rnPGUNp4etds6OhfL+Wv3t38Py1qopuxCdldnH/Ff4kP4p+zR2mkQaWVHzvFzv+7833VrzzyZ5UMs43ZPTFPht7lrkG7MnmMN3P3a0NauILe2iER3uB8+4fdavXo0+RHk4itzOyMyNIw75G3nisvUrkLH5afLzuzSTXks7sQ+0E+lY2pTSAgAbs967bnlNJ7kV5dOECR4bnncar28W65MWP3iDlW4rMvpWS/t40Lt/Ec/wf5210K2heBLkOPNPGzHatCLNbDLWzjb76FsNu3LW2+n297CAI9v+xnNYcV60Z4QLk7Turc025DPznZRZGiqStY53XPDhdPMQyIg+X910qpZ3M+lY+TzcfL6N/wDXrtnmFwxDjjHaqF1o/wBoTzOf7wCjrWbVjVNdSOOaDUE8wyGCU4b/AGadFeR7ikrh/X0rH1bR3RHljEmVHCZrDhttQWcOny7tuQ/auac+V2OuFNTV0d5NbBNnlv5sR6MDlaimtBtACbw3yniuTg1W8s50ieb92erN/Ku20eR7q0LxncR1x81cVRqpe52wg6R3/wDZSXOggy3AYSYwG6c/er0Dwnfyafc28tsfNFq64yTt21w+lWkkvh2wMsYfB2hX+6Uyy5/9Crc0iC6kvIoLfHJ53vivOdkdkdT0Oaayjlu7iC2tbqWQ/vg4EjN7NnpUsHh3wlqr3YGhW0BxudkDBv8ACsTRtP1TSTqZu47WVp5PtDuh+ZPl6fw1a8OeKf7egv45LfyHtZNoKfxrWWhqWZvg9YGE3FleTJBJ8whLdKyvEPh3UNJsXNvA90MbT5Iy2P72011mkzXv2eRopN8QPAz8wqxp/ifybvyLuLZ/Dk/d/wC+qdgPF7KXUBNeWxjjSdI2dEkfDKwG7ay11uk6oZ7SyuykksUqbxn7y/wsv58V3niTwLo/iHVba8TyrO8KbHk/hf8AKubs/CuoeFbm806WyNxp4BlgmhOVBP8AD7/8BpLQCRtY+02xSPD/ADbShrQs4TcSAwScAc7f4qwIdBuPKM2TFJINxR/4KpDVtQ8OtJJYYYr/AAYypX+L5StO4HV+ebW/MLnaAu7FQQ6jcW5kSaP7RE53JKm3cnsy1Wj8c2evLHI8XkSlPm4/rU0Mcdk5kS788XB3j/YpANbVp4LpIo0HlSfK+84rUhvI7bfvG9/vDYartG+pH/UD93828fxUJZmJAXznuP8A4mgCPxLDbax4feWW0d4/TGXQ+vFYd3PZa1/omnyyWupiFcwggpKBtX5v/Qq6KV7mCa2Fs4WI7lkUjtiqeqabf2cBvdMtLZpEKs8z8UAfN9/5+yIS2x+1yvJ9oZSoWJg33dv+fu1kvAQ5QwCAdhXWeO7O/tfFWp2chCfvN6eSmzcrc5+jVyFz5kkJjn3OD8h3dqykz1KLuinexCwm/eRO4I3bG7rWdb2tm/lTi2MUud201cz5bP5qNK5HyP7L90VctEOrYkk/cpH1b0qD0IaLU0LkJqWmxOAVwm0/3qy4ILkO6BNkWOrc5rPe7aOUpFJK6b+n92ln1W4snL5K4H3etB1xjzLQ07mC4YROH+cfxAYWq1z4k/shhIYTKQcEf+zVQsPGl5cM9uYnSM4XJFSfYP7Sd5IkMsiDlN1NGiVlqb2l+KoNTgd4pAMHkFcVe/4SC28ko5LSj+JT92uUXRJYQZFjKg0600SK6mLxK7TjOdpobTJjrsb1vc263guhcFB94ohyrfLWva+JYZXAEm0dnauLhCW0/wC9jZjICv8AsrUq2r20P7uPdEQWBPTdVKSSsPku7M6O9uRc7yX3j+VVYrn7Igfy/MQ/NvrF/tB7KxdXTKHr/tCt3TtQttY0rzUHlZ6KpHB/2lrO5WkVY0bbWUMXMe0U5L9M7xnP3qprpQk08S28sbOH2nJ6VmC+/sS9ilkw8bkLsxu+b8K0B2tZHV/2k8qj0P8Ae+Wsm6uZJLooArYO7cDU9+ZL6bKRGKI/McdqyLu0CT/IWSIjaf8Ae/vLSbuQn2JJYYBdebKA27qorJ+xyx6hJJbnem8qF3YVl/hrR+RZY4Dudwn38dauRWFvDZyXD3YiePcxi/vClcJtWuy2mmm20aC8+2K0u/fsx8y8/LXoWg6w+p6Jc2GzZcO4m8xXwsqn5cN/3ytcO1i/iO0s49GKNcPHv3SnCY9f/Qa9M8A+H4tFurRL2L7VvQ+ZI4ztb/P3a2R4GJqX0PR9F8qOa0063xcOdq/aDxtFbM39kRxASN5lz94bTiuZhszDcIbYneOm2pbbwzLqN9I8kcjSY29cbqqx5pr6lqT/ANm+XYRhR5Z34GS/stP8PaOiWcd7OhiP3kDjDD3q7pVnH4e063S4dXMI5duW21T1TWH1GLzAjRQfeCfxGiwrFi/8TllWK3Q7P77H5a8b+L+uSRA+QjvexOEcD0J/nXSeKNbli093tEdB/fcfKteI654hvJrxw7+bJIdxdjnLV20IXZlVkorUyotcnF/IsUflSj5t7fzp95ez6lKJbwxu4/upjFR2D/8AEyuZ7mI5lhCIeNqtu+b5ao3t5bukpGUkHy/71e5Tj3Pna07vQbeTCR5AjDg8GuckUSyHK8k81oWy71Ku5Un5Q1UWtp3kK4/eDrz8rV1JHBUmZ99FHbXcfl/KG6+1Q3URtmDpweaj8R6e81sRvZJI9rps/wBmqWh6qL8COWTcAGUrjoapMnVq5YmcvbgwZ3jt/eatC5mT7BC7xFH2bnRjmsO5SSxdNh3BjxV2+1A/2XHH5Du7PyVf7tU5F04cxJo2oJcyPA5C5j3hHP3qvW2q2VvqkVvP8xU/5WuVjhluJCLfCyKa1LzREhk82RNlxj7+fmrKeI5VZm1OjGb1PRZLKObT53iKqAPXms3R/t8NxGYyUl3fI/pT/Df2lbPZEnmjy/kLHLf7VegeCIdL1Lw7qF5d5TUNM/ezQ4++jHarL/3y1eJiarkrxPUw9G0rSINZj1PW/AWq2UlnLNLKEZLuA/6sj+LaP7ytXl934Z1uwhjv7K3leaR9sZUMG+XutfWul+JLe20Gzijsra3tBGPmjA+f/ab1armpaDpninSUFmIbOTO/dCmN1eao9z1+dLY8Z8M+LLnR7O3fWPMSQbUfzo8OP4fumvQrDVrSz1WK/t74vAybJIWHy/Va5/4l/CnVrvRxcaBGLjUI0HnQ5wzj+8q9zXm0em+NNNs47a40y6iwWlEzoFbHf5d2cVak07ENJq6PpX+x7bWUNxZThww3/LtLVz8NnLaXJkAZyp3bdma8bsfiBrOkfZxZx/bbMnc/kuN3+8teh+B/i1p+vXcthP5Ud+o37JpFRsf1rZSu7mTjY9G0TUzeXTwTROJIxuQbPlda3o3iuEeMjys/wmuP0TxjIXvJY4lnjhKqfKj7N/8AstWpa6lJqM5lMZSMj5AB92olI0jE3H8L2t5bkTwLPGem9AVDf7Ncb4h+FlobZ5II0WRDvCpxn/Zat/TZL/TbyX/TS9lIOInHzK1X7XXpEnkguYxLbOeHH3gKwNloeet4GlhsvNS3OwdeK5d7DXbbUJwLl7e0JXYuwH/x7/4qvoCN7d8+XsWI9Oar33h6zv1/ewLKCODT5jOx4nq2pXcFsJXcyuTtP0rBl1tLDZLJ5yjdx5Qytem+MfhvcXljLHYO0XG8MPvda4NfDtxo9gjyIXfO0h0ztqHc2Rh6r4w+z2Rj80GD52HH96vNdV1y58PammoWD+RMxZiUHqvX/wBCruPGOgR6mfM+0LahU+RQO9csNDt7+3MF2TO+zsf4v8Kg6KejuYMvjm5hnM8gM5lPz7Ruya0B4kiv4kjYKgPQRj/0KqX/AAhgtEdC0rR9sDO2qd54Tk0zyzaTyNcTfMiMflHvurFxPTpVVaxoxwugfNztx0VzU1tfvYSuQkbxyJtdC+3b71Qu/DutwJGbh1VwPupyp/4FUM9o81vsLhpEPapOmLT3Nh9bgntjB9oLJv59qsi3E1tkSxOPu8OK462uo8vaT20kARdpkTkNVvTTb2sJlgidkc9WGM/7VWtVc6Y6bGwmUuCmDvqaZHQICSxX/wAdqkl/vfKErIPlKmrpjknhjdDtlUcrms7q9jQgwkmPNrPmhgs3QcsT0q0kz7yZSGUdaLxIpYsY5xuFVZFrTYjs0LuQxEQYcH+7Vi3s47m2IeQPn+6MVlW9xIhwf9X/AHav/bbSVfIlNxEWHyPDg/NU3K5iDUI3CGJ4/NI+UZNWbiwkv9PggkkEXlhfnX71RSXPkrGXzKi9H/vV0Ola9pesaU0kURaSMmJ/9k1SXQUmU9Ngh0yIycM/q5oPiSyt5N924bPzIicb6v2umpeXMEDj/WuECp97k1ynxJ8L2+h+P7i2gR723ttihpT/ALO5un93dXVSp8z1PFxmKVOLimVbzUr7XfEVxqZ+S33oiRxD5URV+Uf/AGVbWmuk10icxRk7TXK6DqAtdYurbY3lXY3jaPuuNvyt6cVvPfRWb7DIEGfv/wB2vdUVCGh8RUqOtOz2NS/0aO2vLh5ZFaGM7tyhvmWsuzXUZ7sz6Ze+bbSOqPA/3H/4DW5bzpqV+Y7ucpbyjYHQfLXK+GH8T+DPE9wfD8Eeo6fDdLb/AL3afNTP3lXt/d3bq53KSNYRhHc9Xm8Xahq9nPLeaXI+2NvL8lNil9tcFZvcDTh5gWCUuXMef/Ha9E0DTvGGnzyahrYhSIybobZHwsCt/WofF2iR3+sJPZwPKZW27kGFf/bb0rmjvdI65WZmaT/ZWsWVnGI9l64PmB/uuPT/AOxrtdCRGsAEywyVGR/tV5ufDur6VJcefArRZ80bOVQL/tV3/gjxNbazYCAIBLEeCD99fvbq19opLUxdNpnSW2moGDudso6f3hWrbW8txvG4u4HG3mnrZxPDiOVGn2btmabas6NEUceYCM8VldWsU4u9ySFB5YEsY30y601ERJEldDnc9brm3vXkIQo/dcdKoXMbyIUHy4+WsWjdIyIbx7CUkXIWPHPHLVJqcVp4qt0uY5Al/Em2Nl/jH91qtQ2YudNuIJY41fJ2S5+bFU9B0+2026Et4QwGfLjB+838LVizU8s1nxzquh6ilsdPmvTG3L9G2/73eus0H4n+FtcZI9YtoZznbPFOjJNt/H5dtbvjbQbPxDpdxNZPLb6siHA+V1l4/Q14jrHjIt4L8uXR45b2Gbd9oaPEqAcbdvdqSdjSx0Xjnwf4Y0S/kvfD+pR3EUpDw2ypny+fm+btXA3V5qFu8dx5Uf2DPLn71Sp4hsL/AMNT3scrxRlCh2IdySL/AA7f8/erj73xXb/2CYLO43Rv+6Rlf+I1pzGtrHdvrkF7CXjkj3gDCg/NWXJO7pnjHYtUFjYR2lnp0aIs8iQbZ5mH8XpVieGKOzIjn3uZORjAC/7Pr/FXPN2PaoRsldFWeFJkDiQNIP4f7tV2sHYxvFI6ODuOO9SxRxPIPMkKetB1T7N+72Fh97K1g3c9JJJalbVftFhNBIXkR5P4lNbWjTNdWwzlgfm+aqTX8mrpHutynl/KA33sV1Pg/QZtR1WO3IESNhA3uapGNWXJG51fgDwumt6jEd6tBC26SE9/9mvYUguJbS4t3hCRnrEEwo/4D2rntA0u00FIILOIW7oNzlv4z61sOf7StpEN7JZuH++g+bd/hW1j5qpNzldnnvjXww9qhlRNx/u+1cLpmvXek3MYEf2iBSUkhzivfrx7drXyLkCUkbd2K86vvD1g3iQCPy4omB8woOv93/2ahKxJnv4njvAT5f2dOw35rKWzCRGSJhsZ93zfeyfvVY1vwp5zyvFL5CF9wRFwtZDw3eiIIy5nQdSnepeg0i6JEs23v5mM7v3ZxWdfay+pTP8A88/ujmq2peKIyiQSKLfy+BkfMef1qXwp4b1XxjfRW2i2M13PI4QsITsTd/tdK56leFJXkzoStYgsYr3U7v7HZWU97P2igjZ2/Sve/g74T0jwpYbNZ05ZddO7z2CfPaZLMq7T3wy7q9k+Evwxs/hVoIg2RzazOAbm5AB2/wCwDXBfHbTbjwrrNj4ts/MEM7i2vkToD/C/tX57m+c1aL5qT0R7WAw9OrUUKvXY6H+w7d4RJboLiDtJH/7NUF4u1Ps86BkbuR81cxomsXF/c2+o6VcS2+oDHmWg/wBVN+HavdGk0jVLK3bVNOjVioJ82LlT+FdWXZ+q8FzbjzDL/q0rJaHh1tov2a7e4ikVgDxUWseFNO8QgjVLS2vxhvllT5h/wL+9/tV6frXgvwaiJBHfHTJLhiyG2m25PuPSuX1HQYdFnCJqMV7F2kV//Qq+lo5jRqy5E9TxZYeSXMloeOXfwci04gaFJLpzjp50m/8A3tuG3f8AfVZ8Wt+MNLle3/s/+0orcbtuCdyr/FXrYu4DqRiDl8DcnGUb/gVXoXSG489EiikH/PNFGfyr1ebuczTR5XbfHHT7IxR6po9xYTsPn3Den6V2dh4k8PaxYG4tr+NAx3BU+9mtjVvD1n4jtzLceU8jDkMi81wl58M7STBjhFq8Z3IYkWrTXUlXRpXmm3ulM95boLwzHduckb1/3q2NAuZruB08vfjruHSuKvvCnjHR4vN07WZtQskHyW044VvwqLw98Rtb8P6js8Q6KyIT888Ubbf+BU1qM9EhmihnIn3IPug4ytaDpbpFjAR/UVnzeKdEvHR7C5juCeqYYNEf9qo5ZHuiZD0HykVNwNRrNk8t0dZUNR3nkYAC+VKOq5zmoZrySOGMJ+9B/unpUAkBfJGx/Q1QEb208rjyPlUdWNWLR7mNT5oE8gH8XFM+3SI+CQrE8Mp+apIbzZMcnkj+KgCw99FcQmOWBoiem3hartb21zsjm/e4+X1YVWv9SitdhkcLEf4nO3FRuwexN3bvtH3Q6f3qAOX8RfD62ubSWOKc2Tt80ZRPl/75rjho/iHwy7tEm6MJuTH3K9GhublFBlHmuPxp9/r1tOqW08yRSP8AciJx/wCO1N9RWucHD8YdOhtUg120jSfH30Rjj2bFdBDouja8kd5YanEnmje6Ic7aj1L4ZaVraJcGCN5xlt8T/M3+98vNebeMPhDqM2x9KvL/AKbRDEflDfh/7NVJpjeh1T+D78Xpks5450JbDO+c1eTWLi3HlXJ2OOD0rybQfE3jf4f3729/p8ksZQ4jlLxs236rXf6V8avBniSwnTxLp32W92bSyqySr/jTa7CTXUn8YeBfBnxA08pr2lWl1xxKiYdf+B/er5X+KP7K9vpl0l74H1EzwO+17G8OcH+Ha3y19b6Z4bs9cttnh7U4p42+aOKaT5qLrwbqHhO2e4ubOOcA9v3hP975DzUq62E1fY/Oe78GePdImnS68Pam0cZ2Hy7Ryr/7vy81TsPG2p6JftbXGnzadLbvtkSYmGVP+A7a/Rq1hvH2XsD7E+8A4zt/OuD8ffB/wd8VNS+0a/YLBqcUJX7VbP5bPj+9irv3Isz5s8E/tG+JPDzQRRvHPAJtrxSneuz/AOKr6R8PeM/DHi2wjvbaf7PeSD50OAqmvnj4h/ssy6HCL/wXq8l7ECzvpt1u3/RWC7ia8n0vxJq/gzUTZahBfaTcxvudJocf8BbK00lJXQ07H3xPaSx7Dbyw3luQVJT7w/4DWfNMhwkg+m6vmTw38edX0xDHHqsyJJ1AQbm/2du37tes+C/2itAuMwagEeRgrF5h/wAB+Vj/AA/+g1HKzRS7nfJbSXLBovm9lq2PMjgJwVkB24YVu6bJp2q6Mmp2FxGgztKI+WFU30q4uHPlP5qEbi+RUONjRO5iG4825AKcAc1ce6uUidLaVcD5uT8pq1FZ2czyITMkg67vuitDTvCsd9byyW0pdI+u0/KM1Bm9DEi1P7VkT24bHyhjxVywttKuXLz6fE2PlPm/PUeoaVc2cyARGS3HylgPumora1eO5Z+MFGQgjpVagGseHrSW2Emjardaa6j95bIA6H+6VY1gi51uxcPJEsqr1mP8Q/3a3LJ0tZZI3nj8sluiYx/9er+gyJpS3l3OILxJN2FmAOwf7K0wILLWdMleB5LmJHCcoT8xrUTwxpXiB0RLiJo5Bu+fisieLw9r1q/2jT5bWVh/rox8rf8AATWCPDGoacg+xaw7QIB5aZ+ZKteZKbR0+qeB5dNuQQIp7f8AgeH71Ae503fvs3uE4ZPLyW/3dtWtDvNVsLf7JqkhnkOGEmyuu0i1F8hkSRVI7PxTasUeX6he3cN7HHJbzW4b+Fg27d/tL2qaW2v4Io7iKSPy/vFUf51/3lr0TxRYmTSxiGPzIztBx8zfK38VcVaaOXtXlknKvEhYjHytgdKSlpcDG/tuW5vYbeeBp0fv820f73tVPxFokcMJubcRvIfmDR8tXSabMHT/AEmCFIl+YfP9/wD3qZqMdsIYri3cLcb1yEOVxUpgcDpkms6NMZQyXUBBzFN8n8q2v+FkaZqflWeoxxWD5+ZnB+Zh/tGrviaxkggS7kn+fG4jHT+7XPaPe2c13KZraHUonG14pU+Xb/8AFVqtdyDo9MtNC8VHy7O+heTltj/d+X+61Zd/4fsodVcC3k8tTuR3+4wq5b/BIXDya74XvJLcttb7LsXZ+lVHfUbYG01BDFMh2v3/AOA1LAhmkLv/AKNGIh93HWnQ6nqunWclnLbWr284+TI+dVqxHbpuRBIu8/MvOM1meIrfMUclxcTREfL+7PWktR21uUG8E2c0d1qEhRpMbt2Pu+1Y+jaBqGnXhl09H3tltmdyt/tVu23yJ5ab3jPTH3frV2w+0RXKSWVw9vIOpU4yP7tO9hFSLX7/AEmzcXtsZwx/eJ0X/erp/Cuo6Vq1r5jpH5D/AO3VK8mD20kV+nnoRyrJ/wChVgN4esIbaR7TU5LO5KbQkGC2f91u9F+5XSx6Q/gWy1i0efTHhfHTH3d3+9XE+KtBv/Dcjm5iDcfwHewrI0u58QaAvmvPI4I5T+Fv/r1oR/Feyt47g3ttJav90yv9wj/dPWi3YlGEjGb53gWYyfKGb+GrV7/alnbxwaZcBIv4xJuNbUGpWWtwxm0QXSHkGJMNUd3p8uEcxvED/fGGoZT8iLQby5MQS4iVT3Zed3/Aq6QI8ifu0LHG6sq2u0tljgkEb/h+tacr4QGPOcUMSVx2n6rc6UhldHSQ98ZxUl54hDRkyW8c4Y7n3DGBVBNfvYibYwZi+8ZMdP8AZ3UyPVbCaQb2j29kzSEWLOztNcwlk4t8/wB47P8Avqg21xply8UriXyjwc5U/wC7TfLQQExSbc9MVaRYpBG7jY/fdTbuNq5RubnSL9ZEuYm3j5f936VjN8NvD+tRiSK3smeJ9wM2N31x3ruEewVP3ttC7nGH8sbv++utZqfCu31CaTVdOuXspA+4hD+6+jL/AHv93/x6kvMzPNfFvwSS4tz59nDs+8jwnDf9814r4w/Z712wMmo6deO0R6W8z/d/4FX1Lqr6pok6SSRnUIFHzwp99f8Ad9a0YLvTfEiRmO2n03Kco/LGhXTuOzPhL+xtf0r91d6fI8X3t0Jzj/gNPs9YOm3SEiSCf3PzV9sa58N9PbBQCWM4bdjDV5z4w+CFjfZdNHieMfN9phGH/wCBYpp3Gn3PG9O+LVzpqxxyIXy3Dn73/wCzXpXhj402KG2kNsYITt8wxHO7+8yqa4XXv2edYzJeaFcvOR832CaMc+6OW+7XHTabr/haKSG90S9uYgDlo03r+lNakn27onxG8Ma9ZpbyXsb3C9jww/u7q6FPD1lLZi4iuDOkvZPnWvzx0rxV51xuihMDo3PmIQ6kfd2+leueAvjBq2ieW8eoSMc8cAqP73ymny9irn1C3hySzRzFdyKh6j+Kq9pLdoBHOm+LO35+/wDwGuesvj5pWt/YkvZFW7Iw7gfe9+K9G0/V7DVrOCSzC3JZOFP3qlqw1oYuq/EVvD1slvJp8i2/3TKj+Yx+b723tU2meN9KvgI0vA8hG7Y42Mv51eudKgkUieP973QpVceH7P7PJGLCBExzhPmNIs3ra5D2nmxSRtF93zIjn71Q3r6IYJItT09Z3cbXJjzn/P8AdrkbnwNZohubO4m02T/piRtY0lhqHiHSL0vPcx6zbdobsbuPZqmyAfcfC7wvqjm40+efTp5OnkP8q1zl18IvElmS+j+IJmnHzb5uFz/3zx/49Xc6leS3FmLw6ZPa87i0CZwP90VXsfGmo6VEZLa8fUgE4huRhl9txWlFslKxxVxq3i/wv5R1Wea6k+6TDMz9P4vu5P8A31W/Y/Fd4IRBeQIi/e33Frh2/wCB12mg/EvT7+HF7p0Vnedgp+Ut/vGpLyWy1y48y7iiv/4djv8AN+nNWtBO7MrTfH9lfQoifZ2Dn/lketb1hqVtqhlEbCWWEfcH8H+1S2vwo8J38cd2LOfTrnHHkzYX/wCv/wACrG1H4N3fh+WS/wBM1u5DyHb84+XntUsFvY20Oxzlw0ef9VUs3iSfT4fJik2pJ1EY+b/vquUttO1/Sd4nnF7GBu8x/v8A/fIXbis+68eiwvBb3ej30oPWW2gziokuxSZD4r0HR/E8riS3RpW++W4b/vofNXOt4V1nw6RcaJrEtq6jgPh/+A7qnXxVp91eXCCWWCVicJMmxh/vZq/o7GOfzUvVePH+qkcHdRFFORnQ+O9c0CeBNX0y4uAfnW5G35/7zL/s1f0r4r+HNYbypdQk02XPH2xCEb/aVtu0f8Creg1CyvAI7m2EuzPDnKr/AMBrl9b8EaNrsmyCMq5O796PlFW20StTauNSFzbefZyrPA/SaIgq1Sp/bMtiXgt0nH3RuwP51wj+Ab/Q3kjtLkWXHGx2kzu+66/wr/3zVS2TxdpX7q1uluHc7XZzhfrU3TKsegzXF5bLsMSq/wB10zjbWhaR2eoQ7CTbuP7715Hc+PfFNlHm80yLyh8m9Dhm/wBoKV5rT0P4naZqsn2e7gu7K4A2u0m3bSeiuDR6GNEgfzN86sj9RGPm/wCBVyesfDd7ppbnSNQSzlL8xn5t6/3WWugsdY0zyTFFdtLIR8gTlt3+1n/0KpVXZmQSPvHylOgB/wAaEm9hHFQv498KYik0+11G2zv3pjlf948/981df4jxpEg1HRzpMg++AjyI/wDwILXX22pSv5gkDuVHG77oaq91ZDUlBlaPYvrjmnK6Eo3PlNZxGpEf6/w08XTqu7sKrxoLg5KfWrCQiVgEBxnaM1Vr7nre1uNe4kL/ALsngbt/92qzzySRD5yzg9f7tXUhO/JO7/ZxRMo9Ap/lS5ewudN3M65Z3AG/Zj9agKcAk7iflz/FVq5jCHKDzM9eKpzwl+d5z/s1SjYHLW5oWuoeXhCgx65q79tDerEDjnpWHFGijBO0j/0Kry2xbHz9f/HqfKzf21if7ZvXvin2yuwJf5vRqZb2ypKPm4PWtOFAnD4zTascs6nNsVJBKyb40HPQfxUR2s82P4R/darkOxkycoR0zVxTHFbpsAV88/7VFtLmTdirbGePAJ2r93cKufbMjklXHeq6yyNyMKc7elCzAOE+Rh92kJTtuSw6jLtzvDAH7xFXkuhMnOFB67aihgjQN8n1VqpXly5lCJGqjP8ADSasUpMfdXju5SP5gvzdKbHcnZ/rBn+7TbbmZ/k2HG7e33T/ALNQXajd8g257Uyrkct3L9ofLn228Yp6SFsBAf8AgXrTIrCeXfsRthP3/SpmtvIcByWOOtNKysJtPYVYTNIC7hR3LH+GpkUJKNmWB65qqS5cDG2PtVhshRj5gal6GbNGF4w33OP73pWnbxjy0Lgddwrnvt723BHHbdU/9vFYwhibZF3z94mhSuJK5uXCtccD8gKy72FIwYyC3+8KhfVnuU4BjGP4j81ZkccsnyEyKg/vH/2alcFF31LOnR7rpURQuDWpqSeU3kfeyN34VnW2LSSQ8se5zVqbXo3h8kW++cdJm+9t/u07g4a3M2S2hV97/eq/bazb2kOyMhCP7vWsC/kuJpSZSM54VB0rIvNLnu8nzWVB0QHG7/eoTsRa2x3dn4ys4WLTyBT7is/W/Hk067NOi3oTw+cYX1rk4dPSPGcsR6ndVuGB92MbE/vf3qq4XTd2Zcegz6heiW4lluJXbiPzGKf98/dq9qFwNHj8u5yhX76N1qtqupeXCkcGVOfnKcNXPy2paEF8y7j/ABc1m9dy79jRubm3uXJVGSP0bms7eTKfL+Un3qxbL5ajfhyDxmmME8wh5I0LfNtUY/8AHadzNtvYk0vUp9PmSWK0hvHD8+d/B/u1cdX1d5ScRbjuOPu/8Bqq0y25TyvmyOp+9RFdSWy/Im526YqiYsmFvJZzfIOSPvMKm/sK51VjJOgnaQ/cQZ3KPaqYu5XYIY5JxIdpXPzCr8MEqWbm28y3BK7/AJyMj/e/4DUFWuUZtKiL+RKGgiX5Tu5ali8q0ixADOB2Y9avrLcyRSROisn3htT5v++u9T2tnswXj2kjcCaCeXW5km2kvzjZuJ/gUVPDplwlxFHLu2sduxB0q9czW9o6HzH3/e3JU1t4htpJRsJ/u5Y9abdh77GvfeDNO0yyFwJWaTP+qJP3ahE+7YIrONYgFzLvY5/4DU0S2l7nyJZGJHIY7vm/2asW0b7xH5m3H97iouxKI7SrZ2nJcO8Z/gXhBXZaZpxIBQDr/FXM2zSWzZ2dt3X71d54Vjt7+EOJYlc/MLcv823+9u71okVflJ47OJQDLLuHYr92rv8AY9usX7s7c9X+9S3kECAohDv6CtGzsrySDMiDB6Ko7UOKREncwIo0g8wQJFg/x7PvVT+3op/fynrtH+1XU3Ph6YoHCBAfm/3qz7jSowpQxhnPQ1IrmGt/1IR1H3cb8rj/AGqQ3WoN/wAe1wIiPUMWq7Do8gzvG0HqwqeDQXBQpMEL/KM/w1Y7mOljd3pxc3HA+/tGFf2qvc6S6SmSKSTCjbsz8tbGpW09jceXBi6Ofv5qpHc3jrie32P/AHFrPrYL22MGKGd7hI7jDR55A5/76rsrC5+zW0KQBUijCqFzVdI3ubbYIghY7vuDcPaqv/CL6hczjypUTJ2/vThRWgKzNm41EjgXflOf4FqJtYtLKJN773PzY9alt/hpLbypPe6lE64LbLcMcn+7uPSq8Xh7SLe8keCLz7s/KZXOaT1ElbYz9QvzqWTFAYowOCT1rl4TrNpelIIHaIr/AK1uN3+7XpuleHrjVCUtguc7flNTtoIsWMUhDSD3zilcbujl/D1xqkgQXNmiInSYfe/4F/8AFV1JuY408tPmP99fu1R1fRpbxMW8rQOerp96prHRX0y2SJDJKMbvmPzZobSJYNenzMYJ43Go5LkTOE8zYc/ef+VWxako4dCu/rWcdAtp7kSxpIkWOV3/AKrQncaZYstKik1IyRlWkwWJxlv+A1t+QI4TJGQ3pz81ZL6Ml/avHbvLBGTt+/8AP/31W1YaDPDbRxRyFumXlGW/2qOlhGRed3wN/bdWf9vu7d0cwFueNg+7XZSWADcvvI7imNo9s7H95J04xtDbqlIdznbKae8kTfEmc844rc+xpuBQc+rVYtfD0sMoePewb121Zi02SFz5rjb6VoIZb6ZLI6Egc9P7tVZrYxXDhyivn7qmtuzvInQNFKHwduE9auwzRpcJvs3dz0yMrQS3Y5y20WCaXMj8H0FW7fQVXohx/eauhi0jeXMdtHACd21elPvbWSFE8s7iOq+tK41qc5eQyWEJkjTz5cbRsTLVXtNKufLHnylnf5jEkf8A6E1b7zGztnuHPkYG7msi/wBSuJbXzIJAkbDcCv8APbWPU1sY8iLpupPKgCPnjzRvx/wE1dtTaShDLdbpCeQAQqL7+tc7B4R12+SM3d7AkbSbpHgDl9n+ypX/ANm/76rpR8MbS6hfz7m6vIpBtEWdjfpWt7ILEd5r/hezf91qqXkmdrJHG/X/AGflrfsZrI2XmR21zgjej4wv+1u/u1xl38Kp9N1KC5sv9HeMfu0vDn+S/e/2quXnw+u9YkQajqcqxqN3lb8Jt+m3dTWpnJnUWet6ZqN6YLC4inlULv8AL+7Wy84tYcTRB0P94Vn+B/AuleFLXzLeMPKdytNI+XJ2/wAPotdJscHPlhgackgWpnJqWnW/lxjC3L/LsUZ/8dqxLY22/wA+4tkWQgckfNVmFoIrlneMLIenH3aq6ve6ZJqNvZITcXkh6IGKw/L95vSs3YrlOc1jEt1gRjyk/irR07VLdbRABukJ2jAzVu+0WGOI4Hzj1rP02EQ3LpwzAfdxSTDlNOScoyRpA7Fj8zMelSv5r4RYzx7VIs0cPyYMpxux02/8Cp9vb3GozeYbnyI/QD5qfMPlMfxFYW9/plxBfxiWMoy7G/2q+ZNW8AW2jX09rFbF7AuWSKVPk5b+9X1gjW17DI8T+eIztU7erVzXxO8F6bJogNvcG6vZRueKFMcn+793H+7TvfQ1i7K0j5U1D4ePLHK8eoW8BYcqhG7H+z/DVOz0j/hHHiMd08pU8981rX/hi98Nax5kttc26TO6nPKf8C/2mqmXid2+0XIQDso+aiMraENHq3gnxJH4h0cC3CpcQ7t+Rhh71otqV3Cxd/nTu5rxJPEf9lzx3FpLJ5AJ3onO5a9C8NeLYPE8QjgjKgbSS5+Y1qtTO9meoJ4stryFIjbQwIR84iP3qSwSO/vjFbRiBGO0O3Kr/tVzVvbGAuUCxY/hfljV7w9fww6l5d4G/fZUNGM4rPqU3bY3bzVY9LYxly7g7fk5qzDqMWoxfvElbI281nahptmq7rJ5GJ6ow+Ue+6qEev3OnSxW0cHmxyPtd+mz/aqhWurnRvZwaRD5gB3v0dj90elc5qqz31wCC0Ued2F4zXRXTS38IPnRy4H3c4rBS5CNIiPukHTvQK5r6L4KvdUQzpHHEgH35jhaur4VlhwHxvB6/wAP51mabr0kcJSa7Kzn7qf+zVtyeIftEYEabGA53fxUEak1p4S89jLcBd+NoxyxqeLRCkwQpGkafhWdD4k2W7kyPAf9o4qD+3nR4yW83Pb1oKOwSzghTqG4+6tZM0dh5uxiUk7ARtWSmsXpu4zmNLfumMtWvHfvc43x7T/ebAWgCla2GyZpIwyfw7yMVU1PwedTthKbzaEf/VY/8eWt+O5+2Q5Eglx0Yfdaqc2q3NhIUEf7vHzk8/8AfK0AtDkJoXR/s6SMu087D1q/YNPp9vJ+4do2H36judUt72/Mn2aS3JHKtx/wKpZdTeCMIsu6A/N1yv8AwGktXZgSzL9vsT5kYQx/MHzzWFJMYpo0Mu72Wt9rmP8As54+GkkG4f3awXtWRRIRuOeo9aTSZpHax0drpsV/bZjcNcAbgnWluLN7LEctuq5HBzXJzu7oEjkMRDbvkOKma5uNiJl2k+6MU7EWd7i+LdHl1PSJfs0QW5iQtG9cMkxsmEBdmlH3t1ekuuo2YgjnGzzQrHfz8n4Vwvj9rfSrl57CN7p5R86AYUN/e9qVrao9LDVXflZmpqryKQjlXHpVu21VwADn/gVY9qk8B81o/KlPzFH+9VtHkklJkj2Pn7o4o5j10osvTXUTXPmPlXx/wKq2mwC5jJL+UXc/fplwN7b1+YD5asWUySOg7j+GqTu7EyiktC/YTpa+YHO7y/4gPlaul0DUJfkUSGK3mG7DfdaufubGW1jRzGEjc8c/rUlrdGRxIXkaRflCkttx/u1SR41ZNO56hpV3AqfupHlOfvtXVaOuGcCUJvG7fXmOg3A0+F5JJC4lf/VCugFzPelDZSzWsQPJIX5//safocbVz0SGMx20solDg/LtJ+atSIwQ6W85nWCQ9EP3nrj7O7li0+PKFyX2lsN83+7VbUpZZSgjtjbvv+feNir/AL2aoysdFZ6/cw3eTBHcIOhc4Wub13xDqs00j6VcLBeD5tmzeuP92rlvdf6A6GCNuQwkSTK1m2Hh+4tLq41M3H7iUbX4b5P7tK5T0OT0m18V6xqqeK9XEUQsJCkL26Y2uvDbv8/NVTRrM+KNbvHnk8i0h+XfJ6/xVu+LdZv5orS2tyYrKMtlc4Vn/vV5F4kuvFGnw3NvHrDvZzfKZIIQFjz/AAqwWmTY4L4k3dveeLdUgtZBcFZ2XzkHyfL8u1f9nCrWHpunSQurSIF3Hlv71b2n6Ckdv5cYLEncGzvY/wC1WrBoX2a3Esp2kdV67aaVh8wyNYtPtpHkPlxxj7xHf0rntTcXbyRXZVRInCetb15qVvHbkSOGQn17/wANcV4jvzN4jjdBujiAUc/Nn+KmnYVj0XwjrEVzamyjctJahVP95vlrqygj09Zz8s8nyhf4q838O67bWepQT7PKEgWvQXheaf7ZvPlYGOflqJaK6PTwj6IhWIQ3nnxks6j+GnX2sSoBsgGzuE705oEiJJPX5qbJDvZDnaPQVzNHuRM19Wu3uGKW/lRdmWrEwK25a4YRE/3jhnNQ3995Cj92WJ3KGFQwxy36faJUGzHybuWNO5uhltbXm5yZeM/mK0Pn4LHeFP3c/ep9vMQIx8rGPoDU0Wo27jzLmIKHO35KYXC18u8UDy1iAfdjpVgwWnnElA8g+UbvurWXcsz5MZdI88DPzVVS8PzF9ykHbSZO6ujoZLyOBcL/AN8iqX2x5keTy9md2Av3qy7jUI3QeU+6T2qa0luZuvltB/s/epJENW3H6bcz7xvTypCehNbtlc3CTDks4+YCsUN/ABux/FWpbX5s13pF58hwuQM/LWpzVUrHq/hWG58U3bmK0FnhMjfJ91f9pqt2+nmz1qQtIl1FGSmYjlWx/EtcNo94mojYbmVQv30V/l/4DXp3hvxNpGgaZiUwqX+X9+NuP9lc1R89Namogifels5bZ95GxxWkJ7e2jQXBdQ38SisTUPHGhxRySfZity2EQwxl/wDvrC1Xj1a81KBCkEjxZ2g4xirMjVe50+2V5E2vsP3nrK1DxpZTSx20lvJdCT+CNPkX/eq3Y+F7i75L7Od2XHytVyPwDFDcyTxkK7/Ns/hFBNzLj1ttNeOW3gjSN3VB5gzj+6K27aGfXrOS9kjPl/d6fL/wGnr4MsrSGKfUJGuN77xCDhQvpXQDWBFERBbxpboirigRyNn4VP2ZkdzO7OWQMPmQfwrXP69oEumXwuLkFolH3EwGruJ70Om8ShHz90feWuF8ZOZIE5LySOyn2HrVJ2E1c47xRc/2t5dybSSzQJsjjk/u7v73evPriKRsxxYijc9cdDXXapNcW9vcRvI0safc3fdRa4y4gn1FTjKQIfvhq3hMwlC+xV1K2ktIJTvecRJudU5YVhP56bn80YHZ60ZoZIJxHHKGQbmJ/vVjXFr5sheQ/ODwuflqXqXGNi+ljKZftc7hpWHyJ/CP8KoXPyOqZGR0VatwT2yQzi4uXS4i+5b4zmqdu0bvLIPmLnbtauyktNDJvuMW2d5fNkJc42jcelRXLGBMb0Vh0VasTz4ITt3qpdQndnjfXopNK7PKrSV7IzlBK4J+f7xotvMR5HRuVG4rjtTL1C/lCBCuBtc5/WrenJuYR7Dn19amTuZ07mrDeSXMMVueQnQf3VrpvBcCazqUlnKTFj/VnHU1zCQyIhAP7w9MD7q/53V1Oh376dDE6QPNPFh/l434+bbXK1ZXZ3K7dj0nw94PeG+B8sTwXGF2AfNla9riSPWNATS7hGgihG3YPuvzn8v71c94HFz468JRazcJFpd2ZNwtiP8AerobMSRwFDhTjaW6bq8qW56VPbU5/Vg/hi/s47ewii0+Z9haMKiq3+7XTfaY7fSnuD8pA4ok0mLXo0t7na4V1cK/qKw7nXXu9R13TvK2pawmXI+8vb7vr81QbRVzg/H8MuvaxZzyzq8X2dfLX+L77bh9Pu1y17FJbMItgVBXT+J4rZ9YAs7grFDCgy4+bdt3Mv51yOsauIZI5LiR9keGd8Z+X+7WLd5anrU4txsi9P4aTU7B0wWaQdF+8FrhnsL3w6/2TzHcJ1kPf/7Ku1s/HkV/c3Fnp6F42xltnT23VopaWc2nXMd5YCe7lI8uV8/u6mS7HTQhKn8Wp5jc6vLdOE+4fpWzplzK0HkSPzv3DaO9WtZ8Lx2WHQdBurG0+0kcvJGHT8alXW56Cs9jsLHUkiYxPF846ux6Vcth5iHyE47hRXDRTmG5InDuSf8AWY6Vr2fi2TT5vs6Lvjfq4q7iabehoK9zba3BG8hVLn5fKbjbWjevHp7vI0RYg8pjqa5vW4H1hLe7t5yslvIGyv3lrobfVbbW4zwEniO1xn5qXNfYlaO5kTRma7e7AVJ2+VOMsi/3avWeo3CwJFLs8zP3v4asXUUFqoP3ifaoJrOO5iwMMfvfKfu0Gm+wt1Mdm2WfdkbQ1QaToUUN15cd2FadvX5S392mWGm6dvkt57spPH/DIWqzqNtbWCRyLcxSlOiHcd1Pd2IWjsh+oaabGEzkciqlh4qvZpDbtZhhjamO61ctfFEfiiOSM4YRHbTLmbTLWN997BFcD/liz4cj29aRa8zlL2W0FwY5FKyZ4XGKkh16e1mEEc/2UfKok3dDWlqFxb39t+4kHmf3yK5m/wDDd5NBx+9c/Mhz1pI2selWuvpawRySXaSoB85P96s/UtatteczxP8A6v5OPu1xNjoGq+Qbe+cNH/dUVu21kdMtokRN0b9Mfw1qnYzVk7m7oq27RH7XbxsildkvVq2T4KtNetHezl3gH/VfxBq4ENepLJGLnZAf+WdZ09rqckwjS8mVUcS/Jg/8BqW7jvJO6Ogk0yfwbfSbC0G47dmMMP8AgNX21W41lInwFI+XrUULzalsluSZZH+Ys33jW3a2AeEplIkxu3mmRKS6i+C9HuNSu7nT725h8jfkBjlW213crPol5b2Qtyj3G5RPFyo+XP8A7LXA6L4bgvtS8+OSRuVZzC7Biv8AvV6doUqQg28kEzRxfcM25157q1XFWPAxb1LssGuaVNZ6rb+VLBan57p0yuMdN3rXc3um6rqVxYfaJQ8Eu5p1zjKEfL/49iuWhtNiJY744LC6JV/MJ2hv4mX/AIDu/wC+q9c+2adb2WnG3uI7yKGERSOQ21mH19q7Oa8ErHjW94sWcNlDYRWkOxzbxjlP++qzr3VoHcWkBDTEdAMstS6V4h0fUtW1DT7S7C3gTe8P9xfRfWo/7Dt9JffGCxI/1z9TWRQyGzuH82C4twu8K0crmq+lahJLbT+YnyW52Ag1bfW/LEcZikusH7kak/yqhNaRv9oewgeAy/M8bA7t3+7UXLH6l4nsL6Aad5gadxt2NUvhrQLfwnolzPbgonmb33HLM7f/ALNcjo2g3lh4m0/V5baOV4f9d/e/4D/49V0+IbzWNV3vH5UAk2uh42r6baYrGppmvT3M1xcaplTN/qIh2Cn+Klnd7iQzwKPbdRch9WvHkuIlVE2rHj+7VtZ5EZI7RNoH+wDuH40DMjUdKn1Wa2cz/ZxE+95cZYf7tPvEvbye4MUbrZ/df+7/ALtUte1KW0vJTLeRrFFtyC4z/u1xlx8VrnUru7s9OguU+zPtM1wcIf8AdpJtisdncP5GhXl5PdrZ21tuY5fDdP4a+ePEl9car4pjvbid2giDLDbL9xVbu3+1Xb63ptz4rspft8++cfMRk7GZeze1czqlsJruC4s4+Io1Q7R/d/y1dlCOt2c1Z6WRjSXPylfvEZ/4DWNDM95LIHTaEPBc4X/drZimtvs7vLGkU8rtv/2eetYdzZo8xdLlfLwW+v8As166Z4rWtmY92ZBI0gHyFucfw1FDb/8ALQDzYx81SqfOhMJTaMt0pojeCzCbyyIOrfxV0xVjjl5HMXMUh1f7u5zj8BXSWFwPJBBGR8u2sedy8wJ+UGrVm/kvxtxjbyauwXurMm1SIbfNA5HzYFFreSDyvKB/ejdzRHcj7QEcDkbh71dYYtYBja8T7uD29KzJVluSWd2ZUO/5ZAfu1djvpopQqfcPzAgfdqinlrI+0Hno3tTrWd/tBQodn3t1VdFO72NZ7kXYKyYy3U4qoLSBrwIWX2461G0scisUkXI96p3i36TRXNkBPJH8pjYj+L61hKKbudVNyihut+FhK7+RGjjO47RXN3emrpVzaXESGK/hdWhlhP736e9dzbavcCMGeIRTn+GM5X/vqr+ladYa9dx+aR9s3/u2aPv079K8mvTd7o9ahWTXLI1vDvje41a206y8jyiibQkwwxy27/2avWP+Ee+0StBPePZXBAXzEHRmH/xVeMa34cu9Gsby/tCH1Cx2ywxhD1DfN/7NXXaT8dItbjMl/aTfbIgv2iMQ/eP+ywXaa4DvWmxBc+INQh097C51CW41W2naEPjKSRYypY/8CqfwjDrEl5OXuJESTapMfCf99Vs6D4Ps/ijbX/iXS9UXTo2uNptpkLYYBeG/izjit+40TW4kj05Lyzi0oDd50OQ6n/a+Xms9RlmbW7nwBYWl7vlv7aT/AFgZ8su0/NW3Nrtl4sI1DT5C9lMO6Ywf4hVTRtB1DSdEkSfULPWbAufuIw8pm+tZ8njI6DoL2n9lGe3ibiSNlGwf7u2quBuardapYQ2c9tLuijmRn+TPH92uxsvEcV35nnpsLen3TXI6Pdh3MEh2wTfMm9+jYp10hgdHT5R9080hWOq1Kziu7YGLGZBt/wBlq5yLw5LsJkdVcfL8tPaC509RbiUKjjehBypY91pNB8QpbWzyXcGHJ3OretOwzjdb8OR2F2Lbz9omDuEPH+9WXYX0um30Q8qWe3X5pHU/LivRdU0DRvF97Fdm5eC5VCgRffurf/FVQuvBx09I4EiL2mCpl/ipPQB9h4plg1Hz7IF9MlGwowzsb/era/tq3mKO6BAdq/NwteQ6t4V1DTL6We0lZEB3xkP83/fNO0j4ovZ28cWq6eZ7SUbJPKHzp77f73/AqAPXbyaC2BnAMsQGSo+9XMW2tG28S3dk+sPZaJqMG2O5l/5Zufujn5axdD+IU32qS22xvYH54zIPnKt2Za6G8tdO8U2wjKL/AA70/iHuuKAPEvi7b3kPiSCO7uUv79Lf/j5t3+V1/hLevyqv/fVcP51xMNrsWA967f4tGyt/EX2DSsNZ2saqJFk35/4FXDI3lt+7cNjt61hI9HD67mde/aJ5fMjBcr8uF+8Kqx6qLFgJJJYt52mOVMbWrYMZm3yjgn5sH71Z95YbyqSRCe3f5t7djU3PYg0lZmj9lt7K0lS0je4TG7zA2aSOziuGxKeCP4hmoYdKuo1Bs7ggdkT7tWbZszSeYCksY9PvUWOhuysileabGFJgdWdR6dPaooJhDcxSOfLkj/iXirNzA82Cjlc/NVWbTTJBIHTdIejUWJS7nSxakZokSAeeD1bHUVkXlhA3mToQkgO7Cmuds55bFXgtn2fPz/s/3q0MvM5lT75Hc/M4/wB2k2awWuhYm1YbUieJWJ+UTZ+YVctppY4RG8eNx3DdWRNDHC8chPJ9ezVZ/wBIMMb792OitTsa6GlNp/mF0lPUcYFUNPSPwreATxBYpxy/8LVLaSXc9q6S/NJ3Kiiw0F7y0ls7h/Pc/wCr3H5loaaE0736FvQPs9nqF4kdw8qzIzj3q0scczxu/wB/7wVqztH8PJYTlx98fKp9a1vJKzbxT1MrGmmpyPEiH5do20kslvsAnw4cVmQ3aeYFcdauXxt/s8S28YTyxyV/ib+9SZD0dmVri4gS5R7clos8NLW5YaP4e1bzYNRcsR80bxzYVl/2sVw11dH7Z5abnLHZsT/0Kuu8K/DqS8ujeXccnlAbSOu//eq0jkxNRRR2/gL+w/DWm3M6PJLLDOqfIM7I933q9Nn2am/kaXHIkR2tyMMtcr4Z8Ix2tzJJBbBXk2q6+u37u6vULKFNOjHlfNPj53WtlofOSfM7s0NI09dPgglnjCyEbjGDmr1xePcO4j2xEjjtWNDLJI+ySTaXPV6ZdWhjYJHcB/VzTsSRy63BDdCC5nTzZflRG/iao55UZFXIwaq6vosaXNtqcSI86I0QcH5gv3qy9TvoNNtS8h3SP/q489W/2v8AZq0m3ZCbsrnE+PdevBKdPjlDWincVrzubSI0KXe8bM7Sf4q39Znd7y4kuZAwY8VzWqzLDaSeUQqMfuZy1erQptK7PKxFa7sc5ql+5mcDqetZ8sYRCZOuetX5Yy58x03E9+m2uP8AFWtyCaIW8iqIyqkYzvr1II8aepuyXgS2OAGB+UbqhsmActITk9KiubZJ9hjyoO1hUt4BDAHAZnyPu10LQ5JQ5nqLqsMdxb/JlSflOK8v1jT7nRXnewXkyFtoHzGvT/tUYU4Bx+dZOq2D3trIYkDOOlNq7ui4+47M5L/hKLa/0q2Q2ZtbxUKnzJM5b/d7V0OiaxaXunwQXMaQXEcbK7ociRt3yn2rC1LSkjhKPFu3j5uKw1tr3THfysvA/wDA5yv/AH1WbS6nRF9EzsYdOks7k3kU4aNz93HzLVw3M968QlIYAbN/8Kj+7/49XP2Gv7IhFvHmfxjrt/2a6q2mg1LS0MsQt3HynFcFd6No7qFNqSTLeiXKaZC9nE5YybsFefvHdXrvw38PaVPpsr3Goqt5Pi3mjk53IOm7/vpq8n8Hadf398ltbOjSk7Uc/L/Oul0CGSw1gRanaP8AaIbo24VH/jz+v/7VeHKbk7Hsqmlqe/Lp48PQw2YjEtsqfIYjn71OsNbt7O5QR27tLlunC03SZHOnxyT28rQ42nB+Zapvfx6JcQ3Zi82DftfjO1afSwrHbaVeSave73VoiRt2D7v1qS50MTefG8avKPlG+qN5YQa3pMdxZ/uo7lNyFeVU1S0HVtUsfPttUiXyx8scgk3tTS1uK7tZHF6z8Abfzpb3TLn+zribLGEbirP/AHtvT/x2vCNS8NHT9ekkkto/7TtCA6wvht3WvrebUHhmQzHdAX4lH/jtUNT+HujazeyX7W0cE9x+93umd/8AvNTcNLoFNJ2aPEtO8YeJdFtReacgaKIbpobgLtYen/7Nen/D348W2uWsDyaXCtx3t3+TH/jtSap8K4NWj1CSBPKJjP7mEfJ/wFK891f4b3nhi8s7lJ5VQ7VDonCSf09Pm/vVg7rc6Ek9j3yTVrK//fqgiLf8sx0WqepRyC2keE7kPpXPWdldQwI5j5KLViDXJLDel2SkWOWoE9C54OnvIJJYL8+fF82x/wCJf96tvzb2G5ElleGKMbleHGVaqHnxafN9oDh4HAYt/s0+/wBRtvtIgjnjYzf6so/3qdtbkrUuXfim4tiPMceYP7v3c03VXl1TQbi4sJ44LuL58umVfavzBq56LS7i4tHt7eITzxozokr434/2q4vTfE17/asl68ckENsh32+W2so++GWm9DRHM/EVZ9StJHEP2e5k6MhHynHzfLXBW94+haXaSXbGXpE8wGPmP96uz1jxDBfySxi3k5COLlyedx6Kv+6tcp4r1d2s7bT7OzLIX3SMed3+9WDbR6MKd4IvyanFCIp4icjq3/s1Gr6tbTPb8x5A/h71gI95ITbSxjZj5Mv90VGkEW/Hlhf9up5tbnXChpY6ePVY2ccogz3xupljoFlqepSYdIBL8qO+3d/wJq5Ce0S3mEnmFpPug56U101RP3sUrYI9M8eq0muY6VTiomlr2hmzuHDxmJwdpGyqcdr5kGMlMcotX/tdxFCBcouSNw5zVH7eXkjw4ikX7392lY6YLTQqWVg81y8ZnV5CdoVRisu1ubj7ZcRybsQyFB94N/wKuni/swrFO9y0MsR3Fk+63vWleaVbTNJLaPHOWG/zEcc1LjY0scJdyyW0ssglL5P+raiPxBLkB4CnHHrXQvoxuQS4GQPnFV5NDCwkeWPZm7UK6LS7mNDrNtv2Sl1TPPFWLjUrdJA8R3r94duKcnhoyPkoP+A1fm8MRG3jjcb8joKFoEtCj/aqalDwRgfLhav6DaPDkWwCiR98hNWrbwcsMieVEEjP8C1uw6ZaaHHKbueO1jA3l3q4LU4a1Tkg2WdB1Wy0rxhpVlcg+YxEwlY443fLt/HbXl9trE9xruqGWR3QXT4Lc/Jn5dtbGq3VlrMyXgcXHljbG/pXK3jpauZo0MQk+Ur616dKXLufL1pe0bua3hhDqWv6neiBsWkGxyeEG/7rL/3z/wChVRvY59a3wQdN+w44w3+9VDwYk+ra0SS9khk2XEr52SJ1+Ve/+9XW39pZaWZI7aNlz/Fj71dirJqx5bw7bckX7DU9MfR0tBeLLcwR+VJCfvo/rWv4F0Y22iSXFzcBp45gvX5udx/+JrhPB+ky63qWp3MWn/uLXg3KuN248/d717B4b0qLUin2L/SLAj95J6sv8PH/AAKsm1qhuLdmbFnaSahayrqAl/1wZI2fqNv8W2meL7m50yOyElpIsDllEij5lq7qkQuonSKXyjH8pC9/9qooLl4dNSC8uJrqGL5h53zstXBWM6knawumz6VqaA2iXUQMe2RbnI3HH92qSeEE0SzJs8wc7kwmdo/2a3L23tIYYPs4N0krY8xOFT/errLO9tJrS0sLhH/uiQc4rKuk9UaUW0+Vnn/h7xvv1SWxfEV/bOGCScK49Vr0iGW3d0u4ES3z9xIjnbXk/wARtIl0S8t724s5fLcbY7lE+72+9V3QvGdvbxxxO8sD7Nz+ZtOP+BVxXO3lPZ3CTWcdxER8w5x61Hp95pl3LPZm7DXqDzfK9qwtH1W2j02O3B/0b5mDJ3zzW1pml2dvG8tvFDFJL8pdR8zr/vU+ZWsUtHcxbgS/bG3j92p4x3X/AGqZcwJc3MZePtuArQ1WdLXfw7Y+b5RmpND8S/aba8QWm94k5DjDMMbqzZSV3cyHSysAl49y8Epb93CB9733Vw3i7w1o81pJd2dwPMmm/eQMVOFK/e3VL4r8SQapbSJJE1u+G8vZ/DXnFzc3c1utvFKPLj+b5j/F61B1U4ObsjDm0aSyvJ7aMSPGTvKNwj+9cPqvgB3kkuYrcoVkWV0Q4Rj/AHmr0m51F4IozcOGBOCanfy2gcjaxkHr8tLodv1eS8zh/D+vbNSjsLkHJTdG5+623+EtVnUrmMSZjx5o6q38NS6r4Re7BuYJVgORgKeaozWb7zvG442ms5O+x6VG8V7xclliuUBHySYXp/FU0HlBNhA49az7OwuPtPyRhgP75xWhb6I/2h55Zy3Pyp/Cv+7WdjpU7uxetodyB/NDF/8AlmK7Twfoeuf2khjKRRxjeMnLVg+H9FjuJRsB8wPwv/s1ex+G9NTTbRZXf/S1P3R/Ctax1PJxdVfCbFlbz38wk8rdcKPmQf8Aj1a81s80BTb5BjG48VzNxDd6hIBZzCJ/vNmn3OvfZtDe3e5K3CSLlj/Eu2tDxzJ8SarPa5RH3ArxzXPSoXubYTy/vGAb5e9U9Y1iBrsdMH7zsfm3VdsZpOiOJXT5guF+TH91ql7XNIq7Oos7TYDHcRfe/jbtWD4hS2gtyiEecDuV171mav4svEilSSdkJG3PotU/h34N8R/EjVxHpcDSQeZ+/u5i3lIPXmuWdWNOLlN2R1QpSlLREnhTw/J4o8VW9lb25urqUthAPu8/eb+796vuHRbGDwxo1lpFgiQwW0SxsYlxufbya5rwL8P9H+GunG20uJZL2Uf6RfOvzP7D0FdHE+M+tfnmZ5kq8+Sn0PTjRjGzsXllxWX4n0GDxZoF/pNyB5d1CyZ9Gxwfzq153epY5N3Q4NfOzXtYuMtbmyundHzJo2q33h2V7CRVhurB/KYpwW75rpYPGN/OvzXcxB/hz/8AE1d+OXho6VfweJLaMfZ3XZeIOBnPytXEWc5fttz1WvhK/tcLWaTsfe4f2eNoqbWp0GoWEet6fLLFGi6hGd6TY+Y+1Yehzwa3b3Gl3s8tgGBXeB9x/wCFq2dKvTaTpIDtKnd8tP8AEumxpdQarEAkVy+1wP4Hr2cDjarqxkpGFSjTSdOcdGc3ceKvFHgCV7fV7KHUbaF9iXKRsVcfw7mG7Fbvh7xzpfidQ8FxGkg/1kL8ba6BIE1ONI5ZSqSDaV61h6x8MtMltP3Zliu2LN56PsZf7tfvuDre2oxlJan5jiaap1XGLOmtLfaUkQ7rc9WTnHtUlxexQOEkHXpurzK61LxV8N4fPjnbVtOxtOIw5Ubv4l71t6b8SNO8YQgPItvKOCoPyr/wHtXoWTONq252XkhwH7dqaYUvE/foGx2fmm2dwklshRw6D+IH5abc3W7aYxsUf+PUrCsc14i+H+n38r3sQNrP/wBO74X/AL5rkfEEfi/w3pUsVldyT2kg3ArDmVR/vBef92vTURH3guVz/eqG7SVIQls4WRPuO1JtopJM8/8AC/xFjsNHEGqRyQ3fy5MkZ/8AHf8A4muviurS8SO5+0xvv+Ybn+an3VjbTNGmo6ZFfo42l9nyk/71eb6x8LtPt777T4evbvSbsnmGX/Uuf9nC/LTTXUR6VN9kiEcst5EhPRlf5qLu6jMIkhTzz90+aGRa4JPDHiiAwJLawXsZIbzJiUV/cfLXRv4zSNBZ3cEaGN9jwsfm5pu/Qd7mpc23220UzwBUPY8rRaW1pBEbd5li8w8Nn5WNPaY3NsHtHDf7DDOynw+G572EPIkbuvQVCbW5VrjrazSIInm73/v1m6z4Rt7945bkDeB8hx81a8NpJAg/dlQKkmm+0OPMy23+9T63IOQm0rV9Htv+JeY7mJOsTnB2/wCzU9h8QYNOthHc27W8hP32H3T/AHWrq/Le6R/LyqR1zF7Y6deq9nqNpG8Uv8Eveh+YHQXumxeM9NhvdkE8cKNEW/i+v+9XDr8EvDniJ5I7vy0nYn78fy/+hdawPEnw01jw3D9s8JzmeA/M9tJMflH930P/AAKovDnxX1/Q0jTXvDzNGp2+ZEd7bP73FUldXRHqRt+z1P4duHl0DW7iwkjfdG+/K/8AfNaOmXPjnSnIv7f+10jHMjhk3D1r0rQ/Eug+M7Z5LLW7SK4AGbaZ8NuqO8trpzJb28kTonyyYk+7RzMpeRxEnjOzVJJL20a1cdViQvz/ALoqomkaH4kjkube8jWWT+4Njf7rV16aPB8o8iFj3wijd/vVQu/h9oWoI7W1xJpt6Du3W7jaG2+lMZk6b4bt9LaN/KR8HcrsgLD/AHawvG3w68O+MHSXXNDttRRfl3PH0/KvQdK8N6pa2GIriO8eOPcTIV3P/wABrkNV1fUNOnSS/wBMMVs77Q43FWpqz2J5T5z8b/sqeG9Se8uNCv30S4P+rSPd5Wf4flr5/wDGHgDxb8N5nTWtOlntj/q72zXfC6ev/wC1X6GOugalGkok2GQcj7q7qt/8I/ZSWElvJZwapYEc286b/wAVWnexOx+b3hX4k6romw6deHZG+4pK+f8AgO2vcfDf7UfllH12N4oki8pGhdAu4/dLH/8Aar0rxX+zH8N/GFzcXCaNdaDcqjYfTZNinv8Ad27a+dfHP7L/AIj0ia5vPCxOr6VkL9kuS32hDTbTGfRej/Eiw1XTY5bZ4Wzjexf5q6eG/iuJESxIllZN4MfPy/3q+CbnTvE/hJIILzSrvS4oTtMjwuFjP+9W74e+Jes6beGe21SRJVG1D95N38VJJPYrpY++9E1KOE4vDM4HWIbeT/tV0thDo9+U82zXylO7CcMtfEuh/HjU7LDz3Hmy7ufkO1v/AELFe9eFPjZpniGztH8l7eR4xlQcZNDRJ7TdeCNAv7mKSyhFuo+X92MK/wDvU7UPh5piW0RijRJIyV8oJ/D6s3c1zcHisaVLH5peIEbhzXRaZ4wg1Hy8fPvPLZ+6KzsWrWuYeoeEsQ4WMRRD8a5a48M3aS/u32jPGB0r1qW4gvUOCVXHeqkmiC5hMkTh8fwmsrNO5Rws0Wqr5WCLjjc8r/eU1j6u7wzRudySR9WT+9XbXdhLC7J5Z5FZlvjTJJBLZ7XbvIdytVq6VwZz9z4u1FtNDmd7y3+75UxxtNXNE8ThMW5snaWXsMbf97dWhqFnYXkBR7eCIs24MhrLu9NOlTRvHIGB+YNnK1SldWE1pdD9Y0O8LbF0vyo8nGDmuRvrwW1ybYySxSIOUePZt91z1r0fS/EyJPAl5OMx/Nh37UzVbXRvEV59pecNITuHKlNv+f7tNaO4jD1LwH4httEjv5dL3WWzeWeQb9nrtrF0WKCOOR/sis7fLmSPPy/jWvr9/cabIYLfUxdWRGx1y24fnVS21iKezOy4if8AhwDmk7oVtRZIdRimiFlOMn5w9v8Aw/4VnX+myXT+Xd/v5fvH/aarVj4hOj6kNiERkbcr90V0j62NTQuI4XcjguFFQm1uU0eW3HgzU7iaWS081hH80fnH5V9q56LV9bTUDF4kEdnbDCptjJUJ/E26varG2u5psyXIWJAcQRplmarEuiQawuzU7ESx/d2uK0T1sQzzmy+zT/u9LvIp4nH3kcbWX/ZrQuPCM8NuJIcrI3VJQwb/AIC1bOt/BnQ5bbz9GllstRi+dF2fKTXN6tfeM/Dmjh7iwN5ZRDyjLavveL/gNU1cRuJ4duNNjjeSIXj4GY4jvx/vVQutBgtroXqWiwXBG3cB81XvBPxJ0eURRTySQXEo2BbgMFLfj/FXTvBLr05lSISjsM421LugR57Ncm63xS+Z5oJyiJmm23hHSr5G/tCCTkdiq7fzVq6+a3u9NuvNgtDPs+UhE3MtU7+1guShkne1eT5vm+7TTaKscXB4I1Twpvu/DWuq8QG6O2eP/Wf7P+7/AMBq7p/jltSzBrtvLZyo4+cx/e/4FWteefZzBLeVLgAbfOtz8rUy6tIryFDfxJLGw2nzh8rf7ND1GXY4dMupwbNBdE9x/wChVeeG38ndKhUD+5XDT+C59KuTe6HeSWRPzbEmXay/3WXvU1h49vdNvBZ6ro222b5ftMU2V3f980kiU2jr4NGtfJfyLuScn5ikwxXLeJ/h7FqGyS2nks5Qdzyxj5fpiuv0S3g8V3UYspCgPzcv19t1T6xZ3CzPFvWAx/Lg96ZRx2lXNx4YigItBewRfK/mhi5H9atW+v6N4nuZ4PPmsJz0RIWKj/vqrwsrmGH5wXHcrVRYLe4mkGSnr/eqWyb6m3o+keTb77hPtkHOTiltdQj04lIAQmeUxtxXPXt/r+j2Mn9nXKtaD5imMu//AAI9qJfHr6okCahazeaECk7Mbv8AgVXcb0Osm1aCb5JUitY+xI+ahtMsEtY5Y5TLKfmI/iFc7Y3Ph7XrkJPfyWtxENyJ1Ye9WjY6pbXJls3iurLO75kIc/7vzcUiVqaL2F7ej/QniWQD5EnfYrfjUen3Muzy9UiRJ422kB92KV9V3wYgULL/AHH+Xmsu2vJLaYvqNuPNY4Kn7q/7tBZv/wDCMWUxMlq+wk7sSH/0Gq154XfyxHdaXFcDs7w53Vcs0MkAkgk2g+/y0y88Y3dmgikMs6KNvAz8tKxnynkXjr9nLQ/FbmV9P+yXAHyfZiwZPf3/AN2vH9e/Zx8QaPZE6WZZUO7ZERlif73HzAV9m6PrmmaqI0FxG5ZuR/c/3q3dQ8GRTL5nlBE/vg5qk7BZ9D81nuNR8LXfl6rpxtcHYJMZVv8AgVdl4P8AihJp750/UGUfxxo+fzWvr3WfhpperRvb3Gn23lb92JYE3fnt3V5n4t+AHhzUkk+x6ZHpZUfft8hlb1/vZpp33D1Mrwx+0vBo81sNWtpLyLcq71I/8ey2K9Vg+MHhrW3ieO4Szjcr/rOMf7LN0r5b8S/A3W9HhludIc3kS/LsGS3/AHzXJ23iPUPCd1FbapaXFrIH2yCRF+f/AGaNB3Z+hWkXnh/W1EdhrdtLJjcIujN/u561bn8I3X3zEWjHUqK+K9J+JtiViniKqYzzsOGRv/iq9O8K/tM67o87D7X/AGjZlAghYoNg/wB7a1JoD3j7FLDO0DCTZ/shtuP96r8OhWk8fz2scufmweK5PSP2i/DGqOPtFu1vJjaZUKlM/wDjtehaV4o8NeJbYPYajE4xuKvgNUtBucpr/hK21y08uTT4ViHygYVP+BVxF74AvdEtcaFEqyAbiF5//XXsUsFnL+8+2RvF/fidXqhd21tNtdJuQeAeM0mrbFJo8o0TxF4r0Zx/a9hcRDPDwAnd/trmvR9O+N50m1jt7jTi7npPs+5+VSz6bF5QWQeVvO5nBz/47WLeNpyTIbYRXRiP39gfa3+72pXvoxmtN430jxBOLe4uRbyuN22Y/M/tTrqwFnbGewK3D/eETFc1jva6XdTQRahaDzB8yEJhv+A0y90C8a5jfT7mREx9z+HNKyI5gl8RadqDJ/belRfJxsmgG5e3y4rmPFXwf0bxJvvNMszag9HE2Nh/CtfUvCHij7N576YL+An76Ph2/wCA/wD2VUtMv59HvfKvIrmz/h8u5Hy/99CrWiuifQ5mPwdrOgQIkWom6x0S5TLH/Z3bq07fW9Z0ZDd67pENnGpHl7JAVf8AKt+bXbbxIpEV7BLJGfkTOM1rW13ewJGl7ZxSwR8D5A6/8CytO+l2adLnnyeO5by5knuI44nI3hdh+7/Dt/8AiaS28TaZeTFLmT6qn31rotZSzeVwbSFYCOWZOtc1c+AdCvp0niN1a3JHEkUmN6/3WU9qgfSxPfRaZNHhJN8HZH5aqbaPpcgAltIp4/u4lFSXnw81HT3xFengdOC1OsPCfiRHfzHtLrA+6r4Zf97Hemo3JujndV+G2l30khtI/s6MNyK5Y4PpWRD4W8WeBryO5jvP9DCKyRmH5Wr0XUbS/wBGjZ7uymi2dSg3qf8Ad21U02/0vXpCj6guR1VgelQm07odtLoxNJ+JPiBJP9MjDW7n/UNbg49uF/8AQa2bbxNZawwbUH/s6RD8m8YT/gXpVlN9k8n2W2iv0HRHHy1N5dnrcPl32l2yS+65xWu4rs+YyxXkDb/6DQk7pISHDAjp/E1W5UCKOC3PSq8itC/zoVB7kUPU9BPWxMtyVQv93b0+tNdjJuP3vp/DUTo64wRTMMGBJ2/7ppol6bEMkhXzMYyRw1QbvkGELetWpAOUwCTVdWRT/dNMXMIiAsOufQ1dWRhgYC/+hNUAfZgOUV+w/wBmnyyphOTnPbmgW5b87zGGfkOeaf8AaTzxuNUYeWD8Yz93+KpS6J1JYmgC014Qw57dKamqSy5SUKg7Cq3m78jG3au7d61ULnfg/K5HFC0K3N8ThUA7feNSvdxJkZGfaueeUkxkSFTH82c0kP33JcsT1qkrismdUl/HwiDkjq1RT6oUYIIxkHrj5lrIt3MUQy+5yak8rzTnnI61L1Fymsl1HLH2zRbxpKXMjhcdN3eszzjDF269vvUtrfF3ICFih+833aViWmjfimSBQUO7f8oWs+aR3Y8Glt9hyScZ61Lfulsg47bqYIrJIBwRxnj2qT7QWcjjb+VVXvxN0QKP9k1XuLkyckgY7YqHqO5omZB0Xbn+9SSsMJvG31X0rI+1HOMj/ZX3qf5xGMj953/2aSKburGk68DL9ewpqnyj/ez1qpHLnPH/AAGhn++S/GPu0gQr3SReYCSoxxtqqLx1fg81BdOd6Afd70xIhzkj61SSKNEO7csOT1Y0+RjMzbBtwdv0qvH5j5Y4wK0bKE3ZGEDD+81MwbTKttaiSZOOM84qTVIPs9m5xsj+6GPc1uWWlmLf5pVVHVulchr16dV1URROGtoen+//AHqHqRbUwpE2CTehyPmLfw1UaGOZMoWbed2Aa6co0UO0/OhG4/3auxS6PLpiR29u/wBrx9/+CoNHocnDpXnLvkcoB83+9Tms5HmxsGz1zWzDZl15D7+y1ZOly7FSOINnq2Pu0rk20uc9JZICTs3FPfvVK4ttQuCn2aUW6DruTLGuo/sS5CE/Z3cCrNjpN5eIM24t4h0LjH/AttaCucppUFxaScD94D1P3a6NNJuLlQMoh+8N54Zse1dCfCs6W6S+Uz8cbdoZv8abDps77/n8ofdO5f4qzumTqYiwS20Objy9/wDsDC1HbN/aSAAlgOgBrs9P8DPf7MILh/7ruo/nXZ6f8NvsP+ve3t8dUBy36UWFdnjkmgG4wI4CxH96q9z4SkRA8se1D/CP4a+gE8HRpkuC4PTb90Ul54Oj8guItoA43DvSaaHrex4BbxpZTYMTtGQVGf8A2arrzDeAh5HU12PiDw3cxl3uJYorf+HCY/L/AGqxba2tigxAGI+YVPPc2Ttuc/fwm5ikjuMvAw2kf3q3fD19PL5XlBljB+83Clf4qkNhJef6p1V/VhSSaVq9zESYjAPuby45X+8tVGetmQ/e2PYvDYtJrON3lWSc9l5211sKRbCOVcda8e+G1nc6aiC4Z2QHcFf5mPNeu2l9AIifMGe1bvyM2rDZnaL5NjuT/wB81DNppkGdm0fStK1uYDJ+8fj/AMeqGTUos7C5z/d9KzsJamTJph83BG1O1WUsBtyAGAqw1yj9Bu9qv2uw4GMZ/hqiuUyBpNvfPgx7ATye9PPhKz3lIt6k9O+a2TEm8nZ+dS2KF3wBz/eqNCTmxocVu/AKn3q5Np6TJ+4dWfj5vT2ro7zR5Zosjap75qlFo8kPH3wPmOyncDnf7JkhJ3y7s9z92qqaQkdyZSvz+ma3nczTEeWVwehqx8kBGY9xqbgcde/DeXWps2+o3Vrv6xJyn+9Wvp/g19KQW5uGuCPl3M+WNdD9pJTAGzd/CKgtrcrcFkkHTgZquYFqPtvDYLfOAmB95zUU1kkDvs/e46DFWn+0SJiLMsuOv8P/AOqtOx/cId5Rv4TxSHZnLSWrzKR5GwnqtNTRUt7bJl3P3QJ92urkEQcunQ96zHVJpiEBZB1b+FqBGTZ2jo37uI4/2a3Le2k8vl/wprGOHGwHH91ame/iuF8u3xkdf96hysJIoX6fZo08w7ZJH2jYMtt9agWzsonR7S4NxcH7+4/Mv/Aa0sOULpcxo/3fmGWX/arIzFDNIPP4PWTbiknYs6O3s5NiHyJGXHDYpptkdXS7tg8cg6OPlasG7099UleRLma3STHKTNuYL8uPpWppPhaVLhXe7aeMffebmmtRNGpYWsEUwlQLFGOiIBtrcmv4oIf3ES7+28ZZaoXFh5yfuiGAG3ehxUENqRkk7v8AaammPlLQee6cF5evoKtSaVBCM75HdxuOSNtZW6W2nBc/IemOPlrW86KcJhyvrR0JWhSSwiPmpLEzpt3A56NWTdWsdvIgSLcPvE10Nxp0dysWJzlewHWqkkQinQyy7jjaAKz5S7oiikm8kBB5SY/hFUvtFzDko5Tb0NdLbMjsBjp/ep95bwXCgeWMj5js+WnsyFoZCaZJNAl3K2+Rvvk/eWqi6fpSNcPLbzSzlPkxzWnJ4hRYks4rMtKW27c/M3+1Vm4tLi2t0e5smiH8T/w1aG0Y1tvBjEYKx/xBh81b9mkqRnKbtlUXn8pPMO1gOi9az7/xbL5D7bOVdn/LOEF3aqWolobVxbx3Pll4/kB+9Uk0ltbv5kEcaSn5S+wbj+NYlh4o1fUptj6SsEA6I4Ib/eZf71aD2ssrid4tqHrVNXVkClY0PsH2y2RwRn0rktTWSxDyJBIxz2rrYNStk/d4KyfnU93aCaEHH41nbSxonrc4jQtettRD20uYJw/Ly9/92rt5qJ0i5f8Aeh4pU5Rf7tUdd8MW0d2joD5rHcFHaj7N/ZqxJLFIzuvzySFf++amwr63Nqyee408PFb+RGScJu71zes2t3bIJPtEss+eNsff/ZX5q1F16OODYHkbB6bPlC1qQ3MGoJG8SeVxyrnP40x7o4Txd8M9Z8SaB9m82JXkcSmMSYc/L/u7a+efGfhSfwqr2dy5+1ykoJnH4dq+z9QMEVmSs4aT7vT+GuE8ReBdI8T2ZS7TfIBujmxlgfanYOZtWZ8w+GPBVnp2j/Y2vPtWozHannnCx/7XFVv+EW1DwVqktxHOP3bsxMbsYX+btnrXp+q6Fa6TqEkUtu1reROqiWYfK2fusKx/Evw3k1C2vLy71VYrWKHzpnd3dtmP4U2/+g0KYuV9S3p3jmPWIUeSVY5QFU7uc/7ta9trcQXMcgaQH7v8VfOlxex+GppILK7M8EZOyRz81fRHwx8T6J4l0dIHjtbC8IDPLIm92XH+fu1aTauQ9DofD2tx3ufMJ4+U471qy2sdwzmCLfJjguelNHhRILoGJwIsbhs5Ur/erThtv7GkLwTi8dk4Rh8tJ6DTuZOkr9gvHk1ASSxEDCIcBa0Lm9sr2YC3shBH/eZ8sf8Ax2mJa6nc3Eb3McaCV/nRWB/769K2L/4fXAgF7ZSo8neFjigRk3WlW0kkc8UGyQd85qWyt7szk7I+RtBcZx/wGol/tiw1JInji8g/K7p/DWx515LbvFHKlr5nWZUUv/wHPSkmmOzMS5tnsZn82KOWROqOPlqk06Qyl5ELbuy/dWuqTQ/tMXz3e2QHl5fvNVODw2Lwyyzgz2kRLeiv+NS9AsUtPv7ZvLe4TaU3d/lb+7UuoSxXjRyO+4fdCeq/7VZ2saPGjHyCyRntn7tZ6L9mXAnMu35T/s1YWZ3OkvBL135PzFs1duljkiKIOf8Ax6uKs/EN2iYiMKIv8MqferX0zUReXObiURRkc7CetOwzct/Cct5ayJ5jfZmXlC/y1yevaNbaUDHFKXRev3iwrtf7WjcQWEFzHKXO75D0qK+0SO+3jG8jrSas7knm2mMZnBTM8YyxJPy/8CqzqkV7f2ZFlmKMjl0fG7/7Gu90jStI0qAmK3kS8I3PLM5K7v8AZWsaa/tNTmuYJ7iVv4HOzH+RWdyked21ve2GUldJ3PcHNWobm5YOZZB8p4Fa2qaHYabC8lpcyTnP3jksP+Bd65dIbu6DtbzSICeUYVVw1vc131kwvHEkpeQjcccVDfW0Wp2sknkFXiQtuz1rIvLa5gkikOU52mt7w2A9yPtMnlW+N2/rt/4DR6lLR3OKeTyLpIin71+m7+GpLgSCUEkfhXYfEPR7SFLC/truK8uCCsjww7Pk/h3ev/2NedSW8v2zzTcBYMbjuP3jULR2Z9BQqKpE0EczIfkOP9mposxR/Im0/wB41W+1yGPZG4WM4yBVy3mSbG89a0Wuxs7sjH2z7SHmnLIPmArTsHlKuSw5NV5njNwVQHYDt6VatYfOmCAhcevC1pF3OKtBNGzpV1GkiRTOce3Ndfcg+TFEjur4Vg68f7VcXZeRLJ+7Hmzx9WUfdrYvdet4UL3ZOPu4J+X/AHaUjyGrOx6Db/8ACQXUNhEl4Yoo/lA8lNzD/e27qbd+Ahq7y3mu6ubiMHbHbQfKxP8AtZ4rzy28b6hcxBLa4kWCH7nGeP4aSDxJr+oEhp5FiPyhFgCc+vPzD/vqqRjJWO18Y+NtC8E2Frp9ujLI+1Bl8uf/ALGuT1Xxve3Ng8FvuZD8yIr4XdTrb4fya9qPmXEc73JQFPkzuLf7R/u1tw/C7ULKMYtJZ/R/4B/wKmTocLO95fwxiO4kWSV1Y8/w1uaf4UvZbDU4ryEraXMarDtOW39d/wD+1Xoth4A0/TSk9yhlnEe7yxwuf9qrfnujkpFHFbn5QBQI4C28H2fhnwzLey2iS3pKrGH5VM99vdq818QRBLieO4tjZGUb40/hKf7Ne5+JPFIs7GSIWnnmdPK6f5/u14DeWGo6zqd7Lcb1ig3eSGG3v830oejsBw+rWwhQyNIGDPt2n+EVkadoguLwyMP3p7/7Namrq7XMSfejzypresYHhsnnijAK4R192rSEeZ2YpOxyut+EpJ7i2C3EkAXa2Ur1DStUsrq3+wQOFkRAm1nzn/eri9b1G6jltDAI2BK72x935qfbaoH12AxMquY9nT5f/wBpq1qUrKyOrDTs9Tt9Xs7lTE9vhsdR/eFQS3+xcudr/wDs1amk35E8Weo+4x+7uqvNoVvcXNzcXERYuhVOcfNXmyi0e5CpY5643vIfPOU7sa0IbpEiSO3y0Y6d9tY9vpE5uRG/mG3J4JOWWnavoElmySWk7+Vn51/hNS00dMKrnojQmkKP95P72aiM0E7eXIQx+9jNYTi888mN5MFNrc/LWrpXhS/v4fMFuJ5B82/+7/u002jZycdy0LsQuHkO4duabe39tdwv5YCZ+UrWXdaReI7wCJ2ADK/Py/8AAqrWFnfwq9xFbM0UR5k6qD6Uiee7NGCMB+SMGt21uLaG3EcfzHuynrXPWF7cCYmWKPDfLtx/DViC3nFx5ifKhPK1ohylpY15r6BCEjDNI/yilsNV1BL+C2s8DcfnYjKrVtLAWrW1xvDSEFimPu0umhLfUEuHBCA7Tj72KpaHHP3o6HRaVcT2OElHnyE9hjNdvotn9rgy8W3c/c521zsOsaRBPEBcRvIx+TIrvrHUrKwt4JMxqSPuP6007niTTvdmhonhL7T5kcVuWyd5YV1Om6GLWMPeCS1s43LCNxs37f4v92udHjvUWhEVmI7XDqwmUYYf98057yfUmEuoXc14T13nPFaI5WdtbfZ7iIyxEeWBuB3VTudQQdDzXOzXcjQpHbP5UY7+v/AanhV/IzISxNBJbmVLlEnlfiP5tprKuby4mzHG/l25bkKPvf8AAqme2e8iKxh2C9gaS20qSGPz58xITx6mgsxdbmudKsknEEksXfZzisnVdLudS0l5i4ink+VFf730auuacKxRjuT0/vVzPjbWH03T3uIIuPu/IKCDjvE9un9lSW8oKSEfP/dNeYzyzpE8eTy23j7uK6vxCmoXUIMeyedjxvOFX3ZqZpujQSwefLcQyxom4SK/32x/n5qFoKx5/PMLZ3jT97J6J2qGw0q8v7r5QoQDcQ3pXSX7x3GoR8bQU4KD73/AqzdSXywYoI0cr/FWibauSZem2tnBNcXN3KVu/mwHHyn+7V/yl1K1Gox28aDPlHyR1xWGt3JqEvl3ACpja7JWlb2ctmwjsI5fm+baX/8AQa66LaM6sbopX+d+XBR+26st8Pk7vnPzcmug1PR7hYIp5z5Tn8V+b/arDvLMbQiEZ/v16sJXVmeLVTg7leW5SPdvAyBx7mo9I1j7PeIAgYd2JrJupHMmN4YhtpNSWKSNdxhyFTuQKlq7uRGSW52UMga8klOWyK7DSNkdtGQd2R3HSuHsLcwuHBOCecrXbwyh9OjUYSTI/L+KsaljsjJXsmeyfAHxleX+sSaFeYgtpN626F/vcfMdv/fK16ZdaadQtbmD51JTcNh+avmOxvrrRtbtNYtCqSWsgdF+n3v03V9CTRQeL/CGn6hHOPLuvn3LxsP4V5VRO9z0oNGxZGRJYzIS0ihV+b2qh4kfTNKvrnUNUHkDYm+ZON+W+7/49U6LJDADnci7V3Zy1N8Q6VH4h8MT2aJuuDIsyMR9/bu+WsDoR41rGqW9/qt4bOKVLQv8nmDbuH9aoXSRz2xknj2iMbQv9+tu6spQfPkn/wBH+6kDphonX7wrKnlS7hlRMttPSsWtXc9ajO6sjn7bxDb6J++jtPKOevRjXY6ZqCX0YkD7UforHNYA0+MxF5VDu33QR0qkXuNNmzB8wB6UXseirtHZ3Ngl5nPfpWQ2hxhZDjb9KoXOs3z24eA7iP4PWumsplv7aMvGVJHI/iqkrq5UbpanKXmjrGnTcT0b0rnrnSCjnl2A+bjqK9JubAF/lPPp/drKubAbjvQ7z04rNo1UrbnALIbWQSbDx0atG21/ZZI8eGnMi7y39yuiudDaSLZ5e3PtXL6xoItlKRjaPvOF4pLTcvmT3OkttTg1CQs5CjG0VdjsZPtISMhoiOSp+7Xn9hdSWuU8t1yecitKz8Z/2VcESAtj5drChtsLv7J0eq6VZK2+GQTzn5X9qxnjWDiUb8HirH/CRW167vjyCecVHc6nEgGBvd/l3ei1SHG7NvQdb062tiBbI0vcMnWsvUvDX9oXUt8YPIilfcEYZxXLajDJa6jBeyIjfZ/mjdPvA101h4hu/JIkcvEeiKF+Wm9dxWafkOXwiixyfZLnynf5Qj1Ugs9Yt38uVNuz5d+PvGt2SZ4kE8abyg3bDWPc6zPKgMabs/N8nQ/7tZ7Gt9LGjZXF15nkXNuMH5Q9W/tttZhBcpuQ9Oa5pNWvEOw7kT3NWY4ZJo0knDMT8wDVdwaNi5tbO/bIyuPXjNSwWb2u7y04I27hVfTUgdwZcf3dprb1y3/sXQYr1X3Z+YJ/ER83K/8AfNTchysrGWkEdoYpZJD5gcYVThetdp4ehttXQJcAwDO0sR29a5/TrzTLlYNQGJZI/mwx+43+1Vi68VwWbSSR7YID1Gelao5ZO6sdp4Rs7R/FQs0QLAA/3nx/B8u6urdoLKX7HJtLynbGR6/71eSadqVv4x2JbkwSEbnKH5l5+9XodrpP2OwtrewMb7By54Vz/e5rVKzuzxsU43tcseJLy78Z2dvpDwQ6bHaXbOZU3B2XZjb9Wrr9H8Nx2GlQQPPIsYUYd3Jb9ah8I41hHW4trWLUI3+Tc7Ozjpu9K6u/0q4t4fnHyEfdx8rVvJpxsjyba3MjTvB9lpt9cCw1Q/2hdJ5pVPnZf9r5q3ru61O/1UWkcBt9Ph2+dcSL9/2X1rmIdYn0i/jubO3HntHsDoF+b/gRrrLeS/1WGMPGULnnP3QazSLYfb/7H3yae4MhHU8qG9apy+IY5tVtIokk8ydP3hf7u6t46Jbadpru8itIDyg7f71ctqeqWaeXFbAJcA7ic/8AstJ6jN+6SS3Q5kEcn3l5qhZuJ5vKuEVVB3B8VyFzdz214LiWcSoDuC56VR8Q+Pby42RW9m1rG52I44Zj/s//AGWKAOx8T+ONI0S1ntxIXcEICB8uf7tcHceJNR1B/sdsgjjddz7vSuf8a+G7+zWwuPInidSr+RJy5Y/3sV1nhzwSLy1FyNRDSYZJosfcx/C3y/eotpcVzP1jwNHq9nbCSR1/eLNNs/jVf4KTUNGnuxKlsC0dsm5IkHavSrbTo7C2kkluYxGEGGcfdxXB+KLsSXIu9Pu/KCukqPGcM2B8yt/31Ti7CkrnkWqalrlndyYvbiK3KeV9n2AZDfe/76qH7XPb2aCOUxCT5uvzV2mvWcPiG4iu7m5WKVPl2Dlv++a4zxO9nZaVEkAH2mGcRBP4sMv+f++q9KjI4KkXuczrh+wTRmchzN82xz8zmsJHkmd8j93njNamsWEl/crcSDdIAGA/uLVeZ0SFyfmI67a9OmtbnkVr9AheOFHkJ4x0Peobm5xZzohDDG7/AOxrPuboS20iE7QV2/7tc/b6r5KzQSOfLZ9iEn5q3epzJdzTtvLvckPuIFNSWOGQ7yNnf+7VaGwSKYzpIy5G3Gflp0mmFlfM+/f82FFJyKik2XtR+zoRJG4+5xzlqhtdbdI0STLuBt3t3rKSzCIREPnT5sL96rqaDJcxRvICpYbvl7VzuTR1qlFq7OkhukubON0G2RxuCsPlFWYvPktEk8vp8ryKMLXKy6NcaVZolvK6IHziTn7x/hotvFV5YyGyvMtaMfvP92pk2OnFJm2lhHHcnLbfOO7Bq9cwmxtvNjy/ljcVByxFPuPs97bx7zH5n3k2Gq6TS2cxtiQ4P3D/APFVClY1knJXLFnqolIcRFN235n7VrZlTWdPdN0Hm3UO92TszLytYKXu9zFLEPqP610lzc3f9gW127yTpaEeX5a5aLHzLWNaSlGxvRhJM9kuNCluJLu2iCtIzMjpkfMv+1XL6x8MJ9H025ttLMVlcz4YTY37W/vVc8KahHr32fU7gSWt6mG3jh+eze1eizTCaNJC48z7xUjFePKNj1VfqfOX9v8AiT4W6lqOlvM1xLNtcwoNiSt0Ztx/3VrvPDfi3UPEeky217ePZ+ZtYxu6u6bf4krY+JvhmDWntL9IP3sIbJTn5K53R/DEWq6P9oBCoUZxKjsjgY3bl71nZl3PUdHs7RFluI7nYLhF3xb/AJW2/wCzV+/0lGsTHGn7og4mQf3q4bTtH+xaXbSSIbz5OsvzN9a6vwl4ni+ylEcvbfd2nmgRAmkC5t0tzIW24YO3GG/vV0F0Le4s5Le72yxyJ5RG75qp/b7TziM7QTw38X+7UN1pCTOhjuS207/lP3qAG/2b9hxEksjIo2hXOaltsxTIQU2H5XVx8pH92ppFEuI3Dt6Far22RI6OnyfLg07AXLf7PbTOCm0HrgZ4q7YeJ4LZfIuULxdjn5qzDhJnxliBuPFQwvHfj95GGQfKBSA6JZtPv7geYY23DhXFcnrfwq069u/tIkkiJO7yV27Gqa50iK5ZHfzFI+ULXRW146JFAMyRnbk9aAPFvFvg+Tw5rFtq8EkjWEY8mbL5CN/FtX+792oHmvtN1PfH5boT8k0fGR/teteuzapZ7NSskto7qCfO9HTO01zlvr3h7w5prjWbOGBLeYLBeOHOw/h0NFmNOx4rq/hiS51eSKXEXnh5jtKpznc3/oVc7rfhdLHeLcy7P+WbF/mT/gVeq3viLwte+J9QjkkmuON0LrD8pz9dtZ6WemXmjSG7jP2uOb7hcj5f4StYyR102zx6aS4tpM3Mju/3Q70sty91BJb+Zs3kMhc9DmvV9T8DWV/p8jxypj+6/wB9K8sm8B67FHePc2++3tRvEybgxGcZVe//AAGs7tK56tGor2ZTgtv7MmjmtriTeD86u5dDXTpqT6r5cskHlPjafkxkf3q4e2vpIdVSwkB8to98eRnd/e+atmGcz204804j/hq1K6sd7aexuZRm4jKZFENuGyM+UB131kaVqW2IGWUtjoSe1T3msWkbBZSGST+9VAtNzPurO3s5HkiQuXJZyn/xNQkSMscsDnBHpVq1uIIU2IN3P8VSLMZyRgY+98tRodMX7ojJtQS3EfmoPatqLSQktu8hdY3HCr93b61nR6nHBOEliLRsPvr/AAmtK+1LybZJE+YKNtFrGb0Fu9PNrMUjctu6UPp9xZrBOhD+Z6fw024uXkhR45EbePvLzio7K91A29xZ3YEs9uC8M2Nm9G/vUbjTs7ltZHsfMkkR9yjcOCWapbmbEayoCoI5Rh81YEPjW8uIY4r2VcKOEI+fH+9W0Lu51i2CQRSKdm0Ps+Rf+BUGbnZXZF5iSoJ0B2Hpmqt5qckI8tImaVztRMffr0bRPAen+HJtLn8Q3Dy200Z8uReUV/TaP/Qqdc6q8Fu9nYOqQFzmXy1Dkfwjd/doObm59jJ8P+R4P120vb+z+1AffRAp25H/ALLur1mx1bSp7L7TaSiAbtu1zht1eVxa0mlSxahsjn+zn7ko3q27j5l/4FWp4Z0+28Q6tKDfy2Jb96baJPkbP92tkjz8SlFXZ6/4Q1T+2rPLgefyh+gNdL5ckMWU/wC+qxtI8MnTIEEB8tLchX92roEuPMjfeDgdKo8Z6mfdJJuQyAv9Kp3kyOwwdoB5rQa/SA5nxs781FF4aufEQklif7PbkcFgw/8AZaBXMqPxJbpqSWkaXF0c/P5KZ2isLxOs9rFJLcwPFvJUI/3hXe2tnp3gu2kki8uW9Ybi7DDBsda8r+IutXF9sjE4UfeH94/3q6KauyZ6RPOPE8v2pDEH2kjbmuYtdPSzQvJK0sgO5Mj5R/u1o6/MY2Er/wCrztK1n6rqEYjyDtBG7H92vfpI+erasytV1LyFJT5cDj615NqU0g1PZh5Uf5ia7TWbgvCT5myP72+uMTU7camUlkHlt8pP92ulyUTnjFS0PStMv7a2jlgkuI59ybD3VhikmuikON4ZD/CfvVxskMV2EMUu3b0ZTWtbSbrbzDIZZCn3Kand2IlHlVkWZ5micylwyfe2VZ024ga0SSAlvMO58crWDeI7g4J4K1Dbq9nJJLFK6ySjawz8tbK5hudReQrdIY48MfpXPatp4trZPNwkUY2vnjv/APs1a1JDcpb3aSNBOI+GQ9dv96tiznt9W0/9/AJcndl1/wDQaxqtNWRrGm4tNnjfiWGCwvIrizT95n1+faP73/fVdbpWsX+t2MMVtKiSLtR2wpZvbbVPxh4PkjupJ4DuSQfIq+v8X0/hrjdEi1DwjrsU53tvfdId/wAw/u/8C6V8/KTjN82x9BTtKCtufT3wl8NHUNTS0ku/st3Id+9x93+7tFdv4W1TRvh14nu9O8caRLeXskxmtLzyd6Pk7cpnkfLtrw/wl4tfWvGep+JHSdrTT4EhSKMfOznln2/3V+7X1Lofi7S/HOiWEoSLVoECvBLdRr5ts/8AEN396uea10OqMny6nQvZyXjie3DxWcg4GMcf7tU50gtgIJ4y4erZ1CW3hOSdmeDXNz6hLrV0seooltAGC+aO6sfus3c1NijpLaafR7MxpnyD83kocrS3TprujpJZoWuFO4qv3itRX0sej4gJWWIbVD9Vqvq11aXGjT3OnSR2t2PkkWPhg/8AC22tEzFogvtQl0jRbiCWAtGA0qM/VXpPAfifxRDp1vb6vaWk9tK++CXzPnTd/Cy1sa3qFhrvgMXN+++SG1X7a7Idww3zMvr8tch4I+IfhzxF5ml6WZpZLZNwlkU7Tt/4DRzMjlV7M7+51W50TUCLjZFBIN34/wCzW7FfQa3bQPHH5sZHJf7p/wDiq838fXt4nhm5kt4Hn+z7X8pRzt/i2/8AfNafwx+J1l4u0pLP7TDBPbD5I5Bsfbt/u1lJnStFY7uRokIEgDY+WuL8W+HLi/lfyIikTHcn91h6VurqMZvQnDxk7X5+771ZazvLG7CCNGtsZ/2w1S1cbOFvLC90fQod6GeUBVdOawJNc+zQGR7LZKj7QwB3V7Kvk6jDJHJHv9ePmWuL13wklwzyQHcibmKY+YUnoUrHP6D4x0681USX9zLZXMUJVGUfKd396sfxpqumWMDyW0ocON74fO7+98o6f7tcn4m0dNJuDeWbmINu3ow+Ry3+1XEatf7/AN2Y2Vzu+ZP73rU7m0I8zsdFZ2MviX7Rd2aM9uNrbF5ZP+A1y1zf3eja9Jb3tvHLbP8AInJDo9YUXiTU9NuxHAkySDuDj8KtSa3LqqO93EfPI4MnLZ9awb1uexCPJZHQG5trrzQkka3EXVSfmWsy2vIItS/0uTbAflLelchao9tq1xOz7/Ox8zHNaN79nuZPLkPmxMNoR6Z2QvJ2ex213Hp6wy8CdF/1cinHzfw1NodzZo4F3vaLIVyn3lrioLyJNNn0+IvECnD/AMKn+HbWDqljcSW8DPK2EPQHJ+tT0sU6NlueneK9PtINQWSzlZrOQfIX/wA9e1cpdQgnIf8ACmabf+bZR20k80oUfef7ymp0QrkY3uD92pub01yxsZF/orXcfl+bIkcgOSn3q07W3fTtPtoA52QjYNlW4z86+YNgq15CSWsgQhWUhhx96rvpYdtbleaA7op/NZc+9INTuI4TGyF48bcn+7/s0yWb/Q0QxlnU7cUW0KYP7w596E7l7iG8ltp/kkPJ6+1bkOphBHlFf+HfWE8DkZI4Xt/FVy7soxFb+RIH45THymknd2M5u25ek1C9dHSDCkncDnFc1q2vXHiGOLSDAJRHN5s8iff3hWwvsvzbq0devJdPt4JSf3j7sW6D5f8Aerl9K11LbUM36fZZbiRdkyDP/fTVtH3T57FVudqKNzQdLjn+0R3mxvLfaiBPmx6NVbxJ4bQWBe0Qs/bea6Bkj0q/gMhDvLtYAHKuD3q5e25upfLJ8hEDMVUfMx/h/wCA1pzNnmdbnEafN9k0wSPEFeHasjgHp/F8tXdQ8VIN9vbRwXTz/JChOGYerZ6VppodvNG5vLkRJj7iHLNWgPBll4j0K0+x2HlT6YQr3CH5ird2brWkGupEk0rlPw94Ik8JG7uf7bF1PdQ7Xs4RiHd/tNu6/wC1XpfgnwjcW0dp/Z1/Hb3FxO32qN/up/tferhNB8FjRvtJQTXCMd3l4z/vHbXb6Ho9xdQpex3NvEEk27HDeb8o/h/76rpWpzSOkvPDUtg9wZrgTwb9yTRj5sVj+Hr+KXU/KwZ9vzPCePlrRvdTlhS5jjG50TcE/iatGwsLxLaKS4tY4LspvI3/AKM1XGXLuZcqk7jvL33jpFEUtsdM/NTL+KTGYAVI+5j1q7sSFkjJ3GT7+ztVa58yFN8B3FPUferKUrm0I2Nizt01PR10/VJ3YfdcRcf9853Yp2ofBPQTYZsvNilkG5HeZn/4Du21lSB9VszFLGjSY5UD5a3PB+o3Olx+VI5uEQ8LN/Cv+zWDVzoTaPKtem8T+A9Yt9PvYI7/AE/yz9n2JhsLzjj/ANmrr/AHjm28QWBQoYpPvBLhMMK7bxlow8WaNLIELPb/ADfJ94V4NYQHQNWeV7kvGXZk3noP7v0rHVGm57LeXxebyznkcMoyv/fVc1L4jfw3fy222RriVC5mYZwtXdJ8a6PfWEsRSSK4QfeHKn+7XH+NdVjFoXScvPKnIfjp91fpVPUaQ3xDq2j63o8l3bybb2N9jwkY3Z53LXk7XLpcyeahOTt6/wANRz6s9k7vJIV80hSOrN2p8pDwI+fvnb81Zy0PTwtk7Mbq8ltf6a9uY9sZIY8/Nwd1Z2j6kUuHtHk3IPlH+z7Vbu7VFiTB+f8AvGuf0fVEtdUnjkjEqA7Rn/P3qi560XqdU9xBsKyl0yduRV620yzuF4l4A6OcNWKXR2BPT0qnFfC3lKXEp8on7rD7tQmr2N7dTrDFaWmI0czEfxdFqjDqsM12Y/kUJ8u4f3qqXGJYrdIH3Ao2dvaur8EeAItWhe6uJIreCL5lSbdulINDXY56tSMI3Or8CeF5Y83riTEo2ouPl4PWuo1FytpiN/3h6baynv5bBIgl9+7I5h6KPauY1u41Nbq3kgu3wM4Qn5a0ifPVZc8rmh4e1i/0fVb03j3CQyb12uu9emPlU9Kpa/4itPtUYtpJJ5CedykKtS3msn7IEln+0GP5nk2YVq5G81Yfb0cQBrXnPz/N/wDXpJpkbGq2x7wyzx+aMBEVflVeW5p1x4hHhV/Mjle354d+W/4DWJqHi9EjKRoFkBChQM8+leu/B79n+bxhJF4h8ZSyLpmQ8Fo335v8FrzcXjaeGV5HXThdpW1Zz3gH4Y+Ifi1rKXE0Ulrou/dPfzAgMn+yf4mr658PaLp3hPSYdJ0a3W0sohj5Ry59TUsUcNvaR2ttFHb2kPyxwRjAFOVua/OswzaeKlaOiPcUFBWLLkKKZ5n3aa5+TrzVfzSrDNeF1uVYuOxH0pY7r5sVUun2IKpw3O1+DQ5WBK6uaXiDSoPEGg32nXI3wXUTI2D0r5r0RHsrm5066ytxZO0L++Put/6DX0qJi8XBwf5V4L8RNOGl/EZLqP5Y9RhPme0i/d/8d3V4GaU/aJS7HvZVV5ZuHccibMPjbXSaTFHqtvJp86bvNHyN/cf+E1zUU3yAZ4qxa3htpQUJX0auHL37OabPYxF5I2oQbSZ4/wDlovy4P3hT2u5J3KMdo96ZrCwTWJ8QB282Lal0B/OpoprCaNHt7mO4SQcuCpzX9A5XiI1sPFxPzLGU3TqtyM28nS1jwbyJQ/yeU5y3/fNc1qHw7tfEN7HcIkcEifMZkTY36fe/Sup1XRrS6QSDHmRlWD/xKaiudbn06APGgcKOWzjC17Kdtjgeu55tf6H4o8D3T3enmS904ffTjd/3zWpoXx40a5lNtqifYinymWZCF3L29q9B0rXk1Gzd5TaS2jFcbDnYf8a5zXfBmlasJ0e0t3Ep3H92rsa0Uu5LXY1rXxTpGqqJdOuY7hHHBQ/K1Xf3kKoVjb5z93HSvIrb4eXfhDWPtnhiBfNA5Vg5X/vntXSaV8W9Y0+eO08UaMF3v8lzCMK3syhaenQm9j0IuiQI5O7HzEMKig1qy1hDIkYRM7GWaNhj8+aoQ+JYNVcCKARAncNp+YVnz63Jpt/+7t/tAfLPu7f/AGVK4zp38hFSME+XjnYc1geI9B0zVH+e3TzD9yR+HYLT7HxAl8XH3COoYYxViXUba9KJ8nmr8u40hp2OX/srVdMuRPp1ysqRn57ac7WYf7LBanm+JFhY701TzbOVflf5Pm/3eOv/AAGusLwW8ZCBGkNUZtKsNShcXNnDcZG1wwzxUp33E01sP0TVoLyxE9neRajBN86Jv5X/AID1rP1LU7y1m3C3Voh1wfmriPGHwwjtIRceH7mawnJ+4h+Wsi11zxj4Ls3TVdEm1Wwk2t9pjDO52/7P3itWtXdCu72Z6zp3i23mt0eGORCflfcG+9VxIdP1VklOxpAeA6fMDXnHhv4u+Htdm+y3NlJptwescxwy/wDAa6+60Swt3+02GozwGT5gnzFG9+elJ3GdNJYPDCUhcgE8jPf/AHayU8K2c2TdW8M8R6xyJuV/+A1CslxHEf3gljUc7zjdWgmq/aLft042/doDlPPPGfwP0vW7g3ukSvpN52EHyqf+A1z0Fj49+G0rxCP/AISGy++6lG81VX71evw6lcME2Rx7D7/NU6XM+ovJ+7VUUbCMVSb6k2MDw9448Na3ZRT3N6dNlI2yQzJ3q4umaPean9tsNtxJjaJUBGa5/wASfCfTvE8snm28SSSdZ1Hzr/u1y83gPxp8PAX8N6qLqCP5hFOwV1/3c0J3BXR6XdYZ8RBsjtirujSGe0/fpujxuEMoyP1riPCnxVS/vJNO8Uouh6xGFymz5HPqv+9/s12Fh9t1Ga4MQtZ7L70Jt3y+P9pf71FrFGVqXgew1W5Ae2gSUn/Wn+Gq03w41TRcy216lxF6EEMtWIUuGvpcLIuT95j8w/4DXSR3pe2jjlcfKNo/vGqTA80vTfWkLm/sy209YRmqHh7V9L1iSe2Er2cgOH+RkYV6BqWtXdndxvbQRzwD5XjlHWsFNLn1OeSe4sobdCeDGQG/75qU77kuNzE1n4ex+JLJ7eWT+0bdvv24f5iK+e/Gn7G3hzVdWnu9I+3eHC/Rbf8AeRE/7Xp+tfRmp+DNQsLhJdMu+AWZ4uqmuc1Lxd4o8LzPcXGmQ3kfcqG5/Lov/Aaa02JsfCnjn4OeO/hnqUltcafNq9sTtS8sIS6t/vLt4auYj8Z/2Y32fVI5bO4ifabe5jZGU/7vrX6NeGPjT4Y1hjb63H/ZtwTsLuPlQ/jtqTxn8HvBnxGjf+1bCw1GJRuS7jRTwV/vbau9twbsfD2h/Fie0aCOO9na3Y7wnmMVH+Fe1+Cf2kbaK0Om3VnFBJKd6TQpnG0/3vlrg/id+x9HpMzz+C9YuEJ+ZLK/G9XH+w46Ba8c8SeHfGfwxubYa5pUiW7f8vdud8RoWoz9DNK+KPh6dIn+2FC45DjKj8m3V0EfipMeZZYnjPXYc/8AfVfm1D4/j1GOKQkbIztQg/Mx/wBmur8EfFG58PXMn2KWeJH+YxkttVv92hq47n32nj3TLm7Frcyx2E4/gd/m/Wrer6Tp95sjS5LyHawI+7Xytonxj0TUpbd9Xt1ynyjyYyWz/tfLXseneLdP16EXFldxW4jQZSSTDt/jUyjcpaO5va38OdT1XypIDsi37U807N//AAL0qObwTqKWzxzoIifl6/NTtK1XUbbL3M7yxTHfGQQVVf8AZaty81v7XaJEkpx2cfeJ9am1hN3OOHhW9s5QZI5Z8HbuA+43+1TxDLZXKR38QTOWCgV1lpqWpw3BkijWeMja7E9alutYuJsfbbOOdCNuVH3aTuhnD6j4G0/xbY3NtJqn2DI+Roq4W5+GfiDwjdRXNlfx6tFKDvCDLoo/3f8A4mvUby1tIpibaEW8kg3HaO9Z15fzaaMoNx+6WepUmgepyei3MWo2w+0+ZbzjrHOmDXQxQx6dGXglluoyedqfMP8AdrO1BrLVn8qeCV9w5chh/wB8tWFqOo6j4ShiSASahZofnVOXx/D8o601aQHf6devZ24keMqH+b5fvYrTg8RpI5Yu2B2PFcbpXjS21Oy8u4s5Yrgfcdnx/wCO1tWexrMSPH5uR19qpJIaVzQuPE1pczYjdmI6lUO3/vqqU2rpeXD5cLA3yvnlWFKfIubD7JFbRwRA7sQjFRWvhe0M3mXF6IIwNvl5bcaYr2Vjm/FXwx8P65qX2m2vBvc7spxz/n+Kqaw+IvCbeVaRyX9o/Umdt3/fJ7V3kukWEMe+d5VtweTbj5jVy00Kwuc/ZtR3v95EmOGxQZehgWvjXO03YdZ8BSOmKnvLm21po3kto3TP3WHy1W8VeC3dJzLKEnYcFO//AAL7tefT6bqvhR3u7Q3OoSgfcBIbH9aF5miO+u9NitI0FtE0Sen8K1Ts9EudfuGthHHgFfmkcBayNJ+IEniRI4J7eSylgCod4+V1/wBmvQ7TwfLcW8dxbutwSu4PGaHoScve+FZUke28xUMfR9+P51TTTLmd/JeOK4EfVgeK2tW8O3m4RojrcM+DtOdvvzVbT/DWo6PfobieJY/vb8t1/wB2lfuVcw7nSLuxuS9jLLbzD5hsOKv23jO902GT+2dKMsp+V2z8y/4V1Wp2sVzb73MauCMSxfeqePQrby4/tMQuosfcNMSRz+k3mm+JI5Z7LU2s3xtCPyppF0QGdM79n99f4qsXPw3tpbaSfQ737FeD5zE4Hz8/drlJNQ8WeHb4Q6vpUj26PtDiT5Sv+z/8TxRZCejPQb3StMe18uDergcN1+b/AGq5mfRoL20dLifntsOFNamk+JLfU3EW+O2c/LserMXhqSe5dkPQn5UPVf71A7nGJ8J9OvI/Njdlu8/u2Lnd/wB9buK0NLbUPDaPbz7LiMfKHzvOP9qunuNJnWCQQbkbHrUWmrFDD5F7b+eT/HnDUAlYXS9Q0jVYgLlIMj+MnDBv9mq+seBfMkEunaos9u+1hG43/wCf++qp63oej35MEGnmCUffkR8f5asxfD134XtPPs7uR0b5vJmc/jQGprT6YNK+S9aSIYH+oHmM35VcudNt5gUMkluMbeeTXOw+IY9Nv7d9TguUjJ3FxGzqP+BV0RtrbxPZi50+9jaS3PEaOQxB/wBnoanUooR+HtKR5Ps2YryQFTKhwy1PZeItd0hwkgGpADaANw3VQudJ1zT7sTxWVzz825I2Pyr3q/pupXc18AY1QHHz/wC1TV0B1Nl8S7CWaO31HTpYg0O47B8w/wDQq0YdIsvEKA6fKjmX+FyvT/arO1bS9M1i3EWowb0KbDLDw+K5rT/htd2tzImj+KCkTjhJkV3B/Fad0Q9CTWPBsttckOE5O0KpzmsTUvAen6tYyRajpkL+Z8u+WHEtdJplt4l8PXXkarFFqUAf5J1jXcvvXV2OtaHrDlL3cjgbRuTZ81S3Yg+ZfF/7M+gXs0ps4JbB5f44ZMZ/3vug/wDfNcJf/APWPD/mPZ3BvYNm7BADjH8Lev8AvV9y3PgyA7St3HLEQMO//wAVWPrHwxnEJktJ45T97exXj2quYD8+7zVtQ8OXX2e90ye1jQ7fOZMp/vK1attryuE2XL+WDv2ZzzX1zrXw6S/tjbX8UMqNlSkw3qf/AB2uQvP2a9E1OMy+XHYD7pEQxn8udtDZSSZ5X4Z+LusaU+wX8ig/MQkfy7f7rV6tonxxsNQSIXCGKYjmUyfK5/2Vrx/xl+z34k0qG4m0srqVpFnNrMfLcD+8vr/3zXl/2/U9DZ7e50+5shGOjpuif/dcfKapajPujR/G1tqbBJJA0Z/hBytb/wDZ+lQiOTT0VCfvlTlct/s18B2nxV1HRJBKJYlnDDH7zGP+BV6b4Y+P91M8Q1EGzJ4Dff3/AJdP+BUmgPsS3vXS0EU/lTx9twXcv+7/ABVbszEpBFzwD9zFeNeCfifofibEcmpxwSqNx8zKf/rr0pLmyKRvZ3aXgKbjt7UuUg7T+37i0KC3JZO465pNS1TSNTQxapp8MpI3MrwI6lv6ViWd5FeQA8KPXdWnBo1hIjvFdu85HIl+6v8Au0rGljmNV+EXhDXmNzZaf/Y12U2pLazELn+8w24/8drKm8AeLvC0RjMn9uafGNyNCWVv1rtXjmtsiSTbjHzVsaRf3NvsIPmns1J6EvQ8Tj8Y2n9pR2eqaI0CMfuXEfzD3U10aeAtD1yRLvRLmVbwJueM/wB303V6D4q0S38QQFL3Rra8hcbX+TYf94Y/irzhPgZcWM5uPDmqyW833o7S8J8r/cppDM+98Ly2e9JJ5oHB4DjOf9mobG1ltpBL5smzuoGdwqLxHrHiXwohTxPoVyhX/l9tgzxf/Wq94Y8XaNqDp5eoRvIw5R9o4/3aV0WdHpWqwsHRLuK5MvyOjup3f7y/3a5Pxb4Y026u0kt9ONrcSfKbi3f5d2f7u2vQoNG0zV5t8EcTFekvRv8AvqrR0aOCF98SygD+MZpPUIs8g1Lw9Lp0YMUjTlflJ/hZq5fUtb1HTmcPp8t44+U4Hzf98nrXtOpWwlxGYgsf91P4ayx4YsQ7yMS2Rt8pwCpoTKdkfGJ1WNc5+YH+Kq0mqee+CDgVmw4T5ABsHapxMjA/wp/d61pY67X2F+2BeM7eetOe/O0kgKBt+bHzGo0hiwMHhzxk5pdqPjkN+FMTVxT8+Mvzmk+y9erDO7I+9WhCkExAJHy9aUPA7/JIGDd6BW0uZrxPNyMLJjhWqXYwUA/f/u1robZNhkK8f3eWp0t9bM2C4z2VvSqsK5ipaO4GQeetTohzjn5f71a0M9pPMgkfafVvu0/UZ9Pi4RxvPAbHX/gXZaklytoYckLnlPmP92oVs5OuT/vfxVcfVbaLplXJwCBUiX0aRtJj696CkVxYlN6/eJ71Jb6eUbeQMH7rL96nnU0ySMMafFfbwP4cU+lgJYYynIwrA9TU6xja2TVeW53pggqCvWqs00mAXP8As/LSKuasNnk9Qy/yp0z29tEXyF2hm+X71YYuZeiDb680wu7bwfmz1JFS9RMuSXhkIaJ9qHq3+zThcHjPX61TUDavO2p0tspnJz/Ogegsk+w9AxNQyuX4A2gnOac4AJJAzUO5y/yfKfUUrjHx/IuD03fJ9atxORwcsT71AyBVDYLY9KZ87ZIPH3alpsgvo4QbJOvLY/ipiy52H+91/wBmoY/kTMrFnT5dxqzFbSSchdooUWLmK/2Ul89v51chtCcfJV+y0yWSNJHQKh6KprZs9JIcOSGjI/irS3czcjCsdMlmICfMhc5bHZfvV11jpEVtAj8tGMfMKbFbR2UMWz5UT5cIKp6jDLqSJG7vFHnonFZyaQLUy/FOvXO57O2EaRAbjIyZY/7tcKLtLV3kuSYx97I/ir0f+xbJPkYSyv6vVm08E295+/kljigA5QplnqfaIduxzOnaxp1zbfZxlLkBW5/irV0zRRrjv5GIlztJx8tTzeH7K0mAgtt2P7/O7/erRtNX1g2wtrezWIR9N5wtS5dhpXKF94bn0x8iCa8B+UGGMybfy/8AZquWGg3AObiMxSY43j5sV1elX+qXVukckVrEANp2DH1PrVtY4YY3DSRmX2P3alSaG1rY5mHSjCCZR5qH+Colso34MZwOgNdLHsdSTjAp5+zXAwkQbHVjSTbDlRmWGmF1Dg9PU1Yj0i3BcEhX+9mtQWiJbOZLZth6bf4qo2rLNI8S2EtmgP35jVp2IaGw20cLg/y/vVpxuXdMnbUs2moiRlJVz3zVGa2MM2fnwP4gaOawI6mz1D7BbSKHjYSJtO8ZxUEGtJcv5Ycsc9ORWE1/bJhHuOT3IqK51a101BOCzInXHLbqOcrlJfEGl+b/AKXLbi8jD/6vHyg1wD/6VqAtrOyknuJSVS2hHzN/9avTNG8QxatGUgctGeC/+9WDqTyeFru5lsh5T3O1ZJI0+dlX7o39lo5Fe5N7qxV0vwM9jBJ/ammfaLvIYW6TMFj/AN7DLlv9n/epLnSBE+JSIlJ3eUo+7UCfFfxDDaSR2WhWlrj5RO/LfrurGs9b8Sa3fu8iWtxLIVUf8s1/4EfSqcVv1BJ3saD6e9texz+e6CMdFfCtXQx+LLcQiNCWfHbbVOTQ4hABqMsTXLpz5cnyj/ZrBNg6ONiFYgdo2VUXfQco3VzubC5+2xb0Mig/L/tVetbb96ASfr1pvhXQJVtB5j87BndxXSNpQtm3iTfkbvuYYe1aNWMk7bFSyspN+8vt9K6SzQOwjIHu1M0ewkeYidDj+61dGmifxoPk/u0iObWxiXNtu4xyKjsLyVNQFtBbSSEDcXZDsx/vVr3NtPA7hIxtx/wKl021uVzJOgiyfX7wqFo7lE8iPP1O71aqUtsI2w53A1qOqJt+fd7iq5j8w5Qjj+9TY9DEm00SqWA3Z/vVGli03Lgrj+9W7KmzkpuFI0MnUJwetTYGZK6c8v8AyyDkdO3/AH01I9pIWEHlq8Y/u/dWtOXEKDgqDVNJCtwUGVT+9ipEtA+yxWCHHQjnbSSY8pXK8ehqO/kkdkETBgOuKzbu/JmjiMcm8dTj5QaGUtS1Czy7y42/3aHSSR0ERCj+PioCRvwSVx/3y1aun6DPI/2hMsg/vH71VHQGT2NtG1s5kjGfu7SfmqjeGSG04RfyrZhhAcxyRjd/tU3WtLkmgwM4T7jfwsKloFoctZ3MVxCBO6wSHOYl5anppcca5G3+9tYfNWDrFqdNuElwdi+h+aun0eGK5eLZcRqhHLvuK/8AAataqw2tboigG0sIk2sOq1aTUkihw5G71fhK6IaZHD92RWJ7pypqaLTLSXky7nzy2Pu0WZN9TO0sXDL/AKRLvkY7lZU2L/wFauXam2YPhXPYHnbVa5hk+0yyoZnQ4/ev93gY+WoYbkDqxfHy/NSuU1cDYS6kSbgvF/dKH71U7wxJNs2b8dN9a/24bD8/H3cCsy/WJpI5ZJTnGwRqP95s1JNh0HiF7MpHHGWdv48/dq/bpPeIJAPkPzFmqidPF+gIjKg904qwllPbqIkJ2Y4Zj/6FWtwSuacv2jclvbRrLJt3Fl+6v/AqsDU47HEDp5twx27h91axrG+2kpFKXx12nNW7AfarnLxtj7xNMGrE2o+GYkk/tia7dJV+RIVH3z/8TWTqkVzduiX2oXT2+zi0EmEb/eUdf+BV00v73ggsB8u2sfVNNhhR5xJukJ2lf4qzcrOyLsZn2lLaRCQ7kenYVr2FzbTHzBAbogbtrfIrVHbaaY9k89vI0eAw4xn/AIFTJtYuLlCY9L+wRq5RN029n96pGdi7c6rKJyBH5SP2X+GobzxBPNAYQ42Ac8fMamtNLubmEy3Kdf71Pa1tg4HmKv8A7LWlybIwodUNhKD5Rd87ty10Fr4gnud5eXaJOqAKF/75FZt3o8CQvP5jN/FwKolY7eHzI5Nx/urUvUpaGtfeGLm/kS5+2jywfuIF+aornSbeO5Pml7iLG0KWqO2h86RDJcFowMhcKdrVbmhMgO+7X/YXGKljSuYd/pgV/kGzI4DGszR9SniU5+4f74rfh027uQXTFw6/wPwtZmkahYWl5dpqEEd5dxHlQceW3+7WfWxo2krFu2lttXuBFcsViHXnG6tXT/sgRwTHOhx5bIc/5/hqhJDFr1u9xbReVEo27l/hP/xVcnetqOhO5txvOd3z1a0ZG6ua3xE8L6drOlP5TFtQHywMPvbq+UvHnjHxJp1/JoUlhdrAcq7JGxWQfd+Zh/DX1TH4rkhQTx+WsqHdnGWrE165k8RWUpgs7V7z7wlaEbm9t1WVGo9pbHx8kGnC3+06nJHLGvyuiHDLWz4Yv/D8UEk9zqlzppAPkhELjH8I3D+Kt/xH4iRLieHVfCdn5sTlZHNvsLn+7vHT/d/9CrjNc0CLxdcpLpVm1rbfe+yxyErnb/Kpi2nZltK1z6h+Ffxe8NzaTbwTxTKYkCJLje0vu2enNdpAbHV53uEn+zjdujD9Vr5E023uPCz26JbFLhE53fJg17h8M/FUutW9uZ4wqQAZYc/99Vra5jfWx6hDJaWMTgSFpCeZXHzf8BrZWF76GKVJHSDG4ZXG4UttYW8ZVyY7hPvDZ92pLnVraCYWwEjSP/eHyis3ERWuXc2xjwqR/MwZ0+Y1x9xNOlweS7glw2MBa1hDczarLczSySxkcITkD/d9OK17i2tL2xx8q5PUFdy1JbdjC07xRHH5cU8e2cnau0Md3/Aqk1i/tIYZAlys5Gc2wf5f+BdqwNU2WGqpbxxF4G+bd0XFTWfhWz3uLa/hWIAv5OcsWqyUrlm9mk1iCCdIpEjVOEH3f96s+awEcPmDGS3NXLm2tra3EkWrlLk5zA5+Vh/uiqjG4lw6Yce3CmgbKUtmJgEi+ST7uTTUiaMhHJyBtO4Y3N/FVr/Sb2aR4NLlUALwhAYn+Jualm0y/iSC4ns5kgJ25dPmK+3rQStTU0iGJIhiQNcHpv4VK3RrF3pwCRpFPGw/eOT92uFS4nnmlWK2ZcdPMrotEvJ/sgs5xuH91U/vU27jsac7/wBtQ/u5Ps7xnjZyv/Aq5240bYZbj+0AsrH51x8zGr+pQz2s2+PMAxxVG8vbbymRv9aRyufvGs3dlpWVyOS8QxeXIB/eLAVZ+z+bbCC3jOexH3tzVnWDJKzmT5Qfwq7Pqd3b2gj08Ru2P9Yx+ZR/WnYSd1YxfEfg/WbC2km2RK4TcHkfKqPXb3rIsLC7e2QXJRpf+mf3f+A10rP4guwHjga9cH/URjO78PmrUvYLu6mjubyM2rj5ZEcbWX2qiDznUo7yO3e3tDG6ANvWYtu/4DWLeeD5L/TS5kW3uCN7xLJlf+At/tf3a7PxJax6dIZYLcrHKdw5yxrDhv3MciyxmJMMw/vVL13OinNxdonLaUILWCSOWfc/3fn7VJNqcEEIFs647uv3v+A1m6vpyOJP3vlF8v6tWTYabcvcIcnB6f7PvSppt2Pa9tyxudFF4nt7Vwcu4xu+fhqRvEZvLaN7IebJKduGbG33qk3hdzz5vA+bbjrXQ6ZpseyNxEFcf3q35OV2Zk6vtFexJoOk6rb2ZkNwln5jlgynqu6teLSJL1TBdhrxyfkRatRWVvKluLiRG5+QD+Ct9L8WNtmDbv8Auhx94VSVzyJp83M0R+GtOitd9okWwp/Avau90bwhc317bEjbGfmkuHfCxisbwrZJapBe3abhN8+4/wAePvV22p6rZ6np9vGHMCfeCQyYX60NWdjnZr/6FDIlvafM8Y2vLvxn3pk149lG7xDcR6ViQPFDJciO4i+0RIpdHfDf7P1/4DUJ1LV7y/t7eztI54D80k0j7FQf9880hD7651TXYneSNrDcNokO07f9qobLy9L0eO3knNwbdFQzEY3Y/iq/c22oXIMchLRxn+B/lP8Au1XisJYVkRwjDO4D+LdQBnPB5yggfeG4b68+8Z397BpEiQWETEyH7x2fL/tV6OY7g3Ti6TbHn75rK8R2+hjSkkuCcyErlXXD+1Arnz3Bafa5riR4A0pz937tc9513pCXPzn945ygfK16rpXh1NU1m4Bj+y2a7mMkpx8vrXm2rLp9xfXYtJTcW8U7qJsfK+37ta81tgsc5cajc58uBC4CMzsxz83rtrJ0FZJtUtLiW4dHjfduV8bfm+Wl1K5OpXUjyOYhnbhB1pkGj3K3CSplox0HSq5uZWZS0Pb7ZI7ScmOVnD/MEJyqfL/erXi1I+VskxLj+VcP4ZvnttNeAkrP23/+PV0sKbbRnycn5cfxGuaaS2Pcw1pRsXHvYkA8sh3P/jtZeoXBlyCCwNU4VdZpEkBRlP3T2qe4kcyAIN1cx6UYKOxBbz26SASAqe1akM0SMfnK4rn7r5CCRzmrNh+9Zt6bkUbhz8tC1La5tjQvNTihYRjOXG01TtpbSeQxSO+PvAKcVHcaaZUBjBUk7v8AZFUhbGNyrvyvzZFPpYpJGo7WeOHDYP3R96iG9R3GxNqd8/w1XgghAQxunsoH3afPvhYBAFBpp2B2tY1nEqQRzxyhiD9xqpzXMsl4DOAkB61FYXp2kySbih4SoNSnudYzmNY8NgNVanI97M6KbVbCaH7PbaZ5spHDuflX/erq9K1QlLcSgvzsDda4zw3O8VnPF5Ycsdr8fdxXXeDNY0iDUZ4LjLyAKyYPyr/e/wDZaaR5teFjs44b2Zk8tykQbdj1rqraaCCFAQWlI5B+7WbYa3bTRiMOmMfxdqsSobiT7QLgOn3diD5RWqPLkrFpb+VJuYtqD5gyipJNVllkTdGRn+792s6a+8huelXDeWZt0lS4X5uik/MtMg0bfxQNKRy8YYY2lsZas+fVrvVH8+QvEhxhWHas2XWLLeAGWWT0H3VqW5ubq7gjdx5VuT8m3vSsUmiXU9citokSKMvIT2+9/wDWrj/GU2oXlrbxvGYoiQ/puFdxougiRXeRNoB4z3qh4w037dazizSVpIfuZHyvx8wpknnVrdCCxnkeMMyuFQHlmb+L8FrmtWvRJLKXtxbxjLZj/i9TtrtZbYIPs/kFMfN/vVyXjKKO2jS3eDZ5u6oi7lNHB3niCW4fyIBuAPJ2/dqFfML+Y8hx93FXItNFsNkWOu7/AGqtW+myXMbzv2HCfw1sSZtwtgjPcSpLEkY3fJTdUhN/YRC2eSCQncXjOWZa1tWW2awtong2SN98g1g3fiS28JTAaejSyyjZv2f99f8AAa3i7KxLQsml3FpaGed3Y7Au5u9c9ezHaSj/ADHtT5fEl/qTyvcS7yp4XYBj24rPTz55mkwFQdEWuiNRrRHJUpqW5Lb2uUzJjzD83y9hVi322bgn5tzbQajQyFBJIBEVHK0y5bzXQEBgep/u12welzzqkVeyOmsewJ4+8rV0ujT+b5iSj7vyiuT0HZc3UYH3wNuPWurhvBDIY4wGBkCnsy05NSQU6co7np3hHw1F460yK2gJS8iBSRVKhs5b5lz7ba3PAutS6Hrdl4Iu7b7LZmOXyJt2VMnzHdt7bttZnwisbi98SyGIFEwqFwflx95t3+7tr03xP4bivNVstbx+8tMMCOMFf4t3+796vHm7uyPXp6LUtWDGK1+yeZvcZO96vxXkFogFxKEJIUFjhWos5rO8txcJPGxkBXaOfmWuT8Yamlv/AMSycSJJInnJKqfKGHyr8397muc6Iq7sc1qqPrevXtzcvFFZ2u8xwpy0jbvlb/P96uXlvLe+gBiR4Jw+4q/930q/NdSec8nbPHNUrq0jS2e9P3M/Px92sObW56tGHI1cpNNvnAHzRp1+tQT39vcTPbF9kmOG96dNq0WoJIlnGWxwMVQnVIIo0KF5l6mi568XdWNWBxASEjHlgbqvadrceoSmCzljW7AL7M/Ngf3azLaeN4/Klxz05pYNKsrLE9uEinzuGxfu1RF9bGtd6yls8aSybbg9V/vVBaa88mpGLypNjbmD/LtFQafax3U0pPzOBuNR3W5CQMIid1oNLJo6S2uY7hJC4C+WGYlqxX8SWWoabJHFGksch4cJnkf3aoRXgkd0QuoNWdKlTTF8qO2DRfdPHSmxKF9yomlRSl38rd6rXN6jo7yyyj7P8h+4G+9XpNte6fOxVP8AWA8qKp3flP1QbP72KhpWsXHe55ZNoMqfON6v7Gq7pdwxEnKgdOa9PS2t5mIjH+yap3mlW6HLoMGo1RspHnUL3aKRJvZM7vmrUj159PUD7O84cfwLmtHVfs11MLWBJVPd1j70+PT5IRiPCpjqaQmyzF4og2JPGFYkdGP/ALNVuHU7e6b98FUseq4+WuLnsM3LgE/vPmx6UPYXibH5VCO5p9LocdFqd08MEm0ZjbI6A1LaRW1kpkkczj/nmx+WvNbCLU7m8ltLd2cj5kfHWrcf9qMh6xSIed5YqDSWpMmurOp1YyHfJbvsUfpS6HGPIkF3ePceb82SflSsax1ARIiXMhdSdp4qW5mgHmeQXY44WtORkOUWrXL2hYs9XlspLyJrSXOHx/F/d/pWzpWlaVHqVydUnma2b5obfrz6V5+LaRbwTjzNj/3v4a6WS/N5bp5se6QJ8xIqjnqTja1z0fw/qWiWN9EILD7KgG3eDlm/vfL/APZV65dto8lmDZXJlix0bhq+X9Et5NSvhKbmRIh8uxjtX/gVeh6V40s9Lv4bZ9PuZ4hG3mTpIu1W/h61tzKWx4teMb3iz1nwPdaZoOrXPiCeIt9mHkoHICkN/Gqnqey16NDqF7rNn5tw4t4CfkT/AGf9qvIfAF/pHijXZJI7Y3kVtbu+28IRYZAy/Nt3ct838X8Nda/jM2tpJjD5G4IqZ3e61tKzWh5yTvY6DUZba1CIED3K/MHb+7/u1naV45udPuJJdTeGctN+5iUbF2/3a4nTtRTVvFXlrZ3st7NDtmueiReit6VrX/gO9i1dNkglnlT9zMxyn/AvlyKztbYdzWs7vUdW1u9u7gSYJ2oiH5MVm3Wj3lteTX8qFbcPtGw/N0/iWut8M+EvEOnapdnUGjeARhIxGPk/3h/FmuwtfDaRxn7XtfPzbSMVNxnEaJolvqtskuGeQjOH424/2a128HxapaWgngKxwzb9p4/hroJr7SNIdzGkKyEbS0P3qx77xfG6lIUZ+P4O1FgNXUrPTktkE4jeSMcPn7lZVnqunWEcsFpFGyN9/I+8aynH29i8sroGHG2s2zt5bIyl4i+f4F5/GqFYTVrK/v7kEyBrLG3yV4rnNYhitISgSNTJ0aurX/RpnuJZHZMcRt90V5fr1y9xeSW6dB9wD+GhajMrUEt9HuZLnAvbzZuQ87d341wl7PPdak9xIRvYtvB/vV3OppHpVrAZyZ5pPlCd/wDab6Vw/iCeztNQKQE4kAZy38JNehQOGu9LIydWvU3xju3ymsea42QlAAqH0qzq8Pybw4cg1g3Mjumw/Lg9v4q9WDurHjVUUNVu33DD/wD2VYn2nzpyjkbM7CG/iq9qKTx/vDjA6p/Ws3RLeKHUI5ZpZPKkDLs/hz/C1bRRlurHUeYUQIRn/ZJ61YtTvHJ471mtbbnJHzD2qzDvhCfxZ+XIFJ2Rmky7YxxQzykYQt8x5rXFxHDbI+8SgjjFc8hI+dyfvfeFTStsKBH/AAqG0dFmb63rvAMOViYcgj/x2uc1izF/mFPLz97P8Tf7NdPot/aLAkFzFvAG3fn5qqXWmxCQyxYRc/dHpXNUjzKyOiFo631ONsIbzSr9p/MkYDohNdBZ64b5/Lu08qT/AJZlR1/3sVaj04TM6AjJ6Z71l67az6eUeCMrIfw+797/AIFXNaSO3mjJXNqBILm5i5dZAd2CMBh/s16nDoMthYQee5it5k52j5h/wGvBV1t7vbI7lZIByf6V33gPxnfmS2v7+WS60u1w0lu+7na36cLXNPlbsmbrmikkj16z0n+wb0XsgnlBjXO/OxR/srXdx6rp2safFPbSqwI2kqcrms6HxrZ+NglxE8CWUqcqjh2T/wCtVqLRrPw3pxMYieylzKZEGMk8szVyNW3OqLurlqXTgYw7uPLI+97Gm2+iaZ4ZRPtaCeIsiOzp8vzcKu3+7/s1y/iTWTBbTvZ3KtHHDv8AM3/I3y1i3/j+78VaO+kFGtbwSI32nHykL/CtJFHs1/pdoYj5UXVOg+7iuNk8Hx6A0Xlf6qTL9elQ6Xq2qt4dBSSO81CAD5Ccbx938K3LaOfV7CzuLh5LK4K7zGhzsb+61JqwrlBBBIsaJGyPn+I1LFcG2d0J3P27V0cHhDGL1byS6MvzeXsAUN/s4Xj/AHawtY8NkTS3DyP97gL/AAipGatmY5bb97IonPWKkkg8tQBzn5ga5SHzNPv/ALQZN6AbQtdHpeupfXMaSE5J2g4+6adwLMMNw65SPcJBtph0c2igEFOfT7tNfxCfD1+hntmntnfaUA6VpNr1t4h+0C02oYhu8p/vkf3vekBRcmPGyMypVD/hLn07WZdLgs/PSaAOZgc+W3zflWnpVzZTpexEt9vg2sRn5WRqy7i70jVftEojOm6nb5idggCzigCp4cvzp2ph48fPuzk4ytP+IcMUWiXjJZxOkjo8yN90j/O2sm/tpdPtLe437wOjVw2t+J77U4b22eeRYJJ90kO/5f8AeX/4mgDnLa/0/VdIu7ZdGin1eJ2+z3Bc7tv/AMUv+zXM2mv3iTSpOmx0dl2fxfK1bN/BH4X1KVJ5CxJ3I8KZ/hzWRdWf2m1kvLeQ+aZAp831P+1WLZ6WH0Wpv6X41uYSEcrsK7drAV0dj4oiQSySQRXqSDZJFL/tf3f7teVahY3GnOPtEiv/ALcBytR6ZZ3N488FvcPBLGnmgu+FP+zUuz3PQUIv3kd1azWWiXNvevpyjzXZtjSb1Vgeq+m6ue1o6ZBq893pVnuiuZP3ltcfdAI+bbj+H/4qqI1i4mswSUeWH5D234qVLxL6De8RV1PO09KlpdDdRd7sxb/SoP7Q/s+LckUqBoHf7rsf4d314rDl0m5wC/zJngP95a9Dhhs7x4PMlaKIOrOdnzLjtVfUki87CFMh+CtPU0i2nY4K1s7hd/zliP4KeRd9clPr6V1E0HnQzhBtcjaMU2y06W6juE3xvIMKY2PzGix0Jvqc+upT2bBDAZx9a23sp9c8PXlzpgWW/t0ZhaucLKq/e21dHhspDKZEKvsOMfwmqnh5P7Hn0ixjk8qdLV1uC3Qvj5dv/AvlqdWZuT5jH0a5v7/Tknis/sp2byjv8v8Atba2tB8Max4nlgnuZdunyRlwedx/up/lq0tDgOm3IQIjRFChUjK7Wrv/AAr4k0620O4torbbeWMbwnL9M/cKj/gS1dmYVHO+h53qHgyKyurTyZROp+/vTDLXUWF5/ockWQvlurbW/h/3az7WN7mUxJJ5sgG881Viv4HE8kUZW5jYxOh+7uWgpRdtTX1LxV9rtvInkeWOEYC5+4tYb+JorDWY4LgPLbOD9z/x2mW1kWtLiYyIwkO0jPzVWvXe3j+0CCK4eMY6Y4po0tGKubek3Vu+oGP5/LuB8kf0/wA/+O17F8MPD1vbWtxLcRlZEn3Bn/jVv7v+7XnXw9t9M10C7nIt5I5FSFJPuuzfL/6Fur2/SrSdLCOGNB13Of8A4mt0fOYqpzz0NW9vYDMkdtlIhtldN/3mqWLUJ9Vm8i0i8rJ2l3PyrUdl4dPniSV+vyhcfKBXRW9lBo6HADkjjHrQcRXHhiBHT7aRPjD7G+6adruq3ckYt7OUxuAvKfw/7tQx35uJTFLP84/WsjUrq7EwW3PlRqfnlz972oAzNSEdtHObiXbIU/j5Z29K8n8QySf2gDI+7jag/hAr0bx68dtbQOJ98sqMxxzj3rxzW9S8mEvne69Pmr0MPG7uzlrzSRT8SWcU9hLFKdoZDtb/AGq4vUXCWwTfk427+u1a0NY1CfVk2K5i8v5Q1ch4kvTZ2dvbnLvcbl6fLXuU0keDV1V0S6XCbiGQ3DhxlihUfKy1STwzb3tw5SILJH0ZxitYATWsDxnagTZhauaeojJJPat3FPY4lKUXdHH6holzYyHGOPmH+7Va2vXtYi6RvlH2lgK76ZEvyjnpjbuP8VYWvaP5EReLDHPQd6zas7ovnTWu5mG68997uMOfn/2ae9u8xCxje4+ZSvpWIi3OmKPMRcyScqB93/eresHjuWBklaLA+6g61cal0U6bsmbOnTW95bPZSEKYuv8AhUUSXOnGB7c7oYx0A+YiqmiNYW11K534csw+tXYbkQ3rvET9mPzOB65rB73NYtx31OW8VfEC/hvr22/stYHwGsp32lsd327ev8qx/CvhY+IRPfz3OyIoGjAH3816ZiWwc3EEYlRtvmIeVYf7VZnhVynxCvdPig8i3vnCwI5+QMyr91vSvIrW5rs9ig/c0RF4V8K3GiC81zw5q432wZbizEwLjb97chX/AGa9R/Z++LWl6hBqlpqsAgJk+0QSRwn96P49uP4s/wAP+1XWP8H/AAXpUEEH2SdtZudq3BtpGTzNy/OV9BWHqn7M3ijwPqYl8D3MV1pxO+CK5Pzx/wB4bu/+9XHL+Y7YaqzPQLW4v9YmnkiCRafG/wC5muJAGIPt/eqdLkPcSW12F3j5k2j5SteNp8SPFfw816407xrock4kG6OWEfLt/wBlh8tdjr3xCgs9H0vWUjZre5QLCuwBt53bVb/vlqi+tymrqx6BOp1G1dIsSzgMuzP/AHzWFNey+K9LvbDTrI6drdnb/vIpj8sp9Uqp4Y+MGh63rMBnspNNvHHlSJhdpx908fw/NWjbeJYNP8bAXNsU0/UU3QXIOPnG4fN/461XzIlw7G98PJpP7Kj0/wAQCNXu4WSSNtp/3h703Rvh9pngma5Syto2jmm3+Yhzx/n+Gs6+0i3vtQjvxcTJPACnkqcKzN/F7V0dum+zR5HkY42Hd2qroiwzVQbkOIriRUYcqnGK5vwz4E0rT9YF39nLXAG2OW4feyn/ANBroJvNsrkB4i6P3X+Glly8YlQlGU7vlrJmi0HuY5dQkEqPFcBPkmU/K3+zWV/wlWowaoEj1GS88pwjrjOF/wBqtPWry2OlfaLt/K8sbnccY/2uKwk0GO3trifT5fPu504aU4XK7tvzf3fmpJ3GzpPEP9s2z2eo6VdtZSPlJ9vH3abYa/dI4e6QS7/mdV/i/vViWV/q8GmxxaiQ4jG1EEm/H96qV3rso5cOiIeKL9x2Z0PjCDT5bUiJ08jYXKSD723nFeBXccF/+9Gz95htyfdr0DxJ4geDSrsyvIx2bhj+7/dryS5uJUVP7PtpHd3DkQ87R/FWMnY9HCx1bY648OlLgn7xHzblrSu9GtH0W3KRh7gOzFyPu9qZZa9b6lC6W/mPPG+x45I9mKc+puNkQjOTuUrnGOKhanZUg5O6Oe1X4etZhLwSyESjcFb+H/drmNR0m5ixIJPnjO4H2r1B/GFze6KNNu4g0kHSZlO5vl+7u/u/7Nc4kEkzyDAxJ8u1h1qWmjejdI5GK6tjOU3lePTvVxk/do8fam6to7RXIePKIF2lB92qssF3bygW6cbP4z8uadj0Ittamrby/aZUPlCKcddnFW0YwzxyhyoBbIx/3zXMJqtxbshngiaTG04OFz/hUz+Jn3pFhVL/AClUH8VS9CpJ9DpZNQd5xi3Scfew3FMS4KXO8ptJPCfw1z2pyXZgEkJ2rjbtbvRoniCTyhFPAWKHd5sh+77U9xtNK7OplySSR2qAOIVLoOfpVeHVftLuD8wPRqmS8iMoiRCwA+9j5aXKLZXJlR7hy/KjHSpBeRWpt4rsG3jlfCTH7u6ktpPOng82fyIPMCu7fdCbvm/Ss/xtrH9pPElsn+jWju0KfxFS33mb/gK1pT8zzMVX5VZblTxFdRXmsWwFw7OI9uEOVbH+Vrm/EQS2mD+eH6N5b8L9K3JPD09xPZ6mJ4YjEG2JHJlzu9V7VheJLMpEXOXfPLenvWrPAbudp4budO8S28cwkZJ7MrhByvSume6f7LJIE80L8nP8NeXfCLX4tN1u4ByxuoRCEI/i+bla7/Tpr9LmeOSAxWbPlJM/eoRNytqOlb7Y/uzh/m4/iqTwl4quPBniC2S4RW06+zDMXP3W/h3f5+9XoWlaCPEGjf6PsFxEG+Vj8qqv3dtcnq3hRJ7Y21zj5hzx96tFpsJq6sz0MQW5Y3ETlo5Oy/dVTUtkp0u0uI4IvtXRghPzD/gVcX4X1e58PWclnIDOFG2Pe+GK/wC1XY21nBLeJcW7yr5ifON+a1TZzuJveHbDR/Edrcm5eSK9jIbaHww/Jt1aJ027s45XeT7ZEG+833lFcgLOSw1WO9tHDZOyRGzurprx7s6fvUyyPCC5hhGd/wAtW3cS00JEto48SxA7SBkVmaxrQ04B/s5cudoQU/QPiBb6jCLaTTpoCMo8kseFRv51Vv8AXdLa5jEgdnjcLn+H7397+9WbRSSRoXLuJrJ44/KSUfOq/wDoVa8VxJa3nlPAWH3fMqlqcLxSlNhaA/Mj+1O0y5uxcmOJ98eNwRkzu+WsXqbI6CLxDeaNMTaeWUk/1kT1geJPhxZfEyynks5FtdUiO9GjA5b+Ic1DqOqxMmJB9nl/j5rlNR17UNFvxcWd4Vgk2r+5fqPwoNErnN6tot54SeSOfMUkf/fX/Aq4rxFr08KJJcebOp+UP12ivQfG+uQXsnkXl3K9++Njvyuzb/n6V59qENzOxFsglTuGGaybsdMIN62Oe1Gb7R5HlQFicsW/h/2a0b+1R9KiuS5Gz5TtNZ+qpe2Fq4jKM4G4JjHzVD4X8Tx3Vk6apBLAcbX2p/F6r/s1F7o9OnCPzNT7Vbw2ieYg8x+qv92qMc9lHqsAu7QtFMh5i45rL1LUI1uRHHlo87QTWhMEtZbb/lqRyefl20Hfy2VzTurOJFjMYLAHjnO2qw02OaQggNx3qV7soQkYLOf71aOh6ZPre8SSpa24PLkfM3+7WdhOajHUh0S1FwQHTytrfdFdu/iK0sYEtYlkgBx0Gf8Ax6qsPhXyVPlyFE+7vblv+BVn6qj6fukldXjD7SR/OmtDxK9T2jsXrnXhJgj5o1+YVVudbvGlj2bfIT5sN/FWdr13ZkQvZXJb5+fl+Xb/ALVYN/4m8maOCLErk7R/u/7tTKaSuzKFKUnodleeMJEPmC2hiiVNpIP3v+A1n6H4d1T4haqmneHrQ3E5G55m4SH/AIFWTpXhHVPGFtcXb/8AIHhx50iEBn/2Vr6f+Hv9laZ4SsrPR7b7Eip+8/vStt+8zf8AfVfK5jnMMMnCn8R6dLBSlay+Y34d/s9eGvCdtFd66P7e1z725z+5Q/7vSvXoZt7g4CgDaFXhQP7q1ydnqG7gtuH92t6wu8/X0r87r42riZXkz1IYeNFaLU3EJxx6U7eVbiq8cvHWnHnnPy1lHUTVidZCpqs74eh3281V84M3PWteURcu3Lxoc7srWUJNtwcHitSVx9mHNYG/bIeehpT03EjeSY+UcmvNfitbRulpcgbjDcJgem5WrukuQqdfwrB1y2TVVMUiDYT0rzMTDngduGfJNSOCjX5cY3Z/u1IuOM/Kab9meyvbi2nBWSJ9u71WrL2/ftivFppwlY+knLmV0a2h6gLabY8YeNhtdGGVIq5eeGtO0q7zbQLB5nzoYuFK/wC7XP2c2HH8NdMtmniLTfsDyyRSr/qZo3w49q+/yLMXRqqnN6M+YzDDe0i2kZur6dIcvbyxxShOC+Sv/fIrm9P1e8s18q8s47zd950GFDV00On3MsMsT3O+SNGUF/vfdrN00XNqj+YNkh++vVa/XIuM480WfFSTi7Mw5bGC5m8yPSPsoHzE23HH+1ipLHxRaw332PmLHzBuvPpW3aXt7Z3kRjj3256vkcN/u1o3MGn36yFrK2WWT5jIkIB/76rSwk2jkZtbuYrh5LNg6b9+53w3+7Wg99aeJrP7NcwQ4Pz4z91v96pdQ8F6e6xyxyy7j8ro/wB1aoWXgi20t/8ARmjaTtz92i3ug9Ss/g4W18kltqD5GP3JOcf8CrZtLYQzAPIuT/EaxtYubzw3fxT3Fp9ogkG0TRjd8391sdKSz1W01nKXI3Jg7O3zfjU3A3by1CHCDjHOKywkCXDuJJFcfwntUd5Nd6XbeYJI7iA9Ejcb1rNj8Q6Vf2MlpcSSWd+43JG4X/JpWZotFc1by7njj+SWOXn7qnO0VJpU1zPj7NLtTv8ASo9KtZ7zTZ7gxBooRud0Pasf+2JInMkcAEGcbkPzf71CunYk7B9SR98cgoa/IQeQ+zjZsB6iszTpUvxjz1QOhbP8S1UTTfJBkScPITuBdxvP/AaRViLWfAHh7xtb3BltTp1/Fu8uaP7r/wC9XD+d4g8BXFtbxiTWdPTOEd2+SvRYdZGny/vBtfH3m4WppNYs9ViZEMaD++oWmm0RoUPDfxL8La272c8r2t2So+zPG33v4uv8Ndo+mIuEjMTKTtHlnC15nr3gnSdYUJ5cMVwelzGfnDVQSfxN4Sx5VwL1B0knA+TFU7ME7Hf38kugqPLgln527ETewq7putCESSzZQkfOmMVx3g74x2mral9nv5I7e8L7d3yhm91rvNRuIppfkCsC3BSnZpWC9xU17CJPboqgkKFf/aqPU7y8ufL8iPzTnnH3RVry4jZ4eMMuOd1UrjTHuLYm0v2spO20fLQrA1Y5/wAW/DjR/FEIe7tP9MQ8TVkaf4d1TwNC9xYC5uoIvmEMR+ZV/wBnLV6dpd4NRs/s8sBWeM7fOdMb6RNNngikDnzQ78bR0FCdjM4/w38S9H1O/SLUY2sLs9UuUKM1dTewuB5lsR9mf5spzkVh+O/h7ZeJkBZPIuVG0TRHY23/AGq8qv5vHvwk1CR4LuTWdMAOzJ8xgv8AumqVpFntdvp0bQmUviQHgVXlmiiyDHl89a4TwV8YdH8SLsvNTjs9RPzOrpsXd/u9q7G0aDW/Me2uIpSqMwKuvzUnGwE8zj7I5QbeNxIrlkvrbUoJI3spJY5Oj9PxratprncYJEV7c9JFHzD/AGarWkDXl/JFCdnlnb8/Hb+GpWgHGal8K9L1uH57K1ef7omeP5/++q868Q/DLU/B1zHPYandJbx4YpjPTt719I+TPbMQ+FwOQKzZrIPAd2HUn+MZ/wCA002ibHgGj/Fqz80WkkBa5U/u7gIxZa7W9u9C8T6PBbOYtXMw2zQyx5G8nptr0L/hHNPnhcT2dsjkfLIsCbl/8dryfxN8H9R0/WTq/hi8jtbsnfxtRGb0b0qk11Cx5J46/Y18P+J9S/tDSkufDkmfnhiCqjN/eXPSvNvEP7KXiPw1Zn+w/N1y5O5tySfOo9G+XbX0kfi9rHgzNh4v0ifZJJukvEOUX3X5f/Ha9C8MeNvD+vwvc6XrkPkbOj5Rm9v71aaks/NrUtN8QeDz5Ws6Vd2FzGfuMC/3f7zCr/h/xeZJ45Y7uVJAPvK5TK/7tfoX4i8L2XiGzk8ywtbjzPlzJGpKg91b1rxLx/8Aso+DotNgvLRLqwuU6vZyb0R/fPzfNUpjOO8G/F250qziglu9wHy/P/F/vV6LbfEyK5dHuZVWOQcOhG2vnfxP8FvEvhGGS70wSa5aO+5Yn/13/AV71x8vi+98Ogi/triyljfa8MluUKP6be1VoQfdXhjXLvVpTFZTxscbvv7flrr7fXhbu8VxiV1+Ug/3v9lq/P7wz8bb22mTzJY2CkMIDy6fN/Fjov8Aer3jwz8eIL90jv5FiQnkIAKlq+xoj3x7y0vHKREK+eRRP4eITekisJD86O/zVi6fdaZrtmNR0e8D8LvSVlDBvT3qa31vUbbzEeTaD1Uxqf8Ax4rUOI07EeqW0tgh8u23kjdsNc49tLskkePan97Fdxb6xFvxLEN4HPOd1WJxYa1CySYQ427gMf8AfVZWsN6nld14etryEuTJ5hTaMHC1Bc6d4i8M6Q09lb/b7dRt3NMxdvz/APiq7zUvDxMeIvMZ/wC+v3dtV7HTbmF49909r5Y5OPvVopB0sZPg3xzby2zpqNtJa3agZA52tXWahp9nqUEUqBZ8n5N4wwNYNzplnrDOPM8qSMszyj7zf8BrGjv9S0e4IguTLbg/IJf/AGam2mQbt7q0emJAkr7SXZMP92qereRdzRSwXEiPjduHGKv6Z488PzXiWF+kSXjJ88cnRv8Adaql/psZfzbYOtsz7TIe61Kky0kQyatIkQFzLJPjb8w+7/s1ZOqpci2dJyksZ+8vDVfttL0+aRdk7wB07881t6Zo1g1sUn8uV3G3OOWqtyDF1vwfp/iGxSR78wXuNyTEZZW/wrn7Z/Evgm6cXuoxy6fF8yBD8u7+9XajwLZ6Y4lsHK8/OFc7T+dRSXEc2+CeBJ4/uhXHy1Sdh2KWg+P9M8URHz2W1vx0Eb71k/2lat3Zbzx+XcA4PqPmry/xD4Otr95LmygWwnR/N32m2Pa3qq1FJ488SeEjZR3luLzTzhfO2JJ/wFl7fpRZMmx6Nf6fNZpmCMT2x67eGFT/AG+OOAeW5Zz1BFJ4Y1vTPGdmjpciyuCdvlu+NrVrRaLBF5iSjbJ93pSehoc8dTuN4B2eX94YHzVLDc296sgc+eT8pzztrQm8Ni7kylwYsenOax7+yl0e5R3+dz8gaNP/AEJaAMLW/BGnW04uNPkb7RIdz4BGK09M8Q+JPBsCSSWf2rTz829Bhtv071uJ5fng3ETMmNx2DpVy5uI7Y7IHVo5F27W9/wDZpczSsTYY/jPTNe0+Py7KRpZOn2Z1DVG3hom0iuDIUMo3FM5ZPZqy9Q+GFvryZttQGk3jD5CnAf8A2Wrn7qbxx4MTyNQ8yW0k+WOaEeZwv8W0UJplHQ3mnTtsMSFdh2lyDz/vVbl0pLq2SO73ug+YKnDZ/wB6tfQfiLoOraIkUkglnI2uMZ+b1/vD/dp3nn7TmzdZYnHp/D/u0tQMu302Oewk0+9T7RZcttmCn/2WsJ/AaWWJ9Enjgl7JCzDH/Aeldc8pmDxTnymPXstZs1g9oyPG5Zx82d9SnYSRwt/8Q/iV4O1CO3vbIXul8KX+yksyf3d3y5at0fEDwolmJLsm3v2O0Ikbghv9rK1avNV1O8f7NOWUE7gmflrL1vwxFfMiXscSuRw0yZU1puM2ILuXXbE3On/6bGn38EBhmnaXFLsEpia3cnbtauAPhHxD4UuTe6HemcZ3vak5XH8QVf7tb8HxmiktksdXsHsp1fibqv5hf/QqTQHoVtrh0xwZIzcIflw4yprD8SaHZ+JzAI7iTS59+/eiZXdTLXX9Pntw73A3v9xM/M3+19KltL65llLuVurZC2HAG5fyrJb2E0kN0ew1Xw3G++9fV4F7qPm+X/P8VaWmfF3Tg5gvo5bARnb/AKVtRf8AgPrWS+vT28yeXZzbM8b0YLWVqVxb6g37y3ZWPXeK0T7isj2G0+wazpv2i2njuE+9tTmoodPgl48sMf7teLW8OqaV8/hqea3dv+WIferf8Bq9a+PPFmmSONU0+OWUcErJjP8AwHtTdmFken6p4Ss7+AuP3EnbArl9e+D9nruw39umopj+JB938VrQ0n4qadqVtHHcTrBcSZ+SbaG/3d3euji1N7y3j8uUSo3yjb2qbMlq2x4hqX7LnhDVVMceniw42g2wVH/4Fjap/wCBV5X4j/ZX1fTrNzo+oQS+WzMI5R+9x6N92vsHUfD8Gq2c9peQMqN8rnJFY2n/AA3t9N+5qctwh+X98+WA/wC+aabHZn5/az4V8SeGzIL3SLm3xu2XCjzF4/u9/wDx2pPD3xG1vRHj+z38sTqdoOWEX/AlNffGo+AIPM8yOJHHYSBXrzjxd+zvo+tId6JEZMqZUQM4H+1mrUrCVzxvR/j/AKzYRxJc3Cug+Y4LbN3+5XrXg/8AaO0Qypb3hubcyjaLkogiYntXi/ij9lDXdBWCTQNZe8Ep2mK6Hyr/AHTv21wOrfDzxr4UikOq6RNPEfl+02aNIv8A3zt/8e5qrphc+6LTxnp16ok+0R3EWfuCQb/++a6TQtbt5pRFACq/e+U5r88vB/xA1HQJntoHPlxycJjDBf8Aa9Gr1jwx+0nqOkgxxAS4fa6RbCwb/ge3FNJMb1PuaIo8QLyD6VFK6Or/AMD/ADV8/wDgz9pzRNVSSLVC1nONuxs7Of8Aar0TSviDZarCZba8hlK/MVLjmoasJWiamu6zqscJiZ47i2+bEToD/wCOmuXTwz4b8SP5mseH1glcbT5X7ts+u7rXUSaxp2ojN3bhXxtBHGKxNSMBeN0nkiRen/2VZJWL32Kv/CorK3US+H9fvdOkU8Qyuzxf8BWsm8fxvoMLxvbRa5EjsweKYJKyr/eQLW29/ciIG2kDgj7+/tUuleIRaXI+1jeT8wBOKq5KRzc3xLs12R6xp0ul3oA4fhSv/fPNaR1zStShSW0vY/72N+c12Emq6JfMj6hpFndYIYSyRq+P92s2b4XeDPEhkltraSyuJPmLWs6x7f8AgO2iyKvY/OJZtowB170PJhETJ3tUKKX+Qjds+bOM4pwiKuuSWFbM6y1EZAmMBgOmKImRHyAcio4zsWTmpUiG4xk9ArZqSXKxLHKY0eQD5yNvFIFd8ow2g96ljgJYAHalTtZhGIcHPGDn5aqw1K5WjyjZPf8Aiqxb7wd/DEVYgtEz84LHHH+zVryAGHp6ipFzLoUWQmIgqFHv/FVG7hBxGBx6CunexRItodWbuuOlU5bUBMYG8D+H+Kgm5gC3O4Anp8wNTbi0ZCDafeta4s3R957DdxSfYAXI9BQNSRlxRN3xnH3qsozpEeOauR6aeTjj/aqf7ISuNv1qrA5lOGRdhHdfl9cGrbsjqNibeP4qtDSgnAwxH8Q+7U0Nrt2gIG5/4DSaBTuZnlYXfhWPdh3qJ4zvyD9a2v7OkmyMBXzwP4aaNPuJsJ9mWJI/l35yz/8AjtZ2ZLncyVg3nJP0qdm2xkDritD+xHf5tgX6VYXwxd7PMkEUcf3dhJ3n/aX5du2lcfMc9DCj5Lj94emfSrMNrtwNhZ5Om0VuR+HnOCY938Py1qWeliDB5Zx0yOlUkOVTSxzkWgyP88ZKv3XqtJ/wj0sfIAwT/DXVLcJEuwbcUqXsLPgpuA/hqloZ3bVzGtvDqHOe/wB7mt+20eJFTIDD+63FFokk8vmeWEi/2j81bUNmJ4n5X5B91zjNWJXZjmKCAiNAGc/wJ/DTkhLgB8xYPzL1YVrl44UWIAIXO0FfvVTureUIXjQtj3rllNt2NbFLeqP13e396rKzbyADt42/LUVrbSXBAeMrk/xVoafpEk8gAfyOep7VLVyVKxl3OmuJBIHOB+tOtbzZOI3IcdkzXTDwxKvmb5ROg79AaqQaBEfMEVvG0h2sJDH8yf7rVmmkrFKSK9vNFduOAkY+Xbj5qnmeD/lkhRR+LUy70UIx8+XygRtwg+ardjpEFgkm+Qu+N3zHOapK5cnZXRGgfYNkEruf7gpqQ8n915R/2utWxetsCR/JGOj/AMRrP1W7FujmWXb/AFap62CLuS2yEkocq+T0rN1G41eC5cW1p+7H8e/DZ/3alsL83VuJEO3B/wCBVsWk28vwcnpuqkJyM7StXuU5nt5ZXHbpXS2V358QkMW3P8LD5hRCRjYo+f3FatnHt2l4lYHt61pa5gU4jH8+Yix7NVG6kE2/ywfl64FdE1q5YmMCIf7tUNRtZBbSQRP5Rf5i6Dlaxa1sy0zkLhEWQGR1Un5dtOm2XERSLDYPLU9dHkhnAkjM8Z3KTn+L/aqeCA2zxgwOoPX/AGaCuYxLa+utMutnOH6FB8v/AAKurTUhdWkaz28Tyd3+auc8SvPbyRpbQHy3kC/7395q3dHhMNhHvw5yfmPf/Py1vHVXIkZ91bCWLyHiX7ODvwPvE9fvVE12BA3liNEHRUQfL/8AFVsXdlPP/rSEjPQpXIXLwWkhjXzXcnhUGd3/AALsKys0aqXMrFtbOO8fM8QceprP1LTpNBH9qGT9wh3YlfP/AHyvetWzyqc4X/ZasnxPA9/DIEJcjpntVxdmFnax6R4K8X2U9slxqkv2f5N0dvHCS0v+7itr7f8A2rJ/o4lRO28YavmbStQ1PRL8uJeAeIz93/61e0eDPG1/rxME8+2IMqxlz8zt/F+FdPxHM9HY9R0T7RaZSU9K622v0VBwcnpXG6bdpGuxPmOBnnNbFtfuZQPLEQHT+LbUPQOU3lgkmMkr7MfeC9KdLCjIUJ61H/aEapkyDf6Vh3Piq3hnCynyjHnJJytZt3K5TYm01bpAnoNvy0smjhEBRCsa/LsAo07WY7hAYo9yfeH+3V3+1LkKhQBT64oQmr7EP9nmRRGct6KoqvNvts5Tc4/vdqsz3k6uJhJtP+yKqXY+0DdKm8nqDQmmPlM28/0iPL52e1ZN7JBZxNLICiSdC5+9W9JvwScf7oG1a4jxPojshuIklupB8pROf91aNErgFt4ts4bnZsyB/BnG6r7a1aX8vCK0ndc5rzh7C9tVeOe0kznlAjf/ABNa+h2N6kztcf6BAn8M3ySu3oopqzKtbY6/YJHwU+StpdQv3tPIt3js1xtEjJlv96uTtbd4LjeJJPIP8DnPNbt5cXK2kaRbFftu+7SasSaEVyltF/pF2Z5/9sYarVtrcE8D77gZ7J1rm7axdnkuMxeYRtO77zVGlmHkOY1UnrjikncJKyua15FbXIwYA/8AFvPY1k2tiU1GPMmyJP4B95q6DTobRQkRJ+TpvOaj8ReHZb6FzbyGDCBm2HGNtU9BJs0YLiPyxmUZH8A/hqxYTu9wRsDA9M/xV5/ps1zpU/zYaCM8u+4s1dLpmsPe3LvJKqxEKqKoA20KSexdu50GoTSiBY45Nn3vufeWsOz0qC3XE9w65PC9WP8AwKr1neGa7dJGCxrjLYz8tTXmk2l9cJcSmVowN0aRSbOf4TSasJMieAQH918w7d6xLmyuVmElwR5ZO4eUP4f61oXmtW+jhxc78EfwgmofPt3t3kQXWZBuQTVL1GlYupcp5Q+zEqkY4qpLey39u7iTeUrCKHW5DFdybgp27EOFC1v2tpbadCkUQ/d/3alXZVkWdGspZlaeYBIE/wDHq1bSaBDgxuh7bBUdlOioUCFk71ajvLZnCJ/rB6Vqn7pmo3djStjvQvlFQfKecY/4FVK/ubK8fyLaOPzIzudhzWV4l8KweJLD57uSDaS2xTha53RvDd7okJitHjZQfXhqgOUv+I/iFd6LcDT49M+0RkbhJAC7v/wGp9I16515VefSrzTRnbm7t/Lz/u0zTdXfSr2QzyR/aI34jZPu/wC9/tVLbm98QGRJ5jPGxbCHirWpWlrHVRWCCBP34Uk7sAjdtFZGoWkTzZiPfcMferAiuLz+1PLDhrdflPPzV032CS2jOIyzjqFGWqrkJXJtN0eTUoJPMuY7WAdXlOF21nXmg2+8tZXCXkY/jiq8bjz18vASIEZB/u06Way0iUojxKmFy28GlcrlOTl0rVJcyQRSfZ4z87LGTtrWs7jMPlSRO0i/LulGGrfs9bt759n2v9wo4RKzry3gQuUc4PT+9SbGlYntWtre3Ijyj89KwLzw3Z3Be4jjCynq2Ov/AAKlvLoWCDMvXtj71WINTt44Q9wSgP8A47RoZnOpqVxpkJt7efyo97OUHvU02pf2iEjl8tj/ALWKdq9tHOxnh+dc8Yrmf7GkeaTeAzudw5pXHaxD4gtrexk8yOYNGUZnRf4DXO6C97p1/PKZA1pKi7fn+YfhWjqMUcWbcQDg/OD/AJ5qL7ULe2dLKCH7S6cPPkqP+A0dbl7nO/GGwh8Q+FrjUNIs5bzUIYwrxxjLSfNhWX1rx9G8XxWyaVpGgagxjO4zTBYYhuHv1b/Zr0TxV401PS7CO01RCkEkn7x7SNREQvzKrMF3fe2/e/u1zGtalPeabb3ejX8iDDNMedw/2f8AP96rTQNWVmctLN8SJ53tJby2YtsTbhI1QD/b27v/AB6k+2av4UusW+pj7QrfO8f3Vb/vnNa2m2960GXv9sifMZZiNwrntT8P3Go3jk3CvZkrseH7zLVc3cix9AfDD4ySQ2aR3EivcFArypxz/eWuyn8VG6mDxjcD/eNfI9tMfC+sJJFG8sYG0n+7/er1vw14zsNSaLyDcRS/dKXD/L/vfw1T12Gew32qxJC5u/MXcOFTjd/vVDbatYxrHGgl8+U8Jvz/APqrHVI9RhDz39skSf6wyPhcelR2c1kHS4sLhLr+HfH/AA4+tQJmhrEsdxOkUnmJHj5zH97/AL67VmQ6JYWsuNOgW09N75b6s1bbu8qJP9nTYR99j8zVR2faUyQYv94U07CNPSNO0jSmBvBHf3EpDfaVAfyv93NbCalp9wlxGMKhTbCxOGRq4DVoUNmVMknB/gOK5/QdXM2pJbCNuu0Zf5etID3vQP7MsrCOCMbLsj55nO/cv8NU9X1O/truK6AN15Z+RMb/AJqwtK1u1tLR0ubeSckfLIHxtrR/tt4R5kA2xMP4z81NqwMyH16/udUkjSCOwgc8ht27/vn/AOyrU0fX0TzZ4kiunz/rn/2f1rmZpi1y9y8Dth9zr/CVrUtfDVwYReOE+zSpuSOJzv5Lbty7cbaQFfUPE8siPGbgyvndhB8qVlf2xHHOsk8QaXs+zOGrsj4RsLnRIxc6jDp0kh3pDGAZXVflUM3YfxfLXH3nh2484iC6iuAvy4UNu/76rNuzsWndWZnXOuS+cSB5URqLSvEM6Tum9WBPBqe60mL7NLFqHmQB0OJE4ZW/vVwOm6TqPhXZHHdRajHvOJWG3aP9rNaxJTsfQOi+LbuWzSwjl2RuOqL81aOqT2lppU6XZ8q8Q7cEffbd+lcR8P8AxJZJfh7mM3ES7lKocKHx8qt6etdtrGiWmrQm9uL23YRj7nmK+/dTkFtbnLW+jaXrc0R1El4433DZMR/KtXWPDHhC5lR7DTxBet98t+8Xb/vdqvw6Hpa25kNokETp8mazLt7SwtMJbiF3LKZ9+Wdf4VrOw230MLx14JsdW8MRfYpLVL+2kLxlR8z8L8rY/wA/NXl9s0gnMVxaTWRQbg1xDjzR93Keor2nwZZyzGW7s4A0UXyHP3TzT/iL4I1PxzpIuEsvsV/FuS3u5SoWVlX5h/8AZUtYu6OujVd+VnjcN2m90QBvV/Rqim1VLaYIM5PepdNzpltJb6jGkFyN2/P3g33dv51UeytjDJIZXlnc8Kp+RVraMudXPRvbZE39q3EsqBAFJ7VrWa3CNkyDyyOOf4q5q2t4reQeXL5rk/MufuH0rTknkTBICoO3rVR8zKsuZaHc2V3PqDx20koW3HynP93+KtHaHCmIhXzw6HDbhXE29/cXLAWAKMQFJPOa3rfVYtNtYw9vvkH3/NOMn+KtJaHlSTjubD2A8lLeDUHnvbobp7p0ZPJ/2fm4+X+Gun8N6lYNKNP07UPtCWkY86aR8s7bmrhbOcX+qRTi0luLQHd9ljmw0ox/e/z/ABVeHiAXf2i206wg0lYDse2RPmRv9pu9ZmLPUZrsQp/rRnt71TRrmS2lnjdW2/w5xXKT6rc2ej2VwbM6peSnytkT7F+UfxfLXSWZdbaP7SkdrNKAzxo+Qn/AqBFW11G5v70i4gEUYG4tnO3/AGf96qfjDwn/AG5pUVwkpgFlJ5qRnhXatqysoJpnllu4vKY/6tfvVn+LtU+02Jt9OjluDHubyhxz/kU7gcjc6TFr9rPZu6Q/J++LkKteJ+Lxp+j376PpUttK8j/O8P8AD/vegrV8T6n4jubzyNTi/suyMmwWyfff/fauV1TRkh/dW1okTn5n2J96k9SzmzYshcgHrwVrp/C8Me+3FxB58ancUf5f+A06x08WtmGf5Qr7jvFZ+sC/spJJ4EL2zH70R/i/hPtWkXZXM7lnWPE8Fnfxyn/VRfL8n8Vd3o7HW9PS8tMrBjnnOK8dvzJqF9G3lrEgTa7L96vZ/hrpgsfg4dQQPLcR35hcKfuxM+5T/wCPbv8AgNRJcx2UKnIyrM6WxJkITPdqcnzEmNxnH3jU2o2COAXPB+aqiHZ/uZrjPo4STWpFqDOVwiF3+9S6dPgEOhX/AGqV5w4d3AwO9VoboTO+wng8H/ZoN1tc1FcT4xuV87fmpl/YIHADlXHWml/IcYc9N25aqX88wweWB/iqrASCaN3MccZXa23mrEku4YI2n+7VKCLEYk3nJ/i/iqaGUvG+ATt6knLU3oQ9XYltbRJLlGlcYBX7ldbfWGlWto8fn+e+OHj4riEvI5fnIO8HbjFR32tRzZSBznZ831qlq7I5J0+aS1OjskfyCUnKR52hs1Np9hP/AGhmMLgdx/FXDLql3CkQ3lQnbHWut0n7Xq2mRXD+ZZxsWVP4GPatVBnNiLRieh+G7SK7vQk86xYDMNxxzXSWFzsuZPLjLkDbG7j9a848E6VJeaxGjztLAOOTla9c0vTgl5JHGNyAbU5/iq2rOzPDbu7ooTaZcX7B55yuTuxGcVPbeALNNSF7IGZ9nyJj5Qf73+9/tVuCCONyh+aQdqlk1KWLAjAXA+9UklODwhZo86OREHTlx/rf+A5rUe7t7RIIo498cY4zziudur+dy7gGeQn7ua0oXijicPGeflz/AHadwNaTxDcXOBJIFjwF+XhalvLySHTzNbAeZH8xX1rOtktGtNgcq4+5/tNWZfXssMflSyqkjniFdxY/7VIDB8ea1HbcwWyLLN87n+FPXbXkOq6xPqsqC7XZFG/yZOf92vTPF1lEfIknjlWfZtdCcZH8O2vL/FeradbGK2gSRblfmkLj5R/d+tJK2xT13NCS5sIbZzLB86pt3wnrXOnxCk8ObU7QOg/9mrFubzU7pykEUjRj5i+3hfapPD1nPeXNxI8BdxHtHlnOK2hZuzIZna3qd5+8LBpZD8ybfvN/vVkWF7dzbDKhifPXFbGtylJJRIDsUrzVKbWDdQQW7oNudm89cVpKNndE3urE994cGlIbnK77p/N643M33mVaqIgZ3cAomO9JeafeWcwea4mnkHyo9xIztj/ZzQHcKJHPyN8pWtqVm9TnqXS0IPOMzkFAkR+UVXkmO8c99vPNPuEKNIg+/nio7lOMgjH3fxr0ZaR0PMg/euzc0+Uw3f2lAPMKbeOK6jRLAebd3N15ji4xsH8Kn+KvN9E1bzpYjKCpXorfeFeiLqFzDbRxwbXMvRXOFXNct9LM7t9j2X4SeJvs3h/XHdykiSJsKBfvD/6zV7bZx2+t6CiffSVOdn3Wb+9XiX7Oui2cuk+Jf7VQTvcuq+Uv3VwOv/oNeu+FoJ9IW4t3KfY1CPb/AO0n93/x2vOmknodkFocZ4O8/Rtb1PTry3aCITl7U/eVly3FafxCk+36IdmFv4zuRyP4Kf8AEWGWztrfUbJJPME6t8n8I/i/z/s1j+K4YvFWiWGqi/NkLb91cIS21yW+Vdo9tu2snKyubxXvHF+cgi/fkqAdpOM0xtXil029swDLb3KbTzjbT9St7c2b+VcbgPlxn5vrWb+4t7YyBGlIG4qveuZHrx1VkPi8PPpWhwXtu4+zF9v+1uqld3iQZlkj4xztHzVQ+3Xl5Y3OwSWcYO5EJzn3Vab/AGykML28435xgmqR1UnJL3ie5mjv9PF3ACvPG37yGnaSfJGbyctGfmBbvU4R57ACLKiQM21aqLpRvLECSTbIBtIz93/doudDdzU/th7CTzLJC0jfLux2pZbl7l5Guwrb/wCDHy4qDTw1nCLcgMF+YSLUkzySXMgkC/J0MeNrU7iWruPltAAJLfHmD1FZeq6nfw23mpGJJT0CPnNW5dV+zN5HlM0uG2cfLWHpMVxbPJuJZ/MaX5fu88/LUmsdNwhkuEnN2he1uiFXep+YYrahmub1wXk5fqoFMuNbsbpQk8P2e8A+YKOD/tVRudZ8iQizG4Rj72GNPm6GildWSNwXhsH2IjM569lrQiT7RjeOT81c4niKS5to5Lm2KSDdwpzn/CrGl/EKwMbiWCRpI/lx/laFpuP4VdnRJp8D5Awsg+YbqrvYvuwibz/tVXuL+TVY0uNOQwAAfLIPmNXtBlvdRs5ZZfLguY/laMPnP+7RYLmb/ZUB+d1QOO+PmqC40SKbjGwD+9WnLE63kTzkpH3WtBEtJotm/dz1/u00rlNXOa8N6ZHo2sSXVxGJYyPkH8Nb1xYQXiy3CRKgb5ti0kwsrfAnl2x52n3qzaahbv5aW0qoVO4Nn+GhI5alLmV0YFn4fj1OF/Li/eF9oi2fNV9fAYhuB5kUiOo5DCtcyywF54pPnNMv769bT5JLe5d5yP4jWidjglh5N2TKl34cS81iw0q2sjeT3PeJ8bQq53f+O/8AoVS3fhqy03Uv7Pli/eZ2NG//ALNUWmNPb+VcIZEu4xu8wHDf99USWaXcz3L3H71j8xzlqh6u4/qr0uyaTw0IXlj8ryk9UNLH4Xj3RvEkjZ/vfdNXNJ16PRJkS5nWcSfIVx3P3a9V0jw2HiQmMypjaDERtjb/AHf71aJHl1oOnKx57YeF5ZYfKt5JLeVD87QnFemeFPDE96IhbW/7kgIZmG/C+vO2ux0jRLDSYEvEi/0v7v8AwGug/tSW3toznruYbRirTaOR6nPaN4O1HSILsk20Uc0n3IuWbb91vauuiW3a3LzuEK/KBVeDW3mhKPIuc45rN1G4djkHpVN33ElbY0rzxLHpq4BHA+RcfNXJ6Vqep6jDOLwyRObiTy8fdMf8BqdoLW4uknuQWMaHEuM7P+A1Ye5t7VCdheM9HzjH/AazGImnizh8wpuT72V5NLdJbWNmZ0Cvs+b5BVaSaV7iMR/LE/ylvSo7tvsF3FBEiSxkFpCz/wAVWA3z31uBJbdPNlU7se3/AOzTnufJty9yQmOg/iq0l1d2pVLeNd8nyuNg+UfxVna2lpb7PtsczE/wIPmNTcDE16+kNnKfmeQ/KietcmLB7BBLcYaTHP8AsmujvJZbhEJQtzwg52pXIeI9SLz3H2cO4B2bB96mhM5HxTqdxfaglxGDlU2BcYUVhizt7/Dz/wCvPynPCrW5qujy+RHcmWVCx+dCPu/3a5u/TztiSExRP/dr06KTR51W5h6q2C6H5YE6nFY8wRlLj5k7Gr8ymaYRyPuReqiqmqssUXZU7CvTgrK55NVq9jlNcvCAQX6/Lmo9Nt/K050b5ps7g/8AdWqevNvdDEOB8xy38VPsL1k5kHVf+BVpzW3M6e9jY0u9dJNnlucdc1o+eON/3Ce1c/ayiK48wS/f/g9a2Y4/3jgfNj5sLUt3NWneyJ8+SSSQ0Z7VaQRSYYqWwfu1VjdYkGT0/iNX/NieXfGQpLcoKhhzK9iqZikzFE24O2tG1k3RESZ571RuYvsk37wHZJ0K/wDs1X7C9gns5FEQaWOT7/zLxt6MtZl7kTuIVBT55AflNXbd0uLd47gbkwfwaqcaJDqkU5+eIOrmJvu/T6Vb1K0T7bcXFvuFvKd4Rm6LWTaejN4ppXOd/smbdclAFgwcFfvVY+HN6NNv57C5kle2KFHf+E/L8p/76rp9He3uYJLS5VpYk+dGBx96mXPhp1tryLTrdXnlDJG0x+6x7bq8upBRd0epSnzKx6f8JPDsWj20lxcR7I7mDbCy/dXazV3lhPql5oMlnFBFeph4tifeAbd/8VXkPwo8Y3ejwReH/FMUlkgTYJj99HzXpmp6vp3h6wtxpeq26xGZBvjch8/whmP+01cp0lPQp9O0zSdUtNY0tb2SKHcbYn7gyy/MtJoc2nf2T9otbMILVC4TDbti9tpq7daCfFmtf2ppdsWke3WG6lBOz5W/z/49XTaNHbaPZS6ZPpS296UZjfqn3gvKqzfSgDPudNvdNmjudOt/tAu7YXO2FPkC9e1b1nqlpe6ZaXcUqv5yNkJ/Cd1WtAW5vNN0+8s9Vi+yANmH+LZ83ovNZK6HZWd/PJbERRzOzuFO1d5/u5qwL8GqX9vfRGC7f7P914c/LXSyTWdzvjkkKyH5fmHy/wDfVcm8B2YgO5/eqN/Z6hLwLkrGR0A+YN/vVAG9feG41cP/AMswDhFPytXHanZy6XJEtvJIvz7Qeu3+Kuh8PT3ENyYp5S4+7g10+r6BHeQkOQkibWDfxfSqaFc5+w1iDWt6XEe2cdeP4q17XSLScvcDyvNiHANcK8eqeGPFbpIdwkTzbd1HyMP4qtnUrgXIuA7xPja8Q+6V/wB2lYZta1pReeO/tE+z3Hl+U7J91xuyrVz2tv4U1G01eBJ57LxCCrSWzHKOf4tn+f8A4qtOPxnFpPlx3nyxSnajsPlz6N6Vj+NryC9vEvUsIre9ICedF/y1FJ6DRz4EqWNvbm4aUK+3Mv8AFXH+ILk2d5dxCIoJeivXS6nqJjSISAqc7jXnuv3c1xcoAHby5OmPvf7VC2uVsx1/eyakYkuE2GNNgfHRa43VUnttQ/cS70zswPu/71dHe2mo2rJcSyRSQHqqnLYqvqEMElmJ7fd5n3nfrxWctTvoO25g/a7mYvE68H+M8YNPk01zGspceevQtwtXbm3jurZJIi6nH8X3TWaiSyKLeeR/LHy7Sfu1zt3PUgSWy3iOg/dPkNlB/wDFVehuUkhwiCKXkFc5qra2/wBjaQJIHAPDipJt7TZRN2eretVFXOrQzUS4a6wkrKidVHetMyPbDLhWJH3nP/oNShUSATqoVwPnDUsz2+p6eCh3p93/AIFVPQu9tirBriS2kcsUbRPnbtf71UG1Y2d6Ljy1Y53b/wC7UTMLQCPy92evFLnzIS5gDIvVjRfSxorPVmtb+PY5JpHlO99+z5u5apLzzdRv7SdNivH8pOMfJWDpkOy7S4jt1wDuwe9aFxcma9wJQkhG6lcfKmzrLu8t7CCKQ4Rw+07e9E1nFLdfaYpTjYcov3T7NXK6nDcalpoLy7biJwwXpvrV8NO5cK/+oKZfH8Xy1ViZK25HcTyW155lnJsuP7wHWrSMU+0STxhZ3++U5zWbqWqpp8vmCAqgfYXYVqy358i3ktxFPHMm52Byy0JNu5jondiWtlHawPPmR+rEk/8AoK1NYaXPr0kkFpEXITfleVb61b8MW8epapOl75kFvChUqRjL4+X5a9c8BvYeE7aDW3tPNii/czCOZVbfj7yr/wAC/wCBfNVx3sefiar5bRNH4Z/DCz0rwzp93cx+fLJ8zvMnyj/dr1uwsbdIgiIGrl/DmvPr15a2wylowaUJMf8AVL/d/PbXSaPq0cur3FoxVZYCMr9a2sfPve7JbyaPS0PmDk9MDc1RQ6bdahCsgkHzFmxsztFT6lFb3UyybH/dnbWRJq1xZt9ngy3O3DUwGPp8dhcSR5DOP481Xk+yXTy2W8fa9m4JmodTu5HilSDDXbDq38FZeqhPC1qt5v3X8qbS7f8AfVAHF+MLO08MadPZwxBJSWQ9mBVl3V47rDh1ZA+0HKiuv8Y3zztPcXNwZ7h33Zd87j/s151d3S26vJgu5+YKTj5q9TCwdrs8vFS0sV3tpLJJDJJH5bfc5+XGP71eb6vdm81EXCF3jjB2c/eH+zW541197a2SKA/v5n25B+VV2t+dYWkXMdxbx+YNu48+1eqmjyJJpXOktSUso8SBn+9x1rNn8VnTZ44J3yZjgf3qdMxtIkljBYZ/g71HfpHqbRSRJ5pjP3f4lqrkKK6nVW9+WtIinfqtSzTR3Nu5KbXQ8K38VYlhc5s9mPnX9Pamrq0dhexxSy+RKfm29d1axaSszNwTdkN1KwinsrjJLFNuwY+Yt/s1jmeXRNSg8+EtCcfLj5T/AHq1dKv44ZktvvQNuxk9K0b/AEyPUoQuDvPRvepcUtUbxm3aDMrzLa7a4lAYF/uBfuqtR23nxuQkn7wDcEK5YioIbM21yYCCgzwyVfm1I6bLHIJPImj/ANTK3+1Xn1puCPRo0lJpMqWfjq/t7uSDzJFjb5XHlr8y/wDoWK9T+HM/grxnpUVneMdJ8R2Mi7LqMYlZc9Vz1G2vK9SIuC9w0io4x5jxD5a9o+GPw68Oaw8Wo2+qwtqEUDPHHsyudu5vm7NXiSqOT1PWjBQVons1tpMWnRyj+0PtpG1o7lgoYriuisHv7e0jkimLwSp2Pyla4mHU4r3S/LlgMF3Gm0tF916uaT4wnXWI7C4t5rK3TGLiQfJJk/w9qWoPTY6T7C+tWssd7BHcRM+3y3RSv61yvxC+DejeNrCON3ksrlBhJVkIVa2L59Rs9dElvc7Y3+UxYXYefvVf1TWLtI0EsCf3vkpuNwuz4/8AGfwn1H4eajFHeC71GOM701C0SQJhvu/N92o9N1m/1Kzv9MeXUVKzb7FvtZ+X+8rL/er7PSwg16JLedA0co2lSOlfMnj/AODOt+GvijdXmmR3UWkSoZbS5tgrqjlF3KwHbK4/4CtZtWGtTttGvrlNHtY72Xzbjy1imVvv79vzblrPfUdbtfEFrZ2E8jM7lTDsBb7v8THotefXni7xT4Y8M6ZrOp3brNLcS2u94xuTC/eb5f8Ad+asew8aarZ38Gr214092Dvkdi22QN96huxVj31PG9+oSDUYJkI+USk5U1sab4ygRgZAGT7teI2fjyXW4jHPK6Rl9xUfdpDqUkN/56TSNAo3bM0XCyPoq51iyu7MieKOWyk6+YPlqa1tAsPlxLsjA2hc9q8Hv0l1BoLeTVZWtxtmEPnsURmH93oKv2/xRuNImEUtvNeRREL50UnzJ/wHbVKSE43PV3nls5gHtJlTP32Tqv8As1l6lqcZaTNlJASPvkYDf7XNaHhXxxaeKnthbBUeVDvRny+f9n7tc/451W5RJBIBbyxPtCP945/vUpNDhE4DxckWs2d3Elx+/RPuDO4Z/SuG8N3t7YWoikcoY/lz6/8A1q1dQ1T7Hb3QeI/afMLkgYU1Xu7Mz6VFJvKPIN2F7Vi9VY9rDwSRWs4Z7a4klyWDFmBoOovbXiEkqey1TgnksHMZLLG/ViMrT5Lbz4Q7/OQeGzWTuj0FBNWNm91kXLiXywpHXYMLVB9XFtK5f5Q5+Rv7tVraKWBCCRsO77p/9CqO5txPGI5Bvz/F/eoNqdJJWRNc3iOgO1nB+bfirejXMcVzHKDsdP4z2rNdtqGPsR95TVR4nVPMD8/Wkza2ljZ1PRLa/vJbkQBXf5j5XC59dtYv9k4c7Y+RUttrd7bOSh/dgcpt+9Vz/hINmJAgMhPPHSla5KdlZmfDYXEkQE44A+76Up0EJDiNOfVa1p9fF7DGRGi56sO9Nh1mSG5YiPYvGBnOaVrBzHOx6LcxOTFcum47v9la6nwx4bgjnS41F5LzZ82xXZFNSxXkFwVTyhn72QabNf7LaWWJ/wB4ny7P61cbt2MKk+SLZPqd/YfYLiy+zxtFL8wyOhH92uJ1X7RpX724j8qy/wCenXirul3clyzofMdEkLb2GC3NamsrFr2mT2aWUqxRHcZJeFdv7q102sfOVJuq7sh8N6fG+tW9vLeBre8AQFf/AB35qb4l0eKw1YWzuJXik2bf79cvbRz6LCI5yXiV9oDfwH+laU1xMbi21S0h3g/MnOeKo5nodTpXgOLTL+LUHijguD82xT93/CursJre+82yuJPIlJ2xtjv2DVzmj6rPrGq2eJC9vMm55HGNj/Lw3pXYW2nWeorKII4/PhO4kf5/2v8Ax6klcjbcsaHocmi3gMbvFvHIz9+vQZrI6lDHiKNpBGF3YWuUtvtE64cbniHP+1WxomrJBdRQb/IkPRf4f8/NW6WljGTOH8U+HdVH2jZEqIej5xgVveDt8umozuHu0QK56bm+6a2vF+jXr2cjzu8w+8Cv3dp+lefeCtfkTXI9OvHWGSUbkYnClh/DUW10K6HoslsUwcbX/u03StevLK83QT7jE/cfpXQPoUnmeXjecbt68rWfN4fntLh5X8l4JOjxEbv+BVqQVPFmtvMpv5I13yja/kgdf9qs/wACaVoGqvKLmJ7y8l+aM3Bxsweu2r/9nJDDPFJ/q5XVwT/DWWtudN1eC7R90cSMqGM9N1Zt3Vi1e9zqdTin0++ktpY3WNBuSX+FhUGkzi2l+0TyFIlbkqKo+JPEialCgiklXjnIw2a51vE8F3pcmkGYwfPyc/NuX+9UWNSfWwde1AIl5HEM8hzjf/d+asbxR4V1zR9JkvI7Tfbr1dXBUj8KwPEXg+81OeO3eeN4jmYXCSbtrL/KubutY1nSNPeybWLm6s84ETGsmbQ+LQq6lrdmYYxPO8FyG2bZuGP+7nrTbXWy12bdD8/p61R8eaZHLoNlAZbe6lum3uqfwj/KtWYuyaWzkgkZZ4yvmPu6/wCzWN0e9CLUNjsNSmtryxD5Czj5XQVy5geTzCcKmeFqDxVcT2ls8sU4Vy4xUlpIl5oUF3v2y45Tqu/NTc3hSS95C6d4aN5dSySyR+UB9w966GGC2t0QSfNjrWXHeSOgfZtz2xVS9upJJkj8wq79Pf8A2aFc05dLnX2XlXJ4jHsuK3tHuYIWl3xneu3H/s1cFZTxWz+ZK5yB8mX+7Uk/iU28Xmpid88bHwuKTdtzz68rrlieiX2sRx4TIiDnmVz0rl/FepWw3iKc3Cf32GMn+KuE1vxJcX4AeQrGPm2D+KqX297yLIz/AMBNefiMbTpRsnqZUMI5PmkSy/aLkp5VxJBbg8xIB8/+zXd+DrDTo4nuJLeO4kQbNsgzuz96uShR3Qfwpjr/ABV2PhtC0JTPydjXw+NzOpJWTPcp0oL3Wj0zw9qMVx5enkfuDGcIiKFX/gIrrdCc2FqI4wFSMYGPvV594auPsGpRP/F93pXoUaCzv7qNfuB/kY18biZuT5j1IpKHKtje0u+KPgk9a7TSp9wRx1/2q81t5As2d3euz0K+EgAz0rCMtbmFSOlztYnC43dTUjTDp2rLiuf3XFRTXjRjeTXUm+hxNNOxqG4G7BPFVpJQsv8Ae57VirqmTx8wp63xL8fMK6Vclqx0srH7LXPNL+8961PtIez96w3cpISeayq36iirmiH+Sqqv/pYH401Zwyf3TVbz/LmL8riuaTurM6IeRW8Z6ZkJqSD93nZL9T0/rWBG3bIxXTeL0e/+G/iQxb/tEFo9zCE6q6LuGP8Aarx34bfEC38f+GIdTt8LcR/urqEH7j/3v+Bda4ZUm7zitj06FZyfIzt3jw+R1PzfLWhp0zwSg7jn1rDa8bZx8w9qYNSdOMHmilKUZ6HRON1Zm34wvJdIjk1+y8yeKOAJdWmPl3f3/wDgXzVLo+sRa3ZQS+UEjljVwMfMRUWk6ujuYLiLzbeZNkif3g1ef+JfBPinwJcJf6PeNqOhgh0t/M+eHd221+t5Hj/awVKb1PjMxw/I+dI9Ue1CRJJC/wDe+VazPsd/bI5s4PtBPzY3gY/OuM8MfG+0aWOw1hDFIDtdpXBYf416hpq2kmnxXEdwrofl+V/1r7CzR4V0zCGpXNlADd2xacfMYfv/AP66ke2jn2S28SxbxuKqmz/x3+Gte+sUVfPEm4Y2hfSq1nH52+MSbQflbFVcT0KJa3m/0SUsufm6fLVbUvBmmXUA3T7ZAd4X+9+XStDUvDE8KrJbPv8AXzT3/wB6odOt5I5AbkFf4eeamxS1Me60CK3cpFbhNw3YA6Vx2sWccOopFeWzPbueHiRiw/wr0kz2yXkkUEkksnfeKkvtUu9OtudLN/AOqoFdttMV2eRRSX9nfu2mQS3EESFjHISN6svzDcf4v/iqk0nxVZawge5spdLuRI0TwEk7P/Hf+BV63pg0+4tkis9ONmgLPsePC1k+JvBuma3BKLjfaygbhLDxtI+7VJdxdbnK3miC/TNs8iZG8P8AxVQs/Cuuw3kkkupy3UR+4PLHHtmotb/tjwXapLZ2n9oxRkYYP8w/4DtrY8N/EiO9mT7fZyaa5+QnGF3f3qYECQC5BjubdlnjPR6zNS0C5lIfT5BZgP8AvolOMr6r7/7NenRPp+qvlJI3fpIU5ZTVT/hGJrt0ktzH5ana6SnHHqtZO6HoY9hpNvbWySW4+0SFNskrj5if9mtzSb7auLi0juEw3yXCZojuRZ27+akaj/x6ksJo2fkHJHFIRh+I/hL4X8YKdQ+xNpd3u3Ca2fC5/wByuMtn8Q/DzUJLCSZtUsPM3RvsygX+8zdv++a9htVH2YEOcZb5HHzLUV7Z214HEsYdXG0rt61qnYHoZel+LYtcsx88SvwrrvzW5b2f2qHyxnnqBXIar4PtpnD2EYt3A2gZO3/vqo7LxTf+Fb8x6jC0cATasqH5W/4FTWuxNzu0Elmwx8qR/Knm88VP/bFxMxQW6qB/Hv8AvVj23iGO6gMiEPGfxrUtNZtlhMnlbkA52n71TbuO4st9CyO8iFh/s81AbmwdvLKJICOVcKf50681WKSFAIgoxuJrnHvD/arxyWxSLy9yXAOVb/ZoQzmfFvwk8P8Aih3kks47e537hc2/yMf97FcBqnhDxj8KoItR0O4/tLTEbdJCseFX+8u35uK9ss9VDugMYEZ/iPpV1rm3Ku8ZDJjbIh5U+22i9gPGPDH7Q2lX8kdle2sllcsdoX5vlPp+den2mrxXkQ8r7/8A49WJ43+HPhjxrZc6XHZ3oIZLm2Gw/wDAq8+1Wy8R+CSiQeZeWJO4vkbwP5VWjA9L1K01JJjI921uhG5F/wBms6e6v4oCgnO/7wJ71zOk/Ffw/ff6He3klvej5dkwwtdvsilsozGUuIj9x9+dm7tQBHo99PdQZln3GP79N1XVb+PWINOEEMkZQPIx++M/dFUfJv8ATJJZBZiW2kO4MhqEXaSP9r2SwT/eJdMMKVwLfiCW21KFLLUYllib5AhT+9Xmfi34EaXC0lzoE8lld53GOH7u3/d7/wDAcV1upX41u8j+0zyRSofkZhhq37O/isDElx+/jB5bPzGnfsB41Z+MfEXgO5Sz183S6cPlFzEGLKv8Py//AGNei+G/FXhvxJpEmoQamlxGo2vbP/rc/wC7XR61DaavYyQDT7W6j+87XcYK/Tla4fVfhJ4a1veLe2l0aWQbd9m+E3f7Sn+Gm3cg6a8ttR1rSxe6VphgRRsywwxHrXP3/wAN5/EmlGLXLKC9tPuyC4jT5T/3znc1c79j+Ivw/UpBqE+vafD8v2e3f5tnrt71ZsPjBZazvF5NLYXcIZBBcn5lf/aX/wBmpWvsO1zzX4qfsueErmC3vNPspNIu5vlM1tJsw2f7vSvmzxP8LfE/hbVblLW2m1Szg+Y3FtBtlK/3mXof+A1+gptv7d0eJ7iIyxH50lSuS1LwwLbzJCGni2bYw/GP93H8VCdtwSsfC+kfEy78O3JEdzJZ3Eb7fKffGu7/AHf71eu+Fv2k9Xt7YQX/AJ0tt/H5W0s6/wC99413njz4SaJ4t0t7O+0aBZCPkvIYFEyt/v14zrH7P3iiw/eaReQXiP8AL9nmQhh/wP1q73Fse1Wf7Qul3lwI7m2kgz/y0QHb/wCg16x4TvdD8V2SXNprvlRgbnhkjw7f+PV8J6zaax4OmS31vSr3TXTrM4zEv/AxVO21kW0sEonuHfO5F3t/kU7IFofo3cC4snEtp+/gA3JMhBT/AL6qVdas7mI/2hF5We6p3/2q+O/h1+0PrHh27NtcyhrD7xQyfOR/tLt5r6A8G/tCeFvELyx6hbx29tlPLmhm3t83975f/QaycbbDTO0kttM2mezjCZO3fnrWHqOm3GdsVtvB6viuvS58J6rbPc6bfxOAO4dGVv7y/LWjY6Q0m37Pcb4z7/KaXKx+h5DqXw9TWJUMv+i3ERVkkCZZaI9K1Hw06SzXLapbINzj2/3e1exXOjgZLxhnHV1FMh0O0uc+ZIYgR1QZqdRnnuiaxpD36+e5tQ4+5cDZt/3W6HbXY29nZQ7HgkjcP8w8s53/AO7VbV/h3pd7BJFHOWOePOx/SvP9S8K+IPA+ZYrhL+wDszpC7u8S/wCz8v8A47TJ1O+18T26bTAcEbvn+9XC2t/Le6tOpuZdkR2hH4X/AIDWjpuveHtb/eX+v3FregKggusiL5v7v+1WpD4aE06LA8c9u4VhMn3gat6FLUzre8e3JFzaN5X3vMH3SKlbVdKuYCI4Ip4j1BOasXU8+mGSMktaA/exlqz01Pw/re8B/s92U2b/ACtjH/ZPrU2E9NzG1PwNZagn23THeyvIhuTB+Vm/2cVDZ/EXxB4Wlt7e/Q3GnRjblYMvurqtPtDA2wOOnG371a1xaCaM+fieUjb/AKRz/wB81PNZ2GtS9pGvW2vQR3Fhfws0iZKOcNurRtdTkmRxcRxi5ifYSnz/APj1eNap8INXuZri/wDDGoRJeA+b9nhfYx/ve386b4e+I2v+D9lv4l05lijLISp/i9Wwu3/gXy1XS6Fex7nNDbG0JkG9yOFU421zmoaHPeC2uLIRiWM7isjsPlql4Y8W6J4vtZR/a8drcO3EO/5ttd3YeD55USW3vVWIjaXY78L/AI00rbhc51LSS7eC5lceevyvj7v+7U51SWGQxvGk8XZHGf8AgNX9k9hMEltDPF/sDDVSubNJtT8+BJYoM8AjFSSro5nVvBdl4hvHnjQadcAcTIf/AB1m71lw+HvFHhW8S4eV9Rsv+Wbpj/4qu51G8i0qLP2eS4yu79yMt/3zUel6rb67alEE1u/eO4jYVSuxptHC3PxAsv7RSLULkJLKdiRYb5W/2vSuutbRwkUjyr5UmGSXfkVF4k+HekeIrXZe6dEhI/1sKLub/a+teaP4L1XwpfIY9Ru5bNDwksmfl/u0y07Hra6cMgyTxXDjpt/hqpqbTxInmRRyt/sn5cVz+h62klwn2i3kgjB/1zIdv/fVbdzf219ILeDO/wDvqaTQh9tPACJInCYP3JFrL1HT7e9uZYLqC1dD8wl2ZfP96uiSwk8slI0YfdLHtRDpsUaeZLH856PUgeTa54St7maQW9tJbygbRcAfN/wFqf4Q1LVPCMzxzp9oiwvnFydzhfru5r1C50uO9PlyYVD8ozSW/hKNH4JnH90j5aSuJsyP+FnaXqsaSC481+MW2MZX/ercs57DxPmNEitc9I3O7/x6ua174bWF/c/aI4Egnxxs45/3qztS8J674bjFzZyfaIh0AILCtLIk6TUfCkumygpJsGQyPE/3fyqv9jn3STzk3sjnmR+Wrmbj4mXunyR22oWEk93IN/mxlUUD+L5duP8Ax6us0Pxzod/ab0k2sflMUxU4rKzbsh7le5OieIrX+z760e0wOJYYSG/4Fj/0KuDm8GaxoGsg+GPFMz2pO8W8y/MnszV76thBrESXEctm4VOkLr/Ssy80mym4SJfM7vVptblHm1p488Y6b5cGqxw3EYyx+zDP/wATXXaJ8bPDU+yDURdaXOOD5kZqV9It1dyEWUj5eaZc6JbyTealhGqY2lOu6ld3uVoeiWd9Z6ppsdxYarav5n3Mn+Gs+7025njkEqbfmKiRPumvFtZ+DP8AbcouNPuDpV3nc+zcU/L1qS3l8f8Aw5hjijuBq9mp3bVAL4/vLndTTuSeqLpzwxmJxFKu7jcNy/8A1qz9V0q3aF4xGIiw2nb91v8AgNchovxwguZ0ttRspLW7JZShjwv+9XVp4z0jxCjwRJDK4G18HlaGTZHnevfBDw/4pcyz6JD5mNv2lHKMh/vcf+zV5D4u/ZF12xll1Dw1N9tgk6W07hMV9TpZzvJ5cFyq/wAW1/u/pUsWqXdt+7Mv+zs/hoUrCcbHwTqngrxT4SieXU9Kure0jO37TGN8Tf8AAvvCo9B8a39jIP7M1CREG1nT+IV+gF41xfW+y4SOWBx9x0BVq858Rfs++EvFqmS8shb3ufkkg3RqnvuDbqtSIu+p4b4b+PGraM/kSSebGw/1zoD/ADWu20D42C/1C3S7kkuI87XYzYVP91T1NY/iH9jzUkgkOga4bpI/4rk9P9n7q5ryDXPhP8QPhy8kl5pB1KJfm8yxfeu3121V0O6Ps628VaVqsEDWl5HBP/HHMcf981cdZdShdjHuiQ/VRXwnpfxKl3RQSO1rLnaYnG3DV6f4J+JNzp6TwSa3Pghmdn3P/wAAwOTUNJlp3PqE20rR/INoHy7a0dOhktUQy/JIRu3IdrV5Z4V8eW2swpb3F6PtA2qJAf0au90+aNhsju4pQOCWkUYb/az0qdhPXY+CBC4L7CcH5asQ2G/G8fIaxbTX0TIfPzf5Wtqy1mJnAIRc/KXY4xXRY6OZEh08yq+xCI+9OlszHsQRs3HOKsxaxaDeglHXaOflarsWs2WELyRqXP3AV3f980XJc7kdpp3yDqwrQg0p5eFQsnerDa5pxwUIwP4WOVWrf/CS6ZCm8yog/vCjUnnKy6QUfgbfrSxaVIuRjbjv13Vek8WWAMAN2rv97ApzaxZxjJnijST5hxS1JuUrjTZUUcF8j+Gki0qRdxICg9M85rXh1Oy2B/NymOp7mq0uv6RbOfMu0YjqidqVguRQaPI47N7VL/ZyN2GRWenxF0L7YIkvYXI++kTqW/75q4/xN0BMhLiNUz/Hy2KfKDkK+gSMME7B94VYTw9Gmx3QsR1YH+Ksd/ipom8ZvGaQHaE6tUL/ABm0t85STYn/ACzAXe3+y1Azpf7Nj2gDGf4c1Jb20cLiNxu9a86vfjbbiVPK0+VSf4JQp2f72G21kX/xt1V4z9g8pXPyj9yh/mtU1bcGmj2dILfzE+4oPp95asKIIj+8ljwM/dcbRXzxffFLxLdIf9Ljg8z75jGM+1Y82vahqGfNv5lz/wA8zjaKl2BJs+kLzXNLs3/eXsO8j+A7/mrMuPH+jwZxKZ5F6In/AMTXgVrfXG8fvC2P77k/+PVqW0weTJAyP/HagaXc9S1L4kB28uzgdXHzfIcCs2HxJf3jDc4TJ6j7y1x1s5DgHPP92t20T97AEfbuO3n7tVcpRseg2ekQzbx5vnyA8EH5TWtbaVIuSI+B8u7FZfhl9oxjfj+7XTNexJsymxs8Zb5W/wB6pbsCdymLN4xsxx3Na2mQh2Kc8j5mNY9/r1vDMZFYZ74qCw8QyXNzIltBJ5ZbdljxUvVD2dzpLiCJH8x4wxHR2+9Wff6lAHIjkWcjqyfdqvdafqN+PMkeRoAhYQjlcfxH3rDktZYXyfkHXZj5qyukrPcTbl1Ojhumuf3aD742/StrTImUpk8k1ythOkcTO4dXroLO4kePIGzHzbt1K5pyJnRTTIEI3jNUpp3RPknCxEbiBVOEF+Dl8+taAhf7MQIt31Hy1jJW2HGPc5y/SWZ8xHcSfvOfu/8AAav2IeNEMknmv/eNMeEplz8xJ3elJulhzJFhvZxVJt7ltXVkaaWw/gjRAfm+Uf8AstZGt2yXkYglO2P7vyirkOqSzJ+9iKE+h+VaHsHu0y5KID1qZ6bEQV3ZnP2Gmx2CqEJYD5ea2YLyK3z8j89Oakj01HOzhv8AeqXi2dPKjjcj+En5aqDvuOS5djV0x3do3IG89sV0enwBmyRyKydFJliGdhJ67f8A2WugtotiEu4UdkVf/Zq6Ohg9DRie2RAXO72FZzmwmckSKso+93aqiymUjy/mQ/x1oabpVoyvstI1lc7jOBzWa1C5hanNBG8f2a2lb+/I+An/AAFfvVh3LhpPMJGT1rudS022tVKITPOT8kSDP41g6npkjx7ygz7dqGrxKucjrELORJkY+9xVzRI57hE8sFh975eap6zP5MItxbvKP77HC1v6VfFtMSAOEiT5toX7xpwdglorheY8sAntu2/3T6VgNo6PLnuTu5rZbY/zIS2eh/hqWazJgzsKp6tTcbiTtsc/eQSWqAIkbo52l8jcK5zXU6mSQrHjnHFdXNpRabex3L3yflFYV/Yx6wZE++IztO2sdEzdSbRyX/CJ/bl8y2nFuh/5bSHfmrekWMmgXwnLlgg/ecdcfxVt/PYAfuPLQYVF61pW2m21/EZNRgkl+TdGgcp83+0w7Vqp2M3FM7XRPFEeYnib5JMMGz0rs7LVUucAEM/evAoZryy1KQRo6xZ3b3b5K9C8I31xqUUflRnYRu3j/wBCrVe8rmTVj0t7FiQ5k2v/AHVNcnf+H3eV8JvO/dz/AHf4q63RMf8ALcFju45p3ibR47yBkicvI452VlJWBS1sO8PajbwW8cWzecLlz/D7VuC4Er7/AMq8ymll8OYijiDygfJC77M/8Crp7LxNqE6CO3sIbif/AGXxirWqshy0OludR+zlDJGFd+m4fLUTwzOu8nd6riq9taX8bvc3Fs2SFZ3cfIPantqkTqQAXfsy/dFRJDi7lS51BNhix+H8VZFhpcs13+7BYfecse1at1GNm9121A2sukJgji4I5k2Ef+Pd6SK9CfV997bR2nmq7Dpv7VxN5odxbTGWRkYKdu7Ga6GG38+58yQbgB1Y1bfRxMx3TiXJ4AB2qKEByk2oPZIEjjVpTtUO5+X/AL5qSznkVPMuJCznr/dWty88G21t+/jJlPGX2Y/75rEvLaNj5Y6j+H2qriTRe0lPtDzyykKn8DZ+9Vy6ktI1fy5OQP4hWLYXBSUW7oPIz+da/wDZUWo3IL/urcDgAZctTUUSQWfyzpcNJuI+bGfu1vQub23L8t6f3TUaaPbQQSGBPIT+8/z1kCKeGZBbXMjxk8jqtAJF/UPDNzc2uBhHI64rlJLK80OdwUKj71dzb3VwhQxxNKhH3xVrWJkv7PZcW8n2kn/WE/Kv/Aam1th31schoniG5zsuwqjO3cEXcRXX2Wr298hEcciEHrKcLXKS+HZkV5I8N/EXx92ootRlsJhGU3AdT6VSaasxeh1NzYWd9eLJcTzN5fzeVCVCn/eytWJbaCa1OQVjH97lqy7HVbMQZKb5HH3/AE/3a1P7R+02fBRIlHNVyqwm2nY5yHULf7Y9tHhSOrVoLZybcknB6c1nTabFFMZRH5/8YRBlmFWYvE1vLALeK2ZJUPztIG3Vmo2Nbor3D3KymGJysfeTP3a2NGKLcqHnjY/ewh61zJQ6rK8kTuuQyhf4WrN0lNR0W/R0/euDtkTFPQbPTtbuZLa2jCDeSeR6LTbO8C2mHTaTS/2tBqFmJ7uMs6R7dq8f99VzUmuB3yjhY/TFNtIz62NjVdMkltHuzb+fAR87U7w34lt9KlllksiyBNo/vZqaz1VHthBIcxt/D2atC7sbS7udgjHmAbsInyrTSSVxMpx2f2lJJ4ECbyz/AC/7RzVaObVFmAt5AgB5L/3auPevbYiJPlA8BTUct6jp5YBUfep25ndCTsVEXUr+8eOQFoiNu/Ncj4hFs94NMNv5Ehf95cB9uxf613LxTvav5ZOMFhiuYOmO0Ie5SP7Q/wAw5BZajUtSResoPsSxxW0qzoejp/Ouw0eyv5oXMVuriMbnkfaF/WuL0x7uyBPlF8dHA+VK2YfGcVvF5VzJJLIerMf85qRt82xpzaGZn3zmNXz2OVqmdHRjkRBgPlO6mprst44eND5XrjFX2mN4PK2O57Y+7QJfDqUDJaW/Ai3Sj5SCPlrHvpI4Zw8durOTu/3a6JdNtIZpBO5ilX5QjDoall8PQXURMcgYJ8+9Rjb/ALNWZo4poNOv7syywh5c7im7C1j6xosSlHRAsY+Z8f8AjtdZqFjFEziJCr/7Ry1YkoNx8kqH33D5WpW7jszAew0zUY0jvLeK4syPuSj5WrntT+GmhzpiCKW3tsnMMXC4/wDHq7TVLICMPbsZfVPSsy/u5AB5jjOOiUrWHc85v/hHp1zZzy6fbCe3hG6Tzpm2H03Z61xWoeKtM0d5bKfQ7yW/Pyxi2Rdg7bW9K96tLBIbZ0nuRbwS7t6MM/8AjteX/EXwkBeJeaZIibQWKKPvf7v/AHzSlHm2NINdTzp9Kg1Xz/NkFk4+Y+aev5Vy8Mx0eeUre+fGnzebCDwtdpYadZT6kLe8PlAfNI/T/erE8bXNvexXNl4aWOCz+ZHvLgfO/wDuf+y1pB62Foej+GPEOn6npBDCWWRk2EJgqH3fxZb7uK2LfWjYD9xaxyD+45wp/KvnzQNf/wCEdvERRnI5b+9tr1zQfEa+JrSJ4xukI+58oxWhktT1Xw9rccthvvZx5n9yFP8A0GnWem3us3kl6ba+gtF+40iEI4+veuY8PSWltdJ5vzjO7aD/AOPV7Fo/xFlk0d9MTbiOFYvuZVYj8q/8CoeoHlXiX7bb2dxHAgdz8oH8S1wtm8+l3Hm3khUn/YwqH/er6DubC21SEEW6sOz1wPjDw7aX93bWmoXX9m6cEd5pUj3sv90r/wB8sNv+1U7blK1rITwdft4u1s+fqtrFbwR/8e6x/Mv+f/Zlr0W306zubQFEMuM5Z/8A2WvIPAXhqz8y7u9M1UWVnH80b3OPOnXLbf8Ax3/0KvaLR/s2hQBJCxI2MP8AarTeJL0MXffajd3FhpccbXAj3CNz94VnP4m8Q6kY9L1Hy7BIE25YLCqf7zf/AK6vaXLLpOpfbI7aVp5X25RGPH4f7zV3EPgKfxhcF3tB5q/O3mFUX9aybA4zSvhpqXiFvPjvbNoNm/7ZCWdcfw7XK1N4k0YeFHigS4LOyK25OVb/AIF3ruH8JXfhu2P2h7VYB8qRRTb2/T5aw9TsLzVJohBGZEPy7UGdg9d3ala4HES+FRqdml2Ln97KNrxykj5v7vtWR/whtzZo8s1syQD5cuMs3/Auwr1PVNL8l7Y29v5UafwH595pWtry+unt7u3eLzBs24xj321QHiV7bNptq6IAsch2jZ97d/FUltr0S6a1s8dxeupC49F/2s9a7PUvh0PD1tcahqmsC4ILlLSKP5cfw/NXNXGm3cs0V3aA20g6KnCt8v8AFQvMp6l9fF0qWUVpHFuiX/vqt63hXVbOKS8v1so1T/V7N7lvvMP1/vVyWm+G7m5niTzSjoRl24z+ddnb+FbOR8vqEVwYzt8qN84NU9SXodF4WvRYaaILDKhH3F2PT/gP/AV/75q7461688SaNELtJZYLYbRHaDyyT/ern7PQ9R0OZLhzEtvMTgJIx2j+H+GthtVKyIk7ysif3P4fepKT1ueA+N/CtzJbR3dgkroP9ZHP97H+y3euQM0lkPItpxLIw5Rv4favsGay04xoAYnglx5hmhX/AL5rzT4m/A+28RXMOq+Fo7eLUB+6ktriTG/33Flrn95PY74V0nZnh2nySBSZByK04bky4L/MD021T1/QNb8K3Zg1CIW8qlleLFKbx7XyCDuT0x0/z81bwmmd8bSWh0+ia9/Yl5HKEbeOmytSPVTcTPPIkbkncN6DiuOl1KKaJBkLITu9FrV0i5t53EX22LkHcW+6K05r7HJWo6XR2Ed/PfXEZeRVRRwVGNtWf+Ej1Ca1+wWkVvaxbCk11sBmlb8elZ1r9ihiCS6hDFGw3F05/lVmTXtM0xBJZ/6aFG3aBnLU07nmNaXNuLxLf6a+nW2j2Et5LAN0mUY5/wCBf7taWl2uq6/rZu9RjNhHFG2Ic/Ln/a9WotfEe+Ef6HFZSY5CHK1JqGsJbRSSPKFAG7Kfxf7tMyLVwmnaRMCJ3a7nG07yvb/ZrH1Lx0/huI20dl9onujtjcHZ+O7+7XIXPjH/AE+QHDMvaUfN/la24Uu9f08yGMC3I/cyg5b7v8K7adgehnaz4Ln1p4Lie4ispI/vxMct/wAB965W+8Om2eSW3k+fGz5x8w5rudX0fWLebT47S0NxAB+/d5FHy/7Xeqs2j6hNd3F5qEcEFvIFUCNj1pAeca3pBmgQOXSMNuOO7Vh6pfwS2xisPMaMR7X3/d3D7zV3XjCGKCz2RXMUtwj/AD28R3Mox/FivNb/AE55W8uMlOd52fxVpfSwmrGDCyPbSPL8jx/NwOtdXonju88N+E7uCezM9pdJG/lj7yOvdaxY7C3lDv8AvOBjBTrVRGeWF0RC8QHP92mtVYaZ6B4b1qTW4fNMbIhG4h+3+zWnLbbVPln864zSNet7Dy4Y32vxv3127ThbUSEhs+n865pxs7I9zDVOdWMieWTY8Rtg4H/j1UZ5vs0W/wC6P73pXSw+W5+cjnpuFQahpkF1bGN0C5Od396sD0k3fQxob+2tkBnkaJvvc/x0zzhdkvFlkPvla3PsMSxglFfjbuNRw2KK54Cj0rS2lxOUk7FGJZViTAbAH3KjeO7bDbDEWH5V0MCC1cH73H8VR6lcg/6whn45q4NN2ZD53sc/DBcJ9zLnvu/ioSxisPM4Dzu27cN3y1qteiGFyDGmRty1Z09yeoAbf0YV0OcIrQ5o0qk5+8y7b3SJZGMxDfndvcZrb0G8CWc8swDxj5trdq4yFJJXGZN38W0Vp6ZG73Q/0iRYwMPEp+Vh/tVMaty69BKB6P4avUsFkSCARvINyNnC7a7O11ie0FukE4fP+ufH/oNcDpiCTYUcLxwTXWabFcy+XHbGJiflG5KUnd3PAatsdzZXMCoXlf5yn8VV55SkgfHmp94IP4qxvJTR7zfqD/aJ5E/dxQjO1f8Aardtpnu4/Nxz90bqm5JOYQ/7xIxAT/CKuWEBuZAgG+qkURmfG3aR/DVmeCW2h8w/KijdvFMCxJAllMZJ4t4j+bYvDVV1HxDeSAi2cWBYbS8aLu2/71QzeJbSDTpC6+a/dyc7vbbXNTanLebnjiOzHCqKCWjI8R6MEuReXF5LdXHZnferH/8AZrzfWNJlv7+fyovtFzncI14r0TXIJ7LTjLO7/N0fHyhq5Sx8Jah4e0//AISSS7N4ZpN4VuNv93/0Gmk2CbRR8O+GtdjuUt9RtJv7M+/IIYSdv975h7bqv3nibR/DX2uDTfKWUgsT5OHx6M3/AMTUuq/E7V7PR7mS3uDLdy/J5BTGM/xLjpXmEltcXiyPPaGLzR87v/HTiruwnoVrm5nvC84IeWUt8r/MrVjQ2RebGBmJ+RiuhjhEAAcl5SPvYwrVVjvoId0YjTzCerferR7WMut0QGwlnlaSSUn+LDH+KotWiitIY5OGA25RP/Qq0b+5i09Ii8o82Y7UjH97+lc3q/ntcgHDRH+IVUXZ2E4uUdRd+9sp3rLvbx4/3Y53dqki1ONLN4BlpEPP93FVjDIJd79B/DivSjLmVjzJ0WndkUEJgcHP/AV5w1eo2bo9lFKEd5Ni4z/DxXnenRx7V6+Z94j+7Xf6M48kAkdPyrObtubU49j1j4e+LZPA3ieC9kQTafcwJa3cC8c/31/4FXuel6rF4ih8+3bch/h65WvCfAWh2+uxySXDFABtHy5r2jwZpUXhHw5YJbz+bJMXafb91dx/xavNm1e6PQjtY6B7SLVYxEj7XyF3r2WvE/OuN9/pl4/kW8z+nynazYK/99V6815HBeyWu8LKwDjnG5a8/wDiL4eludRfVYvMW2ULFJFEny8/x/8AfVZvQ1RyV5pEMKAJIZUHdh96qjD7Oh8sj5/lIqvZakYL2TT5ZC8hy4/2gpq5NGYnT5DhxwzfdasGrM9OjLSxVuULwg42J2xWBqWlBxyOX/u/w1oXl7LZeZE53j/ln/dDVBBrbTxAyxqp+VeF+X/eoserT1RgwarcaDMkRy39xlFbEdyZpMXebdz8wzxVmfREdUvNnmkneEH3q5nxlMdVtbS6shJBcxyIoR+Pl+6ytT6XNt3Y6mTUI4WwH3p61Y0Oe2mujuO1M7v92uSvIDaviO7Dpjqw61n2Ws3OjzGIxu8cnoudoqQ5HY9G1HUoIL0xld5P8YHytU0CxGUfcR/cVzFv4lt7mz+zyuvm9nPGBVjVLwWluQkvm7R8jr3H96h6CasrPcu6z4eLn7RbuHG5csKz0vG0mcCXTDcRONuQcMvutUtK8T3ImIkceVJ0H8Nb805nMgMYaIJw+e9QtBwTtYheP7Sjm2jfy/vBawipZ8OnlH7xBrcsPEEdshtJE2Ie+2szV3ikm/0STc5H8QqzZXtY6Pw9MkdnHGZdm19oY+m2prrRpDI93aXIQqdz7Twa4q5NzCg5Kj6Vp2Fvdz26SGVum7j7tK5Gj3OkSH7aEje4VpT8vJpt3bXGnoijMSD5flrmbyOaHJgkZJP71bGmXtzfwJHqkm98bd5PVaq3UteQfZp9Ss3+0vuAfjHpVZLYQDy4yy4PB/vVctp0tn8jzfuHcE/iNMmk2oXdPpgdaS0C91Yvy6vLDbIhHAFVLbUpUJ3uVQn5eaghuSkgJYr/ALJontre8hOZwu08gfeFO6Ia5djZffcwlBOc5+6P4hUeqzf2VcgWchniEaM5PGGZfm/75qrYSCWwFxFIVwdu6rLsl5NAJiMY2O6j5tu7/wCyoRL0dzd8MaRBqr3d68e6OIBXOf8AloVbatdx4J8R3+ka3vndE+1BYkSbjfWDp8MFzqQtNLieDS4CqoP4nbHVv+Bbq7zw5fG5vpDsjFxbEMA6ZRs1smfP4v4rneQPdzQypIgTI3Ag/MtWfD1ve3Uz2b5nRAzpKx+4KpWlxHKjySF3uOw/h/76p12jzGIxvJEB98L901Vzzg1nQ9RhuYp7TU4Sm/54VINSR3M8Nw9vON3G7zU+6aij0145vNEh+cfP6mrqSwINp+Y/dBpARwguu8oUz2ahrlLS3A8sbB8oq0L+JJo7ecbRJ9yTH3aqO5dSETfHndQBn3upPJbSggpIRxtHSr+iaKZ7NHnJaRu71DbfY53kjuB5T+r96qjxpdx+fBb7PNwU5QFVp3A6LVNYXwbb5Kbrlhxnn/x2uOe4kuboPcyljIdo3nqas6Tolxq3lPeSPdSAbnY8K/8A9jXQXNmluRK8ao6jaDikBkzWMUCRzugaRUZflP8A6FXn+v6lbaQssk8B+yMdzuP4SB13ba67VpbhpCRlol+bav3TXm2v31xfWV5FJteKTKfZ8fe/3qtK5PS7My88RWV/pFzcee8/luqpHsP71fXntXm17fy3d5J8hVSdwBH3VrZ/sy5sE33MoST/AJ4+1Z+pXIms3McS/ad42OThcV69CKtc82uzKmhTJeMfOBn/AGq5vVi/ruftVy/md/Mjcso77eKpTRBE3hxj7vz969E8aWjOd1IhPkMZYvxlarMPNTZsfBG00/VXeW4iKyPsjypQfx/3d1WLPkAnqBUNX2FF2dzPcG2eMoHyv941c0rxDPDqVoLqA+XKSvnKfZttSzAzMTgNg7SvtU7W0TpH5kQcIQwz2K/drHld7o6/aK2pZlvizkcqD0zVq3vEUHILAdcdqk0/Sjq05kR+f7vSl1DQ7jTkkfeFRj0I70pT5dxRp82qL8FyL+GeJB8mz5C/H4VBpOoJFcP0bPUetZmmJc2cj75C0ezasf8ADn1qxaTQfay1wSpPda53UR0xpaXNWZ3injdIjPA4PA+8P96rdjczP8jxlAcqquajW5fSpI5EijuEk6LJnay1Yns5L39/DcLb46x4z81ZylfY6IKys0V3ur3RknFwrRR7/ubMs392uq0SJLvTZPLnVZJULEF/mR1/hrNsdNuJIYkkkE5Ubsfw11vgDQNL1rxulhcDiS3YzKP4cBsf+hZrim7nbBW3Oj0fRLvxboNpe3cEdwht/N8wJ844+42OpWsvVPh1qMOlyGLS57qAf6UH+Y+WwH5itTwVfX/gDUtQ0dz9o0yXVPs+4g/usn5S3p/9lXomveILfwhLO888sRkBRGiRizVzmtzxr4f/ABsuPDGlXOmSWl2klrI7GFBhnJ+b73Q17R4D+Jlp8R/D2bu3W1vRvV7fP8P3fvV5Z4y8BObn+2LPUIr+3vjvCIQJU/3h/wCzVgaRc674ZkuH0jGyRFR3eNii/wAX3u33aV9bF2VrnqFv4S1nwXbXkel3EN7FFJvhjmchthPT/ero/Detp4isIpLiBILv5knt8/Kjr97/AOK/4FXNeBvibbeItOFpqMYs7+KZkkMg4P8Au12UWn21pPv8sJHIdwdPut+NaEmk1mRKhiIX2/hqnMfJuHRy6t94AityysILi3fbOW8vpvPzGsWe8jhvJ7SeB8gbhLmgDF1W5ltbaS4tAZZI/m2tXc2eof8ACQ6HaXkA2SSRqrgc7WFc2mkm/RzBjIHK561HbawnhRTcCOTyP+W0Kf3v73tQKxuagCbPZcbGK9Dj5l/3arp4bjWCKRX3BupPzcVPpOv6X4qhjnyYkl/gPNYnia41DwshS3iP2Ob5UlVMop/DpUBYv6r4Tt7lHhlAaA9CRhhXOawkSWpiuI1dAdwdq01+IW8bLmwdohGqgqfvnb1X0rmdcbT9VijjknliTcH5HzIy/wB2k1cpXOa1PyJL6Wznd7fIZoJW5X6VxWtXkWjak6Xpkck7UdEJVlr2K4ttHls/NliieOCN5vtL5dsKuW/8d/2a5PVdFi1mOPUbZA9pMN0LJ93B7UvQpO255lqWpafBf5mud1vMm8Jn5h/erKmmgWKW504RyoYy3yCutuvBc82rm0ntF3x/Ojnsv+9WO3gafTfNfSJFiOdzxtkL/tbf9moldHbSkm7s5uy8S/ZXL+bK3mNymPlx/drT1aQRxxyhI5TKN21jhqx/FWj3mjzxYTaJk4dTmoG0bVRHbyBPNTAbDyfMaw5j1oyTVzb0+WyhUeZEyyuNwQGrJmdH3xIPdSM1i/2tHafJeWEik4xIykbD/vVDdSXE9x5+nSo4H8En3ttaRdzZMvX+I7sROR5Evyu2cKCao6b4ps9H8/TDbuvmfIjOMr/wFqrQ6lFqrPFqOIMn7vy7gatvYWjHEbmfYOHcfNSktTW99wzOLgu6LtkHFNdy0OCAqN8pH96pCxiiG0k1FJEZYgQ64J5H92hG8XYu2UAWMnIpL22QQk2/+sx39aj0q3uInJz5uCy7UHykVpkf6sFOe4qlZmidyjZ3EsMKSkLOMsvlS9BV/RrYTebqHmloB8uIz/nP3axL3WJNNvPMgi3or/dH3v8Avmnab4rnsrnUI4rcqsziUxqFOf7ze3+7RqYT1NbW7Cy1O1KeejJJ/AT/AOhV0PgnwlBpmkxS3FxGTNN+5cfc2fKB81YtzpNtqTxmeNdmdzsg+at64m+x21vbwSq8cQ2gjpj+HbVp2OapFtWRJfwQaffSpBKX+dsHPX/aq5ptrd6i2UuFSIff80/+g1hQ3XnZfBY+4rpPDto95bSxeWWkCbgx4U1pTi5O7POxLUIaHoHhTxba6XLIA806RIsKCJMtI/8As/xbf/ia7vxFY6healb6vFJHbzmFN8QGfOT7y7sdG+auZ8H+GNK0a3triL57vG5+/wD49XUat4hFspnMe0gbUSMH5jW8klojwU7u7N6w1qey0rzZYwxlPywv8v0qO5s7jXZkljRI8ne7E4x/u0/RtAR4Irm7czz4yVb7tWf7ajSWRIkGAe1ZlWMSTS4NMvBLK37w/L8x+Vq85+IV7qtnf6odRKRC0hR0tifmMTPhXX1rv/ElrqmoO93ZmBzCN4Wd9iD/AArxr4u+L/8AhJzpcTxLFd2kbRTuj53Y7bv7taUo80rGdR2joefapeC9lM+/cMfIGFY8lxHc2Zx8xPykf0pW1O2ac5Ib0rm/EmpfYkcQnac9Vr36asjwJy5pamb4qsLaG+t5T8+wbXRT0Y1zE+lz2s8iIjqp+dGT7rfSr+oXImshFbf6yUb5JGDBlf0ra0p45dKxLGr3fbf937tOpG60HTlFP3tTmtA8Tsmovp96jY/vuF+Za3LLNrf+aMeRL0K1g+INNdbaVwNt+mfnQbvl/hrV028t7jSILYOfNg6rWVOcr8rNKkYW5olC9vJdI8SiTIZJH2ujcK1dDqtyl4BIcMQOOMVneRBd3Kl49w9TVuWyR7WXDusoO0K33a3u0rs5mk9iCzRHYhCPMPy7T2rp9ONyn7qRDuH8PqK4+wge5uTFGR5kaM+3PzbRXQJBNZQpexz7IlO2Yk/3vu1SmiJU2jdMCXMocAZHXaK57xToMt06Sh9wI9Oh6Vf0HVft9zPHG8a+Xlsk4UrWrNE88fmId69gfu1y4iUWrM9DCqR534YNv4f8SGLxIWXR5EO9Yk3ur5Xbu/2cbq+pvBlp4R8ReHpT4b1AxXiIyp9nRd6fL8pZa5Hwx8GbPxC2lazqsQleWHbsEfzxL/8AY1zPj/wTqfgbXbfW/B7zW9xG/lTQpyrr/e968F7nsvWJ7JoGl6npFnbQX7+VPhUM7yb97f3q7q+ivPstv9sH2yIf8tgPuN/WvIPA3xTufHH2jRtVsha6/DAfOtrhMK+3hivpur2DStSN/afZHMcUuPnBP8S1aZnZmXeXMlzDB9n+V4iuN/G9fu/NTrrVnhSB3t5J1J2nyv4f95q0L7QLia3EsDosg+bb/erK07VCLueykwksXWNxj5arQzLuh+JtmqSRvDJsf5uD93j7re3y10mmvBdxvKSG56e1c9Hf6faYnS2jS6LbXkBxnb92l1IywslxplxF8/34Zs/L/utQ9SlpsXPGfgSy8ZaDcaZI5bzTuC7FOP71ecv+z9od1MIra5u9NlT7+SJEf/gJ6f8AAWr03QPEKtqT2+oQFIPL/wBaOz1FeRJbXEl5byCVJOm0/dqHG5rzHzr4r/Zp8V+GnuZfD5j1uzQ7khQ4lXd96udl8MeJ9KtoBqWjXMQkC4CRl3/2ui7cf7W6vrbw9rh1vRHlzE0lvM9u7w/xbf73/AdtWEvI7M7JEdVI3DBpOPYSn3PmHWvCt7o+jxapPEIrBz8jh8t9DVDTYor+CQxuXLjci/3q+k/EOg2Pi7TbjTp0CR3I2F4k+Yf7S15HqXwJvdM1CePR7yRraAbkjkDFtq9mb+9/wGpaLTucB9quLJHFtIYn/vp8rA1n634q1nUNU+13ge/MiIhLfdwBt/P/AGq2/GenyadoLpBYyrcy7VDseOvzD61UivLSz8MWguD5dzHtSs5OxtDV2Od1Hx1f3Phy706W1WWfeGj2neU2nK7vl/u/LUeseKXUWdxGNyRAeZHgc/8A2NR635T3oMZDOAvz9GPtWBfiVCPMjGxjzj/2asoyPYo2Sudx51trthLJp7r9neRswu/zI391qp+R9l+d5EQj5TEDlq5ay8yzt3/s682mQ8j+E/7VS2D+cshuJS8/941TaZ6sFpdG3FMhmJ37QflP92rtzC8KJJkMhHDA5rnixls3cRupOVHb5qfolyba2KXEhfHy7nP3agezJi/708ls/NVi2dBkbOvvUXnwXkzmMBivde9KkilN4PIO36Gkx7is/lkgJuzUJw8m4jg9VWrUW0KjyA4HzAetNKBJDs+YH5qlaA9CVDE8IGzaRU8s0h6hCcfwioBHvljxhQBzUl+4to1cuM+n8VXvsQ2oq7FtIT5yvzvHSs10n/tB45UCO7qibjjP+WrEn16bU74W6GW3iQ7Qyr8z+9aa21zqvESNK6Dit4RsfPYnEOcrLY2A/wDZkh3xlJF+WrkM5cx4xhuq/wB2s+a2t5ooLC8kJuZI1XEXr1+9V3TbWSOA5+XB2gGqaOG5pPo0VxcrI8YbPSsXRbOPw94x1G2JP2O5/ewI4+QOeu3/AIFu/wAtW1azPKJAkpd92xx6e1Ymp3Ji1K3kltzdRxOoIxnYv8TflSJPQV0iysoXMqPA/wB0qg+81WrPQnhhd7Sd/Lkx5nGH21v2Zi1WSKSLFx5sYcog+ZD/ABbqsTWE6PmKPh+1dMNEc05XdzL8PaY6yCMzySyHKgufvVoXazwwGWG0Ms8R2hM4zT/s09u42BVkBXIY4pY7iVNVcR5aP7r7aTu3cpaq1jpdJvJZ7AQXZ8pim1lbnG6vKvHfwyu7C7e8lu9unna6TWwYPEc/w16JJMhu3TlR198U+y1n7JfG3uYvtFmU2yQuMqytTuHWxweiePNU8J+W8tydSjVNn70dR/tV6b4Y8S2HijR0v4oBAjj50z8yn021yHi34Vx3UNxd+G7yVQ4Znttn3FrzXw3f6z8P9TDxkY8wq9tcSfJJUcz6l27HqGveINL0S7nty8kpj+bZK/zf7O31rn7HV7llknykFoxP7mQ5xzUnjbxtb+NtZtEtrY2Zjj3PHgff/iHv/wDYrXO3huLOOSST5II+venYpK+xra1qTxTWz+YWQ9SnasPXtQEwlIeLH3g8YIY1npepqEpg80eXKNw/vbqzEhu9SSc/2e9ulsTEXL5Wb/b/ACoXmaKLZDZ+LLzTblo47hmEqFDlVPy/xVma1po1NRLHcGKRP4lOG/2qsy2iXmCIjBPF99v4fp/vVCkMdi6TvDKtwQynfyu2spNHZSpa7GbNYOtsHDlwh2/OctVKz024lPmRXHleX83T71aOp6mbeWONIP3co5YH5V/3qrILi2QyoY/sz/Kfk+bNc1ke5C/KJqFvKbbM8YnD/cycbf8AaqlpXm21ykWA8H3drn7tTbDeXSQefswNxqK2mRXEfmBhG/O7ms5yUdzaDurHU67ssYLedH2kjlFrEn1XYI2jRPMPzB2NRfEbxVZzyRWFtHzgNNMp+Uf3QtcrbTSygnsehNeXWxsaLuEoOa5Uzoby+leUjKNleqikFyjIXKc42hlPzNWVschSTzikLP5LYyvoGrwMRmMqismEKCitRZ2Nww+b5/u7c1p6VbeYyEkqc81Q0+286QOU+cV1dtZi2j46/wB4V4Fau+5q1rZFkJGgwBuTsa6jwrIJUGRtH92uPupOMIeAe1db4bQFVOecbq8upZxuzRaNHWINykI5R8j5x94V317qSXFhb3sZ7bJGX++K8/RnTHK/8BrqPDciXNtNp0rlIyPOCN3P+dteXUV1qd0ZXaQTa3JGMit3wZ4qaach/m5+9XGavC8Bcc/3eateDle3l2v1zzUU5RerRU4NI+hLW4E0GU6YrJv7sohGc0aDN51kcfwCqd4DLKc9K7IxVrnn7u41LnGc96tW0/rWcUAYVahmG73q1LXQGrqx08Fwf7P9yP4qyppP3vvVyJ/9B68gVmTSneefzpVHfYzgraCPdhevzUkV4GySDj3rNuZTuwKLaYyPsJ5rkkzoR0WjXpmuZ4CNySQun+78tfnZ8FfiJf8Awi+K15Ya5HLFo967xSM6fJ161+gGnXi2dyj52gHkmvnrUfh/Brmo6xF4gso59Okndo7gcOu5uNte7k9COIjNSWjVjmxc3Qcai3PUYbmNV+Rw8EoV45kOVdf4dtDAYLYLCuP+HWlyaNpH9jC8N5b2UjLaO/3vLb5sV29sQ22M4yf71eHisJLCVXBnt0K6xFNTQ21kEex8d67awuY9R00pI+4xdN38S1xkgCc/dqaPXk0azvLmUFo4reWUgegGa9jKKrpVlc83HRUoNIPFnwl8N+JLK4kuLeSLUHHyTQEBQ34f/Xrz7SvDvjn4cRf6Hbya1o6hv7pYf8B+aur8JfGzSNS0UJfxyRXhCtux92u9s9YOpaehszHc2EgDPs5/76Wv2ODfKmj4VvWxy/gv4u6Rrz/Y78Lpd4E/1cwI+b/Zr0Ldb3EEdxFhgPmDx965vX/AOieLbMyT2Fslxji4gGx1P4VytjpXiXwmhjtJI9StEHEU5/esPTd3rR+QHp7ai72KSx23myY/1TnGaVLaK8tf3sGwn5imc4rjfDvxDtr+N4NXjl0m4jO0CdNqn/dbvXWmYSxpLbSefGf7lS1Yadym2iW0b+fbks/eo4bqOXORKhjO0/JhlrQfUoYYgCApHWorbxDYa3MURI94+UuZNvNUvMHoZOp+J7bSLczTzlrcnaM7i3+9tq/Yzaf4gs0kzHcRv/DS6n4XtNSg2RiSDI+8n8J9VrBsdJn8IRuSJry3kk3FIcbkoJZtXNnEgEZG6BztxWVr3hfTri2jnitlWUD5wo61PeavpmozRR/a5bKUniH+KT3Wr0yO+yOJ9mPmO8fN/u1GozkdB0qDSruSSKJ0ST7y7COfWuihkifKJIF9s1rSwC5skDR+WQOdv3mNZGo6PFq0IEEktvNjaTEMM1K40rGdeQ2V5Kbc3Own8Kq3nh6SMj7NeScfMFBU/wDj1cfq3w98SaexuBftdRZ356MNv92tDw345i2R2c0paWI8tIPm/T+7Vpp7E3fUnTxve6HK1pqlsJYjJzcgfvVH+7t5ro9K8VaTqsbmC73EdEcYamR2cWvxFBLDcKvzbx97/Gs+80LT9NtpHuIgsSJyYYcu3/AR1ouM6iGWBowdgYZ+9Usuj29/bSiRE2EfLiuO0fU02LGjv5Uf94fNXU3OoRfIkIf5erUxLXYzk0a2tS6JGEz1296guWj0e0eRN3l79gRDn5qLzxTFbalBFJEXeTLdPk4p1zeWmpDcqRYHaM/NQSkLayRX/Bk3ofl2NVnUYgiYkj3E/Lt/2a4K50PUYL0yWl7IsBfIDj5l/wB2tUeL7izVI711Yg7cyDDUb7Ab32OCOHem2AKN1QXjoUSSOMsc8BPu06OL+27dEg+fcm8gGmC7S2tTFHImR8uOtQWtSXTbp1zJcSxqYzwv8VSXk8TRSEW/2qKQchh2rGfTbe6lSdzLE5HPOVrUt1aK2CJPwP4v4qe6ug62OM1r4b+F/E8MiSWTxXcg2eeX+dP93bt/8erh7/wT41+G8k76depq1gPmCMTtcf7vQGvUVWCyunJLLI3Oc/LitO416OaERxTo0bpt2EZzSUrAcF4V+N+jw2htvEFhd2VwqbxNDHvXd/d461q22v6P4uT7Xpl756E8pjY4/wB5ar6h4B0rWVJ+xr9oPWaPbuH93rXLH4b3Oh3iXlnL/q/k/dH73+9VXXUDuNSto3sYohHK2z5vM9DWKun6g91HPcPus4yW+XlmPoy1vaX4p0eLyrPVLs6c5HLyp/FXSeRFcwiSKSK6iOMSwfdb/apgZdvpgmg8wXMbIR9wfw1mWOklNRSKW8dLY5Yu4ywrp7vTYLbT8QIIjncfL4ZqwZpkubiKLzEiKBl2vxvrNSaGlctSNPpbyPZnoOHPNcVr3hfw94raeTWdEVbm4Pz3lp8jqfX+7mu+mSWIIgAYMPmX1qO4s4nBOwLIP4MfequlgaseEXnw88S+Bp3vPA+oHVrbHNjPtR2X+tdP4S+LVnL5dh4n0waNqoHz+ZMu1/wNeg6folxbXbyGUxBzu+YZ21k+LvB+i+IbSOPVtPhlIf8A4+UTDJn+VNPSzIbsMlm0fW7SSWz8ieMgsNhy3/Aa5/T/AAvZXk08uy5RyP8AVOfl3eq/LXP6z8JdX+H4GpeE5Rqmnn969o5IlH+76rWvonxY0jWZoLaSKTTdQjwsizH+L/d21VgburMp6r8PLO8hFu++6gxtK3QV/wDgNeb+MP2e9Fltp54LJYCI9yQwRj5m/CvpCWXTL93T7fC1wQuEHG78qhudF/cg+XubP3f7y1CciUrbHyH4x/ZN0z/hGI7zw9rl1qOvrGHe0vCvlf7SphV/9CrwjVP7b8MTeVqVpPps8R25PzL/APXr9JTpdvx5cHlDP8HFYPiL4e+HtejKajp63kQ+YpMiv83+y23irvbcNj4a8KfFnVLOzBgv5LgH5Sj8YWvbPA37UF3pHlW94d6H+KEfLn/a9K0de/Y58Oahcz3HhbWZNDEvzPZTBXXPqrH/ANBry7xp+zl44+HU0e+yh1vTj8om00Nu+rKflqlK4XPrDwf8a9P1kpGHDO3UOO/+zXpDQyX0Cy2ko8oj7xGPmr8z57jUPCsu+2e606UHYTLuDIf9qvT/AAT8d9V0KYXd3OZbgbWH74vz+NJpPYpNo+xrzQ7/AGBxcbcndvx/47WJqtjJsSOWSNR3d+K4DwR+1dBrt3HFqgiTzTtCuANn5fLXrs3iHSNTaKS0uLa6il6bD0+q9qzcLCOH1LwZZ67pwR4I58ndt2dPxrl9X8N+LvCson0UTT2EafvrPfnK+q167f6Q1vFkQeQnZU+7/wABrGt9NuLW8eV98sD/AC4HamrlnEeH/jNp9tMLTxTo728e/wC/PBlQf97vXfC48DeLLY3OmeWgj+46hEX/AL5707UvCWieIdKa21PzVt3+XYn3s/3lavMvFfwlg8JeVeeC57ls/LJC8nX8+KrQg9E0rSLzT5muIxFPnOMf3f4a1JvENvMRDqNn5W/5Q4T5d3+9Xlfhj4pa3pN8bDVLeSK3i+/K1v8AI3+zu7f8BavXINa0TxJHbSxiK6z85dgCwP8As1nyWdx21uynpbW2k3/mQRrFKQPniHzH+7Vm6sLcyyXCRwu827KPGpVWrSaw0yJ3LwhnHTcnzVBPdulwJDBG8SnlMf4UrBZHnetfB+wvLSS4t40s7wnchth5bg+vFV/DvijxT8N43TXrf7ZYb+JHby2/+J3f8Cr1/wC2W93ZvLGY4P8Apm33jTGltr+z+z3EkTgfMYGGciqUn1BIyNL+Jul+LbeOWCUW+4cRuPu/8C7mujF1q8SCTY08R+ZMR/qv8Veb+I/g/LfvLdeH7u1gnB3pAfk3/wC9/wDFVzsPjP4i/D9xBe2a39kj87i0iRD/AGWHemmpFHser2T39p58ZNvOPmK4qjbWY4BO+Qnkiue0H456Rr3l20kLpK+N5fhN393mum0nS4HmnniDfa3PXflf92hqwm7mpDpVxfTeVHJt2j5VxWRf6V507JcYbJ6bP84rbWwuX2RmXypD0eok0jV7NpF/tSCUP8wLQ/Mv/j33qm9hnGXNuNNgezljkuLaSRswlM/Mf+A8ba5tvh1Pd3UculajLpMv3irFin/fO1q9JurC7eEpJEZXA3bgPvVzmnXeq29/cfaYxBAPmBP3qqOpOxymuap4s8IvILyKPUbZE4mROv5Lk1o+DviNpHiphbXMvkXAPMJ+TFdBP4hgN+jieKWDAyhOVf8AxrF1vRtO8Y3Mkps7aylx8j2cYDJTC52v9jfaV2IN0fY/w4pp02WzOUcoa4fTdP8AEvhqzc6VqcmoyD5XgvCW3j0WtPQfHtvdeamtRXOl3S5RklTKq3+93oEdH509xMEkETKB6YarL6LvDpvzkf3fu1HpPiHw3qWYhe2ssqJzJvx83p/9jW7DMlsyOUDxnuhzSsGp554j8MQTIUkt4vnG3eyfMq1xOpfCCfVYJIxciB3G1JIuF/3v/wBqvfdQ0lLmMy7OD1Wsa7ufsRSz+zl0+9vUZpWG2fOT+G/Hnwou0uYydc0x/mJQMrf8BqxoP7RXk6pNaarA9khO1PtEeMf8C2/+hV7i5lS94kDRMm3yXGd3/ATVLX/CWj+JEH9oaRYyyY2h/sqfL/wHpTu+pNyTwvfaJr9mlzbaiuJH+5125/2q6K40qSGIGJDKg/hrxbWfg5b6ADPoF7OjpGWSN+F3+i1e0r4jeJvDtmtvq1h/aNtEPv2z/N/u+tLcq561eG2s4I5IwYmHy9aw72eS4heXyHwp4P8AFmuY0H9ofQ9eaSwuNPmtSPlHnY359+1demqafqUaeVL5UfdnNZuLC5yNx4Ys7xt72/8ApJP+tY1n/wDCBwO8psJ1sr2QFfOX+H8+K9Kh8MC4sZLyC7injj+V+f1X5a5aW1ntL6Tfgxs5/wBUKaVijgr9PiVoMUsVsLXXETHFsWLuo/vKP/iqj0j4wR6dNFbeJdGutIuM/PK5bb/wH5a9PaKC2l3yIZP4gwp95p9vrdk6S2Vq6BN2TCobH+996mrImTvuP0Pxboeu5NhqkVwoTdiHDsv/AAGtjTJvN8xPNVhnlP79eYP8H9Cu/wB/ZvJol7H8we1Oxf8AgWF5qpNP458E/unng1e2T/VqvDv/ALNU32GlfY9q+zxBHDptPamf8I+l3ETsWVH74G7d6bj0ryKy+N8Vipj1bT7yycdWf7oau18L/ECPW0jNlOjxE7g2O3+7URu9yHEw/GnwH0DxHBM+o+H4byeROXjdQ6f7LNtavBvG/wCx5f6Siah4QubrzT9+xvCsjfRWC/d/2a+0IdSSZOE+f+/n5ame3DpwAwYcq3INaLTYlJrY/MDUrDxp8Nbw/wBuaPc2sgPVR8pX+HpWtonxSvVXzxcSPIp/1azsGQf7tfopqVn5kXlSIt1EAvySpnd/st615h4t/Z48D+K/Mnn0iHS72T/l5tUCNn8F/wDQs03KwXd7M/PiZpLhPMbLbPlCsKr3EBkiIHznG3afutWyERly4K5649Kp3riEF4sqPujJ+atLmxjOZYgMuFI+7gdKZ9sbYMtuI71FqIfeUyVcf+O1Bg+Xw/zn+Gm9Srkv9qSy/clPmf3yPmFPk1K4aP7z7P8AfqgG25BG5/X+GnvvTGCdw9O1AXRYOoScNvdX9c0v9qXK4Q3LZPQb8q1VinzD+I/7NMOVByAxA3f7tF2JOxYvdSubi3RDcSkA7vlfFQi/kVRH5hlYdGJ+7/vVCOe27NRxW+9TgHr/AA0BoPmuS42HGD/CvFCkmER5KoPela1LHeRuwOPaiRMKELDf3oHoSb9hAHy46U3eUmGM4PzH/aqNl3GTJ2uOisKcijZtzyfmoM7jmf5CeerUyIGHBzuP930p+NzcHtzTkjbZgYx6mgvmaHtKWYhx1FT27JGoyS2+q/lZIJHP96rNuuxTnof/AB6oE9S7awh1x94n+GtO3i5XA5J2msq0+VI8ZUg1u6eu/B+6PX+KrBGimY8YFaSXLgAg7sfNtqrbMJo96AsB/F/eqxAsbypnav8ADtoeo7m9p/iLULS2/cukCP8AMW2fMtaVlZ3upOTLJuQ9Ub+Km6e9tCiBI98oHKt0roNL1U3M370FfKC4f/2VaVgv2Lml+GgjZnjLphdgx8q/413OgaPBbnOxd5HPG7d/s1W0l/NhTe3WuispI43T69VFFhGgtnvhIIDAjpj5q4XxNoyabM0iJw3zDNejR3wjh+RxkivPvFzy3gKb9oyfmrnqR0uVT3scZNcoZtm4K5O75a3rVJNychh/ezXMi3HnEoPNI+UsO9XodYlDrAkZXqu8jK1ijdOx2VvOnnAiP6c/+hVs3F1PeQpueNUPQJtC1zOlZmiH8RrVhsiqZAKpTaDfYrPcWyMYxOkr/wB3NMZN6b8h8ngLVz+x7e5f5yGB6jpWvbeErd7Z/KPlIvy8vSsS7ox2s5Y8ogTj8VqdFkkYmTGB0rXGgeSiCCQt9arXFrLAwRIy7n+JuFFLcVzF1aCQQOQfKPY7a5x0nbjzOR+NegX+nF7XZvHPeucudCntUKxyJKO5zQvd2NE77lPR/FD6T+7uCNgPDN/FXoOk62moQfOElB6KDiuC07+ztPZ1uNPe8v5flBThvl/pXQaDZ3/3xAsAPSJR92tVJsmUUtjt7azmvUcOgQY/5ZCrVrq9p4bs5EkzcnJbawz83+GFrno5pQPKkcof7oNWYtNd3Rw+5x+NBjoRRXt5q99JdyReUhPycYqW8aXyceRtOT33bl/hrUkiuEhAnkRgPm2oFrKa/UO6S/IifLuP3aBWZyWp2YmikMlt5v8AFsfvTNDDSxyAwFcdFYfLXcXFmJoBINrIenH3qyvKlhfHlhvTb/DVJ2HuQ2dibp8CM5Hdhir82g3fkCMAyoMtnHT/AHqu6a8iY55q5f3F29vsgDtv+WRVdgCP93vTJeh5x4l0m9SERWycsfnNYdhop0zJlLMP+eanG5q9Ru7N0syk53SkbtqfdriNYubbSsNcyFGPQLy1ZtXdzWLuZl86NGmMYB4Pr7bqbBPOZkluNqQDqpP/ALLVOa/gu7iLB2x7/wCLtVjxPrfhrSbaKWS9m3t8gj2/eP8As1Ni3uT6VeaXeTvBqNsk4MjYTzGHy7vl3Y9v4a9T0ZoGhQxRbLbsE4Wvl7V9Q0qzvIr1Lv7G4bdsV+v/ANlXXeCvjbLrFzFpCJKkZO1HDgo3H3lw1dMdDKa1ufSKGzhwXkOfY/dq9b3qbU8iNEH9771cjpMsb7CSJSR19a6CxBeTjp6U2rkGfrljOzeaFE5J54pumKYyCMqa6pHidsYDbabLpdux3xuiP35pWsJspW8xuZQLiQqOy5aiY2/2jy4jt/3qupp4iBkLhjUVzNFaxECJW/i+RBuNJq4XLdrYJ5fmSIvmfdDOM8Vmz2BdTySN3H92p7XVrtbQg2+xGG1DI+WK1IiuU/eN/tVnJGkXcxoLMwb5bs/IOydNtXoLy3fiLCIegou5riT91aWUlxnqc/8AoK1Rj01w/wA8XlOflw5+Vam+th2NG4sftku+S7fA6RpUF3oiId6Ywfl+arWn2QjcCOUSjuyCtKewd0yTyR0b0rQzPO9S0llc+UQr56/xfVao/wBq3ei3T7JNwI2kN/7LXa3Om7nfYdz4+Sqc2iSJD589o8SN9x5I8Z91qkh3K1trcepxRg52H/WAjFXtMuSJn/dbYl6NisW702SBf3Eg3n+IirNtqzwBIncNgbdpFFxrQ6svIxSRkZlbo2Kjvd80ZAPlkjhm7UaPdRXAy8oYZ27qsawIp/8Aj36L/ePWlIVzItr92cW5OE7vVDWdHjvLxIoI5HnkO0EfxfL/AOy1PbXl1ayF/LjiTf8AI+MsaXfc3OovcPKzEgfwfd/3azGY95oNxpSYkO30Ctmsu21AxK0VzGzpJ7fKv+9XocdjBfmNbjDp71z3iqztLPU5YLDM8Y/5aY+Uf7vrVJsrQk0fVZM7AdqP95G/iqVoUv53ESBSfv8AFc+Z3t0zja/96ktr90eR8nJ6+1abkXsdBpM8Wl/aHngPkR/KFiHzZqvbXI1SWWe3s9pc9JSHZv4f++qYt211poKQSPk7vl/i7Vq6Xi1to0Nv9nkHUN96s2new+YovbXFhEcA5c7dhqzpHh+2luhc36DMZ/75qxe69YWcW+bewx02E7v+A96Yby31S2D2zuoI3c1GpSdy3Y+HY9RvCYLloEiO8t8oV/4cbjXQ2Cv8kCbYol+XzM/e/wBrmuf0awvIbDIJyeiP/D/vNWpNDeNYiN3EGRwQPvf7tXYnmMrXr6zlc2g87Lnhoo2PP+0wXis6982GzCCRos/jWtLZvbQ/vJVVB1X+JqrpfpG5dDukI49qa0DRDtEvHtEQ3Me6PO1yv3lpSlnchwTGsh+beU+f6bqrvsuISXyz542/dqi1uAd75xVksZqby29nOLa4kXPyhQfvGrmm6fss/LuUjlmO1g5T5lP+9UdnfRHHlOrp931roEls4bQyZ8+f/nmDUNFKVlYzdP2Wch8wmVz0HRVrfkvvs8ObbyrN0G7eP5r71iRLaXNyEuRsJ/hjfFSa7pafZ4o4rjbbgbfLV/n/AO+qi/YtK+5RtLyK4u5JHkluMHbweprVlvI44hI862pHy7Gf/wBlqlp2hxadYB4I44kH90/MW9ahGmm7Y4j2lf4iKq4m0i5JdCGMkhX3j71cnr90Xf8AcO2PvbWrXlsJLWdI5HdpCeFqK58P3cyO5TaAGYs4rQhPU4hNSuLeR45Q+T829vu/7tbenaUl2qPPldw+/wDwiuc8Q2xWCWOQ/Jn72cbai8I6u8LpbXl4LqIZw6f3f92hajduhq6xZJHO5Fz5/G1ET7uK5v7HcyTHMasn+0a9H1LTNOsLY6jvixINu4BiyfLUg0OzuE3wIqcbj70EnhviD4RR6wk7v5/2coZSlq6xs52/dZivP/Aa85Xw3aadaJpmn2Vw93ISr3d5JlQf9n5eFr6xXTYpE2J/rO277teT+NvCR0e5nPkLLwXwh+Xd/tVm4u90bJ3VjwfxD8N9O8M20d7PrkOpahcybfs9sjDysL/Ex/8AiaxvD2uT+G9Q8wlVgdtr7j0r0rTbnSIZLmCeCNUl+YeVtOx2+9XG+J/CNhZ+ZcpcWynDOiF8ZP8Auj+9VKdnZkODW56x4e1i31a2R4nDyBNz7fSu58L30aSP85ww2tt7ivmfwN4ql0a8jeMGV5ioHHysq/w17VoPjee8nTZbRRSRnl0Rtx/2dtbkM9ttte01IoIwCgPbZhmpniDT7bUY3eO33kE7CxrF8IzXepu8mp2+xIyUt1cY+X5fm2/+O11Mmq2VozxffkUbtv8ACP8AeqGSjxK58JPbTiKCeW3KOzpKpwyNnp/u13/g/wAYSwSyW1/aB0jDOipJ1/NaltdEHiF57uBI5hEWV9p7/e+7WLqttLptyZCm5v7oFKOisVe+x6zoN4dc0sXkcEcAI4DJ81RnVrmF3jJOz+8DXi0fxU8UC0OladPDa25k2gSW679397d/9jXqmmjbYIl5exNdgfOv8Rb+L5e1N6gaOpak6WH2k75QR90cswrnovFV3cWxk06eSzlQ8xuNrN/s81r2enzyf6+USxn5Y0B+asXWPAlyDJd6faPkndcXBnHy+23sMfwrUjSurFiHWPEOq3gjiBt/m5mcdK6izuZbc5u7jfPnhsVRs7nyIIIp5StvHhfmq1eTRiEzkjy8/u8c5oEybWba3l4ufK2ONu5uVri77whLnzbC9iYfeKTA/wDoVdPBbx6pGhvUkitDu2O3Df71aq2tla2iQWk4nEY9P1oA8z1OzlgYO053r8xKJ8rj/ZWr/hLVdMut5FnG15Gn7uSZwFc/w/5/2a6bUrl7zTpYzGpOdo4HyrXjXjfw2IHNzZxiS8jC7JNnzCgrS1j1j92l3+9uzLOg2uqn5FP8Xy1Ztktrh3kiuxsHynHNcH4eutP0DwvDFcXMbzD555pnCLlvvL+f3a6i2ktL3TRcaXqEP74bcx84p2ISNxDH52wycY44pkN1e+ZIkVs7AdX2Z4WoYYks9My9wt07fIXTja+2uZvPG2oaBcokEYuA/wBwPJsX/vr/AIDSKSvsR/FWN/Efga5jRIlubSYXAlmTa23+Ibv+BV86yT3bvIgw0Q+UE19MS69Z+KrC5ttTtpJ5JUZdkRwm0/7RryTx/wCCdM8LafZz6PbXKQNNsn86czKvH3V9PvLWU9LSR6WGnZcpwtpBK0Jy371RtOfu1c03SJ5bWeV0SUwjuflqvGilsB9qd9lbFtqUaJ5Uabc8VtF3VzaspWui7o/hmW/aC7kPlYG7y0LfL/8AZVp/6fbpgRjzE+XHTdTLPxDHpFsEe2k8zs+cYqT/AISj967lA4b+I1a3scXsqj6G3pljqaQFrm4j3k7giHOwf71X9OjF7DLceY7iIlQRyrEfwrWd4Y1BL9JhIdidv9muz0SHSLCJLeK8XIO8I3G1qTephKLW5zn/AAg0F/qhnePZkp5iD723+I7f/Za9X1J7a2SCOJFgQBVSJP4a597+2sLKWWAGWXu38TVjz+JA8Inlik3npx0aruYWOlu7gzLh/mP3gF54rmtZv9PvIZIvNMsqHlB/D/vVkReJ9RkuXFpZlXf5EeUqMn/Z+bj/AIFWdoOiXaXOoXl7dxJK0it5KCkI5i/s9O027k+yI8efmfzhn/x7vXJQ6kbd50twjxFyx4zmvQPGFtJI93chIfsZ+X0cfLj5f8/+g1x0Wj3MzlzE7RD+4KuNkNmPLqT3d7OZIBBEyBUT1P8AF+FQjSLyC2uLnyg1svzO4H3aLjzYbmIyvtn7uo/9l/u1n6j5t0nlG4fyg+8ox+9VqVybGHcRf2zcxywQFbPPHuy969F8N6tA8T20pDOU+Vf4hXMadKIYUt/LO/Jww7Ve3ppqG7ljOcbfk+8VrKWpvTnyNNHRyzfYyQ5Lbv7xqwLlivzyfLj7vpWdZypqtkJRGWMfI7tilurlDMYoz86BcriuaWh9JRqqoiT7W8z5yfpTv7Q2A9eaoSPJCAQPkJ/4FUlzl9hEZSPuDUrU6y4mrOAkAiknlf7uzn/vqoXt7uZDLICqj+FfmqvbXVtbzcllUfKcdqty6tHcu8cRLAU7k9dBLbjHmfNJ/dP3RTrxE35HzH+7/dptpy+COexqa6CCEyHt6UbldblO3iEh2uP++a0rJk+3FIh+8wucfpVS0/dI8k5+Q/cx/dqdNatbXD28ifaH+UZON1aLQ56rVrM7q1OUQPiJ/wC6a6XT5pfJREwsQ9B0964rSfC+s6hKkt4dySIHH2c5+98y11mkQGEmzkS5XB2lpOKpanz1Wyeh09ho5slSS5uYVLHcBvy2K6SHUbPTrZ984d/7iD5q5eHw7BaXEUkkklwMfIm/dWjDpKbggzz0T0FBzDL/AMd2gvRaRHbOf++qsJ9o1e2JVy6DqvrVu08B6JCnn3cT/bN+7artub8//ZasS38AY29lGItvykKd1WJPuVtO0CWRObbaXG7DD9au/Z7awJE5247D+9UTyXLviMkIOvP3azprZ7zcj5fP8P8AeoJepS8R39leoYpHEUX3fm+7urzHxk+o2a2iOxnskDKjIflT/gNepJ4bt0dzLEJf9/nFc74qtrSGB4ki+eT5AQPue9AHlU0zvnHQVQYy3DP5kryjtuP3f9muk1vQ/wCwdNSSRwY5T94c1T0ewKQGNwMMSc9Wq4tIg5+ZEt4/3krpL91EAyawL2aLTZY02ebK43lh/D/vf7VdJqmmyzag9vjyEA3eZ/ep0vh/T/s2Y7nzZwPvsO2KG7gtDk7+5uNU+zfuI4niLb3B6r/D8tENnLNC4kIeIH/gNaF6weH9x85KbOnzCqljoVzMgR7zyoB83koMc+tC1LMeeG3eYlIjJGDtKkVLK0BfHYfw5rTjWLZJkBT93p1rM1JB8+xNh+6Af4q9Kkklc4K0m3YghxFchh0f5a7rRIf9HiGQEz87r95fevN7OZ4oQSNrjcw3cc16X4alS6hEAQ+ayA7WpVDGD5T2H4b6x/ZerPEipPtG1P7uT3/8drrfFGvax4M8baNF9nM/h/UYUZ5EH+pkYtuDf7Ned/DSFLDUw4IyTwPw217KqR6xostpL88idEk5XH92vPlo7Howd1cn17Sv7Sv49Qjle3lhTY8RH3/m+9VbUvFUGpabe24nEUBkVJ0H8LVahu3vWdcnzY/kPv8ALXHal8PXha5uSZN8zkuwGPlzlV96zNEcFqegy6ZrCXoPn4BxjvuqzC73sEoeQ717eldfrKwQ2cH7sNgbef8Ax6uI1nV3kuXkjQITtQL/AA4FZtNq520WlKzC7tRcWEiEb5AnAUfermbKWXUBc25hEQEirGV+8B/FWomsyuXlL+Q4O3K/zrMt9Qt/tuYPmw/8NZ3Z7MNFdGha6lcafP5YB2IPvZqTUrWzvYxImVkHzbgf/Zaga2S8neUvsRv4TT9Et44L99ibhncd3eg2WmqJLbR7Oa2GyXe49uhrNj09BePGUEvPKt/DW/cGSzm3xIuxvlLfxZp9hHvWSd8LJnaafKVzMwNT8KS3jPPBFu2Doo4U1jXMOoabCiSDdwNyEdf92vUrVEnjKoN0ZG16yrrRNOv4tl59re837YBCMoP975alpkOTb1PMk0W5aaK5T5c5fyUOf++lroP+EtSKzjinPlSbPnRuW/8A2al1W0TRJt7ybcfLtU5Za1/EfhKOfQEl2eRfvD5qIR8rf4VKLVRI5yDWtPvd6eaN+OG/vVr6baxFPtBcDphq84ttJktQ93v+cDcNgzn+9Xo2l69btpscT2jeZHGzYfjJ/wBr2rVJJGsKnMrI6G28O/bLeV4z5uw/xVFZ2F5bAwSHegzjjp/s1wcPjafT/Lg81/LDbDk9TWs/jq5e3zAyLcJt+WTcflz/APE1DVnciSaeiNd3WQGd4zFJnac9qqT27XRjkgLuV5AFSabrYvVcToIkZ9u9tu3/AIDW9oTWNnHcxyZZ+UG04/GqZfM4oyrZFnk82QbZSNhDfeq5Nb+Wg25YAdzTXY3k7n5+DwamYyFfL+9+FI1jtcowX0V/bkbNsinacVZs9IikBnJPlg/PG527qqCeO0WQwIFlQ7nwO9Qfa7y8k+/JEHHPNHKZOLZvaLoh127ubJAYrRH3RuD3NXvB2iRa54ng0eTzVBc+YEGW2D5mK/hWdoOotpMkkSvzImwk96ksZdT0zxHZXmlSmK5Mmx2Q9E3fMf8Ax2mjOSdrHoUPhqXRDcXGnySWpQHy1d+vs1dz4Jku9bsTdXMQilD7DsGFb/ari7C2ubSeR4L+PVkhk3kE/JK/8S7a9H0XU5byKMWgWzMo3eTgbg3pWsXc+bxHxWNW/vRobQGSA4lKoFXndW/efZ9pSD97t6P/AHq5u5mt5rCS31F389Cr2+z1/ip2ia9FcTCLyyhQbXWSruchqPKY0Bk+SmmGO4eMpvUZ78VJL4jg1bVorG3s9/lQl5JuQqL/AA/8CqS/mSyh8yU7UHeiwCjTvPUg9P7xqlqOqweHmiGTOO3lP0/u/NWXfa8bmFvsYLAjame5/CptG8Hy6ha+ffoq3B2tsXpSAyb6a88Sah5ksaokpVUSH+Fv71bWm+Dp7S6kkubeZUTrKdu2tLT7JNKvvPkx+6+5F7/3qtXfiF7mKSzjt5GL9X9KFqBXk163sSbW2+//AHv4qo6rqkmrQW8Dxutsh3PKnG5q1BolvaaFLeyH50+YDqxb0rFbUAENngrH944p3Ay9Ungs7JIYiUQ/LhjnivPfE+qWXgPUJZ723kuPtUbTW8KjLn5en6ferpb+5u9K+13dxIs6wlPItyPvtu/lXnfi29ufFGqvf6hOHnRNgZBhQg/hq6avImTsrs4dtY1vX3FzeQeUZSMITlUT+Ef71RakFtmCH5ZCeV/z0rVe9Gn3KR28myQ7mA61z+voIZIjI4WSUbs/jXtU1ZHkVdXcwZXN1cz4+aNH27veqetOI0HRfUVsun2NOv8AtfNXNa5ctcuZAgUEdvu12X0OBtM5hpibiTHUn+H+7V+zbzUkwdpUfdrAsHf+0Jy+eOlb67EQXAA+X5T2pXMrXdkSw71Xe5P93ircccc2zDnn/vmleEvE0qjbbgbi2f8Ax2mpKI5BgjYw9OlZmkotLUu6bM1hcfu+pPNaWqa1PqtrbwO4Qxvzx2/hPvWVBMPLJ2HfnijBuMHO0nqPWs5R7m1OVlY7K/TSrezt47ZPtTsBi4cfMOPm+WsXUPDd5aWn2kwbIJZAgJ+6zH7tV9KQtENjlwBuGT/DW+mqu6JE5MsUbbhE/wB0N/s1zugtWjrhWa91nIP9tSYxg7hH8xQDNdRp+pxXNsiIPKI+V2PGW/rVh7WCWKUwRv8Aa5W3bv4f9qrGn6BEiIEjCye/3q4VGUXqdt1KOh1HgVI/7etzJBHeW5jffG/Lfdbb/wCPV3HhPwJFc+IY9Yjlkgu0jCeS0mE9e3/oO6vI00aXT9QkngkeKSRNp4+6V7rV6z8f634XuEKeZeJ90rnDK394ZrKS1sbQTSPoK58Oi7tt9w5cuNhBGV+98prSudP0/VLSKO/QTyRHiRwCyf7tc94D8ep8QPB6X0ZKTwz+VPG4w0Tfxbq6ua0spocDCmT5tycc1Bqcv8MLOysPEGu6NqltCrb/ADre8flXRlbhc/7v/j1dgPhvpCHUXtI9kd9HtwPuo/8AeX0rx/x54qn8Aa/ZRXdtI9nMXV5QPmT7u3b/AHv4vlr0rwL46F+cW0guLSRMcjDIf9qs7AcRqHwx0vU0vNLkEyXscn7ze+fn/vL6VRu9N1/4UatBaapILzR9Qg2x3KOf3bj7u7PT7tes+JNeGiSxapPBvkknihmfZ82z+Fv+AmrnijT7PxhYvBcAPFMjcEfMlVYDi9E8Z+VcCCWN4nI2jfxW/LNHcvvMiu/tWPrHgZ7FIxZGRwU3EyHOxqy30+40dPMNyFQfOXA+9SA6NnutLvo7uAfcypUnhwa6ax08atZySBAoP3647R78+LrCeXTp93lcF2Hyg/3eafoOt+ILOKVAIJ/KJikGMYP9KANC60qTR33xxjZG/LCtyPXIb+xQFP3WW+8M7f8AerEs9Wlni8q/Bl+n8NRPfweH7O5glfzbeX5gsRzKPSgDE03xhofiLU7iwnQ6XcRPKibz8r4ON33fu1zESump6nFfmNY2fbbyxPldv8JrL+IEGs6pqeh3GlWMkVvGjrPMwBUf3QzVXtop5RJJexhHA+RD3qpQaVxxlZmfd6rqJn1Cza7aCyAdf3T53Lj5mrkfDev6xo9odLF5OtgDuhIfKxHP9010eq6JPDp94/mReXMdkyb/AJ9v/oO2sGaKMQGKIhJR0einHua9bmrefE7WdSvbgX4j3w/JHcPGA0v/AAELWxpvifT7uziuRILXWIvkmhA3xSD19q4K9lvZ4x5piypGfJjwpFLYaBF9qFxaXks9xKPnjxjyzSktTsppKNz0Nn0ucR2+sWkdxYk797ploi38S1yGu6Jo+m38o0e4uHSL548n91Mp/gZe3+9VF2vBfxxT3jvAY2Agx/H60Tpfxw2gks3gP3S7c7h6/wDoNZTpWeh00qitqR684u9JntBGyuSrDd22tXHXGm5n8yPejkbeC22uyvEkcAyvyPl4HVazzbJxisHFp2PSguZXRyTGTSf3slpJd4bkIMtite/8VRRWiFLMwIcfMo+77Vs3Nk72ZTyw38Sbh82f96qz2caxhLmPcO6N/wCg1TVjS1irba3Z3MKGaVYR64+U1Re/tt52XAwT1pz6UJpiEA+lIfCM4USF+ezN95qlGidjQsPFUelXQfyzLFgrjG+qltrs9zqW/f5WeQjeta+paJI8FncvGiiQbOCOq/7NNfwkkOJJOw+8p+agqOqbZLZ+HjqF6bmQRRLs3A/xbq0Y9AFvH57hWwf4R81WoZ7O1s4gko80fKUqGTVriZMp8uPwqzLZ2H2l3H53levytuq1KPn+5uT1rPs7OO6Z7jeqyR9felkuXu5EjtxJcP5mzZD/AOzVSRjUqKKuzQhSCWWKKWdbWPeB5zfdRfWvUND0ePQdetryyvYLzTI4HhK5O1wV+X6t/vVjeE/hjBqKfabxi6/88c5XNdxa+B9UTUk0sxSWelEGWC5gjHynb0b/AOKreLPnsTW53ZFbUH1G+WystFtJPNu5B5MjcKqA/N/D/wCPV6zB4cgtUifURE9yEXzk+8iv/Ealhkj0rRtPsIhuFrGqDn/vo/Vqwrq5v5XlQDbFv3bRzxWjZxR2uT6tr8kLG3t5N0Z+XKCsO5TU40RrO2a4eQ7TjtUsUURPmISzk8rUmt63caJ4TubmCMSyGZIo13Y+9947v7q9akRxXxH1W70WwFi0jpJdR75Cp+VG3bVFfP8AfS3BmcTyu7nPPRfmr0Txp4lOvm5WYBsuPm/3V/hrzi9uJJ3MaYyf7392vRw8LK7OLEVNLGNeJArp5SbEA2kCufvtSt5LryHJliHzZatTxNfR6ZGiCQKX2rXn99cMl/KnmdXbBFeomjyeW6uayqk07iP5hH8ufatA/uREQPnH8QrM0Fns3IkjLxSDls1sX18bm2SNAN6fcPrWl+xzve5sWcNpeWpaWAyuUK5zhh/d21zd94bNqBJETBI+N5X7rVpWd/IttGH+VPu8VYfURcubeXDAbWR//Qq55w1ujWnUu7M5zSryMX72k8xSRT92ulS5tI5LiDyuC4/eEH0rlJfAt3f6xPfx3u0u6tsQqMf7PPWtSW7lsoWtriJ0fORN/C1c6qWTjI63Rek47G5daFplxi7tpw1wvZfvbv71R6fbJ5r21zO8FpN8pdUzg+u2srSLDU3SK8g8qe2kO1+cMPeugjkMVwUlG4IdpVgw/wC+WrHnSWjN1CTd2Y9tZmw1CS32DLHg5+Vv9mup8C3L3niHT9IuIttpLPskToqp/lay9U0zz4YzHlJw+8d8/wCzW7a6Jg6fLHGVvGDJ5yH+9/Ftrm52k7ncoLSx7no8sujx3HBW3idtiMM4X+7/AOhV00uq2epadHc2CebPhWIAzXHaPDcW8JSS5kuuF+dx833a3NE1eLSmlePMdyh+6BXM3dXNHdHinxy8W2+j+MdO1fTIjp2uQQeVOs6bEm/3m71DpP7Q9/cyQPq+kW1kv3nmhkJeUeqrXvlyvhzxpM9p4h0qG9d03J9qhDlx/eRq8w8UfszWT6rHP4a1CGA54sL4sm3/AGVbbUJWKWp3fgz4oaH4kQRpfjA2rknDD/eU10moabpF/epcJJDcTxjdDOu4Mw/2fWvljxP8JPEngm5e71GylsLYPtFyk2efTcO1YeifF/WPA14/l2Y1dAeUlkPT/wAe+b/dqlJXsW4pn2f9mi1LRB5EEa38QbOXxvrFmuTqVpBH9iMV5Em3eeM14raftQ6c9tYTz6ffQXAG6Q8OiD/a7mvcU8R2Hi6zttQ04796KxSPlR69OlVuZ8pX0EfZjJHPuWUMy/Oc1Y1a5NtbSXMfzeWm8oxwpqprEREttcx2582M/OqnG/d947ac8c8kgjCLLYzZ3iU/Muf4dtAWIbfVkt45ZNJkjgt7k+c8ec5Zv4q2rnVX1LRIgkAe8gTcecM9cPcaVJprpFBIGQFvvn5gP9mti2u3ltkBCrIE4P8AEf8AZo5gtc3fD3n3bSPku4+by/7tY/jyz1ibUNNeyuZbeJt6zQqflLn7u78Kp33ieXQpre/tpZYHA8qby0yrj/aWsS8+Kv2nTbmJ0E7l1dJsY2OG+8tQ3ctQKaiK6WSPU38q3gfdIrDuK5zxZp/h8RQGCz/tIy/MHScpsX/axz/FXD63fTprE9+JZG844cfwj/apg1W4eWK4juA0exsOh+9msHruejRoy0aKGs+H5dJu8vE6xyBWjY85T/7GobbTjK6Jyu7ozVu3muSSQoZ088LGyB3521Qsb+CNRI6DDfKCT92s7HsRhpY5fVdEudKkkkAfP/PMfd2/3qS2uRMojcrE/wDex96usuSL+6j3nh/l3VBrPhVAheH5onG3Kna6NSs0rgpOG5hmG8uAIjcSeWnzBf4VpBAUcn72evvVKV7/AEecIZZWjx0YVoWd2LiTZwnG7k0lqbRk2SypJbXPmKgznlV+7irMNxAUMbxmIn5h/do8ouwj+/6NUcqCGTB6+tBtckkmkbHt/eq3kSxEOg/u/LWZc/ImchU+tXtL8y5ifMZXjcGP92qSuF9LimOcqEgjLOflFZ/xIjv/AA79iizDcPNDvOw/drr9ht9KRwgd8cVieJIra8REuIEcSxhBurWEbO54uKxH2InB2cX2pI5InD5/hrf0+/udLmtzZnypY87yxzz/APqqjqlhJZwmeB32RZb5B81W0VEEEj3BaQ/fRUrVM8V6nQ/2+n9nS3E9kGvBjEiJ1/2lqxod1c+TKZbuRgQrJEUwv/Aai0fU0hQW8iCWPHyLJ/eqzZ3kusxlJESBY3/1Wf8AvmqbE1cvaZCLnUr2eQmJ3AaONfun3qG80wy34REPlyDdJtro9GtnVJjIBv4XjnAWtL7HNpkcupp88MY5VBllU8bqgL2Oe8Pa5d+E9ZiAnZSD8med3tu716LpXi7z1kd7bbsfdtzXBeINPe/i8yLC3H3kQirPw/8AENpmaDUw/IMLtDzh+nzegrSMmiHFN3Z6Ve+J9D1xPNijNvqLurBG53D+LpTIQAwIAqvpWm6Hbabby6fbxLcx/upZHOZSR/ezWhOj2MySSR+U5G7a3cGruKyWxTmuI7q5cAfvY/l+WoLazj1K1kuI7jdsO3Gfmq1fJE14JLYsrsBgOP4hVC0lFtBLj/lo7McDvmpfkC8zQstSk0wJIkrI8XRRXKfEmHRvFS6Rf23mLqEcz5hAwm9h96qfiPxbJZPHb4XzCdyeVyyj1auet9Vna6DqDJIH3gf7VZ2NEi6nhURWSXM86QXZ6fP84/4DXLT+IjpV+kWobrq0L7XIf5nFdFeeMoPt5j1C32uQYiq8Mv8AutXMahYR34CWkiNIPmw/8VNamii1uc94h1WL+045dIu2WKKTcF6MF/h3f7VSxePbmCUvcp8hK8DhS3+7XQW/h62mBSdFVyNu70rm/EfhIw20kdoguJIhvG0mnys6YVEt0aN74gj1OGRDb/ZZHw37oUzUtTub1bdJZftEEKcA/wAP+zXMSzapZtbb4g8eN2c/dp0OrywzB4lEsR6h6wlGx6NCUGad9NHfts8uOJD8xrOu7u2tYUjikDudqhM/epIb9Li5MT4iduuezVyviizubPVYLyGLeIjty33dtYOcY/E7HpxatodBc/6Tcpg+U/o38VZvii3FhYW9xbTje5dZEx8y7dv3f++qTzzqM1tKuFSNNp/vE1NrDx3oPyhQBwBXjYzFwjomXCNnocat3LcDIkXeD3/irrtE+eAZxv8AauMfaZ3Q9c88V1mgr9nCYPQdq+YxVTmWhTdpaGpLBsx1x6VHbW++VyT8hH/fNX3y8YBTg/MXqS1tk3O5HTH3a8c2vdXLmj2PyDj7v8X96tUoyI4x17UaaAjAHoanugHQoBtz3z92uWTu7EpaXRkeZulAxuIPFdr4cXEYcDbmvP7X5b5wQVQv/FXpOjIIYUGdwxWVVWiK3vG1Zt5pw+FPatbTfEEGiahb+fnDHbn+7/wKsHzfJcMBx33UusuLiyjeLKyf3lrlcbxOm9lY9C18Wl3bRyu/lJJ8vmoOm6qWmaW9gzyAmWPP+txXF6D4jlmsorKd2lgiO3b6NXbaZqjQeVFk5kbbiueOHcW2noWq6tys9A8HXc9+twBGyxx4+att7OVmJI4qr4XuZbXSfLdwiS/MfdauPcllOHrpSnP3Yo5VZO7KE8MitnZt/wB6i3jkL/cKmrtp4f17XJFW0sZ5FP8AEybVX86j8Q+Hdd8HzWi6gQkd1lYmicHaw6g12LA1oR52jJ14OXLfU3RaGGzj8wiIMN3z1mSx25BJlLA+gzVOORpcGR2d8clqjv38mDIeuWUWVGyGXK24+4zfjUP2y0t2JB+fHNYF3rAjTJenWmiXupWUl++be3H3Ff77/wDAf7tcdSKs3JnXSTk9DSs7qC6vimJHGd2fmC/99Va8R+H7SaJ43u7bTpPvDzj972ZetcY+pXNsZLd7grb/AHigOFaqF3fx+c7xfcPqa9DB5rDCRtTR0Vcudd3lItpZ6Ppl/FLLeme5T5dtqm1f161qwXEVzvcSdP7orzy6uPLufMz1/hzW94ZvHmmMe84I5Wsq2OeNn751LBxw8HyaHVXCs0JOOK8z+OGp+IV+HOoWnhvT573ULt0iMkPHkxLy3zf3mr0r940bjJ6NgVizy63ZbLuzfZARuCOPlf6rX0WUYH2k1Poj57GVlFOLPhbTPFt3eSPZarJPZ3K7vMguUwu4f+y16F4D+P2r+DJYItPfdZH5dvB/8dPy169f+G9O+J+t36a74etYrYBj5rRlGlb+H5hXi/jz9kzUNPB1DwxfzKMbkt33GIH+Ebv/ALKv02M1H3WfIyjqfQfhr9pSK5to471Es+cyS/3vy4xXqth8TNC1byxBO0uRubYOMf73evzFute1/wAMXR0jxbpctrPFJuDzIRt/2t1egaB8SfscMRsLwwRwjdtgf5WH+zXTZGSTR+jt+ulaxaRJLbW15ZyopLYUt/31XMTeDLm3eT/hGtXm06XP7uOWT5D7V89/C79oGJEt1u5+FP7xXT5ZV/HpX0P4R+IXh/xXK5lcWUiJvR0+dSv92oehSt1KFt4t8Q+HIz/wkumC/s8/8fMCZ/76xVPTb/S9d1nfpdyFsLrcxXPlyof/ANqvUIdl9ppFlJHLbyf7pZq5vUvB+nX64vNLDA/KZYj5b0LzGWYLXW9Dj+zwXjXEEnzBJTnb9GpH1XWLR/L8gshPPZsVkQ+CPEejCd/D+stewfeS01ANv/3VYfepuk/EnxDo2oi31zwxcxbQVeVQXZW9V+XimncDRvvBVtr1yJ9klvOPuOOGB9ak03R/EOgasLi41galYRpx5oy+7/vmrum/ELQ9ScgSSRXJPyLINn/fTHbT7bxjBN5gktDPGHZN8b/e9G3VLbQkaFrrcd1xGd+fm3belRXF7JZxAiPcC+3d/EtYt3LBe3KhIJEB67vu1rNbT3Lx5lLRqOEb7o96SKuQX+qSSwtFIJGtyeXxXJa94G0vVIUuLFxb3QLZf+En+9Xc/Y0kiI4z3FZ0/hiKNj5UYt88lEGM0ra3QzxO58Ma/wCB9ZjksJ4mgPzkwkhXH9a9M0HxZFqFsI7yRUnb5RvCj5f4tzVcvtFt0jeRstgbfmrkNS8GRazGzWxNvdp82U4Zvam3dWZCjY31SwtbuQpI0ryH+HlBUl5ZEn9xcSRE/wAZH/jteUR6BrNteRmC8bzUfmMvhev3q9g0NpHsUju383029qdrdRrTcpy6Zd2Vj+88m6SQ7ST95f8AgNVLPw9YRzG58s28g/558V1lzop+ywSR3iyj+5nLIPeon0aKZEPDBfX7y0wZyE3iq5trie3OnxXEY2rHO8mG/wC+az9Y0SDXo8avE9nBIONhwwb+9Wxr2hXli4udLVJ3jO8q/wDs07S786qm/UbQtx8+9MpR0ugOEtvCuo+ErHGhyfbbY5JR5PmqPQvHVmt9JZ6hE1rebdofYdxP92vUfs6SsHsgq4O75B8u2s3VtC0S6n8y4tgt4R9+OPFRfWzJsS2F0lxEE3mdMcDH3TUEZuYZPL5RN/Rk+b/gVctqUus+FJpLu0iN5p4BYmE/vU/2dvemaT8YNP1eL9/OYJPl/wBcjBx/tU0mO/c7PVpikO+3t4p5XHImGdv+7WJNDaXSbIrzyrmPG9ETDfr8pra0G50vWGeeLUUvABs+/jHttqnqNgLScz/PJzu+YdKLdxqz2K9xd3duheR9sI67U61q6VFbTWiSRMXfOX3jFVLnxEL6ztrJ40VI23DtWlDZlIgYiFyOVoY2ijremWesRSRXdoso2cOP4a4VPCer+G1E+gXss8cZ3SQPwpH8Xy//AGVdzeXKRukDyiKc/c5/irOuxqo3yRyWryB9xVXxuHrQmFir4W+Jdvc6lPp2rWxtb1TwFfetdlNp1tNNHP5CyhzgtjNcP4hll1JIIp4oVdOrwr8w4/WsC41HxB4elt5IM6vaDqhOHX/d7U+thHr81jP5yBI5IFU8bhjNVXs7i2mEkpLSDoelY1h8S4tbtoIHiktZ4xtfzD94/wB7b2rcTUry+id4k89Mbd+c4qeUlMwH8RwT3TxJcNbmM7XDhS1a1t9nuNmHjnDDj+7WG+kxiafzwJyT9wdql015ft4BspEs0RlD5+YHb/FTZRsyRz2F38h47D+GuO8UeA9G8RGSe7s44Lxus8HDf9810Npol3NfmVdQDxl922UYVRU1xpsllfMSTPbk7t+elJaE2PnjUPhj4n8C3h1fw5cG/txJuMDhdyr6Vfs/j9qcmsR2Gq2DWcmPKAfh09z8vP8AvV9A6ZeW15NiJJOOv7thWP4x+G+h+NraSO8sllx9xwgDJ7ritb9xGRol/HrltHLBcRPG+1nZnHyf71a02lyX8biwuI5wF+UjmvJte+D+p+DLf7b4YLTxR/LJB57hjVbwl8eE8PNJb6xpkunXMJZXBfOf9qk1zbFXO0n8MXqZ80qp+8djbakS/uLDTzAfMe3X5in3v5102ifE3w34ngST7TCkko3fNt2uK2LnSPOzPbRxywAbkdB8tTawWPBfF89h45is9H1HTF+zTgs8you7b/FXFa9+xz4fOmvcWXim7s7hvkTzgu0/h3/4E1fQWr+HJLwvI8ca4/hAAX/vmsybRJ0t4LaWMXEQ+YN12n+Gqv2FY+FvGHwp8S/Dp4ZLmOPUrI5WO7tg25W/2l9W/vU7wh8RdXsJrfy7lmMXzECTLIP9rPzV9p63oks0QQwQtATtIO3/ANBPWub1P4M+EPFQ/wBN0qws7nHM8CeS7f8A2X+1SU7iPNNH/axvbezGn3NsXuOWjuFmB3D+62Vrs/Dn7VFtMkFvrGniK3cj9/5y7lb+L5dv/sxrz/xP+xm+qhp/CWu3EV3Dufyb51KP/sr8q4/8erybxF8K/iH4Lhd9X0CaW3h+YzQukiOP72RVKzA+49A+KXhjxoz/AGK5D7fkEMmEYn0rq205JYDxE7n+BHDsPZvSvzDbxxc2k0RgLRE/IdnH/fS//FV6x4M/aT1nw59niS7R9gDbZB8zbf7rdqbjcd0fak+mafKfI1CziuYv40cVyWpfDm80m8TU/CUkzx7900CAlQv9K8vtf2utDvYEt9UsJIpy6tJOjqM7v7q/d/4DXsHhr4i22qW0j6RJMkZTlJPvOKzaaBanIa38VvEvhm8IvdDnnih/vkBf+BY+atzwh8b4PEzJbGOJChwCuEw3+03X/gTVfN3qO8yG2kiilH3nGUdf93vWDqvh7RtfecSRGLUCNv2yw/dyxt+H/oNCdtwR6QdNF+d628mf7uPl3VR+yvDqo88GzkiO0YrzSG++Ivw3gjniv38S6PF8ohPZf7rL8rZrpPC/xt0rxDEE1Gzkiud+MKMH3+Vv/wBqi11eIM7OUzvMP3+0p0P+zRNZWdxcs9xM90Sn+pf7i4rVWPR78JcaffxuhX/Ul/nU/wC7Uc+hGW5BitGm43b4xmot3GldWOW1rwN4e1mF/tGlxQXMnyi5jTBX+70rLuPDHiHQXt7jR5472OIj90wfI/Nmr0G/1WSKIJcxbCP4BH0pbHUo7pB5Py59BTTYldHLad8YLuz1CNPEGnf2dIny71PyFf8AabbXb6P4l07xJC9zp+oRShSwCKctj/vmnXOgWGsQoL+xt7yP+5Mmf/1V55r3wTjsbp7zw/czaXcKd8Yj+dV9ttXddQaO6v8AQrnWHjkj1u5024jO7eg+X/69V4vDOp3N8bbVNRj1S3PypMkexj/e+X+7Xnmh3nxD8HvGNRgF5b+ZwGjYb1/vK23j/wAdroJ/jJb2l+P7Xs5dGHZXDOrf8CC09BdTU1r4e2Gm3WY4ArkbiynO2rFhYJCMR+Xv/usPmra0rxvp+tW0UkRtpY5Dwqvltv8AvVuSadYnNy8EMFyQqhsYdlpPQNjMj8pYgJ7NFNVtQtdPv0e2ubaP7ORt+RBuH+P/AAKtyGOM4JxmoL2zSFmGNr4PB/hoGtdTx/xJ8DNOv5hd6NeSWtyxPmLklXX120keg+JPBducodSjwG86EZUrXrtvoxukxKEix3/irKm0HWba7cW93A1oRyHdt/8Agaq7E97HD6b8bLbTbj7Ndm4E5+UrOh2r/wABK13uk+NtG8RwwGCe3dz18uQHFYmoeG7K981tZ0yK6BG0uECsK4l/hj/YV3LceF9X/s03A+5INyLn/vqpBHtD2dlcp5scHEZ4l9DUMmnwkcYY/wB2vIdKg8c+F9Rd7+5s9bsicJ9nkUbf9pV2r/49XqGleIrS4Ty5T5FwP4DRbS4mrFTVNMlZv3QH0NULnwZHKnm3AdH+9uhNdWs32v7hLIv8WOlW0g/dguOD0oBXR4VqHwntJLmd7fy3JctiZFDZNY934Q8S+HUSS7t9tl2+zFn+X/er6Pk0ezv4kE8Crt6FBgj/AIFTbnRfLs5BE+4uNoUjK1LVytTwTQJBq0KxxXMi7P72ea72z1bT9Ls/L1GcLF3fYx2/lW2/hiJ7jzJYQjoNu5AAzUl74S0+/wBOIjeVZMfOHx/476UXEtSi76XqcEZsbhXcncD5g2n86k0rQbySQpPhYx8vmLXI3vw4uLEPcaddmC4P8JTK1NbeNfFnhtP9MsoL+OIbR9myG2/+PUtB3R1Wq+GZLSZPIn3R45461m37S6hMgvYgyR9G8sfL/wABrJn+OcdlcD+0dOuIBs2ocA4z/e+Vf61Z0f4i6H4hvSft4UZX5JEYO3+7mlYpWWxQ1jwBpd5N5d0ftEbnmMgFP/QawdQ/Z90SQrPo+sXGjXed2HLOn/fQVcV6leWdhfbpLa/gyPvK25P++c04aHtUeZLt/wBzncKXqSzyqz8N/EvwhLJHba9a6tbyptCu+9W/Na07b4uanoCC01jRL2WRf+W1jGXQ/wC1v9Pwrvp9E83y5EndnT+HOFqNLOezbCSbQeu2mnYaF8OfEjRtcshJJe/ZcjdsnGG/+vWz9vsLrmO7t3Pba4Nc7rXhXRtY0x4riwBJ+XzOmK8b1X4H67plwW8PeJZkgL7ki2v5qn/eTpS5ruzL5bnyE4CAe/RqxNUuHhlCGMKn3vm/iq7eXgKZP8Hp2rnrm4LufQn71dRCfcqXMu6UgEf+zVDvLld424/hFTBI3lBycRn7wprRjf0PPyigTGYdmI7dmqRwCoH3T6mrLWyJjB3ZpHgBbIcYHegRUZGjj4O8993y0qyFMlAOn3amaP5fuF/ahrYud74/KgCmUJHPUfrVuFgiI5++ezUgjCtg4we1OCB9uflBP/jtBSZA1xnoApNVyOS7/oP4qtrFy4EYwnRlqSNBuyOv+1QUynCBIwOP++hUuzfJny++30WrAgc4BG4k/eWrD2ZTYD3oMzPERBO8cgbasJb7Fy+Gz/DU4s5PTb/tVYWzIxlef726gFqUmtzv6HpuC0BcNgHd/CasPE5OM7j2qGfKIIsDZndux8350ACKUx9a3tKkLOjkdDzWJDvVvYda0LWdI3Gw7gKCzsIpcxZwFBNPiZElQ5DHt/s1iQ6ibiHy3x/vD7taELu4BQBiagDqNKQOU+crz96u00u2+yoA75f7wTj5R/WvPbCYowG7afeuttLqTKB8qQOrdqsDubO+2kbcLit2DUCPn5Un5TXC20pZ0Kv+6/jNaE2oyBPLjcKM7c9flpMGju5tT8mAbOpXdurlG1A388m/ofu/71Ytxrwiwkzlgfl45rT0q2lnj81Bsz0D/ermm23ZGsFZXZBeJGiFVG18/eWqNvbPc/JHIsBJxvcZ210k3h1Ehaf5sD5j/tVz8ut21qSn2QxAHbveoWjGnc6bSLS3s4UHnm8k74GFp2qawlsgHZz0rLstR6JFl5HG0bTXRaTokdvCZZ4eT031ctdhLR3Zl2uoHBkl+Qdl/iNdHphlu487DgdVapoYbbT8yvBG5PTcM7aq3Oob95jTa+eOy0ulgbu7o1ot9ohjPyc7sU7ITL8YP8Rrm7Wa4cOZXlllLHHtWxp1n5ih53MSfeKH7xqErjTsFzeedcxxxRuznrWrBo73Fu5EO1yPmqK1v7ewl3i3DAdGcVrW2pR3DD+F3PStuW6sTdnl/irw3rNnNNcadLbrIBwjlt//AAHt/wCPVi2Pivxfo0/2e+sIwAisZo50fAP+f4a+irbQ4ry33yxx4+9g/eavOfGPgi3truWeCKRs9Btz/wCO1mnyuyEnfcg8JakLycP9nadxhpP7vzV6HJc7EH+riz/ABjbXisF5qGgTORaSsnU7F+YLXV6bPbeJ47eS5id0X5gM45+tabhbU6ywuY57kn7RFPz9wGrOojS9TuEjubIvIG4CJsTP+1/DVjw7omlaVEJ/sZUn5tqn/wBBWpNY1WztYDL9imY9oU5b/gVQD3sQ3MMCW+PNigEY45rkdRv4Ifu7pT32D/2bvW9Z7NVPnyaPc2oI+QvH98f73esjVXjR5MwGIA7euc1Y0rDNG1OPzQCCxxnZXYw3cciD5NvHevPk1EWcuzB+f+BR1rqtFvhqQ8t0lSNflJoWoOxLcQieY/vNxz92uf8AEPg+zuoXN4Aw4x8+GrpEsEtN7xRlQf4q5+/kD75D5y4/iYHbUOyd2Ql2PO9a8DR6d+8jMnlyENvya5668F214rvJL+8AK5ldv/Qa7XxAt3qLkyXe4AbRj7v/AAGux0D4XeF9XiSTUTqqEJtcxPlX+X7vsKjrdbF3drHzpceCNPW2CwW4ZB952O/NZdhaW/hXVbe7jjG+GTeiBOh24b9GavtmL9m7wNf6Ybm31ybSAg3F533rt/3jXj3ifwB8MtLmkgPxEi1KcnaVtrdZmc/7ON1EKjvsNJsboHjz9zHceUiuByjp8v8AwKtTRPiOmpaxGmZHRD86JwCv+9XPQDSraUJbzFYscNJHhv8AgS1UsPEVnZ6kYo1Cylt27HWupWZk1Y9thurjUCiRfIJD/Cei1rjw7f3ckRiIxn55XPyr/jXJ+FfEKSRIN/X0rvYL+BLUEZV++TVSQMjvbCTT4RvlR+du5P4qx75N4A3hD71em1JHcSS789hWfdWnmK9xBFNcTkfJEr4V/wDZbPRagCB5TFEQHO/s1S6TOkMLpd3BnuD0VB8q/wC9Tn0q4RALoRJLjlI3yB/s7qz4LOS3mfnbn+7SauNM2kuXhTCSHjdgL96suHVLe3uXiIknnPy7T91a0EuZLOM4A2MNpdhllqtLah4nkTG81k4u90VzFi28SHR5nSNI4JHHO+MFv1Wnt4hlupMZ3IfwWsCHRpbq+3lC5yuWP3atmJIblIPIllcn/WRfcH+9TTb3HodFYXMELeYLdXmP977tWL7Unu8rL5fmv8p4wo/wrBuYZLcDZJt9d1VYJizonCRZYlq0UieUtvp4j5kIYk/w96xrvQ5Z7h54IO+3/gP+1WxNNBcwiOF97jr7UunahLE/lyguP9nhTSYkrnKTaxeaBeJAdLluIidzrnC11dlrttq8ZdFKY+Xy9uPmrfk03T5HJvY3ncDblH+X/wCvXP8Aiq2trWJ0snMW8feHDL+VF9B2FmhvCw8iJUOdu5+1Unv7y02IX3p948VkeH9V+zH7M7yOhPDuSWH+8TXRXE8cyDZAHI6nP8NFla5OpA+sNJZvHbvskPfFQsovdkWT5hHJQVntDcPdkiArHngZq+8rWaRuI/mPZahMdhZfD32qbyohuTG473rP1LSjp8g2lX9WStuzYSQs7PufP3aoXn2ua5CPGNjDjjFNb3G42OdudS1WGL7NYEReYfvv93/gXtXS6VNKlsBczhpO7gY3Vb/sSC4ifynjWfA++G25/wBqsTVbCfSGcSMeflyvK1TaW4krnU/ZNPdg8kbylB9NrVNZX1o9ydltHEMbM7Mbv+BVyejaxJIxSWR5f9qVMYX+7XQb0cZQ84+8KN1dD2NW3vPMkKOSsYPCrVTUtSGnOFijMs7fMib9u6qVq7xvnO4/3mqS61F5bm3t0s3lLbsygZ2rii4krmvZ2cWoym6chXKbN59P9lar3P2O2LgSBpKzH06e2ZJZCYJcf6pSp4/2qjvbOTVTGUcqFA6cbqGrjNDZKQNiL9aW7kEcIiNvv3dWX+Gn2bz2sI811z93aKkllS4BIO70xRqSY5sINK/eyxNBETtwqfdP+7Uq+RNIJICc+pqJ3v3ieOfa/J2KPu7ag/foURDGgHUsOlUNKxr3NsbeYIE3H/ntV+x02OcG4lj3zfdGz71Z6zSyMnzh+Oqj5a1bCQ24y77eKmyBu5Sl0UzXAneeSAKTsQ5KsP8Ad/8AZqmWR4VAifZnu1XhcRF+QZf4uPu1Tv7CC8mikkeVQP8AlmH2rVpJktio9spEpk3Sr3P96qF/qs95cpbRpM+T88zjCKP9n1q/5CKSUgC/7v3qjmhypIBYjstRbsCdjj/FfgYXLj9558TdcHCmuTutKj0tDBFF5CD5dwGK9NvENyNkh4/urxWDq2gRXN0j7xwNwX5uGppa3L5ih4adE0pLd90sYJYb+flNdLbLH5KeQVePuf4mrJsIms4jBgPEnTb3qxYau81yUNuYo0O3dVJXJehdljwOyn+9XL6lb26eaHQXD/3XGVrqdSuUfGz5gPXtWXeQWySRmSQJJIOM09RJ2PnT4jeFTaSfbUgaK3lmDO8Qyqt6f7O6sGee0ttENumiHzJX2ee8ahSP4uv/AKFX0F4q02W/s5LP90YztbHRfl5X5q8X8YWN/wDaorR7f/Q4wcs33fpUPe5aldHjetxy2ms2/wBjnRZ4/nx7V13g7xPc6JrFhIbxfN84OS23b/ut/wCO10Wi+BtLv7W51CfVLS1EY2hZjsU/7vrXnniC2s7G5aS2tpbjBZd0Q6n/AOJp8y6EWPrnwZ4njv5ZexiBX94csV/vL611FjpUd44fzI0+0HbvJUf99V8beFNb1GxurR/Mltyz/wCqevf/AAt4zvIbNHTdcMDsPmDOM0732E1c9ijFhoNjiyA8gFiWhTO/+8ay7zTrjxPZyywWhhjX+Ip/FWfZ+Iry/tybsxPHH8qJCiow9j61bt/E16sKbwiD7oQHNOzGtNjzTxB8P7q3Bl84pdwvvRM/Kf8AgVbOh6DeX4jFnfwwODuf613F5aXmr25JRWjA3F/7v/Aq5mw08+H7gmO48oZPzN9371StBvU3vD2kXdheC1vL59RlJ+eRQI1RvTiujup0NhPYRy7Z5P7n8NcP4Ya3S7u0i1DbvP3nkb5/mz3rpZ5pXRzAd0uPvYzmm0BfgswkcQEe94+m/wCZf++aYbMvkSyHOdwVB8opumXxuAPNLOR8uG45qPUoS0od7iSIL0CH/wBlpDTuaUlw8yfvI3lIG3rWNFaRpcGOLfaxnunLD/dqe711EbZaOrR/dOfvD/gVZ810ZgJZJ9gHpQtRGtAsduoAdn9C/wB4+9c7/ZVxPdaiZIkaCUMqMBlV4q43iQCR40eOLzPlGeFb86ufazawjM5n3DcUUY207CufP+seFpLO/u5NQh+0PLJ+7X+FMfdrY8Nard20JilfckY5VOFVf9mvTNYsINXEj3FtE8bjY6P3rjNQ+G39lzSXlveGS0mQf6OXUr/3zRfUvQ6fT/E8FzZxWdhGHiBLupkyc1meIbAT3cEjQSO0fTGTiqmi39p4YWC0uXD3EuXEyFcct8o/pXdWOl3t5ZpqNtBJcI2W2xUpK4LR3Ob0I28dxIlyJPnC4BGFA/irW1jR4NV0OW2SwDWkgZkWEfcP9+s7VoZXmMjwSW4T5ir1kL4iv4b+NzeG1gA+SCI5bcP4t1TbSxSbUuZHh+oTR6T4lvNL2G3uInXO/wDi+Wmb/IchH3ZPUGverm+luJru4jtNPnvb1PKea6jUM4/hDMO3+zXl3i3wY9gBK/lTyRn95JbHKs3+72qV7qsenCtdWZyd5cyyAZmfOfWn27ySw7I5SuPmrPMgmuoo3O0npn+GpL6OLSnSSK53+Zhty7toP92rUrHQp3Wh2Og6pBpjgSQu+45LK+N1dPp+oWE2oJIbbanqH+Yf415HFqZV/MyzEdUYVtJ4w8m2jlNoPYK+N3/AqHq7o46kb6s9ltrn7TDLJFOIto4OetWlv5RCFuZ43H95K8wsPEL3sSHYUQjdhjXUWuqRPaxh5Ilkcbdob5qakcUo32OoXxUkDO408XBCbeI8/L/u1mP4qtGjd0sHZ06sQd2aqorxzRqCE/iIc9aL+6gt0eWSSNcH/VKfmqjOxl7ZNT1BzP8ALH94Rt92oPElpf6nb/Z7S4awtym0+UPmcf71R3/jLSrSKV54rh5IxuCR4+c/3fX/AMdNYeqeKLvW/s4sgdIgXcohHLv/ALzUm7kWMOHSo0vUEk/ni1O8oX+//dpt/bsrM8ZHnt03fxVasNKuHmk8uPcW++f7396tmz8K/b9SiM8D71Q7GziqixM5nR7ORVEtyBjO7YjVJ4yvPN2bEDRY3NtGMVo6xay+HpZI40M5J3bX+7WPNcC8I80IvrjvW+6uRew3w94rOkv9ne2lliZOJVT5VBrdMSagxu4zs8wL83Wua+y3l6HjcxrZ/d4k+Ygfxbas6XqC6bMLY5WPduC1jOOlz0sNW5XZmg1v5ExJkLH72DUlxcuf9ZJuT72M/dqNpRI7uPuZ4z6UW3kXL3CO/Kjlem6uRaOx9BGSauhrPbSw4SRWcncV/wBmmS6jFa4Ee1nPy1DDp9o/7wPsfO3n71TPBbJMDv8An+70obK1FOpTtjyhvOedx6Vd+zao+nSXIjP2cnkjnbVaJIIlDo431rf24YbI25x5T9dv8RplJO9zEmu7u+tJbe4L+X9z0Vv92vTvh/deGPD2nT2k+n7I5IAsk5AdpGX+Db2X/wBCrzb7UjDgd9wqX7TIzoATu71VrqxFal7SOp66PicYRHb6Zp9rZ2kT/Irg7yP97dxWpZ+NEv2Mpt/Kizt6Z+avGLJIJGBvJ3WOTqy10Gj3jvYRQRXBWLzi4DcM1WnpY8fEUUloeo6d4ydLnyzGzIx6sPu11UXii2dxghZ/7xrz/T/Ika2hf5ZCN3+/XSeIrnRPDQigRxcybN7yN91CfuitUeTLR2Ogmt4Nc/evq/2VI05jEmGf/P8As063tNP0CySz0x/NkkO55nOWfviuLgtLO9scmMypKNz91/75rWsNNt7LyyJz5hP8Q+5/srTINa5nfBI+Z+1SaPf3DWjPPF5MuWU9+KZmKNHzlSPWtHTU+0mJCY0Q/wAJKhmoASFHePzE+4e7Gqk2iDXpWtrcbpcH5mFP8eXkel+RFaeXLOBtKMfuD+Et7/erg9F8dazBcT6YLYvJMDmaOMlUH+y3/wAVSsBLr+lDTY0s7lIne3ffzXNX+nvqV5aXNvKq2exVkXHyr94/+PV3th4fOrRm51CArDJ8rtMMKaq+ILO3jsIreyt44I4QW2xfx/3m560wOU1/TLa6s3traQfaHj/1g424rzLWtUTSmeJIzKWG07P510Gv2STXpKfv5wen92sLV9BxHPO5f7Q42gP90U7AcnPrbvN5YG0bedv3TReAWbxpbXbSmSMM5B6N/dpW0DfEiTybX+b504Y1FFZm3m2FwuOoP8NNEFW/lu4YU2Ths/8AfW7/AGqig8y7TMp/eD+GtoaeLmF9j7inzf7tZF5ONNcb8Z9u9awnZ2IlHm3IJhHJEwI47n+Guz+GmpnUby2uYjtESPE468j5a8wuNZS2MkMUZlB+br92vRf2f7KC/h8QgyiCeMI8Q3gMSx+fr/wH/vqqnO5CpWVz1Twxq76P4ktpHkiaKV/K8vHzGvdbZ47byn5+bquPmrwldJC3lskyH938pY17B4Z1mLWIZ/Lk81rYiKTcNuxtvyj/AMdrGeuqN47Gx421iLw+lnqFoHaOWbbOuPuL/Cf++q5nW/Ep0+DzzL5sdweAnK810HiGI6jpDwRRCcuhUoT8rrivPrJPN0+TS7tAkkL+bHI33sbeje9QUihrmoE3Mb28p8nG4rNxhqozW0d1ueIbkNausaCLeKNygeOQckFSv/AqyV1P+z7rEbhP92rcbI2TdzHvof7PY+aQv8PIqD/Rkkt443jV3BYgfeNdWY7a8jMkvzv7/drnLmwNzqUfkWm4wbm81ONv+NczVj1aM2lZlxAFjC+VuPfNVJHnhfEBCZPJb0ot7gqzkZaSM7ZEYdO9WHX7TCHICFztCqaXMehBp7kksNzqssYMoRFxjbwv3t1SX0BtiUt33OfvjP8AFVN82Ub+Q7q5680+xYTWyTySfvH65+9RfQ0sTQPeyEAHYi9f7xqefVbmwkR47iKDJ++5worPv7q7s8CLGD6d6r3+vafdabLZXNuftbFWjfHy5/y1LmE43ViHVdHtri2MlmY55AfnQ/e/2m96taPq97c3Obi4FwgjWJIcL8uP1rlotJlR/LillxjdvzmtXSbc6TdeaMu9Cae5MYW3NP8Ase0mnKbBBg7iicf8CqXVdMitspaXMssbIN+5AF/3at3LRThL7pOo5Qd6uxJHdRoQNocZwaHG5ahrdGFqXgWO28NWF3b4d7rf5ykZ2HNc2/h65WEvFGZZR0TpXpEMRihKRuWU9easeG5ItE1uO8uB58ADfJ6Hb8tLlKbcUeULLPZxSCeNopEKq+BlQav6brBluN852uPlDtx8te3alHoktu9zcXCLZH53XZ8y/wB75Rurnv8AhA9CvnudQjdbrTpQ2xVDR4b/AHSud1J3RzRr9ZI5Gz1+3jkxJIqr90sadN4qtorwm2k3RjoX7/7Vc/feFjZapPDGQ8YO4FP7tSal4IvLbQ01R49thJJ5W/PR/wDd7UlKx1KSepJfeJli1NADuMw3cVt2GpxvmTAYIN3pXL6b4A1DWknubQx/6KyLtcsN277q13/hf4bPdtcf2/5trGkfCW0nzFv9pqtNLcmdRQMC91u2mjD8q7HibBH/AAGrGlTyu6RRzh5fvfhXZaR4It4oRpgRWilG3zJD8wH95a3/AAl8PNC0BPInk8iTG2SZOWlb+HdVJ2OaVZ2M/wAN65baDPAdTnlQF9paFPmV67zw98QNKttWjSAhZcbdkww/Lfe2muW1CO0skjJIljMgiRwPmZjWte/DaK/tredkKy/eK9G/3eO1aLe54taSm7nqd5PpWq20SajizMcm+N3G1t3+9VaXU9EhlMemAOX6yHlnauT07w86LF9ojkeQhed/3f8AerttB8JvL5kot4/K3qodf4xVHEZ0WrX8NwYo4o0ic8vnlq3dN0a71cvJKXnHGFb7orevNE062TzJRuctuwxyv/1quw6t9ls8W0YSH7uxKsClp/hG00m4+0SfM+PuOPlT/gNFz4oS1YIIiwI3B8/LVe58T/a1e3TO8Ha/HSsW/wDsl9i0SQo567v/AGWoAf8AaRd3EklxKPMkO6NBUuozS5LkBXxt+UVetvB6W1gl2I1lP3gTyw96yZku4i+yd2dzuz/d/wB2gDLfVQJ12OWkQ/d/u1fj+weYJJJZGB+aRUH3F/rVSfR7jRtNa8u4/KGfkUkfPnvWF/Y8iefcPLI7yfM+4/LTuBz3iW/imknS5J8wHeNv3QK4jWJY1tx5bhhKdoK/w12OoRo88kcm3BRl2uM9q4u50dLCdw/yxBDiP/arSn8RMtjBm09NNtHvhmXDhcPzmuT1O5M89vPgOgfkf7NbN5eS3UDpI7qkZxtz8tZNy4MRcxbtp6e9exSR5NfTYr6o/mxjGNh65rjPEOtx2byjaRHjb/wKugvpn3Fw5X0b+7XFeLY4xbRySOV+faP7u3/a/wCBba6ZOyPMUHJ3ZzttqEi3hfO7+/2ro7CYXlu8XOw/NXJDyyJM9D/d9KvWV/PYeU6P5qfd+XjiuV1Tvp0klfqdlpchgg8sO7Jkrtcc1YkVPMQEBOO38VVLS9iufmjI2EK23/aq6qJMu9zyOlaKWhEoPqTWgLuOK1WtnWMygDH3axrON7d5ATuDH+LtVpzeKkkcEm5B8wB9KU5WVx0462JtElke4u8N86j7ntW4rGfaT8rgVydtNPDciSNzBL90sv8AFW/Z3JluAZTt42/L92so1Lo1nTs9TZspyy5A2vnbXS+FUjm1ezE4fBJbYw+9jtXL2cgSfn5c9Gr0bQdGk1KzS4gkf7VFIixkn5dufm+auOVbWzOunRt1Oni0/S9ZvooHsjZeZNsSVjwQf8/7NZXxO8AvozwRW8ouork/upGC7h8ucV1UEEiTIbhxLIfmJT+Gumjmtry0SO4j+0CN9+3+6cfwtXLLXY61ofNXh3V9T8DG8i06U+XJMq3EEv8Ad/8Aiq9a8E+MIPETSRG5ig1CEBjG+UaX/dzWifhVZ6rNd/ZL827Xcm94ZowUl/u5aub1j4Raxol5FPbWCzguE82N2Dct97hayuWd9qCWXiuzltNQgZ5LaRJg+cMjhv4f++a6L7BANNS80v7Ml75O4Ls+VmH3Q3r/APZV4DpE+o+G7zXI7zUZm+yXRiktvM+U7eNwXuvy/wC9XqHgbxjbalYRS28ongI+7/8AY0wehvad4tGvaUftiFXlyjxAZVHHysrV1Olxi5toEQO7gbT3+7XNaJ4bs0E9zbxuqXMxmG45wx+9tp9nqF3b6lJGI2VEPyE8ZqwOwuJPJ4I21nzLbzQgPBGwG5Tx95f9qoL+4uBbef5DNJn7rGsuzv5Xu38zHl9uP/QqgDOi0iPw1eCOzxb2lyQ2zoqnd1p8yvpd7OZI/KeY8t/eNWdb0/8AtaNIpM8fMhz92n6T4ev1v4hqcpnDJtTj73+0v4UAOsLq3kQRsQrn+8aTXvDUdrbjVI/v8RTgjGR/DU/iHw5FaRZiBWT1rib7U9Qm019PuJPNijk3js3/AH1SvYaVzhfFzXk18LiO5D2+/wAoWrAgxr/f3UzUNTe20m2tL0TPH5e2At91hn+9WpJEbm6aOf5LeRNuf7p/hO2uT8Q3F3aILdx56k7UmByqYXo2OlWp3Vi1HW5TlupdR1OO2u0MUR+beT2/hqte6Um9LiOXz4gNvB+61K9hcFIJJfMR5QXTf3FZD6dqGlXwkSeR7djueBv/AGVq2g0FmWolvZoLuO2QNaMVyzjLA/7LVWh1jUPDs5HlBJMbfnTPWs3+0II9WnuI7uS1BPzwqc7X9PatKb7RqcG9598nbf8AyrFxu9Dtp6K72Mi81XULVEnEfnyg7lXPU+9amreJItYkiuFSaKfAUR7ztT5furWQ8rw7Un325Pyn+9Vi53wQh4Ymuv8Aa6VnJs9OjGLXukU1/dxOBINwJ2sc/dpHvJVwi43/AMG41ZttQtryzE0sggGPuOORVCXUIo38y3g34G31rJXO23RGxDqZcEyEoQPu1NvLsXny29dw3fxVzsl9LKodwFc/MFHao49cvJFBuQWwduF/u027lLbQ7C2soJsl9i5HXNPayRkDm44Hy4X+KuUmvjcujx5THoauW2pJBaySISwj3M/FCQep1l5ps8tsGEQSJfnDUxZE1CwBifcR02Vi2Pi2e9heKRPLgMZ70aPeWump5Vy5icEOjp3pMcbtNg4aSJ3T5ZUPP1q7bXQe2kjnQM+zhlqxLd6ZG2El82Rh/AKteGPD39tTuQGZ49zYz8uKcdrs56krbmdoOgy/aZJMlYpMKB/DXrHh6z0zwHBHLPBHPJKVXyl/g3bvmaqNrZ21rbSvqLvAkcbeSife3/w7vauLvfFf2aDz5z8g67v7v+zWys1oebUjKSv0Po77Rp+nWFp5CQ26XMaOEXaFXP8AdxWlYX86qI3c+WO1cH4L0GyvfDGlkRmc3KNdO0pzsy2Mf+O1290iEHYCqAcihHjvexPc+JLJEePP71fmL1Nbaq7SuYpP3Bh5XC/K3+9VCGTTJhKkdpF9rkGwnH/oVc9P4P1d0uZdOuSjgbfJkPytTuQnYsand3N3FLHpRha47NKfkDf7WK5HXpdV03w8TrF6F2k4Rz8rE/L8tejWeky+HfBkVu77bhU3zzn++f7teCfE7Vp9Y1GO3M+20s/lG0/fb+ItXRSjzPQibsrs5Ce9ebVbiMyjy1P8PasTW7WeLUEdJCqKhwP4W96vRxIjPglj83zMfmrkfEOqyWNtcygM+AflU45/hFevGOh486nNIzNUmkuNUf7SEeKMfLXKXCxXniLCDyIi7bRnpn7q1pWN1vYSTxs28/PzVDWIY/taeQY94fdvDfeo5klcjlex1MNsIY0Qp0G35v7tOmTAQ4GzPFZemaiL223+Zuk+7InpWtDD8kfyHy+xNbQldXRzSjyuw20s387If90E71HqtpIsoKHdGp3BxxV1Q9vkZCxnq687an1GO5ht0Pn21xbyD/lkfvf8BNTKWtzSNNWF0TUrQ2+Lm3HmN8obPzA1PqtjFMcfeJH+q/irEtEFzNxhZCe3FdBpt6mmTR3F5EZIonCuGGa4a6T1W534dte6zG0yy1OzmeKzuTBbj5tkuNu71Wrw1bzr6OLUfnJ+V2U/xf3a3ta+wT3M0lsf9HJ+Tb3WuN1nTorhJfsCtAPJ2/L2dehWvMbaPTUUen6Clut/bzmLdbRlWKf+y10nhjwvBd662oJJutIQzCEfdLn/AGfRaxfDRi8YaCLi2gXTXgcWk6I+Gdwi/P8ARt1ekaLoh8O232LhiAvKnOaCjbsLNIRnPbkGjUbIfaPs/OZk+TH8VJE5YDPaqtzefZtQti4O0uq7hTsZt3MvUMaPY6e8rl/KkG+Un5h81aGt3mj+NLqTQ4/EC2GrxhWhuE4Y/L8w960/EVpFfTTmNNsbDcrP/C1YUPhKzvL62vbiytpb2FP9cifdZf7tILHaaVpVxrXha40DWL+21QywGHzn3fN/dPP/AAGvm+z/AGfdSstbu/tEBnso3d9scmd6Lzjj5h92voC1kjuYRLA+0o+0pnkEVpaN4ktI9YlFxHJ5p6q0fyn/AGt3rQO58aeJdMMLxSPpc+l28pdrLzsfvo/5/wDAv9mqfhjxL4l8F6k9zpWoS29ufmMDPtQ/4V9dfEz4eeE/iFfaWL+S8gEXziW2IHG7o3y/71cn4q/Zsttjy+GpzqSSJzbXPLL/AMC/hqbFrVXOc8PftO+dEbbX9HZ51+ZLyKTgj0Py16f4K8W6X4xjjl0+5ixL8wRpAea+c9R+Ger6PeC3u9Ku7Uyd1jYoP+BLVW98Kaz4GudK1Oykmsor796N25NkqnH/AI9/49VLQg+l/Gmj6o+mzx20CQXMh/dzSVzYNx4f063+3yxvKP4+m5vlrK8GfFG5uUxrlsHaMrvMZ+9/eKrW7qv9g+O7iDyLyPyAQwSRwnP+9UPQtHH69ezwfaLmS7+SQ7zFjoK566uohD5sW2WJ496HOQa6DxxDaC5nsI/9IiUbH3D5fu/MK4uSBLbTZZAVUxAfIz/N9KxcrnoU6el7Fe81h4iREI/MI27nGf8Ax2uftI7k26R+YGcd1GFrYj8i8uRJeyeRbn5XkRPu/lV6a20u0MiW08l4idJsYX/vmpWp3wi4LQpzlzDFE+3YOuKoX9sC4+zH932b/wBmqWGdx5mAGzuxSOcRpsk2ud2VNB2Qi7XKdvfywKUJOM85q19ve4UbBtA681nTYmy+/cP9moooyzj96Is9m+7SuaciNG5ee4gliGGz/C1ZcujDcHyVdRuDJVsTXFoXxh3Q8gVcfUreYcPHgj5GH8VSWo2MGGC9QSh5Xx2NWdOsLu7Lyyyl0IVQ1akl/FcbAEKeX+HzU6yuJcvz0+bmheYuULbR496GeQOeyH+da6pv/dwPviHy/Pxtqk58zD55TqVrN1S8juAbTzfIBDb8H5mrZI5K9X2cNy/c3Mkpks4bmNyvykoc1Tdftd4bSaTjjDHsaw9K0g6XIk8UYWI/KUQ8YrbvIUikgEduV3FnyB8v/Aq1Pm5ScndnRX/huBIdkU6zoBuyK5HUki8N3b+e/mxSjlGH3R/vf3a2E1O8sikkEUbQfxsxG6rWsaPB4nsEljiTzcHEw+9nH6VBK0MG8aO2wYom81E3hX43Crk97BLJbXFm5ijKBkt327lP8QbHX5q5fTbrxDO8llqMe+307KR78Btnovy/+hV1mix29wrSiNZYm6bx8y1YHa+D7yd4ZJLkBTn7uetdTBqklqmyNw1uRsMbjNcvp2PLjCDZjtWrAjx7w8m0n5h/hVrUiR0enQ295E8vlBZCODj5lrzrxzBceC7s6hp0SZvph9qREO5x+FdZa6lKk3lxnD/eIFXZtmswhJU80An5CPm3f3qCkc3p2so7xulxIiK6NJ5ceSVz8w27a9Mm1Sy1UW8gilaNE2AzBtpryfxNeX/h7UrK58v/AERCIpG/iRf4Tt/u12dn4ue6sbeJzE8ER2DYcUKWliJR1udQjom58emFx8tYeu6tZ6QtxKS84cbvLQ9D6fd+7VW/dLxZTHcyW+xNyqfWuXvtTiOIpJY5ZR196VzRIx3Y6zfveSbUBDZ38NVa5Uafs8rLufmz/Cv/AAKti9j0qK1iMjmKXy2Z+MrXLXrzwzD7Pse3I60N3NacbvUSaSzmuybsyeYRwdmVrN1WSSKZJ4v3Q+7uTvVrUppEWMvsZwOcDFZBu5JU2EFh97a1Z3serCkupbs/EksJ2SOGP3QQPvVsrJJe27pFIEkYHB/vVwN+xjmRE6k84/hFaMWvPbRpgDKjb83en7Xl3NXhlJaG5e2ESv5buFfHRuaxJrPy5isYDR/3lFQSagHk8xd6ynrmue1jxy9vMbO0G1JBteQn71clbExS0JWDlTV2zUv5rbzDBHjnv/FUl1m5tNgkLxkbcVzUU/nMsm/cRW1Z3cfu6Y5C18RjcXKb0Z6lGnZWMK5jl0q5KZjQE7unzbqsw5mXoc/3q0dU0uPULV8pv+XcRWba70ZEJPyfxZrynWdRWZolZ2RzepQhNSMQIbf9wj+KuhsENvFGRlkxtLH+9Uet6VHJcRXcZ2gHaR6Vp2XzQAEbY6qUrxSQmmpalu2uTJiN81q2WOgPHesi3hD8g/8AfVa9spQIX6f3q4ZNG91axr20yK3OduP+BUXFwMEE7sDtVGG58uZM/wC9imzxbIXGTg/wtWDp32EnbYhe4SGTf97B4C13/h4ma2jOf/2a8wKCaTZ3DV3/AIYu/JtEXJ2BNo3fxVVSHuIiU9bHVakgaPk8HtVFLnIx97FLcakdhTnGcEf7VRwsn3ig4rmcbqxW+xfsLeO1BkI213vhKwF/cxSSHnHf7tedvqCrw/ygDdmt3wj45j1G5eKzP7uI7Hdd33qunTnN8qRm/d+I93s4X1WbyLeJVX7v+zXrHgrwHbWMUcs8Yll9WFeR/C/xJp93dSJcXKwGMfxhute4w+MLNdLee3ki2AbfMX/4mvucqyyNNc81qeNisXpyxeh0N3qFtpUH3gCB0TivKfHuozeJprePJkSKTei7ejYxWd4o8d72KpJx6k15b42+JFzoenSlLwplNz+V/wDWr08ycY0XTgtTjwsZTmpvY7bTbWzvdTksE1G1W7jOx42kp3iHwVq8++Cz8p5VG4jP8NfHHg64v/FHxRivbjekErr5eTjcPvZb+Vfb3w/1OXX7k3iyBpYQOQa8DDZPGtTbm9T0q2KdOWmxwWleH7PT5N9yTcXEZ5BH8VXdS1GeVDHG8aRkbeExXqnjb4djW4H1WwhWC/xlwOFkryhILaZCftlsjjrG86BlP9371fFZtlmIws9rx8j6HB4mlWguXRnn3iO2kt3yh3IOlYSSdjXoWs2caqd5VgQ2Gzn/AL5rh9V0/wAkF0ePI/2xXzscNUeyZ79OrG25Tv7ZFUEDmptDmNvepsJznaVxTre2NwuARK4/uvla6DR/Cd3bX+Z4GiAPORXs4HLsROorrQ5MRjKcKbVzXu4PEAa3k0YWrT7xlbl8K61Q1H4jXOjiSLXfDzW8kZ/eMiGRNv8Ae3V6Xp82lBUi8za4TndxsauT8Tzb3ubOV3b92WjdRlN3/wBkK/YsvwyoQtY/OsVW9rK6ZFo6+HvElub3R7iBoyitJC7/APoKn/0GjVryS2igGlgQRx/fda4nTvDWmXN0l5a272V5nkwuQP8AgVP8YaR4x0e5gFneQ3WnmNnBg/i/3/WvVcddDhv3LviK28J+PbCey8U6dFf7Cyi4VMMG/wDHa+ffFX7KXh6b9/4WvbnTbhNzpFdSb4n/APHWxXsVr420K5gNtrs5067IVR/o58pj/F81dQ/hWNPDr6npFwNStyPkduMH+7RZrYXofDt14X1vwHqUp1TT5riP7vnWQ8xRx/FT9E8flrF7Sy1drd94Yc4dPm+7tr7X03Sv7V0X+0NRt9PtSr7EgYq8r/w/dryjxv8As/eB9c1Y3EsU2m3lzlv9Dwmxv733armfUHZrUxPhz+0VqnhOzggv5Y9RRfvqSRv/ALrfWvZLH9qK2vLmMPHFFZysrImxnz/veg/KvmLX/gNrmgWVxcaMZNetLdS2xvkl/wDQeWrE8HXT3dnm7ka1kjJV4sfOjL/Cy1SaauRtsfdsfxtsIQjoRcRHvBGSo966jQfHll4pXytLuXunYfOg+6K+EbD4kvY206RscMNudnX/AIDWl4Y+NEmm3Aja3CI6/fif+P8A3T0/WqVmWfYnir4deHvEiOdQsZUuwPkmhO1q5fTPhRe6IJItD8V31rFKf9XNHlRXGeDP2mgZk0+7eOeMDkOg3L+P3q9s8PeMNP12z820uUYn5vKx1HqvrQ1YSaZ5xNL8RPBsklxeW0WvWkT8Ogw23/dqa1/aB8PXE8dleW9zpN6v+ujft/wE165p16i3BydpH8DDrWP4j+HvhPxXN9r1TQIXuCP+PmHcj/8AAcUtBW7DNB8ZaR4gdEtLtWB+X94NjfXmtieIzRGTLvGh2maI5X/vqvMbz9nq1gv0vNE1i50uWMf6vOd6+m4tWTqPg/xf4aAk0TxQZ3lPz296Mf8AfLDcKQJtHq00UV5BImw9O9Z8Ph8R28kllKYrkFWCknn/AIF2rlrn4qXOhadANX8P3nm7Qs93bAuit6/dq7p/xS0bUjbx212Fkk+bysHim43KGWeryRzXKap4bdrhT/rwG3Fc/wB4df8A0KrNlMl48o0xzsHSGThl9q27DWEubnHD+YPvN3rRSwt3d5AYvMxgf3m/rUNaiSvseRax4w8T6d4g+zy6dFb23zbHU/f/AOBf/Y13PhTxZp+txPA1zEt7HjfH5wP/AI7Wpr2kx6jaETwK+BwzDpXn2pfBWx1wi5srg6RqCf8ALbLD5v8AZxVJq1hvQ9Jl0nysnyigf5vmGM1lahvMIiiQLGPmfivG9T1X4g/Bu5jNxcDxHo4O6RCPMVF/i+ny16P4c+K/h/xzZxx22LC9Me8pNxn/AHadtLkp3Lv9t2dopjjAt5QP7+M+9QJJJN+9ltmaPPDoPvVO+m6Xq8nH2d7mILnn5j7f/Y1dvoZ/IQ+eUgTsp/u1DVtiiqlrbuwuY7ls90YY21ia34e0PxOsqS2kN1Pjh2hDsn+61bEObiUK4fyx1ZB96p9NszY3chSAMD0qbgeVab4As9Dnlu9IvN1wj4msrg4R/wC7uqzY/FWSPUnsNXtlggD+UZoNx2bf72fm+WvQ7yGK/klTUNItngxtM2/B/wDrmvN9R+GGl3lybnw/eSW9wj7ZIrgNMjj+7TT7k7O6PRbeDSr8ebZyRX6Y3ZQUoRJm+zkvak/LvA+7XmV1J4g8L27+bp0sBHV7QYUr6qp/9BrqPBfxF0e8iS3nllluJG/1zBif+BKe1U1fYLmp/wAI3c2F5PcTz/bIx0fGdi1BOtpMN9sW8vYMvjFdfavF5Us4lheLYymNzjfn+7WJNCk9wdiBYielRqUYNuqXbgRj8cVd/so2hjGze5+b5wtbFjZxLc+VCY1x83zcLWbf3Js9U8veHJ+7/s07XHcwde0O01QPby2UawZ7nLGo7HVb/wAJ2wtLKd2s4/4JBn8N1dS/2K8fy3lVJEHG+q83hcyHebiLB6ZP3qa03JaOMm+Mlv8A2kY54miuE2qXaBvnrutB8VReJLTG/e+eNp+Wuf1rwRp86mV5C7t0RAu1aw7PwprvhV5LzSNTTy252YBx/e3ZWndNWGes2EACYRDj/ZqO+tpfLcJGXP3sAfNXnc/xO/4RmSKTV5JmjG3c6IdvP92u38KeMdO8XIbvTr+O4A/5dycP/wB80W0uBa02zu7aEPPOG/6ZYwtRS6mk00tsUKADbuB+7Vm/mMbuXjlV+6MPu1i3OowXeBgbz13cVIGtFCkKgQyCfb/FXO+JfA3h/wAXCSPULK0+1sCwmljUup/754pj6jeWMEiRgypnIwPmpYNVtJLgPd24gc/8tSP4qTBHiHir9mPWdNmuLzwpepcfxi2Y+W/+6rf/AF65yx+MHxG+FV19m1Xw/K9gECu8oL7f92Ubh/wFq+pjLA8RdJ/ncbevX2qEWcF9Eba/dGhkH3ZBmrUrKzJZ5Po/7SeieINLRGs3glzuk3nL5/u7RXoXg/xRpGuWLyESxSkM2x0/u1xfiH4XWZu5LvRre13jq3T/AL5auEl03VdMu5Lh7iTyhlZEA/df7P0oumI9/vdIstThSQRc53A4rmrzwjbT6gHvg7GL/VonH/fTbq5Xw58YbzT9KisrnTHuAr7vP8z5cf7Peuig146/Nbxx3i6dFvV5JHOWIH8K9/8AgNNRsOxsW/heSJjLE7NGfl+YVY2F1MNzGjwf3Zhlf++a3Euf7OiSOWUPkBsD7rCh4bfXkc+WHiJ2kfwioJ6WPG/Hnw38IeOXxqOmWN0I/l2wgxt/vKw6GvLPE37F+jvaSXvh/U9Q0mf7wgvCskSt/wB85r6G1T4dJqcs7Wcn2Xyv7hwz+1FtbXenpHby2kmcL88hyrL/AL1VfS6BOx8GeJPgr418GXUkN3pcmraeUZvPswpz/wAArm4fH/iPwaptI7m70gMnlNDNG4Le3p/47X6cLf20uwmQK4G05Gen+16VgeK/CXg/4jaadP1ewguIt+8KExhvw/8AQlqlK+4eiPkLwV+0/wCJfDENv9vcatabPnRwpX/gOa9i8GfHvwt4tuwby2OliUKxNvGfkP8AtfeU/wDAaoeLv2KvCd5c+boWr3elzhGVB80iIf4Tz/DXjerfst+OPCUdzsJ1u2HzJNZFhKv95lU1V09wT7n2JZaJp+r6i8umavDf2Zj3lWdRt29tveszUPAFlrG+W4shbxnKieFML/vf3TXxD4e8dah4XuPKjklsJIXKvaXOef726vUdE/aoTSHj+0RSTwE/cflM/wB5cVHJ2LTsevR/Dy88OXv2vTLvzx93J610sXj3xD4ad3niuMJhsK+cflurkvDHx48JeLFthdvLpsspVM4+Rv8AaH3uP96vW9NS3W3Etvd217ZzfL8vOR/umiz6jOTsPjxoGon7Rrdw8KE7eRhSf9411On+NNB8Q3aPoEgZH+Y7Rhc/98qP++ajl+GHhfUFuPP06RfNXop+WuWv/wBmzSLkyS6dql1peBt2F2dW/wB771F0SlY9LSDX7CaSScxfZHG6Py/vbf8AvrmpE8WXlnCYjaS3T46xx5b9K8lbwH8QvD8RTT9Zj1K0i2/uWkCZH+f9qqUvxI8feD72Ke4spPsUfyyMI96/Rm+ano9ij2X/AITa7ngIkti+Bu2OnIP+zXI6j4qj1mZ7O78PlbR/lEpj+92b5NvC/wCdtZ9h8ctL1q4HmwFJSAxf+FfzrpYNZFyY5MI8Em3Lqf733frRYn0OYtfh7obuBbvd2ZPVYzhQv+zmprjQdT8M6k76Prs0saKrj7YPO2j+7z3r0yy0fztnlxxtn5TzUlz4SSYOJUKn+Lb2rPUlb6nGJ8R9Ys/IFzoFzfx53b7LHz/7y7eK0bb4w+Hr9zFqOl6hpsvQx3EJdl/4FtxViHwbqOmP9os9YVo4/lEM6fM3/jtUdevPFMORcxQXUbfLwAOPwrS5odZYePdA1FwkWpw+Y+7CbG+X/Zb5eK0IL0Xk0qW8qThMb2Ttu+7XmlrBAlu7vpwcv1eMU+11aLR7v7Rp8s1qn3XSblf1pLUj1PTOYmjcqCR0KjFV7yw067TfLb8g7q463+IOq2N6Hxbalp8naMYb9flP/Aa2bbx5pE0KRXhe1llO3Dp8tSw16Fz/AIRazvIy9vclDj+L7tZc+hyoxCbWI/jJxXQrZpeqgtfk8wbk25G/3Gapy2UkEpiuHbK/Kd1UNKyuc/8Aab3TVeQCaRB8u2IZqxbeNbOPEUk2y4/54uGRz/u11dkHgYIXHlZ6L92q+seHdM1GY/aLQMN38Bwwb/ZoC5W0nxVbXyfOTbn7uyT19K6K2nSUAhjg9GxXOW/gm0T93Z3MsCY+T7Q+/b/wKsK88JeIbQyS2FxG0o+XceF/9BalfWwJ3PQ57QMjOV4b+IfxVlz6UCpbJRAegP3q5j/hMfEujwpb6pZRtGoCia25Vv8Ax2tPTfiPpEqYv0miycebj5f++aZRrQrFt+ePt96op9BtLkiTYjA/w/xUyHUbW8BMUish6ODVq3x0D+b/ALNQ7EpWOZ1XwzZlpElsIp4nG0pMgda4jWfgN4c1phPbO1hITuIbOz/vnb/hXrb36O4Dxlo+9OZIHb90eKlFX7Hgl18D9Vjhikt9ZkbyTuh2/JsP41bfxt498KWH2e/t49RtovlBigUsR/6FXtBi8iUlcf8AAqqmzgmkDlOP9r7poSb3EvM8x0b496HrMsdle2hsLsP9+VCnb/P92u4TXtOuhiAu4PqvzCquveAtC1y5kF3p8KeZ0mij+b/0JcVzSfBXT7W5Se2u5neIs0ayfdT/AHapJBc7GHT47x932hUP+195Wq1Fpqpxv3kfx4ri7/RPEOmoHsrmFnzwW5X6NVO2+InifTLiK3vNKSdwNzvEi7GX/Z+Xn/vqoWjuN6n5tajehwcH5COVqgGkf5+wFQ8u+8uGI+U04TFB/wCytXWtQaJAiKvHy59KlSKNQMuWqkJuv92pIrlwwPCc8hqCDUigj4SPC+ik/wAVMKJu2ZCAHoKrvJJNwEChej4q1AQdoOM9uKAGzdto4x2pvluoz/Af4fStFbGREwPnHtUEsD/dGV9Sf71BSSRXhgC84GKney8wYAX+9uY9KrqHhbBPapo55CSOMY2haBWKpsxExxlv61JbWweXmP6MatKzsmD0FWbC2851I+4f4qCnoC23y52c059ODJjlud3+7WslqVVAfm9GWpFsCuTmlYgzYrbEfAoTTwWzjd6VcdD0Hr96hoI5Pvg8dmNFi+liI6ejQ7whYkcYNZ76eYZsuP8AvoV0BkHIjG7I2/7tZ72UkuRktxyaYNGNJbxjgAZNU5t6MBGDz1HrXYJ4bkC4KbXIptz4bxDxjOOKCDkra/2yeWX2kfwt/DXTabexx43yCTPdP4axr/R3R8eXvONpwOtVoYLuB8EfJ6igDvbO5jMw/h9/71dRp9wnk78nArzPT5byXhLSRsH7xrorC41VpiHsGRB8vyPv3H/d7UFnefbwibUfqFYH+GnSa0iJjIXB24H3lrn7Lw7r+ovGRbm3EvVpOqf3dq966Tw98J9Q85JbuQs/PznIX/gK9P8Avqoepd0b3hjw9PfMLu8wgj+ZI05Zq9K0zQ5HQEwKoH8QTb/31Vjw34eGm20aDEsgHLf3K6F4Y4G2F971kJyucvqdt5ds6ZCxjrXGz6ftud/lrk/L838Vem3cEdyj5HSsJvC895MuxCx/gUVi9Wh7K5y+m6d9gvUeQeVzzuGK661Pn4H3Yx61fh/Z+8W3jx3mIbKE/N/pc+GH/Aasjw1LpW6O5eOUof4eFqnNL3QU+Z2M29jRFA3789AorPhsxM/KFT71qX12bVsxgO4+ao7PVS8uZYHUE8/Jlv0q4lN2RMLaS0i/cSKs/wB4fJmpJAbe35Tex+bdWtaRQX/yI4TPR24q8+kR3KFDlgPlFKStsJOxwM9+/mfu4/PA6qKvaG0r3KSzpvcEsAo6V0Vx4YR8oke0n8Kz5vBcqDd9pMQ3bgiZLD/gVNDeqsd7pd3H9jQnqR+VRXt9ZIm10DyOdvzc5rkLMf2IPLMks/8AD1atO21LzRkIGJHG4Zak9SLNO5YvrtktvLS3hSDPGY13Bv8Ae61jR2ErXHmlBgn7wGFrahtJb+E+eO/G7mopdIK3OXJ2AfdHemgd0FzqosYSjI05HTZV3w7c6hdXCXCWRWJfmE0uAtFutuib5Iy2Ply1W4IJLlzL5jbB0VD/ABf7VFgWpR8Q6trNs4ezEWz7pXZmsKW1v7xPPuxtlP8AfxuWukvNNlupBmcIAd3Wq0umi2ALyl/p/FUlWONS3iN4kdxP5QZ1UsiDco/2a9P8P6Ro8FsgjAnAG4rI5DfpXD3tvLp7rO9m6KfuPLH1/wB2q0WvPERsQsatNdQautD027trMfJG8flj5vlNZV6lhwnlln9CPlrm9N1We6Xf5axP6NW9umvLQG4uImk+75cMeFVf96nZGexw3jLQ7SaPfG4t9n8Sn5a4eXxbr+lWz6fb63JFbKdshjRd7/3V3f3f9mvU9SsEeF0C8f3jXmfiWDdcoAg+8ecd/wDO6smuqNo2e5zeu6tqHiSA295rGqXVpn57dHWFZR6NheVrLtPCptilwmnW1hb5/dMeZpP7zf7v+13rZguTDvglQOWJ2ADpTrbcLsvK7rGRwuM01qjVSIJvDeoPbF4yNn3i8j4bH+yveueHh7UdR1X93drAcbRvHyr/ALVd1qNobPJlkZUxtDf/ABNczdg3Nwoy8UXscNVRbuZSWlzsfCt/Lol5b2khN/Pn/WIMIf8AAV69YXUmqoJyAqONwxxXnvhSHw29skAux567VdEky3+8x616ZpU0duVFvGjRhNqsOcf7Vbva5lca0ErNsHQfNV+G/EEO0dR1aqV1eOHOw7U9qgFz82wDr6daxG9SxPdS3Evz5RPp8xpk3lTDl+fb71TzTyxxeXJGNvd3HzLVOa4t7ZMjLv2RjimncViqumzwz+bneD0DVp2ksdr+8uTv54THy1fsUinQAYUkcl+KnvNHwMxkOn3tyj5adyWQNeJeJiCAp/WpLO1kRWfBHps+9We0JtnBINTw6jvwjnb7UrIZnX63H2sxmAsD/ETVXmRzGIHwP7y4WtnVUlmywfa5G3dUlnNHbI4liEnG05pAYSYilJQr8nXd3q3PqQdACP3h6bRS6gsVwS6bYj/BFnNLZ2wlIIiLyDqSaLMdyW2eTDl3CxY/iNOS3tL2RHlj3oDwjCmXMRf5cZPtRazbHOfv1A22PvfD0UzhooAh/wBiqdvaT21y6ZXyx8u1TmtUX9xEjhAi7vlz1aqPkhHd3ctv/grRIVxL7Srm7fJuAmBwqiqtzpt/5aR722Z5Y8LWiNVNvMhSLc/v2p93cfachxyeooaTEtDmJbhNNuSHf93jtVf7bLe3KSploh0X1rT1K28yPIi3k/w0ltp08XlhIioPzYFSjRO5Jbaksc4jfK8fwjNbrrFeR4uPmyPvHn5axWYi5Ef2c5PzdK6O3SBIyBGZXHersZnDa7c/ZJilvbBbdTxL/E1GkX8sdxhI3lkuPl+b7oFdBc6RI5nll/1f8CKmf++jVfRNHN7LvMfkBD3PzFf71JIttWsixYWnnTxGfLRA7nKVfvL2NWSKIRRbPQfMakum+yYiii3epz0rD+xXC3klxwwPzDd2NUQtDRlfZy43k1SlhlMokD7VH8FS2s92/wDx8So/PDbAKjvheTY+zShfTagoA0LKIO4a4g3A/wB6rt59ntrfzNgWMdox8x/KqWlw3trYJcXccXmnojn5W/2ttU1ttQS+8yee3nib5h5XDL/wGgHqT2kks0KXDwSID/ARzWb4htbgWyS2+1Q55rqIbuVISXAX5+P71ZuvuJLB0BCfxF6aVwWhlaDeSNgz/O+fpXTzPE0IL9+2K43Sr+3N3H5uUCHaG/hrqrbVrSdvKTMrjpii+lgLH2v7PGRBAXcjn+6tPtJornYX/wB7K1UvlKwEkfI427ayorzZ8iOKErgdR9rVoh5URcglcYxUf2kQo58gIWHKmsb+1JIFU79zUyXUpJoczvG3psXH/fVFgG3siQuHLjk7ttY2sOZyg3uife+U4zVzzbZslwWP1qjr11ZfZTiQLtHrn8Keok7BbSnyRvJY0bvLIMk7xInIz92qun675iRy7AuB6U+/1WC8tnJj49eitSTsM5q/+IAWaWKCM3CD5PMbhVrEk8ZRreB3tw8v98n7tXJfB0WsXhktrswZP7zoUp6/DG38rP8Aau2Ud1g3qR/vFv8A2WquiHoVZfGP25SjzpFs6KBg1lXN4L+ykEpDhTt+flq6O3+G9rDLJJ9pe4En8DDOz/aX5f8A2asrVfCkFnI7x/vSOvbdSbvsNM4TVtGTRLaWNI4pUuEOBMMryv8AOvNbO2uYYwTbO0gm5bqK9zuvs+pwGKRFdwRsZu1cd4jefTInjtNKDPzvUDH/AI7XLKHLqaN3VjhtTivb6GSWCN2lA4dhhf8A61HgfxnfeGr6MPKXLHa6SHKlq0dd8Gahf6Mn782f2n5kdX+5/wACrA1WS58N6bHbiOKcxj5JlALSf8C71VOojNaH1B4buYNSt4DZ5YSDfsBzuP3q6T7NP5uX8mJAP9Wz/Of+A+lfLPw9+Jb2F6kFwSsijnZnarf0r2LQfH8eralG9y8vm4witzurqvcdj1BJZ4cRh/k7pWfqtjHqsZsyF+zv/C1O/wCEr0qG0RBBO97N8rvj5UWmyY+1ukc6zpnbvT7u2lbW4bHn2pwx+GJjdlBFEnyF0BLf7O7/AGa63wx4igutHL8uh+fdn5qt315YSWz232Iz3HeUn5QtcfNZSaO4ksyXjxtMfTFIa1PSLXWLe4t4XQ+QMbR33+9Sm/imk8uSQKCNp3eleQ6b5keuG9a+kAx/qt/y100OpedmR5d+flyaHqBu6iYLB/K2GXc3RAKueVYTojyRFwnYfe3Vyun3VpLePJJclgO3XdT9WvJ2jf7JIUjOG3qf/HaLqO40jq3uItPhKJbI8vZpucUn9tSDCCM8ANuXha87tr/V7y8kNyTFFH8saE5L/wB41vW2pSWqZ2bifXnFK5Li0aWqaqRjYhaQ/wAS/erkNb0O0fT3uJbudJz0QzERKv8AdZfVq1ptUDb3MfT5t7cYqhYNJrAe5uSGjH3I15Uj/ap6FJ2OD1fSYL354wYHI2eaD87D/e9K9B0Tx4NIgiSJApjTa8mTurK1Cx+0zB8BeOQori/Eel3szZguRAg6sB1/2az1NW00e261rJ1OJJbhz5kyBd2MZX71YCaIL29D/aYoo4Ru+eRRv9ua8s0X4lJawx2l/PJLc7wu+abLf3VG413sR0zVYRLHclbnhtmPm2/73eq5SEy34lsTHZpBbXG+R/mkdD9xf971rk5baXTUja0lW6TZ1l+b/vr1regMlteRReYsqHOdv3sDvU2sSJbWDyCMPkbhx8zf8BqdSmzhYdBstduY0vJHgTzA0xhj+XH936f7NM8VaVbXN4SlpFbwxp8gz95l/wBmrtteyXfmoY3t5PlyrcK1Ur/yA/lI/wBqI+Z1U/KGqGtbGqm0jlL+Aw2/m+W3lgbcomfmqlaJI8yx43HG7j7u6vQ7PTX/ALIMU5EQYcI/3sVzN3ogfEdtJ5T7+N5+U1aVgVVvcjEN6uD5hgAyHDD73tWxbyS2KRok5VyN25vvVy9tq+oWby2l5E6xj5d+cpuqS41VvMzGHYgAFzyppDUeY7G5tLxE+0nUyp2cbf71GlaNd3uwpm4ij+Z9z5Zq42K8KTZuZWy43DaWrpdD8XS6MsvlgNEQvyTICpb+dWtTJxtuao8HRalqscs8v2W3TqWT73/Aq2Ta6HZOkYPmuh+6tZ1nqXiDxXZRny4Utz8r4QDP+f8AeqJPCkEMp8+8jg8w7S7TfNUvUEdPp+raVo1tPJbpskk9Pun/AIDVB9cl819rx5O5iQMVmXFhHYWCQRSrKM8Nn5mqlbaVdm4cRAS7gFfe/SriiJIoajDLqls7R3oVweU6tWammoI2efqg3bv71blzqsWh6fcWz28ctw77t/V1/wBn/wBmrMtD/aVrPGmWcDcdo/hq1JoyaurlCOZ1tkjO1yOj9KxdQs411OK5nud0kXzCMfdX/ZqbVNVg0dyLlzBGU54ztrLvb2C5aCS0/fwSdW602wR1mjS2eqgxmXbORuRBz+DU65SSKQxohRx1zWPoqf2bex3GBHj5Q+PlFdSL60vg7icPKdvT7tYSjZ3R7eErX0Zj3b/ZEB5xUkaI483eNijd83DUuq2JubR4wTlxxt+9WcyPHF5ZjOf7j1itT05NXuXEn9BuBPU0eZtyCdwzxipYWtpYRGY3Y45INSR2ERGETbVeolJ9CN5fMQGMbuantI3V+B94bdp+7UcKFfM8qIymMbiB/d/iNWI2OQrHaCPyrRA6l9zT0u6gFmY5d8rhyr/Lha0bWx0x5rSWCeSIh1XLH5awlUTIiH5Sp6fxNW1aeZcwlEjKuDtL/wB3/ZpdTkqyi4nV301w1+kcsXHDCaE/d/wqT7FZ6hJGLiZ53B37CMrxWZBdy6XbYu4i3pgNu/8Ar10uiWdvdwpLOfKV/m2Hhq2TPDklexv6DbRI/mXM+yIf8s0HzVYv9Wh0YmWyzLj5g0lULqOzudLkgsLwWs8fz7mIDf8AAfWqujXtveWcn23bcTxjjH3Xb+9TTuZ8pNZeKpfEt+YsuZHPJHPP+9V9PCsgvnn8+VZB1kLkqP8AdqHTfFkY8i2t9P8As8edxlEeHH+81XZ0n1EJBJcBLYyBznv/AL1MV7FmPwzbfa43lkluCTl2z8zf8CrbmmtLFHMdvGp/Ks9LmC/uzZ6XmVAmC68f981Bc6LHoNhILmWW34Mrs43Mo/2VoJOY1TVfEGr6mmYdmngssZeb+L/aqHWZtQtri0tvNhunkG7ERy23+L6feWo9KnOpXMktxcSLGoCogGFzVi3srTT9QlnczXU9wfnOPmwPuj2FAHN+MYb3TreO7I2wZ2k/xVwet6+8kEflYlcHaVf7or1TXNEOsIj3lzHEg+4jyfdFeTanfWdjNcxxeXdCM7BIn3WNNOwGTM8tw0T5KiQctj7lY+vRT6aQiSxyyv05/wAtWhNqF5d2ZgWdICxXOFBb6U3+yQ6J/ozTY3b3P3l/3atu4mrO5kz3d3pyPFHIU8xNsnlfd+jVz01k9xMS8rbBtbrXSXOnRW9uZA+5/wC5nLLWNFK93vcxlIx/C4+Y0hmLdac8KPJHAWyetdV8IfEItvE72V5DHbxXIMUcpOPn/h3VkarqAMKwco6jdtx8tY0ymRN8TlJEIYbTj5qlu6sU3pY+wNG8w3NxZSwzJPEyr844P/Aq7Hwxps+m6lK7oUSYDJxjf/d+teefD/xhP468OaffpKE1O0Hk3HHcH7y16zqvn3PhOWeAiLUIQsu/HT+98tIlamw94bZ0bnCHotcr4z0yS70q4ktJDFO4byx/ECf/AImulhKX9mk6HiRA3P8A49VOaGKHRru3ky+E3QHPzb/4fm9KadncaPMLV5FsIzcSH7XjbIn90/xVTv8ARvtsBlRyroVY4PzVb8T6Pfrbfb4tiPG6ry2Fb/ZpLi5eOzF2icDqvX7tdSd1qVbW5X0+U6bCY5X+Q/xvV1L+2SDzEcmQuqjZ3y1c8upf2r5gTY5zt+XtWlZRCytwnG5fm+Y1ySPVotNWNO90KSa1bUARBHGdrf7bf3axYJY705glCkffBG7HtWtcTRXXlAPuQPuIHasLWdEk0nWBcW86+TKPNCQlhtz94N+Nc3Ka87g9S5uj5SR+AOarI8cibA5z/AV+7TYWN5I4dkbYdp9j/tVFcukFwQhDBTtBX7ppvRHpQfMroJ0L89wdtHkWTnzJUZrjG3r8tG935dyv/s1Rtbx3DuX79aSNbMuaWkVtbujuFLPwzf3auzpEiHY67/8AZG2qsKW8tuI3jGB8oz2pZpNOtyI5ycZ27x92m1czadxfJkH7zliBu2jutJZ6+l5yI5FCnaVAxtpL3UIHYJYu2AN2+p9J1WziUxz2205++O9QaLYkGqvbNvyWT+7/ABVp2OpQXNv5pID/ACttYVWv44L1/wDR4DjHasDWLC8j2NHJ5GB9zH3qu7E1znZpcoYsknBqpeanHa24jB3IfmIFcvpl/c3tj5F6Xa4U/IQfu+1aF6oihiaM845yMMDVvRXI5NLM25poDNG4jLvIP4RVxru4TSJ7DfttpjueFwpWqdhqNu9niTPnhONv8VYt7r0k1yIAGwB1rJJt3KUEzagggtnjAlOGIY7eMGtU3k+7553ZPu/Me1cILm5E2cBoz/31V9dWuXwjocduapalSiludf8A2pFDmTO045PtVjSRP4ohn/dh7ON/KmyfmPGfu/3fmFcqulfabiOUmRsfeTPytXVW+iXGl2cctveosUnzGCP+H/eqzirSilZHf6CmkRw2VhFbbY4dqyzE/eP3t3+f7ten6FpUF7ZmVHzEH2cnLV4FptveXL2c9pKvlGQrIc/er0DSjeWc0ltb38lmWkWaSBPuy1ojwKqXNoel2sWmRak9tIkVxJF82HGVrQ1DxKdPeMQI7ADjbHlF/wAK4lZJbN4/NJUy/hW/eTDTkkhz58Q+XIOVP/AqZzmRc+KYPE2opYef/pBbfsxjAX5vm9K1G8U22nx/Z5SFl+6FCMarw2dtLPHcQReQ4Ta5Y5Y1JPZpNKjgCUD5vrTuBbhWKOUSFC0T/Mdn3qL1rS8h329vJAcdH+9Vq8y7oSI1LIMon8HtTTDFZ2zz3D7Yx/d5qgOfsJtTSV7eTUW+zO+7yV4zWhealbW+baMSPeA7cj7o/wB6uW8Q+JxaQ3f9mRrLeFGWN5PupVvw3p6X9jHe215JIQTDNuGMSL97rSSuBU0rw5qt1rF5qGq3P2qX+FAcpj+H/vmoNU1Xfd+Xs2JCfnVfvGuzvtOFjLLcRy/vLlED85Ax3WuJ8SG1S2uBbgy3tsd020/My/7tSByOq3IkvBsASSTJRGPZa5fxJqMT28kbv/p8m3Yf9n+Kt7Vbl/sJn+zeaQfkwPmrg7/WpLq5M93bGCQoqIAMr+ldVHVmVRpIo639j/s8JGSsqx7nOP465RJZHCJj93jnP3s1t6tqUGJA6OkgIU8fLXLXd5icAO6DPC16SdnY8ua5yDVIyJTGHLf3wv8AB/s1zfi94/six58xI/mxs+9/erop5ClsUyfv/ex81clqxM0TpHlto61pJ3WhzpWepw2oObO4gxE7Ry9dvG2uh8EwWWt2V6JGZrmH5QjD/a/i/nWHqT+ZNbiMF4iOST92n6JcPpt08ifKJNqn/wCJrilodsfI60aPOk3mRIvkoP4Ths1uadMGjSCTCyoD8zHrVXSpBMskeDLG43If4qV7Ty35O7+IYP3alTs7mkoOUbGjMxRcD5iPlrTOUaKQ/LxtG01zQvHjYZfae3NdDpd6LywMcw+eP5gfWulSUonOoOLuyOeNbdxLv3If4a1LaMzGOR/lI7GqbPHc2CL92RDt21Pv2nKenA9K42+V2R2WUlc2rezJuo/NT93jqOdv/Aa9Y8JWd5pWoC0gl/tHS5od0m2PDRtj5WVu/wClea6ef7Y02K3gB+18Mjp95iK9h8NyainhuD7ZYG1eMshlCYVvb/0KuOfxHTDY1NF0u5gfy7uUzxog8uUn5m/3q0bLXYLS5u7CSJ1KgMr9f+A0thr1nNAIroHz4xtRx92k1i/stG0S71V5Y548FZEH39u2lfSxVtbjJrm5vLZLjRriOcxzhZEU7GA/i25rq9O1We3mFnc/xJ5uxx8rD/erxi18PagHtrvw5f7ra/HnJHdnKr2+92r0bQX1VYRHrMCxXcOYhsfepX+8KS1GVNS+GOlXo1SfyHnS6keVEc/cJ+9XnV18NLrwA+nT6fq4llusqYDHhGdRn5vmbn/ar2yxe/NyPs8Pm2xHLZ+7/jUl/olhq80RuLSKV4pPNQMOh+7VkHA+GvisbOO30q7t2a4jmKlFPyoW/wBqu3tfFNnczgSn5MffP3hXAeL/AIf3vhLXbeXS7CSWDUJPNkulRpFX/ZZugasHXrbUNKvHnt0e6w4XFvktj+9t7/7tTcs90h17zLcxQO88TbgPNH/oNZnz2DSOg3bv4SOlcN4d+JaWdz/ZmqQbJFfaGYEOP95e1dZN4htx8jsrB++aQDH8TzxTlbywLccOswGf+A7aW+8bQWxsbyMTpFGV8xcfMP8AgNQ6npUesaa/kShZoj5qOtZgt4rnSkuEQrPF9/HegD027sEjxPJP9oSX5uuVrnte8PWUun3Fzb+VEkbLuiB+bn+6ves/SpLmFCNrrH2Zvu1jeLL+9tms5LPGY5t0wf8AiTH/AMVQ9QWpi2mhSXKXjkFghKlD95CP71czd+FYL7TZ4syW9xIdyPCWG1v4vlrpNHnM2pvPJKLd5srIS+FOTmsHWtWn03VpBG6z24fiUHCttNZtI3jc4q+0DV7WERRTmVLf5R55ywH+y1c7capdxw7Lw9D1f71etw39tqqzyziJbY/3n+ZDXNavYaFI8iS3sTRMOgRivP8AwGqg2i7a6nn0nh6yudPNxGVWSSRmOPvHd3pdJhvd8ltaSbiqbtmemKjmaLw3q0kWl3EU9g/zOPLbazf7OelZ8lzeJefaIgU+QruHcVbq6abnowoyvfoJeXct1iS4I3n7+BVBL280a8ie2vXdDIuCw+7mnJebgHlG085FVJopXMgjI3npXO5tqzPQp0UtjXm083eZJXiVHOdqfdqCKP7K8sEcu4fdOKqWt9dxrHBfpucjbkDr/tVf01lntnMgKXAO3YPutUp2O6CsSpHxs3/Jjjb97NVZ0e2ljMh3IflzV3hmJ9OlSweW74l+YkcVLYno7opupt4sxfN6GhLm8jQgR/I3U/8AxVWJIn2uh+bApCoihG88U02hP3tzJ1QXKWiSwOPNzux0rYsNTfVILSJ9O3psKF84/wCBVEsIucCNCqAdetdn4Ie3t3gEiB4IZF3xEf8AfVaJ9yZvlWhnaV4UW/t3SSSaIh9oZeNn/Aq7F7LTPD8UEdp5v2yEf8fMc52v/tVteMNej1K3iSwKwQxn/UpGAtcLJeCD/X7mBfb8vP3qakmcCTm7staheXepSJmbfzuOe9bnhbwnaeKZ/sUoDkDeV/i2iuWxFbBPvMD/AHuWr034Y+FJZ9Yj1u0jkXEflbwfkPP881aRx4ufKuU9L0G3/sOyS3b91BD8qDGFFaLXck0BMCbiegqtJpt7d6/aacYzsljMz7v4lztrrE0y30pHxs2D+E1R4pj6PpLq6SXP7oyHcQOdtXLzxHZ2E1xZg7rteiIjFmqlqurvO6Ro/A/hArLmL2EzyJnfjdvb+E07gYHjjxfO+lCKXzLUun3Omf8AdrwG/vJdQuZfLG5PvAr3Fdr4z1W8uNQhF5eJcXmzaRGMKgry6LxRcReJ7/TBaeQkE2xJkOdy16GGWtzkry0sVbmaTYWiyE77q5fX3jvIJElJ5RlGw4YN/eroPEU0ttJLPiPyFbkZx/476V5feeJPt2pzxgPsD8bhivQc7KzPN9k73RpQolsCN7S7uu6mXmn2ysZEQ+Yfld85+WopXlN0HiKJAQGCN96tLzo9St0QeWjrw5X+KsXaeiNFeGrORt/tGlXsL28hVMnLHmu60XVJdUeIRkJsJyhH3vlrG8QeHTa6OZI5AsvmIwQd+f8AP/fVT+FZEhZ5RvWQlWweKinLkfKx1Ic650daL8wv5exXT7zxN3qhJGLRhcxwbYjnC5zityLyL+MByVt89h8wqnd2kcMLiPe8ef461lK7sRGLsZMEYu7Rb20l3pn7yHpWX9j1mJ3li1PzU37hDKBx/wACqxp1nc6bfSvZQCfTp3PnRE/cLd1pdUkNhJ5ADKXHDYrlm1e7OuEX0NvTdQnNukUiI8rdf/sa2vsKSJ8ny+lc1ZXRa3t7iXCJCV3vGnzMP71epW0OkanoEdxpySS/PuOwfMO7Bl/vVw1Wm7I7IJrc46zuTo1ybgSsrp8r9dp/CvW/Cfj4y6Vbi8T5WG+OZv4qw7b4YN4w1G2giu/sETfOZW+7j+7711Gr/B64m8MXOn3sscv2Uq1rcWxZG2/3WWs46Fs6qG8ttQt0njZ0cnacfcapPswfKHEqj5g4PWvC/FUPifwTLpkGnPNPGAzIikn5f4q0tM+Lt/Z3kUGs2/2cttXK/Jz/ALS7flpsnQ9oRpRvjeUtG6fKp7VYt1CLAYnKumVIx94f3qxbPULfWLSO5sz5sRH7xF52GrdsHvppEszvKncE6t03fypgX/OjE5RIkU5LPgY3Urqj3gJUr/EWWs5IpbgZWQwPn72OlS63qaeGLa2u7yeN4MIskj8L1x/7NQ9ALD6hEnmxXEZbYVUEU+MXFnePGjvln+4xztaulsNJ0bxLHFeaXKJbiSPc/wB3d/8AZCsLV7PFvI4k2FH2kqfmoElc1LDWrlIFhvQZ5IiVR34ZQ38Ncf4w+Hdn4q09IvtjReXI0qQ3Cb1G7urVctL82UJgZ/Ny24Fz0rN1/wAYvofmCS3kcKOfapsXY8u1fwlrHhPVc3kKS2Uqtsu4jlf91l7NWQ+nyXmx4oxE4O7divZLnxtpWq6O8QSKWPC+bFNyy/3hxXluua3bafe3clt/yC1kxC8gYfL/AJ+7WbZrGN3qYesahf6G87yDaUCtlj8jq391q5efxLFrmpG4+yJYbwqOm/Iz/Du/2q72PWtM1K3PmW0blkMW2cgqhbvzXI3+jWkKPBABs/vdaysjvhKUGkyz+6ubYRQS7wAZXQj7u371Zkl95KHD7kxuO35qrnRNRhmH2T96P4xvx8v4dafJFNaEieAxP3UijY9OlK+4v2ne6SxybVx/31TrycwsN6JtK7QUOc0yaSGOz8oRhSR1x81V9xmhR1G5F6sBUJ3OuGosKIi7gdyOd1PChnPHybtwDfeqOW4+zOhICx/7VWC4ZxwNh6GqsbNWFdSe/FV7mGOIDcfnkO0U2RZ/PO07h/Kp442uQjufpUkXJrHTQ679/B/hatuztd4CAhj90VXto44EQvkoB0FZugeMEfUJ/kESxuUxJVx1MnLl3LHiq7k8NQWwLxtd3OXT+6APvf8AoQrz/UtZkuZ45HjTzN3BX1rTk8eaf44udZsLgyQSW8my0JTGwfxfrVLTtGv9Vup47ezk8uIr5k0iYT/gPqa6D5nEVHUnc3bDUJ4bCKO7twrgcMO4/hrVh8SR3mmYFwDLCdhhH3lz/eqOawkm02282cvPDmLH+z/DWFNDJYkyoAvzrnaetRzGMVc3958jyA5yw5fFaGko6Ygku5IMnjoEbnpu7VzkF9scyRkSoem7uP71TR3krgRP/q5PmO7s1TzGiidX4m0KeHT5Nkf73BU54xXn+h69qFpco/lbYiedxrs7PWLt7Wazu7lpnuB8k04X5F/urhap3Wk73FukaxIBtQr3NUmRKNtjsNB1OPUtHkuY5A1zG/KAYrVsbkSJmcMpPzCvLrO/1DwfqoJETF0b924+9XV2XicXUYeWPYmzdkVpcycTr33zDfE43jpmr9s7o5kjcIf9s1gabeRfZhICHBzx0q+9zvYZ6EUhj/EDvFmS8BljeP5FHP415bo/iG7TXdVi+zeRpdo6L5uTu+df7v1r0/7YLyZ4JyWT5cMv/oNU9W0C0bzcxrOh+YwsPlNK6Ba7GcfGBjt3cS/agUZRv57fLXERX9xcXMV5LOrSIWyg+7itfVNAu7PT0uYgAjHdg/w1x8t9Z/YLZ7QyfbJH3TwOPlT5v71FzSOjszu9c8QxarpAOBarDGsO5T824/d/8e3NXN2erGO3kt/vgfxmsfW9Rtry38qMbtnzBWP8VULK8MUYQuWOP4qyctLHp4eF3rsbP9sSvciNyiwEFSW5ps00ixbA6sN33xWJd7ycAlT3x96rtvptxsBWJ2jx1NclTERgrtnqJJOyQ24cq7yfKuTzuqG4uYNjJv2P6NVPVmkhQg/MfauSe/e3uzHI20/ePfivIrY+LVosvVOyOrjvpLfMEYLAg8/w1yesWbi5Wdo2+fdhv4RWzpeqJLjzDwOnvWvf2YvbQEAb8fe9q+fq4icpe89Da3NGzOZ0ad7mLZGd2B+Yq9Dfyafc7JBsMh3cVz9nv0LUx5mWjzz/ALPNdhrGk/2lZJeI8cXlptTs3NY1ErpsUXa66k1pq0rBkchR/s96HjTDkHYcba5bT5JYYkilO6VD8ufus1b1ndGaYIeorknS5XoRGbejLsNml4gDDb/vfeqvYs0F+YJHPlF+K2LPiQPgcetUNTjH2uOTO36VknY0eq0NlLNcjg4+9/umtayzcQ+URxjo38NUbJw8Iz1+7WhAfKycc421zyetjSO1iJrcI5z1pTCdmPvVYQo0IGP+BZzuprMGjyO1QnYDLeESuSAGx/BXQaWxSMc8j/0GstVDP8o/76rasmt/s8hkljRxtUIepolK+xChdmtA5eMk9/4afOsuUKJ+728o1VrS9GRhKviR7lmQPsBH8NVSpurNRRd1BO5V1Hw3e6xpU8kd2LW2BHzLJ8/021Lo1q+iJFHABwOf9qr9tpU5QjewV62ItNJwSmwqNuK+ww2GVBXkjxqtac3yok8K6xLFqEhf5IyNzc/Nmu/0zxKbC2MUcrbPvfMWNef4is5dvlhnPVvSs/XvFkGh2hnu5/s8edoQnG/6V6n1tr3YKxx+xTd6h6X/AGxd6rK8ds+3Z992TNYE/h+a2mlnuLhr1nP8PG0elcn4e+K+lNEuLzyA330fI3r/ALPrXoemfEfT4IPL8xXjm7OgNWqfP700V7SMFyx2PO/ikw0r+xNdtLc2stiWhndP40O3aW/3Wr0r4G/GpPDd2klzHHdW1x8kmD2I6rUn2/StesLnTNRhinsrlGXLhfk+XqteCvpFx4D1eW2D7rLf+5deV+lb0/cehlU99aH6K+DPiDpniB5Io7wQPj5El7+1eM/Hn4QaXd68det7cRRXXz3Hl9Ef+8O1eIeGPHM8NwhjlCSJ2z91q9oh+K0l54S1Cz1C3S8SaBkIXnbuWumrShWjaSOWFSVJ6M8osrRNGvMBNsDnaX/vVtXXgDQPFtskk88lnP8AdElvJy3+8tUb+QanAvlDY/8Ac9qz1hvLAJ5byQDer8DO5a4Fg6UX8J3fWJ2vcS5+CWt+GpZJ/C+qm6Qvue2udoVq6PTfifrnhWaA+KNGF1bxoyGa2Tfj+H5v/iq0dB8WpcOIJJC2c/frrNNa2vIZC4R5PuouPmzXYqMYr4TmdVvqcGvjrwd4g1EvZX/2X7S4ULNwyn/a/wDsq6g6dcCHynuFvYkG4SjbyP61keIfg/Za/dSXN3YW1rKNyh412M3+8tc5oOj+K/Bk7pbRHWdLXrEZMSqvpXVGcbWRztWdztkvIk8yK0giaVPlLPkVesppEnyluksRHKOMrXBzfGPTLPUohP4futOMh+c3kf3v92u60DxnpV+nn2F2jy5/1fRqerdx20uSap4d0DxXp8lpfaXG0EqbcKcfN6q1cZdfDe88FWZHhbUZFtpTzpty5eJT689K9Fa5ilwEQpJ6MO9WnaN0BKBj7UXaEtdj58s9R8aWOtBNT0uJsfN58brs/wC+a6e9sH1iMTyxGLnduUdK9M1awmlTMo+R/uGsN9Lu3tvs0ErTn3GFaq5gaaOUuWK6eI7BNlxjbvJ+/XnA8EaRc6uX8U2a2t3McG7hTeob13V6JrFjqGjyvcJEZsdYl+8tZdp400vXprhNftDYXuBsimgPlFR/FtO6h6qyA8F+JfwOvLDWvN8PawZRKDiF48rK38O3/eryzXLDxB4Blik1zw/NZRB/3kjfOoz/AHsdK+6RY6Hrumy28dtbb0+eG4g3hj+f8NYdzoGlPp76dfwfbI5h++84b1Yf7XrUOTtYnY+Lda1JNQsxPZv5XmfK6Ag//rroPBXxg1bwNNHbRXe20f5dj/d/+tXpGv8A7Jtgbm5u9G117KKR96WMO3YGP1rzDxb+z/4r0yw8weRqjwzK4SEfvuN3Kr0243f/AGVaKatYbsz3jw7+11JC4s7mWRSNqpLME5/3f9mvfPh78edE8SwpHe3sdrJ/dfhXb/Z96/M7UGk0eaC3kR7a8xt8mYbHX/errND8RSTwCK4HCD/Wg4b/AL6rRNMSVj9SZdYsL+3zG+3Pyg4xWeuiSzYld0aDPJYfdr4v8GfGbVfD8cGnJK08qR7h55wr/wDAtrfNXrum/tFafpjRnWJpMvtVI0TfyfpUNDbR7vfeGbK5iuIETYksew/7VcNrfwis/s6XCRfZ9Qi/1N5D94/7y962vCvxf8NeJZNkd+YrnAxC8ZH/ANauzOpW91Di3kWUH5vpS16CueGXc3xA0/ZHb2Bvdj7y+wDp24qzofxjktjLHrelvZ3gO3ySMfirbeRXrqIkcu/5lc+9Y9/pUF3LcRzxxz+YCqeYFLD/AHaAbJfDurx+KrISI6+X/E2/p/vV0Fld6fDG6Ii3RB+9mvJpvg/aTq8kWq3unSgnD2eBWXb6V43+F1zPeWdz/b+lfe8qZ98uKSSYanrWoX+mLHKJbb5ZvkI/hxXm+q/Azw/q9qTpznTt2XDLJjDH+7jpSWH7QvhPUpo7TVLK5065L7JFkQIq/wCfwrpIddsLyeJ7C5juIP4kU/Ony/xU9VsO55c3wl8Z/D1J77Q9Uiv4s7pIUI3ov/jy1T1v4t+JLSzt7PUdNlgnA3RBgoR/72W2rn/7KvZIdTjlkki8s78bcn7tXLe0glsZIpYkl3fxOFOKG31FbsefeA/iTaazDHb6jIunXHaF8f8AoVdqmo21ymyOUM+7onesDxD8NNC1uODzbZ7d1DK80BCMf/Ha4S5+F3iPTbonwxrjzpF0hnGzd+PSoTUimerzQ2FzN5E4P2lT/qZQ23/vqkttKjtX8yMBI88qo614/pXxQ1zwZ5cWv6JuEZMTyrHn/gX+9+Ndl4a+LGja3bSRHUPKcndGk42Nu/urTUL7Ad1eXkd6pRIkdCNvzDO2uf8A+FdaRcLJdxIbe9ALeanPy/7prUtriNYd/mxb/wC7E6v/ACqa3cmVy8m5D/KpSd7Dtpc8v1q48SeHnMn7q6s8fciT52/4Dtak8E/E7TLDdZ6jF/Zscp3+bJk8s2fmXtzXpttLb3lziS32GPODIMrXE+Kvh34X8cXsoki+y3ijbui+ZP8AvntVprqFux0S6lpczCQXcUqSDjyj83/AqsXOgWd/Ak8BPHzcV4Hrnw98Q+DEEvh/UDqVkJtpjdxx+da3g/4lXvh7UzYamxicbVKy91P1607diU2j2CW0gaZ4pIl7cmiXSZHXzEnfZ/FHnbupv2/SptNFyNRjluM8R5+bd/hWpawEhH83d/uHNS7oE0yvBpEcVtJxtd6zRDcWtz5mF+U9K62W0eZDjCh+61n22gR2yud7sxPRj96ps73Gc/f6NBrGftNvHOH++jINhWsHxH8H/Dl2lvc2Ql0q4Q8pa8I/+93rv54beDABLSd+flqukBusx46/Nn+7T16AeUXP/Ca+EvM+xx/2tp/3Qlu/zr/wHbVA+LZbJYBrEb6bK/8ArI5hhhXpup6XcQoHgjZ3zwR/DVC60pNVtpLXUbQXUX3gJgDz/s0JvqJabFzw5rmlXNq72VzFeoQuZg4O0/3W9KmmsXlcSyxxLbN0mcqm7/GvPofAen6dqUtxZCSznkBUBCwT/vnpTr3QvEsOmyRTvHfo4Ox4dwdR/tUWvsVc7PULOSOJJNMhS8L/AHPKIKt/wKoIbfV7tyJEjSWPseflry3wB4wtvh6l7bavcXIOfkjcY8n5fmH/AH1XqPhH4jaHrdoZHd0fs5PUVpYi5sMLPYY5YnecDlMGmQ29hrFhLZmzj2ISCzR4b5v51sW91b3KJcW5E8Eo3CXH3lqgb+KaZ1tgyhTtLfwmkGhwWrfCWJLuO206dYLcjhBDs2uffdtry/xD8PNc8H6pIl/pVzdROu37ZDEZN393dX0vcWpuUjfd84O761VneW7cRElUQ/3vvH/ChaBbsfM3/Cyz4FvLSK7iuPI+988bfL+dfQ/gv4k6H4tsI00541lI+6r/AHz/AEqzqnhnR9WgeLVNLtdRjkTYRJGu7/vqvI9e/Z0l0qU6v4H1H+ybiFQ6We93ZmX/AHvm/wA/do0asxLU+gLnS3RC8gKjuaw5rPdbGXypHjjO3btyzV84Xnx2+I3gB30/W9DvWG/b57o+z6pvXmvQvA37Qllqc2y/82K4/wCWkckezH/AaFCxV9LHazeH48z+WnkccxyH+KsN9KvLWE3EBi3+nrXoNjGmvYv9MniurYna4fht3pt71bvNN8xMXKbAOzDFAr9jy+28XarE5iu9HWWIdMSY3/8AjtdLocNteXAkRzAhHKE/xelT3mgv532iC5jcAbTCwqotheP858q3dD8nlv8ANu9aAaM7xl8JPB3jm3ksNX0aBYZCyia2TDqzd9396vnbx1+wdLZxGfwZrF20ceWMN7tkVv8AZ2j5q+rbW9MLf6THvI/jBxzUg8a21hcFJCYiB8j4A+aglabH5i+JfA3izwLqD23iDT5LWWM7fNSN9j/3WXPH/Aa6HwV8T73w3k/b5Xlzt2zSH5v8K/RbVND8PeN9Plt9cgsbrzE2/v4VLD33V8/fEj9ifwX4imlvND1t9N1EJwsf3C38P8P3f9mqUrD9TM8JftP3i28cNzKG8tP408zZ/u5WvQ9D/aK8P6tao5eVJD8jtsbk/wC7t4r5b8UfAnxr8IP3lxbNrmn4/wCPm1T5h/vLXPWHjFwjCJJILsfN5chw3/fNOybuK5+g2i+L9M1BQ9nehpJB0KfpWtJdTx4juYBdW8g5hm+6w/Gvibw38SrmwFvImx5YyrD5/m/767V6ro/7S+qXF/bW2opDFaRjYUcb2/7620ra2Q9Ge8694A8O+IYEL6JZW0gG0SRwrv8A++qxofhZFHCbZbu6e0xtETuu0f7vy1paB4307Xki+xXYnbAyM/cb0b0rp1uZ4mCkrsYfw/8AxVS73sCutjy9/h7rnhu6+0eHtTlwPm+zSc/5/wC+az3+JnjXwrMZNb0iO/svSBB0/wBr/wDZr2eKBp5I3jf5/aq81tHk/IjZ67kBoWgrnNeDPifofju0dYLiOzvB0tXJ3D+9urfmsCkLRvcRXXO4hDnFczrHwq8N+JZDL9gjsrzJ/fW52M3+0y/dJrkNe8EeMPCskcuj6idUs1PMNzjev4mjRlXPV7PS4440COIjndg/wtRdaDZunz28cqAfxBf/AB3dXm+k+O9RtOdV0+WIL8rvEd//AI7XZWHjbRNSVBHfxROTt8uQnd/6DQStNyrf+DxsaWzg2QZ6L61QuPh098+6W5kR8bQuwFR/u/8A2Vd/p84uHQQF5D97atXZpf4CNpB+nzVNhnlbeA9c0WWNLK5eJH+UO0mdn+0qn5RSahqvinQrOPfZ/wBovnqTj5f7y/LXpjXJhDiQbvTNU4NSiL7TKiD7w4xRexa1OQ034q2E1vANTsJ9Llc7H80YUn+8v8IWuv0zU7bW4A9hdxTu38Luox/49VC80Ow1Yy/aIllgYt8uPlNc23wS0y5mkudOll0uUDh4T3/3jVKSQnqeh2nmlCCd2D6/LVlrnKbJED+/92vLJNK8YeHoHEGoTXkEf3O6g/7tbGneO2FoY7y2k80fLJ8mMH/a+Whu+wkrHZ/YRIcoFY+4zWRe6TYXTul3BGwf5SFAFQ6N4qs7wuROsQA2ne/zGtaWL7cjyRgTxj+NPu02DZzc3h7+zE/4l077ANxWR+/+zXNarN4hsAJwZET08vKn/gX3q7wwvEQP+Wf+1UksYkAzGHGOv96oeoN2PLx8V9Q0byo7zS5HBP30mx/Na3/Dfj2w1qVFjuPs8jfNtm9a6HU9NtLiEo+nwyn2GGrmL/4WaRqcqXEZks5c7iIvu1S0Fods9tc3CGQHfGf41+aliEgXZs3Yrj7bwvrOgTD7NqKXka/KOp/muaVPH+oaRqIguNL+1RH/AJbCTHNSnccddjtPJ83qhU4+7VJ0nR3w+0H+VLpXjnTL5/8ASJEt+OYn+8v5LzWn9pglIeLEoP8AdGVqgaOchfzndJE2/eU5p0+mu6Yi8th3352/orVq6paRq7psKSD5Tt7VBaFEJEhK/wC93pWEz8htm8ED5fQtVd4UYnzH5HRh91mq2Y98ezlSPmx60z7ISi5yuP4hzWxTRVWIqBgbcVuw2ERsPtEhi+0L0Q1TjtCMcbgP4v4alayfy3O4sB/ep3GV5EKPvx/tHFaFhZyTPnBX0GKtaJYSTXGCm0Y710sUCWeRGh+cfOT3pA9DJiKW2QRufG3GapOhuVcghjn7o/u1tnSpDIHkdefmCrVu30dC4IypPytQQcp/ZTkgjo//AI7T30gxuXVNwH8Q/u138OiFTjYWOOGFZd1DFAhjOFLZ5NA07nIxae/ocDvmtzR9PLQ75Rs+c/KB8pH8NEFsWmJJ/dH5eOVIrUM8pURxJtj+6WI/hoKFmS3s32PJt77sVk3+omS4xAT5ZG0n+9Vm70+5vHBH8B/KiPSXZX3E7z/FilYVjL3uzJknk1ow27uM8Z/u1ch0R3QAR7sfMeO1XbKwcu4WP5AdoUfepjM1bQpngKaWBMLlgVrp7bRLh3/1T+UTtD4+X6VZXwlJNK7hJFcfKN/3RRdibOesZndwIlZx94N6VuraBoiXHMg/OtCy8HPbI8hlbeOioMKarXlne28wSO2kUEffx8tZ3GY8ujwLNvIGf4hJ92qf9iQTTH5BhvlbitS506R2G4t5h+bGa19I0gPOfMDuSF+Rx8q1aBam14Y8HWlwiSGIKDwTXX2/hi2iOwRjGfvVc0G0H2RIydoU7v8AZrobawQj94S1S2HKzP8AJitYokjK5Hy/ImG/+vW5ZvFBGSRglOR1p9jpPmI78KAelOFjsmHz7iaxcgWpYhtLuQCSLESP94mrk0JSEIQd3c+tJDL5PBB57hqJL/EbgoXOKiOpRkaleIsflRgq/dz/ABU7RL+fSkEhl3S9nP8A8TWPrl4LO2luJI5FHrhq5yx8W6ZKCbm9WCLPWc7FHsa83G1Z00vZimm4nr9t431nUkjgBN44PzNFwq1oXEcd3bE3Eu+4I+5Xidh8S7b7Xs0h5Z0ztLomF/Wuos9fn1uZDqEhEJKqVTniuTCxrVZ81Q5oQ5XdG9PoCG5M255RjbtH3aqvba6bt4tP09FQdX8tiu3/AGq6GHV7S2s0EabUQd+S1MvPGG1QIwuB/d4r31Hl2OmxzcUc9rco9wN8n1+UV2FnrEBTrzXM6ne2upW3nvcRKRldiuN3/fIrMtoZJJkeJ9mPlP8Ate1J3W5dk1fqd+10ZpDJPdxwQINw3/xf7tTWd9HqSlIJBLDn7w+7Xnt5o9/qICC4Cxd9wz8v8W5a6zQLeDRrGKJrkPgMo8oYX5mz81EfMVkat5pqO3ADGoItFkRg4cI/93+7VW88U29tMIxl39FHSlTWzcSjDhPbq1WI0yZLNAR1H8QrL1HV3Zc5GcduKuX1ybmIAfLH/dzWLe2nnWzkj7n92oejsSjNivnlnJlkZiW4y5IX/dWtrSbm5eEmMOkQ/iPes/QfDcl3skJbZ6kV2FrZ/Z7TyzcbkG75PSrNL6WMG91WO0t5Ak4af+6ef++aseGr153EnLPGeGftVG/8K2f2p7yJ99wepc1b02wn8ovEDsVN29furU397UNLWOh1HTxqKKhTePvbvSuVvNHgsbvZ8ue+KJvGeuQakllbGDywdm9Y1Rl/2t1O2yXlxmT/AFv1zTaRCbTszHvb0WEvmJGN33a6jwxfR39sZZ544n78fe/3VrjvFWm6zs8uK2jtR13zdXX/AGaxNA1XUdBv9ht2ni/2qqHmU4q10ex3FnbzdCXB/DNcL4i8MQK8jovJ+b1210/hfVZ9ehJ8prfYOd+PlrfjsNNklP2uLz3/ALm/C/8AAqbiiYvl3Pmq68LyrcyG23RZPEh5qpFDcpMBOwlkDbtyn5f96vXvHGnW+Jfs5Foc/fzlV4rjfAvwjk8aa3PBd+KJbeCIb5pkgA2DP3dvdq5Jfu1c2jY4k61o95fzxXE9z9oB2eTFuf8A8d71cfRoJHTKXNnj+K6jePP/AH1X1l4Y+Fvgr4QaYl3Fpj6vey/6iS4RTcSH+Ir2C/7VLNFoEVuNTi8Px6deJ832i5Indd391egrz5YqUXaIknez2Pjm50bxBYXIltrOZLSP5jM0Z8pv+Bba9U+G3jPT7y2jSS/3Tq7I/HCmqP7Q/isalptvp0euyLJcP89nETvcfMzblHRPuD73zf8AAmrxXTdROiSHy8oO7tXq0JylG8h1IJK/U+vIvIvIjslVT35q1Y6Yq7ZN4QDv/FXhvww8YnVr1LdJS0bOF3e9e7aTqMSREII5XI27iPlSulq+xgZOsvciYhNvlD+HFZsn2jalxIhaP3ro76wOoxPztyaiuLYzWawSOETGzkdvSsWrFGHaa+Zn2OAnojHLV1FjdGaNMyfif4aoz6VYQWYjiCTuPmeaRF+97elVbZJJo/Kji2wKd2TtC1SDpY6RfLvz5aSK34/dqrPpsSH94Qsfdn+7UdrJHbqseQp/2a0p5LaNPnkK5HzlxVAUZHjLYjLuB/GRiqs1s8ykDewpmpXOyEyxfvIz0YVmaf4nMknlSf6v+Cgk0LTw9HbON5KFvfLVYvoEhQiKV4FHfPzVo2kxYCcAqP79Q3NoLtHfuelS0wMOzmklcokggi7ZOW/76p9hZxi5kPnm8JPAXhU/xp0OiSJP5ksgMQH3B97dVyGIW6nyhs9NtUO46a0eRh/D7VHLaSW9wZJCFA/hbtUib4sySy8j+Gq7uJpsSHaO22gQy6uf7R6DYvqKjSGa2t/kjDRD+L/a/wB2riGKIZ3Bh/CfWkvJpGhIQBjjhV43UndgZdxc3ESh8hpT/Ds/zipLW/1KXKbirnaoA4/8eq3pWnPMN90HWQf8s4hhv++q0byFIYf3SCD5uGY5YUwMS00eS3uZHkkk82TqT83/AAGukt5zbgIEK8Y/2mrOKXKxxh3TCf8APIfKfzqn9vu5Zigl/d0DuaV5fPvcD5KrW16ln94/e6Efw0wwgRYGcY5LVz9msl5qUkUg/cRBW3+uaBLU7SX9+Q5IbI3VlanbGSJNkgXJ+6r/ADFaqXiyTShCdqRnd8tNmfCYRBlxt3n7zUALbwFz5SHcf9nmrO8WbhA37z+VVYo3t4+X2vJ/AlV4bqOzmJkt5k/66GgaVzR8x7n76bsfNU9uhfd5jhAP4mrPi8T2wd7aM/PLtymPmxVh7+Nk/eA57CgRZvJw8PyEezVj3aXD704eM/xA1BfXlyXjKRJ5H3evzNTpNRFta5BdCPmLf/E00wG2eiG2AwfwNW/sz2O949qyZ64+bis+PxcDb7It6y/dLSphTUVxrEscQeV92eyUWA1rbVJ7yI+aNo+vzf8AfNUfJghuHkjB/vZ3ZrLuNVilwiSbQ453VYE0FnEZJJfkA3YXmjYmxoPex+Uh5Yn+CoLqeSeHZGhgyO3zMKx31nfOBH0B+7UTzXs+9IkK7P48/MtUtQuXLh0tAEeWTPo5yzVUudRjEL5jLccL6VnfZXjmXksR/Gea1oES5j/ehF47U2O2livod/bwwSQRxieVh1H8IWgySOxA/dJncUbk1EiW+nTGZH+cfc/2agfUA7kGPZTJNaS4jt48QhmcjlAMVTOsN5uJCGCjooqCS6Ma8DbWVc+JIoJfKe3Of9gVD0HY6BNYuHXghIx6/ep0XmXkMibOG+/XK/29Irkm2naM9AE/wq5ZeIA8wMlvcJB2KBfm/NlouyjnPGlt5F+IrbMT8fd+9ThoP9pWw8+eSW52bk7Kta17DHqTvIQV548z71Pt7aGz2Jv3Z+b5O1Jq6sybnnb2d9cyz6OYJHIj3i4CfIn/AAH/AIDXn0Hhl9S8SXlvd3e+VkeVGz8iMo6ey17X4u8N22uWc4SWSKf/AGSR0+leOXfgbU7SeT/TImLjb8v3sfwiuXk5G2jRxSV0cfA/2O4muRZ7ZcbPmP3W/wAa6jwN48uba8iknV5X37X38bE/rVTTdFkmvpEkxFFHneOjZ/iqKw8GSxR3up3moeVHD/qIYY8vKzfw/ereDMvU+jdI1OPUoIHtiGEib+ua3rRygyh3P6185eCPFh0u93yXEkUQ+YL12/7teyaH4tOtf8ez7w57DC7a1WisUlc6zTdPFmheV3dGO4sWz/wGqU0Nujs5d3cn7r/xU6O8O8c7/UVHeSpNcRE71GdxK0hnJeKtBuEtjeW/mq5T7orK0R/FM9mlvb6NJcJ523zj/Ch+9u7V319JBv229xLsI583jf8A/WqCe9vLK2xp0/lXH8H+y1NuwHM3Om3WjzGOKGSB8/PvJ/8AHau6T59rHjyppUPy9C//AH01c5f3/iizMlxqF+1xtziKFAM8/pW74S8e6bqSiC9P9mvGSspk583+6yqKhoE7Gybn5w8j7DjhiaiGsQjzBHILh1G4KnOaS6vLLUpPLs5PNOenG6naDZy6ZdGU4D9nxUorUtabrRn0/NxZ7XbO8Scqq+jVZ0mEvL55gke3IYIicL9a8k+LnxPv/B6fZ9Ntzeyznvy3+1trjrz4ieM9b0e3itDOkkxGbdnJVf8AebbVpXV7hyn0FLqenwzGSeVFT+6p61W1nVfCa2kcl5eRWFoBuPnOqNJ838K968S0Twj4p1mGWOW/ha4b5kkxjZ/wI10Phz4CaPZP9p8Q6jc69fk7vKR9kKf73rT0Iasbdx4T8N6rPFeaZbFxKNyLMgLba1db8ZJ4Fht7eLw1F9m2BZJIUzL/AMCftWrNpen2emiKzjb7bw0CA7FyO30rOvIvEEdpJPe+Vbm4RovKhOeP97+9UlR13OWk+KlpeNsttHlgMh+Rnm+Yf73y8/71SPrs6PHI/wC4RxzM52fdrGv/AALdxM7wOYpy+8knPHptrLdJ7PVYpdRnN1FGiqkbD5V296adx2O6022S/klknu4beIDcC+752/2aztYvLWxmQRyo0b9/u1Hp8j6vCYsRyxZbG1vlp95bRWaSRzxeaqJ0UZqUrO4cxRF/pFhBLqL3LzpIVR3iOfm/hHPRauaaLHWZzJYFnQnpIcL/AN9VhRw2eqqPN08PErbvJmjyv/fJroBYfadLljjRIIiNiInHH92mSiC9u9KdxPZyefHzlH5y3+y3da5u9hMpL28RUd196tqv2NXgAV5FLLtbhd1S3SDR3jNwRKJBu/dvlf8AvqnY2jUsc0La7mEk4tJmEeVV8fLVczGZS0mVcHpmuxl123vIkt4vktR2X71Z9ymlz3LvsZ0VNu1T1NCTQ+dXMyx8QSWbp5txLFFnadhrVh8SJePskYXER6MV+WseTRDeiSaC3d7dQWPH3dv3qyLlriOON4MrHlcbfukUim0z0eTUrl5xJJKV4GxcAbaWW/kRN/nJjuxfbXBWesC2DyTzysCPkjx0aifWBO8aAhXX5vmPzc0ENI3r++trSSS7kG6QjbuUZZq19E8UPZ6H5cdo6XcoZXkB+XG75RXNeH9e0+OSRLsCKT/b7V00F7p81vvTHynggfe/3qBLUzb7w7cXtvJPPieeQ7gp5Vquw6XZ6REkV3BvlIG5E5Vf+BVupeHEZAj2Hpg1C2Wkdxlhjmp1DlS3I7iG0mSOKS382AA4VuKzHsI7WEf2fG7mR+Uyu2tkgthMBwejKayfEniHSPCskNveSO9xJ0hQfd/3vSlqawkou5LEjxSjJ2nHNROpubyVwQ6RfKa5y/8AGdvc69bBI5IrbydpffnJ/wA7a6CyvreK3lkUFXJ3ZJ+XbScGerCrGaJbe2MZZyRkmpijmUF5N+R2rPlvARvGWB/75qWG4LdD/wACqdTthYVxcxTSm3woKbfnPX2auit/7PmtohJb7XPzF2f5qwUmMq4zzT1BE2cnH+1VrQxqNam/Bc28V+J2TdsDcnFa1v4tl2AnDR9mAHy1xUuFw7ycb9hb7q/8Cq5BOjK6ldr+oq7X3OLlSW52p8Zi+EEn2SOURH73RatTeKxIoQIEdv7tcLapJ9pkigy8AO7c38Rq2jbAz5/eR9EY9a0UVaxwThZ3R08byXas4OzB/v8AymtPSls4HeW9uTb24TdiNN7E1gWV6Lm3EFzFGsO7cPkG5T/e3VsmK0EMQGydB2as+tjH1OlsNeg1VPMtYJPLxt3OmytP+1bSOBIriRbd3PDvurn7PUbua7FuI/sds4XGxCFf/gR61tMLREjjkw0/Y5zlqoho3LUiyhR7eWOU8YkX+L/aqjrS3OvTRiS7ESAbSXGaZ9visrcI8ZYj5QmayL7xF9pkjgSNLP8AhCry3zVVyLGtf+BpLXRIr/7a0FpBJ5uwFfnJ+8NvestNYlnuZIrf5EjG3ao+amx6fqdzsin1Q+QvzrE461NY/wBj6dfTyXE+944/9XEf/ZRTEcv4r03VdVgS3sopHmkO0/7v8XzVjP8ACgadYiOS8j+1kbvLyC303V2Gp+M729twmiQSyx79nmIFRl/OsWz8Nahfr9t1eW6t3hkLBEfCP/vZpXHY4+98Mf2VB5Use0npJisO/wBRdNPlt4pFXHynb96vRfEV5bzWyQQJvHUln/i9RXmXiqaS31I/aohBF5aMjqOq/d/9lphYyLaaJCI5SGlxzu71k+IJntnLxRnPbZWjp+mvezRXqHdEp3eitUmpI19qksvlqtog5IPRvSrEcH9pltow9588jk7Ffirdlpsq2klzcBYt/wAyJ6rVnxVLbTpAA/8Apa/KB/8AFVj2CXt7cuvKRRgLn1aoA9i/Z21iTT7zUNMnk2mcC4j+u5g36bf++a+udEbdCkcgV3ZPwINfDfhK/PhHXLDVRule1BSRG53REYYNX2F4V1VNb0q21C2k3AEIUU5xQ3bQDYTUbCHULzSITsubVAzwqPljU/d/2az/ABRc/wBn6Nb3IDNMrlZNnb+63/oVbk+l263Nxqvlbbi5jSJzn5fk7/71YWs4bTLsk7kAClf7woGjlNcuzqtlAHI89j86muVN6Etp4GJRx8oDfxVqtIRjf8mTtANYuqQyfJcRkZjkHGMsauEjdJlXw3ZvpSvEYxMJ3812A+7Vi8gnCH94UcngKKpW+rJHO48xWPdM/MtbiXHnQRyuVbgMChzxUSZ2UdHcyoYru0XeDux/erUv9Okurc3Mco80joTjdUGq3JhhSTG9G9KoQ30u4bMNF3BrI9Hk51dk6aQXs5ZLdgpiPIHY1z0l5K7o5Qp6hvvV21td5tsRjYR83+1WLcafAkYklcKD8uduazaZrTTgZEOqiGWNDIGTptJrYEyTBMAKf9msjUdNtpsiNw5Py7171VF9cW10kQiL8bqnU6VI6qJE5Bccehqve2e3Lzx7h2Vh8prKTW4EuDvBV/4++6tuC7e6Q+Yd0bfLu9BVK5oncjgERCEps47VctrW2v8A7v79x95RWfdX8VujxR5V+z1iaD4tvPD1y8VtZrcCd9z7/vD/AGlq7Cd7XRuzWM5uhGDMv8Ji6/nUt5DPEjxzZXZ13feFUdA+It3Dreo3OoJElxJJ+7hCfKsW3Cj/AMdrZvPEI1jzLiOPcZB90UpXJjK0rMydGvxbanIJCGGNsZrU1PK3JiEGyQpv3VyN1Z3Y1G2u4vkQBlmRv/HWrQma/mvI73zGaQDY5z94VNxu9/IuWryR3InikKyR9G9Kl3mAISByODUAvAjDPUHnitBJYWtyCm1z0ama3tsVUvbm2kAMe+M92P3a1tPQzqTvDPx8uKzI0LyhM7h92tPTUm3pJGkijJXpjdTSsZVHpc6bQJo0v3tb0iLb1Zef+BV18OmWGlazpFpHemBL0O5kmcbc/wCzjoPu1wlt4bfW/F1tb3Oqx6Wiws9xxnK7VKj/AOxrqNR8Mf8ACWwWhE5tYLcsqO3DHb8venfW55dRnT3+i22jyDy7uKAjqkPK7v4jW7prxTXMDyEyylPk2H/x6uW0qzk0SwszrF5DmRHWOZv+Wqqeu2u0022NnbDf5aBtvl8fMV/3q0TueNNWdi8+mz6pgPO0pTptfP4V08FtHDaRxu5WMfKUqtp6PZ2LuRyBu3jnNNPmT28TjJRzz/s/71Uc5cWGL7X8kv7jG3/Zq55ls9rN5EgWVU+Qf36reR+6QnGzvWRqV9BbXM5iG7yvkBXvQBoWEdxZ2CPeyB5z82F7VWuftGumOPLpbo+7Z/eb/aqvpb3esRdOMflW+klvoWnyF5AxVVUbfvE1YFS90e002DzjaC4lB2iLGc/7y1Hfax9ntZILS0GSdxUcY/Ksqz1+9vJp50l53lY3ft/DVqF7bSUjgluZLy5xuebH3ye9LpcVjkrPxFc/2zqFoJTcO/SNjnZ8v8NZMMNt9snvH8z55P3mW+VsV19pdWmky3dzbIsuozfICyYVE9Wbu3zVxeuRtY3T2kh3yY3kIcr83NSM5bXLi5v750g3JZk70UfdZTXOeJ5Dc20FhgrJv2F1OOOtegSXljEgnliPnpGVTacbS386811z7RY3cc+oTvLJJ8wc/wAS/wANdFOXIY1I8yMq6tba10+5d5VzA6od5wxz/dWuH1Z4oJrSR5AqF9pbHy7q7f8AsK28SQ3MctzJb3BTdCyH5d/+1Xnmqw3MLvYSENPFJsdtuPmFac/vGKhpcdeXX2x3gjf5A/Dp94isW/VbO0uJOWOz8/8AZrWjhFs8WwbT/eqrrCJLbEgc52n/AGlr0ou8dTglH3jz26izCCe/oaqW6FdmSFTPWtrUbBRYlFfn72fRqzJ5Ej0L7RGolkVh8q/xVy1Dpp66I6TRJpLa/jy77B1UfdrtPMtPsdxH5TI5HySB8tXCaDN9puYIzI6vIm7/AOtXT2Xni2CXBDvk87cbhXO7NWZu007kem6Z/bCyI7hDFJsz/F93qv8A31W/BoL6bOU+0vKmN2H+7935dv8AvVnaZE/2id43S3ynO7vWtp1+91MkUhdpAOD/AA1lJtbFxSb1KdnqdnqQkNtIHw+0op+ZWq9Jm2CEJuQ/wrVew0bT/Duv3LyRN5d0D+7KfcfrvVv7395atNeRajptvd258qcSbZLZjn5PVWrNyb3NVG2x0OhoIILDVrKSS1uI/nSE/dZv4h/30v3q910D4gjxpokEm5OR5Tp02P8Axbl7V454e1Sw8MT2N7JbjUtKmLRXEDop8ot91/8A0L/vqukh2RwXF/4Wt41gmfzXR8jIX71Adbm9b2tz4f1+5ttQvY/Jk3+RF0b73y/N34rUtPhvqGneRqDtJqPh+5kInt/7m76f7VFv47ElrF/a8AuInt9pR4xvQY/WsXwf8VNRK3umDURa6dJM8sEWwH7o+43cbtuf+BVBZ6da6RHaW6R21v8AZbMj93Gn3VWprCzdL0PeF1txIPLcfxDH3Wqh4L1ufxDp9y4iaK2RtyMR33fNt/2f/ia1LnUrBf8AQ3uCl5IeI/VfVasDbktLjQrCSSySOW3k9HG5axJLm4ntYp490E4G3J7N/tVPYpcW9kUedpUGcFhUdlcvdTPAE2nG7cx+Wh6Cuatp4jkdooJD8nf+6Wq3eaDp2t3IuPsQScdTCduf96udnE9o5cY8slcLV/TNSktpckyYbrzSaGUtY8B2kziWO0je4YtvlZ/mNY+r+CG0iEyW67pMfcDfdrqtQ1UTQxHeYvJkRy3qFZTtrq5obbUv38SBoyPmRqkDySw1WWwQxT/utwDFSfu10+k6bpEk6S29yLgygNIkRxsf+7R4r8JRX8IntECSxvvDIOn96vO/EmmyWIt5wJYriYhEeE4lX8v7tAHql6x0po3+zM0Um5hx8q1xWvT/ANqW95cR4861KeZCv90/xVU07xvqGjab/Z93ci/H3Yzcct/31WPHelr2/laQZmhEW3/dbPzf99VEnYuMWzKmzc74nYY9c1z8y3Fw8du8m7aNu5/vVo64ZNPSAk7Xn+Uba597qS3u928q8R3bqzsdcY63K2oRT6PFIly8dxHG+D5PPGfvc1z8+pRSuU4KZ+6wrZ1XWNM1CK4tLmN1uSNwKORn/wBlIrjZEdJPv/jT1juejQSnui5IYpZB/Eaupi2heN4/NQgrsPFYywvNBHKflOduPUVcluXAIbO/0am2mrnpKCOc1eze4kyDsweSO4/u1nI8loQd/SuouNk6SYB+UVQfQBqVm0gK7AQpGQGrF3ZdrCabrdvcxoLvCuvy7X4q42qWcbpHboHkYfxGsgeFQwKSvuQ9c0iaObS5QlNuPT+7TirGqVjQu7gxJwDk1nza3c2uoC3eDbIH2ZOQ1dJb6d9qt45eG3dKbNoahTLITnPX+7SJkrmEdQnlnMaeYzkfeZflH/Aq1rO0ldU887wOq/w1LBp5DDOxhncBWldTGCEYjCfw7fWhaAiaG0e2j82DYwb5cVp6bsEZ4CknkLWNpnn/ADjzG8sndgir/wBmuIHjngcKCdrpn/2WtU7BLzNRpX8wIAWP3a6Dw9bW1q0kmo2hbg4jfjntXEarrdvpsgGd1x93rj5q3dD1t9ShtoCjM7tt3YpqN3Y4p3TuthL06de+JrWyuJfscEz8sg+6PavpXwRoFlDoFl/ZXnQWsczIglTG5PX/AIF81eReG7nw3p/iTTrDUNPe9vJDvEsAL7Pm24P/ANjXvFp4itNIeRJWHlF+EQfMq1slZWPnq83KZszS22jwmeVwpUbRI/3ju7LWfNcpOXkLheOlZzXx1h3eS3GC+5N/8H/16ztXubfTVMs9wsBxt/enC0XOYbqWqRWCcp+8L/f9K5XXlksze3lxeTTu8e6GFuFz/wDE10FtNE9sbiWQS/xfL93Fee/EjxP57/uAFiUbOB822hK4HjviHxDLLrl0RhZYtiuVNcXf6nLZXk95tKySybiVwa6TxLNb2iGVw8spPLZ+8x/iavIPFmq391NstzsAPavTpzVONziqRc2dVrGqS3Nq/msXDjduP8VcYkKR6giITLuPJx/DWRZaxfu4gvJpHjA+Qt91fatiyafTpvtkYE8eNpVv/QqmU1J3ZKi1oXrnTnwSnY7SG7Vk20RtryR1B+f5iK6Ka/iuZXvPKVUCfOAflrPuVjlhkls0LxhN55+asXUSehooXWpuWGqx6rYBEzvT5ckfxVn3VnOlwk8AkZIz1bhVo0JxPbu9s4Wcpu8sjH3a6S2eDUtPEB/c3ZDKVY5V1/2q1+NXMmlAh8Mal9sSQZKy724/hYVtwXsV5bXDSOEeP5Bv/vVmadoH9mTxqqHfj0zurQs7CKaY2/DPL/DJ61ftklZ7ijC7utik13P4e1aOMzra299b7htb7/LCo9acXrmN5PvhcB/7v92r+peDriOYwajHtICvA+cs3+0v+zUMGjaXp80t/cf6VLHtx9pHT/drmlNN3OuMWloyPR40vFMUDrKU+XYhzg/3Wr0Tw6txpuoW1n5W3zQW+bj/AHq4ewsn0O5TWNPtt9xcOrSQumzYn/xXzNXs/g/xFpVwzyT2SXAMLRCZ4crEfSueTTNEmtzc0G1uYbS2vLe4huIkctjPzIv9a7FNeTVY38xEgn/j2/wtXGeGpY9LuZ/Ls1ggcMYwD91j/n/x6r1neQJNdxToYpPleB8/e/vBqSdhG1qgs5LS3e5eNmQ7UbYDhm/2f/Zq434keAdPmsLcywW7RybvLuUTDRN+NaX2xIbny5ZNoIb5m7VoXy6Z421HSrSTfcW9tCVmVn+Tn+8O5plnztoOpaj4C8SXlvHcyY37TbIcq395v92vXPAfxR0u8vEmnkk068ikAKEA5H4V0HiD4Z+HJmgiitFifO7YB/47uFfM3jjw7/Z5vdRtLi6t9VaZmNtLbkKibv4MfktZq6A+uLiZNK16J5082yuNyu0Xv91v92qevanYPYfZri3jltij71KZUA/Wvm7w18ZPGmkWEMdwjXttFDtHnIoXaO24rz/wL7v96u98B/HCy8bwywanBDpN6DsEMvO8f7VVcD1z4b2HhjUNIGn28o06e3O6CbOFkX/eqPWNH1fwbLqKeZ/bOgTjzQ/mKXT/AB/9mrJ/sXFuYreBFyNyKgyhz/Sjw14wklhd5Ys4SSG6tZucY/8A2fu0XAxX8Q22qys8V+bOWJFXZKh25q3o2qXmva69vqkds5mtHXg71mbbtU89ONvy/wCzT/8AhIfD86RwXNnEqSlkJx5Jbn+Fu9cX8QvD1l/a8VpoWr3NnqFp+9Ec0nzKDt+VW+XP8P3aQ0rlPUtb0zRNKuLT7JIt+hK7D91RXHLfxarNH9pBKQ/MEb7q/wC1/vVNrkBgZDeXEk8sh/1rOXdm/wBrNZNlco6yIB03fN/erkbd7I9WjTVrs3Lq2sLu2kCylJMcbP71Y6XbWEoW4zs/2Oar3er3dzcYe2EECjaHU9ar3U6SWT+VP+8A4/vU4ux1xg3udhbakkMI2BYoz82AMbt33vrV7WP7Pn0qOQTpLM6HII+57V5rYm/hhA+0PK5Tnhfk/wB2teG+DR+XK/4ZqpWN3Ru7rQY/2a/ZwZNjgbflrGuLKe0dJLeQsf49/wDEK14tPjt5ZHRz83zUphV48D5n7c1lbsbwi0Zdnqcc8wgnASTBxk4UtV/7ZAjmN7iPev8AChz/ACqncaN9oceZFuQ+lEPhiKEvj5D97BPy1fSwm5X8iZL4ecCIy0bfKdtWIncO/l5QcY4+9U9hpzJGTPIGOflCj5QKvgxxtg4VB/eqkgbsrslsLaSZE/ikPy/8CrDu/Da2rTz3LhbmV23y/wAJH8NdLper6WlzbZvY0cFmdBSaldaXqkfmxXsc9u5KpHv+ZT/tL/7NWkY2PHr4pt8sTzPV/AEdl5l7Z3BneRMl5nXp6LjtVLTfHt3pvlWWoymWIndBv4ZD6L6rXWNBAlhJG6FAJOHTjGak8SeCbbW/D0V3ZJaS30UZUoki+aw9dvqtaHlN3dwfWLiGGO5itpZbeb5S6j7tLfbGhFxHavcSHCnH92vPNE8Va/4PuTaRI17pjhVe1udw+b+Iq3Zq6S2+INneXslpbi4s7iI7XilcfL/ut0NS1cE2tjevIntWjP2bykkG4VqabpP222eTfucD7qVkLf3qwkyo+1T9yYfMtT3/AIrjmsCkRNncRjiWAdf96p5QUmy5Hp8cl/md5MR/Kv8AsL/FWXq3i2CDUkii857QHchcY+7Vfw943ihu5YNZt5JYJTtFzAfn24/i7Vyviu4it9Tl+xy+fYA/Jv8AvMp5qlGxT1Oqv/GNp4lv8O9tbygbE3HHH+01VofGD2ry2c5tUjQbkdH3q1eSa9pzTs8jqV39AD8tdB4R1HTNn2TV7J54wApZPvDb/EtOwkmzvNN8bTySPFHK+cM6Eco3/Aq17b4i37QLlY32/K6O+Nn5VxiXVnpU6HT0dIk+Ybzmsy+vfMlnmiA3Tnc/93FFylTbdj0tPiBO8v3ApPzbUDFcf71TTfFe5s0RI4vPTPKsBuP/AAKvKrPUJI/MSWQLH90f/ZUzUvEGiW2nZnu2Wdfl2E/rU3NVT5Xdntc3xRivbA25soVjzu3q/wA30Yf/AGVYf9paQbeR3twznOGzjFfPl58Vo7KZ/wCz0e6Rf+ewwo/xrl9Y+MfiSa5ie18mzgjHzxp/y0/3mo5Lqxo501sj3fULuPzzskjiADMckCoLe9gdPMScSzg/cHKsK8Rs/iGmp2+LuPZIfl3setbnh3Wv7N1GMQE4JVjj1/vVwYhyprQ7qNRNWPSn8Xx2d6BJAVn38FfurXcaV4kj1BN/mRvgr+76f8Cx/drzrWLGOeDzANwcbvrXOCa50uRGt7poHX7hQdK+SxPPWdr2PQtKCutT2fVdNW8c7yGP+xXEa3oBjdyB+LD5qh0T4iyQ/ur1HeMN8jIcMp/75rqYfENhqUWcDOO+2vHlCrRep0Qmnuebw3P2aUxlN2z5Sv8AC1dh4e1pLj5HcImNpyfu1BqGj21y07wALGTwM/NiueW2ks3ynyiM7g4/hNdSaqR1Ri209DY8R6aJf3sBRs/MH/iFbHhx47nTESTC8FTz1/2q5+21UzoTJs/4CMbv+A1p6ZeGEpjYmO2KxkpNWHFttMzdX0l7a58zzCwPQr92o7a64JyV2Hnb6101/wCTeW0kbkNx0b/2WufS18ucDnGOtVTldcrKe90blnqLzhM4U/d6VZ/1jofvgdTWOjPEfMjk5A/i71ZjvHzsIOW61k6etykdRYTJ5YwQwH8Qq403lv8AMPrWFZ3B3FAA2B0rRiYuTlxnptauSUGnc6EX2nPLgBj6dFoDFG3y4yewrLl1i0s9iF3YHrhM7asi8icR7JQxx93+Ks3B9i3oaSeXI31qQwovGwYYfnWWkmBx2/WrKai8Z5+5UqDZi2mbFmm7+Pbj5dv8VdBpNgZHQ5rmLO485gEX5zXX6TcvbQkgFgevGa+jyvCSlNTlsefiaqirI6iFxDGeFXjrWLqetlHyj7Of4a5rxR45stJVXuLsIhG48ruxXnWq/FWTUYbiPRHewkPyC5kRXI/3f9qvrK1GVTSK0PKp1VG7e53ni34gWnhpJfMdL252boYoZMqW/wBph0r588QeIdY8VeKvt+sSmeDG2OGMfuol/u//AGVaSWs9wr/a7uS8lPzebJ97/gVWLTRhanfzIH/5ZkfLV0MNGjruznqTc2WQ9mfKl37pPp1HrXd+FIZZrdZbRHlT7pXexT/vmuQtLaKLGVGPu7a1NO+2WVu6WV7LakHlMj5x6NXQrMybPXbbWWtljSUhAB0z0rRXSP7ejEXmbR975vu14Idf1m2vNk9o91bj5g9uC7f7zLXqvgfxbJeIHe42cfIj0OOtylLS50dn4G1HS5BJ8rIh24BzuBr1jRfD7xadh3GWHKj+KsDRP+JhCJXk3D+6n3d1dA2qNoUHm/O6A8gDO2jW1jPrcq6r4MjuLM4kkty/8afw1haf4G1nR1keO7j1K2ALHJw23+LrXcQ+Jo9YGyS22Rd2TnDVj6yghvHeLzF3DbjLFGo5TXm0OP07WLS8mdDbyQFZNheQY211FnqsNo7DLTp/0yTNU7CG2vpjBIiIf9r+GtzS9FktLuRN8TED1Abb/WtL23M7HT22sR3tuhd3yfmO8MG/4FWqJoo7dza5Yn0/9mrm0hdZPKkiGzG7Oe9JaAxHzYJJMeiH7tCt1E7o6K60221fT0j1PS4JUOeHGd1cL4n+CGh3sX2my3add/fhktj8yNXaRak+NkruuP4nq5bXO7YQQ+P4qaVtgPJP7Y8ceCIUF5YQeILdB8jofJuP9k5+ajwf8Z9O1W5+z6uw0i7f/lnccbT/ALVex3NimpSiSf5wP5Vz+vfCjQvFV1cyX2lW028YjcDGz/dx0qr9xLTYY6f2jZ+YNTjnj/6YyAsP9mpdNkSwjzGeR0YnLV5ZdfA3XfDV5cXPhS5ungz/AMecyb0z6VI3xSufB1v9i8YeGrqynjG0XMJYxH+7uwrfN/s0NLoFz0mRDfXJkIKyE7t3/wBlVHU4LO88xNTto7x9m1DJw2P96sXwd8UfDnieQIuoiIv8oSQYYNXQ+IopbS2ldIGuACrJsHU/w1PK0Unc4i68H3OnSfa/D9w8Rwz/AGaf516fMvqP+A1han4kj0fnVtOu1iKbDLaorg/73zV6LZamly8cd6RZyn5QoPzE/wB2pptNjgnwQHBPR0Bq15iPMtH8SeHLm282xvfnL7Ws5gRKP/Zavza7b2d4DBpbz3EY3+UEJZxXRaz4G8MaxMJZLCKzvBw81rGI2P8AvY25rN/4V7rmk6tbXOh62LwLGUdL4AbB/vbazbjewLU4Hxsngr4hOT4g8NwwXUg2iZ4cTIPTla8T+Iv7N40XT5dV8IanNqNkD8+m3AbdjHy7SOT/AN819KeM1ttNhiGr6WNWmlk/4+BkxD/a3fLU3hvVLCJ0t7KS1SWQf6nePuj+7T6XQHxFc67qvha3h/tHTLqzOB88yfe/3WoXx/b3FwI7ld7p1ilr7Z8aeDdB1vSpR4htTPZu/wAiREBd9eJeM/2WfBepQz6nomrtok8ibfsshWRN3+7VJ9wPJdH+Ll5Yas88Uv3E+TIU4/3Wr2r4Y/tP3KziK7nidvvbMfeX8a+YvEXw01/wrLOk9lNdW8J2G5sBvT/e/vVzV9dHSpLeTGycEMjP98CtU0yD9QdJ+Nul6nEJ7gfZz90eWfMQf8C7V31nrdlr1hFc2zLPGfmyPvrX5beFfizqnhxkMV7cAn5X2nZmvSPCn7Qev6Vfx3JvfNsiN/kyv8o/LrQ1cpNM/Q2GODzZZEzjPNTfZorkbMhSetfN/gb9qm38RPbm8khie5CpG0YAC/7zbf8A0Jq9q03xnZvbmSOe0up1QtsSb73+821qz5WMd4j+HmhaxZvFe6fFdCQffxh1rzPUvghd6TMlz4a1O5sP7mZFOP8AgJ617Ra6xbaqsZgu4ZRIAw2PlQfrTdRsLiWBjCVafDKgf7uf9qmnYDxq/k+JHgnR457uDT9bt4hvfyU+fb/vDb/7NV3wZ+0LpGvaibC/0iTTUcBUmL/x16JodzqtquNRtI7cg/eR8q//AAGnal4X0vVkkEmlWLmQcbYVDr/tK396lfuTdjZtQ+3CSLT7R7pB83mIMtTdK3eS/wBpiaDzD90elcNc/CfXdMvRcadrt5a2w+UJKN6/7v3q17O78Raa8iXF5LqMY+UecB8q0WQ7nUagLS7iSzktI5YsbgXSuO8SeANIvJBHbaNBYN94T2iAYb15/irTtfE7vL5d7I6Rl/qFrpILjz4g5QbB0qVdbDWp49qvhHxjY2UiaXerbxxv/wAtCv70f3tu3dVO++Nnifw2sVtqvheF4sKrzWxy3Hfb/kV7DdxT3M5MAjTjaD1rlLzwzJcmQ3MSSyP8zvsyv/fNO7W4krlbwf8AG3wv4wtBb29xFb3sp2EzybMf8B20y5sLf7Vd+RqEcsmDloHz2+77VyGufBDwfqxnnkS6s79zvJgfHzVztl4C8SeDIXk0PUpriGMnZEeVdP8Aax1oumM7DSZ/Jee3Llp3f5FJqbW9N0nXL8QeITMlxCAqFY/mT+781cPqes+JIzFJqGgR6bHs4uk3cn/azWJoPie5udVeDU9RS4QfIn7zLbfXn5qmzvcehq3Pw9ubPULuXw/eG8jx86T7tjZ+79G/76plt8YPEHhFk0/XdLmtYAdv2iIN1/2j94CtjSNQn0kXlzYeasUzKkiRPncv+c/LXeeH9N0T4gaMbOe4SeT/AFTw3SYZDVKT6kW1Mvw/+0p4amgt7S4a73n78wjYKB/sqV5rtND+Juj6rcyRwC7eJelxImxW4/u9/wDvqvM9X/Z60R4Z4H1QWGoWpLBsB9n93b81cE+lfEjwbEFsr201HTzNuzFxKf7v8K4pqzKPqF9Rtoo/PKHyj03VPHf20tuDD8uRuDZr548N/tESaJGbbxhpF5AP9UHkhbap9d22u/8ACnxJ0LxCuYtSh2Afc/jX/gNJp9BI9CvJrgW37p9ufesbUptVkSAmJWQf6xm/u/7NZmoeJpdNt/8AR54bx8bgFIdf0rX0rxfJNY2z3Di33/8ALM8VEW1uW1fYsWyW9/bwCAPjG4+YOh/2a1IbWO0GON/aq6eINIezkuFf952ZBgGs+21u2vLwRpKUONw8zitDNq5f1LTdK1u0NtqenQ3Ub9G2AOP9rdtry+5+AFjcXE8GlahNpcU38DuNn/AvlavVre6QS7HAZccMw/ipzeVA7+ZLuz0WkmLlPKE8K+O/ANp9mgvbTWbAPkfOzsn975R0ro9I+KemW9m6aokNg8O5ZE53N/wE12H9rxWEpGwtGRy+zK4pl14a0bXlc3FtaXsTbW2zD/JpqVx2M/RPHGia/befYahF5Xzct96tO305NWjMsdxG5B6ofu1wt/8As7+F5rm5ltJZbCSQf6oSZRar6Povj/4aRS/2VFH4q08naDK+XT3o0KO/2SW2+MENn9ajuYbaby/P+R/7lcPo3xI1RNSMvifR57KI/wDLZTlR/wCO16LB4n8LX9s7x6xDLEAGO6Nk2lv9orj/AMeptWIZX/seTWbWMXm14lO5PNAZk/3Wry/x/wDs12WtsL3Sp0tdQj+YScBt1e0Qy20tmk9tdxXED9HjcFf0psrxW/znc2enGaXoJLsfJOo6D8R/hw1tc3dhdtaWrmaR4ArpMg/u9/8AP3q9d+G37R+g+PfLs7mWRLh2CM1w6jZ/vL/7NXrcM32nfFOhltnTa6P/ABj+7XkPj39lnwfrZl1PQzc6HqxPmpNDIdm7/aX/AOJpp9xrTc9evdKS2i6xMHHDA/K1Z0ml2Zn+08+ZsVDs+7XimnaT8UPh1ZC3THibTojw3BYr/wAD/wD2q29O+OGlTW32a/SXRdUj3fuZ4Sd1Oy6AelzWUXQY+lZbaVFJKfMj3xn+9/FU3hnWY/Fdu5sAZ24y/wAoWrF1HLZf6x0bJ4VSN3/fNJqwLQ5PxPo5vEjis4Ngi6D+Gn6bYT6fCpkaN7jPL4wtdTaOJmMYj3Z9aik01BcmQgsvcUi3ruZ+rWR1fTxHJ5bxn74U5P8A3zXHeJvhd4a8RwxWV/4fin8sfJcoCjKfXj+Kutk1WDTZhK4kePPLRjO2tv8At7TEthLceY+f4IY970ENHyd46/ZCks7Qz+ENZNxLKfn024j+XH+y1eAeJ9L8QeCb17bX9OutNMb7RJjKf99fw1+hF/qUElzv8h0UfcLn5sf7tVdVttH8X2ktlqlnbXkcybC00Ydtv4rTTsNKx8FaH49vLC7AGsXDeXjYjYG0/wC023d/31XvXgD48XHlx29/qU0+8bthPyn/AID0pfiH+w9pd/eG/wDCOqDTZ2H/AB53h+SRvTb6V4Xr+g678MNWfSvEunRWUsfzQ3aM3ky/7SMelCdwufX3hv4229zdCN4y2D9xzn5a9T0zx9oeoPhbmNZCN2wyfd9tu2vz38P/ABCggunjRAz43CYH7w/3q7Oz+IH2a5S5jcMB684p7iPuHzMXHmxFNj/N826rqXf2pcSpu/hP92vm7wj8fE1GG3t7m5RXiRVXhQu3/e7165a/FCB4YEjHm2zgfvdij5v94VEoj3O0uNLtrgYeMbPTHy1y2rfCrSNZcobiWyO7cjwgf+PVoaf4ttr0481F92NdNbLFdQh1+YH+IUdLE2PItZ8AeIvDqx3mn6rLqSZ2vbPO24e61FY/EzV/Dl1s1ewuVQEKS8efl/8Asa9iubCKVthoZLdLYwXMUUsQHAkQH+dF7GhhaD410vW/LP22FS3Rg4NXNZ0COYef5m3YNwcFfm/3fWuP8RfB/wAOa3c+fbG50a5/v2p+V2/2vSqcPhjxP4Ncmw1CPVw44S4k8xh/D/GtRJ3BaHT273Nl+7Qb0xu6ZrR07U5ZW+Tr2FcHbeP5B5lnrunvZ3YO0zRcoy+1XIbwQ26T2cm4E7RuNJIdjqptcns1d5U81M/dQ/NVnQ9V0/VYXceVcD+JHHzLWTZWz6moPls2f1qe18Kww33mx/fUs21uGq0rCb0sSeI/CmkasUnjsvs79thNYjadrPh5A+l3Euc7hEvz59ttd1bpKoRT90UsoiEuDGGIbq33qRKbR5pcfFO7hdRrtnfWoP8AG1v8q/ktdfoOvaZfpHHFfxM/3gGf5mHWr+saLPeWDmMr5Q685xXNP4Gs7hEMsgjlHQxnpTSsUdy1vHLFxuyO+Kx7pzbNsALD1auQN5eeHpkSPXFuDjb5E33v8/8AfVXJviDJDamTULcz7B/yxH/2NDVibI6GPUhb439T1+bGKwdb1XT7W3lPlGeSQ7QFGWVvwrlf+EvTxbef6JaXNkkZ2kzP99v4SvtXWWujpDDl0G5dv/AaOXqK9tjlm8MnW7dLjmB1PG9PmrXh0G88nal3KrgcYcj+VdBbWxZsJ1rUjsHmT95lXPUrVCueb3OoeMNJu445bcXGnqdwlhhxn2Zt2d1XG8XWzOkd5cTWRfsf4PrXoUOhb2AHze1Rah4Wt7xjHc2EE+RtPmRqd1BVz8pH0Yp0cMab9kCAjG7HTbXR3dvs+bPJ9qoC3jjJEabeOfdq0Q7GQINiHOVZ/wDx2n+QXxJ29P73+0tSXJZ5gnOE71PBhYUwdv8ADTEibTXRGjBGz3b+Fq67TFE8Lk7d4H8XOa5SPO0kJuA6tW7pqSbYykg2/wByncbRcms04IJX/dXNX7PT3xggbPWpIdsKqf4z0NaNiXeMOUOCTj3qWK4Qp5VthCFP94Vx2ufJdOSDx2XivSbHTUuXcyYiQjdtb+KuR8TWEU10TF9wHdU7COZVDc/IDs3jjZ/C3rXb6JoG62PyDn5tz/3f9mucstGt7K6guBIHferHr83tXoeh3fmW7RZREzzVjsZSaXFbgjys+oqWPw8l4/3Bjv8ALWxc2ao+9DweretPtrkWfHb3qAsRjwxHFGMnan+zRbeHY40Ijyi+461qfb/N5GOBwG/hqa333n3iVQ+nGanmLsZw8NhHRzIVdOgQ/erSstPlAOxFUbdpcnr7ba1Y4YIQElPA6qnLVYgt4y37sbUPzfMaTYiitjGiAEfOf71Pns3a0OxAzgbv9ritAWyk85YU2fTy0Zwf++qYHE/ZvJu95Qf3smrczxmbIQIMDtUmqwSI2ETqef8Ad9aboun/AGu9zJIE2hc553D/AGalXRqmrWOp0TSpZ7fcOn+0cKK6aHSJIUXEm7/bP3axLWGRHAif5fcV0NqkgUDO7j+Kpk2CXMW7GwdkP7w/OeStSzQxWmA5LSD5TvoRpJIiA78jadnCtWVeTRabMjnbkZb5uf8AeqL9x8hqW6c/ONwP4VP/AA43pgViQ6zHeRbHk2R53f71RX+sQWUJaJg+OwPSrRm9XYs+JLNNQtcSSjjogrzG/wDB1omXKLwchW/9lrrv+En+1v5bnaB83zdqz9ZaK5ZPs5xgKx9P9qpnTUtyru1jJ0mS2hkNnHbBpH+UvitqcGwhQ52yE7AmP/HvpXOO72eo74gWL/xillmvLibiTc/yttzmnGKWwuXS53Wl6wsdunnR+af7/RVp9zbS6qrvG58tfm+WsJLzZagEDf3C1s+G795odr2TB3IVMv1/4DTk9bBFWVznL+yntrlC4DfxHB+9Wvo+sRLcJH5mxgfu1reJre28zy4I9jkfOxOWU1j2eh2cKASA3sp6ljhf9r5aSbvZg2mrHTT3CMmBPvP3eKlt5olXBPP3gM/NmrOj+Ho76EkgW8Y64/hrNudGk0e9eWJ0eMfx9f8AvmlIqLVrFHUrWaaUz5KJj7i/xVqaJqUEeFnj/dj+LPzVk3nimF8xF1Ur1b0qpp9+t5cZQ7wh9aEuwPU7C91uO5mxbJsg/wBrn/x7vUdzNvhxFOHJ7VTvCZIzLc/KgHARP++azP7Ritt2floW5HSxestSubJ3807sdVH92t5NS1nUPLJFja2EgGIlB80//FVneG9N/tN5JZ8OEPyD2/2q6dNIvWujJFF+7X5v92tNRXKc9jdQxfaAFniiYMchgu7+61Yeq+LdWhh8sx2KjLfcQhUX+8uOp/3q1fF+lSalLBHd35XAz9nifGf96ufGjm5YxXJCWy/c8oYb/gTHdmobZVinZ6/IXcxxq5f77bKt22o+fn9zNnvKPuVYllsLOIRAi6x8uwDCEVJc+S9qLi8ufIiX51tIf4V/lSWhaSbsV7izlkiz/H2+djXMXWpX9vcy28Vs7/xGXZhFH+9/7LXZf8JLZalD/Z9hp00MkfzPJLJn/wBlqr9iclwDtfH3B3q9hXRe+HniM7BHcHbIRuC/wkZr0G4aOYh9nlEjnNeMvpV5b3ybJI4oivUctXq2iWMMFhbxyXEjyEbnduWrS11dEPe4zUhYLbuhSN3PzM5H/ju6vKvFXiHXfBtnJJ4bn+ynlnxGpZ1Y7tu7bmvWdRigjYkAshHevP8AxJew3m+P7HLj7oJ4U1jKPPGzKg7PU5Pw/wDtWSpdG31HTjcXAKrcSx/vptv+z5jbaj8dftFan4qszofhqwTRjJ8zyXk/mSnP91QvFYOoeANPe5lv40jguMFndU2s1YiWdpDdxy2VmiuDte5PLnC1586EYe9YcpXfMmXNN+Ht2kBkkEb3Mm53mf77t/tGue1vQLhJxDJJGiH5drDrXdWetahHB++P7vsh5xVabyLxPtbxyPcHqZhj/vmuaOKlB2OP22ruYvh7wjq2j/Z7nTrz54x95RhV/wBr72f/AGavdvhml2lgkEssl5cEbnuJT3/irzPS7qX7GLeK3kuLh3+REHy46/N7V1PhzUtT0fzzLIGXftdAmNn+w3+1XpUcXGStISqLqeu+SlvxIW/4CadNapc8ICyVgaJrSXKuLjfkLuCdK2U1GfySI3EQPQ4BrrvzK6N0yK50p1iDAj6dWqnFZ3EXyZLIa2bPzJITLI467dnrQlzKd5ECYHQZosM56a8Md4UCOz7OePlH/wBlV2LTYtRt8y7mP3jvOakuG805kCrz9Kuaa0Sqyc/P15pjvpYryxwRQiBAFj+6iGsHVvDQhmS4t/3MgG7YRxu/3a7GZYoHSRE+dOQxqhc3MU+RL365PzVNhHJ6VPqHnE39+Z0J4RcBV/4DXcWAh8lCDvSuD8UaQdSjeKzd7bd0mJrrvBEEFnp32d5muHAXbK5b/gVUNqxNqTlXHlDYPfmogCV3hxgVd1uGMRl0l2og+4w/9BrLWd5ovLQfIP4agHoU7yKV2JTexJ3b/wD4mqJuxHNsZD05U10EEs8MPluu0VgXUcd5cnLtGh+Q/wC9/s1Yi/HeC42ZAX+EVo3KC3g3uNrnoKxrKEWWBHGV/wBt+Wqa5kRDJPK43yfL8x+7QBahu5JkMqRyIB8v70MN1XLW7RsJL8zn/wAdrLi1ItHzIWC9N1OF3E65zs/3aANzUH+0woGl8qJRwmPvf7Vc3eXEVtxCC2f46jvLwyo6FywHyhv71ZUl3tYEvuA6inbS4FPVfENxFcoDcPa24+/sc/vf9ll/75qfR9Ye9l2Wj73+8doxtrA1yaC9658wH7uPlFa/hFBYW7nYGMg+7n5v71NaivY3Lkm2XMsm1+/P3aovqGzJiG4/7XGabe3EbzE/xnrmszZcyPmMbs9KTQzZuNSNuo/hfG6oYtbkkjEtyEYjd8nXbWa8eIwHlEsv+zVaQ3cswjiRFjA++x+Y0IDo7a7t4PMuHgHmEbcqPmqncX32tMHKIenNOg2L5fnP8sf9w/eqrql/BvKW8ZQINxdh940XFvuWJrwJsjeXaSOMfeao5sPCRvKoP71U7C/jmmAQh5EP/ARV6e9tIbcyTyDeDkoozupDWhy93qTwXKCOMvGWZScdKuC6N0yZcqB/B/eqlq1+kMpKAqh60zTboXMifOEB6b/urVA0a8xErOgRYvXaKiubopHgnf8ASnXb+RCzvOHL/wB0Vlxz73+cbc0AJZ/JM7z5ic9AvO35q1POEC5Q7nPVmNZc6TtKJNwfHSo7lJmyAGUY+81BBbuLiUsHD1JDeeRGzyF24rLtZjOfI+1BBH8zrj73tUpeSWPgbwelD0Ao3lx9quopBE7EZ2P1xTeYnLuSw7VGsoF1jnite3sI5Y5DLKWGzcI0HzFv96qQFO2llkcEA/j2q4bUSMhcBifarlnCsPzhAvH3X5qOeWSdjtXYfb7tDVx3IXi6Yj6dF9Kd+8eP9+BViDT710eR/Lijx/e+ZqjMp5SUcf8AoVFkK7KZ/fLjYGz0rAurmW2vY4LdN8mf4jhRW3JYSXMJaOcROH+RaqQtbw8T7Xuz/wB9VIIjleRpjJOTLGflKoPmauT8b6cl/IkmnxNFJGm0bzXaX8N7Z2aTxWzOknzZx0965+a/R4oyRuk3HeM9KLFJ2PJnuNI0yGSzuA8WqZLeajsNrfe+7VZtYucxeUn2wKeA+3+LvXf+LfDFnPZHU0g3X9uhlTf92TaudnHTdXnh8RpBfSeeI0YdIwFFZyXKroe+xU1W80+REuLdN1zG+2SNj/6DXYeGNYubfTY7mJDZx5/5aPhq8/tIt3myCIeVvZhz8q/N/ep8erHUJvskl5HawE7S8n3Av8VEJXA9x8L+LReSSqkjSkfK7fw/99VuS6hcQTFPLE+/rz0rxLR/G+j6Jr0Wmaddi8tEjbzp8MFQ/wAPP/fVevaVqVrJZmX7Qkskn8KVuSzYhufs04lltwR6E/N9OKp69qqO8ZEflc7t1XorVxI/n9u1CJAsxE4Ehxwjfw0m7BYw/wC1EvHjS4jMsZ+UsfvVk6z4Rj1GG5lgjCHG4bDh8V1/9lW0+8xgKSfuE5Wp4bUWlwDgZ70nZDVzx3T76/8ACcMsfmCK6f5t0p/zmu+8K+Lri8ST7TeRXTxICQoxitPW/DuneKoHLoFJ+UbxlP8AdryXxL4RvfCd5cCB3gxhjs5Qp/vf521GhVtLnq73FhqrmVrSO5AO0ow6NSXun2TIY7e3igkxysQxhawPhpqtsdKt3kke4nkjO8n72d3/AMTXRQyytDKbtB5DltjBDuK9MN607FN33MibZpsbxWhPG1juNaWn4ls5HeaN3P8AB02rS6r4b0+9ijwkiyj+AOR93/apP+Ee0zzreRElaSH5t7v3/wBlRU2ZBHc3s9uiT/Z/NIPAbv8A7tMudSOrBInM1rFH138ZrXgtrK7jDl3ebO4Jn5cVJcaaHXy541WMf3h8xplaGRbWCRoACW8w7cvzUN/4StL8vJKkcXljaWf+Otp9MkimBDfuANoAHzbqyvE0El7pUqW7mKTPDP8AeH+NR1NL6HN3emHTbd/IcRoDtLxev+zXJ6Nqmo2d/ONRIvLffwYu43dea6Sx023t74DULiW4uCPkG/8A8e20upWCRB5Y7dZQvRD3qzEqa/4hh1LU4otKDRRLAizRBfl3Zbn+9ux/6CtLNZzg2+U/1ny/KeV2/wB6udsBrP8Aa8f9n2VwxkPKRJll/wBriuz8H6Nf32p3kt/bTQOH2p9o4Zv7xX0H/wBlVCvpYw5vDlzLLIkAMRPT61Pb+A3s2jkvwFuCNxbPWu01OFbNJI45Arr/ABismDUp5Zglzbh7Yg/verH/AOxoWorGH4ks7TS4EdIvKiI6jufVa5mSaCGeNLbGwjcAa63xHqdv4qtTaTWz2sUJ2puOG3D+KuOi0ZMpIBuBO4Z+9QPpc2LXWNVt9Ok0+3A+z3GWcAA/8C3feH3azbe1NnCTPaOYwfvsny1tW+lSxywSS/6ofMSr/wDstXtb1j7Zo621newygSBXhfh4gv8As/8AfP8As07ILnMP4cgd0iMYnlysoHoh/wDia6K98P6HKEEFtE0oH8Zxuas7R9SxcuHuAgZNmWHy0zXXQ3EotCWGxczL61D0GVL/AMASvfIY8KJUwMOpX61S/wCER1OxuDFbZ80/8sGGM1dsbkaRayXk9xI0nKoi7i2f9mp9N1e/vrUz384t7ePotNO5V7GHBqWr6Y0kbW863EfVJhhc/wB2qc3ie7vs/aDJbuDyjdxXpE2q6AsMZk1ELcTbQg8sli34dKL3w7o1/wCWZbKOWPHzr/8AY01oPmvueeW9xd3Sx28d5JFGX3BHk+WnWvh6JdWk1S4Q3CZ27C/ykr92uui8DW76l5GnW7IkvzebK7FE/wB30rn/ABV4Zn0SQWsBurxD85uYQTED6UE37Fy2+x2fmmLTraISnedsa/LVyHVdOkuXjkk2FhtCqP1WuAB1fzlgEcmPvEn7v/Aa3YdBu/J817mOCQ/MkcqfNIP9mlYuM3F3Okt4knEoB82JTt34xTGhCBApdq56x1e58NXtxb6nHNBA3zZQZ42/3a6Gw1GLU7dJYQPLI4fP3qT0PUpVVNWZOLgwFDGd2w1oWFzHqt1sSPc/R9g6f7VZTwnadj7iKqWiXFvM0sD/ALzLfKKm9zrlG8Tv7LQkvLKTyE3hHJP/ALN8tVP7FkmcgmOAP8obO2s/RNauLO3uI3c7ZhtKmql/rc82Qg4z69KcXZWOX2Umy7HexWhMcchcRlk3r/Ft/iWkS7M0x8pGYk9lqLw0mlbZ31H7U1woYp5brsbn5V27eKu6JrFtpu6RoeST8noKpS1sDi7WZZ01NRv9XgsjbyRCT+N/u/8AfVaf2O5/4ST+zJCWeB93Ht/erq5vEWhWb293c/6P5OHH+0f7tYa+O4NZ16XVLazhgZ9qh1PzOoq7WPMqKVzv7LR4oo4JpJt7kcfWp3hs1uGdyizwnhcdDXn934uvLy5MgkWIf3FFVoNTdJcS3EigvuJ9al6mSTR6DeSJI29yWcHdWVb2dxqviqLULby7dok2IjjP97bu/wC+mrLfVnmwmzbHj/WZ61Jo2uRaSkslzdiWeSTbCkI+bG35i3oP9qmkDdz0Qac8pkluzGok6kVg3lr4cRxcXk8UEoOze5wv+63rWXf+Kvtk0UVn5jJjc8uRtB9Kz9St/tMqJOhYj5xzVEWN5/HVhFN9n0sQf6ONhKJ92ubvvGBv7i5s5LlWjc/cx8vzf3m/2qr3NhbozlLeJS42l0+8aitreO9OwRC1ih+Z3OOf9rdU6XuUVRpVlNe+XFmJyBvdixVf91a5Hxno9vqX2i3JM4j+RF9q7PVPFWnrAIrMGUsdqPsIU/5/vVjC1k1F5X2ckZ2r92jYm5w8PkxQiKU7Yo02eX/D0rLv2ntzDBBGdjdT1rrD4N+33L+ZIFThtjHr/wDWqn4ifQtESS3t7l7jVUIXyUGU9/pVpjscbqlpB9tT7RhpB8oYD5hT1htruXzIv+Wf/AVLVatUi+y3E8nlrJ/tn5mrIs7CfU70WkZaKAjdvU/dahEWLerQXsCmeJ3i83um3cP+AmvpL9nvx0nizw2kRg+y3FmnkvFjHm4/j/8AQh/wGvmq7sL7+1hA9xuiiRt6ufm3dlrt/gde/wDCM+OotT8yT7PIDDPbb8K390/5/wDZqfW4z7MSQTxmKT5YyOa5jxPZjSrEJHlUbqHLHd+fWtvTryDUofMt33oT/wACqv4vtJZ9JTZ87K+4owywH8VJlxdtzyfXvM84Oibf40Vv4RWRNqwmljCAqSO3Y1Pq1rJZ3wTzf9Z2Y5+Ws5vLhuUdBt9VrNaHUinNp41C5IjTc6IfmU4/4DUtleSWCJA4VEI2Ak5apLa2laeWX/lmT19KuapYpc6eS6BpVG8Mfvbqs6oeRX/tDzJ/Kc8difu0Kybwgwr1WhQsInc7tvU09ocz74/myeFb0rC2p6UX7ps2gguYxI8j+Yp+4pp0pLzFDFiKsl4djkxEKR82a0rLWbhEwcMR3Ve9NeZotFcrHSRLjyPlwdxrSttGt5sZAdyeRVafU3jzsIUyddtRWd5OsruOgFStCmm1oRaz4V8iYSJFwBu9PlrDmeezi2CTamfWupiv/t4BkLxJj7tV7jR4pZXkEYwf4s0ndu5cU47nLQ39uEL5LNna/FNW5j3I4JznjA+7XRLo4TegAZGH3sVzF1YXds8pA3ID8ox/DTeqKU9bE9jN9g1NLh7RbyPnKS9vetSKSVrlJIJ/IA+bCheam8PeGH1eze4u7sWoA+45+b/gKiqt3pv2VndC7oh2gqalSd7Ecyb0NjzTIhTht/XNELu2Y5CG/u1n3BFhIiQF3jKD7/zN/tVDNqEm/CDYf74qjXm0Ll3aPbSPG469P71NSNDg/eI9abDevJNvuZPNkHy/8BrQSxS78uS3IQH5iman1E5aXYkAkicHhgeu6ulT7RBpMd6Y2W3SQRebj5Q5+bFZTpGIwhUf71RHxVcPBJpckgWzicOFzhd/+NaehjKaNnR7C7vbx72QSeRHJuOzhmrptA8QRPeu93H5tsHx9n6dv71c1o/iu50YoYJwo6f6tT/OpZLHUb+1nubOzadwd528UPXc45uN7s9MsLrS9YEcGrgSxxPwiAOqf3eK3PMslJAkkSeMboIv9n/d/wDia8YTQruNo70/a7eXAbq236e9dfazaq/iLTryO3NxEsm+RHOFHt61SR5FVq90ex6drcnkxyXZCADkJwpqceJreG32IgZSev8AtVwf9m6nqpL3sszRsd3k4wv+7/u12Gk+GpbWGzAspJftJ2+Uw34H8TNn+7WhxkhsdX1uUvHemKP7whjTC/8AfVdBpvhzZbRPOm2RhyvWtW3ji0kFJAM452/w1n654qe28q20vDSN1lP8FAF15rfSInjGPM7q38Nc/q7pMoCIuCGbctJoFqHbNzcb40+aTefmNULjUBd3Mht0ZIN5WPP92nYCOwhCQmMDaBU8ulXE7psARMMxZ+FwtRyyvaQkyyIkefT5t1UtN1SXWL24s4JS8RT942OANvyru/2ttFgMW5uRqsJhsx8m/aXHG7H92sq7G+zniKL5oDL9K73+w7PS7aS5A2yl87d52s3+f7tcJqNzIk13IBGoiDTHf3xSA5iNUvtVgEoXZE7ZRzhd235fmrktUmS68QjOJbNcPxzjmustorfxD59z+7QTfvneUYVeP0rlvGN79m0e4uNOjDz/ACoNg6/561VwMnxLdwHTbjU7Jwnkuq/c2Mf+A1gePtEltvM1sJukusNIi9nx83y1d/tK4TUxZawTLFHBHLujT5eVzWTrdze6rczyI5Wz3hxHn5VWqitbie1jAuneYxvjZhF+WsvUv3SknDZra1CGWxeMOFVJBvBY/wANc/rbiSaSIFOBvfb91d1epGS5Ty5R1OU1jU/ssnl4LIU3F8fL9K51Lo3UL+USuw8qeNtbuveXd3cQi+URJtI9TWBZQyE3AcIkyPuGfusKyk20Ommmbdtq50q8068Pyxjgp/vfLtavRr5YCsElu7tGw+6f4a8+tLCO6kt4rtP3AdWLDnb/ALW2tuDVzDeS2n2j7Rb79qPjHH+7XIpWbR32urnSyYtdkgk3ApyP7taGm36WTCQDcyFXDD+76rWPe7bjT/MT/VghJMdqntlSJHjA2ZTaGH/oVK66hZ9D0JL2DxC/ny28U7yHdnJFcrqVhb6PeyyRWk0Wx/uoGfj096doWpCOwFlsEV3CfkK/ddK7vwu9r4kmtNKwE1GUP8ysOy5rFmiv1JdNawudIs9nR4/36AMm/wD3s8/8BrvYbuwv5tC06AJB9rG0+X92H73/AKFt/wDHq4+98EypbX94I9pthy6vhttYug+IptGmtI70SSwfxyYyyfVu9IZ6bNcxaVM8gjEsQB5YZqz4Rfw5rEklzc2I3unyTImNrVRuLiPVbaURuNkoKpIn3fqK0INJih05M2/nvbpu+VPm/wBorigDvNBmggmSSOBvKX5SFPy4rYjuEYHNhFLE+cXBHzD/AIFXH+F9aNsk7wXAa3kj29c8f7Nbq+Ib3StNEYeO4sJXPyKmXSgC3Fc28MDx/aA5jO0jrWJe3qW1/FLbjcmVUjNT22y8kleNA0cwVt2PmqW50seRFviDDO4H+Japu4rD4b1N7i4Iljc7Qp/iFXJLd47dJIHEsXzMcn5hTLXQwZYMybopjwWHSupsNIiBkthJG0kXykZ+apJOetoYJ4/s0iBc9/8Aeq5DZXNgJoBOUCH7o5U0upGzsr97c/upR8w5+Y/8BqrpunauLm4OwNEW3I+fvLQWTQXj3BMUnQd1p76JbeIYYjKmwxP9/riqb2t7GZHMaqfvbVPNX/CF4+paVqEUUbRXkMxyjdxQBx/iDwfZWmtxINrSSo3lyY+b/drlPEPhue1e4vLOLdKjqpHzfOO//Aq2b/xPcaheub2zNve2szJkvlf+AtWld+LNItoTaXZuIJ+GdkTOPm+61ZSSvc1W1zyXWdKvJXSeQSII/mAx92uVmF3DqUYcxz25GXdK+jZLKz8SafLJoctvPxtKb2C/rXmd7oVw+q3mmPCVOAxDR/Mn94VOpvCavY4nxPodpYeXIXjfz41eGRD8y+zVxd/GLQFJMZH8VdF4s8H3KXHkJc8D/U7Djj/erjbz7SJorK48xwvyhxzt/wB5qV2z2aElEkTUFjhOBvk7Z6LVfT7mSWIM77pCT8p4ZaW6/wBG4MqKCQuaqX9jMrxyLKyejqPvUk7Hcnd3LW5LxsEbH7H+Jap6XZ3Fnf3YluDEjD7rGnb5C5Mg2567abNB5ybxneOjelL0NGaemyvO88Uh3BULIBUGma1b67eyWiZ3xpuEq/dP935qzrETf2gEjnMTtubOam0TS3sprmRMSxncwXOGovoT01NXQ49T0i4ki82P7IrbkUj5gf8Avqt86rbyJJHI4VAOvTcf6VyT6rb6f+8uPNiEnybG3Hmhrb+0LZJEcIQN2HPVau6KgubY6WLUtOkmjEUnzr9/ce9aEzwSWiE/Md/X0rzbS5LePXpAcKcBXPeuy8RR6e8NnJaXB6/OMkfKPu1Ld1dBKVja2x2bjzDskccLisl9VUHekrrIH4xVGa9je5tw+Vc/IGPerh0GB5UkiJd87iWppaXZjfmMeXTj4t1i0Kb3njkZlRPvFvu16bbeE9Y0HR7S2SCJJ55NoRz+9Wuf8K6T9l8SRailxHaxWybyznHzBlZdvrXTaD4jMfi+CSKYsGmaWEuPvbvvdfzrS+tjkxDcY6HrHw88P6Z4fsHe5uRda242TPsYNF/s8/71dlY2MCttiG7H8TNlq4Xwp4VF54gjuZLhlt7fLzwHo5P96vTLGa0083D3h2AnbGEQnd+VaLQ+clLmd2R3TuLbhyrpjDAVm6xpFlqtn5+qRLOicoHH61tXF5Fbwkx4aMj5io+9XF6nrMeryXccp8qKMbQF/joIWpS1/W7O50SK209HtnR1+YfddPm3Db/3z81ePeLde+wYnnjjUl9oR3+b61d+K3jp/Aeh+fbzxtq0pGyyxl1RvvFv8/xLXiuteMxfafc3dyfPvZIT5azfwOfl/wDHa0Wgbqxa8b+IItN00Sb47jzAXCRv8yNXjtx4hd5TKSPKPX+9TtV1R77Zb+epKptO77zmud81EcgE+aeqN2pud9gUbHo0+m2mr2EdzZ2+x4cMXzlt1VXN2lsXAXA+U4+6tZvh68ksMYyySDb8x+U11FzpCNp/2q2O6f77oDnj+KhSsS4mGv2kWDxu45HIqq95LDD/AKOCjuFQq38VasNsNScjfuKf3O1aN3oUf9nkQHeR83zj5qliW9jD0X7Rp14kvlOssZXhh8jr6H/ZrbtdeiguYo7khHkIXf0+bd8tdLFrJ1Dw3FZ39mq3kXzJNsUNs/utiufn0hLqPzY85U87quMrGco33PU9PvNPtLyCSSd3iA2705/h96r/APCNyTyT3AuDEkrnyJFHzIv93/x6uD03UYjpUFhfgS7PlMx/j5+WvSPB/jCKOG40+QRsCFUecPldf9luzUpau6LgrKzMO68VXsdx5V5c/aCo2pM5yy1S1FRsE6XP2rIDOqjoazfE/hGdriWWOXZIHZizH/P8NX9EtZLbTU8ovdW8pG9m/hX/AGaHohno3glLzVZraWIqlvHDv39P/Hq7e5mNjpcNvb2glPnbjs4yC3zH371z+gyxRWESWwCxgL9z+IVuaGn2u7kgjuNkp3PHvLHFZFXNd1ht2TEZUDqKkvIURt2BkdD1rFvbbVNKtpJJHi1KREZ/9HyN2P8AvrFReGPFmn6rPH9oimVChyjt8ynHy/8AAaBkfim/1XTtKsdUtNIbUrYzukjKCcKOO3/Aqf4P8Vxa3dgWlrPBLt3OjIdu3/erd0TV9X8J3s8FokV1ol4fOK3J3+U2f4cUxNWFnqUrvbxtDdDafL4ZG3Mf8P8AvqgDc1EbJ0k+Zdw4NVlMmtpd6Ze+XeWcgVUR0Xcn975qpteuSCJCyDorCl17xDLH4V1HU7TTo5by0KM/knG5M/MdtAFOH4dJomkXFnb6jdz6Y+cQvt+UN/D7/dr5o+J3gJ9B8Q28thZSwWRHE38ULH7wb/Z/2q+stG8SpqGnQmS0dbeYbjKeHRv7rLWPrp0R557K98t47iEw7ZCv8X3dtKwvQ8f0H426voXhdLZ7IXt/aOFEnmbFKf7Vbem/Gbw9rb3Mt/FdaWxPzzRIzo/5bqbqPwi8mGI6fAb+VhtkRM/cHfbXmuseH5LO5kSOMqEfaVHApOVty0mz0TxvaQXWjvcaNenVrQ/PAXQhh+f/AKFXD6hPqOrJALmTzbiIriWR23LhflG6suz1LV9IneG2uTKijeLNn+TPqvpUl/452r595pxaU/KfJ/hP95qzbd7I3ppX94Nb8+zSeeWQ/acD3rY0/XtDu9Ht3tlb7SdvnKOVz/vf7XWuMv8AxLHqckBBKR/dIIxW3/bGj2FzHbpKPKK/wfe3Vzat2PVioxWjLlxqsayEyReVA77UDtlqz7hUjkd4sPAD/AKuTJbawgSMnBbgN/DRZ2VvY+fBKXyDt3x8qauzR0wlaNynBi5u3ySowNypRcoIXPl/Mn97+KpJ4RbmQ2538ffPFC7psPkYHWi51xel2SWt26ZykbAjbtbO7PrT5QVcEPtI9KrkjcTkbM7acmOQfmHamLmXQfbzPG5Lv17ZokumeTdksf8AapjCPf0Kkdz92kQO8w42gf8Aj1C1Jeu5d0nXnhvERrfz4wec/Mq1T8YePYrC2vbK0+zf2ndIVCP/AMsk7svp6VvW3iew8C20usXltulVN0ELDLlv9la8TTWH8VXdxqEvlpPcTO4T+6u75VroitLnj4ytb3IsgFs9qjl7iRQX3DY/3ak0+HUY3iuxcXMEUnUt/wCg1n6tN9njSeQNhfl2L91aih1+Q8I+5Mfd/hrS55LVzpbjXdRWEwS3ss8R+bDHj/Zqlba/eQ7PIleI5+7nOax31md4ijpsjPzdPvUeb8mfvb/mDUioxbOku/ENxqSC2vQuz7wdR81cpqOlO94Ps87MPvF84ZmqS4utmxf4/etLTdhicyEKB2/iouzRU+5WtvEmv6Ohilv5b2A7WRHwFj/3cLU6+ILuaV5JX5PSke3juGJLjj+9TZktmija3fzMDc/vUczDlSdiT7dIuc9T6NSS75ZkMeWJ+XjmqX2meOSPAER+9l6k+26gy3M4cKZDklD8ze9Cdw5UWfN/0giSTPl/NSz3Vp54lQhAdquy+lcrL9p2XDnzVAPO84X/AHlqBLF55VQS+Vkhi++lYrmtsdXqXiSDTl8u0j+2gj78h2bf92qFn8SE02xkiudKDlwVT5u/+9WXf+RZYDyox7Fe7Vj3N2k6yRlC0XcL/eq0S5Xd7ly5165vVCeZtBH3V7NWRfWiXMwdyG9f727+GkW2fcfIPz9lNMOvXEOI7mw37fl2rgbv+BVJLlfchn0qX+NBtNZt3o6DAPfpmurl1W3vPLKfuMDBzzUEkEdy6ng46GrJZxUmkO5JBGYzxVmwuL2zkGyXp95SPlz/AA7a6+702NCiIAw7le1ZlzpBibemWAqZK+4KbWxbh+KmtWEIEsEc6Y2lQMs1K/xTgmOPse18fdI+771WXT0hkyU3kp3qOXQLPUrQhwnmL8w3f3v9n0rklhaUndo6Fiai6lyz+IVnzE+cP1Oz/wBmqzZ+NtLh82eK9kgkT5U7t/wKvPr3Q5LBt43MAeNvNUmjkTegFYywFGW6BYmp1Z7JD4+3YJm3A/3qsy+MpbpFDywtn+CLArxqGI+VjO3PJWiAlHOC6n7pZTWP9mUlsNYqd7s9lTXg6EINuf4s/NWhDrdwAMIWT/Z+8K8ejmnh8s29zIhX3+9WrbX+voI5Pt8rRE/xfd+lYzy1NWidUcXbc9dh1OSZWAfaPp81TpeO+ELnIrzKDWtYhznaxB4q9YeLbxB+904qf+mT5rgllk1sdCxkUelRTJtPPT5jirAuQ6HALY7rXEab48jdI4X02bzT/wAtMfLt/wBqtiTx5b2igvZyshIyUT/2WuKpgKqdrHQsVTauzq7e5kjO9EPO1eau/bJJg6OCobqR96uWh+IVkgcvaz5yFT5GqSf4naHpW/z2mUSDduWFjt/3qweCqdYj9vC17mhZ6azM8lvLM+f4ZHPz1Bq2p/2PcxW0iFnl+YFPu/L96sVfjBolwU+zys4B2hfKcKanvPHEupAGDSI1kHy5mfKt/tfd4rSOCqyesdDVYynazdzftfFtxcvAlpGso8xUmik4ZF/vbq6VtVsxK6m5i3j+EGvJf7T1W6MpMUNuo6Rwgj/vpu9UEuZ7kRmcyeanzA5+Va64ZVKTu9jmrY2C0ie6weNtC0hP3ty0twP4IU3t/wB8iuf8R/ELxLr1s9po0H9kWcgbzH8xZJSP9n5eP9r71cr4Q0d7w/PIJZO5xjNemaB4Vt4rmMSXHkEn52btX01ChDDxsjw51ZVXeR5hH4Snmf7Rc3E1zL8uXmfNdbp2hRxLGkaBywyXx/F/drs2s9OineLDtEOrtVxNMtpEQ2w3RYHzoa257mZyEmiJa/v4LfzZQOUf+Kq1lo8t5vd0MUh6R/wrXoemJEmoJE8ZYnou3/vqn65YJa/6QIGz6p92o9R3Zwh0SeGeMSwBkPyl0P3atHQylzGDIVb+5/DW/pepRw3U/wBrXdbY3jYMtW3YQWWqoLyBx5ThWDNRbW4NnLRaRPboXIOzPXFJCjxXMbJGWHT5RmvQZ/CsHie3jHPmRvtyHI+X/dq3o/w8OmzGKOQShT9/k7qtR1uJyL3gP4m6ZpFvFFrcC2spkOJk/iz3Za9LsfE+lpFLKlxbXsD/ACeWvO4N/F7VxMXhi3eJ4NR0sMfuB4zj/gXK1zfiX4OpeW8sfhq9msrhzvSGYjZu/ut/vU7JiT7Hpt1qEdoYnt4DELhN4cbSlXbZn1GzTzCvmAfe/hrwXTrnxJ4SBg1jTJJfL6zQnLNt7f3s112mfFq3WKCCe3aISFdkhOPwZf8A2alydjTm7nq9n4YieaKQ/wCsboR/drYn0G3dNhLxSj/lov3hXL6D4pQ2xyZFlP8Aqziuo03V/t0JFzbvbzA9zndScWib62Rlarbato88cggN5ZhNxHO9f8ay7f4jeG0QxTyzadf52+Q8RHP4/wD2Vd1Dqj8IjltnzY/u1Q17T9A8YWsttqmnLKcffKfOp9d1ZPezKaM++8V2T6pFZySxxSTbdnmnZv4/hro7KKBJdzgwSEeuVP8Au1494y+BOo6lpFu+kalJeQQneIrmT54dv8P3d1WfCnjK70pX07U4p4J4flAl5z/e+taaWuiD263MduhA+ZCe9XrZiqERgZHRa4bwx4q0bxOhgTU1gu87RE/DfrW5fxT9Le4aBo/l+TBb/epq43boakpc7o3Qqe+2ov7KtHhIvbOG4jx/y0TLVT0fWriBHtrnFwjdJsfOv+9WwX86F02DDjrUtO9waPO/FnwV8Ha+n2i3s/7JvSNwktX2K3/Aa4u88L+Ovh1bT3fh64OvWBHzwTHe4X/dNe3NYJKAkhR8f3e1WorGJVEaB4h6qelXcm3Y+XrT4t3a3UR8Q6e2nXL9DcWpjT/gNejaJqJ1u7gEGoW8/mAtGwkH930r02/0Wz11otM1O0g1GI7lRJ41K/XmvNvFX7MdvHM994evzoOob9wih3GE/wC9VXXUVzTWyt4bOSW9lWeeM8s+By391ary6dBeQRQQX/2Iu6/MBlvX5a5C+1jxL4DgfTPFnh+PV7aRP+P+xf5gPX7tWPDfivS/EUNtJbPLA4O1w4+7S5U3dhc6XxDJBDpiWYkEsYkD7inyk/5/9lrmk8MWGqySE6PBFcH5kuIhsZf+BV2FppUt5byiO4inSLkb+fmqC60WQWjylz5qDdiIfK1JKxR5p4r+G2s6mgFlqEKXEK/u7W4J2Of9r/4rdXjfiV9c8G3MsWqaJJeg/MZoCZtvtt/u19M2erRiTyrzTpoxKQiXJLbf+BL2p2oQ6dps0Z8gNcSHhzy23/aaruB4L4F+MmhWEp0vV0awilO5ftEeMf72VqbxJ8HPh58UIZUeO0srvDNDf6Ug+Zj/ABetexaz4A8K/EOBBqejWksg+X7RCgjlA/2m2153qv7O/wDwjt3c3nhDWOY/lSzkclfpz/8AFUaEM8Mv/wBh7VFs530zxfBe3ajfDbT2+Of9pt3H614z4n8G+I/hvq/2LxHYSWvpdx/PDL/usP8A0Gvrmx+KOoeCtU+x+LfC88EBGw3Mhb5F9Vbbg120reFvF0ItjbnVLGcbpHugpaOjVAkfA08r20tnJaXBaI/MUbNa8PijUNOSForiRzHN5oTOF/8Arf8AAa9M+KnwNl8Na/LJolsG0ORC8aOWHlHd8w/3a8b1WxubW9EUgMAkHyK/G+hSLZ9CfDf9ovVbb7PZT3MGwD+H7/8AwH5q+jPCH7RAa2QXcqSSE7doQlWH8J3Ba/OcRPCwAOzPy/LW7Z+Ob7TofKmkk9mJq9Cb9z9RdN8d6f4kto5IjGuflJV8ru/pWd4hu/EVj5c+iR2t0T2lPzD/AOKr8+vC3xj1DSHJe8OwgMjpwzf8Br2TwR+0tcvst7m7S6jP3DjGP+BbqnQo+uvD+q6zf22/W7QWt3/Gifdq/PaiU4jHfuK8m0H4u2Zs45XvDKMbnDHDD/Guu8K/FzStSmJ+2GZHG0Rqfv8A935vmpWIt3NC68Lb3d40+c+/eua1+TxH4ahN3bg3pj6wsMN/uqu2vTINUiuYPOMHkDO3ndw1E81oZTscSyBdwwMrSK6WPLPCv7Q+hq8kHiOznsrlPk4gO7d/tY6V22l+ONC1+X/iXX8coYf6pRvYezVY1vwrYeKdOls7nS7ScSjaZigDr/wKvI/E/wCzjf8AhuSLVfC2u/2XP93bNJlT7rlaNG7MSbR6jqXgS01ZDP8AvLeB/wDWIhbbmuD+wf2PrmyyeaKMZXbIf4v7y1hQeKPi74UlWK6i/wCEgtohufy5EfP/AAKrGlftHaJqmvmz8YaP/wAI0WHyPO+F/wDQVpcnYpPuaN296GkJRb1HGCkoyv8A3zXHeJPhXo2vzPcz6ULO7PzB4SyN/wDXr06z8Q+C9c1IQaPqsbXEg+SN+Fb/AD/erUv/AAXd38Mk4uBEmOOM5/3WpO6D0PBdN+FPiXQ55ZvDevrvlTc9vqByn+7yrVaaz+Jugg3F5oNheQS9XsJMP9W/hr0q40vXNHErC0GoxqOHQMGb/ZZaw7Dxd4gsNa8yPQmUAbnWU4Q/8BP/AMVSUn1QmcPb/FTTkvxBeaf/AGReyf657oFFZR/Fu716NbeJPDniTToPsFzDcSxHkwnCP/utTtWv9M+IUrx6ppkDSRp2GWVv7u6uIj8C6Zp1/jTnOk3EhXJH3BRddRne6nqHhq40H7BqGlx3okk2BNmW5/vNtx/wKuYv/hH4dmtHP9lrBj5o3hG1v91sdal1HwfrunWySQXsGoxjqYjsZ/8AdWuctfGOsXM8qXMd/YPCdpMkbjP/AAKi11dAg1v4c+JfCOlx6x4bu7neU3izuUXbj1GelZen/FLUPNt28W6HJaxXI2+f5JCkjjdt7f733a9L0/4rX6aZJZ3cUupBxxNKR93+LrUujaloniK5ljS0lWOCHmO42lo/93+E0lJ9Q63Rz839la9pBlsvEBjSN9ojgLB/+Belatv4ciuoIpTey+bHDvR1cI5/xrOu/AVteTTeWi28cvUQcf8AAqz9P+Htno9/ssJJVLDbvyQrVSs1cpaHe6Ilw9pIL+7LiM7t5H3fyrTmstKv4nlg1B7y4B3Hlg0X/Aa5KGy1fRN8YtJJ7eWP/j4L5U1z83i3SLC4kj1Ge60t87d8sPyP/wDWqbknoNzrdxbWxtHkEsR+ZHYKGrmvts9kZHxIluzceWa5xPEGna9dxf2fqv2wZ43Ap/s/Kp+Y10qX9vHqT6bOJN6Y+Q8f99VOqV2Pc1rDxJtdzcyypEB8mxMtV4+MHigklivS4PywpjDv/hXNa14V1CW/+02Wo2/2Yffhzhk/2Wqt9lsLma3kuJZopYv4IT8ppxndaiUbbHXaV48t9Qthb6jHHebRtkSaHOf731rQutB8Kazpu+2lW13dbby8Lu/CuB1LSYjcx3FhFNAh+4nmE59+au2Es1hcxxahE6EjcqHvVp3E1fY3dK8I3OheY9jOGts7to/hzWnd+Idbj8q3TMSr83mPCpY+zN/dqPRNUktrn/VRvbkcrIzfK3+zXSz6nHOUQ28OzC8J3rS7El3MWH4hRzMlpcOGuU6nyWRf++q63TLmDVbdzFPEzhNzw5+ZawG8J6Zqu8yvLB6GPjbWJrfwsk8+O80rWJbXA9WDH/gQpJ3KOumjSCbzOQE/iX+GuW8dfDfQ/HHlz6hbI7DrLD8j/wDfVYGq6n4r8Nwx2xvLl4hnL+Sj/wDfWVqDS/i0lz5dveJJhPkNwseN3+f9qixNjmtL/Z+kttTnPh/xJcWVpnekdwchfZv9qp9W0jxr4QdJ5PN1eLezODuBP+6u3/0GvUPC93Y+INTeOzv4/wB38roXU7Tt/iWuwjs5bDej/Pkcwvyu3+6y0noI8v0L4nwWEEceuW40OIkK80mN2f7u4/8A1q6bTPE+leJ53j0u/S+iHUpt4P8AdbDNUXiz4T+H/HxSC7thBIA37xT9z/dripP2ddX8F/6b4P8AEZa4T5RbSDGV/rRddSk+56VrmlP9gxFbO8kfzEImazdL00yXaZSNHQbjuHy1wdn42+Jnh6YDUIPtUEZZX/c7GO37u35f/Za1PDXx/so7+4fxPaPBcfcRHPlr/wB9baPQTZ2t5Yjdh4o/L/vBK5+88JxyT+fA7xbD9/0rr7DxLo2vwgWF5DKSN5Trs9mpoRLcv+7Lxsf4KLdwucVNocjwkrMz4PVawtYttM8Q2b6dr2nx6jArbd8wyy/7rGvYYbGIZHlhB3TFYmt+FILgnyiqF+o9Klq4XPlvxP8AsleE9evDd6Bqp0a9+8AU+T/d215F40/Z48Z+CIJJ5Ld9ZtwdxazHzY/3P/Zd1fc8PgyKFH3xGKUn/WoW+amyeFHRfLhkkePvmh3QtVufnDYalJpqSTzJLFdxHaY5UYOi+6/3q9E+GmvIhF9qabrfeW3w8tjHVa+pPFPwL0LxF5ou9PRpmH+sjRT/AN9V454n/Z/12wDpoctrcW8f8DuwlH93avemp3FdMih+JenpcSR2cs2E6JMMZ/3WrvfAfxv1W3aWNJYlSMr8uc9f4dp/i+7Xz7rHgXxRpEmdQ0i5SKI/vJIUJx8v3WWsh9Zn054o7O/jiuOyZBb/AHqtWQz7psPjbFeNEbuyiRw4y6/x12Fnqth4jkTyLyP7RIfuOMY/4F0r4X0zxtLeQm3e7hikHV84wa6bQfHl0mI7a7MoI2lg+VkHpTsgPs/+yndXQmNin8YOaxbvR9USab7NPDcW5H3GOH/9B/8AZq8r8I/Ei7jZFjl3vs3EIf4a7jQfiFaajlJrlbeXPHBP/AqztqO5dvPDUd9axPdWiNIRxlF4oXwxaWdiAibH/uKPlVa05tS1F32REXMJ+bzUG5W/3adLqkboUnAUgbfmOKYjjJL+Xw7eGSW5ZLQHc+zccCum0rxPo0yb4tTilT/nq4I+aud8UtZ3MnlK5UkfdbvWFZ+H45kPl2yLj5Tx/DStdXZTPRr/AMYQWCkhBO+35EU53flXO2fi241Cc28iSROW4+T+H13VDZ6JJbwl7YBHjG7c7fpWJqeuXfh+YSXen3FwknzI9sAf/HaasStTuLbQZUm+0G5LA/NjJrRitY3Qo4LH1zWV4Yv31hgLc7/VP4l43V0L45BG0jqtSxWMm80CwnmjeeBWOeJdnzCpIdJ0RZ3geOTywm3kZ/76zWk93A1s4DrlOo61S3o7Z27gf71I0KGseFdIulzBHLBJgqNj4xXNjTb/AE5wYr+5lij+bHX9a7Rdu3jpUls8Y8xBlcjn/aoTsSkYdr4m+w4NzEXQlchcBlro4fFlkjogjlUSEKGfn8GrH1XRoNSw5iRX6ZFc/eeFdd0x2u9L1RJY1O9oJkDr+q/+O0r63Y2j1VLlExJGQ3vTZLwyqd+Nw9K8tsPifJpNybPxDaSQO54uIY8RZrs7HV7S/j820u45UxuGX+8P9n1qrX2FY/M/VbOdDGSTuHXZzWFJcyDJCbkzw2a7yeze3cucS57N92s9tPTfyidN3NaphqcJJNO8oxE64+Yyj7tPtoZ7kAxgsOxX+7612otohC4Qpk9Rj7tRx2kSu6AcMvNNlRdinZ6W9uE808EZ6ferY02COM9AqD+Ed6hf93GMjr0U/wAVTQQnaTwuaEUzoLa08zBGNnataGPyEy+3d/s1R0GF7lCSQoj6c/eral08vyH4/wBmpJGee7gRghnx06VjXNnA8xRz34K/w101tZpCuD36tXP6gB5xIBXnb/wKlcDD1LTYbR98LmU53enNdPoD+eAXPORnbWBfxuGQufNONuFrpvBsJeUH7w+70/76q0D0Np7aVAS6Hkemaq/2ckzo8g5Dd67qayijtRvj+fH/AHzXLzIZtR8uOJ2jfpsGaz62KVmrkVvY5cCJVXPyljz8tdBDpP2dPM3hAfxzRbWccKfT/ZqwjCTfkbsdqzuJK5l3ku12jjjLHsf71aFnYyIqAgr6irkUAKGXZ0/i/u1Tm1qOHpGXIJXrhWNXYaszZhtTklyMdlUVd+zI64Qbv9+sOyv57lcuCvP3a0rW5lnlO/cgHRf4mrIbjcr6loiOeEH4VhpbfZnyNrf7v92u2mnEMBynI+YNXLW+nyTXUU0kbylCfkQ/Lj/ap31sCjY19MjcBCg3Z+bk1duJTpsMkpRnzjhBnFT6asEeHnG6MdQK0f7Utrk8QCMD5dpOf++qGiloZempc6m6PJI2nWwP3n++3/AaNQ0yzjbyI5WnT/nocnP50zVb/ZIShDAtuKp2rNfUlkygfp3padQ98lPhe0nEYiO+XO7A+6Kw9YtpbSMx8YDferc0fUxBMn2clsk7/wC6an1WzhvSXecL7Uct9ibvqedxIXlOMsB+tW596RpyVA6e9bs+n28KHyzvdfmPH3q5+7VxIR5bbfvbj92naxLdzGmv7iEfJtd/9sfL/tVcsbDULqEyi3bYejfwn/gVV76JElGAf71dD4d1wmz+zRZVM81pFXEVrOG4sk895ZFcfcXHK1pQ6xc6k0cAYIOeg+b/AAFTvZT30RIjkiiPR2GN30p+m6CIFKW7nf3x95qzekjSL0ua8OiT6lCg3oiDq5OKe9jaaApDv58390H5f++qrJf3tjuTywhH98das3OhvrKAGcbzyWD4/wC+aLpbCtpdk+meJQj7JX2x/wB0fe21uSajZX9jsiik3n5i7/dxWXoPgKOwBkd95PzbZT/6DXTDw5G0Sc/ZVx88sx+X/gNVqyPQ811Lw69zOHgxK+TgKCfxqzo2kjT3jlv449gO3yVP3xXfto1oyeXbSGVz/GvC1h3Xw/uCZJTcSOf9/wDhqYqw+Y2tSvbC5sCJHVY0HG0ferz65KSO8m07BXS22kS2K+XLl0/2qo6m7neI4go7q1Kz5rl3Dwh4tezuvKji3Ajadprsr7xZhB5G5CRy7HO2vPbCzBuQ8eEJ6n3reltoVt3BE0s5+Xav3P8Avnb/AOzVsT1uYov5be7knndrh5DuLv8Axe3HaptS8bahfQJZgWsFouOkPzt/vNU1hZ3t/dIgtj5Y/vR5atqfwMA6SXaKjv8AMNtZsrmV7nH2yia7RPXufu10eqeGbNLCNzqKXksg2vCOFSs7+xUttVy8bSxdMfw1s3thaaxZAW0brLjblT8q0loTe7uVNG08RIUtjukxtH92tabSDYOjtcRlyN3G75aj8P6U9oSjg7/UVc1KxdYyRbySvjqv8NU9ENu7uYt9eQW1zE7uH+bdxXXaZqclzZxERBI+VHFcBJYmbUUjkkKAjdjFdx4f02B1CQNJj7u9zuqou6uJmqu64/2vesvXNA+2RJscJJ3FdHPojQ22fM2cce9cbqepXFkzJITwdpVeKnqSrvY4LxFo9xp8csYDMPulq8+1LWHhR0s4PKRMMXbBaR/6CvTNWkublS+xlQ/wnljXnPiTULmwQiOwjgjjO7zHUHdWNWPMrGyvKPKizp3iETffKfu09O1aNt4n0KXzI7xxAQOGlDbW/LrXkNz4wnmWRpbl5A7Mvypj8OOi1U0rVLy8YnZtiBKiLqze7V4/1SXMebKi76nuFnDb6x5kdtctFEw5eN8Nt/2ax9f8OweG43ktrmXKPwZ5N7fN/e/76rnvC91Le6ikR32b45fOWxXoz6Utksd2AbuRE/d+aTtB/wBpRWMqUqUrshQ5ZamJ8M7nW4tS+z3m827z/fAwqqa+hLPBtEf7qHpu/irwa38YXGiaxG9ybZ7mPoqx4hBb+HaK9A0fxReanLFJLcR3EkoC7LaNURfdVFfRYduUE2diO8BRt4MhQY4UVbezJUJ5oiI+Xa33qxbF/MwS+563LYoGK/L9Sa3asWYup6SX8txPIxjO75DhWpmi2lxbzu8h+T+Dn/vquhvIYooHlMqqQNwTqxrkpdekhuZBFbvPOf4PuL/9aizA6l2eVRkbv9qql7LFa4RyvmP82P4mWs7/AISPUETKWUXm44Sb7qn/AGq5tItUTWH1G/n+2SMeiJhV56KvpSSuO7N/XmjZPKyVyNvFHhuaPS4CEjLljudyfm/2aoXOoSajcoPs+8gfJx/D6tWtaTRW6ZMe4n5en3aS0E9Vc0ri/S5eMOm2P+6K0tO+wbAFQq/d6wEf5y6ff+760+0VwRu3oO5z2oAdreppAHjjwuR1K7qwra8Ezg5L7Tu2r/DVnWtSDs8Udt+7+7kn5mrmftaQXsZ8w4z93+HNBSszqbi/e6fJBT0/u7az7x5EYAile5/co5O3NORfOQNIhU9qCSnEZFQ733Z70+F9/QlhnaKguw6yAY2ipIH+zRbxhBndtoAc6XE0wSPOO+2snUpZLXfyGBH8VaySQM7mS4PA+6D96s6/ktikp2Gd8bto700rivY426mlunOx9rgfe/hWt7w8pU580qccnn71czfukJlSLKyZ/wC+a3vCvmC2BnkEpP8ACgwtNaDepqPMIppO5I+9U6mR3EcYOR3qgSUn7sP9qrgvBFGM5d/RaCCRYfJffLwMdqYmqRXoAjidI1/5auMZrPm1YSzFEik8sev8VPiv/OjyYngB6K/O2hAXJtQS2DvgTkDgE4+aqD6sZNgMe9j/AAAU+OGMuAYy7k8cVfvDbaWgzjze+apDuVbSJpnOBsAHyog+81TjTY4Vkk1G42kbvLhiGW/4F6VHDeR/ZsjKyE/e/wBms+aSMh5S6OB82fX+6Kl6uwamPrk8TyYjG38arWf7tBICGj+8R/erOurveSZFO89hU2htcO0nmoEizwpOWNA+ljobG58+TJyoH8Wf/ZaWa6Ek3meRsC9E601E2KCMMR82Kh87ZI/7tvfNJu4we+nU8nYO1P8A7Qd08snduGKq3UyFwR8vFR2zusgdAqx/e3U1qQSHTPIlMuSp7irNhN5zvE8giG779XTGl9Bl5xEB0wPmas670gLD5kE+1w3p8rVVwIYfDTw3ctzLeyXUb/c80Dan5da07VUhBfeJ3/2R8tckuoXdtMkVxIHTPLqMf+O10FtqFs+wQOOn3c0IHqX9kkx5G01J+8t8bx8x/ioSY9UcKGpLy5MmAgH1JpgK8gPqp/uqaGj+0Ijkc1RhwZUDuWB6tT5LlbZSnm7kz96lYCeWYpgGPcP9kVj6tpqMRcpKIpwVbGOv97/2ap11aN3wiebAe4P3qfJYSPAZEiZS/duakCg/iR9YT7Gbz5I+qIOv90N6Csm10uKzlDffjz95uc1sf2UIAXjRVz1xRHbW+pQCMRhjgsXFFx2MbxJcp/ZpAj3Sn5UUdhXgHjDwBcXDS3KOqv5hbyx/49XvFwttDMYnkDPjaFz8zf7VZ9zo8cuS6c9lAzhv6U07qw0rbHz1Z/2jqGkzxJcSLZw/MQp+8fWtnRPhHJrGjpdklXb5gM43Fu9d/qfh6O2SQpEFB3ZGOtUp7j9xb29vdGzgj6xJyzr+Nc7bQzzweEk8LarzblufnP8AA1dpoutS2MiPv+582N1S3OuWmrWr2kEAU42gg528/eZvWuegU6fNKYrSe4yfkLPhf++auM77h6HuOl6/eaxDvJEYcbsf3v8Aarf02GOYHzPvnvXjvhTxJPYXkf2nCZ+URLXqdjqgmU7JRKf7q9q2sJ6m0kMUTfJj86r38M8kI8u7hsAp3SSTDO4elVYp8uAZCpdtvy1NqtnLNEIHaN4HG2Tu1FhrQro8QleC0uVnSPv/AOhVNPpemaro8luBJLeh+SXUoPahPslvIiRxhh3wP03VFf3FxAsj6enle8v+eazauwPNNYs7nw9lUbbcKfvxJ/7L2q/J8YNTs3stPEZujjbl0BVFrZRPOSf+1cfaJOrqmF/4Cvase81jQ7cwaYkUayxfMZkjbf8A8C9au+tht3VjttM8RQ7BLOS0uOUQdGqW3uftEbyRJuJ6DpXnieMrPSdU+zhFluSFZAv8mrrtK1K41e7eS5nFqI02pEgAWqIZu2FhLb3IcJtc962XuXsBiWISkj7soyprlr3xJPpskcsYE6L/AH+KuXPij+1Ycm3S3mwMKvKis2iktLlyXXpNsaXMa25dtoiwPn/u/N6VQvtVyiCMM/LZGzpWXZ6lA+oPLeRh3X5Ulk+6K0tR1K3NvIIn82SUcbOE3U1Zlala2R5CxQFz/HkdP96quo2t9PAIreQJFIdpZOcVZ0qwtI1Ic+Qn3iE53/41fs3jtpvMICxnONuDxQZHKS6xP4JmJFs95L90NVLSviNezPLHcWSxBv4YpMtj611Gsrp93EIxEWf1Jrz7WEe2uZJILdIIlIUuNx30aFrU0pfHenCxk8qCaWUPzu4z+db2km3axiuZ4AsrYbBkP93pt+7Xkmome/1qOWIH7OPmkjQfLXX6JI14UQOFkA3JuPyijQo2L61t7l5JEjDf393ORXPXlwJbsJbSJFGp2kJzXWX2kWVlbRImpi8nl+aTyUIQfnXNXzafYzDynaWU/KeML9Voegrj9VsEs4kuUvXYD5cL901hXNznZHIfKJ/ix95a1oXh1VDBFcRvKr7AhyFP/Amrl9btLsarI93OWjgGzymPzKR/DUq4ilfteQ3iRRF1jfpt/jpLe6u47zyzAfLP32PH/jtbQDjSoNUuJY4kT7iMV3/8BqKbWLK6vIIz8jkfdb7xqhqxW1KO/uZ447YeVb/eMr7a0v8AhHbm/s4w98z424hjq9Fonn2nyed5Uh+bemMityzgRIwgAWKFG+f/AGRQZjdKW4vLGCzudPt4jbbWM6r87mtiF4rbOyP58feIrn7bW4hC8n2yNSX2hOnFS/aXS3bz7/aJt2xcVYE32/UFvJPkCpn78X3dtatnf3NxaOkW/YH54+61YUOtaVbLsnvCsifJz3aruXtpjLHKNjBflxigaJ0QQyySXNvE7v8AL+95ZfesvUtIuNSsSEuI/LTLR/3hn+JafeLJdo5RBKR8wb+EVUe/ks7QojxKT8wUc0rFFDTfA8Ds8uoah542fdKfpTbNbaKWW3B8hF+5j7rNWTd+NQl55DyLFKPlKf8AxVVLnXIreUxu6KX+Y0W0sOMnF6G81zvGMlTTIJxC54PXrWKdYgTD+dG8ZHSr2n38F+iLG/J7Vm42PUp4jm92RpC8LvnBX0oQGZwS5XmltEV3Ow7cVbmtoYAnzjd947jUHappqyK+8RvkAsT8pbNWYHkLoQnzVFLc22zAkVjj+H+GiHWYrGIujnzT03CrXmZS1V0aM9+48uOSL5OgNLb3MkzmP7ij5g3TNc7c6/farNvmkj8tflCiPY3+6zd6sf2gQiF/mJ+WtL6WOOUOXc6qzuvNbGyRZE+XJ+4/+0taZvBIVCJt9S1comtC4aJIFKjZ85I/iq2Lt4WB3npuzUNWOVq52dlHBe+VFJI4QH7gOFrTm0izWTEchijHfq1cNbak6YLg4+9/u1pya5KunT21u+25l24m/wCeS/xMPeruc/W53d5qmn6Okdul7G5Cbtp+8rfxdK5W/wDHOk6fgSPNf3JPS2GcD+lY+n+GkmsJJ725iEceOJSfNk/xroLaHS/s32K209WLYbzCFLn/AGd1MVjkpvi01+k9ppelvYDGz7Xdus0qN/ubcVo22j3upw287tJLuTfvT5FZfXitC506Pw5qxNnoltO8qbXmmTPln+61X/B2iav4hhS41S/P2UXX7sqBHlV/gVR/D8tBRBpHhK8Dy3GomGziOFgi8wO2314/ipt1DJaLJaeWfn3ZKHoKt+L/ABAIfEMdnYWXmxw/M95Ifl9NqL3rFF6HzLO/myHcpyf/AGUVLVyUU9Qg3MkcblUjO4Y+8a5DXLcXN5I09sck7OB81dNqWqQRPF/pAi8w7TwxZVz/AHa5HW/E9xr2pf2VoEZ8qM/vLhpN7f7v3aErblN6WMLWdBtEiG2XypI3+QO+WFVLW/FjDLFbTs12fvzKV+Qfw100PgJIEkuNQvI5bl+kS/eC+jVW1v7BoOjXttbW8K3dwFXzmHbPzLQpLoSnc57RMWZ2ITlNzfOf/QmrX0rxK+gX0lyI4rhFAfy8/fx94NisyXT5p7ZJEO3Py7f4lrCOhXthfuHkZgw6HjFXcR97eC/Eaar4b0/XQY2ttTh3jyRjY27+7/n71dNcwPqXlmKUoI/ncL/EtfNn7JHxAt0spPAmryf6St08unKQfmyrMyew/i/4FX0fFObAyEoFdP4RU3KseY+KoY21CddmwA7R9K4p0lusyBNqZ2givVfEFsdS0+W78raAe/3q8ytpJbpEXBX+I4H/AH1WCabudiVkiayhf7V3YEc1NNeES+XIPlI28j5az/7QeG/QSHbGg7fxVoST2+sWjjJQdj/7K1Xd9DtpQS1ZTmt0+z8H8KbYNJbuSBu2JuNKjIylCgyCMYqNy/mS+V82PlP+yK0hZrU3nJxdxdvmE7CFJ67jVeO4OSUf/gS1Ejku/mZSPplf/QWp6QpDAOQuf4hXO0dUGmTLsUnL7amhvHycd6oFwHQFDhu/92runyQbLjONwHAY0r6HStFcdNNHYAMZQu/5iv8AdqayvJLxA6fcz8q7vlNU2tQZcOAw+8M1Pb3EmMByqj5aadgV2bkJeQhBHt9TTLq02LgYbcarf2jLbWxwitz9/HzVUm1CeWYOBtJG3dRuTbU3bC1jhUeem3J271PzYrNvLcJcJF5EjfxCQH5antZrv5C5Df79T/2klwpTGyRP41oTKaIRYQsgeT5pCPu56Vn3WiG5lKRgtlNrcZVqsJDBK2DIWOd28mulhnt3YP8AID/s1VtbnPUTWxw1r4Wubm5nEYlWSEfIjf8ALT/P/stX9J0a8gufLuCbW8kG5IpCpz+TV1LzRRXry2x2ZjVcA9HzW1oWoaV9oF74gtzcG2/1EcQzlv8Aab71LlORupaxy0Xh68vL8G681olb5pYU+RWb/a7V0Om+FbO2YymLbFHlnb+9VzxFrdtfuZNLthZxk/OoP97ttrK1jULy4wDIIkxtwowtXexh7OpJ6l2PU7CKeAxWSMI35EgBzWnceMLa3UBLZVB+Z0U/KW/2fSvPXuZUmBjck424z1rWh0jzLZLiSXa5HK9OaFqFSlG9meuWOo6frdsJLWzkskCLvRyTlv8AZzVi0899SS0jgaC4P3F2fMR/s153a67dzR4QTeXGF+SIHaeOq12Nh9o863u0eVTF824Drx92tTzZ0+U7+28P3iEQahe/Yow+/c6Nu/T+Kuvg8Qj7LBFbE+VENiH+KuIsb175oJJZJHfG398a3WUQQDYm1/vcUHMT3+qu7GMnr1rPJNs0fkdT/dpLmHzlLuh59qdDO7GOBI/kH/LWgCKOzmmY+bHxn+E/L/wKr9ykVuo2OEwN3Ipz3kdlLJBJGZRjcuw/Lnb8tQ2djLqlystw4+fbx/CKsDnU0ufxZKjyCW1gWTcFfKNt/wDsq6a3tbTwxZzmJC09yR/D2X7tampTWekYgSdWx0A7muZeS71K4Lj5nHyhR/CtAFab7Q8ObyVXkD7kReF/75rj/Eui/blJD+XEYz56yHHFb99rsGg3my4AeXP+qYfL/wACrj9V1t7lLmW8kRY5PviJPlVfRVFQBzniTVbLRNFkjtFllllTynTyflwy7WrnrGSOTTXijD7JBuRWHzZrWu9iok6Ayxp8wQ85/wB6sX+07i+Ek8duIIl+b5R1X1oA5TXFC3U8F48lnLbIGiwPllz2ptlcpq1lFEbT7OYkKSSA/wCtx82WWrGqQNrLvJ5gaODrj/0GmpDJJpdw52KUTynA7itUJmHrMXmzQeXIrjYWrj7/AHsrh8KT12100sUdjbCXnyMhE57msHULCW4lHl/NGPlPuK6YyscrV5HLXkCNM7452dq52+uNkpfBxn74rrbx/LSSPZz/AHq5+8hMiEyAf8Bq3qrmWikXdH1BJLZy6Dfs4dq1fDy2YvI5Z4BO/euP09fsqBBlkFdHpDb0DpJzjdlP4dtcclZ3OxO52F0n2eIqg2o3zKy0tnfvKmJAGdcYfPUU20u31Wxkt3dPlTcjt91vSmWcUlhfpL5b4Cfe/wA/7tZstG59i/e+ed6SY2mn6Rpr23iG3v7eWWKVQy7C33/8K0bKWO+0i5uE/eom3LelS6Gkrwy3JRXCOURSf9mpuM9L8PNe39pdpc3aqJE8oq3O8NVm/wDAz31s4gMfmAfdz96uP0DWLoadJHHbbybgZIf5Yxt/h9d1eieG9Yklf7NcALKBvRgc5H/2NFgOYttH13wfplpPJbxyp520or5Qgn9DXYaL45tXu0gDlbgJ9zOHx6+9dPrGmpf+HYETDwXB3jn+IV55qfw6lgiL2ls7Xsb+aJiW3oP9n/ZpgehaV9inuR5pRM/MCeF3f+y1rP5UEqRxSxy+Z0wa860PUp2gigvY0iuIvkmYfx/7X5V2uipZ3c8flyBQvTf95aB2NJJv30QgTZ8/z1sxSpLG/mDac+tY0sAsLkoZUck8EU2VrxnubRAeE5ZfvdOtAjpYdOils5Li2uYojC+17b+I7u9YuleI/I8aG0klSKcxqqE/yrK8OalLAhjvJBLLH9/b/EP936VqeIfC9nrDwanHGIZcbRIrZ2+/+9QB2WpWEepTqbhI1uSFAdfvMKy7lL3w95BsrlduGXZ/EDXOpDHoi2aJLIoDhS/qx/8Ar11mq2stxY+ZEftBT5vrxQBh6d8TohMLDXLK4s7t5Cg8na8Te/t/wKmX3juTw14jW70iwint5Y2SRLgsGz8u1lrI03RL3VJri4lt2intU3IWTG/5v4W7+tO1i+k1i4nOopEskcYQSw8Mp/h4/wC+f+A0AYd5cWHiW/eBIjZ3coLFGf5a4vUY5BrF7suPNIj3xmRsM6DhitS63eS77yF7aSIwjdHdJw33eq1xUd/LqFhA15crcSoSo3D5lwW/z/wKoZtHc6CHUpY3FxFJ5E4HDj7y/wDxVdavxbeXTjbXlpFeTxphLlH2Sp/d3Nt5FeUSzPb3QMkhWM/Lvz8u2odQmsobqR7eTfxtdlfvTTT3O2FBT1Nq112KGKQXgM/DLuJ/75qkmvadFpMkfkebeE8Jj5VH1rno9at7i+jtAGZ2ByQPlWoNciFrjA/e/LwpqW9LI9ONCC940NTtrGawnuJEK3ZA2Rp9xP8A69cPunnm/dzsqITlHH6V0Wl3p1AOjvuGzclUY7N/tE22QMcfdx1rJp3udNOPZmUt24kYSoVT6dagh1K402aWOciW2lcbMJ8yf8CrWmBmtovkREB+bj5t1VLuMzybwNxoubxunYAkD/6qQoPvbifmWqltaXdnqRu7Le4+Xec/Kf8Aaqrf2EpcFPkf7pOP4a1LBJ4Lb5JJGB++G4qLXLk0g1vURNLAbghnxt24+9VGDWY3uDB86uBtRPStyXwzqN5bi8gs3uEj+Z2TnbVa3t5BegPZiAyfN0A5pbGMZa2RBpfhy21W/R7hpYg+1S8RUP8AqrL/AOO12/iHwfp/h3xBDYafeSXtpLbq5eY79jf73+18tZ9taxRakmPm2fLtX+Kty8jkSSTzImUD5QzferVajcbu4lzZwHRkEUQ+1q/L+1U4LmUIUeNlKf8Aj1CahPbpKkhRo88KKYfFESDyktxKSd25RllFJJ3sS+WJctUk1GGMiHamed/3q6bQfDdpd39tPcXK2qQyBkyfvN/CKytG1m3mtjFGg8x/lIYfMv8AhXb+HfBMGpQxS3shW3D7yM534/hrpUNLs8PFV76I9I8NalFojwWE86T3eDM/HVfvYb/vqu61OVIraNzBG1tJHvct95W/urWFHo1u9uJZ4hbpKm5CB8zD/eqzq+pW8+n+W8hWNBtSIf8As1WeQ3cztS1oyJ5VuY3jf+6VOK838eeMI/C9gZ4m/wBL+6B/Fn/4qrniHxXFpFjLJ5bz3SniCHkn/gIrx74meLY9SsNKlljEF6S8slsDny/lx97/AIFUopWOE8Y+IruZHub39/cSfM5X+96V5rrWqyajbObeMuwIV41/ip3i7xJcT3PlAbsjduX+99P++a5Fr3VNKmt0v7YIn30uIj8rqabZT1JFu43mkQHbIvVfSlbR/t589E+c/wAQ+WnXNuFvnu4J1bed7o6fe/3atPbvMiT2Bw6R7pIs/d99tRcloZaTvBN9nlRl/hFdppEj21nPJ55USblRG+8F/wA7q5ma5junt7a4s0SdUVxOr/MW/wA7fWrMd5ead5328/bLd/uTdMe1TzFGptNlMZYyGOPniQ/NXUaNe212lpLGX8ttqlXHK15wlkLdCLQeQXkEo8nhgy85rq4dfS4hIwPtaJ9wHDP/ALX+7VXIOz1iE+Y7SE9NgyelUbOyu7B4545I7iA/fR/vIf60eFtSkn0hDqGlSrJMFaOSQlNqqeu3vV+7TybhNh3bx90fw/71JuxSVzG1iG3iu7Q+V5Qzz/dFNmMiJsicrj5ty10cU0d5DEklvunUHecfKayrmzIuOCsSZ+7/ALNXzEuJ0vg7UEuZ44pDukfan70Dj616A+hyr5yRRxvJ90xRYHzei14/aRSWGoRzpJtz8m4HruavZNJltrlhIbz7Lcsi4lUZTOOtLcVihaw63oLGWWze3ib/AJZvgqw/2mFb+j3MUzpcIdsg6EfeX2rQ06S5ubeSC9uo7oSHdvQBM/3aq65pRlsH+yZhlDjBiJFAy9DeS2d4JAd0WOU/2qjTQNMtrh7uC2KzyfOCr/KmfvbfSsKz1C90iV49ato1gd1WObJKtn+96VtyXKwsI0njliH3Nhy1AF60leEBBnb/AHDzSozJeeeYxg9v4cVT/d63pF3ZeYbe8Yq0E4P3Kp6Otzohjt9Qu4p5Cdm9HU5GfvUAa6M0jlBJ5WTw1WYLm50CG5iOxoLoDez1F9mimunQpuI+V/8AdqDVykyeVJI5i+6nNArF+QyQK8afKAV3Vj6n4Z06/wBfu9U1W8g/s6VBgOcNH/dGfrWlDqUtv+7e1LIU2B5R07Vx/i2C71HR98kBt4hMv73qp+b5aTdirC6h4hstGYxaZrD3XmI6gIT6be9ee/b5LWYfb4wySEqcfd203xDp13ZulxHGGRtzoo4/FfWoV8Uxa/5VvqEcNlPEF3xQo21/dc/KTWEp3dkdlKnpdst3OnaVDNbXM7lBN0ZR2/h+asO80GSeK5S32tHJ8uWPy1pz3kd3bSRSRI8cXyokhzgfw1UihFzpIv7CMeVGTFMM52moV73O9UoyRyH9h7M278n7uVrN1PR7iyvI4xBskYffGCAtdbLq6JgSJGoPzdP/AGarGYppo7s7Hc/MP9mqvrc19gnGyepjadeyW0A4yYxuJFSp4ntrjzDI4iKHaV6VcksUmd3QfITuIT+VUhoSTgkbWdTwppJ33OmEXFJMtDG3ekm4ON3zHOVp2ySFZij/ALs/w+laNtZTrDFbl/3afNs96lvJYrmzMKRGIodrvj71DRUm+hz6XJf5D9ar3GsRRzIN75ztJx8tX4LKCMSAyCWQfMFP3lpkWlR3NwJw4wDyi0lpuLlaLdq4v9hQ7Yz82Wp+qyReGLOTUbmT91jaiN/Ef9msnxn4ns/DUETBJHdnWIRJ97d/9j81eL/E7xxd69qkU/2x7ewij2Rwtwu/d1atYq7uceIxPs1yx3Ou8U+IJfGtgZ4p/s7xqYmRD8yhq5uwuPsFo8ThN4fchWs/SfFVkmgy3M8cjXA2psz696ghW3Sw+1z3PlBpG2IvetdtjxVq7yNO/wBSNynkAFY8q3P3WptpBEHJJ2yf3ar27hZk+0SRxW5/iJ+YVpW3h68mWUWEiSuPm85eeKku66GokFulhHJKQpHzHe/3x/u1j22q2wvpUkyqSZ8rHKj/AHqH+GOt6ik5uJ45YCmY5Um+dT/uiqH/AAhl/pV3BFLI7kJzx8uad0ZuT6Gp4ghf7L9ojhkYRx7naFNzBfWpYEjfTUcO7iQbj8uMVdtpr+wtBb3FlInmDYHUfK3Py/StIeELu805J0ykZO0oD3qWxXZzc1+kSBAXZB820/41mXLhNk0YPl47fdravdHu9NuRFcRlU+8Gb+GklgjtIUL+VLGejA/pSJbOalvpJ3dJHdgP4a0NI168gZIIIxPEeu9M/LVptNimCvGC5x1A+WmpbfYJg4BweijndSuNPWwmo2736Heh4/gHHy1W02wM1xsQBoPu7etbT3ssbZuIBskG0O/epNPtY9PSSJCj7n37mOcUropmS/hxLfiT97GBwM1AukAxOUQIij7tb9zY37I5E6sjfxIPu1Q1CGe2X5I+cfw/xUIZjPZpCnAPuTUP2OCUxhwa0JNWn2eUbYbB13j5v+A1NpdvPdM7xIMgMvNWmJs5e+023813tMwI3TfzWfDczwrtHUGuxv8AwlewxxziY5PUKOtZT+Gpy+XBUd9vrVXsRcqWHiE20MpnEXPyozj5as297cXMCZQeX97pUOpeHzsijySM7hxVSQPpLxQcxI5+4/8AEKL3KN22jt5gQTuf029ad9ltsDZGfMz0bhage9s5YwLYmIAbS7nqap3Gol8gSHptDLSsybaXNi50qGYOJIuCm7aOK5Z9DtLmLIR4n7bq6q0vJL94/MZmwNtJNH5rPiIofu7SKFoI88udEltH6bk/vIPvVUkt/JTkFeeprv1hDQnzEHmfxKfSoodKsGkSO5BWI9dnLKP92qTuNnD20BvHKIdn+0ta8TT6aAN/T+Fu9aE2g3CX0507ZKgJ8vfwzLUFzbSqg82IbyPuNUiWhc07X0mdPNXdsPO6ur0z7HcsTHht4+5XIaD4Wn1sXH2eeGIqm4iU/e/3apQ3EunDZ5hY/dDih6juemQ6cj2+AfLQ/wAHrUsVu6TY8pHjXqr/AMVc54b8cx208Ud2m+FzyMfMK9Is5rLWIIGgijYHLSfP8x/4D6VDiUmzOtbMTGRBEij73SrK6XalQnlBs4zuWtD7G/LrGYox8vFT2NoNwJByPm3f3qlRKd0Zdx4RgcF7e0RZD/Cg61jWklulzLEj7ZIjtfn7p/u16Tb6lbxeVGTtlyWHH8NS634c07xBb+f9kH2vfu89OGPy/wAVQ4lp3OO06Gy1dTAcwSjq3zfP/u1fm+HthNFFbkHzFDfvnfDH/eqheeGNQ0q5uHt3+0QKd8YUYYrjoc0r+MH1KHfZJJESNrh0+ZD+NUotbEtF+HwLeeHvLuNMlingPzFDP827029RXSaIBqNnJFfxX1nPv2h8Ar/6FUHg6a0v9OuUkK+evzSMK0rHxImkSuJbMXVtnb6sq03dkpdws4bt7kRoVmgjG07+Gauj0PSbiG6EhMjWx+8n8KtUvhyyTxFM50+Pe/zMBmrKas+n3EkbxyQSRnbJCf4ahauwmjsNOykPl28Uaofmf92pY/8AAq3baytrmBBJbCI/d31yX/CRRo0Is7eRfXzSPvf3a7nQPHOmXQH2y3+zzgbXScfJu/vLVcokjG1r4T6FrkTypcrZ3AG3+Ha5/utn/wCvXneso/w6Bt7nTry6A+bzok3oEr3a906LVLeMi0hWBjvDp/FUhl/s25is544dStnTeI50Dnb/ABVK0ZZ4z4V8aaVsNxZ3YuruQq3lkEKgWvXfh7eWGv2c8kSOt6hLOkv3m91rkPGPwK0/XHOq+GydE1UPv+zYUQv/AOO/+y1z+q6X4h8IrA8kslnKHVXMPK/8CzWt0yGj3J4RKCShbHy9KoS+BY9TmS9Se4i2fKY0dQjf8B25/wDHqytJ8cWY02LzHkvbkIvmeWPmX+9XXaF4msrtpIQZEMg3JuQ/luqUmthmTN4IspVEN5J/o5HK437hWXefCfS9Qg8iAD7PIDhFTHPqvpXaPC73gflYxU0aiZ12HcndqGmnca1PmHW/gn4x8M3Yk8Pa41/BG/mizuXYNEf9kmtnw58cNR8N3hsvFOmXFrLINwLjv/sttr6LudMgRxIccdDn71ZPjDwHpnim3gjv9MSdz/q5h8lPnJcWtjktN8b2l+iXlvu8thyCV3Dd/DxXSaZqkeoJuSTanpmuU1b9mOJ4RLpmpvpt4nzgGZ3/AO+c1n6VonjfwjqkUdxZxXsBQqXhBKk+vtTsmrlqTR6RNpsl6heK98p1Pyio/D+kWt5qM8WuWZuo1+YPnG5v96s/RPFKOxg1DSLiCRTy54Vq2ofF1hDNOo25for87Ki2tgvc4Px1+z//AGzrMmseHdZutNuU3OIwcqp/h245rg/DfxR8cfDbV5LTxdp0ssHzIlzcQlFYf73y5r3zRfEEdtNeC7w+RuV4v/ia0LrXvD+uQ/Y75LWWMJylwPlZT/DyvNWrrRkdbnk9j8b9IvbkJFeRIX6gqQv4V6NpPj62m8uNwHgI2ieM5Xd6N6V574+/Z08NeMPMudHeKym/jKbkU/7uF/8AQlrzC8+Hni34b+IYLi2NxcaXFHu80sXQH/a9avQd+x9cadhzLLZkTpIFySP/AB2rtprCWY/f26eZyoD87a+YvA37QL6D4hEuov8AZ9KmCxSQjcVK+q5/ir2m28aaF4gsXvdI1eLUQPvr9xl/OouhJm3die5vxcg7QP4f71aNvqVzIhSVxsP8OPmrF0zWrbUljWTMBB+/irsU08N4/wAlvcWbJw6lt4NS7MZLqMH2mMpLteP+46ZWuJ1b4e6PqqiSK2WwvQ+4TWvyf99LXcOi+TvMhfNYFzNtmTY+3J24pgcBfaL4x0GS4k0x4ryzAVZIlI34/qaTTfjZYaJKLTW9Ou4LkHb9wJuX8a9IEOoNN56mGKP7u3HzE1n6p4Y0zxOz2+u2cV1EP4yg35/2Wp+pNuxz9h8ZvCmv35srSDzdp3+VMn/2NXNevdH1hPNjtjBKTuMzkbh/wGs6L4F+G7IXMmh2zQXMg2CaaY7k/wC+etc2lt4k+H/73VdMfVraPbvuYTvQN/D0/wDQf/QaOZFLQuxxytKDZkSoDtIzWhZ6bPFfZkPlSSnrVfRPHej63MZUeCCTO50j4/8AHa7Br+zu4gIzvc/KHBFJtE2OQ8TeGB4stf7K1E+bZv8AKXaNXYV4c/wu8cfDO/kOjWUur6PG5bZEPlI3blRv/sa+pTCLeMmXZvTo396q4laZCkErJn+KI00wt2PHdA+JeieJ7VNO1TS49J1HOx7a6T5l3L/Dupdb+BXgTxdpo06/tggc7xck5YN/s/8A2Nd/rHw30jxezpqlnbyyn5Uu3TDp/u4rhvEHw28U+HVFtol/DdW0IZx9pf5x/u+tPTqFj59+J37Cus6DeWl54X19dStny3k3TNHgfw/3s15tr37LfxX023F4PD6X9uf+faTLCvsrwr8QrwfZbbxPYeVJnYG42k16M/iWyuTEfNaJD/BGMbf91ad2haPc/JTW7e98P3smma5bXOl3sfWO8jMf/fNTWmp3FnERFO6p/EqjNfqH44+D/gr4nwzweI9MjupDGfIndPni/wB3FfK3jf8AYP1Cwh87whrJuAQ2ILgNt+n+x/wLNCkmWeMeGPiLd2A+zpLI0TjY/nHctei6P8TJdOZM3IUOeCv/AMVXkHjD4V+MPAbB9d0i6sLQEoZ0j3p/30Kz7bz9oikcTwSD+H7pFaaE7H2V8OvjffrMIL3Wri/tfu4Z1+T8q+jvD3ibRL+ziube8dZ5Pl2SfxV+ZmneJLjR0UkJaxKP4hiu+8NfF640ue0PnnYflPJ3Cp0Efo7ZymdHCPscH7xPSrk9gi2wF5tmRx97ruFfMXw7/alT7eLLWbeS4iKBROiZZl/D/wBmr2rQvH+n+JYgLeeOLPzBZXx8v41LsizsYLi0hSP7HFEhj6bB0rlfHvw68JfFOCOLxDp/76Ppdw8P/wACrUjuY7eESQSRsjf3CrVG1ykzoT/D/dpGV30PnXxJ+yDrXhl/7X8JazGzpJughX73+6X/APZdtVfCnxq+Inwwv7iLxTod1LAu5SVQSIP970FfTr+XNBmM7pO4/rWZFJI1xHFrFlb6lZkbU3orsn/Aqdy7mb8MPiVo3xIs9g1CGORyd8OdjZP3fl+ta+saTFDc+WJCk8T8jNcF42/Z40bWXXVPB9+/h/VUfd9/Cn8ttcPJ468bfCpEg8R2lvqFmr7ZLlOWx60rJhc94tNIsjbIZ7YPKH3F4+dtZuo+ErK8uXTZtikG0oRmsbwl8Qo9ZhF7pw8+GT5fKP3v+BV2MMwvIfPI2yHqFX7pqWkI4htGuPDepCe2lumAO0Iozhv6VbuNNGoTy3hMD3MkbfuruP73/jvX/arrnsJPK82MeYR7/dpzJPcAJJAjDH3wOlQrmlzy+08CXGsIpkIs3YcrnKr/AL2Kx5vA+o+H5Lgi7Dp1DQ/eb+lejNeT2GoSRyWfmQD5gY/vMP8AdrWttXtL4GNLLYfvFJQx/wDZadxHlGg6z9mgljvZPIRD8jucZ3fw1p3NhPqWmyS6fMZbvsMfK1eiX/h7Tr20eKXS7ZIn++iwr/6FXIz/AA/tEj2adcT2p8z/AJaknZ9P/sad4sFK5hWWla3YW4t7wS28/wB/ZOOv5dKk0vVrPUpLjStQ8PXL3AfYJGj8yJx+K12YuY9DSKC4LXqINpuPLx/kVoWfiLT5vkT5Ufpsj61LSQkzx/xR8M9Bsv8ASPs7WZnfiGzjbdn/AGcdF/8Aiq5y88DapNbQQaZLfI4PyyyZ3Db/AAtu7V9OfPaypLBGLkEbT22rT3s4r+Q3BAWQD7y9lqlewPzPl60s7zRFjGsWd3dY6TxgyHP4fMKtL8QPC9veiLU57mzGdp82E7l/3lr6Tm0m0aWOWKCNpB993A3N/u1mat4G8P6z551fw9aX4ZNuVgHm/wDfW3moW92h30szy/SNdguY1uNO1mOVIyy28uccN/3z/erodN8PPf8A2e4uJftEpTeXHC7v9nNM1j9nHwtqFhs0v7Tozh94TfvVffla4q7+DnjXwKH/ALH1n+1IkyyW77iv+f8AgNVeJNz1NtAfUbn/AES3aBAdvlOc/wDfVbkXh2Oy2SFw0n+zXztpfx78a+FdYSz8S6e9lbJw8ot9n3f9rvXsPh74ueG/F8O2DVEt58bfLkyPmrVK+wNXOuVY2Oxxuh77atw3MYURpE6xgfJtOVrJs7tJ4f3eXB6cVYju5bUkFPlNSUWns5NSbfcxDGdoztORWLqfw60i8uHkFmkW776IMKfeui0+/julDnKEdmGKvzOBamSQ/ux1KjpUuwmjzr/hXNtpFyJNIuXix9xH5ZG/3u9bNnqWuaFp2zWIpNRkU/ft0+bH92txDbT4eOXd6BqtxQuGL/eGOhpqyJObXx/pH2qODfLa3bDcUnj2KF/3q6CS9/tSIG08tsDdu3/Lt/vbqq3mgx6ih83y2QnjcPmFc7qPgS7spA+l6gbeINuMPl5XP+z6UXQ7HTPp0ZHmDyp1Yc87laub8Q+EfD2s2ckF/pUL5H+uYndUiavq+gxg3ejy3ECJuDRnr/uj/wDXSQ/EbQNSvQJQlvkD/R7jhjT9Cloefv8ACJ9LmNz4T1OWzliGRBJudT/s/wD2VM1zx/4l8KQxyXmkXUuPkeaBN7D/AHlr1RdM0+cm9swU56QnK/8AAqsW6ec7jEdwg/5YypmnddQPNfD3xat76JJJ5ypkO0NJkc/jXbWepRaqY5EvItmeYmOGp954M0jVHlE+nRwRSdYowAu7121xWp/AeU6kk+h65/ZyY4jd22Z/pSvrYg9OdraVwkb8rUc+23TzB+9I6ba4K88KeOfDdnGItRtL0j5i8Y27/wDaVttZ3/C0fEGhmOPUdAlcjr+73ow/2mRaV7uyHZHeqrzOXiJQEc5FYGt2SRf6+N2c9HBrY0fxfo3iW2D29wlrIBl4Z32N/wABztzWle+FrnVU82FHVFG76r/WpSuFtLHmcdnZyMfIvGTcMOjjCn/eWud8YfBPwR4zsEiu7JbK8B+S/tU2OG/2vWvTn8CwX6vHKglcfM27hvpVh9HSwX5IlV4/lClMqFp6E3PjHxn+yV4tsGkfw9P/AG3YR7mRWJR/9kbtvNeOmbxh4GvPsWr2d9pEcchUieDC7v8Ae6f8Cr9NLURQtguU31BrvgHQ9dsJUvNOhuIpAytvx/F/e9aakx811Y/OGw+J93bagsDylsdSorcPxLudSmihS8ktcfM4JxvX0r6q179kTwBcRu9npDW7v83mROxZf+A7m/8AHWrx/wAVfsWX8kbpoWrRSkZ2JdEFV/PaR/49Vp3dyVK+5d8C/GCe1gH2u7Mp2btkzmTjp8qj5v8Avmun0n4sQa34hm06W4mt5IAjkcjdlm4/8dr5y8UfBnxp4AhI1iyu4rZX2/b7ZfMi+q9wtZej6ibG7kFteK0kRXLZ+Zv87qqyvco+/vDmo6RrcnlzSpvCbhv71sPoWy3e4tk3QZ27x92vh7TviLrmlXsctvqIig+95Tpv3f7rfeFd9oX7Rd5YX8cuozq0A+Q7/kQ7v/HaUlfYND6VmD28IIk5HZed1XYVjv7Z0dzhhtdSPlb615to3xc8PeLtKF5p16IZI8eZDN3/AN31rsNG8UW6bI5Cu9/UYVhUJW3FoWJdKNjg2cklu56MBistrzxZos3mPqDajp+dzxGMbk/3cV3IeK5RMSRuD02HNTrYRTW5ITcB3NS20aHEQ+NbT7Sn2y5igMh++wwtdPELe8j8yzu1vAPm/dFqx/E3hjS9XgktrmzjniJ3DcMMG/2Wrzu/8AavoJZ/DF4PK5Z7a6d9q/7v3v8A2Wk3cD1mzvo3YjlS3rVwu8J5iLR/3xXhUPxF8QaJcW1vrOlXKj7zuh8yL67gzYrvNN+KGmXloksV3FcGT5fLd9jI39aiztcDvZbhAgJQqP7xpFuYChPmcjtiseDxPFqUSJJGnl4+4fu1Yv7QXEcUsTlMH7gPy7aE9bMWj2LNzptpex5mj89D/CxrmLj4fW0Mxk0zfbjG7YJG2hq301IW/wAhcc/wfxVHFvcu+/qd1aRBLufBdy5kBGdo/wBmmW0Fv5b5facsxdy3/fO3t/wGtOawLoSTtB6EfeqjNpU/mAoS2fatSuZFCYR7MAbR90e9VEheJhsQsD13HO2ti5sjCuyQ/ICGBxQ0QLfcPuaB3RR8rzGCY5qWOyLzBC+0k7tnUNVxI/ORIxGu/wC7lv4q14LSOG2jfZ5kqOVBx830qkTJ3JtLeK2XAT/gTH7tbCOHIXIx/OuXmR5pZJJFMXzsxVvu7vSrcFy6NHg7QDyaZNju42DWyZiGf4HzWXfaV5j9AuegNbnheBL+2QhvnwF2mt688PohII+cfxf3qzaEeY3fh+PaHOVA9KveGwLK7QDp9011F5oYbOM5A+7j5axZtONlL5iIWb+7Qmilq7HoPkx3kEYA3kjsamTRIILYuCFcdxWJoN0Z32AFT6N/drr4dOi8hpHxkBsf71KSvsU1Y4rVpUh+SOQK+N2B/DWStzOgJd9xH8dbOsafI0++CMSv33VWTRJzkz+XAMcI2dzf+O1zqLNEzIk1ucZKRlgg+7nrVnTbkahMEMZUkd6uQ6IFcl3Gfaun0/Tba1gB8tXmJ3blNbJikrbD7bSpbez8zyisR/5aY+WrVnYl+UxwOWaqGqyXDODksB/B/DVvTryR0dDhRtGNv/j1SydSW/SPZgncMfSsF7hLaQex/iP3a1dT02d9pkfZ/sEfNWHeaZ86l8tj+GhJIDYivxcIERwx9v4qfPJsYDI5qpotgGHAiT/d+9WudPj+9JnA/wC+qbRSZiXDowxnaMc1Q+Xyx5QL10U+kebEBbR/PVqw8KG1jLu4aX1rPld7g5GNpkTxJ5sibc9Kiv76VZvIiiLp6/3a6qLSE8sb7hc/Nhcjd/3zU8NhaW7B7gxoM7fnNaoz2OTu7VJUIBKnG4Kv3qxprVoWAS2bH+2c16NefY9OjdneJox95ozmstZLS+h81MoB3c/Mf92lIrc83vbNO8ZWfDfvct0b/Z6VveG7eytXjLIHyPvuPlVv4qk1WxS7kyqOozy7fdNQQ+FH8jzY5Jcn5t2/5acddhvTc6zUkk1IBbMhnwqlx92sO80u80gfaLi7iUE8RQht2f8AvnrXS+B9GuIbd3luIVyeIkH8NdPc6d9mYknjvt/ipSQup5LcXuqzQkG3kWNctH53r/6FWXbaxfw3D+aGaTH/ACyX+KvT9Z1KKZDEUGf9kYrnRbacv7wzhnB5Ss+uponpYp6VrmoqwJG3I3YPatGaC88VTDN5PFKvfNT23iTTxGiSWipHnaHUYb/gTV1Om3GnsgMRSzCjce7H/dq+YxsUtB02TTUjikuHlcHlnNdQtzGEwDv/ANoVzM2qhHxHEFTs2fmaqt34nk8j7PcQCFMbt/RitUncTWlzpxcxXLSADc/esrUtGQkklFz81Z2g3EszZs518t/l3E5bitHVnnmURFyPcYNDGtTKhsgk37jDNmt+Cx+zW2+cmVz0CH5F/wDHaw4oZ7NHFvHy+Mv/APZVYtDdtP5SXDTv/sj71Re5TVyTUPGT6HbyRWltvuH+Xc33QP6msXTte1zVpneWJEjI+XemP++Wp+rYhfzJn3f7XvWpptxYRQiSSUqB/G33fyp31sVayudXpXh2zuE82cLx0+7v/wC+qdqVhFZwkoEUex+aufvPH+mWzRQRxXGfumX+H/vmpl1W0vfLz8+fmYuflVf92qauSi7pxiUrISFf+5WjqNvHcwD97vHbb90VWkksJXg+SJ4z828fd/Crt9PYRx7Ld4m/2Ijnb/hUtXVhXPPtSjFvc8Y2dj610Oga/b2CIXAcn5Rt/vVn6wC5GUHBqbQrmKy2eVAiEHdnYvDVUNrDep2V5fm5hHAXHRRXK6pokl9IJPu56muktgLv94/zJ97aKlnIYAIm0U2rknNN4fsI7APLGZZzuXlz8vvtHy1xfif4ePr1hcxREJlDwOtelX0n2ZRmPcT8wB71ltDe6lC+UEAIPT09d1JxTVioy5XofHOtfCTUrbUpI4o5HKfN54OFb/gVYD6fe6ZMRK7YHy7Ur6n8ZaTJDGEBLBxu/wB6vLfFFjYRWzi4txx/e5zUqDXUdrq9zhNK1KSwuROSXcAdfu12T/E28WzWMyBiduF2AKjD+L1rlXNtOjlMZ+8FT7tUbTTSl0XSB7gyfLn+FaxlTU9yLGtc6JrHiGaK/wDtG63zwgJRV/4FXS6BrF3pOpxCRziM8mN2KtXP23hzX5JPMjP2KzfrM7fM/wDurW7HYxxzI8h+dOnNdVNcqsgZ714V1d9QtTLs2oem6uhkzIhMuNnfdXkfhvWJYIEjScLH/e/vV6rojuLaM3EhZJBuy3PFavUgZHKdrmNPkps+sRwyCOSRVuJBtQYG41f1O8tEtz5ZKrnqfvVS03RdPNx9r8r94f8Alq/LVF2WNSF9kknLkjjcasiEEEY3nHNWZII4kAjctms+SYwfx/8AAhQTchkPkyc/Kh6j1ovrySUIIsY7rWHr2riGREEnJbrWrpcguLZJMBc0FFqO+e2TJAzVKbUvOb55P+A5qxd4RCcdK5G40+7+2F0JwfSklcFodDNdCYEhDwP4v4qw7mwuHJlROc/xVLai6jcCRw2P4gKnvPtks6RwPv8AVsjatDQJ2LdsY5bD97IVkHRGqnea/b6MEFxdrK5+UJEct/8AW/4FWX4rtJdNiEUF3vvLlR+85Kp/wGuMPh67t03yybj3f+9TWhBv3nxOjSP91bI9wennElQv4bajs/Ft3qjlZVSKPPyKnP8A49WDBoEssAcoNn93+Gtyw8LXbPHPnbAP4QOtWBbR0vZ8b3XJ2kA/pWpIslsQIwF2DbTtM020sLsSyRlyDu9OavXkv2hHC242Ebd26oY7nF6xAplDnuw6U/StQnWbyRGyxr3x3rRnhRM7wOfWqkLRQzYjuPM/2PSmmPpc3ortXwDEOBy+fmLf0pZDHu/dnp6HNUvtlud4jQt+tWIbOcx+YR+FJiQ17Ff9b5hznt94U6B3bCZ/d/7VOhTapLyBf9iqd3fZdwh3j+9/FSWo2zQ1GR5Y8wbMqeSDistbaS5fbOoc+taGm2bzh95Cgf3qjvLgpmC2ikaQ9z92miLkcqW9uvlGcSnHIX+Gs7VYJH0+SSMh0A4H9a0bPwxdp+9neJzJ82Ef5hWbrduLQvA55f5dmaqwzz6e5uXz5fyOP71d/pNlELZJJIxvHzev+TXBTXSediKLeSa7zTbmQ2qRyJsIFMDQIEqPhwigf8CNRPvOzGGA9aqs8kv+rG0/7dWxG8UOXHzn+GlYdyvNH5ykCMc/KWUUtnYIIyCOFG3p8uKfGQJMH5f9pqtuhaJ9n8QosIz3/eMQkR2Cl8544ckZj+9z/FUsiSwnyxIucbueVFJJHJD/AKzHPQg1IGDdweZdgnA8w8Z+6tN/d6UhMQi8xvvyBFNW76KO8dEk6CuTu3LuA4kRAduwcbqpAdPDqEt3FslQMMcKO9XrWGWToD06Vk6HrCQRyIbfc5/5aOPmWtWK6e4foACPu0wLUMcbTnOeP7pqK6a2ndCiIwB+7n/0KpFCJko3J/hpiaekKZA/2qTAQWUSp54+SOM/cFSzGO6hwZJM9tpwq1HysTjfwflxUCbLYGOLLE/MWapHe5alsyY9gkVgRytcdrBuEcxxExRD756s3+7XSW2r23nGMAvInVx/DVO98q8lk2ZRFG7f6e1BRB4duNOt5ra0ntpG8z77u+WJxXQ3t1Z2UMocxxJsO1sZrynWNQ1TT7p3FoXgRwwkjf5q0LS/vfFUIt0j8r59xMpX7o+9uoAqXksu0oB5ruSu4D+HPy1yuv6DeabNJcJp9wqDqJU2Z/2a76cWTxE21wHntzt+YVtWd8kdh5l28bhedh+6fahkt2Pn2TXoLu02adaC1ky3mRgfxf7VWLIajNbiUxRN6sX7V2fj9tKsreK7HkxFnZZLdExvYt8u3/x6qQSN7P8AtGCIRQQjd9md/l+jVzTXLsDtayMTT7TQ7e5lvdULXtwBujtkJRN3+13p/gXxtOt1LbEFTHIU+UYVv4srXB6zLqEGq73JaSSPcUQZw3+ziqc19e6c8cmSkjHgkVtDzBKx9PaX4okA/eInlgbg/B31pJ4jjvXeCNVU46B//Qq8I8I+KI7lY0eTdJ65wK9MWwjuESSIyIXA+ZO4/wB6t7COnt7023mOR5oH8NXPPGrwoiHyAnzEfxGuZ0/TdQ0QZiBvIpMu0U5yzf8A1qdHe3YkLpGElHTy3ytIdjd1LT7a2dDJIWRuxPzVBJ4Y0sWBnHzSHoAKbpOnWlzMkuomRpPvcP8AKKl1kQW0QkRz5Qf5Nr7elKwjzq/8Fvb6q8/lbI5fuSHjGKuaX8QvDWiZstQSTUriV1CNauxZP91QvLf71dRe6rba9bgQIPLA+9nNcjbG0hcyWjxRSqfk7c/71StB3OmjkivefIaKI/cjk+9/wKs+8vbhHQRDdGDz/eWiG+FzrsUFxrELQIg3wxoCyn/e7t/9jUt94tFskEdhpBvHPyfuRlmb/d7L/tUW1sW5XVizLbR24R/N2xjqyjO6st/G2jWjvHJLIrwnZs8tjuP+9twK39LEt/pTyXtm1qjFv3NwmHrl9b1LRNNtfs1zokssn3kRE2L/AMCbvVJWJTNO28Yafqa+VaXIgkjOd0n+Fai35VMfaIpXQcy5ULXnN5qGmR2wFpZrFcgNvRI1Cr/wL+9T9JsILqEG4sz5snyjcfu/71DFYfrerajPeFxc7bdDwkO3a/8AwKsyb+07x9guD5f3ijfdpdSuRaTSDZ8g+XA4qnYeLwtxI84jaLy9o8sZb/vmpKKP9r/Y7ue2kco7Hahx/wB9VoW2pzPI6RkJx8joaLNNKuRLPc3ZguQj7DKny4+9/wB9VzlhcveSJ5bjyo/meXHVapK4M7z7S9xbeQ9w6z8YMR/9CrRtrO5fkPD5QO13mPy/8BrmNLt7i+8uOwt1lgB5dNoY7v4t3pVmGLUHvzZQJLOo6r/SpAuXyT6frUG8+ajv/qoh1/8ArVb8R2dhHKEtLSZ7uY+a8sz52r6VWs7i7s9YglkAhuYgzJHMmdwxt+6asa545uXtSDbQQPnGEHzP/vUAYWqQpbXMEVvMss6DlHH3G/u/SrHlujpfyxQxAfLjPy5/2ajNo/ia7B2GKXHMmzYtFz4E3OLe71h4pCN8LbGCN7bv/ZqAO40nxnFqumzW6QRxeWm0u/8AD/u+9V5R5gcBN8DfK+77rCvPNMgufD2IiN4JOVU5bbWvN4mu108LbylUjO4qRmqsK50N3e6Vps1sDbRrKen+1WTr00txb/bMKiK//LL7qhv4aw/+Eju9Rgd7iNXfscYasTVvF8iW5tBHsP3tvPNFiVoXLVoDepNNEHMZ80F+7LXTp4vn1gRW8lvJEh9TlG/3fSvME1STUbu3tIEO9jt6VvwQ6jZzoLiUpHkMIiP/AGaixa1O01bUb2G2Nuj7oM/PFj5SK5u81i5FyMWbsT2Q/L/312qaXUr2N0jOIp5PmHH8HqtI8h2Ei5Cn0x96hAVrpbm6vNhsvIQfMGf7/wD9esu/0bVNQuths5ERX2txjdXWR3huoRGSmI/mDMaZD4hjSGSISQpL/wBNPvAfxVOoHEXehSC4IT5ADtO77tW0txYW0Rs7krOHXIqzPLb3Vw8aSbyehX+KrEOmgpwfn+6fagLm3Y6k8qRj7zv/AHOMVoTW0iOUkcq9cdc3E+jPuwdn3hxSWfi1y/lXFw7I33E/u0nG50U6zib84k80EP0PP+1Uj20gh80H5B2/iqib+NEjcvtH97Py1chuBc5CZYAbs0rWOtVyT+zrmK3SQbWhf3+artkieUN7/wCzVPT5zFkOXZT/AAEZq7q62wmX7IGbA+cL9xaaQTlzLUvQsAZAJAkeP++mp76nsVExtx/erChujkggnHpVpsMCSRj0NM52kjVk8RhRs+zt5gHX+9T7bWLhowZE8j0WsyW2CQPOJNwA7feqDSdQe4sxLLtWQ9Ym+8KHoZcvY6H+2LmR8l/kxymKuWHiiSwmjw7qR3Q/Niua+1R24kEbtLO/zbTVNLyRJcZC5/SqTuRys7C48RXMzpIkjq+/c75+augTxNd6kkVvaWUnlonzyLk7v+A15rDrPlom9A2D941Bea1f6ns2X81vb/deCF8KR/tetFyOVna6h4qt4ZQXd1SM/vFXll/3f9qs6bU5bm3e90+N1kA/dpJ/F/wGsfw7DZ2d5gxxy26fN6L/AMBrf1nX7xkS00vTI3BdcTYG5qTYGbZ+GLu8mfVNb3wHG9Pvbnb+FV9qk0/Ww92NO0tYt5/1jQx7Nu5v4m7/AN6pzbahDY6je6y87COP9zHv6E8fd7nd/wCO1yXh77fpumXMb2zRXF0joOfmjDf7Xeha7h0sO8ZalZ2d5JYpcG9uI/lfY+F3f3flrOtpY72ykj2bZY03bHOQaxtV8PJo94gtkkmjjAfzlHylj2X/ADurS0y6M1kml2dufttxJ++mf+Bf9n1oWgrGnpupJbWcuoXcXyKm1EJwr/8AAa5K61u91jS5nt4/NuXk25Qfd/urXW6j4QuXeJNQuJLiVR9xDhUrT0Tw/FAiTCJIiM7lBx/31UtiseeeC18VeHPEFnrFqhiuLV1m87cC2V/ur/u/+zV+hMOvSatoltrloGnaaBLj9391uM/L+O6vjHUvEaWDFIpUiB+UrhRXrv7N3xtjm1BPC1+CqSMzWs2cIcbRs/8AHV21orNXKPXNX1w6hZ3HyBJB8yoQOc/xV53qNrPBdebA/GN21ezV6L8T9KttO1CDUIsIIofnOfldC3ysv+f71cELmeO4lS4C+VKPkb0WuZrlOyHvIxJrKPU7VN8brnDHn5lqxa2gt4iEYMKnlUWm1B9z/Z9KrF1d8fdjJ5qkzshdOxDL+7beDVizuh+9EgDeYFwfpVK5tzEQQ+6NhxVV32qhJGKGz0FDmWprT2AdH5DLJ820VlPaSQscnzU/ugdqvWt/HLGCc7M7Qx71I/mW8rhGDQOOn96teZWsYOi4u6ZnK3A9D0pm0/OD0NTqkbumZCiZ5Wo7nCY8s7Tng1hJWO2ErqxG9xcKnyYbZ1z/AHasQ6jkZwMj+FqzryV0PB3Nn+GlhiF22OY/cfeqTZ+6ro6SG+ym0gMDSahLGkPnweXEY8YXd1b+9tqpNo8kFsdku7cB82c7az3hkhcCVwx7bjVNGalzLQ6Vb8Xy+ZK+2Q9cVDZR/fid/vFmqOz01HQSGfZjquPvUyaWNJsxuWxT0RCaTsWGtkiVwn3P/HlpbNH27RIfkPfv/vU+2kH3gORT3mSEPIodzj7g+7Vlt6XDS3dbiXCFY4xvc4+XLfw1ah1Od5nDx7YgOGzWdpuozz2s0UVoUT7xllHWrmk291qUVxaSbVKfOCf7uaDBOzbFuprmGDIlG8njio3vLiTEbk/Mdo21u6BpAvIHnu541SKQxDd97Kj+7VLxFbwQ3MU9oZFhMysis/3aDJzu7Ik03SltrUyvv+0D5sSfdIrT+0xzFDd/6s4zk1n6xrjuC8YDyEbcdP8A9VXNEtpdY02W5lj2iML+5xvY1S2uzOeivI6q01U30Qi0u08jb8gKj5Wb13Guu06wubaYSHUUuPLdWI8vCsP4ttY+hXt7ac3kEMUARPLjWNE2n+I8d/u10tjdyXNzILePeF+b7vVapHiz3Og0nUo4wUS3DfM2TKM1sTX73FrIEw05G70rI0EGZJZbuJUSN9u3PzGtrRzBpVzqE+ojytOX97BcSfdZG/hX/wBBpnMO+33mleGre4vI4vsg+Zy+Sy//AGVZ9/48sprn7Dp1mXkmh+R5FbaGx/FheKp6Tq1x8S0ubsRyWWnwuUt4ONzL/f8AStbStNsNCgAvIzcMp3bE27qAI9G0O5gtEu9VcfaPm+ROUX/a5qzNrdoxMYl8oRIrOCPm5/h4/i/2ag8ReJX1sfZrKCSCIdXc/M3+7XOvAYWzJ9/72KsCz+4S6kkI++eM/wDs1c1D45uLzXns9Lg+0YfyjLnau6jRdC8V3fjOSW8dbXQJNyJE5+Yp/e9//Za7KGz0jQ5pHiQqi/MHzlhQK5zuveF3e8ku3UT3jY8wKc4H91a52+0y3YPFGm3nczPztrptb147Lu8iDscFYU/ibd3rnLNrmSF/kRnl+R0XldxqBnFeIJvs6SiIhyAVfH92uEaC51DSpOHijf5QDwprrdRlRxcxxyI0IkZHKfdfn/0GscDzn2F/3WN2KaAwLSOW2keNPlgI2umKhvWijEjmQLHs+df73+zWtdO1qH8vv121xfim8HkxCKQpKZORjPy/5/8AQq3IWpn67MdbW0t4P3XlneFx93/69N1K9+z22yNDFztJ/ixWXPJPcXYktAWkidFkwflQH+9WnqFrIrCP7wCbjVIzmn0OYnQkPn5h97Fc9q94EV08vaSFYKa6O/mFtakghiH2lf4q5HVpDc3MZ2FUHpSdTSxEabvdhp1yZ5nTHOzdyKvWDyW91mMn+78h9axLa6/s6dLneVMfUj+Fa1bq+jW+ElnPHdc7iiDHH+zWbd1Y6LW2O00KaeO2d5I+YdyuyjKtXTWd/HM1pZTJ80gLQuOM/wCNeb6BrZtJ5QhKxzDEgz94bs/+yrXXecLxLd0JR4TuGP4WX5qyEdvplg9gJYHO2OT5ioNPS6OlyT2byrLG0gYEfSpvCTDxFYSxTyqt6BuDscb1qDUtEeyKREGWU/McjG2s5e7uaxVzsPBL6fpVolpLcR+bIxeNnkG772T8v/Alrq9Q0p9Pmh1jSJRLHIm2S2L/AHW/i+X+63y/drw/To0v9Qkt7xxBaD+P/a/u+1euabqcWlaakUc/m2wC4zztpxaY5Rsdz4A1O41zwnqsWI1ubSZpYUJ65H/oP3a6uGMX+jwyZH2mJzlP4ttcVo+pXdvqFpqdvEHMkeHQnCyJ93/x2umFzYTX0s9snkS7NuxvvMtWQF94Zg1beXBSQjaOcMP7vzV5rrdtq/w6nEs873WnzPtkWbrG38O1vT/P96vXdNj862jcSbn+7tJ+alvzEYR5kYcKdskbjt/u0Aeb6L46tNf/ANE3vFMqFt3Vd3pu7Gt+z12e5cnzdssfy/M33q6HU/BtpqcKPYOtvP8Ae2EfKx9Kwbnw9HPDJbvpP2DU7Pb++f5Vlb+Flb/0KgDVez0LxHcWk97bSRXkP3JYJChVqsXsWs6dcJ9nkt7qwkO07zjaK56JhpzxSXMDLKB84Q11Ftr2kXir5btg9Ufs1AEt5N59vHG8hSQbWR8ZX/ZrQ0H4oW9n4g/sLVIms5JY9yTkDa35VTmktrmEG3ctID9z1qnL4w0u1v1Fzb+beW0DbG8nLbfTdTQHX6rqA8LPLqBlSfSPukj+CuK8V+IdH1mCK80yQXBI3bMfNurXtvHOh694P82OIwXN18r2x3bc+vPSvL9ams9EvrdInjaQJnan+9SAzX8Zy2F5Ok9lDeWDhVdX5P8AwGuJ1nE8tw+mRfZ4JJN0cWOg3dKfrV/GmsXgDlYJZt0e0dFpYL+P7POYyd4IUD+KqStua6mNcxyukkbgq3vWPeJcRJ5aS+V/vDNdPJG8n70EqR1FZepzSTLhwMHuBWEnrZHrULpHKW13cpeSxGNGPDCZeP8AgO2thEnvNlwW+dP46ytVt5UjkaM9vSk03XJ9FZIrslkcD5sZ/wAmoWmp6MVfQW5sIluBcwSMkgBV9h+Wq0HmGZ3iJyPepory3kmnSNCpfL7P4sVWR5oW3xRM2/pt7U73OqnHlWhbSSQo4f5s010K7HGVx826klcqp3oVz1xVKHUp7aCe3dPPDfcduG20W7Grva6LW+N7Z50Ltv6OnzU+2vSiEu/mx981WtruW502K1eIK6blRV4zUEuUhmSJykv3iMfdrN3W5mnzbna6DrtteQum7b/CwPHy46rVfUkEB3JH0HBzXJW7SQxvOBtBPJXj5q0Y7iQ2oFxIVk/vrzVXBQtsU7+/u7yWKCLMUp+Yla29K1G7uL9I5y7uRsKn+L/arASadGPViDwVHzLU1glzDMbg+Y7j5gy/eDUJtjk1FanS3tmbWOVxnryhPetjw14dm1O5gjhi3PIa0PA3w91vxnafaBZTbJT+78zv/tM3Ra9M8PaD/Y1ne6ZcW0a3vzL5znDBgv3V9v4a3irO54GKxDb5UZ/hb4b2SSySzy/aJV+V/J+79N1dvoHhQxyiKO4lawJ3mNwp+X0WsT4VwyWyXNpOS8qOVJFeiysICPLG0VR4zbvdlnWbxJoIxLKUjhG0DP3a5bUpIIn82WXYv3R/tVqXThXSSWNHAPSvOPiZrcQSK3I53s23psp2Bam21nF4emu/FdzJFPYRW7vs6/MobaF/2q+R/iF4m/4SfxDcXluhtUujv8vPyq38X0rq/GfjJ7ZZLNJ2lj37QoOV+YV5Pqz+XZ/aJJf9JaQtsx2/hoclHc2hByehyniCJzquQ5d0QKGp9tMkMH2e8s5r0SHjZ95V/Gt+Wyj1W3jleUQfOGwB8x2/erQ8Xa94f0RYr22SbJ6QbPmQ/hWPNzO50OHIrHB2kMV/qLx29xJFKRxHKOlIlnd6ZexSiUyvGW5T/wBBasbXtSn1acXcFsYHI2pFCMM1X/D3iW70tjBeg4dlQtJywHpTasc7avY6rSdW0y81JILu4jtb0ngXCMFbd/dbpW3q2kRSxPEC0qOu4bT8v/AaxtU0fTry1S5+aVX6MD/6FTNH1eSzkjiuZzKiFkEifd2/w0WKKxjuNM8v7QSyZ2h8dP8Aeq9Zsj3iXKJukI2+YO1bs8FvcIRgSqR3rEvLYWBwmfKcchO1CdjNxud3oWvxXV0LO5MsRAPkOwyrn09q3JIXVt4JQn5v9lhXluj28rafb3lxudI5N9uVf5lI/vV3lhf/ANsadHiR7a5/jdiuwn+Er/8AE0ybWLb6kLGaI5l5Pz/Jla15GtL0oHgVsj5ZE+7Wbp7Xdnd/ab+SKW3+4mEzkt/eX0/2v4a6LQp7eeWXyrdIhGnIb/2Wlcq1yGLTwrfvY98Z6DFb+m+bbP5aYaB+3pVeZkhKIQWB6GrkFscCQHt93NXcixu2DlB8jnP92tuw1o22ElQOn93pXK28rwlffvV64uonEQkQtNv+TH8X/AqYjodcjt/EXh64tseWRIH+u2uSt/CkheaSzuDayj5Quc7/AG21sWF67SS24j2kBs7x3/2aWexju4jIPMScfKNr4WgDlbL4gP4d177PqcZ8yB9szbN6Yx12jov3lrptZ0vR/Emgrc6Xp8N7aMWffbHeVX+L5RUcnhzR4NO1Se/ijd7mFkkL8sWPyr81eK/2x4j+HkRk0Y7pIxtkhVN6zf7W2lcdj0qLVrjwXbzBbiT7McYjB3Kq1n6v40j8RwwWMolX94HhdBja+G/iHzCuf0b4k2/iFPtHiLSpLW7I2TbEYLu9VWpriw0qZjeadelZWO3y0f7v/AT0obsFjS1vxDfpCEguLq3uB8rP5nT/AID0rlZ72/1JHt5buafefkR3+XP96r0llcW0yC5jkdCCz9m21SuYoFwkbls/NnowqelzaMOYR7S802LZK0ikHlM9DUf2uOVnDoUnU8lx1/3afcXk9xCIzKfL9+cVmB5ELpKd+BxJ/E1Q0mdNONlY6Ky0mC+s3vJLmNUwybRJ83/fNcqz3GjyXEVlPsil67Tnf2q1NbGG2f7Of3sp3H3qm0TwyP54dfwy1TsehCyRV824vIUjcFyp3bkGK0LG5kikt4pUKiUlA38I/wB6o3xaoSPmHZlqWxvxeKY0QLtNTJtbGsLJ2QsVtIl5Ksc7sD0DGprq/ksHE+DLnqM/epwlgDhc/vMbSf4ahd4LpChfgdcUlqdr2sjpYBFeaZLLbSM12g3eS3p/vVlQPJc/IJOc9N3zVV0u+itIpHtNw/h+b3rGv0Gl3InkJV3fiX0zVIxcuRXZ1jaasiSEZ83G0UeH7Xz5hHztkPzuB8tSaE09zgR/Lgcu3euxs7D+ybB5IwucbjitFE86ti0laJ81fHOeTR/iWbKC4K/ZrVHEUR+Xa38X1+VTXEWGqW2rvcxzosryRspZgpVhXd/H60t/EHjuO7+z7Z47FEmX+F3yx/8Aia8uvrOKzigNsHtTH8x2/wAdaWPIcuZts1f+ESt3tjLGT5TfKQoyoX/dplnoNvc6abT7QjeXMrQnrhlrpPB9/b6pYSRR3CQTxncQ5w3+z/7NT4dHjt7zKRcs+4Og+9UkXNzRvD1glq8GoW6zySfxk/LW54VsLeJrmKO2FiEf9wAcoV/2vSuWn1n+yNZe2mRpUbHltj5cn+H861Z9Ru7OCSQR7kiG4qBgqP60mikjpdT0KS7mSWKc2CI/Atz8re201p3VtbXTAzgPz91uW2155pnxLtjeW0DpMry/KHVMqrfw7q7+C7MsO/IYn5jxUOILU1LHQ4NUJjR44hGNw30ltbXeiTSW4SOVMspI6f8AAao2GrhLoxoTn72/otbzXWLLzXIznbxWLTNEtLGRqWi22p6cZ7jZw+zYX+df+A1zmqeA7ZHH2Z08spvAb1/u5/vVNr959vaSOAyxYG3PT5q51NV1izQQS3ctzGOiuP8Ax2qjdIl2Rny+GpYpnLyzQSqThV+7V+z0eR4tk9uVc/xN96uotmj1bTrTyrk+Y3yvBL95D/F/s/erV/sqKJ0kKbpAm3LE/L/wGqu+pJx6eFYxa+Xsk2HqXOawZ9BgsLrYq7t+fnX7telS3UlsXEYVxL821vumud1efy5gTbFMjtTj5mljjL/UY7JPKeR4pP7r/wAQrpPAdhpniHSry/v9RjiMRCpDvBct/D8u6ujt/FHhTxfof9jan4WtU1C02q955eHl29923+Jf9qvLLnwQIvEks+jA28bDYIeT/Fxub+9Wmj3Iasdlr3g+0gR7qLUbeXyz/wAe7H5mrGtXjjj4XZzu2VDNpMVsA9zEIruP7+wfMGqG5iFzbyJbySo+OGxjFTawnqdJG6Hyrd5YW8z5tzuPlrI1m7gs72WAFJYl5B6NUKabYRYnilj8/G188v8ArWdqOhS6nJvS4jdAP9WRSTuC0ViS41rT9TwYAVuAPXK1i+I5JLxIreQOkkXRHH3RV6x8HJDdxSuhxH83lg4Vq1fEcMmtazNdpbiASIi/Kc8gYqlpsK551LYEqY5U2j+7VdbGWJxiRtmNoFdteaDcW6h3QYPVW+9isOXTJLdvMQs0R6LnpVLUkraVeCxcxeY7NkEF/wDx6up+0o6jGMn5tvpXLx+X9r2OQ0n9z+L/AHq2QXiYAjp2WgFoXWs8nfkdPu1JZ6LBqV5IflSTC/L0piXkCLAgkP2iTPDfdx/vU+LUJIZnPlq6MAu7+JaFoWWItMEMr4+RyNvSsi/0uSNsud2Dw2Pu1twyedIhyc1svpqX8PJPl/8AjtJKxB5x/YTp++jlLZPCL/C1Ur+wkt22SRcHqa9MTRonfYh3OOmOzVbk8N+daKZIvPSLqcUXA8fFsjkRghPdzW1o9/d6REU8/fGDwwOa3LjwLZ6iJeqyb+jD5VrOu/DF3oMqRRvHc4+U7hn5atuw7na+AviLZXDyxainlRSDam055/vV11w8sNn/AGjZkXVtnb/Dx+FeCDQY7meSWeVopI/nRMYrT03W9QazxBeyNg9Oq0KzC57PC0l/GDIm1CNu8cV1eioNKhgijkHlAbhzn/x6vA4fF2o2ixSzI1wBtV8H7or2rw7qNhr3h37XHdIs8W3EefvLScQTsdZBJAkxlEQZ88bvu1Wu9HsNXmH2y3iXceZoYwGH+7isSxv53uBFEjyx43H+7XTWUxuEkRkCHscYrLl7HUpLlPNbz4beIfBoudQtwmo6XIDh4XxcLz/EncVT8G+LIk0q8i1USSzwnaXbAf8A2fwr3rRdMvGSOXzNrj5g3tUetfDrw14ztrsXEFnZ6h90yJGAr/7LVTVlZnPe7uc98Lobu733dtP9nidN29jgMuOlaOqxS6/qkggEfnoiIXzjO2vJ9V0fUPh7cgpf30vkHYIoZN6Mv976f7VejfA3UdO8XXN3cxybp4tv7p8jO7du/wDQf/HqSS3HdnW6fNd6YI9kEd1JGNvzfdrcs7lPFVhHZ3GmW9lqKvn90evvXSaRZ6dqVtJGlnH5Ryp8v5Oak1L4bpc6ZEdPneC9h+ZLl/mZf9mobNY021dGZpOr3vh2J9Pu9jxE/IF3N5X95lrqbPxJJJaARRfao2xjcPmqroemQXOnJb3l3G2oR9S/G9f96tmx0XyYfPJKxD/nkR84pXuZWtuSy6reSpE8mxkJ24c1oR61oepqNO1eCF/MjZd7j5d391m71Wjs4NS027s3DpH8ro+fm/ioTwvp2raR9muxIsg+5cIcN/wJfu0lruW7NXOC8YfAl/tkGseCtSNhcMfniSTCZ9KwNE+IevfDjW/snifRxLZD5DNsbaD/AHl9DXtug6JFoVtsj825Y/f396judFTW0uLS5toL21mjMHkTIvHvuHzbqtSMt9yx4a8T6T4lhR7a53REcbyu5W9KuGwezupQArI3zDYfvV4T47+CnifwBcnXPCVzc39vGN0kG/ewT099tdd8J/jtpHiFINM112stXi+T998it7Nu7099hrQ9SEUrRRu8QbH3wtWLm3kvLcCBzAF+YI/8qk/tiySUfZpI7xM9Y3Ur+lXpriC5iDgDruDUndgc1NrGptc26ShZRCdpXOFZf9muheZJJneNBsbsRmqVyh+0+ZGisgHO6i8ttQCx/ZgrbhuLdKHqrC9SPUPD0Wpu0jofmHzstcnP8OLOyna4tYlU/wB+M9f+A11IvL2yIcuXR/ldf7tT2GqC3kkA8vfID97+7TSa2GedvaHRbmK5nST7J90k/wAP+9WhLpUGqR/a44AiP9z+9XeW01tdWhs7kxvEx3DPNQP4YS3lIgl+SP8AgJwq/wD2VNNomx5d4k8UaL8LdM+1arqEtnZ3EyxI8qPJudgzKNqK38KtWJZ/tOeAGQwXOtxtA64dTZXJz/5CrB/bQ02eH4d6RcP/AKsavFENrZ/5YzHn/vmuE/Z5/ZHHx58E33iH/hKzon2fUHsPs39nfaN22KJ9+7zU/wCemMY/hr4/Os8nlc/etyWTu03v6HVCjzHnJtNf+KfxP1LQvBk13qS6jqF2+m2f2vykeEM8i/6xlA/drn5sdK7iz/ZP+O2nTCa00G7tZh0aHWrVGH4ievpP4MfsUD4P/ErR/Fg8ZHVzp/nf6GdL8nzPMheP7/nNjG/PTtX1B0OelfjuZcWVYVebCSTT33016ao7YUE17x+ca/s/ftJoMLHraj0HiWD/AOP0D9n79pVeQmtf+FND/wDJFfo5RXjf63Zh5fj/AJmn1eB+UnxEn+Lvwo1iHR/FHiDX9Mv5rcXccA1xpcxkuinMcpHVH9+K+lE/aU+GokLHxGWUtnmwuc/+iq9D/aF/ZNPx68Y2WvHxT/YRttPSw8gaf9p3Ykkffu81P+emMY7V88fGX9iQfCP4a6x4s/4TT+1f7O8r/Q/7L8nzPMmSP7/nNjG/PTtX3WVcVwhyrnTnKys09/L/AIc5alB3b6H0H4R8faJ8QtGfUtA1FtQtYpzbu/kvHtdQpxtdVb7rrVy5vCxHD5/nXgX7IWoac3ga+0+51hdPuTqkkoj4LsrQwrlR/wABqz8SP2nx8O/GOp+GItAXV47F0xf/AG3yzJuRX+75Rx97HWv1WhmUXhFicQ0rtrRPdHEo3ehy3xz+Oul634btl8F+K76PUPtyPILMT2r+TsfPz4XjcU+XP93+7XMfD3wj8c/izoVxqnhfUte1XS47g2ksja+IR5gRXIxJMCeHXtj5qw/2dPgf/wAL58ZX/h/+2v7D+zae9/8Aafsn2jdiSJNm3en/AD0znPav0M/Z5+Cv/ChvBN54eGs/24J9Qe++0fZfs+3dHGm3bvf/AJ55znvX5RnvEc6UnKMkp6WWtrd9/wBTvp0ubfY+IJP2Vvj5JcfaG0a9af8A56HW7Xd+fn1ynxC8J/Fj4LnTz4mu9V0U6h5n2YprCyeZ5ezf/qpTjG9OvrX6tHpmviz/AIKR/wCp+Hf+9qP/ALbV87lnEmNxuJjQqWSd9r329S6lGMY8yOA+Enxi1E+HtGstY1CW6JaXfPd75JZF8x/vOW59P+ArXuOg+Io9SYy2i70X/nnzivP/AIA+EdM8RfBrw42o28UqYuVzsG7/AI+Zf4qdf/ACe1vZf+EO8QXGliU7jASdhb/dr+hMulfCwb7I8xuzPWotUjuT5aZil+8rGrs1kLm2Qj57gfNx92vANK+I3izwBcvpfjDSDeRQvtS/hj6p/te1d94Q+K3hvVdTiFnqEcUpG4o5xk/7u6vSt2EdPrei2M1mEudOgilXo6JsYN/e4+WvjT40a7rXh/4o6xYWes39vbweS0ccNy6hN0KN8oVuPvV96XbwapZGUDzQTtPl87a+A/2ikVPjZ4jAzx9m+9/17RV81ns5QoJxdtV+ptSWp6Qf2ef2kg+4w60Hxjd/wkkGf/SivOviRD8VPhTq0GleK9X1vTb+a3F1HE2smbMZLIpzHKR1R+Pav1lb/WGvzy/4KIf8lg0T/sAQ/wDpTc1+MZXxBjMZi/YVNFrtfp8ztqUoxjdHsGtz2R0q/l1iPfpdtA8t2JId6rEBuZtu3+EL/DXxt8UvDfwsGNS8E3ErX0tziSwMEghSIq25180fe3Bf++mr6J8ea94x8FeA/Eei+IdOGr202mz28er2nK4MTKpb0+9Xh37OnwRHx88ZXug/2z/Yf2bTnv8A7T9k+0bsSRpsxvT/AJ6ZzntX65neYywdFRuuVrV63X3HHThzFbwj+yj8QPiP4Yste0XwlDqOj3m/yJ3u7VN+xyjfI8gI+ZCOR2rbT9h/4soMDwPAo9r+y/8Aj1fop8Gfhx/wqX4a6P4S/tD+1Rp3nYvPI8nzPMmeX7m5sY3469q7btivw3E8WYyFaUaLTj0fvf5noLDxtqfl7bfsYfGOzKtb+EBAR/zz1SzH/tanap+zV8bPCWh3+qXOj3llpthBLdXMqaxbHZGgLu+EmyeATwM1+oBOaw/Gvh4+L/BmvaCLj7J/athcWP2jZv8AK82Nk37cjON2cZFRS4txsqiVRq3z/wAweHhY/NH4LfG6Xwdd3cfiDUbm9s5PLWEXUsk4h27921fmxu3c19UeGfFOj+PNLfWNHu4XsWZlC/MjK2duNp56q1fMH7Sn7NX/AAz6vh5v+EjOvf2v9o/5cvs3leV5X/TR858326V5X4P+Jd74b1IWkF/JYNbODGyH1+bP61+08PZpLF8sIvmg7u+t9/M8yrT5X5n6Bz+D4tRtnNxcXSk9Cu0Kn/Aa5bxl8TdJ+Gstpa69emyS63eQ/lvIz7Nu77itj76/99V8x6R+1F4ttdauLq5uP7RjI2iNiyROu7/e/ptrL+L/AMYrj4vS6TJcaeunf2eJVTZIH3b9n+wv9z/x6vpcyzCGDg4xfv8ARNP9BQhfcfd+NvF3iv4i3eneGfEesSjVdXeHTYItRkgD+ZNiEDLKEzuUfNjb7V6Jefs2ftEahEYrux1S6ibqk3iKB1/I3FeofA79iQQt8P8Ax/8A8JoTj+z9d/s7+y/9yfyvM87/AIDu2++O1faucgmvwjNOJ6tGrbDTu9b3vo/vR6EKCesj8zLD9lL486W+6y0O8s29YNbtU/lPTfGPw3/aA+Hfhm913XLzXtP0i02efMPEKSbN7hF4Sck8uB071+mfSuJ+Mvw4/wCFs/DbWPCf9of2UNR8nN55HneX5cySfc3LnOzHXvXk0OLcZOpFVmlG+r97RfeaSw8baHxJ8Av2hdP8OeGr6y8Z+I7ua4kvXlR75Z7p1TYijayhvl3K3y7q9/8A+Est7jTrDU7G7W4srqBLqNlRtzI4yp56fK33W+avjb9of4ID4DeM7HQDrP8Abn2nT0v/ALT9k+z7d0kqbMb3/wCeec5710ngH9oaa2g0PQbjT0jt7WBLcXXn9kiwNy4/i2/3v4q/ackzmNVRhJrka0dnd3Z51Sm4s+vbZ47m3ju440YyIGD/AOyalhtxL8/lhXzw9cV4Z+JFvrot428tHdlTYn3v++a60iX7SjxzbUxwP73+1X3jRzanDftI6lf6D8HtevLC9nsryP7PsntpGjdM3ESttYcjjctfMnw00X4xfF3+0v8AhE9T1zVf7P8AL+0/8TvyPL8zfs/1koznY/T0r6K/abuBL8EfEXBVz9mz/wCBMVUv+CbP+q+I3107/wBua/MuLMZWwKdak9VFem/lY76EFLRnlGvfBL9oXQdDv9T1P+2odNsbeW7uZG8QxPsjRC7nAnJPAPAFUPgt8TbnQdL8Q6pr3iG58qCe0it3vzNdJ5ri4O3au4jcqH5v9mv0H+Nf/JG/Ho7/ANg3/wD6TyV+U9mwHw714dzrGnf+ib2vmeHM6xOMbrVLXjfTW219dTSpSjF2R9HR/tW6YxEc102G+Z3t4HCf984X/wBBryTTvE3xB+JvxNvdJ8F69rVxcale3L2FpFqr26mIb5MDe6KoVAeOPu4rs/2eP2SP+F8+CL3xD/wlh0T7PqD2H2f+zftG7bFE+/d5qf8APTGMfw19CfBj9iYfCD4k6R4tXxl/a/8AZ/nZs/7M8jzPMheP7/nNjG/PTtXVmnFcWpUpzUZxvZJPe2z8hQoN620PB/8AhQv7THprv/hTxf8AyTTv+FE/tN/3/EH/AIU8P/yTX6L0V+ef63Zh5fj/AJnV9XgfnM3wG/aYbqddP18Tw/8AyTXnnxFl+Lnwq1eHSfFOva9pd/Pbi5SH+2zLmFnZFOY5SOqPx7V+rmM+9fPf7Q37J3/C+/GFlrreKToX2awSw8hdP+0btskj793mp/z0xjHau/A8VV6la2Lkox7q/wDmzOeHSXunnV5+0J8K75ES412K4T/prptzu/8ARVFl4F+GPxh0ibV/DrSRtHMbeS5tUkh2yAK3R1X+Fl/76rz/AOMv7Ea/CT4a6x4sXxmdV/s/yv8ARDpnkeZ5kyR/f85sY356dq3v2Pbr7P8ADbVF3cHV5P8A0TDX69k3EMsxqQhSacdVezvor9Tz50uTfc5jxZr1p8LdXvNItviDPFf2mzNndWkjsu5FdfnCMvQr/wB9V5l8O3+LXxa1iXR/DOt67qt/b27XbwNrTRYjV0QtuklA6unvzSftKHd8cvEh/wCvb/0mir7b/Z7/AGTP+FCeNb3XR4qOvG5057A25077Pt3SRvv3ea//ADyxjHevB4iz6WGbUmotXUd9X52Z00qXN6HzUPgB+0qvRdcX/uZof/kinf8AChv2mNhXOvbD1X/hJ4v/AJJr9GKK/L/9bsw8vx/zOv6vA/OZPgH+0uv3Rrq/TxPD/wDJFcWnizx/8MPizpWj+OPEuuWK6fqFm+p2s2qyXCCEskjbvLdw4MZztGeuK/U7v618i/tPfslf8Jhqvjb4lf8ACVG0MWnm+/s3+zt+fs9qo2eb5o+95XXZxu74r2Mt4nr4iryYmXKulr739WZVKCS9067wT8Z/BPxE1eXTPD+rjULyGA3DxfZZodqAqpbc6KvV1/76rt3T+6Rmvh/9jWXyvinqZ7HRpVP/AH/hr7Olk80YSTa/pX7xleKljKLnNJNO2nyPNlFJ2Jdb16PwxpN3rEuEtrCF7iaRgxVI0G524VmO1Vavjr9qP426N8Q5/DcvhHV5N1t9p+1taxSWv3vK2ZyF3dH+nzf3q2Pid+1RMB4y8Hv4e35+2aP9s+3dPvxb9nlfjt3f8CrjP2a/2ax+0GviI/8ACQ/2B/Y/2b/lx+0+d53m/wDTVMY8r3+9Xz2d5zTo03GMvdW7s7rX+tjalTu9Nw8EfBv43ePPC9lrvh1NVu9Gu9/kTjXI4lfY5R/keYEfMhHI7V1EPwE/aYt1Ai/t6JV6BPE0I/8AbmvuT4M/Dj/hUvw00fwkNQ/tUad52LzyPJ8zzJnl+5ubGN+Ovau27Yr8axHFmLhWkqLTj0ev+Z6Cw8ban5S/Ee6+L/wr1mDTPFXiDxBpuoT24ulhOtvPmMuyK2Y5SOqPxnPFfW3w28Wm48A+F5bmSS6uJdMtmlmmdnd38tdxY923V4x/wUP/AOSy6F/2L8P/AKU3Ney/DrwXaar8L/BUiyTWsh0mzc7Nu128hK/WuFsXUxfLVqPVxv8A1e551aPLJpHeJrMVwiJ8rhqNVD3Nl5ZQeVgsEIzXJ6lo+oaOSLcuzL/H1XbVPTPGb6feeRqkDbJPuPb84/3q/RrLc5rGf4u0Pw1oPhy71bxC4s9Kg2+dNHG52b3VF4RWJ+Zlr5h+K/xSuIfEdrF4H8bau+hpaIrC1urm3RZd75Xadv8ADs+b/wCJrY+Jv7Uo+JPgPUvDn/CL/wBmfbfL/wBJ+3+bs2So/wBzylz9zH3v4q0f2eP2SB8efBF74h/4Sv8AsQW+oPYfZ/7O+0Z2xRPv3ean/PTGMfw1+fZ3nlOlBqE7Q0u7O97nVTptsbonwb/aJ8R6Np+sWEmuXFjf28d3bT/8JHGu+J0V0bBuARkFeDzV9vgH+0vJ9/8At1v97xPD/wDJFffvgnw5/wAIh4K0Dw+bj7Z/ZNhb2H2jy/L83yo1TftycZ25xk1u9eK/Ha3FmNjUcabTj03/AMz0Fh4H5I+NdZ+JPw88S3mg+INf1zT9WtAnnW/9rvJs3oHXlHIPDg8HvX6AJbpqlt5unFbqA/N+6OVWviz9tPn9pHxf9LP/ANI4K+iIfBGoeFb1JfCmr3MAUtstrqTfFn+7/DX7PwxiamIj7So9XFP710vc82rFKTsehT2E6wnACn7u08Fad/YP2hMu67wP+BGvONT+MOv+GJhF4v0MwJnal1Yw4Vv/AB7iu10Dx9o3iG1Fxp2oFkI+6/UH+61fePa5z2K+s+D7y6tpbeSOKeyk6xk/N/3zXhXjn9jPw54mu/t8FxNpt6UbDR/KrH/a+Vv/AEGvpG2ujqTkCX5B3/hFSmDY3B5+tSpWE432Pz61L9mLxp4Zv/sdvcR6tE3SSZ/Lw3pu+auF8X+AvGHhI+Xqmh3P2clk82FGkUt/n+8tfpVe2NndvsubcSPjbvHGKwdU8J2j5R4FnjZdmWG9SK0UmxK9rWPzY8P+MJIXSLzDFLG/KN8jL/e+WvWPDfxFnjmjd5cpjb8zt/3zXqPjz4DeBtcn2Xul/YtQaTKXcGQwP+1Xm+v/ALLXijR4ReeH9Rj8QQJ8whO2F/1p8yD1O8t/ivc2SB7e42XH8EGflP8AWvQvh98Z5NYtgl2IoLgZSRD95a+UjrNx4VvEtdd066srlCPlcKcr/Ftboa6TTfG1nPKJYIvK54dqaswR9mW/iS2voTgp5hqu807HMTvEe2w/dr5r0z4w3ukoBAkVxF90ofvL/utXS+HPjre315seJYIMbe3/AMTU8utzQ9nj0WWaLfOnmg7s5H3q4fxB8JNK1XUBeW2bO5B5iD7ENdfoHxa0y8to4pZY0kPyncMVqzAakPMieGXPzZRwd1J6EpJbnl8x1nwPs+26eZ7CIr++jk/9CzXZ+HPiBb+IUAgeF0X5VZDnH+ya2C5ht3tZwJYH+V4ZhlD/ALLKa5m9+GlhczG80qdtGv8AO75B+6P/AAGoT7lHV3Gmy/aUc7fKfrn71bCiDJMURSI9FZs15PbeLfFHhG9/4qSy+0aQcol3awBNo9du3mvTPDWtWXiWy36fex3CN8wTHzCr9BO58d/Y8b94HPy/SrFpYYQIMMM8K1OS2LFOf3ff3pyKU3gk01qS9SvJpf2pzzurH1G0WByANyEbdyj5v+BV11somwUG3a3O4/8AoVaEPh+OZP3g3ZHaqWhVtLnnemw75emR2auqs9DjubR3ecxY+UBPvVpf8I5FazcEAfe4pZYEthiMNz6GlcSOfvdMDExRnbjrjndVe30ctKUkBdD8oUcf99V0H3UPybj/AOPVXfDuQQyr/dJpgnc6jw2Y9LjTHzSZ5Ydq3JbuS8kGcLx91R81YnhUpsBCbsj+Kus0y2t768QOCYj3A6UmyihLZSNGTg4rG1KEohJTc4H8Nej6uiW1hsSNfLT+I/erj7u2FzlPX0rK4LVXMnSLhI8EB/MPrW2dV2p5TyDa/wDDXJRSpp8skHLHO75ecVq2EKXjgTFWA6PVJ3La0uaiPyHwWz/F/DTJMTHfV5rOBEQRZcjqT/DUElzaQZDnfPjb8pwlL0JsZbSpG5JJX+tEmqFNyRvtkA4zVfUrpCziIBR+dGm6aZmDkcH1qU7uyNLq1mRtPdzxgSuZQ/ynyvu1qaUt4sxEaFRjlsfNXS+GdI0n+0E/ti8azs0G4vGMs3+zXX6rrfhCw014NLMc8h+VGWTzpnP/AHzwtaculzNy7HBzK8YzIxZwORWLe6g6ZCDdXRRWl5qZkeOB/L+7mqV3oYilPmOOPTndWdmVFmJbayBKMMGPtXQ2jy38W8H5B1GPmrJm0NJiJI4ipG7J9act5PZSpHECw71Suxtp7HV2T3EICRJuOa1LhbiS2xjY5G3etY+iakOJJCdv3j71fm8VWl00kFuXcp98kfL/AN9fdolqjPrc5ubQb+3cyxSv5X94tmsfUo7xiCX3Rjs38Vdol+LhggfcN23iqfiLw9LqmZ0jktY8DGwY+6v6+tZ8zSLaaMe306SexElw4ljxymen+9Ub6iixH7qJnaOy1l3uhymF4o5ZJ8cbpPu/8CxW5ouq3ejWT21uIGuJBtM8se90H3vl/wDsqtPmRG2xgy6fi6+0GXacfdpkyvHGXiQMQdwXdXYWXhK3khN1d6n9ovJct5TcBPb7tc5q1m8KfJHsHpSXu7lKRZ0PX7mHy0cHJIXHpXZ6hq39m6f5t1LvyF+4Gryez82C5R2d+u4K1dzpmrxXcSefNtQIvzSjO3/Zq7pk9bmnZadaa3E7b5HLru5HzH221XvNFuNKjeCDTo8n5hv4YVZGuW9hsjtA7uTu3qlW7Nb3xAj5t9rvnGCeB/tVny6Dvrc4G9lKSkSeWz45C8LViwefyhsTaf7tdHqPw3gicyTzSMSeRnOf/saS4sl0iHfzKfuhE5Y0LexXNcXTfDmq3Tm5NzEtsO0g+7/jWZremuH5iluAfl3BPlx/s1vadrR82K2uE2JIdoi/+KrqZNN82HzH2KfTpVbg3Y4PRtPezYElbcp8ys3atxEMcTym5Wf3Wrotooc7442b+91akkv0iKbwFQfwqmNtO91ZkrUz3uZHTHUH+LbWRCTaXbE3JwX3AqelaF14lgv7oW8cErOepkGF/wB2qt6bWEOZzFbgfwA5pbO6NVtqZOqxy35MSPJ5XqT/AOPV1WnLYWGmgyXAafHI2ZUVgrYPqVsPsfyAn77nFaVnoNwttwDKPvUNMhvQpzRyXxfyIC6N83mqPl/76rpNB062hiElwnmvgMiLwtZk0ElnsMiFEPy7FRj81W4YTH/pDxyLgcc4p8wldkup2pmcoZBAh++u35qt2t5p+mhVtNPmuJQOXY5X/wBlrJ88vlDCVQfNlh8rVuaReNbbP9FduPvjt/vURE2U7+21G/fzJLMW8R6FRjbVOW1dEIz+8Htiuqm1hLjk/MPu81h38QV3kSQvn9P9mmxILG/nDjc+3HetC51uVBsg+aUHbx/C1cheatBHKUEn72Pr7VZtdfgccfMauIG4/mNkyMVd+7HLZpJnPkuiSDzMfKWqSBY7lUdTuyNwqSWwOA4Kf/E0iWcRq1nezP5lzOLgom0CMYUVwmseHH1OUo8W6P7pVh8tex3mlvFGFQRukh52tWHqHhWW4hBjiKpnbu39f+A0palJ6WPDrz4cojl0d0jB/wCWVT2tvb6TcCAjdJ/e9a7vxR4fu9Ntmk5dNm4gdq8hvIZU1fz7i4ZZSd3PKhVqOtjVWSsdvdymSLyASqDvWZLZRWcaIJJXkJ+dpsFf+A1JpWpW32CSe5LlAOGBwv8A+zWDN4o0ued4opVv7jBVIoZG259228VotDNWZv6bfwW94hkwwB2/N9016naeNojbpF5iM56Adq8Dt7iK2/0m5DqVH8G4/L/s+tddoWtxPHGIhuTtx81aieh7PpV2NRxvBd8/LXTohSHj5R/eIrivDFreeXIro8Q7Bu9dJFJ5OA7sx+tJkFy6ndYguEXA+8o+9WDqU86WkhjIVz1q9rGoGK2eWOMuAv3EGWNZNzPJ9kMksbW7lNvlv96oTsWcNe6r/pvlyxu5z93+9Xaaffu9qHZBhh97pXJNapNfvKQGcOccdK6fT45b3Z5kRSBRs3OfaqSJZq/PtUbt/FVHR42JIdvYd6vpIBhAm0INu7+9VfUtRePeUg2oB9/rRZCM24Mi5DxtEx/hesp7O75kTG8/xZrZRA8Xmyks0m1tuamu7z7LD+7h3uB/D3pdbjuZ66OUtkkny7n5tzfw1CnTGB5b+3WtqBLm8sxNcwJbx9k35b9KZHeafZp5UMTyv3d6aRNhba2t/s+JfKUjr+7+Y/8AAq0LBRK7/wACDt/DtrCN2JH4j2j1/iq29xBDEvnzi1QjqfSkVY0dSu4JrjhERCOViC7apXMFmkI8p5Hcf981zH9q28M7paPJdbjzLGPkrasXF0gBJ/u0MoxrwJko+N53YWuQv82s5JH3n4CV3epQIsxRAMjjf7Vzuq6cZF47fMG96EBLoM4tmSV03+XyVro4bx762Dv+6z/31XKWy/ZlGXGPatOXUkhsx5qBYvu7sfLVkGojWxQlEDn+/Sizi8kyvIsX+zis2HxVpr2ZCRGeVD1iGWLf3eKtSae+sQOLsFIiOYiPuj+7tqFpuA/+0rdMBDx9ayPEHiSKB8j5MD/vqq8PhIPfkxGVh90A/dH+7WhN4eiRihcPj1o0AzpvE/mwQRQRXNxK3XamFWsfUpJ9ssptJYgg4Znzn/gNdJs+yXKRxkIR8o28VBqOo2iZ+0yeafu8cfNVgcJpTOZnuJUCbPm2PXU6V4iOozmK4nHmAbguMVgvFEXkfZwvzCovJgiuUuAoaQdPakh2PRVAjAjKbzn/AL5qDVrwJiOIHOeUxmqVlr8rRIiEZxtJI+bFSPcF5dyffzRYRSmS8R87NgHzb3q9BeOYPLGVJ9qk1JJHgyc8iprJXWx86OD5MfOzfdpgQ33mzsH6YFVo9NxOHeVnAG7bv+WrMruYicHJ6bv4ackBm4HU/wB7igChPJEmcD5/u7sVz2peW1z5gfdIDwR/Na6eXTXlzg7jWfeaIYZf3hCu1QC0MO2n83uM52nb/erYtbsW0L7/AJn7Gsq/0eexAktwMd8jG6qFx59y8Zll4J+6vFWB1Vnfx5JAVX9asJqUt1Jsgt5GjT78zcLXLokkONkbuSdprqtK8y6hBaJ/LjG3igVyWC22T/vXCofmxnNSvbLs+Q8VmySyXNxLCkHkBej5pttrdlo7SC9uS/G35Eb5v92od2Namdq8slgHMEac/LkfeNULNrmO538l3G47/wCGtW51G3uIzOI5F/i2Y/8AQqzbfU7NppZ0gla5yFPnkhf9nbTsyrkut3Ntf2/2e9eRIMBsQ7Q+7/ergtRt3hItbQyxW39/5gx9Pmr0hfLkcybY/Nb5dpFZHjZP7I0SOWRCxbLbIRmktB7nH2sItUFsg/0d/vnPzbv8/wDfVdvYJ5+my2/liXPf+4235fmryf7fd3Mvmkp9nz+7ERz8vrXX+FfHDxB9OjuNoYfOrCmnpYCN/B9y8Wb4xSiR/kwCWT8//Za5HxRpf9iQ747gvBH8v2fruFeqaM8+sxXct3eCeO2DLHnjbn7o9zXN3+mQQzSTzojhuzj5aWnUhaHkXhu8+03ZjS0jYq+4ecM/gy1qanol5r297mINJ98FRsQLt/Ifdrodc0uPQZhf6faySyD5/Jc/Lj+8teba/wDETVPFI/f2ws43+R44h/Cv96g1VmrmdN52j6igSMMN24Pn/wBBr03wP4ttraFzc5WdxtQF8KP7ze9eVvc/abYDY0skb8v/AHa0dB1HZNHlAwzzVkn0fZ3dudKNwkju8ibgqfcda5Pw/e635roYvs9vG7OHPLkbqTwl4kgNsPtIKxqCiKfr121115qov4I4rMRLkbkTp/49QBas7gXNkMPt981o3yWF/YSW08UTApt3oPmFcdbx3cTugdEgUc7qr32vHRt8yXYzs9AVoA6SSKLSrB0tEVoCNpV/vLXB+JvC+oXOnzvb3MlqLlzL5kIUN8zbsVNperItyLu9uZnjkwwRDkEEfLWxqXjPT7K0M8k48iP5fn/h3f8As1KxNzzKDTru1mtrS3gnaVD88y8sP91e5r13wpGNGiS4uAYJynLv8u0/7PpXG/8ACSwahfIYLmKJm/dDL44P8NYninxINKEdnBOXjY/O6jamW/hplHoer+Nora4llErzjoiKM5964S/1R9Vuhdz3O7GVS39O/wB2q2jWN34hid94gjQfe6M3/AatxeH44tRsg88nlwvummmT7/8Au/ypXJudL4J8GWWpQXOoTyebcAr5MXqK6J7BLaOSBIESUfKOPmWufmhMXkz237h/u5Q/Nj/aq3FqQktklikecx/6wqPlz6LRcRna74Le501GiuY5b1fv7/kV/wDLVw97ot5aKgubZYE+9uU85r0i/vne2jkERRyOA/3hXAeI9buLfMGoWxiI+YP/AHqksxJrNNkmz5x90k1lGWWw8xIc4k+U7f7tXI7+e4YuqKtsf41PzGql7cIDvBOD8uBVibNzw9r1xpv7p5Rb2kpVTjlt396u6mvLjXp5E0YSW9ssasZXfd/wGvIIY598hliKxno1bmj+JNReOSxjl8iBfm5H329d1QK50jafLLdyiSdlkYqplc9P8Ks2uieXcFxP9qlB6yjoP7vvWUdP1mewCQEzxOCzsDjfVzRNNudOs0+0PuOzopzz/vfxUFKVlY19Qj1SayERuBBg/wACdP8Adq5a+ZFZl9izjhdrn5/97bXO2dy+hXIgt7CTypSzHH8J/wBqtqbXr1LYyRQQxSjKgbFLf71VYm5sxeUmfKgjZGHIYdaoTaTYRxyvvCmX5ZFx1rl01jUZJYi+1UQbdgTG3/gVWbe8eY5n6ejfdosI2LbTbOMuxtw/yNguaxLnwrbXdtL9oQ8jcD0+WtSG7Ms3l79wPSobyImZ33nj5cZ+WpHY5mwsrfRICn2YMD0dzlh/wKnOge4gdE80MeEWtDUYYJ4iJMP/ALPzcVg39rL+7FlJ5HldFcZ/75oKGXXhvWLPWJL9pT55K4ic/dX0b/Zq7NYXEshkIVCesfvWTDrF5YZ3/LtP8fG1v9mm2+q3t/eSeWNw+8TnFVYDU+zFZ8lD5o+UK1ZuoeGzqsyXHmbuNpt2/irWtZnRikqB/M+Yup+7VmWyt7b94kkiyj5uv/ju2pA5o6LPZhzZlVlx33fIa09JsxGN9xcSPOw+c7cL/wABWrsF/bPHI7oVweXJ+WqUtz50xCANbno470AS3U4WSOLcG9O61garpheY3EADSKOGX7tW7lwjEbywH8VUZr4eSCkhZD/doFcoJ9t25kcfT0q/p+t3P8TlXHy5YdaabkooTH7wfMDVZMiZ3L7gR0oKUrHd6J4hN1EkdwYkKj7+zFakV5E7kySBYyNwI+6a83W43XEASQrEB253VZmuJ/upKWTP3elVZFKbTudxCyJvIfk9KW82JzHIWyPvAdGrktN154sxShXQ+v3g1asOt2yJ+/yuT/Cc1KTRpzo2LO88hHXJd3G35qt232Ka3uPneK4jw2xY/lZf61hw6rAz743C/wAS7/8APNXYbk3L4keNR935KDVTjYdNfyyPFHGkSIoOZNhLP/dqg8sju4b5sf3aWG8TGM7pM8MDT4XjDEk/8Db1qRJp7Fczy22JMB8HvUtreCS55kVARtKsPlamva/x+YGHtVe5jEKb0A3VRLVzaSeOzQySyGcKQu1Dj/drPvdfu79jFFP9njP9yse7hN4iSNjeP4sfMtQ+WLgkZ27f7tBPKdCfFGofZvsf2qR487gjcrUsDahqEw33G042/LWKhymAAx/2qlttYNpN8hDcdM1L0HypG7bxFoRFcEygNuGfvLWhpNpbQ3hCALMflDVjJrcZjyECn+6ay5r+5mk3l3Vwd37viglx7Hd395aaM5uL+b5Mhfl5b/8AarF1bxeLC6MUVmXjlRmG4Gs1PELwxGNwspx99xmoLXxafJkk+wKZWG1BN/B700iXfoRaZA+r6iJdRt5Le3kDP86dqydY8dDQ9QjGlo1qLWRHS4i7sO3/AAKtC4udQ8QygSXiRCPpGoxn/P4VpeEfCNgkk8t3IJ5GT5B/Cv8AtUyErn1FB42tPijollqOmR77KSHhZOHRl+8rL6rVO6IjSNMBiBzn+KuU+DYJln0i3j/0KzjMpcf32b73/Aq7W/toGs57j71yPlRcVlUV9jpo6bnLwyvFdGOYfu3LY74qOZJI0eRPmwd2MdqbqN0I/MBIWc/MAKuW1z5MCORuEg2lGpRVjpUru5DM6SxxmN+SvI9Ky7mPeoBFO802V9KQSyZ4anXUw+zGRe/8VU1c9KjNSVkQXUo+y/ICxB2/KK0bO58nYX+YH+9WMsrqUAPX+H1q99oDocjntUp2OxrS5amiSdz5abfpWPqKSWcreWX/AL2zOc10mmSRpEQUH/Au9V7+1QynaQuRxu+9Tcrqxgld3Rz9tMl4rpIBn72Gq2mElGMrs/u1R/sG4s3MhmO0fLjHSq7alLDMxclh6qKg3Wqszq/O84J+84Tt61Uv1wgkALFD/D96qVtqsSAFz5Wf4WrTe+gMPPzB/l+X71a301IVk7EY1I/8tSWJ+UBRUttPE7kEFXTu1MbEM3mRvu9BTNwe5HmFVzU7l2Rqxu+QIgfpVo3kVnciS7HkW5O0lx96qsN9H5ixxyxqR/E1SXNomqwiOeT7QP7p6VSV9xSWljSl1i0tbR47aWOfzPmBT/0Fq50ahqFrePOk+wufTORVyPR99yIkQJ/Dliqj/vqqmpWb2lwYt4cgdVOaTWt0YQstGblr4rTiMjcSeWH96qF9eG6kBDnAPAzisWwsJLPzZXk2nDOe/wD3zTYNQnikKSR7Yj3ei2o0oxdzf0y5MaeYZAz54V663RdT1CJ5LOCVYraXDfNwzt/8TXI2xthCj/f/AIk2jd/3zWhN9vmjjkt7SaeRNuIflT+dUtHZnHiJI7K40fUPNjvHt7mKNwq+ZsYKf+BfdrQstYOlQlEuZJ/4ivXa1VfDGoeKPFCxaZFI1mioFmiU5aQejf8AxVdRd/DS40q6s/3RuIHjfzHhO9d3+1VHjylbYZqHi3U7PTCLODdJIm7cx6V0uh6Le6oltbX8kk9m372Qvx8v3vxrA8M+BtQuNevDqF+V0N4ecjew/wBnbXoMNzJZ2lpaRnfBbRrEP7xAGFqzlua7aomm2bx6cIljC8fJ8o/2q57zJZlMtw++UdWHHy1O8QmScDH7z5imPvViajqMWm27pvMsmVXC8stO4xda8Ux+HbIXPO9/lQY3s5/3av6Vo0uvQ2V/emS3JPm7Pb/aohtbK0MF5exyPHs24Azz/u1r3Gum5sUjA8hIxtjQnNICzealaIkm0nzPugAfdrHe2N4P35ECEdHbrVZ5iuZAgY98VQufPviBINyKd53H7tAF3UI9K0y0MUkf22eVNkaxZ2x/3i1ctrF6/h6ER6eUe/MZlHPyoP8AarQ1vWYLSzjjt3LT8sA3OG/pXFzazby6iPtOfNkxvPTigs4G8Ejje6J5udx2jHOdxqZ4fKhDu4VyNwRf4f8Aeq74msk0m7CW7tcWkqGWF5uG+9j5q5/BWztvtBLTxj5nzVmbLEiPMY0T5XNcR44tXsXeW2T5+PvV2sI2bLgzhzwyNXPeLZLeHT7u8nlCvv2on95m/u0PQNzj9KxY6VcRuNr303nSNnrt2qv/AKDStqEtpeO5BliVAw3f+g1Jc+RcajYSRSB4Fj2OMY2n+Kqj39oIbi4uSWjztt8btzD/AGlHWnzaWJMbVYXfyJ7iALxx23iuU1KZ5pDGiFU3cBf4a6PWdcExD3MpZlG2FiPuj+7WFbWUsqmXzE2E8bqzLM28sJobUuRyfek0G1guMoJDbyj5SzDdmk1SWdEMKPvcHjfUw2L9mCEb8/Oy8bf96ncdicWcmmTyZlDA/KK6TR7ueNEi8w7F9TWBf41QHflXQ7t4pLK7NnvAlMmOu7tVE3PUdK1U2e0ylkOVX5O3NemQeIZruC2tJ7s3EBHDsfuV4doN+L6Dy5XLFCMMprsLOW4RAY5+D8wFYSjc2g7HcXvh23027PkSCUE/vNtaO1E0nMW/BBi+lYWk6xJJqLvON0Eg3MnT5q29KvRZyToUM8EmFKZ6e9ZQTTszSTTVztdBu7htC09LRN8Vl+5dm+91/irof7WF0ssiJtuAdw2j5d1cRpt3Hb2hEUpxK+4o3FalhffY5EONyE810mDR3iWcc9gLyykPnyD54mLdaqxapqFm0sepptdSvlsDnK/7VV4tWNtdSyWYMUUjbgrfw1NdyS6hALm4y+35S6c/8BoJNiw1SLbb3gk3JL8pCc10l9NHf2KfaIA0kf8Aq3/uiuC08xy2JlifcPvIf9mtG2ubm4tnt55/NjI24oAuXqWWsXMFuUeLEe2R09aop4J8m532l4XjUbRHIfl/76+9Vp0khtxLHHvKD7iferQtZkPyO7RXL9EP8qAOH8S6Jqnh/Wre8tJLjy4k3jYSYmb/AGl71k63401HxJeWxl0drWdvvyWyZif/AHvSvVTrIlR7d8MVJV43X5qi0zTtMzJ5t+sEX3SkTjdlv4aAPNNU1O3hiskjjeBwWaQEZbHy7dv/AI9WFc3mlz3lwTFHLJs2Oej1veL/AA1eWevXkbzvLFEVaCZY9yMjfd+ase8sIHsJHgi3XUPU9FcelC0K6XMK70e3e1gFvudyf4zlhVG5sJIMxyAxXAPAiGVK1rf2V59gJ5Ll7d5I+VXhkasm38EazbwXE8V7/a08P3/LOW3fw/L2b/ZqHdHVCzRA0F4ymDIXzPlOf4qw7kPG5jL7dp6Ma27nTdUtrNJLz5Z3G7Zn5g391v8Aarm0srm9WS4ktymB87N95VrOSuelRmluU70SNHkELmsmd8YJy4B27jWpd2F/cpGLSzmvZPveXGhLKtPh0HVVsY9mmST/AN9VHzJu+tZJNbnWqsb2OcXzPtYuI4w0i9GFan9p3soT+HjaVWorub+yXRLiAxFugfipEv0t4DvSPB+bJ7VaTaujsjUiCXEuyUSKJc/Ltb7tZUsM9w4ZCFMZ4Yj7o/iH+7V5tYgWISgbSflBx1odPtdoZI5V67Su/wCYf8BqVdGnPEzri8ns5o7g/NJvCBf/AGb/AMdq5cyfameRztL9VSrc9hHNaIQPKfPr8tQTRiGFC+Ofl4o1Yrq9yvC8W8RSIWiPQ9dta4s7eSIBWPy/MKxNPuU1K9FkU2W0f/LRO9aviqwMFzAlhOzDZ95e6/3qvS1xc+tkTjTpBN8kbtHjn5fl+ld7B4Gj0GzsNUl1Gz1GKZ1Wa0jPzoPvfd/SuS0+NEhtmkl2/wC+fumtdNTMrERHd/DWyStocdRSb12PQ9Z+Idw8Nu8Hl2iWv+oih/dgVI3jG/1iaS4dArnDPIB3rh7W1nQb5YzKXPQjtXoHhqztJjH9of8A1g+4o/i9Gpo8XFKKeh6B4DtYbWwllyGubkAvM/3vp/u1rPf51iLSpAYHnjd0mf7vy/w/5/u1JYabaIyFJV8oJuG7hawNe1iO4uYJCgWWDcsZPamecS/ELVbTRLaARmSKSRN8f+3t+83/AI8tfOHjrxr9jeOS7la4kw28H+Veq/F3xzBqWnWCzxi1Nij8pzuVvvfL/wABWvl7xFcvrM0kpLpGH4U/e27vvUOSirs1pw9o7Izda1Ge61KQySf6x9wR+MVhakonnkkcspV+B/DV2RB53mE7n+7vqvcYlALuyke1cE6nM7I9iFHkRc82SbSZ5AA0cSbeBWNJapcQhyxUEbSDWilp52lp5cjNGx+dOlFnpcd/JcIJSgjAZF/iNaQZhUV1c0tAs7ay2TxW8e+Ejy3P3q5fxz4TttRvJyOs0nm7N1dZYWEdoeX3N/HtPzVV1maNd7uNu35d3Vq3bscKjdnAwXlxbaVLpSt8r/L8v3h/u1U0u/udEie3uAXtD83JY596v39mIHJtnZXLlwerCoEh/tPfFJcCKU5/eOalTOh0rq6N201yDTkT95JLEo54y1N1LWEvZETTn+1JIN2SMYrnRpV+sZcMJYx/Fuqn5t7o9zFPb3RgnUhvuZU/3vlqtDns1udhPq134YtotRdI7qyzsmhbsP4mrtvD/wBj16wa7s3XyD/ywz8y/wC1XGQSQeKrQmU7ZGDb4APlb/7GtDSPCE3h2JL3R9RKXI+YQb8xEf3Woi9bBJHrdhpZmtgICTsTkfxCqttdTw6wiGJkRDt3qnVa57w78SLa5u47O7Eul6oRzHIPkH/Aw1dJYXyTXLxH5ZM7t7HKsP8AZosQdbDeOuz5w4HqK0YJ7abzNkgYg7SPSuZguNpKD5vxq/Zrul2jCnvmhOwmuxusmB+6+Y1JbXO5gHHz56r/AA1npebHCEBT/tVZEyK+ccYamRY05NnniQOwzlgM1l3PiG8s5pIkjTf95Nz/ACs1Vp7yQXCbjz94U7XIXvbWMQPE8qx7m38MP731oehaibFz4z32Ie40p0uJCMpldp/4CKxteSye5S7tIigP342PzL/s1yg1a6sJPKlKPIBuV4n6VNczzm3ScHduLZ571MnccYXLGu6VFql1AUjHlY55+Y1x+saEkFzJJZl7M5DFEckf98mt2z1zfEed8jn5WU1W1DW0MxM8AV/vblHy1mk07G1rrQwb/wAVX+lWc7v/AKQgG1A5xu9mb0rKTxW8CiWS33B9uVHaunj1TTNS0+7tpwFEw2CQj7jBv7tYmoaTYfYoAX2uJFbzUOdq4+7t/wC+aa0HqtiW21C2lcoboKM7v96poJI5piAd+DwawdV0R7FBOkm5SOHUdqr2F/d2TF0LoD83NA1JxOuJe0kR/L346JnHP+1UdxKJHJ+XLnmsFPFN2XdChlg67sfNUU+sSG982NQsX3indaHZm0JtuyNqfCFMktn5cCmrbR2al4AWz2pv262vE3jKEfw1PYXoPmSv8hjfb9f92kz0I6K5lvdBZZPPhZUY7QucNU39mSQzACTYT0Y0PYT6tfTSGWOBC+4bz+VWHSPUrCRPPKz2UiuGU/fUfeWixopN7l62QQWphkj+f7wl/haotOlil1B7TCXDuAVB5wtYmt6r5sccVu7fc3bgfl3Ve+FVhJqHiEGWMpJGj5wcA/xbtv8AwGnT+IwxVTljZHqNlpkRAEYCoPlB6VuOiW1l+8AdCdoJrJ0y5icFMOQjsvT71al+Lf7FJbyFUBRsAv0710PQ+eTuz5Z+IMm3xzrA83zT53PGPmX5ePasSSxjvrcJJhR8y7sVh6zq76/4t1jVLKV1jnuvkYnPA+WtLR9RnvLl4vk8uP8AiYfeqCtiKz8JRQXjyCR0yNpx9012MmpR6dahI45JJMbQ4/hrCmmu7a8i+zZfPzFSOlXrPUI9hSXOw/ex3oBDNNuXvNWnS9T7REAdgH3o229a6LTtYjyJJxuQD74rkfOg0vU3uxL+4I+dX7j+7WtZ+JtH1m3is4ImwONoGVYf/E0PUo6R7S3vGFxF5WxjuyIwP5VctpvLJjB3IB/49VSPZDbmND+7UfIOrD/epumzG980iORNp27mGF/4DUgXhcoZX8z5i52hAM/hXQ22pRRQRi5dNj/wZ+7XK7vs+QP/ANdSJIltb75MPnru5+WpauaR0NzVHs8B/vR/dPFVGht5l/1SqD0OOi1mT6vF5MTW4Fwn3sLxUdn4htppEtrkNBJIPuBM4qUrikjesIbOxjMXlIuDwyd/9qtyO4tzCR5W9wNuc1zE7+Tl8hkT5Ttqzb6kYPkALORu/wBmixCdjG1LWblp7mOW3EGDtTb3X1rEh8fQaDqkGmanbx3ltN8yOn+trr5oorl0+0xb0A+8a5jxL4cs5dG1GK30tLq5mj/dyR8uv/Al6UJ6jsdB4dubPWo72SNFt0TcwR3y2N22rl1oen3WlPHAZILgEMHhf+L/AHa8e8I6zrUFgILn5HEO070wzH/a9K39O8T3tmhNw5jx0wG+X/gVW0NPua2qaJKl+EuFdGI2FpBj/vrNVbOzMt7JAiFCjbUJ6MPWrEfxXjtm8q70s6lb/wAb4yR/d/2qu2v2bxbY3FxpmEeLa2y53xsG/u7qPUi5QfwOZn82I2zXZG3cf4x/8TWppvgi4Cb3Q4Pyg1pJZpYQRZl2sg5+bP8A49Wja6+kMo2AtGwXB9azk7KyGVIfB89uhQAvJjGxx0rHuvCeoeW8cH+tA6CvQJNWguoUSAC3uR/Cx++vrVwXESakhe0JQD5335bdikrjueE3en6pvkgnjDyRfLhT81Zh0u9RZPK067vDjdsghaRv+AqK9z1fQ7TULu4uBmF5D2FWdO0q7022RIjE8ed+CcH/AL661VxPU+cNN8Py3Oomd9MmiOeftEZR/wDvk1XuftB1KVJRt+fb1+5Xvfirwxql9aB0vY1jLj5cdfavN9e8KG2kdCVkfKthDnetaJoVjjHswzo74Yg8bv4qmh3+bsY7AT/Cc10l/wCC59NkQzo+wx/cbmsuHw35EnmSSDPZASWp3J1NXR5baFgJ5E2Ebc46NXS+G9YEc32cpuCk4Dj5a47UtGv/AA9LFJPGywSuq/vOML/eq/b3LqI5LSfafvI45/8A2qegHoA8OQTt9piKpKPmCrxU1yR9jeOTq/XYP9r5a5W58YyW1mBP5ayt8jvH/FV3/hKtiW7/AOtljRUOamzK0ZQu4E+0v9jSTeR85kRhmtLSvD0uohwhDTn5cMOtbUfiCLVY/LQLA7hVOBlauaLZ6pZ315PmB7YbWhaMYb/gX/2NHSwmYafDd/NlTVLNmGxvliOW249q4uTwPH4bE7xRGWOQFQv8SH+/XtVvrMtxbSfaUmWMfKSDjb/s1manptlf6fL5b/v+ysetGqVxLQ8OViIXieMp8+0ORirVuLjSrOJ0f7PHv4cD/ar0NNEspfKguYgg38ufvK3+9Uc3wt/tG+SCC7l+zxvu2Mc5pqQ7GHY+OtU8N3Nv9pLz+Z0HX/dr1Pwl8SdM1y0gN/bmynLbC+PlWvMNT0mewvZYLi2dDEdpL1z2o3D37zWALxI6F+PlVl/2aE7hY+t7WRGsBcQOXgxt3f7PrWbdvFd4AUY/hxXhHgnxneaMo09r+SW0aPGJjlq66y+KNnpKyiX96IX2+YzNx/jTEes+F7a3s78f2jZx3tg3yv5iKWVa8z8eeDtY+GeuXGp+DgH0qUtK6wnLIW7f/Y13Hg74r6NqENlmOB5AdpWThgf9qvVryaw02aC5OjC6gZP31skPmKc1D0dxqx5D8Kvite6Zcae/iGC4gtLn5hNsxn3Ze3+9X0Mlwdes3GlXZgtJE2+ewx/wHdXDeLfhTofxL8MfbfCw/sjVbVCz6fNlH/2lVf8Aa215b4R1jWdAmOkagkkclt828yfeH+z/ABUviNFOSWh6tdeDEl1WScazNBdgfOkeNn6r96syy0qDRLmSS2v7ueWHJ8uG4ZFc/wC16bq1vA2knxbeRXbyxDynZRDcPnn+Ft3bdXoV54Ns57ZI0KQXAHPkooXP8VGxFzmfBWv/ANuTAwb7OSH/AJYs+9vo2VrtIVe2kJfo/wAoFV9C8C29tqIu4oo53Hy9cL/vN611tzZBpUQoMD2ptoSdyK0VIbRy45YbQtVbaEIDIEK8+lWl83/VSIGjH3CfSpXdLZASA3qKSRRWN1dwjzBIVA/75ry34i/C3SvHl8bn7HBZXhH+uth5bk+vu1dV4p+I1vpt5cadb6ZcXVyAGJCfItcXdatq92XdJPKYfc2p0pqGtwTsZnhHwR4r8KXEVxFqs11p8L7fnyGRf93of+BV6jFr0iWwjf5ie3T5q5bw/wCKdUgjP2nM6A8HOW/4DWx5mh+KoHi+2XNhL958IVdV/qKbuSjcsPEYi2RzvsGdvTO3/erpJLh4VAB3fxfL0rxOGa/8PeKY7U3o1HTpCYo5LlMPj+HmvUbK+eKEA/MD+lA00y9NqsCTJE6nfJ1ZR8tVNY0S11iKCVJTBJbn5dn3iP8Aapd8T5ITc4/iNQ6fFP50olkLD+DIoGULnQ45rY2ZG6N+oFRppdxAqfvJWjQfcVvvVs3VtK9uSh2yZ421n3kOpvYoLZFaUPt8p3xuWmncmx4p+2ZbSRfC3R5TnZJrEX0/1M1ek/8ABPH/AJIhq/8A2ME//pNbV5R+16t4PhjpYmG2P+2Ishfug+TNVH9lf9qnwl8Evh3qGga9YaxdXlxqkl8r6dBC8ao0MKAEvIh3ZjPb0r8k42oVMSnSpK7svzPRoNK1z7z1nW9P8N6bLqOq31rplhDjzbu8mWGKPJCjc7EAZJA+pFfKn7W37Tl/4UHhb/hWnjfSpnn+1/2h/Zz2t/jb5Pl78h9nWTHTPPpXL/H79snwV8U/hJ4g8L6Tpmu2+oX4g8p723gSEbJ45G3FZi3RG7da+bPhr8ItX+KUepyaPc2MB07yfNF5K6E+bvxt2o2fuNmvz7JMhcpKdeD5rtKLs09N2bVa1tEz0QftXfHdtNXUP7euv7PYMy3R0S18ogHax3+Rjghvyr1X9lb9qjxH4q8f6hbfEfxtYQ6GmlySwNqK2ljGbjzYQu1wiZOwyfLn19K861Lx/o/wv+HGo/DDXNOuLzxJaWNzbfarWNHtt9wryxMGZlb5RMm75OGVvvV5j8GPgxrnxw8TXWh6FdWNreW1m9876lI6RFA6IQGRHOcyDt/er6vMMrwFKhZxjFtPm0Wn4GVOc2z9WvD/AIo0bxdZPeaHq1jrVpHKYXuNOuUnjDgAlSyEjOGBx7ivLP2y8f8ADNvjH6Wf/pbBUn7LPwc1n4IfDzUNB126sbu7uNVkvkk0+R3jVGhhQAl0Q5zGe3pUf7ZZP/DNnjH/ALc//S2CvyyjTpUczpwoy5o80bPvqdsm3B3Pmv8AZR8Nadrvw01GS4sop7tNXk2TYxKAsMJ+Vhz/AHq8R+P9t9j+MfiCHJbabf73/XvFXs/7KniaDRfh9qMEgG99Ukfg/Nt8mEV45+0Pcx3nxn8RTxNujb7My/8AgNFX7/WX/CTTfn/meVTtzM/ST4e/s/8AgT4T61PqvhXQRpV9NbtayTC7nm3Rl1criR2HVE568V0HiD4h+FfCd6lnr3iTR9Gu2jEqQajfxW8jISVDhXYHGQwz7GvA2/4KG/Dhjn+x/E//AICW/wD8fr5Y/ap+M+i/HHx9p2uaFa6haWlvpkdi6ahGiSF1lmckBHcYxIO/rX4rSyjFY3Et4y6Xfc9F1Ixj7p+nthfW+pWMF5aTxXNpcRiWGeFw8ciMMqysOCCOc+9fGn/BSLiH4efXUf8A22r6i+Cn/JGPAH/Yv6f/AOk0dfLn/BSP/VfDz66j/wC21cmVU1SzZU105l+DKqa0zV/ZjuLcfAzw+kiHePtP/pTLXpaxhJhI42HHIWvDf2Z/G+iJ8MtL0S9uRa3kTTbN4wrZmc/e/wCBV7m9uWw+8XEeNwMb7vlr+pstj/skPRHiPVj7TWLCZ5be8gDfwtFMMqf9nmuI8WfAzwf4kuXuINK+xSynclza4j2f7W0LzXoaR2F1A4+zjLDdz96ub8STp4P0bUNU+/YafaSXbwxff2IGdlVf73y13yairvYaVz5c+ML+MfgbfWEOn6/KtpqHnAOIw+9YtnHzq399a84m8FfEX4n3H/CUJ4X13Xxf/wDMSs9KleObZ+7+Uxps+XZt4/u1037Q/wAZNH+LraC2k2t7afYDctIt5EiD975W3btds/cb/wAdr7j/AGM+f2afBvf/AI/f/S2evx7ijN5Ye9Wm+eN0kr6bHdRpp6Mpftj/ABK8SfCn4Y6dq/hbUP7L1GXV4rWSfyI5sxGCZiNsgI6ovPXivgXxf4l+IHx41SHWNVg1DxNdwQixW4s9OAAQEvsxCgGcyE+vNfan/BQr/kiej/8AYfg/9J7mvlf4L3PiDSvB19faZpTX9kL51Z4j8yvsi+X8mFePwng6WLhBySUpN6pK/wB4683GVhnxC+L/AMQNW8Y+J/B9tqMt5aT6jc6VFpsNhDJLKpkaNY12pvJPAX+L/gVev/sKfDfxZ4O+LWsXmu+GNY0Ozk0OWFJ9Q0+a3jZzPbsEBdQM4Vjj2NeC/DK8l1P9pTwzeTxGCe48XWsrxN1RmvVJFfrKfvVhxVmFTDuWHfvKV1q9l5GlGCbucnrPxR8F+HtRl07V/Fuh6VqEJHm2l7qcMMqZAYZRnBGVYH6Gvztt/wBsb403l0lva+KmuJ5DtSOPSrN3Y+wENR/tpE/8NJ+L+/8Ax5/+kcFdL4C/ZQ8Q6N4utLjWbzS5bG380TR280jSZaJgu3MSj7zL/FVZFkFOpTjJQ5+ZRbuk7f1cmrWaur7GLqv7Wnx00K4SDU/EFxps7p5qx3ui2sLMmSu4BoemVP5V9y/C/wCNPhjxL4L8ILf+NdCufE1/p9mLm2/tG3W4e7eNN6eUrDDlyRsA68Yr5J+Kv7KnijxHq0Wp6XrOn3lnFarFsvZZUmUhnbHCMpHP3t1eM/B7TZdH/aA8G6fcrtubTxNZW8oHTel0it+ortzrh2jBOPJyJappJX0CnVemtz6y/b98DeJPGi+Bl8P6Bqmum3+3+d/Z1nJcCLd9m279gOM7Wxn0NfBniDwNc6LrN3Y6rpFzp2tYUSWt3BJDMCQGTKHkcEHp3r9rjwa/Nz9pOyTU/wBs27s5DtjuNR0qJiPRoLYV87w5mlWP+zQ93kTd03ff/ghiIJLm7nz14f8ACt5r2pW2m6Npt3qd/Ju8qzsonnmfaGY4Rck7QCfwr63/AGS/2X7DxSviv/hZngfU4TB9k/s/+0kurHOfO83Zhk3/AHY89cceteX/ALFf/JzHg/8A7ff/AEinr9QRW3EOb4ik1Ru25L4ru616FUKaaucT41H/AArv4N6//wAI+P7O/sDw/cf2b/y18jyLZvK+/u3bdi/eznHOa/PQ/tn/ABjBI/4S4D/uF2X/AMZr6o+IP7U3hTxbqfiX4UWun6zF4j1WS68Lw3NxBCLMXUhe2V2cSF/L3HOQhOP4c8V4c3/BPH4ik/8AIc8MH/t5uP8A5HrgyylRw1KUsxSUpO6crNtfiXU5pP3GcQn7Z3xlDc+L+P8AsGWX/wAar9DX+Nvw5B48feGMf9hm3/8Ai6+KB/wTx+Iv/Qb8MY/6+rn/AOMVy3xK/Y18a/CrwRqfirVdV0K407T/ACvNSzuJ3mbfIkY2q0IH3nHfpXXicPlePcKdOcYvpy2V7kxlUh8SufXXxD039n34q6zBqninX/C2q38MC2sc3/CSLDtjDswXEc6jq7c4zzXxV4V8LeHtW/aXu9BsFhm8MNqOpw2n2ebz0NuI5vJKPk7xgJg5Oa8gJwpwDmvdP2e/hzcQeL9F8TLreleRDG7vbJLL9oXfC6AbfK27lLrn5q+pyPLJ4evFU5ymk1o9kr/gYVaiktjsvGfw38X/AAwn/wCEh8Nh9Vs7RwxDJ86hf7v4V2/wY/aK0j4i37W+qQR6deEbJElOGV/+BV38/wDaMWnSRi5CvL1QjCn/AHs/w18z/Hfwp4B8JeJFh1cavb+JLm0F3HNokcX2fl3AzudSDuRv4a/ZK1eFCm5VJWRwpXZwdz8V/iT8WLGTwo13deIBqGM6dZadG802z95wI4t/y7N3y9lr6r/YA8DeJPBa+O18Q6Bqmh/aPsHkf2jZyQCXb9p3bN4G7G5c4/vCvnf9ixdv7Svg/wD7ff8A0inr9Q/Sv514kzSpd4aXvKSvdt6a/wDAPVowXxI/N342ftJ/E6Xx7468GW+vtJosmpX2jpYR6fbMzwNI8QiU+XvJ2cZzn3zXkN34b1bQvAOpSanpd7p6zapYrG13bvEr4hu84yvP3l/76rrfF1xHa/tXarPM2II/GsruwHRRfHNenftYTRT/AA50s29x58H9rxY29P8AUzV9zlGCpLDTqwSjyrolrddTnc25pM9m/wCCeX/JD9a/7GGf/wBJravo7WNb0/w5p0uoatf22mWEJHm3d5MsUMeSFG52IAySB9SK+C/2V/2qfCXwR+HeoaBrun6zc3lxqkl8smnwQvGqNDCgBLyod2Y27eldD8fv2yfBPxT+EfiDwtpGma9Bf34g8mW9t4EhGyeORslJieiHt1r8vx2VYjFZg58j5G1r5dWdkakYx31Op/a1/adv/CS+Ff8AhWnjfS5jP9r/ALQGnPa3+Nvk+VvyH2dZMdM8/wB2vDrb9qD9oC70g6rBquoXGlhHkN7HoFuYdiZ3tv8AIxhdrZ+leafDX4R6v8VV1I6TdWNoth5fmm9kdN2/ft27EP8AcavYLz4naN8Kfhdqfwt1a3u7rxDBYXdsbyxRHtC9yryoQ7sHwBMm75P4W+93+8wGR4WnRXtYLlV1zOK1e9jllVk3od1+yp+1R4j8VeP7+2+I/jXT4dFTS5JYG1FbSyj+0ebCFw6omTsMny59fSvsfw/4o0bxdaPeaHq1jrdnHIYXuNPuUnjDgAlSyEjOGBx7ivyk+C/wY1v44eJrvRNCurC0u7aze9d9RkdIiiuiEBkRznMg7etfoZ+y18Hda+B3w9v9A125sLy7uNUkvlk06R3jCNDCgBLohzmM9vSvh89weDpp1ItRkre6kvyOmlKT3Iv2yz/xjZ4w47Wf/pZBXwN4e+IfiL4f/DLSz4f1H+z/ALbq9/5/7iKTfshs8ffVsffP3fWvvn9sv/k23xh/25f+lsFfmze36SeAtHsQfnh1K9mI9njtF/8AaTV6nDM5U8K5RdnzPb0RhiNZo3p/BvxH+KV0fFC+Gdd8QDUOuo2WkyPDNs/d/KY02fLs2/L/AHa/VzxH4p0XwlaJea5q9joto8ghS41C4SCMuQSFDOQM4UnHsa8r/Yz/AOTafBn/AG+/+ls9cV/wULP/ABZTSf8AsPwf+k1zXlZhiXmuPjhKulpNX3b8/wADoivZwujgv2qv2qPEfhXx9p9t8OfGuny6K+lxyztp62l7H9o82YNl2V8HYI/lyO3rXmV1+03+0HZ6MNWuNS1KDSiiSi/k0C3WEo+3Yd5gxtbcNp75rhPhp8AvEHxU0G41jSr3TLW1t7prV1vZpUfeER/4Eb5fnFfUviv4d6p4l+BVv4HtJ7RdUjsLG0M8juLffC0TP823dj5G2/LX6Jl/DlGpR1pJpJ2fKtWuhxTrSvox/wCyR+07feLR4r/4WX430qE2/wBk/s8ak1rYZ3ed5uzATf0jz1xx/er3/wCId9B40+Cvi+Xw9cRa7HfaLfxWj6ZILlbl/JkTbGUzvO/5cDuMV+ZPxT+DetfCE6Z/bF3p902o+Z5YsJXfZs2bt29F/vr6/wAVfoR+xlz+zV4N6j/j9/8AS2evhM9y2GXTWKUeVppctklt2+R2Upuasz8/LPTviP8ABOY64NF1jwr9oX7H9sv9LeON93z+XmZNuW8vd68H3r6W+DHxkj8ReD9MfxLqkUusO0qySsEjL/vWVflCqPlXb90V3P8AwUL5+Cekf9h+D/0mua8Y+EPwR8P+OPg5o2pyT3Fnq8zXG9wx2MBNKo+X/gK1+l8IY+eMXO9E09E9N9zirQUHoeRWWj2Pir9phdKvoheaZqPi4W1xGHI8yGS9w4yNpG4MeRzX6WfDj4MeD/hE2o/8Ino40hdQ8v7UBczTeZ5e7Z/rHbGN79PWvy/0S+tvhp8crW9vTNd2nh/xIs07W43SSJBdZOM7ckhP4sV9r/8ADwz4blv+QP4o/wDAO3/+SK+G4loYvEVeTDpuN3dJ6b9e51UnFLU921j4oeDfDuoy6fqvi3QtK1GEjzLS91OCGZMgMMozgjIYH6GuqOc4Ir8l/wBoL4jab8WPi7rfijSIrmDT77yPKjvURJhsgijOQjMOqN/F0r9apOJK+MzTLI4CjSmm7y3XbY6IT5m0fnn/AMFEP+SyaF/2L8P/AKU3NfRfwgQv8KfBhJRQNFsup/6YJXzn/wAFD/8Aksuhf9i/D/6U3NfQHwfVZvhd4OUuEP8AY1ny3/XBK/aODf4cP8J5tf4mdfcLvbKlOOik/erCvtMi1RwLuwj2eu3H/AlYVp3+lSDyyzyID83ynG9aTa8SD5DsH8XWv1CWkWch8D/sveC9F+Inxs8NaB4gsvt+k3YufOt/NePfstZXXlCCPmRTwe1fpp8Pvhp4c+FujTaR4W03+ydOmuGunhE8kuZSqoWzIzH7qJx04r8vf2ePiJpvwn+LegeKdWgu7jT7AT+bHZIjzHfBLGNodlHVx/F0r7N/4eG/DfP/ACCPE/H/AE52/wD8kV/N+f4bGYmqo0E3C2qW17nrUnGKu2e7j4n+Djrf9kf8JboX9sfaPsn2D+1IPP8AO37PL8vfu37vl24zniupBycV+VnhXxHa+MP2r9G12ySWK01PxnDfQLcBVkCSXyuoYKSM4Pqa/VM9a+VzXLYZf7Plbbktbm9OfOrn5fftqf8AJyXi/wCln/6RwV9iHSniuMpJ5sfavjr9tT/k5Hxf9LP/ANI4K+1YbaeEfvBtx8tfu/CS/dR/wx/I8qu/eZlXmmG8dIriJHi5HlzRh1/75NZT/CjQCjoLGK18w/PNZfI2P7u3bt/4DXa7o+N43Z/SmXc8fAjTp71+jLaxytXOF/4V9e6O+/StXuvKQ/IjvlW/4Dtp2pX/AIj0K2R3svt8AP7x0f7v/AR3ruxdx+XgjkdMVWNx82QdpP8AeFS3ca8zzVfjJobXiWk9tNZS/dcSjLJ/stWxD4usnT93LHPCx42H/wBmrY1vw9ZakB9pghlDfNwiqwauJ8Q+Ebe3IS3kVXI4CnGKG7Kw/Qvf2NZeJt04dM543/drnfEPhLVtMkjlsJw8ROTjdxWPD4L1iwv47iPUZVGd2zJKn/gIaty88a6nDC9vd6fK7qNocSfI/wDh/wB80PYVru5RvfDqeINNeLVdLtr+Nk2GR0/e/TdXlus/sp6dcK8+ianLpMmOILs5Qn/4n/gVetW3j/TkcWjxzxE/xN90f7LVqWmvWV5+62Bi52hwapSsrEtNbHxt4i+GnjvwHIP7Q0R7qz3FftVsPMU/7W0bmrlbPxOlvc4dJLd0P3cMGDf7v96vvnVbJLO3EkcoXf8AMi/MV3eu015/4q+GPhzxkUOoaHYtKQqvJCGhc/7zIy5q1IG7bnzRb+NYmeICUPg7gCPm3V1mgfFG80+fzTeybB0Tk8Z/u966fXv2WoI7N59A1tEuSW2WdyP3S+27bn/P8VeP+JvAPi3wdKf7T0a5S3Em2O5hOV3f4Ub7jTPqLw38bbK7T/iZ/wCsA5m8n5W/3VC/erttD8YWmts8unSh0Q8xEfMor4U/4SDU9MtvPjd/LHWM/wAddX4e8cStLZuTNFOxP+jLu3H5c/N/sr1pOCZR9jXU3neaoCsknyvGw+X/AL5rz3XPAV4l1Je6NqMukTk7ikRIiJ/3R0/4DWRofxUgjhty5dOOn3s16Lpvi3SNdsxIlwsFy3VJDhT+fSmotCTseFWsJuyVPy4PA/hNST6OFfIO7PRVPSt+HRxDIAgwpHYfK3+0tXWs0EIG0ZFAra3OVtozbsI9m+Nz8395a6CyPyk5287f+A1BNYfNv7VJFZyDkH5B/DTuU9StMkk1zkdAeQKVrEyp90r6Z+6aoajNcabJvt0LA9Fc/Ln/AHqmg8TxvhJBiUjkfw1Cd3YN0MvLBoEQ52nv8v8A6D/49WPqUJFx+8yoHOB/CFro2vBdP5b9R/eqOWzDL5hcbx2q7k2savhK1fbHF5YifZyorvrOGQyJBGgWT7oXgf8AfVee6ZqQtZg5O0/Lhq67SteTOcBiP71N6j63NLVoHjwZZDKB8uzNcReXxBfKHHTriuj1PXhLKco0vznlOK5i/wDNmfekSr/s5JrFqzsi+l2Ubko6bxGM/e57VPZFLVBnCnHWntau0PKHBqsNOLzDLnFUlYad9zSknNyhjif5GHJ/2ayH0e4mnLifntuFdFbWaNCIok3IByF71oWFqlq3mSDzD/CjfdWhruK/Y5n+x5gMlKltrx7VhGUO8fx/w11ErvO2FTaM/wDAaoTWscbYOxiR9aztYV2U/M+3oIn6/e+U4rW09IrQgnDEfw4+9VaC2RnzsCj+FvStKGwCq5dxiq5g0HXXiGVk8uBGVMdVGFX/ABrNtmlmm33L/wAHIHRjV9dszbMbv4aq3+nPEzCMbpCPumh3ZSSRp25jaEAHePu7gKrz2aZL/ec/LVWwNy7iL7NJkd1+7XSPYJFAjO659KGK6MK4sx9l2ElUP9043VXtNOSeXYJdie9adw6IcY34/u1mpr9pp9yTsDyL8xRqkpSudXaaJFFaiWEIrgdXGVqe00GW+lEl3cv5Q6bzllX/AHe9cxH8RXupYxcGPZnbGkSKF/4Fha66x1EzWwkfC5/hFNq5DuyL7BZ2yyfaULP2UcLXLXdhZ3lyUtyfLzzk7Mf8Crv7i8jmtPKAX3Lferk9Tt0kuRb2TxPcuFzz8q/8CqUrBFaWI9M0qMHDy7QO2ctUGr+Hbm+SQ2tvJLGP4wK2dG8Dx2kPm6xeumeoRyGP+yuKq3+s2EMwitkna3jOwrLuDf7XymnuCXY8wvNIuI8xPlDn7wPzU2JW018yFsj+GvQ9V/s6eJNojR27E/Oa5G90mdUEn2OZYPvI8n8X+0KHoPmG2HiWKS8QSxsqj5j7ivR9O8bWVs8CW1pIkbDmQv8AN9GWvKYdPjeZJJEbC/NsTjdVr/SLy5AcPZW33UcnJrRNWuJrset+IfEUV7aiOJ4kIHVeWqroVi93bSm2tPtlxj78xJQf4V5lDp8SXyRwXexe8i7v/Qa6ubWJLOy8q1eSeBPmxboxc/1ptJiW1jpk8OXKPJJGgllVNxaEHaNtYJ8Wvp0pSeXfyeP9msX+z/Fvi2TG+5tbAfNHGznlf73NXofAeoW0yfbEgvbRyu+KU8n+8GWolaKskV6mpbahJf8A723MafxbetRzwzzJJLPqEbSemz7oqhJv0eV45TGmf4IxjaKrvq1uELx20kuPmKjlWpJjvy7FC+lkhLm3PPq1WfCWlDVrwS3fmPGCflX+LbVKa7GoTJF5bo56R9GrotEVNNUR7/KyeWbtVqxLdzeGmMzgwHan91q6/SrtILdA5ilkI52j7tef6t4ys9PXyLeUyuerbCFqTwrqN3rTPgMkA++GH/s1UI6vVJZPNPkDbJjggVBHYzzgG8y3HKcfN/vVZktkaIeXcRxFOj4zUyajBYWxeTMvpu4ZqmyB6GXfLbuQkQCqPWsy/urjdHBBK8SHqE/jFX9RvrS52EfLL83HT/x2svTvD80999pkj3xREMOW2t/stStrYrpckmuLiLy0jiMpP8SiuitrBJ9MEjxHLFlqm99ljENjEHkLUdpf3luHNwI0gB42elNknM6/4Ye1SR7O3LY98/rXIQreC5jMkfkRg8jr+DV7DNfx31sBFHuTnJU7t1cvq+jpEgnUHJO0jH6/+O09ncd2XNBto/saSJvXPWrc0kqMOdormtN1UWlyiXMkiW/3eE+YV1NjdWWoHZ5pZe23utWtSLEkEbumSd3+xVmF8q+y0dsDrn5QaCpZxBBBuwOTn5qJont1y/yCizBGXqlgl1G4uYgwcFdleJeNvC8NhK8lvGMgeley3N9PcSFAmxPc/erl/GNtPfWDJHEDEnzlgn3W2/3qlxuUn0Z4k1lJqdt5HkPLB/cApNNtrfTT+9s1wOij+L/eoe+udJvJftF15W8bdmO9SRXeq6lvS3jSKMfxuMs3/wBj/wACpobVihql3Pq05+R8Kdvz8LVrwZczaVrEXmqssfmZ+i1P/Z9vpFtLLcS3FxPhnLOcLu9FUVyWo67JFexvFAcb93pVX0sLlufYFvdxf2VFdySI0kobEK8f/qrIkvxG/wA5Cuem6vOvAXir7VbQRTnkD1zxXoENxpd3NsknLv8A3QKroQWLe5MS75Jd5z0/iWoNSeIwmWQ/ux8zKPvLWxNptvMsaWkTIAOd5y1V7jTY0hMflhj/AHmrNqw0cLBeRXF7siikgGfuyHNegWNvFLZRxviKNE7HG6uFm08WmpmeOMvj5cJXb2Vt9otI2lQ5X5gh7VS2uUwmSBGACb/TBqDUbtLu2gjFsERC2Wx9/wC7/wDE1JfkIglAKv8A3EFZMcM1/ciRy9ugPEWaRNyVMsuPuimXbpE4IBU9i396tMIiLgnp6VTktpFDuAMD+/QFynNfSQoEjb5zWckQE7yctIe+flpmqXigmNEOf9mnW1zsiAI+Y9VppAyeCKXzS0koweg9KtzQ6GmXvbY38pHG+RlT/vmqiz71EaLukdto2iqd5ps8UyJIT5melF9bBYsb7Yyp9mt0THRufkFXLRDkp6njbVZIwvyR4i9VIqeWJoF/dneTSHcdfWwimkizG8idcH7p/utWVeAvw5GP9kVdgtHiY8/7XSm30Xlj5+tD0JOXeUW0++RN6VmQ2F34ivPM1FysEMjeTFGSFAx6f3q6OSzSaYb0LfhVxLMWmHTp/d/ippjui/pNtHptqEsLCKKNPlHGMe+71p0l4FYoTz941JHqUs0WJMY/urxVS6YXBXfGcfd+Wk9RLQtvrEdjCI8bVP8AF0rPub37XAGiidR/foubCIxCNwFAG4KTmqhluZMxPIfJHRKpKw2UpowIZJHcu/bH3qx59P8AOwWG7Hy7WrqUjjSHy0hOR/FVP92r8gZHamI52500RwEE/Qf3q5u5uLmOZ0it9+Om44XNd5PHv5OMfe4rI1DRHMW9Cqv/AHR96pv7w7kegJIiF7h0JJGFT7q/3q10ll80CIHG7niuXhE1vcwb5DEgPIX+P5a6251ILZRHy1t4/ulv4nqhFgancEBJCNme9RXUksyAbv3Y6BeKpozyN5mCyetXnWJLfzDLs9M0AFsXC/PnP92r7yBELpnJG3BrNs7y2ecQROZZT83r8v8AvVpPB86DzEbA3EbulAEEDPDFydsntTUtvm3vh+OtWJ7Ubt4f/gC1KkQjQDZwevFA7GHdEXLncCorC1uSCMRxiApKP4wP/Ha62ZoomIyOP4az9Snt7mMPa25leP5hv/vUBYyYrS9KCd4miTHDnitC2mu0thbxS+a/95/4mpgil8rMr7gOwplh5sLvI4MRzwaCOti5d6XqGjqZLq4tXMoGYoZM7P8Ae+XrWGIg8khgiGT82B93dWrdXkc8bxTOenaodJjhticZbI43GguxLpGkh3X7TP8Ae/hUfKKnv7C30+N5YY/nHzbcZ/GpGn3FAAFQdaGlPO+MPnoM1AjlLLUtR1PUzvso2gX5d/lsmP7vzd61LtBc3GyWL8PSp5rm7toBHAQqp0XHy1BFrERyThpQdpKD5d1AHL6l4G05JJHLtb7zu2jhRu+9u96zdW8E+H9GEb2V5LcSn55JvLwy/wDj3Nd1czW+oxvHIgUdTurlr/RPPl/dJtj/ALqD+GqSsO5X0rw9/auLlLyZ0iG0W8JIV/8AgI61b1aGSyyk8TqB/C33qXRNYGjvswqgnBzxtrdv9Rs7+12GMPIf73NMR5teLcamQ5tpdjBQv+Fc34u8BSWemi58rynkfaE/ix/Ea9Ev7O8uIkuIzJ5AxjYK5TW9Yvbl0tp7t3S33eUh/hz94UrDueRfZigMQj2kg8E9KytNWeG+L7JNmOc/drubjR7S51KUvKU3jlVFV10azjtswXZY42biPlpJ2KI4db+02Dxb40nHy7Ov/AvyrsPDU8qTQOZdqONpd3rzh4XGquEV2SMfex8u6ugtr4RwQEffYNmI/wCydtUB7Xb3LNZpHHHugI3OWH3/APgVY+taDZ6g/lbNhPV64vTfGd/Pdx2Rj2xgbv8AZT/Fq3LnU7iOykFpd/6Q2fnwGVBQQUPEOhXGjyx+S4niA52dqx44f7QY/OEiUbiFrqIdYARLeX9/vG35u3+1VN44pZ5BEFYr8r7Kluw7nG6hptpDeJPE6yuP40NXdMtIL+KVJ2ZZPmwzfw8feWti68O2F2jvEixPH855+/XLzahsuxbJ/rMZAp3KOv8AhzFf3+rz24wsEMO+SZ8CJB/vH/gX/fNdmtzHrdujm8gSCMfI7v8AKv8AtLXlV3f/AGPTY4EBgkfc0nbf7f7tRWeoyTW4RwGHftTA9TguI4pJChW4gI/16D5TtPvWq+q6ddWhCkJFAjSlvXC15W/ibydEfTg+0ykjco+6D2qnaX92kiWdmh2N9/cCcioElY6ub4gG9s/MjspGf7nlMAWGO+6sfU9V07xJaPBdxR+epU7sYZGrct7nTNM8O3L3du0txGGdBGcM3/Aq4AwQXaSTm2mTPz1VhlqWKzsH8jlkI3B0OVqhPf29vjyIyxD/AMSdKoSTvMr+UDEEO07wd1Ri8uJYorYW4aMPuZ9nzH23f3aZBqahrcmt4ilnjt3A2+aBjb+VYxkltl5uRsB27j3/ANqrq+HtQuS/2e0Ow/L5hpLfwBqrzb72Dbb543kf5FQWtC5pOrpHybjzSPl278LurvvD5jmhEZ3JI3zHec4auZ0bw/YWN0QIwiJ8x3j5q1NS1u7soIJbS3Mpzj5f4f8AdqmQ9SXW7ueC8IE8a+X1jIyx/wB2rFncojx3EsTTxv8ALtQ/rWRb6Hf3mqy6vcRnE2Mox+ZDjptra3wWyYPyjHCA1IEqwI778BY88q3YVkTa0+PIgtvNQcmRB1q//aZO8JHt/h+cZ4qD7REDsA2g/wB2i7KsY1nrcgmMkiSQQA9XGM/7q1q3N07BJ48eU4VRt/vVHqUf9oqPnHlg8Bqo3NzI8EcUURwp2n/4qgkUXJupsuXyH7CiV45XAlfykz9/2pROkMSu4Cf7OPvVVu7m3uXMTEeYRu2g/N/vUDRF4hfTJoYsoJQBtyhxv/3q46TWxo9tIdvlRfe+fj/d+auo/se3+QySlwo3Dj5f++aRra01GHy3g37enFAXLOi3VrrGnwXEE5V1/wBduHU/w7anlb5z8+3+tZcEIsN6QfJH/s1HNfoqEykKg71Vy0rmiuzyHR/mSTqKhvHGPNjH7s/KKo2t6gHm/vJ0+8MCo7q6SYpgOozu2H7ympBK47URBZ2ySyPzJ/CP71U7VIkiB2bY/vYPetj7NbalEjlCy44C8NWPqWkXif6sBR+q1SMwth/aU0su1MxfMUY4+WlWxjYOR8xcbd392s/TrSeGVxIQx/8AHWrQjg2PueT5x8yj1pgtSvPEUkBj34UfdH8VWX0K7e280O+D03fdro7PTIZ/s04aNXkCsHb7uK2Lu5keCXz5YpbeIc7fugUFnn9tpkqOiAhif9v7tRTTKBgk5B6Va1PVbOBkgtwWlUc7R0rHmf7RKhCFWoAtLcllGCeP4SaV5rhkLPLJsz91DiqazvHjYCx7svaq894/8J5oJuasGpG2gkMeftA+beDWlD4wM9vF5kHlpt4/+KrkWuXbJJ7/AHaGldGyMYoGnbY9IttYt7m3jCXAXP8Afp8t1HMv+tjyPlLV5m+pG2jQ9j8oqD7TLfrvjkeLyzyFOKVjRTa3PULZImfy/MGc9S+FpGQed+6lj67a84g1K4RyksrsMdBTrfVnTJQlsbvu0WL52d9er9gJR51Rh83zmsmS6tHkBM4Vy20ODjbXC3+vPJnMm7B/4Dms973zRmToevNFkRKoz2pNHjMJ33I5RW3qfvf7tOleO1tiBJtfHQ14/F4nvEa3EdzIscb7tg5U1rXPiq4vsSSYR+wSjlCM2jtZJ8sHBQkfMWqC6vXdI2DhcDbsUAf8CrgZtTu4x5iXDhz2qnFqeoQv5huNxz35ahKxTqX6HqNnneH2M0mONhqc6z5MRQzlJM7dnrXm/wDb1/ayRukpz8rDYfmFTRay7vIZ33E/xUWJcrnr3hLxdcaB4gsNQN+zGF9zwo+Mivo7QvHOl+J7CTVNHcXtnLuR0YY8mT0avg6SYO2UXd+Neo/AfxxaeEtYnsL7Kafqf7oyq+1UkJ+V6VkRzNbH1BbeFo9QlkuS6rPHDuy5wr/7tYoY+a8bgo8Z5X0q1p99cWbyJcSN5gHDH+LtUTJaRy3M5uJWd+djgdalq6sdFLmvcikj37iibh9Kz7mGVBIBGzY9vlqz9s/dl4utPTURMmyV98hHO7+KoSseknJO6MVJovtIz8rgbihqSPzPtL4T9x2qa9sjczeZAB55G3bj5dtMSa58uSLCrKvbbSlBpXZ3Rqqfulm8mfyNiPsJG3eP4arf2rOs4MuH2dcmrNzKkccYyGJFZFzKHlOHCk9qy1OmCvsX59cjjc5TeD13is68SC5A2uV/iIAqtI6hcOP9n5qliVI2DpnZ33d60TNlCyuXUhh+wRiNBj71I1tskgQI6yEFt2OgqNEuHQOg2gnitiO43ZMkYY9jirumebKm+a8WVxps6qDFP84/hb+Kn3ts5tC7joF37fy+WrSb8eYifJnbV648uS3KHHmjGBW9OKe5hN1IWaOM/s2Q+WkdxLEM/eB+aup02z1GCLqJYwOCfvk1HZaI+qeIbYyYS3Qq5Ueo/vf7PevSLZNLbQ3geeT7Z5ittwu1h/DtpJa2FUnU0sjgfJv5neWeQ8/L8tTQaBfzwvJHFJP/ALKCunW1jz2Y5/76qa11GDSnDhmaT72Ceh/2auVrW6kw9o3qc7D4bnWJPtnmq+z/AFT8Nn/axXU6P8NE1jRHvbmdUtojtCO6hpD6VRvPEj6hCZ40CyFzlwecetV5Yry2ZEB2ZAII96yshuM5b6HTnQDoMthLJZqlo06cSfxRBvm2/hXXXyeGLZITPrEFveS/MLeNGfj+7wu0V5PI7zw+VJIcH8K0dI8PPcPELm4kn8wrs2jD4/3qSic86dlaTOzsvEdtHfE2EXkRgbJHJz5v/jtacetk3IjSQp5o270rOto9MsBc2llFvMb7ROf7v9T/ALVQ6DaxWmqyykSMSdvz/d9Ny1a8zz5NLY9UtLpJrceUPKi/uUv20QygkhT2qlaoRZybDxjeP92lW4Frpv8AadzG0ttlV/djP3qdjAW3sLnWLmWQO8Qf5Q3t/erettAttHgP2tElR0++/wB5veru+309N6bd+NyRMfmrEu7ie8ZzM8eCNuwj5aQD/EOtxY0+0swk+/5pHUfcWqcsQkcEHaO1Vray0+xR7feHlx5u0v8AM3/AfT7tSNbyX1xHHFIEkcMwwKAHKhtjKkg2ABuXrntEtdQ8V6xPbRS/ZbOI7Zpm/wDQVro7LQL2/u9mp3CrEDuD8j7tLf6bbWcckVgAiMd5XP8AFQBy91pWn6fqcqC8EtvsO95exrCstF0/V3gu87LNwWjmcfeFGpW1ld6i7mQu4LI+fuqfauc8cz3mlX76BZziJIbVH2pxuVt3Ct+FAGJ4u1lNUvEt9PG2ytQ6C4c/NM2f0Fc7dpcwWscj2/mo331L4qwiT6ZHEkdoGCL/ABfdqh4h1aeYLHBIUAG0/wC9TTYmrl6W9N5LAmAsSDkH71ee+Mb99SniigiM5kk2oFGeTXTpbSTWqPJIGc/KVx/FWOt3FpdyJZPlnB4ZOWB9VqgRSvLBNL04h8POenPSuTmxAyE5wh6VszTvqF59+Rv4UhYfdasjVtiK7lCpB27V4oC5z+pOJt4KdH3CqDXMiIBEpcZ6E420+U3M9y8YkjVO2RRe2wt0ycs5/hSoegWK8sYkl8xyGf8AlXPar4kFtvjiTccY3e9M8R6ncaTp7hxvlmG0J03c9a49LeWeMyH5SPfLUrmiLmn+L9X0nU7mYXzPbXEOx7fGVNen6UlxNpUFzL5flyRo5dP4cr0rxu5tjgfw/wC7VhPEF/FZx2wuJlgHzfJIQv1pkHtEdw+hTHPmM47sa9C8J67aaikRnkTy8feU14V4J8Ty+IZbuyvbk3FwY9sLyH5hhfu7u9dN4VvZ9EM9tOA0Vw+7fJww/wB2gD3CPV/7FcPIn2i0ztLIM7RXbaPqOl6kHig81beTGPMGGH/Au9eS6fcm5jeJDuTZ/qm713mieMo2s4LOXTEzAm0PAdjt/vVGha1OuexuDmM4VFb5CnWtmMkR7DnGN26uRtvGEDzwRRhsOOcoa7RF861jk37o8flQK19jq7C1k1PRoJI5V88HacFf++WpdOvBpl4kkiHn5ZB/C1cVFL/Z8JlHmeWH25i3K1bbax5zRPLlXmO0f71WKx1n2FJrWefTzI37tmMLEFUx/FVbTbqZ45S4jWeIbn2n/wAdrGs5pLZ5JEc7yvK5+XFa0erW00qSpteV02OD3oEan9pTvDaXlhGN8g3PHJww+bp7Vd1RRMou5IzFPFt4Ws2K6jRTHbyG3nj2snmLnBrRfWQUkkvZ0aSQbn+T5W/4DQBWvvEVjfpGLMeVLsXe8oXex/Dt/tVj6ODe+IbspIXuCPngR/utt/u1Y006XeNO9vbb7gfMmz7v+1WbDdWGhauPEMlrMyiQRTPbnDqf4TQWRavr1y+p38U8hQR/upFX+IrXNp4j+yQTu43y71UiMZylTa9dRXmrXk9uJF8+beBIfvD+Hd/47XP3lre3Mkc8VusUa/fjZ/4f60IteZe8SX2l3aRGylZg4/eIw+ZG/wDiawobOdPO+xShUcbnEPGP9qq9+HadMoq/Q/8AoVZ14zvKUiDo+VbenanodUYdjXvfEF/5MdrdSvcADaHb52/4E33jTRrJ/sy4s9gXzD97/wBmrIv53hQbx8hH51m22o/vDG/y+jVDkehTw8Wrm3pnjbUPD0Hl2/kebjajmFdwFQaz4o1C/icwPb2ZKbXEA/i/3TurPmiiuJkcgMnasu8YW0oAfg/N8tZJ3djrjh4J7Grreq/8JDaWwvbaJriFPK8wfLuX/aWotHuItPvIpZ7OG8iHymOZAV/75qgbx1h+Ta6GoJdT2OnmdO9UmkrI1VCKL2traarfySx2kVqmfkjhGEH/AAGuU1PSpEv55YXKvIRl/wC7tCj/ANlromkjebKS/J6NRBLFK+A6Md38VJsuNJIp6fE/kpLKhc4OO2fetB7GOa2DuAxHTd/DU13m2iGQPLJ7VlSX0iRyRbzsLfxVK13NIwTNWw0u2CYjcK+Od1WniEjhcbio4rBtNTjiuZ4NjMB/F6Veg+0BxKhVrft/epJ2E7IuWbxrD5TwbDnht33avBLe3mjitw7nG4ufl5qtNOlm6ZtheAuMP/CnvWnDstWkuSBjDLhh6/LWiRx1J8quzrfC9hc6rCht33xxn58+tdo+lTmDy7ZJFdHCvJEPuZP3vavNvh6lxLm4ic+WXZPnfG1d38K179plnaRaYHSUL5kazHnOTj5a1PnK0+aRf8R6hYeHrE2znb5MfyBf4jt/irxfVdWuNQuTfs8sUUWVSOXjf71ufFHXhbwwRDHn7PNkz2Ufdbd/31XlGq+MIL57SwigaeOeEu90jqYh/d2+tBmc/wCLfE954s1K9udgisLfCDyjhSf4jXHX+myXmlS3u8ogkVXQn5v92uo+wx6bYP18uRy3zNn5qw9Vc/v4wQ/mYcqPWuOpJ2senRgoK5yzINiCPv0Y81disjHA0jkKD1GPmq3ZWW/7g6fLtZPlpt8klqgIJYj5SmM1zJHX7QfdaTPZ6YHk2qTGrIu9f4qy9HhnsG82fDOSqlEq3K93JpcRnfa4HFQWF2+wpPGWOdp2DNdEdNzCaU1ZGxI9vE/mAcOeawNeAimllcq8edolX7uM/LVve80Nx5au0cR27f4hWWltIZXMm9km+XHp/dqjmUGnc5+7wXymPrWeLN5sPldgPXPzVr36DTrh4JERMsc7uNtVLgC3jGwBhjhlqXq7HSnoS2GyESJJLtOeMDqKS5sIrlhJ5obiqC7yrlE5PzHdVd7sWxQE/PL03fxVojlkyxLZoikxvzjqh27qj07VdY8P3TvBKJUk+/C5+Uqaesr/AGY+YRvQ7T/s02C2SW4zLPHHGf4nb+KmY6M7ez1vT9VuLaS9so/tdujLDIg+ZAV+auk0e5RLKWeAvsj+UF//AIqvMwiRRq8cm4r8vBqSLxxrNnClulyHtov+WLopX/61PUhpXuev6RreXFxuaKU/MUf71dDFf2+qskgxbyKNr+Wfv/8AAa8ag+JNtJGUntpE2/KHTbt9/lrrNIL3+jve6ZqkS7CN6SY3/q1NXW4nZ7HaCaV3jSUcA7gy10KPJLbhwd6Y5riYfEz48q5kVjs3YAwrVqQ3KXMaPb3xXA5t0Oc0yUrm5c3gcxjZtI6v0Wq+qwyXkKYi80oPusPvVVmv45LWP7RBvCkbJfRvRqnS8ktnTZwmN1NOxaV3Y5h9X3kmWzeCaM7PMdMZH9RUyeNU09JP9G2SHcuW2lGDfe+WuhRLfxHayS3JfyACxZvvcVxGt2emLKr6cZJQBuKTfdzWbu9zZOMfdM46zEiu9vKfNB3DI+XrUlvqstxc+c+xy/ynd3FPFjA6F5Ixk9h92qlrbRwOUIK4+br92g1W1kWLySKKUmP5QfTtWNNbS7/9Hc55/wCBf7VaF5YPLEjow8wfw561V3GFvlBgcDn2pJj5UP03UZLaExX+50I5b+I1Bc3Ua4Fum6PbuGTVa681JQ5cygjbmmQSPbqmwCTP8B+9TNacVL4jStrmIQnIVZcmkkhiKY3lc/3KoSwh5nk2BXf5s0yIztcBIhvKYzj+7Sim9zefJA19N06C3in3xvK5/jc0x7u7dwkEaLH6mtnRbFTdxJduHDf8s8/NWtrqafpumPKkSJKCqgt6t90Vpaxze3u7I5uRbiFI4z/y0+Yf7VOhvEhv44p7cLgMpUD5qboNy+q39xFKgz5JZLh/4ay9MTztatrdJNjy3CRMWOVCk/eqL3NXUdrsm+xy2sxjjwr7C20/3Wrr/AU0WkpczPu+27BEki/dw3zP8v8A3z/49WZqS26eJ5Xc+bFECg2HDHjbWvod5pl8Lh4riO1ltYWf99/Gw7LWkYpK5wVJud0zs7PVoIbGKUuVkz9z+teQ/EfxnPqN9cWlvJtiO6HI+ReflZq53xZ8S9Va98uCMLaQJsjV+M9/lx/7NXL6v4hOqW097JEiSPHuk29v8lq0ORKx55rd0dKujaWBCRxbk9aNJ1u8sp43Mn7vuM4rP1K+t7aSd4su7bm2kd6kd7eaG32PuL4/A0CO0uNZnvFR4zt4+4vc1n2Oqy+c7kHZnaaZq1nLpFnZSxRiCSIKw2k/vct1qrba29pGEEQlDvuAx900FnWTWUGpgQFxKHAYn+FaveG9NGmkJCA4LtnH8NZT6rEmnCUhEljPMaDrXWeFb6zieL96u9365+ValqxLVzo4baXzFEnlsjDPB2sP7tXPsSRI7mSRQD61R12L7Ldxzo4aWMbREj549aSHWXWMSSA/7jVm0UtNy5JdW1uqQvGWJTcxz82KfY/Z75sREJEe8n8VV4NRtpn3gqxHy7SOlKI4nfj5Y/7q0x3KFzcxWepJ8/Qbdmflas+fxTpltfC2KbZYv48f+zVrXei2TTC5MYL+hrm7zw29/wDaHgRH2dVbiheYXYp8dJHfmze2W6jb5xJvO5fyqxpnxEguNSjtrO2kuvM3b5Jd20N/CK5/+yoNBvo7u5gDug4+c45+7UWkSSx6mgtP9Zu+5/CWP3d1Cs9hnWan4nLrLHITsJ27AcVSXVmfSp40vZoLsn+F8Kyf1/h+9WFd6De6dqUsV5IFIO7ZjLH+9T7y0S31K0idDPbORl8fMtLpYi5Ss/EEqeI50vfMuIGh3mYnLebnGG/4D/6DXWaZfxXzx/Z8PHIdq9HWsXTfDi2evXF+5kWCVCvkN9xa3rDyrbEiYiP3wV43UbCRrW3g0fapJIoBmQ/OyDG411lholwlpbW0loIhD8pmAx5n+9jvWbpfxBZbZLT92wDrl9nz/wDfVd5Z3h1C2DgFpAN3X5anXqNK5jPoMcG5M7Uf8adZ+FDdIggNsP4w7vit22vbSWYCSOO52/wMPlq0kFvbQXN4iBIwjSiOMdv4ttQM4S8sHhuUnT5Ylj2kKM76uWWsvtSMGNo8cOpzXYQvbzJwEcEbvufMtc1qGkASmS3cRSA9QPvU+Z3swQkOp28l55kbhom6sD8prdhgimmcwSPKMfdx8pH96vP7jT5dHaQRjkktsY/eP9K1rHVzZohSR4HH8KVdtLg3d2Os1poxbJAQV3dR/d/2q8/8W+HZLYW88ckW9xuj8pycf72V+9WtqPijCgufNY/KWxXGnxPcyX1yXn82yEhZEmRdyf7rVNtbjvpYpp/bHnk3Am8xRtG0fL/wGqsU4s9eivriy+0AHcUcfLu/vV1t94//ALT0s2SS8DDRzYXdu9N3da4y91jU0FyJYo2cfc3Dr/hVR1E9rHaTeK012XZLYRNBs2J5xxsP3dytWNqGn6Pp9kXnu457uU7YbSH/AMeZm9K47Uv9IW2ilnLwH975WcLn+GtW2jbUY8kljGNqCMVdgMu80+X7F9qk2s4k+RFOfl9avtqVlJaGSdDNv+bdECWDe2K1fDF/p2lLPNqenJeOflBcYdP92u3h0rQrlLK70r5DLGyzQEfcdvvMtDdibHE+DdK1fxIzx6VZt54PyRyHbx/tV3elTa/CUtNQtvsr/wAZT7p/3ais7EeHn32d4s+oR/K8THY43VzN3+0drXhrxPFb6zp/m2kMmwu9vhwP9puhWmtQuepW1hvhPmjcMfcpYdKjg6W4nlY7huP3az0+M3hrWL2PT4X/ALLa4O+N5gdmcf3+lbmh6xaT3Nx9pvYbeWJ1RFzvV1/vIw4pNWCxkXHgwXkkglQsW7dMUknhhPDsMWy7mw/y887f+BGu5vb68iHlxCK6t2G8Oow3/fXeqk9/p3kkarFLcQMNgWD/AFqN/eWpuylqeevpdvrdheaW+Lq5P3Lp/kdP933ritY+F2uWEdpcSR+dbYKpMo+fP+1/tV0okvbWeSI201rtkby5ZsHev8I9+Kt2PjG9vV/svUUPlxPuRX+6P7v0p20uD1PKf+Eeka+R0gMEkKN+/uOPw96tvrhmtY7K9trXzcfJLEmGPP3q+nLz4ceE/GfgwSXlpbLOkJ/0lLrD7/4fl/vf8BrGb4AWFz4YMk9tFLJHBtgnkkYMm7+Jsdf6UKVyHofPV7oaRWJFogcOd4mBIYP/AL1es/CX4/az4L023tr0tqNmHEFxHM/4fK3avHLnQfEPgvWLnRL8rf6fKS8N5DJvRl/2WrtPCvgHVf7PzBAq2f3g8z4Vvz61WwH1RoXxz8OX94Ps+kx2V3jbv8xizL/vV1niLwBofxa8P22qJug1iOMt9st8Fht/vba+IotZl0rVby3gYC5hk2OM5xtr0DwT8bdY8K3QkSS4aAOiuLfnZu7+/wDtLSauWtD0G38O+PPA2qvf21sNRtoX3bkOzen+f9qvUvDXxn0fxJHEl+kml3inYXcfIzferA8K/tBaRf6mNLudQDRyOOWjUbfVlX0rt7zR/BmvGK1i1OLZKdvIG7d/s/dqPUHZq6PQtBvbO607fBd2ygFmCb8Mf9rbVl7lJFjYShweq+leR6l8MPGPhi+A0gx6vpuNwPSVf+A1ymq+MPiB4X1QjUNEvlt1PCxQmRCP9pv/ALGrQk2j6AmsJbk/6wKOzZpF0+XfgbHg+66uc1wHhn4zad4guIra8nFrc7PnUpsbd/tLXoVhDeeULiKeK6tpPmBQ54pPQZk69oVvdvHLBbJBOBsZ0z84/wBr/arCk8PM0qJHIUl5Uqw+Wuxa5T5487XNZOoWBuMx+Yd7j76mgVjDl8J3FphI5I2J6n+Fqp2um67/AG2LQafE1m7bTcIMMv8AvVZhs9Y8NFPMuZNRtsqpEv3gv9a7iVYJrdJbQ/Jj7n9xv4lpp2JMJ/C1sbw2l3AfPHzJu/nVz+yns9gyPKPyqxpzIlvcJcyOWmQ7gSfu0681dL9cSSDONo4+9Seo0iCVRBNgSKSD95DmrryWksOct5ueF/hWsfTvBjpI8tkkryHc7opbbj/dp8dys3mBgUlj+Uq1JpFFyW+ktnBQI6d1c4oubzT5nSX7THbkfKEeQDP+NZF/DNPZ74HCyZ5BrzfxLD408PTG9n0O1vLRx+5NtcMc/wDAttUlcT0Oh+Kfw/0n4m6NDpOs3d7HbW9yt2j2DoHLKjj+NWGNrmvM7D9lHwFehQdS8RJMG2lGuIPl/wDINb3gn42aFrU0dhraS6NqKHbIrj5P1r1/7BZRD7XbMJbSXbi4i+6x/wBquSrg6FeXPVim9tR8zWzPDov2NPBsm5v7Q18gfe/0mD/4zXK/EPTT+yRLpM3hN/7UXxAsv2gayfO2eTs2bPL8rH+ubdu3fdX7v8XRfHD44aDaeEvEmi6B4ourfxRFMlvstknhdHS4TzVEu1QPlV/una3/AAKvC/CXgL4nftCm6OmnUPFv9j7N/wBu1RP9G87ONvnyD73lH7v90Z7V8bmeJweBTVFKMlrzJrTXa50QjKW5U028f43fG3RTrgWz/wCEg1Sysbr+zvk2ITFCSm/fg7f72ea/Qn4N/ss+Ffgf4nvNc0HUNYury5s3sWTUZ4njCM6OSAkSHOY17+tUv2dPgTpngz4X+Gk8TeDtGh8Z2Us0011LaW09zG/2mR4m85c8hNmCG4wPSvcuo96/EM7zmeIqOnSk7a32akejSp8qu9xeuAa/M34nftk+NPil4J1TwtqmlaDbaff+X5sllbzpMuyRJBtZ5iOqDt0r7u+IX7QHgP4Va3DpfirXhpV9Nbi6jhNnPNujLsgbMaMOqNx14r80PgjplprvxU0SyvbaK8tJTNvhmjWRGxA7cq3B+7muvhnL/atzrQ3ceVteuq/AivPltY2vhh8OPFOveEpfEWhTTfZrW9khkjjfjcI4mzt/4H96oF07RNS8R3Unje01u1u5di+da3CInyoo53xNnhV/ir7K8N6NaeF7Z7bRtMtNOtN+90toUhV2I27to6ttVf8AvmszWPBll4ouDHrEAltpOCQi9P8Avmv6Jw2AhDCxw9ZKVm31tr9x5PM7to8E8K/BD4d+KtPmuoNU1r5X2bEvoHK/X9zXnHxu+HNh8MvFdhpmm3NzdW9zYJd7rl1d1JllTb8oX+4K+grn9mb/AIR3U73VfDHiGSB36WckbOsv935jXg3x+i1WHxlpsesWxt7tdMjX5v4182Xn+f5V5Wb4HDUMM50opPQ1pybep+l3wU/5Iz4A/wCxe0//ANJo6+Xf+Ckf+r+Hn11H/wBtq+o/gr/yRnwD/wBi/p//AKTR18uf8FI/9X8PPrqP/ttX87Zd/wAjp+svyZ6s/wCGJ+z54Xsde+CvhQ3FuryI1zhyM7T9pl5+tegL8NLbwpqE+p6fqEq+YD5kDjKf7W1t1c9+zOktr8BfC9x9nd4pPtXzgf8AT1NXodyTcjruT+6a/qLLf90h6I8V6MrQZihEpU5x/wB81zHxA1fT7n4b+N08xWuG0O8UOvP/ACweu802YIjiZPlBr55+NPxA+HlxpvinT9O8TzWWvRw3dlJp4tJ9kk210ZM+Vs68Z3Y/i3VriqlOnTbnJK/fTUqOrOH/AGRf2d/Dfx5TxWfEN7qlqdL+x+QNNmiTd5nnbt++N/8AnmuMY719+/DX4fad8LPBWm+FdImuZ9O0/wAzypL11aU75HkO4qqj7znt0r5U/wCCbH+p+If/AHDv/bmvoPxn+0z8Nvh74jvNB8QeJRpurWezz7Y2NzJt3Irr8yRkH5WU8HvX8x51PFYjGSw1O8oqzslfsevT5Yxuz4K+M37VPiv42+F7fQtb07R7Ozt7xL1G0+CZJC4R0AJeRxjEh7elenfsla3caT8MtSEQLRvrMm878Y/cw/nXlP7Mel6XrPxDvrfVNMtdVg/s52jt7yATJv8AOi52lTzjPNfaMHgjR9FtH0/StLstLbd5ptbaBIUaTau4so/3V+b/AGa/ZuH8tVO1alaMYt6fI8+pJy0Z8U+E3aX9rPTHbq3jiJj/AOB61+qv8Vflb4YQx/tc2CNjePHMYO3p/wAf4r9Uj3r8o4yf+1L1l+Z30dmfl7+2n/ycl4u/7c//AEjgr07QP2jraa9u49ftL/RrjC+Wlzwm7/e215h+2n/ycj4v/wC3P/0jgr6f8SaPZ6zYz/2vpVjdpIm3mMeb/wB9V+p8Iu1KP+GP5Hn117zNXwj40sNS0iO/F/aygpu4fKsPUV8eeG5BP+1zp0gYOG8cxncvQ/8AEwFej+If2YL+eF73wXqtxYTnlIZJNiNx04bd/wB9V478I7G90v8AaH8H2epZ/tK28U2kV1ls/vReIH+bv82a9XiS31dW8/yCjoz9bG61+av7UeoDSP2vtUvydotbzTJs/wC7b2zf+y1+lTV+cv7QsMFz+22YrmPzbZ9V0hJY/wC+hgttw/KvwHhz/eqno/zR3Yn4DmP2LP8Ak5fwf9L3/wBIp6/UEdDX5ffsWf8AJy/g/wCl7/6RT1+oI6Gq4m/3mn/h/Vl0PhPCP+GO/BR+J3/CdnUtd/tj+1/7a8n7RB5Hn+d523Hk7tm7tuzjvXu5+Zq+f/i9+1P8PtI8NeNfD9p4qks/FdtaX1jBFb2l0skd6qOihZBFtUiTHz5x3zXxN4N8c/GLx9qk2neH/GPii/vI4TcNF/bs0eEBVSdzyqOrr+dVQyvHZtFe3k1aySa1foDqQp7H6s5wMVyvxJ+Hun/FPwTqXhfV5rmDTr/y/NeydVlGyRJFwWVh95B26V+YviP4n/FjwhrtxpGr+NvFFnqFtt86H+2p327lDj5lkYfdYV+iXg79pn4a/ELxJaaB4e8SDUNXvN/kWwsLmPdtRnb5niCj5UY8ntXNjMlxWWSjUpttq+yfu27lRqRqaHwV+1T8GtF+CHj7TdD0K6v7qzuNLjvXfUJEeQO0syEAoiDGIx29a818H+MLzwjqMVxbzFYg+T5hbiv1t8QfDvwp4rvku9d8M6Prd4sYhSfUbCK4kVASwQM6k4yWOPc1+Sv7Q0FpoPxH8eW9vax2tla61eRx29tHhI4xcOAERegUdl6V99wxm8sTUhTTakrKT73ZyV6ajqfVnw3+O2n+JLGS31mCNHKbFOQVHuK8Q/aduorz4h6eYZ47iNdLiXfEc/8ALWX/ABrwzwz4syymy/eBx86Ke3+0protT1STVrmGR1KeVCsWG/3mb/2av1TPatP6s6fMubTS+u/Y5ae5+lPwz/Y38FfCjxxp3irSNT16fUbDzBHHeXEDwnfG8bZCwqejt361S/a0/aE8RfARfCx0Cz0u8/tX7X541OOR9vl+Tt2bJE/56NnOe1e1+NvGekeAPDt7r2vXn9n6RZ7PPuTE8mzc6ovyoCxyzKOB3r4Q/bb+M/g34uR+DR4R1kat/Z/237Ti2mh8vzPI2f6xFznY/T0r+c8BGvmGNjUxCc4K6u1ps+p6k2oR03PDLLxY/iX4wWviPVfJtmv9eTUbryQViQvP5j7ckkKuT1NfZXiP4ZaP8ZPC1npV1qF1HYwXK3aPYlQ2/YyfNlWXbh2/8dryPwR4F0Txd4f8P2kem6Sly9jBLJJLaIHZ/LXcWYDc3zbv96uksvBN/b6k2n+Zc2osxsD2HyQv7rX9FZPl6o0W5tOMktPkeRKTbTQXP7GPhaHJS+15wOrebD/8ZrFX9k3w22pJAL3WGg/jKyx7h/5Cr1JZPGngaK2MN5catp0g+4ZAGX8e9eb/ABn/AGh9L1DwVrelaZqU2m+K1lSI/ZUkhlSRJk81VcKqjhXX5W+aurE4PA4am5zgvvtfyQRlKTMH4iWUf7LKWC+FFOpJ4h3/AGpdbPmbPI27Nnl+V/z2bduz91fu15Jo0v8AwuX40aHFrKCyXXdUsrG5XT/k2I7xQkpv34bbz82ea0PCHgD4lftBm7bSRf8Aiv8AsbZ5n27U0/0fzt2NvnyD73lN93+7z2r7w/Zz+BWmeDvhh4Zj8T+D9Hh8Z2Us0811LaW89zG/2mR4W85QfmCbMENxgelflmdZ3Rw0XGGi6Rurq/Wx2UqTbuy/8HP2WfCnwO8TXeueH7/WLm7ubR7Fk1GeJ4wjOjkgJEhzmNe/rXso5PNI2O/NeefEL4/eBPhRrUGl+KddGlX81uLqOE2k8u6MuyBsxow6o3HXivx9zxOZVru839/5Hoe7BHwj8Tv2yvGXxS8E6n4V1XStCt7DUPL82Syt50mXZIkg2l5iPvIO3SvILu1CeBtIudnMmpXqZ9cR2h/9nrqf2fdJs9f+MWgWN9aQ31pL5++2uIRJG+IJWXcp4PzAH8K9I/a+8M2PheDwdb6fplnpVvI19KYbK2SJGb/R13bQOuAv5V+24bLo08LKrRSjGL1XroeTKUpSVz62/Yy/5Np8Gf8Ab7/6Wz1xX/BQv/kimk/9h+D/ANJrmu1/Yy/5Np8Gf9vv/pbPXFf8FC/+SKaT/wBh+D/0mua/LqX/ACO3/if6npS/hnl37IEu34Waqn9/WZP/AEnhr3TRHNlKYwTv+bO+vmb9mG8v7bwLd/Z/Ma3OqyZVOzeTFzXu+leL4nvY7e43o7HaXx8o/wB6v6Zyj/cof11PFn8Vjw39t/Bn8FvgKT9u/wDaNfVH7Gn/ACbR4O/7ff8A0tnr5V/beiuIbvwYJPKa3KXjwsh+Yj9yG3f9819U/sZf8mz+Df8At9/9LZ6/IuOtp+q/JnpYY4n/AIKFf8kS0j/sPwf+k1zXP/sxIzfA3w+X/wBWGucf+BMtdB/wUK/5IlpH/Yfg/wDSa5rE/ZfuUX4G+HIyRybnP/gTLXocA60l6P8AMxxW5j61+yT4M8R65qerXOpa5Fc391LdSJFPCEVndnYLmLp81Uz+xd4HdAY9W14t/d+0Qf8AxmvdUVEyN7Z/u02N4oHJ5Ud6/U3luFk+ZwVzjvLufnZ8XPBtt8PviVrHh+xkuJbSyaLy3uSplO+FH5ZVUfx+lfsA/wB4ivyg/aclSb47eKHjIKH7Ngr0/wCPWKv1ek++a/n3jKCpzjGOyk1+R6uH2Pzz/wCCh/8AyWXQv+xfh/8ASm5r2DwPrItvhZ4NFmdzpo1lvB/veSm6vIP+CiH/ACWTQv8AsX4f/Sm5qp4W1Dx34V8J6M39jHVtLl0+CaB05/d+WpVeOelff8G/w4f4Tkr/ABM+l9OsJ72z+1xXG0ghnAGV/wC+afJ4itrNjFcP5Q+6D61434b+OWgy3sdnqEdzo2oF9hjuUbctek2n2LUzFL5sVxE/R0ev1S1zk9Tyuy/Y28G3qI1rqOuzo3RkuYP/AIzVq8/Yp8Hww5jv9feT0NxB/wDGa9dnsLnT0CaQTx1Qj5v+BVoWGs3Z2xzxnzccsw+UV5Usuwm/Iiry7nwj8ONHXw/+0x4b0tBKI9P8XW1qguCpcBL1U+bHy5+XtX6wt15r8r/D7eZ+17Yt/e8dxn/yoCv1QNfzxxclGtCMdtfzPWobM/L39tP/AJOR8XfSz/8ASOCvpxNX1zwBOkd3E+o2UnWRvnaP3/vV8x/tp/8AJyPi76Wf/pHBX2xeaaj/ADyDdgV+r8I60o/4Y/kedX+JnN6d45s9QdCn3GG8P/eroAVuofNicPH/AH1rm9e8B2/iRCIxsk2/7Pyn/ZzXL3j+LPBQeOC0/tbTwOAJkDpj+98uTX6MzlPRXaQISPmqrpuqyyu6XNoYiDtXjPy1yfhv4u6fcyfZrtPsF5naYpwdv+7Xc2uuWWpRvJFIqjO0Ac07FkV1b7/mB3em2ua8ReG/7ShAJdHHRkPzD6V1srRzJvDhR92oWt8YQnmoY07HnN2lxaILSOVlP3PNYZ28Vny2QgtCbi4Z4xubr831r027sI5x+8Td+FYGoeDLS7RxvKIfxYVmkLmOK03QdI1W+33NuJ8f6uTYA6f3W3bareIfBl5ZypJpesGwT+AmEFGP4rXU2/huW1/d2km4AbdxPWsPXp9UX93LbySxR9FBzk07u9kC3uc7c6x4osnS2vDbXpHSVNu5v95elaVt4wijidLzT5kcfLv6ZPsoq/bLBdxo5jKXA7/3TVHU7C48vAjMqR/MKv1E1ciOuWl44iDuhz/GMbqkkhNxF5WS0b9Y5eUb/gNMSa3eEmSAQSoOjcbqxbG6v9KZ59LWPy87vJIG3dVpq9iGrDtS+FGga9KXvbCJZGQKZoHwcf3W+X/2avOPGf7Nk9jN9s8N6wLqOJCxtZ/vr/umva7D4hW1zD5Gqad9iu/78I+Q/wC1TdYSzvLPdbzhcnjy/vVTYlfqfHeq3+r+Ebk2+oWl3bzoRlvJYr/30Kn8O/FbU7B5fMkhaNyy7mTDLX1pdeH/AA/qWmSfbLaO9/dlTxscV86eP/hF4bvdTnudHnOkXauvmRMWKt/st/6FSUuhvFKS1PdrzTUidAfmP+yfu1n31o8aAg8nt/FXUzWyOofA3jK/8BrCntgh6/nzUpu1yTCI7HC5HWrNlCj7t5K4/hqaX5Mh0qxpcDS5IxkjpTuC1VjM1zT4ntjj5XI+9Xn93ogmldJJd3+xH9016frds6Qgt6bRurhmjjjlkjA3Y6g1N1e5cFYdYWxs7b5IjK5GBuP/ALNVp5fsxzLnkfdqWyuy0m9xtV+oxV68s47lGA+bI4NV6Ce9zlU1mBNQEZJ/3GrurHVbD7MBv3SEfd6fNXnWp+GpWv3n8gsQn31P3RV/QI3sbg7/ADHfAUK5zgf1pkPV3R2scf2qZA7+Uo7mtGSe0hjWKOMOR827H3qw95KDe+7HPy1PbOjyAY3E9V/hoGXZDIVdkRGHovFYN5eZuzEEKOPm6cV2ttKJojEsYUELkYqxH4fTj91GhkO4uR2oHc5rSTIoAPXHIrRR234Jq5qlmlk+1Nrn1SqlvabyJMliT+VQ5XLVrXJCzqo2IcH+Kn2el78vOQ3zcbRWza6O9yAH3qg+baK0pNIhtoh5XmY/lUGZhPFBGoRhux+tL5odNgiKj61qS2cUMWT8prN+1Ryy4gQ78tz/AA0tTVJD7CyL3PzDandjXYf2RZeUADuf+/WVpFqbi28yQjO7b/tVZup4rYDDl/aruZtD9iW7EJAuM/fNc/r+reT+7SAknqwq7catLKwEjqkQ/hxisLVJbnWLgW1mh2ZPLDvSlqrItWW5iZu7+U4TYM/wmqepRosLJF80nzfL/tV2EXhW8tYQbtRFJnlOmG/GuU1S1dJJUiypOWwoqdlZk31ucxbZs5hJLhcHoK77wjrQv38uOItj5d+/LKa4U2uJCSjN97rW3oetxRskcRWIA7QEGOauLurA/I9Pm02SY5jkVs/fqtc6RJZQYt7RWdjzP/dFN0pL3UDGfPEEYPI2da6650H7VpjyGYLGhHmZ/iFMSdjlrDyI4Hjkkeefvub5h/drldRuBNfyYjYAHb84xXpekQ6fbobe0iV8nllC9azNb0XzHMkcW1M8uamV2roE7O5zHh4y28hk8vbghk2D5q2tcdHjc3oeAntJ95qoy3X2Z0j05PnHWbqrU6/+0ugMkgeRht5TdRurA3d3OZhsIrjzpQhWJC3Ht/D81c1f7/tOUl8rbnp/47XU6howjgQ38iqkh2hM9f8AgNTp4O+1W5kSDhR90VSXLsJyODGoTiQAW5WMD7+/5if93/7Kt/w1FqN5dxTiQJBn5kJ+YVHqWjNYEjyyx+9u/piqmmNeW1zFtcKofdtcfdq4sad1c900fSpJLOOWeVenH+1WP4rmi0gCSCczyvjEafeH+1RpviGBLFEluQ8hTbtX5akOmx38P2j/AFUhG0O5ypH+7/7NTaJStucjo9gbiQ3+qhJ7gr/qjwifl1NXm1mzujs2bADtwkBH/stba2NlpViZ7meRgDyyjLf8BUVBoyJrbuYLTaQf9Tne31b5eKmw1qJZw2TLvSEMcfeIrA8V2xt8SW6FY+7H7tdHKl7DmOCzDvnlQ4GB681QvnNw4jnMTkDaAKYlo7nl9zcym5GIw47vn7tdH4Q1kfaRA5KvnfjB6f71XtYsrcZCBWc/wYrH08eRfgyRmLHQj7tEXbcpO57BY6pp9rAkkoRi/wDB/Gf+BVhalrSaneOiW728Y+UDflmqumr2QgQJlT6vSR61bWs6SRwO8g+YHOOah6sFY2bPQo5sSeXg+5+ai5a8uVFuLgwW8Z4RSNrVmN4wLy7Jx5HG4Qwnf8v97dtXNYWqa5Bc3kbojwpEfvynvTuk7D5TsPM0/SnjE7G4kf5Rsz1/75rP1JLu6eTZGGixuCn7orK03XLOd/MCNLKf485WrF35t0NjvJAH98MBVCSsXNN1G4tB5BTcPUVca480s8mdnfbTbQ29rsRELxp7/M3/AAKr8uoaVYoPtKBXm+WFHf71Amcpr9t58ZNtGem7PWud0i/lgvMOQr9x616SyfaIJDBHGiH5dv8AFXGa1oTxgz7QpHzcUtnoNO6szudI1IXEAx8jkffqO7l3uUeQOfWuC0fxBJCUgQnDEYfNdOlqZ0EsshYnoCetaLUhlPWLk2uxx9zPYZrnNT1J7+3njiBUFNpU/ervWstsP71OP9qmfZdPurKXFtuP3QwPRqQj5j1vTpLDUTORvkD7/n5X/vmotB1yeZ5RcXMdvGTu+f5FP+6v/steq+Mfhu+sP59vK8WN2dm0cf7VeSat4ag0Kd7S7uHuOf8AgQ3VndpmlyPxD4p869EUUU10PlXfhR8tUrq60u5cQW8UrXoG470bYi/73TNFxPZxp9m0+zmYY2maXj/69QXL/YY4UjkjluX+YJn5qoEi5pdvJpsMkj6hb2sAI5eTDsxP3VWul8Oa/JYX8TySf6OGyR61wsFrfs3m3ca7R8yD+LdWjpFre3d0k058oB9qRAjb/wACq07iPpPT/HNpNBHERsDjufvf8CqO91K8v3MdlEcE/fcfLXnnhq/i0e7tzcqXyQwC/dr0231G3urOMCDcv3tsXyVRNylZ2c9vNky7gf4EH3q24r6dx5RiESJ7/Ma5vVpNRh+fIii7pnDEVZ0O9F02d6EnruPNQV0uzccmQ7EjLY6tVSUSQtk/K9XptRi08HYm305rItZZ7+7eSU8H5hn+GkwH2zFWYy5yejZqa4t7iSAzlNsf3QT92rUIj8wSSkMP7q1Xv79nfYgDRA7lWi5C1OXv7OTYXxyem6s3TIA9ztecJx1P3a3r8STuS+cY24Wufkhezd3OWHoKa0dyzobHELmWI7tv8VQRahJdXJ3PvA+41R6dfpcxpER5CD1q9C9ukw2dPWgh6DXtHbDg/J/dq2EjW3iSP5pM/dpZ5HeEiIIiP7VXjs3tIjL5hYn1/hqxXG3FyYWYd/pVdHV/ndDk/wB6mw3CGQpJ8x+8KdcybygTp6/7NAynL5avnf1/gqaW5jhjzJ88hTaPalXTo7kFz8n8NVNT0xI0ASRpSBU21uA6wmj3vK53c/d/2atyO9+28u8EC/NsQfeb+Guet53Zh5gMRB+6a0H1QNIkSbmJ9BVDsWL+4HmoExkf5zTIWkf/AFhDP22jFMazdxvwW9f9mpI4JY36Bh220CJppC8KI54zuI6f+PVkzQbzvHT+7WlcLKeXIU/7Qqo5dGIHzA96AKyRHYgCbj3Bq5NYyBN7Js43A00eZDgxAbx0NDOXcyXEjNI3XaMYFJoWhgTafBczb5CqD++Ku2mkxur4czg9M1UurtxN5UEBa3J++w+b/vmrUDy2kBSKNYstu3k/NTGJPC9hc7Nm4d6tR+XN87gMg+YgioWlE0Z8xtz+tFvGlqgQcigCwJIIQ/lbIjJ8pITmo1jnlP7vLY67vSp/PSUBPvP9KEaeOT5MY/i3D5TQAkJuLlXECbyvUtwo/wCBVFD4guxC/kOreYOB608QdTI+4nrgYWpks7SP5yh8716UAQWFv57l5B85G0tV2GziijKJH06YqFCEbp1P/fNXY3xxQBk3lrcP5hgTfIfuJ0rnrq/1nw85ju1t1SQfdA3sf+Bdh/wGuzvGjjiIGc47GuJ8S6NeXjpcxM6v935ueKAKc2q+eBhNp/iamQX9wLxDn5CeP7tRWmj3MxwkZjA++7/xVHPI9tOI3B3Kd2BQB0MuqvvJCbj/ALCfLmrmgzXGLgzx/vA+3aw+6tYmiaqr+fC+1UY7gWOMVv21zHBZ+XBEZnDlnnzjbQBdcRH9444PX2rEgmt40uJ5YPs6If4k6/8AART7jUriOZNlutwh+/vfG2qz373iSefGEx0wah6DsV31GO6mdliPljHOMVGuoCBQ8EmJM9emKZu2w7IoCkber9f+BVR1a3km8sJE6yZDL/doCxgaxZPc3jmCTa5+Ue/+1W54V0qK1vTb6ncFniB+RHB2P6H04/4FVe4s8D7gSQfNmsK5u00eHy7aM5537ivJJoEdnquvx6PaXbxxvPEAW2Rfx/3a8klMmqZuCGXLtuXGK7jw14h8+YpPHsU/IcjK1uX/AIeuQ0sVtbqssh5TYqf7x3dqq4HjLqkLFMbSx28/w1l61A/9p2/lyq1kOoUff/3q6/XvC4E0vmptEfzHBrLttDtdVDiR9if3mNRYCfTL2K6gjiuMS2kR+4P4aztcht8GS2iOB/31trC8Q+Ep7CZJLaeVrbO19sjBTVKLW59J5kzLH90j+LFMtal+G5O8R4ZxJ6fdrUj1VLceRjag74+9XF6DrEuqXl4XQ2wjkOxSc5X19q6ZUdkjcjaAd271qyDpk0q/s5syRurSfxEfdFGDps0mx9pk+U+9WNI8UC3h2Y3yEbD5g+XFO1CzuHf7TBF9qgHy5B+7/wABoHYyVvpLdLgeUXPbHp/FVDUPD1tsjv8AzNtxGPuEtu/4D/DXUTabA1jJfy3EUW1P9WTjPtWf9pFyxjitjcZBYuD8qKq0FHMLZ/bIzg8H5c9a27bRI5kRIkfYPlLn+9UGmeWJjFs3AnnIrshMunW0n7kS5PEufmWgg4rXNOuNKZCLabHYgVVgP9moZJIJpyT8pTtXZJr8k1ncJcP56SONnm/wbf7rf7VZ8l7B5T70Dv2RB97/AHqgdxsMkF/bb7iTbGNuUWpJPFWi2k3lWlvLL+7bEbx9Pes+5e91C43i2t7C0jGzzE+9JWhYXlr5UESBXkA4f+KrC5lal4lk1WzLPZfZ0hH3DHhj/tViJc3t4Ee0spGcn5EjTp7+1bes3mn3L/8AH27XoO3ZnFOh1ee3YRWwjjiwuZW+8/8A9jQIp2Gpay7ob9HQxP0f71WnuL++vHknfbbxjhF+6zVrzPZ3dshcs798cK1ZFtLaIl1y01xGfkUPj/d3VBSSIUn3vKJEPHy1paFPbwf6+d5Yg+7D/wAlos5YHUyXG3GfuVlvco9/I4j/AHQ/jT/2WquM0NV+2X0fmLIVjP3Fz/DVDw/4evLd5bi91E3BZ9wj2YVFpkGri4uTA7mIKw5/vf3dv/xNbbO0l0IQj+WRu35+Ue1MgfJaGVHCPt/2qpy2VwltEA6KS7M5/vVLcrJDbyPG/Pdqx31OS8jjE8m51PGBWdhok1CTy1CO5UjGdpp8F1KHA2DBHVqsWU0cWyWWMSEfwv8AxU2S7ee8kP2QKr/xAYUU9QZNcSLcJLAfnjH8VUYrZInwAEb+9jtVneVbGBirU1qNmXIUj1oKMaYJHJjzOT1Smi1Fygdw0Ww/dD9a03WPYcge60zz7cI+xy8v3dnpVbAZsunOYsodx9KNO8r7VKl3ZjZL8qseVH+7W7bXEUcJMluVI/ucsaSKZbpJZWAXyxxvHzZoSuSrmLDFbRTogkHlA7TurTvFPkx3FtZxT2wO0y/+ytWBLpF3q14PIDIkT8bR96pLbVbjSU/dx+eEP3M4WpKWhSn/AOJrG4EUsSdx93HNP/tSCwsTbvKXkHXf2roopTqGmSyRIILmVNvlAZZRXD6lYOGlaSCVUc7fNyu3NA7F60ngueM89mNWZITH/BzXNwTG1lTA3uvRFrQ/tmeWZpDL2VQnyjb/AI1ZmXJryWFP7gHyjB/iqBVluIQDl0+8earTaulxLl05B7D5aS48QG2dvs0EjA/L6UDuWZbKOEk43J/s1nsMLmOPaOzVfs7ia7RysYRAPvNQ8REGx8N2FAXMHY6Ng/71Vvkkcpn94PethoDMuHBVx/F/FWff2iRS5jQK460CEmtYntwSRkHpVTyHmU9ePxqwY9mwk9flrX022gKZIPmYoAwW0qWR0Rz5adieVq1b6PLDbk8bR824V0M0cG4K7hTisue+RCUQ7hnqP4qAM6e03KNmeOtZl5Y74/LDGPJ3HYa6V4BLaBwNp9v4azby02cF/pSuO5gzaYsTDfnP+3T2tbd3cc5HTirLwljwS2P71IsoEOSOaYWKEcMUGRg5JqSK3RkwU2kHhs058+Z/eQ0rMExkbc07iH/Zg7dQpHao7mNEKAOGyP4e9TAoUBGfMzwcUj22XGeoNIgqI5WXJPbhakLhLfJU+YT+VPuowcAfKP73pUEyEZJPAp3LLEbO7DB4HzYq400Uy7GAcZ3bW9ax0kPUHaMdKdaNJd8ICx9Fqh3Ppz4T/EuPxTNaeHNQvAuoRQbbW4J/1ijs3+1/tV216jxmOXzmnAPJx2218j+GdTfw/wCJNP1WKMS3FlIkyIThXwfmDf7w+WvrDS9atPGfh+LU7CcWttc4WZIzho33dPz/AIaykjopyLkF+HXP3A9X1iSRgQRgVhwIYoljfDnO3ditObSt9r59tI6ygbnqDthN3NK0mS2uEdQEkjO7dn5t1YWp3UsN4bi3CMZDvff93H92jP2lOp9yp60l4TLYkR/fYbQfSlzdzujFN8yKv2o3bGXYd/8Ad/2acghulzIhY42/NUFlHLbBA4KnP3V/hqe/RrWMMI95PzYSs2rnbCVldkLpkxxvGUAPLlc5WpHjiTHz7ieg/vVnald3k0IEMuwf7fNWbWb/AESISPvcfMeMULQ1c+ZWRvG3SO0QBwqFFbfn5aSCTcDmQOB71kfaJJ1MfLRf3P4aLYSeYSMLxUre5xvR2NYC4Z2EY3J97FOmvp4nTAVuAvzH5qgN9IjoIxsf+dVBaXM3yBHZ3Jwy/eFbarYpS1u9joItcCtGj/IR8u6rV5qsdzHzIYyO4+8tYdtptw7xpLlnVercMzVRPDv5r7QO1SmWrS2Owt/EPmSpH5peP7wP96p7nV0uZMphsfLXGR2KT+XJG8ivkOJVfG2tODdb3fmj5uOooWruyZPsXLiW4sIJ7uP54h82M1csPEkmoaY5uCVlYjy938IrIsLSRJrhA/8Ao0vz4A6Ofvf+hV0nh7SjNbXDtbx3EcPzEZ+5WyaOKcnHViWHn3kMigKuW/jb5q3bWO8sPs0dpI6pGcu55ytWNL8Lx3Wnvqh1C1t7dBu8nf8AvWPptpLrxPcazDBb2dvawWy/KJETG/8A2txrVNdDgq1HI7bTptK1CyiD3DNd53OAMMKsXlpbyQeXAS8gdW+/8v0auBWZLKPfEHl1W4DQwom7aOPvFv8AerqPCHhu/wBDto/tRRxGd906nP8A3zUPV3OKTud9pVkniCwje7uxZphosuPRsfd71reGT/wi/h630hZftjQllNyf4k/hZV/75FU1n0qG2gAkE8svzJGealTHEjnc5+arMy3bPJcolxefumK7/m5ZaEhN5+8zvQj5HXvVeUvcWkiGTcT1b+KhdWvbOztLKyswtpI+yS5/uKagBsWg24vZLjH7+YASTdeB/DtqxbJbeH7mS/Mu4EeUhd/l3NU9zdCwTCGNyR/Cc1gXoz88vz/PvCH7qtj/AOyoA09T8RS377AFijjG0bBj8axrmY/I5y4z91KpzXYZyAee9UNTu0Wwnie5NnHIhV5gRuH+7QAniC50eOxeSKBMShsws+W3f3vevOJrWPxNrkWoSTiK3hhPzl/v7flA/wB35VqxY+H7Sztc2hLljtkmc5Z/9qsLxiY7ZTbwL/o0fVW/u0ASeLfEsTokVom4/MiA/dA/2q4vTfNudSS2jy9xKGfkfwrV/TdGn1l8Rk+WD8zvwv8A31Vmy1i30R5Y4IhPINyeZ7L/ABUA9Svq99HolmZ5wVlB2hK82vriXUtSLnfHzkMDjFbut6xc6jr1hdzvtsk6+b3+9/Subtr6e7vbuCLaqLI2xU/jH96ncLWNCHXo7RonikC4O9G6f+PVj6tqEWsXMkkbjex3bUNSpZ/aYbkyGNHifakTn7/96s/VdQttMsQAY4pbk+UX9h82f++uKm40r7FN0Sz3gku56Vx//CbS2mqzvHbrPFhlCP8AeU1F4h164+0u5kjSAptCqP4QPvVnwIkljHtTa7j+LvSbNIx11KV3qt74r1CWe7g8p8eUkOzGwLVOa22dc8H7tb1nGbFvN+65HKtVKaN5C5ePb9KjmZrFa2My/tt1qkgP7v1/u1m/ZAHOflNXb2V4o3gkJVO6f7VU/OKIDjc5q07kSjYiU/ZZxJF8khH3h96tTTvEt39ujM94zRkgFSOlZJJeQjB/+JqGZCpcj5cj7tUZn0Bo3iD+zLK0uJDLhk3oUO/KLXpNnZ2XiHTINY0W5jlB2t83yOh/2lP/AAKvkey1u8t4osXDOFG1Az/w11vh74tXehpic+QB8oeEZZl/u7aVgWh9FQawdK1WBLwpBcKfkEr/ACSr/dWvTtM8URTGMymOLdjKA/KP92vEfDHjrS/G2mJE7lL2IbSsw/hratInsbaOJ5Hv7YjYXQguPz/u/wDj1MD6DkAUEjL2+7aGUfLVvTdXs7ASJeWxlgyuyRB80RrzDRPGZ09Y4nvX+ySBVPDH5q7m2dI0jkEgmglG4OhyrrUAbGpanZw7Lm2uxOnKTW2zDEf3l/ltqOws9PudMkubR5Irh5FdI5OMf7y//E1y+oeGjdT3N5p1zLBiNm3OMMP971rm7fxXquhokt5EFc4V933v+A//ABNK+pajdXR7I9+n2MHfvuA6rwe1bunT6LrCR2967pJGhYSQ/wAR/h3Vg6L4dtNcsLSc6ibK7uYWlC4ASVvRm7Vl6ZbazYtqNldxL5lo++KeAY87au7FaGJq6lFLozobC9824Uq6TKmz5l/2azptdvLv7X5pj8qXb5kYCjnO7+daVt4qsNR02CS9tQzyJ/rIUx/vFq5GdQtzOI33CQ/I1QWtTP8AEd/JNHIbYbHzu6Vzen+N5dStYBqkBs3ikMRQcOf7tdb5Jhikkc8gcKea5K5aTWWltxHvc9C/pSbudEFd2Yt3CY5zPB5qxP8AMEY5xQrRSB5JJT5f3VlrK+23iFIJWR4x8pZTVm3nkEc9kZVW3Yb0XGcvS5jujFpamdq2oSbxEZzcRxD5M/w1TTVUds7AvH3f4azvtceoTymN/ukof9nFJ5LYOfl9KzuerSXu3NeS63R5BGc/cFU5QrqRnr2aqSOFQ5O0jrtqe3kLPkHjFSa7CwnyRsYDP97+lQTWxmORJj+IcU9FFxEX2Hj5TilU+SCCScn7rUFOTtZEP2cRshLlZP8AZFUUs+XKZxnca0jcPDlwf9kf7NR21y4eUuPkkG3FBS03DzQuz94eOxqO5f5+MsSOKYboecfMjLJ2xSwtFNIUyE8v1NBSta5PCEeN45LcuhHVPvVp2sWyJ4n+UOFbFZ8V19mw8bbR/eq/Y3luTmdxz6ctVJXMZNFlJ3Ruhc13XhfwvPqtnHNckQadMOZZeMj0Ve9c74e1C3gn3hEcuOEfniuz02bXPFBi2QD7NYuFzJgLj/Z21skeHi6nRHRaJ4L0uFbaXSwUTHqxZef4v9quh8QanBpltOkkhW2jQcdFLbcKKuWcdvDo8ckUkduWBSR+Qqt/tf7TV4/49+IFpdzf2XBJEogkZHliDHzW/H/x2qbSV2eXCLm7I5rxp4hTXIdQxMJXwUePPy/7je1ct4e2W/liX/R44kLCNR7VoWOnQS/aZVTyvMfe/u1OvLbbEmEOCOHrD2l35HoLD8q13Mu51N5Lz/WiKIn+Kp7y508EyTj92g2+dDH95f73vWe+jyXVwEIDjPp1rdtdNt4NRijuNv2c9VT7taztYwhe9jPuZ7a30VLmBw6FlYOlUrN47yOS4A2SF92JB99f71a/i7S47nYbeRUQhvucKT/u1X8Tz2lrDZpZyR4REVzEc7/l+bc3+fu1xPU7YLzOX1/Ujf3ccaQJbiL7iJ93b61VvFuZdstoY1l7feC7vwrY1C8Or3FtAlvGvlooQoMbx/WrXh02b6lc6dOnkXCBlKOPun+KmhylynM6DZ38CXX2ifbJKzO+z7pX0qj4pmkR4vs8hgMSKx2/ec11niSzfSLmUu48tR/D96uT1rTB50F49wYvNQvHg5U4+98v4rWhEdTEsIbjVrp3ubbdHGNrvv8Amz/DTNUieObY6CJDj7tL/aEUs0sURLghX6Y3VDd6kSscd2As7jgn+LFTuP4XboKLSLzpUEuZET5ttVh5dhJBPfwJKV+aNhksF9VqrPd3dtLI9uSiSDaZ1HzKaUOg/f6i7/MjeSufv81qkYTaIXuEvLy5u0t2it5H3Dj5P92snVfEESQi3eL95v4IHy1s6lqW7REig3xQj5ponPy53fLXP2MMX2nZefJxuBFaJWOZ6bGho7W87yPczyREAY2c0jS7LmQJKWQ9yKz7WURO7kpzuwh/iponje5Ql9vNPUnmRJfxDyxGX3CT5apXOr3elXJSMliAFb58fLVjWJAksWwjCncXQ5Vqu3NvHJGJflY7FbOKqxEncmj8TXtpqMRFwWSePfsz8p9q1dO8d3ml6lGnmbI5ELfIfutXOJ5d5NB0Rz+lV75Hh1MHZvVX27gPvCmQeraN8VLyGyktLu5Mse7hJFx97s1dppvxJF1bRpIImjP/AI7/ALtfO88zvNs5XirttdXOn6Wmo+a8USHaee/8NKyNErn0jBrUc1mUj6fe3D+7WPdXGn3EsCFzahDud4v4v96vFtP8c6nazCPzZHimGMKcf99V1fh7+09WV7mTylssshcyfNu/hCrRY0Vm7HeySWhebZqMSR/wOTWXdXf2ZEKSxT+Z1dOGX221kXJtre8uLJ5N08RVn/vbaj+yRuyETvLESGDhMYrM3UkupqLqcczjAKyCoL66LW+IwWPsaxNVuXsJ5xCCpU8Dq1Zt1qs6aXbSmVftGcv2YVmld2G6iSudFDrG25MDn5x1j/ixWfeazbQXuyR+Q6r0+7WJdXg2efktPJ8ofOaz7nSrjUmLwSl9nU1ajchVGtUdzda35Yk8ork/MNozuFUfDfjOPStfRL+NnsnRt7J95W/hU/8AfVcbZ3N2lxHHKH+T5Qc9K2L2G71BPPSNZUI24/8AQt1apWMZVHJ3Z7UIbLSprbVHiRTMNyc8/MKw/GOv2+tSM/lSROrqwGPk6bflrnYdWudR8N2FvcSNi0O0Zb72Pu1pWelHxBbRvFeROfM2+UZBuX/gP92pkOGjuSeFfEi29tqCXGn7sfug5PzfN3Wrug29oNUj81AiZ3Dnqf8AarEl1U6Tqtyl5JDF5cmxHRPlf/gNN1C4uARLEN6tufK+gqOQqVS60K2t30mn39/dk/J577MHO1N3H/jtc8muSKLh88/wt/dqtr+pHVbRIIpOEk3yN/e9qwLcyIjkk+WTwh7Va0VjFu6uak97PqKAkBkU7Rjv71peGLxNMt9csb+y32d1aFkmcA7XG75Pp82axEmkgsN6IVI+VQRjd/8AY1Dc69fpHJBcxb7eYbTgfKM0EtnJazYWwtbeacM0rHaNgwtO0fwnpWoQpHcauyI+WLpw0f8AjW74n08X95pltbnZmHe/Pyqa4e8b7LK6ZDGN9u/qP95ask6DxnK/kWltBevdW9sAqOR8xA/vVjWF49+nleW6SJ7feqa2uPOikSTDntV/w9qj6PeAxxeUWQqZOuKAM8apNB+6nJYZ64+9/dra0meWOJ5YHCnfuG+o7mz0+81BzJKEimPV/ur710FrpOmB44hfxXVsEb54s7lP40CbNPw/rMl5Okckh2Z+fn7tdJdXKLh0l3R/3V/hrm7Yadak/ZpdpRMOCOtZ9zqlxK48pAyB/nGfvCpvcZ28Op6fNaoUkKT56xH5WqO7t9Uln36fc7EA+fd/EP8AdrDtYrZmi3yhB94unFd/p19o1nDvN5v+RcTqKGgKGnfaDvS4jKleladtaQRvmJ9xf76VUttVjXew/exjOx1p9tfx7kBO0npUspIq6zYW935cUsaRCbp5n3a871XUn0bVxbxRug4f7Snrn5fmr0vUEj1W2kEnzPGV2I3Y1QfRxeW48yPBH31AzzUxVgbOT/4S99Vv9l5d7rtPlZ9vzVtaVfKGkTMcplATa4y1Xk8G6W+HuIzF6MnG7/a3VoaP4X0q/iIi1CO1lU/uXc4/8ePSqepJWcQRTDKCVNm3D/d3NV+0MU1v5Dx7snj61Quc6ZcvZTzwz4PE0Z3Nlafp1w8zABxHIh3A9MGkWtCaHRLYzlHTypUccqfStC88Tax4ceOAPG6Z2pv7f8CrHs72Y6hMJEE8gO/zOQ2en02/MtWtRjuLyI+b82OnNHS4I6zR9ZGpNK/lcq211UfL67vp81a134oisIpC4kYInSNGLN/wGvMLf+0DOhtnlVFK/cPyv7NXXQ65PEgEkAQfdPH/AKE1TbW5d0SJ45YWfm/ZJLPjbtf5dq/7tYl/8WHuEezithvj+U3B+WtfVYY7m1+0oEePBzz/ABVxcmj2Goyv58r26Y6f/FU00zO4i3dzqLmU3B6fdR/lre0aRoEHmSSSP6ynNTeGPhvo+tWRmt9Qu0nB+RYE3qG9R81acmgWcVjqFvqYv9OubRD5dyE++38Py0mSVdQkilQbGLfxEMPlrlnsFv5bmO2R8csUx/Fj/wBBrA1TxbqejJHILtbyzD7C/ljcF/DrViz1u91KWOSzMjfaBtkaLjau7oy1SRYjwulgkb58yP5gF+7Ve81q9LRvGi+ZGCvmY+bDL8wrdlgnsfKSRAryhsOoytR2sMDwgYMpQ7XRR/FVEGJbSS6vZvLdxxReV8oRX61St7rV9GmluLCTzY32ts35xt/2a7seGbOa5ge6MsEQwz+V6V2Omw+D9Nhe3jsEuLe5PLXEIkdv+BdqVxXOQtNb/tvwZZ6i6wz3Mkz25hRMPuxu+bH/AAH/AL6rpvAulGw1ZLjWLRrW2wqean3uR8zf8B+Wt2+1XwtomjofD/hoy3vmbjAv7lE/vFc10Nr4nsvElqJ7lzZXHywvDc4wP7u3+HFLpcqzYj6NbeEb2LxDaD+0opwJd8Ue/f8A3dy/3q5Dx5r1v4uS9JtImtpI1+eSHZsLDo3pXqNn4XdLNL0X8MtlCd0iW235c/3qztSOgX7XFlJBAtpMCj+YM5pRZVrHg8PhuOws7ckxyyJ0K/dH+FbGm+H5/sZuzLbIAdv2fnd/3192u6h8CaQtzFbwRTXCIOHO51Yf7vevVfDy2/hhJ1t7OFIs8xvGrs3/ANlTUiX5HmHw81W4v52Se2mVI8/ePylV/u+v/wBjXp+jjTrmWRHsIp4z0+f51qTxN4KfxtaRXtlINKv45FYOBj8GUV5f4v8ADHiXwZ4kiku55JbZCrRzWznYxz8wZfpQnd2HqeufEPw1pF5oEFzcW7QeWU8uVEzhv6V5N4/+DlzZpD4gtvEYfzodwtvJ+TYo/vf3q7fxJ8Q2l0bTLeCCS4MMO64hjGWmY/wr/wB81jx/HK0m8jT38NTWcSFU2Xg3O7/7valZ9ATseNeBvFN6twkEkkqxSzMvz84/2Vr688ARJrdtHHcxf6GIQro7Ha+fvbq8qfwxpV5fyXsfh6Oz8p+BFz83r97mvVtB8R2GjaZBaTW8ywOFXew+6cfMNvequJmd4t/Z40K4hvf9He1jnP7gQTEfZ3P8a14N4z+BviqwshA2v3UotpMW6qfnT/dUN/FX1zpfiKy8Rr9jsLiRpYvuJIGXb/s1ymvXVxp+qxpqGlSXGmP8nnxP88R96htotPSzPibXNKk8KmSe/wBPuEu4SFkRBh2Dd2Ws6HVYL+J57Q3KYO0Aoea+ybjwn4M1veNYAileTZDLMBubJrzfx98FfEHhi8uZ9K0walo6De9zHHh0H8qalZWkTa541aWGnXumWmqz3D2txCTE+JMMT83/AH1SeG/GN/o/i7T4prie9g/gdgpZNv8Atbd2f7u6tCS8ggv4oLi3W33IWjm6q4/i2t60yJLDSpC8GZY3m3yTIBvC/wAW2mnbcZ6fZ/tNeL9O8RxQW+qbrAybRBMN+R6Ox6f8BVa+utB8dWvi/wAJ6fezyxTy+XteEOu//a3D0r83v+EDfVNVmu4tRezsih2TSx7/ADE9V+b71a/gb4x+IPAr/Y7wyTxRn5LwH5lCnGG/CrVnsTY+1fiP8NPDfjNba9skTTdTBC5hHysP9rFcD4g8IeOfAqi4gu0vrKMhkeOdyjp/dasH4Y/tUwRaulprlta3lvM+0usimYD1X5V/75r6G/t/TNY0A6hpGo27Ryf8sJZBvx/tLS1Q3Y8y8L/tJ6VZwvHrukXzXAwu9Nu0V6d4U8c6P4tiF5b3MSQv9zfMvH+9XKXXiTwndF9P1XSrWXPyvlMf71eceIfhj4YW5STw3fnCSbHSG4+aJj935t1CsxXaPpWW7SYkpIssZ+446OtWNPT7MxRogsbncWSvBPA2t+KPDtvHp1wReWcO7Y7bS+0f5/hr1bw38R9K+zzpq5lt5B84IG5f9rd6LSasI6G/00MpdAcY/wC+qw1I3shyxFaUPi/RPEluZdH1eKeNTs2Zxu/3ar/Z0kmkQvscfw/xUNWG1cm07Up9OnFxBOYpV6FTUN9LBPbR5t9kufvoc1UvporBBG9sqZPLqP7396o4sJcfaIyf7vX5aRRGts81w8CylCPm3Mflrd/tO8n0kWf7pVB27XTKsvrWdqms+fPG/wBijxs2u0PH/Aqhh1ITW5Nu4aQdEY4p2JueNftIQaN4M0KLVLzQ4tUe4vVtV8mb7MV3I77t21v7n3f9qvCNA+PeoeGJrdbG1kOnxvvS0urlZNvrhti4r2X9ry8kufhlpf2iMpcDWIsqp3LjyZu9af7G37P3gL4q/C/U9X8UeHxquoxavJaJMbyeLbGsELAYjdR1d+evNfBcQ51WyqfOpWjZaJJ7+p10qSmtD59+Hfg0/tAfG8aUbxdCPiC7vLvzhD9o8j5JZ9uMpnpt6j1r75/Zu/ZvP7PQ8QgeIf7eGsfZ+tl9m8nyvN/6aPuz5vt0rb8GfszfDb4e+I7LX/D/AIaGnavZ7/IuVvrmTZuRkb5XkKnKuw5HevUjz15r8JzfPJY5uNFtRe6aWrvfzPRp0uXV7mH428SHwf4N1/XhB9rOlWFxf/Zy+zzfKjZ9m7BxnbjODXyKf+CkgDYHw7P/AIO//uaj9p3xX8cpPiD4r8N+F9N1288FXNvHaqtloQuIpI5bZBMBMISx+Z5BkPkH0xXy8fgZ8R/+hA8UE/8AYGuP/iK9LLMowroqeL5W3qtXovPbUic5XtE2v2h/jf8A8L58Y2OvHRv7DFtp6WP2b7X9o3YkkffnYn/PTGMdq9u+Hf7K7eBfFVh4gXxaLlrTzALYWPls++Jk+95rY+//AHa+d/8AhRfxGbg+APFA/wC4Nc//ABFd3q/jf49eGNNl1HVrHXtL0+DHmXd5oCxQxbiAuXeEAbiQPqa/Q8sq4DCtRmrpWsk9vxOGcZy1PrlLMW/SUtt687ttatpYb7MuJRKnyvXi37OHjfW/Hfg291LXb7+0b2LUHtw/kpHtQRxNt2oqjqxr1xdVMOY0QtKfQV+o4XERxVKNWCaTvv5HK1YbfuJnTYSqf3a+P/2wUdPihpofORo8XX/rtNX2E9ub+PY4Kp6rXyD+2JALb4oaUgYkf2ND94/9Npq8rO1bCP5fmbUz9Bfgr/yRjwD/ANi9p/8A6TR18u/8FI/9X8PPrqP/ALbV9R/BX/kjPgH/ALF/T/8A0mjr5c/4KR/6v4efXUf/AG2r+a8u/wCR0/WX5M9Wp/DN/wDZd1zyfgT4ds3mdUH2nCL935rmWvTdsVzLsiiOf4m96+Z/g/46fwN8GtCu5dPe8tB9oVsjC4NxLzu+te1+FfiBo3i/T7OXSNRje8mG2Szd8PGfSv6iy1f7JD0R4rep0syPZ28nzyOhOSK+A9U8N/8ACc/tBX2gfafsX9r+KJLH7T5e/wAnzrrZv25GcZztyK9f/aS+LvjPwJ4+s9L0nVH0y1bT0neE20b/AD+ZKpO50Y9AtcV8IPh14/1j4xeDPFN74U12a0vNes9Tm1Q6XMsDo9ykjTbwmwJtO7P3cV8pxFjqbXstnHvbsdVKDVj7Y/Zu/Zw/4Z6/4SIDxEfEA1j7N/y4/ZvJ8rzf+mj5z5vt0r4p/bROP2kvF/8A25/+kcFfpL4k8a+HfCDQf29r2maJ9p3eR/aV7Hb+btxu2b2Gcblzj1FfmZ+1xr2neI/j/wCKNQ0nULXVdPmFr5V3ZTpNC+LSEHDoSDggj6ivxzIqlfE46detreO9rLdfLodtayhZHdxfsteL/h7q6ar4Z1dNZvIfuLDF5LEdefnbH3a6/wAO/G24hvPsnijT10vVI/l84/Ir/wB72r3uxvEOxz8mDWX4n8GeH/Gc01nc6dHdQOd4mKfOG/2a/pHBUYYeio042T39fxPHbbZ8T+Db6PUv2rtJvITvhuPGsUqNndlWv1I5r9V+N1fk54n8D+L/AIb/ABE1bWdG0DWLW00bWJruw1OTT5DEiwzF4psurIVwqt82RX01+xr8f/HvxZ+JmraV4q13+1dPg0iS7jiFnBDiQTwoG3Rop+678dOa/COLMurV5yrKyUXJ63116aHrUZrY8H/bSGf2kfF4xziz7Z/5c4K9P+Hv7TkHxE8Z6RoB8JpYm4839+t/5mNkTP8Ad8pf7mPvfxV9QeMf2Zvht8QvEd3r/iDw2NQ1a72efctf3Ue7aiovypKFHyqo4Havzt8PfDD4r+E9ct9W0nwR4otNQts+TN/Ys77dwKn5WjYdGNduQZ3BU4qlJx5VFO9tfT7jKrSadz374s/tH/8ACtfEqaInhpb1PIW4877X5J+ZmGNuxv7v3q8B+GWsjxL+0f4X1jy/IbUfFtrd+Tu37N94j7d3Gcbql8WfDv4u+ONW/tLW/Bfii9vtmzzP7Cmi4yW+6kSjqxr7e+EH7LPw+0fwx4J8QXfhWS08WW1nY308s93dLJFeqiOxaMy4UiTPyYx2xXoZ5n1PkbnJuLeiVrrTqFOk73R9AmvzW/aev7nSf2wtRvbWMS3Nte6ZNCh/idbe2Kj86+h/22fjN4w+EK+Dn8J6uNJbUPtv2nNrFP5nl+Rs/wBYrYxvfp618meGpfG3xQ+LXh3xprmn6jq/2rVLN7nVotP2QukbpHndGgQBRHg/7vNfF8P5fVTeLVnGUWkle+/p5F4iaa5eqNT9i3/k5jwfj0vf/SKev1BHWvyv/ZJ1zTfDf7QfhbUdV1G10vT4vtXm3d7OkUKZtJgMu5AGSwH1Nfpp4e8a+HvGBuf7B1/TNcFtt8/+zbyO48rdnbv2MdudrYz6GuTiWlN1oVEnZR3+bNaHwn5S/HjP/C6/H3/Yf1D/ANKXrR+At5q9j4yu5NGlaC5Ng6uyD+DfFu/9lr7l+L/7LPw+1jw1408QWvhWS88V3Fpe30E0F3dNJJesjupWMS4YmTHyYx2xXxD4X+Hnxd8FajJf6L4J8TWd08TQs50KaTchIbG142Xqor7LJ81w9XkqLTlavey/U5alKS0MT40avJrnxP1u8n3ebJ5IfeMNkQIv/stdz+xZ/wAnK+EPpe/+kU9cz4g+FnxU8U63c6rqfgXxLcX1zjzZU0KaIHaAo+VI1UcKOgr9FPBv7M3w1+HviS01/wAPeG/7O1ez3+Rci/upNu5GRvleUqfldhyO9Y55muHpqb1fPzWtZ/fr5mlKDdmepjqM1+XWr6Raa7+1f4o0++ijntJtd1dZI5V3o67rg4Ir9IPEPxD8KeFL5LTXvE2j6JdtGJUg1G/it5GQkgOFdgcZDDPsa/M7W/EcFr+0T411zTr2CWIXmu3dndxlZYnYxXJhdTyrgtsI6g14XCEJ08Q5zi7XVvPU0r+9ZIufHr4G+FvAml6f4n0C2+wXFxOtlLbIMJgoz7v/ACF/49XR/s7fskf8L38E3viD/hKzon2fUHsPs39nfaN22OJ9+7zU/wCemMY/hrzObxF8QPjOi6NHFqHif7P/AKZ9k07TxI6Y+TewhTO395j05WvuX9hfwtrXhD4Q6pY69o9/ot5Jrs0yQahbPbyMhgtwGCuAcZVhn/ZNfWcTZn7kq9B2lpva+/YxoQT0Z0n7Znzfs2eMeP8Anz/9LYK/K+7v47RkDjaG/ir9Jv2r/il4M8Qfs/eK9O0vxboWqX832XyrSz1OCaZ8XcLHCK5JwAT9BX5oeINH1K/tjdWen3V5Z2v/AB9TW0LP5OfuZx03bWrz+EaDnFU68XrJ76dEGIkk7o7vw58X9R0PU9KaJjPbwxiF1L7TsAULt/75+7Xpd58ctX0fbrGnzTS2sk3lG2luGJTjP3tvtXyTYarJM+IpDEVwxR/vbf8AarsNO1W7ulS3kfdAo3gD1r9xxX+z4WTpacq08rI4oK8kmfSWn/taXliHSTQHnB5/4/8Ab/7Srh/h14MP7QPxtGjm/wD7CPiC7vLoz+V9o8j5JZ9uNyb+m3qOuf8AZr6E/Y3/AGfvAXxV+F2pav4o8PjVdQi1iS1Sb7ZPDiMQQsBiN1HV356819JeDP2Zvht8PPEdnr/h/wANf2dq1nv8i5F9cybdyMjfK8pU5V2HI71+HZtxU7yw9VycltorXtuehTo9ehi/s2/s3f8ADPY8RL/wkJ8QLq/2brZfZvJ8rzf+mj5z5vt0r0/xr4iPg/wZr+vLb/av7KsLi/8As+/Z5vlRs+zdg4ztxnBrc6tXxX+054r+OUnj/wAWeG/C+na7eeCrm3jtUSy0EXEUkctsgmAmEJY/M8gyHyD6Yr87wsKmb4rnrSV+rel0rLodUmqcdENH/BSTnn4ef+Vv/wC5q+ev2ifjh/wvnxhZa9/Yv9hi209LD7N9r+0Z2ySPvzsT/npjGO1Yh+BnxGP/ADIXif8A8E1z/wDEUf8ACjPiMf8AmQfE/wD4Jrn/AOIr9Dw2DwGEnz0Uk/Vv82cUpTkrM+jPhD+zPF4H8daZ4ij8UyXsll5o+yf2d5W/fG8f3vNbH38/drG/bq3g+Bldegv/AP23rjNc+IHx98Oafcanq9prul2EWPOu7vw8kEKZIA3OYQBuJA+prE8UX3jf4zeAtB1K4t9R8UXtnqV/bu9jY7/Jj8u0ZAwhTjcS/wB7rt9q+4ljcJPCuhhYu8reeq+ZzcrUk5H3R+xn/wAm0+DPpe/+ls9cV/wUM/5IppP/AGH4P/Sa5r5M8OftDfFb4SaTbeErHV59As9Ozt0670y382HzGMh3eZEX5Zy3zevpX6UfET4Z+HPilo0Oj+KNO/tXT4Z1ukhM8kWJArIG3Rsp+678dOa/G8bQnleYLGV9YuTdlv8AO9lfXuelFqpDlR+cHwW/aHg+EPhu60qTwwNcea8e785r3yFUFEXZt8ts/cz1719I+PfGOlp8IF+ITaP5V2bG0u0srS48vb9oaJcb9jL8vm/3Pm2/w7q8l/an/Zrn8M+PtOtvhx4G1efRX0uOSY6dBdXkf2jzZg25zvw2xY+M+nrXE6jpPxz1Twj/AMIvdeFvFEuheRDb/ZP+Eedf3cbKYl3iHf8ALsX+LtzX6plufqNC6naLj7q0um+5wypWlscb8S/iZdfEmaxae3Nqll5mxTL5jfPs/i2r/cr9D/2Mv+TaPBvP/P72z/y+z189fslfsvaf4oXxUfib4H1KAwfZP7P/ALTS6ss587zdm1k3/djz1xx619Wa/o9n8Hfgd4htvB8H9jwaLpN9dWEYYzeTIEklz+837vnJOGyPwr8/4hzGOPl9VvebknfS23k/PsdlKLir9DyT/goUf+LJ6T/2H4P/AEmua5z9l7QY774MeG7iOWVJwbnKjlP+PmX8q+ZvFXxi+KXx305PD2p3t34mgt5Rei0stMh8xXUFN/7mINjEhHp830r3j4Gw+MfBnw80eOfQ7uGGJpt8EsZhmRTM7fMh/wDZq/QuDsHVwVqdSz0eqvbdeRyYiSnqj377LJvHH7sd6zpkT7UhJP8Au1h2XxjtNT1U2Mv+hPj543jZMfnXQpc2d5+9t5Ip8/NuhfO7/ar9VODU+D/2lECfHHxKAmwf6Nx/27RV+scn3zX5P/tMnd8dPEp/69v/AEmir9YJPvmv5s42/ir/ABP9D2cPsfnl/wAFD/8Aksuhf9i/D/6U3Ne2/C2YQ/DLwcSnmgaTZtsP/XFK8T/4KH/8lk0L/sX4f/Sm5r374cRp/wAKj8FO4GP7Fsl6f9MEr73g3+HD/Aclf4mY3i74W+H/AIjXvm3mlRREf8trdMMo/CvNdV+EPi/wHeS3Phe9lv7b+C2fJ2j+796vfI2RFBTp6imXt1cQBHgBlwdw4B2f7ua/UdVscaR4p4R/aiGm3H9leKbCbTtUhdojvGG/9B2tXsGk+N9L1y3SeGeKWBhuDomGrj/GHgjQ/iBATq1tKlwf+W8ACTL+a/w15FrHwd8W+C5ku/BeoXeswL9+2mPzof8AaxtxTeq1Hsed+G3WX9rnTnjOVbxzGy/T+0BX6pN3+tfkz8MHvpP2kPCzalGYdSbxZam6jP8ABL9sTeP++s1+s/Y1/MnGH+8R/wC3vzPXobM/L39tH/k5Lxf9LP8A9I4K+6pilzFz8pP8NfCv7aX/ACcj4v8A+3P/ANIoK+5rZlkhMgI6bq/WOEf4Ef8ADH8jz6z99oqfZUDNyVH96qN7cvDAUJPkZ54q21xIwJI201rmEKRLh81+gnO0c3f+DtD8R22Lm0hcuOJk4da5Of4UXXh+aOfRvEM7W4O6S2mGfw5r1D/Rpkyic+1ZcyT7zG+Nmfu1VwSOXttfubT9xKg+U7S2a6DStdtzs33MSzn7sb55/wAKp6roQ4AO3eN25ay7/wCHsGs2YjS9MFyNzI6nDIf96hK42juUSS5TfgbfrUbsF+Qx7q8e874keA7nNyBrOln+CAhNwH0X/wBmNdNpnxp8LamUtpLw6Tfn5TBeA7lPp92k/IlKx2EqB5t0aKnqKztS/wBTITFuwNvSrdpe2epKDZ3sdwT82cEUl252GN/lJ/iosy7nMW9gLnARAqD+6KuP4et1t8i8Kyj5irBv/Qq2ra1EEP2hwqgd270X8VvrCjKCCQdHhOz/AMdqiGji7/wVcm2eU4dD81Y1h4Zjt5DGHjgc9UfjNek6bp0mnxvH9tkuHP8Az0x/SqlzZWlzKd8EXnd5FjCvgf7VJPUW25xl/wCDor2RPtKRtFxh0HzVyXi3wRqGnpHLolxFcRqNzwtJsf8AXrXqcEAQ7PnQKOhqnqfhV9YUPb3MdvJv3/J8uf8Ax2ruNWPBE+IEuju8eoaXeLF90yIM4/4D/ndWnbXula95j7zh0VkcDDfqtdhqnh+4s7h4tRSO9GSu8jt/dauV1bR7N4THpkQspw/DsPlz/FV3RaV1Y9MnsgJAPLC7KxdV0cxtvChl+9x2ro+Schxx+tSSxSXMWD3/AL1Zp3Bqx51eWg39C38O7FMt3Fs+QDxXbzaNEN5Od2Pu1zF5pUsTl0G7HRWoaTITKF/seE+YSvH3a5A7uMBWHc/3q7ORTLxIgw42nPNZ0/h2V2HlgL/vVPKaJ2dzno9Nedv3Yk3+w+UV02i6akUyJcI7R47GtDSNFeDHmJ/vFa3IbK3tx+8BZz90A1SViZSuctrmnW9uCQm7+If7tczbbJrvATgHmu/1u3Fzb/JGVwOlcSbJ7bzDvGc8MB0ouK5Y+zB8oiH3p8aeTIXdtp7YrM0/7bdSOTOYgj7d/wDWtFrM9JH3SD5s1RSRt2ur+SB5aBn/APHhWhBqtzITE4K59fvCuet5Qj4QbiK27W7MeQPkB+9/eqU2U0lsbdvp8Vzl3zv77xUtvZizn6bQP4equuKqxakYQCiHr/F91qmTUfOmDP1qZaEpXND7eehBU/7VD6qkbYDeaT1GaoXcqShMOMD0qDfIDkAKn0qS0aF1JHdx4P8A3zTtK0UEu+DjPy8VWs4opnOZNpHatOG58nZGkm4f3VqkNo1bfTkt0yQdo+Xbms7UoEfHlxbeeuK2LW5Dpj1/hNMntHZwC4b/AGapmRzEWnomd+Wz1U1pW+yzAKIjEHuKuPZx/OXPamf2fbRQPhyZO240noD1KGo3ct4mHlV5Mc8YrjtWctL5XlFf4i4WulvNMuLmRNkgSPO7dWhf6DHNpiOAWf5s/wB3FS9dw2VjyW/RNmU+UD8d1LpNiVuUnA2n+Vamqwi0uHQx7fSqEEnlXEcmA4B3f7JFKLGlc9Q8O3EcVumB1H3q0NRn1HUTHFFGVtx1NcFaeLSjohh2j/YroY/E95flHSD7Og+U7e9at3CzvY6vSLGLRIRPOAn8Jyf/AEI1Yk1Wz1K3ljszvJG3cR8wasKbXJL+IRSkugG3a/3ajikNtDkDr120kJpt3Llj4cCRy3Ms6qin/VqPmdv/AImuZ1+e/wDP2WhMSb+VRPvf8Cp8/iF4piJHKIDt21pWN/BfcRfO+eTUKOt0JxsZ+iWc9/IJLu3aBB/y2m7/AO6tdC8/2CE+V1/i21K5k3gyfOf7melI9vO4Pm2+3PzYyG4rS4WOA1vULu6ldxabkHfFcpeLMrZceVnsa9vSWK3iwFEQC9V4wa8z8Xxo9yfLA2/3qiTKiYuj6hBbPH56ebIh4dxnbXdQ+JreaGNLfe4+6d/HzV5xLZPtJ24j+7W54esZFt0McwRF6NWsWJpJ3R3UccF44+2oJUTpbh2G7/eq4j3sZ8uyt47O0+6So+7/AOy1B4d8rTlyQLx/vb5v71MvZZIrv7W/m3k5+YQwfuYh/wAB6UgH6rNe+U8aJv3Db8/8VUD4UfYJbj5D94InFdGdWM0KSGLZOw/1fy7qpxXRmYh32v3XNAGBLpUSDAjGf71Yd3BI0rbbRlCnd5hGa9CksYxDvym8/L9aZc6b5sAQ4Z/RamwHm91blnQsfM/pWzpUTog+Tp0P8VT6xaSggbQoXptTFW9Hhk2IM7+e9RHXcd2WbCySZ8SIin1xUeu+EvNGUCN9RWqkQQhz1qZR5jjc+4GrcUI4mw0G8gYsRDAgO0AHLN71sW9t9nTEmHc/xEfNW5NZQbicbiRVY2dvGguJxuCZxT2JRkXbCKVE3nBH3EOM1paNpdsGWc28ayt138v/AN9VTsLy21W4JgjbYh273TGf92uimtRDb7w4U/d+WmXcfLcpbYijxGB2qlqDi/jKH5gRtOe4qmyGRjHGkjH7xYCnKUhQRg8n1oEcdq+mpYSggj+8FX+Gl0fxRd2F/FiMYzw7/eT3revNIlu5hIs6pF3Uplj/AMCrmNZ0iTTXD5MoB+7ine2wHpMGrxzWkckge4dhuHz4Wqur6zdyxDBjb+EZrH0q9R4EijPJ/ibhaup4fk1FwXvPKj+9sROv+81aEDIf+JlHm8ePP3SIuK87+JHgzTP7Pe48w24kO4HPzHafl/XbXpaeGERsC5kf+L5TUWtfD6C906QyoZ/MG3edtS7WsVHezPleaKdC8X7uKI7ly5wzVEuswaKmwCGefvIwBrrfHPwssP7QkS/eby4zt8tJjyK4a5s7LRd6adHGsA/hmOWH/Aqxjp8RbNKHWXvIR5cX7/7qJWnoWj3/AJ7z6hJBbgDi2hy7tu7s23aK5LSL+N3k8y9juH/jEY+6K6q18Q2lpAZIJ23Hp/s1pe2wrdjemkitLyAu4U5+SI/er0nwhrFv5kUXmKkn95xla+dH8Xu1y/mRjzy+0c5Yjd8tew/DvxV5yG2gjhlnJXqN7YUfMtWncm2tmej6nppvleQpJ5WNwZuM/wD1q5yziSzu+MKSefeunvdVhMYS4lCyY/1Sfw1xWqPcpMZUikxnbgiiw/U6yFTeJkuFH+1TJlSFCkc4Yn0rnNP8SiSVLe7kj837uBxtrW8zy7jAjDH7u5v4aLEPQuJbO6EgbR9ar3Tnbwhxjr/eqSC6CygyO0/+yp+Xb7VcvVSZR5URRB2NTygtDMgJl+RMZH96qeqadLIoOA799oxWmlq9wQglS3HcsOlVbmWWF+ZPNI6FaqwrnO7ZPPEWCv8AtCtnTsW0B8xPPcDv/FUak7SfLDH+FW43Uy0vHuJCNhVhw+2mN6l97y4lcB4kijHTZTzcvINjdR+lXofL8h3k7CqV4nmgBenZqVxWK72UZkMiRhSanNsNoJwoFNs0dHx1A7VJeJI/GNo+8DUjHoVkjEf3U7t/eqKeE7QEHA/iquI33/3UH941D/a0t1FiOQLb9tp60PUEzB8RbNNcHHmySlcbPuhqoWWqmNt7qMf3hzW/dWf2ngZ3VjX+npAhBPzjqP4qB3Om0e8k1LfBF8y/3l/i96kS5f7YYNm2MdXrh7DVryyZ9hCxnowNdTo+rRLayJPB9qnkAVHL4VP73y96rfYGWJtRspptgf5/Rj/6DUc8FxD80ZRkPzdO1V7y3ltoy5QpI2cLVBddu5VZXikU42/NxUiFX+0JrreXiigTrj75/wAKuTW37onz9v8An+Gs170cfOM+lQtfl8bOp7YqwLqQ5wIxucdPekureWJAHjLSelU7O5nSdC/c/TFbAnW5wAdv96nYCnF5b5jkjC1dW2gdepVMf8Cqt9hdZS/mBT2XNMF6Iy8EqbX+vy0gWhYtjCszuDtCjaPrVl5chMEKPasX7Vbp5mJwqJ1b+7VmKWMRgxPvBG4OhzmgDUVyThAMe4qNxub+8afBclIsEDpxVSSWVnL/AHj7VAGfqt5NprwHfGkcoLYIG5lH8S1nHxLJGP8ARwGc93NXZ7OLUZnDncfrT5vCVlEkblvnzuCA4aquBh3Pii5hiknuJFiRRuLYz/46KemvXF+iSSkKCNyc1Nc6bElxJHPAHhI27T/e/wBqq+s2cKWzzl43f/nj/D9KG7gWNPluNRmxbHb/ALZQ7W/2qnvLK48qRJxHcSP3RMVh2ni29vbuBNMtA275QE+79a7Caa5QCSSNbc4GaYHDX+m3FhC5BjU4LbeazT4ilCApO7wALmL+E13DXsZnMk6I0ZO05X5cVzPiXQZ7Zy9pFH5Uw2ooGF/75qB3NjQdeTxPlSiKchdiHKp7Vo3WmExmBEKoT99u9eZQX174fvJQj/ZHzt35xXceG/GNveS/Z7y43XBG4O5AV/8AeoepQv8AZTlcnOF7rVuG6NvbSBJC7n5MvUF5r0Nu7eXHI6Et/qx1rOnvLbeJFkkR3/5Z9VFVYgh1K2+2Pj95vNYV94XuZZY3kjOwHcUaup+1IgjPYjireoGe5s4337Yv7n8TN60mrAcJMttbS+ZLKIgPl+bhW9q3x4nEenOkEazyImxNxyuf9qsDUorZHMs06787QlV7K/ji/dxQCJPvCkVc39OtJdQsDLq4trcZ4SM5c/lXIeK1sLeZLay3+YCHkfb0H92ujN0bmKMJhXzya5rVbyWOciUDaPl2sPmoFco6jbPDpqpPIES5+VE9f9qvPtftjZzc4XH3d3eus1KX7RcgmUttG0bm6Vl3MI1EvHI5bI25C7mFBRylm8fl+YAF52lwPmrpLLPlGORwz54P8OK5f+y/7H4ALAnua2LO+geN97lCo5zVgWNVs3SwcZdUD7gyHv61s+CfHaW8FzBcQF3LDD7vu1lRzR3tmYx8wxuG4/LXMvKLa5zGT5ffbSQPU9N1C8ub943PlRWZG5I0+81RW1zLp7SAh4gw2lem4VyNhrkigo8gR+z46VtT+JpLrAmhTCj5WosBdeZJz5gIiH/oVTnWBHGkBJ2fdDf3qy4brzsuUCv2AqOaTzigk+VR0Chakm5upMHQbCMf7VI+piJBBBYxSv3YD5mrn4ne+1V445DFFEcjP8Yrck0qVB58bjze5Q/w1VhGW2oXN5efZJz5UZ/uH5jW7YabZuR5QTev38cVkLbXEd5G/lcDo7DvWlcXAtr8QRja8ke44/houBLF4btrLeUiG8jcHcZ/nWHdTS29zFHHGjIT0I+9W7qGpOJYMzh4ym0r/dNUXiFzdRzp+8weMfw0WAsCESAu7iJCOazy+lwzSmCCTIH+ux3/ALrVuOnyYz833irVVlQ2cIeW2V+NuxD0qQOXs557zU3AjLW+N2/bjFa00wtw4OMH5QAK0PJtp3EiSeUmOFTmq7rBF87pvAO7AP3qAINKht4r4SSThv4vLx8y+61b1HUE8+T7OHWM/wANVYY7W6klxaNFKPm83P8ADVoxxJmTPJG0lvu0AVd8skKRk7Yj8o3d6qy2U/l+YkQUg/xVNI75TMmxAd1WoL5E+SSRNpG4K1ArmXl5JUBPX5elXEs7yED7NGk+fvtn5VpZLDyVSc/8tM45rPfVU02F40SR5CenWrGb8KSGIeeAhHzZWsPxJfXFuEeJBLk7etbMNzLNpsCSIFcDkVA9t9tikiCBn7VBZhadqg2YvEHm9in/AKC1WX1S3t3jjNtGtxzzv+bbWNe6XLDdGK5LQbX6/wBK0LPSLZrcmTEuduHP3qtag9C/B4r+xXMpcBY8DoaI9TX/AEmQgtG/zBf4v92prbRYk+dQMj++fvU97aCR3Odj9lxtoIUmUk8SahpwOI3WKTbysIOxvVW27qpxmK5/eD5v4vlrcS8keKOJEzGh5B5qS5S05STCP220FnL3qEWzx+a0QPTYcNiqcNrPfxiCDLCMfxZNaF94b8+YSi+25/g9KhQHRojbm83eZ/BjGagm5Wg0eTfs4X1aotW8MfZ9jidZZGH3EH3a1dIuRcX2y4xFEQfmrcn8PpLaRyxGR9h/g/h+tAjzu2tpLVnS5jZQcqCv/jtQRWxebMjFee9eh30dvFZhJIxkD71cneWwSYGIO+7rz8tVcdhWQJEEjlO/G44oS4cgo/fviq8s08cbgW5c9lX731p1usiRoJ02uw3bWphcXYOSSc9scYqrNaeajkkMO9WZZt2AXVfTNE6gxl0P7vO0/WlYRkTwbCUfp6UJcPFgkFQKnMUnzkrxntVVklKFHAUZ3ZouLcmlv3dMbOO1LDibYZOgO7Z/eqleS+ZL8gKcjiiecWzgQEsB/FimNanRN5b2gcfKmedtYs9v5j4zuI96ktrzzLbByoJ+7VeeVISEjfdnrSsUlcp3O+MCPPA6VVP3sAcGpDOkuSeo705U3NkCmSMmWNjsR/kx1UVmFwXAJPFaT42NgbVHXbVMQ+c4+TnO7NK4GlYQeamfu1aijTynz+FUrbzNmB/u7hUTO8Bx91V9KYBNkygdhUTrvBz0pZJnlxk9Kh848gE89aAKzpulUDpV3T5vsEshiA+ZNpP92oZmJQcDiq2CrEj5aCC5520nua2dG8R3ml39vHAfLgG6UspxzXM+Zl3PO8fLUxQzSp5Z2kDuaCz6q8CeMbTxrokV/E+27tHENwG/56/NzXclfMRwJQ4YbTgY3V8feE/GeoeC9St7m0ffbB/9KtXHyTJ/d+v91q+mPDHi3T/FemyXmnSebbiRUeJ/vxNt6MtS4nVSqW0ZstHsb5TtQn7y/eWrkql4cADHrTN8D2xQgpJ/eU/eqF2FszkybhxisT04SfQb5kUMezzNpH61VN35oxjjH8Y+Zal1G2Tyt+8KD831rPL+cu+MnaPlzSaaO1SuJHH+9+clYmPbnFN2xyO+zGV+X5jTg7wLuI+T/aqFJ1feTGN56UW0LW1i2nliA4kG/wDu1ZssSW+UPIO3GKzrRE3EysW44X3rRsIZZfMdNuPukfxUJaWOOpJ3sPMaeTJ8+xyOP96orXWXDxyn5vL9Pu1q2Wlu8jGFzv7KaoS6DIbmeBAInDs7xY+6aaugVRRVmWrnxIJCZBlQ3yjP3qp2bplnncMWHp8tQS6PPDsJjPXbWgNGkdIyHGD8p45/76pWOlVIxWgsj/IkgHydqkF18oJTbTV8Omzl33E5w/8ADnK1pXmj6Y+m5F6zTj+LPU/7PpQlzbkOZC+oF/L8uPj7vyD/ANCqxFHdyXReK4liwPnaI9qbpJTSwUjCvkbdsnP866SfxHbXLiMW0EEnkqpCLjdWsY2MJ7WQmjabiApLeRyxSHcARXWabolveW3Bbeozhe/5Vz+n26Pam4L+VbZ2l/StR9biKRf2U8iXEY3b43+b61tZdDzKkWzobCzjtpRgFZPuhcfMK6PdK8OC+0HrWL4Fmtpobx7y7E+qSuqgTPjavrurotQRLPUHijkjdBHtLocrv/2ak4ihp9mLjXvPgwoI27W7n+KugF4bVBvLtKTxWZ4csp7y+gt4gPNLlRk7c+9bU2mx6TeSJqL75Q/AT7oWncC7pUHnSRi4fb5v3P7uf7tSeMFNhbpbCRUkYbsZ+b/ZrjtS8Q3Ez7LdNiZ3Iv8AFx/tVDFHqF87y6gUWUp8jru60XA6i0VLNE88B9ijec1m3Oq/b2wAOfu7aqS3dpPbizMouvLAWTI/j/3ar3cNxaQvJZkpKnzJ9abYEjoYXMezn7xz/tVnarphe1g89xLFKG8xDVw3MljA9xeES378k4Ubm/pXO6/f3E9tJ5HltLjv91akDF1m8dS+n6UFQJ8xL/cPtXL3M1sNSFvrD/ZUfC7gN/zVozXPkr8hbpzK55J/wrl/EmoCwvAb3Y9yD91vvA0rjRtf2g9rc3scaL/ZUcfyTb8Zf/d/3a878Q6vKi7LYbHnO3zY/vNn/wCxWrN3qV5rMpeXYlsm3EcZwpo0drObxE9vcSRTyWwWX7Pv/i/hXj/eqetyjmtbSWy8NXHmyPLJFC7wwqPmwBTPAfh2WHw8muz4W5uY+If4xtb+L/4mpPF3irTNO1a4g1C4SzfJdIcfMf721a821j4r393/AKJpebOzR3xJvzKd3f0/8do1LWpreOPFNt4enMe8vcyfOE6qa87udTv/ABNfIUj3PId3mdP8rVO6eTVNVSec+b/Duf71d/odlaWuqW8aRC4jEO92PGG/hqrEr3dzH/4RC4mWP7XJvQcFs1o/2LG8xAxsVFrov9bcPEgVkPc/w1QuZjp8Owptkzz/AHhQx3OYvbSSG6Q8eXGN1SXOr281sUe3RpB0dOK0orUNp1zI4doOzVyc0NskEuy7LSRnb5Rz93+9UNNlppO7Me/zJO4OOf8AvqqFyPLdARt+bbgVpzKhk82Pfvx85/vVSu0yxzlSKS0KepZNtHC3Zi3RxWfqiYuAiY6CrltavdIieaVz/Ef4aqXVsYLltsgnA+Xcv3a0uZuJTOYd+TxmpYbjy5E/d7xT5k+0DBAUY6VYt4Uf93wzn5fmouZtHZeBr/8As0vJAN537thP3q9Gsfi/plncwG/jNnk/vEALofyXivD7W6ksrhwMo6/K1afnGW1+0oXbA+9ipNI2sfWMsFneaTb6ppdxFqWn3Kbiv8I/9lq/oPiQ6TYeRaDa4O57J3+bd/F9K+S/BvxO1T4d6lHJp2Z7KQM93YTf6qT+8u3+Gvp7w34r8IfGbw4LjSEktb2KNPMSB8XEX/Ae4rSxB6DZeIZ53MRjaKCRNyEHOT6NXL+LZLDXon0q4uYoCTt3vxz/ALLU67/tTTxE/mCeLAWMr/EK5vUpd9wZHgaAt8rpIhDKfut1rKZcT0bw7ZappM1tFb6iWRcJszvV/wDabNd14f8AGFxdX8llcziK/gK+Wc4bFeR+GNbMMlvE+xADtxmvRLa206/D/aIiZU+aOZOXRqqLE4nUX+j3GqiR4pI0k+bO8feb+lcZfXUmm3KRznBUbeR96seKfVZtbl07UdYk+yAbrUcRqv8AebhV/wBms7xLbXkMglub1Lgx/KHc5bHT71TIcFrY2Nc1mU6U5jliznmJB8+K5+YmSAyx58thzx97iqSamIZkuI4hK6fw9V6VUm1dLi2eSKUbD1Cn5TUKSZ6UKd3dDHvwh8sgqQO/asqe/uYb5LiMh4+8Td6SO4E1wfNO7IOKimmRYeXAH3j8u6sz1acFbUne5jmnkkjjCyk7pGX1ojk3pk4U/wB01TS5+yXfDxvEw3bhVl54pthfPJ+9/CKqOh0ppKyFEJc/cK571cCgI6AbdybTUcciDzI/MCoOm6lhuAX5+ZcUxbkUcxjlJRdv8OD/ABUxpCr5cdakuWQM4AHzj8lqpkS/6ohh/eXvU+gJojkclvL6j72c1bjeNyBIAr/dqO202WaY8bSegfitFdHt1eI3Mgw52vg/MopPQiU9bGdM6QOiRqXkkO3alPk0qe3E88kSoI0VijnDn5v7tbSXMXh7W4rnTn82IQ8NMFZkfPX8qpavrsevanJcXBDpL8uwcKpquW6ujPmd7FKw04T3Mccku2CTpKB8tatj4dis7r7PvhvfN+4F+7VSwtjdXSQRN1/gxmu68PfD+KxYahe3pivUfYlkifLs9Wb/ANlrSKa3OCvVUdmTaH4IubmSMC32SgK22L+EH/7GvV7Czg0nScSn7Fbx/L8v3j/ePvWCmq3Ns4kt3jiBjVXdxlcCvNvHPxFGsWBS0u/PHmFjJEflf23elNySieSoyqysReOfHsz689laCWCzQB0mf/lrkt6f7tcdqbz2qCW4gPlu+4FBlizVH4dkg1KGC5niPlRPt8pz39f++lrptZ1VEngkRGltlTYPkz82K5pT5j0qcFSWw5ILf+xDFHJtuZMf7yj+Km2cN2lkLK5jEWfmgcHLrx0aiy1sx2wBsNyEeakjOvB9NtdHc+Vrem2dwgEUq/fiU/KOOqt3rRRsrGUqt3scw+mlHTDsjkbX+X/2Wqup2Mmn2LpcP85Iwf4q3vJu5hKI32In3/8Ab9s1g+IXN5F5c8gWWIbk38JSb0sUoq5m6vfJLZWyREO4LeYG/hFYM42RJmM7HO2rFzP5K72x5Y/jTlT/ALtU9Vux5kEoBa3Rei87v9qiVN2uhwqRbcWafh7Gp6xa20eHlth9xfvEDn/4qnar4cuH8US6nFAftYdmf2X/AGq56z059GuYry2uJYJSd2Qfve1dr4amnax1SW4ldg6c7/7zfdqUrbDklLc5vX7l714pJBujQMz7efm9KTxDpJj0e3dD88TtlDz/AL22maHbx2+6Jj5/lvtG/v8AN826tDUpvsmlXEEth5YH3Dn5Qf8Adq2rmKbgtNjg9asDZWdtexYYu7bwew/hao4dVgv7KCB03mNzkY+9W/Z3SavBJH5RbCP1/hdV+7WRpMFpDY6n853qC+3+6392hRInPm3Obu3naaSyiAVC+/ZL/DVDV/E0Vzow06W22S2snyTAfd/vVlvcxXFx5rvJvZywzwy+1WNS0rzLmzeK4Rrab/WO/Gw/7VapNHLJ32EX57HfnfGf4W+7VCZjI2/A5G35fu1uazo50SaNPPF1AQvKD5dzfMvPpWVduHeOGJCryfKny9WrQzKgto4kjL53/wB5uc1Yl022ub2MRpsTZvw33jVGWSVJfKfcpjO10P8AeqPWGuDaI9sD56Yxzj5c/NSsS1csixjiuJxKm2Njuz/dqeaO5htklJSeI9kNTTzCPTo53JfA52DLVOmnyMRJFKkQxyrj71Mm5HvgvEjdEKOg5WrllOImJeMPIfuPjpRpmjywmTzcMjHnj5c/7NV7XSrjSr94y+yPzPkBP3h/SgLk9/CnnpsG4leWxTL24BtRb+XH9mO1fJ/9mrQu79baZ4Hi3yRvyc/KtZ8llEdkryhAxOVoKuU7C3869g4XyvmTb/FXoFpO+mpaWUdk8UYj3IkS4U/Nu3VwkHlWF6kkUm+Mjpn+Ku5h8SXF0sYgHkGKPcWf7wH+zSsNMoeIkub7WpNYTEEkqIk0J53YH8WKs2+vSG/thc+Wtns2+VEMNmsLWtWkluBJF83mdxx81SWdwftBN5hhg/L02t/eosN6mtqt3ElzJ5QeWKR8oznLBawtTmLxuI0PmH5cn7q1HFqJebyIwWC1oWlyjKYJ3VCNzJvHeko2dyk7I5MtcQS+VKQv8WQa02mktnFxBuV9nbjdWp/wj+Fkl3meSY+ajfKVxVWNjIgSTKEDaVI+9VGXMZtzqF5KhuJBvl/Kt3SPElzDbwJG4ijKbWCjPWqVoQ7ypIm3Z9zPeqch/fK5B/d5YKON1A+Y6ibUp7mxkgBKfxBh901k2V/c6EDFcHfKyBRJuwx/3qTT/FDrCsX2RXQE5foy1Q1GQX93IQCobpS63C5J4k1ufUdgusyRkq4f+8Qfu1as/GE4thAoeNHGBk1n6ha+dHHJ2UbQN3eq+l2iTrFLIOAOP9n/AGqq4hz20ttGRkpk/e9auaJZxzsVk3bx84bNabSo8RQxK5VPkzVjStNe/cyoeVG4hKRVyxqelvrekCWICJISFGPX71cnrGqXGoXsFgfkEB2uWX5j/d/9mruUuETTXtrJx5WSxI/vN96uSbTUOoun3ZWG75j8xxQK5m+JxIt95QQcAKGUVzNtp0d7eJbuREGdVLtXUXMzvcJJjjO1+7FaxuI1lLx7cOzDntSuITWPC8nhrVjFFLFdIPlLJzx/vVVMx8wGNNpHWrkV4JIPNwcOOM0WE6W1yDKm8H5jTApJqsDalHZvEspcj3210HiafTLNLCOw0/7HcR/LK6n5X/4DRHqVpbYuUtoUcfNlkpdTe28XRx3+Rp1wnWEH71AGVc6o6ojpHI3mddq42/71Os7yWC8jkyGjHVP71XLOA3lu9uJdyfdRmOOabc2P2CGTP3B8pdeagDZhn+1KXdA0Z/hU0yycWzywAP8AY5fmTYfuGsrTbb7CCUuS0En/ACyY1v2F5YXFs8EodblCzYUdqq4C6Pqcmj3cojkdYJesb8purp9M1ewvLlJbjDPGdycfNuri7zFzFE8B3RsNwKGst0uYnEZleIv9wrRuB7JpupWCLJJI5cAnLIMtWe2u2b75459xUbin8LL2+tcRpX2vTtNuYkcPPNsX96PmbG7b83/AqkupjYWcjy2zp/Ac8YzStYDp/wC2zfJGPNKxhNhTja3+9WaNFvR5g0+eKO3kff5KE7UbH6VzKQT/AGMm3n6fxZ+aup8MeIUv1SK4QwXCBW3AfK1IC/o/g3ULiTyri3Ztg3mRD8uf/iagsdXexa8gvbY+erlowm35lX/arsBcy2cL3ED8SRlDz/DXHabDb+Y4vJBPIGPzb6SVykTHxhKbC38qwSCffudwc/J/db1rWfWjBaPL9m+0TOOEc4Uf7VQT+G7eKzS5jEvmfejIfKN/stWfDqj3e9HAUnKOo/vUN3Vhm+ZYrjTY57eR4H3q2IeMe9QQ+IDPBJHf3CNAcrGjH/0KuYl1hPDUIin+b+Hah6r/APE1SgWLxBdReXc+RBv5LelCQm7nqPhvSrSGGJJLyR0f5iCM7F/hVam8QeF4ZIyYgGkPRAMsw/3qgsrrwtokdvA+rjzMbd792qvZePLez8Sz+Z/pFkXPlgf3f4aGm3ckxPBHj208Ga3PZ3BntQu/GyE7uvzfL3r1jWPEuial4djuBcm6t5mCmNx8y/4iud/4TDR2YDU9Is7+3J81Dtw6e6sPmryDxd4dvLnWp0sJ5o7Ke4aa0jR9+xHPyj73+1/47Ra5a02PW7/wjpHinTrl7ILamJC6F0yqn8K8U0lPEPgzXpH+zwXDxlkSAHKV1sGh+J9FtzEmqcFCheIqGP8AQ1oeFfhx4o1uaR9qpJF8wmJ+/wAf+hUrJdSWYT63ql+j5SOwlPzJHno1Z9rbanPKUuZCkj9ZoOMt/u128GhT27n7bZ9N2S396q5mS0tSfsUrXAPybEJUiq9AuVbPUddtrb7PcCO9AO3kENj8aI9bu2uRbxwfu4/mL/dx/jVj+2NY0sJd3GnypZu6Lkcthm+aukvjaPeXccUMTRRJtLx87/l+Y/8A2NStAuZUHiC5s/LuEiW42Eb0J6jdXaQeM/D1ysaSafcQSkbpDj90grk4dHe8htrmJ/8AR5I9xGO/8NSL4Y1RbrNv5dxbSJ/EGCoeys1C8xq62PWV0HTDZ2/9lSXOL7C4jLJu3fwt61JrHwxTQkeCe9S/+fnYMMgx+taPhbTdO0HT9Nsb3VZYLiQBICU+VfetrxFDaafqgKXZfdHtfJz81Sm09BlXwlawWQiitka8kBAP2j5FArb1PxVpOklHu7crl+Jmj+VW/wBlqz9PszOr3MEr7Aduxh8tT+J45v7Hjjnia4s4z5pWOPO3/O2p63ZNjtdKvrbxVbQR2Z2RyJkY+9Xm/wATvhLrEml+b4c1u4/tQOzvBdn5ZFX/AGu1dL4Q8YadCif2cXzHtymPm2/7LVuavrEd7HHcSPJ5p/ipu6d0WmlufJknizxPdX6QXunm3e2bZ/oe3lt3369Y8EfEbw/bX0dx4i09dSvV+TzZwpx/dPK12PjzwRpXibRp7eyMVrq7orxzQyYVzj7rY6NXjHiHRr/whYWdpe6G9hcY+S6BVonz/eYcb/vU1NPcOW57nfeJPDFxJcX6OU44itvur/wGnWlnFqsNo8st8lufuTPCCy7v9kV5z4U8MQat5dxe6i1rFFtYSImUZm7N/wB812tr4j1+OMWVlfx3mnr8sbEHZx9e1NWbuhG/Y+HrjwprBvbe8MkE+1jH1Xd/StjWdX1i83/Zk3Ryxsj/AN05rN0vV31K3gjv5I/tv3S0XCN/u123hm2glTZIfNOfuN3qb63YHz9raapNeS2cttskDjDTn5Ub+GvRrDVfEElo2jx65LBE42OYSN2P947q7j4kabaajpXlwWkETxFHP97G75q8Y1nw7rEepiTSrOPzjHzcM7BTz8vzUJ8ysx6I2rj4YeFn0w6Rc6UXtiPkmc/vQ3qPl/8AZa8v1T4PWfhnVZU0fxBG2/pbXUPy4/iG3/P+7XrSWHjMWVpca3JF9nA/clMHAH3tzdf++qbbWWjeIby8gv0X7WDxIgzQI+aPF+meIfC2pD+0A8ukSJutzvAWP+6q+v8An/erY8F/DK08f28l5qt+NO2DbGiQ/K4/2v8Avmvom++E+keJNHGiXN7NeWTurxvOmGjP93j+H7tZuofsk6hpskEmjeKy1uw3bpuVHtVqStYW+58v6l8B9O8P3F7LFf3M8jvttyExtC/d+bdS+D/iB4n+Ft6ba4L3EDHZ5N0n3/7vzV7brXwp+IHh2G7sJEt9ZtxIHjkjfLL7qteY+M7LVNVvBYanoep2lzH/AMtpoWP3f4l+XpSTezC1lcn13486lNM7yeRb/aWDmNcfe/u7q9M+FvinTtbWWTTrTzNQXbLNauGG3P8AErd/umvENU8J6ZodpHe3Agv48feYksDu/iWut8BW3h+wa7u9E8Q3lvqBHm4ThUAHzBc9T/stWildXFfmPqvTby7t4Y5J7L7EZhuBG0/LW1o3hrSNXhuI9Rs470zDZ+8k2KtfMOg/tIXeiQ3dlrmmm8MZ2peIQFX+63Lfe/2fmr2HwZ8S9H+JfhW2/srX4dO1HKtPG7/MSv8ADu/9lqbE8pc1H4EyeG7t7rw9qAiZ13xw3W7n8RxVi18Ran4UeSXW9LmvBjl4JNyO2P4a9J+zvc6ZZ2RuV+0Mm7Oc/wC9tqjr2lXOjm1gubQXNtMdrsUV2Dfw7vai9i0rHn/gD486Rq0Op2XiGNoJS7eSvk5wn8KN/tVZufiHp+mXsACTNpkm1vNWNh/u/Wuo1nwFot/di4ZEguYyPmhjAV/7w21oQ67FcSHT5dLMsduVVCgGwUrp7E6lO21Wwm8uP7RGiXA+Tfxx/tVBMkcbyhERy44kFRePvAsXifTvtOn3aaNqlqGcZOEK/wBKx7LVrfRNOt4tRv43nAVd453nH93tVK1rg9DzL9rFSnwx0sOfn/tmLr/1xmr2D/gnlx8ENY/7GCf/ANJravEP2o/EMGr/AA70+JI28watE4kxhSvkzf8A1q4b4M/tWeLPgh4XutB0TTtGu7O4vHvnbUYJnkDlEQgFJEGMRr29a/KOMsLUxn7mlvZb+p6OHkoq7P1Gor89f+Hh/wARP+gJ4Y/8Bbn/AOP0f8PD/iJ/0BPDH/gLc/8Ax+vx7/VnHeX3nb7aB+hVFfnr/wAPD/iJ/wBATwx/4C3P/wAfo/4eH/ET/oCeGP8AwFuf/j9P/VrH+X3h7aB+hZ5xXiv7Zf8AybZ4x/7c/wD0tgr5e/4eHfET/oB+F/8AwFuf/j9ct8S/2y/GnxU8Ean4V1XS9Ct9O1DyvNezt50mXZIkg2s0xH3kHbpXZg8gxtDEU6s7WTTevYmVWLTSPSv2OP8AkmeqscY/teTJYZ/5Yw19A6bDFZ3/AJ4GQeoevjv9n/x5qHhTwZewQwSPbPfvKxVMru8uIf0Wvo/wr8Q7fxDYRFAnmfxknrX9H5Mn9Sh8/wAzxWveZ6BqmpyA7LaxWCPHMihfmr4f/bBmE3xR047t2NIiU/8Af6avsSTXp5Ee3j6V8cftdIU+J+m74wjnSIyQP+u01Y54v9kfy/M1pb2P0O+Cv/JGfAP/AGL+n/8ApNHXy7/wUj/1Xw9/3tR/9tq818L/ALdvjzwn4Y0jQ7XSPDk1npdnDYwtPbzmRkjRUBYiZRnC+grgvjb+0R4j+PK6MNfstLsxpfn+R/ZsUiZ8zZu375X/AOeS4xj+KvwbCZPiaGYvEzty3b+9P/M9GdSLhZH1D+zHpVhqnwF0KLULdbiB1u1KMOn+ky1geMf2eotMt5NR8JXz2uoiTzR/Av8Au7q6L9l2Qw/Avw8dgl/4+flJ/wCnmWvSgwcHzUGD2/hr+hst0wkPRHlW1PgT466xquseKtMfW42TUbfS4oZGfb8+JZTnj/er9Nfgr/yRrwB/2L2n/wDpNHX57ftg2cVj8UdPWEBQ2kRuQDnnzpq3vC37d3jvwj4Y0fQbXR/Dk1npdnDYwvPbzmRkjQICxEyjOF9BX5LxhgK2YV5Qo7pp6+h6NGajuelf8FIv9X8POCedR/8Abavn3wT+zZ4m+IHhay13T73SobO73+Wl3NKrjY7Id2ImXqp/iqL43ftE+IvjymjjXrHS7MaV5/k/2ZDImfM2Z375H/55LjGP4q+lP2ZLy3m+C2gW3Pmxtc7/APwJlNdXDWW2hDC4jdJ7etzGvPXmR61DCi8ZDA+lWrG13Sb43XI6c1kPYzpFILST96R061z9vrGowviWIs+dpI+7X7FCKjFRXQ4UanxZa4tvhX43E8QYPol5h/8At3evj39lL4zaJ8DvH2o65rtrf3dpc6VJYomnxo8gdpYXBId0GMRnv6V9Xa/Ld6/oOqaPcCT7Hf2stpMYpBv2SIyMy5VgDtavlz44/BHw/wDDTwZY6ppl1qU17NqCWrpezxSJsMcrZ+WJTuyi18dxDl8sXC6V42d9Tqoys9Nz9FPht8QdP+KfgjTfFOkQ3MGm3/meVHeoqyjZI8bZCsw+8h79K6roM1+Znwz/AGzPGnwq8D6Z4V0rS9CuNO0/zfKe8t53mbfI8h3MswH3nPbpXTn/AIKH/EUdND8L4/69bn/4/X4JiOHMT7WToJcvS7PTVaPU/Qw1k+KPEMHhPwzq2uXccs1pplpLeTJAAZCkaF2CgkDOAepFfBJ/4KG/EQ/8wXwv/wCAtx/8frL8U/t3ePfFvhnVtDu9I8ORWmqWc1lM0FvOJFSRChKkzEZw3oazpcN4znXtLW9QdaNtCH9rf9ofw18d18Kjw/Z6nbf2V9r846jDEhbzPJ27Nkj/APPNs5x2r1f9mqaWP4ReFzJbSNaKbnMkXLf8fMv8NeC/s6/B/QPiyfEA1251G2+weR5B0+WJM7/N3b96N/cX0/ir6q8K2kXwp8F23h/RUn1G2tN4iNy4Lne7O2SFVert/DX7Xw9lrwyjyL92rrfXc86rK7u9z5Q+IP7Lvir4a+ELvxJqeo6LcWFrs3x2c8zStvkVF2holXqw/irp/wBkn9ofw38Bx4rHiCy1W6/tb7J5J02KJ9vl+du375U/56LjbnvX0j4x8N2XxL8D3Wg6wl3YC7EXmG2dd4KOr7QSrL95R/DXyF8fvhNo/wAKk8PR6XLqM8981z55vZInTanlbNmxFx99t27P8NZ51ksHCUYr3GtdddyqdRrVbn6eeF/EUHizwvpGu2kUsNnqdpDewJPgSBJEDqGCkjOCOhNa9fm94X/bt8eeEfDGj6Fa6T4cltNLs4bGBprecyMkaKgLETAZwvoK1v8Ah4d8RP8AoB+F/wDwFuf/AI/X4zV4cxfPL2VuXpqd/ton6F44rlfiT8QdP+FngnU/FGrw3M+nWHl+alkqtK2+RIxgMyj7zjv0r4e/4eG/ETP/ACA/C/8A4C3P/wAfrlfiX+2X41+KngnU/C2qaXoVvp2oeV5r2dvOky7JEkG1mmI+8g7dKqhw5ivaxdZLl669BOtG2hmftUfGbRfjd4/07XNCtb+1s7bS47F01CNElLrLM5ICO4xiQd/Wl039mvxFZ+DW8YXF9ph0g6HNqYjimk87Y9q7ou0ptz8y7vm/vVy3w+0XwZq2nkeIzrcF0135ST2EsKW4TauN29GO7czd+m2vrbW5beP4G+INI06Qz2WneG5oYXLq7vElsyZbb/shd3/oNftGTZOoUlNr3YrTXt3PPc25Hl//AATr/wCSya3/ANi9P/6U21foUM4r8jvgt8aNc+BviS51zQ7XT7q6ubN7F11CN3jCF0ckKjoc5jHf1r2b/h4f8RM/8gLwx/4C3P8A8kV+XZvlGJxuK9rSta1jthVjFWZ87eFfCt1418T2mi2MkUV3dMyo9wWVF2ozndhWPRfSvqj4LfCDWfhVbeIINZ/srUodV8hR5DvIE8vzd24Oi/e3rXzV8K7vULf4haTNpcfm3qtIyJ6jyn3fpur7C0H4rxzPFo+o2lvBffeJORn/AHW6f8Br9dyLCQqXqy+KL0+482o3sc54z/Zo8CfEKZ7vU9HWynEbAXFgNn4sor5r+Kf7Of8Awpue11Sw1WbUtGuT9nAm/gc/Mv6I1ffDxWk0CPaTj5htwD1NfPn7W9tPZ+ANOiljMQOqxMF52/6mavqsd/utT0f5E0l76Z7F/wAE8f8AkiGr/wDYwT/+k1tX0/8Aw1+W/wAGv2rPFnwQ8L3Og6Jp2jXdncXj3ztqMMryByiIQCkqDGI17etd7/w8P+IuP+QH4Y/8Brj/AOSK/mzMsjxeKxUq1O1n5nrQqxSsz9CqK/PT/h4d8Rf+gJ4Y/wDAW4/+P0v/AA8P+In/AEBPDH/gLc//AB+vM/1ax3l95ftoH6FUV+ev/Dw/4if9ATwx/wCAtz/8fo/4eH/ET/oCeGP/AAFuf/j9P/VvH+X3sPbQPqD9sr/k2zxh9LP/ANLYK+Yf2XvD/iS6+Gt/qfh69WKSPVpIpLaUAo6iGFv/AGauV+Jn7ZnjT4q+CNT8K6rpWhW+n3/l+bJZW86TLskSQbS8xH3kHbpV39m74nx+C/C91pzyH97fvOYtnXMca/e7fdr9J4SwFXA1IUqu7k3p6HBiJqTujzr9oHULrUPjH4gub+0+xXbC2WSHHQrbRDd/wLbu/wCBV+g/we/am8J/HLxNdaH4f0/WLW7trRr531GCFIyiuiEApK5zukXt61813fwi8J/GPxrfazqWoapa395sZ0tp49mERUXbmI/woPxrwX4LfGfW/gf4mutd0K10+6u7mzexddQjd4ghdHJCo6HOYx39a34kyWVdydRau7jr+ZdGoltsfrjRX56/8PD/AIif9ATwx/4C3P8A8fo/4eH/ABE/6Anhj/wFuf8A4/X5d/q1jvL7zs9tA/QvvXzN+0h+1N4T8KW3jf4d3ljrL63Jpctms8MMJt989rlDkyh8DzFz8vr1rw3/AIeH/EQD/kCeGMf9e1x/8kV47rviy8+Pfxms9U12K3tbjXr+ztLhdNBjVBiOD5N7Pg4A655/KvWyzh6pSrc+JV+1n1uZVKycfdOz/Y+mSD4oak74x/Y8o5/67Q19r2usW5jAQxsR7V4L4L+Aun/CHxBc6rBeXU4lt2tSLmRDtVnVs4CLz8i16nb39lb7IzGGifA3L6mv6AynDTwtFxqbvX5aHmS1dzZ1nwjofjO2eDUNHguhsOJI0CSr/tblrgV+DkukxF/D2v3NvcR/MlrdkbT/ALvyr/6FXYT2MovLe507UHgkjG17eT7jt/DtbtWhcwx6isazyta3I6gH5c17alZXJsfnz8bZdTl+K2uHWIxFqO6FZgvtCgU/984NfrtIRvNfk9+0wGT45eJgW8wj7Nz/ANusVeqn/gof8RSf+QJ4W/8AAa5/+SK/BOJsur5hWtRtpJ3uelSmoLUX/gof/wAll0L/ALF+H/0pua93+Et953wt8JxuBiPRbXH4QJXxD8Z/jNrXxx8S2mua7a2Fpd29mtkqafG6RMgd3BKu7nOZD39K+ofhz41udL+Hfhe0kgeCI2FqhmRM/J5K7W3f/qr7HhWhPDctKe6jZnNVfM20eo6bqUF9cTRB1WVTtdFPzLWi8bQSeWUD+4NcFYQxNKZI78JJksfM712mnTNDDsllSXG3B/vV+mdDmYpjSS4IAzJ96iKQ2TZSIJKTuD7PmH0arNzbI6idHG8jbTY7CXiSSVZ5CP4azYmj4e8OSNL+13p7v99/HMZP/gwFfqhnmvyM8S+Irnwb8eNZ16ziglvdK8TTX0STAmNnjumcBgGBxkeor2j/AIeH/ETP/IC8L/8AgLc//JFfz9xFllfMK6dK2jd7+p6lKagtTif20+P2kfF30s//AEjgr6L8JfGGy1LTXltr60uhs2m2Z8N/8VXxf8UPiLqPxZ8bal4p1WG2t7+/Efmx2SOkI2RpGMByT0Qd+tfVHij4AeH9YvI73T55dGcjcBDDnY341+h8MUpUI+zlvGKT+SOSrZyZ6ppvitdYj+zyjyM/3z8tU545YXd5Ud4z/HCCWrwa+t/Hnwi8vzLs65oan5Hx91f4tq//ABVd58NPjto3iFZ7K8nFvKRwjj/2Wv0DmRha2x2Vhq93ZSuXQvAfmTby2K0ptcjv5A0jup/vYxVVL20uT5lnPvT720DhqrXTSySPJAgbA+7Uag2jShuPPfGeB8vIqf7MkabwT5npXN2WsS2xBuIJIiTwcNtNbVzapf4kS8aE+gNUSaDSfuygPbndXE+KPh1pHiJ/tFzZwvKepQYda0rm21C2wY3V0HUmrlpf29woilLpOPb5aqwHndz4OudCme48NRvFcBF/dyzE521kf8LpvdHYxeJ7KaCVDt8zY0f+9tzwf++q9nOnBh5sca5HXmud16xjvoQj26Nj5gWGc0k2wVnuc5Y/E+31yxjFnqaylvm+zkn5D/telbNrql5bwucF/wCLaO1eZ6x8NNGv5/tEb3WkXIDcI+xn9vlXpVjQ7fXfC7xIkj3pQAp9o2lZF/3jVNBoehf8JRIUdElMU4+Yr/EKbB4ikMnz5aU/w9K5O51uLVd8l/pg064+bIgk+Xd6/drDi1S+ivTPER5a/KH35zWet7Iq11Y9stNbtHjEdz5cLsNxZsmqc+pR2cW+3ljcZ5RjXmL6lqN5iTy+f9juaf8AbnRP9ITaR8vNJJtiaSOl1XVf7SmcXAHz/NuXiue1L7OkYAjxJn72c1Tm190yETnHRlz/ADplt5epW1w73cVu8YVgJPuv83T61uogn3O6t7yNF5+YCta0vo5XCj5R/tVxLOd45474rStLiUygAHH96pHJHXPHbmN+NxPdRWLeabGAUGWzUlvMTjJ4zT7i6iQq7njPSrIsco9mltcYkJ2duK0IJYgOMcetN1KaO8PCD8Kz2sZ/4JDWbbbsaRS6ms0/nHCJuPriobqORnIKH61csz5EIBAx3NTPcCV/rWhD1Mn7O8iOhG0YbBrndV0Y2/ySAxn72K65rgeYcrt/Cud15NyljIzI+ef4gP4anQDm9PiFvfupTchrqikU1sT5C4Xp8tYmjW42IJBtf7vzV1/2ONYOAceoGWqgOQu4ERSR8v8Asj+KmWkJThCWHvWtqMUcLgfezVSytLszGWAFIwc7VTr7VBoizapKmBjbjozc1cmdvuHsP4RV620iW5Qlz5RIq/beHIigMmd475oavuLmM2xsriRC4j3IOuOcUTJPBknAjxyrDO6ujjEdmnl87O22s27kR5iCh2GoJuZMU0jcgbc/pWlYTjeN420ImzJwGAG2qP2iJZCDKN/9xqq5drqx10c3zjyyOOm2nyMYQHJ3Htu/irD07UkXjPPethLlJYyMBgf73NU12Iv3IPtm5TGB9TVXMs1wiRxFufvMflq5FbG4fAG33qzBYyTS7N5gjH38J81KI3qQzQmOHkc1Pa3gmtvLKSbAGxkYrTGmDA56VK+mxLGCXKDvxVktHB+INBgvE8woFlBLfJXDyWPkTONhYV7Hc6GNmIiWB9a4/VPCpt5vMBLEjj/ZrOw7nIWVlLFKr/LvB3AdcV3Wh227El6499gxisyx0qTzd6RhiP4yKlv5XmCQAyM7N87dgtPQblc6bUdO090D2EhuHYMxT+7/AHRu71TjP2azUzJtI+Uq9Q6Un2G1SLzOR75atCRI/suTl5O5NPbYV9LHFa1rGZkS2tpJd52O2yrOialJZTOZECoR0xWxL9ohiL20ceX7kVizaVfzSHJGT/dFJO24tzde6+1NnzHUAcKtTpewpGSZyioK5EC5s5xFJOWPden4Vv6bC94APK2+/wDFTTuVYtoJ9RXOwLHnvTdQ0K2FoXnidpD8uR92thEGmIhOOfl2j5qhvLk3aADp6UNJmd9Tg7lLeGQZP7vPAP8AFVy0mS8mWN0KxD+BDirOpWDPMdiiqcFqFfGDz1qVcvQ6CJAfkgR9g/irTtE2bMJu/wB+suwspwiYYN7IvatmHUPsTrn5Zey9WWtbCL/mzpZyJs/dkc55rM0+wt7+8Yne2Mcfwq395a1/M+3KzySgAfw0thcRPNi2kjnwduUpAP8A7Kis+SCr1AbZN5cY6dfart5cFQSPmxXP3mpSbygUNx8395aFqBDrVrG8Mgik5KM2WFcja3lxaEkIzIf4c1cvNVdZSHlLuTtCIP1qrLc/KXweP4cfeqHGzuil5nQwaolzGmRtAHKsKWfUvL4iQZ7NXJvqZZgC+wfzrXtbOTUo8OQsZH51Su9gaQ+bVJt4eSTahPpjNTXOpRyJHHnk/wAPWqU3hILJva4edB82GPStOwewimCSxhpB8vBw1Ulci462WKJA56+lOutQjhtx5koQHpuqO7s0uG+TeoB/hNZd7bWD4N/I6kH5FUZpDVjUm1z/AEbbGSqPjOzvUenThBI7kOc/KhrIt7CW4uz9mik+zRDndVl4JVGFyh9WFUmQbTXAfl84H8NZuqvHeMPYc7ajWZ7cDzHDZ+XpUyT7+fLzUgtCno8NslwCU80g8Ka6yaYTY8sbMDgLXOPbLuEpDoR12UsOp+TOAH2+x+9TuWbAmvLKOSSRAkbfKNxG6su/8SXtzsit03B+u442rV/7fbzoUMvmyk8pVZxHEXKRjeTy1FxWOI8Q6L9s8xJETzAN28mvHde0OOxmkiktw7gn5P8Aar6F1GMTOCf9WOvvXmnjPRorkyXESbDjbt+lN67DW1meRnQ7ma0NvHaxQR53FYQo2/7zCopvBMYhdrjUfKKfOI43+bPpurbure4dij3ZijD7vJg+VnH8Kuf/AImqN3M5lUW9tGz/AHcSmpGlYiFtbW9ugFuE45kJy1V4GltvMeMN83y7lPzf/XrQFhOYiJ8c9UxTPt32OaOSSzZkUhc46GqiS2eseBtIvLDw9bT3CeUcBjtOdu77v/Aq6mK2kmZCMyg9q5Dw74hu9QtY/n3AD68f7VdPD4nc2PlwTqrAclB1rSxLJ77R4Ipo57hFXJ+8wq7mCV8xSidzWTqTXupacR884X+IDpXKQazcafqGTmMD5eam4HpscSBgD1/u1fjBQdd1c1pWrR3KIdj+YB8/92tiLVT1jU4/vMKYEjxbid/yg1Rt9NCXIQHZGW53HpWg0rygOWCg1jzM4kkcy7gPl2jjFAEmo7PNxF0/vVTt4hBNJmQRb+vOGp8McsgcxJv/AKVSvYI1J8yLe/3etAGjt8rH78P/ALSms6/8RWVtOlskkks/fjCrUMemXKWvmnZg9AlQ2mm26HfPFvlzU31sB02iW0t+gcjYHywz3qWe2l+17Mb4x1fPy1z/APbCecIBI6gDhF/hrT8+e+jAjDIi/NletDQFu4igVCj/AKd6pJb728vHyelOhuxwhKNn+LNWGmRF2DLEilqKxSuE+zL9/g/xJ96sSZxMxkjtD5frN/FW55eZE3/MBUl3biRCQB1oQXPMdTs5rbeZHDFvl44Wn6NeSQzBGuZIkA2gZ612X/CNW96B9pO5yd2OuKz73woDNi2IznvVWGXdOuftMWZHxgdDTdZ0+NHBD9RxsOePWr9l4Vv7KE3ckYaBB85b7tVJ777VO77xnd/B2qQWpznlxvPgucr8u0VObAgfINnpWzJCFbf8vPt0qzDNGkqHyg4Qf8tef++asDKtrARHJBlyOjGrkNgkaiOMFp88rUkmN5x8v+zSP8yIiZz320utgKstpLDP+9wMHlDwRUM1rFdQuudme9S3pjl2bHeUjqpHyrUiRoYcl9mB/DTA529W300fvN6EnaiqM/N/telU4tbl06aPywX3vjd/dHrWzqFtJw+zlhxv/u1jXGljG8vuz/BigDprKWS+YvGfN43EVYPmbd7psGexri9O1iXSXHljaSNxRj81bEPif+1SRPIsXO0RoP8A0KgDbSNNm9MfhUsKp9/G41XthGoSKPKkdqt28xj+4Bwf4xQBQubI3M2+V8IOiis+/wBKt5kLSxl4+6g4ate7vEd/3knzt8wX1qN7lMYxtT7tAHNNbJZ3ML6fZvaojbg2fmH+1Vm/mH2UvOHcjp3bNa7qY498eN47t604WflQiSQrkruOaB2Od04z/ZjJOP3ed2CP/HaXUNWt9Qx9pSaB1O0bE+Vq1yMuj+U06fe2KK5TV9WdrvyhaSPktlh95MUrCKV1b2V3E/2uAFEO4HOWrkbyzis4ft9yZEgB37HONtelaPo0F+kb+XvkHVZHwGqHW7TT7uBEu7I+VF0TpzUjuebWXxM8lTJbzu9urbRg/wAX+zWzA15qZSWKKO1if7m7cWJ/2v8A4qodV8PWlhcm80q0Nvk7vLz8u6rWlPLPIhdxE+eqD/2WrE9DQnhubZAJ/nkQc7BjbUNpcvIxcSSSsTtIJ+7WhcaZc6gx/wBZKT82E4qnc/abMAQWf78dUz8zUAV7nSY/L3+QEIfdvYfxVh3Ng6O8kk4fadw2DFbFtdapceb9rEaKRwq06107KPJLIi+i461AGDYeKY9S8yM7IpItyYT7x/3qo31o8jGSBZLgD749K3LrSYFR7hCFkJ2hf9msd1+zRkNKInz90feFA7nM39vPE8juOO1Z7FYGzzk/NXXavYf2jZxuh3euDXO3mlGGQDfux2/hFAjMvEV4hkbyeorEv0+z2kruAsXfP5V0U0SIj5H7zswqT97PYfZ/KikI+ZFO37x/9moA4211KQRERgoB9wN3qGbzbf8Ag/dyDcXB6NV2SwvYriR7lFg8v5jH/dqLzZrkkGMxQdied3+1VbljF8y4uYo4UDOcKOa3Oba8SJ5A8n3eKwLSHyb3fHOX2Y2cfKat3uy4uC8n+tHz/KaZB1th4P1i9vIo4ni3H5sZz8tbWseEbzRHSTUEEGBzt/nXKeHvEV3CM+Z5EiHh6n1DxVqeqoLa/uZLq3UbU3mgqxoxeQjF4/mz0NK2pSwlo95XcOW9qztPu2dI4vujP3mrfhtLa5aSOV1aQfKMn5VoGLa+Jre1Ty5YxKXKshz83/fPelke41LUZb+R4/3p4TH3artolpbQPcSIGnD7kKYC1FDeSRrslwiFuDSsTYr3btHM/n4aQ9xU6TXduiG2k2v97kZXFSi0NzmTIKf3anaPNueSxz+S0XC5YSb7bcxjIVwN2elLdQSOwx8wPv8AKaitpooTjgP90/3mq551vJOUld1TG7jjP/AqYjI1a9nsIUS3t1cyHmT+IbV+6tZ7w6ne2h8u3eJ8bkU/e+tb8uowPmRIhAi9MnP4s1MudbM8ZeLZkjduA+U0PQC7aWej2+gRl7S6vNQPyzSeYQm7/ZXptWsZIzI5TO3B+77Vdh1X7NFGnzs56jHy1C91E+/ja4/umoHYuTW8UulGWeWJZFKoEYfM/wDdrktW0+/K5Fxsgz/cXfWzd3NvM4jMoXH96orm/jjtzICWReg67femlYXKZlncyWqRRzyl5M7UZq2LNJHuDstzPIfm+QfdrMyXeNzAUU/36Jri4nIis7g2sp/5a4+ZadgMzUvE9zZXFykfzeUdqDGeam0fxJd37BJdkT9Sq8c1BL4RCTv5t5JcSv8Axovyf8BWrdl4b+yuBLJ5WSMtjPFMDQvrRtSOSdzuKbbaW+l7AE83juavvHbJIBby709TxVaR5C+BLvwaga1JZdRdIQJPlQfwmmT3g8sBE3uPm4qteTG+GyXa23+NBipLBY3gjcKVQ+tVcT0LFpPJBD/x6CIN824/erO1VLnUJvNtnjy45lYbv+A1q+d5fUjB/hb+Kor7UokmiiQohxu+WpKRiJZyogjL7n/8epV0+3ebM4ZtnzD/AHq2v3cUJYDz5CfvelUZjFscvl89RQSczr0RivYki3LEvzZJx81TaV4jn+0ohMmz7offVy8tBdEI/wDrG+VN1c7Hp89vfb5CHjD8Jj5R/eqx3O4vmS8gyPmyNxFc3N4gi0uIo9m29f4yc1ozXpe2xERH/s+tVpU0zUFAvI9lwg4cP8rezLtoC5dttVBty6RqxkCsGxVRpgZXSVO3Ge1Zs5SywIiVC9Bmqt3r0qWkkmxXydu4/eoEZ/iY28MyRglXb+I/+y1ThcxvHszn7p56/wC9SXd59saMykNt+UbasWyJKufvP/s0AX7O6dnO35wP++Wq61wLlMy4aT2rDAFkrEHaCd2WqOG9PmcuGyeMUAX7yA7ZNnzD+dZZQo+/eef4PSrP9qGN/k+4RzVC4m+0Nv2fJmgCSaV/lOeB1qtNcyT5KJtH3c1Kt8FhePAYN/eFNt1BQpnaG5/3aCk7EENs/GHDc87q0Ps5dSOV4qCFERDkfvM/eq22p+SnRlP+x/FQSV4rVvLIjG1B79aW3jEMp39SD1qSFpHJd8KnbbVuS2S4jyD8/cfw0AZlnIfnft2b+FqMmQnehbnipLpXRByE/wB2limLpmQlW7UAUponeQAJ+VRGNonDuOD8tau9NpHC571nOfMc88DotArEEybSY0HJ7NULwvGwBIYn+VXZCQwfIYj0FPaEeaON/POKBszblBDg5/8AsqmhI2Akbf8AeqzcYeZxs2gfcqsYdyn0FC1FYsRMjrgrz3aui8HeM5fA+pNcwH/R8jzkP3XT+LcveuRhlKbgcsf73pVrYkpGSGFNpNWND7As7yDXNMTVLCWN7eUK3yHOxm5xRPMZ0Ddwf4hXzj4D8cXfgzUoo7Yh9Pl+WaEnOf8AgP3f/sq950jXIPEOkR39hOtxbl9px96Mr/Cy9qwkrHfQq2VpC380sBjEiyOhG75BVjTljneJCTFHnnJp11MLq3jQDaR04w1NREhgDkjGec1O+53xavdEdyY4bmRMuwzwf71NnTZg42+v+zUtyI549yH5x9wLWNNrUcFwkEkUm/f1xlag25jdtpEkjzxlfapIb+SF/MjTdJ95FXhWrMs7mC5T91JuYdQe1W45h52xR+8A3FavYxclLY228RpZQG4cuk8fz7V+8KveHvFj3l/Lf3ce/wA7am0/Jt/u1xsyOly7pGrJKdrn+L/69TRJG5jTLrs6qD8pp8wlCMviO717X0uB+6jGP9kf5xVKHxdF5CWx8pCP4CPmasSymPmbCNsBPMrHpV02dtHdpseKUkbt/VTSK91aFvUr83NspjB467aoWwuLm2DuMOP7tWMQQiQHPmZ42/dqS1uDYwuHKJv6bvSmjTcLOLYwMrnI/u11TaPZXmm2dxa3Ky3NyTvt1GGjwcfLXGwax5TXCyRiWPG7ev8ADW5YanJpcka2cgZMfu3Ayzf7tbI56k7K6Jkje+je3Lt5akqiLxV7Srl9KvEkjBSeEbfm+6aS1WeNd6IWkc7jvovdIu7x3iMkfmuOAh+WtFqeZKTkrM6DR7o3hL7Nhk647V1ulT28Mii9uCscZVizHr/u1x/g/TZNK0W5lkuAtxFJ88b+n3flpkmvyXc0j3IV/n/d8dKmxzWPQtY1i0up0GnPtuB8sZj3qyN/D9arxve2CXdvrly91qDFWR4pFfYu1tyt/wCO155qGsRvc+ZbxSKmdo7NV20ubhhgDyiflBqtErEnp/gKSC5sLz7bcxxeXJ+8Zxliv91VplhfyrqslzOfNjI2RQsPlQY25/3qydH0G7sLaOW8uFd5RvyiYq7PL9jlgnMuwc/u2+8/vUAVLKOe2+03d3GFKSFkCH7qVm3fi2W5kkeOMs8p+QelM1S8udUu/KBjWzI2v1P/AAH/AIFWZdRS6bqv+kRcyx7o93YUDsie71qQSxb5fPuJBxEx9P6c0utamIoOUEUhG0qtZqatZ/aHu/LCvINgcDPl/wC0tcdq3idNQuog5HnxZVN3971oBK5Nf6pJI0UiEKh+YjHzVz97Zxfabi/1CR5xJ80cbfdRf8/xVLe3cm5z5n7yP+NP/Za5XxH4p0rQbdJNVvxmNtr28I3yy5/2ajd2RrotzVN5G+nGUJscn5E+98tcfb21o/jW3QahFbamiLNJFI2HkR/4l/8Aia5fWfjZ9lw+n2S5EnyC6/uf7Sj/AOK/76rzvV9cn8U6/c6zdgfbJz2HyoB91U9AtVYha7m/8U9QttR8b3txFKbgxP5AkznOPvHd9f8A0GuOTfDI8m/d5j7glFxI7vvH3/mXC1MiuHSN0LD7wWhu5skraE1tGizpv/1THdlhmu+s5yYC9lIs/AUvjt6VxNtbSXMyRoOp27f4q7nw5Fb6R4Tf7NJHORO3mLvy/wDwJaE7ENGpbW8mEujIrJj5wv3s1j+IEkn1GAWh3h/vpjLFayE8QTxG82Fkgk6bf4f9qq9x4olt/kR+cbdyjqKZLXY279JfJSylkkigkHOfvLurjJdHcTXJTLAD5xVzVfFd5ewQJcEXEgwA4TDbafDC8z4kcpk7StQ9Sk+5mQ2hfjBUnox+7Re6JJBZmXcGwN31rTRIcFxIcD1qhqVzFeOVjndUKfd/vCpLehlwzhN4wWBH8JqsWS3TlzsqwHDEADjO2opoR5uBnFO4Ja3Izg4k3fIfm4p0hErgoOnXFadnpUmpJ5cEfKAsf+A1nW0EiSvIhCgA/KRTREiO7LffHsrVpWE5t9IljK797hgvotZNxc78YIyfmrRs7h5gqP0GPmqmQtXYrJbuXLoef7zVAb3U9H1KC50q5msrsHcJbdyjf+O1097FFbvvgQKD2bmqsVk891F5uFx0C8bvahMJRseufDD9pnXLWx+xeLYmv7MSKvnL/rkX+9u71694tv8AQNc8NDWNE1Bd8sfnBpOdx/u4/vf/AK6+YdVltryGSLaVcruQAfe/2f8Adre8YaDLB4d0e40S7MVrHbhn8o/eZvmpNKW5VmldHp8OpSPCksTqs4cNj/Z/iyteh+FfG0YxJdyGDkMHAyv6V8t+Fte1XSpYzewG6iPylc4bb/jXoWn+M0iuY0tj9qQPtdTtGxf8aLIm7asfSN5qNpq1oHkEc+P9TMB9xv8AZrmLi/ibf5kG5weH/iUVz2h+KhJYeTCQ3ruqlqup3Zhl2S+bG3ynyzipZ0U43ep0kGq6ZC3mvHswfnwM7qz7qbR3kkHkboJDu7fLXGxagS7xklXX5Sp7NVe4vHPzgnA6qKzsz1YU+xoPZRQzSiOR/K3ny8nLY/h3NUk/2eKKOMMzyP3/AIVrGGpSI3BT23+lao1OJIovPAcHpj+9UN62O17cqIXtrKe5TM8qxlBkhPu/40y7AsLv7NH5lxBnh/7y068vI98cezdvPyOoxj/eqvDIUYpJ85Pykr/DQRytLc17awtr/wAt3lkgCfMDnr/s1SfzvMmETskYf/gLCpYr+Axm3wMAcZFNa/2RYGMUeg48yerJre2kZA53bOzf3qtafDEhAQ7Qfm3+lZH9ovFk5Owjbtpv282yF/MOCfvUGnPFPU6YzE5G8O/95hVPUsRwiT7z+1ZUV3OroDOJUkH3f/Za6jwzpel6rcR2+p6j9j8v5j8jHdVhKcbXMGznF/bvHiRZYyPlauy0b4XXepaX9unvYLK27S3P3m/vKqj+Kl8VaRo+iOI9Dj+dseY6SGRD75PQ/wB5ap6bZ3dwh8y5l8oHcQT8q/4U76WRxTq3R0vhm60/Sr6Q6fHIzwnb9pljx2/h3f8AoVa895FawS3LzmWTG7YOWz/tVyAv7cfJHIuT/dqvPcm6OyM7ZCNv+9Uc9nY4XS53zM1PEHia78S6fFaf8uiAxOi/JvH+161xMmnFH+ziNYrdflCpXc29l9l8PyXRBadT8zJ/CvRqwPspuNjgFx97pisqylpbY0ocsW0tytH4aE/hvUBA/lTpCzwsr4+Yc/8A2P8AwKovC/iK403RJ49TCspAbH8O7+LcvarHjfQ5Fk8OSW8pQAlyqj+Nv4v++a09T8E3LWUh82J4PMRj5P8AEv8Alvu0opm8nfcg0vX7RbMIjxy20/zIfQ/71GneObKbXjbODaxQvs3TJsR2/wBlqzPG2lpY21lc28cj28I8oqPuqfvf+y111/Y2EvhhLm3tI8SQo+9ee3zHdW8H3OOpFJGR/a9zG88owwQ7hj7u2sfVrN9Uu3jIMSGPzy7nCgf1rSghjlA5KIRyax7l5b3iTKuPkx1Yf7Nc0227nbBJpWM62ljmQpvDRY4Zf4qE0w3aFI8fcz1ximXthJZLBsIzK+0LWuba7s3edoQ0QTnj5a3hVaWpzVKfNLQ57VJPJljQp5LgKjgnK7h95qb9sP8AadxIjieCQBYUH3UWo2tTf6iJLj5kZxlOu3/d/Cqfly+Ftdu9MeKNH+eLBBI2/eUr6VF7hsrGreWu6zsLu2yku8q8efmNLNfLqVulnK8jT79kmDhjt/hqHR9TeHU4CBlYyrk+lPe9SXxJb3c8g2yXDPNgfezVJMG1awy50oWC3kvmGMEq0Yf/AJZKPvfXdXn1ygureRx8k6O3+qP3xurpPHetpJfSC2eR7YHd8w+bFVL+aLT/AA7BKgjXzjw7D5letU2crVzhZ7uOwkuY4rUtLMNiCZGDKTVvV9KtpLKOJ5Q8TRhSg/hK/e3f71T+Jb+2utGt5Yn33jzLFvI6N/So/E13FqE0ZQbcBdxQY+bHzVoczTTsRDWrT+yf7LljjVI3X5UHzbf4azNSbztQge1kKpCVdP71VnmNzvSSMpJEVBV+61owbLeeM/LvmFVYRTn0ec5MoG9j94H5qv6dpVp5ot5pC2U3bqkl1Pzb+SJkOY41Xds4qtfPPpdnA4TzQx27n+9TJuSR6b5d68cQZ0YdD90VrzabHNDBEf4NuWXjNM0W7kRxcH5UdNuw1o3i5COh2g9WUU7CK88UcrugEmwdMVjwC4vbmcyRbUgfYDWm85tJUfPEp+YVdjJlszLH86b+fYn/AD/47SEjIeGKS5kJQrOfmL4+VqwtRtH+fGPv7tv9K6S6e4WV8Ojg4Xafu7azrqVLq4MXkdG+8BQMz/JRktsZXdhjt/gqR9TeFz5blkA2FfWpYoJLO9FtONjplv8AZX/ZqOCygluZU2bcDeH/AIc0DTZJvSZEOO9PMMbYld5FP90nimWckcM9xAT+/B2xgjKMu35jVktjyI5HVHkfaN33f9qgaabuyrFHJFeGVAcAcbTjJrUksXvrOOWI/vOGkDD5lqldO8UxS3l3jPPl/darWlXhinkik3KCN25hmgTL+lJJDIiCUyxxPu2Go9Wt0eYP2zu25+aobbVY7TVd8AZiE2kY+XnvUU2kSW0huXcSmcfw/wAP+zViI5n3pvEfGNuRVISv9sicD/V9FP8AFUlu7rMeuwdQauvi+mc2ZCxRpt2v61A7Izrqzc3BSEFC53ZUVqaXaxvG9q4KyP8AMG/i4p2ju+nwvvIl3Dnf2rS0B4pL/wAyMrE+dw38ruoC2tjH1fRDp3lxF+7Ngn+I1QgQ2zpHndvO2tjWY5P7UMdw48wbvlBzmka3FvHHK6RshfgfhQJ6lC5vBAjug3S1d8LXPmrI8VzLAWBxs/8AHhVOFNl/5gG4k/cPate2ijtt7xEZZ/vIKANC50wabGl3HeK4zuMQ+8G/2a4mbVRBdfabnCzzSFADxx/n/wBCre1O1F5ZyS+eUI+YezVQ1x7Y6JE8VuJZUJbgfNmgCrLBb39tPcGeOGXd9wnDf8B/+Jqnd6Xvs/MTDkfN1xurmfFD3ljDY3gMqRTHaIov4j/tVdstSiuIHjE8nmD5jn+FqVgL7m3s7aIyxFwR0zUcclo0SXKxyfZ3O3p81RTTSTQxRQhJHI/jPy7qu2mkS6bFsjTfFMd5GWOf93NMDPvbWCZ4xGU4+bk1rz6Z9oZJYIwjlPnEf3frWffaDBp8odyUkl+b5vu1r+FptV8NSm8jxdQSRsnluOqn/wCJoAbY+CbjVdPklNzHauj8IXwzU6/spLci0kdsY3HeP4quHUE1CQSARwFSd0W3DZp2seJLu/tIrMyDyo/m2lArf99VBSV1cwtjW+Exx96rOnO8jyRpKvmENy5wtQtD51uXQN5pG7Z61k6fZX/2mScwOozt+Y/eoJOi0o+TbyxzkMUfjZ6VrId7W8lsYZ3+6YZeKNI0GO5eN72/WyA++Ik3tipPG2j6ZolnayaJdyy3fmbjK4wrrtoHYvQaqbC7EpjT5GHykZxR4p16O/eR7Y+UJB+8jX7tcpC9xfxJl/8ASCf4T8tRa/ZXuj3dlLKhRJRh8fMuKAuWdK+zwTF7nzHj3biEFS2YR9Vlky8UCndHxjK/3ans7YbElSVWA6BvvVdVLbUENpcxSRJhv3sZw6PQFx9zfyi2Iy2wJwF/vVzViZ7ZwXR55f73WtbSrIyXNzbmXekZ+R3OGau30Tw9BaCNydsvd/T+7QDOa03WdXjj2GzkW3jI+7z838R212Op6Bb6xpdvqdkYrXUAdl0MsPOT/d6blrZstP8A7N8h4lS8t5CWkRhhqnvl062vBKJRFB/zy6sKlsEeaeNfDF7Dok/iE6dcS6dYbIZ5Yxlfm/j/APiq4qw0mWw2XGlXLXEB/e+Xjtj5lavWdXutTksryO0vQ2jXKLFdQufkbncm70+Za5+azksLpTH5Vu+dqmM4VqpPQRzL2dvqdyJzaRM5G4viti0si0JSMbSB/AKqxW2yQk5yh5xV+5le2RZ1O7+L/ZouyyKCzjux5j3HkXMf/fT/AOzW1pSP9qiJuPs5/v8AtWXpvkarGbgShT94nop/3a3/AAtbeXq0ckkQurP/AJaKTQtSDsNK0WTVLjykWXMifu5EHyn3rvbHTdQ8L2xjTVXl8sbcp93/AGazdP8AHgsYXvZLAbLf9zsh3Px/CqrWPrfjbWNTa4/0NrC2nG2MbM7N3Zvesmm3YpaqzPQNE+G6a5aDWJdc/tGbY00kEYTc/wD+zUFx4bt7i5ljS3Ty/wCAAYYNWZ8LvAF2miSan/bv2WcZUJcnZuXHzV0OlW94ftKfaY7rGDnGNlJXTsVY446JqGlavcQT3LXWnXZXy7Z/4f7w+lM1zwlonhhJ7u9NwtvFGzObVC7Yx/d716hDY+SVN3FHvA3DlT/49SatplpqVkTJ5SxzI2Ufj/x2nqI+bra8vbCxH2e983d+9SykA2r7q23dVzR/Fd7umZvNtZM8gnK/8BxXqOsfBnTLiyivNLkklvF+c78fe/2dv8P+zXm0egSy3jxaiI4NR3nzFhPyM27b93+7VppjaOgsfGl3rdtaWWqSm8lt/uShPmXuvzCuis/Hp1XNo9gnnxPt37ssa5a+8Laj4VjM9vaDUYpAGdon+b2Ydj/31VPQ9VuHv3lis5bV4n3R+cPv0PXYR7XoHi6MWZt/IKXEPzOJv4/7u2usg1y0vdn2ZCj42yA8rXkn/CXDW3tjaWkFu8Q8p1AUbv7xZu7V1fh+ye3mieO7+zPvZ3WT7p3fd20ktLMD0rTfDGnT6JK6RCLPyHjDLWLL4aNgdivNcRMOJTuNbmnazLNpUakl5ANkm4bcn1qpeeJJNDht7aC2kukmkAI/hQfxM1JJp2AwtX0TWdGt8QQByRwZP4atWdvBrvhqK38Q25v45YNk0aoHZCy7crnoV+9XeW1xp9z5bRyFSB/y3P8AFV++gjk0QxyGK3gly0ZtyqOue+3/ANm21MlpYE9D5fm+HV74Vmks4tQlutOEm+Bw/wAwH+0pq3H4qv8Aw+9xYfaRbxM/z5Hyu2Oq19CadLpOiWhik06K9kk6zXJ3vXN+K/BPh/XrKW4S0ktZwQyPEmdv+zU3Zpc880jWLbXZkt4Ll3c7cs3GH/3q9t0zTRoOjwfZ8zyBFYY/8er5q8T+DNb8ELLqFh51/Zh94ltoMMP7yOn/AMTXo/gf4rWet+GLZLjUcXsgVYYn4/3lZu1aWurmT0dkeo3ejPf2MjSFmlkBypP3s1B4Tvf7FlNteSSJj5DkY3VW0i+ezeIIS5I4Sc7/APvquo1G4vEsU+128DlsZYpjb/u0WuHqVteuE1VE0+eOSCOZGXzYxnj+L8a8mT4J+IPDWpPeeHtRj1a0bLG2ZD5yhfu9W5r2uWxFxFbpHOfKb5xs5xWhFqR08OYrIxFDtE2zv/vdqnVbDPkl/ilquieIvsWoQ3Kz2037yO5BRl7fd7D/AHa+hfCvj621i2/dZikUbSh5XP8AdrR8UfDrwz8SzJPrmmCK9Zdr30DfMfl/SvNLD4a6j8K3uL20u5NZ8PGf5yBmaEY67e9Vo1Zkta2O91XxPHYW1xK6DYo3bgcVw1zq8niqaKOW3tkQHdjCmV//ALGq138TvDVzCZFBuIc7TuZgwI/iVStOs7aTxLrFle6O/wBngjBd5mTt6U0kPczPHP7P0PiGylOmzvZSlFlCSw5Ut6feWvnrxD4C8T/DzUzcajbeVaSR/u7qFG2Z9G9K+xdB1XV4dUFsZfPspfmkExzhvVa6zWbTTPEGnXFlcWSvZv8Afif+Khu2xJ+cc2dVn3rEbqQddg+XNZ2pWGs+HtYS9sHOlxOgYwxcLn+82etfXPj/APZxtpJo7zwleyWtwQc206YQ+26vG9b8L6wkn9keJNLmSSNComV/4P726mpX2LOZ8PfHPXdK1OJJ9ZuXvSn+sYqjD3SvonwF+1Fqv9j21hqrxaiM7Tcy/M6j/ar548T/AAG0ibQ7S9trovOq/vmnk37/AJv4cfw1wV2fEfhuWcQWj3lparvke2kG7Zu6qp5P+796qTTA/Tiy1e38VwpLpjorvDv+zycN/tMvrTIb600TKefIkkoLfMPlY/71fnd4W+Lt7og8yyuZkkhPzpJypH8W3+KvpzwX+0dp2t6bZ2Wued9pjwgdAHZv977tKwHqM16b1pTvLpnaR1rM1Xwloep6e8NzZP8Aai++OaHhkPrXR2F9p9/aymztgxQbo3hJO8fw7qbp32nVbcF7bypAnzpn7vvTehFmeSXfhvXdN1KJNOuJtw+WNpADlW+tM8KfGq9sdTu/DmuW4t7+3k2mVT8kq163Y+IbOHVPsdzAJXXa8fyZ5/pWR4t+Hmga3qc2uRzGyvT8vlKi7WX72GrNNdQNC2+J1kgAIGCOQHzx/erpbSLT9Qj8+O889JuiFPl/2q8H8S/C7UdWZxYRRXs+C0AMeVQ/7VcZpXxI8f8AhhP7PltjpqRyeUfMG9F/vbVrSyeyKufT/lyBQdPeN0BKENyuP4qhktEfa5byJf8AYNeX6D8W49Kk8uV4r+4ikCmCEfe/3q7nR/F1h4tS5fMcFxB/yxP3hu+7SUUuhL1NlLCByHkQO6/xtU6iSHmPNWLMWTWcXmXi+a3RBzuq/F9nHBJyfajQFqZGq6cNUs4jP5cqZ+78u/bXBeIvg/qdzfx3vgyfyJf+W1peSKEf/Jr1BrUwXLnZk1cmhBTzEFPYdzwyH4h6x4JuDbeLdDeARfI97aozozf7XzcV6H4a8WWPiYJLpd7FdWz7cOxAbd6be1dBBqUU1vc2l/ZrdWU3yywyplXFec+K/wBnTQ728l1XwpqM2iXBTfHBBkqT+Lcf7tFk9xHqRs3VClxEVPfIq5bRQW9oIljRAT/DXzdpfxa8W/BzU/7H8Zacb/TCdkd5g8f7W6vV/CvxN0TxRpwu4tTiYE/dAbcv+zt61Lgl0D1Ovvo3s3Lg8Y/iqOOZb+FHQ/KKltZoNQtnlJMqf3mqtd6hYRSpbwTxtPj7mcN/3zSLLMEJifAG7Jqe8tQ/Aj5HVh3qjDqrnEEqFQOj4q9EiX8ciRu6OB/AalxV7gtTjPG/w20/xjayxBzayyR/wj+KvKtb0Xxr8OfLlsJJLy0hG4rgbGRe1e+zQXAaNI/n8v5Sz/epJtP82Jw4LbxwP4aeiA878DfGHR/GFvEI0lstX2fvI9ny5X+JWrrEu7nzw8kYnjkc/vWqp/wrkSXJu4BbJPHuaMSOR822q8Xiq/s7r+z9R0eKJAfleN/m5qrp7E2NKHT53v8AzI5dkRHzxsPlarOoaJFcQYkBUZ3BkNLIkkUSPENyMKIZ/tNt9jl8zzANwZKQkjLnsdQXnTr/AMqVB/q+DvFdFomgXd3bCS/CI/DbFK7/APgVVLDRY7Sb7QhInV16966B76Nyh8oxSj+LNDS6Iduxmar8INL8S2lwgnS1lnfmb/lsNv8AtfdxXm1zo/jP4davPb24GuadsbE0KAOEH+zXrCX7xy4J2g0+3FzG8myeSVJequF27fSpSS6FHh+ifGdNa1B9MnSSyuwW+S5THzf71enWOkX9qouxIl5F94zxfd57rUPiH4PeHPE4eS8toVkI5ki+R0/3a8v1bwt44+GaeXo+sS6ppERLx27bun933/4DTsmNOx61eaiZr2K38ppZMbvOA+X/AIE1aX9lTxcuA3/steZeDvioniARC4As7uT5Tv8AWvS7C8vbJE+07Vt5fvluflqFC24XMm/sI3uRKMrIfkOfu5qm3hOSG9nuxJvwA/7sfKzGupu7fT9eV7a3MnmRnck3IVv++qUWL2ySQE7AE3ZB6/7NKy7CIdJbOI3+UH1q1fW2n/JGDtkPXtWbHa3M8kiJP5Qx/B96pbPw9Krb3neWT/pof/Za05Va9gDVvCvh7xhZSW2safHfoY9iTAAuvvXiviv9nTXPBmmnVPCOtveoh3HTnkwyp/X/AD96vd/Je2mMSR7XI+9VmJDHsfhpF/vUru+gHz58K/jrc2V7JofiDzdNlL7RDKMKzf7P+1XunmJqQT7OS+8ffrkvHnwl0XxPaPLKgiuHO4PEMFD7V5Ld+GviH8PdQSWy1SS6sCdwhmffuX/d9KEoy6DasfQk0Yki+zXCHCn/ADxXKeIfhZpnie3kPkeRcEbRNBw3/fVTeGfG/wDwkOlQRXYSC/xzxs3H+KtjzZ4F+TPP8OaSio7E2PF9S8EeKPh79on0+d9Usovm8l3ztH+yy/xVq+CfjTYeKYTaXF2trcR/L5Mx+bd/s16rDqReV4pAGGPuMOteQ/EX4EaB4tv/ALVZW9zpOpk7ibY/K7f7tUmnuDR6BDEkbkREyyEbvmHSnCGC+s5TeQOp7K4rxbTdY+Inwt1iKy1wXV5pyDZDeNCyMEz0ZivP/Aq9k0HxRZeJ4HzOj3ONvlD6UpQXRC0M+/S01EW9u1pMnlnd5yn7g/8A1V578W/2b/CHxUWe/tnC635arDdq/kuu0fL823/7H/Zr0a31Oe81SXS3sBEkQ2vL1zu/hasjXvCF3DvGlXISfO8I3Kf8CqeTyFyq90fCmpfsy/EvRr2/itdPF0kZOJN/ls4/vc8f98152Nb1zwlrCW+o6XNayq6o6zISmf4vmr9KbhdVvIoPt6L58A6xJiuQ+KnhD/hPfCx06DRraWUHfuh/dufdW/vVWi3QLQ+K/wDhJykkT4OyQ7S2Pu1r/wDCSS6cwEc52MduVGeWr1C//ZHs9c0vzNLuLzS7l/l+zXM7Fcjvzuz83/Aa8o8V/Cjx/wDD2/Nvf6VNf2kabhcQRrvI/iO0M2aaceiFdXsdp4a+KWu6W6fYrjddr0VCU3f71ev+FvHOsaxZ29xJc/Z5UG7NugC7q+VLDUZHml8qMqIgrDnr/hXV6F8Qr/QmAt402M24wuc7d33v+BVrpLcqx+gvgjxnfzaQDqt4stzEBhhxvT+99fu1rReGvB/xEmlkvNLtPNjG0yxRqHP/AAKvjzw38XtuwTylSB/CK6BPi9c2qSJpzh0/jUplv++u1ZOCb2Ee1al8L4/D2sSt4b1CaAA8QO/ybv8Ax6r7Xfjnw2YPtemRz6f943FtCpb/AIE1eT+Cf2irKNRbavZ+USdodieW9d3QV7boHxM0fWYY0s5A4k+Vvn+5/vLUumkWUrLx5pep3MlvdGVLjG0NMny7q29PsreebYkscRduGc/LWpLonhbUk+zSmNbk/Ms2xRzXO6p8GZ9/2/SvEE0U6gMkLjejj+7tFO3cTZtav4VkmtXj+0bnP/PJ6xbPwxqMJQb5J2B+8T0FU7bWPF/gy5A1yzmnsD8onghwuP8AdC16Fo2vWesWwlgl3Ajt/nik4WQXObSBJ22SRyRSK20hj8prc07SI4wChfP1q5cpFyQNw9vvUxZo7cDGf+BVmoJdBN2FNns4xvQ9V61n6lpFteRIgtInz1yvzVNJDJcAkyNESfvVlzWWoww77a43+vm/xVpZRKWpgXnhGzjuj5doUQ/3a0bm08u0WNPMQDoRWtBcnYJJMbx7Zq6ZmkCgAP6qwy22ok7DSu7nHSeIb3RIE8+zN1Ax/wBc38I/3RXReHdQt9Wi81LhEyPuSnFSXmn/AGnqn4GsbU/CFvJp/lW7/Y3+9ut+NtCdkXZHQnUZNNkeKUrKkn90U1YLbO+JCm47utcDcabrOiIiRub2IfdkeTLVPF8RJNJkEGoWn7hBy6DL/wC18tSlFq1iXFo7C6iCqSQGQHrUckIuYQ4kPPVQK5vS/GGn+JPntrgJH82A5Pzf+O1qpqhtjt8t/K78VoklsS9S2nhi2mR/NTzxJt+Rwp2n/ZyteL/Gj4DW3iNxqmgP/ZurwjrjCvt+le46TqsV5OI3kKIehxmrWt2f+juPMEsbHAOKmS5gTPjTTNd8e/C4B7uWR7dflmQxrOrN/st1H/fVejeB/wBo3w/rUSQapbXVldueZBHs3f8AAfu/+PV67Po0UNuRJGbiA/8ALGvL/G3wQ8N6+ks9lZS2F2QzkRnCu33vujbV20swPQrSbRtZsEntruVsnmRSrKN38LKN2KuSadZ2v7sOzOP4s/w18s2vwn+IHheb7XoOpTMVO4Wwn3uF/wC+cf8AfLV2Gm/FrxT4bt47PXdMbMZ2kSQgZ/4GF/8AQqq3YS8z3Fgd/lxypscbSr1W+yFJ0cAPgnlP/Qq5vwx488J+JBmQzWt4fldGk+77V3tv/Zktt+6c7B8p7kf7NNruHW5Tto7mbKbl2D+FPvUy9s5JF2c8dOKe+jbneW3eRB8uarvb3tk5xcrLEf4WH3aV0Kxl3WhJeyPHcRSK4T93NnGDXL3/AIc1DR1eJx9qgbd8r/e/+JrtJtQnhXONp9apXd1LqKASDd/D8tTL3ti0rHmt3bedKY5Pk/2TWTFYSWE8heXzQ/QMfutXpsfhoM7o43hzuG4dqju/AeltbBz/AKPJluR/OqSsrE31ueXSeJtR0rzXmLtbs23Ea/L/AMCq14a1i21W5EUkwWMnlm/hruL74YxpB9pttRDjHELhdp9689m0OSxv5cAJJ/fj/ipLRg5cyszotYu7a2xHFbROn3c7sf8AfVVU8JLqdoJ1kMWTtO05/wDHa5q90LWXvAYwWjHzfKfu10Wla/5M3kOHidRzvTCqa2SJfkdCLOaOV3k6dqu20nlsTnn7uKc+sW80pEaDH3fo1Txwea5IidgfUYqC+Zi252ocPzVK7Mk0gAkCD/aFaosHGMgL/u1UewlL8gL+NSx7lWGHbgO4YVoRpABw5YkelRjSHkfAkGaWawktk6jIPDZ+9UPTYvRqw+aEuow/J+9S29uImJA+c/NuJqBp3KEAVCt9cQzAHCxj/vrNNE2Lt1s2EgdK57UYUkU/PuJ+atS91UvbkIBvNcnqurmKaONE2kjd8xy3/fNXYkksIGS8DHHlj5hXc2F7aeTiM7pcdc155NqzyqM/wj+EYq9oeuCRyHG2qsrWA6m/SOebLoWA9qjSaOMHgRY5yatwwpcQ5jfaT/eqk9gXkw+H91rPVAnfcs2eqRyS+XHIn/XXHy101jEbiMBEDg/3jiuR/scwKDjzAf4v7taljrP2VNmVyvzfP3qObWzG7PY6G7hSzid5QsYI/iGc1y9xfWdzMiRkJztyeKwNeuZ7+aQz3DvG44TJHy1jpayzSo8e10Tupyy1as9hpaXZ3FnCbn5CNopJ/AtvP/pAgO/++xqfw3YXMaJ5+W/i5HWuua0R4wHBGfQ0+UpuysecyaQbOUIMsn+z92pY9T+xvk9R3PKla63VdN/c159rWjO/mIJHT593XpUOVnYhu+52lvrsF5GjRnaQOf8AGrlpd4PHI9a860WQWDYQ+aO2Pu13ukqbpkcrgN/Ca0W1wSsbbTyBAQOD0rPlNzLNgzBRnlG+8K1L9EmRY88j+7WRNClkgwDkn7tK4J3NG2mghHlA/Pt+6x+9SXJieGRcbpD/AA1S02/O8/u9iDpnmtHa0zpIEHlDq2KoT0OS1ZLuEOIPliPXH3qwdlxsyZFiwfvOflr0TUrCC8hOyT97jha43V9IfeNh+4d3zDO6sncadhunSRBMvIGkPTbV8SO88Z88vEv8C1zhTYwB+Vgea2NOjlnOQMIO5q1tYR0UMzpFsRI8f3mHzVTubuLzB5jhT2QfeNQvfC1B+cNRZXNpeyb5Iww79v8AgNFgM+50wX1yJSNoHTitddkMWAFQgbcLSXmHXFuRF/tN2rmzr1l52yS4eWM5XzUGV3f3ePm/8dp3BO+x1Fusd44gDjJ/iY02702SPCRYlc/Ltz0rPsLyCSP/AEeKSI/dLPjmtq0hljUF5Q3r2zTAqRaK7r+9PH97+7VKfTYrSXP3gP4q6lcOMhwkf3S7N8uaoXktrMhSPbKf7yH5aAK2n3wii4IUf36ne9sriB0jSNpO743baoNcCIbNgyflLYrRsfKZADGHz2q07qwFa3gtr9vKuC7W2eUR8ZX/AGq1ftNhptuY7aJIEHzE+tN/swR85C5+bHSsfUHjViWHA7dcioAhv9cvJJv3e1I88f3qoyhG3l3+dhzzUN5NcTR4jiSLJ2/LzxTbPRJZT5rgp6H1oJbsUJJLbTXBkXcM8bqlfXra7UoLPn+905rSudH2rn75qC302PgmP5/9qgLnMXl4Vm/1Bwa6TQdas4YD577SKztcG5PLSJsr/GoqvpFtBDl7kjHYURZR3mm3cWsRjyAGRmPzHipLnQUgaT5I3GPvf3qy9Hu9jHA57ba2HMtyivJ5iv8A3f71UybFREj6eZtP9wCq76amST82ake5NnKmUkYMfn2AfKKmvtXiSL9wNvGMVJRm7o9PR5DcRoiddxxVu3vYp4g8cAf+Le1Zb+HL3XLgbiPswO4oEy3/AH1WzDZxR4QvwOtKwnqY1zGbiQkAoiHjP8VLbQlMkDrTr10jugTJ+6H8K/xVYjv4riIhAFFXZktFSeOSXA3lRnpWFZ6O5vTPOT13BDzWzPfRGZI/MCZ+7mnxyjzAeCgo5R30sXIjFF/q4CnH3nqpdXgOY9hz/e/hq2032h8c9OWoe2Tqny+tJqw7mBfQuqO+81zWpWU95FIRG7Iibs4rumaNfmHzAf3qztW1e5mTyhP+7X5toGP9n71UmM+ftftr7TLpwbdXgmO5JEP/ALNVSON3tvtBjKhDtzj+Ku+8Y2CXlpJFkoF+bcvFeU3lglrexmS735P7tC7Ff8Kh6AtTahuZJGyUK/71XGAnh2OBs/2qw7e5lhfZI+5EO0HPytV62u01uZ0AuLOON9vmvt2v/u0FONie+mS1thFEd3mA/J/D+NdT4a8xNMiYgqc8Z/h/3q56eyjihkPmBtnzcd62dHR10+JPP3A/Kgz83y1qjNo7u21WSyto4iTdTydTEm1V4/z/AN81iazp0rSGQpx6YqxpiXdqmS8bzH26CugBnu7UpJFvTG3JHSkxHJaNr402UwOS2euR0rvo7mO4jj8vbyg5BzXnXiLw2kbSSPH8+Pu1b8Ea1cxZS8IwP4V7f71NeZZ6Mumyxxnz1PJ6GqbFLi5S28p53b+EDPy+rV0GlajZ3ltkThxjof4qkkRLd3eD5c9VWkybA2nR2mlDy/LTc+0qoxt/+yrkdXhjW5EY+/8AerqUcbh5qFiPmCmqmpPaToUbbmPt/FUiMa18q2gcySqqfnUEyRPmToKjuLYJLyOT05rWhtMgyCM9eF60E9bHL39uAjvGNr9ifu1xtt4lvP7SihMqy28r7f3f3BXq11oOoalKh8oeUibfmwmP+A/eLVyviLwy1r8jxfZ5j8yFvvf71NO+xdjQS2jQxykq4Pf1q086nYg+XH/j1YtnFPpsaeZFJPs+XaK138qW382ON1J9TVCJPORPk+8/92pPOyPnB356VXs7O5mdH+znJ6KxrRGnywOC4GSM0rEpXdyGGKNAZCxVuwxUM7hDvRPn7c1YkQh852rVWXEI8wxmX2FFyjIlbULyZzcSyMoPyBThayJoxp0+Lf7znc/PWuwUyXcRVI/LB6r6Via/ZvaBEA3SP8wqQWg37V5iRj73H3RVmCLI3uSwrkheXtrMNmOTtPtXW6VrASHf/wAtfYYqwIr2ZwvlpGM/e+b71V4x5qI5f5K6MafG8IkKbpH6Gql/pscUKRRIM/eJ/ve1APUz4ooyvGWNH2bejjzSmemKZueHCYP/AAGplmKZzHx6CglXKcsCJLsch8dTTbnTYzGJEHBNOuWkVxsTIJ55qVMlAMlsdATQUc3rGhxzHehKyJ8w21zL20ts+8s0Tg7gw/hr0WK18yRnkk/+tWZe+Hob27k8sttjHQd/71QC1M/QNce2kc3ALpkN6Vup4htNbkkSPfBxlFJrnb2IWEqfaBtiyq72+7QZoInd402g/KGz2qwNiTSjd3KTxuPMjH3yf4asYjaN2uJfK8obidvWsTSppHv5XknKQBNyRKM5atO2uob+eTYS2DtANAEpS01i3wLh8L/cPzVSvopJ4Ht45HUKdobf8zVtJpskAMiFUB6oRTo7ZJkdBGGn/vDioGnc4+xtdUt7h4hct5ZP8RzVfU9AltLxPsjyXlzKfurk/wCfu10kthO0gaNxmMkEf7X+1VPV5fLfY5LT4DDH3WoCxFptte6dKRIAzkDI9Kr6xrKT3RSQM7gBREkGFX/gXem6fr9285jMG9AOWx97/gVW0ubq4kleSyltwE2oxT/0H1qrCMeS5kmTyLqPbGX+RYlrLvrGXR1Mltb75S+4q5xha6GwutQ028a2h2/3sSxq7frVjW9UjVG+0yxr6k7f/HakDJs9elv5AgT5Ik5wfT71XJY/7Xmji09H89kbJB6NXOSaFeXNgL3TklbTpHZQZtoWT/2Yr/tbfmqfStem0e6QpGfPA2kH+EVVgMu80W80SUwTySS3Bfjzvv1ckSeOSPCDL/fX+6tbVtrSaonnyRxxSHK5cVHf77jLgje44eiwrlJ7O3fyDeDCH5hg/NWZ4k0u2aAeQEdPvI+Pmqtdu73Cmf5hEeNp4anprFvdt5ZYqPujj5qLDOfguJYXciJ0Qd371k6rqSaY6IHR3mG7GMsn+f8A2auy1G2jy8Ryo+7k/eDVymp6CjXH2jfuA+UVI7GHqMYhUOM7z14+7VK3MmMpn3f0q5cq86AR5+U7TnnpUDEwpj16+lUncpalPVTG729ukDNLJu3vjK4X+9WNc3wlUggKM7doGN1bVxeRwrhyVOOOKpSASWwBQce3zUybGPDbwPM5kkddp28cVLBbQM1w+8Qccu53fdqve6f5ByJePRqy7lbiOF98nmn72EFAjbhmDuiA/wAXrVy4eRHSMvwPm2rVDS9F/wCJeJJSUkGGABq9d3Fu8KEyrFIo24P8XvQBbRwF8zGzHQFq0vMS8jBD/L3GetZlm8UuS4DoE3BVP3qgkvXaHy44BESfmK/eoB6HTC6e2URyb1I/geqV5eJfTB3TaFO4NWTbXLuwSSUt91S/XFXobGS9uUQ4eBMl9tALQvLqr2C+RboGT3PrWtZyQGEokgQt8xY7jhqzEsFZ8SDaB0xzj+7V+KwKbDbkPnt6UrgXLXRY7S0lvCfNlcbQ7+v+zVd3t9yPevt2/KjJwvzU61S3upv9MkdYxleEztb/AHasTabpj5M4aVztWPaTtFMChNDv42HyiOW/2arLeWy3HkJIFYD7ldJd6b5FsULjBH3M/N/wJqwmtrd9UtJCmzYd3X7/APstSsBYSSeUhEj5xu6dhVex8u982Ty9pV2UHGP+BLWpNM51B04QbNu0D5aqXE3kOkapwB/DUjuQ3Ph6LyDcu580f+PLTrOFExIUUhT0P3eKfcTPcxgAthajt1lGXAOAd2f4asLlLWtU2zklC4+9uWo7bFxCZzGY8fwVYv8AY8peT5R9MLmq7wSOg2EpH/eoEXbK4C43px/46atPEEId0yPRqybOA2+Xkk3g9KtvePcyIvmbUB3YpWHYiaxnto5pAw2E7gppLlZJbARxx7LjPLn71WLx/PTg7Y0P3RUMV3shfLhXFSUZ72ctmwE9yrueqYxVlLnyYcn5gKrzWcc0vmZZn9M5pnCr5WCufmIqyC09z9quSC4UIi4J/irPe286f97IEI/i9KszoNsYTr3asTV7eVLnEDlhjhH+9/31UAa0mpRWUZheQsfRapW2veYsrwQHCbsc1gMpiyLmU8n5ye1aMLR2kKRxEbSn3vWrBajG1hrh4pZEaAgcA/w1TuNSGwbPmBNUb+WR7k4O1OyioTDsQHByaANKO5Y9yx7iobt/33mjHCetUkcxeqo/y1WmeSPOAMUASQm6u7rD3a2qfe3uGP8AKr0U8fzxnDo/y76oxxySYfeNn0604gQ/cBanYCrLpiQyEg/f6/7VOdTblME5P6Vamztz0JqnzlByx/8AQqQmXbW4Im8zjOdwLfw1W+zJcTZjI67hQ8ZPA/75qOS3kZB5fy7f++aCQlt0tuAMkn7tNYh4sONrg0OcL855pEzM+SSxoLFa3R8HbvAqKPNu3J2k/wAPpV22bORt4B21DfQqjhvvZH3lP3aBWIC6JGMEsSfSrEJ8wc1BGDsAPzAf3qCx38fLn+IUBc0Hc+SAOg6U6xk2pknnvUaDdu54A3bqlCiL05/vUDEu5U2jjcTVSb/UgnC81b8oXOSCNi1AepGBg9qAKkMXzFpDt/3qdLHEqFh36+1DiSZ9iZYjrtFSNavzvQ4P8PrQC1KtsgSRXAHHzAGpXzv3gfLRszKCO3QVWl3+eCOp/wC+aALS+W3QjeB/wKoI4Xl3/wB/uKtxN5IDkckbhTkvAnI/QUAZX2ZyHDpx900wfuV6nj5q2E/fM5AC5/iqG6to/LGz5X7rQC1KMcuXMnpXSeBvF9/4Q143doY2idNslvN92X/e/wBr/armlQpgEhs9x3pY95fDoGSq6WKTaPpPQvG1v4imtxmOCWX7kUkw3/5+b71baf614j1Ztr96+b7a6ls7mxngLLIPuMedtdbpnxcn0rUzDqEck8Z+YPCn8VZcnY7KVZwWp7A1p/ZsJCfM+6oIoUkdpJI92P4WrK0rxfbeIShs3aUEHaGHzCtBJuTl+Ky5bHowmpq6LC2ECRkRkqp/hXinQpJbScuFJH325+WofO2YBNTJc9D93PrTsHKTveFECYLD6U63vLRIS7yFZAejD5aryzFzt4zRHD5xGAWx120loC0NGHVokGzIz93/AGakudQjtpsxy7/pWX9kMILkFf8AaaojaOpUj7rnpmou7ml+Y2lnl1KVI7chp+yucLV+3R753FwfnHB4/hqnot7BY8oDv9+1WLzU9kwkAC+YasblpY6DSdO089LiNudr7h81bmmXOlafcJI480/dTptrgrbU49RHlxB1ILL8v8JrpPD6waZdQT3dst4inmBzhTW8bLc82a0ve509xqZkEtzcIURNqpEoyxrAk1CW6k8y4uGiKgqmD8qitnWPFEGqu8qWYtQX3eXnOGrnL28s7vzIvKLuev8AdFEZGTXurQ6WCNprISx3Pnpjll9Kr6UlpJfzxT3IVBGzAt03f3azYL27lsjb2+234278Vbj0qDSre0n8wyuRudX/AIWqrnNLQ1rDR73VbyAW8QW2wWM0x2f981uz2w0yByQGwPvVz/8Awks95yH3If8AZxUj6kHhIyWk7VmTbS5qaXqt5DqUDyndAfm8s/drWmukmWWXUJPKkmPGBlVQfKu2vNIL3W9S1UROnlW+Txnc3+9urRfVo7O8lGPOniODC27n2arJO20XVdDvLyS0tPP3xuFM0nCsf9n2qv4k1yN3vE2RXUkh4dDlsL91f92uCg8YxafaX58lbeXnLtwqZrm9E8XadbXl3qJlF1LLG6o+/oSOtAGlp9/cT22qS3N5tkhEaJD/AAvnduK/7u3/AMerk7zxBb2ktxJOI2t4tu9+PWuZ8T+P7ewtLmCPc8+do2GvGdbv7zVHczyyfZ3O4w5+UmjlA9I8WfF29D3KaWYltpQVDt87r/7LXk9zJLq2py3Jlke5uD87ynOarw4gV4ohtGfuk02bejgE7XB+6tNKxa0JQ7ecUkBV0+U7vu1K7iG3aRPv+lOdUKxSODgfLlazL+5K3A2Ec9Fb+KkTcvxujYkKDzOzVL/avk3cfmRtx8vT5apxxJemKMv5Tg9M1oxXsDWklpgLIDy5+99KClKxZtmeK9NwX2fJtAz0z96k06SNLm5kSV/Ik+d0T7uf71Iht5ra3gMjLcF/n4+XFaXiq2i8K64ILeMwR3dp8gX7vzD5qgbdzKu76T/lk4KSDnH92qyzPMUk4UAba6Dwpodtr8iWYyl+4K5z8vC1lrp5gvpLQxmeIEqZAf4qBJspIzzLnbtTqD61Zm1KS3dI4pD7j1/3qk1XTLvTUjiljZIwN8MuPkcN/tVJbW1pLpdxPLL5VxH0B/ioHdkUN3KzuUj6gsB/6FVKNRPNu+7jr/wKpdJuI4rkyzSNEURtm3+9SL+7d5kHXik1Y05rqxHc7LNt7QO6OdvyBjg1MkIYgluR2q7p2oujbHH7tuoA/Wku4fJuDvPDUMSTJNKMjTuB8qRjcGFY+pSia+wuFQdVzV15pLJpDG/NZt1CfM83zEYSnbxxQmVJWMwqXbKALg/erU0TzLiQLjiqgAiQY+VPm61veErbYhC5yh3BqbM4K7JNSb7GkR8re+8KA1b11ZhxZXEeFaPbw1Jf2f8AatwCkYdI8NwfmyO9T3NyXgRAm0AbSKzUrnW4K9yAqjSRvj5Ad2K1F1t7mwayjIaM/L+NZEYL3caP8kY+Z8VofZTPqiXAIaU9ugb/AHqalZ2JcU0ZeueKrk+Rabf9Sm1ZE4Za2PAokvTLLHh/m5x95dtYWvWb22pxmNOB83zfxVv/AAu1e30+71D7QiIZl3o54G7+61bLU5Ho7HWXF7f2pAfykyfvIflrR0Pxgml6n8/lXUijdGJDj5s/eqxpVxFrVtd3MWxxF8pXZn5qW2hs9QUC1gRZFO139KlopTsrBJfvd38k8kY/enecfeakc2/7x4GZQ53YcVQu9SSylMco2OTw/wDCG/pUS3z3LtHGfkHqO9ZtHo0a2li59le62AAMD0WlhBxhztINQtKcp1yBzipUR3fO/wCTH3MfxUrI7lVVrl/d5rbP48cZpqREjs2T92quXb1bFOtnd8dc55rMftdLssbNnB60ly3kbCIy/NKh2yIgJYH+Jv4aSWYsPKAd3xwq9qsxlVLMOlC9USidUjJ27P4qs3EVnZ2yR7/Mlzy3/wATVDTTO0zIAUI6E1pfYJEl3udz/wB5adiPa6ala7s45ZreWH5RGN3y1s2+m2c0LzvA7XMibUKucY/i+WsW7vYkjjjGWkPU1l6rdXNhAPLld0ZG/dP92hx7EqrfY7jSZY7WDy5JXlHYvV2fxRYWNjcxfaNxeP7qg7q8/wBB1W/vtCttRTFrbyP5QDc7+3H4/wAVW7rQ7x7jMlwXjH91O3+1UPRamLu35Fmz1LzjEASpz90/erYttWFs6vIdiZ2n/eqtAkVhbx+XANhG47vvVu6RZ215FFGIt0kh4zXNF3kdD92NjvfCs1vNp7o+xo3hKdM9eawdws9SvLa5g2hcbG/vLVzTtGn0d3fe7xZ5T+EGn+KraXV9HNzZv5VxHJG8gON5C8bP935v/Ha7JaxscFOVpmVr0La5NbpbEwfZU+QL90/e+9WnolzLF9osnA8uSEM7uO6/3awJ7KS4vcTz7YmQI8S1p6brCLaG2FlJAIZGUO0m9WH977vWsoWud1VPluiG8to9Wt5YIyPLSZt+0/xbagh1CDR9Als4yHtZi6yIWz1/9B/+yrsfD2i21za3Jtogplk3ye5/vVxaJHFqup2jxn93I0W1vuqQ3zVpKy2OFSurMsBbbUrISQZ6K3pms6XTT5b3eAqIdpP8TVdks5XBS2/eonYDFQXjSm2itI2aJ4pN0wbutYNX3OmnJxVjmtWeL7Tphlgd3aQ+TInY7f4v++as634u/wBGGnS2had/l3xD5U+tWtVdZYJ59+0Q/M6E/My/wsvrXOnWfs1q8oidbyYbhv42VXKrahf39GN8LWSXXiSCMEokL7T5px/vLWR4q1Uarqeo3jwPa38Vx5Lo33tifL/Ja1Nb0e4sLCO788zgbd/ljYuWGdv/AKF/3zXGSW13qbSiR/ISV+WI+6tZplSg73ua+m3MbaRcyxRF7kg4RTl+m77tUrS51nRLvTjf29qj3Me6RXOdgI+U7ugqhaWr6b4wsES/doSHX0QsKl8eXms+LdS/dRboIU3lw+GfbXSkcj0dyk9xLdalePbRn7NEdxYjPH96qWu6yLiKwjSNMWj70U8qzN3/AO+a3/Ad/Z6Jp15bymD7RrFu4Pz5cfL/AHey/wB2uN8QWUWkyGSOQvaQpuOOdy1SVhN6Fe2uT9unD+X5Bm3on8S/71Z1zeGe4lTAwJDhk7r/AA1oX9jbQ6Wl/b3m64LlTFj5SMfKVasyxuANhKBpGO01Zz31uWXh/cAv1x1qs9gU8ufJlH3gf7tbD2QXYC5/eDcf9mrk1mx01IiDsQfJirIZgXmvCyt3nnO4Kn3s1teSL2Czlk+aIgMOflOaxYbD7XptzZ3MYfzDuII7fw1JYTy2FmlpLFvMQBCZz8tAnqb13CPPiQDamNob2q9lHfyjIyOqbhtGc1RsiZhJPcALgKsaZ+Y/71auif6VNJmLiNGUIe//AAKrAzpkHmomAzodw3VXtI/7LlkDg+XJ8yKpzz3plnC6anOXLu+ejfd/2dtX7y2TeTGeGO4J/dqbkBZt5wlEmOTuB9qzrqWO4vEjidODtf8A3qspeB2jUxOqD5SjcNUiaJapskhi+dzu25ztb/Z9KLFJ3K+r2zvbxRRJG1xH8rM56rVOS1e00mQmMfaI+ijsa2YYn3gum0L1b+IVFIg82TJ3xn5fmqgucPp093qMx2RbCr/Oz/8AstdHf2dvqaQPcQbJLY7g0RarxSISYRAoHy0lnZi51GSIHdlG2CgLmfpUSJdSDf8Au9+8DHSrt5qcCarAfLVBJuVBio5bM6QmyTOUG4N1ardrYJfASzpyMYcj7tAXBLZJml+zjY5PC4zTmBeBIw5Ur1q/aQhL+SOAnYu3Eh4ycVkHUZEvCJR+6yeR1oepI57SJ45TK8i+jpUNjot22RAd275QG/iFX/tsE5PyBn7haedfZrUxxIPLX5qgsqxfZ1FxBcKWlX5QE/has5zIl8hinMcY67P/AB2q9/dyWri4ljLCY7RsP3TViC5gGn5lQNIQzDP3qAehbw83n3ZjLINqg+n96pppjbWcU5G6Mj5F67WrCt/EslzY3VvHEiYHlbSO3rXTpp7x6ZbSyOHEaBQVPymgfMcfJNewTRSBN8Ry3Pepj4nk02GB3AwNysHT5fmq54m1JLyONEiMWOjJ/D/tVgz3D3UP2cpt/wBr1oEXH1J9YJgMhVG6hDWrp3h64bSp7m3jNylphyrH1rjLGyNrP5sfyHp/tGuu0mbXNIthJZuzWcx2XEL/AHXo0GiDVteTxFpAsjbW0D2z+aHIw27+7urAfShdQ+bAfnz+8HT5a6TxT4NuNNmjkRDEZU37H+6u6qeh2h+xCJ3DXG/k+tK4noVdNjgd4pDIFeJ/4j8tdJeTG2tUuIHSUn5tv+elc/cWZsrlJfIDvv5UcqV3Vs/a4ntLnePIcJwo/ioYEF+U1lkWX5HO1duccV12k+DdOvbZN9/LhE+ZQfun/ZrlYtKe80ye8QhJYgrGJvRuKzdN1y/0uVx5pdBx/u1IrG7rPglLbURJaX/mwE7SJPu/5/4FWZd6aj6mG3mWPG0yDj9K6mwu7K6gcO5XzBkN/tfxViJaS6RDKhfz41P7vf8Ae2/7TUFXM/7LcW0TyQn7vOWPzUHWzCixSR/vSdxetHTYf7YuEgBP7w7cen1pPEuj3Gm7ICkLRkriZfvUCG6lMkljG5jOGH3x92sOS8NxGonyYwNmyrdtcz6bCbcjbEDv4+7mrNnBZyqJ4w6uX3ujfd/3lqyxNOvNKsLA24tCpI/1m8ht38NVry/fV7RIA+4xnjn7tYmpal5U0uwcEn5aXw5puq6jqxaJI/KaMvkvs6c/M1K5AQ6ze6XOIrtAqZ4fH+cV2l/rMDWFtcbNkewMWFZ6abbpJJJfktkfc/hNPutSis7MIlmJ7fI3o/3VFSBrwW2mahDZX8eoGUONzxomNpXs1dG3iaymsvs5l+yzsP3LDnd/wKuGfbbW728BijFwN45zt/2auDW/7Qs4oJLdIJ7b5BsPyyL/ALVAG/D4gxfgG9ZUPykL/wChVW8QebqsNzJbXMnlRD5HX+Nv8K5fxDrkUaRosEihB88uOlR6bd3rJFLpcp8qUcbhnP8Au0AbHh3xdcpZSWWo20kTy2728kRT5XVvlbd/Oq2r3f2i3+zuSiIVw2fu1vL4b8T69CJbyI/aMFjcyQhFO37qtjqa5OdLhptmood4+QvD93/ZoLO0t9HEWhQXIlR3lj5H8Xy1laZNpkkN3BLFI9xK/Hz/ACp/wGsdm1SHTxHZG4cRfKiuGO1f7vNU9Omu4NWgi1C0ESSf6x1P3f8AgNBB0kvho6VsSOTzd3zhWPypU1n4hvNPm2Wd69uSn7xF+66/7VGq6xpls0SXly6AnamPu/8AfVLbeDbzWLe5vNKjS6ggh86TY6/KP8q1KxpZWudD8P7/AF1tY32mow3pnTLWV2g2kA9N1dx4k+Jl7o9hJpwtrF7mORVmj+/s9lxtz/vV41ZzzpDEY/MilyG3I7Iykdq3vC15pl4lymo6UZdT3+c8iSHf/tPRYi50/hzxyL83KanrElq5Lvbw9FHzdNvf/ersrO50iC0tr83b29zLGsUkn/LLf/8AE/xV5PbeFrfxHf389vDLdWCFmjRY97hv4BXo/gH4Z65qsAjvYHt7OEK3lXGd2fTd3qraXC56bpd3Fc2CW5vHd0TaGQ/MffNYes7LATz3esx2e0bUhJ+ct/COK878cXp8B63ZQSQRRI5eW18l/uEfePt96srSNdbWtfA1S0laKZ/NkmR+q/xbf9qhaq5R3OofEK903RUGnNdJqZ+SRkfEWz/vrJ/4F/49XM3nivTpnSO4EkF7OdpEg25J/wBr7tdJ4x8Aaf4PW4vLLXDeWxAZLKYb5kLf7X93865OPULPXtMi32nmXKvtdWj+YKP/AEKoW9gZ10b6i2gRXskd3Lp3ypG3lkon+1WnbaVaalaQBLgxXcmfnz95v4V56LXQeDviXJpejJpeoRNPp4h4Rh8wT+EKe9ZnhvxnodxrERe3jeOJz5ccyDc7Z+X5etKWuxN+55m8uo6DrF/b2VzCuoxfMRMPkK/7Va0XxEuPEdhbSarpwt3tnVi2csrq3zMuK7v4meGtL8c3Yv7C0/sjU5UZZ5iGCzbv7y7f87q8cmsNX8MeJFstVglS3XCSSRBSu7d95V+9Qn3Ha+x9beAtSXUtMElnKJcjduypYVqjV7SzvCk9t58pynO6vm7Q7y/t9YtIPDlzPFJ8u98/e/4DXuOk6ne2Fr9p1u2EAU/664Gzd7rmhrS4kdInicxtJbvp8aRnoQ/z1j6t4qitp0t7mMrLhWG37q1t2Fz4W8T2clzYXEd1cxOFIjPzKf4f/wBquc8Q6b9pvw8VsYCv8Tj71NeZRt6JrT3EwzHvB/ixnFaM95Kyv5U5QfdIH3axtKs1trCPL7JC7eZzW5c3EUtn5Uce48fNnvU31Ap6HfumqYfYzkYkQ/dcf7tePfGPwDe+Cdfk1zRtLll0vURueOFPuPmvZZEFm8VwkBlkYbeThQ1ac+rPFZyCeISwSj7h+6vvtoTSd0B85/DPxbeeHvFDvqF3GsEqqxSdyHR17c19I2fiOfXrzI1OB7Jk2x7Dj5vX71eQ+MvhJpfjm7k1lIt14qKphdzHvH8O3Fcn4b1q48GX95ZJbSO9kTi2n+6h6/L7U7pgfTWjajeWN6/nzxy20Y+TaPmWux/tWyez3mRPm6rnrXgPhL4lv4rv40/s+a1uN+2SA8qRjduVq9Nm1s6NeOba1hv/AChu8iZ8LjH8WKYLU7WwvLR4xIXHlyfMFNH9lWQS4RE2Rzff2f8AoVc/o95rHi7TpJ9M0OOC4TrFG+9F/Nv9lq5dvGN5pt9JZ6hG2nX6/wDLGX/2X1qWr7ATal+zJpfiqx1BwIVuZJN9vKhWNv8AaNeL3KeJfgtPq+nS6VLeTwFHSaGQlGTd83y/7Q/75r3Kw8c6iPLhng831miz/wCg10F4NK1dgJ7IS7htkeU5Y/4UmpJ7gpJnz/4L/aW8IPqT/wBqQX1hIxVEj4ddvqrBeW/3sV7m+q2+sWiHQrea4ll2uhmTChPwrzH4jfs3ad4n2XmlOq3EQ4K/u3Wvm3XNX+Kvwn1iT7NeX08FuTEGXb0/u7utaRtITPuOa9v7XEUsf2eRDuDAfMv+zWR4j0yz12zjN/BbXhTqLgdc9q8i+Cf7UUniG3XS/EkYvLgjZILkYdG/2WNe4Wdpp3iG7it9KuY2kPzPHvG5PUVDjrcLnnt78FdHn0WW7trZ4IydxtUm2IPyr58+I/wh8XwS3L6NpBvIpTlMH+D/AHulfZOveALixhMAvJ3TO7d/nrXL2cN5o8skgk+RDtI/+xqeV3uWtrs+Abbwh/a3mf2jYf2Te2zlC6O27f8AhxUV54TvUubcWl6yzxBXSdBht3+9X2x42+H+neIbI3oiiiuJnVi8Q+WT/eWvKvGfwP8AEGiQf2nZWD6jpAdJnCuA6Kv3lVe//Aa0UrbkPzPJ/DX7QPjD4W6omn3tzLfiRP3cgXKkL/A+P/r1714D/a2lh1WCXUY7VbK4ASRXT58n0/h/8eavEPGOgw3k1zc29nPZ213Mr5ukx5Zx8yL6buf96vN/E/gvWHtpJNPilvY0G791njvtrRO5J+j/APaXh7UrpNY0xw0c2F8tT83+7XQQ6npFzFG9yseQ/lCKQY5b5V+X1r82fA/xn1nTJ4refdBJE4+Vzjp/7NX0fo/7WU4vR/bdraT2ZCqkuFLo/wDCd23j9aTiO59V6hpn9mwx31uTFgbxz92ueNrbzXCXF/py3SXfzGWZG2v7q3esXRfjB4f8a6Lb2c+oNBb3Me13Qsdh/vLXbWyxXOmQWia0+o29uP3Eb/eUfd+VazSKPNvF3wSsPEdtd3nhq3h07WVkVkLzfLIP7nPy157pP9q/D3XpI/Evhe5nspECvNAhkVV/vcf3a9+Fmlt8hlkz2J+9UtjdXtm7xTqlxERz5keVb/gJq9UZ3PJ9G8UeFtf1QXFlcPE9rIrCByUbb/FXpt3qVpe+Xc2d3HIJE3Js3HA/3tvNcr4w+F2ieJrk3dvbR6TdkbZHs0CMfdcd68w8W6f4k+FV4LvS9KuJ9JCBklSRvlPqzbeW3VK1KvY+iba8kMYe4kDyfx7RirA1JJFAjO7HWvCfC/x48+HOt3cFrJN2cYdW/ut616fpHirSNVsEktrtmuG++FT5VrTYRvJmaYgnbmtEf6PGBkKT/EpqiLWN0cmdVnUbgqn5mrPfO8KkjZHZqhu4Mdrejaf4jtTaapbLe22dypKA23/dz0rgdV+ANkNSOp+F549OzHteF/X/AGfuiu6e8S3uRb3A8qQjcN27n/gVbWmQoISPMGfvBRTD1PA7jxn4v+El/HbeKLKS40o9LqOMlef7zfdr0nwf4q8JeMZorjT7mwa9KbgkkiiX/vmvRFm/tKA297FDe2Y6w3Cb1NeSeMvgBompah/aOgRDQbjfnfHnaD/sqOlJO+4LU9Um03agSeLbx98NlT+VRnT4nt9iEoB3BYZrxDUrv4l+BJklcjW7AJs42jZXoPgz4j2Hiq0gjuJIrO5/jjzhg3+f/QqLDudRIh0+0kERZi55xy1NF/JAOX3+u+ta5sJIcOnzwE8OvK7v96sfVNOF3E9u/mwSH5vMQ7f+A1mtChy6tbXEzmO4Erbtu1e1ZfinR7bxDCUkcxT42xvGcOjf3t1VrSzOn3MoeDb0YSH+Kti0fznidohsPXdTugepz4fV/DtnHBJGLy0jwqSO+50X+tQv4vntrmKK2jhnLlVkMg+ZB/Ftr0PEcTFyA+flwRuyK4bW/DOl6xdSyQmS1nQMgMfY/wDxNNPuOzOksy80RIcMO200x/tEUy+enP3cLXmP/CQar8PfLGrx3Wo6eflM6D7q+tdbD8U9AvvLS2llfzIwyTTJ8uKZCVjo767imuYNnykDo33v9qrdvqKK/lpKVz/Caw4p/OKSQPG4PzbkfNOmhkhR3Oc/7VO2oXOlupDFDIJE5A5YctWLAUkZHV32dt3FaOhXhazHmgrN6/w1bfT47775KE+gqWrFHl/i74S6Pr8csq77K4f5nlSTHP8AeXC1yLR+I/hoYoLi+l8R6OPmDKMvH/eZfvV7swNsjxn5lPy7WrJvNJiRxJFFG38Xz1N7AtHYw/AfxF0jxVDJFbThbmFtuwfeauzgtkhd0kM3mybvml/ktfPmu/B68fxTPf6cbzTr1jvElh/qvrXPQ+NPFnw28VsPElzPe6eRtSdhhf8AgXvV6MFofUbWItnE8Z3Z61M9xsUEYZ/71cX4R8cy+LdCjvNOAuraQlX287Grb064ubtyHiHkAKwmQ5XP92psPQ2Wnd2LnrTUu41OZE28/wARpzWE/lB0IbHUHiqzWhknAf7nfbRyhcs3kCanGkCERgnd9ax54RbQyQSYZG+Uh/4qvyxmF/3fzDPeoJ7NL5Ak+cE7uDiiwXOH13wD9ve3udLSGC/ifeis+FNee6t8VfiD8KNVcano9nf2LHAdIyVHvu61749nbQtElvFsfPKqflas/W9E0/WoHjvbM3BxtQ56f8B70lKzuTYzPC+v2nji1tNQgkit7uVNxhQ9P92uhvLaXzYjKh3DvjDNXh/i74DahpTRa54euDEgkHnJEWG0f7tLp/x1i8M2cula+JpnQ7I5CX2pj/gNOyvdDPf7y2tNZ0l7O9Tz42RtmecN614X4k+Dlzpt/Jq+kahJZ3iHdsQN8v8A7Ltru/B/iSPxPZeba6jDLKE3kQ/d+7ubbW4PEMMRjjkkDbvl/D+tFibI8XT9oG48APPZ+INMDXMg2i/Kb1Yeq16B4N+JOj+LoYtT067jaQn+AYYH/droNY8M6d4nieK7060uoCODJGHZP9pf9qvENe+CmqfDq/k1jwtK0qH5ntU+vVaq6tYR7te2YuX3/aIpZSN3D5asC80XYRvQ/e5ZBmvMPDHxo06+nit70zaJqsb7J0lRtj/4V6bofiJLyZ/s0iTnsf4W/wBqpsVYg1Pw3BDbAi4eKR/7+Nm3/d21SewvYLPyoHjuI2HKuMr/AOPV2JkkuebmCLnqmPl/75qSB7eCZwkQw44TGVrOwrI+ffFX7NPh34h3DSpbRaJfoTvuNNHl53fN8yD5Xryrxp+xl400HSrzUdH1W11aKLc/k7NkxX0/u7q+142trhCQn2Vweij5c1la39rtpkjgl3OCrPtP3Af71UmJJpWPy9vrh4kNpd73ljG2aJ07/wB1lrb0LWPMhjf94iAbgc/Kv+y1favxP+A/hDxxZXct9pcK38vzG8sv3bMf4mbbXz/8Qv2SNQ8PaDJqnhDVZrwRDdJbXpDB8f3e4rQfMkeZ33imS2ziTqeGStLw78RZdEu45bO4ltbv7u5JOp9a8vW5vBeT2l+v2K4ifbtl4/75bvWjLbRHDpOd6dCn8NaXC6tY+p/AfxmvLnUreW9k3/3wz5yK+rtB+JPhzULCE2+oIjkbnjlzuRvTd3r8vtO8Qvo7AoSw+8SP/ia7nTfGxAjnkuJLNwR++XccUNXF6H6ZpqPnRoZIA1vJ0Dc/LS29jaLn7PGF3/wrXxv4W/aN1jR5YLO6li1Kxj+bK9/93+KvafDHx60bVmB+0C3l7xPWfKwfmetTaa6HlCoPRqp3I+zMDIQqCl0fxhBrKBA8fzjjafmq5cvFNGUfHv7UAUptWsmhHBYdwTWJcTJ5we3dlL/w780l5YRXTuiSSRj7vy1Ul0SdIzsuDx8yMfvVN0WaH+mWw/1YR/8ApqOtMmS5WdA4KFfas+a+lsVeS5d3jHy/N92rVh400wr5V1u5HDNxsrJx5tgNmFJ5SAX698c0mo6dJsCEYRvXvVeLW7WM+ZbXK3iD5vkpuqfEh5I47a9so/MJYDeW3qvt8tQ+xS1Kd3DJDk55HRhXPvfx3mqi31C2MsY2qH6f+PV066naXi+UNyEiq/8AYIn3uhGMdW+6apQ1uK5zHjL4RWl5NFc6ZPJEQN4eNymPZsVztzc+LvBa7jbvrOmY+fj5l+i969MS3u7LEb+YoxtyT94VoXc629sEQhvkXPFNKxKbZ4r4b+LEVxqUiXIFhI5b/R5uDXqGk+KItbYI8q/L/CvesLXPBmjeI5DJc2QacncHQgbT6r8vFcdffCu90VxL4fvCpxu8t8/ka1umrCbPYMBbwx5Pl9+PmxUN7awzS/uDtH+196vKtD1Hx34YufNubKSeIj/VoDtYd6vv8TIEuftF/wCbozn/AJYz/db/AHflotYNztJNKdZA4I3J0xWTqemxX02byKGdMbXWZM7hVrSvG9trKw/Z/wDWfdKbfvVu3VkZIT5luInbq7phm/Gpba3JUdbHn+qfDzwndvvGl/ZSRtL2b4z/AOhVkQ/De50m4zpeoyPbqNwjebp/6Dlq6y9u4tLISCLcn97P8X+zWemvQTJIT+6wOchqSbZVjndS8W+LfDU4jngD2A+WNcbMf7W4dal0b4xafqaYuEjVh8pZJBs/76rTtdWtNbkltPMViP4JjiuX1LwBpU91IWshFI3PnR8MTTsU+W1mdrB4x0bVoiMuvHyMjgrmtHT3tvsxlt5NyY4xXlT+BfsMwlivXeJOin7o/wCA1Dq+pavpMH/EvlinfPNtNnaR/s4p20siVuervr1pat/pD+VGejNWHrerxyT+XbSCeI/xV5z4R1/+07kz6rZ3KDzNpjcfOB/s5rtYbnR7qUiCQWxxt2OPmX8qpIo0LAm8TysSRRnozFhip7nwPZTQvP5txK+Nocfdz/srViBoxGEcDy/rW7oT/wCslR5Hi+7sccCqZnbucdpXh28sbpGystug64O7dW41hbSH/SLeNyOnHzA/71dicIxCoq56heKqXCJEmEiXn5uBmkN+R5fplr5TAOn14rs9OigNvG7x/vOcjPy9flrDs0j3AhSx966PTYW+TJ4z271NzVoW7sz1RNw9Kzp7GSRfmQr9a65IY8df++qpalL5IeMdT6fdpXZJyaQ/Z5v3Y2n+7U+ooJRk4/CrDwxQy+ZJ9/tUF48ZQlOvpQtVcHoZlsiJIUB4zTbwRnl/lP0qm7y2Vzv8ssPX+7/vVRv/ABHHAr70eWXsBwtC1GncnWwR5iifOM/epbnw3FMQXj+739KpaP4njmkAJ2n6fLXUQzh0JMgwf4a0asQ1rY5O88Mx+W3l/Knc/wB6sW50pLACRcqAV+ccNXb6pMmwonSuF1eaVCQgKkHaQ9JeYRuaNtr0qOyc7B0b+Kuj0x5Lxxs+X3rhbO6ihceaQuTXofhmSB4YHiB5G7LGmnctqx1+nabJLAQIzvPfHyrVS98OhHQhN5PXA6VsWOoARc4WtHzS4yEHNZuxlynH3PgiBIPPnG0D5vmNQ2um2dvyiI1dTLeRys6S/OPulayr6OJP3iHYoP3am9i1cW2vwgIYDNab3SqnyEOfauNu7yFSN04XJ+6DVq216C0XyRKOf4SfmanzXK1N6HZcs5I5rB8S6WkcJkMfX+LFXTfyBQ8R2BvbNZV/cmZz5k+8t0U/eqWNaO5wcl2yXeyJMJkqSP4a6rSPEMdnaiMCR5Pm5/h/3WrG1LSBl3TJPt3rOttQSyuHicc/d3HmqjdKzG1dXZ0j+Lbx5sbPKX+8ozn+ore0H7RqUEks8q/e2gf3q56xsTeOkrkYI4aur0S2MUoQIWjHf+Gq33FotiHVUuIFEduRk/x4qG2a4DjzZ93svFbt9YkjKSbj/wCO1SewQRH+Fz70rMOYvWEMbDAyznrk1O+m2770KbfWsiHS7iF97zHYR9yqOsa0bAIEJYg8f7NWR6Euq+H0L/uhxWM8UltyXPHpWzok1xqsZldCqduMbqXUtKJU7B9alrsNaHLvKdWaS3A4zyzVsW/h+4gtv3ciO+O3GKy7aOSG9O+NkEfZuN9baag+wRj5jQm+omzGurC488i5uNyEfLD/AA1JD4Mt7/GAkW7+6MLS3kKSv5mfMkHTdW7pNxEiD5w+P7tOwyG28HSWKIhlD7fmJXd/WrTw+XHw/wA392r0t/LO2MFk96pyom/e7/Pj1pgUG04zON4D4P8AwGrcFqSRvO0fdH96syfXLRJvIjuQ8n9xOWrbsVlmhR3jKOf++lpWSJZm3lufMXHzU0Exw4GV/GrOpWcsKghzz/erHlmnyUALYplIsyawLZBFAQz55UfeWnpFPcASSSeXn2+as6FJY5UkSMq461sWZ84l3+XH96gGuwqWYGNgLAfxmpWJ6YCj+9Uj3EEZ2K+4Go5Lp5MgRDYDwaAJ44Tck4BwKgurdP8Alm1V7m5kOYh83Hp8tOhl2Q5kI468U0iCB7TzozlRnuy1zWo6bJayuS/yE7q6Se3eUh0kKfQ1X1CyElps3hzj7wqbDizHstU+xrjPSt231+Vo8j5v9pz0rk7uyuLYOfL3gfwrw1GlXUz3kaygonp/9lVxKep1nlT6lMZbm6dvSKJdn/Aaki01IXLne3puP3auW0abAIyGPotEsLk4xQSm0ZmpXtxZwF4EOAdpIO2ud/4SXXZn8v7IXHZEXOf8K62bRftITzXCpu3VWkjSzDxR3HyN1VT96k1YaMyzmuLi2c3kaRHH3Dy1Zz6yLC4ycvnoi1rXixpbHZEzPn+HisNNNu7ycmKKOKMDl3Gadx2NzT7mG/b/AFflMfmwR83/AH1WnDo4mcmMfN61zUcVxp1xGkEpuADueVl2fN/u9q6CwuEuVw8hUH+7VJ3IehIYhGpx8xHWpEm85MHGakNtuicoTgViPcyPO8XlnAG7f/DSauC0LNzYRzvyxx/snFVtV02CGEP5m7FWDvdeSarzabLcx5KFUz3pLQDlry087eY1DD86838deECVS5tIo/thJxuOxBn+9Xs0dtLZrKiIiA9OM1y3iLRJXDjePmHFD1VmUjx650zUIMIY4r2ThXZPuf8AAc1q6VbSXTSPezx6bHEPuTJs/wC+VrPv9SGm37wSyFXHRVq4z2V1Bl50W5xuCv8AxVgmb2M7WL1D58CM8qMGTfEh3If71bPh6SztYhIAcY5w3U1y02tXqalEI7SS6ONuUHyjbXQWclubR3lcLIeidOauMgnHS51+leKo7a5+Ty1yP+WpXc1drpuqxXijedoPT+7Xz3ePexTGcoHiP3fK+8w/vV1Pg3xBcyTLltsat0yx2tWyaZg1Y9j1vQ7e6QvLcKkbfKuw/NXnGuaXHokf7iWTywOHc/NXc22pW9/bvJcyhnyq+SB1/oKt3OmWV3alp0hd2HyID80f92lIk4Pw54kfTLNN8hbaeGbnjP616boOpSag4lR68+v9EEEhj8zn1xXQabJFaWbgy7HxsOe9NDudrb6lKZZIvL3gdZcVFf8AlSN+4t3i9cvnca5vR9Wi09UhiPAP6tzXQXN/brAjl9u75s/3akRjOp3lOMA/eP8ADXWaHrVlaWaJPE/mA/fWuRtm+1ODgc9Nv92nvCHON5UexqrAdbqHiW3uExp0AafO0vI+FWuF1LTpNVvD9onEsvfYfu+1a2mRxQny+cMea6KGLQdJgMiQAXDffkd/mNJRs7lNnI2nhh9Ph8sOuD8208tVG8t3s5DI7lgPmPZR7V0Wt6/E6JHYRRoG6zOd+FrB+zPeSb5JTLjsvC/981RK0KUmvMrZB2oOnvWlputi8Q5PIHNR3mlCW2kSPGcfl/u1jafs0bz45cs8nyk/3Vqb62KsbtzfpI3loefapDFPFD86Bh7fxVQsbmK6mOHCuP71bEc4tIPIRPPlPVzVEle3fcUB+QU3VGEp4AfjG7FOk3rFz8pHXtVVJg567RSsK5iXVggkJxuqit59nlwQFK/xVt3LB3f9NtUbvR4L9AJYwhHRs1IzZsvEKf2f5ZjXf/z1P/stPtNWguMoHGR1DH5q42aGWykwSzRZ2ggVFFrJspt6IN46MRmrHY7gy7HzFEXz3/u1FK4uCRISg/2fvGuf03xI9yUy+2RjtrVuLvfMOje1Ai3cWcUjFkTbEBtw5yx/xqpHePNMUEYXnrgUjq92p3l/oOKjtrF7M7wm2P60rAO1F44LZyeo9BVDRrmSTzJWj5P8LfexTb3UE1C7SzSTYc7nwPm/3a27DSFjh2SHyh3f+KiwLQo6nBb6hDseAE/LndXPX1vYWwx/ZUkpj+ZJM/Kn/Ae7V2OqAQI/2fLHspPWs8AlAHQSk/wUWA85A1tr0XNvE1vacqDI+Gf3VR/6FWhoF+9tepAZNyZ2kE/xVq6roN3PNvt/3EfdDzXKmzNpqB82M5Q/NmquB6nbakJ1RJXVUXqx7VFqbxz2yCyuXguvVfu1xtrqG1CPnbcOP9mtmw1a0tSkDlpSx5kNIdjOk083kA060uZoPn3SXCD5m+b5vmrUufCYuIftDuqSRj5FPz7hW9ZXlvseO32MjffVRSalqFvaQyu8TOgH8H96gRyS6nBBMln93y/mx/s1rPqlvdIiQOF5+cY61z1xDbanJ9v+zlJyNoVj2U/LurMW5ka9MaD95jhFpXA6u/02CYvL5uw43fL/ABe1Zd1FbpOkc8Y8sfNlRmqltcXLiT7XexW8UQL/ADVnpcjVFLxymUf3qYG880t7dEZFxEEVY0RMKlc5rWgv5Mk5JRgduGOKu6Nrt5Zpe21uIl3DZvlj37f9pfekvNCu9UX/AEu7eaIfMVU4/wAignrYytI1C209zDcYlkO3DdFrcvrqO5s3BwpxtC/xVh6yDptsJxF5sqnjcO1VvNN/skLlCxp30sUczPrthbXtzGDLPHEdrluPmNVtNvhqd9L5QCIibh/dWu0TSNLtUkeS0gllk+baRnPvWTrFpZW8KyWURgP3ZMfdZazKuZzieYp5kp68N/E1Q3v2aym8wJJKB83luf4qs6QJL2/whSKAf8tJzsUD/eNNvIjq3mvZgXVvGfnuEQhG/u7WPagVzlr3fdWbXKW5t0kLfeHzVz7s6Nh5Bn7pX1rpdVs7mSOO2kLpGDuDof8AP92qsPh8yq+B16UBcxJoElY5YKDSxptDgkYPyg4q8dKuLByZwmAeFqHVHt18sJIGuJekUKHai/7TVYXMHU7ANgoHZgeV61Tg01id5Hzg7dtdBBHdWsYkGNjHaSasSxvCxnCJI+OePlagRkpbT+REjhoh94ZH3qsQaE7xSARF5M8IxyxWnw3T3j/PHsPdeuKW3xFM53yySsdvX5aTGjLvLdNNk8qIFW/j3djUcMgX5OWHtVq8gFjBO5QsB83y/wAVZ7SxJscfKn3qEW1csJO6EDyTsPzb63NKufNU+Xuicjbu/hrI+0JfKRHhABwprR02GR0JGU/hyRTMzbVN+ULj5PvitCC5itLdRv2ZG361jJCY93l/N6mrCOltEZLgF4x3XtQBrWejf2nayCW4MUg+Yf4VmW2dPmMbySMN/Duc4apY9UKILiL5ImO1Ofmq7NcxvbOXcbv7o+6aAJ3I8kZmHv3rHWNN+9ztK9OahhcsxDn5PeprTRri9vMG4S3X068UDsL5zuSPM/4F/FUS7ygMhDbDwxFak2jlGiAKLsO4vn5SKbqMsd1DGkEaIg+/j+KgmxSSRN28v+7O1Rj7ua0LRUml8snbz1qkltFHCBvTeOozUP2lwpKDaR0oGybWLa2uS6FDuU/cNZuXhBQfNu+Xa1Ov5njMeX3SMdvNWvsFw+lxXDyRL5h42csv/AaVwG7P3aLJ8mBuLMKhmtI0l3W8gfI596S5sdSubcx7JFtpBy7Oo3L/ALv3qoQWsmlSECQpGOr5zRcB9zfSWm9JHMQxSaHCZ7bNw5SXfuJ/9Bp1tqME8rh083J2pN/eH96n7HhIkRT5YpllXVUdXH+kmIg/eq/ZpBEnMvmuf71Ub547qGSPyw0rfKPasTSpJE3xtvUqdjqaCDoryEwtLhwyP83yfw1zjW1yl3PLIS9v/snp8tbK3EkOBw0eOVesa880zTvHKUiYFUUdvegDMlYPMA52oTVu3uUmj2FNrDo1ZOwRKUDmUfd3PxWvpsMbgCR9ietACjyo7gGSJ5SP4elVi8k7yRvGBg7dy1P9rQZznf2qC4uHmVsAKfVaVxXI7gx+XgdR/eqOysxcvJ5n3McLVZIpbhiH6/wn+9ULPPA5BzgdxTBK50Ng9jDdRxygc/wfw1SurH7E74O9M8e1ZId2m80DcR3atUX4uE/e5Y/d+WgZQuLwXA2jOB/eWo44HUDkrzwauPp7upOHTP8AD/EtNMPkwQIZC7xoFL/3qAGGzcREj5v9qoG8xYuoIz0qZ7kopG/r2pglKPygZD83y9qgCk/mO+8ptz8v+zVm2XGDn/vmr620czkE7UPzCoJbWK3yiSDH+yKq4DPNjO8k7c91+7TYPs5Dk/OD05qOWBEygJ6VVdtnCgbKYF+3jEsRH3jVURZkfjvToctkH5eOOaJJfLiw/wAuen+9QBPE5gcfcx/eNPvZvNcHsfT7rVTSXLbh9zuvrVpJ0LodnBHWgCu8r2zcqVFSxy45OGBqW8UP0O4/7VVoVKJkv0PH+zQBP9qDyYHyxj+H3qnJqPmu6j+D5flp6R78+YDgVXezEcuVOwuOPegB3mOkoOeO9PQB246j5qr+U6OS4LZqRpftG9y44Crtp2An++oohMYJLgNj+E96qJLvTkck9M0XEzxYOBgmkOxZaZMjHyj+8KJ7pEAx8xPtVZrpJQA6fk2Kj2h8kPuH92gRIBvXfkKRUSEDjPA/ioaFxycof7tQ3b/OB6/eoFc0obvoc7sVXupC93vHyh6ggiHmYBKoRuFODlGO8d+Kdx8xo6bql3pd2Lizu5bOZDuBiPzV6dafFS3awju7iIT34O2eP+B/9pfTd/dryFMHa/rV1UiubOS3cBkk257UONzWM3HY+i7a8gvrRLtR5EUnKKTn8M96e6COTbKDsIrwl/F+s2ltb2gvGa3ztHfZW/ovjCewvIEuZ2lglO3f97bWLhZ3OiFdx3PWEXdnYdoXp9KsQ2txkCOUEt03d648+LrcfvI5VVPu81raX4jMgiu45MlT97Py0nGxt7ZTdjoJDPbQET7m+fbsP3qdA0b4dzyOlMlvhq/+kl1TPzHnvWe9zJHDsEkeGf5HFZ27nXFJI24HDTDYdx+9hR81Wfsy33SUIc7fn+7WZpXiT7DZz2zhXztZJX+8h/3q37HWRrNuwltInEY4WM4U/wC1zRdmcnbcyJtOksmO+QrsfdmJsMPy61PYa/e39y9skYcLtYFeM1cSE7H8xNpkP3WNSW032V3EZ8rP8S1sjGOivcs3KR3jhJxIgBH3Dhv+A1fiv7fTYXiszI6SdTPtL/TdtX5azkj81vM80tJ/dplxFb2z4lLrGP7v8VCRnKXNuXV1gl8Jjjr/AHaim16YypI8vyDClTyu2qdy0Swl0kV1/hIrKBimG6N/3/zKUb7tWnYwnFNXR6DaXP2tPMACADc4/u1Uu7qWJ5HjnKxx5KOfvfSs3QEnt4Ul1GVLfT4vlMsrqMr+PU1yfjn4v6FbWzvpckGovFMImRXPf5d3/fNMyvY6Y+IpYpUlF6YHHVs43Vy/ir4pWGlG4gtLmLUtRxtKwzZZT6M1eT+KPiRc6nJJFbwLFFjgB24rktPllhSV3G3nf8vdqdiLm/4h+Ies+KmMEl2be3jfcYo/vSsP7zelUItWv0483jsynHzVQs498pPCknvV0RuOmFX7vSkDt0IEdyx88jzXO4lPu1LKgmc4+5jdmk8vYhXv3p+0hQQOD707E3KD2yKQcjJ7VQnsHhuTl96Od43fwtWw6AKTyoplxGdyEncMcikMbDCvkGMndgZ2rWTKgE33encCtMXJiixzEGbbt/iqMoYY5Si7w/ZaCzKzKZjLja46NWlcpH5AuQdrHb8n8VQwosxcE7f96km2J8gJz6UPQzsTw3IRxJ5e9I9rbF+9XaeNLxNcufC15Z+S0UFu0Miv9/afujb/ALO3/wAerzr7Si3BCE+YR0rT02Y2zGSM/vIzuG4/+PLQVY7yLTbjRPE9mlnAJd237VGxxsB+9t/76/8AHWqS/ttOS5vZIAYDFOUcMnzf7Vcn4d8ZT/bpb2eU/aC7MC4x/wAC4rV03xDZ393cR3JPzfxpzg/7tBRBq0z34EEZ328A4AGd+e9c/qthNG1tdg/uD8hQ/wAL/wB2t/Q7270fUbnzRE0RDtG7DKlf4etUNY16PVdHjsvs0MUi3BmMqn/vmoDpcwXY3EpkHyIDUkMxhX+/z92pbTDofkGFP3KSL5vMIHG/7q9qALtoBLcpj5Uq/d2puFk+f94OlZ9pN9mu1R843cH+KtUXIVC5AcuWXDVL8jopqxkxRIZ38z5iPlqrfwoqd8g7qntXM08oAK80ai3lJGX6kdP71NImTu7mJ88syxJ9/sTXpnhMWenvbTyO7Ry/I6BOh/3a4LTdOJu4ifXcGNd4LOS22yCJl4+RDTkEVrcu6pcx6JfyeUQpkfjePmrPvb5IUEjRtz8p2CtC80d/E+iPd2w23NrKiZY9/wCJWrYjs4zD9mvCETZuAQZ521jbsXzu9jmGeNvIKIWynz7uP/Ha07DuPu4Hf+Gufu7iRL/y7dAyA7Sa6K2tpYYIHeRG835XXH3aHGyuXDzM7xnDEthBIQfNiO5SO/tT9N8If21pxuLOSPZIm53xuX6NW7q2mDUtNezQDL8iT+JG/wBmr3wx8PXOj6pcE/JZ26bfuY8yX+E1rCSasY1Y2dza+BdmbHR9UjnjaVDJtQt93GM9/bmu7jsLS8tDc2cESxqdsjx/3v8AarIS2815QSLeIo3yJ/Fu+9WTHf8A/CMymytk3xXUYQ55b/e3UzCxR1JLZpnkADbCeOvNVrWGNkO0bCx43cVEqQWczxuSvzl+T1ya6DTraK6hcyxiUj7gbnbWDdnY7Ix0ujHgs7iylle7jlbncHf7pH+z/srUgdyR5Y5boGq3rzbwjxyFUA+fvn/dqaXSBCkRjl35TcUxV3Jc2ihLvhHOFk+8VXnI/ips0r8SxEMP7pNV7q9eHUzbmPgx7t5qvO5tJYEcbIH6MPvUWRcZto2pbm0W2jlztdBzuNWtHvYLxf3kkezPD9KwIdJfW/Pikk2CJlYRj7zipfEVnbtpttbW5e3l/wBbwfmwDTsYuTNfVNUtotSjt7YlsuELL2/2q34IESG4iJMsgTdhT826vG7++vdO8TJLb+ZKZvlcbMqhXu3p/wDY13XhnUJbSXNwXlklDcqPlHtTegk5NWZF9gubOaeW7mE8j/MIox8q1mXjXt0qDy3ijHXePu1pRP8Ab/EFtK7lggOUXuv96t3xhePfeIbeOCUW9g1uquijPzt/8TU31sap2iR6Jez3OkIknkvFA48tI02ZX+KrmoapLd6nbvG5W0k3eZDj7rVU8ITJoMM8d2DPsyyOv/jtW0nGoyIAdp37vmGKxqI3pu5uWukveQvBksh+bNbfhiwS01FPNK5Qbk83j7tR+F5JY72X7QY0i2BI9x7102v6JBfxRyz43xjaX6YqKS1uaVJaWZfhIaB7iQZQfMFHeuM/tN4b+WcD9wx2kdFbDV1+mpINNljjJlzjCj7oxVObw5bTJL9oJQ/M2R/erqkrqyOKm1zXZxXiDUo7e9luIDI0TALGFGag0HVZbjW5LU54Cu60253Wzi2n++Dt3/3vSqpvhoniCAkhJWkEQ3euflFcUZ8srM9ecW6eh7LYTxJpl6ILmJHSN3yrfddUyv0rlLCGPUbcXpj3yy/MfrW1qrpH4dvZbdAvnfIQg+Y7lrG0eGe0sPLidfJjO/n+Eeldt7nkcrSb6l6DTbcsnBif7xVTWK9nf2XiiQiOKfTrmBUcufuPuyv6N/47WrNq0dsJTJFIwjG4ug7f7NTeItEuJ/J8q52COTeY2Pyt/vVXLciM3E4/xRpkFhI8pjCl32g+jYrj/El3PrE1sYIY5TDHsbyxhv8A9daviXxVLqfiK8RIg1iNuyb1I4+7XKX97qeh38F5pk4WSYlZtyAqB/u1m4a3Nqc++5Hc+IdShs4NPvQsBz068Z/iarGrXFpptrbeXIZZblOVKfd/2vpWTDi+mnM5N1K55aVu9TeJ9YaW4uY7i2S3llAeN04Vf7yqtQkr2N5Xtc5y61mL+0YpEIaOEnO4d/u5rfgvrkawLlPJe3aMrJDMny/5+9XCIHhuXjePfu3J1/h/2q7PT5EMMEksqeYibCrfdNdMI3OCcrO5z/iCO3h12DUAFSO4AiTyeVXPb/dq58S7CzsNP0A20SRPJDKs7KP9d91lP/AfmqnJbReHbz7PJG7wKdxDnndWHr2oXer6gged5YI4wsYfhU/wq7IhSZj2f2u6At3JlO/5EQAfLmrv9hyMxzlEU7fm+8KsQ2kaoAYzwPvg7c1P86u5wfLHzcnrWeo+bsS/ac2Z8z5njG0L6rW94bsYrm5jFxcSfZ3h2hmOdir/ADrnY9K+33sV2jlPLQ/u8/K9bVtPgxxJF5GflNWtTMLm2gtsyoDs/j4znH92qcNmlxfS3HG6ToMdq2beLO8Odyv2p6WgimVxhivaqSuJlKa0j2DGc57ip4YTDgA8GrSMkkEhkG4DoAP/AEKq80qboyOw4pkq5BcweVcxlAzufmNMNt5czF3OzK49mrWhtyYxKcsH6Gq92wcuhG7696ViXq7lMWdvO3LnP3h/tNUzQkzO6HYSNvH3ajCIoKiMA/e4pLqSXeiRgbSed38IplEiwkKRJjn+93pkyxuhEYTH9ynatL/okf2f97t/1xB6Vn6f8/mbx8/3ic0AULtXS+txH8gj3O/+3/dFaWlIk1xHISqHdup1/wCXJGgiYb4xzmqWl3sFtK8c5Chvm57UA9Xc0nuLS51KRMfvV6K/8S055vKguSdnlxDcdw/vcVzKTTy69cTyRlUDnysfe2108k8QspPk3ySR8bjjcf4allWMP+17nTbkPKm9GO3KD7q1Wl1IPfwRRyCWeT5hsHT/AApl7qkFrZyRne849B8v0asLQY5by/lnAMQHygn/AMdouM2rmKS2v5N6FMfKX/u+1Q6dbS2cpJJeBizB/wDepmoSPZNG7h3Mh2E9a35po00y2ikRcH59+fu0g5jAjvrm8YW15br5aPuT3+atCeGD7hHyc8fxLVjUbPzvs9xF8pjO6otSjkedJAm0H75b1oFc5vZEl7diBzsAXYG+9V/SvEEr2klnGRnO0n+Kl1KxSa6S7jQpKAF47moRpsdhqTznYjzfMWFAWJmt5Yojc3NyPKB2Ip7n+7WY9wIlO8b0zx221ueMoU/snzEKuVxKsS/xf/ZVW0zSZ5rR3ng6x70/2f71BJRtXFzIkagLz/F/FXp9n4dTXvDs2jyySWtxIVlgmj7OGryOWUWtxvJ+i12fgbxm8d+E8xXkI3+XM+NwH3ttKxa0LPiL7TY2Fpp97cyPPCDEPNOX+WuXtrt7eXYD8+PSuv8AFFn9rSW7iAuCHVwd+etZVpZQXjxpc/II33DZ95qkHqO0w/b4JIbhCmB8m3ufWq934YuPJwM7CDh2rRFobed5UQKrHbtz8y1bQtEgcFpcds0AclpGtXeiv5d9Hu3gptP93pWxayWSQyH7NHK8gZdp+6vvWlqVtbTr5t7GX+6u7+I1hXdraJfk2fmJFnbsdqB2Mu9vPsyiOMnzVG6NlPyirfgfxBa3XiG3ttYkZrZwzO6DO87fl/8AHqx/ENjE+pxpcJLEQdwPIXntVS00x7PU5YiN3Pc/+O1ZLPadSSw06H7bbfIIwrbzxu/ur9ahFzba1bJBdwb0I3bH9O9YIu7m60uNp9kSQbd7ufvf3VaqtrqbzLIYn5DVA0dBe6Zo7WziKUI4HyRnlttcYR9qeQW52eUdpX+Kp3miaYO5CjnLVu2FlaSKsjzLhgGBHehaCbPOdStrh7w+XEWRdvbr/u1fs3vLWQo1o6j/AJ656V31vbaO11fwTpPFcxkMmfun/d/z/DWta+Hre4YySE/ZydokI6UDPHtV02/v5ZLmWfZGCpjVNwb/AOvT5fDevmygvUd2s5Dt45V/970r2m+8BaZeaP5UktzFv3KjxD/0Fq5ab4dXuiJ9o07V7q8gj+SS2m2/99Ko/wDQqq6A4ews7nUL7yryHynth8jrXZQ6e+m29vqNnaR3syHZMjfeRW77aTR7d5t8ctmz3EkgUHPzCu/8J+A5ZJp3i1N4nYFSiH5SvT/O2pA4nVYYtWmIksF2PHu6fKhFZFtay6da+UCFbzEdD0YYb5dtei6/4Zs447zS7bUPNvxtVMDo3/xNZJ8HvNvS4jaWSMcxg0AVr7xtqrWyRPO7vEOFfj/gNUIdQjkvbhNglndNyAIp+b/O6n3WmRogjl82LBDcj5q5e80uW2143Ns7xSEBHjP3eKpWYHcSeLbuwtrV08t/LHCEDclU7bVI/El/OdQto4JMbg0XG9qx7yG5vE3FFiLdSgqtphNr5peVnG/q3b2o0A7K98KRR6bbz3MG0b14b+PPyr/wGrH2a48ORB445bUTDl1QpvX/AHu9UdG168ubMRGX5HOw5/iAatGe/kvMW08rTmPOFfn71QwMLUBcedG9hHE2X53nC/WtfwxaCCWe5+VrsJghRn5dv/7VPt40iBwFUP8ALisLUoJ7E3aadceRPcDaXY54/u0+gGn4f1XU9HvJdU0S/ubIM+4on3D/ALy19GeGPjYYvDEd/rEVrLJF+6Co+JX4znZ6V8weHtPu/IFqZSqI/wAxX7or0Tw78PPEMrpqlvPa3UcaNiGT7zJt/hxuz+lHSwLQ7Dxnqvgjx/o9zf8A9lyS35j8rMw2LCx//a/vV5t4a8NybZzFeyyzx42I+N2zd/C23n7tVzY3bX8hjm3wF/ntn7f3g3+1XQQqLCVJ4PkBG3b/AL1Ju2xW+5dWGS8EZuQWkU8K/wDeq5p8aabcmQxrvzuC4qlcIkwjuI5HzGjK8bcK7fw1iTanqmm3CSB9sWODipSb2Geww6fJrEGl3cWlwMITtkdv8K338ADyU1nT4oYNTh+QvD971X61yfwzlvri1uZLi+Lxum/ycqFDf7teoaRKXtt4ik2d2x1209ibnLSXV/qd+kV2QxjT53fjmuT8S6ePFYcQXarqELsnz/xAfwtXr1/o9/rFjJexQRrbo6I7+X8wz2auf1rwZBos8d+ge9EfyjZ9xSfvH3rPrcu54n/Y+s+GIUlMxt7lJF/eRPjC7vm/StjxD4t1DxOlgNTv47iC1dfJhfhfTduHX/gVd34s8KC8IkjSJ7KVPnBf51b/AHa888VWuh+HfD8tulpfvqhCpCEgbyn3N83zf7NWncix6n4R0228GBdQTy5bmfDosL7kH+dv/oVd9Nq6au9v58+3A3Y6ba+ePAGrSvaOLl5rW5hP/HtLz8v+zj/0Gu+glkudl24kYkfe6NTa7lHa6pqlnp9hO7oZJJH27lHzVWsNeNlbYlQy4+befvfpVS3i+128YIPTbknLH3qe0ikhv98ZEsGzb5XXe1QBsaXrh1e2TYWxjeP7taM6yz25xunI645asK2vJGvZLOS2+xzxnyvLYYqxc6leaSkkUoe3fH3mpsCzZaklnPLbXNpvEh3B/wC5UPi34e2Pie0lgtpwsr7Wju7c4df4sN6iqVrqH9o3Nsb1xcSfeKxjG9fwqzD4psLO8ksrOKWznzxHIMfitTygeby6Ze+BZltpHkinT5UuF+6/+61V9B+JF/4c1G7l1S5ub9JB5W5+XA/CvUdblg8RaNJp15bpcRSHc+773/1q8j174MahoDznQLh7jTyPNMly+Hj3N91c/fqk7OzE0e6fDvxzPfw/abC9MW8jCIdj4/2lrY1/xDpHjPVy89/5stsFiMkqKGU/7or530HX7nwik/2cpLPbptfzkz/wL/0Kuq8OfEbwzq2qxWb3LrfyfLM5iUQj/ZZqN9hnqNncnTdQQyNmLG4NGc59mrqUvbS8cSW5ERx85NcxBZ2gkTdc288Y258l8tWxfWulvNbyokajGxzF95/96qIRY/tWRJzHJH5qB9uYTnA9a2L7RtDu9OuLO4t0vLab5iqfxn/e+9WNp2hR6vqMOmWdwtlKfl3yH5a2ofhRqlhcSSf8JEtxG/8AAsJ5/wB2ok4rctaqx4Z4/wD2d/DXijTbi78OXE2l67bSBvs5mba397b6V57J4c+IHwg1KK5u7a8v9OI3GRxJvXH1r6Yu7DV/hdqcGtyWBvbOObfNMgy2Nrcsteh2nxd0fXrD93H9tilThC/UfxBlpKbtdahZniXw3/af8Pa88Fnr+qvpxiCrGkkfyL/vZ+avTvEbaJqRgk0+9tb0XPU27/8AstcD8Qv2dfCnxJtDqmkWg0bVPM3b8hE/4FXk3hzwv4z8B/EH+zBGq28UnMsIYxFP9n0rTSQnc+itQsrfUrQ20hitZACscuP4v4a4iLSPE+m6mI72RFgZN6PaHKOP8/w1Y17xsmjRpJe2z3Xz7HKEBvTvXSeGPEi+LZhJbW8KJHGVGw5bj/ZPepSsM5u10nw5rtrf6Jd2MEsUsL+eDDtf/vqvCPGv7NHivwyo1HwZqj6no/zNJY3G3zVHozDrX0/PpoYCSC3jgnOVY7MZqr/Yk62jxi5IcvuDDsP7vvUN2FvufD3iv4cxQwwT6jZpE93GZYXTG/f/AHW964NfA2u39oEsnOT8wikHz198+IPgzpHjqOXT9UeC1BDPDOvDCX+Er6V8z+Lv2bviL8Pr/wAy0D69Zb90Els5R9u7ruqozBpHi2n+Ktf8DEWGoQXFq6/MMgx7mz/Cw217B4J/aQSBLa31E3MF5E26GRy2w/8AAhxXMeL/AATftpslz4j0q9SVE+RJgx2ns27pXKQ6bbrYGSXMEhKrCmPvVommJNn2D4F/aN0vUNRjtNXv4ZZH/wBWAjJg+jN3r6P0TUtP8TwRzweVhhwEfG786/JeFPsGoSI4LTo+5EHGxq9Z+G/7Teq+Er5LK8s3Xyhw8k+dzbv7vb9atq4j9F7rw4kbIUgjR8/ex1qtqryW9l5ToksRPMexdteOeF/2xtD1aQWdwIbO8lj4kO4J/wCg4r1Xwr4i0bxjYPc2+qCfA+eOHbuFTyjZ5z4q8H6J4tsf7N1Czhxv2hwgGwn/AD96vH9b+E/j34YzXN7oROqafaDcUE+W2f3l/wB1a+qNX0S2d4nCdemR81VZvDrwlHMoRMFSn97d/eoegj5J0r9p9EvTPrWmTQTxYQwqFDH3Vu//AAKu68H/ALR0WseKvs0caT2Dxq3lXkeJYs/dG/7v96u08XfA3w14rs5ba50iGAy/LDeWhaOWN89W/hP/AAKvLvGH7JHjDwOsWo+G7hfFFko2yQIi+alHMkWk5bH0Y09n4k0+KW22zpj7w5YH+61UE83Tn2LlkHVfSvliy+M+p+Bbs6dd6fc2Er7VCXQ2KW/2sr0/2q9j8K/EK51/UreDV4IbWKTH+kibH/sqij0M7dz1XTdcQDD5ZAeW6NW9Z3cFwhAfdGfmrzK21K3+3zol2HhL/uf72N1ddp++D92QUPdWqxnSQ2UZcmXE8Z/hP930rkvEfwo0/WkuDp4XTZW/jjCituSSVEzGSslXIriVljjcbif7tYNdh9TySCx8efDuzkgiIv7PzPkVcvx/vV3uieJU1CxjkuIJbe4dPu3KMG/2tuev+9XUI6PCUkJYg8f3axtcsBeLvlzih6qzKJHht7iGNzP9okk6HGP+A1YmaC2hSPjzY+q/xCvMdV0jxRohe80e/uVtt+54gnmbf91vvD/drndE+MF7YaudH1eyjt5/vCZwwY/3vlNTbsNu257zYKLlN5kETr26019OgtsyFwCf4ay/DeuRagolPlM5K/Kj/LUdyh1GWed5GYxSbR/smnbuJSuWdSs9Ov7KW0lj3iQfOp+7Xj3i34U3Oj2Fzc+HJy84y32aTlV9l9K9WsHu5rl4J7Y4VN3nL6+lRPpNybjzCOQed3pVgeHeBvjlBos9xYaxod0lyo2uUP3D6tXtmlahp2t6VFKl8GimG7ePvKKzfE/hW38TSTrPAlnP90SRRqOa8H1iXxx8IUMj2/8Aa2kRz7XTH3U/D7p/z81NO5B9ER3J03UUiguDcRSdH6VtCaSYiSCVwB97bXD/AA/8Q6H490iDUbPUIFcfM9nM+JYz/d212imDTFMQfcZDu+WiwkywPMumxG+9B99mFWPIjeA8bv8AZrHe5MKko3f7talnOjwgCQZPVSaRTKk9sUhJX5SR1FU9S8I6X4p0t7O8iFx5qbSLnafm/wBn5eBV++uxvCBioHJPrVRdSeO5jEYLjuQPu0ldmZ4x42/Z38QeHtMW/wDA9+LdDu8+zY5/8ePesbwH8bpvhRqMFl4rguoEOMNI+9T/ALzDcpr6R3h8PPhu/l5rhvG/gXT/ABbG8d5oVtPZyblRzH0b+8tCb6mu+50ui/ElPE9pPPpZjeOQqxjZAXG7/P8ADWtYXSNgyuA56rXgDfAbxx4DMtz4K18LAieaLF3Yg7ey/LurmtN/anvfCfiAaX4v8OSabqedkk1yDtPuv+TVaPYZ9XTRhoiUbn725f7tQ2yRzAr5gaVD0rkdB+Keh+InSVJT5RG5NpBVq1Bc/acywDemeMVk01uB0f2KJF3k/P8A7NZfnbZ5IvLKhfmD4+U0W+sYQC8KQDO0H1rQghjlUySPwfubR96iw7lWykBvB5mPKHzH/wDZql4z8F+HfGtpIbmzSC7A2pJEFG//AHvlrcm0xIoxLGOv8NYpmjeV98gYf3U+9tqRrU+edY8HXnw3muLjTo+EP3I/ubf9pRV3w78VYvETxC+toGER2l+9e622n2V/e4kto2Gzd+9Ga4vxt8FdG8S3kr20tzpzumzdCQF3VSnYHqdFpOopYII3+W3k+ZH/AISK1w9tHcCSCdZz/d/hr5vmTxf8LprrTr95tWs8fuy4L8f7OOjf71eofDzx1ofiG0eKSc29+HVcScbfY01qroTVjoPEvw48MeKkL3lhFFLnd5qbg+fXjbmvHte8I+M/htr32zSIDqmiD5xHE2GT/gVe8TWyTTLBINp7HNXUsPleIuV427gaNUJank/g/wCPnhvxch0/UbiXRtdD7Nl5G3zce27FekTxSW1tBc2ep2bkj5/KIkYVw3j34FeE/FSCI26aXqifMl/Bkb2P9+vJrmPxf8DZxaXtlNe6U44mSEldufvbaLpgfQ6X2lzXkSXce0yHZJNEdo/3mrgfHVnE+sXB0C9kllSPakgfO3dzhs/L/wDtVh+G/iXZ6xaBBLCt5N8wDP2/pXYaDcRtM6GLypX24cD5qjrcroc94b8YXpsIrPUIpYrhiIpFlT5t2771djqUcVzZol3H+4A2kY610lr4TtLy2kjn2MZPm37AWFZ9zYCyhlt5Hecj5RuHyrV8xna5wP8AwpXwR48WWPVNGtH3P/r1g+df8K8d+Kv/AAT/ALBIpLzwNq8lrPJ8otnmyn/oO6vfLWxdtVEcdxc2fmdXQsEP8WG7Gu1g1J7WHy54hPxt80VVyb8rsz8z/Ff7PHxB+HUlv/bOnC4s/u/abQPNu/JawLi6l0rT5A9ldQOu5v8ASEYZb/ZzX6mTbzC/kEN5nzYYZWvM/HPhHTtYiuItV0u01KRv+mChsf71PmBtt3R8A6X4jlCxxXAMsUw379nyYrrbDxH5LIbOUxHttf5a2viN+z7qmiXDXPhKK5n0585srmAuyH/ZYdV/2q8k1VL3wxKkWq2FzpssnyyebGwUN/vVSlcdz3HQPjFr/h10d9TnVweUh+5j129d1e8fDr9oeLVp4ra4u9xPzOpALH8+lfEFtqcmwEP5/wDtNW/oHiy70y5D27ASAqxWVM/hVNXA/SO11iw1VkkWcIM8Nmuhsfs8iFJd0o7EV8M+Ev2gp9GuoP7VsTLDjYDbP/3z/Dn/AL6r3PwZ8bE1GI3FtJtKJzFJgsq/xVlJXHex7VPJaI5jkRGj/umsG80Tw/qquLdNrD5fM5G1v7tZ/hTWNM+IXnxfbHW5Uf6pxj/vnFb1h4fGn3LxcZbt/Wpsx3OGtfBGp+FL+W5s7g3kRO5FY42fjXR3XidPsG3ULcNk8ts+ZT/vdq6u30r7PG+9yxb5TzWdf6BBPn92Ch6ih6gmcbba7ZXkJ8if5/u7Qc11mg38ksLIBIoHWuL8QfDm3t/Nk0qD7F/EEHGf95hXA6h4h8f+A3MmnWjXECfM8yyZ2j+7TSsN6n0w832u28sfMByFPO2sDUn8pfkG/wD3q8m8HftI6HqsYtNbFxZ6nnaPk/i/2mr1fS9V07XLB57O4FwR82zvSktLiTMqC/8AIufMwMCr3/CQ2Sx/vTGxB3BfLBYGud1TVUhuZB5QiTO7bWVBbaY2blyfKHy7Qazi2ymjr5fGNokiROTEO0pdVXNc34q8Y+F57CSz1D7De7jt2+WN+fw+asmzeDXHbYRbxqdo5y1bVv4KsLm9S8jtES8A2+cv8VbWvuTflPM7/SbmbD6NbzSwR/PC+/Df7NalrN480vTXl+zy+VGdz2338N/tfLivWobN9LeM/NBLFtYOnFX3RLlElH73POP4WpaSVkK/VHhSfFS72+RqOnxwSSFgfMcIwI/iVdlbOhzWniPenmmLjd8o+b/vk13OveFdL8ThI9R062ZM9VQbh/tVxOs/BZ7QB9I1Ta8fzRxXAbd9FYUgcjVj+EdxN8mn6hPdPL8ySNGqSoP/AEHatN0/w1eWTMl3Kbp0+Uyk53ba4S6ufHHgWbyrhLn7GDuyCTv3f7jMAf8AgP8A3zXe+GPGR1pIkvZUWQpxz8zU7diXcv2+lRyxFHijlH91zWRd+HbC3uJHe3ETn5fkFdWtp9vYeXhHXpn+L/erN1i0kUkfeHr/AHahtoqKbOdfwtb3JMsYRB907FqpceCoHJx8xPy5Fb9rZTsQUU7V9qdMksUkZ8t3I6lKRL02OPfw7rOiW8n2aSaWM/MmTvZP93NQ2fxI1jQLzy5bQPFIdjh9wz/7LXrFhNi3jGdyH76OKq6tptnIiP5A8zuc009bFoo6X45ttbTzjbmxfG3yVz8u361rf2lA0IJuV3H+DPzVy/8AYY54+Q1nX3hT7e5ZHeCRRtD7yP5VqtRmr9guUcCNNrg810elWcpQb+v+zVddkr5GWrd03ecDAxSuO7H/AGOVlCYK8cMaxNVtJYS6H5XFdnlFwccY53VyniHUU35EYf60mtLhe7sclfR3CYfO5+gX0q/psNyY8kBj64rMa482RgcsQa2LO7RogHBbH90UJ3HLQj1WyjWPO/fn5d/+1XmmtwiFy7g7B6fxV6FrHmSI5R+P7ori9Vz9mfI3YPA9aG0QtFdnNWTyXExECOmz5iPb1rqbDVZGQDzd4Hy7v4a8/vxceY7oTjKqFQdKntr+8jSSN5CnHFNsUnzHc6jqr20IOC+70rmdTvftGCF2g9W/vViTapcTvGATydm5q1hiW1wWHmY5LU1qXsR2DwXNwI5XC87gp/ir03w3akxoA/QbufSvILK3a2u3nc/x9f8AZr0vwReXEkzgoWTHpTsTc7iwbypsSHiunhnjMOTKqgdGb/2WubkgJj3p8pqCGaXdggoO6mobsNakniC5aFXS0O5zznb/AOzVRtba5uYE+0Jz61pExyKgj37z/E5FFrc7fnQbTjnd/DUN33HZmPcaNHuGyPcd3OabbaPHD+8lO4/N8sVaN1Jd3MwEce4dzT98Vtb78F5T8uP7tUF2Zs2rGDEeWwOmPvLWffTJLCBbAs/3cyn7tXrxwXb/AEZ1IP38fKasafC92gAg2f7Lj5mpJXE3Y5TVhPs2uRsHoPlaual/1w+QMCVr07xFpkotcGKNYwPvY+avOsfZrpEceaPvfLT62KTO18Lwvcpjy9x+6P8AGuke/OmhIzGfmO3is3QkKQgQDypB/e9a2jppdcvhpM8//Y1YmyRGimYSO5ye1TTPEkQ+QMf71Qw2JSURn/ezmpzZFsDhhQIZaH7QxJFSTabbylQ8SuezYqcWwHCAqP7tTrD5R/vH61O+5GpX/wBG0qPfJIkSf7RxTEmj1BfMiAeP6dasyxCb70YYD+8Ko3iEpsi+TPy0gRiataRlyYyPMFc9NbXLTBEQrjua622hi01t5Ebnsh/nUV9r8axBUg/eZ3fcXbSabLMC1sZIX/fqNh7HvXRpBZOAIoz7sTXL32qSyynCcnqV7Vb0ye5X/XsuOwFUimdVJpzzrhAYhj71VJ9Ejto343ynqpP3qsJcusIkLcn+GneexQv3PWqM7a2MvTdMhtHciBYj97YvrVl7sRPsB61Qa4l3uU+bmokikT97JvYei/eoKLMjSXBPG5KIbZIfnf8A1Y68VYtsTcHKADd81SPsZMBNoz96gDntSmufvxgqg6BawrbW7hLwif5Y/wD0L/Zau2vrPzrM+WR5mduK4nV9Hk06DzHP0JpdbgdLps9ld4OPNI6IeK05bbfGHEoUZ4QV5NHNfROQJ2gyeHX7y13ej3Jt7KNBci4fHLM7E/rWqINC7QpkBNuKpvDcSpkbVTP8JrXS2kmA+TcO7U+5s/sttvicM56pioasNGXb2x3fvQdn1rQhSPkj7vaqMly8cJEh4BzhR81VodRdrkiP5kHXIosKxoXdpG8Zygwa4u+sY/tjgJ5SE/M2fvV1c172P3qoT2UV3/HtB/76FIabKdrq401QImKkfxVZt9a+3TDE5Y/3c/LWLeWkdqXQEP8AwhaxTmzuPNIOPvFvSnHXcpndzXL5IDn/AHaktoRCu8RhmPVzVTR7a3e3+0BGlkI+eVuUX/d9KfNcCSXyklGwf3TWhBYv5IPLCeYMjrtqO2WMw+WCcbuVH3aZFpu+UOHHHb/apJL+e23xRQIz/dy4+7WT0LGXNlzkuFTH3ai/sidwklvcCJF6p/ep/kz3Y2TynJ/uDFWHs5xEI4n2hxt3NQtAbJIbsxQhDJyOpJotFjLjYAxrAudN1Brg4l2xj1ra0q1ezAcuJHY9VqiC1NIlpIof5nbpUE8oK57dlqe4sRKfMwFf+J/4qzrprjIjGFQdF2fM1GgrFhpY3jwR85/jzWHfaUGtHZCVA+bLvWpYQneRPnI6VX1MHUF8iMhI1PLJyzVY1qeLeOdGto8zj97syxCjLY/rXBqElmQxwM+PmDShtte83fhuNbaSVIJJYu8jI20s3vXlXi65k0m4xb2JnLnaOcKlZyStdG0GzPeK6EUb+QFjG1tvRD/vNVnS388ealuEgHQp61j65e6wlhbPdxlvPfbth5xWv4G0fxZ4od7TQ9CmvPLKh3PEQ/3qyjFlSmdDLNaSwvJcYzjjcMVj2F/Gk74G6MfxLXcz/APxhpzm98QPplrbIn3Xkwsf+/6tXK6rHZzKEt5I5Rnh4xhH/wB32qouzsZJNq5atteuQ7vFAUgHy7pdpZv91RXR2mtvFFGDlpZD8qD7zVxlpHJYQ5z33Cuj8PavcXEwjit9/mfKRj5q6U0Zu6OgiW51zYDp72sa/wDLSR1LO3+6Olatz4VlgtfPQhpCOh/k1dRYWzWlogkiFq79VJ+bb/tVSvTsmHluHQ/3eVzUNWGec3kl7pyF/IKn3pun6+dR8sOeJDtPau21uE32nmCKD7ZcFl4Uhdq/xbc159regS2C4ePY5G4I3FSmVc7+ziiBGycPgfw/w1ZDS7f9Xu/2sfNXB+DNYksAfNfcQeN1d5D4hjljEjuXkP8AGasknaM22SUKyf7QqpJdSMcVOLhJF+d+fvGs3+0Ps0haID2zzSsBFdPsfZJl9/tSfa7tP3du8UCH75dMtj/ZqxFMbmXL9T3qzcWsSpuyWI9KYCWzvM/lohY9zWZrWmu5kkPzP6YrQspZoX+QbE9V70t0SuSQVI/vVC0Hc49LaeyicoS0zdc/dq/pt9cQzL5kcjHsRV/Y8xJdwCe5qG41CKCQCSRWGVUSN92rET380tzznYh6qo+9QLMwohST5u6f3a1LK9g2EQPlz3pHuRE4OFUjpQKxjGF4lyUGaxb/AF+7+3w2yRLjO08/Nt/vVvuUWR5DJI/H8R+VaxXnhglNx5e8Y6lMt/wGlYZevII7lEB+fox3Cse80qJwR37PWlNnysF/IBHGaq+TLKq/vBgUwOSS6udEufN8gyv90uU4H/AaE8T38BPlp57yHdux8q/4V191Zf2hCTd4YDoicVytxol49y8Vsg8sfw/xUrgd74YmlvNNFzcFOeoQ5/8A11pwzG8dH27Y8cLj71eb2EtzaXAgkkKxgbSvofWu9sdWTSbBBIUicfLz96mBLcQQCRfkG8fdqjfXN55wEEbyx91Hb/aqSKaO8fzA5d/9mnX86CLl9uz/AL6oAa90hUJId0hG0ZqG2McNySAXcjjP3RUTRl0R8Bifm5pJtVCzRwceYOmOGoAbNK6TOUyufesrW9KjvIzs+aQfNu9PetObzHglcAvgdP4mrGNrdzKSRJlx9z0qAOTR5JbjYmUjU7c+tOu+o67x82a6tdPNtCB5AnJ6owrnNW029jkE8kH2ePe2I854oLH6V4mvNMQJFmUn5QHHX/eb/wBmrT1LxbJJY4FvJBLMGTZEd7GsTTbnMmSA3PzKK6rRrmws737Q7xOxHO8ZwKszZkW8V5JbLLPbvb7Rysu3dV3Tpha2c9yBJK/3XVB8yrWnrmq2WsSxxhG+zlNvycZ/vfNT4ZdP09LbS7LTzF54/f3lzOX+T/d/4DUEmbdHTptOcPFG6Sja5f8AiWs6bTord7eDSrLYjff5+WtLXrOx0pY7tHjYRDcAD971FPs7+2v7M38+2zQfJGFPys397/dqrFjLzRpIrSP90ElPQk4zXPX9jrmn3RKSK1nxl+jhv7vvUn/CRGG9kj803VuTujb+GsbVfGMmpXUdo86rHH0UUwNB9RhRAk53yHslc5rWpfY7iPyIAxwzeY/Y11ej6WNXkTy9rbfm5HzVg+KNPj+0yOULE/8AfO2l1sK5kS3cupWxMnyO/UVoaUhw8cibomTb81Yv9m3F5KjW++XHVF9Kz7PxJL9qkshK7PGzKV/hX/gVNalX0Oj1W8s7NPKjw0kg27MdBVdr6O006SCAuokTlT/Eaw4LeW8eRyf3WSu9+d3+7TptNimjilknfG9l2dNtQFyslw91EDGd28thv71WxdPbL5Uif8B9Kp2o8iYgHj7wo1UySsJOxPJoEWr+3GtPBEdqJEG4A/8AHq5u50Q6bfyYTnqOflK/3q27DVJYV38bx0zSDffk73577RQC0MeG8+2fI4RRn72KuXt/HaWUdpZQR+bJ/rprjccD/Z/z/tVNqXhv+y3WXYVRxu6fK1ZN0XmRMENGaq4Ec1nbx2Ej7ys4+4qferk5dSntpndyeelddFCQm/PJ6c1zeu6bJNL5sXQf8s1HX3ouO5citt9vJLHOsr/xofX0rnrmJ4fMeVx1/KtW3QWuE8zkjcU/u1Xdra7vzHLEVg+6ST/FTBNooaVLKk3mgbh976121hdWj6bmWUxXfZM1yd9dW8syJZIFiA2ls/e/2qrXSDKDO6Mdm70CO8spv3ZHmbietWZ45nhURIrkgrsrAs9RE22TBUgc7R8uf9la138TfYYR5Sb5ye4+WlYCxHZW1pboLuPbJ/fz8tZeoQXfnxG3cLbg9+9DeKpb1gHtokC9HXnP/AasWfmXdu8ofjPpTA20s7RlyX2nCg7vWsu+tLuO8nlt3LW+VxI33asyMYFiU9JPl5rXLedZlHnCRf3GH3qVgMiO4kdBFK4aLG7r8uajufPitwkcAXf0JPaq00ZuZXTzAyBuf9pa1La5S/tvLIC/ZPkG8/e96Y7mX/ZzpC7jd5h+bcv3VppV1RP4U9a07y4Ihk2f6sDmsx3S7tonjnjaP76MOcUCGz6Umq2/zsYth3b0OGzTks5bTyIracsO7PzVfVLi7s4TFbnz44zudwPlqNNYilDp5weQDlR/A3o1KwG1PqENpIUu7gxSEcKvOWrImEt5JvlwyegHaq0d5EhJO18fNubllrS3xmESRkMO+KLAULmw+x3QeP8A1ZHybRhafd38dnAUeTe5BZFWrF5cj7Nko7jKr8gY1n3NidvmnOQOmPu0wMaC5nR/3kg8zO7K/eB/2avaPPHBOd4O/wDvsM1SuTvlGwfXipoSkcWYj1/GgDoHaO8c/IJQOq4rFvrS3juH2RFd3zE5o00yJ5pluwsTfwHjNXrSxS6jlPnhkUM3JqB2OZnt49+QTip4LZHhJzuwM7TUUx3znHXH51NprjbsljdR/eFUhPQpbU+0DPY/wmrdy4li8tECEjjnFXrmG1UICDszu3t96ufv7iCW4cRkkCjcCZdL+wTAmTbGW27s5VqlubB3XYE3bvSqdvNJ5Pzndgdqucj/AJaH5BuplmfJo9zpHzyEbyNx+lR2DwBvMPzmTptPep5royyEn5tw2nd6VRhjEUuT60GdzoBLLao8EsmwfeCdWrJ87dI+EP3v++qjmkf7ZgIXI++1WEmgR+csR1xQNakE1n5mCE3Af+O01oTbc569jWqmqI0MkYA2YqrkzRHCbwP4qVwKk0iFA5BjK9FqEzfIcn/a3Gnvcq+8bPmHSoUhNwuSDimWIk4YDkt/tGiVUdQjg4P6VZ+zRrk4OwdMVC4fryy/doIJLaaNkO9PnT5d396oLyOOZt5Tbj+HrUrlMgkheKid0+zGfPA+WgCCImXKY2jtVqGIRuMjcaghlAO9kLA1Kl18m/7px/EKAHvN8j5/3ajgUvC84QskR2k+hpiKZ3zlUT+7WlbaXKbN/JQPG3yHJx81AIppqQvI84PmA9faqc1yXnCP07mpm0SXT1xLOHkPUIOn+zUf2R0AJ+YigVi3CkVwiAvtPdqpyW6B1weB8tCQumSvy/71SpDwxOG9aBorGIptdE3Enb8tMu4XuJuu0f3fStNB5PQbgR92qDy7DkD86B3IdnkICSMk7aky+4vgNj5cAVC6O8mT1qeJsRcHk96sm5BcT9gGx9Kk8ku0bkcgbRUjLs6AtzTrhC/XHTlagZBz9z7x/wBmpQQ6YCbCOrdd1AhjhyMDfip1h3/Pjah6e9BBSeAB0Gf3WPu1ZWURpnO6pGgO/J+WopeHdMc43DaKCxguH5+b6UjXciHGS3+1/dpm3zE+fKhaD5bgJzTuF2aEVyYTvCHJ/irb03XnSxaNJSUPUA1y+W3HB3AUsNxuyTlc0mNOx1un+JL+wcb7uR0x0fbtrYg8f3KShJ44/KA+Rv4mrzqW7NwACT0+VqVZsLHk7gBw55p2TNHJ9z0S7+JEMLx24tJGkzyU+7urQ074mPBN5bRbN3Q+leX3NwJWGxt3FSRuQ/X/AGqjlQnOT3Z65qHxmvJoo4Pssj+WdvmZxkVHb/Fi78pXECu4O4JKflb/AArz63+e3BD8/wAW6iVsOEBC/T+Grshc56ZH8YLsTCeO2DRr8xQnn/dr0LSPFGl+NvskouYoElj3FZeFD+jLXzvEShHAce/8VRxXk1lKXt3ZSDuAz0P+z6UW7Cuz3bxn4w0rwpC8JuUvJ4xvcW752r6fWuYm+OOjzNbjTtLuGyv77znUMn/AT/FXkaeZc3NxJO7fP83Wq72aLMJY49sgG3K03ZBex03i3x/qnjrVbl7i5mtdOikKW9pEcZT+838W5qwLS0SN0iiwisdwzRazi3nxJGVZejCo76TYA+OAfvUriuTXUnk7ELd/vDvU5SSNu3Td9ahtAlzZ73G4Z21cQYVs5bANIQ1Ds5zxmrFzeGOKIo6deazrOXeMyHaMfeodtj4BDCgVjUun+1pEUOAOv+1UD34jLpjcTTba9R12b9oA+WqFzL9nuUIO/NO5oakFx5tuCRuI/gpW38k4RD2JqtbXSQI54VB3qV9lxCJCCyHoc0XIK14hLpn5uKtjMiDOFFVN4gkiAzs77jupj3fJC4U/dosJiXEPlXB+RcVBLODMAamAaV3fO7A2n/Zphtkk+4d3rn+GkCM/yJEcv94H/vqrMKF7YkfKKc0whcxj5nxtfioY0JlK8r7fw0DGzW89kiPs+Q1Ys3Md6JEbkjmrV2vnwxev3TVKW28t+H+cfw0Fo359be5EfmfMYxsC4/hFc5KfNvC4QYLtlR2qRPMTn7w+8eadGBjdnbJnnj+GgGycXj20JQIqg0aReBfPyARVZEF5NICdoU8e5q3dWQslzH8jjrigSZtW2km8u48OG8wbgc/L0pXf7POhI3BKpeGLuQXpSUhotn3l+8P7tXL2B0aSQAtGDtNBqm2V5pUtrjeBuRkVt6/xU25EF/cRSR52AUzVGluUgEY3eWOVPpT9KQF/k6421BSY9bXdLGgJUg9q7HQpbu81BIBEfKjAUO38q5va9rdiUkYHzHjNdBoVxHc214Y3k82QrKJFPzD3qTZvS51kMx0T7XZCLeZTvCYxu/3qxdW8QxW0oDgOg+/sH8NWIboXVq5e4b+0LUiX/fT5hSXFnZ63pd2IY9tzEnJx+tCstzJrmV0Y8Fn9vuDJANqH5h/u10emxwfYyk+WkC/IRWb4VtZ3toBv2zx/LkVtPpskG99h5HpUvyNIaOzGabYSX1xJG4D/ADcY/u+tdxpFotnexICWgKBZN/r8u6uf8L2eJnlL7Mj7rfw+1dPLC/GzLJjd1pwVjOtO7sbWoaR+6ikR12OfkZahvfD1vI6eb9/jmtDTrlGt7cTkb/7p7GpNZKR6nHAcKWcc/wAP+zWruzmRxHjjQrLTfsD2wkcMfKkJHy7v8Kp6bC67Ch3EHiup8Z3F3bnSxJB58Uj+SBj7v3m+b8KLTRo0hzwvGQorla9474/Cct5RSaSO4HOd3+1ir72X2Fg+SUdFcfQ/zrVttKfVbiN3wpVNu9BngbmWoPEGYdOidB+6gfaT6Zq1vY52YWsFL4ZgGycDaHxVTWNOj1m88y2iKxxYXYOxVfvVpQ20dzGXw6gn+KrLs6RSJACyY+dvSgm7tY4C/S4n8RW9uTLFuG0tEfvV0+meHnjuAbsyN5R2Fz97HpU6WD3mo2c4KsMN5n95T/Ca6SwXfsjf7u/kfwmtLkGadFtL26kf7MrJMeQ/f/e9ajk0pLOYqPlBqa4D6bcr87Mg9eatavqMeyI/YpGzBuyO/wDdNQzaKsrmfommompXFxb/AD4Tlv4a51DLc6tA8sUmfOVtrmus8LXaSaVHneskhbKbe/p/wGq1jaxp4wuDPmWMuHAxhaVtLhfSxu65o9y0I8tAkoCqTweP/wBVW9J0xbqBJAFSeL5ZNnqtdS/kXk1uUtFSMHa6561N4V0F7a81USPts55xMnyfd46fn/7LUuNy4ycTB1O1dLCK5fbkzpvjz0G771dQ94P7KeKUHyXj2HP3XrJ16/t3ne0KK0UZZdv9+sdNWvftkukFmeJCrhvlKtkblH+f7tWkoA5OorI2NE8RXEF+6QRusGFwWPX/AHq6Fb83NtOjI/nktKWcfLXK2jxw3PzyeRIvylPWr+uXs8JcL824bcJxTc0ldCp0W5HJ+JL5ftL3aBGIdlG3hS2f/iqzbHSTqU8Ml4g+0Qv9o+Q/d2tlaTXnG6KORQ2XDbGP3iKNbhuYBZ6zbPJm2HMCnG9j2b2rzbc0ro95tRp2Z2F/4xs10W3sw7LK02xMJ1991b/hW2uLyykieMeaHbf7D+Fa8I0TxFL4w1P+z3gjsjbzed/EJQw/hZfrtr3Xw1feVbOfOD+cQz5GGUr2r0Ka0PHqWSaRo3mniQJbo6RDeM7xVO6jnhvLz7XcD+zPKby2RPmRwG/Pd8tWtY1G5QR3HkB4xuyQPm2r/e/irm9f8W2Z0m5cbvLljZvmOF6fdX/x2uhHB1seV6ihfWZI45S9kH3xk8E5+8P8/wB2t3xtptvpPh0X8AEqTbUQZxsfYzbf/Ha5rxBqUeh2enwFBL5kLSm4U/c+b7v/AKFXP6p4xGt6PiO4bylQ/IRjH0rJpt2OltR2I7bWHgmg2W4nllPAQ/Ma1/iLceT4esbl2P2gXCt5OfmiynzfriuGVEaFCZJPMB3BqoXt9c3Tu90S38IDvn5aFFIJSZHb3lxeT+VvCvJJt3k4wvrXVeItHi0+ws5EvS8oG52D/J97+HFcNcWx82KeJ+P4wtalrc3OpWCaXeNF9mEm6EonzbD/AHvm/wA7q0i7bHLLXcfrd/8AbIxIHeWclcv/ALK1m6Vc3v255ZQiRuh2K3Of4a1H0tLF5I8/u/8AdzVeaJCsfljmM8NTMyKVpFkdHBTYeVq7Z3STrPb7N2Y9oOOjVHfRfuoHijDuw+dVP3a1tCt7f+yZJ8lpUO0r7UBfWwzSLa5tVBD8kbevf1rc2eWgkdAxH8eKyrGY3DB4/mj/ALrDFaN7NI0AQDcQOgqloBnJqUj6kiRoPLzyuf4a1NT/ANCcOemQu/3NVNJ01N/2jH3R6U+6hkaRDLlkzuC1Tdw3L29E35yu48UiRI+ExuwfvUt5iGEGNNznGBU2147YfIFz096QCsfLTy88DotZUs3n/aAPm2fdK1bvpXgvLMRgSpImyT/f/h21BcxyLc+WCInPWgHoJpd3bvBvljff6Z+6alcDUmHlOEkP97722uZsHuINWAnk89DuYK/G6tPTJbp2v3MTr9mI/wA/5/u0AkYmoPdx3LiKfa+do/ut/vVoWtw+BJOfnA5bGKx/FbxzXlkyEwIXXe4OOfSrmpXgj0+VxiUrhdympuNone0j1ZwIHMGfuYP/AKFVTxN4euLSxikM8S3nmbUhXJzwzZ3fpTdB8SQadp97cJB5t2Nvkd+MVkw+Jr2/1KKe/IYKfuikNGhY3N5FbRmWDybiPqnWtae6NzYxsA6XBGx91YN/qX/FSu6XTMFRflP3Sv8ADXT2b29+xeCQSv3RuNtAa8xzk+g3MqfI27P33Jrf03Rhp9mQibx95z6Vq3TG10iSMhPNL7sqO1cjc68bOMxS/wCrkO0Mp6UrjL2pajZu727p+8Hz8DK1R1/zL/w3LLb/ACmEb32j5iPSq9tDFf3gn5VwNvy91raW1exTAcNBKnODTFYXT7lL7R7N4juB2571o3+myS2ZnCK6fd8sH5sf3qoactpazSRW8m5G+f0+b+Kt20Z502IAxw2xX+61AJWOfW2NgyLKgV8Bs9eKwvFukzzW1vf2QM8cU24oldnqcD6rPZweUUnhZmBXhSm1ty1nvZx6O8sDxlHJ3EMO9K4zEttMk8TQwSRJsNoP3m84/Dn+Kls/GAW+e0gjLxxhkKuP++q1rYv9tAyfL+ZimPlrM1HQJE1mW4toikdym08fKKLgcN4iud91KYjwG+7iqmj6k9vMC6BjGVYbhXS6l4eI3+YhbPzblrmbmH7JkxZUD+9/Ki4HdJ4ru7G2Bez/ANGf5nf+5/wGrmm69Yaxd7LeRFnA3ECuHttek1e5srRMz7UClvZf71dJf6faWF/bXmnwGJztWYfxLTFc6i3ed2kONuem7mnJMLEobgbt38Q+XNWdKuILuwJeR4JAeGA61laxZ/bLmJ95dYz8/wDdpXLSurksN0+o3cu9x5f3k21oadDBNeLE6Hnqq88VlSwyI0clpJGp+66Y/hrR0tHguTd+fGsmFVAN24/7VFxXNDVbGy1y2kiMa+YvR24bjpXEHwNqenJ9pSQXEWfv5+YVvaxrEmnuksuJUc7flGKoad43tL+/kgLiAoOf7yt6VIjntVup3t0trwHYfmAz/EPu7qqaJNFM13AJG/efPuY/KMV2t1otl4jtDObiNDkrx61zVh4NudOhvnEouJB/qYumf+BVYE2i6LLeOIxzGDuTbzW/Erx2pG/gnbuFY3hVNRimi82KSzkU9CM4/wCBVuaxbixubiCyDziP5tp/vNUCsaEOkW881vO9xJOIxyo+7muk0K4it7/99cCC2aReJTXnuiau1tD5lxliDyF+9W7FqGn65bSby0QP3O//AH1VlWPVf+EksIYpYt4cr9zytpWvO/F/iW3htZJbQzte79xWsSLSIrOZZ7e7mb1Te21a0E0c6qkjebH9ocMyK5wp/wBmo0KOfh8V3mqhLjz9wjTgBK6LRPipPYQ2wFvLb3snV+vNcLaas/h7Xf8AiZ6dttzuyUPyp/vY7V3F5oI8RwJqelSWzJFH5yIh+8B96qsQW4/AN3JIfEOn6nIkpJaeGY53mul8GXN6ktxJf5eQkYb+Fq5rw741+2aalv5m0Ab3h9/9qtHTfGlzbR3FtHBafNuIlmPzD/CjUDf+JeiS6noMV3p0W65hRpZFHG9M/wDsvNebWZZJ0uXQvsHKP/Ku08O+M7i+S4ttT8u10902GaF8/KfvfLWYngW406wMlvrFhfgDci20mW2fwnn+LbUrRWHdHLSam9+NziRQBtwyYrpdHn0r+xZYksA1zMdru/8ABj+7WXawRzahPHfTlAvQIOtJamy0q5AuZZInlc+Xj7uT91WoEI+nlZpUjLKHO4bTVrS7S4T7T8nlTx/KN5+9QbnYy4zn7wrQ0vUo5rsQXJ2H72H/AIqHqBHPpipHG/2gvJjbj+FT/wDFVXi8OXdhC5nuIbrzB+7Cn7tdLpWlWmo6nbWeoSkW8xbmMZZR/u16HqHwYg0qS2v9Fe6vJIxzbynerY/2aTYHh2jaZta7k+0BZ4ztkhZ+/wDu13Og+K9b0Syt4/tBiTLbNm4itOfVbLxT4he0vfD40ueEGGR0HzFv97b92uU1uzfw21vb3dzOloZ3US7Mof7u70/hpK/UbLcVhqc3iC71PTHilkuyGngmOFK4+bbXcv4duGhg2RK87EZRPu4rltKRCDEDuwN2a3dFufsaCIyGLJLByaTd3Zk+pP4kto9HgAkiVtg3Fs/db/a9Kx7HRIvEEU5ke4glL7UOflI9a9P07wlB4i05I0jF+HHzqvz53V2ln8MC0EcVxpxtUCcI4w2FqtFsX0ucVYfCI21mbuy1iJYoCrOgmbn/AHflrpNH8VXFlF/ZV3cy/ZFG4Pszt/vf/s1s22m2ek2Yjt7Qqfu7ETG33q/Z+Er3WYPMtNHu5Yx98xwl6Qrlzw2b3WIzZ6dPK6XZChIXXa+fu9a1PEPwo8b+H9PNzcaMz2ifNJJDMHVE9a5uKKXQrwpmW3eI7XhcYYH/AGlNdonxl1g6BJaT6nI9oI/KKt93Dfw1NhHnFpZeUQZ8shO47u1VPElimuWbokESnf8AImM7fda66wit71Hlf74P3M4UrTl0G3VfPQcP3pa3HdHicPgyfQb/AO0SybkD84/3a1bXxpZl/ItyWLptP93/AHlr0XxJ4XtIbY+XcQ3D3I3YhLbh/vZWvNtW8GXukyef9kFxAXGHVPnjXb+tK5SN3R5/9ENp58mZAcFeW/3ak0q8vPCkshneWXEm9A6fMg9K5SYzQ3wdA8UXl7T/AHW/+yrfg8SPrFpFb3LmC5hAQzNy8gX7v/jvFWibnQ6tqWn69ZpcW2o3i6oJleZZkUf7XDD+H+GsrVvElxII7IWUt6JH5x2/2qn0e1FgkjhzKkm7INU7rMMpl5x3qmV0udB4Ge5tb7zLYM12TsQOM9eMba6nxOlzc6jBFrlullewjaJlGWlXP97v92vNI3u4Z/NjuGtw424I+XPrWpeXV/qqR3ctxJPLbjaWYk/gvtU3BaGpe38enXpDgvztOP7tSf2lIZ5BZwK8ZG7bcjK4/irLt57u8uYxdxxsZP8Alop9v4l/vVuSaNf28MlyIw8CkKGU/wDoVJpdRNmHr1tZXPmPBYwW93ImyR1P3+P4q83+IHwrvdK0zTtbstLtmSI7pPsb/OR/8V/s16F4g8Py3FpHfo7xEyCJ9h+bB7/8BanTNvhFveOV2ALvxjdTStsM8y8J69qOhKbuSSb7GRvKSBtyV1qftFad4kuTp+nxmzf5VMqfPwON65WvRLLSNLfT/K+xx3sT/MJHG1mry/xt+z1ZQ/aNZ8J7otQB802NxuGP721w1PmV7MlK7serza3ZWfhWzuLe8mbUPPDG6XH3f7rL0/u/+PV6R4L+LesfJp2oJaXGAvkuo2N/vbf71fIXgf4g6pZG80q509Z0ljdfLkOHt5BXs/gPxRpXiHRkjvLgWGrWroqzbCWZf9lhScVJXKvY+lp7nXF03U7K9t1eC4hMWUGcblrxiLTLN7xbK3t7m0kg+XeEO1f+BV20/j3W/CUNslvPHqNvMQyNO+N/y/eVqgg8SRvNJLcWgeS5O91/h3f71ZwVrl83QzHub3SrQwedPfgnfwM7F/3QtZWpajrmoRpFp7W0SH5pDMdjn/d/+JrYurR/tIkjuD5f9xeGSlfw88N5b38F2LqzQbnR4djI/wDvVaJaKWq6Tpmq2EEetpby3AQI6HlfavDvE/hvXfBl1Jd+F7kRWe/54S/8O7p92vfNa8N6Nrtyl4bgpeD75tz9/wD4DWLq/hOJPIjs7iZreT5JIrkLJ+KsNtNPW5PSx5l4c/aa1DR7mCPW4JLyzmTcq5y6r/3y3/jteweEvid4b8bYksJY4srxDNJ/F/tMdtbTeB/Cln4Xks9Q0+DUYpI9xmhXD/d+bp81eE+Iv2dYLaKTV/Bmoy6a+zdHBcOSxb/Z/wAtSdr6oPQ9xOnyapcpjbcSqeGi+bFaep6dd3dpF5gdJIhsHP3Wr5b8O6n8SvBNp5+oQXFrGTvj1F4Mrt/u7RXoeifHWTUoUt7+/WAyfOc8K3/stDiug1tZnaTeBbjxEl5pep6pbfvQfL3p9z/Z3fNXnHjX9l+PUPDcj2+qbdQh+cIIwFPzflXb6VqvhvxIYpYNSt9/nbeN3D/3vb/2avTE0m4tIY5DJHeW4+YsOVK0rdiEfnh4t+FF/azXcbu8F3blWSaMffrhtV8B3P2vN6m+SVNwIGN3+1X6FeKPh1H4h1US2kEWHzlCfl/3q8e8dfBV9LmdLeeRjcoWSaOMmKKT/d7c1Sk4jafQ+UbeafTZoLaeJ1dX3Qu33iV/u19BeFfizc+BtKgkvbL7Hey7Ucs+Mj1/3v8AerBHgjxJM8MepaIiCEf8hGFFCvt+63NchqlxPYa3LBexvqOnWsg+XG9wv95VrRSuJaOzPf5f2qRDfWgjtpr/AM6RU8uM/L93+Ftv/s1eu6V8atG8SQ2luN+k3Mny+Re8Mv8AwLbXwR4y1i20/wAT6fJokpg0wSKxQcYdvu9enzV1V948OtpEJCspQhnY/eJ2/wCfmqlqB+g9tLsVLedo2T7wYfdP+1XQQ6y+l/Pb4ViOV/vLXx/8NP2h7TQbeOx103NxaRJsQ7CXT3Vq9+8PePvDerSReVqgxKOEf73P+192pcb7hymx4/8ADnhT4saZPZ63ZQ28h+T7XboDMp/3q8P8W/sv6/oNsH8J+I4r+3h+YR3pw6j/AL5r3j+xdOgvvPFxJB5vzFHT5X961NSt0u7TeCHwPSos1sJOx8T2fxF1zwxrUkfi23ubO0j+Tzo7dni/+v8A8Br6I8NfFXwl48tYprDW0idEVJjMNjbumdv3q7DUtMsri0a2udItLqCRNuyaAFf/AK9fP3xI/ZRSe5n1zwdqCaJd/wCtSyjJ+/8A7HoPz/3aafcq6Z71YQSmxeQagNRgjfZ56t81alhqsCR89T8o3V8p+D/iF44+GPz+ILKKeKL91P8AaM7pffivUNB+Peh+Mo82+nva4PO2fOD/ABbV203rsC0PX0Msl1mObag++mKbdh3gfOHP3qpaRObmEkbo3HyuDVwyebJsTrjnmpKMu21G7QPsQ4Hy7Frz/wCIWmWfjZzBrOhvZ3cJ2x31ucN/smvTn06SISeWR5n97PSuY1L7WjzxzIWGOGYfLQtRM4Dwjpl74Qfz7e5vtSjjH+pwH2j+Jvu7q9M8OfEew1VUi+zi1JP75X++7f3lU1x0KG2JktyS4PY1qz+HYtYgGIPLkHzCX+Jf9qqt3JPSYtThyXkR1BHHvSW+qR3b+WnXupFZ/hPwxv0cR6nqMv2lT+727duP9que13UpdLv3gsy90Y9zBejPU9bEHdeSisZANyD9KxjqUVzHcRyW8VxFnbJE8Y+daztK8eTmAC9tp4jJ8pQgbq6BbNF2SIm9GHKkU0rGl0eX+J/gnoV0Y9T8NxLpGqF97wq5ET/+yrWrP4t1TSPs8euacjJGdpuoz8u38F5rttSsY5rYxpL9nlPQjmucS78lZLS8eK+i7qsK7ttNa7CLDXula1+90ydZTgZVHztpltomofapP3oiGPTLVz3/AAh0cK/bNEdLW45+TkKw9OOtcj4n8deJfDevWdpPpl5dROm4yRoSv/Af4f8AvqklcHqex2dqd/8ApD70HXIqn5/2a5cuCqAnHyZytchpnxCeZ44ncoZOqXHDA+jelelWlsL6wjvEQPHIAuQc7WoTsJDbb7JdokuA/wDvU26vpbNH8qMyxkfcpsxEP7gxNEPcYY1JHqQhIOOFpFWOetdbvbm584HyDGdpiP3fpUvjn4deFviFp5j1/To727A+S8UDcDt/hrTu7qy1K38oxlZM7sLxT4Zi8ZEfzutBLVj5xu/2YfEnhjVhe+AtbjlgHzmwvzhv+A/L0rp/D/xtvfBM8en+NfDU+l4+R7m3hJSQ/wC9uxj/AHa9dlysySnPmJ02npTdZ0LS/E9gttqltFPbdgUBYe/vQvMa0Fj1bTNV0RLuB47i3uY9wTeu7b/49VfTtYe4tkkkHlDJUBz714trfwl1nwVq8uo+CLh7iDO+Swm4yPRas6V8VdVtJ4IvEGjfZbQkp8qMjp/tbuhoWquWe92erS4wOtLDYwSkyeXtfO7dXNeDvEln4hykHyx52hvRq6eZXspUjnDqD/FUtJiTHwLBJISiBSPl3Yqe506TYDGAxI9aitrHy3MqH92fmxmpnynzjrip5RqSZz+t+FoNTtjDqEuzy13RtnP/AAGvGfFvwijeeS906QtJH82UdkZP+AivZNQh1C9fnDQDpt+9WHd6fLazo4jk2HrTSB6nn+jeKP8AhD7WOC7nkl8w7ArjDA+teleE/G2nX4lgivo72ThjFna0J/iWqryWVonmX8A+zsNpl2Y2/wDjv/oVeeePPhDOPM1nw3cmDzT++/8Asl6f8CqtHuSj2+ZILjYxQMfvc1R1KR/ELpZm7V3i+YDqyf4V5H4K8bap4SvLO21XfqluAqzM3/jq7q9jGt2+sLc3VlbrESOI1Chj7cVLj2KPN/EX7OPhfXp5Lu4s3s5iMvNDJlGPrs+WvKNZ0vx58KknkstKPiXSBuaCYb90K/ws3y/3a+ore2u3tnFyhikI3bDzWK9trdpqn2aW0/4lUuf9JV87f+A1OwkjxL4b/tdW95qUGkeINMj0i4fCC4OQv6/+zV7ZqyyalaR3ukSJdwSfMHx8tebeNvgb4Y8XahG+qW53pnE1t+7YD/a9a4DQfhp4z8BX0z+HtZN5pkblo4ZUzt/4CeN1O6kNOx9B6lp17cwD5D5gTcET73/fNN0q5RYBFc/63G2vFdG+O2raRrclp4ntIYpJPl+0ICij/e/hH+9XoI+K+kS+X9iInjm6T5G0/wDs1UhPU7VrzZbmMBU5+/zuass7OZHG4dmWi31Wz1JEaKRHcpufYc7Wp9s6NMBKCsf93H3qXKJKxji1SK78+I7Q3XIzWF480bQPGOmS6drekJcREbfOQfOtd3f2KPcl4CGgYfd2YrFvrPyyUjy3HPFZt63GoJnyVr/7F96Gubjwdqf+iEF/JmRnIPp93hvzrwjX/DniD4e65PZa7p81q8Y+R5P4vdfWv0khZ7GUgO6gpuAXiue8Q6N/wk/n2s8UF5BMnlOtxGp3L/d3da0jMWx+eV5dnWIN9mZGQDbsf7pPpWx4P8VX+j6h5DlLXOGR2kxivY/H/wCx3ceHobnVdHv5YpVO9LWODCSH0+9/7LXMTfsu+OJtJj1g21vLZ7ePscjvLn+Lqta6B0uXtK+J2t6PcxS6fcqryFc3EBww/wBpc7t1et+Bv2i9Vs9Uji8QubiAnas68bf95a+R9W/tPRJmieSSK6jLKYZk2MP96qj+N7woEuJ9+fl3fe/CqVmFtLn6q6P4807xLapJaOzZH3/l2/pW1ZOPIPmPtH8Ddc1+YHhv4t3+kpFHBcmKLHKsW3Cvc/h1+07eaTss9VcXWnyDaJ+rp/tbfmrNrW6EtD6+1vy/s8j+YGAHAU9a5eLxPpmmoUk81pD8u0JmvP5vjv4YubCQ2moQ3VyqD5mclQfRmC8f+PVreH9E0jx/p4uItUW6uGBdIopsMF/2cdaSTQc11Yo+MvDnh3xhZHf4ej89P+XqytsTN+S8/wC7XCx+HvHngeZ5NMju721A2x74droq/wB5RzXvmjaIdHhFvICm4KseeOFqZNOM935kUv7ofLtxnc1DdnYhNp2Pmy7+NWsQ232fULKWW9kzxJCY2f8AOu98HWun+INN8+41n7E7dICfm+77bq9A8VfD7SNZiJ1Kyhl8zouxT8396vJfEPwElg1L7X4e1AwZG4RRHYqn6/dApRkluaKVz0jRfBOJhsypB3HbxursIoZLOL9388iV4To2s+M/hzLEtzBc6jYH5X8keZs9/wC8a6zSfjNYaxJFi5e3nz/q3GGWnK72J5T2CK8iuYdk6FWP3mWnwWwH3CFT+6axLLfqFml3FItxEfm3xHNTG8nDoE+b+H0pJaWKSL404PeB3+WrF3pyJgAbz61mJPPFySWPfdV+z1IzDB60XRPKVrmwt7m1eCWJfn7ugJ/4C1czffDSydjJbRxpJ8rb0H/oVdXe3O/Hycf+PU23k+yIZY90pA3baXoNo4XUtB1TScrBcQXkf3Rtyq/7rfL/AOy1Tu9Q13R43ludOkeABV2oMKf+Bd//AEKvS5yl/bEmMK/viqPztCbdxmLuMfKaA5tLHO6NrVhqqE28gU/dK71OK2RpkRVJMjOeP9quW1L4XjUTJeafc/YL373yD75/2q5w+Ktb8E+XbeIUknts/JdxgjAb7po06jsdpqWnywXfmxZXFPguBeKUkjKsny7W/nS+EPE+l+IIo0juPNftuPWtVrOJJpHRSwB6fxVKRRnw2xhXBwwP96rQhiRS8LbQRtNLqUsaRkoCwA+7/eqlvgmAMY256ihSs7A43Mq0m81xGPmrptOdgyDHb+GuChu5d4IBwK3LSaeaZHJ2IDQ3Z2KsdhJMZBtL8Y4WuR12CSSUbMsB8x21qPK6Lkng/wAK1R1J4nO8ptfH3gaG7uwLQ51LBIGdsnP3tvWtGHfGmHTb/vfeqGaN3YFOo/hzU0OSRvFWrCbHrGkiEHG41jaroaKhf73t6V0iADYMcUTeWkeSFfHzfNTsr3M+U4LTdV0SGa6tr2yjV4kVTJnDH/gIrlPGkenyvvsNsEGdoCffH8W7/wDaqTxjeSW2pSSMgUH5cgVzV5dfaYSHO1gOGqXZqyGkr3M97oxvkfPztXdVi180qPMk25+Yrms6VUtiGfewPdqz7nU5EZx5XyY4XNOOho9UdtakW3z8cf3ua7Twl4oS3ZIBFuDHduryHTNSe5Qo5K/NtrpdBvJ1u4kjfcUPzk+laGdz3JZzcwkID5Xfmo0tp7h8R722HqPvf99VR0HVQbIRPhif0robCIOp/eIpPRGOGNRJXLT1M+eY2OTInQVPZTfaogUG0f3hWr/YcVxh3O7HVc1f+x+VA/kRDOOmPlrIbfYzLd5IT5RG3H92rEcEatkgN7Vjz2ksdw7ZP0qp/alwkojHzDNaRsyTa1VYxIRsDAAfd/8AQahs7hNuQm3/AGm7VCLoggyjbn/x6lubranCbRVEsi1vVBNbyRA7/wCHd/CRXmt1CZLjMkZiIO7Y1dpJd3NzKfLtx754WsnW7J7bkncT2xSaGnY1fDMzzLEgO7PTmusilKOQj7xnrXmfh69n86OOIhUJ+fivSNNtpCMk7gfT+GqS0Ey3E06vyE5/irQifyk5QMf9qmrCiYz8r/WnF40fOT06UgsUJbm4clQAn4UizTu4AJZ/VqWeSSS4IEn7vG3AGP8AvqrMEbp06D2+agoa1vIyESE4+tQTAKoIBT8aZfa6YZhDJEVzuXp/dqe2f7VgyDaKAMKbT4yXdM7+5qrNp/mthUOR/DXVTWcTDgcVm3NrLtYxyBeP+BUcpOpyt3BHCw43P2qDzj1B6Vd1DRJ3+d3OE+b5ay1t/mKF9tKTtsUvMv2ctxqLxxeayjIX5K6qC0McJQkN7VzGkp9kmJ75+9XUy3kT7yMqO1CQr22KklknXaVB96fb+ZklByB92mSTSP8Ac6f7VETsMjB+tVYVxtzcPvyc7j6UxHLtz8v1p4TzWy45qPUD5CF8F2x91admO5JNNFAnB5/hasueBL7PmoJwf4X5WqiX1w7E+XuA657VYbUSiAFBvP8Ado5SLnMa7pkHmlIoyiY7fdqlpkRsJB5b7YyeV9K6WYS3O8/crBuLCWzfMaDZ3zSStsVc7bTtXRo9gO5wNpbdVv7QJgcRlj/s/drivDTNHckzgcnn/arsBqUQzxt9FSmUU7+xjYklywP92mW9hFt/dksAP++qlfUvta5Kbc/L0xQs4gQgD5zQQVjZh3IY7B33UfZraND85X0akkvEUHzCFx13dq53VfFVnuKfaxmLoifd/wB6hRuC0J760jlmbysNnq+KzNWsZI0ztDccYP3qxv8AhObOG5aQzlkHURjLL/sr61dt/G1ve8CzeIONwDnLD/gQosyylaPLbOZS4iK9B/6FWvp17Jdo4X/Wdqy3m86bbxk1ctEexYy7C5/uihaBc63SrCSH95JIPdc5Y1rx2acOcf8AAq5XT9XjaKNyxDsfuH71bkOqhk4Hm4/hWlYHqa6WCRkScMagmty7EnOO392pre7luIlJj2oP4c4Y1YklkktwDGqDG7g0NWJ5TEmtvtDBN23+HNLcW0cHyRu7vH8pcmpZjJECOxrMmmaF/wDVs4PpQnYLEk+sG2SRB8r4+8a5f/hLrYXLebuUk/fJrSnk3y+WLeR5COZc/KFqumiQXOEnAVT/AHapMRNNe6fqttmKcXUZHISrFr4gghhEb2zrGvRcYqWfT7DRokgtEig43fL97/gXvWZqWm3+q4+zySIgG0uqZ/76qgNLVfFltBpsiSbVTvxmvG/ENte66h+zWDp95gZON1emR+FZdnlCUT4G5pH4+b+KsuTw9aNGUM7zZPLRH5aTV1Yadj53bV9Rj8SR2V5G9uA+0zSHp/d2/j8tfR/hj4tW/gK0+x6HbQyp3mkGB+nOa88+IXwztrmAXMOWlxu25/4FXmVzrM+hIkUke/J+4edv+9WF+XQ1SurnrHxL+LWqeOZo4769Mtsp/wCPaEbIl/3vVq4DV9YfMRKx7P4wf4f92sD/AITG0mtN8vmLctJuClMUX1wL7y5bsjYQrBU4bbS5nctWtZHRWfiETLjd/s16T8LtQiKTyI/myE7QPavFP7Vt428q0kiaThSivlh7NXufwetbLw34e/eE3F/MSxLDpuPy/NXQtVczlZHoDsJUeSQM38WKYkpRDuTjtUUmslCI+FBPORWomTCCw3H7oGKkyMBNRuVun2WxgjjG4SPj5v8AdqK5vLbVZUe7l83A4GfmrS1nTjeoYJMxRtw4Q4Zvas2XSrezttkUe0ns1AHO+J9M02G2L273BkA5RI+9ZGna4bOHL5VCMfOMtXe2ejo0ANy4d/pXL+LdNt9LtTcABSezNllo2LNXTL2O5jzI4zj7rH/x2tC3SPg424/iWvNodSlhjL20S3EgG4b9xX9K7Xwv4lTUbOL+0BFE+weYwGGB/i21SdyGjbTZtfJG/wC6DR50cJdA4cnr/s1mw3v2t5Cg/dg8c1aimt5XCD55B1ShjRKZijjA4IqhdXE88wCJ+7HRmPerxhd1J5Uf3TUD77yZIooHYIOeKEIz4ba7vLnEkoiiPyl8Zb/gNXrzSYPspAffgYGe9X3jHlJGF2uPmNNnguCgOUWP7u7GaYHml1rNz4XvX8jazyHciuct/wB81DbeM7r7TJLdlHOd2z7ldzeaRBcnEtusuw7vn+8K898ReH5obgpaQcSH5waVx2R1ek+LYNe3hLeT92NhR8f5xWu9iZwHGFH3Qtcv4e0eWzUvIRAmBvP8RxW1Lr0uwwWaF5O3yUxPQztc0Oe/ukdpGleP5UDOwXdSQC8tf3UgDODt24wVNbNul5eWyC4j2Tnr0+WqlnpvlXTzyPLLKDkZ+6n+7QBcSF2GCDn+761PBvtU3mPYf/HqEyHyTu/3qe81vsxISx77TQ9QOM1m2KTT3Ak2SP8AN0+U1QttMvfEkwkjJlMSK8jH7orodW0iTxBMLe0jZi/VE6sq1ZHg7UNOgeOTNlJjcQR83/fNQD0K9t4kg0pILSNGeUffPVauaZNb3M7yT3DSuf8Aln6Vxm+eG5kRwWKZBLDHerkOpW9hZjygWnyzvg9asDrbieeS6EEVsPIKbvNZ/wDx2nJpsAkE5gCz9C7/AHselVfDHiGPUnMEiFHkTh2+6taUMP26aSK33u46lVztoAgZDCu/Yf8AdP8AFVODUhJOESCVZPu7sfKKuypcJHs81n/hJPFY00F5ZJL5Vw8uTuw5+UN/s1D1dwNguYUOBuy3NZ+paVBfvHPLKWkI2+Ur44+lUdG167a4ltpQvmIN3yir4urVHYOhaf7warA5q98OppTEwHcPmcov8NUsxOjnjPauhvLCzkLz5k89upz8p/4DXNajp8ttDKbdN5OWAzQBc0253SeW580YOIx/eqpNaXovJPtFwIHP8DdQP4VrN8Oyppl0JZZGVwNp3ct/u1o313LrF1Fb2du8spH3s/e70AZWrvbabcwSyXMru52BHLHc3+ytbVmftOz7ZArxD+BxhajttGuNMm+0XhjX2rYihfXkIuUkijA++w6r/WlcDmvERihaR7QIwzt2deKw/wCwJ7vUTJaWn2W3SNWkudnyg/3f96u8vPDFuXjlgBS2X5ZpOv8A47TNYeyVo9Ptrvz4vlzsBFSBk6LbSNdxwQXP7wDlweq1d1jQLySDLgOD9wnvWpc+F4PCUKX+n3NrLJJhXjLl5R8vy7s9ar2d3d69bP8AaFlWONyocpsVv93/AGasDy+8stQiguEMiWqfMoZDlv8A9qudsoDp4kgMezL8nHzMd1eu65pkDRAZHl9mz39a4/VdLjivEiCfP8rZz98NQBDazC1sY5DjAPc9GqPW1t9VhR0O6c/wAYWsG7vvs1xJA7bpI32unv8A3a6bwzdQagguL3yrWCHp15oApx+HNQt7SOQARCUbRv8A41qSbRXtbcpMfNkHYD7tal5r0M00kkbyNB2d0x8v+7WTdavIjoRJucfMgWoA5+SwNreOJ8qmNwFaVmIlubcRuHB+fZ/FVK8kfULiSSXKuRtP93/gNWNEvPstwsZjkaI/Kdo+7VgamswXus3EbyOFjiHRPu1Uj8KySN5kiGKP73zDG6umudEv9S/e2DiKJR/B94f71TebKlmPPcyyqn0oA4e68OxojjA57VlvoqRMj+e0Wzr/ALVdvPbT3QzLIckcfSs290u3tLASu7bzu+V6VgPJvGFv9n1EXlh1ULvRz8rf53Vl2VzJfpJ5uI5Cdx2mu31rTY5smSMMCNwFcpeaGUlSe3kMWPldP4T/ALtFgEls4ojH5R/h54/iqvM7zfuig2A+nWrECiZWl8zb/DS/boIbvEcZuH+6T/CtMDR0i6gtpvLkzxhv96um8i3dXkZFY4+lceYNt1HLkSgfMQK6PTZI5rCR5E82USbdx+6ooLHeTEww4Xk1pxRyx2wNoY9xxnIyqr/jWC9n9uy7ymJP7qct/wACqzp7yQzbIrt3QHlMfKaCDVlE8iCREZ3T5eagUT4kEshYjpV37WRcB8lMf99A1FJl7suwD7+h9TQA21jjVH3xhT2Kj71U5rN12PHIQ/cf7NaAm8pXTA34LDNUUvri5kjgfarkffTigBHuRIgiMgUj5frU9p4eEAS44UNnHP3v+A1iXsDpqKRFy2c7zW3oL3NlZ+XK/mgE4MgoCxJfRRgSSSOUgwrbE+8396ufjs0vLvzbVQ0cnQFsKa6G5s1uIyQT7rWdaJ9gSWOS3KuRtj56fN1qAOfu43sLso42kdVNWIUeLZICVQnkLV25TdnzB1/ixVJLku/94j5cCquWb1/qf2a3EthE7YHT+IN/vVjvrX2lCjgxSY6Y+9TZtSlmxsPzj2rL86eGb+Inu2KZBc2J5byhzgjlPSobaHdGcDeDU63IFvgDcJBuzj71PgysHBC8ZoLMXWNFk8ne6uqZ2nIrLtmuLSTYJTs+6Oa6iS8lvrPyZ/xwapNaxTJgR7ZM7d396oIehlohLmQvyT2rXt3dIUPDE/3qrmwFoMYMj44waPMJBT7mOv8AtVVxN3JJXE0qeblkX+Edqo6hp1t9sleCPbH8vOetX7Z4zhD98mp7cCO2u8pvdxuGfWmtRmPY2wSJhgjHSrDyI+m3dvjFzINqSf3Km8pTFgAK56gmsuW2knnkxIFwKAGxzecEQbdn97+JqtPYW6xBEBTI3blqraCKzg8sQ/8AbTPSrsNtcX8f7tH8sdZVGeKBWKawiHfjLEHk1Uv4EWX5HLcbuP71ab2xbgMcgfwjO6qV7bT6dEHniKB+maBlUYSMkmnxXUtmwQDg/NnPShPnh+4VBP8AFVtNPNyuXyqf7PagVzPZzcTjcAoFSrL5K4zx6LUkVhK1yM7VT+8aZfWBglMYfz5M8MpoGT3iS2BRGI+4rZXtuqkPMmQ5+X0p0xlQbJB8w96njtx5IMYLk/MT/DSQGdNG8JSOTr97bUjvHDZ8YbuVP3amnANyElQ4HQ/xLVKZcymP7qf3fWmAy3vMz8g+UP7tWrxBhHKlQw3DtVW4uY7JUxHz93d71FPf3F7DGjjaF+UL/s0ATxRZY5fP+7Vy0kNt86EsiH+I1mQx4b5Dya1LSGRWkEY809wR8tO47BNqCSpksc+9Ilz5nAG3irNxHbzRlCDFKvzf7NZ5QSOAh2jvikS3YfvBYZkCj/x2m+bzgEY3dWp95Z+SqEY6fw/xVQEJCIWLs57H+GgLl+V0QbD1qv5ZjbY/zH+81J5zoEAPI7mpHPn4fHNAxkVuZGzvOM1O0TwyjKdfapoiiYAIUDtVv/j5YuRtA+WgCs8Qb5z8xxSrY7UDjPPtVvycp8mGxThlUUc9elKwELWACJk7vXimJCHJB+XFWyxH0qvO+08Dk1IDZ1jEaE4bjlaot84J3hs1YclV3n5jjmqnmb+R1PqKsCBwYosgBgflwapwp++Dk/Ia0HTbgDDE96gZeh4oAf5QQ5xwaj43Y9RUzXHAOApXpVec+cOBtPc0FkcmIMPnP8NSbEfAJKp7VXETpgF9xFTIx3EY2kdaDO5MgAnQ7v3Z/v8ApWnNbRb98R3AVjbwHGf723iriTFI12dPQ0Bc0raGVghJK+gqZ4z5g9R96orVHudgBCn6/dqQlNoGD5mfv5oGtR+zufmx/daneTgZpYUd3y/y+lWFV9joO3ymgCtwwICduaEUQxHI3E0ktq8biQS7h3FPf1GcUBZmTrDo7jYCr45aoYpVmsoIt5eRP4quX1s86OUHIHIrF02WeG5UGPc0h2bKFoBeg+0WsmYu3zYrWjmlVpN52jHIqb7MUfYU3J7VL5CeU+8hTjhf4moApi2jS0kQdMbgKoMEttrgHB/h61Pc3W4hIyVx6UiHzI3BSgSKiTCaUgYUE/d6Ut4yQnAHXmq9/byIwkQHYPl4qs8rvJh+mKDQu217IEf93uH3v96rVhcC4tUlCFQ2QQ3Y1BZQ7wAnzE1ftlV0liT5JIjtcNTuQRsxlcchQo4qZBFFCjkbnX5uaQ2ZX/aNSXjb7bbjaV67hSAYbgBJJEPDfwim2aIhPrt3dag05jM+xBtweAa0PJeb5ygQj5QaAK00Xy5A5emJb+S+c/Lj7tXEQRyeW77fdqjndETJHyf3vWgChMTcSgoCqHquavWyCZxIAGT7vNQ2aoyZALD/ANBqaxk8vehHA+bdQTfWw2NbeS6aJ32uBu6VD5X2SQyp82DxmtKa0gMLyBxFcRjdt/v1We3Lpz0pooyHuf3juB5Tk7i1Xobko43kOPX1qaeCOCN/3QlDfxH+GqOZEbJA8vtgfNSAs2B+z3zyY25PDf3q6drmO4tZIydwHzDBrk7nKYPP41oROLfTUlTLkyK3P3WH92gqLsRPeFZhvHB96uw3P2GxeeKAMd/LtWTNh548DcSdpU/drTuZXSUQbwUxtAqDbmuWDqTXreaFCg9q3/Cmoi2v4AUR4pTscdNormNPtpTbmTyyj9489K0LEi2mA3/OvzYPyq3tUlb7mxrbXh8UObN/JgCMmxv7v8X41t6Zdpp2jy29uPPvZy2Xb0/ytc7NO8t2JT/qyeW+tdH4WuraGe5lHmSzQ/JiL0/2aDZaKyLGni4h0S7eMiIhxwv3mauk8M6uiaXbxlhdPgo7P94msK0mS8Fxsie3Qv8AIkmKsyW0enCIxkLODuCL61lF62JlFWudppuiultcGXZAxO7Yn3hVtFBuY4/M3cfdas/w94nF0+y4R/PUc5H3h/stVyPfMhuUG3ad+1hhlroTOSSNq20iJJEklcORhsZrav8AThqU0U4cZjA7+lZFnjUWjMhXDjcG/hatDT3SJp4PNVHHzD+6abJSsZnjK2lTT7ZxJtkjnWULn9ajsNYjuodm9N6fKefvVcuVt9RjcxAvcRfK+77u2uL8tIp5HjA2B/nFc70kdcNUdNOywP5sFxIkn3enyj/aWm39sLjT+RvDfK4Y5zWX9qd7GfMfyEbQpb+9TU1Ge0h8pwHiG1N3V1q0jKTtuSCARWZQfJgd+dtZb3JWzliRNpfDCTPzCtKdjb2c6AFgSvzVRhtY18x5xJHGcsoU9aTGtXYg0pzLdDyiG+Qqw9Wq4dS/s8xxyyBZZdzBcfLVOO1exmYxOGEh3bj6f3aXW7GXU7YIhHmDowPShO4cp0kCPeW0ty/lykDcI3ONwqbVvEthm3edAnkgIE/irEtbsWTW1teS/OW6Y61ga9eWa79h8pnJwP61RahdbnR2UkGmTXFxHONlxIJfJPOw7du5fSk8T6jZz32n6haMy3rFUuhF93Cn7393+KuIaZ9QiEdvL5pkG3CdzWxBoNzpsMVtKD9sB3GMnb+HNZpXNba2PQIfEkWpRiCKdWeMfdU4xWz4b1aXU7ae3+0mJ4xu61xVhZae9ncXrg2MkY2SJn5v++aqeBbi3/tbUAjyJAY9qSP/AB1ndrY6lGLWp0+oJvmEcbeeYXbMy/dLVctY5bScSE7QxDE/w5qlNYS6Rownic4lO0n+EE/dqOy017mzMt3cF3J24U/LUOTe4oQSd0a0Vn5l9Pc8zxl9wq3HD595m4JiST5gWP8AFTNGRIdOuY422y4Lx5OVY+ntSTXc89sBIA0i9EUfxVLaasa6Xuc54hsILe2N/IDvhf5D/DmuqsLyLSYNH1Sf/j2utqlAf4/4UbFQ+LtHI0CKN7YMeXOfXb+n/wC1XH+EtYl1LxJEl/aSeRYxjyEcgJvP8Tf5/vVcIXZFSroej6r4V0a48Q29+mnxQXsxbDo7JuX0Ze/FU9Ths7bUo4rQ7YJdiyJklVOfm/8AHdtXPF+n295Bpmu3l41k9pMFjmT503N2b/e21zXiKbT4NT+0286uJokYyxnOw9F/+KrqUbHnO8mdrqk8fhhZES3zbr+6Il5baflryjXre3ttBE4ufNsLVPs6f3ZFLYX8a9A+KOnXNx4bt3speJ0VeT84BXarr/u/xV51qk0cnga70AeXJfwTC4EiH5k43fd/z96qM7K9jA8Zx22seFEu7eCKJ7C0OVY/f2/dX/eavLbVy6AlNr43bHrpNHuZ501GPUkl3yxlbfnGxvm+9/47/wCPVzdjMJ0IyPPHylf7pqkS20dNo62bTvFK4ll2KsfZBu/vN/nbXHTX8GpLcvFcBhE5RPR8fxVbdJ7JkSTDhsN1pwsLfypQIgnnMzcDC/8AfNFhczMq33+SUBLZ+biixnuIb+KPHD9/StPR4THFKJEHPydf++asPYGSaOdMM47KMUyGy5eb5pkLuY5O9ZOs6TcwzwGwl3xEne5P/stdFYokzhJE3yHp/e3VQvXih8TJpzh/LlRXDpyqsezflTsK4adnyQcHeOjf3q0LB4/skqYDH+OlgtjbSlnctFGNo/2VpLaMRPLcbCgc7gGNUtCGupZ05ENpxHtEj96bJLFDcrGHCj7oXNPtGLwJOcqCeWqSSO3ukBCBQD8v1oC4+3kjhURJIGb+5mprrBdN/wAuz5ee1Zt1ELNHvEP+qHLJTP7YtpbaOWRzsx87DndQVF3NNHDPGN4bB2jnvUV5ckXKY+4rrlPUVx9hM9tqkpiuHwSziM9v9qrmteJbaTVtPMZ8hAFQ7u70FWZZ1y8Om+RcAnyzOqlc5+98v/xNXta1V1s3QIFuFHD1X8Ya/YaJbWcsiLcB3EwRx1H95fWuU8Q63/bsFzeW7FEufmTnNTcVizZ21zfrLLHPukHzDacMDXP6ZqV5p15dwb5P33L73Jb5f71amiaklnpd6hmVbiQKqIo+bav+WrDa88+/2OR58nRvWkCdjb1C6N5ZfY8h45WCuWrntfv5NKkS0j/fxrtXeHz/AOPVZ1jzLKx8yJDv/u+9ZniS5k0/VbeQRq1vPCCVb727b81AzrfCyadrFleb3NvPCA3y8bl9aik0m0u7Oe2t5Q8mBL5of5yA38NcL9vFnMJ7ZpFeRNj81JpV5cWlyJ0lIKHcKAOg8VRDQJbCdJRLJdDaQrZxjvWj4I1uw07xGbu581pHhMOE+4qn+9/tfLWFn7fgyOJwHZh7VafTX0E296I/tUdzHtTYfm/2qAPRBeJrs3kW8/mySfMinj5a4/WNNebSXeQFj5m0gdV+ar2lan9ptt8aSW9xFHyjjDD8utUdN1E3cfz70G/lH/2v7tAEjm5021hSOPr/AOPLVzT5b97yKN5B9mJX5h95RU2pPbRnAm80qm44qCx8S+bH5EEUZfG4befloFcjudPFtqckkJLPk/vATtYf7tdBpep3Fonmkl9o4wKoK+6yS4JKXB+YJUmj3JkjEbuVdn5U/wANS2J3vc6u2vkvru3kjR1I6s38VP8AEdt9pv45Xfc+zbt/9B3VmSJKHf7IGTI/d7X+aq2mw63YK51gK8bPtjmGT+fpSKNCWMPLh0Ckjlx/DUs+pR21kIyN0wfcGH8K0lvB9qtp5YJAwi+Y5rnNUjdLzzN/Kjd1+9QO5Yv9SinmNwYImHoDXn+tRiIXGE+++1PY1p6p/aNxcmWyi8+P0U421BqXh7ULyOBADA4G/wCf/wBmqxEmmaLaWGnW95bvtux88i4+7U41Iv5sEYVzMjYB9KueHrCK8hEcuQu/ZI452r/E22tXSLfTtK1eW3tHW4jictHK4+8KAF8I2PnfZoLtJYoyd3mn7tJ41b7BP+43rHH94H71aepa/G10YrOFPOKFthOPujpWZc6xZa3GnniRJNm0J7f7Td6gsy9J1hIm2XCLglWz/wCy13JRB5flW8bRyx/e6qtc7o/hvTNT0rUAL5IJ1jLxwyj/AFu1fu0zRb6408RxXJEUQCq/dv8AgNVch6Fy/wBBOt20sQkMU0YLRhv4q5yL4eh0JeMrckhjNFx0r0CytJLq+gnjkXYB0rp5ra3GxHlS3IHOePm9GpN2BanlVh4MksJtl+8k9mw85FT728fdb/7L/ZrZ02a3ktmeWQJHv2/N96uh1PWk8PL9oi/0iflERec7u/8Au1yV5PBcSnEXlSy/fRDlaQHQf29baTo1+/lR3FxMmyBzjajetYGpaxFc2BijAW5b/lsh7U5NPimtkSUF42yux/u1RudKS08s2dvs52kf/E0AZOj2tk/nxS3oW/Qbo4nPyv8A7PrTdThuNNheQxBJ1DMEz+lb1hocE155c0DxS9mCd6vXvgDVNOjuJD5l5bKN29Uzt/4F6UPQDlvDfiOQ5iuY5PP/ALgRjXV/afMhkuAjW7hOEdcNWT4B8RWOia1cwXhEFzMA1pNIMKjhlrqNZ8QQahNcpcGKe4ZtomAwtJO5Vu5x2seJktoXjGmC6+0fL5rD5k/+JrR0LxDHHaGKK3kV125iQfKq/wB2qM0Nv9kjw7NOCd6fw4X+Kum8E69pdnc26Xdok8cn8XX/ACtaEnNiS2m1eR9OulaOYfPD/wAtUI+8NvYV1mg/DiTXJZTaXcMvyb5IZ+v/AAGu6kufDYxiwtd5+V3hjUMV/wB6siLwrqlt4ntNT8MTxPZuGWa0WT5wpb/d+9UDuc1qXgbVNOBjEUqRI/30Teuf7tZmnXf9lXbxanMlujvs+b+I/wANe/podzfWDhNQ+xyqjM65+da5/wAbfCvR/GOiW8D6iNOvovnS4RM+YQfl3LRfuFkeKarqFvHeuMvlDtR2Hyn3rYtrKK/0+QyvG8o+ZNozuWrmp+Cdc8MRy2V7Ba3iyAMl8n3wq/7NUrO9ttNkMVxOqwSDcOm4N/s/7PzfNQFiWCxlewjDqFdZPlfP3v7tXYYrfTdSiTVQ6wXHy5QZrUsh5VgJ5AHt/vHZzUW3+2n8mAdPmj30WYnodjpt3p0thJF4fFvPPP8AIReAoUP8Tbj8oG2u/PiK88H+FLa4iuIL+8WderHZt+7tb/4qvGrCOKwUJcWwSdH+/nq1dZrPiPRodDEd3Ayc8kfPvP8Au1IF29uNQubWfWXs4kkNxtmVn/ibnKr/AHa1dHv5/iKlzp17HHZWcPy7LZMY/Pdlu+6qOgaroV/bJADO8kpReBlMV248GSWsEs1ldxxTY4hf7zCgDKm0vwVp1zcWt79ktZ8CIyu7I/8A31/8VVbUPB+hWUB1O3lae2jITc3bd/7LWtpPh2CW9e7v7SK6mkO13mTORU/igf2l4dvNHsobSziuRwiII0yG3Luwv3anS9iraWOZl8RWGj63p8lgl3Aisu94+NrbuvDfd+7XtmifFGS8iVJHhlDuzAvy21uzV4rcfCTxTougyarcpDPBDGFRYp8s/wDtVzWkanqENyjvH5Dn5iEPy00lewJWV0fRusW0+vP5/wBpjtYuGRIXwU2nKt/tVt2nxJ8R6AIvsGqvEfukMiurD/aWvJ/CeuPMhE+XAG3K9VauiguAE8xCPlPT+9TG9TrNeu38TpPf6nIZb2Xbvm2KMnbhentVbwlH4fgle01+yXVYsfcJb8+Gw1Zltaz6wos8s29xgAt81dFd+Cbzw2gtp4whf+N3Bxu+lDYutinq11pcN7LJpdo1pbY2iEuz/d/u+lZn/CXWfnRxLugkl+VEYZ3VHNpQivCJ5WiMeVOw/K//AAGsS88BveeKk1TR7mV5ym14ZyAmAv8Ae7KtC1Gaj2073M7uApMjPuTjPvU0mpGOZElQuV6YNdFawy20aG5CZxtXDZXP3crUE+iR3d5tOYJZDywAG5qTQHMLo+j695puSy4O7YHxurjPEngjVNO1X7dpkAvNMGN+w4dD67T/AA16Jrvhm4ghlNs58xf7g+Y1hpq2p2D+ReWcqwSoy5eN/wA+OlHoBnafLGkWJJ4reTY2WmfG5vRV/vVc0yN9Vj8mBN8rDlf9ofNWZeaF4e8VaW+mXryWRcjy7uKTOKpJpWq/DqBY7DXDqN4Ck0E3ksN0WcN/FzT9QOrfQbmWAG9y2euRUM/huTT5xcoZnjP/ACyTc67f6VEnjeW7Ym8L7JP9cQF3Y/3a+gvB1h4TttFsLnT72HWyY97/AGnG7H+7T5Sb23PEdOgSVkuUzk/MHB+WtyGwub2SNHLY7En7v/Aa7bxta6BJYeXpVnHBIZ/NkeLjZXDXOryxanFpwkMUUyHY69+KycWnYrpcqXvh6/tZy8tzBLZ54T+OozZ20+I5HSXI+5mt/wDs2PS9EkBnkunJ3DecsG/2qztK+xappDvvMGpxh2j3x5il5+7u7U1qBmR68PD15LHeafdvBC20LEMLn+H/AIDWxo+vy3N4M28tkSMhnB2kH+Hd/wCy1SvfE97pjRWeoWUSwMN32nriu88Pz6Br2jQJ5yeaRyw3bl202rLUhb3ZV134UaVe213ILSPUZWh3QSw43xvj5enWvn25+FPiG3V/NeWyljTZJIgzux93/wDZr6JOi/YNSivdKvZoJT8kiN911/hrY1y2ub2NJJY5Mx/MfJ4Yj+KiOiuWfO/h7xnqvhizEF6663FajcjTf61NvavRPCXxu0PxfY7GsJNOlJ4mkOFx/u/Nmuwl8OaB4t0t7fTrdbcxJtNw5yxb/bryfVPghrFlpVzJcJFcWanbGbTcOP4afOuovQ9zm082ENncCWO9tJhuDwnO5f726tWO5tH0o2kB3+aN2M5xXz14b8W+J/CVj/Z8F5JdWgTaEuR8yH/e213vw0+Jml3l1Hp+vn7BqEg2ecPuuapK+wmdpZ6Vpfhu2kudQ/1ATc7Bcs9btnHYa3Zi7tj5ts44Kin3em297ZgRzx3EbBkOw71/4FUGi2H9mwmzA8iMnd5SfdpFCJY2lnbY8vaS/HFReIdOTUIY5InCOMM4xxhfvVo3spt40EcXm5+Xk/d96oX3huLVGguEuprO5i+XMR+Vx/dZamwrmWgS0yIL2VYJEZZIJeU/4DXHL8HfD1xaSfaYC0293RtgKru+78pX/wBBr0yLSI3eN3cqU+X5R1qWe1j3AE8f3sYosFj51vPg5reip5uhyW1xHnd5d04Ere64Wo7Dx3438N6mLNwbIH5JEvP9VivoS50KBSZkndONw471xuq2OleIbiWwniF7KBtkjnj+X/gLVaYtix4f8f281nELiw/eL8rvaOz/AI1sab4t0vU5jaBDK6jcUmRgo3V5VrHwe1yzVJ/BdzIlxGObWSTCY/u81nQ+J/Gvgjyh4j8FXDrna93Cc/jxu/8AHqGgue0at4Qt9TD+UkfI5TopFeJ/Ez4H6NcXg1G3n/sOUIvmKx/dTc/Luyv+d1d54J+Mfh/xJL9nF79juSOIrg7P5102o2tprEoScRalYd0R8qpbs2KycWtikfFvxA+FcFs0EVv5EUsw3GWM/LurzfUdNOlXL2k84SSM/wCsBzv/AN2vu3U/hno2paa6AQ2772X7NcjKdf8Ad4rybxV8H9Lu3uR/ZggMZ2CayGFV/wCH5f7tCk4uzD1PkzXNbeNVtHiLkjcOD89X9B8bz6beJLb3FzBcAbXLu8ny/jur3m2+Ces61Zvo9+lioTdNHcqCzYC/db5eP93dXjU/wuvbPUZ0iJeRT9n85BshRz8yrz0NWqtwPpD4XfHbULOztJNXuP7Ut/L5cgs7j+Hb833a940H4n6d422JpUk1rJJ8vl3PH+Vr81/7V8UeD52tLkrLYQ7lPlP9yu38DfF50Mfl37h4Ty1aLUg/RFXlsl8q4kMr92asi/eSa5jjEfmJy27+L6V4d4D/AGgk1ForN52vJztwrjep/wBnd2r0Cz+Lel3l5cR6naHSPK/1EqPvSX8+adkOyO51O3i1Kw8vVNFtdWiIXYZkBZVrxrxP8Cb29kn1jwsZNIvHk5tnTCS/7vpXpr+JbCeGKfTrkXEBH31P8X9K2babUbq1jxv4G4N/dpJW2FsfO+j+N9d8CzX9vrv2p7hSiokIyiD5txb5ev3a9o+Efjy08WxSS3Nzb26LGcGZwM8/L/47WldfDJPFB36w8XlyZyUGWYf71cR4j/Z6njmlfwvPcOseMxudm9fRlH3qm4HsEvmT6nv0i4tr2BE3PGcpt/Nanm00albSwXcYgkfr5Rzhq+ebD4mav8ItROleIdCayjY/69Od+3/vnH3q9k8LfE3TNctwbS3dw4V95ccL/u0WAtaf4Dj00l0jDkncXf8Aiq+mlvCx2H/gNbw8QoYA5jCEjb8n3aqtrdldW8jxyq0sZ2ug5fdRcCgbGfej4LA/KcH5VrN8Q+FoLy2juIHkgvI34kQ4YVHrHiq70fZvto/szjc7u+GFdXYTJf20Qk2bHRWUpz1G6pa0uB5ReWPiLS0kkvbuLUTEd0bMctj0+7XT2PxFhubfypx5Uo2/PjCsK6ltLjSQh4A2ex/irh/GPwvk1LM+kXr2s+d3kPtC5pqQW7HZA2l7axTlw/mJ1zVVPD1si+fHJtnJ+8FH/oVeS6V4h8W+D9XSy1y3jbS2+SNsbNnzdfu816touq6fqNsby3uY2Rflfn5lage5eFn5KNwOR96qraNaTfKLtpSOi5+4attfJMDH5mwN8tSO1nBtRD+/b5QfWpuFjxvxh8KpdTEkttO0Dg7tqSEZ9q8zv5fGHhuH7MkmpsIZN0eXfyv+BV9YTWAZCrlWH+xzUqTJNZm2lgjYDo7wof5rVXsD0PmXSP2hnF6guzO9zboEntJeWb+9tx97/vqu4t/jZpH2IXBt3ii+8fM3GVf+A/8A2Nbfir4DeGvE1nJcW9pHa6nF+9+2R/I2f9rFeN+Kfhn4l00SRRSQvYOdwmhT5vo1Dl3Eeh6Z8YdP1XVwkWxrQJ87Ifm5+781emaDNaG2ee0n+1QS9H9zXwTrcniP4Z6xBeiA/ZJJOXmQiJx/nd81e4/B/wCP9neOllmL7OGZTCmP4vmZlbv96rVnsL0PpSex8zkfeqtPCluY8vtf+6zVQtvE8dwBOJS1t/B/drT86DUrX7RHj5TzUFog1JZdoEb/ACEc7f4qx7nw5ZeKrUW0zx3D52+XKPlrXOtRTKRHGWI9Kj06wtri7+0RJ9nkJ57KaSiyTzTUvhhrej3Fxd+FZ5dO1CLKm2c5WRf901R0H4qeKdBl/s/xTo0s93IfknbO1fy6V7Tex6hZoZ44ftEfdV+9t/2fWqsuiy6xavBLbl3A3ZP3louw9TG8P/EXevlSwRxIfmwTv/DdXQW3i2z1KYRRRujg7SHDbf8AvquG1jwHHp8JvIr17eXO0Bx96uUXxRq/w7TzdRtJbyCZuHjQFVP8O2mrDSseyaprElpfjzIAkXGGY/e/2asWd1Fehzs6dRXBeGPijp/jO28p3iinHWG7ARwf9nP/ALLXaWGuR26+QqBf7ysKBFz7BYXcMsUu1kPyuhGV/wCBLU9ikEdsY7aQeSw2lQPl21NAtrNceaHRTjmrqR2UiffVT6etSx2OB1j4c2d+JDA4gkPzDaneuEm8U6p8J55I9Q0+VrRzuE6Alf8A61ex3l5HbXDpv+QdGFUL2/0u/thHqEQvLbvHWd2ti7HO+H/iVp3iqPfZ6pZvO45gMmHH5/LW7bPO8RDyl0H/AHytec6z8E9G1rUJdR8PA6HLH82yF/4fXaa5W88c658Lme21mzutSts7RcYwu3syttquZMS12PbjpcDFJSS0nZs/LiozprxyF7eAO2PumvPfCnxj8Oa/bYgvfInGGeCcqf5V6QNTiv8ATYru2uY3BO0oD8wpNa2D1Oc1D4Z6B4khuLjVLBLq5wzCIbUYfkv/AKDXlV78IY9YhktLK0lt/L/gtyXeL86901fSdQeUSWVwPPkCsBwV+lY8F7qNsk9trFuYrxPubfulaTEl2Pmy++G/jX4b3MeoabcXctgh3bGHyN/wHdiqWj/tX3PhbW5RrukS3VuRwoCjPYsv/wBjX1Mmq6ilrJEY45bSVOYZUUqtc7ceBtD8YR/YtU02GWBssCkafL78rQr2uXddTn/h58b9O8XRPcW4WzDZeNHfepX6muxkvZ71M3CW6hjuDRld3+zXgPxA/Y0vLIC78IajNsDl44ZnUqP8/wB6ucsPHPxE+HTR2fifSLn7Og+Sbyd6/wDfXZf+BU3aW4r22Pp250KJrTZvLoRt3A/MFrDbTRpF+scUrzxyHjzBzXB+CP2jfD8cfmanMUjPySDPzJ77T/8AFV6LZ/EjwfqzpLbX/npKPkc4pOLjsIsX9jLfYQkvF3Q1b8P2FxoO820n7k7sp1X/AL5rdjsY7izjuEfdHINyFR1qOa8ihzavKsRf+9VJma12PKviF8KvB/xDmnGt2Vkk8qbfOAIlVv7yt/d/2a+PPjN+yV4n8BSvqfh/y9Z0l9uwI+H/APQa++r7w9b39x5kqB5fuh/4dtUZ9KSz8uOQ740O7yX/ACqkPZWR+VCzXdlK9pd2gim/5aRTH5k/3auRalcwkYk3R44x95f92v0j8Y/CX4dePo/L1jQIrWeQbfPtowG/7625rwT4h/sQ/wBjwy3vgfUf7RQ7mFnd7Qy/8C+WtNBang+ieKfskam4Qyp93Gf/AEKu20H4jwQzQRxSyW8gO9HQ4YH+8rV5nqXww8Y6V9ogudHnWXPBGZIv+BOm4VzX2y7trmSCV5UeE8owYbW/HpQF9bM+3fA3xsgS3SKeXz3Q7fN3/N/wJa9w8L+NNGv2Q2l2vmyfwSPht1fl/ba7Pa4ljuAkmd2ZPT/ZrufCvjS701DGZBby53/ITtptXKsj9OL++SW3Alj4Py9P4qyvsp2OYvKb/Zb7v+7Xx/4D+P17YXsFte3nnwAbkbPzf8Br6P8AA3xAtvFSh4HDOw3fuiNu7+lYyhYnbY72Hylg2T2ETODuG4dK5fxX4P0DxNZyRG2fS7vO+O5szjaf92ugubi804+ZIhwByriqyazYXtzJH5BR/V3z/wCO7ahXTsUtFc8PvvAfivwZPLc6Vrd1OB86EYCr77em6rnhX47ahFcpBq6D5H2Sb5NjBv8Ad+bP/jte5S6Pb3SGNwMH5Rk4215943+Buia4hkgSS3vyOJtilW/vLtqk+4077nUWvj3T9Yty8YG8KPuv0P8AtVp2d39pDyRyKqAbitfPCfCLxp4OvJf7McywAbhDcPhm/wBpVfb/AOhV0GhePNY8OXAttfsvKuD8uzOFf/gXzU3Zh6HtMOqo7kDPB2kMKuR3SPIQh2cVzfhrxho+sxE/aEtp8f6qXj/x6rjz+ZM/l4dD83BytCQr6WOstrUN1+QHo396mzQxwcbhyfvVn6bnyUy5wR1rRnZAib8P6NQ9CUZ98CiAodp9qp3Mdvrln9jvUE8Ug21rvaIYN+8Y7LXP2aRw3pZwUQNt/wB4UGh5v4n+C0mTJpmYMHkBymPdfeodL8b+JPARii1ezml07PyzNmRU/wCBV7M48yJwg3J61mXlkZYnF5b/AGhD827+7U3a2I5jD0jxjpHiIIYJYgW+YI7/ACt/u1oPMnmkeUU9StcPr/wzs9QbfZyy6bMr7kMO3af+A1STXtU8JokF+7XsYG0SL/HSSTd2aJncxWtkkLeXGiP22fdoaVHh8s/OwPDoML/3zWQr+RkvIWU06z1EXLvHvKn7uapu5TXLubsMcu/JwQRt21FdwFE3uhwa0rMbhlB8g/GrUnluPnG6i5Ld9jiWmf7RgB8AemFq1DvwHA3ZG4GtK9sow3ykKP8AZosbZE5PfpxVLewgt4w0SE/Lmi8sA0P7vr3WtNbPzCmB0NWJolthlztyP+A1XLclnkHjDw+Uh3iI8bssa8muYJPtBH3MOyhf0r6A8W6xbXMewpu2BmTn73938K8G1K5eG5H7osDnLrUNOOw4q2xFNp0UKFyfNJ/SsC5j2zOSNwJ+QoOlbd1csY8D5s1iXFyyPu+7jqKcW2MsadZvneI9ozXe+HtNSX5whyfWuO0SSS8mjjc7UwWCf1r13wraW0dsAMNKQy/Mf4v92tFqF7FjTC8M0S7Nyd9v/jrV2+kwPcRoXTHHJHeuPu9ZtLaaOKS5j80/LsY/dra0jXllWPZJuGeKGK/Y7FJkgYcFs1fS+Owgk4PZaxrSYOADyT61sJ8gBzuz7VmlcfS5W1DTXuoSYzsz/EPvVn2Ohpp7h8CWTH3/AOKugEwYVUNyNxBBYduKtKxBWNoXw5jDbDwSBVSSw85zxVifVkhbY52k0DUbdMF5Qvp70h6kdrp8cSnMe3H8a1y3jb7sYEZUEbS9d1b3STxfJ9yub8VWDXo4A8v7uPSlJu10COB0vfby+Yg3J/er0HRrgzRgq45/gX71cXFo8qTuN+0Bu1droOmi3tiIMebt3ZY003Ypm4iKqDf1NIltE8hcoN9Flpsq7Hnl3+oWrPlojYBGfagm48JFDBvCAvn0pEl3dBtq0mxR0HToe9Z7b4pgDQ9AuRXFgHcuRuf/AGqqKk6b+intWx56eUUJ2saaiBuuM0CZTtUkdcO4Y/T7tR3FoSxG8/8AAavbCvYVSvPtO3EWM+9AIR7AyoRgYI9a5HW9PFnOOmT/AHT92urMksFq5lcM2PTFcvrKSTfP6jbmokmy4u+5SlEnk5TCH3FaOlXCKw8zDsP4qw5r2TYYN+0fd6fNTNPv7r7UEjtmcDq+KqIM7jaGXJHPb+7UhSBeHJb/AHTWL9rkxlyVxV+zt3mXeTx/eNWQWZI9iZCFvTFVJvlYF03mteEx7ACfm/vVHNbZ6AUAUI7OORN4jGf73rSPpUZGAgzWhs8obB/vVAZyjgkc+tNsVzIXTyGwY9ntRPpHmQl/L2gfLurXe5jwSev+zVSSYyQlAdhP8VS3cqx5vrcNxDfS258yAY/1iDbn/db9KsaLefZraKI+Y5A2lnfLf8CaukvtIa5V2wGJrib3R9R064fD7UzuAIqb62KO9itd8QlkcxJjdu24U0l35ZX5GG4fxCvN5X1jUtRSe71BtgP+rAwtdppWoRxIPtDBj29603IOY8V+HrvUU8zEsrg7kC/dzXM2Xw31e6JEkZYO3IJ+9XsqXtpcqFSLkdcGqt9dCFARGW+lNKw7nmM/wwksraRIRukk7f5+7Wlo/gm/0xMyyRK4HKEfMK7MSCYAnOf9qle3eQYQbeKLku6OTh8OOs3m7wxzzVtpUHyE/u/7yit9NKKEud7EjbtH3ay77w4d73D3YVMf6nZ81Q2UjIn8q9LRW77T6+9dHo+lCziTzJfn/u5y1ZFlZwW0yGMBXB3Vpi6keQjP4ihMo6lE/d/uz/31VYzSJ991GKLSYSKED7Y+9SzW8QYmNwx9aT1IehnXRud3mAjy/pUFu/ms5kwoHepZbaUwne/H5VVnjLoYwhckfdK0DuO1DU9Phj8u3Mc879RGCWX/AHm+7VKTEhG0bj3P92qcXh7V7m7MpNvZoBt+Xl8VdttMeGbJd2fHrVJhYp3ej2tx+/uDyvSrFpdBPkG7Hb6VpzW6DAIDH+7UbSAId8Q2f3VqriKl1NFeRyRJliRtIx8tZz+HJJcQp5iJ94FOFq3M0ts/mR7Ej9DzWWmrTvd/v35/2eMf8BouOxZn8MXBh8uSTzF+6VPNeA/FXwBdaVrn2yK3klt1duESvoqw0+V8XMt5L/eCP93/AL5rL8UfZimyRxKCOcc7aicVIpN7M+dm8L6VqX7+O3FvcBPvtzuWuYm8L3f25muZS8Q+4w9K9G1C6s7O/nASTzF+/wAfLXMaprfnXjhHXyj0T+INXPfWxslYlhTR9HsvNMB3xhVGELsW/wDQq774b+NkmnNoUCR/f2N95T/n/wBBrzuOOW6gli82FIwN2+o9Bht9D1c3NtLM0r/xuf8A0GtoSE46XPqez8iRASm+SrUV0dmVQrgfKG4rhPA3iEXP2e3jkklkIbLyY3N/wH/Z/wDZa9BGpW8KEyYdz0L1ZhYpEPKP3h69qpT2flOPmPT1zV6a6RvnRCp71Xe7d3BSPYR0ahCIVhnRCXB8v1qperaPEcwCVz/fNaF5qV3ND5QdVPY4qodME/L7VP8AsnvQBzI0ENJISDEp67RmsS800WtyEjbhfb+KvR0hitoQhG5/XNc/rlkk0RmfZFGnU5w1JJoadyvpV9FbIiEc/dG6ums74ODEgjZ2/upXnttciyuvvhiDtBJ611ulaiBIjnCvJ1f+Farco3TAfNG87XHp2qlcl7VxscLn+HNXUeAjelxGxbp86nNRpama6xlFc/xOM49qpeZBTMMjv5hc4zT3huHUc/u1/vHC1PfzCwKRj55BVfz/ALRsGC3oimlcLshbyobYxxSDzM/w/wANUfOjtpi8YDuPXnFaOxImy68VS81JZi8CBiTtLkYqQOZ1l7y+uSQwijPVUHarOnvFpUKRxksQNu+tK6sgWGOtYN1p7pJI6DcT13lttWC1L9z43gtYfLieNRkbm2B2b29f++a0vtDEbpAcuPu1z9tdR6ZI6QRRqE+XeB97/arU0y7F/IWuPljPf1oWoFqz33L4Eb7O7VPeWQMaJAm3rvapJE2YCfc/vLTN8n3I5Cof5TzSuAnhyD+zbiSSKUtIBuGTndWfqXiQWVy6SXA+0TFuG+8f92riJEsH2aAGIjqy8k1nPo9pbPI5jknu2G3zpX+5/urRYChKlg8E73jnythyGTOeK52PUrO10ufZE0s5PyFT8qJ/U12V54UigsIJbm4a4kmG4RjhVqkuk2FsEeOwjecbmyef/HelMDkrTUZUIkCBSfm2g9q6HRvGBy9smVU/fI/lWddWE99DvS2+z/wgdGNYd5cS6UBD9n8iXtv4bdS62A9J0+TfDIAiIC27dnLOf9qkvLAQzmTYWcjdlia5Xwx4qt1haO8TcAeOfb+Kt+fxnaRw+YMMTwgwS1MCMqnmiQmJCfl3etZXiFL8eWrzWzxZ6wj5m/4FXW6b8PX1uI3t+XiQjgRfPu/2du6o7zwfYWUpgMqxCMfd6tu/2v8AapMDlNGsYkkQvebN4ZvJU/Ma276wvb1Y4raKCCNQVLnlmP8ASsK50q3s55J0k8qXP+tqSx1K8u5THJd+eS+WZANtFgOf1fw7Ppl9icNFuO4PIOG/3cVa0fUBpMjzohcqP4a0vGGkXL2QuUl3RwjzdpLbv92uJt9Z3b0w8RHdTRcNz0+HVY7mFJ54w7nomfu1A7Xd+kiACDnguP4a8ytvEctiqeXl3B++5zx/Wu18PeP3lfJw/lnbudMKf92iwFbxTrdzYSiIW+8KOZEDfd/vKveodA8DXfieEX8ZmtSfm+VsMw/vba7nyba/tknlT94x3cfdxUet+JbPwpo4dJdsk25dnTdt28rQwON1+yvfDcf+tS4aMLiEnr/wKn2Oq6xeWqpexeQjfcCFdqf7LYrnrnx4NQuRvi+fPC9d3vVpfEN5q5zcuYyeinimtAWhrm1ktpU80x+RGd21OVaufu5gdVlknQYyVhX/AGf4qsfZdTcrHEPtE7HhE9P9qteDQL2W3jTUZbZMHdsB+UfnSsB5zqWg2EkzvaW8qPgv1+Yv61ShvJIrXyDGIJD8p3/dNdxqU1vFerFZgrBlUdnOWz/FWJr+lWbwi48uXrtJU5Uf8BqQKdvbW81pJb3Bk89xtjKH5kb/AHa1lsLOKCKAAK+drzE/KK4kOm8Rxkoh+VXXipIbczbIp5XW2P33Zz/k0AbPiAafZXzxW92k6fLh14VjWbHqMthN5ibehUb0zWQ1nFfaokdtGWjR9xLt92unv76zm00WyW2yeMbd+c596ss1fDtzd63DsQb/AN3v2D+Orn26S7QpIFWOA7SqL8w/vfWuAt5rm3jnjjeR5D0weladhcSQwxW8YKSMP4z/AOhUE2OnQSJAZY3C2wBUZOd392uU8QakJspnfs/hrUu9RFtbkXPy4HGw/Ln+GuNea4uXMmwbSeAv8NAWK7F3R0LlnzuH+7Q9tb/ZHe4IV8cJUgtgjZkzTruOO8t/s+zd5jht/wDdFKxmcbqWm3O8yW+PIlT5P/it1WNA8PXd+7xRMHlA+d8fc/4DXrvjzUrSfQtGtrWCJEijVDt+8igf41w2m3psCfIQKZhtdh975f8AaouWV9bsIvDunW8YnW4lx88ipjNUNLvfs4OTujPzOF/u+tSeNWJt7eMyBjIeNv3kqrZzwC3cHasmNu30ouO6NeJxcRJJGC38VXNPdIHKJblXf/lsD9ysfStZNlNb2+Qtu78so/8AQq6bTNYjsNTe6gIZzuZEdVO33osJ6kBiPmHduXeOrj5qB88wKybSPf8Aiqe7vJNVfzzln/ial+wW7wDnbL/ePpRYW2wvnW8yfPFsfOzl81f020gtrZIsK3Jy5qkmnC05cJLz93d92pIrW6RDKmGg+vzUXGZGo6HcXV0XeUKA/wAjofvrmmS/aY0d0cvDH8rsTgCtJElTfG8hYbtx7VQ1WP7XZS2aSGIO24OP71SBLpWu+Wr8Bj935qtfb4L+2d5LYeZv2h2OGDfhXHzW8unuEJM4+7la0tDmkleV3JUKFwp9fSrHc0boMmRJ8sR7+lRNaW9taSTvHsRP41HWtPUrd75Y/KA2IBvrH1GZ0jkhnJ8s/Lhh1pWEUorS2uTPPEdscSZd2+9VNLmWTE/loifdHfdV1FsobN0jBiMvynn5TUV3cJNK9ocK0WF/2T70x2Kd3MZSTnrUwEi4Dg4A+7Vuy0prg4T96B/EtWYSlu+8/Ligo5sbzIcZUH1H3qN0nnMM7dvTFdEVguXIk6HqCaz7uCBJsD5R/s/3aghlHEk77z8gVO/8VVZkPlHeeccMtbzWyecAg2R/eC5zVO408EEh/wDgNWJGPauYZgDlkP8Ae/vVo31xIlmfLQNKFOM92/hDU77ONu98Oew9Kj4GEZ+T0BoGJ9kkS23hwzEKvPNNTSZGYeWh+c7evzCtKzvhDmOSJWHH/Aqsw3Iu58keRSd2BX/4R63s4XjlkCy4LBQdy1RW2vYrfZHJtjI+dUOK6nybRYyhIuAw/wBaOGqvcWwa2d0JZE5+WmK5yfk6jYwSzp/q1DNhBndWK08t26G5y6Y5FdC7TtGSJHVJO2MVWudMuJ7YXAQeUvynbQUzP82ORDs+VB0/2aWC8kTkE4qneXG9/KjjDT/eGKdDclIY49m18fMx+7QFh97eyTD7m3Py7qms7aRPInkBeCQcf7X/AAKsOa5MxeLBUP8AKTXWT6zH/YlhZoDiFNiY+79adhEwtrO5R4tgQlON33adp2p2cVmYtm6RPl3H7oNZUEplfYCfzqU2CJjnbg9f4aLARa5FHdTJKjDzQNu5Bj5axJ4Skwcuen3a6O50/ZbRkOd8n6VjS2E7Ph8rt/vCkWVLiYTAHy9uAvy4qvsHJ27ea0JrbyVwf/HTUUVm538Hn5hQYjrZmZHVFTkVHbNJHLjzCuf/AB2gK6E8AD60P8+wY+X/AGf4qCyxBL9qkHJUd6mKRk4T/wAd+9UMKC3I45Iq3bafHxJ3HTb/AA0ASXcBhQfPvON22o4bYXGzI2uex4q7aWcbk/vOSecmtR7a0EcSR/6zHPdRQByeoaUbK5yWLA9v7tNRN0JH3T/dNdLPayQ20kvmROvp/FtrAe3CT+Yp3HP4UrgUIZfKlcAVrWdwkgwSVqKWwc4IAx7Gq7I0LnGVpgaED4mJB24/WpuZcuPWspLg4xjgfxULcO7J85agDVdh5QLyBXz0xVWY7j/7NUNwRLFGRlj97/docjGMHBFAPQmwNmcfLVRspwBx/eqyiHKd8/w0TW+/7z/UUPQVzOOZXxnaPWlmijSQIDzjdUkoMWeO9RRyRsjkgt/s0BciZ/O5yF55qSIIc8jA6UrhJEBA6/w1FHFsyF+X/Zp2G9RrRHZlSKnj242cbzSAEMARxjinHCTE420hWI5rYoDgbjSRb1yX/wC+atn7oz8wqu2Vmwfmj/2R92gLE1rI/m8HY33q0LZO7nctUoXTqByfWrFlBdzPsXo78s38NAzUFxFC+wDk+vOKJX8kAElt3tV+PT7ezyJ50VxWf4g1RNQSOCzDuFIXe42f7xX/AGaVyxrv+7yTtwKIX/coehP8P8S1XjzEoSQo74/hNW7e285XOQoA4LUXAEhSHe4cOM0w20MtyksmMjoBR9m5P7zr1GaT5ounzc0ybFuPy0JBj3OR8hqPUIxBZvI77UPy5X1qN7jYu8/KO7VQv7z7Xbi3HzRZD/NzuK0Dtpcpi0Im3pheOvrVyOHzbaQhypPy0QXuyRQ4C/7wq7NqUciYGNgoJKT2kjo8R+Y+1Ydxaz20zxyxH5f7nNbA1iPefL+Zuz/w1XwbxwPuj71BAaM4QSvsPmfeSn21hPNc3ckkm/zNrbM1cGmyI+9EGB8xrRnvSGIEaIJBztFBVynsklSQnK+9SW9oLy2l835sAfzqWxmCxyJJiUZ/75qrJnyXVHK57LQCK6R/Px8vP3hVx2dZDgd+38NVLDYtucgo5+XZ/s1buMwxiTJx/wChU7DK6p++fjdxu+f+KoY4TqMskXmCLHXdVi9c20LvH+9dP4f71U9HkkW8818Zl+Up6VQLUjjuHsbkxplgh2lf71X3KSufLOwHpWVeawlprYjMYUyLtAx/F6rWl9m2oCO38NQQW5idsfH/AAL1qvMPOCAZz/6FUqb2t8nrmoiu2UAJz61Y9yTy3khIKHany81Um3wonB8w9BVmSB33l5SoNU4lzv8AnLEd2OaguxZm2Ip8wfOO1VGkOwRnKpndtqzK2bUSSD5x05qlI2UJQhhQUaEkaMQwO4Y+8v8AFSvPZyYWJGWeP76n7o/3apWmUiJL7h92p4o0OTxv9qBLQ6DTJ91gZ3fZh9gXNZN5JIdQkckfOdw2/dqi87wwv1Ug/wANXdGkS6vYjK+1B8zZpWRqp2LD3svl+U+fLrf+H/ii30/+0LZ495ldX3bfmGP7v/fVYd1KLqWXZHsjL7vmFWtBuY7O+LhA2B823tUNWKTPRoWivLGS4QJ5aHdw1VYbvZkyH5s/exmsFdW1PXtSMFuRBn5SkQx8taNvHvREMnzqdxXNYyVjpg01ZnYaTBPNBJeRPt8k7ga6Tw7rIuYZYnCu+N06pz03f521wdrf/wBn35iMga2I3dfu+1XI5Y7O8llskKfaQPM2FqUJhKnzbHouma9pUNzHaXcciiY7Y5P4M/3WrYudPjjvTFHcwupA2OsgK/N23f3q8ytrmS7IgKbnLrsz60251Mu0lpKNpU7JEY/+y1spXMJUZWuj0OztZLC5lRxvGCz8/erB1SO2eaK5ij8hwNpAPX3rDTXJLC4EkTn7m3ZlulUHuZNQsJRFL5EvPDCk3chRcXY15NXk3iKKPcg+ZyfumrGnSSC5YuVaP7wiPNZmn6rbR2YgljLztwf7q/7W6tFphbqZY8sAN1NeQ5eZppOLknL8EbeOaparvZEij+YZ54/hqqjya1apLbYiIfcWUYx/eaq154kFvcvbb90YA5x8tBK0djRjeC+jlgQBXjRc7P7tZ14Z9LlE9lmWcjbsY96YL8WCG4i25k7f3lqjPfXN8g8hN135m8D+8KnlNGzc1i2SbTrOe7QJrfntEkat8yqw6fnWQsNnNZ3n2tB9piHYfeNZ3jPVNTkjtruBGi1G1mRy7J9x1b5f9nP+z/s0fbr+/W5v9QkWW8KbpnVAm7+H7o4osKLsrGXb3LxR28yfup433Hj5RXUf2zceIfKknIWWM8yj7zf3awY7mB7a3jMXyOu5zVrTbN47l57dC0YCq654paGkWXfs3mpcjzGleU7irn5a2/DySyQiOMxK4Tduqvb6ddXer2U9o4SM58xfR/4adBZ6hYaqLe9gLByU82EZX/eqLXNZT0sej6bILXwhNb3L+aZhuT/eBrn40ezbYTuJLMNwro9D0qK+to4zcBtnZvvViaqxutVgcF8WRKBD93nvUSi+hpTklYsaTqx8iS3kgME+/iRj8u2uh0F5La5iSKCK4aTc3zfw/wC1XLa3eW2nW0k877HAXitj4Z6NeXdxeawbzz0YbIIsfcXNTTjd3ZpVmkrI7jxC0t/p0tuYkSQ/KD0+Y14rpunXGlWut3+oiSCfTx5QiiRvm/vMy9v4a9b8QxyzIYHDxGJwzr/E2Kx/EmrWy2mr25G9Lq1WFS3975TWzai7owjFSjZlPTb/AEvxP4M/su93eRPDukkU43Y5Uj/x2vPrTQPNv7TTJ7wLGxRg6yfL8x2hW/8AiaYddk0u1trCJPkjjKb9mcLt+9VbwxfjSdUBMkl1BL8webll4/WtE7q5zytCyOhu7650/UHgLlhC+zbId1cN4q16CXxPPKIylxj+AY3LXpPxL+zOf3A8xJLeKUTpxncv3q8S8QWuo6peQahgyiFAjzIG47Lu/wC+flprXYl2NO71WzSG4kfM8kkJaCN22fNXMaRo95c/b9QitF8iL5pHz60upxSXEccsqKpb5RtqtpWsajpST2Uc4WyuQFkQ+1WkZSLmqRiZoJxlCEXqPmqK/tIn8qSJpMkfOOm1v9mrMMIu7gRudoHypzVeObzrPzQdjH7hqjFuwkIG4D+MVbQ+c3lfdQ/xL61VT5GGcKcr8zVqS2yQufLO7Pt8tUkkRcbpqBdQAbGwJtJqjqvhu/8A+EhnuI/3ptY9/wAhzuHU/wDstWzMlvKUc7eMKw/vVHqWoXPnpb2jjDIN3P8A7NVaDJtZ16NtLsrKKH/TJJw00mD9zdVvUtkF2Ij/AKvA+X1qnZ273jxPPEFnB25rC12W7hurn7TcShJcKj+lRctanRX2oRm3MBd8IG2Knv8A7P8AwFa5/wDtu9trZ4o4ykR6NKPvUeF9EeR3fzJJQfm8wnO6rUMJvWuI55NzxP8AID/db/8AZ/8AHqLisR6ZrKJZuk//AC067v4qu6PFZGzl2IGjkk27Sfl21yni25SxmjjgjKkfKCwpNLe9u7NDlvKi+d1T+If3qQzXuoDDrEk4kK4Tyue3tWB4is55rbzY5ImSE/e3/Mrt/s1o6MW1+5Mabd7SFSjnGab4h0K2t78RxSSReWSk0JHy7v6/71AHOGd9Z2S3DHEUKxJv5+X+7VyOfzNOMEf/ACyO04rTfQ0QbAPKOP4zUOl2D20slvInE3zHj71O4lcxtYuH022s7lI9+/ap56iukudH0jUYrO4gkeCQgN5uavyaJp15qUdtJIYreNB1OMf7NUfEN/p8GkXfh2O0iaVLjzReqfnVf7q/7Lf3aQzOhvQ15qFnIP8AVDiRT8rt96sjXvEB1LTbOCW2xcqGyQF2otSGzk0Y6VeoXeGaRWmjP1+Yf9810/j/AMN6fc61Bf6d+6jlTd5Kfdxt/SgVjzJYXmYFPm/Cr1so8yMAY+fa/HSuht4baG88uEjzcc7flZapLplyl6iRnrlnGKVyTfh023giRI41z3df4qu29m726KccO2N1V7O2ktsmSQ5x90CtZPLUAplv7+e1FyxUs3hlO2IP/D8v3qW50p2/eCD5H6ED5RVyC4CRb0k2j1WtKLUY5YxFJKFQfMEouB5zcaXc6fcPku6SZYKw+8Km0CaK0dyUCPJ1J+8td4tjbajcxxkj5jt3NwqrXMXvh2ztLs+XJs525/vUXCxHceZDfXMSTie2U/u5V70WGqyabdITbfaraSMqeM7W/hb/ANCq5Dp0Wnxy75A8h2ruX7rVb8uO1jt0JVjJz8tSB03hq/t717Qz/wCqkGfkHK13ctzZf2F5cnzv5nyHjcV/2q8u+2pp1t5Ece54z+8fP/oPpV3w9rAvI498iMCfvZ+Wh6jSsR64fsFzst8LHJ2U1zU0Ut/KXeTkDbtH8VdxqXhua8QXGYUfdtAz8z1x1zC+4grtIP0oWhRBYwyWdg6eaYjv3bW/hFUdSe9vNiGSRo9+7cPWrEyEnaXOzvVuG5EMnCF0Ptiggg0zw/d6KjySi4WO4O4MyHbVi009/wC2o3cbedufUVteG/EWoIZIJbtpbYHbHbv91K1r/wAv7cZJERpD1wPloeoHLTWMS6j9oCDI+XfQba0vIZ38uNpfvZH3f++a1rz/AEaZxHGro4Xr2amWlt9skMn2dIMHaQnQ0agY+jtcW2o27mLfED/czW54h8OS3NiLuNJVuD8wynykV0miJo9m4F2zxXA5EbDO6t+48UlylhK6PbYOdyD5R/s+9D0A8mS0vNH0173fIhA2mNznn+Gs0+LZ3snNzPIpx+8wnzD2rvfEPh5NSgSS0uypE27yZTnctcxqWiXzQTzm0F1HFtUsCN+Px60rlW0uaGh3FnqFlFcI5llIbET1Xe1fzHaT5M/NhPvLWbpZPH2cGADpuFTapfywavJJHcq04xvRv4htXbtpkmL/AG7JpmpRxgFvMdvn3fdavTrbUdCbSLZ5J0S9lTiE9eOGavIpY/McySnaTJkLiraR+deQSAebLbE+XJ/F92gD1SySPVr8fvEigVPv5+bP8O2ui0a+kS4JklTy1G3ZnH1215Fb68bK2IEbxSH5ueKVPiAFuhBcCXytm43Cdvah6lnRfEi20iTXItPijWIONwf6H5v96uP1vRLhftdvHIV2Jwrn+H+tZ/iG3l8QavbXNnfm4iT5g8pww9FroLW/TV9VgfWpShx5O5gwTcF+VmxTtYm5g2bu4gjlB8yQbQMdf71adnbRpffZ3LqYTuLL95Gr0ubwXpi6ZZm3Q/2hE2/7T5n31/h+Xstch4nhGj3xuzZMlpcSRQyOOVUt/Erf+y0hD49LuIAsk93utpfmH93b/tVraBcaND4gbN/cpLEQ6PGWHNQ2tzYXlhHaS3CxSIOA4zv/ACqjfQpprLPJGVErr++HCjtSTuB6vNryarA/myb36He/ysP4RTLXXoEGyW4MEiIWjbrzXkPieWP+1ZdKtLyRruN0/wBLgf5ScKWT3+9Ufw78Z2b+JYtL8U2Tz2YkZDMT8rY+7u/8dqmrlXPRPD2v6hBeyC/Cz2kxYB/v7l+b71aGq/DG08YafJ/ZVwX6s1r5Knn+Lbius1/xb4Ts5LeI6ZYT5ATzbbIVB/CGx0/4FVzR7XR7ebzNLvVs4pvmwh++5/lUPyFdHhtjbaj4S1Ce31VJLewPyx5GV/76PetOwmgieCeC4S6ty6uMFhvXd91u9e5J4f1B7i4juUjvdHb5wjgFsn+f+8tcb4j+D+kX1yPspn0tnfc7wDGfaj1B6q5k3k0Ws2dzJKg3yOD8v8FWtO0R9StjAkXnkDeD/EtJfeAzokTiLUJriMcMsoXdUmg6hqMFxaz21g7OHX9zMhCuP4t3+zS9Bod4b8PXMl+LazxE8hb53k2Kvy9a9Vs9N8SWaie9uYr+eM7X3nHy/wAVcbpmnXN1rckzwGDzOrLwo9tteprqR0H7Jpl6FfzE2o+N+9f96huxJLpWnpeP5hJ8vHQVheKtDtNJcvGk1w5P+rhDHj1Za6Oe8t4rxIrMlHEau+4fKrN/+zT01SSZruOSKH7X5ZQ+UfmD4+X5qlpt3LWhjafqv+iyWlwZFtc7dq8rXLeMtAs9S1a3On3i2tnGfvsnzSf5O6tqy06/tphFdxxeXIhX5O/+1VjTvhxpGv2N6ZNVlWMSbPsyfwN/sse/+zR6h0ucRpWh600t4IHj2RuvkOm471/2q67RNP1Sa8P2mcZHyCDAH/AvWum8M6HZ2vh+W2t5D/ojfJj+L/e/z/FUulaOEvBeJHvuI8/OT09aad9iY6lG5vTprJD5n70nbIP4lHrzWvDq1vfxIILjcV+Usxyu7/ZrJ1vwZBrd19skA8+NCm5j8rq3OG9apnTpPDWh/aE08Kkc6rOIny/PCtt9KLId9TS8V2GqXOlifS7mJbmE7yjj/Wp6LVWD+2baztru7SBWlQS/u5M7V/2vRq3tIvjfaQIADL5fIf8AiUUun6paXXmWZj82S3cxOnTFPpYcjZ8Mayk1i6XYG8fMny/drXnh0vVtPe5OotFPH0UxsrO3+9WBbadDYMEjAXeNwA7VPGcqVLhcfw0yUrDLbUvt8uXd5DG/lbz95mX5d1dBqHhfVDpn2yeI/wBnkFstVK2bSLS7Tz7sxQEMx+Riwb8Kv3kv2oRW9vdy3VoyHMRHy/8AAaASs7nmeq+HvD9+kiQXIivBh3g8sbn/ANpa0lsBY6O6PEWQjYjOfumtnWPAEdxqFvei3kilj2rvQfLt9Gp+peEtR8tDFHM1mTuE3VA/p7UCPOpfCtlZ5kwEkuX+dqZaaLPoGpRXmkMEjj+WSLkMV/vLXaTaLPc2Ye4gKuDtdZsBty/7NW9EsNUt7rMSRLAQ3Dhfm96Nh3RycWqyR4juJ/3E/wAoDfxMf9rvUl/Yajcxpc2+ZI43VzsHzbV/i/3ateJ9CnWSGCa222+/zQx+6WqpJ4wuNA1AWXkl4Nm5Hi/9mqU7jS7HQWWoyanEhjSWUyDadoyv/AqvaX4dnhBFoh2Es2Tzs3VneGHihuftcE6qM8rv+43+0tdheRS6ZCLiI7wxGJU+4y0X7A7mnpOkarMIheWmlX9tajd+8H3291K8VqX76fqMYlttItNNkA2mKEY5rl5rqPVYIw9xIsqPuGz+GtW3YLHEd+8Y2mk1d3GW7XSiVjuQThh0z8o/vVg6V41vLnXr2yFvuSMMxlU/N9P/AB2ujFmDbyRjKL7H7tc/D4YiW5k+zTywXOd3mgZyf7rVZC1I4NOubC/uL+y2xfaX3OCny5rd0vXrv7WYL6eJYWH3MfKf92qdv4Znu0kjubspGEOOPvGr2l6Fe3UcUaQx/IAM5+Ztvek1fcdiLU/DGja9dP8AabZNjfdli+Rx/utXMeJPhXoD6DLb21kWnX5kuY/vA+tdTPoH9pTSJFdz2sv3SoPyqR/F/wDY1bh0290eJEuJRcHtInG//gNJKwjwDTtX13wHBcwJeXbODwzcf+OmvTPhv8VINceSTUHmikRMOnl52n+9xW/rfhT/AISQ5lEcEnd3Gf5V5R4n8Fa74Mu5JLKB57OYbZREfmG7+lFx2PfYtYttU0F7i0u1uIyfvx87F/vVFHcXBhtLiyuI7q3kHII+bNfO3hfxlP4Mu737ODLGYzvhV+NxH8S12nwu+ILanfSi5ntVQlfLxJjJ+982enb/AL6q0riPbdKnuJYHN3AsEq+hz8tPlVHySeOxrMuLiT7MBOfKuG6op6UywV0V8yl0J3fMf/QaLDQBDeGcPJutgjLtThg395ao22madoEYuJ7uR5XdRGZRlv0WtaYicBLdVWQf7fX/AHqoT6c8sASY/PGx5FIo0YYY3WQodwPGR3rPfUZbG5Ony2k0tuyffeHfEfahJ59JgCPmWLduHtWxDsu4QUk6jkZo+0Zp2PN/HfwX8NeL45J7i0+zvIeJrVAjpXlutfBnxh4R0/7Z4S8QG9iiddllIfmx+Py19NC2L28kbkN/dxVdotoMR2bJOoK1LbQz5zT4xvpNgNG8eeH5rKeIhkvIWJYH/a/+JrqPCvifRtQG+0vYpxMdogfl3WvTL7QbDxVZz2GpWEVxbt8nzp83514b4q/Z3srC5kk8MG8s54m3/wCsypP+76Ur3dizrb+6TSb8NJEYLebdslYfL/wKq3iHwlYeKPDb2lxbQtZ/fDw44fqrcd64XQtW8e+Apoo/EOnPrmhyZ2KsbSeV7rla2bDUtLv9Vgs/D2tpZ+e5ee2ukIWHHzdDScF0Idzxrxn8G5xDKIrf7aknypGg+Yr+NfP+v+DX0u6uEeC5065h3JJbSxsGb/Z9z/u1+lKW1y4SeN4rh0O8PbbW2f7uK5/WNF0fUFkklt47jUJNredNGr7GqlJx3DU/OfTPEGo+EZ4hGlzAD6hkZW9ea2NT8Q3fiQRxT3c6/PuGTlP9o7a+t/iX8D9P8Q6Wl7aRxf2jGC3l7F8o/wDxP/Aa8I8VfC7VdPU/Z9LjgSNNu9pDtzWincpXK/hH4wap4Rt7fT7i522+VVJiFL/8Bz0P/oVfdHwm8deFvE/hyO807WQpkX50vp/ut6KvavzlfSdTs5JJLmwkSzXrM/PNdR4A12DSBJ5EgUyv98nFUncTV9z9MofNSGO4j8u6tn/jhfKipZZZE2EEID81fGPw3+KPjfw14gkng1SR7MJuENycq3tzXtcf7VNkloLvWNK+zun39gJX/vkLxSauFketak9h4kU6drFvbXtu6bNzxqXT/gVeWal8HNf8AXFxqXgy7g1azl/11k4xsX/ZzXWeFvHfh74h2b6hoV7uBG5xKn3Gbturcs9SlsyjOm7Z0dl61NrbCehw/h/4lW+oSpb34TTr/Ox7R+Pn/wA/3a9AsobdHzHGqSzfKa5fxT4a0fxJeT3d3F5F2fmjmtkUMh/h/wD2a5fRvEnibRXkt/ENtINMDqtrqcUOF2Uik0z1ObTotXc20nluOFCSDKtVm4ubfw35SSHbztHHyrXO6Vr1lcs4juftXO3zxkfzrrrCxg1GFHlT7RFno9SyQTW4ruaPYCkgG4bQ20/8CqYXKfM7/MT13VDqVvIJX8sBD7D5VpsNtctCEcL5nrTSHexl+J9Ig1u2IkTz0A4RxmuEvPD0GmalbC1QW6Z3suM7sfe616pY2km8id1z/eBqMWlvFOZZjG0X3cOmcU7WFzHIadf2185Mcof+Hfn7taaSQWcsXHmvnd5uflSoPG3ga3e6TUdBkjW8kG8oB8j/AO9XIt47nSSCC/0uSzaM7Z3wdv8AvK1JO5Z6ZY6nLZzb4sNu/vjK4q49+k75KhfYVg6bqWl3scb296ssZ7oc4+tXp1NrcHL7o3HyHFMm2ty8RHKkiAFQ/oaqrpkUKPwMOOmKq3GpPCmy3jEpG35XOKrzamDs80bExyM0nruUUvFPgnwz4ysH0/W0DIU2iQD5kr5l8Z/sfaj4D1A6r4c1CO9tB88aPw23r8uK+pY10zUpCLjLbelWre2i2kZfCfLGvWla2xm9Nj5W8I+P7e3v47DXLebTr2MMg877u/8AhO6vcNE8RQWujJaSHZJMDh85zXUa54P0PxC//E1tIJXYcfuwGrgvFvwH0/VraSLR/EF3pDqR5MLFtn/fQ6VXNpYpaHa6ZC8wjMQOz1xW5Bpsdz8kj7SnzDb94e9fNNnP8V/hTePPLbzeI9Hi+UTDPzKvfd3/APHq7vwx8fNE8USmO7vTp12U/wBSwO5T/wB8rmq9BPU9ohRbZMeZ5qD+Jqrxm78nfkIDuwy965F/GFnC0YN4ZUxufYDtVf8Aera0zxPZa9bpJpd3HdQZ/hfcwqXqWX5orjUUjjvxCzqdwMX3a5/UYLmS6NlHbhrH+N3VSv8AwH/arq4ocjOSrmmmN0VjgMe9AHlPir4Yxamoe3zZzp0lt/vmuH1iy+JHw+nFxLBJqWnAKgkuuXxX0csMcvBQeYRVK9mlhheCSzWeKQcsUzlf96oTadyW7Hl+ifE68uNJ+z3MYiuGA+fps/8AHfmrtdH8VRmeO2e7jllYcBvv1ha98LNP8SQhLR5rWc7s/OCrfmvFeVS+BvGfwuv/ALebKHVoAfvQOS5A+78v/wATWit1C59I3+m2eq/6x2R8bSYucr/d296x7DwfbpM6JfzLx/y2Py/8BwvFc78P/iUmowEXG+3mY7XhuRhh+dd7c6XI1v8AaYhujYjJ/h21DVxXZkRWp0d7hPNLh+m//wBlqL/S7y2EctpC8Cvu2TRh1P8Au+la81o8tj5ex5Y0HG7nFWtKvkhgEc8QlQDb89TyopOx5B4w/Z90LXJri/so/sF5KN3l2yZwf9pvl+b/AL6rzmfwL45+HFyLnT0/tLTh8zw+YEx9F3fe/wB2vpmxmkh1HzI54yin/V4+ZavznzZhL9yT1WizRN2eUfDL41aV4huY9K1iWTRNTj+QJOnyt/vNXqPiezs49MFxYX8OouU3tsfpXKeLfhZoXj8kXNsLLUF+aO+i4Zv9ktXmH/ClvFHhFbi70fVY72Nd2YJj8qj/ANC/75pS95FJnrtrfvNaC38tPI7cdKlsbYW91kfMmK8W0L4saho93HYeIdIFuF+/cx79pPp6D/x6vTPDfjfTtYd/slyH37kH94GhKwPU2dVupIrkkPtH90VnvpUercSx+ehG10lGVYVev5Etzzjzf9r7v/fVGnwTiZ5DOVDe/wB2mkhtaWOD8T/soeDvGEE17J5el3I3MRGmM/8Aj3NeSX37Ndx4bt3GjaoLpPm3qS4l/wBnChfvf7NfVsCeaxt3PJHFVv7L/s64MqSDeDwV7VVzN6Hzx4S+J3in4dumna3aTtpm/a5mBLJ/vZX/AAr0641Lw/4/0i3u7fVIre7Xd92TDfXiuw1K1i1VALm3W8DDYdyZ4/3q808T/A3QLyZ7jS4LnS7j726zmPyN/e203ZrUpNBp+q6z4YuPNldr+0JODCm/cvrtrqYfHWgazBGJQkVy5++3/wAT2ry/Uj43+GcMVxEsviHSPug+Xscf72F5/wB6oP8AhdOiYcXujzLPJ8z/ACYdf9n7v/stJWC2tz3L+zIPsZfyg0exnDIMj9P4qwEjjmuCyANED0YY/wDHax/CWnHVtP8AtnhjVo0gkHmpBI//AH11XFT6d4hn1K/EFzYR/aI/lM0I2b/fatHUmx1GoR6dqdqDJFbW6fd8pIfv/wC93ryrx7+z34D+IQkmvdLiW92bRJASmf7vSvZP7Cn8jzfKLR7FbmuZ+1SWOoPB9ndE+8H2/LTe9geqPhv4qfsj6n4b0+W80jz7+AHiN+WK/wBzdXh19cz6JcGzv7S5s54/kkS6j2Mn+y1frXDdS43khRjbnA/75auF8W/Cjw98SfOg1HR47jzPvyQgbv1WqTsJXW5+aum6sLbOx/kPzj6V6D4J+MF34XlS7gnCOpXBxj5lr2L4o/sT3FhGH8Ly/b7ZRuFpc7t6D0XYu7d/vV8yeJ/h74g8G6gbfWNNvbX5d20wH5vbihO407n2H4J/aot9VmAvZIp7mRBlC/zv/e/urtX/AGa9Kh8eaHqgik82O3MnQP8A/Fd6/PX7NeafaJcRIFAIYspZOP8Aaauy8K/EtNJT7HLLJ+6G/wDeAnd/wLvTcUx6dD9B4r4yQAw3MbwD5QUPzVettdlVfLc7gPu7gtfJfgb4/CCdI47weWw3OVk/g/vL2f8A3d1ez+G/jTpWpxh5UWcj5spIqN/3z83/AI7UONgPXEki1KIiTt1X+KsvxL8PbPxbYG3vSjEfKHcfMFqvoXjHStSR5Ip41A6q77G/DPWtmfXoI32+YWHZx3rPW9iT538R/APxL4SR7jQ7zz7YbmC4O7/vr/7GqfhT4heKPCyCPVbRliB25mTr/wACr6MbUkuUMcc42Ecj+GsbUdBtL0G2ubaKdD1bGaafKW5EXgz4j6PrhgSScWsrhflZ/lrtbnbEcRPvgJ4cfdryvUfg5Y6gkotJTZS4+R4xj8Kx/wDhHfHHhJxPb3Iv4I8ZhfLN/vLn/wCKpOwontfmiUfunGR/BVdBb3rFbiPbID99hXkdn8aktmkj1GBrW5Q4dHGGz/uiu60Pxpp/iNY/LnRJThdrlhSTbdkU1pdnXfYkgcGN+P8AZqx5IkQI+MHpms1GkVcM/P8ADWhaeY0CgnzH281ZFjndYsyHMYJ67cjtWRf2c8lt5csSXUf91h8wrr/srqxQcHvVd7ZwSOVqrGh5rf6rAkkiJGXBHD/dVf73y7ar6VL5jmRR8meoqaz0cXivH5bse3Py4qxFpEo4iR2T7uR92pN3JSVkamn346RvIjfdLo7DO0/7NXTdS/dJNc5aaO+m3oHlmLJb5FHVup+ldFcyvbWwTZwRuPHzGpu73JskRyagrpsB5H/oVWbG5ffg4/3Wrl5bw+f8nzYb+H+GtqGYW+DJ8p+7zTTuwaVrI6yC4+TIAU1Q1uV7i1KZPXdxVAakI+N+3/eFQTaruQdXf5l+lUnczascL4pfYpz8uRXlmv3JmnHlx7Avy8D5a91vtJTUYclNv/oO6vM/E+gorlBGaGQm7nIW9tI0fH3x826sy8tS07xooZPu8jv/ALVdjBGlumPs+7PVmNXYhbvs34Y/d6dqSZpLa5zmh6KyTB+Wc/KOMYrp7lLuEHyCYnH8S1r6fp0b8Igxjdu9qsyWG4YyFz/eq7szu+pxVpDOXee5uNxJ4QDoP9pq7zwbAbmdDktGPlrl7nR/KmkbJwT0z8tdj4PmFtOCCqjHK461d/dKtpc9K0+zCIC/QDitWHGzHrWZZzLIin7vFXEKYB381k3Z2AsOoXiqTzyPOI44C4Ubif4VH9atI/mAgmmpAXJOdtUBl3sdveDYCGl/ur/DWRF4ckmuN4LqB/F/FXZ22nRgknH4Ujj0TbQS3Yz7a3NsmwA47tuqjrFy7hIxGVx8xdf4q03Ugnf8tR3FuHjzgse1Nom5hJp8ewu77T34qTSr+P7WbVM7wN4Oe38Xy1V1W4khBROmPusKytHnk+0GQx7T8v3qm5aR6VbtHNCQelVndLefld2f7tRWl4PJRwOopPNzknHNUyXoWluUc/Iefr92kkTf2/Gq1t5fmDI/KrkkgCcJupPUDM8svMedwq+knl4zUewug424oJj2bOc0FjZdRgDhC4V+y+tJ5nmDKHcD6VSvLNE/eBN1SWySKmcdKEkhXFcCZwr/APfVY2vW0nkuBhdtbMyDPL8n+GobqBJonHDccUCSs7nA2MIM0khhM5z9wU+W5uZ8IiC2QHpnPFarWws3P8L0W1tBI+HkCf7ozSSsUXNItA8Y/ix61cmciaNE+ZX3Z2/dFV47OQFBA5b6DrVuK2khbe7j/d/iq3qTYW6tp5cIkuyP/ZpJJI7VAIxJ5mdql3zxSkXE2SgHld2NMi0+WZupwO9SUWrJHVN8j7pD1qSUxxdMM/8AdqaQGOFzGOAf4hWMuoqhdyQ7k7toGam5NtQXS5bhyXk2p97GcVJd28UabAdpH8TVGdWJQb/kQnpj5qieFNSR87+Dt6/eqiii07pvAIYH8apanam4iJH38fxVofZvs0vyHcS1AtzJKd4P/AaT1IPPrqyuo5j5kqrGOi7PmWobbUnN1Fb+ZwX67Pvf8Cr0S48NwXjh5MrjuAu4+zVNYeG9HsH3x2cay45mH3itUnYdynYWxjhTPT71aPkpcoGA+Sr7i027OGx8u2lS2ihTzJEkVz03H5cf7tO4tTDXRwzmQv17NViGy3uUQ8ir7zW7PsUPvP8A3zVyHyoU2Mdr4ouw1Mma0kiycnp0XtWLfabNcvnnCDgZbaa7GeLfE5j6D+9VBslcY5HtSuQcXNo09u/7sDJ7Va0qymldxKhQ525IxXQys8cRGAwHtWXdw3ixPJGm3/azSNVqVF07+y53iWV3LfNgnNXzN9lP707XH8PpXJXeui2k23e5STtO0Zq0L8a/bl40ZEfKguPv0Jg4tbm/PeCbASQP60x9YOmAEQGd/wC7jNRaHoM/lAPLwB99/wCKrk2nFGMcg2ufWq0JHxa498oAiCjvxipElFqjExhSPUfNWf5EtqpdAVXu9U2uZ7kgABEz/FSbuOxZXUri5mkMqRQRjbhcfM1EriUHYOKpo+xir/PS3U6W0BcQnPZRy1WhEd4kXlff+esuTTU2GcyBX7D+KkuWkuG8zYd+OlUra5uUufLcMsTfKePmqWNNk32a5t4fPnk8q2z/AAv970qOxS2uTIYxuLHaSeW4qtrkNy6p/o8iQA7gX+6apaZrFvbBIDA6op5I4yT/ALVLQdjE+J/gyC+Au7MRREj98F3bl/z/AOzV5Vc+CUUJBbvI235nlCAV9K6lLY6hZeQYkgjI5H32avnr4mS3nhQs9tHPFFkbPOP3l/2W/T/gNYySvdG0GpLXci0zwtpEM2b15bpBhTAsmxT/AL3rUusXOn6e8kmI9Oj/AIIt+dn/AALtWBpPi+Ixb3jVnj67z8v/AAKs/VPFcWpTmDzYbhsbf3Q2qF/y1K2ty2jX8K/Eu3s9egdHaW38zYJcFV+b5crX0lYa3FfxpcAxtHKNybTn/gVfJ2naUNR1CKeO33yR7WGfuivWPCuvf2T5cboGOdp5+7XTHaxhI9km1FDHhNzEdOKrvPJchEQbP4mrHs9VN+iFF2g/rWzZQ9ZXkCIP4m/9BpGVgeIJsX5mz/EaFdIAcDdn+E08uIv4xg9FqJYctvALnNCuMkhbzutQXlrbXsZjkxKp/gIq3JH5cJIIVzWXJfy2CII4xKSeXqrjuUNT0GCWIC3Xbt/gx+u6uanvrmCQW6IVcH52b0rvbS+e6gzLHHFk7Sq/easTVdEkupjLHH5SfdG0bm/2dzVOpRnaO8kM54T/AHl713sfmwWgdI9zn5TuPSvLr1b/AE9fsnmRxEncSBl/++u1djoeqx/Zi1xcPLJhcbzVks2JIJJE3nqT6Vnx2FxHeHJCoD/yzfmi6mlvkdYp/KJ6Mg+7V/TnFtCEwXIXbmU5agET3dvG0ONh2f7VUI7ERwgp1NX/ALUJcp92qDpKhOxPkz95qWpTsU3tJYpRv6N0FU9TUbhGE4Pf+7WxcxgKXUsxT5Qf4apWzJLJ85H/AAKpJRxeuabJZsALgOG/iQH5azmuZbN4pHldwnRVr0PU9HQqjnbg/MOa4zW7WRCSQNgH8IoXkUaegeJv7VJAGzyw28vxWvDexSEkkM/3Rtrzu0l8uImMlQflLCus8KzIwPmP5Q7M/PzUE3Nf7Rc2l9gbGjPYj5qy7+DUZNTg8kboh8z5Py10FrpsDzPKJfP55z92rrpuGI4w0h9O1VcRhXAlljz95kX16Vn6bZ38Mc8uoTxt5js0MMZJ2LWtqUBQRjzFQyfMiqeq/wB7bUn2aRrIGTDOBzs+7TAz8gphMbz3ftWdrPhqLUcSSScL/GOasXLeRA5A3bBuOKx7bXb4xSq9nuJf9zGmen+0+3/2WoFY4W8sHtry5t0y0ayHDgfKV3VteGLOCJ5HubmVcDdDGozk16F/ZVlPavJPZB3KHODivPNSH9m3iRodnO7DDPy1VxnoeneJNQtYZEss5KbN6rllH95ax5dQ8+bZKZlPeV+Fqr4b1k2cyJKQof5RvOF/4F7VsWsWnamklz9oilcIcAHv7etMDL1AW2pwyRW4M8ajlnHy7tvzVF4Y02OwtnuJpP3Qwo2/+hVuafpX2izlt7eAIj/KcnarUQWU1uZLYxbRH99hx81AC/abO5j8jZL5RHz7+9cT8QNBNpBENMgjSVnVn3/3f9n/ANBrsL3Spbx43t7gQCP5ju/i9qwbi218OT9ja4jB2o/8Cj/eNK4anm1+hs7iMSIInP8ADj+KrVveSQoSDyPm+b7tdV4mightA0kf+k5Hb5a5SAecknmx7Qw6NRYD0bwfqNzqFiiRxNOA+4hDnH+1+VbuveHrnVrVICsMcAO/5Spfd/stXllndCK1+yS/NYY/fIteiaJvv7ESl5IIiNqBO2KYGUND0vQ0kxpdq9wBt83Zhm/3sda5K71WDUbyOK4t7dEU7EWJsb2/h6V6F4lvtNtNNAKHzZX8r96c1j6FBb2JeeK2ja59XGcf7tKw7klvqs+jadF8n2cE/u0b+H/69U7y9lv0aWQhE7ljj/vmpde07U9a2TyuVEXRVTK7a5m9fVLiSO3tLaScA9cqF+tF0O3Ylvn06KyMcn+vL8EjpWdea3BDZPZ28qzu39/j5v7v/oNZ95Z3mop5hibfHlDIfumsNoDDMADvemKxv3Xg9DaCe4kO8puG0fK5/wBmuYuZ7/T7me3nTd/ACOVx61twa1cQSx+fL5oUD5D90+1WJpp9e1KWeWILb+Wq7YhjZtpMRgeH7m3sb+N7tC8RPzoDjPtW+PDEUkf9py5SNn2xw7/nrHvNFiErkOXjJ+QvtC/RqbbeJXjvE8xxKF6Rt60xs6fS7aK38x3tv3YDOQOGrH1WO31VpYI4jggbNn8ql1PxJeQ2eCYbWNwrYxljUeheXqVo8ks5V88JFzQFzCn0e7jcJcZ+c7AmafeaJcWeI5PkJ7Z7VqzCV5yZCcoeKrzK4fEvzf7bUm7iMjU9Ol/s3ZBIGf7oKj5lo0i3Nnn7ZFtcJx23GpEu9sjhDu8v7yf3ac9hd3vmXDk+XnaDkU1oBUeAXfzy53j+FT/3zWNq9m8TxyJv2EcAVtX+qW1tHHbxxOsgPzyVRubvzgM/MOzVAHJ6xaStcxXHLLEeFz93dUiT4iHmIM1rXiFx5QG7J3Fazb60eKHL/Jg7eaq4EM0xkYDZ5adver9tfGJ8A7kPQn7y1hrN5MnlD96XPHFXHtvLlBxImfmCtTFc6iG+kjtjtfZG527/AOHdWhYvJKollnxH9K4SYzhwQTg/LjNa+m6pcRSRRE8/dO/+GgZ081z5RQudwf5dtTPqkSQAICsf8Xeoms7fyhLPcRPGe2fmpgSC9lFuhH/1qAGyTJeYlE/H+zTIfs8V5BHI/mxkbztLDHtRFp86SSp5OI196uWFjYXNxi5fa4HC7W/9C6UCsV54BMXEGGB+YK3LVhTW93auJFBVDn7tdzC0CFIxBH5SHdux81Zety2yXieUpeOQ/cxj5v4qBmXoWseYjm4kCk/MFak1LUhrN/OXGyKNF2bRVW80lI3At4HUtuZ++Kq2Fm32jypH2ofU0DsakWy2QSogyflCuKy7yDzJnuHwrfd2rXSx+VcOY7ghI4R8m0daoXdqJIg8Q3RL8zFaBGXH9phUAblQjaarTSSBkTl3/wBquguZbcW0WD2/Ws5muINnCtGTufj5sUrgLDGMkSDdxz/tVXuYYEl8wBmcjgf3auXnlyssgCsCdwwfvVSnT53ceu4L7VIDmh3kBXPmAc08xG1gD4H77uRWP9ouHmJ3+V/D9yt9j5lmBvDEDhc1YWMxJBHN8+F5/i+7Ul5ElxMJUGwbOV/h/wB6pHsfOXkcKNwWnyWwuBsAOMct/dNAGbmNycdR71atrtIJyJBvQp9/0as6dHgdxjyHPy5NShD5aH77H+6KANiPNxhIPvselXdOlOnb4JRyTyr92rASeWxIKP5Uh/iFU7/ULhnBEhV+pI+7/vUrgamvTS3VvI8YGyMcjFczZavLZqBHIUIH3etbFjM94JPNwuRtC/3qqPBb2Do5Qyp/GKkdzEdWkuTIvyn+9TZ1fYsfy9dx4+arQj2THOOT0J6VeXSyrfvPlz/FVhc594AhDj5s9qsxW0roT5RcAdV/hrXuLGPYhB2kHb8v8VSfZZ7a0jDvtjkPb72KCUrmJbuYJBgbauTXoLoBnB7elSiwMCH7zg/xNVa5ieFw8eOPWga0H38p05I3c7S/yhDVc38tzMJHYvn5f92qN3bvJMDJlyfm65pICS+wblAPORQtR3Ndba3mcDzF8z72KlNnvBjTLeuziodPEcMzPs3P/eraz57mWJD+8PG7+Kh6CM+Lw3HHIgeTe/3tv/2VSW3hkIZZJZNgB3Ro/epY5pzMBPHskRvut97FX/8AXKnLqfRqAMPUtNeKT93jeRxkfKKrxpLFvR1OV6sv3a6C4s/9XyM/3aSS0jjU5Hz9DQBgJNly7YyPlNJ/bE6XMmEDdK6G00q2ilw6jY3zbmNZ2sx29uB5Vvukc7fl4x/tNQO5mzXMkqvl9xJ+9U0cCEHywWOO9Tw6aZo8zps3KcYqzHpMkkeQ4+XtnrQIo2yeS8ccuVT1/iqC5njeQoiFUHRj3rSutLnQxlxu/GqF4v74fu9ufmOP4TQBRW2O3IPXtiq8k5j/AHX3dnzVfnT594++E2/hVEWpMbuXC0CuQQyb84O1RTxfbyEx060kdqQr8O2P4mWoFYupw+0DrtoC5oJqv2fr8vpTP7RGcHrVYxBUGRtpHs9skZcfUUCaJ5pDMAAfkqu6BMAndn5hir32ffkRjbk9KLm2jgjzIT5h9BQtBGf9sl7R/J/f6Un2lznnaTR5bzyEknaei0v2Y7s/rTuBJHdjf70+dC+cHkj71Q/ZPLTdkc/wrUgSRUzIh8vpvxSLHxMNh2frSOr+bkA4puwjv9R/eq3bTc+xG0tTuARMhIMhO8dK05NREcfyRgcdqyUxn5/0qxBbmSH95J0pAR3NxJMwzuYfWiGZ95z1NTfZs5GelSxw78OR06tQAwZMhGCx+7ux96rcPmCNw5/d9hU9m8cgIyGIPOKsyIhyQgxn7tKw7mVFLOCUJ3fwjirEVyY4wmN3u1X3jiEuU+5jmoXiK75Am7PTP3aLCMiaR7lXwCoqqFe3mODuX6VtRW4Xej9uf+BVDNbiOJ5+MJ1piuVBb/bzwNz+1RyWp3EZK4/hqxFM8IE6fuienZqHv4mUF4zv70DWpmC0feQ/X+8tWFf7JNgDlavpFbzoDBKGyOeKr3MPkHH8fr/dp3FYsPr32aErGFZsbTniq8+pmcB/velUzbvtyRuNKjB43j2bXBpAzTs77KBMfOf4at/vFc7xx7fdrDVGhmDpndj71a0N/I6AOD8/egLBt2uDv3A9qLuRwpBQLVpLUTxZeRVHb1pUsBcqQTz2oCxnWpM0mSN2flLfwmnCzEc+QN3+zVyO0fTsxOTz2NVry8No7EDbn5Q1AWKlzFG8iPJGmI/mD/xZq5a3cctt/dK/wmqyu81s5wGfnpWGk0i/II3iOOQ5oCxtxXYWeVHLbD021HJO8d3AgkCxu+0s9Z8MycEnA71ovHHPbpJuDZ+Xb/7NVkk92zzfInynPOTWXJdfZbnaufm6qRWlHbJHHsdzg/xDmsua2R3KbyuOjVBVy5IwewQ7w2TtdG9KrwqftKO/zRH5SKb5LQRYkc4+8KW0YSud6HygecUDHRjzZZdnyJv4Vjn5f4avQJ5AYv8Afxy1RXVpHAqTwO7Kfvhh92rKQfaYiH+6RQBHBKL2V48biE3CtbRdKN0kUrkWqb9u9hWLa2whvGIT7nXityy1+T7BLbPb9DtRiOi0DRq6teW0WlW1mihZEc5k/v8AzVRSzS2m8yJ9wYK3Sora/wDOsL1DBvlXoW+7U9nNvsrK3OfMij2gelBqpFjR9WgsNejuJYh5gRl2DhTXR6YsWp6qE2Fkfl/K+8qfxVya2cZuAHcrIcsK7X4e6rb6VMY50Kx7HV32fd3CsjSLs9C1cy2yawsdtEVTG3MhB3V1sGf7HFuCNhfd9K5f/hGZ9b1Oe/sJPntg2z/ZX+9Vzw1dXmpWFy86Irx7VdR/Fu7/AKVhKOlzvg09Do7ewD2xkA3P97O6qL2MdyDLK43k/eNWLS7NlbSOSHLfc3fdFT3MaXOlvOMqE27ytYq6NuTS5zN9Z3kEqSxDz7cna+CPkpk0KOPMOYp0G3r96rWkNFqG+RJf3pDYHqv+7VabQZdQeSXeFA25VuNy1urs4ZWRRTVPJxFInyb/AL/9K0rjV5fO2R52OdoA4qC0NgPPtrm33knYGz9xqq24uIdS2SndKp+T6VrE5Zb3N2EOls4IbEuVIz8rVUtrWWymNxc25eNezD5T/vU+/wBSihjJcsoHyjZ/erRttfOr6U8E8m8RDjefmZqpkrUxbCzgXeIcRRks+0fdyaz5nnguzLHNJE4+VGT7watWFdlsckOfWsS4mmUWRl8uCR5+cH+Dd8v/AAKktC3qR/ab+5mf7ZJ9oIG4vjG6rD3xubGWONC0gx/wEVJ421GB/EEttFIFDDcMcbsbf/HfmqrpnmCG4uJ0CkbVDD+P/PzUFaJaHSaTo0d1pts7x7bdk3Da3zj/AHlpbKzksHuHi3PEH2/7LcUmnrc6nsjRDE4j6K/briq83iF7adNOiuNj/eCn7uf/AIqplG44ysdMk13C8EsBWKf5ZYw3H/AWruNU143LGTyI5ZTGFC/3mrhr3w3cJbRz3FyXubd1cxg9e9btmYr4B87Q2G+Vv4qajYycruxoaBrD/bHS5g+wS/NiIHOKuXX+k4Ekhyh3BmrDi+fVXJO+WNNprQ1iQQW2+RNwkG4Bf7tTI6qTS3Oa8VWUviO//s9Myx4GXX73+zXrvgXTLjQtIitnYWrwQhHlf5M+/wBWr5/1fxJeaJ4w0y4t737LbiB3kiflXZWXbu/z/wCzV23ij4l6nr1naTxWlsiDa8bgYV/730ppaCbU5Pud/rd7aaZqcTz3KTxy/fLyYUH8a8l8V+InvL0RJHyHZgmc7V/vVQ+KOpbrmPVNPuHwYUieLqpfCq20dv4ar2+g7dOtNTu75Y5ZU3PblPmX+6u7/gX3f9qm4pq6KU3DRmbY6xqGiNcypLtnkPyFhvUD+Jf+BVLcanvs43D/AOr+ZNnGGNO06eIpJbX/AJUfnvtjmmICj5vlrkrx7i0vJYRdxu4LbNn3aaWljmm03qa6+LbmZ5oJXKWwQr9/DM3+FV9K8UwJFdpIW2SfIePlyv8AC1QW/iJIbWD7NpUTXAPzzPz+O2su9n/tC+lD+VaiTLHYmEX/AICK0SsY82lhzagmq3EgEezZ29agTTTcOXyVcHtXUNaWU1hpzWluEljg2SPGfvn1qgqG3z8hU5/iq7aXM3LWw2JDbDbKm6R04JrO82OZnjCHMfWrt1eS3J+SAPJGNyKv8S037GbV5JXcM0nzYx0pktXI4cXCfPFyh4FaxYAJkFWHXisuAol4gdtiN82apytcaRqEt59sR4JDxHIfmHb5aClCxd8RPFcQ75Ej8wHcj4AZT/vVX+z3FhaQGSPfLJ8zSD7v/AaWOW31sI92NiR7t4fjPvtq1D4hsLDECW8k2T1b7v8AwGoNErq5Y0h7k6fcyTSf6r5gwFc34kvD4kMcRHyRnoB8rV0lvIHv0BzDFN/B7UfEDT20eMSQWyLKOqZ6/wC9SbsSY/h7VY7NLyzk3xPCn7vHrWXoWpOmr3aTylUfcwj7/LWgk1pPYx3cDO2Qrycf+g+tYmqkjUpNRSfaCMJEgzxUlnU67r1pqUIk8rc6uuWYb2VR2qcatpdxodzi3MV2RtDKmF21zGiX8Vte+XJHEsF0VzLL8jK1a1/Gl59vkiKLBD9zafvfN96m2TYwPDixabNPmKVjGWdJAflVqj1LxQNWfYYx5h+UOD9+r39tW1gsBcJKP44X/irmI7MXN688SBQ7s4H92hMbO0e5E9hHLsGY0Vfm71Ut7xGmId9pCbqw9Nd4JwHlLQDd5ieq1d+0QalHLLA8cQ2bQzH5v+A1RCetjN1rVpZXX7RuZ5SFypo1PQ5IYbLUIpdx3FXib0qa20eOa3FvK8asBuSR+zVNHaapOkdvEXv5BtVE/ur/AIUDLIgOo2iRSSbEVPk9qu+cVto4ym/yxt+Y0mrvchxbHTxbtb/K79GY/wC0tWbS2N6Y3jfZlNpV171A7mbFpaSXIlBCGX5WOOlatxYPbuQkQUAbS1W/7DuIfIMrLsHX/arQMsUMEgcvgDj/AGWoepNjBisBCJMl/m96t6PYfaoLyMv/AKRG/KMPvDFXzAJkMh6kbR7f7VQabCLBnRCYgcsGH95jQtBlb7MEjERO1PvL/erH1a4nXy0t0OB03j71dlaadbXdzJLcyH5YTsjA++3+92rm9U0GV3jkjnMUcR+8D86t/DVXAPDmsJqUrWU4kgu07PWhcabJE5+feB+O2sm50+SfUIryKWJpG/1gx83X7tdbbWbyMJPMMEiHlcfeqQepz76dPLbbAQx7Fq1bDwXef2GmoznaIsRBS+WatprWOSEp/GRtRh2rFltbmC5SMTysSeR/DQC0Mqa2uLNSZc7T8wwO1QR3IVBjK7Pm4rpNSvtRvWtrZI4ooIkKkKnzO3qzVSk0TPl5jdnUfOEoegGnpXjGRNIS3MH+iId7nYu/9ay9XeKfVLi5iQpHKd3lH7oq0kL2Gn+RPGjJcfxY6/7NTRaRHqibJA6PENw2d6FqOxgRwSTMgjO5D1FXP7Nk24jcqB/E3/j1dJZ2aQJzGGf7tWZoLeKNPkDB+q/7VVcRkW2m2yRGQkPkffpiWb3txKLd/wDV/wARPymtm9ntILF38t1dB9wDNc5qFxd/2PaSafLbvOG/eRH+H/gXf/7KpQPQ2kjSyg8yeL7QG+XEf3lqaT7BJCDZSHePmYOfun0rN0++vFtY/M+SQjlP4agudiygom0/eJWgBbyxubu5S8uZXeRfm3Z+Vqp6hrd5DebAgaIoFL5+YVO4udVt5be2kPmAbjzis/7K5RzJ8z42unVaAehc/tO4trYPF/qidpl64qW71u/mYi3BeNxyg+4/vVe1gcWhEsga2kO7j+Fqm8l7BI4kO7KM3I+ZqLDuWbK6itoV+0Ww8r7u5e3+9VPxVokDL/aFu+6LG7cPvL7NSGeRISJI2l7lB96mWXiS3trjypkZBjbskTtQFjzi+mNncxR5ZkL7gfSuj0bXrOLU4IpcpE/WUDOK2Nb8PafeXieaA0VxDuBh4bd6N/s//FVTg8P6fpVpFcXdvLdRRJt2KG/Nu9AWNvU7TS9Xv0soLkSxmEN5nTY/91mrndN8MR6rKkTuYLgD+M4XdUOm2GlXwnuLK8kikJ3DySpH+77VcsreT7P/AKT+9Kn5JnILNQIdZWyaSpheSOeWP5cr92r1na3GrypmJmjkDKHUfdxVD7PGiDKHy87Tt5auktvDfiHS7KW/07y5wR5p8/jp/db+9QKxLDpmuvHPaWEV0nkR7X2c4/2f/Ha39BtrhoTYao7/AGOUL50L4LZHeqmlePdV1HSrgyySW8swEUnZvl/pV7Rbw3ktoLyWKBztWSToo/Ol0sNanM+NfAN7eX1vP4cuQoQbpLRwP4e+7+Gq1h4t1Gxji0+/gmgARlMiD7jfw7v/ALGtnTtYv/DHjmWOWSK6icbUdOd6bfvf+PV0Wq6Zb+JLV+quRsO1MfLRew7Hm9tpV5peoOlxHJgATQs6Hcyt/td6qXOl22q6rd3Md4Ukd2ZyqKf+A7a7XVNP8UaVZIJY5dbtrdNsblAZRH/WuOfUrKS8D/YhavL9/b3amnfYLGholzFo8v2O7nFqj7VgckBHY/ws3b+Ku5+HXjfT9Cnu7e4tvtFyx3IZRuVW/wD2a5a00WddNnvT5bQI+3bIRuX5f7tVPEOnwanoUGs2gZJof3U3k8P/AMCX/wAeWjrYLH0ja/EO20+zsp5X3xzo2+NJFLIB93/9n/Zqs/xd8NfZJBcQXc92HVo0gf5P95vSvmJdbu7ZbfZv8pk5Rx8z119j4k0J9Kn+2o9veEbhcwn7x/hDrVWHY9gsfFfhvxDK7x6gbS4P3EuW+U/+zf8AAq2bG4zH9pgkjznbui2nmvGNH0+LWrTfBtlEfzbUPzMv96ur8IeH9T0OV54nNvaSyK4DBjv/AL21f/ZqlxJep6iJ4ra1tLiS4VN/31x3rX/tmwmiQ7/NKH5HcEL/AMBzXPpJFb2EU6ETxk/OoH3W/wA/+hVp2nh+11fT55zfxxTKN0dtInyy1mkkCOth09Ly0F4XDW+PKfnP/fVSz6LZSzCSCUqZQuZIvvbv9quO0aFodai+0MXtpZgxReFUAV1rahbW1wIgnyMTs2iqLNuws3s2QAi45+83NKLIWU8o8keZJtl2KOu6syz8QXcU/wBntow8hdV3Mq7UH8XWupbxFbj7OMfvV+VZdjH/AD/wKm1Ym5BoGmRxat/pMX+jTt+8AOPlrtrrwz4N0jQ7gEuloH3nBYyr/wAC21zaOmoy+a8uyRx97otX0tI75QmdyY2u9RbW5RwetS6XDqaf8I/Pcz6eU3FrkEKrf7NZi6xqn22dBbD7OcL8/O6vWJvDekR6flM/aB1GzOajTRtMlBCWwSU9QEwGptWFvseM22iX8OsS3EGpXNuZSzvDxs/4Cu3iuijew0nzJQ+69kf995h/irrr/Q7ezciCJmMh5Qc4qrfeHNMt7YyXlmHvZVVRHhVYr/tNTtpcZzbeJEjdHuYkibd8jMabf6qizLciQKkg3jn5aj1vwOmt2AglTykhkV0fPRqx7zwlqMF5aQCIXmnsDvZj/qmX7vy0AbslzE9tHKZNxb+HP3TV+w1I2HkGK5dpO4G7dvrFeafQ4fMew+1RD5XUn7gqtc6rFNsubAhd4VtgOWBoJuj1m01DU5rd97RQDG0mc9v92qKeI7u2aO3J8+3yWbaflFcPH4jubmEobh1lf5S+etWmklgQNiTf3x96nbS427qx1ev2lzNaJfwf6VbkbSg+99ax01KS2jtxceZgYQJ1ao9B1+WG88qVC0eeGcfKa2YdYsv7VP8AaGnrcRqeYk+T/gS0noT01M/V1k1OFC6bY4un+zWPJYRahbRT2E9vOMNlSnzL7f71bfiHXLS2klewt3VSm3yZucf3itYeiQvqes4ijS1Eo3c8Iv8AwL+9U2bLWhwXjzSZY54HkSSJGRopIowwSXO7DNin2Xi7xReJaWGoSiWztU2w+UMbh/tL/er0vWtNjcPHcxGVz8u8c8VTk8Exw2oNg6vLj7klCE9Xcd4Z11LjTpJBBJBL288YU/7tdL4Y15JpjHfx+Vt6OhBWsC70Ge00qPfeBXiH/HsiZX5v7rbv/Za4bXor2awkfTrhkdfkAIypqg6XPYbzXLi2vEkEDzxybvn3/L/9lWno/iCwj1KCK4JiuZkZ954Rf+BetfOuleOfEfhbSjb3gV0JDhUfv/E3NaPhL44aRqscsesSx28u/hs9Ocbv4dwppXFex9aaNDJ4xl8vTljmA64Py1k+JPBvjPw7HcXNtbR3VtES6eTIS6j+L5dtc/8ADjUr/wAN2FxrHh7UYbi2l/1kESb2X/eU9K9IsPjJPZIhvolw3y5xlf8AgXy8U3oCPM/CWqxeIftFzb3f+kxn9/ay8Sof722uovbF7uzUPK6HqCvasuXT9L/tu41fRjFFLdP88uGCZ/75rNv9Y1jT9WEWpwQtJH0Fu/yEf3v96pWoups2z/ZLjIYsuNp3VJdanJMv2eNEjGQ3myJn5f7tWNAsLDxakc73cVk+zzQkgO5+KL3Q5dPfyt6S5G4OO60FXOT8QfDDw1rtsZfs32KeXd5klkfLZ8/3l6V5HrfwB+z6BOmlXM/nxHbGZMfd6r8w219A2lhO8L7h+8HRf4TU82nz3ifvX3EDp7ULTYTPnnwH4w8S+HNMubO/gl1G4tiFH2h/vKF/lXo3hv4uyalDI93oy24j+R3R/l/4DXU3/wAOdA1yykg1GCbzC334ZNm3/wAdrz7UPgz/AMI5fpd6PdzT2aj9/aSuxVvfcfmpp3Eken6B4h0zWIvPt5o2jP8AGx/wrYmtVuFBjk2/xDbzur5stNH1vwr5p06e4g85zvihXKqf7/Ndr4G8bGGD7JdzvlHb96QfvN/F/wB9UWA9Wvpo47M28rpn+9isG0vYrCY7MsSf4ao3WrC9dIIHWeUnkoc/LTfsT8CTKP09GWhK4PU6ubxDb/ZgY0dnHY8fNSxzx39ukrgKR2/iWsdNGnltYptjOg+XK/8AxNT2tjcWc4SP5XP/ACyNIE2bMSccfKDVG5sHEkhEhw/8P92owuo213FNLIHjPzMBtrSM0kzONmxGO4VKVirmV/ZvmwSIUHzjbtbnNef+J/hb4e1+C5t57NLK8k/5fYR8/wCdd5qo85Zbbz/IlZG2NivOoYPE+lzB7aeVvs38bxmZHH+1R1Cx57f/AAS8ZeCbcS+G/EEd1bud3kyNn/x3bSWviLxp4XtvP8Q6Qk9ow3GbKb/+A4/hr2DTfGEsuxNTs9k+d32iFFCf/rrKutPu7+/klgtLa/ssszx3Azw3b7vNV0sK5k+CfHOieOJni0zEo8vcUmKhgy/ex61keIbjwlDdpBqkEtrIxOy4DkoW/ut/+zUOo/A6PVLuTUfCl1DoeqD5zbiTYhb021znibRPFHh37Pd+KbePUYJB5TpHCoxu/vYX/wAeqbJjsc/4q+HWheLhO+h6mLd8bvJu5Pl3+1fOmteCbnQNRk/tSCW3MQJm2A+S3zY3L619DRaDp1i8t3FPI0821kYHGP8AYZdvNauiWMsk0ttO9pexX6pDIk8O/anp/wAC/wDiaa02G3ZWPnzw74vutCjMVziW0Z1eG5MmeP7tal/4+tL+zv7O8H7iUfIyfw/71e++Kv2PfDV/Y2kCCTS75izh0n+Q7v8AZ+6P/Qv9qvm/xp+z34v+Hmt3FpLE11YLGzJcQjfuX+9u3Z3f7O2qUjO56r8IPiEPD2g/Z9IkECSg79w3qePvf72K9O0L9o680C7WPUYhqOnMQu1fvJ/vV8c6P4gm8MyRxTuYBJ0T/a/iru7bxZ9qUCJ44vk3DoVf/gVaDPvbTPFun+I7KK7trYpFJ0IOUWtPVvEKXWlxWV2U+yD5VDp8tfGvg/4zXegwWmnwXrpbKQ0jRopRz+P/AKDXufhT4y6P4lvn0u9eBp4TskZJN7D+7UyVwOz1LQJwm/SkM/HMK8H/AIDXMH4j+KNBZ7KwNlEIn2I9595Pbaa9H0HVbTa/l/P6Op/75qt40+Hnhvxho0s8lnIl6fmeWL+P5fl3VHUdibTfFPiG+tozILG6uzHmRUOE/wB5cVLZeL9RiYjUNImgiB4eGRXX/wCKryGyuvFPwvhuZYrBbywMe37Tne2wfdPK13fgX4tDxVZ2Ylu4/teOdqKFB/u/3qtITT6nomj6xo+rOgj1GLfn54WOHH51oS6bBPDLFGXnjA/i5NcXeW+nahfR3P2SNpQNpcoPmrptDgihukniuJd5G3ymf5alq4GJJrz2pNuIiscZKcjH+Vp8N4+vXgs722SCM9JEA3GtPxLZ74JJ44tzj5cqP4q5yzuZba5jR45IuOJcZxUJWLK/iv4H3u6XUdCuZYpY/mkhVyN2Pp92uOf4hT6cwtL+wvLOS2GHll+dX/KvVX8SanYXBNreFxjZ84B/nWddaHBrD3MeoSQwW1xt+dcF3/3vlpagUNH1u38SJFPYSbiUG5d67WrSnszNII9hRz8p4ryzxn8LtX8LXcV54Q1R2lL7kQLheP73+1VnRvjl4l8J8eLdPbTvMO37V5COP971FXe5Gp6faaMbQF/voh+9V2BA8u9Edcdqq+Fde0zxXaCW1vRIT1/2TW1qFr9pts71yfl3RcMKmSAWO2j1JDmPY6/casS5tXtpn3gsmdo4q5oiJYSiN7nykB+/Ic1YfEqud/m88n+9SLWpUsr+eJvKBG3ujpvX9a4Lxp8JPDHi65+0XelQxT9fOgTY2fwruJppQ4f915ePvfxUyO+Fy2yNAzjrUq/QnbY8Uv8AwN4l8GJcHwvI2pGONmFvcnezJ/s5/u/3a5/4efHDRodWI1GzOka4H8qaB0wHPrX0dc25ilEkRCkd19a888c/Cnw940eS41Gyja8OcTQjY27ru4rSL7ivoeiabrCaxpaXdsC4b5vl+7UttqLmUxyYbPyjmvn66+FHjDwTHHqPgbUZrj7u/T5jmtPwz478YXl3/wATfTxZXMZ2un2dk3N/vFqrRiTse2XEMjz4+7irVtbS7tgDSoBzjmuBm+KqWYxc2wR/un+8PzrrfD3iWO5RJ7RxOHHKq/zLQhvU2ZIQgxsCke2KivrRb+x8u4ywA+VTUkWtwfaUiktHlkf5t+flT/69W2RLwK+f3S9VWoY7HB3/AICsr2wchCkh6FTiudj0zxT4btpxYajctbjosu50x6bvvV7AXivcxA8noSMVWeCJHEbyfMfl2UIevU8/8E+P9TZkGsQI6kqwMQyrf8BrqZr+zvncxSjzfveXjFTXnhi2uZj5YWJCOWUZZf8AGubu9CvNBMkhcXUC/MhiHzVQkn0NdrSR1Bi+S6IrSE0jIkc+GcIFyorkJtdFxCJOWONq+4qfTvF0EmYHk23A+YRH+7SuSzsLNFc48zn2qlf2VzBciW2Pm87sGrtnPbXNnFPGQsh+Urn5s/7tTXMhs1SXJT0LVMikYVzplvf2s6XlnGxmHKSIu4f8CHSvJ9V+Bk9jdXGoeF9Tayuz8xhl+6v+7Xtcl3HeckhnP90YrLuYZbO5SXIeP73/ANaoWjuUeB3PjrxT4b1iK38W6f8AabSM7XuIzlWX+6yivTNB+Lvh7VrYG1k5+6Ufhk9vWuzutGstbsZ4p4Isy/xtGp/8e9K8x1z4E6VNcySWhe3n+9vh7+zL92tibnpmm6pb3lv58YLg/wAanP8A31UgzM+JI9yH+PP3a8Gjs/FHgK7/ANEuJp4QPnQ5KH+7/n+Gux8LfE6z1NZIr3zrW7B/jSoaH6npP2mK3cxgdOtJsR95Tax+8FrL0V7bUld0IRM/64vir8wkghM1uiyoDtyD8u6mhWRQvbDzhKBL9nB+YxZ+U/8AAa53VdD07V7WSLUNPtrzf1d4wMf7uK6W5t/7U2RXY2b/AJWKcNWc+nyW+pG0TLR4bDPz/wB9VNga0PMNW+H+o+HLOSXwpfmC4kK/6NB90/7W0/drKfTfFhQT3FvcWtwD+8uEh/8AHuVavX4bK5gSWcwPdRB+Gh7Ve8l7y2AAK49aq/LuKzPPB4j1WHToxbyyz3YAX5vkbatYUvxmi0S58rxJaz25JJBwx3fkrV6HPptnaOSY907nl2NZeqeHdL1+2MV7Zw3UZ+47gfL/AOO1Ld2WkupBpHi7TNfiY2V6rhhuERPzkf7PrVuLV/syP9ndWk9M4ZTXnHij4J/8I9Cuo+GpJLc7+UQ74nP/AI6wVq4q28b6p4Kvd+q6dLBGh+cshdT/ALXFMbXY+hob64uR5knyS/3lNY3iyLRtW037NrelG9Qnb55LOw3f7O35a5zRvjNo2sPFLbpHyPnTfx9dv3q66336mnmIisGG5C/3X/3fWpbdrojlR4p4k/Zr8LeIbSV9Cu5LAydba4kwjf7q9K8a+IH7KmueHYk1G2Ec4X5TsfLIp+6VXpX1je2klhN5gjCj73JxW5o8yX3MWzvlD/epqTSuS7rQ/OmXwjqdqCl7AbVy3DRufmp2narq9hvS4leBx/AOHX/eavt34i/C2w8XB9kRsJSd3mQDCn/Zavnb4hfA650S4MkfnTj72Qd24f1qoSvuNN2szm/DPxO1OwuY4zes+8fccY+b+8rf/FV6Z4T/AGiL3Tb0Ge2FwIzseN9u1/fdXhtx4avIJ5PKYb+gDfdH+8aoXdve6W0sr+YsY+Yu33T/ALtXYpWZ96eHfiF4e8W3INpdywXCDc6jZx/urXaT6i9s5LkNv+bev/stfnRoPxDnspoi8jIQfkOMt/wGvaPCHxvuRLFFLLLO8YVsv94D+VKUebYTWtj61s7t1YkENu+YCttSl/b+UMrn+E15B4b+LGka9hC62tyDtIKFFb/Cu8i15HEBs5xlT88b/wAVZtWELr/w20zxFEYNQsYJcD5JkCh1/wB75ea841T4FXunT+ZoGqMwHzBGGHT/AGd1ewx695wAKbSBzxVmK4t7uMHKLn1NTsV0seO2fj/xB4bfyNX0q7nFttztHUf71dt4e+JGl64kbwSSRF/4ZRjB9GbdXQX8VoUKeVHKD/eGa4q5+GdhcvLcWkcaF/mdFLIuf92q5iVrud+l/FlUEiqf9o1ZcoUB56/wn5a8E17TPFvhu4E8E5uIB8ohCb2C/ivNafhT4ySW6fY9Xt5LeVB9yZGG/wB19apNMtrS6NKTVTYzHyEdAB8xz96rdhrxjdHGF5+tVtd+VjlB07fzqCDT5HthK58twfugVCbbsaWidulyl1GZZBvJHFU7m8Vn2SJuCcfNWZYPO6GDeVIHJq39m/0lwkm8p14+UUa7ENWV2ULmPepzENh6MB1WnWsxhZN2W21uPbF4g5+Yj5c1QfTSxyHVkPoKLXBMWK5jIJG3n2+aqU37+4PybeeOcVp2tmgHz9KbPbW6ucOVA/vVolYLkUj7rcxg+U5G2uC8XXOwSuPnIHC11l/cRQIIw3JridSl+0yM5QqD2amI4S4kkaUAyukWeiPinWd+PtMaSuFfP3j6f7PrWu/h9HlRwj8HsaWXQbeGXPklQW3Avy1Ty2LTurHUaKkUiEo7tketXJmk/g7dQaytCeOFtm8L/Wt77M5ZxvFUQZs8IfgDb61Po9sLB9/YndxVptKCKZPM4/2vWqSrPLdiJ3DJ/s0AnpY76xvwtuOflP8A49TYtQdpSoBXn+I1QtUdIANhY9ttCWtzK+Cm/wD2lrJ3vcdkdJaXxQjOG/3a145y7Dpk/wB0VytusluU3/Inct9010llcpLD+7cOh+bI/iq46g0akb4wSabK8anryazb+7uLS2LxW5uH+8FBxUVpdSSDMqbHI+6OdtUS1YuXfK5xz71Qv9S2IAT81WpJ4mhOX/E1QmsI7pAXfaw6YoIsc5fuZmPPPas+OP8Aff3kPXmt65sAgI4YDo1Yn3JHGz8hQaHQ2NyILYIPl9Mmr9vN5gy/yA1madbXGA+E2AfNu61bihjifHmHP3gq+tVoQW0XynGzPFWPtLhh0weu6o0AUDnml2F8EUrlltHzzke1NklSLJ9KrvJ5XH3gf4qTzBJjYR7nNImxMJRLzjr61ES4G0Yx/wCPU2O4jPU8A9qhllMzkD7n96gdyOYdXJ5H3ah3ng5NLLbnd13Y/hqRIhGoH3j/ALVSxmdqMiIoVU5/vVkxaxbSkJHFH5g/jiTDH/ex1rQ1KOR2ICbsfNWRYWZs3DyYzmrSA622tpTDlD5R9cfNTEtSq/vCZSOhqazd0ty5zgUyW9fYSj7Ce9DRNyitnIbkHJRB/eNbEICY2SBvWsdpEmf75Y+5qQK8Klw52UijamIeHIBcj+MfdWsj7EgQvGAuD/D96s6+nlmcEkqi9ulaOmzF4AXzj/appXJuQS2CHGemfu1IF8rgEfRabctJK4AG1Sf4TUC2z78jPB/ioasIJ3Rnz5fNOhkLRgCMtnulW7ZTC4L4bZ7fKaeXQKSE2oTuxSBakE8Mn2bIG0fd3V5x4iiuY7ku8p+/wfmGK9Ga7ypwen8NcV4otpLnMrkdfu09y00Zmg6qLFyJXklkY7UJfOK7XT5/NTzHlDueozyteb28O+UDJ/3lrt9EVEji8oFpAPndv71UtQehv2iR75JCGZ87uvy025uLb7THvkXe38GfmqNzJztk4PcVF9gRn3udxHzCqINMMLjB546c0xp8EoB06tVdDsbCHaO+KQ/MCEz9ahk7kyFE64Y+lQ3Wxk5P+1tpsOyNMk8/7VNvAskS5cqnqv8AEakrY5TXtOF+D5cYXj74rkpL+fSH8p03H1Bx/wCO16a8AlhAQbUP94VwfjbSSmHEgTY/KD71LrdFkVhrk5LFJTg/L/sius03VI3QeXOHkHynNcHpVlvTZ5m9Pb+Guk0ez+yMdsjuT/eGAKsg6nVBJbQoJJQ+eir/AHapnfOgHGPpUjwyOg44x96oIr1FYoqb8dS1D1LKN9blnU7zFGlNaYOhSJXYjuavlzdnDx/ioqSYC1iCAbT6VViCrBpbpGZZ/wABWZdIXuwkcXI6MT96tTyRMqPL2O4BTV6zlthLkld46A/3qkDDubO5uESO9uQkWz5EUYUVy2t6K8L4gBnQ9OK7vUbCG8u5JEjRtz8mnvZwQwk8NJnoakpM8tju/st4n2kO+Djy/Wp/FPgyLxrpe6d4kjQfJFKCe1aOt2EVreB+N4+Z/asbVdQmurEwW+5h82Mfd/76o9Q2d0eIL4OiSSW0CbUQ7d7fxU2P4WWENzJc20n73Ztd2Py/8BzXeSeFjDD5cE5tc7mLN8/+9XP3ljqCefAm+VAn+tWuZytKyOhamfZ2x0WICJyiAbXB5zV6x1qO5hYSvEzk7diD+H/aaqN3ZXK2aGRDgDaFz81Gl+GILwJLcGRSDvx1Vq3TFZHp3hfVYxbRRyAuU6Ip612tvqL6imYwIFB+7/dryXRP9JnEgnMSJ8/HFd7pOpwXamOKTeU+9Wi1M5I6h7yKNwmfPk+XJq5Cj+VkLyD91qxobOW4UGN9mDy2Otalmsts2wyFj/eqzIgvLsr6MP8AZqHYfLD5T5v71M1h0jTEmdntVrQ7gXI2BSkY+Us38VKwDEsHjdDISz56Y+7V2cPtGDt9M1curgTMgQ7MJtH941QSDyJHkkLOfRjUgcvr/hWBcX73LvcsWAhX7oX5fm3VPpXhezt4Rc6hqUcT4ZkhSNnfP4cCt610ka1MHBCnPGTWHrGmTpdeVbl5STwf4fvUPRgaFmRHtjtk83zD87uPmUVtQ2B8vzJ0MQ7CsCzt30O7KFDPI/8AEn3a6S3drheRuyu7HWrAqPbxSx+YEk2Akb34+anM4ijdJX2x46JUGsSRI6I5ZSOymmWjwPbjKOx+71pXAjOoxz2xSCJ3Dfxg/LWXeWxRC6Zya3tkicoytIP4sfLWXNBPfS4kdnQZwwOFX/gNFgMtLyRk8shlqOe282Mh/mrVv9McY2fKR/F61j3k8tm3lyAP/FRYDm77RriLMkCDYPmye1Z0XnHG9fnBrsvNllgKHKo/yjvtrnZtLntpTkFk7O33qV7MDp9A1iQ2IgynB3Hu1XtRm2W5cFl455rm9BR1mIb5EH8TV2Mf2O9xG8u2MDnIqgOW0fR53vZLiN3lLpy7mpNQuZJYEAYsccKxO0E/7NdWUt4Y5I4iWQd1b5ax5YY7j7o6n71JO4EFnZmaNRjcCOvrUUQ1GHVUgtrYLFv+eZz8wrRtLpocpJ8qJV2WREw4w3rtosA65R3AyRwv8I+auX1vR0vwXjjCT9nUfdrpknRx87gCohAk+8hCwXrtosB5PcxfYHeKUvO46lxin6De/Zr5TPIiWa/wiu+1LR7aRSZUC+peuA1jyIL54osypnbnBCtQnYD03Tp4b+y+12iFbcPtBzmodQukjQvGNzk/e3VzXh3W50hFiiBx941evZDcuIpXMUZ67KYDLLUreO9IlkL7/wCBD0rZvNY/s22jeIG4H3tic/8AjtYthoFvY58pA7yFmEjctU/h/wAPW/h77XP5/mtcn7zp9z/d/wA/xUAYPivUbfxDcobuMWaJ8qJ0X60abommaSnmzxi4ib5j5xqTxXBHccAbpB8yHH+f71U7B7+/hNv9kkzHH9+b7qqvG33pXHY1/ENnpjaVK8cEcG+NWjZE+9833d1cS+tT2axASlefkUGptUs9Z1PMF1cOxT7iQ5RRWLc2M+mSRl8s0Z3fP94UXQW7nVJrF7p8MbzxNA8vzJJLw3/Aam0eKW6vQ5niSPHTOPm+tcdf6vc+IdVt4xIJ5F6K5wq128Vi0OlGMx7THkyOtMRtXPil9MlFokgaRvl2JzWLda8+lzSXN5blR3bGM1Q0uOOCYyIQJCOGbmsDW/8ATNYigv7mSUyB0jRHwqr/AHtv/fNKyvcDH8UeJ/7UfFlbyeT97jhaq6QsV5pskzv5R+8RLwx/2ajmiktLx7SIeaUO3ap+7UepRRpmIyHP3tvSmNm1Z2mn2aD7WHkMj7gd2VWti98SaJplmYIAz3DoVH90/wCArkLC42JGbcDI/iLZwaLTw3qN5qMss8iP5x+cY7Z/+yoBNoqXjy38DyByo77fesC5tpLZ4pMFip/irvNf8PjQNJ86KaKcMObdD84/4DXGNEbh0Ryy5P8A3zUCepJpV4i34nnj+1RDrE/3c1seIfiBqF1GLK0iit7RDvMNvCAp/KudkjjimCTJIqD+LOK0LabZC7xDb6D/ANmqwLWj3Et9bSXGwq8afOH+9UDQyi6SQyO7noAflH/AamsNSniieXyv3bfL9aia8luSHiAiB+b5qB2IZLCeC4bYhZyfnx/dqdZ5ILfGA2/+FuKu2E0hnAT5pD1/u0aw895L5YgRX/vRjFAjAhs5JoXeXasiOc4PVacktpMgMa8EfeHKtUNzHcW0mEEi4/vUmm5aeMFAv6LUAVYJxp+oRXLxGdlyoTO1ar6pcyazNJcOm0u7YAHStHVIEjlMefwqlHbAIS5K4qrAc3IslhcvLAQpHB46VQi1GWd5MZY55d+W3V1/2JJvkxvPr/FtrI+wQWEsjxQcOd2Cc0XArJZyy2MkpfiP5v8AaNMhMm0GIF3Hp2qeBbi4tHjT5Y2P3h/s1e0uNIc4j81G+UPnCr/tUwLlm88zoGjMpALbVHRfWtXTZg9xwAxHy5rmrr7RBffbIJlXysp6tViy1uUXw2FUnxuLIPlagdjuIpPsxlQn67apRQ3N0oKAK7/NUFle+TD5spEu/qf/AImtB9WsvJdBvViOOaBESQyW0p8wPjimX92P3WY95LckjpUaamT23R/7dQ38v2ho5EJyo6KaBpWLS3gWeSdf3QcbWXP3v4WrG1O1jkug6fdPVP4au3K7LOOSTsc7GNF3JbzQQFE2EdgP4qgoitbiOe2kt5IvK2f3eVar9tbGa2cIkjDH3gPlFZkD/wCkbMDLHp0/GtyzuXSN0B2EDaNtWQc5JYIlxjy38uM8HfmnXLh48INxzxWjcogyD0NV9kWzOOO1T1uKxnR6VlxxtkHy/NWjNpT6ad93Gylh8hx8pqOG3eQ/fGD83X7tXJzLdQRg58qP5RuOabGc/dWH2xj5T+USOXJ70y2tTZzCAvuP3q1kswz4+84px0nzr6AwOGl8xEDP935ql6ANe3nSVCIpXjI3bUQv/Kmte3CobeOOOJgd2cZbH9K+iE8ByeG/DkNvaJI5ePbPMy/K+6vEfG1tHpvmyQOG3FUL9Fz/AJ/9BrGNbmlyo2VNpXZyd9CJkEZjVvT+9VWKZ7NyP4D8vzfdp5uDKy7N+QOWx3q21rHLDmQ/va6TF6GG11NPMY8ea+fu4qyloCH3k4+7j+GrsdmjNxjP96nTQFQADQAxLKCSFEjLq/8AfqHUtBdE/cXBbPzDjNadjCklns39+q1bW2ljhQyMFi7YPzUrAZSaZbW+hiN4BLeTD539Ky4YXnL5+dF+T5vWtyZHldTFlSDuqv5RtZnBkDb/AJqY7FC+tjDDvAMhH93+GqEhkdIyXDccKK697aCGKMwSmUsOawLlC8IygyCc7RQUUrS3uLlwg/1Z/nVa5iImMb5Up2rR0i/uobiRMGLJ25WpLzRJCokknGZDu+bt/vUGXWxztxDHC4kDjcf71KmJGPyj61rTW1tHai3EglOdzvj5hWWQLY5PTtQOxI8Enk/Jbu/+zEGd/wDvla6TTLS9ltkiS32XUR3fPxj/AHqw5b+SXyhAiRY+bd/eq7b+IJIixll/2QaCTZvdLgmuhJjnHXGPm/iqGaz8mdHin3PncYiPlX/dqaw1G3v4nMpOR0x/eqxMiQsCRyRz/wDE0FWMxc+bvcliaNm+TZjd/FuqcvFcyGPAbA3baa6b0Qp8oFAylqp+x2/mO4UDqWrESWW7k/dvu9M/dror/To7xx+934PTFLb2kdtCURAuOoxQBmTRG2QuSrvj7oqlJeyiXHKq38P8IrZ8lJBj7mDUN7poaSORRuk9Qen+9QC1Mrz5VQh3co38VVkgdiQMtk96v3NiSxQ5xncFX+GnpA+3GTkD7v8ADQBmz2cko2D5ifSo57DbCnJUg+vWtyKM+VvMnI/hx1prRi8c5AXHpQK5hxWru5I6VDLa7NyEf7NdILPZEcOu8/L0rOvEQgHlfXP3lNBJj/Zvn67vSrr2n7pDINppyY8zoNgqYzRhGyDntQU0Qwccx/KexFV7n9/xv5p89xtw6fLj+GmpAE3yElifmoE0R21gC2wnj1Y1q29hYJBv89/MQ87xWegJcZPFT7HmQ7yVGfXrQNE72kDPkOjE+grOvIQHIGfpV60mFtqMe9N6+nrWrfpaarme2iisyB88W/LM1AWOZSFCw39T8tOuUjiTgfw/dqdIXa4Pyfu//HqnlsA6gFCg77qBmfbI8zHj7nU4qwzbGKb9taWn3AsL+KM48uV9hV9u3b/tf/FVj6pGkGvXMYz5QPyfSgdiwC5YDHBH3ql37eE+YH+7WV/aEm0g5Vf71SCX5CQfwWgRqeZ5A3IOf5Ui34BCF938W4VQiuDIhUHkds0JGhmIcjeBxQK5rQ3gZs5/4FVp71H4GNlYURKDHO9BuFSQy5zjOTTsM1WbYDgo6kbv9qqzw+dC+SNh+UijT3dXkD/Nu+XntVyO139MYpCuZc1uZbYA5WNflFVFQ4Ix+NbF3ZO0mN52fe25p39lFD5nnpz/AANxQMxCvzApnAP8P8VSrvuNxJ3bOgq59jLZVT17GnW1kPPHJweu2gVzPE2w/Om3nbtNSbXXlI91XNU054LlySHFUV1i7SExEoseejDdmgk0rCGW9jkESB9vykKPu1D8i5jBO8dV9KSy1J4Zd6PsJ9KSV0iYyfez/FQWtBUdz8oyv+1WnbuVVN8m/Abj0rmxeO2c/KKtQX4GRv5xytOwGpK5BB5z+dVbm6jmQl0DMfSsyK8cOTksM1cQmVC6KM9tw+9SINCw/wCPVNsYYHqagvNPR+AOTTra9eFMSJs56rUz3EZOc7T/AHloLOS1LT5LN3Pztj+DFT2N5JNAgcBsjoRW5fGBlwX/AHeOT71lsqJECnVulBBYSQovI7cVLLBwHI5Yc7ar6e0hkPmf6tF3F29auzL9ptw8ZGdhX/Z3UFIo3ibS5BLA/Nt61ftLZ4bMq+3kB+DWcbY2aSPJIZ5T9wKflq9PcxizjeP0+f60LULGXc3DuyLv4B3fLWxbXD/ZhkdOSazY7b7Qsj8KQBxWpbWsj7IsFSDuK0BcdFOZZnOzYKtWtr5guCX+5tIFNKBA7kFR94f7VSabNObZ5dgXnbg/w0Bcqzs8e9O56CpLCQw7AQd+ed1Z1/qBudSxICuByT/Ealdri01CSW0n2oAn7snP+8tBVjfkuoXu0RCGkh64+9/utXQ6XcZSWQJ8mzlX7LXN2tgn26O8jk3O5/eIw7MOldVodh9sivN6nygNny/xH+7UtGiZ0vgGxkOn6hJ9sCxvC77m5+X+6tY3gPxTH4evLqyREujeusTvIMlsbtv/AHz83/fVO0LUBoRnzdr5R/dFH+8K2H03Tw/9sEB7eJGcSoP4se1ZW0szpjeyaZ0U9h5yyRn5XUb8f0rDfW47a4FmZP8AWg4T+9UnhrxjqGszSW/2AxRg7i8n3iv8NZmr2yJfRy4GR8wb+7WCg07s7p1Vy2juWbi2Oh6iJJBs/jGf++f/AIqpptejuk8u3jjWTO481g+JLe8uIrSQhnLndlj8u3pTv7J+wWj3vDHbt+Q/NXQkrWPMk5SdztLbRLa/eK7QliPvx+rfxVz3icSW04nJf938vzen92qNvrF7FCTbzmDI2nFT/aHv7CASzieQ/wAOfu0kRJ2A6q91okdmIIlQvuLiq1jCk1yYnlZLiIq8ew4ZdtQ6hdyWdnHFkJ8+/gVzk+qyfbPPd9zyH52P3lrVImLsdjca7b211FFOFiDnYSf4azPFflf28TBcG4tIgFg/75+aqkzjyftBeOWVAuFc/eqG6vft7CUoieWOUSpsN6mbfC5kU3dwI2nBVcr/ABCrsGqPc2dvHLK6Rl+E6LmrytFqej3ZhiDT7VxFn5qy9b1WW4SC3FtGghTbTIvpY7lfs+nxRPp2s2trcyRjP2ubYoJ/g54zUXh3SYtb1WW7mi817YGKTb90/wB1v8/3q4DfFqX2ZJP+Xf8AiX+OvY/Ct7baJoEtnJPJdJJiUS7Pm3fe+6P97H/AaqwrnW+Cfs9zb3IMTN5YGUbnbTPEljvhnSyL2FwHVklwpX7v901R0HVdR0+7kNkPKlm6cZyv+7W0fFUXiHRtROrwQQahauyIYR5e/wCT5WamCMPwzd3F9ZcJbtcQSFZ5Mdf8/wDs1edfEHxdqaeIZbfzDbxQp+7EYyspP+z/AOg1qeCvFb+G5tdsrlN8ksgnjllPyt/Ds/z/AHar3dzHcal9puUinlk3MJBxt/3aVijjPHNpcw21nJPIjzyAMhz/AAg/MtbWmfEbUJfDOn6Pc20TJayPiZT2/h/hrD+J1zK9vp5jO9IH3FhyxFQ6bqItLGIsgbf3ajpY01vzHQw6ZqfiaVIrNxglnTd90tj5WatfUdSvF8M6Z/b7xqbF/Kfyjjev8Ct/n+7Wl8NvEFtZWckpHmySkoAy8H+7tqP4pTQax4dFt9m8pzdI07oMMqL2VaSjZWJlNt3OE8QeI01XR4LI28cBju1uEdXy+ANu3d/d+aswRefbGXeFkSTaAv8A6FU3iHQ7PzxbQXG5D+9STpt/2WqjYQ3rBINnlRIfqzf7VUZt3LegyXFncX7wXLJcb1w/oNtaMWmbbYyTyK05Gd2fv1Rd3fVJZUjG+Tam0cL/AL1bL4hZQCHwNvSgzLGnX22CKNLcRJENu9P4vrT724R4s45yKp2+qQWtyICdsko9O1XIbOK5cpLIEX+DNWBBZ2kkF1PIj7TIdr//ABNZ1xrEupXMkHERjP3m7r61o31m9mQPPdY/uui/xGtCHwhpVxbT6hcFpX+7Ci9/96puUlc5LXLOa1m0+UXkcqSbvkBzj/O2qPiZ/Kktrp3DInyxyelT69st9Y0+z8vqSx3nov8ADXPPpL6hJfiW6+aE7vKz05pDOigtDqOkPeXJGwHa7qcKS1Uk8tJwhkDAEMCrVlxSajdQQaYhH2fzg4DP/n5qjMcsWt3ltJFLEIvk2lPvn+Jv92gDv2uIHuIpIHL4xn2arvim/t72ySMyHz3T52flaxrC8ksLaOWNA7lMO+Kytduh1BLg/NuoGnYf4bgC6ZrMEnmLHbFcbR26stZOm6lHd6jfwRAPAsn7jcQW27aq6FfyKtw/2kocN8jH5W/2ar+CYUXWp5ZECJGXb/Z/vUrCOku797xYrN7b94BzPjGf8azbnMMwt/MK5+V1H8NbN5qsl3pKDy41IfchT+L/AGq5CG8nRruOUDzN+4N/FQh3HeJ9Bijud9k7vJx949av+G4Ps/8Ax8B/Lwfl/vVLamK9mj83DOv8AOM1d8kwPjJbHzbTTEYaaG7zyESOhL9GPy1Tm06SKQ4kfj+7XQ3l/B9uSMyCIygsu4fKv+zWffXUQto5LaT7Qhcq6gYYUrkFG13i5jE87tGAWH97/Zrd0e5lupZDAT5kQ3bl7YqsljBdwxyy3HlZT5Nm0t1+61bEMkGk6VkCNppk2f7eF/vUyyn/AMJBOsr+em4yH52bq9aWiaxBFdR70+Qncc+lcfdXoMu8fMadb3v2u4KOA33VIalYHoem3OpedKYOEH8AzlqgWJ3yjjkHmuai1ZLVT1l9EXsa6iw1Jry2TIGzs38TVID/ACzCDhCyALjHaiFyfkMRx/f21u2Gn/adOMojLKPlP/2VUpJRbK678g9RQBVuYZoIy6Qb8j7+enttrNiS51BJM27RDPVqvfbyYkiEm0Dc2x/vCtM6zYTQW1uENvcMNx3HKlh/d/3qAOXutBvWa3e3w0Uf3wPvGuls/NiZA+NhTlc5q1ai02+VHIUlPzOGrQktIriJ5CApGPkWh6CuUSnIP6VPHA7qQQdiHeKqSTy3BRDbtEUPGwfeq3eancJ5UaWxxg5lBH/j1AyY6fOZopUjdB/eIqC+tXsJUOQvmHah9607Hxm76EYhHKxz97+HFVg95r9rcf6OJZ4PnhDnHTndmqsBX+xQNvF3B5rr8wRvuqawXu5dCcmSP90Tjb/FXRJqmqalDFBJGHlH3/LXG2sm50SW8uSlw54+XY/8IqVoWTWmqx3dt+7AY43ZBq7pxfDylAwP8PpVT/hE49ItheS3J8s7UjRH+Vf96rthbboSBJtDZXr92jQgsPp8c3lmTOx/0qpDYpBeRym1jljR9r7uFNTzXsVjmOUOw+7vUNUthdo0WzG7J3Bz/d/hpN2HYdd3tk7zINPjYlDjzM8flXOXGmvFDHNK+7Ydz7BnNbs4+R5AjMR1qT7a9tBbiWNljI3MG20J3E9DHlsrAeRJE8iTkbiOjf7tOW2s1CnGx37N94V1moONRsDa/Z4klI2iReGFZttpcbqYnw7xHaVpAtSvo+kaVY2h+3kRIC0qY/jNbltpul34EcdsreYOCT8yrSHSba8sIoLm3WXj/WP221o2FpafYopIE/0iI7AAf/QqdwOb8QaPc6Kn2nS7Pz5QhznlQ38O6vO9SuUe2N5qNuUvGK+Y38K/7q163Pf6nZ3kiPPsspAyuj/w/wC7XA6lpsa5COLi3Duh38tsplWNfRNY0aTTXW4spEuIsKjOco/uvpWnYS6Qjxy3Ziii+9sf+H/erhLN0a1nHztj5U2/dPzfd/z/AHaa+mm906QSFsfdOTiqshli80nSxPrl3Zxw28UjqbeKNP8AWluSWrIuxvmjiWKJrdAqnY/zh/4ty1o22hXtvprR2hLOg/dqTnb/AL1XNKtoJ7aR7iwEF2HXMqD7/H8VSQR+Cm06W6ubO5f7KYfnjlcfI6/7Neqwwx69pIcXK/ZIY/KBzlmxz92vOPEGhW2INkTJGUViw+8lTabBPZ28cETusWFU0MVjX0j4dyagl0bTUYo8v+7+0DK/T/7KpdK8GyLdyW1+AxhG75D8r1oWD/2bIE+0mcfL91MfhXQapqogsDLFabkROZV+81D0HqY7eFbOaeJrMxwSRptMz8uG/wB6q9tpuqWdxPLcXAuox6D5qv8AgzVI9YgMrxywZPCOP/Qqi13WJbAysMs6kLsXv838qizDUtR+IzNDHbyPIgxuT0Df0rzL4laxbWd9YFrQXDmTYiwx5dv9o4rXk1+4m1swS2+20KbhIhz81UZo55rgyHapH3W/ixVR03Hc008DXHjOK3S2kj0uAQ7nE5Yq4H8NV20TVNKhvy/lvaSptKxR4p+h+NkhuhCbiWKS0O0xyBtrL/Cy16TFfxeJNHhyXtY5k3o6BTnmk73uI8vk+HF/Y+C9PudReNklKtGYvvRn+Hr833a4/wAW+HpUskkTCyp99V4rv/GXhjxJo80ccFyU8z542l5Vx6LXOzaBqqWkl5JcnMZ2yI4XaW/3aoqxzfhXWriG9cRyjAC7z719EeFPiTc6lpluJREtvb4hOzHK/wC7XhraEdm9AjO33xjqtNiv9Q0S8k+zJ59mflGPvKv9ask+u/D2uaV4hs4rSzSKKQsVQEKN75+bd/tVk+JNG1aN3k0+AyyxPuMT8Y/2VrwnRvE0kdzbSHOxTtPOGH+1/vV7J4C+Kt2lzcWkpe9iP3G8zD/+gt8tQ1bYDdlkvNKEdzd2/wBnRo93kk5ZSav6T4o06/nSKcSJLjcM/db/AIFW9Dc6JrkCSXk5aRkChAP4f96s+/8ADFkEPkSP5Y+4zL8y0r9xo1tPvora/wDNiKsZAy81ZLy+e7hxL6Ig+WuD1mS48KaWNRc77Peq7k7MT1rpNA8SWl6Ld45BBLjlf4TSBq5tW+sT22zzyIo2faW/hWu30GzOn2fmGQzo5bIft/d/SuPv9Pg1TSnEkasnd1PzV0VneXN3oAtpI4oMH5JUOWO2m3co6a0mjv3eMH94vzbf4StbmlXCRo4kgWU+v8QrzHw/rkmnalsuJFgjJ2cn726vetP0nTrm2F3ZxhnI2v3YH0oZHU4K/s9upQXts4SUSDejFhlP4v8A2WodV0eXVbo3s8azucYxx8tdXc+GDqOvRynyYowhXy+d+7H/ANj/AOPU3W1GjW0ckm3ykk2yf5+u2k3ZWHYwU0QXOnXASLdK42lcfKarW2iXFuyCK3jlb/loknHy/wAVWo9bAv8AzbeRopW+VPKGcVnXn2uO5e7vdQNxG4+RE/h/+yoWpRH4i0/S9kkiafGiSD/VOWO+vIrrwGNP1WWfT7a5itJTuFrD86o38TeuK9ls5kmwJPmTtv71TudStLG9jKWu5+WTn5aGrbGadlY8jj0mO8mk+yTutzu2qhGNp/Guz0i/ltLYDUEWUj5XPl/eWt+W0stbvEeKwktdRjTzndDmJe393is2/wBMuLO5lilkEgkG5MD5anUa0KVzdaTLckhyiD5h/s1Ari9uQY5UaTO0c/M1ZV54ftp5pEcfPJ9+qb+Hbvw5Fm2KtEHXAU9f+BVQ277HolnNaWqCTULYLqET8KSRuFXLCbTtYtp5Agt7hTt8npu/3a4a0vdRubqK5eIzxQkZWQ7uK1ZbmO2vIxIklvJJ86AoQrL/AL1AI1ZLdJFEcUdxBLGenVXH41V1DRLy8sXEbyQXI2skkRI5rqtKjfUIt8txG7zf+O1qWmg+cs8X2kcH/U5qCjiNHs5R5EWoh0fO13AqDVdB1PSr2WLTHivbMtvCeTu/4Fu64rtV8OF3KCQuc+v3aDHJZxSxY+cjbvb7y09ydjxPXPAb+IHnN2kMUUyOzrFu4P8ACqqF6Vw2o/AOCD7NPe6XHOEH9/DbVX25/u17Nt1SG9d3j2ohZQ6fd+ta9rrxhia21GPzx2cD5ttGq2C5418OvEet/DnUhFBBN/ZThlzc5HH+zleR/wDE16VD8StOneKK4uZWgJVnCR4Vf6Vna9ocWpTeZbfLb52mCTncn+9WQ/gy0t4njtw0UCIzIHOf4fu1V+4JHq0N5pl4lxFp+oG6MaFkTGG+7/DWZa+OY9kMU+n3F1PHuV94J+X+Hb3/AOA14/YalrXh668/Tp/IvIwdjTIRx/d3Cup0P4r3cfl3GuCKC9iHzyRDcpHp71VmLmPWtF1v7TMkgtGidBwHGGWui066j1VjnzIpI+oP3a5vw34m0TxBbSajFcqgVOUz834L3rYtrjdbJPGNkcnTcKBXOie6f7GI4wilTu5FZ7SagMvJ5XHzBov7tRW967TYk+YetWk1BULoPuEcrUhYy9N1h7y/lgktyvlr99qnvPNim2mB2V+uBUomg3udmxx8vA61bh1h2jMQgMuOmRSVwuR2WmG3hLiCOWJ+qugK1g674KsNV377eOylb/ltEmP++vath/FSIgSOCVZQdpRh91qeLp9SWQyp87juKZWp4R458Baz4S0l9X0u7up7+Kbg6b93bu+Xcvcfe/h/76q14V+Pd3HJbx+LNODvHH5QZCocH+Hfjdhv/iq9u0vFnFnzQjn5cKcVn+IvDWmeJiRq9lbTjG4OIwG3f71K7W5Rhp8YPD1tohvEuZI3yqCzlKh95bC1XTXrfUb0uNQjt7s/KbaU/Pn+7trn/H/whj1OzlGjXFvBIQrR28vGVXb8u71/ztrxzXvB2v8Aw0v0u00t9Qk2MxSV8bG9V+9/47VpxYulj6msporyzkae4ZJIvl2EYz/u0/8AtWPydkWWcfw186eEf2sbS5nFh4lshbovyeZBG5Zf/sq9H8K/Ebw34kvp47TUViy+5El4Yr680WJWh12o3geeOQn51HRfSqx1uKFxGJCsj9jxUeqyT23kGOyklif/AJbIVK1BLZJq0Y2ZQ564qQvcsXOrjyXjnjeWOX5XWIZbb+FQw+CIre5juIL27gLnc9sp+X/darVnoUlhPJPHcy5cfOP4XrQsL17e58twN/Y0PyLJpdHgeQTpCsU+ArsE+9VfUfDcmqYH2hkC9AT0rSt2kyXGW9/4am/tDynTz8Lk7Q2KzSI1PL/F/wAFNL8RY8vFhqAHEilir/71eW+PvgnrvhmxE9vdyMgKt5oK7VP+8N2K+rjpfnJ5kVwspJ/1aj5hUcthHtPmQBwybWRx8pFaBufKPhTx5cidLO8kF5JGNn+szt/3a9UltIfEGn2wMn7x0Klj82PYrW3rHwV8FXgkk+yNYXsp3GdH+UH/AHe1cXrHw88W/Du3uBoUkWr25PmiOfLyhfwZabCyOH+IH7PVvrdpPeWWoQQSR4YW8VvlpD/tei/7VfPvxG+H954P0qCe40qRYAf3ksfKrzX1b4K+Nun6XceV4gSOwllk8qTfx5Lfxbvl4ruUs/CHiyGeC3v7XVrOY7dnVd3/AI7U6p3Qtj87rAkaFNq9tm4lHy+XGMsw/h/z/tVr+GPE8drfi8jJiu0xz0Zf9mvqLUP2Vreza8l0K/kt0LmX7JPBmFGbt7f8BavnH4gfBXxj4enL6hpjtZ+Ydl1ZghY2/H/0KnzXK0te56r4R+N5gLZnmR19m+avafBP7QMAs3iuJB8x2u2flIr4Li1uXTZLlxFK0ce5CX+/uWtTSvEBkEd3BJ1+bYf4Gb+L/eq9wufo7pvjbT/HOmyxJqEf2dusMkyhXG7+98tcj4w8GO0H9p+HnjS8tDudPMYqU/r822vkrwr8RtX0O6MFxEYo0PEyd/73y/8As1e5eB/jhp2mobjUdQCmX5PJkHyMv+993/gNDjbYrpZnd+APiGb+5/sjxPGdJvS/E+PkK/7Ne1aJptvuSe3lecYKjnK/WvMfDfjbQPHllcW0kenzkbVjlAQP/wB9H5qm0/Ttd0TxXEILt00xYR5aI3y/7W6pburGT02PT7lpY5dm/iomlAT50HH8WKx4fEcE04ty4a47/wCzWyq+TGUkw+R/FzU2Hcx7nTdjyz7+W+bb/CKjs9Kj1W2kkuRGzg7cEfKVroCsMloS/wDrAOOetUHjTkAFONvWk3Yq5VkiFpEked4zt+TmszxR4St/FunvBqcclxHKm0f7v+zWj/Z96JDJFMFjI5Vj1rBm0WTUtbgle/ubcxH7iP8AKaFqUedJ4D1TwBC97oyT6okI/eQ+Yofb+H92t3wR8Xb24v5RqOnfZbOFAztKcr/tDd0/8er0pbSKxeRH/dO+35v71ZySweZcx3lnFKkiMhKADI/hq0yNCvp3jzw34pv54tL1GCUADhjjDf71dXaQyxwgOm4feHuK8X8Rfs2W+uynWPDFw2h3+xsxpuKzH/ZUV5Tq3xP+JnwM1VLLV9PuryCJ1fzpnLpt/wBn0qHqV6H1eNMlnaeXzNyBvuikP+iOkluiM4Hzhq818H/GnS/HWmR3lvcPFcuf38KnG1v8/wANeraRYDVtNe9ikEkXGcUnEb1IRc2ckZknuI4nxym/5v8Avmq/9lR3iF4pyp+8M/xVrXGjWaWkMflJ5hHLVRitpIZtwBXHyg560CsYerWdxDDFNbTyq8D7n2fdPy1F8mp2o83zGuB/C6fL/wB9Vcu9RtL68NvFcDzwNzoh+arF3bI6RjnBG3mhMVkcnq/w5j1iEvLbpKh+Us4BZa4Cx8GT/D3UBc6fqlykedptpnyrD0r6A0fSJI7F8lnz8241zWt+HrLWnlgu7fen93o31Vqd7bAlY5PTfi3ZXOpW+m3btFcSfKgCfK3y+y16DY3nl8qSoccrntXlN38D0jvUn0zzEuA+6FmfLA/7xrnNX8QfEH4dax5Grx77bepjdo/kX/gXYtS3Vgsuh9KWEsV0eZAn+2TViX7Mqb5HDBT96vI/BfxOsPEUVxF5oW/A3bG4Wt/TfE2blxcf6snhlOVanyj23O2e5sLlxBHLHl+dyP8A4VDcxm2BTO8d/wDarFSzjucT2Z+cdh2qc6wkaOLiN1nB2kelQ2xoqS6NZXUhltrTbKR89czc+Fp31CSW3whQ85TPzV22m6kU3vGNgxw4p8105gLj5v4hSQ2r7nAX2qXvheOSS5gme3T5tsab2/SorPxsniaD/Q5CsfeHONrf/FV6BYwjUE/eorn7xRgtc/qXgKyk1L7ZBbLBcfdLxDFW1fcS0Myz1LV45PKFs7xk9j93/errtHuZLlPLuE4HZu9YVzeSaCuZ7drgfdyM1Z8P+ONB1WV4jc/Y7iPqJufm9OKlRSE5XOg2CNtqDjtUjoka7z1pkdzb3LkxSxSj737p9+2raOpQoRuNWlYhIx7iDkOYleP720iuc134aaL4jd7l7aOCU/wJ8n/fNdxsQAZxsoE1uiiIRDk8Pj5qGrlWPC9X+FPiG1mdNA1ea1wNwhmPmbl/2fWuct/iF44+HV08Wt6dvgB2SSRow+X1Zf7tfQ+vWt6qpPZ4Zo+u5M5Wq2q63FeWcduY4ZQf9Yjpnd/vVKdijznS/jPpHiRIpIDtf7pDAiusSI6rjULaXdGRtIc1j+JvhN4X17GoRxf2Re45NqcK/wDvLXAr4P8AHvghp/7KnfVNEPzOIS21l/75ovrqL0PYLOd4TIm8oD8p/utWbf21xNciWK8eKRd3BPyN/wABrzLRvijdwMkeowMnPYMdns3y11dt4qtNVVZLO/iaX73lOzIy/nSkr7DRcvry73E3EBYp/HjrWfZySNc7IEKu/wA3P3BXSaXrv2wJHdvC0v3cy421UudYP25H8uFDG+4eSFH3fp1pLQbd1YWXTZbq1J81GlA4Q7gprN1nwraXtoN8Y6bXQ8/jW6uqJcy/u8KSf4e1WEtY3zvl3E9ql3ZPqeHeK/gPplyiXmnyva3m7fvD52t67QtccNN8aeCLlLi5IuLYniW2kI/4F92vplPBk5UyW1+GjJP7mUZZaw7zwvc21ybe5eOe3k67T/6EtCi1sVc8T074z29hOg1Sc3kaH54MqGX3ZtrV21h460a8mjns828co3Ab9+7/AGq2/Ffwg8NeI9NJuLAwXCj/AF1qgGf95f4q8lT4Bz6bqr3ujavGsRT/AI95fuf8BX5cGlFu9mZaN7HsK+IxcLtguQ8Z/gqKa0TVwILiPz0PzBa801L+2fCM0ZuNLlljjC/Paku5/wB7/wCKrpvDnxPtL+Yb4PsZIXCv8jr/AErTZ2K32J9W+FGhX7meOzWC4A+9zuf23bq4Lx78BrTWLGQaWZFlx88bjPP/AKDX0FYX+l6jCDv2yN0B/iqafQrd7ggZikPr2q7CPzW8Q+BdX8NX8sF3ZTIyncXcfIv+61U/D2oPJMJJCVSNvkUH7/8AtfSv0e1rw1ZavDJb6rp0N6mzYJQMOP8A4r/gVeE+Mf2UdP1iaS40bUDayv8Act2fYm7/AD/tVadiVK+54XHr1xbQxlHZCTu2o+3j/ervvCXxV1DScG4mkZ1/jQrIw/ulfWuJ8YfBDxf4LR5LjTpnif5TNGGkzj+98vFcbaa8bZvsjv8Av4+q5+7Tuy1Zn2X4S+PdhcyfY7zEjyfwyjG733CvUtOv9P8AEceLPYkjDmMv8zf7vtX542Gqotz9pPWM7g4/1qr/AFr0HRviveaFDvtJ/NcfMm+TGD/3y1Tyjs+h9sTR3NghQjcPu7/4WqvZ6gkbjzAVHf0rwfw7+1Abx4ItRDXSSbc7ySyf3l46f8Br0mz8a6P4l2fZrkxeYeEl/wDiqycGncErbnfXN3HcWwCFJY88NXJ634SttSUl7ETuDvDIg81W9VYrWpb2aW2xHuYVQ9H3/Lz/AA1qiaW2BAcSqf4P4qTuthnMXln3Kb3rKT+0ftcgZ3SMdxx/wFlrckzLxnp/DUX2UI5Lktk7utbAWLTfI4BIQ/xGti2gXyQYx17qP/Hqz4IkbHHJ/umrlpd7JAM/7NSnctplxE+TZ608WXZIxjG44pUt5ZZd6OP92tCGLyU2n5jVEcpky6ckjY5XPdTVaTSgzHh1/hw1bDCQTbAjsD83FSTwO8ZIBb/ZqkQcBrmj7EyD+FcVfwumRjdg+lem6pDMuMxnn5SDXLajBG27Me0fd/3qTdlcNjn9N8tAcgZA+6ay/ECTof3b7S4+Qp95a0LzTjbZMQKn1JzXLalPLBc5nO0HpnvUcxsixpszw7HnkRSDiuw02/RwPn3GvPHdCnse1XNNv3RvkJUdqtNEyTSuekTX48l0cqvHBIrItdWt49SQ7Nxx9/8AhrLl1UToBs3n+8T92qhtTNdxT43AHrVNpiSueq6ZeJP/AKo8CthJfs78gL/tVxvhtvs0Bdz8h/unvXX6bcx7UkQ844zWUlcFoaBiiu0wY0fP8JFTW9olmoAxg9MU0MNu8jbmnhdwznmsy09LhJOWbgFcf3qo3WXTGSv+7WlCEcZHSrD2KPg4Ga3RkzmYrO4dx+8+TPO6taKHyUyTVl0Fsucbqr3M6eRISm8fdIpEo5/VZCkowd2f7tRW8iKc7BlPUZqGa8jkuShIXFIrp5nHzVHU1sbltPLKyZKYH8KpWikAB5wp/u1DYwqkII6gbs0CSTfj/wBCrWzMeti0UjYHfHG4P99FK1IJewHFRRRF0GTz/dWlaCTqOv8AeqSiOb9/IRs4FH2MugRHCjPzq38QqRI3Q4fGP9mpCwU4AIHvQK+tyNLRIrcdFH900393EuNnWnfaccAbs1Mih1yR2oGUyCckhFHbbVWSbyHbI3P7VfmQN8mdo9arvZoEY53DvQ9SzIuJjLKvG7P8VVWltpbnYXDAfKR/eq5c+XG+wfMM7dy006cPKDGQMAe1Nk3NBvLuLdASePSs7UIdiZjyuetX7QjZgZYCm3kIm2A/KPamhPU5ZUuEmy54zwcVr20r7FyDitSO2jcYcfJ9Ka8ARNiLtA/ioegrlKZ0lKA4VB/DVlQmwBH3AfxUkdskxAKjA/vU6S+t45dhdM+lSFxPJ4HWnH92Bgj/AOJomle5AwSoPSoTG8SEMd2P4qB6F6GZGQgEZPWqt0Y2Tyy5U/7NZ01wVckZX+Gs+cX9xu8qWO3z/GRvYULQdjUkxESBt6dWrE1uzgkQead38VOg094pBvuZbh8fOz/xf7q+lR63ayyRgD5UH3mxQUcu6CJ8x4we1dZ4dAWxR0+clFV3Yd2+auX2Kg2Y3nsa3PDM0q5OCgB21URNm9eQyLCNny56VHZzhEEckm6TvUk96Hjx/c/hrHmknkkxFAXBqrknSNh04+YetRRBlfLvtTHTH3mqvYvIIQJOH/ur2pLjerFx19M0mhWLSIHk5cKntRcpEI1zng7qitMAbyeKsxt9swDEF91+7UBYo7vkf+4P++q5zxDFbPbSbz85rodTf7AuB8/+7XO38X2mAk/Kf7rVohrQ4u21mPSiUgBYA9BWlpXjN+stqGTP3MHd/wB81zWq6VPDMXTp6Dlq6jwfpT3j+ZeQCBE+4zf7tCKbOwS9iubZC527vmPGPlqIRRp/qMbB0qx/YouYg/l7gBtJxmo10lImD5Kj7uaLEk1u5QggDef7ooubHzMbx/tVctbbylACmp74JbqoLjn3piasYM7JYxb3Qygdl5aobWyF8DJJCYkJ3APVskeZlBvI+bJqTe6gYqCRk0TogEWFxSCJPLc8Z/u0SmSVig/MU1IXGSn3wP46qyKRx2vQ/wCmfvI90Z9al0+3sr0OlvHtVBuIX7tXNflN5LmSPeI02gDio/DFpumKf6oP8zgf+g1KWtimZOs+HrbDpEPnxuIH3RXnVzC+mzG1nJg5+SQj7/8AwKvdb2NInRY0OSPvMK4Xx74ee+tT5qCLJbDJ99Wx1rGpDmWhpBvY82v7KCBYtkn2iST+CIdP96tWPRp7nTA9u6wCP5yXH/oPq1c5c3P9kS+VLK5x8vTLEVNP4iF3bfZLadkSQ9EP61lC6VmXJWM27ef+0BGjLBEU3SXDmtr4f3FtZzuiPuMj7i/Xd71yuo2G+bfd3byxjpx93/gNbnh7SpZE+02geVAOq/8As3tW6kiNT26yvIxCBHIGjzuG31qx9vkhXiMOW6cVyHhjxMLZDbySQ+b+Brp4roFgQd2Rx/s1uZFS8sZ7+XY5RHPyljytallYfZo0SPGR8pqPToDd3Zd88Dit6KEbMHGf/HqGJlOyTLlHcMQeg7VLNbpM+Nmc+1XdgRDklcfw1DFLubCHcKVwQy3sQdkaERH1p83h2KVN73kcSD5t2PmamHzVkJMgwB91aztSQ3ezAErj5hvPShjG3iR2cBld1ZPTPzVT0fUpbqdzGm2Af99Gr1zZ7oSHK7McsahW8trf93HIiECmBXuk2XJd8F5KeLWOTHm5VB2Q4qC4urYypHGZJZAN0j7ML/wGof7btPPECSBpD/AfvUAaUz+dgZKRj+7TrVPKU5HBpttfJKmMbj9KnSfIHHPpUEFe9SSYoADsHUelZ82lRXDh3+Y/drXkJ24z9dtZk9ykb4T5TigCKbTzbsII4yjmqc+k5znpjdVz7W8ziXftGNtOf94pGDginbW5ZwmpRXltM/lEeUWGdw+7V2zS7doHKFLfP7wt6Vsa5pX2qHyk3KMbty+tYl1pdxptmk5eSV07H+GkC1OhhvHnOEQ7D96tIxRwx75Aq7xw1cFpmrTvdQzz/JGRymfu/wC1Xo1lqUT2yBEjcY3B8ZqrAVG01Ag/eBz32/w1HqlmhsYjGCuf4s1PqNz5KIEQNI/T+7VO/s7vVbMQTzeRF979ycMaFdAZcejXrviykCk/MTNl9ladjaTwpHbyyiecdSvCsau6bdC2gMcQKqE2fMcttFQfY5J5neQBYD/FTAS6h2EpOgbjnn5hWXdeGINQRJzb7RH0x9361pw6bG7SOp+RP7xpzKm3Al2ilYClpGlWenQl/K/ef55rK8VWv9n6XJeyuEji3Nu9f7tWNZ1mTSYd8cUtx/uDOP8AgNYsWoxa3bOb0bhn7j8q351IWG6DrMk1sTg73G0Fh0rUY3RtEbIfHzYPBqC1AvLoW9uFVf7+AK27q1Gn2RnlYKAP4uKsCvbMsyJJLGFkT+DFPZI2kkIHlBqw4dWvNUhcxxmGMfd343VsR2Ekdj9pvHHkAbnfooqDRMzJ3gScYc7O7VjeJdKtb7Tx5Y3Rj5/Oq1NeWeqxyWkR3R/3sfeFbFtaweRELlD5apsCA9qfqS2eNoiafNIIhuRH61pNqs99EEguDah8Kdvp/E1b3jHwx/bV48sFt5UEP3FXjeP9r1rj7uze1aMIWwlIk7O+Gn22giQySS3B2p5cY+YH/a/2a5i28PT3jPdmTcWHU1e0LXBY2M4uUVyd2GcZZa2vDGoDVnd4oo3gXCgHjf8A3qqwHC6pokOl2+xCWlcbiRn5fasW6+xzCN3jdLgN87vzu9vavTPFui3cM1tK9v8AuI5N5QH5n9mrzzxPDfQ+ZcXNl9nikLYXP3hUgtRsslsZkGn28mxerNgM1aF54t1GWGK2SdLBU/10ltDh5fl+VfZf9la5S11SeOSR3TYANwC8sav2+rl1ke7Rt8x3GTZ8v02irFY6ux8OWepwjUBqovLi365TCh65u80a9897wJvjz9/oq1ope2+iWufs52Sjd/vf3aie21PULZ5Z02BRyiD5WoGcxJYXGvXjQJG7Me6H/wAdoa2n02++zXSyRIOpKHj/AGa1IdJnEYu0nktSDwyH5iau3WoXmtRmK8PmkYxKf7tK4GF/wkNnFNEgTemeUXvWhDJJf7x5HlIx4WseO2jt7yQtHt/uGr9rrE/yW5+VFO4f7FMDodN0SSy/e3chiz/Co+8vpWWswTUnu4nkyH4BJx/3zWxDrp1S5jiMm2IDk44H+zVa202K/eUSSbCmfu96AI9SvvtiQeVblrgj5PKT+6OrelYn2CW3mL7PkI/i45roYNTg06AxW0hic7VeNvvFah1yWS/hScncD1wfu0rAZEltHdygO4iB6uRmqOowlCgDhwB971/4DV5MO3A/2QaguNLDsHkw2P41piuY8igcAnJ7rWfNmEhC+/zPlJxXVGytvJfPzS/wH+Gsl7QI7oQuXP8ACc1AytpX2C1cJeRyS24O/wAoSbMn/eqx4hbSLi2B0q3Nm5+WZPMZ0/3l9Kr3VogHzhWx/C38NY09m8So4n2of4U7VYI0rW5thp8sG1Mg8596o3unYEdxGm0KMbh3FVGR5rOV4/8All8rP/DVzSgbloJLwNPEDtKIcbRQU2S+Gtf3t5VwR5e9l9cV0F5ZI0SScOX7D0rndW07Tob8PpaI0bHdlD8zVoeENdgj1G3tNYZ4Ist87jHG79aCS7GqbSJCEi+6A53MKt+RPFH+4TcD1z2plk8czynywuXZhtP8OflrXMxmsTb79kYG70p2A52S1nRHcxlvQfwmnx25bBxtJrXt9SvXhFsZ4k8wMu+NO1UEtbhHcyz7jnaNv8NSwKtzp8rneE2Sd13Uln5ltOIpMrJ94DNaSW7b38zdHioLnzbhoPkXzF+V2PdakCeZBkxSDY465qBoFZAEIb3WtKVI7x43JHmJjeP7wpz2Qb7gOM7gaqwGZbQmGFySH/iBxUSefeSEo/8Ao/8AdStNJvJLoEjbHzDcPlphBuGeRAsRJ3HamF/75pisPitIoYhITt3/AC/7VVCUtnyj7X9RUkcd3nEoM6Y4ccf+O1WvLGV3BgcNyq/N94VAzQufG+v7nEes3KR44TAKhv4iuf4q5y4U3iRPcSNKV+YMx/i/vVrfYJbre74UgdP4aZBaW6eYZJdvoDSjFLoVcz4SGBynT2qxPCl0oCIFH93NQJdov2gAbhn5CKW1gMy+ZIpyh4/urWhJFLYSWxAIIz0WqYmcOYnU/wC9itu5udrD93jHY1Qu5EdhvQZP8K/dpXFcfZ+Q9ykY8z8B8ta15F5Yyeg+VRVW2kjs5ID5gYfeOOafPeSSzkEhgf4lphYsrEjWD8BkPy7sVTsbG2a7jSUboid3HarE5RIkCSKeeVWleaJLbI+U55NFmMS4EcEskcab0z8j/wAS1BHpyX02ZQkYPTH96rglFxzkMMdVoSH0PPpioHcp3+mRRiMptaQjkLxisfUdMnNuTHOiO478/wDAa6O7s5bV450cM+OhFYmo2lxeLvDbHj+bigT0OXXR54cbwzOOpbvUFzZ73jQg8/3a3/8AhIZ7CzkiSKNpCeHcdP8AdqlZzByZCp353c/dqrCsUL/SRaYSeQxYrL3u7Ebx/vV3FzMl+oJKuT82Dxiuduv3wfagU9124pjKDTvbOk8RPmZ2kL6VoWeszyJIJX47VmQWkrl3f5een96rHkfMfLO3HUmgC5azI8x/v/e3elbMdzsUIf8Avn1rnI28j7vUmlOoTQzdNu3+9QC1Nm81XyYiEgKSDq3XNUHv3dAclZaiW8MykbOR826qc0kgcSoh3g7umcUASx6pJFMPM7HBCitcXqOidVKdVrmxNIicgO/ZmqW2S/LieORWI+Ur/FQUnY6KbynJkQFQfmKsaqI45yfwXvVN5nRtkp2+oqvLfmCQ7ELelArm7CPNBz8v1pu8IQMFjngislNckWPZ5XXqzcsaJNTkjk8sgKCN2M0BY3kCTwuC4Xb/ABCuf1KVC0hQjAPGary6mjsUT5fxqhMxaU4O4f7VBRPbSiU4P3Hq1KiehwP4qowxvCyEfLk1e3zyoUKfQigh6kc1mZoTPvXYvy/Mfm/75qtDqT7NgG3Hy/NUlvYyhSJPmFJ/Z24k/doILSSRzOM4qRLUi2Pzjehbr3FUYYXhk2YOOzVsGKSGy80gPgcpQUnYoxNGjcJ0q1CQSQML/tVkCQsfM+8H+bjtVyCYryM76ATuX0tsLu2Fv92m3AK8v8qVPZzeZNydo9aL6AzYG/r0xQMrfZvtgLgLkD+KqEtnIG3kBvrV17LLAEn/AICcVIlqjfuyePWhaAZK2b3K5xx3UCq8cJR5EAKjd3GK3Ibco3HympngjmKb/vj5SxoFcwzajjIGfWo5UVXBBPv/ALNadzYFU2/eH+yait7BNjg5zjhaCSv5UsaCT5tn3S+PvVBCnIzli/zVdDSR232Z/mjHRv71R2L+Q+cCTZ8vNBVi3DJFbIku8s3uPlq3bzbE3ofvfMKzJ4jJuwdpJ3YqeOZI4gC/OaBmtDN55CORlzgn+GrFxb+XcuH+Yx/KUqvaeVLbZQquz5tjGpLeb7LLIjwOwfqy0Ayvqds9u0Un3EI5x/dqO3eNLWV3lCyAqoX1rTuxby2xymxnH/AqxLm2BceWTgdaCBC0sxxg4rOurMpMkeN3pWoLyWCUeZHuj+VVxUMuy6leQJIu3+8MK1AkrmO9tJE6b85p11vSJMA8fNhTWqESf7+VJ+YDH3ant7K0VEEjNv5yTTuMwFtp9nA5P8VRNEY3b+KTFa10ckpn5O1Z6wyTPJ5eeP71FywtpSIX+QMc9K0rNhBMDKTz/BVdbZ0uUyQyADPH8VTak8SXUewOyOn8PakQWL27ROnyZ+UCs3fJbY53expszhGXfhj96okkkcAgFiTQWR3dy8zvzu4/h+7VeBXki2PlgnRf7tXJkji/g2qaWxmHnHEfBH3aaIHxkhvLjyxNX4UKQgFNqB/1NUvIA3uCVA+bFXtMk82B4pBuEmG2t/s0nqVYlv7SJI4iAFPvVZLbeNgPPpVy8fz43TjAI+bPzVStpntJN7kNgd6SVxsdBEYp84LIRzWxY3AlXMfzBvlORStEPJGDnI3Bf4aswLstv7opkXZHchHjG8nONwam6VibTRlP3oJ+7UjsioQevaorRzsdB83uvegqxHd2gmik4CyHo1ZcFpMlnJJjiP5S/wDdrXkuHl8zERXy/wCHrurPictCXB/dP1FA1oaHh2YxMgJ3juzV6p4f1K3aCSS3gC7U2uv3v+BV5Ppc32Eu5jDxEbee1dTYP9ihzASkcgZiP71OxS3sZ2ps+t3UqR5RBIUyPvda6C90a58GWyac96biO6hSUnoo+b5dtZMOmQXMn7zMQJZgiHHzetaHjiGW1tdLJnd4jHtTce9RfWxvKOmhoaP4ulg8qIvHb4+UyMPv1sW9s9/CiRfvYl+XLdq83huZAqFAMg8gjrXaeEvFUklwLS5K2qZ2g4+U/wDAqcldXIhKzNu5vFa3/s+fDIqFf9r/AHqw7Ow+06FLcS3refG+wJ6irPiFreGed3Pn3DjaSpwVNYtt5dnBmTOwDan+9WSSRvzFq2uiLOSK4wo+6Ng+9XLXmsTxzyW4Be3Lh0mQ4rftmiuTIJZUVYxuC56+1ZF/5P34yNn3fK6tWmyOeeruRXOoXDRYKHKno1WbPSpb+B/3R8whnyPvKoGaxNTvJ4XjTjyG5Dr/ABf71W08R3B2QI/lbPlDocYoWpncjS7knuICHHkEc/WtzUNLg0mRhCS8ZCsXP+1XMy2zymNMhS3yitfSxdpcpbX95JKANoW42/J7butUtAuZzPcabePKj7Q5+R03dKldbmX53ASIjcefmatu5u7aGY2xkR0H8ajNZ/2uN1SDhwD8jLy1AiexslsII7x45Eg/2uf++q6TS9ZGIjFKVEzqgb+7WLqU9zbpZ27gSwbNjlRjH+NX4vBhvrac2F7Gk8YDornCufTd2oHY9Rea58DalHLPOHv441cEnO5Dxn/x1q43xDrb6rc3ASRYDIQ21D92uSudbvbg/Z0nMt0ieVulOeB2rNsrh4b5pQNxztkJ55oGtDp5UKXDjf8Au3G18j71VXlKB5JU3Jj7lUbm/fUpHlM3zgcBeFNc+uu3nlK8uYJR8rorfdb+tK4xdc1K4utiWyR4D8mXtVaKa4EMHmks4PGz+L/61Ms4IL7Rbs5MEpmDoD/e3fNXV3egmTRLIWEcl1fyybgkPO1fm+9/OmRzDtKvHt9NMcjxvbxPtRcfMGPNaGu66l5ZoTIZ7iTHyKG+XA61zt5FqbW6aeHNmillkRkXqzLzXSf8IXcJogvIn+1WkRVHnY4LH/d/u0AYDReegeT5T24q+1zYaaTGhluJJAFDYwiN/F9ajmVLV4oHcb5xuRW7iqtzb+X0+Yg0AXksxcXPnlwhPyhv4auBWIjPlnnvUFmRfxkJ8wjHz7e1bD36XEMFthYhGNoNArGfYWXnXTi4kj3nMo2enpSo8bocneh/hqu7QaXqsUe/c8yOqb32Lz8v86fpMAsrFI7kfJH8poGWLC6t72aQD96Y+hU9K7S0t7S28O2yZ2IyMxTH3Mn/ANCrzXQ0ey1SQxAtGr7nGN29G/hrr9NvTeQvbTojq+V6/d/u0ntYqG9zi/EumJf38k4kffnZ16YqvbeG4kiR4YGe7k+R36/LXca9ZWWiWllAZ4WubktsG/7oWufeRbCR/mK/eU470IJb2I9L0CO1uUklPAbdjHzCm+INbgs5pREY3klB+U96o6t4mTA8qfbOvylayrKD7bePcXbx+Qfl5TLf8BWmSadpqqXmnRIieQQF3pnNLNbRfYZcH96RwuOq/wAVcukN5YaiY4QVg+ZnI5+WteK9ud6bCHAXb/tUAc7Bpw5dDuAPX+9Wgj+WhJjPPy/7VTBbi2wQm11fdsP8NaEDW08ublAkbDcMmgB1tbx/ZoxksCm4LVKLQbZtTR7nd8xVvkO3dXSpbWl7ZrPBIHdflwg+Uf71XBYRXewHG8D/AIFQBV07SNMgWSQR+UM7uRlv++qt3NnbzwymKKPe/wA2+nzab5KERFWJ+Xk1n2c0sO9J0+fnof1qAOb1XRpYV82MDyyawXtGtnyPkB7V6BLMWQxbNwf2qqqW9nLJFPGfMxuDkfJ/u0AcLqLzxp5aZiJxzirnmyS7ATvI+Wr19YyPOz+S3lj5tw53LWnFon2OGO4VBKQNzrj5VWquBi3OgSHy5YI5JXYbt4Hyj/eqFbFoIZLuNN2P4QOrV6JYeKktrC0WBNxU/vI8YX/gLVjancbtQNzZ26wRyOrPCpyB7VIGAJo5hGREUJHzp/WtCwllsXyhDIBwn8NLdQPf3893bxBXT5vK/vVd0i0Gp2flmN4pS/PZkoA6+wvLm1tRkyIkxDbP4lH+1UM8MWy48qNmnJ3AsMLWpvVrONOcxR7c561nJriWsnkSOG8z5UT+KgChcaY+8P5gc4Vd6/dpbOL7MROQspReG61dh1GGB8FElDfwP91qz9TmP2yIW8Ytbcn7q9qANJLxPtKHZ5eRzWkupRxNHmWNM/Lhj8zVzQe3uL4Ry3KLIBuHz4zQ7xmT924dw/DCgTO/R0WWPzJCvmDgdMj+9QUtI4SXUebvK7T/ABLXNteyyGIOSzxDhvSrNvgqSXefHyn/AGTQNaE95H84jiOyIPuASti3JtrMOjli3ylh93bWZFGY/LAAYdwtXb9pUj2DLRY/gqrgV4LN5RJ9mO05+8p+ZWp+m6HuxLdzyJG+VEhTO/8A+xqTTwIofP8ANKyL/wAs8fNVa2vHmhcP5qwRvuj37uP722pegEkMs6XjwOhlQf3R8uKdM9ulywEe2Y/fCDFGn68I70oiO0bdGYdan17VLewa3mFtJdSXBCo9uPuf7TNRYCg2ya7KSiRR93aRjNaE2mwKM28GwgbdoOd1WodOt5B/pEo5Hmr/ALNMEsjxRyJaXDRb+JkH/fO70oWo7mZi7gs3Se2KnO4HNXLOS3naP7S4lCn7r8N/wGrd3cPA0STo8ZmHG6srTdBtLz4had/bNvLPoxjdXCjKueu1v++aBFxNZtvtmGj2FHP7puy/4VejWB5nngcOJO6jrWn4k8IafNdz3Oj/ALiKQbkicY2+3tXJ2dzcadCHMe9N+xzn5VP92hajvodOyQN5cjuYAo2nYMt/vU20sbaGSS5sJ5GtyeWY1RgeS5jfL7MHdsPpUum209vFKkcHmxyEsQDWe2wjdn02TUZSDHuGOp+7XF6p8Obme78jTHEUs+cKCNv/AH0flrpYNWNyoeRJLPy8oUJyr+9VtL8TPaajJaPZyNg7YZd/ys2KtDTueSz6brHhJ57SVEldJGEi9F3f3lqFNbSSGRJ3NrJcbcFz8v8AwGvTNaSw1/UY5bgTRdInhH3SfVqyYvh3oeo6jOJ7uZhafMPJH3/7vzdv++aq/cRn6J4kntjNZJDE8kwH7x+F/wDrVQs3udS1X7QY5YipKPbRnPT5stVzxImlYSLRo5VkQLmSb+L23elb+jeGYH0SK9gLxarKP3iOfk/2aOlwLlnqX9qTQaXcWkXleXuM0p6CrT2dgmJI3MkX3EZBn/dq1plnbhA1wI55cbHZas2fh7ykd0kKByzYJpAYlxLFpt+kt+JEjP7r5Bnmua1jxNqumXFuun6iEtpJPuBAVb+8Gz/6FXqCwwXVt9gu7eK4iJDDeP4v96uL8W+Cn0i5tjBZyT2ZkKhgd+3/AGWoug0N+wsTrXhmPyS9lLu3GdBls/e+asu/0CSXEj3jXVwPvNMMZH4dqyLbVUumdLT7TavCSiea+dh/i+Wuj023vJpYPMnjYn76f+hMtS79AOTl8Ky6fPLKhlljILMH+6v+7QdONzao/wBojQjblP4nXd/DXqieHkukdI0fyyOjf+zViv4OthHcxnfbkpzJCPmX/aoWoLU5vXvCmn6c6XESSO7puxsz/wB81btZpLbSQlgfni+YR/eX/a/Gl0rQb220xPtCXDuH/czuSmcdC1bFoojWBJ4xhDuOwUN2diyvoWry6pJAl5HJa3ER4JXOxW+8ytXP/Eh7eN44LeSVIs7zx8zhX+Vf0rsNV0+OeC5nFxLbx43QAc8LWJpGl3tz5st3mdP+WPmp93/ZoXcDjltWvIh5ayKH7fxCon0aeyaSLlZAOPM4IavWf+EP0P8AeJc3ssFwId4eGP5WO3+GvOkN7qXkahGUuoOd4BG8/wAPehSbFY4t4bgb7d125/jU1TuNbfSkNumX3/L1/X/9qupv/wDSLgzwRvFbnqP/AEKsG/t49OuQLeIXVvv4kbupq0yTpvBnxgn0S78vUIjcWWzh+uD/AAr97dX0Do/jG8vIre4k8r7PcopjQcr/AHdrZ/3a+Ubey+038ggjDeZ82EH3f92uov8Axhq+j29pZygLZyjZhxjn/Z9f92kB9JapFF4zs5dIvbY24JOYUnzyPm3e3C1e8HeA7S0txci3kuoLc/Kskm//AIEv8q+b9K8XanapBIJRjdxuP/s3avV/A3xYOg31u96peymQq7Ic4/vbv9n/AGqfLpYdz0u7vIIod+lD7KUcqYGGK3/DfilLyCLT7vdDeOCRjHlM3y/xbt38VYf2HSPEgi1GO5+xZmH73fvC7v4WU7ef92tyf4YWX/CUWQGpvcQbGcNCfv8A/AezUtOpRLqujWiRLJeX8TuD8lvnJbb/ABVteHfiDrPhO/tJ7eV57D5d9ska7X/4FVj/AIQjw1aT3gj8SBdXhTcbW8Cb1b+41c/Z+OrSaA2kgjmjjkP3DhQejMtJE2PTrv4x2+p5u7Kyl8+MbXjGPNQ/xHBrBv8A4sW+u6WRqAlgjyrhnh/1p+6vT/0GsXR7uzvlJtB5U4PU96bqOjLeTGARFkj6xP8AdzV6Bc2bTVZEuwLI7o3TbluGq0kUv2p5CzKcMrxsPlrAtpjpUjFIP3kabkiTj5q3PBH9qeNmd7m3FvKZCg3vhiq/e+U1k0V6lR4rl7yLynRYidr7nw3/AAGtma2tpo3gkgFxP91GrQ1f4Xaj5EEsB2NGd5IOWx/EGrGvvDF+L6K4t5PP+xfvQjnGdvNNeYFm/wBN1Cws/K0yQ28sifecZ2/nWpE3/EniTU4hLcAKrvEnzbqbYeK49YQvOnlSgcwtwyGnx+KbCR0jkjkyr87Y2oIszEv9Agu7lDbxiOQfMHYY3ezVdsPB9vqu+0kJQgBg/WurlhtL9N8ZTJG4MowtZli13pM8peDzY8Bo5eu5ad9LBqcPf+AtX8PXJe3kW9t8su3o1ReIZry+S2+0QSKbaPYIXHzBa9JTUJNZuidhwOo/iqp/ZMcjz/aIhOZBxuP3anrcpeZ5zZ615bPkSRbeqHtVv/hMZI59gtJfsxG5LrI/ztrW1DQzHeiP7HuBP+sHpVa4hgG+2uC6xN8gpXGbWm6rK88W+QxRSDcJDV+e6RzjzBKh/wC+q861vWLnwfZRXE8Ml1ZR/ufN/iRKs6T45t9RMsNn5DSpjzvtEio3/Ac/+g1S1FY7m0tp4ZPtFsI2jA+fJrK1eCC9ijT7PGsgbakiJ0/3v/sqv+HrKa8Ms9tcrOE+SSNZFO3+L5hWoLa03gsjIf8A0Kh6ErQ4WPTTo9zj5ZwPm8k96vWd54e19xbz2lzYagu5SuMLXWX+jRXjCVIxnuy/xVXvNGgii8yCCNZQN27rSTtuJMxLfRnsJZYoLaG9t26o4+YD1qlqfw00bW9n2K2isrtvv27Bir/7vpWlLNeiRNjqmB/BuqLZPC32sTyNKh+5/eqkaHnGseFL3wZfiNrOWK3Z9hlhGQP7p9lrpvDnjW/03zNPngFxbSBcOdx2Mveupj8TXlnqEaXtuJbSQbHRhnj/AGq0fE3hfS9S0Wc206W8hT5HtkwyH/ap3ZD0K+na1pzmM5lUn5j5rjb/AN9VaWaV79EJRo5fmhKHKt/ut3rg774WaxqGigWV6biQp89s5xn/AGa5TSPCPiHQPCOq6zLfpa3thcB4bCTLll2/MvP5UkrjTue8T2D6a8ctyGijY/ff7tR3WuW8KpGkm4P9zH8Vef8Ag/8AaQ1G50STRvFllaukgKp50io+G9Ks6VqngyysUcTrZXUXyhcsfNz3/u7qGrCVkdfLrwjdDFZCcj/Wbn/h/wBmtDRr0X8P2mNPKTLJsb5mWuYu9Lt9Rto7m1v2YSD5DCQV/wB1q0PDltJYPIX8xYyed3Rvl6rRbS4bmpdtZrflPMWKUfMPMDVJHZnUI38+SNiM7Nm6kuvKvPnQBSOtZz3I81IIvlGGYnNIsuzp5NnjyNzqeHrKs9VuNSvp7ae2MQA2kzJ8v/AakgmeZ5xbymVIiFc5ztJ//ZqvNdXfnPES8Usbbd7DNK3YlmN4t+DfhPxBcGR9Mjgnk275oBsLf5/2a878RfstSSOg0PUAjx5ZFnfZt/4FXtdpqMskoSdFwPSn3gMzOY5Cr44WmrrYlHgWq3njv4Q2NvpWoyfb7Cfb5c2fuH7vzMN1dJ4W+JV5HNHE5SXaGYtKPmRvSu9W/u766SyvNOMsUZ4kkUOjf7tZXi34UaPqVzFd2H2jTpSd0ixSYV//AB2gto1dH8bRzwvJLEJ42+QlP4GNW1eRb9JYJRLb4ZSqj5g1cDcfB/WLCGVNKv43807k3OyYb/e/+JWvP9c1/wAd/DCZzeJdXUSj94xTKkD/AGtvP/Alo9CT6JjlFjmVJCU+8d1aR+waqgS4TzY2G3ZXknhb9oLwl4w0xYJ3uLPU/J+eNxhXPpu+at/QNdtLy5jhs79XjV9siSP80e7t/wB9f+hVGqdizrJPDEem4u7e8k352+VvY/LWrB5jxbPMbPdmrPl1M2vmxY3lD97+7VOx8RiW4kTYeOrdqsDT1LT5Lx445HDRA/MD3pGsLyW+FyjhXX7j0W0pvP3sZdgBudMfdpsOvXb+alu6IY/mD4/h9qCbnJeMfhboHixp59YsrdZ5Tue5hRUlP/AhXmcvwBu/D0Nzd+DvEkqyYZxYzx53f7O6vdYSb9D5j72PZmoudHS0XzHgC56PS1WwnofMPhr4u+JPB2pJYa3aS2srfK8jn5DXsGmfEXTPEltLZX8cM9ndDbJwBtY/3a6688PQeIvLgnjhlgz86uMLt/irxrx1+zKZtTF34K1RVwWdrK4kZBn/AGf/ALGndPcl6nA/Eb9lSXUWvNU8JXfnkvve1ePCH8f/AIn/AMer588TeANe8IySi80iW3uYh9yIM7f722vqiw8VeL/At/baV4j0+TTjn/j4z+6Y/wALbq7i5stP8XRWl3qdv9olhdtj5UNTehVmfAWleJ70ucpvRDzuHQ/jWlZ+KTNciWfEqO4UqgUbhX1hrH7G1v491O51jw/ey2ciurywS/dYf7OK8j+JPwE1PwxfJG+lmID5UmCfKW/vbuy0udXsx21sw0HxHo9haiSO8Ol3MeNnk5DhvX+7XoWh/EXUdF023FxrD3kivuR43B35/i4+Wvnz/hGNR8PO5uZfNMn3U/hWsS/1rW4bmMWw228cg8xz/CFPzD6tVLXYR9+eCvHWheMNPSWaeOz1i3AX5eM13trf39vZl7mctAPmWTyT93+tfE3hLU7e4e3uY1GbmENvThhXvPgzxnf6DocUF/qXm27HckUh5AosKx7g+piWAyB/3aD738VQzXqXaxxkyLJjd8m4VwkXjvS7uOOC0v0W5k+YRsGPzV0jeMI9PaOO9tmt5YwNkz8LtqXoWjs7S4t/s6Decf7Y+auc8RaZI7x6jZXu7A2yWmPl/wB5f9qiHxBb6xGnkFcH5SyyA7j/AErS0LTU1W2uAYpLXyxkvJ/FWI3oZU1zaa3bJBJqO2cAYTPz/wDAatDTQUEQ3O/3c1R1DwhBd3Yc/wCsjO4PFxV/SJrnR7F4J5PtgU7twT51FadLktXNGymS0skignKmEbevzCqd3Lp2qiUarZQasZE2/wCkxh2K/itZ4vtI1e6eSC7liliHzw4+9/wGq2m+I0SWSK7jiURuNkstRuUcN4k+AelyaqmqeDp/+EcvT/rrbJ8pvb0rkdS1XxV8N7+4g1zSL9rBht+2WcjbD/wIV9B3d3bSyC4iYN5nzFF9afd+JrR0SC9TzYD1jkh3rt9OarVAeb+FvjVp95b2FuL1GGFXM0mXVf4t1ewWet6ZrlsJ9OvILyPHKpXnWp/Bbwf4phudQ06w/s68k+dH6Lv/AArzBP8AhLPhVIXj0wz2Uchy0HPvu4WruiLnun/CNRW2py3nlBZZXLxv04btWsvnokcNxGGgJ+8hryfwR8e7PxOXtbmOWC4j/hkI6/7K7Vr1fS9bS+iCHy+fmXB/9BqbDbsR3VreWDi4stTntQDudP4XT+7UFrfpqji7cAc9ud3+1WpfuH+RxtB/hNZtxo+3DwERL94qP/ZaGUiabVYk3ojnOPviq+tM+o2CWmoWkV5Fkq6Sx/w/3aibwyJbbZBcybydxJxV2z0uWx09w8hZx/E5/wAajrcHY8q8TfCrSrp5LnSovsEp+ULD8jK3+8OcV5/bf8JZ8Pg6XdkupWXzNtgJdh/tbj1avoOWyfl4I+v9/tV0XMdvC4uYIb1GTac4O4UNgfO/hb44f2fqpuYLiaCeM/PC4OxPZvlxmvX9G+JukeNWM+oSR6dduPvDlD/vfxVl6j8P9G1WScmy+xCQnZKh9f73rXl/iz9mzxALmWXQtZWVGO/yiWCuMfw/L/47VJqSsyLq9z6N0R7ad5II3E8BG1Jl+7mql5G+mvJb559+a+ddE8X+OPhpNGmsaVdrbYXe6nK/Ve1eteEviv4e8Z+XHb3As74DmG7P3m/pVWsVc7K0mNhDvld/m6HFaGm30F6jnzSzg+nUf3qw9aSK5tkS7eZH/gSE43VQ0i3OlT+fbSSy5O4o75x+dR6jOweWKbzIriLc/bntXMa38LdB8RrNIP8AQ53H3/4f0q1JqFxLP5joXGP4f4asx6ujOiJnG77zVPW4Hm0fhXxn8MPNubB5dZ05RuCRAkrns1TaX8aYNSu0ivI5bCUZzbyIdyN/tf8A7NevRXmxA8R5/u1ma3oOna8jyT6fEskn3/LGxm/4FWqdiW7ble08TWV/BGbe4S4SQffT7taC3iiHfjcPauDk+HxsLnzNKlliPeLOd9WYPEV3pqPFeWM8AA53p1WmI9CttTE0K7Pk429azL3w/Za074BtbnH+ujJDf+zVz6eJIpcCIjH3ttdBp1w8sSSbDg9DScbq40rD7nSP9DOyNnK9W253VmaALR4XFxG3m5bGwnaK2RqKZKPIEP8AdbvV6wFtOmDEFPqtTyjbseb+JdDjmnJNnDsI2+csa/53VwGofDS2j33NhePb3DjlM/8As1e56zpsU2+P7yHp/eWuE1Hw+dL8woZH53Dcc7f92sr8r1GtrnDW2p65oNoIrzS47hGOwTxFjt/3squKs6T4q0+O6jjuY5GlP/LIH+L/AHttdvbXcUyRwXJ3RDqtXL3wdpd6hIjjBPSaNNjCr32IbsVLODSLyE3dvIUuB0RCRlf9pd3WtW003egkydn96vP9S8E6vps3maPew3iA/wCrlJ83/gPbbTZfHninQXEeo2Fy6A87YVdE/wCBJ0p200EkeiOv2WUbJ9uf7xpk2mvcxfaV2OD/ABA1x2m+KbbXJYp/PRQx+7vrtYZra22iC4iZG9HoSaVy9jMjuWhcxyRlv4ee1UtRsopZN1vEsRA3bf7xroLrT/P+dAf71ZYiIJ55B71lJtFJXOaub3TjLHbXDi1u9+0QlG2y/wDAq5jxp8NPD3iq2BNu+m3o/wCXmH7h/wB5RXd6rpp1e4/eIm/G3IAqC+hNlCkclu7YHLVSd0LbY8DvPhj4h8HzmTS9QF7ZbOHhJDhv93/4qtDwx8VPEfguc/2zZ3M9sjf65kD/APfXpXo9nd/abqV4PMQxn7p4bFWHsI7mUonlxeZ8pFwcI/s1WhNu9inZ/HnRJpIPNDNb3H8fkneB/wCg4/75qbUPE+lavdC50+8je3Py7FPzJ/ve9U734J6ZqMPmRQiyjb5vNTn5v4ttcRefBzXPC1276Pme3ly5jdyWUfgvNTZp3C6tY9Ri1WdLcPGFurc/8sZjtR/71cR4u+HXgzxlcyPqehx2chG0PDt3of7ysFXmuM1XUvEHhuZJ7iyuTb4VXAHT+8y46102geNNMvURJZx9oPyjP3iP7y5rRO4W0uePeMf2fRpU8k/h3UDcQJu/0OYMXP8AdZXPWvFNQ06/06RBeWciPG7KVbjB/ib6f7VffunaHH4gs3H2RbjbnEkY+ZRtrhvEvgKymaRL/TIbyJz9+VP3u1f7r0723CLfQ+PINbt8lPvA/KeflP8AvLWponxAktbvMcgxE/7jcCmV/ibb8tex+J/2d9G8RzGbw/PJYXJHMM75R/8AZVtteHeJ/hxqfgy/uYNV/cneGj8z5fl9FbvVJ3Fzdz3jw38YNRijtw95vg+/sm+f/wAePzCvWvCnxqje2RL0q8f99BliP618T6LJcQo5i3wAZ+T5gu7+9trq4fEEkab4jsGehNVZCvfY+6hcxOmcHeTTQY33YqOaFHYYQ/d+9mm2Vt5MyDB2dyaxk2joUbFwTPEwRE5/vY+WtKC0R1EnmDPfioUQLz94U95gDiMbffNYpgzZsHj+5Idp7GtSGKOWQAOrbO5+7XL2xPmjJIzWvay/PgHdW8dTFo1bmILxvDAfMCtRK+4Y7VBc3O9fLzuQHbRDKnqFGK0egrFe+iR8L5e9f73pXM6xp4hQyABkNdRcyFZMAAD3rmNemDpIATv/AL1Ajgtdm8tZRkdVYD/Z/wD2q891y5Mz75JVeXFehaxppuIpHB2+/wDCteXa9BLZzyiX7iHaHFRJWNIS7jrVJbp/LiSR5EP3+iVeurSewyjk5I7Viwa5LaJhMOn06Vbh1uKd/nk2YHzbqe6Hs/Iu6XdPbvsl8xgG4OM10J1CNgPLwvpWbB9ka1S4SeJycrsYfMv+1VgGAKSCHIppa2Fe2xs6Zcm2mSV3Lbht616PoN5F9nAyM/T7teL/ANrCLjJznpj5a7bwd4kinQiQhfQq2adjO+tz0uad/K+Qcmlt7h9wDCs+2vEncBM7D/DWgLB52R/nUD+7WMlY0TNy2iAGfvEj7tXI3G3kBcetZ1uj8DtU+4x5H3vrVIQy+h4d8jArAubyN28oSKsn9z1rXuXMzEfe9mqpFYRGQEpufvVPQg5HVbQQzCUhm/3Kbp0iTP8A3eldPrmjpJFkA7B0rn7W2FrKTJULRlJ3OotkJhRASwTpUjWw37/u47VmLrBXAgG+T+7jaq/8CratnDqc/nWpL0Jbf5ByasdRjsetVzg9O1PTeVyKkdkLMjrGQnzntUQRymZQFON2M1LOzYAx/wAC/u1izCdZd+eAelNCNMomziq73nlIQM49BUSyO8PQq1QJaPvy560g1C5uZduQu0H+9Wcbx3nw5PFabunKHKgd6qfY0uH4O3/ap3GmilPeRmQjeMD9adb3AmkQBwwf5cZ+7VLVbJ4HDD5s/KVAw1VLOKRnR+U55Vvu1Cd3Y1tc7a3eOG3A+XC96htz9vf90C4+7xVa3sPOTlxjHAzndVhDHZ7gCf7o21aVjJlyaIQxbim7HbOKoKJJ8liNn91amuJyYhkn/gVVEz5pPKBuzNSeoiWS23rsD9fSmppUMbAgBjn+KpXtJD0fbRIkhiwPxagCAkGRwD0qG4icFTksM9KsRwhXDyZYJ0xUs0wWLCDk+tAGVcxI2MJznimGDCZzurReLevI6VFHbIyF5ZNoGcAUFlZJ/s0R/dhn/wBqs2/nluYy85TC/KBGPlqxfzJg4NYd9eyeSYxjB/uim1YhaGPtE155Yj4J610tjCIYO/8AwEVnWcJYB8cmt2xttqc4+lWhsbb24KDPXO4sasoqBchOlTsBEoGP9mo3jne0kWCSNZz0Lj5VqdDMrbd7+1Spah2Jf5h3VqYnlWx/0l90oG7ag/8AQatfLNCeCmelVvsWVJ7xzMEEaLAPT+9Vm1vx8hjYoP8AvllqmwQ5GKnhhjVQ4G6sxXJb7YU34zXK63drDC5JCjtitrVZ5Le2L4KIBuH96vJrrxFJdXk8YgkX59vzc7RVx2uXHXc1V3um+3A3nv8AxGugs55bWzO+MyyHpWF4VtzLeIZSXA+bbXpaabbNEHGcgfxD5aS0JlvczdOvbuSFA6Ooxzt+7ViGASuXwVI9TVqaN1GxBtSlRSi8pz0+ajmBaiy7FTYsm4mq9zbIUAfr2p++OEnJ5P8ADTJN0rAhvpSuBXithFICw49+9ST2uV4HFSXEhXt19KiTz7lwAjuB/CtCdyBbW1REIj8zGPnYnNJKiTbxgM5G0tj7w/2qZcwBAmSeD0qO5v4AiJAhYjvnLVoWYur20sUm6JA49KNE0uSF3nknCk/8sWHzVY1WUpGZNhwBu27aqaVdy3E4GPkJ2/7VSnZlm2WRMlzz/dxWVqdtbzpI84eV3O7njC+lac8JuWwh2H+8ar6lbHYY8hTjrSWjsR1PBvid4VitUOoRh9mNrlfvD5q8/wBNS3hcT7H5HrX0brump/Zsu+QTvIGXYwrxHxP4ULl0jdrc54MRqKi0ubqV1qUpvENlDcPOU+RAMuUzu+X+7UE+tXnioo8dzNp1mmMqn/LVFpNN8IWGn2zm5trzW7gn7jXGxD/s7Qv3f+BVo/YNTmtzFFbNpMBJi2OcNj+76n/gVYpWdxofomqwaPgRo3lKdxUbj3+avTdN1tL+180fumJOATmvDtWuNV02P7HZJD5h/wCW0yfdNd34Yk+xzQWc9yLq92DzGTucfN8v+9XXB3M5KzuelWcshZBvK59K6nTZPLTLEsfu1haPo8lxGChZuM78/drc8vydgB6iqZmWJMyx4L8n+7UKeZGhIRHH93PzU5I3kbHYDn+7STJ5ynEmwf3hWfW4EEX2uUkuFiQ/w5qgL2KzvWR5HlkP8GOlWdQvGwI4FfJ6cZpEs5JYUAKPJ6Y+am2K5YWaO6UjeWkH8AHSsPUrBEmOMMR79K2UtoreN5J5BFj5d5OKpSWwmBkiGwEt8zpjPvU3GcrewokyQfaC0ko2+SRnctXtH0ddKmlkliXzJAuSevy9P/Qqv6lZptMojEVwBxIBiuQ/ta8hu380hoozt571oB6PZ2hlTflVGN1WVtNiF8cAfw1y2g+JS8mJByo3FCfu10Task8eI4mVCPvk5oFYa7jnYnBqi+kxT7pZZC7/AN3GFrWRwYRxVcS7mPycdmqBmVLFG3B+UJ0WrXmx/JGiHf3qW408JEbgnk9FqOztyJvkxnH3asTE2EuQMKKS/sUntsOgx/eq9JabWB+6/dfWo7lipREH9agSTTueWa3plxYX+Qm60PRv9r+7W94dvYGCRiVcJ8hyfumujvNETV0cAHI+bcPu/wDfNQWXhjS9JCDy47i5HzJvPQ0LQ2SurF270p4Ikn88T56BBQbKcxp5iFP4hTr/AFmC0ljj38/xgc7asw73jiuEy8L/ADbqq5mUP7MkmBjEhtwTyVTLCtKfS4Eti0k8ixj+PZWa93dxzbydq9sfw1l6pqoQ/vJOM0wKV7Nd2zkRXKfZ8/cZPmf/AHq37D7NNbJO7+bu7DjbVjSfDVvcwwXNzbjP30WQVe10xKqSEKifd+QYpXDqcrcXMR3uEKxtkDzB1WuU1uSKG4At0dy333A+UVs63DLdqfLjlbPy9MsKoXLeTpUsYBzt530WKuZmmzyJKT5nQcbBnmn61JOIdl3bGe4B/ufMv+9Wfpt99nlSQRxqT8wz96urXVdlsI4nia5mG4lgHpiuclpVhqGpXOyO/FnHv/5bcrj/AGV+9Wj4k8OXGjmPzb+WcTIrM+Nny/wqy1Nc+H3N8lwHk80dADirl1ZfZoJHvZBPlOI0OW/4FQIy9OjgtIHngHm7RvLLXRWjG8gF3JlUKfc6Yrkr26jTSPP8/wCx2+N2AOprT8Kayk+mid8eUQMbudwoHY2NL0t9SJcyM6feDJx/3zWJ4n8Hm8wYkLEHdtWuwttZ0pLdJEndnB2vCg+Vj/Sp/wC1gluxLlAx3Bl+8tKwXPCNb0yS1mMUrjyv4m2fNj0qHSNSk02QR28jJ6Cu+8Q6ZZanmD5XcjdtNcHqNmdHdwnzfwqWoTsFjtNDL3l/E8ySXQxukGf9mo/HFzFrcp0v7MFEeGTP8VcTp93c28ryxymJAPvev+zVlE8R+LdURNHtxKkY5mmf5f8AdaixNjLj0CKwuBHc+TNk87eMf71Y2rXERvtttFtA+YLmu01zwkmn3+byWXz8fvBF92uFurQfapDbOGUn71MZsW2rwafc2cmpwfaJIwG8pT8v/wBeuwv/ABh51jLLGY4kk++dmeK8tt7G7mJcR+aEG4PXTaHLbPphS8LPIhZdoT5W/wA/NQBW8TaZd2V+SZz5Ug3eVj5VqpZXklmjEoZzJ/ABmtDUXvJ4kjt8uB8v70dFra0TzPDDpcT2xXUBtaPzB8qUAcxqejyXSDETxOfmA6NWAtxLC88ZSRCTtfjGcV65BNLrGoXN/cxI2/5gqD5VP+z/ALtcd4ktrK8uTLb9AONvHzf3qAOUttRuX1LT7eSOT7AJA0io+xm/2d3avT9Ss9PsdOne2tGgnzwFfLc/3q82XZ5UaTYUH5iV7VoxeJJ7+REEpWMfKSe9AEjvFczuiPulT76j+Gp7DULWOOe0lIct8pDH5gKo6h4oAsxbeYGwdyKg+7Wel6ZlARFV1O7c4oB6mxf2o8ncn3D8u4feaq6XG+IROdxHTH8NR2d3OHIkjbYOu77pqrKdk5kT5QTzigVi88DMi7CMDq2KrXOkptecyHP3dtPile/tt6PtCHtUc/mbQJH47mkxmPeTWy+XHGQ7nrt71VfTHeF5DLtCDdsxW1Hp24vjG/7wDVBqL3Bsyrwfuy+126UIDl9JucXMhKO1qw+/j5fm+79asRavFZRGCTHJ3dcVsxJDPDJbyFUQjb0+WubvNGeK6dPL3x44cc8UwNbQ9as0v8yRCWMA/KhwymrHjbWLTVY7aW3x9oU8nGNv+7XIx2AtpriQfL5m3gmrEDK3Mo4B4oA6Lw7eC8/dltm08pn5q6K/0uVJjsnO0/3R0rzmZ3hmFwh2YO7p81ddofiyK5sQl2ZfNPyxrjKj/eqwJ5lkt9hCFiPl+Wpftfy5B2yGhtVkeI20cYeLvu+9/wB9VniOSbGSGPbFQwNdJpZf4NyHq1WUieUuXIxs/OqNrM6RAEhf4c/3qs3eyIRIfMncjf8Au/4KAGGykSX77oc7gn96ugtrmd9MA2IpUlflPzNWZpu6a4jEqMqDl/7wqWw1SSPUvInI8gjrGn8f92lYgR9NnmLuYNiD+JjUPkC1X5Mykfwk10zz28vlCUiJyOIv4jWLOgt5z5rhQ3yr/te1SWPvIdunpcQDdIccelVbC3jSE5Ei53fN71feZF/dZ4Xg7OaqRp9meRnxOhG5FSmkWOSaJElg3xpFj77D5j/erGe2trvIQCVM+uas3FtL5O+WI4+8AwpYLuAuTHAq4G049f8AdpEFSGwjMPmkrFH/AAU+aYx+VgFx90Mg+7Ut7EbniRFiiD7tuK0rOSGG2dNgcHpnmmlcVjFu082HzMDBGfm/irKMKO0kYcqQOK6LUnC23lg7ueQO1ZK2b6hgCJ9+OB/FSCxy160kEuQ/yKeQP7tWo9SM6ST84G3Yq9xVy70LyoneUFQP4c53VnJCjoCm/GejcVYzRsruSeAu/TsuKuQX/wBimdJX/dMPu470ywMflbExkjlat22kJfySF5o0K9N/egCw84t5Ex8wI3LVy1n8mOR3TdxuP+zVFbJ05OGIp39oS2iD93uP3Tx8tAEMdze30M8gAdF/ic4rIe+nt7lElj3R55KH7tdIXc2yzlBsPy/LWVeWyMzlDwP9YvtUBqc60Mj3jyRjameC3enTPuOANp9fSta4uo0tsRojAhh8w5WobdI5bd3jTzSPvhO1WBVtbAHmRyifeqs9nE16ST+4JPAPSrlzFKOI49yHr/u1X8hIGeU4wg5+lA7ln+y4JziPKg1n3WjyWwf958lXLbUj5peLCgHj+7T99xdxOQiuM89qBHOG1nRRJt3D0NFvp8t7vOHXd/EK3EUmHY/RTzVuK8jtYY5YI/nzuRf4aAKcHhW9mTFtJGufv73wwpba3v7a3lAgDFPv4/i/3a3tPukvGknm9NwRBiqt7PsyB9w/NSsBzJZ7d5ZDZc/d+f7zVD4c1I6dqMiGNkSX+Jh92ug02/iubua3cfPj+IVOdHtokeSeeLAG7a1MDkvEzu+rubOPekuGHbFRmxu/s2+SCRSO5H3q6jQbGyup0uJ59qD/AFZ/hLVpf2qN08bjeCNlA7HmLNJG4SRDvI+63aqhWR3yQdn+0a9DuNPsrkk7CjuNvyno3rWS/hi3F5Jbx3G8kbg5/wDQaBHJxwj+IlRVuJNjoXyw9as3ukS6VJtuEKox+XimxrlOM4J3UCuSQzYmPIZAeFWtRr+36kBc9h3qiloASWAU0022/JxuI+bd/doBGik0cz8gN/u1LM6FeBt/hrJjEgUSc1cmm324wSjmh6hYbcRHzg5xx+ta2nIJo3GwMCNp71gzXJRVyN3tXR6OQLMSYH3+cUEmHqXhu5s7PzAQsZO5G2/3f4az4n/efI4b1xXY6jfyXFqLeUbU3bQ2K5hrRxvzGUye4+9QVYSG6KyD+HBrSS63kZHy96oW2nPNcRRohct1Dfw10/8AYLwRFJE8px2/ioGUVtkul8wOFA7VXeOO3bfPOE9D61ajsDFMUIk2Af8AfVVLqESLv2Hy896VwEW8t9oKPvc/KdtMlkihYvkfN19qEtkRjgbas6dpVvcZeeQvF/tfe3UwGwzRQp8/U9BTJYzcsSOv3mq7qWmiOArGP3f96mnSp44o5TJsz7UCuZ7WhbHFSQackm9M7XxuBq9FpX2xXGTvT5gB3qIwS2kgEg2k/Lmgqxl/ZirgkVSurT5c5K4O75a6Bk+QnPA/iWmSIjuEI4oEYun/AL66/wBYF43bTW/BMbjG9dxxyKz73TFdm+znkDchx/FV7S7zh96c8YegCS/jQyB9+4YC49KZLYC5jcxvzHhTtFWxam6fe5Coem0VKkHkS/Idw+8feggr/wBl4tNjoG53DbTEaMMQ9vHjuHGaveZ5nJcsAKzLqNJrkPvKjHXFBViu14Y55R5UaRD7mDn5aiimMxIAKjH8VLdR/PjYdv8AtCrFinkcxhd5+U8UDMeZBcXboR/qz/49U4gkh+TH5fw1o3OlIcyBxkfN8vDVBEQEyc78+tBNtbmVNC8bgfe53H2qO4heX/aHpWy90YHfywYuCn+8P4qz1yjEY60FLQoz2Yix+8RvlqXTb8ackkctss8b/MN/arc9rbO3mONwxwD/AHqh0t4r2Z7adNuDtB/2qVgKTKl3vxlf4tx/vVG1sYiNjsjj5twrZ02e3sNRaC4iL20iFQ/XY/8ACa1NC8N3HiGzuZ4iqiN9o/iamByzyyT/ACOSzinrcTBR5YGB096v3+mrpVyI57mF5D02FdpqtrCHTbryNhUlN4lx8rZ/u/8Aj1AEX2ln+Qjn+KkSMyzEH5271CJhMPkznu4rS0uHbM8ko7cY/iWgTNi2RJbbfJ8rxjjZSy3zxwoTjYR9zHzVTktpZhyTHH/sGi5uSk4gyNwRecZoCxowMlyQiEZb7qmq774ZMjKlaq2JP2nLo6nPSnXcxmuJJYwUd/lKvQMvaXMPtBAA3sjPtcfK3+Fc2bz7RFOgOweorQkuSuPLPJQqRWbPbOmAfmzQD1NHSr4SokEiNsH8R710EmpPDBHvBUAfxH7q1hxbEMaZ+SM8Og+bbXRX9pZyWZkikW4jT5Bn72fXbVgtChNrEYNv5EvzkbieuBu5ra1C/l8XafGEPm+Thdg/mtZFlpEWuJ9msLQRXkMbPI4PUVQ+1y6Ahk814pWOzyyPvVibOTsdEkRgRI3jGTtrUmktYLTy5X2uvzI6j5a4+x1i4vXiluJy8n3t1dK+p2EsSJI+2Qg52/xVZknY0dPubd0MiyFXHz7sZWory4/tV4wiD938pZBj5veuUXU0tmmO/aAeK1rbXbNbKOVyq3ER3PEufmWpaNFPuMvDZWgLoUZ8/Pt/vVhvfFJhJHsUj1/u0ut6hHPKZEwvmVm3EscyxlH+cJ1FOxDdzYv5zrVtGEiCJCeTmsTBeYIHK4P3lpkV1JAhGSofr713fgrwrYahpNxqdzOgeE7RDu+Z2/2akVzmrDUTBcxySRmUx9Oa1NY1Ia4kBgKxOgKlf4n/AN5qZd6VbvrMEeRvmkVEibhQzHFWdW8Jy+GnvZ3eOWOIBfLQ/KGqxIw0sZIJpIJJftBY8o33h7VNd3Fu80Rth9mMQ27V4+aqNpcSWbySvIWklHzLj7tU03zTgrhuelBZ1niXxD9qtrOa3ByEHmIR941Yg8TSTWaC0QIcKjj+HO2udNhf7spbloY/mIX72atWPn2KSTyx7U7Lih6k3L9pdmwK/wB8/MX61BEZUu5Ah2Ryg8N3qv8AbZ9TUxS4Dn+P+Fqv37izFnLvDPF8xVv4W+7QNOxY0a+t/D+nuktuZ3AZQzv93Ncvq97PLs8t1cSndtYfdqXUrqXWNSknDhY5fmAXpWXf77J8DDOfSlYZb1LyBoMocln4YAfwr613mi+JrnybeTSpVtwIQpmfhif7teWTJIqSbBK4ccxNWtoOt29jABcRuw+91+UGmZ2Ot1O7bU3uBcE78bi/q1ami6zdroIs3u5HjKH5D93d97/4muSudRivJrYxPuD/AH93FSJ4heLUEitwFjHyE4z+NAzRv2j1W+tzbvH9otwFRGb7ny4rRjml0OFzdxLLLINpRedprk4EN/c3t/EjqkUhXzl43c/3f7vy06TxeiWEckRFxcbwvz8qy0AdFp/iGCNW8vbE7fK+0/Kea17hLWZ7aTyy5I3Zz92vL5tKvBeJdCNkjmcZUj5l3N/DXSX11qGmLZxQSFfLR85P6M1AEmu6lcXOt2XA8o7sMpzxW5FjULaKKMyRRL/rATnf/wDWrL+yy3OnefbsjyRngZ+9WxBqUVhCk1xEIozjenXP+zQLc6HQ7O0bcgIUEc/7JrQ1WziguUktoBKDjlOP96sVNTlttQgns0kiiKHlkBXB7VtWdzkIjkNI3zYY9KzsaRsjA8b+G7TxDbWk5BW/t59yPv8AlZP7jLVTUbj7PpEvMSZGw92atq5b7Q/lSJskD/8AASK47xBG9nfmPyx9kA/WqTG0jhv7NlS8e7uJykRP3XFaF5qRe5ijsk2ggLvdvl3Vc1lrjVY/Nt/L2KFUKT94Vh2NglwjmTKXMUnQn5aozPS7P4ha5o37wmC8+1wPa3EMyZVl27f/AB3+GuZjjKKTwuT/AA0tzJbGyjuCPKuAdr7T8p96fZYuYRI/QPSuAyaYbiHj35HSqWpWz2zxT+VIqBNpzytdekkF1ACYI0MfyhgmG/3qZd6WJrOT5wzv/wAs/X/7GmOxn+HbGQQ/abcCLzpN8wJwrcfL/wACq/bRvHJLvz877iM1VgE9vZgfOyr8pUVomV4WR0QeWf4T6VBRLJc7VKDOcdcVR3q4TH3welRajeSQqAh2oayHvpJLpJ4ycxkNz92qsBpzXbfbhAFKFgzc0PIHU+b87gbRnsayru6kuXMhG188LU1o730SCJtpztLZxhqkgkM8toMH5JB6U6XX4oriOIj55jwcfK1VDBc6ZMkc4LId2HatO3mtzDGbi33Ie/8AFQWVb8xwQ7yjNIf7vP8A47VjQ5kuA4xzgKN4rQf7PsATDZ6I9Ni8tHJwFk/uHjmggu6ToMZu8+YICTsJJwo/u1FdRCw1e4SM7nB2naflNU7xDM53ySLn5y6VDHbyNGHPyuejdaANS4vbuOWONhtBG7p96opiLxxIkaZB/wC+afY2GpeIdXs7d7gQB3VDPNztT/ZWna1od7oviG7063BvI49uZo++7lTVXB6EO7zEdx1z/wB807aJEO/5snmkktbm2xHKm0n2qzp9u/njJ2Rn7zdakVyre+GBbx/aLecumeRj+9VAO+nzAzxFYvlw2M/NXcppohb91KJn+8N1N1O0W3eOS4twDJ/d+9QMzG1SLyrYxIWOOWx941qw3gvESeK28qSMfO5+65rOj8vVcQQQbMbuSMbhSXela6jAWTo0B6q+75asDqNPKX6Dy/v46Vo2Fp9nuZTJJtUDgCue8Pf2jCrpOgQwjqBj5q1rC5l3yRyy79xZ9zCoAtbI2wEBzmqd1ciHz4Lg7Yo/lBY/Luq5Z2z3LnB8r/bWrNzYpwhP7tvvqRSsBh2Ricje6JHjg1si2CReVkOx60PY200Rt0iC4HJFVrW8i0q/KeQ1wijYY8fLTeormnDpoNsf3h5746VoaXpphhgs/MMshj++OM1HZ38TRGQxeUmOIqt2k0j3CSW42yDp/eqSkP1XSzcIiSEebGNu5uKZZWsr20hTfKF+XrjFULqz1RZJZZUZk+9s6bqg8JX2qC+nN5aLBBnlFOd/+1T6XExG1a9e4ltyhaCM/fpn9v6SNPu9HnSCeUnzX+b7tJr9zaWOpXEs78eYMRJn5v8AGsO6Mep3ssUcRVHTduxT0Hc0X8R6U6wQPcx2ZzsEkpxVmbT9QttQj+zyfbbSVG+eLb8lZ1zp+nR20ck9pbzvGRnzBllrbtr+2ezgjt40QY2hem2p9BX7jvtnlWEDzRn931B2ndXO2eu2GsXwuYjtQPvCjhGauqvNPkbRMSELcgDHZWU//E159c+H7i1iMsaIjo+5SBVR8yzb1K/tBKEMZ4dX80HDf7taGnXsVxIEtwsQc7htH3mrFfTzbW2nyzgSSXI3AL2/u08a5PBqLwW1tHlk2bZB9wjvSavsQdLcaJBcsZJIhjG35eGNWLG3isJnc/MnlqiR/wAK/wC1Wdp1zevDmQ70T5fkHyq1XWQXluY/L53bqLARpZiSbfB8h6lf4a09skCDzULI68OowuaqJYvHFH5G9dn8DfxUardX89gk8MAYphQGekm2C1LGgzJd6n5BcqU+bJrX1KSC2RIJOn1z81cvokwiv3ucfvSO6/xV0cSR6guEjkeUlmK7MrtptAYviDwq9+n9oadtaVjukiZMK67eqt/e/wB6uSUpBe5DtAc/dnP8VekjxQPDH/LvLPs6R2/3l96pN4bTxzKl/bxxoShdEmTy1b/gO2krosg8N+IXVAgJUxjbtYVvXF7beZ/qzuI5Rhla5z/hE7+GEy7Crxn76fdBqtFf3ukebHeyRskibA+z5kY9933c02wOxRxqNsIHudscY+RP/ZVrHhsLe4lMaShnjO1l35x/s0yx1G2uIkcS7pF+Xp92tDStJgi33FtGH8w7i+O9QyHoNutKdtEuXuJA2XVI4153D/arnfDem+IdNeU6i6NYSp+5RR3z/h/6DXePam5hBMZwPmC1GiXBtsId0APKuMsv+7VX90s5ee4MNwRI+14xuA9awfD+uJDfi4TTi1lNHLvV4f4z/s9l+992ux8RSB7VB/Z8byRjiYHDKtYFhd72+zy2jRJjcH/hzSiJs2o/CWl68kckvl2pUcmP+PP95elZuufDp9NthsghvIOVDAf5NaWgxQRzwRyArKg7/wAVdt9olitpEwPLwWORndTbfQhanzCfA1zaatcpbPI5i+Rwn8P8X3qZ4p8TXGq6PH4e1DzCLaRWSc/eDr0+avY9Z8NS6xZyavol4bC5T76EArIv91l/+Jrxy58t5NRTULeRL/ftdijeU/bctUtS7GNZ6i9vCbaeAMmNu5qbb+JJdMvbO3Eu6BxzIx+4c/Kv+7Vo2p06zluZYpJ7P7jnG5qNVttEvbOERae9wmzdtuI/m3/4VVyXqei2vxLM6Cz1W0mWCIquRgbfdcV6f4C+KOmW0oD3975o+aAOS+T/ALTFuFr5f0rxTLqd/LBeh4nQnPH/ALLWxBf3+jxi5fa6H5dycbaXqWfZv22y8SGO4uSZZbrOXT7xP+16rWXr/guOGFDbqjJayecTCfmXbXzfo/xMu0mjUXJRNmx9p2YXr26/8Cr3z4Y/E7TtKEdld3ttqUVxAzF5j833fWi1tiDrrCSC00FdTj1F0uYxvMCJ94fxV2HhDWU1TRBfnH2Scqrt/EG/hrz/AFLWND14GXRriN3HyvCD8v8AtfWpLSOcW8csSbdh272HyrSWoPQ9TfwxLFJPdwXLSo/3XwvFS6NbS28J3zlJfvJLHwyt6rXNeG/E15bLh4i1uCyyI5x/D95a6yx1G31BJPs5CyAfcP8AFUNDTuPHxM13wnfSWDmS9uBBuEqBfnDf3u2aZqvjxLLSI5Z7R31C8G14Yiv7rv8A3vvVFAbTUbtxcxTK6pt3sPl/76qDWvA9veQfaDNIHt0Z0RBv38fdpqz3KMeHxDZSSpiIpeMPmD43D8q1dOeOdI/NdIi74+Y1jeAJIpL29lu9HDpalUjuZYzu2lfmO0/xLXrOn/CTRr2WLUILueKKRN3l4Xb/ALXyn/2WqaS2Iepg+RFpsEkkcquPujaag8O60YriVL2V/s5JUIozgVq6t8P5LTy5LK5NxFGdpRz831rn9D8OSf8ACVPp93dxwQMGYSOM/wCfu1I7HQeGyL+8LxQS+WS2XbhRXRXjaeunyI6OtxGW+Zv/AGWudttdt9BuXsBOsozwUDVWv9TEl2w7MNu5j/DQUX7OeO5iHmXBUjt121kaj4Zt53lu/tErEDhMrt/75pkcMYm+0faDjG3y8/LVqYokXmGQKn3qAIbbRrDWLafTL8ebbTjZJ/eRsfKa8L1H9mOd/Fu+2vdQs4MNi5gOVU/w/Mf+BV71NflII7mKLdGF7cM1XNJvbLVoY3EbqrdCThqnW90S27WR4pL4Y8V+EtMNvYam17LCNzs2EZ//AB2qOjfHLWraaK3v47ljGds0MpPyf3vlNe6vpkRviPQ7fmpl54H0S/ci7sBPF33p0P8AeWrcu4in4e8bWmuxD7Nl+RvHpW6bqzF2RPKsSfc+Y9WrzmP4PP4Y1e51Xwtqj+X9/wCzKfur/u/7NZMni3xDcaxPZ3+nOsalX89UxEf73/Av+BUaPYaVj1CPS8zvOjqyY6OasJbW7Ql0AaT6dK4W28T2lnN5dzO6xFwv38MK7iCe0Qxi0k+0ZG75eflpCeplXFtNJeBHtzLARy+V4qYp9gTKDcP7orTRZZHkKH5AQuCKbJBKjsjx/ITQtB2KMNzJfk5RxjpxjNYF59p+27JLMz27H7z7a7FFFs+SN2DUNzJFO+90CgdhQ2TscJr3w/8ADmrTPLPpQfePkIOGT/gVcdrfwqtLyJItOjkgeMcPv+8P9rNe1RTQSQSxgbgBuwR81UjbxI2c7Cf71A1Znidlp/iXwnHgpK3l/NDcI+en3ffdVvwz8XruGcWeu286MM/O8n8Rr1qbSjOckGWIjbjH3a5/W/DFtrOyOS0P7nLI0UOF/wDQaTbXQDf8L+JrXXoXEf8Ar1O3Ga6CxS3+0SxXEi2+A2c+v92vm/xJ4O12waS/8PXk1vLH8pRdu3/gS7auaH8WtXsp7ePxTZXUgIVDePHhH/4EPlprUs+g47O2MzSRSBc/hurM1zRbm8vjJaXs0HmR8mPbww+7WXonjnwvrb3Ftp13sK/wThQ26ulh1IPeR28VueRuzGd+7/4qlawHL23iGWyHkauh3w/KLpxs311WiX0d9eu/kJPDFHy4OF3N0qnr0Esd3d2k8EdxGTt2Sp90VwsuiavpOt28+nSeVb53SQuW+df7tTzBynqMVum+Qn8F/vVkXuoyQK8cg3DPCqOlZFh4ueaKWA24srmNmzzlk/4EeKt6RM2qzXM8/wDx7jbh8fxUK7VwIZPEkdn88dneOB820Bd3/Afmos9VPiS0u0ljMtsT88N7Hn+dbENhE+RA5fDbt+MUlppEEUc8cuX807/wpWIOW1P4aeGtWbzbnSIW3/deEbMf7uK838efAg2Fymo+Hr/eA6ukMztuiP8AstX0pYeEbxbNPJtykQHAI6bq5+/0eXSvnvfuDqdlCvcpabHjun6r4hhSDzbIsPuyM74J/wAa6cPLfRlIJGtOd3yn5q6S21rR5NRkRwk6P8vzR4/75zSXOkWVvE72cWwMd2c1TuQ3c5ybxzrfg6F5zpwvbSQ7JJooz8g9ff8A3a3vDuvWV/EbieTyo5E3DAxWVDqXiXSrkm70r+2fDTbkKW2POQeu3v8A8Crj/EesaBvd9Iu5oomyps7vajof/HqOlmXHU9Dtvs2qtuguYnugdqJFJ81aFnp17Hc3CX14/lKOIHT/AD/49Xg3hiwktbyW/s4n+04Ll2c7sLXRaB8TbvW3u4tSKo8Me8KH++v9f/sqbXYZ6xqmnz3kMQsLxYHjfftfv7N/8VVOaOCHMlwSssZ2jY/yms3wx45sNTsJDv5yuVAG5T6NWlPc2VzmMRbgw5Y8NWb0BajZLeDXofL1W3N1YFNg3qp/4Dz/AA1yeq/DC9W5N/4f1SN7ZE/485uGT/dXvXfWVrZX9uht7n7KYjse2OT+NV4/Ds39txzpOPIH303fK61XM+hLVzj7T4j3HhWax046dPPeTYR3ThH29/8ALV3cuqaZ4hiS3ltlinQcwXPKv2+XNWPEWjWmtRCX7PDDPGdwdExt/h7V5F43tfEPhW+tNZSAXmnW0glMmCWGDn7o6rSumFjW8Y/s+aH4qhN5GBaz25by4wOpP0X/AMezXzR42+CWsaHfS6fLHE9oSzRzp7/3v/iv++q+ufCvxl8PeN7cXEksVrOfl8lflVW/GrWt6UdUiM8EQuLT++Ezn2VqErO6Eo2PzW1LQfEPw6vbXz57iW3EhX92d6bf4d39z/gNddbfEV9RtoLe5vHQ7lQcqFLejV9a+JPhFoXiRbi2v9Okw53bEGGz/Rf+A14v8S/2RbTyHvdHubmC8KcWVxD8k2P4d/8A+1W3MNLsc1/bEltbWhiuY/PikEoeJ8Nn0/4F92vavDfxSubOC1ttTCX9kxCTK5G+P2r5I8T+EfFPhKeAahol1FAAcb422g+qv0qLwn4nk01pbeOSWzQvzbyJsTP975v4qpNPYS1PvSztdDeU3ugTmKWT5hDvw27+9tFauj+OpLGZLPVENhPv2l/m+avj7Q/iHqHhmayvLS52Y6oX+Tn71e4+Ff2ldD8VQx6bqMcDXK9Qbchh/wAC2/8AoNTYdz299SnuNz2V7FOHP7uWH7rVrxWss1hEbnH2gddoxurk9Js9AvbaLU9PxZunzFEkbbn/AD9a3U8WR20okkuB5a9MDOKh6Ancs22iR3ly8scBQDDSMibcrUl9bWm793Av+8a5O3+Jcmq6l5doWSKTKFk4V/8AGumeTzbET3CSRZO0O3FKxQ6KzjhA2fLn2p9reWl5ePbyNGkijcDKMIf9lmqSO4i8tElyyONuV/hqle+HtK1maCKykKzxlmMjvj+H+H0oYENt4+i0R44rm2Lo55SNGP8A6DurrpdUjQoEQtFMPuEKV/3Wrk4fDpfUQhgXKfx7vm+X7tTawNQhs91sE+0xnhXOFcf3amxLVynrfwn8Ga3cS3EtpLpd3N/y204qjbvf5a8z8U+DvF/gDXov7HvLnV9IKb0YjeU/2Hbb96vb/wBxfRhDJtlx0Y4qlZzy3Vy/kDz0hO3J5Vf9qmkCVldnlHh34wXENtdx6xB5E8I2iKY4Yf8As1Jpvx5GpXBTeICj7ChPb+E+9em674b8P6lZynVNIgllk+XzkjUNXj/iX4CWdtbT3/hy9VfN620sOGH/AAKn6iVmejeBvidp2tySwXFw/wBoBZd+MLXdSLJcJGEJ2ZDZAzur4lt9L1X4f6hcaxHbXSSWxxMM580fxfLu5/8AQq9V+EPx21PXr+4innlW3xtFy4yv/AQf8/LVqNwPoj/lnJ56bcD+Gq9npen6vCU+0cdmz81Z8Hi6BHj+2IJd/wApdHwpX1qS3vNOa+/0CMRb+pxhv0qWirlK68MT2l+hjvGltwWyj/8AstT29tcWSmcTusY6pW3EHdXJHGaimmTf5YjZf94UrA0Y+pWVtqdoUeKOdD83zjNea+Nvgr4b8Rxefpxl0u+++Jo+EJ/u7a9Slcicobd1GeHH3aZNDbPGUSSPI+bGam4rHz1p1x4r+Hr/AGa9v57+wX5UdMSKjerLtyP/AB6uxg+KUcc0Rkt3eNhuLwJ8td7NptojvJJFHcRnswytc9ffDvw9rjvG8P2MS7smEgL/AMCWk3pYpanSeD9btNcTz47iHynLKIXmUvVzUdHvPtjzoY/sQO5Cgx/+uvBNf+CfivwRefa9JvjPYA7vOh3hgM/L7PWt4b+Kmv2ebLWIjBGD/rBG4X/gTGhJNXE/I9u0p5UlLSlNg6f3q1ZtSgRx+8HP96vPNG+LOkO0cV5mVh1+zj5tv973rtLn+z9VtzPp8nn2x6kjDJns2KtCa0uzSj5zx96qWpWsV3Km+Peny/IS3NTWEKRQxpJcO3H3sUl4hjbIJynSqJRy2u+AIry1c29ybeT+6hxiubsvDfi3wkmbe5bUbbf0c/Mq/wC93r0gXKGOMuNr91anuFIKb/vD7tRzGh5peeP4ID9n1OCaylI2+c3Cf99V0GieIY7dE8q9jltMD53my369a6S50ew1Kze01G0jvIj/AAyDNcLrfwQtnZLjQLwadc55TGFI/wB3of0ppdiHY9Ds9T07UrXeku+T/Y5qlfvDKNj/ADgdGWvH7zw1448EgyXNvLfwL83nWxUrj/ax/wDXq34Y+JUV5J+/SWIg7WjmDD+dJxuB2Vz4Qt9Sify5fI+8xTpuqaz0q70jTY45Lh7iJD1cgtTLXxFaTsxjl8psfxodv/oO2rtvc/bEwT9WFLltsBjXc0VojXCEtj5tn+1XRxXkmpQCOTDEoEKuo/75apptGtEtt7Qbn/56daqx3It4igG4f3sUk2irXOU8T/CjRtWikdIhpt7hmFxDu+Y/7S1zFt4e1zw6yxJqEV7Gg2jJKN+u6vTpr1zA6IUYe7fNWHc2cF+BHPGf9p91JSd7DcXa5iweLtf00qLmzl/Nf/HcVef4iaRMji4triynA+7LjaT/AJ+tao0q0jgP2a7FwB13nDbqw9S0q31qT7NerDyNqNKAP/Hqb190E+4lr4hgmkEsDlgT95xhv++a6W4upJoRcOnAAXf/AA/7NeKeJ/glqcE89xol7IpI+4pEilf7u7vXOzax4+8JzxC/trt4lO0skfnLt/hXnd/Skl0Ynvc99YfakO+JGc/xsKw9Ss5VhlAQYHzba860D40y6tMkd1HHbFDs+Xhm/wB5a7mDxZp+qI8Up5cMhXNVYa0I/C63CzuQ55G7Y57V2txfJDBvIMqAbiF5rnbCCBWBjkEfbLVYvLO7mP8Ao4LEff29qpu6sZtXdyvrlzBqVsUtoFZ3DcPwu6uVm8AaVqQkGo2m8ONubcqNv/Attb114bu5X/1skXHpS3MGp2CbJSjpjbvxmlew3qrI5b/hAr/wu32jw1rMk8RT/j2uo87SPuqzbt3/AI7WLqXijxDYQiPU7Mzg7uUjz/46OtdY2pT20mQnmp3WtC4ltNXtn3kLLjcU9aTfNsUtNzy7SvE1tdSl5YJLcfdfeNjfrXUvY6Tr8MUc8kF5EQG2t99f+BVDf+DEe5le3ildH+YYGWVafbfDawewlnt72a3vB83kqg5PruoVkJq5zmvfszeHNU33FlPJYSyfMkKSEon+191Rurx/xv8AA2/8O3hEpkliVN8Lw9/fjrXuSapqejt5Zdp0X5So+81Wp/EOmaynlXED+cR88MrjcP8A7GtCWm9zpodSGUHc9avi6Rx8p3HuPSuQuLiW3f8AddPVq1NKvxJGAX/eg7SuKNzVqyudhbuJoxtTaMVV1BJLVDIkRdB3H8Jpsd+9qhxhiR94ircR+2QOM5GN1JwSdwTbVzItteDyoHBQv0Vq6PTpH5kP3E/iWsiHw+kEvnY2g9N1XGvDbW7RAng81SdhF+bVRAhKSJvz/FVQ6ily5DSdf++TXP3M8mSclsVYjlRAWLjJp6MVjpGmH2VBndXNeJLmNEchwuP7tXF1ErGfLPSub1iKWSJy77v4uKq4rdzn7nUjDvSRz8/61lanZR6rExIG/HP+7VmZw8zxyFVkHzetJaarBDM8ZkXzB/e/h9ql3Ymed6tavZuQkZx6CsswweYJ0DrJs2de1d54hgF5DK8cZ2A7fOUfxVwd+3lIQjJK/bbwrGsnoXHzJdNvViklGdz5/iP3avXF9In8Zwf4gelco8IhvvtGwrLj7oPyGmXGsJHbYOWlB6A1Su9i2zam8TGKMrkKSduT1rZ8I6jeLeefuKAdMP8ArtFcPZwT6pfRpHGWw+1zjKqu2u38J6PPDcg+XtBPOOV/76q3dk2uj2bw7fyzoCJTvA65rutK1KdUAkk3fxfL93/vmvLtE02dJI/IfyE37jvGcj+KvQtMwHTzAWHpms2UkdbDfoY/kxn+8tWOJV7++ayrWCNiDkrjtXQWzIU2AbcetUQ9NjPePY3972oii4yFq1MInPWnJGAufvJVLUmxRuYWmhf5xx1ridYuUhuCCdr/AHQv96vQGZcH0rk9ctYHmcoD/wACFZ9QRX09N8WU6471q2coVthkDe6/dNcl9vktpRFvGxuq10GkuJnyp4B+9VLUbRvbxuPH/Aqm87PTpQLdGi5G7FM3ojbMbTTasK5OgDpg9aje09RU1tLlDxk/7VTgBuvWkIqR2wVMYqGSFIl5O3jq1aTkKOMcVVKCb74oFymK5RzgHdn0qSOEQZI6mrUxjhbIQZqjPc/OSg2A00rjM3V5jDKxMZf+KufmuXubhB5myPPSulvHS5hcDLOehX7tcncWAjnMh35+tItNHR2LvhED7/pWoMbf7w7NXI2GoBH4fitxLwzQ4TPt/doFLQ0Hyo/vU/zDjCYrMjmkf75HTk1aWM5yH3JimkSTNf7MiSTfj2ximpcRztkSH6LVO4ty5bCfi1FtCdwADqT/ABUWHc0hCFiIB4qHe+7n5gRzV63tnVG5477qbNZv2+WkTcp+dlSn3SarvZPJwZeB0A71NbWBg3tJJuJPTH3ameQRh/uNxt3Yp2GcpfwmFjkHj5flrAn1ICbymBwOrYrrNRvEhd3ePcB6DO6sO5tv7YIeC2ZT9KLgTWd+jW+AOK1dNc3MqRh9uc/h8tc3DbJBcbPMDuOqKfu1qxzTxIMAL/u1aVweh00NghwTJvIHXp/47Smy8sO6OGPZaxrC7khfcc5zu5rQ/tQluOv+12qLAQS25hO8x75B/FQrGQDnZ7ipElNx9+QKn+1Wdco8xCROcH+IUNWFc0Uggt4wsb+bn5SuPmqO+mkjt/kjC4HFJpttcwKTIB5XrnP/AI9Vm52TAoDwflIoTsM4rXdUne3MYOxM7n46156mqCzvCRErPkso6/jXqnia2iWzkAQ5I+9XlUlnuuXTHyduaTd3YpGz4d1C9fVUkt3CuTu+RK9M01b25wH+RB9/PLD/AOvXD+FNL2TFIwWPy5cV3luTbRbBnf8AX71USdHHaW0KI7yI7+/3VrMvLiySYxxzpO7f3Kzbl2dyFk4piOLZTs+X60mrFkepOjuBbkqT/E9SGxlgQB32SOOpqlfT3gwYTEv+y8eajSe6mcvKAvH3s0hb7mhvkTKZD8dcVQuidnliUxIflfB+ZqsYKypkHH3sVFMsE0yzyo7FPuBThV/2ttAw8gugjBOcffY1LbwQJnYASaoXOthMxQeU8g681JZ3LzQKZHj809YoucULUlq5W1W52IXGDWRo+pDzgAR5oPPHetzU4YktDvbccbjXF6JqcFprnmSEMDIvyN935aaVilqrHo8GEjyxCn1qlcW48vzCJGRum8fe/wCA1eivYGWMiAtnpRc+Zdjg7SOn+zTZBw+ryIH8vy2Qk9Xb71ef+OfD9xc2H7uSS1c7s7eGI/2a9im0qUyuciV/77/xViavpUb5e4y/rSvdWZStex836Oj6Wklsb+4urjgkTPnZ/s112n6XLqSPIV8pF/vvWR418NSaTrEF/BGFD/K5buM/w1Pc+IkSCOCBHlyBvYd6ylobGXr9uLWciKR5ZXLKGA/8erMsYI9CuElO9Zc/ed8sx/z/AA13UaWn9nxzy7Vcjc6F/m+ntVfRdes0v5Tb6efPI+QSvvbHru2rRColuNxurHfeEfFr/Zo7cIfkRd4P96ukm14yTbNiRHstePWVxeWV5LJBljJ0j2/MK7XQjK1skt4P9LA+cBPu/wC7W6knsYNWO3tr8zrgn/ZIq7CPtKqBjZ93dXP6bM28ggJn+/WwkiW8LgvuyPurVEly5WOJglsPPI6vjH/fNZ8bukrrgxSf36EvBtcBzmq73GW2bz7VDBaFPxHdWemiCSaR7y7J3JF0WrUMkl5YbnIiON21v5Un9lF5RJcRRTjt5iB12+lPlLu4QAf3cAYxQO5Ra1+04TzBIT8vzVzOt6VcJOd8cfkADHds13VvaxQPvkIQ991O1WO0n0uROWk6oRQCPKEuXt7wumPMwENeg2WnOlskjyiWR4w45+Xay5rybX7DW4r0GK7jgjD/AHETPyZ/iz3ruvAuvSvstHw6A8M33W/vVUQZ21pF8hBBxSSQxqwydgHX/ZrQ8yK4jJEezj7q1nxvBsfKSO+/bUvQEiSMR3LeXkOnZqc8MVnmQSxwRjbl34Zqgi1GISuBF+8j+XdUMym7UbyGT+7Q9QasxL+5k4FuQ2e7c1ja3PcQQxoA7mTGdnGBu61fN8YXYCMZHRvWp3tjL5cok3Z/h/u0kijPjvJLGHfLL8n3TurG8S2EWq2EkpnLSH+DHy11o0xzFJL5e7au4sawr+Ayb0OMmqSEnY8yeZ7W4QR+Ypj+XOa73wr4tF6baykk8iOIBnD7vu/5WuU8Q6SLZw4JVydv41HpGlX63UbyxSRIdy7HTr701vYk9XvXgkTzEP7oj5JP79ULPSLe4lSWR03g7hVe3meS0jiJ+RB09KVLeRgkUfyhTwR94UwO1L7bMSnBx8vWsS+1K3vU2mDbtP3D61H5kVy+JblPMjGef/ZVqSzeyfek9zCjn5tzH5qh6g9DPR3uHMt35K20f3Io+HP+9XHeL/EUFo/lRWhYt/BjPy+tdtqT6ZaF3ik+0cfeRMfNXKztFPKZZ0DBeu35eKqwGGlzp2o2yTyxKk/8CAfN/vL6VnrOVu8xxGKNeisctWtNc215dC3gtjEh6svNVtbtfsV/PFbgzwx/L5ifdWi4k7mgusS3828gRRDgbfWtjTfDsetebl2SJdrF9/zE/wBK46xnt7b97OXV/uoM/LXSaVr+Y5Y4js3j170xmpqnhi0hiFtAnmxSbflm2vWH4h0qfTdNFvaRReb5ir5qnCKn9WrR8MNe3k+ZpVe4zzt4UL/e56LVnxLeaPpRjkvNQgllI3JCpz81JoF5nD6bpqWd0BdSP5WeB/EXrptSL3cAS0R0TKqcnP8Ak1zd/wCKIobnzYov3mOZN/Rv9n0rFfxXqur3qafFPNb2ZBYmE/fPpx/wKmB0T3L6T5kH2Vmnk+UynnbXN6la/bsRpbnZnc8mc12FraWdpZxxTib7SB+8805qjZaedVD+WHt4t/5CoB6Hn95YGzRA+9h94bu1aHhzVZ7CWVw/lYHG3+L+9VzxDpD6V9rD3guEQM37sVwyXsl5gxSnA+/sT73+FA7nVavqoitnjCF3uPm45rFsLOyuUL3cEkBHypG5xn/Z91q3p+rpp4eRrYTyAbfnOOa2L291TWrVI7KSxtXI4SZFP/j3zYqrBc5TxDfSWaxW8cYt0xwkPGfrUXhvUksba4kuBvkclo9o5X+Fa9C0X4LP4iv4jq+qhRKnzxWx/wBXt/vN96s34j+FtM8G3UlnYRmcrtUyY+bp/FU31sFjkNE1m4uL03NwhRS7Mm3/AMdO2u0d/t7PcG4RnYffcZrik1KyexMYQ/a88Op+Wuj0a5it4UEgLufl+b7pqybmvpd/FLD9kiIUA7TKB81Y14+l2E+y5t9wPzfL3rYaOLTdPzHEWlJLfP8A55/+xqOaWze0jnnMSXPf3H+z/wDE0rDPMtfs0e8kMVhNawMd6Pswu2sZJoXyEJz6rXqupaxb6po7vvjnij+QEfw4rzfW4ES6EkI4/jXFMA0/RIL7zCH2CMbvnHVq0Y/CU62yTm7iaSQtiGM5wv8ADubuaxhJsQhJDn61reFdSvJNZ0q2jCXSNNsmQplWTa25d3b/AHloBiRwy2tykU/zDPzs1F5ZxvNlMbM8ba7Hx54MeGzje2l23Ik3Pbg/MBu+ba3+7XK/ZUtnQSZX+GlcVipbR/Y5smPcD8pHSpYJi0LGSNd/ark0T6mkSwOjAep/8eqzb+G7LTf3lzes92fmMK8KtMLGbDbO287dx/8AZaouZJIXzKWiaur4aAvZYQ/dPfdWVq1q9vbx4T5z98gfLUDWhx89oMgY3DduOf8A0GpNQhPk+XFLsQj7zCtC5sXBH8WRUX2BxbB9hyflx1oA5Wa0MZ+dA57HHymrFmkDTIJbcbD/ABLU88UkTlHk3Y/hX+GqlzKEcHeUjHUVSAt3VnbPNhP9XWGlhJDc5jcMPvfL2rVuzDst5ILjfG23LY/8dqT+xZI9sjkM8j/dHZMfLRcDoPA14NWmNnK8cDt1dxn5a6zXvD2n6Y5jtpluMorb0GFy1eWx2VxoGozzmfeW+55f92u70fUzrNshkcrIB8yvxiqsBgvaz2zKCN0Y6c/erpbB1jtxsj4I2jc2a2tO8H3HjDEdpGrvENww4DVUvvCt5pKyRSR7Dn170hXG2yO7PID+8xtf/CmQHbdhDEd+eePlqvbWdwqPH5e4H5dzn5WrasLWe2uz5sZ+4F+Y0DL32CSe1efYFMY3dM7RVBLOK5cn7xPy/wC7W3qFvL5UciErIQcov3TVSGyiheJHdfMx/CflWkxXOL1KI6VeHyAWDHoxqxFdhYWkA3nstT69DKHIeI5MisJv7o/u1ZktH07T/sxKxPJ8wlx8w3UIq5QsL64MzjZuJA+/92s68ufMv/LG1XxuOBjiup1SaL7LEIPlfHJfo3+7XNGF/K82SAeZvZdwPapESC3MkL5+5VQmV3wHVQDzj+7U0N55TkTnbAff5t1SXNqnySQSr+87fxbaAHWixR3Me9dyfxsT+lPmmjiv7h1wqOThV+6P9moHsvkwfm+lNOlh7yDJOwfMMfdarAotBIjyGcl4z81Ytw8fmGMZ2E7hXa6zNbiRIohv42kr6/3q5i9jQuXf746Lj71K4FazhSGbzQnOK1fJMsIkjQ5Ybvl9Kxobws/lGN13etbFtPqFrHJGGMT42hwP8aLAXLVU5RQWl+99KbHmG6y6bwDwD92rVteLZ74uP3gwZf7y1Sur9Vmjigc+YTySPlx9aLgTancwQs/zlAPm/wBmsVZQ83mRkP5nzbhzWhe3SPIlv5Q3/fMv96tHT7e0SKQR7WcDdipAwEQXWx403Ie/96tNoHe1PlRBH+8QB0H8VWwxlffGY0PzYXHeshvEsOm/uLhHnlkO0YH8VVuBJBfiKAxPEHT+9j5qrz+VdsRJHEkY6rjrUn2mTVZS8VpsA/hU5qleQRvNiX7/APcT73/fNNaDsV7/AE+zjwYJ+p+5jpUEXiEWSGOK24J2kqM5rTv/AArPbJKEISWEH5Z/X0+Wse702WzSEyJ/rPSlcRoaneWzEvAPkIVgh+9moPJMqRvHGVf+VLFbPbtgjcf7rfw059RlhzsIU5/hH3aYLUjsbb7Mspkytw3Uk1HPl0CI4f1aqWo3N7eXYnd04qB3ljc43Nu+Xb/DQWdRYaVZW9u/yCe4dOJV+8K5/wAS2cpiWRMsM7HVRncv+7V62N7FAjlC+W5ZeNoqSRZ7x4hHIEjDrkuMrjd836UrkFBLKWGGIeXsXHyc1aOkXPk+aXHPZO1dRDZpc/JmN9nRlFQLcx2SSGVt0bArtX71SO5wseiXHnPHHIW8w7quRWlzps/OFcH7r1c8N6qJri7W/wAJHk+RtHzGtG5t+snyEHpn/wCJqriM67mlvAkc9vG754cfe/3aw7uz8uYARSKncqM12qalb4RjGsEn3QetK4iuBmKPb/EdvNMSPPnRln2DOcbvm7ip7TTL26mYFNiHvXoMumxJbRHEbFx6U0YiR0SN1iHzHFK4WOZtfD0cNu7yoG54Gfmb/gNUtViHm7RGFcVvahdSpCHMGxCOHHOaw7iCSa3eWBw59KYzJwcj5OQeD/drR025NmmCCyGkjtHTiROV/ipZ5N+zywdlO4rHRwz2y/OcSmnX9tBOyEIP73I+X/gNcv8AvVO5H3VoR3siyxpvOPvEUnqM1bOyktn3p8gH3P71aPmHOZPnz1b+9WQniF7PDmASgnafap016ORs42P9aVgepencP+8KBdvyge1Vb/7NLbqAgT3qOTUIwSn3z977vSoTm4OZBvT73yUWGjOdgE5T5P71aenxWD+YJTIhxuBUVQiuEczxuD+7cr/st/daoIS7+ZkFUHemtRF6aKNLZ03szk7gzc1Tmm+0wplywNWobx1whU5f5eRVZNkzkS/K+f4aVw0JLMBMnJz61LOiXUWCSvO6okA87YCWTacYqcbEw/8AdP3GpgZvkG3bY5+5+tWkeN8OE4PTdS7Ufzcjk9KqBCz8HjO6gsnWQFMoNuflNRPYl2/1mMf3eKmRdwOex71I/mJ5cewM/wBaCCvaM6SBJMuPUfdrSkA+z5TLfw1VaN22D0z8tN+0mFsFOD/F/doAlEZEQfd1/vU17ETTQSEHy93zp/s1eRBc2wdMZzt+b7tJMiouCeU+U7aAI9bgt7iaM2qHZ/ez1FUXs3sYZngCsR8xDDrUkt+llcEv8wx93GajkvnnjLwS7Bxnj5qAIYZWZgJSVTuq1LZ2sSxyyEFkL8LnpVJ7tDMM/MfT+9Vzy3i8s524+YCgCxc6fBd7P3cakD71Svo8UsKYjBcDcarXgFpYx+XOGlJZsD7y/hVQaxdxsDIglQcc8UAEdhHMvzkrH/d74rMm0B0ug9uxVIzvx/8AZV0El75qxnGwn+KqyXnlxFz0/vUAUorQPHIk6q5PzD2ohhSBCbeeZHZNpVDw6+lTRTxSb9jpz1FPis/PI2YRB09zQBzVzpUkzojgERncn+zWig+2abHFch/MgGxHfvU1zPJuTZsZ1/1n/wBata2hS8/dPbu+UzlB8tK4HJaa8lh9tiS1Cxt9x3Hy/wD7VdPpkVhcaHb3CSq1z8ySR/xDbU15pMbrhAVJ6r61XttKe0d8YVD1FFwKVzqQSYRjOz2qxDZLPBHcNIqjG0KfvVDdWbif7nb81oguxbIPNQNEG+7THctT25hjSUfK/wB4VTtsy/acxbge9XZL5Li4jByo9D/drSvzGhkS2RcOBvcDG6gT1OamtJIZgkZH8PGKZKkizbz84ro7W2guonw4Z0+U8fxVClghm8vP7tRyT2pXBaGXJbeUkFzA5Zydro1TalZXNj5c7RbUkG9HH3WqsmLd5LaR+M7sP/FXQW1tqOsaM4lnLWkUmyMNzx/s0yzofh1c2bWLyRzqs0sbJI8X8v8Ax2s/xZp1lePIj3IU/d96d/wjMVr4eurt08i9R1ij8o/O6t6/7K1ztvpcjTGOdn+f5XkmPzVHW5Td1oZElhLpN35YuGniI4fbV3f9otzIDuEZ2l6j1XFjO9uJTKIjtDMc0zUJ7b7BHFbFmc/MX6VVzJaFawuRMR9pBxntU128STIkBOwDuOtZltbXFxJhEKY+Vw/BWt2z0USWckkr/cBw3+1TB6maszhyHjLI38TfdrrvCvgSz8T+DNQ1lNQSKS3kZPJUZ+YVxtq6XDuhlKRHq3oter+GtEt30azEEoxejzRsPyt/tNUE3s9TzTTdKub+4kQIybDtMjD5avRyeQ89om9fK9OP+BV7Bp2ifYdcfTr23FtlNyMgykjVur4B065zL9jzIR99fWqbsUfPdveSx3JublGeNPmyob/vqut1Pw5r/iewjvILzdaTbZXhZ1G9h936133iHwzb3NjJbQQCKVvkmUD7tFroVxbeG47Z5I/NtiGQdFcDj/2ai4LU8jfRZ4I5Q4Dzx7v3Q53V0vwx8Crfebqd/ZyJbA7TFllYt/8AtVv6bY23hXxPJcajFK73ce1OMqBn5m/8drqrPX4ILnUILSMOmxmt0P8Ad9WWi47GHqvgC30hv7Re8AtJ+iO+WT2Zq8+m/wBJv70uhigE7LGGOVCfw16QtrLqVrIZWkf7vyH7i/71U30G2ltjFKFYk8owqSWcfb6HGhcxx8tubFVJdBe8h/dPujG7fv5yK7v/AIRmfJQF4j/AU27gPxpj6LFYcIC/3lKH+Kqug9TyzWoyjxpaxhnCbuO9Yy2ckxzLuikT5gG716Rr1tHbWwBiEBLrjaPu1XvtKsHt4pLQHLJ+83HK7v8AZouM4WUSCzeN4y0pfiVa1PDfh6OFXNzbm4H3gD95a1l0m2jCPJcFOdu1x98+ldRY20TeXbW0UnmTALsQ/fNFwOGh8JSXdvcz72i2s2I1qPwd4VuNVubmKOVEMY4Pof8Aar1PTNNn3yWclv5REbsW6twtcXFpU9jq8ktvKYizKpCDquejf+PVKY7GBrHhnWdBs5ftDqkGdjuh+Usa5iwtLh7yNUCPEp5I+Vcf7ten+LtOTU9PaO4nlUgr+56YNYX9l/2ZYj5NsSBVDfxVYjVS2nkgg8uAoCNw38NWfdWkssH79Ps8kb/cY9Vrp7DVYF0cvFAXu4k3DcetTa3pqXltG7sfNZBvwP4aB2OetlNpNZJHHtsJNzecTXWaxo9v8kcRglQ7WRkO9PmrK0WwRoUs/tHC7kj3/dNaPh69aRNhToNm1/4GqHrsJaFuKwktrNI3kLADj2p1upSON3+f3HFXsvczBC+7+HdUd5GtvgJJuQj+GoTs7AUPOlmlIigM/l/MQOWx/WovE+mx3nlvH8h3/P33DFXbe5NvN+6JikA6jioNbvILVYJDLuQxl37YPzbQ3/oVWNHGP+4uCmUSRPm6VQkvDNciKe3/AHbniRB0qW/1gXAdyN+enHzUsUZdAIyfn9e1AXFttHuL+9jijxj7wz3ptxdRaZdSWE0ckF3GdxRxjd/db/aH+1Vi11G4S7QqZEKEN5n8W2q/iDxCmo3EaXCBpLXKI7853UCNXRfEVptxJBHKech2+VqttqMSTmWII6AbttcRYWc007hHCxk9WqzfOdDjuJC5njjPLoCcGrKudrDr1pco6eR5Qx0By2f9qqongLPEm7BHFcv4VuYr/SjezyjMjtwnHy1v2WlHVWjMEj4+VsLSsK5cns47xZZIQvl/dMSn7v51lzaT9m+fh1/u1uyeGbjSkllHmMhIV1c/drOv3BKDeVx021JRh6knmyYgjPzngZ/9CrR0fTI4Xd3G4n5Sy9m/hqxaWJMbuG3Ef3a7PUNN0SaKzl04SeQArEtNli3+1VWIMW28J/a1BciU/e+bpW2+i201lBbmw3Sgcuv3avabbeUz+Q+0n5dzGui00RpH5EZR5N3PPGaGrAtTgp/DEf3pd8D/APLNlPzCsq/037NcRCSMsN/yPj+KvVZbOAeaLghXH96su4js2yJEHtUjbscBDZfapccb4kP3uP4c1GjugQGIKR2rq7uzgiz5AK5rAvLci4I3hpCNw9v96gQ62l8kZDlQDuC1d0/VgsskkkoWQllCEdRVOGFJigH6HrSPC/mEABCOlArGpd3SapMhfGQm35qqR6alreEvKMP8w2nKiq/2g7zk84qJsPdJ8nGOWqxm1qN5FZsHtHS4jZN2V+7urKlvH1O48tBufOCppTFlSYpC0R7fxUWOWcOg2bDuNQO5Z02IWOpPHJJskxteNv4a73T44xFs2hXPV8/drjZj9ouRISGJHJb71a0V/PDFjG1PX1oEamqabdx25FpP5Tv828DfWLHp9/DN5byDJHDYqe41yS8mti6bPIO5O275a2La8e7uBwHkA4Cih6AZdpPPp0IjJfCEZyOorQv9Vtkt/PhLSwA/fdMf7tbD6d9vtgXQIVDY2jmub1mG/wBJtA50y4fT5flSdEJTd/D/ALtGg7E9h4hS6vDb/Z9nG4Tf3q2lslVi0mxSfm3KetefRTSJaSvbSGK5xt3KPmDf7tdXpU15qOmoLvKSn5tzjDCgRoyeQhKA/TmpdKvBa70lcqSWYFBnH+7WHbXJS7ubacLKE+Ugj5a29HmihzG8e+Jz95h92haAT6v4w1DSNIkv7a0OoSLtXaUL/Jn5jxz92uP1H4rWuju88dndPcFwxHlttr0G212C0kns7YeVAfld9md394VzU2hxa9qKQJcRRSwIfJaRflb23UIsvWRtvFNhBqE4iuJJlPmJjH4cdqbp/hkWcziN9ofoMZb/AL6oXSr3TUCb1SQhckJ8rVIi6ukcQj8szk/fz8q0XZmk2Xb/AEyTR7iKOeML5g4+TqtUte0q3vreKO2L2c4fdvB6irkN9eySyWWoiPzFO1Js/wDjtTCyPljzESWdfl3L97FTsMwbaKXR55bbUL0PBKF8hpfuj/Z3d6mTVI7Wd7SVBsbGx3GVP0rWvUs0aC4nj2W0O3zElPWs/wAH6b4e8VeKp7YXrvpqycFZF81fz7027K7Baj4PD/8AbeEkk+x3Ntlo5AfX7tYg8HPp+pG9lu3vnLMojZNmF/3u/wB371eo/EX4dN4Cawv7C8lv9LunVN0pG6Nv4frWGbmKWEIcKCW/e9ahTuropxa3PML/AFLVPDF0Z5I5okLlRFHI21lz8u73X+9XUaNrFvf2cckYkWUt86HHC/71W/Enh2fW9O2REYt383B+7jv/AOg1y8vhjXNDZ7ywT7RaRp+/W252p/X/AHa0WpL0PQXhT7L5kThsPtyp+aq+m20b3cSXH3Cd21jj5q5PRtcvL+aNLOWOKP70gn/iXHT3rUTWHFxsmwB6f3aTVik0za1lEtIpHt4w537REx+bH94VR0nVURyJXeJMqr9mFX9Hu7ea+jMjp5cibc+hqbUfD8Hk3d3BLFdI4bzIpBnt/dpCsWp20qwZLi2kDu/39/3vzra0zXLDU7MbIwkoLKNgxurzzwG1nr8F55kkNuLXbiD5i23dWk2pSeH9SIs7V/s2NyHrhv7tUFzqbzxXp+iziCcHj/WOnK//ALVYGt/2dr8Mtxoji4TO7YeNvtXR6d4oMun/AGe7tYXjm+cxyJ3/AIvpT9B0zR7OR5YooYPM/wCWbD5alxSC54XOmp6br0kcVvLbmYLvVzsXA/nXXeHfFGoaZbSxTSLLHJhiibtu3/O6vQ9b+za3OiS28biP5U2jG1fSucvfA0jQzzxyNKB9wfLu2+nvTuI6jR9VOpWMUsFzHPHj/UoctQLiWWRzF5cSE85ONteL6lo1z4QsRLc2d3FZzO3y7GdHU/xbfu04eML2zsY3S4M+4Bkic4VV/u0WK2PUGglufNR5DJGw+dCflpttZW1wTvjZPJPGTioPA2vSPOkk/ly2ww5Dbd3/AAGup1LRz4imEtk8NkW6I5yh/wB7HSkJO5kjSftNy8sDlpT9w4ytb9m726IlxEGAPzB6vW1m+mQiIeXv7bePx3VAl4lxL9neIvOcqGQfj/Kou72KtZXMO2SLQXlubaz88b+I8sVSuk1SHQvGGlxXNxpdq12ybJEc4bHo3rWeljGkWBK6Snt6UiaHAHSRJwxA256MaE0xJpnM2/wk0rypfN1OWzSSbaLdY8rt/wBr/IryH4reEdQ8E6tZG3gP2e4ysV10R23fpX0Ff6DeaxJ5Ud6LcJtYMoyx2/3v9mr2peHpP7IittT8rVLYfNInl5Vv+A/NVjPk3RfAZ8d3sdtcSHSdUELymRH+VtrLyv8A30tP8W/D/wAU+BoY4NUtv7U0q4HE9sPmU/7f/wBjXvD/AAg0+81MarpFtc6WBu+Y7iuG/wBn+7XL+LdJ1zww0/8AaGqS3lko3BEjyn/fQ6L/AL1F2Sk2eFJpD23ziN1z8uGPzV0+ha3baVbxyG3jUxlUG7+CtHUrCz8SW93LaXoivQVfyWT5X/2l9v8AZWuevfDs9hOLe8T5zGrl15R8/dK1SYWPXvCXiy1+3x3F6B9imyp8tvmRfVa9w8La9o95pyJba41xZviUwtuCq3r7/wDfRr4603Sr+ZFtrKQtJ/yzjJ/i/GpNF17UdLtr20nfypIpmhn4x/vLtoEfpp4Z8GW3iTQ/MtLuGe38veJrcZfdj5a4vVdVttB1IaPeiS1vI/k81xhW/u14H8Dvi9qPhcwBNTuks2TcMnK/L/eU19K6d8SPD3xOhhi1SG31HU5D5ULvGv38fL/DwaqxViXR5hPFJZXkkl1L8zxydPk/us1dP4b0KzvY5PNu5U8v5RGD8zN/drEtrz7DNB8ixQBGXY6YaphBcIxuLeMOknT95hqzWomrnef8I1aRQhBb7Se553U3yLjw2vmCSR4Dl9h5xXIaJ4x1XR2kgnjLx527Ln7yf7W7vV3xL48vLy1WKSCJAfv+Ty230peg15lzXvEmoQ24OlmHfgs6SjK7q4y81LUb+7gvLyC3SSEbSsAwv/66uQ+IbaHylnwrv2PdauajHHdwCWIL5Wdu8dqb0BpM5KfWY4HnnnjCo538nLJV2KGXU9NivLR9ySjcjYqhqWlW8V3/AK0uGO0nFaFtq8mjaVLp8UkUVozhUMw+5/d+n3qE0xlUJKlvmSXbKo9fvVJBqUkrpE7843VHr+lz22yW4i3wfed0H41LbXFlaIDdoFikT5D/ABNS62IOosRJdxNEo3ps2/KarvAmkWw+cxJH7VY8O2Ft9hSa0u5Ohyjv8w/xrUVREifbTvEnR3H3qGietypo80d+hn3tntx1rV34xyGHdT3rFuEjsJjLbyHYTyg5ro7fSfOsDdpPG/H3Afu0y7FCOwjid5IF8on+5xVeKwtnZ0uMt/6DSpqyW0wjcFt3y5olm2zBydseOM+tAMyte8GaHq9sI59OVpPu+emd30avPrr4Za7odxHPo2oyWojO5EMmVB/hr1pPkUOF3B/U1DeSxvboS4gfd0cfMaadhdDM0iHVYbVBdgPOUG8of4v4vlqldazc6ZOZJ4rgguq+qrXRQ3OIiP5VnahYSX6EZK567aQLexT1TWvtGNkuwE7tgP3asWdyk8ed4VP9quG1LwlLo91JK97NPEy8b/u0y31R9OQ7POuABu+Qb1FVoD1PQYUPn+Xnbn+9xVptL85hJJEJYx/frlNE8T2mqJ5U9ysUqlVxMfu10rzT26yRiQSJ22HK/WiwLQtyxSw4dCGAK5THy7akuJIJ8SRgeZ/dBqIXMdxZyJI+3zBt+U1Tj0yS1micIWTG0c9akC1LapMd/lhDjnA+9VXW9MsLyW3ElhbTiMBsbMKx/CtSSU+QQRtc/wAVUY4z5ODlgBwy1k4tlnD698JU1fz5Y8WG+TfHsI27PRlrFfwN4xs7qL+z9T32cXzvIkeHVfRfX/gNeseX59naukpYjKF89v8AaqpDeXujzYtJ+M/ebrVRvFWF0scV/wAJ1L4bt3g1O4/egq3mSjY1TL8XdA1GGCD7buuzIEQOmGz/ALP/ANltq/4w+HmnfEFI59TkNvexPvjmj/8AQWrhtZ/Z7fSraS80542vB8/nRH73/AT/APtU009xN22O9021sknEs8UjxSbncofmbmtm7vtPS02afPvtJPm/2lrxfTPiFqfgu6S28SWEyxuPkktxlHr0+w8Y+HPF9k9ukv8AZwY7Uk6Mjf7Wf4qq3Ya8zbs8wLw/61Ynv5Eng2Nvc/L0rMs9PktrKcT34uRGdodOPl9Vq4I4rW1iubDUGunL/PDMMbPl61K03G9TtLHxNrGlWH2cX37tSf3ciqf8rWRq+vXOv20aXcm9E+bYvCt/wGqQaNoUcAtL3q+lt5/kYQKT1/hxRclKxydlpsV5feZ9ieJC+7yXPzHH+1WyoAT93GUweUatG8sfJk3wvuAFNhlFy5QRGI4/iq7k8pQMkrYEUmwA7tvRc0y/0TSvFMMln4gsoZ4pvl80fu2Df3twpL4TwXO6OLfGBuPOKJvtGuacYrSBYrvf8geT5Mf71ZSRpFWOMtfhW/hm3kTSLk3FuUdTDOPmUN/cauB1I6P4S1gW/iTS5Yo5ztjuEyFG7+JWH8X+9XsD2+oWqyQXFxm5Q7d6HIFVLuzl1ayeDUX+1YcPGsqKcEfxL6VN7DscIi6f4MzcxYfTz8/zkl1/3/VqsWXxO0vWIpRYRf6Z/c/yvFdJaeFdPvIpLbUwESQMuFGcVz1/8Fp+JLCKK4jX5hs4Yj+781WrPcTdjrdEvJ4LV7m5eJHYLsj/AIn/ANqr9s+oyoZ7ecM/94Bfl/OvHDqQ8OealzBdJOh2yJKW+SvSvh94pk1KyDpBuRBuLH7y1SSRnc2LyHUrp4v+JmLcD76bPv1Lb2moTTJGTFLZ/wB1/wCL/eU/LRca/pd3qX2dzGl4gVth4p6Q3cbyyJLujJ2+U3aob1sadDiPHvweOpm4uPDiRWd7NnEUMfy78/3du2vLU8Z/EP4QySWWti4ltJCN6gbGT8q+hrDWb3TJnLnzc9doxiteN7PWUni1S2S9t7hNvlSdqpOwmcB8PPFul+PrP/Qr0HUf47acqHC/7PrW5qOkSzRCJw+UPVucVwfjT9nRjenVfAly+najF88aROw+f/d9Kz/Cfxs1XwTv0zx/Z3cEiHbvZTtc/wDfLfNVcylsSevr4H0DxF4YubDVYi3nJt5OfLP95c18n/FD9ly/8N3ty+lPFqNuw82Fwf4vSvqvQPEWl+LxHJZXaxJcHakLPnb/AMCqa/0cW87x3sZljB2lC+FP+zxSatsLQ/N3WvD2oeGnjMtnP852jzUb/wAd/hrPgvDp9zvvE+zvndHKDhq+9fFPwystbBju7YfZ9+8eX94f7rV5drnwAdtOuItOgF+C5cC4f96B/doUrbjWt7nlHgD4wz6fexW9xqUm0/MYv4mH95e1e66P8SNKutB8wRyvetNtCpx8n95s187a18Jdc0y5keLTHs7tOqOm9fpuHy1iWXiu48FamLO9S58juIwS0R/iZV/u09J7AvI+x9OSy8U3gitC9nMkYw4H3XrcnTxPoNtEmoXP9raWh4cBh5bf7vrXzB4Q8aXeh6kkmmXrNYXHzOGOWB6/hXsFh8cP3MltcvPvkTmUDfg/7S0LQfqewDUvKsEn58vG7ysfMKn8Ma1bajC/2a0eKTPKyD5q8/1v4maRrulx2UDrauY9pm2MGf8A3V7VJ4Z8VXNioSJ90Tf3h0/2qVgueiLLLZz3BnjkaOQfIM/NRfWCXNlHP5lzFIrjDiQ7f++aw7jxJd6lMCknnyAcI71uW2tp9kjBIaPPzxYplBBpUmpQGW/kZTg7JozhqoaNZ6pot85FwLqzP8OPnro00rbGLi3k3W0o3BP4RVdfMtHMW/cB1X+7QtCU7jpXMi5fLgfNtP8ADRH/AGe6+XKFtpJDwG2hWNPjukkTh1znaVrROk2mpIEMEckg+YFv4aCbnLXvhGCR59iQS+aOVmTKrXL33wa07zHnsnTTrmTLZjBRM/e+n/jtemQ6YlnBJ852Z3cn/wBBqu6rMuw/MB822le2wKTR5hq3hfxDptrFIUFwYwPmjPyt/hWdafFG18JzoNQs5vMA5mxlR/wEbq9X+0yx3fl+QWgMbZk6/wDAdtQXPg/StVzObOOVyPnG7/D5qYXMfwb8TrDxYuIruNQP4X4rt21EWq/OAyHoa8X1f4JeTdyaho1/JYSMfuI42/8AfNaGj+LdQ8J2n2PXbKS8QjaLm1JOz/a+7x/49RvsM9SimjY5Q7gT37VR1KzR0JEYcn5SfSvJ7f426HDrH2YX5iBO0PIjBd3/AHzxXezeMrK4iTFwkshAY7Pu1NizbF6NM04BLP7V7Yrkr+21gTPcxae7hyW8qP8Au10em6xZ3cOwSbZB2bvWvbXKMR+8C47Gp5dbkXZiPpdymmRZeXf98h/4ay5fDdhq+YtTtHe3xt3Icbq6zUIftZDGTbj+Gq2yURiM4YfeyoqrEHkXjH9l/T9T3y+HLsW8rJu/0g5/4DXE6fBrfwx1BILtPInjPJJO1/8AgNfTcWwP15qpqulW2szf6XaR3EeNp3jO6mtNgTbOJs/iNH/ZqTynysDcU++36V2mj+J7fVbWLPyy993euK8T/CLehk0RvKkB3bH5+X2+auUNhr/h2dLieKSKDtC4Xbt9dw6/99UX7laHsl+scxQoehqqkc7vxjjtn5q4HRfHZbEuVZD/AAHmuy03xvYMRJg5xy2B8tTylX0sdNb28hjEhyv1qwgV484+Yf3u1NgxqcIuba4EsZ/hUipIIHmyOFA+agmxHcOZUCcMn93Fc/rngrSNXjJlsrdZc/fCfMP91q6N1AOO1QNznHSrDlPO38CywvGIHdBu43glVX/vqqV3oniTTmeWxkt5dvTeMbfz616b5WV3kbTTZYoJoyO+OAtTcFdHktl4/wBf0eSODVNOLPJ8uY4flx/e+7XUReJrS8tgQSs5H3HFbz+Hopsgkf8AA/WsPVfAaNKLiCWRSfmKqfl3f7vb/gNDSZSkEMI8kTuVwPmwKm5uObdAxP8AAf4q5DW11TS0xB5igfMEA60/TfFd3CiC5jKFsbxjFLlV7lHZ6pptpeW4325S4X5g6Ow21iQ2MlzKLe6y8X3fNx91atp4z0+4QQPOtu/YO/Gat22uW80PlNtlGdwfG1l/4FUrR3AqR+EriwUi01CSWM/xSHOKW1sbm1l33cYuE7Bsj+Vakt5FHKNgKkDa+4/xf3qkBe5iPJZKdyOU4bUfh5oes3Lyvp0W8lmLrgMtct4h+D9pe24GlapLavH9xJvnX/dZu9esRRT2bnyhHLv3b1kH8JrHuIHtpHzBsQncfx7rU3bJVzyuytPF+g/u7kCXZ8onjj3/AO7uz8taVt8T0+1CLWLK5spQP9ZFtKPj+Lb2r0ewhKISnzBuqOKoav4Y0/VUMd5aLKn+yAGWq1Gr3syKx8T22qQg2l3DdD7p2SKdtSzzbIhIZEck7SM/NXD6l8E7aFPtFpqDwAP8ib/mTP8Adx/D/wACqkvhvxhokyPbXK36D5thDbv0qWjSy6HWXJg+0eZ9n25/hX71WPsemXqZeMJIO+M1wk/xCubRX/tGwltZIx852YX/AL5/+yrc8PeK9M1VIxK6JuP32+7tP+9xTSGy++n/AGNwbec7HPV+cLVxPD2oa1HILKJHnA+7vCZqxNa297AEtp1lX5mFaHhi2l0uLzbYn5Pl/wBmnFIhqx55c+G9T0TUhBq+kXUWScOD8v8AtbsU7WfCuj6tbD93JDOTxNDJsYf8Cr0bxd4s1HVdL+yTosoQ7gfLGV/3W+9XmJvpxKfMBiweP9qhauyLtoGpX0Cy4BDcbSrDNZqPvHmKdpU7vkk5/wDHa2H8OvLGQ8u5D0Z/vD8qxYfD8+iXMYkQbD1MWNv+9WnoCmrWZs6bdO6EuHUdlc5aul03VPm+4Mf3q59Lb9zGQux0DL/vVFpjSefiQlRv556im3cEtLo9Fi1WMw5CBjWPcvJcyucHFNtyfKwgLJS3DytEAAMA7un3qQiCWxndRIMLv6VF/ZeW5L/7rH7tXdOMsswGNpPy81pyWkW5ACW45ZvWgGZH2KaNcuPkPRqytcPkQu/Ocfwn/vmuguI5E+TJYZ6Ma5zxcZPsrnbuclmIB7UPRXA8T8Sa5ci/kS2l8pgOTjdWNHc3FxcoPMOE+Y7TjdWtq9gWmIkjDODzjjd/tLXOrLi5+U/ITwy88VkptuxpGzWp2aal5NqMyh3/AIlXtXN3ksc0z9N7Hd8tXJZUuLciMjJ6/Sqj2Z84SDDpj7taepEmlsUZo5OMjcP51DHoAukd1g8wr82Ty26tSWMunOWHp6VGZvsyDYSsjjt975aa0EVbaF1Z4I3e3JG3zV+8K9X8OazpzQvJiOADdhM5+Za8mkmcuGyHQjnNXtKeSF9iO2wj72flp83cLX2PddK1yC7lwh4/z92uy09HmXegLbe9eK+EjJLe28u8tzzzha9d0nVgyPGBtjDfxVLWlyb62OghEiON0nFbltsSEgv271lW00ZUEgtgbuBVhHD5fBTd/eNZ3tuaLUsq6Fj14qRZkbjJ+lZknmeaDG4xnmr1sQVznd7U1K47WJS5PH3RWHr3yQEnrWwLgRN853f71Z+qwreQFDlST95aq6I63PN7+8T7SkmAvbdXSeGNSiuSERt2TtFc14j0x4ZXERVfXvtrI0/U5dMnHz7SD6/NUJlO0ke6292jxJ0XAxtpzpHuMj/fI2hv9muU8P3txfWYJcPncwb/AGfu1sR3RXiT74/Fa1I22NB7gJgjCp/dp8V0H4FZZ/0mUZO7H8Kj71WYcRL16UCsWZJNveokl2NmkmdGXqFqOF8E07BcbcQibk1VmsHK8fL6NWl9pCfwc1GbgvkbD060loFzOSyjhQcj6LWVqmnxzAg4z61qzRDdlCef4sVUuU8tMv0NBKdjhrtDYTEYLZPCiuh0m83o/mHaMcCo7mOO8cAD56ih0aclHMrKEO7A/lQtBmz5saDPapoLxHHyHjstV4dN3pmTdgfwqaEtjFJkkqK0uJmh525BxiprYPLsEfbqxqkGBXGevetSE+THx8xxRYLF1WES4Py1C8kbKf3gY+lZlzfu78dB1qvJey5HyIqD73HzGpeoWNRiXfYI9w9aztVP2PPmA5PoM05NQ2Z9arXOsonWPe5+XpndSsMUaP5yCSUlPYjHy1k6hA6I6RuUB/u1aS/uJE82SB4Ih2esLUted/MCOiJ905GaRVrlmB4EfCJvY/eNacdmZeD8ozu6VhaIi3smN+7P9371bp0QWa5R5APQOfmqrklyHTYEyQS8ncmq72ZE3PyiqzajLAmyON2/hzQftlzCdiFR/fHLUm7hyl37HGoO9zj+7R9lV0LogU/7PeqCfaCUjzu9Sa08vHHnI2fSkD0MqXz0YCcj22VcgvLeMDzBzj7q1JcNb3cBTHzn+IGi10y2WF/3ZY4+875poDD1yY3NoTz04FeYuyQ3Lj7xzXqHiGF5LOT7O4QgHH4V5HeJIL2UOhXB5GKl6SLjsei+CptvcfX3rslhe5mZ3O1DXn3gKeNDI9zlQBuH/wATtrtf+EtgLJbRW26Rv4x/DWtxWLEtugfHHmelZF9HcGVQhGe/0rXOvPCogeJPnP3tmX//AGaR9VitkJNsJ5HG0c/drNyGYMsN274wvljqWOKzrzVTZoMOu3sOu6tXULe71UeWsot0P3wo+97Utvo8dhB5ZTeQOXfls0E31MJvFUvk+ZJEyJjgt8zVEurXOsIUTMUYK5dRWx9kjlcKY94zuxT00izgJuAhTHUK/wAu6gdijaaOlvbHfv3kbg+Mbqt2d59mX94i+W390fNipRqLtbyfvLeJB8pM23/x2qcNtJd58nBcbcu33RQNak7ot9bO+x1yOj8V53Jprpr2N/Afpj7y16vDZG3tnFy4UH5hsP8AFWLJpUEtwJCRvB4FNAbOgWcFtacxlpMYDM/yqv8Au1f/AHWzrz/e/hqtYwhEAlPyY/hpL9EkkEFpLvPcAfcq2Qh0VzGZ8ACWNf7tQ6lb21yheRFWMDdwKzZy9nmKOTvuO2r9jZC+tnMh/Bu9Qlcs8u8e6TFqtnLBboHEYEuTxj/gVeQTaBJZzvLaA/J82x3bbmvoTWfDB89zJI8URP8ADXmXjjRxazO9lGfLA4Dn7p/vVE4pLmNIe8rHL3Oq2mm9IhKAvzyuG+b/AHVFW7HX4mPm4/dMOicZH8K1grci5LieeOfA3MygBfm/2RWzbadaS6dK4IiOPkT1NcE5plJ62Kr+Jwl40okNrH3bG9/05/75rqPCXiQx7N6STpL8pdhhv+BVwaafbw3WXQtIOjVuav4k1e6FmsBis9MttrCGGP5ZDt+bc3/fVddJ6XFKzVmeuCYS4kjBVGHFLvk3ZjcsTXLeEtftr4CN5dr/AN3HzMv95a7mzS3jjklk3NFjaGHHzV1nOUkhluF5JTB+8DV23sxM4cZYr8vWi01GKY4jj3DPOauTSRt8kW2LjlN3zUmKwy5jdEESXA3jnGOlRJFLbRJkmeUnkqMVlPez2kx8oLEn3TKeWrWstRF7CDksB/F/eqRkxmLuMxxoAu35Rj/9dRrsVzHjgdWNR3krtiNAdv3s+jU1MpH/AHs+tAGTr2mRzxymKPc5HOBXnEN7d6bcuIEKSH5vm7V6zebViw4/EVwOuW0kF4ZUBZ5V+9TT0GndWZ33hXURc6czzyjeBytaNhdxXKySINwQsvzDFeaeGr23t5XNzcxxQKd5WR//AEFa73+14n06OSGdHgP3GHvQ1co0d9uN7iNmlI5bZ8tQmFAOnSqFtcT+UfMeRiert/DVh5i+BEhfJppWIB9NkihMrjcifxgfLUSapBgR8cfLtFO1V5be38p45GJHCj7v+9XKQaPe2zyXmB5nfeflFFx2Ovvn3aaiCJlQjbknqtYscUp6x7U/grLW9v7ydEecrb4HzkZX/gNWXhlacSCQM/3d1FxC3t3PBcRpHYI7d5G7VR1HxKLJBFIN7kbycfKn+771s/v5E3y9R8ua5DxfYmIIPvF/7lFwLvg++k13WPKOYogT3+/W5c3ktjcOI/k2HgtXB6PJPol/HLHKijG4qo+6a6+GZNWsTdvKix5+/wD7VMCvbWV3f3/miX5B2xjNbDaZA5Q3G7j+73rNg1hbZDFEUePs/wDepk/iuKzx5mW3/LtH8VAG7HplnMcRT7CR8oJrmbYW2oy3NhcEoAdrqnDNuqC91W/nhMsFosUf8CtJ8x/2mqGBLhWDxeX9oxy7nrQtBbFzS7OPRvtMSAzxfwTSnLD5vl+asuR0jedIyFEx+fn71Mu7m80qAwGdfMkypL8/erEs/C0/2rzZLyeUfeG58LQFiHxOktp5aRSx/wB7A5auYTVdQtnCNIiy57j5WH9K7W/0oPLIiOstxgcJzXD6xpV7pt4TPbyIfvYcYagq6Na+8T6rNavp9pOIppP48fdrW8HeD7NUuNU1S7Nxf/dj84s+0fNuxmuNj16TTcGOBWLdSw+aui8Ha7c36Sk2293O0Z+6PerEUfEEU812RaIFiU9f71S6Pf3FnhJPJTZ0mQYeuxl8Nz+Vm5Rd5O4bKx9S8P8AEm+MYI2gLUAVrbxEi+YkTySlg2+XP6V0FlYz/wBjuHlKOfnAz/DWh4e+HlhpejRXEtza+fKOUH32xVTUr8Q31vbY/cH5dw/goAybLTnQym533Eb/AC4J7VHNZwX87xpZeQifdZP/AIqtHWBdX9rHb6fsWSLLB/4ea0dEgt7LT9mo3saXBCqRj5j9FoA8z16yTTXk2kNEibkP8WWPRv8A4qse2vLnzkMUiJnv/FXoXi3SbfUbd0tkXzezk/8AfNcFCJdLu/LlhjlCPzk420rgd/Dd3E1gR55gxHuMv8Wdv8Ncbpk7687+fcPcQL8m93+9/wACNXT4z8pER4gqj5dinbu/xrM1F/7R2Gz0poHf/l5jXP8A+qmBe13w9BoVlEYzFO8p+9vyy0eHjd6q0FpbRb3iO047LWbDYa3dtj7OIoF+8ZTln/3V7V1Xw81OTwrqUtxPEJXkGwRxJvb67f8Avqggk1jQtTDQXDxHZH0STcK5tIAl9LJeR7HJ3HjC/wC1xXut9rFncxyxT/KZE+nP+7Xj82mx7bwXFy88hkbYGOfLHov4UXZZj6remG0EMHzQfewE+auY1CMXauqSHJ+bkfNXfwaUYYAYzsRvlMrjNV9N8Fo9/IS7zv8AxJjH40rgeUNYfZHWMIUH3Qq/3a6DwsyWepWjmTyAsiMXH3guVZiq10et2EWmtcCWMPgH7wztrD01ItkjmPc5+WN8/dpgdx4j+I1tPqV7b2NtLdCLb++iClh8vzf8BWuC1TUf7QVCg4zuG3jNdB4KvrPwteXaS4eWb5X8r7w+bd/7Nuqp4nhs5dRNzaI3lqv8PNArGdpUD2yHEhbP8NWb+LM6Nn7qbaSwuY44nk8oSil2EdScyIW+lAx9teP9meK3xFEPlyBUZ3o4fzHb/ZrNhmQXJQOd5+XaDVxI/MQvvOQdvy0mQWLabdHPG8S7yeG606Nnt4JHcR5cFQFGaZ9m8ogod3+3VyCwlaAyzgLGOm49f9paYHIXumyTF2CDZn7uKybvSxJCUdOO6f3q7u9nghhPHboK5TUbsxQu6cL2H8VK5ZeuLHS9L8LRSWkf72Pd5kR5Zm/vf7tZ9vdm7sDfmNbeN32JD/8ArqOF57iLkFk/vKPlqE2CPlwTmM9M9Kkq5Q1gTmaN4pOB8x43bqfHNeW6RFD/ALTqtW0j/vjp0LVBNMYid52l/wDx4VZJ6B4d1+OwhjuLa4K3mPuocY/3q1U1LanmXpad5nXe7fe25rxyG9k0m73gySpIdw9q7G1uTq1sk3nlRIFbd/d/4DVrVCsem6bqccN7GbbZsj+4SKg1+RIMtH+/f72Iz/31XM2OoJawpGH3nH32/ipt5f28ER8gFZD83HC1nYYP4/8AJugEjDY+Uq/al/tyXWLm3S0RF819uEB27ax1S0lRDceWiHo+PvVfsNSTR5iIiGnHzB0OGpg9Dode0qebyjK8sUafTccVVe9PyJNH5q/dG4Vmxas907vcHZcONvzH71WYrvauzeH5qAKGqL9om2xx+Vj+AVJNfCYRo8Db4/kxj7y1eh0q4vtSQ4C4+bg9P970pIYoIZ5Hk6x5U8ZzTaHY5u/iiMxQ5XhWGfuiqFnCLLUkEbv5ZPMgrcubQXryyINsfZmp2j6BbTyvK9xuIxmPf8o/2qEybkM0dxDOEkkOJByP60TzQWQ8sXAz94Ix+b/gNW76L/TJBvLoPlDt/dp8MNneRiOSPa47v92qC5Q0XR57uYnfveT7gqW/0Hy7aVnQNIP0q46/ZCJIJA2P+Wifdqrq+oie3d43wSw3sPSgqxl2FpHCQSdwB6da0VuZJUmLgSjsHrKhuE3ukLhyP4quzxlIBIkgb5AxCn+KgRUlc3MvlmILjpiiFUDoXty6H+P+GnadNcy2/wA8ar6O/DLTo7uS2ZEPy+/+1SsBFPbTzTCW3A8sdcjNSRzvbEchjitK0nNxpkrjKyOef7rD/O2s6S28/Zk7HHzBqYCaI39lw3f2g+a8p+Tf/wAs/wDdqC+gBRMRbg3fHzLV4hHyJUDDvVu2uBDHH+73bR/3ytQ9QMG1hkt0/d8jHOPu1eANjLBK0Ebv6kVfEKZDgI0ciNjHrT47CS5U4DMF+Uuo+UVSApXiXF9gyTbXY/PkVkzaOLCaQT3LOSdwV/vBauLZaidScPMPLj9B1/8Asafc2LyPvkBb6/xVIFpdKgmcEHcOzdKytY0RPJJtiXf6f99VqPFLBpiSu4V23Koz81UdPdy+ZflTPb71AHORadI5PmR8qfutWjY6RHNcx7yUQHoDXR3VmGVzs2gjP/AaykuXVdsn+rPTaPmH/AqslJsXxBZ/YUSNMtF/A4H3v9quYTzUmcnGAP4uzVp3SpFvkkeR8/N8pY1bk0RHQ4YOkiYP90ioG1YzNL1aO1dy+FDt85H8RpNU1XTL2GSaJ5fNJ3bMEZ/2l9atjwfFbQGTBxJ2zniqtzpmzYLeANs65P8ADVjMKKXKEfdOf+BCtXSNQ33KQTuPLPy8j5v++qjXRbmUGeOAqB1UCoLbRmuJPMk3ID82P4s0aAal4gS52CQMH6DrT4rGW3R5X3eX6/8AstR22ivbXPmiUl8dc1chiu4Y3Bl823Y/cb71ABaap+8EUkZYD5h/dWvSNI8OaZeW1vJBcmW4lRd6P/C3oK4q9eD7HFbxWUbSAbt78bDVXz54YUw7q4/uE7WoHc7HX4oNHubi2uQ8B8vcUx1FcR50IyRAuzlgoGKluZri+TEhOfvIajW2faevIqBHPXUxWY5Tq3C9aPsP2nHl5QdvZq0Wsw7g43GrltapHHsPykDvVg9TD/s10wCdzr8pUVPDpxkzv61sxokvCCny2hXFQJRsYLWyNHIASpHr3qtHau5zyp9BW/cWRGOOtQvaeV2PmBeCKsZnJEW77SP/AB6tfTWREeOT5gfm3GqYUoyZ6n2qZ7jZkIgz/eoFcnns4myYxwR0IrMlsHgfbk8/Ntpv9oS2jEI5xIeR/dq4DJMiP3HVvWgZUkjkSESeWVT7of8AhaqMMMhff/CeuK1r7W3ktxZTlViX5hxVeO5S2hJHl+X8uGFACQxBADktj5RRNCisZBnYG+7TDrFuk3ztHnPJ/vVc86C5Z9n3M8HHWgCHCbAABk0xLcxdHCxd/rVlIkLnBGAeD6VPaWdt5cgaWTz87vm+7toAzJLDy5DIH3B/ermnWb6hMI4yvmfeG87V/wC+qnmtY95CHgf3qp/ZXjHCDee/pQKxMqCEkcNj5TzVa6iEzvJnt92q1zO9tkuH4/ixTrfe4HO8nrtoKRVeWSyiOHKoDuK+tSXOpeVD5hG5Bjkf7VS3NrtdC6H86rz6U5O/eVTH+qx1alcRHMgvNM895F83zNgRfvMKr22lXdw/7hG2fd25+ap7KGSZ3jAO9Oqmus8K25hV3nzAV5Kt96i4rmJH4VuM7CB5v3fMT7tT3fhLWLNoJ0EUtu3yl9/3f9llrsoil3DcXCOHMZ2lCcN/wH1qR9QtYLB4gfNlPdv4f8aLjOTudJjeGCRDtuQPn/2az5rIokkpzLHEhaRFTLbR95q17y/K55TJBXP8NYCwTyF3JPLfezUisNSaCZ4UiDqiDd+9GOaueVHMgEYDSFuR/DTrfTCX+Ujn1qZtKOjooJO/fuK46VVwsUbbQ3W/dDhBuZS2aneweGV0BLPH8x21ptfpHMBKgVyNw5+apLQRyTzTn7kibTzTNEYoRLXZ5dusvmjnf2/2hWppoG1Hyyf7varFtDp8DxCXM4jTaFyfu1HJFJZp54DfZHO0MRxn+7UPQgdJEyPsKFydzZxVWaZNzg5zUyapKwL25KgfKe22q9tZpcOkkjdDu+WhagRRwSSpJIB2bGPSsefSvtBEj/Kg6xV2TxxIhEbhlHf1rPihgMLxyEKH+bmqSuOxy93ayvKX37T221oQzyRWyJLliOqsKW5t3DuIz84O3dUVxbXkyAvgH/ZouI1LQwSIXRx03bhVeQb5XjReSN2+madbFI35/d9xiriJGbuBMlPMO3ipKuc61i8uqQQADfIer/3a6bw9ONNuJ7a5DQR+YV2n+L+KtZdLt2mdym6QoyjPY/3qzLjw5K9wks6GUBGZHU421ok2Zt2NuLV4kuprnzztWMs8OzK8CsjW9UtdQtEeII0n3iyjoapLFPa3J4Plun3f4aoy2iWyvcN8u5tuz1qWrFJmDewxySZx0FR6X5tpePKZOR029q2ruFPL4UbDz8tY8nysf7g9vvUyzQdBMrHlSfmyKnhidkMHm7Cw43d6rwXJhjORtTvmtRbHMdtcBCzkbjGw+ZaCEc5/Z8rTvF5ZzgqVKdcfeqxpvii58PpGlsZHlj6Lj5RtrttQtEkljkiJSVxy4H/oVYd/4dgtdOu7uSQo4+ZI2H3jSuh2OyufjNZXcMd/JZywXgh2vGwztf8Ai24qx4X+NlxeXUWn2W5JpA2C6ZZP++q8S+0gzITIWh74Ga7zwdpEf2uK8siPNJDA4+b6UwuezaHZ3BmvPtLvcTzAymVvvVD4ia+dzbbIop/L/duxrnLrUria2lSQywTbT88PHP8An+Gm6Z4kcRxxyym4nVP4wu6lYor3OnahbzPLrk6tcCMJAuW3Ou75j/d21V0ezS31U3/mbcRlCv8Ae/u1Drt0brUo5JXdpJBtTJ6Y+6GqNoblIdkUh3kfeIosTcuWOuGGecOnz/cO3+7WlDcGSVJh/EPXpWBo+mo84edzkfKVXj5q6vS3tLPzEeMb/LLBsfxD+Giwh9xqv9mQeZsaV+MbP4f9qq093FLCgjTcWPO8/dFOa7Ejn5Ng/jZvutRdWAMgnT5Y2+XipGlYjfSNPv8AYdQJ8tEb7vKt/wABrOtPC9sp+QN9kPRgauzP5VpFFHHv/ebi2f4cf/s1LYaPdzxuIwyRMdox/DQUUb/w3LbWk8ls4bCcqT94Vz1npl/dpb3ERltbmJw8ZR8bSDXqMMEtnZpZOBdEnaXIp91pkUfEQ2gDccfepXJuc3/wkl1DcySzwBJ5WZiUH3N33q5/7il3P+sc4+ldDNbhc70D5/vdqxNY0uRLd8ApFHJvTL9fl/z/AN80IojNk95BPvIZJPm+esfW/Dx/sISRzl7mR9ht/LPT13VppeXsFjA8AilwvBb7rVrpqiXdoItm6Q/L6YNNkHK6DomoQWRd3j2iQNt/iArqpZ4p4DHPHuONuU+7VfStUKWMtpdp+/PXYP4f87as20JlQieTbFP8wx/FSbbLKFzov2qzFxA6xC1cPtIzv5+7+VSQRRWbyPFjfJ8xI+61W1uEF08LxjGdu1fu/wC9UbWAbOz5f4qa0JsK168drJJEgaQdv73+7T47kMod0CFxuIz901JZfaIbwySwRvCY9mzGMP8A3qr6lamXUorvYEjCbCidzRoItQIECPIAyP39q43xZdOylAjtGx27lH/j1djBaO8hMYLRnoKh1jSHvLKfYBKYBylBXSx5XMmyVC/QfN9a6vwncW99M9ncxuu+PdCWGQf7wqDU/CtxdPEREVRRu+Q5ra8O6BJoM0N3cf6VbEbPKTaJV567qpuxFjUs/A0Ty3BZ5G2MrRqwzXHeKvBf2FftlsVWXLb7fHWvWodWiu9TaPypIrNBwfM+bj7tYvjHRzrC5jL2e8BkbrUlJnlGhXMJ0oySiSK734WI/wDj1X77ULbTtMuYE8q6+0JtcOPlRv8Aeq3dfD7V74cGLYvzbs4yqn71QTeES8P76P5AdpYHK0BYxlWG00KySy0+KGKRwNm5vmHT5q6gXJ0K+iETjOxd6/w1iWmlfILeOVWEThsf3K17+A3NyHIWchuCvC1YjpZ/F51Sz8qdAvHROxqlH4R1K9snuYgJ4Ce3DCsC3PltJ6qeV/irpPDHjBrC8+z3GWgJH3c7SKAMGzsLnS5XQyM+X+6U+57NVq7lv7nMEFvI8cR4I4U12z3lpc6hcyWhVoJjwzj5lX+7Tta0C4WATQF9j/MhSoA5Dz9Us7NLm4dnBPJJ+Zaik8VS6PcxmMPKPvE5rp4vB9zc6SEuZ/8ASCN4EJ+7/d3VmWHg2VJ5ku9Omf8A6auaAGf8Jt9u/wBZPskPyhGPzVNo2sm+8Twaa+SJEb7/AAu7/aanQfDrS9S1Se2j1CTeieaDIudj+i4/hrQi8N/YIRvsH89d2Z1PWquBdmtHmv8A7NbyFzv8oKPvM2aoPptxNe3MFxHJbmF1QvszvFU7ee50nVbbUY7wxeWVYRumVPzcGupPiE3jyyR26q8vzMVPX2qdiWrnJ6jptxpGqRWcaFZW+dCRhW3VJfvPFNIJE3Tp8rp/drtL+0k1u38/yfNnQKvBqfR/B2nXkpuLuwlnePbk+Y4WjQo8wmWSbjYyn+dSvdJtKJG3m428j5c16t4p8MaRpugyXhlZLv7yR7PkI/u15i9ve3UxjeLyCp4lH3P8/wCzQtQI7izkitreR3MTyJwMYVv71IZXhaN4+o+V1x3rqdR8K6rFeaIm+2uIp7dt+6TDQt/D+lb+g+A7G3mf7RPHeS/d2Lv2UAcUmnarFbJcT2Ey2zH5LkDKH+781WHvZAsUDl1Q/NscfMtelwXN3aac+nSf6RksiFz/AKtM/Kv/AAH/ANlqZPh7b6rbbkkjSRTt54+b/ZNArnm96Y4YTIgOP7jcstS6TcpaJ5kcm1y27cePmroNd8KvbQEQvG1wDswV/wC+t1ZUHw+u2sgY79lnly3lzbdq/NigfKWpvGSQvGT9wkIWNehabJLPpUsaeYwZN5jj5zXFW3wsg8mGO8uRfSo6uMSgRcf3v4q7zQcWEh8h/ljG07OhH/AqTelg6mH4es7e/klNxZG1O8qUmTDcViz+EtRtfFOp3EUyXGnzFWj8vO1P8K7HxPr1hvS3EpF+Rt2Z+YfLWRNrl/aLb+QFkkUbAyjB20loVY5DXozY6tHEZB5hTe8OfmX/AHqsaUy6lHJbvObOLO4MOct8tJ/wjtnr2rS3Mh8q7Y/vHU/M3tV2bw/FYDMEjq7lfn35/wDHarQk2tP0yOPP2h9yDru+9U15HaI+yOIrGB1PJrA1fxHFp3kRyybC/wAuXGa1NNlN9AXI3AjdRZlk2n2+pCAi3vTLYREtsuXU7C392qN5qtwZY3tByny7h/8AE0apo1pqDowlktzH8wSN8f8AAq19MtrSG1SOCNf4mdyc7qkTKn/CRW9rPbi8sxK83zeZs+VSP5VtvdW08hePaozt8xRhqjhtra5s/Ku7cPg/60H9KzP7Pjt2EUAMFsTxj+GkmmM09SsBrelSx2iCd4n3OkXL/wC9trkoPhdod+khe2lgnI+R7Y7HV/4W3VZisJbDUxPbXM0o3htq1u+J7i/gsSdOkFvfZ3J52dq/7VU1dWQLQ4vVYdV8NWElkdRvr+CJ932a5kZ1z/e21NonjBL2e2046fLE8gLeaycH/gVaWlWWox2VxeeIL23upwN29JPlO4/KvvW3ollp9xZx3bja+8Mmwdv60JJbCbTFTTSftdpbTbvM+Ta5A2NXE2GleJ/CmpmykuXgEuRvi52j/ervNPvo7m6lN2RbgHaXwN3/ANeqmozSXup/ZtL/ANKGzl5fT+L6UXJOSs4bfw/d3IvLOS8DjcAr7FX/AHcVzcttf3OoPcQTl7MJ93qy/wB3616ZeavbWcCRhIxcgbXfOd1Zlnomo6lqlybmwFvEfmjjhH/fXFCdgehxkFzPF5ZMdza/e2O4yz/7SfrXQaXaXdncmT+05p32coBjZ/e+WumvfA0v2Xe95KxU7o0cZVPpXO3Xh7WLaAXcUHmoPkeSEMVPt7UJ3AueHPB+l6brkFxpFzNdeZGfOil4Yfxba7O+aO5/dR2SxEfN5oP/AI7Xn/hi5dNSe48yW1kjyux9yfL/AHdtdqni0F4ziFSD/ABVNASWNzFJciJ4pN/3CjJt2tVoW3kvsEf/AH1UkMkWualFHkWUi/P5ietM1l7u2uR85bPQj7xPrUDVmRSw2yXKSSHdIOntW3bXkYsykjiKJRvPGe1c6um3N4g/dneDuLE4rZhXfDGbcfOPlI96bEzI8W6JLqmmxT6XcebHMnmlTkbkK/4Vya/C60v7NM3JikH3EAyv/Al/u16HZ3wjBt79CkH3Q0afdNFlptmjpe/2p5UsZK+T/C26lqK+p5to/h7xJpFzcwXNsHtt/wC5ulRkR0/2a7DTdYi0x45PtcssaFfMQrhgf4hXWRiOO7UlPtEZ696p+N/hdJrtmbjQpXtb/HzxgZV/f2/3qq99y0WJvGGkanqubYbIyOYZpPm/4DWtbG3RELx9PmEyivJtM+E3iC2b9/DA4VGcOZyfm/2vl/8AHq6/QbnWdNsEgu4tyEfJzvx7bu9GgrncJfWbtH88WN6oD0yWpmqWsdzqESRlEC7t64wv+ztb/vquN0Lxhpeo6hLZpG6XsfVJRj5q6W/uGnliKOEAI6DrWbSvcSJZrSFZh5Eu2Q/xN/dro7C/itlS3k2vt+Xc65zWG9nbyeVOUCuR95B/FWjb6fbb47gfPJH/AAZJqirkV/f3dvrj2kcQ/swx7jJ/t7ulX9EsbCZ7mPU9OjvbCQcKxP3v4qitYTeNcbCJ8fK4ZgMe1aboNOhCFNrUmrqwrnmfxA+EngvW7g3nhiGbSdbiDPsCYimH9xq+b/E+sW1hqxttVS40gxnygbiEiJv+BV9s7reSPZPaRyoejfxVh+KPAfhvxnavZapAHiA/1ske9t1JRs7lc11Y+SYTp801pOboJaYDPcQv0G7rUeu6NocVnd3OkahcX80k3LTH5XWvULv9nCLTrzUT4cWSVJEDQ28s2dv+zt/+J3f7teZah4Vu9H1l7C90y502RT88Wz5M+u7tuqlYSV9jnNK1ae202O22M8YdmH95f/rV33g/4hah4a1WGWAvZzwvvDOMpn+H8axtf0SLwzdeH7mS4jfS9TB33cIz5Lj+Bv8AaxXReOfDeiS+G5/7IvzPeAhy7P8Af/3V7LVcxJ2y/tP+JLnX9POryQy2xPlF0jCKfZq+nvAnxZ0jxbbSQWcYaaFFbyg/zNX5x3l+YUCT5ZwF+Y/dzXW/Df4gy6Jqv2mK4MU+Au/OG+WrHc/RXUfDaa7Ebl7ia3eMbTbN95qraPoj6VcyH7W8scuPkm52f7teL/D39pG/3xS65PHMFO3KDtXu9t4osLqD7TayJdW0o/5ZOpYFv4eKzcewXbH694Y0TVbZJL9C5AOMHGPyrBsPC7xXBOmXNxsT78Lnem38a6Cz0mXxoklnAXgMY3PufDf7v/2NR3Wg3umObO8cqg+ZHU4ytSg1M0ILm/Fs9o6yKNwfZ8rNVfxEtsmnkSxBpMriuus7KXYgwWIHDVR1DQVuVxOI2x03D5qT3sUUtKnGsaYLcoWjIKkNXEeKvhCdV02WAancxNAf3KNJ94ei/LivR7OwFjCnRTjnbVh2gk/1p2pjqBmixKR8/Wtl4w8LGKAyy3kOf3dwSyOq/wAO5h1rqLHx5qFrJH/aFtO5EipJsTLK3+7XpHySwSIjskcnVG/i/wCA0yHwzZyxxTBE88Hdt+blaHK24lYi+1wXEb+RIIt43Jv7n/arPtPENzap5F7GYHc7vl+66/wmtG90QLImQvHQDtWZqXhd7uYCWeVHT5QmfuUJ3BaFo3BdRKgLg/MFrYtpo9T0wG4g2yp8oyf/AEKuRttLGj3k886fav3Ywwc7/o3+zT7TxxZxvHKUC2fO9WfFV6AtTt0mjstNAc8IOKSwvLbVoSY3VsfxH+9VKw8Q6N4j0kkeXvO7YVfO7/gXeotO+yaUZ4wBE7HdtUfK1T6jsiTUbSeylEkCSTlvl8tKtlbtYQRE0W/r/dX2p1tdyTwl4z8gPJar9vJvBO8MDTvpYT8jn01bUY5xZyaXutHPM8qb1/8ArUf2ZaaeZzbwRIJPlcrGo31ttv8AtIEmGSi6ijeMpjGaYI4N/Amj6nqBuZXktZ9jKHTlf++aq6voWueHxG6XEd7a/wB9f4v9musuLMd/lTpUUdnKmRKS0CdATnbQ9Qep5tL8WzoN7HFqmnSJbs/7wsnyov8AvCvXNL8Y6B4l+zf2VqlvdZTd5YLbv/QayL7wzp+vabKJLeFgCq7NmM15/P8AAmDStRN/pxNnLE++FEm6/wB7b/8AtUX0sxp3PT9Tmkhuo51LpbA/OjJ1o1DWrTzYzkKkvSJOa8T1Dxz4n8FiSzf7TeWcj7nF0gOPo23ArqdE+KOhaqun+bbOk8o++e7f3tvaqSRR6JYuLmzeNIwhSTcS33qZNYOJd4fgfxYqS21O0eaJEMawOm4Hf1q1eXlqFiTcN/8AeU1F9bgZt/IUCBLcsT/EKSGKSWEkoN/3QmfvVupB5yA7w1VprSS5KCLC87jUrV2JsZ9tPBcymC807ayjh7iHeo/3ay7rwfperXCTlLezjl+V/LH/ALL/AJWvVfDnhjRdQ0OUard/Z7pjjO7aAK8r1/Sk0jULsRagJ7aOZvLbpvH8Jo22GrGLd6Vc+FLScpL/AGpZb/3YHDgem2rFl4ws4rWOR45YC45SQVqaVNp/ieyntLh4kuEAaF2/vDvSrols9mlnd2kDW/3DMS33f4aS1dmVoaOleItP1m3H2KRJZI/lfa/3alvdYfR0kuHilnCj5UiGWaudT4eWeiXP2vTnKl+oTj/9dVL3xHrmh5e3sg745hn2n/vr7w/nV2J5tbHd6Rqc+pWEUko8jzhv8t/vLUtsslneZ8wMhJz7Vxdt8Q5fFLuk6LptzBGvyFAOv92ug0HUFnR9knn7PlfnLL/vUNCsWp/ECS3j2gtJEGdolbvUsNmYEj8pjj7xqT7VBeiSL7O3lgcu4xuapLN4mjEEZ2hP4nOanUor3FkJLhfmDA/f/vUt/aIlo3lpuk/9CrUe3ihAkWNckbS396sZRf8An/u3TyifnBH6rSaTVgMrS4Uu7h4pyYpF/icf+g1egs72DzZYpzsHy4ep5tiXPIDZbbkVPNdCzhPyFx7c1S2IepyOs6MPEMM9tquno3nfKlzG2Of9r5a4Ky8N+IfhFqsrwSTX+leXt+0GNijZ/h/vfLXsqCOfPmz+VxuGazbTUl1L7XbXZheHPETc71qea2xSR4X4hu38QaqZZZ5LeUqF82I7G2r93p/vV3XgHxFrem3IcSW+qW6fuiH5/wC+lo8Q/Ci31jURd6XJLZyx5+TqkvtXEW2m654V1T7TpU8llcSSMshVBIrf7ymhPmVhs9xnuBr3mSxlLKfP3ETKr7VDbb7C63Tv5oAKgJXOeFfFr3FzJBfmGC7kDEMRhX/3V7V0V4jtPaXMUwi8pwx2nduX/PzUrMF5lvTdaieR5IJg2087PvKaj8Z+FdK+ImlXGn6nb+b5p/d3KjDof71UbuGLzxPBEM53YH86SHWTYamlpqDvbmUbo3Ss+bWyK5V0PHJPhV41+Fd0dR0Xdq1tB8zxsfnSvRfCv7S+h6/5Om+IIxpt8Dsk85Nm1vT7vNdnZ3AtLsz+ZI+PmLb+teXfEjwR4U8V6yJLW4hs7uf76b1Dtj61vfuZ2PW1kttSiJspI54yeBv3tiprGKzuVEUpWC4Cbgm3/wAerw/wdpPiDwRf+Zp2qo9oo27HTO7/AHu1etWmsXF5AZ7i3iV/vb0/iqrIVmRX3g3TtY3296ZWt3dm3qfmT/aWvmj46fA3U/Dmpz3GnWA1uwuNrC5hQCVPZv8AZr6itNSS8f8AeEoB2x1rQknikhIttjZ9eaBWPgLwp4FiAuhJqi6MLZC80Fwnzr/e2p94/wDAapXWt3FnKkdn511BJ8ouFjYKff6V9weIPCmheJba4i13w/E0+CgulRd6r/s4rxLxh8CjZWc6aFdn7JgqIZjlk9wxX/4qpT1uPY8BU6iXFw9zOl3H8w8s9v7u3v8A8Cr13wH8Q5LiyS3vVltZx/q2nTH/AOv/AHlrmf8AhBtd8FS5vYre6tJ/lS8jIdVx/e7iuT8RafrF4UjggW4lB3ottuO5f73FaXTBan1Tp2lC/tzfCRJTEm/zo3+X/gOKt6Tf+RF58tyJ7OX5Mk4ZK+a7TxPqEWjRW7E29zjbmXn/AL6qx4V+KuqaPd3NmLmG8hI3SWzwttD/AN9PT/aWlYr0PrOw8TJa2ojkvJHt1DNvQ1g2msy6rfu9tqsaxj5/KUffX/erx/4Y/EIHXp7SWNUjuRu8jflVYnrXpkXhVE1ed7RGtdwZinTYf4qGrDPQ9DvJJneIxRtHncJEHr/DXVKEtpSTcFMDo33a8SZtU0XVIDbRm4gHzEwnLVoH4tQSs8F+nlSodpeR84b/AHjUN3Jtrc9QW8S7mILlcdjUDSxLdSRpIOrY3Vzeg/ETSNUQRjOw/Kk7bdrH/eDVr3UcWqhI5Ylx2frVCehYN3PFLsfO1jt+X+Gq9xowmy+92jJ+5n5VrYtLGKCzSPfukA2isCa8uba/2RhGT0b71AkXIZI7Q/Z5AWA/hzRJJp8tyiSKPI+6d/NRXeiRa5c/aIrs2cmF+R/4vZmrL1u+0yzeKyuI3W4yctjKfRqCmrk+v+C/B2uWAg1HTIHPPlzW0aoyV5Zqvwpu9DuHuPD2pmT5OIbvPzr6bv8AZr01Etl/1aSiLHB67v8AdrPgs57m8k8uX5EfmJxhhS63ErnlU/iTxZpV4IrvTGyuFye/+zuFeqaV4kL6VHcXeYOgO8/db/eq/eT2z4S/ljUH5V31UtLMzwzpZzx3lvIdpTZj7vbmqvpYg6fTfFNhcwpm7jz90gkbq2C9vdkCBzyOD/Cf92vmfxV4J1TwvqElzLZTXlnMWlR15ePd2X/ZX/ZrndA+M2r+CNbGm3txK2lkboWmclf9oNSWrsa8ulz6y/s6O2k37Oc+tSOXjlTkqD8wrivDPxM0zxBYRmOVFn/2z8tbsOtm6kEeeR2Bpslq6ubU94UQJJ0b5sUs1tb6lFmSJZx6NWc9nJqGNk/llP4W+7V+0gvIrbZG6eYg/iHWpSSIWhy2p/DTRL955/shincfwHj67a8uv/hZrPh29kudIvJZbZjvNs5Yov8A6Fivbpb6/im2XFujY7xcZX/x6jFvfn5AFGe5pWK2PCLnxD4j8KzI8aTXkZ+UosOf5f8As1b3hj9oC8jWN9Q0x4osnKkvvI/3dvSvWbrwzb3iIJBtP9/+Ja4/xH8MreaKUSFHif5fkHWiyK5i7bfEuz8TtGdPuY0BfabfO5v+BNt4rq9FllkbZsL5H+9XgeqfBW8hTzdAvza3Z+UJldp+uawtK+IfjHwHNHHqi+ekb7Xdedvuv8NPpYG7u59UX9q8iMEJicj7tYsOlXC3GZBuP98V594e+N8esYS4lS3Lj7spXe4/75ruND+IGnzHy9+8k7eOWqXGwnqbb20qIMELUU9y9uOn6VOmtxvN5eQh+7tdMNSXLJ7c0AkcmtxL9tkF3aDb5nyH+Fl/3e1U9TsYLm6kk8hYlJ3AAYxXU3NmB88nyoOi1SvrOK7iBQ7j/wCg1LbRXoeca58OJdYxPbLKjDc37k9V/wBpRVqw8HapBahLR923/lm4YvXbW3mW3GSo75rTttVjgcGRNj/3qaaasLU8a1LxPrHhx8X+nyrGDt3g53V0+leOYvsBlgLs4O4of4a7rVJ7TUITFJFHPGequM1x0/gzSLzzUjtngcgrjzGCN/wH/wCKoVkrAzQ0Txnp2seYZ5RazjqhH/soreS5tro4BRwR/d/hry26+FaPFK9ncS28mN3l5JR6x7afX/CVwUxNdW6jg9f+A8c/8CpqzHbS569Ppjw3fn28gaIj5kI+7UTvE+UPXtXOWXxFt7i2LypLBsC5fB2/8B+XmrFtrdvczfK4z94UutkPpc2/JCxEFNwPWsTUYDE5kjQuP7q/eWtddQjKACQc+9Pe3S5Xdv2Jn+HlqkmxzMNnFqcPmvEq4BUCSAPluneua1v4Vadfxl7BzptwX3k7mdGP93Z23f7NeowWiRIdnzIetZVzZuLkH/lnn7vpV7hqeL/8IT4v8JXnmWzo0WQ8ZQLt/wCBfNWzF8Sb/Qn8rUI9rn5XxHhR/wACr1S6+VAY+vpWLc6ZBf7xc2kb7vUZpt3VkK/c5l/GkGqASeYm/HO00+GHTtaj/e/MD3+UipNY+FFpqsJjgc24ccmE4b/vnpWE/gbxP4Rc/ZLY6jaH7jQoOP8Aey1OMSr9jvrrw+ltCkiShs/wmsmeyCA+bEOR35regujeISAy5/hapFh2yAlNz92pj5Oxyb6fLGgIHA68VlTQoWzuGfvV6X9jEyfcLAdlrB1jRo1IdE2pnn+9QQnZ2ZW0G4dbTDoVJyu2UYrb+zPjBT6r/FWGjpCw+TbWpb34mjxu2k0vQsYkTwzY2bea0JbgQoSUwe31rPmni80Zfefun3WpLzU4I96AhwP4lNUkD0ItQuCiZcfSvP8AxV4ht7fekf38bju+9W1rXiaKGF3Ry5xuyB8o/wB2vJPFGsPdXBkjTduOc9PlrOTtsVC17sz9Z1MXBOAFNc2bXe43vtz0296tRA3d7HEByd2Mc9qfdW3kudp3H/PFRFfaZT956DIUNtLsxtPv2q46R/ZgixSLn5fN6/8AfK1TcSXCIABjHY1r2sDugD/6sfNVWIcdLMoW9tLboBKdyY5Yfeq39it9myCT7QJY9zFR91f97/gNaGyN4vLOGPdaisFitrmMTyBATtK5/wBqqRmkzMk0W2hhTzIJJQ524jGd3+9SWtjIke8hlAc4U/e25+Xp7V3Oy3mH+joWf+8o+XbVP7ETjjYvpVDu0VtHZ09GjP8AARndXoHhXYkwCYzjotcjb2Jx8mcVsWDyQFHTK4p3Cyauj1rTrz/R0AHCdatvMJhvT5cD71cnomqHyhk/Wt5JxMTsPye1YzsldlpjptV8luSN+fTrVyxvBeIGB2n5s7R/FVbNnGu8gvL9Plz/AEqCG782TKIE9k+7WcZXLtfY6JZokwHO1z03U54o3cfSs1MyPvNWXhkPJO0fwcda1RDRl+ILCK5h4j+fPXP8P+dteR+INPENwxf5ed3417ZNZC7T/WFSPm+WuE8SeGNkry43H+9/9jUve5N7O5jeEtf/ALPYQvI7fJtG4128Osxz8IRz1ry24s/JmcjKZP3v4q3NEvBYx8vuPetEwe2h6JBeCMoBnJ96vvKdoIFc3olyL+SN06+uflrp5FMKBMbj/wCg00g6EHl+Y4Mg5HTFaKKNietc295cfaxkledoxXR22dgJ61ZIjLuPA/76qSPBYAjbVgRpnk1C6hHzUvQshvISE3xjp/erlLnTtQvHKGUJB32fe3f7NdTNc5UpnbUSGMY5FVdkMyoLD7MACwb/AGsfNV0woEHA39qttAHQ4HX2qFoQmcik3cVyqmcYA+tNktTKULHiq1zqCW0uO/aov7eD/J/D320J2CxdNspyB8x9KuwQpgIevvWfBIJXQjLA/wAVW3mfGEAp8w1qRXNoMtghR9ay7ttj7BKGI/u/w1qeWXTEh4Pf1qP+yoUUF0FSWZcMRQeYz7yR0H8NMS3eRy6Atjrxmrt3YyNko48peioKxhe3EsxS2jOQdv73igC7fSCVJLcHnH5NXn+u2fk3jxB95P8ACf71enzWz21j5hRfPI6j7y15/rdube686dAqD5k3f3qliTO48GSRpCkQjjR3Pzy7F3ba37+azibYhDv3rgNB1kzTJgiKLvt+81dHcNBNOgHzyk7U8odfdmo1HoWJvs8xGzr9NtWYYAsJDkgEfd/vVUm0otFmAhZSPX5anjtJbb/j4nN5IcKWz8tITRTuYY4f9Vlvc02Zwlpsfq/y1eeLzHJccLVK8voIHw2cHtVJDMwXZVwI0Oc/xVqGFvs+Q/zkfdqtap9smQwAKCeo7VPNvs05Z2kzu3GmtAOK8TavJpmUkIXjcMferkkZ9QmMm8dOK3PENslzcmQjePp2rlnkNs5RAYiegpJlO3Q6nw9ayPcmNCFEfzPurt0uorOH5IQ8nZlryXStfli1CCzeQyySfxKnT5e+K9Ts9MneBA6tvI5H+1VvVXJL8JilDySbVIHp3rJWbzbuTDrKc9uK1oNH73EoiHuf/Zapto0Fk7vBOrknsMc1m1d3GnYludlsMEjzP9ms97lIwTc3BWQ/KiKOtV59Kn8ySd5WY/3Wf/2Wq0dzuby5YC5/vUnKzsCRU1G4eM5kuXUMeF+7T7eJyPM5YnrzUuobCsaJAE/hfn5qfDdxWlokUe95+/yGk3casiouj3MsrSxhmI68ZVRTIdSu9KWQeQbrd1KnGKuQ6l5kWJ7jbH/EmDtb/gNMm1nS9jW8RSef7pCH/wBlqkwFW6TUm825ufs8SDj7xXNcj4i8VmG8PlPJ5ajh143Yrq2smu97mMRAfcRP/Zq43xjoMoG90KE/KRj7tUpJEM6rwl4ll1J3SRNq4TYc9T8276fw11cty7wOI/lB+UsB92vH/C73EF4CJiseNvFei2d2LVDK2VJHXH3q03V0M0Lays4oSEMzyH+Jzn5qoXcz2bkIkrjsq/xVLb2N7exBgTEh/hYfeqvqFz9gcB22lD/31WYDvIudUs2e4j2Ajbsc5+WsDVdMdbeZERclNoyOtdNb6rFLEC53H+5UCGR2eTYMc89cLVPYSdnofPt54e06w1XzNReRY9+9/s2PmX+7zXParrf/ABMoxZRmKAfMFkOW/wCBV6d8RrGzhUywRBrju1eTW8PnTvcyPGsp4IP8NcLhaR06NXJrnU4JEjgk3vcyjhYgS3+9x/DWt51voOmxySB5ZJfuI7sVQ/5FGmWclmhKTxfvPmJ4K4rD8Q6/i5Szikju7kne7VaTvYybTdzU8O6nJDqXmzJIyEtwnGK9i0a5S5CDJYJ9zPNeG2FwYkSS5lV5Sd/lwp9xa77R9Y/saTyPNLuxHzV2IiWruj037VZ2vlkoWx8x21caEyvJJFGVaQcd6w9P1KB40d8YPZ/71adzclYhJI+0fd5qiFoRS6P9smjSV+c9Omf96tFporMRwRwRRBR/yzHymsyOfzAmyTeT3FJdxl+h3H71Am7mnczxNCXkPFU0fzZGAG4/7VLpd8LNv3kaufvIWP3T/u1owweZvn3hi/8A49SsSQpZmUgJ88h/h9KzdV0yQjEiI5+bAwpxWtLElon7vfvkPzlnzTWLyQEIDns1SWtTynUbaOzn/eJvjBVQFHVt1dx4QeGSxUg7PnZdoH3awvFekvK8kiELnLbMfKretU9A8S3GjkgCNnA53jC1S3sVa+x39xJJNE8UcQiyeZDzuqKJJIRsjlZ/UnjdUtjfPf6P9rOzY+GDVAgDkDlQh/76pkl52Gx+MnH8VMjiQoQ+GIP3PWqV49xbQl4ovNfHCt91qp6Jc3bXG+c/vPvDAwoqALutol/MBL+6K/KIk421S/sEXJwZ9qei96u3ON5AQZp0aSNDJJEm4oOaqwFRYRbRlOy9MnOa57xDGXtTOBuQVdTUo5LlwXLlPlI6fNVO9vousmGI+bb/AA0wOBmuJ4ciCIuSer8LWj4eR3nIuArY+ZMVLqXlzXKvEnX+791afb2ptnEjyBd3XcPl20kWbLWwdRzy3TbT4I7e2SQ3CNKR0xVN9cDp5UEBl/iDoM0hiv7mHZs+yk9c8tTepA59QsUgLlHgeQ5KZz/n/gNSQxvebJUwkYHSp7XQ/sljGj4nnPzO3pVhk+yxhCeSeKBWIJNKE6bHIcn0rQhtYYNNeLy9xIChyfmFZy21zayiQSh0+8Q33quSyTyRgkbiR0oCxn6bo0GleZcxBnlc8y46L/CM1n/EbSr7XrFZ0BwgVQyD7ta0wuLp0j8ryo+6qflNaf71YBAhGB12etD1GfOd4kmnXMcBtpLhx8pVOcf71dx8PxJ5gN5bCAum9Ezn/vquv1/wTI0rXP2fbJjlv73+yzVj6VaXElziPy4vJ+Xp81JO247HXwxR5TzO/Ymq9/DFHKsgQMT1HtWC94bK+nklIYrhXbP92uiTVDqWn+dAgeNxu3oPvChsm1tijEltb3T3Eo25HRDjd/8AY1TuY7bUVuHMbOmBlkfbt/ulWqMWz32yRoCI3OzzDViGNIoZreMhkxgGhO4ytpqR28L/AGeTp/Dn5qwNTAe8EiRF2zyxrXNpbWyyFz5W47vk+8W9ax4/FFvpGq+QkYvPNwr7gu1OflVm+98391aLgauleHrzU0MrxFYx1Ncn440h4Lc3bRlLePqVHeu4vtcvLe2F3BiI9gowv/fNcvfz3etWk+ZGuPN++mML/e+7RcFoed3w86KHf8pkP7uvT9G1bRLGzjTT9Omadn2ySTSF9vtu21xGoWW1niljEQjG0f7VddoviGzfSotKgjiZLcbS2Pny33tzU0D1Om1izjv7aJ7c849P8/7VVfAaQaTr4hkQOJEKvI4z833q0dJeO1sfLQbpJByXNctqr6rptzLex2BuLaIbwg/5aL/u0AdD8Qr6M25liRcuf+WXHzVwmlpPehBLHyfmEfVlp2nvP4glMl7GyoTuEKHG3dVlfEFv4cvHt/L3PInycZYfw0AS6voMd2ts85uozD83liTCc/3lqva3lwNSgS3gm2/d3k4Q1HqXibTmsZDcTyNIPZv/AB6s/wAO3k+r30k8EnmxY2AZyq//AF6AL/jGGWz02e42eaZBtG0ZUn+63pXAQzedFEhRohlflr3NrBJ9Be3Cb5pBtdiMrXk9/wCGIrDVY/tlxIkcZ3mK3PzPUAY01oI1uJ4I/wB/Jzv/AIv+BVoWE0kmnCM4G3Odv/oVS63NbQQ77aMpEE+6Tlv/AK9Y+hrc30Qk8iWC0lJXef4xuqwOl8PWSI3lW7q3mEtsP8LVFrOiPFfuROZ3cfwPnFakPh63isxLy0h6AH5lqzo9slk5gdNoALAn0oA57R9EF4PLLhH/AL54WnpsszIJMf3Ts5FbqW2mXMzvBIZQvTYfl/8Ar1mahZjTohlNqDq1QKxTjeO5TZEQxf5hsb5a6y4t7S58NIiFftIDMQ38X+zXL2kkAiOyONST99KbqNyI7Iqm/AO5yp/8dqwsVbnS4hGUBPtms660uJUGcTv34rbuke52AZUYH3qrQxomIvvEdzUBcqWth5Vr5ryHyhwI1/8AQqxL+w+0o5yVGd3ycV0mpRjP3/lA3DZ/FWYivAmJEKBzuIYUDOfQx/aEgiBUD5fn71m384fUPI2hnQ87e1b2sW7wQy3FvEWnzuwK42HfcXL3EiGK7PVasDQvI4zbACPbzuypq1oGsIltFbO4TysqHP8AEvXbVGGOW5d0lwg+7/s5rQudGWCJH+Uy7OXVMc/7tAPQ2v7VuNQkRUCxL935KWV5d65Pyf3iP4aZYWKJZCTBYkctTpnLwjcQuDt20ASXepRzWyW4j8vadoNTFxLIjkBXA2/WsyWaWGOIJGGJfa7KO1aNlcxLtBj3SA/ef7v/AAGnYDStVzamX7wbcoz96pI7mTlRH8yDlq1rZLOa2x/y1RG+bPy/8BqSCzT7MZzJGsX3f9qkBiw3MkqTokro4+U/3m/2avabpU+18ydf4X+9Ve3EWou/lyDePmHvTnv7mFH8s9PlDmgCX7BJYJ5sn7tPujdWRaaRPpdzLJOEeQuzDZ94Zq9AZ5kxdymT/Z/hqZ53s4x5RGNvpmlsBnTXtxcO8cUXT+/wrH+7Wjf/AGeFMW2QCP4zlqittVs3keO4wv8AfXH3qoXl2kKXEtvHtRvlKdeKYCxO9tbF/NDqQetczfRzhT5bt9n77R8q1o3xlQYK8Y+8tZ4trm7hch9sD9AvNK47lXTVxcFIpHyTuLuK3GtpVAJkRolG7c1c/ultGPmDkeldNoSS39hJ9rUbB8oXH8NMLlm3cS20YcBXI65qrPaIjAThlf8AjT/ZrXs4beZfKjdUeLrk1Um02S9eVxJvUjb9aCinF5llv+yOcS/LskOdopbNLi2WRAWw53jPO2ofsccMfmWkkkoU7SrjDbv4vlq75p2bBwf6UrkCJD5zokiFkJ+8tOkilRp/LBRBuXcR1FW7KWV1QQKZSOjf7VX7e/nRik5XzIzyjj5g3o1MswNPk8n9053DZ8jf3q0ftd2jlA4YbNvBx/31V6ezGrTGTYVwPnZE/h/3ayL3SDZvkTM6H5gR/FUGdySwvXSSQ4+eX5SxH3tv8P0q5d3cbZE5K/QfNWPczGG1jnHy5PzIR81VzqVxcXgkkKsAOFx92qYXDV7OeS5T7MJHiB4z/C1aOlNbw4gltgsjfKZP46o3GpSycxn5z0/u014b37NHLLcRRyZ/hGVqRm1LeCLMaJvQH72M1j3cIZDgVKJmEQEZH947qY807rv2FNn8dAGDLLsMkTjkdOa2tMu4zYgvIUGOlUfOiuG3EBievFFw/wC7GwfPVJXB6l5XiuOUyAavpZ74gQAw/vKtc5E16FjMR3J3GPu12XhqyvL+wje4kCoMsExhvWiwFN7WN4S6Syeb90pjC7ao3mhfZkgkgO/eD8rGuk1LR3GWjTjG7P8AeWsP7W8x2BHWNfm3/wB6pAyb60uISIimx/vc8VJBDL8gkHOOxzUrp5z7UQ/8CrLvLm4s7uB43dSDxjvQQaht0zveTy8/KM1XuJkYhfvccIay7m/vdSzAFCgdXKYqhftcSTRgyhXCbT71Zpc6OOT7SyDhQOu41IlzFIz4fbzgCsbT54xAsBc7/V6vW2neU4feWAHD0CNBLLnO4/3hx/FVO6s7hZAzpsH3ttaFrdneSRtxwAatv/plvO0pjQjbh3P/AI7UAc1BJ5dzsGc9x/drVtkEx3lx+NVDCEdxx/vCnwYfg/LVgTyIBnBDD/ZqAQvICN+3+L5alhti+QlSQW86J+825Lbh/dxUCuUWskfzAHTenUf3arzWRSMu8m7NbF0+LY+Wm9/RazEhkbeXfd6KRVjMr7GEuRPIHeIoMeX96qGpazJbzSiCDZEh24l+8f8AarqPtaNGicfINo21ka3H/oEVzLHxMdsKr9489aB2MG9mlv4d8vzORtf5ayXmd0MZJ2+lbUgnk2RiPj+9UY8OyRvLOEZnkIXGaCbmKLX5CAPvdC1dBpMV4sEgk2NtTccfxLVddLntn82RPkUhdhrWWfzZhI0TwI3ylH4pXGQWU7yy8OTEBWxBiXPqP4qpPKIrIx28G6UEKGX7oWnae85uJY5Bs2fKQR81MHoX/JkSd0kAVPlZOc5BH3v8/wB2p40Cnp0/hX71Zcs8v2kx+VINnzZI4qz5Vw0iCMFv4iTQtALk0McqYuv9WfmCY71lT2hs1BQeXETuwK2WuPMh3uSzY28imTIZUAwGwN3zUrisYkUyPlz07Z7VZmngjtZCmUnHRiev+FJcWYck7OfvDbWfPBIQHlAXHy5z1plXFDS7zJHnfWlpV/Olt+8V8g9f4WqvazyNaSooXy87efvVHdF4dPfBHmKNwI+7QTY04L8s8mJygzu/3TRJMbn5OVfG6uTh1XzYxcA7wG6LXTw34liQuBnH8P8AD/s0EjYbX94hkcMPQ1K1uIEyHG8HpTIn+WTpjG7mqc0jxOHLli4+bNAGglwltAHBLS7+OOlSSzfaoQ5zvNUbJHufufMEO4qTV+OzEygElOeStBZkXy5lctj/AHG+9UkF7HeEx2iOpHyeWxqfUdKkflHPXb/u/wDAqg8HwO3imJDIFTOwfJQWPjvHt78W0oZZIwV+YfdqSPXJWAt5Cz2xO4x/7XrRrtgdO1N7ORyZ/vh/9ndWZcwvbnhwXTrip62IOjMFv9j8yCXd53zPG3GMUaVJ9ptvKl+Qjc2cVhWbyY3nOD83zVrafMjsAH2nu38P+7TSsK5pWVqL5MR/ug5b/WcVTayCXEgTClTtLE/eq7q/iEfZLaKC2MUkQ2m4WseCWa7t3cIfP3n5B/Gu3r/6FTKuSSJHl/MQFyNo2npWj5MV/Gg2fIE28cfNWfa6LcTPLPLNsBwoi9P7zVvW9sIUQxgsQNvPegRmyae8CjYBz81SaVYC2fzbtwvP8X3frW0IXdUyPlH8NNZ4hOiGLdnrkfLQBYurm0it0RAWkxtB9ahhd7tcJh5AK0NWWPU44zbR+URtyqj5d38VUbOwEhlgc7JB/F1U1ZnYy30mR0BJKk9GX71RX+mxLZ4QfvM/eb+Kup1C2jg8tIBI7hOd38VY9xa3DucwFagZw1zo8iOdmWB+bZn7tZF7aybyQhX/AGa9DubF5rnyzEcADOz/AOKqPVfD9taaf5rnY4K4Dj9KHoWcx4RhtzqtulyAySNs+c4wzfxV6ZqFhpf9qWf2SQMUg2vIP7w715NcWjpOSjlR95Gx0rrPD2qytpJspU8+S2+cXOcOUb+BvWoeoLQ6JoUW6gnBV07e/vWJ8XbiJtOtHjtjbxSvtOB8uetYeq+IXheD7HuWUjd8/wB1ferPiDVtQ8TeFYhcy+fbAHYNg6r96i2tzVu6PMB5cWSick88V6X8P9bkuorfTEt40ktpDLHIn3n/AIvm/wB3bXn2m2B+1+USeOmf4lq9p0j2s6SYKGKTf8vFWZHsd5qk+oXQti8aFN2T0UVgF4IbmVJXRiOkicLXD6v4kub+V5ggilPy5T7q+9T+GNY8uwk+0xmeU/KZc5VqB3O9js4r/ZPHKJ448q3+9W3BZh54PMk2o4+96VwHw91a3a5vLTUVmgDuZo3T+JSPlDV3duYru3cBzv8A4CvakyjUm0qzYb/M3SL/ABYrHmtpBMSMmPZtEoqW0mMbJFyjj5ufu1oDy7yHZI4y3zDbwyGpuyDPjje2szEZDkxsu/OWbNb+heXceHHeMxI46pIMsu3+7/49WVfvFD5iE/JGOGrMvLt4dPcJJskJ3D+7TTA2IPIuZZAN2VGcr92pLbW3s3ijjnV4M7vl+6zVx0lxcTQk28oSXf8AOp+61XLPLTJvPyAbTikB6Npuq21ldZnCO5P3GqPVtZt9SvybSERGJHUMvCvu/vVw2pmeN4jbycL1yOq1b02SUmQudwP4cUaDuXnle9iCBBuRvvY60ahpX223jRP3r43uj9m9qjtpjC0hD/ep127hA3kKx+8jnPy0mrDuZIheziCOmxD0U1E+nhHEiSbRncUYVq3FndzYuZHTyCNu2hoJEkHzhuOFFFxXKypbvFHIQPM+7u/iapbmKCeIYk8ojoo5xReWRjB5Cv8A3f71V5oY5bUpk+eCOMfKwoTuNNMfiCFh5k6Zf5vWsu6uZPP328hVMbQ1SRWDTEnO0IPv4zxW3NpNlH5bwSb88jIpibKlhdz3FmUnPMYVj/31/DVmWMTR5nBz/scVO9ujWrxxALxu/wB5lpNryW0SH7/3jTeoJ3KsVz5LoVyCnRc09Lzc4lSUxSv15+b/AIFUU0SJnf8ALn5abDDHHNgjen91qS0EPCP9pdhIWz/e4qN7x5w5kR0kPyDcMVozxReSGMh3ntTryCOa0iidAwU5B/ipXBanOaWt2jxb5w3LZ+ldZoEL6lFc+aQscHylerY9VrHtdHkhuTgFkboK1YrU6atxvJ804X5f4aYEbaakcSGCUyof4nHNVpLCN4XjcfJJ8pFWLa886R0f5QBwW71oJbW9zbNIMrKCvyqflagVjjNR8HWbQuQQk47DcG/3twqtp3hZ5rKcRmRJUXcSfu/8BzXalIY24QKg+Yt1amzXlu95HGA6W8o5nXbtFTfWwdbHCHRkt7qKR9yH7z/Wong8m7lfG+Nk2hP9r+9XReNLC4tpsW063GwqrsvKsv8AWuaS+/cPI+GMZ2lVFUtDQr6bf3FnIYxGqxSfN833t1dNZeLJ1mit7hy0S7sPn7v/AAGuZurz7S8biAoOMlj8u6hrkwu8uzjO05H3aCD2LSdUs721llgk3+UdpHpWra3FtIDJ5n+zvrwGx1I2l+buC5kYS/L5Tcj/AOtXfWGti4SNJfMgjPXbVNXA9U/sqwh00ywPA1xIQzlMbsf71Qon7vy5AHT/AGuVrn1s9PuIYns9Rki8wDeqElgf+BVsaJoVxpsBBuXvCxZiX7D+7RYWxm67oKak8cj42QpsTC/drnL/AEmXSfLcIioeua9IktsKUxuA67aiWwi1DYjoP7v+1UJ2GcPoniF7GQPFIVQ9QR8p/wCA1p2/j+4tIJVSEy7n3eYeG/4F61V8c+DXtrxLmy1CKKOLPnW0n971Rq5qHR9Q1azljtgyorhTNhvldqfS4LQ3tR8VXGsTpFd20U8CH5PvDb/jUmt6Je+JdKhOmTi3kifdsl4V9vb7tadt4DFhZp9puA8hTn/erbtbSKJ7eNB5Xl/xry31pXC5yb+FvE9mbe91GykSzI3eYg+XpXQWixQquZP3vb+8K6jUJJLjTYLSSd2FuNqb/Tcx2/8Aj1cRrmm/2dMl3HJKwPWLGVqk77gdRp1hZ3kh3vJBI68ydc1UurufR3FtHcmeMP8AfIwzUzwfLf61cvbWki+YRwj7en41e8ReHr20EZ1SMKAf4D8x991F9bARwJaXpALut3L0D/d3VJbJZxPeW975kVxEN0GPulv9queskF+8slpLNPAH2Db2au1X4eX6wRXN5LGltKN370Z3e1TYVzlLmUyF+SjY4YVDY+J5rSX9385Q7eK7ZNBsr+yuLK2ngs7mLOHk4+bb91q85t9O1Czkn+0xo5J+/GMf+O0KxVxfEujPq2uWesm4LXEZ3HH8W772a6CJPMYSI6cjcQPvCshbp4XB8uWVD6CtJHEKGTnLFev8PtSegnqKLeyEgktoglxjc5x1qnfTXNhh/sUk8ZO3egyoNdBCDdxnZFHsPTj5v++qZNpTiJPMJ8sH7gfFC3uwKLaTBrCQTkBZSm7Zj5qz9VW80SCfzIisWFcFO611phsLe+gFtHcISPnlk+6D/s1Bc6eZjOlwjPA/yjd936VTuwOV0rURMjlpBxyC3eum0qS2u45BvjUY6pxg1j6j8ObbxDKluJ7m1cgtm3dUX/gTFWrPs/B8/g283y3hu3ZOic9P7zf3qNAep2k0KW8IlhlMqZ2ErxiodehFpZoY5Bhvmy38JrMTU4rrTH2OYvLO9x/FWgtm+sWMeIDLLInybef/AB2osAlifsbQSRYd5Bu3N2qDUbaW61I7zI742jPO2rdlpc1nN+9jdAByrj7v+zVi/mEchuEjIkBXNNaDTSMe80+3h03ZOGaUPyn+zV20svM0lI7d+AeI2+99aXU4XkGEgDscMD/d71XebVbC1EkdkHDdHD9P+A007Ajk/E/h14TJcJFcSzj5vLUttb2203SruC3mSeRDpz/cc78Z+WvQbSDUtb+zgvGz/wAY6bGrI1Dw1Z3uY7+23nf0cfKGpgzI03wzHr15LBYZeMfNId+/c3+1W9H4L8RWapPcTNEmNyPDL/D/ALv3a0LDwumn6PJBpjm0L/MZUFW7XUNQtphLfyicRDaEUYXb/wDFUahYz/7W1GQwwoTqKH5X3oEb9F5rQ0CwuNOmnuCC8cnVG+7WZA95eag/2YeSJDyEPyha7TTWktopIZ4igR9pR0w360raCZy154Xs/EV4ZJCIpC+7fnBB/CsG/wDhvd2Nzskg+0SKdwwMfN/DXocumw/bhcJGWdTuC5+WpH1F5w0MqBAPXmhOxZ534emdNTns7v8AcXK/L5TH5/8AP3a24bwRmRJxwj7QWH366EaaP9aEjy/UkZY/8CqlqmmxmTYkZ59qRmt7ougR3K4Rw3HDD0qoqSafl4Ajv71n2qxaJOkHn/Z2xuTzHY4/+yrSW5jnRCXVkP8AFmg0Lsc13EgPlQXnmfLswPlDU+HwtHeXbmdwmAW3kfdrOticIEk8rYVxsrsJrWE7Y3JeNk2v/e+7QQP8OWemQWT21gn2iUf8tpPX/drdsbC4i/4+QWGOAnG4Vm6DpVlpVqI7dxBn5guWO3/gRrRl1zXY1tLd7y3ljG770extop2AszQ+Tau8QPuo61zviOO2t9OguBZHBkRdsSfMufvM3pW1Prc9vbNIbc+b/wBMvn3f8Bq5bwXl5o8qXEkaXLjaWQbVpPQDhr/wjbJPFqiW0S/ah/rcfPgf7VTy6VEqo8R3+w/hrrDYPAtvZSbZbSKNlV4x8uc7qqQ+F4JvNSK98p23futmV/76oHc5vR0nmaRLiRdgP7sfxVsabpl/p073E4ikjZ90cY+8i+jVT1zwHeaHbx3kbmTaNvXK/wDAqg8O+JxeJd2928C3EON/7z5l/wCA0FHUW2mxajeXDwRm3uSm8mLlV/4FWdod5JNNJb3ccjCQ7vMm+9n+7V/RHncv/Z2qRbF/1kMJDt+Py1V+eFygkjZFPU80Aah0l08yO4TZFnbvFZTX9pPELa9ieKXzNm5UY7h/e9Knm1u8urmAC8K2cYOYk5V/+A1Z+3ZigeW0DQSg7JgcNx8tBBzWspqnhvXrSKygmuIbk/u5jirHiDQNA+IGjyDVbaW11FDsaaIn5yv8VbF7NPqP2b7NOF8k5+buP9ms/VBcRzG4t0j8ohvOjfjnau1lz/wKhal69D5u+KHw9k8O2UllFZy6pojDzfOgh/1Tqct8o6VzKeBb+6sba80q8s5bOSHe6+Z83+yrZ/i/2a+v/CWpX9tNLbPBbMfvHurj+ENWRP8ACHSNYvjHb6UIo5ZPNdIfkVW/i6c0J8qswSvufItl4Rk8RPK8Ukaz25aKS2I6t/e3Vyl5oMVhqc6QPKkiuqyK33d3+zX0nrPwL8a/CfxhcavpGlSeINLnB3wM/mMn/s1cX8QrnS/EdzcXcmjzaNq6IPtELDGdv+ztoUmxONjzDR9fewv5IxcyrKnyvF/DXb2fxO8RaIlollcFxv3gHhWXPSqdt8H9f1/QzrmiWy3io+1+zt/ur3rkdYttd8NRH7fGFgQ/6r5t6GrUk3YVj7S0H9p1I7XTo7iMWroFUmEYVs9+P8/+g17BbfECPxJZQSTyPLb5256qpr82NN1i7vLaMPL5WPmRvT/GvTPCvxR1DQNLkkN47yq65ixvQrt+bap6fdqbDTsfo1o+tWc1vGQ4VMdTzmovEl5pxtt5yoX5i4FfLfwi+Pel6/ePZ3M8kUSJ99g23f6c17Dp/wAUdG1a6NuJFQxbV6Ntb/gJp8pTZtDVbXUVAtryJt/Q5psDOH/furc7fkOarXPg/Rrx47iO3mgz8/ycfNRa6JJ57izKqAOFlOFqG7GbZqTRx+SSg3MaztIv7med4o3V3V9mT8u0Uyx1S48yeCbyvMjfaWj5X/eWotU0cHUxcWm6C/I2vj7n/fNPfcaLn9reROfNkw8Z+8v3larMV4b6Np0G+P7vm/7Vcw9ld2LvHeQnzMnLg5WtUyn/AECMOUgbcpKD5hjtUplDm0kOxlkvPI2ptAYff/3q54fD631yZLSyvRLOcrtxhPm7f5211l/o1tf2ktt9pL49G+YVR0aztNBmd7ZJEu+GL/7v3adybankviHwN4r+FeLy3lWUeczfZlRtnzN/vV0GjfGGyuZI7LxBZTabdlMRyGPYjv8A7ON2a9M1K/jvYS8shaX0bO6uZ1vwZonjbRHjvBMjg/JPjO3/AD/eoV+o7mnYahGjIhuQtuRuBQ5V60IJjc24Nuh8sHqv8NeOS+HfE/g95Fgk/tLSk/1ZIyw/3qij+Jep6PfqiI/lBN8kTBtzL/eX+GhJDPeZ/tkttFJaHcV+/uFW7S8EsIM8YWQHkiuK8OfEiwvdHjuEvSpk++0Zyq1u298EtkeC5W4glG88fMv/AAKqasBPbzX7vKhto/KJ4dhlhVi4iWWGBBFLvJ5f+H/gVVRfCbBSXtwRWlDcI8JHmdRSehBD+5iijR02HP8Ak067jS9QADfj5Q38NQT2ct+7pFIFMad6raPFcWaOHxvJ5DUrXLG3OlWV3Bsvx5qD5dsgBT/d9q5HxB8N9G1OBzYObC6j3bABlD/u+ld1dWNxfgpj5PvfLWRa2R02Y+YjvATyW5xVWIPFE0HX9AtovPlumijY53ltxX+8rbeR/ndXReF/iLZQ2xiuUdpEPJL4X/gNen6pp2ntDJLHOcn+DGfl/u1wGvfDTS9VhuNQCGCTn5UHy5/3fu/+O1DdtyzvPDHi7TfEfh24uNPl2PGQhhZ1dtv+93roNN1K3tgRc+WrsON8gRvrzXzLHZ3ngbUpZbC7H2Kb5ZLeYc7v7y/7VLc+M9Ej1WOfxHcS28rlVE0kbuv03U0k9ib3PpPUrm21KEwSS/uCf4XxWPqltbW5AwWQpwjGsPw3r2ia9MIk1SJYwPkc8L+tdFqSQW7bEuIriEoGSRe9XZiOetLC0huftC7ElHRPWuls5rieDKJujNcvNbPdTExhGH3etX9KttRswYCd8QO9fn+ZalajudpZQRzpIpHlSqNyrWZDfWd+J49VjS38r5dzP1/ustUnu32gzY2dqn+x213DKZ8ZYbdrD+GnoJaO5xvi3wikOrR3en3cjwSR7kVR8rLXM291rHhXWvt4jmiDn94qP9//AIDXsQsETTdn3sJtR/7tUry8tDAkdzYRzAjahRPm+tSnZ2Ax9E+IsGoZj1CL7P8AJw/O76N8tben6npd/viF9CzyjaIicb1/GuXm8ExT+YYDsB+bYx/9mrl9Q06TSuI7d4DDyCo+bO7+GqSTLPYIfMtZTH5Y+zqu1GXrTLvVYreMnO4eorjNA8eXEiRQXdvuH3Ru+9/wLFdH9rtriFwVWJ+y/wDxVS1YDVhmjFuZMFx6VD/aodBsQqP7rDpVGz1UWp4kDf0q/bXMF9I4yiAfMfkApMCpeywXVu4ff5g/u8VWsLKJ0nR7ffhNwdT0qebTQ1wZ/MmYOduP4FrWSzezhQgjbIOalLuDOf0G8vUuZ7f7EUtwfkkd/mpuraXJcWzxhwqZ3/MPlU/7NdC0YiIcfNJu59qg1CK7mthHH5eHIxx/FSvYXKedaj4b09ISbu38+c9H/u/7tascFrD4Vgt4zJ9s8z7xkYsij+Fv/HauaSb2/uLu1uIoorc5Xc/O4/0rP8QaBqOmmOWMM8Eny7kPy/RqvYkhS4uLSVBLL55f5U2CmXlm99NHK6FnT+KsNp9Td5PsibiD91zjmussLa/SASPtbb/rB6L/ABGoa1uWW7K1nitJ0ljbJQMMbTXPv4R0641g3Fxab53+7Mw+ZP8AdrrrLUvJJIP3wFIqS6v/ADpVEkaKX+UHpTW9xMpWel2VvC9tJBG8RThVFcp4g02TQ0e8s7mWW0X5TEmThq7+W+SRY4JYwuz5Ay8c1ONMjsbOeMRI8ch3OhHelohJWPNPDnjq3ubVzqAFngbg7c+Yv+P+zXcWPiGwWOP7MVckbjt/9mrl9Z8B6Z4g8y2iAt3PQr8u1v6V5hqEXiv4T3/lzxjUtOYjGeGx/vVd0P0Pf45o5ra4kDFpM7hxmsieKJ4ZA7lXOcDFeZaB8Q7bVRII717d5BseESHen+y1db4XsLx7gvsLwB/vv29qdxNPqb+hfD3SJ4Y4dQAltCm3y8/N+teU/FX9m+4jmuNY8J3ZtY42CmNwu3/0GvY7WeXbPFKNpB/d4/u1mzWt3qkM8Fx8xZysYD/Lt/hLVm1rcS3ufJV14b8Q2kotvENncrdu/wAly0abGX+H7lc/4l8K3mlIJQ8drEv3wR/nFfXt54Z1G2thG8m1M78nj/vmuF8e+CNG8S6HcWc94trqRRlj2RsfwancqLsfI15PqHhvxDaX9vctiTgofujd/wDs16ppPx1v4Is6rqavnaoM0n3f7q7i3/jtZGs/Bi9tvDjRz3kd7Gg2b0TDD/Z968s1j4fXmlWscco+0x5+RXDbWarTurMcnrofZvgb48eHC4N662+AFL7wMN/vGu+mbw34xSWeCWG4jcbg0IX5v95dv/oNfAmlarLoWmi0nQJs+Xbj5QrN92up0H4i6zoCf6FcO0p6iM4V/wDdz0/3aXL1QbH1de+DIjbP9kIdEO4su0YarTaxrfhqFRcwTug+aMjncv4VwHhL4v262pOpqqSoOWJUbT6NXpfhvxrbapd20cZN5HJ8mHPyj32022TuTeHPipaX7yRSuYrlP4JD81dfpY07xPqKQxXCNeBdzgP0rmtU0Dwx4tmuJAba3uQnlHy49jf+g1zem+APEvhrXP7W8Lma8SPG+Gbn5f8AeFJMJaHsDaILTeDKWP3cN94Vz83h3VLe+Lz28V/pkm7Emwb0I/vf7P8AtVk6h8TrzUbaR5LY6dfwnbPby/eP975v7tWtF+LumXtukd5eLBzsKs+GFUFtLmqLj+y43GnxLK6j5EIxsasQXmq6ylwLu3+wX8Z4dD8si/w10GnX2nzuHt7lZ0k6Ff4q6afTZZhHPLEcgcMw/hqbCPKX0S8hTfeRJPP2K/dpunwSWeoItuDFk73H8NeialbfaUGDtI/X/Zqp/ZsSIkhiDOOhobsD1Ma91SeFBa3EbvHKOAwytZOq/CjQ/FNuRcxi1lI4mWPOyumMDvem4nxsO3Ax93bWxcXkFwgMaBNg27aE7iS0sfNesfAPxT4Tmnl8NaxDeQOdyQ3DkM3/AAKs/Tfif4l8HXwj1zRp4nifqI2Kf7W5hX0okDzJy5ZOw9KZfeG7fVbZBJEXcf3+Vb/x2qD1OK0H46aNqdsjSDyuOiHp/vNtrutB8YWus25azuUeP0zXA6l8FtOu7e4EEkenSkfJsTG5v73C15nq3hj4hfDS5FzYRrqlgPleWHd/D32/Kfmp2GrM+lL683YwCp9appbXjkyQJuA6tXj/AIa+Pv2mIQarZvb3KZUJjH48rzXqXhLx5p/iKHZG5W4APy/3qQPQ19P1SR5nilGxx8pBq3OBc/KelU1ffNh4yhB+8wxU0t0LXphkHWs723E1cztn+ltH5RX3H3aZqPh3S55RJcW0byHruH362I7oOQY4yUIqK51K2TAdKpSQJNHBa78EPDGtwyGGKSzmI3BlfDbv96vONc+CHifTblJNE1Ga6ij2/ut5Rv07V77dATwFwSgHSq0MhhsJRIQ4xtDkfdqHIpJo8Cm8VeL/AAjNbxXtoGtAPnKFi591fp/31XpHg/4u2msbI5ZCsihVdJR8y10Rga63QfK6N8vzDNc/r/wx0rUilxbg2F+n/LaA/f8AZt1VuLmO61KSS9WN7SeN4mG4bed4rFmeewZ+So/j9q82bwH4xsElk0fUIpyPuwSHLsvqqlaih8Va6n7jX7eezlQ7DuQ7F/4FUONyk3c9Qs4pQokMjsrdGHarNzavcAbfmrzSTxlc6In+h78EbvnfK5/HdXV6D8SNP1iIRpPF9oAG5M/e91pqPYG9bmmInR8PlPxrQFoXzJncPvcUpFnqShJ3MB7SJSRWBjf91eCVB/e4Y0lFp3G9SxLpvm2w+fr0aqDaUXV953+/8NaC3VwjfZ7hkZB9zamPl9G9aw72++y6iD57KpPCtTTs7B0uVNS8PRMmdh3j+HP3q4+50VI7oSwb4pR8pQn5a9WS7jvINksYYkbd+Kw7jQAl0JIgriTqD2/3aS0d2NNpWPLde1vUNJgIeN4CPmSVWyrf7rVPo/xOe2igiuW2vncGx8zV6E+no7mKSPAB5WsHVvClhqUfkSRBTn5SvDCqQrpkVv8AEu2mnQPJsPo5+auq0+7j1GLzEnV8ncOa8b1z4Pa2lxJc6BexKYwzmKb+Iejf/YrVPQfH+qeGsW+t2UlmUHE7fd/2drd6tWW5LZ9DSKk8ITYN4qq1oRnGM1xvhT4o6drkpjnn2S525z/7LXoCTWk8QMF3HK+A2FFSFzNELwpz83vVWHU7gXJjz+5cYLfwtWu6Dy3Bzn+7WckAiJxjrVN2VyopGbYQSLKecAbce9aKfKMudvrTA/zkkBR/s1M8KFeRWad9i4u+xJFOETAHFVLuJ5WfA3ZHApSEGzn7/Rasb0deatO5M0cbq0ghfkbcVzdxrYsn/wBYf90V1XiXS8rJJDIqn72H3fNXm2q2kqyvuH7sd6oE1azL83iczcpIfqtWtOupNQcxnLjHf7tZeh+HnuZpDK4VAikJ+Ndxpejpa4cAbB1FaJXE2uhD/wAIxHdQ7JPlTG7C8Vga98OILwExxvv/AIVBzXpAnPkoI0XYP4cVXEnnOTsGc9qhoy3PB9Q+G09pJJJFHcIdi5bYAu5v+BMv/j1c1d6Pc20hj8vbs7+tfTtxpb3UYSM7ST/FXFav4AVPMDud4+YdKzWo1dfCeF/aJLVjHLEWc/Nldvy1oWerRwny3O7d8xJ+9iuj8V+GvscLSohwH2E/5/3W/wC+a4mZYpcxGArIh3Mxps2Tu7M2bi9iESOmct8w280+2v0kGXx5p+Xj7tYyI8MBKI2wbSXH3V3VY+yo0P707fXFNKxa1O20dnZgEHz4+6tdRb6B9uVCU2H3O2uc8GSpFJGPLZjGNpZznK16np0kBshvj3nuynFVcxkjkjoP2InB3Y/u/wAVZk+UcCPv2Heuq1d9x/dnYMbfWuXljdbsHI2etIEmdJ4atpJI4zKnX+Fq7FEEEYKfJxwx9a5nw9fKVMWRvUDt2Nbl9EGj4Jzj1rKo9LFJXdiCebzpgiYUn5Rj1rStdP8AJSOUuMtu+X0rGsvkmRAm73/u119pbpKkYc89qmCRbulYFijeIA/oakiQY8sA4qw0UcPHDVXublLRN+Nx+6F9au5mOnKQxgj5SaovFHeLhwMH+93pXuTM4JO0VJG8akIOpph0scZ4h8MJbP5kY4x96uD1B5A3lsfkLba9j1dw1tjG4DqT/FXkmvKfthIHHejbYaidB4S12KzKRlwz4+7n+Gu4g1VLl12Zz9a8j0aZIrlDIgbn7teh2mq21vDny02OB8xqlKwnGzsdTHapK4feMVrSeTChRDuJwd1chbassiBI32lujL/DWjDaTvh0uHRB1zzmnfsHqXN0gcvJL8n8qp6pq0tvGRB5bN93c9Pu43EJ5Lv23VlQ20s0/wA4DR/7X8VRd3sVpa5BGdQv3yC7Dsh4Va27LTrmBf8ASMb8+tWBDJBAvlpk05JdiEyZ96shu4/7SI888/3ai+0/aAQPmxWPqupQojhMY+7xWOb+c8RsFFTdDUSTxDdJDcSDhwPm3Cuf02/QXWE9ef8AZpmtu7L87bc/w1j2twLNyU6sd240lK7saKNlc9gsFhktkI64C1KtskHzq5bnuaw9H+2rbJ5oC+oAxtq1dvOgGOmP/HqTfci2tkK7See+H3R5+QVp/ZiEQk7h3Nc+mXm83JwvvVy81GVowkaHH93NNMUo2LNzNHL+7HzAdXHaoAiW5LoNx/vNWaZDGu+Qspx0B/hrW8jMGHOxyduw/eqwUbD932zq/X+KuQ8W6Tbwwifz97jcoGW4/wBrbW2mnyRuZGuHXHvXP+K0iaxklkc7x8u2k7MOtjltElee7YxkIB1Yn5a7mzt3gh3mUO/dlGK8vtr10mwBsGdx213iaq62yIB85FJppF21sdRYM8suTN8gHCf3q1wwwONw9jXK+G7aSaQz3En2dPujcc7v+A1bv/Ekenwn7PA7Ofl3vzj320l5iWpq3Mj9AwT1DVELBLngsMD+KsSzjuLxzPNLIw9zhf8AvkVuW8xCgY2ADb8tWS9StLDJbMPKKNzyKjPlzZEuW/Gr8sKzEcbf9pqZNZErszsQfMaAMO/e3SMiCINL24+6K8k1lbi0v52n6yEuN38NeuXOniGUyZO8968i8aM51FQF+QTbM/7WN1TYaTH+E72K21IiSJ3c4UFCMJ/vV7ZZ3Xn2yOflcj7uP1rwe0aOJUeMO0+V5JwvFeteHtVij0wSSHzbgttAw3+f/wBqtb6WCxvS2Ujp5hRmT1pyXCRIsaRjI+UsB0/3qonW51TGNgPb+7Spfz7kFuhaRj0H8VYuyC2lyfyo3blHYDqvSse/02KS4DoXiA9P4qu3N5JvKyOxI/8AHagW6IcK4DDvTsmTdhHo+nTrG7faVuVG0SGT5Mf7vc1aNhA0bpb20jOP+Wjv/wCy1TurwSMEjBTHvUaajJbtkuVHtRoUlfYrzeDLw3Bke4hS3YcQ4+ZmrL+wx6FKZIBElwh4dQpwa6n+00w7l3lncfx8qtYUmpxXOQkauMlSSnX86l2QlduxVsb25MReV925qp+J9Kv9bgTYSsedvT5v++q1mtBcGOSSXZGD6fLV7fb7XCSFgKaWlge9jhdJ0F9PYxzo/mj+A/eresEtbF3uL0vsXrFkll/4DW1Za1p8E0hu/M8x/lGzu3+16UaxqVm5SSC0CoB0PK/8CzWiTQkrOxDZ64+pIDHEILUj92znH/fVZN+9k73Gb0Xl2P8AlnCPki/3m/vVcfWAriSW0FwD8oToiflWJOsl5O4RI4ox8wROFqLjWgQuhl8qPPzjburo/wDR7GyNv5ieY4+fac8f/FVyd9o9/bMkgzGj/Mdv3qsaNYxX9xm5kIRdueSN35VotVYgoa3okc8Uh8rfHhlA614P40sr/TXke304qNhUM3Gd33m219WXmnoli5j+4n8R/wDHa8t8W6XI9jOAnmyZLDecLurOUbm0ZWVj50t/DF5PaRCeW4g3/NuifG6ut0Xwn/Zdkksls0UTfcLjYz+6+tXHAspCGT5h8pqS88Qm6uIy5kdIxxz8oqFKzsVbS4XIj023QW9pufupOf502wS8cm5uDuO/ci/KFqvqeqtcQ4iQPPINiZ42mo9s8ODLOLjA+8NwWtomfLpc9EsfEUayxxu6ocLyQx/8erttMdNVixITKuONv8VeFpqo/dyiN/KyqlV7V6n4V17bCCfkk27ePumtbEtWO9tIreFfLSKNW7tt+araJAk+9I90uNo/2ao6f9muER/MMkv3tuOlPFjJJcp85xikSRTeGbaad7j5PMJ52D5qvWEPknD/AChemaNv2TIzwPTvULTEjJzilcCW8voI0eR49qAdvvVWs9TNzpj+WGgQDaARyakmmS7RFMezHcfxU5VGwICAPpUgYWqwm5TH/oVef63atp98iGJ2Eo4OPl/76r1CezgRjIE3k/xGua8SPCUff/47QtQTLnhfUpbyyjtj8kduOhHyrWnvMKSvK+8R/Mc/yWuW8J6rZ6fayGeXdJITiHYxYj+VdFYg3Q3lHWP3ptFvUlvtdnFgY7eBUnk+XzX+6o/3aoaZb3FlCbieWNgP4f4mq5qNsFTeB8g6K1ZYke+kSLA8v1Y/damiGWp9ft7ch98bk9VNZ41SXUoikchWJhtLoGCn/wCxqG58PRGEyiM3E7HaFZ8In/Ae5rTtvti24tif3Z6oP9mmBz8Wkiz8w2zeQ7f8tFPzbv73NUrBbRGlQ3AuHh6/PljXVT6eR98fIelYk2jw2DkqViQ/MQB1NLrYDk9TuhYTSXEpjgQFtqrWKPFAvERA7rF94MwzuFX/ABEqXVy7F90Z6Bf7tYySxl4IMbgD8i/hTA9W02NJ7GCSOPYcDnHO6r/2Es/KbSPWsPwje6hdTRDhYsBAmF7V09zdxrcgHLDvQBLbWCYV2OxB83+9We7ubgl4kdAe5xVrzw4Oz7meB/s1U1CcbMZGUG7fSbs7AOZDd7ikHT5flHWordfs0373LgHkLWTDr15YzGJwVQHgp96regPcXlzLJJ/x7g7Q5PO6mBp+e95K8pgMEf3Qj4LY/CnN5cLo6EsMfdf+9R9pBcxp0H8W2mySJMhVBuI61ArheX8+oBzOeMbdtYWoWBskeS3/ANeRw47VvpYSohkcDj+HNU7lhHGdjlXI+6O1JO47s8lnWSO5ltr8u7n5pHaug8AeJ7SzspLNxItvlmGBndVPxJbyw6h5kqKpbv8A3qpxqYnJQBQBV31sOx6ZqV4l7Z4toC0fYdPmrmorS9uZvs5iS1hI5O75l/8Ar0eDtZukSUTgJBj5ETlq0brUruZiYLdYkP395+b9OlFhEX/CN2yWBSeWV3f+M84/3ayLrR7bnyogkYHLkfN/wKug8PamL9buO9t3i8v5Yyr5z71Xns7fYYJJD+83ZX1FMDGTVrf7D+4QXXlnaHO7bt/GtHw3bS6lFLJJGsGfmwo6CpJNNt49PeKAbeK5641K50qwkiSXYT8u8elQtR2F8W+F4E810cygj9f9mvOrFntb+N0Iiw+07vustemw2k/kJJPP5jyAN5X8NcZ4jtVTWrm3KbHztPHf+KqbsJaux2mn3ltPaPczzn7XH8qRpwp+X71Z8V3czXr28sDqcenzf7rVl6dqUGiSRgPvCfMSR/F/s12eoXls+g2+pwZaef8ABh7UXA5u41G203UUjMe25ZOIgKkv9Hiu47e9RCs4HG7tWnpjF7V7xDG7AFX3jod2Nv51w+rarqEWpFI4pGlPzeTkDZQncDdGlyiUmWCJsp1Cf+y0tjqRgPSNUx2Cjn+H8KbF4vCWP+nW0jXEY2/IfmG3+8tVYLuy2mcSrn72xhRYDStp7m/UzSOUPcpwv/Aa5/xvoqaXY22oLnbhkIc5Y+//AI9XRabrNvvzJho89FFO1/T/APhJfLjU7Q/Ow9AtDVgPJ7mOOZCM7hUunXj2H7uMDI+Ybu3+7WvqHhWfw9qCJKY0gzwuap6lbW9teSCKTe5+apA3NJv3j0k3t6RgncIV+9trpvEGr6HpvgqK7+0mW8lQMsSJndurhbPV0mdIr1FYE8RoMLWtqNnZ+IZYvIiMSWvzBXb7pxT63B6GDZaw9vsCwbTJ61u6hbJeug3vKhGef/QaoXOguxBJGD8o3D5hXRW9pbw2EZ5eTDKV9P7tUBg6rpsdnaxOiFt52g4+7WZJffuUjMaMP7396t+3s/Pk2SXBRM/xDNRX+m2sKFAPNBPH1qCzE0nUi88hlO0j5Ru/iqa9EcUz+X82RuJ/2qzXTyJhuQ4yVBH3a04AkuwfekyKsggs0eEB5ArSj+Ooltvt7+ZISsefuseldZr2n29uI/KkDEjhsfw1zzWZdikf8A3H2WgDH1dZY4XxGZU+6Kz73w+kyRyvE8U+Nvymu1jjhiSNJf3vuPWuf1WYTD5AUiD0rkp3MDTbOCJ3eXf1K/NViZEkYgDan3RnvU2rolpNEQm/YVba3+1TJprZbwxElCBuVcfNimVyl+O3CpEAd3yfw1DNZiFf3Z3D7pyaow3LvcvFvOOzfxVZhdmj2Ebh976e9A7D1t3kQDIwTWZHsW4eMHkHg5rYDbH+c/IBuwv8NUprOM3BkjTaT70EtWLum3ol3xg9flJp6ai5jNu/zbj1XstULXEDcKFO7cTVrEe/KEb5fm6UDL1g/kSvG/y8bgy9GqS5ukeREjG04/ipbW1S8YYByP4qnvEtor6NLc7t2Mqx/ioIKlv8837yURAdc1PcXVnI8HlTxyonUpVe2j33GyT5gc4qzbaZpm50cGB3HLomVP8AwGgsi1S5try5R4jKrphRkei7fmqtarvuXjeLdAejqak8swW0hI/d/cLIKLQOtsMAcj+KlcC5qUMapiIDp/GetVfLlhsJRcbUEmGj4w1XLNLe+3wPIVuFHC/w1nLZG7uSLid0iB5dedoH3RUgYG4RRASBZXBPStbTbeeSHzHKxIv3ApO5qzHtCZ2IQoB3962bDzBCoB571SFcT/lrACDs38lPvbassyJMyRHYOwqx9kCk7/mJG6rej6N/a9/b21uivdzuIo97YGS2F+ahjMOVyzvEU2SH5vr/ALW6qkJ8kyJIP3h6f7Nel+I/hXceGtP/ALRuNRtrpI32uIX+7ubH93ldzL92vPr+zeG83gBUxtC9alagUYllUl7aSSCQ/JuWr+kxQWq3BuAXuD9x8/LU8Fs+x8gbyOP92q0y7PkqwJo9cu0fZFGJc9FHHH9auOZGtp7mUF8Dbj0/3ay4EKy+WH2legxVpbmRIijncMf980rCsRNJ/aVtEdqxAfLtP3t1RXlh9mW38yN1jl3Yfb96lSEJh0HNWp7ltS2xu5/djj2pjMyZo95TG78at3DebaJsQ4xtNXItFSKweWVN3mFl+U/N/vUaHomnyRzXE93JLHFhkiQt81A7nKolzBKN85dN/wB3Fbd/cxzQRRJGUKD860rqws8mSIBAxLBfSsK8yxDt8vPP+7UCMe5j8mZNh4z91alSORJzgsoHY06ZiJN8YKkfMK39Pt01K3Jl+XI3PVisVtPTzrxIozt45U10STT2bJHjb/s/3lpLfV7DQpo4LjZsk6Psy3+7urI1S5E1xcS2140R2MyIf4j/AEoKR0Ftrsln5kUu9Bj5C3eqw0U6pbSXKZ8s43H+H5vu1wOl63fi5zK5cM+wq3O735r0aSQ6Vo9vi4LCQbiv8JaoEzHk0a4tgYwh2Y3ZUfNWSUCtImFc/wB0itO8vHc5MjZO35mNRLYCVxl3iz/GlHW4k7E+mWcH2iOSUKyf3X+61VdU8Jm5ec2AjdyTsZfusv8AC1WZ4Y7hhFI58vPJXvVs+ILjSpUeNx5Wz7qDrVWGcefBpgmEkgk89eo3/L/3zW5DYTwtHbyROpI3bTVk6nPczGRwUJO7n+GrF1rTyyCf7xX5d3tRYgp3KuEKIm7b/CtJNp/mQx+Y+xHPf1qRW+Z5PUfdomk87YJPXcKZpYz7jQhCpG8Lz2rLZJIVGRuIPLAVsXj4wMlqz77OMHcy+xoERrfujuETgnj/AGauW14bjh/lx3NUnwEGR1bipIFk6kbUz96oILudvIPJqoGku3fem0Z/hrSS2MOx5CG4yMVBJeJt8sjkjbGP7rVZZUutDfyEcEoT09xVSTSggSKScMg+UMO1bM1lK1i4jnMWRtNUE0jzpQHkOwDlqVwLGm6HbwqXyHkPQtzWm9uJIUMkYZ+zYxWfbwyWuE37o/8Aa+9Vp7lYYjljvPQUwKb6MkrHeBsB3fWrVzai58reisijaFYdKZFeF156/ewtTo+6JXRCwJ7npUA9CudMg8oEQd+iVUu7C3EpkjQLIPlNdAjiIIdgX/Zqlc7EuRJn5HHPHWgVivpMKPG8EkW+U9GIq9HZpbs+U2sD+VQjG6N45ZEOeGH3qsSTRxM5lBYH8asLFG7QtkADH0qC5td0YAxkdq0XmS5jGwbxk/hVOO2CtkuWpWGZLwvCfnTafQ03+z479ZEkI4Hykf3v7tas9o7gEsW9jTIYI3fIzwdvNNagcdd6HqsGn5h/fwLNudS+Gxn9a07uG3vrJPLO8Y2mutuljjJjT7h/8erBfRLb7VcOjyRJJ0Rf4TSuK5yOoaZK0cZjG0fTHy1GXltvLigRmYDLswwqn+771s3Wr3cFoIJNriH5l4+9RqN8dRCPFBHAQNxNMZSsb43G7zfldT0X7pq2kUkn7w/c+6QwqmtvJI6Y+XzP/Hq1tEeOaWSKRDhDt/2TQS2TabokvnCVCOPmwxxj/GtyO2SFEznPoatr5f2lJwAIwOlLYQm4mJlkBgB2hFFQtR3Mu4gwjDIaM/xVjpYXFrq8VxA4Qum4Oe237teg/wDCMSs6GMxbGRmCtXNa1Z3EsfloBsx988fL/s0DOb16G8udRkfUEktp9ysJX43/AO7UciRxqHd+JW5X3rc1Vry5trQXCbox8qS+vHSs3UdMNpb286LuQ/KeelC1dh3JkhXYhyG46VHFa/vCIgFyfu1NBpU/2eOWP/VsdvX5ty/eq3aadL9mM4fa/oP4VqxFu88PP5BEcnmx45bHSs+zQ2aeY3zSx9QtbNnIbN40uHd42HVT/wChVr6jY2l2sD2duIk+87Zyz1ADLSK3udNPm7lkfqVqzDYyJHsjTzUbu3ANV1s/9GkjSXypBhkGM7v71Z+q6i9q8Gwl5AN2WPy/981VgNy4tiNsRG1g/wA7U59HidC8Enmg/Nvb+Fv9msu11oXcPm53eZ1yK0YLgvEEz8mc7D900wLlrbGwtZYrySNxLtxsGWWo7xPOkihswFO9fnlGK6DXr3S5dEs0trfbOCjTSDsQf4ay7yzjvwZUkeIZ3RkfeFO4rG5p1nJDE8fkbpR8vI+YVXFk9nPiSMLJ3brupfD/AJ808093OXcDbG4P329a1JgjyrHdnaW/j/vf7tJ6DOa1vR53k3o6wY+c78D5fxrDv7R7y1uLeUKwlRfnI6r/ALNdB41s7dfD1zHLbm4Fzthjmc/Mm35l+b/gP/oVc34T+0XGmrFKZGt4B8gY5b/apbjuZcPhuO5ThBKj/KVxWdcaIdPuZUtk2xkbUWvQtGljaW9jQDCDzRu/u1YaG0lTzHiDl04yKl6BY8uk8PQPFuuU/edsVHqU9la2gt7YSxR42lX5ru5YY0SceUP3vyA46Guc1HQ7R5IibcN5f8JoCx5Jf2JhuxdxeZOM/IAKFcyEBwVz1z95a9DutLtrFXkj+S338Kanl8N2WpQqTEfMJ3Zz+jVZLOJubdHZLeCCRfM+U8Z/HdTk8PX+np8kpW2J+ZFRea7a4sv7KKYT5MbtvvWNc6lJMhwSB3H96lcZBYWrzRO8aIgA2lXra0TWzbxoHTcQSpbPUVnW1u+YwD/rPmKKcbR/FSzxG0nkEASWDOPmPzLQlcdy9earPc3lvKPlRS2QP/Qq101JHRAMqV+bOa5J7p4cJyw+9xUqXxjcPk4HvmixR0rzT3L5k+dO3NJdmNECShJY3G7YazLXWZvtMT7Ea3A+791h/jVe8vBcTIQSxqWgN55LN7TFsGWUnoxz/wB81Tt7g28mCNrqSChrHgu3QmWIlHDcSIcNUAvnsCJHL3EeCzlm+Yf41VgOxtrwalayQSjn721P4T/DUf2W8sXAkykkvzBd6vs/4EOKyrW6KReZEjoSeR7VqR6tI65OWeM9P96paIepftHkkmMZG1F6Y/i/2qVNSlhhuBJEWSOTaNi5ofUUvP3qDyZFHKJ/FT4SjhzG+31WpWg7ErwvcgAu8UjfMFPFWPD0AubswF/PdDtIz/3zWVeA/aUnEsjYH8R+61M0eWeC9FxYS7Lg9Vb7hOd1W02ijufFfhY6DfJZynfK43Ky87VrD/sSWK6Mk7lkKLtXritaO81HVrg3+pyI08gVS699tWdThleEi3RPNQdHOF3VMdNwMRrILvi3RojJy7kBR/F96scvHbRlGlDEj93z8tdFqKJc6PLvQq5RcK3K7vRvw3Vz9h4ee/017wEbIn2nd/D/AJxT0IMdvEUkM6CAjgbSr1oWF9cTXLiSMKBhgyn73/AaW608WrxuYgyBwz7vvCtzTdOgjzLgOSPu0riuWF0me5t4rh4yxD7nx91hUGp6XJczb0HzuPvJ2qld67dww7IPm/uFjgrWp4cuJ5rkPP8AOmwZ3f3v4qeozMtoP3Qt0RW8noB97d95t1W/JkgTz3jPkDqv8S10F/DbvqUHkIEwNzlePpUmsp9qSAImECbSFP3v9qhagUJYUH2a7s5eYxz/ALBqu8MstyftBHzfxIK0rO3KR/6sMh+XBpy3MB8yIkB8cbh/6DVWAw7zTJLdJHjTdleDVKNJUUIXClz9K6uzsy+wufNI+YVJe2Ed7FgxhpFqLgtTBheB5nTHLpty/rUkelJHZvbXcW4Sp8jt/n/gNZdxN9l3vg4B2g1Fpevl32XfyoCyoq8/8CpgaMcJSR4DGrRdj/FWfqyWmoYjEEUUkSbC6Jhm/wB6t6CS3mdJIHMoB++wxTNQ0qB3eSLO8DcQf4qHoB5ZciC21A28oLI6bueFrS03wTBrKXAt5Xwz/cYncv8AjXQ3uhWfiCYW1zP9jJHEoj3slY/hjxhqnw+mez1jTxqdlFO6/bNPA3sM/Lu9V71Sd9hJ3MLUPh14l8HXMlzLp1xf6ZGVffAMtt/irZku7b7HK9mv2iwmhWWNz95W/utXoEfx80RzJI8k8UuNmyOPLEfw1wnijxhbarbk6fZPFB82+Y45Lfypj1M7RPEj2kETmUqD028sK9X8L+I/7RAIuHc7PnRxXz3YTRtY2jx58qUfIK77wx4tn8MzC4ji85JEMUkfqrD/ANloFY9rhv45Wk+cKeu1zhv++azPEWo/ZYY5IhuHGTXP6R4ht9V00SRIWkdtmHP3T/nb/wB9VsWelR67pQTzSrxncVY/pUta3KW1ji5LyS5vJYnO6JX+Qg92rq9B1J7azisOEiBLhver8XhL7JKIp7f955YmTptYbsf/ABX/AHzRNYafFM5kgMGDxsotcT1K+qxazfzxXEOopsU8/d3r/dXbV231WfTLuRpsShv4P7tLZaVG83mCd0i+9x/FWVd6a99qdx86q8Ue6MqfvL/FSA0rjxChbfK+1B03H7ta0nl3cIcPDLEYd8cqn5Za4+y0OTWEDy5ZLZ/ur/7NWjP4ekt0eW3n8gZ2+UUzt/4DRoBv6Do5e58+BxBKg6A9v9mtXU7C71u3ks553XyfmGRnK/3fasPR76W1QR7x8/t8wrbRpxbeeZeWO3A53D/aouwRjaP4Wk0ZpxZ3NyjyIyk5+Ur97b/d/hqxYW13JH9pvLmW5l37dpfGNv8As13Hh7X7OwDrc6fHeI4HH8X/AH1XMPNHNqUgige3jJYoHOdnPyq1AMJtPNwhl2R+aRtPP3l/2qSKzjtmkLoXjH3+/FLp9nq8Lzm88hRn935XOR/tVZaxe9i2Gd4gfm2p/FSasK6MlPLmspGjjD4fbv8A4s1maV9rENzFenzY2+aMEfc/2a6mG2jgSCziAwT/ABU46ZGrkv8AMT0UVNr7Fo5W38Tx6Pe29tcpIkQ+UFh8r/8AAq6C8uRqchNtIPKI3DP3hRqWh6Zry+RexlY1RceX/C396uV1Wy1Hwq9oNPAns5HVHIP3G/H2+b/vqqSuJnoMD7YreKeAeeicyIMKaiv1F5OYy/ONw4x92uNm8XXKXpMo3SP2UfLXSaEYvEs8ciSlQgxzx838VXcLFqzUoH5Cjtmo7+zS6tnSNws7fxf3hTtbxClvFbENL5m0tV6XQZ7eUO6BXT+NeVaotrcRxieBvLguYFkmieb78oPzZ/h256Vz9romuaVKnmXrPBH8vmINjbq9Zj+03guHgkjleEcoxxu+rf8AAq5fWZDvjkfMUiDmNv8Ax6ndjauZsPiO58lI5ZS79y33jWlbX41W4SPYFz02muH1uaS28wxDL4Zhu+7n+EVTsNcnh8uWQlXT5vl7UKzE9D2b7JZQR/ZwfNnkO4SA/crItbNIdeiSfe0cZ83Af5T7NWFaePLe18sXPzO53ZxXS6Rq2n6lJHcRO3l+uKbiD1Oq0/w79v8AtN3b/unfbT9SsTZ4+1rvynGR/wCPVlatrVzFCEsnkSPA3yj+7WjcLeS2wF7I7SxfLtc9KgpbXMJ9XsIhOPtIV7cfPHn5gf8AdrAv9e0q9/dpdlZXH3VGVX/ZaukOj2mpYeS2SfH3x6iuO8e6VonhlLaTS7a4gBG9w7kqp/2ctn1/75p2s7iuix4Ov57/AFqOP7PJnJiJX7temTZuHjDiXAAXeDluPu1538KtSf8A4SSzuCdqD5vLcff/ALwavcb7TrMXuYkKA/w9ab1JsjkLqKWwR3CfIw3cLndQ9hFexR3IkjSUpyn93bW3qcc8N3cB5Yfs3CxokeG+713fWsS5tM4cyhIydtSUik11La4GduRxuGVqW2s59QQuoDerLVXU43ciFH+cnbk1Z0u8/sq7iJlMSDaoXG7mtEguQapoFvHbk3duJdnzHzBnbWXJoaXkM1xpzfY3h+TyX+7n1WvRrab+0lnN6qLFIhUECsG2sYooXkil80A8v03UmhHnmi22r6Vqw+2Jvt2Tccdm3f3f9quxm8QssxkDskUgXCfw1sLohvnGEXpyQa5/xD4PuZGntIJfPQocIxUY3f3aQ1K5oQa9b3d/aWxP+sdcc9P9quhTWI0u9l5EZCnyh37f3q8R0+G70VbcXLyIiF4iGfLo6ttxu/2WroE1+5uGt0N/z/GHGXfbTsgue02E0DygqAyH7ih81YutbFu8qLhUZ9pwPlWvPNI15tNuYp0dWQ/KQ1K2rSo7u8haM5wtKxR6GmsRxW48o7QDvPes+CWS+uDdjCYPLD+KuP8ADl6b28nxK7WjJtcH+9/DXQXUttHbGOOc5QbuPlbAqSbq9jqEvRP8ksolT7pTNYGqfDHSPEV99ss4xa3LfI7B2Kt/s+1U0gitb7fexlnIXzCo+YDd/d/vV9K+B/Bnw6v9AtjpTy3EgTzX2y4fn+8KpqyuI+N5tKHhS/v7KXFhe20hWHEmxpf7pXvTfDHi25s7y3Gqu4gkcxSGbaM/3Tur6T+MfgDwtaaRbanITqjPOsURfG5BuXdt+X+Hcv8A31XjOrfDv+2tOKQSB7cfcguecbf7tSWdNJ4Q0qzmgvbMs0Fym8rG/wAm/wD3e3+7VSO0u4vMeBz5BkGYm5Vf8rXOaCdQ8OWV3ZXUpeOEb44gc8f71anhrxVpV3ePFma3vy/EEz5V1/2fl5b/AGaDOx0mpeD31q2gktLn7LdoPuq+Far0OmW1osdtfxx3mRtKfeXdRdeILezc3MT/ALqNN8m0E7amtr+C4jEySje4/wCBUGhinT0lubuzjja1lkG/zokHX+Ef+hUW0mp6O0kVxbTbIz8j/wB9f71dDE9vHiSQ856Y61YvHcxR3MaC4iR086Fiwym7mkyUc/F4qMYzHcSQS55bLCovFfhvwv8AEjRZI9Vtgt/jaLuIfP8A7zVqatp+kRXY8jMTyEukZHT/AIFTE02cQp9kiS4/ebCFdQw/OsbGtla54rd+CdV+DOn20ul67fXvhOaTbdbIA7wNt913Af8AxNc78RPBNh4/s7S58P6wNZucLlmtyjuo7P8ALyf9qvqIaLrdnHcPbpbsoT57S4dWR1/i3LXFOun2N1ey2elQ6ReWw82QxD5S2f4fxrRWI9D4W1/TzZXj6fBZzW2q20jpPC6t8oX7rN6Vi6Rqsi6jPaXqeRJL/qXD/KdtfVvxS0z/AISyxu9Rn05ft8KF3urcYbyl/v4/hrwDxJ4Bls0t5Li2lt7iM+aVYffBXav/ALN/3zWqdtyW0J4c8WvodzIlvImJhskOxT/D1XK16X4U8Qie1RLlzcRoNm8yfPjb973rwH+wZIZXkPmQOHZQT95trYw3/AtwrYs9Vv8Aw5bPcZkliJ9fu1VwufXPgD4qXGhypHJqr3Vtv+RLkEsi+leuQ+PNK1mVLcO6Ry/LHNFkKzf7WeRXxN4P8c2GpW0iXoK+bIixM3Hz/wB3/wAeru/CvxMPhjxPLbTyC408ANbpKMu6/wAX/sv/AH1UNDWux9W2vhspMk8GoBOfnidN+a3ba2dXBlcu/wB4E968t8JfGDQLuzjiuLiO1u5H2iNpMuefl2r1P/fNd1bXckM0jySF4cbk5JUKf7tJ6CSsSa1YSzXkbkypsB/3WFT6TpsVqHuReG64+RWHyp/u1dgmkns0PmcEsvy02OW2t08veMk7Qq8c0E3GMjl8xfKT/DUVhqMd484lkTzLYsh3JhttaFpKF4x/FWxpVnoWrSXM92gW5B/eFOGKj+Jv/HajQpMwYktNViFxHh0GcLnFZ+qyX+5Lewgj2MPnLn5Vrtp/CllptvJcWUm6M/Pty33T3rJlw0QGwZ9apOwMpacHe2jilj/fn78T7StYHiH4e6NrxS4u45IHiB2GHj71dJMtv5AONlwT97/Zo1OZOIIn82If6zj5d1D1BHz14k8DiwupJ9IndiE3bPmCS4b2qtp3xO1nRp7cfbJLJI33lAPl/wB1s/8AoS7a99ubbTGYiSzLCQ/dh2iuL8T/AA50/WEwkUcCfd+fn/gX8VClYos+FPHtl4uuZhbTw+aP+WS/u93+1trptSvDYtEhjLCRN+Qflx/WvIJfgJFZTzzpqE0Wy1lcSW20ZZQx+9t+WuE8N+LvGHhESEXP9rR+YU2Xj72RRx8ueP4atST2IPrLSrsq2JImXI78NWgbWMAFe57V5X4M+Ktn4hhjtciz1NwFFnIh3E/7LV2Gja3cXEyRySu4J5GMVL0KsrXOlmmnPycMiDiqEEguFKPH/wB9VW1K6OciQtk7c1Ba3ohBOCxLVXQVhLrSwbrhyv8ADsWiayS3TymfdHj+Griz7SXQldx5p9zpvm3JTd8/+zU77kbnJ22jwXv2izubczxA7vMI6N6K1ZfiH4L6d4hgiSR42tJjtNtIPl3L/Fu613gcuv2QD7vzUs9mYhGEPT5qm3Yo+VfiX8EL/wAAXcUfhvWL2czBmEaRkoD/AHP93/4pa7P4efEm8s9EttD8WYgu0G7fOV3/AC9t1e6z2VtqP+jzJug/2hnFeY+Mvhi+6Q2SC46tH/f/AN33pqVnZgb+n/2Zq0Rlsr2FP4yqSMW/3VrYsLR4rZsSM59W+9Xz3rOm6v4D1BNQEEtpfmFWML8d/wCJf+A16j4F+NmleLLGBL0xadeRDZMLh8bmH+zVPXYXU7+ygE2YseYAOd3pTLub7G2JJdkEny7vepIxHZRIYrkXCXAWUMpzwwyvzf3cNS3MwhhBI37jtFIdrFyyDpayhMyoQfm/u1m6RqhvpTFOhQxnkMMf/rqSzuWhUBCcfWrBkHCBBk/NmgVy5dOkFqd4C4PG0da5rVnfYJUjEkeCuMVpXEUm0h5P++e1RwP5Zw+HjT5gKpDOe1KxuI7AXenvEs5G9Ef+If8AfNcfceJ9RaF/thltyn34lAr1i6h8mf8A1fQ8hv4WrN1aziuYTJLBHjG59sYDf99VIrnL+FfGemauMI+ZANp+eu2thZSKJYJD9oI2nr92sOTRtO06HzbO2j8sg/NsVGz+H3q5VvHkulazBE8Eb2RIV2zhk9/8/wB6k3c0Wp7Al1HaIhd9yGnvdJON2/5PT0rm5r221i2Mltcxz2z/ACoyHO3/AGf96pLC+ks7cRN+9QDaCR81MnY1/wC1beF3HLEfwg1cgeK5gEgc5/uf3axZDA77zHukx96rlgPsbJubahO76VMkmrlE168ToEACP93cvDU3SroSR3NpcSjy0AUGU5rH1l521OC4tJpEeL/lkfuP/vLVyWa31K5QiPZc4LkfwtWabW47XCXSIpEeO3SPf94S/wB6uR1W5vbKUxwEKhHOa7SO8RJfKIPmd6zdc0mC6iERPl+aVVD/ABbmp7u4JWMbTNUTU4ILcxvHeKWyqc7lrd+z/aCCTtI+XmvGfGng/wAQ+D9YN/FdzW7xZZLmA/IdvO1veu48MfEKWb91rNlJ9pPzGeEfI/bO2tFqrol6HbXktpsTzIn6/ezU/wBsQ2x2SbgBxurMW8+2cD5kParCxxeViP5gKzauVcTTZkaZ96BZCeH/AIf9mq2veG5/ELmO88uWy/uu/wD6DViPYso96kvkv/OgSK5iSP7zqR82KbEeL/EH4Mafa3k8miOzXLpkJHu+Vv8ACvNtL+KvizwXqEenarbyadFv8rz3O9BX0/f2kdvObl/9Yq/fWuG8XaDoHxFmS3v43g835RIg2Nnp92s07SKeiseh6P4j0PWEiu9O1S1vEMKuEjOXxj9ac0J+0ySW92jxsNo2/dr5a+K/wH1H4Z3ttqPhPUGWAxq0iJIwztG75vm5G1WP935a6T4UftI2elLLpfizTrv7QFX5oQSobpndWqsyOU9cuYdVgug092L2LPKEY2j0rD1y7+xXkEVxp5lim+UTKcbT7/hXcaP4g0vxbpn2uzdEJ+ZEY5dgfu1npI1zNELyzje2jkOxSQd1NWJWm5j6ZodpBaSTu+yQjckWzKn/AHq5DxV4L0bxdASY/sdyAeY0wjN/s46V7NeW0GpBHlgSIj5QEXCqP7tYep+HFuQY4GaCTs60pLW6Fpe58ieMv2ZdbuZzc6fd3VxGwOAyJ1/vKorybxh8N/FnhN4o7uwuZbYjbI/lsjL/AMBr9BXmuNBSLFmL2QyKhxJs/wB75fmzRr2g2njmB4NXt5bfAZY2iKl0/u7s9aI81gW1z89/CniG70ppbeSCdAo275wx+X/ZY11fh74har4b1xJdPL2tnINwJP8AFn5mVa9Z+K/wGu/D1pJqenpLqOmBGaZ1ARoVH3j/ALq9a8WuPA2oWqF4pR9/aPOP3c/NVrzGmrWZ7x4A+LGozeMI7y/ii+ySRiIsOjFv6tuNfSNnr1vcLIlpcKssb7NrHDLX53LNqulRo8d35XlvtwDldy12PhT4x6zb6lb+WkW+H5pEbJV/9nd2ptaFpcx9l6jrVh5v2bVLaFpcbd6fJv8A71cjr/wt0jxazz2nmWsgHL7/ALv/AAHvXGn47aHqFzbvqemSRXB27/33/j33a76w1vTdfjWXw9eOo8veVyNyVCWlx31szl/DWj+I/hp4gjneM6tp6kKWWRd3ytla9itf2pY5ryCzTwxNsLhJnkJ2L+XSvL3TxCNXUSRtKinbnKq23/a9a1r3xCFt40ns0iOQxZEHX+97f8BquliLHp6ahHe3T3iuiRyHcIct8o/3ttS3rzyxny4jj7wZhXBRzS3VssccpiwPvg4xWZB4pv8Aw9eomoCSWMOqyOm3p/F8tSwXkd3Ya6ks8lvqMRgkjO0M/wBx1/3hUsyQI0j24doz83BJ21zy6/YeOba4t9Mvo4rxRt/0kYb+6v8An/aWkg0XxHp80fl+VeQZ2usR+YL61KVyttzeheEZEc480Dd5ZPzVsaTcTu+NtUUsPOw4ghW52dcYbb6M1MS6ktZPkIVPukNV7bkNo3NRheXn7r+lc082sQakdjo9kQPk6MD/AHq6i3RJIwQ4YH5sr/FVO5I87ZsOR/FTTSEkYOufDLSPFtttvba1V8bg6xgYb8K8d8T/AAr8ReCNUEuiahJOMfuwu3ds/h+b/Z/2s19AtNG+Yo33SDripHhzEm87sdDUt3Hqj53X4w6/pzpHq+m3KyA7DMEO0j+993mvQ/CnjnT9Y2MbvcQeUf5P516K1pZ3Nm8E9nbXsDDDh415Febar8B9Pub57vR9Rl0tN282kvMRb+lJ+87Bc9AWaDULNJ9Pl3D+9Ec1i6jolxcw5jlKv2UVxp8K654eSd4LlolCFisSZVNv8ddF/wAJwbCwiFz5eQOTj5i1S0kXr0LNve3dooguI5Gx8vzCqmrqdm+JHz970qbT/F1trybB5bOn937wrbs7KO5+fJceh+6tChdXY7nPQz3tpGkkcBZO/wDs08eI4p8nyyhz9wj5q3rl3WI26RDB+UkVFD4diGZHQKfvZxVcpDaY61u43tgXTyHxx71VuEi1OKSKeCK442klMsP+BVV1K/j09DEe/T+9VGzZ5w8scpUN/DS5ruyHbS5Q1jwNoeoQNGiSW/qN+V/KuKf4SiGQ3FhqBWdD64/8d24/76r1JrV440k3B81HLFG6PIg8pwFylF7bjOK0/UNZ0GGOHUd171bzTxtH95dvy10eieMtP1IhJHMB+6N4NXo3Q+ZBcIcEbRjvVO/8I299iSIbZf727FNau5Hqa0GqxyIRv3nLYb/ZontoL9w8qK49K5C2S70o/wClndh9gMX3WqW/8Uixh3xrvf8Aut/DUyaW5ai5bHdWYjRcD5hUkzpDvLOEAH3mry/TPiuFuTHPBsJ+X/ZWuitvFWn+IzHaQ3KLdyD5I34Zm/Go5lLYbjKLs0bbzx3D5QjzKWS1MyAyKu/725R/FWFpi28epu8scnmn7kyHuP71dRDfxypx0FaWS2I6mXc2JKB0PP3g69qrT6TbajbbJYywYfOjd66KFoyeEHPWoZrdQcp8pNQnd2ZXKeUeJPhPpVzme0eaylB3J5f3gf8AZ9q5hdF8SeGpBLZ7riEnbtHz/wDfXpXuVxYh1OcdOM1QexjfIIq0JuxyXh34pl0ji1EbZ1G2RH5ZK7GPXbC8iEltdxSoRuR1NY+teEbTUoXLpEkg6Hyxu/76ritQ8A6np7l7K9R4z8yMpAcH+6wP/oVab7lRsf/Z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VOG6oW0gZOG7q25nIi8+DQoJCTx1aXRleHQgbmFtZT0iU0NSVUJCQVJTVEFUVVNfUExBWUlORyIgdmFsdWU9IkLhuq90IMSR4bqndSIvPg0KCQk8dWl0ZXh0IG5hbWU9IlNDUlVCQkFSU1RBVFVTX05PQVVESU8iIHZhbHVlPSJObyBBdWRpbyIvPg0KCQk8dWl0ZXh0IG5hbWU9IlNDUlVCQkFSU1RBVFVTX1ZJRFBMQVlJTkciIHZhbHVlPSJDaOG6oXkgVmlkZW8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LEkMOtbmgga8Oob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lRyw6xuaCB04buxIi8+DQoJCTx1aXRleHQgbmFtZT0iVEFCX1RIVU1CIiB2YWx1ZT0iTeG7nyBy4buZbmciLz4NCgkJPHVpdGV4dCBuYW1lPSJUQUJfTk9URVMiIHZhbHVlPSJHaGkgY2jDuiIvPg0KCQk8dWl0ZXh0IG5hbWU9IlRBQl9TRUFSQ0giIHZhbHVlPSJUw6xtIGtp4bq/bSIvPg0KCQk8dWl0ZXh0IG5hbWU9IlNMSURFX0hFQURJTkciIHZhbHVlPSJUacOqdSDEkeG7gSBj4bunYSBTbGlkZSIvPg0KCQk8dWl0ZXh0IG5hbWU9IkRVUkFUSU9OX0hFQURJTkciIHZhbHVlPSJEdXJhdGlvbiIvPg0KCQk8dWl0ZXh0IG5hbWU9IlNFQVJDSF9IRUFESU5HIiB2YWx1ZT0iVMOsbSB0aGVvIGvDrSB04bux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kdoaSBjaMO6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2jhuqVwIG5o4bqtbi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PC9jb25maWd1cmF0aW9uPg0K"/>
  <p:tag name="MMPROD_UIDATA" val="&lt;database version=&quot;7.0&quot;&gt;&lt;object type=&quot;1&quot; unique_id=&quot;10001&quot;&gt;&lt;property id=&quot;20141&quot; value=&quot;Vong doi cua buom - Copy&quot;/&gt;&lt;property id=&quot;20144&quot; value=&quot;1&quot;/&gt;&lt;property id=&quot;20146&quot; value=&quot;0&quot;/&gt;&lt;property id=&quot;20147&quot; value=&quot;0&quot;/&gt;&lt;property id=&quot;20148&quot; value=&quot;5&quot;/&gt;&lt;property id=&quot;20184&quot; value=&quot;7&quot;/&gt;&lt;property id=&quot;20193&quot; value=&quot;-1&quot;/&gt;&lt;property id=&quot;20224&quot; value=&quot;G:\E- Vong doi cua buom\Vong doi cua buom - Copy&quot;/&gt;&lt;property id=&quot;20226&quot; value=&quot;D:\E- Vong doi cua buom\Vong doi cua buom - Copy\Vong doi cua buom - Copy.ppt&quot;/&gt;&lt;property id=&quot;20250&quot; value=&quot;7&quot;/&gt;&lt;property id=&quot;20251&quot; value=&quot;0&quot;/&gt;&lt;property id=&quot;20259&quot; value=&quot;1&quot;/&gt;&lt;property id=&quot;20501&quot; value=&quot;C:\Users\ASUS\Desktop\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3&quot; value=&quot;Dang Thi Thanh Xuan&quot;/&gt;&lt;property id=&quot;20307&quot; value=&quot;256&quot;/&gt;&lt;property id=&quot;20308&quot; value=&quot;IMG_1454_256_2_57790.flv&quot;/&gt;&lt;property id=&quot;20309&quot; value=&quot;10253&quot;/&gt;&lt;property id=&quot;20310&quot; value=&quot;0&quot;/&gt;&lt;property id=&quot;20311&quot; value=&quot;0,32731&quot;/&gt;&lt;property id=&quot;20314&quot; value=&quot;0&quot;/&gt;&lt;property id=&quot;20315&quot; value=&quot;0&quot;/&gt;&lt;property id=&quot;20316&quot; value=&quot;32731&quot;/&gt;&lt;/object&gt;&lt;object type=&quot;3&quot; unique_id=&quot;10006&quot;&gt;&lt;property id=&quot;20148&quot; value=&quot;5&quot;/&gt;&lt;property id=&quot;20300&quot; value=&quot;Slide 3&quot;/&gt;&lt;property id=&quot;20303&quot; value=&quot;Dang Thi Thanh Xuan&quot;/&gt;&lt;property id=&quot;20307&quot; value=&quot;282&quot;/&gt;&lt;property id=&quot;20309&quot; value=&quot;10253&quot;/&gt;&lt;/object&gt;&lt;object type=&quot;3&quot; unique_id=&quot;10007&quot;&gt;&lt;property id=&quot;20148&quot; value=&quot;5&quot;/&gt;&lt;property id=&quot;20300&quot; value=&quot;Slide 5&quot;/&gt;&lt;property id=&quot;20303&quot; value=&quot;Dang Thi Thanh Xuan&quot;/&gt;&lt;property id=&quot;20307&quot; value=&quot;289&quot;/&gt;&lt;property id=&quot;20309&quot; value=&quot;10253&quot;/&gt;&lt;/object&gt;&lt;object type=&quot;3&quot; unique_id=&quot;10008&quot;&gt;&lt;property id=&quot;20148&quot; value=&quot;5&quot;/&gt;&lt;property id=&quot;20300&quot; value=&quot;Slide 6&quot;/&gt;&lt;property id=&quot;20303&quot; value=&quot;Dang Thi Thanh Xuan&quot;/&gt;&lt;property id=&quot;20307&quot; value=&quot;278&quot;/&gt;&lt;property id=&quot;20309&quot; value=&quot;10253&quot;/&gt;&lt;/object&gt;&lt;object type=&quot;3&quot; unique_id=&quot;10009&quot;&gt;&lt;property id=&quot;20148&quot; value=&quot;5&quot;/&gt;&lt;property id=&quot;20300&quot; value=&quot;Slide 7&quot;/&gt;&lt;property id=&quot;20303&quot; value=&quot;Dang Thi Thanh Xuan&quot;/&gt;&lt;property id=&quot;20307&quot; value=&quot;277&quot;/&gt;&lt;property id=&quot;20309&quot; value=&quot;10253&quot;/&gt;&lt;/object&gt;&lt;object type=&quot;3&quot; unique_id=&quot;10011&quot;&gt;&lt;property id=&quot;20148&quot; value=&quot;5&quot;/&gt;&lt;property id=&quot;20300&quot; value=&quot;Slide 4&quot;/&gt;&lt;property id=&quot;20303&quot; value=&quot;Dang Thi Thanh Xuan&quot;/&gt;&lt;property id=&quot;20307&quot; value=&quot;264&quot;/&gt;&lt;property id=&quot;20309&quot; value=&quot;10253&quot;/&gt;&lt;property id=&quot;20310&quot; value=&quot;0&quot;/&gt;&lt;property id=&quot;20314&quot; value=&quot;0&quot;/&gt;&lt;property id=&quot;20315&quot; value=&quot;0&quot;/&gt;&lt;property id=&quot;20316&quot; value=&quot;-1&quot;/&gt;&lt;/object&gt;&lt;object type=&quot;3&quot; unique_id=&quot;10013&quot;&gt;&lt;property id=&quot;20148&quot; value=&quot;5&quot;/&gt;&lt;property id=&quot;20300&quot; value=&quot;Slide 8&quot;/&gt;&lt;property id=&quot;20303&quot; value=&quot;Dang Thi Thanh Xuan&quot;/&gt;&lt;property id=&quot;20307&quot; value=&quot;297&quot;/&gt;&lt;property id=&quot;20309&quot; value=&quot;10253&quot;/&gt;&lt;/object&gt;&lt;object type=&quot;3&quot; unique_id=&quot;10014&quot;&gt;&lt;property id=&quot;20148&quot; value=&quot;5&quot;/&gt;&lt;property id=&quot;20300&quot; value=&quot;Slide 9&quot;/&gt;&lt;property id=&quot;20303&quot; value=&quot;Dang Thi Thanh Xuan&quot;/&gt;&lt;property id=&quot;20307&quot; value=&quot;300&quot;/&gt;&lt;property id=&quot;20309&quot; value=&quot;10253&quot;/&gt;&lt;/object&gt;&lt;object type=&quot;3&quot; unique_id=&quot;10015&quot;&gt;&lt;property id=&quot;20148&quot; value=&quot;5&quot;/&gt;&lt;property id=&quot;20300&quot; value=&quot;Slide 11&quot;/&gt;&lt;property id=&quot;20303&quot; value=&quot;Dang Thi Thanh Xuan&quot;/&gt;&lt;property id=&quot;20307&quot; value=&quot;298&quot;/&gt;&lt;property id=&quot;20309&quot; value=&quot;10253&quot;/&gt;&lt;/object&gt;&lt;object type=&quot;3&quot; unique_id=&quot;10016&quot;&gt;&lt;property id=&quot;20148&quot; value=&quot;5&quot;/&gt;&lt;property id=&quot;20300&quot; value=&quot;Slide 10&quot;/&gt;&lt;property id=&quot;20303&quot; value=&quot;Dang Thi Thanh Xuan&quot;/&gt;&lt;property id=&quot;20307&quot; value=&quot;299&quot;/&gt;&lt;property id=&quot;20309&quot; value=&quot;10253&quot;/&gt;&lt;/object&gt;&lt;object type=&quot;3&quot; unique_id=&quot;10019&quot;&gt;&lt;property id=&quot;20148&quot; value=&quot;5&quot;/&gt;&lt;property id=&quot;20300&quot; value=&quot;Slide 12&quot;/&gt;&lt;property id=&quot;20303&quot; value=&quot;Dang Thi Thanh Xuan&quot;/&gt;&lt;property id=&quot;20307&quot; value=&quot;292&quot;/&gt;&lt;property id=&quot;20309&quot; value=&quot;10253&quot;/&gt;&lt;/object&gt;&lt;object type=&quot;3&quot; unique_id=&quot;10024&quot;&gt;&lt;property id=&quot;20148&quot; value=&quot;5&quot;/&gt;&lt;property id=&quot;20300&quot; value=&quot;Slide 14&quot;/&gt;&lt;property id=&quot;20303&quot; value=&quot;Dang Thi Thanh Xuan&quot;/&gt;&lt;property id=&quot;20307&quot; value=&quot;276&quot;/&gt;&lt;property id=&quot;20309&quot; value=&quot;10253&quot;/&gt;&lt;/object&gt;&lt;object type=&quot;3&quot; unique_id=&quot;10026&quot;&gt;&lt;property id=&quot;20148&quot; value=&quot;5&quot;/&gt;&lt;property id=&quot;20300&quot; value=&quot;Slide 15&quot;/&gt;&lt;property id=&quot;20303&quot; value=&quot;Dang Thi Thanh Xuan&quot;/&gt;&lt;property id=&quot;20307&quot; value=&quot;296&quot;/&gt;&lt;property id=&quot;20309&quot; value=&quot;10253&quot;/&gt;&lt;/object&gt;&lt;object type=&quot;3&quot; unique_id=&quot;10029&quot;&gt;&lt;property id=&quot;20148&quot; value=&quot;5&quot;/&gt;&lt;property id=&quot;20300&quot; value=&quot;Slide 21&quot;/&gt;&lt;property id=&quot;20303&quot; value=&quot;Dang Thi Thanh Xuan&quot;/&gt;&lt;property id=&quot;20307&quot; value=&quot;258&quot;/&gt;&lt;property id=&quot;20309&quot; value=&quot;10253&quot;/&gt;&lt;/object&gt;&lt;object type=&quot;3&quot; unique_id=&quot;10030&quot;&gt;&lt;property id=&quot;20148&quot; value=&quot;5&quot;/&gt;&lt;property id=&quot;20300&quot; value=&quot;Slide 22&quot;/&gt;&lt;property id=&quot;20303&quot; value=&quot;Dang Thi Thanh Xuan&quot;/&gt;&lt;property id=&quot;20307&quot; value=&quot;301&quot;/&gt;&lt;property id=&quot;20309&quot; value=&quot;10253&quot;/&gt;&lt;/object&gt;&lt;object type=&quot;3&quot; unique_id=&quot;10031&quot;&gt;&lt;property id=&quot;20148&quot; value=&quot;5&quot;/&gt;&lt;property id=&quot;20300&quot; value=&quot;Slide 23&quot;/&gt;&lt;property id=&quot;20303&quot; value=&quot;Dang Thi Thanh Xuan&quot;/&gt;&lt;property id=&quot;20307&quot; value=&quot;302&quot;/&gt;&lt;property id=&quot;20309&quot; value=&quot;10253&quot;/&gt;&lt;/object&gt;&lt;object type=&quot;3&quot; unique_id=&quot;10032&quot;&gt;&lt;property id=&quot;20148&quot; value=&quot;5&quot;/&gt;&lt;property id=&quot;20300&quot; value=&quot;Slide 24 - &amp;quot;   &amp;quot;&quot;/&gt;&lt;property id=&quot;20303&quot; value=&quot;Dang Thi Thanh Xuan&quot;/&gt;&lt;property id=&quot;20307&quot; value=&quot;303&quot;/&gt;&lt;property id=&quot;20309&quot; value=&quot;10253&quot;/&gt;&lt;/object&gt;&lt;object type=&quot;3&quot; unique_id=&quot;10033&quot;&gt;&lt;property id=&quot;20148&quot; value=&quot;5&quot;/&gt;&lt;property id=&quot;20300&quot; value=&quot;Slide 25&quot;/&gt;&lt;property id=&quot;20303&quot; value=&quot;Dang Thi Thanh Xuan&quot;/&gt;&lt;property id=&quot;20307&quot; value=&quot;304&quot;/&gt;&lt;property id=&quot;20309&quot; value=&quot;10253&quot;/&gt;&lt;/object&gt;&lt;object type=&quot;3&quot; unique_id=&quot;10034&quot;&gt;&lt;property id=&quot;20148&quot; value=&quot;5&quot;/&gt;&lt;property id=&quot;20300&quot; value=&quot;Slide 26&quot;/&gt;&lt;property id=&quot;20303&quot; value=&quot;Dang Thi Thanh Xuan&quot;/&gt;&lt;property id=&quot;20307&quot; value=&quot;287&quot;/&gt;&lt;property id=&quot;20309&quot; value=&quot;10253&quot;/&gt;&lt;/object&gt;&lt;object type=&quot;3&quot; unique_id=&quot;10221&quot;&gt;&lt;property id=&quot;20148&quot; value=&quot;5&quot;/&gt;&lt;property id=&quot;20300&quot; value=&quot;Slide 13&quot;/&gt;&lt;property id=&quot;20303&quot; value=&quot;Dang Thi Thanh Xuan&quot;/&gt;&lt;property id=&quot;20307&quot; value=&quot;305&quot;/&gt;&lt;property id=&quot;20309&quot; value=&quot;10253&quot;/&gt;&lt;/object&gt;&lt;object type=&quot;3&quot; unique_id=&quot;11950&quot;&gt;&lt;property id=&quot;20148&quot; value=&quot;5&quot;/&gt;&lt;property id=&quot;20300&quot; value=&quot;Slide 2&quot;/&gt;&lt;property id=&quot;20303&quot; value=&quot;Dang Thi Thanh Xuan&quot;/&gt;&lt;property id=&quot;20307&quot; value=&quot;307&quot;/&gt;&lt;property id=&quot;20309&quot; value=&quot;10253&quot;/&gt;&lt;/object&gt;&lt;object type=&quot;3&quot; unique_id=&quot;12359&quot;&gt;&lt;property id=&quot;20148&quot; value=&quot;5&quot;/&gt;&lt;property id=&quot;20300&quot; value=&quot;Slide 16 - &amp;quot;Bướm sinh ra từ đâu?&amp;quot;&quot;/&gt;&lt;property id=&quot;20303&quot; value=&quot;Dang Thi Thanh Xuan&quot;/&gt;&lt;property id=&quot;20307&quot; value=&quot;309&quot;/&gt;&lt;property id=&quot;20309&quot; value=&quot;10253&quot;/&gt;&lt;/object&gt;&lt;object type=&quot;3&quot; unique_id=&quot;12360&quot;&gt;&lt;property id=&quot;20148&quot; value=&quot;5&quot;/&gt;&lt;property id=&quot;20300&quot; value=&quot;Slide 17 - &amp;quot;Cơ thể của bướm gồm mấy phần?&amp;quot;&quot;/&gt;&lt;property id=&quot;20303&quot; value=&quot;Dang Thi Thanh Xuan&quot;/&gt;&lt;property id=&quot;20307&quot; value=&quot;310&quot;/&gt;&lt;property id=&quot;20309&quot; value=&quot;10253&quot;/&gt;&lt;/object&gt;&lt;object type=&quot;3&quot; unique_id=&quot;12361&quot;&gt;&lt;property id=&quot;20148&quot; value=&quot;5&quot;/&gt;&lt;property id=&quot;20300&quot; value=&quot;Slide 18 - &amp;quot;Bướm đẻ ra con đúng hay sai?&amp;quot;&quot;/&gt;&lt;property id=&quot;20303&quot; value=&quot;Dang Thi Thanh Xuan&quot;/&gt;&lt;property id=&quot;20307&quot; value=&quot;311&quot;/&gt;&lt;property id=&quot;20309&quot; value=&quot;10253&quot;/&gt;&lt;/object&gt;&lt;object type=&quot;3&quot; unique_id=&quot;12362&quot;&gt;&lt;property id=&quot;20148&quot; value=&quot;5&quot;/&gt;&lt;property id=&quot;20300&quot; value=&quot;Slide 19 - &amp;quot;Bé hãy nối hình ảnh tương ứng với số thứ tự theo quá trình sinh trưởng của bướm?&amp;quot;&quot;/&gt;&lt;property id=&quot;20303&quot; value=&quot;Dang Thi Thanh Xuan&quot;/&gt;&lt;property id=&quot;20307&quot; value=&quot;312&quot;/&gt;&lt;property id=&quot;20309&quot; value=&quot;10253&quot;/&gt;&lt;/object&gt;&lt;object type=&quot;3&quot; unique_id=&quot;12363&quot;&gt;&lt;property id=&quot;20148&quot; value=&quot;5&quot;/&gt;&lt;property id=&quot;20300&quot; value=&quot;Slide 20 - &amp;quot;Kết quả bé đạt được sau bài học&amp;quot;&quot;/&gt;&lt;property id=&quot;20303&quot; value=&quot;Dang Thi Thanh Xuan&quot;/&gt;&lt;property id=&quot;20307&quot; value=&quot;313&quot;/&gt;&lt;property id=&quot;20309&quot; value=&quot;10253&quot;/&gt;&lt;/object&gt;&lt;/object&gt;&lt;object type=&quot;10&quot; unique_id=&quot;10250&quot;&gt;&lt;object type=&quot;11&quot; unique_id=&quot;1025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3297&quot;&gt;&lt;/object&gt;&lt;object type=&quot;13&quot; unique_id=&quot;13332&quot;&gt;&lt;/object&gt;&lt;/object&gt;&lt;object type=&quot;4&quot; unique_id=&quot;10252&quot;&gt;&lt;object type=&quot;5&quot; unique_id=&quot;10253&quot;&gt;&lt;property id=&quot;20149&quot; value=&quot;Dang Thi Thanh Xuan&quot;/&gt;&lt;property id=&quot;20150&quot; value=&quot;Giao vien mam non&quot;/&gt;&lt;property id=&quot;20151&quot; value=&quot;IMG_1142.JPG&quot;/&gt;&lt;property id=&quot;20153&quot; value=&quot;dangxuanmn@gmail.com&quot;/&gt;&lt;property id=&quot;20159&quot; value=&quot;SDC15298.JPG&quot;/&gt;&lt;/object&gt;&lt;/object&gt;&lt;/object&gt;&lt;/database&gt;"/>
  <p:tag name="SECTOMILLISECCONVERTED" val="1"/>
  <p:tag name="INKNOELEADERBOARD" val="-16675100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tren bai cat.wav"/>
  <p:tag name="PPSNARRATION" val="11,1603103302,D:\E- Vong doi cua buom ( chuan)\Vong doi cua buom - Copy\Vong doi cua buom - Copy\Media.ppc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dau tren than cay.wav"/>
  <p:tag name="PPSNARRATION" val="10,1603103302,D:\E- Vong doi cua buom ( chuan)\Vong doi cua buom - Copy\Vong doi cua buom - Copy\Media.ppc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KT Computer\Documents\sound vong doi cua buom\Buom Sinh Ra Ntn.wav"/>
  <p:tag name="PPSNARRATION" val="12,1603103302,D:\E- Vong doi cua buom ( chuan)\Vong doi cua buom - Copy\Vong doi cua buom - Copy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1 la trung.wav"/>
  <p:tag name="PPSNARRATION" val="13,1603103302,D:\E- Vong doi cua buom ( chuan)\Vong doi cua buom - Copy\Vong doi cua buom - Copy\Media.ppcx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tro choi ai nhanh.wav"/>
  <p:tag name="PPSNARRATION" val="14,1603103302,D:\E- Vong doi cua buom ( chuan)\Vong doi cua buom - Copy\Vong doi cua buom - Copy\Media.ppc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0]]&gt;&lt;/SlideID&gt;&lt;/ChangeData&gt;"/>
  <p:tag name="PPSNARRATIONPROPS" val="F:\ghi lai\c2co the buom may fan.wav"/>
  <p:tag name="MMPROD_PASSDATA" val="&lt;object type=&quot;10050&quot; unique_id=&quot;10022&quot;&gt;&lt;property id=&quot;10020&quot; value=&quot;2&quot;/&gt;&lt;property id=&quot;10191&quot; value=&quot;-1&quot;/&gt;&lt;/object&gt;"/>
  <p:tag name="MMPROD_FAILDATA" val="&lt;object type=&quot;10051&quot; unique_id=&quot;10023&quot;&gt;&lt;property id=&quot;10020&quot; value=&quot;2&quot;/&gt;&lt;property id=&quot;10191&quot; value=&quot;-1&quot;/&gt;&lt;/object&gt;"/>
  <p:tag name="MMPROD_ID" val="10020"/>
  <p:tag name="MMPROD_TYPE" val="10008"/>
  <p:tag name="MMPROD_DATA" val="&lt;property id=&quot;10026&quot; value=&quot;10&quot;/&gt;&lt;property id=&quot;10027&quot; value=&quot;Interaction10020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03103302,D:\E- Vong doi cua buom\Vong doi cua buom - Copy\Vong doi cua buom - Copy\Media.ppcx"/>
  <p:tag name="MMPROD_ANSWERCOUNT" val="3"/>
  <p:tag name="PPSNARRATION" val="16,1603103302,D:\E- Vong doi cua buom ( chuan)\Vong doi cua buom - Copy\Vong doi cua buom - Copy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2]]&gt;&lt;/SlideID&gt;&lt;/ChangeData&gt;"/>
  <p:tag name="PPSNARRATIONPROPS" val="F:\ghi lai\c4.wav"/>
  <p:tag name="MMPROD_PASSDATA" val="&lt;object type=&quot;10050&quot; unique_id=&quot;10044&quot;&gt;&lt;property id=&quot;10020&quot; value=&quot;2&quot;/&gt;&lt;property id=&quot;10191&quot; value=&quot;-1&quot;/&gt;&lt;/object&gt;"/>
  <p:tag name="MMPROD_FAILDATA" val="&lt;object type=&quot;10051&quot; unique_id=&quot;10045&quot;&gt;&lt;property id=&quot;10020&quot; value=&quot;2&quot;/&gt;&lt;property id=&quot;10191&quot; value=&quot;-1&quot;/&gt;&lt;/object&gt;"/>
  <p:tag name="MMPROD_ID" val="10042"/>
  <p:tag name="MMPROD_TYPE" val="10016"/>
  <p:tag name="MMPROD_DATA" val="&lt;property id=&quot;10026&quot; value=&quot;10&quot;/&gt;&lt;property id=&quot;10027&quot; value=&quot;Interaction10042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603103302,D:\E- Vong doi cua buom\Vong doi cua buom - Copy\Vong doi cua buom - Copy\Media.ppcx"/>
  <p:tag name="MMPROD_ANSWERCOUNT" val="4"/>
  <p:tag name="MMPROD_ITEMCOUNT" val="4"/>
  <p:tag name="PPSNARRATION" val="18,1603103302,D:\E- Vong doi cua buom ( chuan)\Vong doi cua buom - Copy\Vong doi cua buom - Copy\Media.ppc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2"/>
  <p:tag name="MMPROD_ABSOLUTEPOSITIONID" val="100"/>
  <p:tag name="MMPROD_LASTVALUES" val="&lt;ChangeData&gt;&lt;Text&gt;&lt;![CDATA[Bé hãy nối hình ảnh tương ứng với số thứ tự theo quá trình sinh trưởng của bướm?]]&gt;&lt;/Text&gt;&lt;FontSize&gt;&lt;![CDATA[27]]&gt;&lt;/FontSize&gt;&lt;Left&gt;&lt;![CDATA[0]]&gt;&lt;/Left&gt;&lt;Top&gt;&lt;![CDATA[0]]&gt;&lt;/Top&gt;&lt;/ChangeDat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68.25]]&gt;&lt;/Left&gt;&lt;Top&gt;&lt;![CDATA[304.5]]&gt;&lt;/Top&gt;&lt;/ChangeData&gt;"/>
  <p:tag name="MMPROD_ABSOLUTEPOSITIONID" val="30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tao hinh con buom.wav"/>
  <p:tag name="PPSNARRATION" val="20,1603103302,D:\E- Vong doi cua buom ( chuan)\Vong doi cua buom - Copy\Vong doi cua buom - Copy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0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tu vo buoi.wav"/>
  <p:tag name="PPSNARRATION" val="21,1603103302,D:\E- Vong doi cua buom ( chuan)\Vong doi cua buom - Copy\Vong doi cua buom - Copy\Media.ppcx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tu la cay.wav"/>
  <p:tag name="PPSNARRATION" val="22,1603103302,D:\E- Vong doi cua buom ( chuan)\Vong doi cua buom - Copy\Vong doi cua buom - Copy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tu giay van.wav"/>
  <p:tag name="PPSNARRATION" val="23,1603103302,D:\E- Vong doi cua buom ( chuan)\Vong doi cua buom - Copy\Vong doi cua buom - Copy\Media.ppcx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tu day kim tuyen.wav"/>
  <p:tag name="PPSNARRATION" val="24,1603103302,D:\E- Vong doi cua buom ( chuan)\Vong doi cua buom - Copy\Vong doi cua buom - Copy\Media.ppcx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ghi lai\tam biet.wav"/>
  <p:tag name="PPSNARRATION" val="25,1603103302,D:\E- Vong doi cua buom ( chuan)\Vong doi cua buom - Copy\Vong doi cua buom - Copy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ghi lai\hat buom vang.wav"/>
  <p:tag name="PPSNARRATION" val="2,1603103302,D:\E- Vong doi cua buom ( chuan)\Vong doi cua buom - Copy\Vong doi cua buom - Copy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o phan.wav"/>
  <p:tag name="PPSNARRATION" val="3,1603103302,D:\E- Vong doi cua buom ( chuan)\Vong doi cua buom - Copy\Vong doi cua buom - Copy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co nhieu loai buom.wav"/>
  <p:tag name="PPSNARRATION" val="4,1603103302,D:\E- Vong doi cua buom ( chuan)\Vong doi cua buom - Copy\Vong doi cua buom - Copy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bao hoa vang.wav"/>
  <p:tag name="PPSNARRATION" val="5,1603103302,D:\E- Vong doi cua buom ( chuan)\Vong doi cua buom - Copy\Vong doi cua buom - Copy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vang ba cham.wav"/>
  <p:tag name="PPSNARRATION" val="6,1603103302,D:\E- Vong doi cua buom ( chuan)\Vong doi cua buom - Copy\Vong doi cua buom - Copy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buom song o dau.wav"/>
  <p:tag name="PPSNARRATION" val="8,1603103302,D:\E- Vong doi cua buom ( chuan)\Vong doi cua buom - Copy\Vong doi cua buom - Copy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F:\sound vong doi cua buom\vuon hoa da lat.wav"/>
  <p:tag name="PPSNARRATION" val="9,1603103302,D:\E- Vong doi cua buom ( chuan)\Vong doi cua buom - Copy\Vong doi cua buom - Copy\Media.ppcx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rek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ppt/theme/themeOverride2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3597</TotalTime>
  <Words>258</Words>
  <Application>Microsoft Office PowerPoint</Application>
  <PresentationFormat>On-screen Show (4:3)</PresentationFormat>
  <Paragraphs>57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Black</vt:lpstr>
      <vt:lpstr>Franklin Gothic Book</vt:lpstr>
      <vt:lpstr>Franklin Gothic Medium</vt:lpstr>
      <vt:lpstr>Times New Roman</vt:lpstr>
      <vt:lpstr>Trebuchet MS</vt:lpstr>
      <vt:lpstr>Wingdings</vt:lpstr>
      <vt:lpstr>Wingdings 2</vt:lpstr>
      <vt:lpstr>Trek</vt:lpstr>
      <vt:lpstr>Opulent</vt:lpstr>
      <vt:lpstr>PowerPoint Presentation</vt:lpstr>
      <vt:lpstr>Cô và các con hát bài: Kìa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Bé hãy nối hình ảnh tương ứng với số thứ tự theo quá trình sinh trưởng của bướm?</vt:lpstr>
      <vt:lpstr> </vt:lpstr>
      <vt:lpstr>PowerPoint Presentation</vt:lpstr>
      <vt:lpstr>PowerPoint Presentation</vt:lpstr>
      <vt:lpstr>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THÀNH PHỐ NHA TRANG TRƯỜNG MẦM NON 8-3  CHỦ ĐIỂM THẾ GIỚI ĐỘNG VẬT</dc:title>
  <dc:creator>COMPUTER</dc:creator>
  <cp:lastModifiedBy>Windows User</cp:lastModifiedBy>
  <cp:revision>274</cp:revision>
  <dcterms:created xsi:type="dcterms:W3CDTF">2008-10-25T12:50:22Z</dcterms:created>
  <dcterms:modified xsi:type="dcterms:W3CDTF">2021-09-17T05:36:04Z</dcterms:modified>
</cp:coreProperties>
</file>