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71" r:id="rId5"/>
    <p:sldId id="274" r:id="rId6"/>
    <p:sldId id="259" r:id="rId7"/>
    <p:sldId id="275" r:id="rId8"/>
    <p:sldId id="260" r:id="rId9"/>
    <p:sldId id="265" r:id="rId10"/>
    <p:sldId id="272" r:id="rId11"/>
    <p:sldId id="276" r:id="rId12"/>
    <p:sldId id="277" r:id="rId13"/>
    <p:sldId id="278" r:id="rId14"/>
    <p:sldId id="279" r:id="rId15"/>
    <p:sldId id="280" r:id="rId16"/>
    <p:sldId id="269" r:id="rId17"/>
    <p:sldId id="270" r:id="rId18"/>
    <p:sldId id="273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04BEE-6305-4AEE-9A8F-8A0D0077E6B8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18A5B-9460-4712-9899-7D8B0763F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7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4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1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4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4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1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3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4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B056-99F9-4784-BB94-781C94E2D98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9965-309D-45A8-ACDA-D4C7772D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jpeg"/><Relationship Id="rId7" Type="http://schemas.openxmlformats.org/officeDocument/2006/relationships/image" Target="../media/image4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jpeg"/><Relationship Id="rId7" Type="http://schemas.openxmlformats.org/officeDocument/2006/relationships/image" Target="../media/image4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1.jpg"/><Relationship Id="rId10" Type="http://schemas.openxmlformats.org/officeDocument/2006/relationships/slide" Target="slide21.xml"/><Relationship Id="rId4" Type="http://schemas.openxmlformats.org/officeDocument/2006/relationships/image" Target="../media/image40.jpg"/><Relationship Id="rId9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1.jp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48.jpg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42.jp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23.jp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40.jp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9.jpg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1755" y="790413"/>
            <a:ext cx="7299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Giáo</a:t>
            </a:r>
            <a:r>
              <a:rPr lang="en-US" sz="4400" b="1" dirty="0"/>
              <a:t> </a:t>
            </a:r>
            <a:r>
              <a:rPr lang="en-US" sz="4400" b="1" dirty="0" err="1"/>
              <a:t>dục</a:t>
            </a:r>
            <a:r>
              <a:rPr lang="en-US" sz="4400" b="1" dirty="0"/>
              <a:t> </a:t>
            </a:r>
            <a:r>
              <a:rPr lang="en-US" sz="4400" b="1" dirty="0" err="1"/>
              <a:t>phát</a:t>
            </a:r>
            <a:r>
              <a:rPr lang="en-US" sz="4400" b="1" dirty="0"/>
              <a:t> </a:t>
            </a:r>
            <a:r>
              <a:rPr lang="en-US" sz="4400" b="1" dirty="0" err="1"/>
              <a:t>triển</a:t>
            </a:r>
            <a:r>
              <a:rPr lang="en-US" sz="4400" b="1" dirty="0"/>
              <a:t> </a:t>
            </a:r>
            <a:r>
              <a:rPr lang="en-US" sz="4400" b="1" dirty="0" err="1"/>
              <a:t>nhận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1362" y="1572833"/>
            <a:ext cx="46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Khám</a:t>
            </a:r>
            <a:r>
              <a:rPr lang="en-US" sz="4000" b="1" dirty="0"/>
              <a:t> </a:t>
            </a:r>
            <a:r>
              <a:rPr lang="en-US" sz="4000" b="1" dirty="0" err="1"/>
              <a:t>phá</a:t>
            </a:r>
            <a:r>
              <a:rPr lang="en-US" sz="4000" b="1" dirty="0"/>
              <a:t> </a:t>
            </a:r>
            <a:r>
              <a:rPr lang="en-US" sz="4000" b="1" dirty="0" err="1"/>
              <a:t>khoa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35346" y="2873787"/>
            <a:ext cx="110405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Caviar" panose="02040603050506020204" pitchFamily="18" charset="0"/>
              </a:rPr>
              <a:t>Tìm</a:t>
            </a:r>
            <a:r>
              <a:rPr lang="en-US" sz="4500" b="1" dirty="0">
                <a:latin typeface="UTM Caviar" panose="02040603050506020204" pitchFamily="18" charset="0"/>
              </a:rPr>
              <a:t> </a:t>
            </a:r>
            <a:r>
              <a:rPr lang="en-US" sz="4500" b="1" dirty="0" err="1">
                <a:latin typeface="UTM Caviar" panose="02040603050506020204" pitchFamily="18" charset="0"/>
              </a:rPr>
              <a:t>hiểu</a:t>
            </a:r>
            <a:r>
              <a:rPr lang="en-US" sz="4500" b="1" dirty="0">
                <a:latin typeface="UTM Caviar" panose="02040603050506020204" pitchFamily="18" charset="0"/>
              </a:rPr>
              <a:t> </a:t>
            </a:r>
            <a:r>
              <a:rPr lang="en-US" sz="4500" b="1" dirty="0" err="1">
                <a:latin typeface="UTM Caviar" panose="02040603050506020204" pitchFamily="18" charset="0"/>
              </a:rPr>
              <a:t>về</a:t>
            </a:r>
            <a:r>
              <a:rPr lang="en-US" sz="4500" b="1" dirty="0">
                <a:latin typeface="UTM Caviar" panose="02040603050506020204" pitchFamily="18" charset="0"/>
              </a:rPr>
              <a:t> </a:t>
            </a:r>
            <a:r>
              <a:rPr lang="en-US" sz="4500" b="1" dirty="0" err="1">
                <a:latin typeface="UTM Caviar" panose="02040603050506020204" pitchFamily="18" charset="0"/>
              </a:rPr>
              <a:t>một</a:t>
            </a:r>
            <a:r>
              <a:rPr lang="en-US" sz="4500" b="1" dirty="0">
                <a:latin typeface="UTM Caviar" panose="02040603050506020204" pitchFamily="18" charset="0"/>
              </a:rPr>
              <a:t> </a:t>
            </a:r>
            <a:r>
              <a:rPr lang="en-US" sz="4500" b="1" dirty="0" err="1">
                <a:latin typeface="UTM Caviar" panose="02040603050506020204" pitchFamily="18" charset="0"/>
              </a:rPr>
              <a:t>số</a:t>
            </a:r>
            <a:r>
              <a:rPr lang="en-US" sz="4500" b="1" dirty="0">
                <a:latin typeface="UTM Caviar" panose="02040603050506020204" pitchFamily="18" charset="0"/>
              </a:rPr>
              <a:t> </a:t>
            </a:r>
            <a:r>
              <a:rPr lang="en-US" sz="4500" b="1" dirty="0" err="1">
                <a:latin typeface="UTM Caviar" panose="02040603050506020204" pitchFamily="18" charset="0"/>
              </a:rPr>
              <a:t>loại</a:t>
            </a:r>
            <a:r>
              <a:rPr lang="en-US" sz="4500" b="1" dirty="0">
                <a:latin typeface="UTM Caviar" panose="02040603050506020204" pitchFamily="18" charset="0"/>
              </a:rPr>
              <a:t>  </a:t>
            </a:r>
            <a:r>
              <a:rPr lang="en-US" sz="4500" b="1" dirty="0" err="1">
                <a:latin typeface="UTM Caviar" panose="02040603050506020204" pitchFamily="18" charset="0"/>
              </a:rPr>
              <a:t>hoa</a:t>
            </a:r>
            <a:endParaRPr lang="en-US" sz="4500" b="1" dirty="0">
              <a:latin typeface="UTM Caviar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9711" y="4010875"/>
            <a:ext cx="574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Lứa</a:t>
            </a:r>
            <a:r>
              <a:rPr lang="en-US" sz="4000" b="1" dirty="0"/>
              <a:t> </a:t>
            </a:r>
            <a:r>
              <a:rPr lang="en-US" sz="4000" b="1" dirty="0" err="1"/>
              <a:t>tuổi</a:t>
            </a:r>
            <a:r>
              <a:rPr lang="en-US" sz="4000" b="1" dirty="0"/>
              <a:t>: 4-5 </a:t>
            </a:r>
            <a:r>
              <a:rPr lang="en-US" sz="4000" b="1" dirty="0" err="1"/>
              <a:t>tuổi</a:t>
            </a:r>
            <a:endParaRPr lang="en-US" sz="4000" b="1" dirty="0"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8936" y="4972550"/>
            <a:ext cx="660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thực</a:t>
            </a:r>
            <a:r>
              <a:rPr lang="en-US" sz="4000" b="1" dirty="0"/>
              <a:t> </a:t>
            </a:r>
            <a:r>
              <a:rPr lang="en-US" sz="4000" b="1" dirty="0" err="1"/>
              <a:t>hiện</a:t>
            </a:r>
            <a:r>
              <a:rPr lang="en-US" sz="4000" b="1" dirty="0"/>
              <a:t>: </a:t>
            </a:r>
            <a:r>
              <a:rPr lang="en-US" sz="4000" b="1" dirty="0" err="1"/>
              <a:t>Tạ</a:t>
            </a:r>
            <a:r>
              <a:rPr lang="en-US" sz="4000" b="1" dirty="0"/>
              <a:t> </a:t>
            </a:r>
            <a:r>
              <a:rPr lang="en-US" sz="4000" b="1" dirty="0" err="1"/>
              <a:t>Thị</a:t>
            </a:r>
            <a:r>
              <a:rPr lang="en-US" sz="4000" b="1" dirty="0"/>
              <a:t> </a:t>
            </a:r>
            <a:r>
              <a:rPr lang="en-US" sz="4000" b="1" dirty="0" err="1"/>
              <a:t>Vân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463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3686" y="524656"/>
            <a:ext cx="6082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giới</a:t>
            </a:r>
            <a:r>
              <a:rPr lang="en-US" sz="3200" b="1" dirty="0"/>
              <a:t> </a:t>
            </a:r>
            <a:r>
              <a:rPr lang="en-US" sz="3200" b="1" dirty="0" err="1"/>
              <a:t>thiệu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con 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hồng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416FE-738C-4B97-A9F0-8ECDD4FC2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2240398"/>
            <a:ext cx="2857500" cy="197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A6ECDC-5B33-4865-982F-40E9FABCE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38" y="2266931"/>
            <a:ext cx="2975565" cy="194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0D001-DB99-4CE1-922B-5DAB9084F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7" y="4965725"/>
            <a:ext cx="2922461" cy="1892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3C511-1FA2-4815-85B3-F1A6B2705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91" y="4965727"/>
            <a:ext cx="3140686" cy="189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E9A333-29CC-448A-95D6-65FC11A75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91" y="2240399"/>
            <a:ext cx="3140686" cy="1973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F6F15E-28D6-451A-8783-13600D82DD0F}"/>
              </a:ext>
            </a:extLst>
          </p:cNvPr>
          <p:cNvSpPr txBox="1"/>
          <p:nvPr/>
        </p:nvSpPr>
        <p:spPr>
          <a:xfrm>
            <a:off x="1815548" y="1815548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vàng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25E63-30EB-4286-AA3D-555A437E9390}"/>
              </a:ext>
            </a:extLst>
          </p:cNvPr>
          <p:cNvSpPr txBox="1"/>
          <p:nvPr/>
        </p:nvSpPr>
        <p:spPr>
          <a:xfrm>
            <a:off x="4863548" y="1815548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leo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1E6E28-21D4-4C30-BB68-0842158471E3}"/>
              </a:ext>
            </a:extLst>
          </p:cNvPr>
          <p:cNvSpPr txBox="1"/>
          <p:nvPr/>
        </p:nvSpPr>
        <p:spPr>
          <a:xfrm>
            <a:off x="7805530" y="1815548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C394F9-DE0E-4C0C-BF8E-C7EE30E5D7DF}"/>
              </a:ext>
            </a:extLst>
          </p:cNvPr>
          <p:cNvSpPr txBox="1"/>
          <p:nvPr/>
        </p:nvSpPr>
        <p:spPr>
          <a:xfrm>
            <a:off x="1815548" y="4518991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tím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8C735-2B58-48D2-9F8A-65EA098112ED}"/>
              </a:ext>
            </a:extLst>
          </p:cNvPr>
          <p:cNvSpPr txBox="1"/>
          <p:nvPr/>
        </p:nvSpPr>
        <p:spPr>
          <a:xfrm>
            <a:off x="4678017" y="4518991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sọc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F1283C1-DD90-44C8-BE09-EA82937DF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38" y="4965725"/>
            <a:ext cx="3140686" cy="18922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DC9375-AD5B-41B3-AD73-2E071B8A7825}"/>
              </a:ext>
            </a:extLst>
          </p:cNvPr>
          <p:cNvSpPr txBox="1"/>
          <p:nvPr/>
        </p:nvSpPr>
        <p:spPr>
          <a:xfrm>
            <a:off x="7951304" y="4518991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bạch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CC83-8E2F-42D1-B5E0-BFC4FAB6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236787"/>
            <a:ext cx="11087100" cy="2149476"/>
          </a:xfrm>
        </p:spPr>
        <p:txBody>
          <a:bodyPr>
            <a:normAutofit/>
          </a:bodyPr>
          <a:lstStyle/>
          <a:p>
            <a:r>
              <a:rPr lang="en-US" dirty="0"/>
              <a:t>               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nở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hè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đầm</a:t>
            </a:r>
            <a:r>
              <a:rPr lang="en-US" dirty="0"/>
              <a:t> </a:t>
            </a:r>
            <a:r>
              <a:rPr lang="en-US" dirty="0" err="1"/>
              <a:t>thơm</a:t>
            </a:r>
            <a:r>
              <a:rPr lang="en-US" dirty="0"/>
              <a:t> </a:t>
            </a:r>
            <a:r>
              <a:rPr lang="en-US" dirty="0" err="1"/>
              <a:t>mát,lá</a:t>
            </a:r>
            <a:r>
              <a:rPr lang="en-US" dirty="0"/>
              <a:t> </a:t>
            </a:r>
            <a:r>
              <a:rPr lang="en-US" dirty="0" err="1"/>
              <a:t>xòe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ô?</a:t>
            </a:r>
          </a:p>
        </p:txBody>
      </p:sp>
    </p:spTree>
    <p:extLst>
      <p:ext uri="{BB962C8B-B14F-4D97-AF65-F5344CB8AC3E}">
        <p14:creationId xmlns:p14="http://schemas.microsoft.com/office/powerpoint/2010/main" val="33118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BEB5-8366-4457-ACCB-00B51F77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</p:spPr>
        <p:txBody>
          <a:bodyPr/>
          <a:lstStyle/>
          <a:p>
            <a:r>
              <a:rPr lang="en-US" dirty="0" err="1">
                <a:solidFill>
                  <a:srgbClr val="FF0066"/>
                </a:solidFill>
              </a:rPr>
              <a:t>Cô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và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các</a:t>
            </a:r>
            <a:r>
              <a:rPr lang="en-US" dirty="0">
                <a:solidFill>
                  <a:srgbClr val="FF0066"/>
                </a:solidFill>
              </a:rPr>
              <a:t> con </a:t>
            </a:r>
            <a:r>
              <a:rPr lang="en-US" dirty="0" err="1">
                <a:solidFill>
                  <a:srgbClr val="FF0066"/>
                </a:solidFill>
              </a:rPr>
              <a:t>cùng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tìm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hiểu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về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hoa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sen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nhé</a:t>
            </a:r>
            <a:r>
              <a:rPr lang="en-US" dirty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F368B-CF18-4E86-B9EE-911D4EEAEF8E}"/>
              </a:ext>
            </a:extLst>
          </p:cNvPr>
          <p:cNvSpPr txBox="1"/>
          <p:nvPr/>
        </p:nvSpPr>
        <p:spPr>
          <a:xfrm>
            <a:off x="8801100" y="1809097"/>
            <a:ext cx="32051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</a:rPr>
              <a:t>        </a:t>
            </a:r>
            <a:r>
              <a:rPr lang="en-US" sz="2800" dirty="0" err="1">
                <a:solidFill>
                  <a:srgbClr val="00B050"/>
                </a:solidFill>
              </a:rPr>
              <a:t>Đài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Ở </a:t>
            </a:r>
            <a:r>
              <a:rPr lang="en-US" dirty="0" err="1">
                <a:solidFill>
                  <a:srgbClr val="00B050"/>
                </a:solidFill>
              </a:rPr>
              <a:t>giữa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bông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hoa,trong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đài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có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hạt,hạt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senđược</a:t>
            </a:r>
            <a:r>
              <a:rPr lang="en-US" dirty="0">
                <a:solidFill>
                  <a:srgbClr val="00B050"/>
                </a:solidFill>
              </a:rPr>
              <a:t> dung </a:t>
            </a:r>
            <a:r>
              <a:rPr lang="en-US" dirty="0" err="1">
                <a:solidFill>
                  <a:srgbClr val="00B050"/>
                </a:solidFill>
              </a:rPr>
              <a:t>làm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hoặc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làm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thuốc,cho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vào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các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món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ăn,hạt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rất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bổ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D47BD-1B87-4D0D-A061-FF81041C6D3C}"/>
              </a:ext>
            </a:extLst>
          </p:cNvPr>
          <p:cNvSpPr txBox="1"/>
          <p:nvPr/>
        </p:nvSpPr>
        <p:spPr>
          <a:xfrm>
            <a:off x="9301163" y="4286250"/>
            <a:ext cx="2271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  </a:t>
            </a:r>
            <a:r>
              <a:rPr lang="en-US" sz="2800" dirty="0" err="1">
                <a:solidFill>
                  <a:srgbClr val="00B050"/>
                </a:solidFill>
              </a:rPr>
              <a:t>Nhụy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Có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màu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vàng,ở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xung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quanh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đài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hoa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76BA16-DA9E-4E2C-8039-40590FD3E6D2}"/>
              </a:ext>
            </a:extLst>
          </p:cNvPr>
          <p:cNvSpPr txBox="1"/>
          <p:nvPr/>
        </p:nvSpPr>
        <p:spPr>
          <a:xfrm>
            <a:off x="185737" y="1757363"/>
            <a:ext cx="32051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         </a:t>
            </a:r>
            <a:r>
              <a:rPr lang="en-US" sz="2800" dirty="0" err="1">
                <a:solidFill>
                  <a:srgbClr val="00B050"/>
                </a:solidFill>
              </a:rPr>
              <a:t>Cánh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Cánh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hoa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sen</a:t>
            </a:r>
            <a:r>
              <a:rPr lang="en-US" dirty="0">
                <a:solidFill>
                  <a:srgbClr val="00B050"/>
                </a:solidFill>
              </a:rPr>
              <a:t> to </a:t>
            </a:r>
            <a:r>
              <a:rPr lang="en-US" dirty="0" err="1">
                <a:solidFill>
                  <a:srgbClr val="00B050"/>
                </a:solidFill>
              </a:rPr>
              <a:t>thuôn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tròn,có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nhiều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cánh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xếp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chồng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lên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nhautreen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cuống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hoa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BCFAAE-AC74-4F69-AACD-AA093226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00163"/>
            <a:ext cx="4572000" cy="555783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162393-394A-426C-93D2-88CFAA7CE2D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10302" y="2624705"/>
            <a:ext cx="2590798" cy="1113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EE073B-A385-4335-B4F3-C454DCAB8598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6096001" y="4286250"/>
            <a:ext cx="3205162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CE6506-7610-4C7A-AC73-2280672BAF7E}"/>
              </a:ext>
            </a:extLst>
          </p:cNvPr>
          <p:cNvCxnSpPr/>
          <p:nvPr/>
        </p:nvCxnSpPr>
        <p:spPr>
          <a:xfrm>
            <a:off x="2000250" y="2018973"/>
            <a:ext cx="2600325" cy="1852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2B2B4C-91AC-49FE-8FD1-29CBE33FCAD2}"/>
              </a:ext>
            </a:extLst>
          </p:cNvPr>
          <p:cNvSpPr txBox="1"/>
          <p:nvPr/>
        </p:nvSpPr>
        <p:spPr>
          <a:xfrm>
            <a:off x="200026" y="4547860"/>
            <a:ext cx="3020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     </a:t>
            </a:r>
            <a:r>
              <a:rPr lang="en-US" sz="2800" dirty="0" err="1">
                <a:solidFill>
                  <a:srgbClr val="00B050"/>
                </a:solidFill>
              </a:rPr>
              <a:t>Cuống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Thẳng,hơi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mềm.Hoa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trồng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dưới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nước,hoa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có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mùi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thơm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213E5B-0F15-4AFA-A10B-0BFC002BA405}"/>
              </a:ext>
            </a:extLst>
          </p:cNvPr>
          <p:cNvCxnSpPr>
            <a:cxnSpLocks/>
          </p:cNvCxnSpPr>
          <p:nvPr/>
        </p:nvCxnSpPr>
        <p:spPr>
          <a:xfrm>
            <a:off x="2471738" y="4819322"/>
            <a:ext cx="3300412" cy="1781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8038-426B-405D-B866-902C114E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22" y="365125"/>
            <a:ext cx="7868478" cy="827571"/>
          </a:xfrm>
        </p:spPr>
        <p:txBody>
          <a:bodyPr/>
          <a:lstStyle/>
          <a:p>
            <a:r>
              <a:rPr lang="en-US" dirty="0" err="1">
                <a:solidFill>
                  <a:srgbClr val="FF0066"/>
                </a:solidFill>
              </a:rPr>
              <a:t>Một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số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loại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hoa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sen</a:t>
            </a:r>
            <a:endParaRPr lang="en-US" dirty="0">
              <a:solidFill>
                <a:srgbClr val="FF00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F32E95-89A6-495A-A124-7FC790205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09" y="2749290"/>
            <a:ext cx="3841268" cy="31744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D9D27F-A830-4477-8412-5B8069069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3" y="2749289"/>
            <a:ext cx="3403947" cy="31744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87FF81-4382-44F2-8A59-F1320D3A9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70" y="2749289"/>
            <a:ext cx="3591339" cy="31744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AB6129-7B33-4E49-B57B-47339D77B077}"/>
              </a:ext>
            </a:extLst>
          </p:cNvPr>
          <p:cNvSpPr txBox="1"/>
          <p:nvPr/>
        </p:nvSpPr>
        <p:spPr>
          <a:xfrm>
            <a:off x="1325217" y="2226365"/>
            <a:ext cx="259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Sen </a:t>
            </a:r>
            <a:r>
              <a:rPr lang="en-US" sz="3200" dirty="0" err="1"/>
              <a:t>trắng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DBD03-0C39-4B14-AE1F-A2622E701F02}"/>
              </a:ext>
            </a:extLst>
          </p:cNvPr>
          <p:cNvSpPr txBox="1"/>
          <p:nvPr/>
        </p:nvSpPr>
        <p:spPr>
          <a:xfrm>
            <a:off x="6785113" y="222636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Sen </a:t>
            </a:r>
            <a:r>
              <a:rPr lang="en-US" sz="3200" dirty="0" err="1"/>
              <a:t>xanh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699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FDE4-29F9-44C8-B3CE-37579F67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DE19C-2859-4949-BB15-F47547A73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1690688"/>
            <a:ext cx="3986212" cy="466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BE6DA-AF08-4F06-AE46-396C67910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8188"/>
            <a:ext cx="3986212" cy="4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3502-74D1-42BF-8002-78550336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1714500"/>
            <a:ext cx="9672637" cy="28575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nhau: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cuống,cánh</a:t>
            </a:r>
            <a:r>
              <a:rPr lang="en-US" sz="3600" dirty="0"/>
              <a:t> </a:t>
            </a:r>
            <a:r>
              <a:rPr lang="en-US" sz="3600" dirty="0" err="1"/>
              <a:t>hoa,lá</a:t>
            </a:r>
            <a:r>
              <a:rPr lang="en-US" sz="3600" dirty="0"/>
              <a:t> </a:t>
            </a:r>
            <a:r>
              <a:rPr lang="en-US" sz="3600" dirty="0" err="1"/>
              <a:t>hoa,nhụy</a:t>
            </a:r>
            <a:r>
              <a:rPr lang="en-US" sz="3600" dirty="0"/>
              <a:t> </a:t>
            </a:r>
            <a:r>
              <a:rPr lang="en-US" sz="3600" dirty="0" err="1"/>
              <a:t>hoa.được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cảnh,cắm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+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mùi</a:t>
            </a:r>
            <a:r>
              <a:rPr lang="en-US" sz="3600" dirty="0"/>
              <a:t> </a:t>
            </a:r>
            <a:r>
              <a:rPr lang="en-US" sz="3600" dirty="0" err="1"/>
              <a:t>thơm,và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nhau:</a:t>
            </a: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sen</a:t>
            </a:r>
            <a:r>
              <a:rPr lang="en-US" sz="3600" dirty="0"/>
              <a:t> to- </a:t>
            </a: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hồng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+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sen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-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hồng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cạn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+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sen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gai-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hồng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gai.</a:t>
            </a:r>
            <a:br>
              <a:rPr lang="en-US" sz="3600" dirty="0"/>
            </a:br>
            <a:r>
              <a:rPr lang="en-US" sz="3600" dirty="0"/>
              <a:t>+ </a:t>
            </a:r>
            <a:r>
              <a:rPr lang="en-US" sz="3600" dirty="0" err="1"/>
              <a:t>lá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sen</a:t>
            </a:r>
            <a:r>
              <a:rPr lang="en-US" sz="3600" dirty="0"/>
              <a:t> to- </a:t>
            </a:r>
            <a:r>
              <a:rPr lang="en-US" sz="3600" dirty="0" err="1"/>
              <a:t>lá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hồng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răng</a:t>
            </a:r>
            <a:r>
              <a:rPr lang="en-US" sz="3600" dirty="0"/>
              <a:t> </a:t>
            </a:r>
            <a:r>
              <a:rPr lang="en-US" sz="3600" dirty="0" err="1"/>
              <a:t>cưa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77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2670" y="-108279"/>
            <a:ext cx="3912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nở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mùa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83" y="599607"/>
            <a:ext cx="4871807" cy="3357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9" y="599607"/>
            <a:ext cx="5146622" cy="3357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68" y="3957403"/>
            <a:ext cx="4851822" cy="2900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9" y="3957403"/>
            <a:ext cx="5156614" cy="29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2531" y="149902"/>
            <a:ext cx="4976735" cy="40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62728" y="104931"/>
            <a:ext cx="3552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Trồng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3" y="734676"/>
            <a:ext cx="4751882" cy="2952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03" y="734676"/>
            <a:ext cx="4377128" cy="295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64" y="3732549"/>
            <a:ext cx="5398957" cy="31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7934" y="269823"/>
            <a:ext cx="512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82" y="888149"/>
            <a:ext cx="3434437" cy="261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43" y="1120263"/>
            <a:ext cx="3680516" cy="261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623" y="3998216"/>
            <a:ext cx="7704943" cy="25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BF224-2B2F-431B-8CA5-C0579BAE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5" y="171450"/>
            <a:ext cx="7386638" cy="742950"/>
          </a:xfrm>
        </p:spPr>
        <p:txBody>
          <a:bodyPr>
            <a:normAutofit/>
          </a:bodyPr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: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A04CF-43C6-4FCD-81F0-0D6433D7C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0" y="1874061"/>
            <a:ext cx="261937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63D22-EC92-43B8-9197-75B8DB080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9" y="1874061"/>
            <a:ext cx="2795589" cy="2121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5AE4A-AB89-4D79-9A2D-E0839AF12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7" y="4443412"/>
            <a:ext cx="3033716" cy="2121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6C86E-EC47-4404-B307-176F0428A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44" y="4386262"/>
            <a:ext cx="2795589" cy="2121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DBE747-C424-4FF4-8BC8-DD3852EDB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52" y="1884766"/>
            <a:ext cx="2619375" cy="2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0175" y="1214438"/>
            <a:ext cx="84581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I: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đích</a:t>
            </a:r>
            <a:r>
              <a:rPr lang="en-US" sz="3200" dirty="0"/>
              <a:t> –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endParaRPr lang="en-US" sz="3200" dirty="0"/>
          </a:p>
          <a:p>
            <a:r>
              <a:rPr lang="en-US" sz="2400" dirty="0"/>
              <a:t>1.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gọi,đặc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ngoài,mùi</a:t>
            </a:r>
            <a:r>
              <a:rPr lang="en-US" sz="2400" dirty="0"/>
              <a:t>  </a:t>
            </a:r>
            <a:r>
              <a:rPr lang="en-US" sz="2400" dirty="0" err="1"/>
              <a:t>thơm,ích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</a:t>
            </a:r>
          </a:p>
          <a:p>
            <a:r>
              <a:rPr lang="en-US" sz="2400" dirty="0"/>
              <a:t>2.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Rèn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mạch</a:t>
            </a:r>
            <a:r>
              <a:rPr lang="en-US" sz="2400" dirty="0"/>
              <a:t> </a:t>
            </a:r>
            <a:r>
              <a:rPr lang="en-US" sz="2400" dirty="0" err="1"/>
              <a:t>lạc,khả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1-2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: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sắc,hương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.</a:t>
            </a:r>
          </a:p>
          <a:p>
            <a:r>
              <a:rPr lang="en-US" sz="2400" dirty="0"/>
              <a:t>3.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,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99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6152-D390-4E77-AB95-2BB5F836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150"/>
            <a:ext cx="10515600" cy="2228850"/>
          </a:xfrm>
        </p:spPr>
        <p:txBody>
          <a:bodyPr>
            <a:noAutofit/>
          </a:bodyPr>
          <a:lstStyle/>
          <a:p>
            <a:r>
              <a:rPr lang="en-US" sz="6000" dirty="0"/>
              <a:t>       </a:t>
            </a:r>
            <a:r>
              <a:rPr lang="en-US" sz="6000" dirty="0" err="1"/>
              <a:t>Trò</a:t>
            </a:r>
            <a:r>
              <a:rPr lang="en-US" sz="6000" dirty="0"/>
              <a:t> </a:t>
            </a:r>
            <a:r>
              <a:rPr lang="en-US" sz="6000" dirty="0" err="1"/>
              <a:t>chơi</a:t>
            </a:r>
            <a:r>
              <a:rPr lang="en-US" sz="6000" dirty="0"/>
              <a:t> 1: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 </a:t>
            </a:r>
            <a:r>
              <a:rPr lang="en-US" sz="6000" dirty="0" err="1"/>
              <a:t>biến</a:t>
            </a:r>
            <a:r>
              <a:rPr lang="en-US" sz="6000" dirty="0"/>
              <a:t> </a:t>
            </a:r>
            <a:r>
              <a:rPr lang="en-US" sz="6000" dirty="0" err="1"/>
              <a:t>mất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E3E7-E1BE-4CDD-94AE-F1F7603F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063" y="3429000"/>
            <a:ext cx="8358188" cy="3428999"/>
          </a:xfrm>
        </p:spPr>
        <p:txBody>
          <a:bodyPr>
            <a:normAutofit/>
          </a:bodyPr>
          <a:lstStyle/>
          <a:p>
            <a:r>
              <a:rPr lang="en-US" sz="4000" dirty="0"/>
              <a:t>   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trẻ</a:t>
            </a:r>
            <a:r>
              <a:rPr lang="en-US" sz="4000" dirty="0"/>
              <a:t> </a:t>
            </a:r>
            <a:r>
              <a:rPr lang="en-US" sz="4000" dirty="0" err="1"/>
              <a:t>xem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loài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 </a:t>
            </a:r>
            <a:r>
              <a:rPr lang="en-US" sz="4000" dirty="0" err="1"/>
              <a:t>trẻ</a:t>
            </a:r>
            <a:r>
              <a:rPr lang="en-US" sz="4000" dirty="0"/>
              <a:t> </a:t>
            </a:r>
            <a:r>
              <a:rPr lang="en-US" sz="4000" dirty="0" err="1"/>
              <a:t>đoán</a:t>
            </a:r>
            <a:r>
              <a:rPr lang="en-US" sz="4000" dirty="0"/>
              <a:t> </a:t>
            </a:r>
            <a:r>
              <a:rPr lang="en-US" sz="4000" dirty="0" err="1"/>
              <a:t>nhanh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biến</a:t>
            </a:r>
            <a:r>
              <a:rPr lang="en-US" sz="4000" dirty="0"/>
              <a:t> </a:t>
            </a:r>
            <a:r>
              <a:rPr lang="en-US" sz="4000" dirty="0" err="1"/>
              <a:t>mất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màn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80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228494-4526-40A6-BE90-A481DD32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19049"/>
            <a:ext cx="3074848" cy="340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AB4DB-4446-403D-B456-DB098C338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7"/>
            <a:ext cx="3021151" cy="3424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E31A4-28C6-4048-BAFF-0E8550BD6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5" y="19049"/>
            <a:ext cx="2805976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5F789E-A2BF-4F90-A5FD-D92086004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4" y="3462296"/>
            <a:ext cx="2805976" cy="3409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1F3FDB-D996-4EE2-84E4-DE940EE80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247"/>
            <a:ext cx="3074848" cy="3424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CBCDE-2D53-4C0E-B5A4-4358DDFC2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98" y="0"/>
            <a:ext cx="3206026" cy="342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9CEF5-1CF1-486C-B036-D0893237B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443247"/>
            <a:ext cx="3175724" cy="3414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141EE5-457C-4FA8-A4B2-1CE3BEA41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3443247"/>
            <a:ext cx="3074848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228494-4526-40A6-BE90-A481DD32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19049"/>
            <a:ext cx="3074848" cy="340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AB4DB-4446-403D-B456-DB098C338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7"/>
            <a:ext cx="3021151" cy="3424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E31A4-28C6-4048-BAFF-0E8550BD6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5" y="19049"/>
            <a:ext cx="2805976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5F789E-A2BF-4F90-A5FD-D92086004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4" y="3462296"/>
            <a:ext cx="2805976" cy="3409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1F3FDB-D996-4EE2-84E4-DE940EE80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247"/>
            <a:ext cx="3074848" cy="3424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CBCDE-2D53-4C0E-B5A4-4358DDFC2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98" y="0"/>
            <a:ext cx="3206026" cy="342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9CEF5-1CF1-486C-B036-D0893237B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443247"/>
            <a:ext cx="3175724" cy="3414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141EE5-457C-4FA8-A4B2-1CE3BEA41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3443247"/>
            <a:ext cx="3074848" cy="3409950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CEFA91EF-A76F-4DAE-B58F-A932ACC20B1E}"/>
              </a:ext>
            </a:extLst>
          </p:cNvPr>
          <p:cNvSpPr/>
          <p:nvPr/>
        </p:nvSpPr>
        <p:spPr>
          <a:xfrm>
            <a:off x="11213592" y="635431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5200-409A-4930-B86F-5390FB68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3"/>
          </a:xfrm>
        </p:spPr>
        <p:txBody>
          <a:bodyPr/>
          <a:lstStyle/>
          <a:p>
            <a:r>
              <a:rPr lang="en-US" dirty="0"/>
              <a:t>             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2:Đố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8B72-0381-403A-A440-3B95A9F6B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1"/>
            <a:ext cx="10515600" cy="2747962"/>
          </a:xfrm>
        </p:spPr>
        <p:txBody>
          <a:bodyPr>
            <a:norm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 smtClean="0"/>
              <a:t>điểm</a:t>
            </a:r>
            <a:r>
              <a:rPr lang="en-US" sz="4000" dirty="0" smtClean="0"/>
              <a:t> </a:t>
            </a:r>
            <a:r>
              <a:rPr lang="en-US" sz="4000" dirty="0" err="1" smtClean="0"/>
              <a:t>hoặc</a:t>
            </a:r>
            <a:r>
              <a:rPr lang="en-US" sz="4000" dirty="0" smtClean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đố</a:t>
            </a:r>
            <a:r>
              <a:rPr lang="en-US" sz="4000" dirty="0"/>
              <a:t> </a:t>
            </a:r>
            <a:r>
              <a:rPr lang="en-US" sz="4000" dirty="0" err="1"/>
              <a:t>trẻ</a:t>
            </a:r>
            <a:r>
              <a:rPr lang="en-US" sz="4000" dirty="0"/>
              <a:t> </a:t>
            </a:r>
            <a:r>
              <a:rPr lang="en-US" sz="4000" dirty="0" err="1"/>
              <a:t>ấn</a:t>
            </a:r>
            <a:r>
              <a:rPr lang="en-US" sz="4000" dirty="0"/>
              <a:t>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màn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51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D69E-A33B-46C3-B2DE-A882D405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1: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vàng</a:t>
            </a:r>
            <a:r>
              <a:rPr lang="en-US" sz="3200" dirty="0"/>
              <a:t> </a:t>
            </a:r>
            <a:r>
              <a:rPr lang="en-US" sz="3200" dirty="0" err="1"/>
              <a:t>nhị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                   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thơm</a:t>
            </a:r>
            <a:r>
              <a:rPr lang="en-US" sz="3200" dirty="0"/>
              <a:t> </a:t>
            </a:r>
            <a:r>
              <a:rPr lang="en-US" sz="3200" dirty="0" err="1"/>
              <a:t>béo</a:t>
            </a:r>
            <a:r>
              <a:rPr lang="en-US" sz="3200" dirty="0"/>
              <a:t> </a:t>
            </a:r>
            <a:r>
              <a:rPr lang="en-US" sz="3200" dirty="0" err="1"/>
              <a:t>ngậy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              Quay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             </a:t>
            </a:r>
            <a:r>
              <a:rPr lang="en-US" sz="3200" dirty="0" err="1"/>
              <a:t>Mời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thử</a:t>
            </a:r>
            <a:r>
              <a:rPr lang="en-US" sz="3200" dirty="0"/>
              <a:t> </a:t>
            </a:r>
            <a:r>
              <a:rPr lang="en-US" sz="3200" dirty="0" err="1"/>
              <a:t>xơi</a:t>
            </a:r>
            <a:r>
              <a:rPr lang="en-US" sz="3200" dirty="0">
                <a:hlinkClick r:id="rId2" action="ppaction://hlinksldjump"/>
              </a:rPr>
              <a:t/>
            </a:r>
            <a:br>
              <a:rPr lang="en-US" sz="3200" dirty="0">
                <a:hlinkClick r:id="rId2" action="ppaction://hlinksldjump"/>
              </a:rPr>
            </a:br>
            <a:r>
              <a:rPr lang="en-US" sz="3200" dirty="0"/>
              <a:t>                                                                           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5" name="Content Placeholder 4">
            <a:hlinkClick r:id="rId2" action="ppaction://hlinksldjump"/>
            <a:extLst>
              <a:ext uri="{FF2B5EF4-FFF2-40B4-BE49-F238E27FC236}">
                <a16:creationId xmlns:a16="http://schemas.microsoft.com/office/drawing/2014/main" id="{400A3DDE-5DEB-473D-B68A-EFD2E37A0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9" y="4529138"/>
            <a:ext cx="2828924" cy="2143125"/>
          </a:xfr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7F784CEF-DBA4-48D1-A34C-C75B2E69A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90" y="1871663"/>
            <a:ext cx="2828924" cy="2443162"/>
          </a:xfrm>
          <a:prstGeom prst="rect">
            <a:avLst/>
          </a:prstGeom>
        </p:spPr>
      </p:pic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5AB4CBA-EE36-4811-8795-34627C075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1978062"/>
            <a:ext cx="2990851" cy="2143125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DE187978-38A7-4CB5-85A2-5803BF9E4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1" y="4529138"/>
            <a:ext cx="287178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AE6E-FA97-4AA9-9279-154B0A44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9"/>
            <a:ext cx="10515600" cy="12573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>
                <a:hlinkClick r:id="rId2" action="ppaction://hlinksldjump"/>
              </a:rPr>
              <a:t>đố</a:t>
            </a:r>
            <a:r>
              <a:rPr lang="en-US" dirty="0"/>
              <a:t> 2</a:t>
            </a:r>
            <a:r>
              <a:rPr lang="en-US" dirty="0">
                <a:hlinkClick r:id="rId2" action="ppaction://hlinksldjump"/>
              </a:rPr>
              <a:t>:</a:t>
            </a:r>
            <a:r>
              <a:rPr lang="en-US" dirty="0"/>
              <a:t>         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nở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hè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đầm</a:t>
            </a:r>
            <a:r>
              <a:rPr lang="en-US" dirty="0"/>
              <a:t> </a:t>
            </a:r>
            <a:r>
              <a:rPr lang="en-US" dirty="0" err="1"/>
              <a:t>thơm</a:t>
            </a:r>
            <a:r>
              <a:rPr lang="en-US" dirty="0"/>
              <a:t> </a:t>
            </a:r>
            <a:r>
              <a:rPr lang="en-US" dirty="0" err="1"/>
              <a:t>mát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xòe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ô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3431D63B-50B4-4D82-A71B-DE5570ED6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5451"/>
            <a:ext cx="3757486" cy="2483699"/>
          </a:xfrm>
          <a:prstGeom prst="rect">
            <a:avLst/>
          </a:prstGeom>
        </p:spPr>
      </p:pic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7DA01B23-7648-4A95-B8D6-B06ED381E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98" y="4657725"/>
            <a:ext cx="3629025" cy="2200275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4E218314-C7BC-4CB9-88F9-1D0C93CAE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99" y="1715451"/>
            <a:ext cx="3629025" cy="2577348"/>
          </a:xfrm>
          <a:prstGeom prst="rect">
            <a:avLst/>
          </a:prstGeom>
        </p:spPr>
      </p:pic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ECDE51CE-8133-45F8-B31D-B8C8C736F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57725"/>
            <a:ext cx="3757486" cy="22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742A-5FC3-42A4-A1C4-81BBC1F9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3: 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y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84D0E13E-7861-470F-B112-6440F7B9B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4462463"/>
            <a:ext cx="2857500" cy="214312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FA259DF-0B22-426C-BBFA-D61F3597C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2119312"/>
            <a:ext cx="2857500" cy="193833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E1520BB-E0E9-4531-B91D-A2073DAFA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4" y="2033587"/>
            <a:ext cx="2705100" cy="1938337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7A2557B4-D6F5-4BEE-89EB-FDEF1B3A3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4" y="4462462"/>
            <a:ext cx="27051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3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9862-911B-4558-9E87-ED65B7E4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75" y="865188"/>
            <a:ext cx="10582275" cy="4021137"/>
          </a:xfrm>
        </p:spPr>
        <p:txBody>
          <a:bodyPr/>
          <a:lstStyle/>
          <a:p>
            <a:r>
              <a:rPr lang="en-US" dirty="0"/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6E7D76B5-15A9-493C-B150-6C50F39BDC65}"/>
              </a:ext>
            </a:extLst>
          </p:cNvPr>
          <p:cNvSpPr/>
          <p:nvPr/>
        </p:nvSpPr>
        <p:spPr>
          <a:xfrm>
            <a:off x="7245211" y="2477845"/>
            <a:ext cx="1514475" cy="13255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203CD-4F58-440A-ADEE-F418F7AC103A}"/>
              </a:ext>
            </a:extLst>
          </p:cNvPr>
          <p:cNvSpPr/>
          <p:nvPr/>
        </p:nvSpPr>
        <p:spPr>
          <a:xfrm>
            <a:off x="861391" y="2271849"/>
            <a:ext cx="78982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Đúng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rồi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/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Bạn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giỏi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quá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63C03E0E-3CF5-4581-9C5D-CC305A32643E}"/>
              </a:ext>
            </a:extLst>
          </p:cNvPr>
          <p:cNvSpPr/>
          <p:nvPr/>
        </p:nvSpPr>
        <p:spPr>
          <a:xfrm flipH="1">
            <a:off x="10906126" y="5992812"/>
            <a:ext cx="128587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9F95029-9519-4949-B646-C6126BF9819C}"/>
              </a:ext>
            </a:extLst>
          </p:cNvPr>
          <p:cNvSpPr txBox="1"/>
          <p:nvPr/>
        </p:nvSpPr>
        <p:spPr>
          <a:xfrm>
            <a:off x="2914650" y="2521743"/>
            <a:ext cx="7129461" cy="181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3DB1A-6624-487C-8497-AE032871C133}"/>
              </a:ext>
            </a:extLst>
          </p:cNvPr>
          <p:cNvSpPr/>
          <p:nvPr/>
        </p:nvSpPr>
        <p:spPr>
          <a:xfrm>
            <a:off x="2614613" y="1971675"/>
            <a:ext cx="790098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Buổi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hôm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nay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đây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bé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chăm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ngoan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giỏi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3547" y="1297537"/>
            <a:ext cx="7657688" cy="144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 time"/>
              </a:rPr>
              <a:t>Cô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và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trẻ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hát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vận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động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bài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hát</a:t>
            </a:r>
            <a:r>
              <a:rPr lang="en-US" sz="4400" dirty="0">
                <a:latin typeface="Vn time"/>
              </a:rPr>
              <a:t>: </a:t>
            </a:r>
            <a:r>
              <a:rPr lang="en-US" sz="4400" dirty="0" err="1">
                <a:latin typeface="Vn time"/>
              </a:rPr>
              <a:t>màu</a:t>
            </a:r>
            <a:r>
              <a:rPr lang="en-US" sz="4400" dirty="0">
                <a:latin typeface="Vn time"/>
              </a:rPr>
              <a:t> </a:t>
            </a:r>
            <a:r>
              <a:rPr lang="en-US" sz="4400" dirty="0" err="1">
                <a:latin typeface="Vn time"/>
              </a:rPr>
              <a:t>hoa</a:t>
            </a:r>
            <a:endParaRPr lang="en-US" sz="4400" dirty="0">
              <a:latin typeface="Vn time"/>
            </a:endParaRPr>
          </a:p>
        </p:txBody>
      </p:sp>
      <p:pic>
        <p:nvPicPr>
          <p:cNvPr id="2" name="Mau-Hoa-Thieu-Nhi-Yen-Nhi">
            <a:hlinkClick r:id="" action="ppaction://media"/>
            <a:extLst>
              <a:ext uri="{FF2B5EF4-FFF2-40B4-BE49-F238E27FC236}">
                <a16:creationId xmlns:a16="http://schemas.microsoft.com/office/drawing/2014/main" id="{A2588192-388F-411D-8871-A74664445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900" y="2137113"/>
            <a:ext cx="761999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FD818-8D0B-4259-A6E7-DB55AFC136EF}"/>
              </a:ext>
            </a:extLst>
          </p:cNvPr>
          <p:cNvSpPr txBox="1"/>
          <p:nvPr/>
        </p:nvSpPr>
        <p:spPr>
          <a:xfrm>
            <a:off x="1590261" y="3429000"/>
            <a:ext cx="7657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: con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mời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màn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video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 loài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4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8EBD22-B47E-48A1-A753-6689345B8914}"/>
              </a:ext>
            </a:extLst>
          </p:cNvPr>
          <p:cNvSpPr/>
          <p:nvPr/>
        </p:nvSpPr>
        <p:spPr>
          <a:xfrm>
            <a:off x="-2074460" y="1951630"/>
            <a:ext cx="165191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Trên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màn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hình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xuất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hiện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những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gì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đây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12" y="423432"/>
            <a:ext cx="4209588" cy="300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65"/>
            <a:ext cx="3688903" cy="2762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33"/>
            <a:ext cx="3776199" cy="3005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99" y="423433"/>
            <a:ext cx="4206212" cy="3005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1" y="4055164"/>
            <a:ext cx="4249860" cy="2802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11" y="4055164"/>
            <a:ext cx="4209588" cy="2802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9FD79-0E70-4D49-9784-422C4DCDAFB3}"/>
              </a:ext>
            </a:extLst>
          </p:cNvPr>
          <p:cNvSpPr txBox="1"/>
          <p:nvPr/>
        </p:nvSpPr>
        <p:spPr>
          <a:xfrm>
            <a:off x="516834" y="27051"/>
            <a:ext cx="283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dương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A8AD8-A8BD-46CB-AD25-D25FC4AB38ED}"/>
              </a:ext>
            </a:extLst>
          </p:cNvPr>
          <p:cNvSpPr txBox="1"/>
          <p:nvPr/>
        </p:nvSpPr>
        <p:spPr>
          <a:xfrm>
            <a:off x="4545496" y="0"/>
            <a:ext cx="258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</a:t>
            </a:r>
            <a:r>
              <a:rPr lang="en-US" b="1" dirty="0" err="1"/>
              <a:t>Hoa</a:t>
            </a:r>
            <a:r>
              <a:rPr lang="en-US" b="1" dirty="0"/>
              <a:t> 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A8667-EB7A-476A-927C-4E88F648AEDA}"/>
              </a:ext>
            </a:extLst>
          </p:cNvPr>
          <p:cNvSpPr txBox="1"/>
          <p:nvPr/>
        </p:nvSpPr>
        <p:spPr>
          <a:xfrm>
            <a:off x="8931965" y="0"/>
            <a:ext cx="208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cúc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DD0EF0-8BD4-465F-A749-A132F7ED9E6F}"/>
              </a:ext>
            </a:extLst>
          </p:cNvPr>
          <p:cNvSpPr txBox="1"/>
          <p:nvPr/>
        </p:nvSpPr>
        <p:spPr>
          <a:xfrm>
            <a:off x="940904" y="3538330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hồng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2A87FF-FAF2-4542-95EE-D44416B0D9C5}"/>
              </a:ext>
            </a:extLst>
          </p:cNvPr>
          <p:cNvSpPr txBox="1"/>
          <p:nvPr/>
        </p:nvSpPr>
        <p:spPr>
          <a:xfrm>
            <a:off x="4545496" y="3538330"/>
            <a:ext cx="21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914C06-E245-4D2F-8353-C904AAECE591}"/>
              </a:ext>
            </a:extLst>
          </p:cNvPr>
          <p:cNvSpPr txBox="1"/>
          <p:nvPr/>
        </p:nvSpPr>
        <p:spPr>
          <a:xfrm>
            <a:off x="9064487" y="3538330"/>
            <a:ext cx="19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73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E5D1-81F6-45D9-8AF3-5C3661D2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9" y="2586038"/>
            <a:ext cx="8429625" cy="2057400"/>
          </a:xfrm>
        </p:spPr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trò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cùng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về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đặc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điểm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hoa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hồng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nhé</a:t>
            </a:r>
            <a:r>
              <a:rPr lang="en-US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91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531" y="887896"/>
            <a:ext cx="2478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Nhụy</a:t>
            </a:r>
            <a:r>
              <a:rPr lang="en-US" sz="2800" b="1" dirty="0"/>
              <a:t> </a:t>
            </a:r>
            <a:r>
              <a:rPr lang="en-US" sz="2800" b="1" dirty="0" err="1"/>
              <a:t>hoa</a:t>
            </a:r>
            <a:r>
              <a:rPr lang="en-US" sz="2800" b="1" dirty="0"/>
              <a:t>:</a:t>
            </a:r>
          </a:p>
          <a:p>
            <a:r>
              <a:rPr lang="en-US" b="1" dirty="0"/>
              <a:t>Ở </a:t>
            </a:r>
            <a:r>
              <a:rPr lang="en-US" b="1" dirty="0" err="1"/>
              <a:t>giữa</a:t>
            </a:r>
            <a:r>
              <a:rPr lang="en-US" b="1" dirty="0"/>
              <a:t> </a:t>
            </a:r>
            <a:r>
              <a:rPr lang="en-US" b="1" dirty="0" err="1"/>
              <a:t>bông</a:t>
            </a:r>
            <a:r>
              <a:rPr lang="en-US" b="1" dirty="0"/>
              <a:t> </a:t>
            </a:r>
            <a:r>
              <a:rPr lang="en-US" b="1" dirty="0" err="1"/>
              <a:t>hoa,có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vàng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69245" y="869430"/>
            <a:ext cx="2826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Cánh</a:t>
            </a:r>
            <a:r>
              <a:rPr lang="en-US" sz="2800" b="1" dirty="0"/>
              <a:t> </a:t>
            </a:r>
            <a:r>
              <a:rPr lang="en-US" sz="2800" b="1" dirty="0" err="1"/>
              <a:t>hoa</a:t>
            </a:r>
            <a:endParaRPr lang="en-US" sz="2800" b="1" dirty="0"/>
          </a:p>
          <a:p>
            <a:r>
              <a:rPr lang="en-US" b="1" dirty="0" err="1"/>
              <a:t>Cánh</a:t>
            </a:r>
            <a:r>
              <a:rPr lang="en-US" b="1" dirty="0"/>
              <a:t> </a:t>
            </a:r>
            <a:r>
              <a:rPr lang="en-US" b="1" dirty="0" err="1"/>
              <a:t>tròn,màu</a:t>
            </a:r>
            <a:r>
              <a:rPr lang="en-US" b="1" dirty="0"/>
              <a:t> </a:t>
            </a:r>
            <a:r>
              <a:rPr lang="en-US" b="1" dirty="0" err="1"/>
              <a:t>đỏ,nhiều</a:t>
            </a:r>
            <a:r>
              <a:rPr lang="en-US" b="1" dirty="0"/>
              <a:t> </a:t>
            </a:r>
            <a:r>
              <a:rPr lang="en-US" b="1" dirty="0" err="1"/>
              <a:t>cánh</a:t>
            </a:r>
            <a:r>
              <a:rPr lang="en-US" b="1" dirty="0"/>
              <a:t> </a:t>
            </a:r>
            <a:r>
              <a:rPr lang="en-US" b="1" dirty="0" err="1"/>
              <a:t>xêp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nhau</a:t>
            </a:r>
            <a:r>
              <a:rPr lang="en-US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57809" y="3904221"/>
            <a:ext cx="2305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Cành</a:t>
            </a:r>
            <a:r>
              <a:rPr lang="en-US" sz="2800" b="1" dirty="0"/>
              <a:t> </a:t>
            </a:r>
            <a:r>
              <a:rPr lang="en-US" sz="2800" b="1" dirty="0" err="1"/>
              <a:t>hoa</a:t>
            </a:r>
            <a:endParaRPr lang="en-US" sz="2800" b="1" dirty="0"/>
          </a:p>
          <a:p>
            <a:r>
              <a:rPr lang="en-US" b="1" dirty="0" err="1"/>
              <a:t>Cành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gai </a:t>
            </a:r>
            <a:r>
              <a:rPr lang="en-US" b="1" dirty="0" err="1"/>
              <a:t>nhọn</a:t>
            </a:r>
            <a:r>
              <a:rPr lang="en-US" b="1" dirty="0"/>
              <a:t>,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lá</a:t>
            </a:r>
            <a:r>
              <a:rPr lang="en-US" b="1" dirty="0"/>
              <a:t> </a:t>
            </a:r>
            <a:r>
              <a:rPr lang="en-US" b="1" dirty="0" err="1"/>
              <a:t>xếp</a:t>
            </a:r>
            <a:r>
              <a:rPr lang="en-US" b="1" dirty="0"/>
              <a:t> </a:t>
            </a:r>
            <a:r>
              <a:rPr lang="en-US" b="1" dirty="0" err="1"/>
              <a:t>xung</a:t>
            </a:r>
            <a:r>
              <a:rPr lang="en-US" b="1" dirty="0"/>
              <a:t> </a:t>
            </a:r>
            <a:r>
              <a:rPr lang="en-US" b="1" dirty="0" err="1"/>
              <a:t>quanh</a:t>
            </a:r>
            <a:r>
              <a:rPr lang="en-US" b="1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4097" y="3743980"/>
            <a:ext cx="29991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Lá</a:t>
            </a:r>
            <a:r>
              <a:rPr lang="en-US" sz="2800" b="1" dirty="0"/>
              <a:t> </a:t>
            </a:r>
            <a:r>
              <a:rPr lang="en-US" sz="2800" b="1" dirty="0" err="1"/>
              <a:t>hoa</a:t>
            </a:r>
            <a:endParaRPr lang="en-US" sz="2800" b="1" dirty="0"/>
          </a:p>
          <a:p>
            <a:r>
              <a:rPr lang="en-US" b="1" dirty="0" err="1"/>
              <a:t>Lá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hồng</a:t>
            </a:r>
            <a:r>
              <a:rPr lang="en-US" b="1" dirty="0"/>
              <a:t> </a:t>
            </a:r>
            <a:r>
              <a:rPr lang="en-US" b="1" dirty="0" err="1"/>
              <a:t>tròn</a:t>
            </a:r>
            <a:r>
              <a:rPr lang="en-US" b="1" dirty="0"/>
              <a:t> </a:t>
            </a:r>
            <a:r>
              <a:rPr lang="en-US" b="1" dirty="0" err="1"/>
              <a:t>hơi</a:t>
            </a:r>
            <a:r>
              <a:rPr lang="en-US" b="1" dirty="0"/>
              <a:t> </a:t>
            </a:r>
            <a:r>
              <a:rPr lang="en-US" b="1" dirty="0" err="1"/>
              <a:t>thuôn,xung</a:t>
            </a:r>
            <a:r>
              <a:rPr lang="en-US" b="1" dirty="0"/>
              <a:t> </a:t>
            </a:r>
            <a:r>
              <a:rPr lang="en-US" b="1" dirty="0" err="1"/>
              <a:t>quanh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răng</a:t>
            </a:r>
            <a:r>
              <a:rPr lang="en-US" b="1" dirty="0"/>
              <a:t> </a:t>
            </a:r>
            <a:r>
              <a:rPr lang="en-US" b="1" dirty="0" err="1"/>
              <a:t>cưa,có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r>
              <a:rPr lang="en-US" b="1" dirty="0"/>
              <a:t>.</a:t>
            </a:r>
          </a:p>
          <a:p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17CEC-41F3-4A0A-AC1C-BE46F7D0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77" y="357808"/>
            <a:ext cx="4837044" cy="625171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D69B51-69F9-4573-B67F-E99A05C7B512}"/>
              </a:ext>
            </a:extLst>
          </p:cNvPr>
          <p:cNvCxnSpPr>
            <a:cxnSpLocks/>
          </p:cNvCxnSpPr>
          <p:nvPr/>
        </p:nvCxnSpPr>
        <p:spPr>
          <a:xfrm>
            <a:off x="1908313" y="4267200"/>
            <a:ext cx="3286540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B17501-E74A-48A6-AD6C-4DA3FAB8953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076663" y="3268642"/>
            <a:ext cx="1917434" cy="1367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ADAB38-020E-4250-9496-38BE2D1789E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618923" y="1131043"/>
            <a:ext cx="3150322" cy="276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86619E-9BD8-47CF-BF4B-595836688E8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663687" y="1426505"/>
            <a:ext cx="2226365" cy="97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93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2295" y="0"/>
            <a:ext cx="422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Hoa</a:t>
            </a:r>
            <a:r>
              <a:rPr lang="en-US" sz="2800" b="1" dirty="0"/>
              <a:t> </a:t>
            </a:r>
            <a:r>
              <a:rPr lang="en-US" sz="2800" b="1" dirty="0" err="1"/>
              <a:t>lớn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nhờ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86" y="733082"/>
            <a:ext cx="4321956" cy="3063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50" y="3797038"/>
            <a:ext cx="3954907" cy="3060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95" y="3797037"/>
            <a:ext cx="4321955" cy="3060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42" y="733082"/>
            <a:ext cx="3954905" cy="30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68D5A6-C272-4D71-870E-33A9D62B8764}"/>
  <p:tag name="ISPRING_RESOURCE_FOLDER" val="D:\Documents\pptF5E2.pptm [Recovered]\"/>
  <p:tag name="ISPRING_PRESENTATION_PATH" val="D:\Documents\pptF5E2.pptm [Recovered].pptx"/>
  <p:tag name="ISPRING_PROJECT_FOLDER_UPDATED" val="1"/>
  <p:tag name="ISPRING_SCREEN_RECS_UPDATED" val="D:\Documents\pptF5E2.pptm [Recovered]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652</Words>
  <Application>Microsoft Office PowerPoint</Application>
  <PresentationFormat>Widescreen</PresentationFormat>
  <Paragraphs>73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.VnTime</vt:lpstr>
      <vt:lpstr>Arial</vt:lpstr>
      <vt:lpstr>Calibri</vt:lpstr>
      <vt:lpstr>Calibri Light</vt:lpstr>
      <vt:lpstr>UTM Caviar</vt:lpstr>
      <vt:lpstr>Vn 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Cô trò mình cùng tìm hiểu về đặc điểm cây hoa hồng nhé.</vt:lpstr>
      <vt:lpstr>PowerPoint Presentation</vt:lpstr>
      <vt:lpstr>PowerPoint Presentation</vt:lpstr>
      <vt:lpstr>PowerPoint Presentation</vt:lpstr>
      <vt:lpstr>                Trẻ trả lời câu đố:          Hoa gì nở giữa mùa hè   Trong đầm thơm mát,lá xòe che ô?</vt:lpstr>
      <vt:lpstr>Cô và các con cùng tìm hiểu về hoa sen nhé.</vt:lpstr>
      <vt:lpstr>Một số loại hoa sen</vt:lpstr>
      <vt:lpstr>              So sánh hoa sen và hoa hồng</vt:lpstr>
      <vt:lpstr>    Giống nhau:Đều có cuống,cánh hoa,lá hoa,nhụy hoa.được dùng làm cảnh,cắm trang trí. + có mùi thơm,và có nhiều màu sắc khác nhau     Khác nhau:Cánh hoa sen to- cánh hoa hồng nhỏ + hoa sen trồng dưới nước- hoa hồng trồng trên cạn + hoa sen không có gai- hoa hồng có gai. + lá hoa sen to- lá hoa hồng nhỏ và có răng cưa</vt:lpstr>
      <vt:lpstr>PowerPoint Presentation</vt:lpstr>
      <vt:lpstr>PowerPoint Presentation</vt:lpstr>
      <vt:lpstr>PowerPoint Presentation</vt:lpstr>
      <vt:lpstr>Mở rộng: một số loại hoa khác</vt:lpstr>
      <vt:lpstr>       Trò chơi 1: hoa gì biến mất</vt:lpstr>
      <vt:lpstr>PowerPoint Presentation</vt:lpstr>
      <vt:lpstr>PowerPoint Presentation</vt:lpstr>
      <vt:lpstr>              Trò chơi 2:Đố biết hoa gì?</vt:lpstr>
      <vt:lpstr>Câu đố 1: cánh vàng nhị lớn                    Hạt thơm béo ngậy                Quay hướng mặt trời              Mời bạn thử xơi                                                                             là hoa gì?</vt:lpstr>
      <vt:lpstr>Câu đố 2:          Hoa gì nở giữa mùa hè               Trong đầm thơm mát lá xòe che ô</vt:lpstr>
      <vt:lpstr>Câu đố 3:  Hoa gì đỏ tím trắng vàng        Không phải đồng hồ sao vẫn đúng y</vt:lpstr>
      <vt:lpstr> 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Windows User</cp:lastModifiedBy>
  <cp:revision>17</cp:revision>
  <dcterms:created xsi:type="dcterms:W3CDTF">2018-01-29T08:16:35Z</dcterms:created>
  <dcterms:modified xsi:type="dcterms:W3CDTF">2021-09-15T17:26:24Z</dcterms:modified>
</cp:coreProperties>
</file>