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318" r:id="rId3"/>
    <p:sldId id="259" r:id="rId4"/>
    <p:sldId id="321" r:id="rId5"/>
    <p:sldId id="304" r:id="rId6"/>
    <p:sldId id="261" r:id="rId7"/>
    <p:sldId id="324" r:id="rId8"/>
    <p:sldId id="287" r:id="rId9"/>
    <p:sldId id="280" r:id="rId10"/>
    <p:sldId id="297" r:id="rId11"/>
    <p:sldId id="298" r:id="rId12"/>
    <p:sldId id="299" r:id="rId13"/>
    <p:sldId id="262" r:id="rId14"/>
    <p:sldId id="305" r:id="rId15"/>
    <p:sldId id="316" r:id="rId16"/>
    <p:sldId id="306" r:id="rId17"/>
    <p:sldId id="317" r:id="rId18"/>
    <p:sldId id="309" r:id="rId19"/>
    <p:sldId id="307" r:id="rId20"/>
    <p:sldId id="310" r:id="rId21"/>
    <p:sldId id="311" r:id="rId22"/>
    <p:sldId id="308" r:id="rId23"/>
    <p:sldId id="312" r:id="rId24"/>
    <p:sldId id="313" r:id="rId25"/>
    <p:sldId id="314" r:id="rId26"/>
    <p:sldId id="322" r:id="rId27"/>
    <p:sldId id="27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0" autoAdjust="0"/>
    <p:restoredTop sz="94660"/>
  </p:normalViewPr>
  <p:slideViewPr>
    <p:cSldViewPr>
      <p:cViewPr varScale="1">
        <p:scale>
          <a:sx n="69" d="100"/>
          <a:sy n="69" d="100"/>
        </p:scale>
        <p:origin x="12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48BD37D-C356-4B3A-B185-9D5F1F3A4B7D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D7952BB-8E40-44E7-8D63-6444CA885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59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D5221-F864-468E-8ACC-013C39B7F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02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E5C1E-E535-4079-9F66-C2E24622C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98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D3F76-C024-447D-9625-29B927922A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533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3A8E8-9EF5-44FD-A62D-85DCC44E6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361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529C0-A0F6-4AAB-B525-986D3B961B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51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529C0-A0F6-4AAB-B525-986D3B961B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39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529C0-A0F6-4AAB-B525-986D3B961B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01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529C0-A0F6-4AAB-B525-986D3B961B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39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0CEF7-D7B1-42EF-ABC5-33B941973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88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99348-3185-4041-A22A-9B6794E8B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17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19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6803F-A2DA-47E7-B35D-B2D09C9ABE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90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EE01C-D62F-4725-9DDD-15FBD997E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614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19C92-9ED8-4277-86DE-B7178EE050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44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F91B5-D4EE-44DD-AF89-CE2A0AAC1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0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F91B5-D4EE-44DD-AF89-CE2A0AAC1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34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F91B5-D4EE-44DD-AF89-CE2A0AAC1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1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82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2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1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738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97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37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C9C7-4686-406F-B63E-CDEBFD35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38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B6BC4C2-8709-40BA-B6D9-605825EEE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1" r:id="rId3"/>
    <p:sldLayoutId id="2147483670" r:id="rId4"/>
    <p:sldLayoutId id="2147483667" r:id="rId5"/>
    <p:sldLayoutId id="2147483666" r:id="rId6"/>
    <p:sldLayoutId id="2147483663" r:id="rId7"/>
    <p:sldLayoutId id="2147483662" r:id="rId8"/>
    <p:sldLayoutId id="2147483661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73" r:id="rId15"/>
    <p:sldLayoutId id="2147483669" r:id="rId16"/>
    <p:sldLayoutId id="2147483668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60" r:id="rId23"/>
    <p:sldLayoutId id="2147483665" r:id="rId24"/>
    <p:sldLayoutId id="2147483664" r:id="rId2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ownloads\LyCayXanh-V.A-4082972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00" y="4394200"/>
            <a:ext cx="7696200" cy="1676400"/>
          </a:xfrm>
        </p:spPr>
        <p:txBody>
          <a:bodyPr anchor="ctr"/>
          <a:lstStyle/>
          <a:p>
            <a:pPr eaLnBrk="1" hangingPunct="1"/>
            <a:r>
              <a:rPr lang="en-US" altLang="en-US" sz="3200" smtClean="0">
                <a:solidFill>
                  <a:schemeClr val="hlink"/>
                </a:solidFill>
                <a:latin typeface="Times New Roman" panose="02020603050405020304" pitchFamily="18" charset="0"/>
              </a:rPr>
              <a:t>Thơ: Cây dây leo</a:t>
            </a:r>
            <a:br>
              <a:rPr lang="en-US" altLang="en-US" sz="3200" smtClean="0">
                <a:solidFill>
                  <a:schemeClr val="hlink"/>
                </a:solidFill>
                <a:latin typeface="Times New Roman" panose="02020603050405020304" pitchFamily="18" charset="0"/>
              </a:rPr>
            </a:br>
            <a:r>
              <a:rPr lang="en-US" altLang="en-US" sz="3200" smtClean="0">
                <a:solidFill>
                  <a:schemeClr val="hlink"/>
                </a:solidFill>
                <a:latin typeface="Times New Roman" panose="02020603050405020304" pitchFamily="18" charset="0"/>
              </a:rPr>
              <a:t>Đối tượng: MG bé(3</a:t>
            </a:r>
            <a:r>
              <a:rPr lang="en-US" altLang="en-US" sz="3200" smtClean="0">
                <a:solidFill>
                  <a:schemeClr val="hlink"/>
                </a:solidFill>
              </a:rPr>
              <a:t> </a:t>
            </a:r>
            <a:r>
              <a:rPr lang="en-US" altLang="en-US" sz="3200" smtClean="0">
                <a:solidFill>
                  <a:schemeClr val="hlink"/>
                </a:solidFill>
                <a:latin typeface="Times New Roman" panose="02020603050405020304" pitchFamily="18" charset="0"/>
              </a:rPr>
              <a:t>tuổi)</a:t>
            </a:r>
            <a:br>
              <a:rPr lang="en-US" altLang="en-US" sz="3200" smtClean="0">
                <a:solidFill>
                  <a:schemeClr val="hlink"/>
                </a:solidFill>
                <a:latin typeface="Times New Roman" panose="02020603050405020304" pitchFamily="18" charset="0"/>
              </a:rPr>
            </a:br>
            <a:r>
              <a:rPr lang="en-US" altLang="en-US" sz="3200" smtClean="0">
                <a:solidFill>
                  <a:schemeClr val="hlink"/>
                </a:solidFill>
                <a:latin typeface="Times New Roman" panose="02020603050405020304" pitchFamily="18" charset="0"/>
              </a:rPr>
              <a:t>Người thực hiện</a:t>
            </a:r>
            <a:r>
              <a:rPr lang="en-US" altLang="en-US" sz="320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Đinh Thúy Hoa</a:t>
            </a:r>
            <a:endParaRPr lang="en-US" alt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6" descr="kien_va_na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5002">
            <a:off x="7637463" y="5178425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ga 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5181600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Butterfly-02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-228600"/>
            <a:ext cx="1666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Butterfly-02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11584">
            <a:off x="2133600" y="0"/>
            <a:ext cx="1200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WordArt 11"/>
          <p:cNvSpPr>
            <a:spLocks noChangeArrowheads="1" noChangeShapeType="1" noTextEdit="1"/>
          </p:cNvSpPr>
          <p:nvPr/>
        </p:nvSpPr>
        <p:spPr bwMode="auto">
          <a:xfrm>
            <a:off x="1409700" y="2038350"/>
            <a:ext cx="6438900" cy="1541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sz="3600" kern="10" spc="72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spc="72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600" kern="10" spc="72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 </a:t>
            </a:r>
            <a:r>
              <a:rPr lang="en-US" sz="3600" kern="10" spc="72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3600" kern="10" spc="72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3429000" y="361950"/>
            <a:ext cx="33988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Times New Roman" panose="02020603050405020304" pitchFamily="18" charset="0"/>
              </a:rPr>
              <a:t>UBND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Times New Roman" panose="02020603050405020304" pitchFamily="18" charset="0"/>
              </a:rPr>
              <a:t>TRƯỜNG MN HOA THỦY TIÊN</a:t>
            </a:r>
          </a:p>
        </p:txBody>
      </p:sp>
      <p:pic>
        <p:nvPicPr>
          <p:cNvPr id="308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13" y="-228600"/>
            <a:ext cx="2144713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ay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2286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6000" smtClean="0">
                <a:solidFill>
                  <a:srgbClr val="FF33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6000" smtClean="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6000" smtClean="0">
                <a:solidFill>
                  <a:srgbClr val="FF3300"/>
                </a:solidFill>
                <a:latin typeface="Times New Roman" panose="02020603050405020304" pitchFamily="18" charset="0"/>
              </a:rPr>
              <a:t>Hỏi vì sao</a:t>
            </a:r>
            <a:br>
              <a:rPr lang="en-US" altLang="en-US" sz="6000" smtClean="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6000" smtClean="0">
                <a:solidFill>
                  <a:srgbClr val="FF3300"/>
                </a:solidFill>
                <a:latin typeface="Times New Roman" panose="02020603050405020304" pitchFamily="18" charset="0"/>
              </a:rPr>
              <a:t>Cây trả lời</a:t>
            </a:r>
            <a:br>
              <a:rPr lang="en-US" altLang="en-US" sz="6000" smtClean="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endParaRPr lang="en-US" altLang="en-US" sz="600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28600" y="228600"/>
            <a:ext cx="40989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3300"/>
                </a:solidFill>
                <a:latin typeface="Times New Roman" panose="02020603050405020304" pitchFamily="18" charset="0"/>
              </a:rPr>
              <a:t>Và nghển cổ</a:t>
            </a:r>
            <a:r>
              <a:rPr lang="en-US" altLang="en-US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3300"/>
                </a:solidFill>
                <a:latin typeface="Times New Roman" panose="02020603050405020304" pitchFamily="18" charset="0"/>
              </a:rPr>
              <a:t>lên trời cao</a:t>
            </a: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ay day le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   Ra ngài trời </a:t>
            </a:r>
            <a:b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   Cho dễ thở</a:t>
            </a:r>
            <a:b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  Tắm nắng gió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399104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ay day l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  Gội mưa rào</a:t>
            </a:r>
            <a:b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  Cây mới cao</a:t>
            </a:r>
            <a:b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  Hoa mới đẹp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 smtClean="0"/>
          </a:p>
        </p:txBody>
      </p:sp>
      <p:pic>
        <p:nvPicPr>
          <p:cNvPr id="18435" name="Picture 3" descr="doraemon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219200"/>
            <a:ext cx="9144000" cy="2286000"/>
          </a:xfrm>
        </p:spPr>
        <p:txBody>
          <a:bodyPr/>
          <a:lstStyle/>
          <a:p>
            <a:pPr eaLnBrk="1" hangingPunct="1"/>
            <a:r>
              <a:rPr lang="en-US" altLang="en-US" sz="4400" b="1" smtClean="0">
                <a:solidFill>
                  <a:srgbClr val="FF3399"/>
                </a:solidFill>
                <a:latin typeface="Times New Roman" panose="02020603050405020304" pitchFamily="18" charset="0"/>
              </a:rPr>
              <a:t>HOẠT ĐỘNG 3: </a:t>
            </a:r>
          </a:p>
          <a:p>
            <a:pPr eaLnBrk="1" hangingPunct="1"/>
            <a:r>
              <a:rPr lang="en-US" altLang="en-US" sz="4400" smtClean="0">
                <a:solidFill>
                  <a:srgbClr val="FF00FF"/>
                </a:solidFill>
                <a:latin typeface="Times New Roman" panose="02020603050405020304" pitchFamily="18" charset="0"/>
              </a:rPr>
              <a:t>Đàm thoại</a:t>
            </a:r>
            <a:r>
              <a:rPr lang="en-US" altLang="en-US" sz="3200" smtClean="0"/>
              <a:t> </a:t>
            </a:r>
            <a:r>
              <a:rPr lang="en-US" altLang="en-US" sz="4400" smtClean="0">
                <a:solidFill>
                  <a:srgbClr val="FF00FF"/>
                </a:solidFill>
                <a:latin typeface="Times New Roman" panose="02020603050405020304" pitchFamily="18" charset="0"/>
              </a:rPr>
              <a:t>, trích dẫn, giảng giải</a:t>
            </a: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dirty="0" smtClean="0">
                <a:latin typeface="Times New Roman" panose="02020603050405020304" pitchFamily="18" charset="0"/>
              </a:rPr>
              <a:t>*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Cô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vừa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đọc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cho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con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nghe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thơ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? do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ai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sáng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tác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? </a:t>
            </a:r>
          </a:p>
          <a:p>
            <a:pPr eaLnBrk="1" hangingPunct="1">
              <a:buFontTx/>
              <a:buNone/>
            </a:pPr>
            <a:r>
              <a:rPr lang="en-US" altLang="en-US" sz="4000" dirty="0" smtClean="0">
                <a:latin typeface="Times New Roman" panose="02020603050405020304" pitchFamily="18" charset="0"/>
              </a:rPr>
              <a:t>*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Cây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dây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leo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như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thế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nào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?</a:t>
            </a:r>
            <a:endParaRPr lang="en-US" altLang="en-US" sz="4000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ình3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52400" y="0"/>
            <a:ext cx="3246438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  <a:t>Cây dây leo </a:t>
            </a:r>
            <a:b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  <a:t>Bé tý teo </a:t>
            </a:r>
            <a:b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  <a:t>Ở trong nhà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dirty="0" smtClean="0">
                <a:latin typeface="Times New Roman" panose="02020603050405020304" pitchFamily="18" charset="0"/>
              </a:rPr>
              <a:t> *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Cây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dây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leo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ở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nhà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sau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đó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đã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ình3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8839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52400" y="4763"/>
            <a:ext cx="3389313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</a:rPr>
              <a:t>Lại bò ra</a:t>
            </a:r>
            <a:br>
              <a:rPr lang="en-US" altLang="en-US" sz="4800">
                <a:latin typeface="Times New Roman" panose="02020603050405020304" pitchFamily="18" charset="0"/>
              </a:rPr>
            </a:br>
            <a:r>
              <a:rPr lang="en-US" altLang="en-US" sz="4800">
                <a:latin typeface="Times New Roman" panose="02020603050405020304" pitchFamily="18" charset="0"/>
              </a:rPr>
              <a:t>Ngoài cửa sổ</a:t>
            </a:r>
            <a:br>
              <a:rPr lang="en-US" altLang="en-US" sz="4800">
                <a:latin typeface="Times New Roman" panose="02020603050405020304" pitchFamily="18" charset="0"/>
              </a:rPr>
            </a:br>
            <a:endParaRPr lang="en-US" altLang="en-US" sz="4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ay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28600" y="228600"/>
            <a:ext cx="4035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00FF"/>
                </a:solidFill>
                <a:latin typeface="Times New Roman" panose="02020603050405020304" pitchFamily="18" charset="0"/>
              </a:rPr>
              <a:t>Và nghển cổ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00FF"/>
                </a:solidFill>
                <a:latin typeface="Times New Roman" panose="02020603050405020304" pitchFamily="18" charset="0"/>
              </a:rPr>
              <a:t>lên trời cao</a:t>
            </a: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smtClean="0">
                <a:latin typeface="Times New Roman" panose="02020603050405020304" pitchFamily="18" charset="0"/>
              </a:rPr>
              <a:t>* Cây dây leo bò ra cửa sổ làm gì?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95800"/>
            <a:ext cx="64008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32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3200" smtClean="0"/>
          </a:p>
        </p:txBody>
      </p:sp>
      <p:pic>
        <p:nvPicPr>
          <p:cNvPr id="4099" name="Picture 4" descr="ga con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966">
            <a:off x="34925" y="-66675"/>
            <a:ext cx="13176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kien_va_n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5002">
            <a:off x="7637463" y="5178425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ga 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5181600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Butterfly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-228600"/>
            <a:ext cx="1666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Butterfly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11584">
            <a:off x="2133600" y="0"/>
            <a:ext cx="1200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2286000" y="914400"/>
            <a:ext cx="4857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</a:rPr>
              <a:t>I, MỤC ĐÍCH, YÊU CẦU:</a:t>
            </a:r>
            <a:r>
              <a:rPr lang="en-US" altLang="en-US"/>
              <a:t> </a:t>
            </a:r>
          </a:p>
        </p:txBody>
      </p:sp>
      <p:sp>
        <p:nvSpPr>
          <p:cNvPr id="105485" name="Rectangle 13"/>
          <p:cNvSpPr>
            <a:spLocks noChangeArrowheads="1"/>
          </p:cNvSpPr>
          <p:nvPr/>
        </p:nvSpPr>
        <p:spPr bwMode="auto">
          <a:xfrm>
            <a:off x="152400" y="1676400"/>
            <a:ext cx="902335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1, Kiến thức :</a:t>
            </a:r>
            <a:r>
              <a:rPr lang="en-US" altLang="en-US" sz="2000" b="1"/>
              <a:t> </a:t>
            </a: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+ Trẻ biết tên bài thơ , tên tác giả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+ Trẻ  hiểu nội dung bài thơ nói về sức sống mãnh liệt của cây dây leo.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2, Kỹ năng : </a:t>
            </a:r>
            <a:endParaRPr lang="en-US" altLang="en-US" sz="20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+ Trẻ đọc thuộc bài thơ,đọc thơ diễn cảm,ngắt nghỉ câu theo nhịp điệu bài thơ.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+ Trẻ có kĩ năng đọc thơ dưới nhiều hình thức: đọc nối tiếp…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3, Thái độ :</a:t>
            </a:r>
            <a:endParaRPr lang="en-US" altLang="en-US" sz="20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+ Trẻ yêu cây xanh,biết chăm sóc và bảo vệ cây 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+ Trẻ hứng thú tham gia hoạt động </a:t>
            </a: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5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5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5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5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54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54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54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54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y day le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Ra ngoài trời</a:t>
            </a:r>
            <a:b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Cho dễ thở</a:t>
            </a:r>
            <a:b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Tắm nắng gió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399104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ay day l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  <a:t>Gội mưa rào</a:t>
            </a:r>
            <a:br>
              <a:rPr lang="en-US" altLang="en-US" sz="600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altLang="en-US" sz="600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400" smtClean="0">
                <a:latin typeface="Times New Roman" panose="02020603050405020304" pitchFamily="18" charset="0"/>
              </a:rPr>
              <a:t>*Nhờ được tắm nắng gió cây thế nào</a:t>
            </a: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6248400"/>
            <a:ext cx="3276600" cy="6096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sy="50000" rotWithShape="0">
              <a:srgbClr val="875B0D">
                <a:alpha val="7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EF7"/>
                </a:solidFill>
                <a:latin typeface=".VnTime" panose="020B7200000000000000" pitchFamily="34" charset="0"/>
              </a:rPr>
              <a:t>C©y Hoa d©y leo</a:t>
            </a:r>
          </a:p>
        </p:txBody>
      </p:sp>
      <p:pic>
        <p:nvPicPr>
          <p:cNvPr id="28676" name="Picture 4" descr="cay day leo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15400" cy="723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4572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chemeClr val="bg1"/>
                </a:solidFill>
                <a:latin typeface="Times New Roman" panose="02020603050405020304" pitchFamily="18" charset="0"/>
              </a:rPr>
              <a:t>Cây mới cao</a:t>
            </a:r>
            <a:br>
              <a:rPr lang="en-US" altLang="en-US" sz="600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6000">
                <a:solidFill>
                  <a:schemeClr val="bg1"/>
                </a:solidFill>
                <a:latin typeface="Times New Roman" panose="02020603050405020304" pitchFamily="18" charset="0"/>
              </a:rPr>
              <a:t>Hoa mới đẹp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>
                <a:latin typeface="Times New Roman" panose="02020603050405020304" pitchFamily="18" charset="0"/>
              </a:rPr>
              <a:t>Muốn cây được tươi tốt thì chúng ta phải làm gì ?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819400" y="1371600"/>
            <a:ext cx="63246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>
                <a:solidFill>
                  <a:schemeClr val="hlink"/>
                </a:solidFill>
                <a:latin typeface="Times New Roman" panose="02020603050405020304" pitchFamily="18" charset="0"/>
              </a:rPr>
              <a:t>Hoạt động 4: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>
                <a:solidFill>
                  <a:schemeClr val="hlink"/>
                </a:solidFill>
                <a:latin typeface="Times New Roman" panose="02020603050405020304" pitchFamily="18" charset="0"/>
              </a:rPr>
              <a:t>Dạy trẻ đọc thơ</a:t>
            </a: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Cây Dây L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" y="457200"/>
            <a:ext cx="911629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>
          <a:xfrm>
            <a:off x="990600" y="3124200"/>
            <a:ext cx="6477000" cy="1219200"/>
          </a:xfrm>
        </p:spPr>
        <p:txBody>
          <a:bodyPr/>
          <a:lstStyle/>
          <a:p>
            <a:pPr eaLnBrk="1" hangingPunct="1"/>
            <a:r>
              <a:rPr lang="en-US" altLang="en-US" sz="6000" smtClean="0">
                <a:solidFill>
                  <a:srgbClr val="FF3300"/>
                </a:solidFill>
                <a:latin typeface="Times New Roman" panose="02020603050405020304" pitchFamily="18" charset="0"/>
              </a:rPr>
              <a:t>Kính chào và hẹn gặp lại</a:t>
            </a:r>
          </a:p>
        </p:txBody>
      </p:sp>
      <p:sp>
        <p:nvSpPr>
          <p:cNvPr id="35843" name="WordArt 6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3914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kết thúc</a:t>
            </a: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angquang_612"/>
          <p:cNvPicPr>
            <a:picLocks noGrp="1" noChangeAspect="1" noChangeArrowheads="1" noCrop="1"/>
          </p:cNvPicPr>
          <p:nvPr>
            <p:ph type="subTitle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WordArt 4"/>
          <p:cNvSpPr>
            <a:spLocks noChangeArrowheads="1" noChangeShapeType="1" noTextEdit="1"/>
          </p:cNvSpPr>
          <p:nvPr/>
        </p:nvSpPr>
        <p:spPr bwMode="auto">
          <a:xfrm rot="443319">
            <a:off x="2209800" y="1066800"/>
            <a:ext cx="4443413" cy="19018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20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CHỦ ĐỀ </a:t>
            </a:r>
          </a:p>
        </p:txBody>
      </p:sp>
      <p:pic>
        <p:nvPicPr>
          <p:cNvPr id="6148" name="Picture 5" descr="Butterfly-02-june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0797">
            <a:off x="7210425" y="0"/>
            <a:ext cx="1933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Butterfly-02-june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87069">
            <a:off x="671512" y="90488"/>
            <a:ext cx="1933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Butterfly-02-june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0797">
            <a:off x="3581400" y="3810000"/>
            <a:ext cx="1933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1828800" y="2743200"/>
            <a:ext cx="640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bông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LyCayXanh-V.A-408297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8905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y cay b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381000"/>
            <a:ext cx="9211733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04800" y="3200400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dirty="0" err="1">
                <a:latin typeface="Times New Roman" panose="02020603050405020304" pitchFamily="18" charset="0"/>
              </a:rPr>
              <a:t>Lần</a:t>
            </a:r>
            <a:r>
              <a:rPr lang="en-US" altLang="en-US" sz="4000" dirty="0">
                <a:latin typeface="Times New Roman" panose="02020603050405020304" pitchFamily="18" charset="0"/>
              </a:rPr>
              <a:t> 1: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diễn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thơ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11267" name="WordArt 5"/>
          <p:cNvSpPr>
            <a:spLocks noChangeArrowheads="1" noChangeShapeType="1" noTextEdit="1"/>
          </p:cNvSpPr>
          <p:nvPr/>
        </p:nvSpPr>
        <p:spPr bwMode="auto">
          <a:xfrm>
            <a:off x="533400" y="1066800"/>
            <a:ext cx="75438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vi-VN" sz="3600" kern="10"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DIỄN CẢM </a:t>
            </a:r>
            <a:endParaRPr lang="en-US" sz="3600" kern="10">
              <a:solidFill>
                <a:srgbClr val="8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A5JK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CÂY DÂY LEO</a:t>
            </a: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4000" dirty="0" err="1" smtClean="0">
                <a:latin typeface="Times New Roman" panose="02020603050405020304" pitchFamily="18" charset="0"/>
              </a:rPr>
              <a:t>Cô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vừa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đọc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cho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con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nghe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thơ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? do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ai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sáng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tác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? </a:t>
            </a:r>
            <a:endParaRPr lang="en-US" altLang="en-US" sz="4000" dirty="0" smtClean="0">
              <a:latin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4000" dirty="0" err="1">
                <a:latin typeface="Times New Roman" panose="02020603050405020304" pitchFamily="18" charset="0"/>
              </a:rPr>
              <a:t>Lần</a:t>
            </a:r>
            <a:r>
              <a:rPr lang="en-US" altLang="en-US" sz="4000" dirty="0">
                <a:latin typeface="Times New Roman" panose="02020603050405020304" pitchFamily="18" charset="0"/>
              </a:rPr>
              <a:t> 2: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hợp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4000" dirty="0">
                <a:latin typeface="Times New Roman" panose="02020603050405020304" pitchFamily="18" charset="0"/>
              </a:rPr>
              <a:t> minh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hoạ</a:t>
            </a:r>
            <a:endParaRPr lang="en-US" altLang="en-US" sz="4000" dirty="0">
              <a:latin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4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20655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Hình3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685800" y="0"/>
            <a:ext cx="3246438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  <a:t>Cây dây leo </a:t>
            </a:r>
            <a:b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  <a:t>Bé tý teo </a:t>
            </a:r>
            <a:b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altLang="en-US" sz="4800">
                <a:solidFill>
                  <a:srgbClr val="FF3300"/>
                </a:solidFill>
                <a:latin typeface="Times New Roman" panose="02020603050405020304" pitchFamily="18" charset="0"/>
              </a:rPr>
              <a:t>Ở trong nhà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Hình3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8839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10"/>
          <p:cNvSpPr>
            <a:spLocks noChangeArrowheads="1"/>
          </p:cNvSpPr>
          <p:nvPr/>
        </p:nvSpPr>
        <p:spPr bwMode="auto">
          <a:xfrm>
            <a:off x="609600" y="0"/>
            <a:ext cx="3389313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</a:rPr>
              <a:t>Lại bò ra</a:t>
            </a:r>
            <a:br>
              <a:rPr lang="en-US" altLang="en-US" sz="4800">
                <a:latin typeface="Times New Roman" panose="02020603050405020304" pitchFamily="18" charset="0"/>
              </a:rPr>
            </a:br>
            <a:r>
              <a:rPr lang="en-US" altLang="en-US" sz="4800">
                <a:latin typeface="Times New Roman" panose="02020603050405020304" pitchFamily="18" charset="0"/>
              </a:rPr>
              <a:t>Ngoài cửa sổ</a:t>
            </a:r>
            <a:br>
              <a:rPr lang="en-US" altLang="en-US" sz="4800">
                <a:latin typeface="Times New Roman" panose="02020603050405020304" pitchFamily="18" charset="0"/>
              </a:rPr>
            </a:br>
            <a:endParaRPr lang="en-US" altLang="en-US" sz="4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4538924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</TotalTime>
  <Words>421</Words>
  <Application>Microsoft Office PowerPoint</Application>
  <PresentationFormat>On-screen Show (4:3)</PresentationFormat>
  <Paragraphs>53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.VnTime</vt:lpstr>
      <vt:lpstr>Arial</vt:lpstr>
      <vt:lpstr>Calibri</vt:lpstr>
      <vt:lpstr>Times New Roman</vt:lpstr>
      <vt:lpstr>Default Design</vt:lpstr>
      <vt:lpstr>Thơ: Cây dây leo Đối tượng: MG bé(3 tuổi) Người thực hiện: Đinh Thúy Hoa</vt:lpstr>
      <vt:lpstr>PowerPoint Presentation</vt:lpstr>
      <vt:lpstr>PowerPoint Presentation</vt:lpstr>
      <vt:lpstr>PowerPoint Presentation</vt:lpstr>
      <vt:lpstr>PowerPoint Presentation</vt:lpstr>
      <vt:lpstr>CÂY DÂY LEO</vt:lpstr>
      <vt:lpstr>PowerPoint Presentation</vt:lpstr>
      <vt:lpstr>PowerPoint Presentation</vt:lpstr>
      <vt:lpstr>PowerPoint Presentation</vt:lpstr>
      <vt:lpstr> Hỏi vì sao Cây trả lời </vt:lpstr>
      <vt:lpstr>   Ra ngài trời     Cho dễ thở   Tắm nắng gió</vt:lpstr>
      <vt:lpstr>  Gội mưa rào   Cây mới cao   Hoa mới đẹp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 ngoài trời Cho dễ thở Tắm nắng gió</vt:lpstr>
      <vt:lpstr>Gội mưa rào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Kính chào và hẹn gặp lại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45</cp:revision>
  <cp:lastPrinted>1601-01-01T00:00:00Z</cp:lastPrinted>
  <dcterms:created xsi:type="dcterms:W3CDTF">1601-01-01T00:00:00Z</dcterms:created>
  <dcterms:modified xsi:type="dcterms:W3CDTF">2021-09-16T08:30:14Z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