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8" r:id="rId2"/>
    <p:sldId id="260" r:id="rId3"/>
    <p:sldId id="261" r:id="rId4"/>
    <p:sldId id="279" r:id="rId5"/>
    <p:sldId id="280" r:id="rId6"/>
    <p:sldId id="263" r:id="rId7"/>
    <p:sldId id="294" r:id="rId8"/>
    <p:sldId id="312" r:id="rId9"/>
    <p:sldId id="264" r:id="rId10"/>
    <p:sldId id="284" r:id="rId11"/>
    <p:sldId id="285" r:id="rId12"/>
    <p:sldId id="268" r:id="rId13"/>
    <p:sldId id="301" r:id="rId14"/>
    <p:sldId id="302" r:id="rId15"/>
    <p:sldId id="290" r:id="rId16"/>
    <p:sldId id="289" r:id="rId17"/>
    <p:sldId id="270" r:id="rId18"/>
    <p:sldId id="293" r:id="rId19"/>
    <p:sldId id="271" r:id="rId20"/>
    <p:sldId id="303" r:id="rId21"/>
    <p:sldId id="313" r:id="rId22"/>
    <p:sldId id="296" r:id="rId23"/>
    <p:sldId id="297" r:id="rId24"/>
    <p:sldId id="304" r:id="rId25"/>
    <p:sldId id="311" r:id="rId26"/>
    <p:sldId id="306" r:id="rId27"/>
    <p:sldId id="307" r:id="rId28"/>
    <p:sldId id="308" r:id="rId29"/>
    <p:sldId id="309" r:id="rId30"/>
    <p:sldId id="310" r:id="rId31"/>
  </p:sldIdLst>
  <p:sldSz cx="9144000" cy="6858000" type="screen4x3"/>
  <p:notesSz cx="6858000" cy="9144000"/>
  <p:custDataLst>
    <p:tags r:id="rId3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CCFF"/>
    <a:srgbClr val="0000FF"/>
    <a:srgbClr val="D60093"/>
    <a:srgbClr val="FF3300"/>
    <a:srgbClr val="66FFFF"/>
    <a:srgbClr val="FFFF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0" autoAdjust="0"/>
    <p:restoredTop sz="94660"/>
  </p:normalViewPr>
  <p:slideViewPr>
    <p:cSldViewPr>
      <p:cViewPr varScale="1">
        <p:scale>
          <a:sx n="69" d="100"/>
          <a:sy n="69" d="100"/>
        </p:scale>
        <p:origin x="132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12E6E18D-B9CD-4AF7-838C-22CCD19FF6CF}" type="datetimeFigureOut">
              <a:rPr lang="en-US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607C5C2-4889-4597-8757-85E84A758D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F2DB31-9A81-45E1-B7DD-9E8ED179A35C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0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987F012-E44D-4A7C-BF22-3C3209A3E8E1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0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560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A1FC52-3724-48AE-BE41-9AE626123E4C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DED5B5-E2AF-4C1B-B7EE-0B43A569EA43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en-US" smtClean="0">
              <a:latin typeface="Calibri" panose="020F0502020204030204" pitchFamily="34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EFFBE83-B97B-4D34-AE1A-BA07A1C0BAEB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39194-3AD6-405A-9E62-AD5726F8E6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4074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897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1837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1305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7203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852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8422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F902E-69DD-4616-B50A-1AA936E593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48618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DE537-E359-4E3F-B05D-9385BF8773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15877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FF73F-8C00-4FC9-9882-B7C283D5CA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6285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82B6D-D9EE-490E-B131-15DDC2C638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521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1830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6940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717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9097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0919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9593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2619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3585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1649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56EB8-B732-449C-99C3-FC11F12A2A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0999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7843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7119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074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492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9111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6590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3145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979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3705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948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327E6-43C7-4E1C-99F5-C1B03EE589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94238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6519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7690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81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95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863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7130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455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3954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284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5856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4470B-0487-4BE0-A29E-939C9EE67C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42636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976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365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699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650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7874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637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1844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230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537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73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2A6CB-3187-4CBA-BC81-0D1AC1BE99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74765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851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6028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3785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7719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7999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3295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7520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351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4085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8838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17E15-957C-4BEB-9FDD-953FE1C698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3569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3662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7022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1383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3634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24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4473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4413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1911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6771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986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4488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0388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462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3209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0208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9881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8933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388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765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444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8229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1835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568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5907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8128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952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647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150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4066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3765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5294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526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4172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246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778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4100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897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9832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5897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919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3618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906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8C85B-4578-4412-A373-A222A6BCA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5749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theme" Target="../theme/theme1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68E25AAB-AA0C-4062-9141-0B444244C7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56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5" r:id="rId19"/>
    <p:sldLayoutId id="2147483744" r:id="rId20"/>
    <p:sldLayoutId id="2147483743" r:id="rId21"/>
    <p:sldLayoutId id="2147483742" r:id="rId22"/>
    <p:sldLayoutId id="2147483741" r:id="rId23"/>
    <p:sldLayoutId id="2147483740" r:id="rId24"/>
    <p:sldLayoutId id="2147483739" r:id="rId25"/>
    <p:sldLayoutId id="2147483738" r:id="rId26"/>
    <p:sldLayoutId id="2147483737" r:id="rId27"/>
    <p:sldLayoutId id="2147483736" r:id="rId28"/>
    <p:sldLayoutId id="2147483735" r:id="rId29"/>
    <p:sldLayoutId id="2147483734" r:id="rId30"/>
    <p:sldLayoutId id="2147483733" r:id="rId31"/>
    <p:sldLayoutId id="2147483732" r:id="rId32"/>
    <p:sldLayoutId id="2147483731" r:id="rId33"/>
    <p:sldLayoutId id="2147483730" r:id="rId34"/>
    <p:sldLayoutId id="2147483729" r:id="rId35"/>
    <p:sldLayoutId id="2147483728" r:id="rId36"/>
    <p:sldLayoutId id="2147483727" r:id="rId37"/>
    <p:sldLayoutId id="2147483726" r:id="rId38"/>
    <p:sldLayoutId id="2147483725" r:id="rId39"/>
    <p:sldLayoutId id="2147483724" r:id="rId40"/>
    <p:sldLayoutId id="2147483723" r:id="rId41"/>
    <p:sldLayoutId id="2147483722" r:id="rId42"/>
    <p:sldLayoutId id="2147483721" r:id="rId43"/>
    <p:sldLayoutId id="2147483720" r:id="rId44"/>
    <p:sldLayoutId id="2147483719" r:id="rId45"/>
    <p:sldLayoutId id="2147483718" r:id="rId46"/>
    <p:sldLayoutId id="2147483717" r:id="rId47"/>
    <p:sldLayoutId id="2147483716" r:id="rId48"/>
    <p:sldLayoutId id="2147483715" r:id="rId49"/>
    <p:sldLayoutId id="2147483714" r:id="rId50"/>
    <p:sldLayoutId id="2147483713" r:id="rId51"/>
    <p:sldLayoutId id="2147483712" r:id="rId52"/>
    <p:sldLayoutId id="2147483711" r:id="rId53"/>
    <p:sldLayoutId id="2147483710" r:id="rId54"/>
    <p:sldLayoutId id="2147483709" r:id="rId55"/>
    <p:sldLayoutId id="2147483708" r:id="rId56"/>
    <p:sldLayoutId id="2147483707" r:id="rId57"/>
    <p:sldLayoutId id="2147483706" r:id="rId58"/>
    <p:sldLayoutId id="2147483705" r:id="rId59"/>
    <p:sldLayoutId id="2147483704" r:id="rId60"/>
    <p:sldLayoutId id="2147483703" r:id="rId61"/>
    <p:sldLayoutId id="2147483702" r:id="rId62"/>
    <p:sldLayoutId id="2147483701" r:id="rId63"/>
    <p:sldLayoutId id="2147483700" r:id="rId64"/>
    <p:sldLayoutId id="2147483699" r:id="rId65"/>
    <p:sldLayoutId id="2147483698" r:id="rId66"/>
    <p:sldLayoutId id="2147483697" r:id="rId67"/>
    <p:sldLayoutId id="2147483696" r:id="rId68"/>
    <p:sldLayoutId id="2147483695" r:id="rId69"/>
    <p:sldLayoutId id="2147483694" r:id="rId70"/>
    <p:sldLayoutId id="2147483693" r:id="rId71"/>
    <p:sldLayoutId id="2147483692" r:id="rId72"/>
    <p:sldLayoutId id="2147483691" r:id="rId73"/>
    <p:sldLayoutId id="2147483690" r:id="rId74"/>
    <p:sldLayoutId id="2147483689" r:id="rId75"/>
    <p:sldLayoutId id="2147483688" r:id="rId76"/>
    <p:sldLayoutId id="2147483687" r:id="rId77"/>
    <p:sldLayoutId id="2147483686" r:id="rId78"/>
    <p:sldLayoutId id="2147483685" r:id="rId79"/>
    <p:sldLayoutId id="2147483684" r:id="rId80"/>
    <p:sldLayoutId id="2147483683" r:id="rId81"/>
    <p:sldLayoutId id="2147483682" r:id="rId82"/>
    <p:sldLayoutId id="2147483681" r:id="rId83"/>
    <p:sldLayoutId id="2147483680" r:id="rId84"/>
    <p:sldLayoutId id="2147483679" r:id="rId85"/>
    <p:sldLayoutId id="2147483678" r:id="rId86"/>
    <p:sldLayoutId id="2147483677" r:id="rId87"/>
    <p:sldLayoutId id="2147483676" r:id="rId88"/>
    <p:sldLayoutId id="2147483675" r:id="rId89"/>
    <p:sldLayoutId id="2147483674" r:id="rId90"/>
    <p:sldLayoutId id="2147483673" r:id="rId91"/>
    <p:sldLayoutId id="2147483672" r:id="rId92"/>
    <p:sldLayoutId id="2147483671" r:id="rId93"/>
    <p:sldLayoutId id="2147483670" r:id="rId94"/>
    <p:sldLayoutId id="2147483669" r:id="rId95"/>
    <p:sldLayoutId id="2147483668" r:id="rId96"/>
    <p:sldLayoutId id="2147483667" r:id="rId97"/>
    <p:sldLayoutId id="2147483666" r:id="rId98"/>
    <p:sldLayoutId id="2147483665" r:id="rId99"/>
    <p:sldLayoutId id="2147483664" r:id="rId100"/>
    <p:sldLayoutId id="2147483663" r:id="rId101"/>
    <p:sldLayoutId id="2147483662" r:id="rId102"/>
    <p:sldLayoutId id="2147483661" r:id="rId103"/>
    <p:sldLayoutId id="2147483660" r:id="rId104"/>
    <p:sldLayoutId id="2147483656" r:id="rId105"/>
    <p:sldLayoutId id="2147483657" r:id="rId106"/>
    <p:sldLayoutId id="2147483658" r:id="rId107"/>
    <p:sldLayoutId id="2147483659" r:id="rId10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4"/>
          <p:cNvGrpSpPr>
            <a:grpSpLocks/>
          </p:cNvGrpSpPr>
          <p:nvPr/>
        </p:nvGrpSpPr>
        <p:grpSpPr bwMode="auto">
          <a:xfrm>
            <a:off x="228600" y="4572000"/>
            <a:ext cx="1752600" cy="1905000"/>
            <a:chOff x="321" y="3696"/>
            <a:chExt cx="662" cy="624"/>
          </a:xfrm>
        </p:grpSpPr>
        <p:pic>
          <p:nvPicPr>
            <p:cNvPr id="3216" name="Picture 5" descr="Copy of flwr00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17" name="Picture 6" descr="Copy of flwr00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18" name="Picture 7" descr="Copy of flwr00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5" name="Picture 8" descr="Chuon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6480">
            <a:off x="6607175" y="31750"/>
            <a:ext cx="2603500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 descr="beedo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19800"/>
            <a:ext cx="7162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0" descr="beedo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88957" y="4145756"/>
            <a:ext cx="426720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29"/>
          <p:cNvSpPr>
            <a:spLocks noChangeArrowheads="1"/>
          </p:cNvSpPr>
          <p:nvPr/>
        </p:nvSpPr>
        <p:spPr bwMode="auto">
          <a:xfrm>
            <a:off x="2265363" y="762000"/>
            <a:ext cx="51816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.VnTimeH" panose="020B7200000000000000" pitchFamily="34" charset="0"/>
              </a:rPr>
              <a:t>pHßNG GD&amp;§T QUËN LONG BI£N</a:t>
            </a:r>
            <a:br>
              <a:rPr lang="en-US" altLang="en-US" sz="1800" b="1">
                <a:solidFill>
                  <a:srgbClr val="0000FF"/>
                </a:solidFill>
                <a:latin typeface=".VnTimeH" panose="020B7200000000000000" pitchFamily="34" charset="0"/>
              </a:rPr>
            </a:br>
            <a:endParaRPr lang="en-US" altLang="en-US" sz="500" b="1">
              <a:solidFill>
                <a:srgbClr val="0000FF"/>
              </a:solidFill>
              <a:latin typeface=".VnTimeH" panose="020B7200000000000000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.VnTimeH" panose="020B7200000000000000" pitchFamily="34" charset="0"/>
              </a:rPr>
              <a:t>tr­êng MN HOA THñY TI£N</a:t>
            </a:r>
          </a:p>
        </p:txBody>
      </p:sp>
      <p:sp>
        <p:nvSpPr>
          <p:cNvPr id="3079" name="Rectangle 30"/>
          <p:cNvSpPr>
            <a:spLocks noChangeArrowheads="1"/>
          </p:cNvSpPr>
          <p:nvPr/>
        </p:nvSpPr>
        <p:spPr bwMode="auto">
          <a:xfrm>
            <a:off x="1651000" y="1849438"/>
            <a:ext cx="6400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>
              <a:latin typeface=".VnTime" panose="020B7200000000000000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>
              <a:latin typeface=".VnTime" panose="020B7200000000000000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>
              <a:latin typeface=".VnTime" panose="020B7200000000000000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>
              <a:latin typeface=".VnTime" panose="020B7200000000000000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b="1">
              <a:solidFill>
                <a:srgbClr val="FF0000"/>
              </a:solidFill>
              <a:latin typeface=".VnTime" panose="020B7200000000000000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b="1">
              <a:solidFill>
                <a:srgbClr val="FF0000"/>
              </a:solidFill>
              <a:latin typeface=".VnTime" panose="020B7200000000000000" pitchFamily="34" charset="0"/>
            </a:endParaRPr>
          </a:p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.VnTime" panose="020B7200000000000000" pitchFamily="34" charset="0"/>
              </a:rPr>
              <a:t>Gi¸o viªn :</a:t>
            </a:r>
            <a:r>
              <a:rPr lang="en-US" altLang="en-US" sz="2000" b="1">
                <a:latin typeface=".VnTime" panose="020B7200000000000000" pitchFamily="34" charset="0"/>
              </a:rPr>
              <a:t> </a:t>
            </a:r>
            <a:r>
              <a:rPr lang="en-US" altLang="en-US" sz="2800" b="1">
                <a:solidFill>
                  <a:srgbClr val="990099"/>
                </a:solidFill>
                <a:latin typeface=".VnAristote" panose="020B7200000000000000" pitchFamily="34" charset="0"/>
              </a:rPr>
              <a:t>Ph¹m ThÞ Hång</a:t>
            </a:r>
          </a:p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.VnTime" panose="020B7200000000000000" pitchFamily="34" charset="0"/>
              </a:rPr>
              <a:t>Líp :</a:t>
            </a:r>
            <a:r>
              <a:rPr lang="en-US" altLang="en-US" sz="2000" b="1">
                <a:latin typeface=".VnTime" panose="020B7200000000000000" pitchFamily="34" charset="0"/>
              </a:rPr>
              <a:t> </a:t>
            </a:r>
            <a:r>
              <a:rPr lang="en-US" altLang="en-US" sz="2800" b="1">
                <a:solidFill>
                  <a:srgbClr val="990099"/>
                </a:solidFill>
                <a:latin typeface=".VnAristote" panose="020B7200000000000000" pitchFamily="34" charset="0"/>
              </a:rPr>
              <a:t>MÉu gi¸o lín A1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4000">
              <a:latin typeface=".VnTime" panose="020B7200000000000000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>
              <a:latin typeface=".VnTime" panose="020B7200000000000000" pitchFamily="34" charset="0"/>
            </a:endParaRPr>
          </a:p>
        </p:txBody>
      </p:sp>
      <p:grpSp>
        <p:nvGrpSpPr>
          <p:cNvPr id="3080" name="Group 31"/>
          <p:cNvGrpSpPr>
            <a:grpSpLocks/>
          </p:cNvGrpSpPr>
          <p:nvPr/>
        </p:nvGrpSpPr>
        <p:grpSpPr bwMode="auto">
          <a:xfrm rot="421393">
            <a:off x="79375" y="336550"/>
            <a:ext cx="2819400" cy="2286000"/>
            <a:chOff x="3115" y="0"/>
            <a:chExt cx="2170" cy="2486"/>
          </a:xfrm>
        </p:grpSpPr>
        <p:grpSp>
          <p:nvGrpSpPr>
            <p:cNvPr id="3082" name="Group 32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3214" name="Oval 33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/>
              </a:p>
            </p:txBody>
          </p:sp>
          <p:sp>
            <p:nvSpPr>
              <p:cNvPr id="3215" name="Oval 34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/>
              </a:p>
            </p:txBody>
          </p:sp>
        </p:grpSp>
        <p:grpSp>
          <p:nvGrpSpPr>
            <p:cNvPr id="3083" name="Group 35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3212" name="Oval 3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/>
              </a:p>
            </p:txBody>
          </p:sp>
          <p:sp>
            <p:nvSpPr>
              <p:cNvPr id="3213" name="Oval 3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/>
              </a:p>
            </p:txBody>
          </p:sp>
        </p:grpSp>
        <p:grpSp>
          <p:nvGrpSpPr>
            <p:cNvPr id="3084" name="Group 38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3210" name="Oval 3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/>
              </a:p>
            </p:txBody>
          </p:sp>
          <p:sp>
            <p:nvSpPr>
              <p:cNvPr id="3211" name="Oval 40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/>
              </a:p>
            </p:txBody>
          </p:sp>
        </p:grpSp>
        <p:grpSp>
          <p:nvGrpSpPr>
            <p:cNvPr id="3085" name="Group 41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3086" name="Group 42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3208" name="Oval 43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800"/>
                </a:p>
              </p:txBody>
            </p:sp>
            <p:sp>
              <p:nvSpPr>
                <p:cNvPr id="3209" name="Oval 44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800"/>
                </a:p>
              </p:txBody>
            </p:sp>
          </p:grpSp>
          <p:grpSp>
            <p:nvGrpSpPr>
              <p:cNvPr id="3087" name="Group 45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3110" name="Group 46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3206" name="Freeform 47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07" name="Freeform 48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11" name="Group 49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3204" name="Freeform 50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49 w 2736"/>
                      <a:gd name="T3" fmla="*/ 12 h 504"/>
                      <a:gd name="T4" fmla="*/ 100 w 2736"/>
                      <a:gd name="T5" fmla="*/ 2 h 504"/>
                      <a:gd name="T6" fmla="*/ 154 w 2736"/>
                      <a:gd name="T7" fmla="*/ 2 h 504"/>
                      <a:gd name="T8" fmla="*/ 153 w 2736"/>
                      <a:gd name="T9" fmla="*/ 8 h 504"/>
                      <a:gd name="T10" fmla="*/ 99 w 2736"/>
                      <a:gd name="T11" fmla="*/ 8 h 504"/>
                      <a:gd name="T12" fmla="*/ 37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05" name="Freeform 51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8 w 1769"/>
                      <a:gd name="T3" fmla="*/ 4 h 791"/>
                      <a:gd name="T4" fmla="*/ 18 w 1769"/>
                      <a:gd name="T5" fmla="*/ 14 h 791"/>
                      <a:gd name="T6" fmla="*/ 25 w 1769"/>
                      <a:gd name="T7" fmla="*/ 32 h 791"/>
                      <a:gd name="T8" fmla="*/ 27 w 1769"/>
                      <a:gd name="T9" fmla="*/ 45 h 791"/>
                      <a:gd name="T10" fmla="*/ 26 w 1769"/>
                      <a:gd name="T11" fmla="*/ 58 h 791"/>
                      <a:gd name="T12" fmla="*/ 24 w 1769"/>
                      <a:gd name="T13" fmla="*/ 47 h 791"/>
                      <a:gd name="T14" fmla="*/ 21 w 1769"/>
                      <a:gd name="T15" fmla="*/ 34 h 791"/>
                      <a:gd name="T16" fmla="*/ 17 w 1769"/>
                      <a:gd name="T17" fmla="*/ 22 h 791"/>
                      <a:gd name="T18" fmla="*/ 9 w 1769"/>
                      <a:gd name="T19" fmla="*/ 11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12" name="Group 52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3202" name="Freeform 53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6 w 2736"/>
                      <a:gd name="T3" fmla="*/ 5 h 504"/>
                      <a:gd name="T4" fmla="*/ 74 w 2736"/>
                      <a:gd name="T5" fmla="*/ 1 h 504"/>
                      <a:gd name="T6" fmla="*/ 114 w 2736"/>
                      <a:gd name="T7" fmla="*/ 1 h 504"/>
                      <a:gd name="T8" fmla="*/ 113 w 2736"/>
                      <a:gd name="T9" fmla="*/ 3 h 504"/>
                      <a:gd name="T10" fmla="*/ 73 w 2736"/>
                      <a:gd name="T11" fmla="*/ 3 h 504"/>
                      <a:gd name="T12" fmla="*/ 27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03" name="Freeform 54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1 h 791"/>
                      <a:gd name="T4" fmla="*/ 13 w 1769"/>
                      <a:gd name="T5" fmla="*/ 6 h 791"/>
                      <a:gd name="T6" fmla="*/ 18 w 1769"/>
                      <a:gd name="T7" fmla="*/ 12 h 791"/>
                      <a:gd name="T8" fmla="*/ 19 w 1769"/>
                      <a:gd name="T9" fmla="*/ 17 h 791"/>
                      <a:gd name="T10" fmla="*/ 19 w 1769"/>
                      <a:gd name="T11" fmla="*/ 23 h 791"/>
                      <a:gd name="T12" fmla="*/ 18 w 1769"/>
                      <a:gd name="T13" fmla="*/ 18 h 791"/>
                      <a:gd name="T14" fmla="*/ 16 w 1769"/>
                      <a:gd name="T15" fmla="*/ 13 h 791"/>
                      <a:gd name="T16" fmla="*/ 13 w 1769"/>
                      <a:gd name="T17" fmla="*/ 8 h 791"/>
                      <a:gd name="T18" fmla="*/ 7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13" name="Group 55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3200" name="Freeform 56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29 h 504"/>
                      <a:gd name="T2" fmla="*/ 28 w 2736"/>
                      <a:gd name="T3" fmla="*/ 10 h 504"/>
                      <a:gd name="T4" fmla="*/ 58 w 2736"/>
                      <a:gd name="T5" fmla="*/ 1 h 504"/>
                      <a:gd name="T6" fmla="*/ 89 w 2736"/>
                      <a:gd name="T7" fmla="*/ 1 h 504"/>
                      <a:gd name="T8" fmla="*/ 88 w 2736"/>
                      <a:gd name="T9" fmla="*/ 6 h 504"/>
                      <a:gd name="T10" fmla="*/ 58 w 2736"/>
                      <a:gd name="T11" fmla="*/ 6 h 504"/>
                      <a:gd name="T12" fmla="*/ 21 w 2736"/>
                      <a:gd name="T13" fmla="*/ 17 h 504"/>
                      <a:gd name="T14" fmla="*/ 0 w 2736"/>
                      <a:gd name="T15" fmla="*/ 2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01" name="Freeform 57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3 h 791"/>
                      <a:gd name="T4" fmla="*/ 10 w 1769"/>
                      <a:gd name="T5" fmla="*/ 11 h 791"/>
                      <a:gd name="T6" fmla="*/ 14 w 1769"/>
                      <a:gd name="T7" fmla="*/ 25 h 791"/>
                      <a:gd name="T8" fmla="*/ 16 w 1769"/>
                      <a:gd name="T9" fmla="*/ 35 h 791"/>
                      <a:gd name="T10" fmla="*/ 15 w 1769"/>
                      <a:gd name="T11" fmla="*/ 45 h 791"/>
                      <a:gd name="T12" fmla="*/ 14 w 1769"/>
                      <a:gd name="T13" fmla="*/ 37 h 791"/>
                      <a:gd name="T14" fmla="*/ 12 w 1769"/>
                      <a:gd name="T15" fmla="*/ 26 h 791"/>
                      <a:gd name="T16" fmla="*/ 10 w 1769"/>
                      <a:gd name="T17" fmla="*/ 17 h 791"/>
                      <a:gd name="T18" fmla="*/ 5 w 1769"/>
                      <a:gd name="T19" fmla="*/ 9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14" name="Group 58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3198" name="Freeform 59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16 w 2736"/>
                      <a:gd name="T3" fmla="*/ 6 h 504"/>
                      <a:gd name="T4" fmla="*/ 33 w 2736"/>
                      <a:gd name="T5" fmla="*/ 1 h 504"/>
                      <a:gd name="T6" fmla="*/ 50 w 2736"/>
                      <a:gd name="T7" fmla="*/ 1 h 504"/>
                      <a:gd name="T8" fmla="*/ 50 w 2736"/>
                      <a:gd name="T9" fmla="*/ 4 h 504"/>
                      <a:gd name="T10" fmla="*/ 32 w 2736"/>
                      <a:gd name="T11" fmla="*/ 4 h 504"/>
                      <a:gd name="T12" fmla="*/ 12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99" name="Freeform 60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9 w 1769"/>
                      <a:gd name="T9" fmla="*/ 20 h 791"/>
                      <a:gd name="T10" fmla="*/ 8 w 1769"/>
                      <a:gd name="T11" fmla="*/ 27 h 791"/>
                      <a:gd name="T12" fmla="*/ 8 w 1769"/>
                      <a:gd name="T13" fmla="*/ 22 h 791"/>
                      <a:gd name="T14" fmla="*/ 7 w 1769"/>
                      <a:gd name="T15" fmla="*/ 15 h 791"/>
                      <a:gd name="T16" fmla="*/ 6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15" name="Group 61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3196" name="Freeform 62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8 w 2736"/>
                      <a:gd name="T3" fmla="*/ 0 h 504"/>
                      <a:gd name="T4" fmla="*/ 16 w 2736"/>
                      <a:gd name="T5" fmla="*/ 0 h 504"/>
                      <a:gd name="T6" fmla="*/ 26 w 2736"/>
                      <a:gd name="T7" fmla="*/ 0 h 504"/>
                      <a:gd name="T8" fmla="*/ 25 w 2736"/>
                      <a:gd name="T9" fmla="*/ 0 h 504"/>
                      <a:gd name="T10" fmla="*/ 16 w 2736"/>
                      <a:gd name="T11" fmla="*/ 0 h 504"/>
                      <a:gd name="T12" fmla="*/ 6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97" name="Freeform 63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0 h 791"/>
                      <a:gd name="T6" fmla="*/ 4 w 1769"/>
                      <a:gd name="T7" fmla="*/ 1 h 791"/>
                      <a:gd name="T8" fmla="*/ 5 w 1769"/>
                      <a:gd name="T9" fmla="*/ 2 h 791"/>
                      <a:gd name="T10" fmla="*/ 4 w 1769"/>
                      <a:gd name="T11" fmla="*/ 2 h 791"/>
                      <a:gd name="T12" fmla="*/ 4 w 1769"/>
                      <a:gd name="T13" fmla="*/ 2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16" name="Group 64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3194" name="Freeform 65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95" name="Freeform 66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17" name="Group 67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3192" name="Freeform 68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93" name="Freeform 69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18" name="Group 70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3190" name="Freeform 71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49 w 2736"/>
                      <a:gd name="T3" fmla="*/ 12 h 504"/>
                      <a:gd name="T4" fmla="*/ 100 w 2736"/>
                      <a:gd name="T5" fmla="*/ 2 h 504"/>
                      <a:gd name="T6" fmla="*/ 154 w 2736"/>
                      <a:gd name="T7" fmla="*/ 2 h 504"/>
                      <a:gd name="T8" fmla="*/ 153 w 2736"/>
                      <a:gd name="T9" fmla="*/ 8 h 504"/>
                      <a:gd name="T10" fmla="*/ 99 w 2736"/>
                      <a:gd name="T11" fmla="*/ 8 h 504"/>
                      <a:gd name="T12" fmla="*/ 37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91" name="Freeform 72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8 w 1769"/>
                      <a:gd name="T3" fmla="*/ 4 h 791"/>
                      <a:gd name="T4" fmla="*/ 18 w 1769"/>
                      <a:gd name="T5" fmla="*/ 14 h 791"/>
                      <a:gd name="T6" fmla="*/ 25 w 1769"/>
                      <a:gd name="T7" fmla="*/ 32 h 791"/>
                      <a:gd name="T8" fmla="*/ 27 w 1769"/>
                      <a:gd name="T9" fmla="*/ 45 h 791"/>
                      <a:gd name="T10" fmla="*/ 26 w 1769"/>
                      <a:gd name="T11" fmla="*/ 58 h 791"/>
                      <a:gd name="T12" fmla="*/ 24 w 1769"/>
                      <a:gd name="T13" fmla="*/ 47 h 791"/>
                      <a:gd name="T14" fmla="*/ 21 w 1769"/>
                      <a:gd name="T15" fmla="*/ 34 h 791"/>
                      <a:gd name="T16" fmla="*/ 17 w 1769"/>
                      <a:gd name="T17" fmla="*/ 22 h 791"/>
                      <a:gd name="T18" fmla="*/ 9 w 1769"/>
                      <a:gd name="T19" fmla="*/ 11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19" name="Group 73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3188" name="Freeform 74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6 w 2736"/>
                      <a:gd name="T3" fmla="*/ 5 h 504"/>
                      <a:gd name="T4" fmla="*/ 74 w 2736"/>
                      <a:gd name="T5" fmla="*/ 1 h 504"/>
                      <a:gd name="T6" fmla="*/ 114 w 2736"/>
                      <a:gd name="T7" fmla="*/ 1 h 504"/>
                      <a:gd name="T8" fmla="*/ 113 w 2736"/>
                      <a:gd name="T9" fmla="*/ 3 h 504"/>
                      <a:gd name="T10" fmla="*/ 73 w 2736"/>
                      <a:gd name="T11" fmla="*/ 3 h 504"/>
                      <a:gd name="T12" fmla="*/ 27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9" name="Freeform 75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1 h 791"/>
                      <a:gd name="T4" fmla="*/ 13 w 1769"/>
                      <a:gd name="T5" fmla="*/ 6 h 791"/>
                      <a:gd name="T6" fmla="*/ 18 w 1769"/>
                      <a:gd name="T7" fmla="*/ 12 h 791"/>
                      <a:gd name="T8" fmla="*/ 19 w 1769"/>
                      <a:gd name="T9" fmla="*/ 17 h 791"/>
                      <a:gd name="T10" fmla="*/ 19 w 1769"/>
                      <a:gd name="T11" fmla="*/ 23 h 791"/>
                      <a:gd name="T12" fmla="*/ 18 w 1769"/>
                      <a:gd name="T13" fmla="*/ 18 h 791"/>
                      <a:gd name="T14" fmla="*/ 16 w 1769"/>
                      <a:gd name="T15" fmla="*/ 13 h 791"/>
                      <a:gd name="T16" fmla="*/ 13 w 1769"/>
                      <a:gd name="T17" fmla="*/ 8 h 791"/>
                      <a:gd name="T18" fmla="*/ 7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20" name="Group 76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3186" name="Freeform 77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29 h 504"/>
                      <a:gd name="T2" fmla="*/ 28 w 2736"/>
                      <a:gd name="T3" fmla="*/ 10 h 504"/>
                      <a:gd name="T4" fmla="*/ 58 w 2736"/>
                      <a:gd name="T5" fmla="*/ 1 h 504"/>
                      <a:gd name="T6" fmla="*/ 89 w 2736"/>
                      <a:gd name="T7" fmla="*/ 1 h 504"/>
                      <a:gd name="T8" fmla="*/ 88 w 2736"/>
                      <a:gd name="T9" fmla="*/ 6 h 504"/>
                      <a:gd name="T10" fmla="*/ 58 w 2736"/>
                      <a:gd name="T11" fmla="*/ 6 h 504"/>
                      <a:gd name="T12" fmla="*/ 21 w 2736"/>
                      <a:gd name="T13" fmla="*/ 17 h 504"/>
                      <a:gd name="T14" fmla="*/ 0 w 2736"/>
                      <a:gd name="T15" fmla="*/ 2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7" name="Freeform 78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3 h 791"/>
                      <a:gd name="T4" fmla="*/ 10 w 1769"/>
                      <a:gd name="T5" fmla="*/ 11 h 791"/>
                      <a:gd name="T6" fmla="*/ 14 w 1769"/>
                      <a:gd name="T7" fmla="*/ 25 h 791"/>
                      <a:gd name="T8" fmla="*/ 16 w 1769"/>
                      <a:gd name="T9" fmla="*/ 35 h 791"/>
                      <a:gd name="T10" fmla="*/ 15 w 1769"/>
                      <a:gd name="T11" fmla="*/ 45 h 791"/>
                      <a:gd name="T12" fmla="*/ 14 w 1769"/>
                      <a:gd name="T13" fmla="*/ 37 h 791"/>
                      <a:gd name="T14" fmla="*/ 12 w 1769"/>
                      <a:gd name="T15" fmla="*/ 26 h 791"/>
                      <a:gd name="T16" fmla="*/ 10 w 1769"/>
                      <a:gd name="T17" fmla="*/ 17 h 791"/>
                      <a:gd name="T18" fmla="*/ 5 w 1769"/>
                      <a:gd name="T19" fmla="*/ 9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21" name="Group 79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3184" name="Freeform 80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16 w 2736"/>
                      <a:gd name="T3" fmla="*/ 6 h 504"/>
                      <a:gd name="T4" fmla="*/ 33 w 2736"/>
                      <a:gd name="T5" fmla="*/ 1 h 504"/>
                      <a:gd name="T6" fmla="*/ 50 w 2736"/>
                      <a:gd name="T7" fmla="*/ 1 h 504"/>
                      <a:gd name="T8" fmla="*/ 50 w 2736"/>
                      <a:gd name="T9" fmla="*/ 4 h 504"/>
                      <a:gd name="T10" fmla="*/ 32 w 2736"/>
                      <a:gd name="T11" fmla="*/ 4 h 504"/>
                      <a:gd name="T12" fmla="*/ 12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5" name="Freeform 81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9 w 1769"/>
                      <a:gd name="T9" fmla="*/ 20 h 791"/>
                      <a:gd name="T10" fmla="*/ 8 w 1769"/>
                      <a:gd name="T11" fmla="*/ 27 h 791"/>
                      <a:gd name="T12" fmla="*/ 8 w 1769"/>
                      <a:gd name="T13" fmla="*/ 22 h 791"/>
                      <a:gd name="T14" fmla="*/ 7 w 1769"/>
                      <a:gd name="T15" fmla="*/ 15 h 791"/>
                      <a:gd name="T16" fmla="*/ 6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22" name="Group 82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3182" name="Freeform 83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8 w 2736"/>
                      <a:gd name="T3" fmla="*/ 0 h 504"/>
                      <a:gd name="T4" fmla="*/ 16 w 2736"/>
                      <a:gd name="T5" fmla="*/ 0 h 504"/>
                      <a:gd name="T6" fmla="*/ 26 w 2736"/>
                      <a:gd name="T7" fmla="*/ 0 h 504"/>
                      <a:gd name="T8" fmla="*/ 25 w 2736"/>
                      <a:gd name="T9" fmla="*/ 0 h 504"/>
                      <a:gd name="T10" fmla="*/ 16 w 2736"/>
                      <a:gd name="T11" fmla="*/ 0 h 504"/>
                      <a:gd name="T12" fmla="*/ 6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3" name="Freeform 84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0 h 791"/>
                      <a:gd name="T6" fmla="*/ 4 w 1769"/>
                      <a:gd name="T7" fmla="*/ 1 h 791"/>
                      <a:gd name="T8" fmla="*/ 5 w 1769"/>
                      <a:gd name="T9" fmla="*/ 2 h 791"/>
                      <a:gd name="T10" fmla="*/ 4 w 1769"/>
                      <a:gd name="T11" fmla="*/ 2 h 791"/>
                      <a:gd name="T12" fmla="*/ 4 w 1769"/>
                      <a:gd name="T13" fmla="*/ 2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23" name="Group 85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3180" name="Freeform 86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1" name="Freeform 87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24" name="Group 88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3178" name="Freeform 89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79" name="Freeform 90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25" name="Group 91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3176" name="Freeform 92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77" name="Freeform 93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26" name="Group 94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3174" name="Freeform 95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75" name="Freeform 96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27" name="Group 97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3172" name="Freeform 98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2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73" name="Freeform 99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1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28" name="Group 100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3170" name="Freeform 101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3 w 2736"/>
                      <a:gd name="T7" fmla="*/ 0 h 504"/>
                      <a:gd name="T8" fmla="*/ 3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71" name="Freeform 102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1 h 791"/>
                      <a:gd name="T8" fmla="*/ 1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29" name="Group 103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3168" name="Freeform 104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69" name="Freeform 105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30" name="Group 106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3166" name="Freeform 107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67" name="Freeform 108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131" name="Freeform 109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32" name="Freeform 110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133" name="Group 111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3164" name="Freeform 112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3 w 2736"/>
                      <a:gd name="T7" fmla="*/ 0 h 504"/>
                      <a:gd name="T8" fmla="*/ 3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65" name="Freeform 113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1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34" name="Group 114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3162" name="Freeform 115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6 h 504"/>
                      <a:gd name="T2" fmla="*/ 2 w 2736"/>
                      <a:gd name="T3" fmla="*/ 2 h 504"/>
                      <a:gd name="T4" fmla="*/ 4 w 2736"/>
                      <a:gd name="T5" fmla="*/ 1 h 504"/>
                      <a:gd name="T6" fmla="*/ 7 w 2736"/>
                      <a:gd name="T7" fmla="*/ 1 h 504"/>
                      <a:gd name="T8" fmla="*/ 7 w 2736"/>
                      <a:gd name="T9" fmla="*/ 2 h 504"/>
                      <a:gd name="T10" fmla="*/ 4 w 2736"/>
                      <a:gd name="T11" fmla="*/ 2 h 504"/>
                      <a:gd name="T12" fmla="*/ 2 w 2736"/>
                      <a:gd name="T13" fmla="*/ 4 h 504"/>
                      <a:gd name="T14" fmla="*/ 0 w 2736"/>
                      <a:gd name="T15" fmla="*/ 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63" name="Freeform 116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3 h 791"/>
                      <a:gd name="T6" fmla="*/ 1 w 1769"/>
                      <a:gd name="T7" fmla="*/ 5 h 791"/>
                      <a:gd name="T8" fmla="*/ 1 w 1769"/>
                      <a:gd name="T9" fmla="*/ 7 h 791"/>
                      <a:gd name="T10" fmla="*/ 1 w 1769"/>
                      <a:gd name="T11" fmla="*/ 10 h 791"/>
                      <a:gd name="T12" fmla="*/ 1 w 1769"/>
                      <a:gd name="T13" fmla="*/ 8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35" name="Group 117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3160" name="Freeform 118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61" name="Freeform 119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36" name="Group 120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3158" name="Freeform 121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59" name="Freeform 122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37" name="Group 123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3156" name="Freeform 124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0 w 2736"/>
                      <a:gd name="T3" fmla="*/ 6 h 504"/>
                      <a:gd name="T4" fmla="*/ 41 w 2736"/>
                      <a:gd name="T5" fmla="*/ 1 h 504"/>
                      <a:gd name="T6" fmla="*/ 62 w 2736"/>
                      <a:gd name="T7" fmla="*/ 1 h 504"/>
                      <a:gd name="T8" fmla="*/ 62 w 2736"/>
                      <a:gd name="T9" fmla="*/ 4 h 504"/>
                      <a:gd name="T10" fmla="*/ 40 w 2736"/>
                      <a:gd name="T11" fmla="*/ 4 h 504"/>
                      <a:gd name="T12" fmla="*/ 15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57" name="Freeform 12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3 w 1769"/>
                      <a:gd name="T3" fmla="*/ 2 h 791"/>
                      <a:gd name="T4" fmla="*/ 7 w 1769"/>
                      <a:gd name="T5" fmla="*/ 7 h 791"/>
                      <a:gd name="T6" fmla="*/ 10 w 1769"/>
                      <a:gd name="T7" fmla="*/ 15 h 791"/>
                      <a:gd name="T8" fmla="*/ 11 w 1769"/>
                      <a:gd name="T9" fmla="*/ 22 h 791"/>
                      <a:gd name="T10" fmla="*/ 11 w 1769"/>
                      <a:gd name="T11" fmla="*/ 28 h 791"/>
                      <a:gd name="T12" fmla="*/ 10 w 1769"/>
                      <a:gd name="T13" fmla="*/ 22 h 791"/>
                      <a:gd name="T14" fmla="*/ 9 w 1769"/>
                      <a:gd name="T15" fmla="*/ 16 h 791"/>
                      <a:gd name="T16" fmla="*/ 7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38" name="Group 126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3154" name="Freeform 127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3 w 2736"/>
                      <a:gd name="T3" fmla="*/ 5 h 504"/>
                      <a:gd name="T4" fmla="*/ 66 w 2736"/>
                      <a:gd name="T5" fmla="*/ 1 h 504"/>
                      <a:gd name="T6" fmla="*/ 102 w 2736"/>
                      <a:gd name="T7" fmla="*/ 1 h 504"/>
                      <a:gd name="T8" fmla="*/ 102 w 2736"/>
                      <a:gd name="T9" fmla="*/ 3 h 504"/>
                      <a:gd name="T10" fmla="*/ 66 w 2736"/>
                      <a:gd name="T11" fmla="*/ 3 h 504"/>
                      <a:gd name="T12" fmla="*/ 24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55" name="Freeform 128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1 h 791"/>
                      <a:gd name="T4" fmla="*/ 12 w 1769"/>
                      <a:gd name="T5" fmla="*/ 6 h 791"/>
                      <a:gd name="T6" fmla="*/ 17 w 1769"/>
                      <a:gd name="T7" fmla="*/ 12 h 791"/>
                      <a:gd name="T8" fmla="*/ 18 w 1769"/>
                      <a:gd name="T9" fmla="*/ 17 h 791"/>
                      <a:gd name="T10" fmla="*/ 17 w 1769"/>
                      <a:gd name="T11" fmla="*/ 22 h 791"/>
                      <a:gd name="T12" fmla="*/ 16 w 1769"/>
                      <a:gd name="T13" fmla="*/ 17 h 791"/>
                      <a:gd name="T14" fmla="*/ 14 w 1769"/>
                      <a:gd name="T15" fmla="*/ 13 h 791"/>
                      <a:gd name="T16" fmla="*/ 11 w 1769"/>
                      <a:gd name="T17" fmla="*/ 8 h 791"/>
                      <a:gd name="T18" fmla="*/ 6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39" name="Group 129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3152" name="Freeform 130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53" name="Freeform 131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40" name="Group 132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3150" name="Freeform 133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25 w 2736"/>
                      <a:gd name="T3" fmla="*/ 4 h 504"/>
                      <a:gd name="T4" fmla="*/ 52 w 2736"/>
                      <a:gd name="T5" fmla="*/ 1 h 504"/>
                      <a:gd name="T6" fmla="*/ 79 w 2736"/>
                      <a:gd name="T7" fmla="*/ 1 h 504"/>
                      <a:gd name="T8" fmla="*/ 79 w 2736"/>
                      <a:gd name="T9" fmla="*/ 2 h 504"/>
                      <a:gd name="T10" fmla="*/ 51 w 2736"/>
                      <a:gd name="T11" fmla="*/ 2 h 504"/>
                      <a:gd name="T12" fmla="*/ 19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51" name="Freeform 134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4 w 1769"/>
                      <a:gd name="T3" fmla="*/ 1 h 791"/>
                      <a:gd name="T4" fmla="*/ 10 w 1769"/>
                      <a:gd name="T5" fmla="*/ 5 h 791"/>
                      <a:gd name="T6" fmla="*/ 13 w 1769"/>
                      <a:gd name="T7" fmla="*/ 11 h 791"/>
                      <a:gd name="T8" fmla="*/ 14 w 1769"/>
                      <a:gd name="T9" fmla="*/ 15 h 791"/>
                      <a:gd name="T10" fmla="*/ 14 w 1769"/>
                      <a:gd name="T11" fmla="*/ 20 h 791"/>
                      <a:gd name="T12" fmla="*/ 13 w 1769"/>
                      <a:gd name="T13" fmla="*/ 16 h 791"/>
                      <a:gd name="T14" fmla="*/ 11 w 1769"/>
                      <a:gd name="T15" fmla="*/ 12 h 791"/>
                      <a:gd name="T16" fmla="*/ 9 w 1769"/>
                      <a:gd name="T17" fmla="*/ 8 h 791"/>
                      <a:gd name="T18" fmla="*/ 5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41" name="Group 135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3148" name="Freeform 136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20 w 2736"/>
                      <a:gd name="T3" fmla="*/ 1 h 504"/>
                      <a:gd name="T4" fmla="*/ 42 w 2736"/>
                      <a:gd name="T5" fmla="*/ 0 h 504"/>
                      <a:gd name="T6" fmla="*/ 64 w 2736"/>
                      <a:gd name="T7" fmla="*/ 0 h 504"/>
                      <a:gd name="T8" fmla="*/ 64 w 2736"/>
                      <a:gd name="T9" fmla="*/ 0 h 504"/>
                      <a:gd name="T10" fmla="*/ 42 w 2736"/>
                      <a:gd name="T11" fmla="*/ 0 h 504"/>
                      <a:gd name="T12" fmla="*/ 15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49" name="Freeform 137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0 h 791"/>
                      <a:gd name="T4" fmla="*/ 8 w 1769"/>
                      <a:gd name="T5" fmla="*/ 1 h 791"/>
                      <a:gd name="T6" fmla="*/ 10 w 1769"/>
                      <a:gd name="T7" fmla="*/ 3 h 791"/>
                      <a:gd name="T8" fmla="*/ 11 w 1769"/>
                      <a:gd name="T9" fmla="*/ 4 h 791"/>
                      <a:gd name="T10" fmla="*/ 11 w 1769"/>
                      <a:gd name="T11" fmla="*/ 5 h 791"/>
                      <a:gd name="T12" fmla="*/ 10 w 1769"/>
                      <a:gd name="T13" fmla="*/ 4 h 791"/>
                      <a:gd name="T14" fmla="*/ 9 w 1769"/>
                      <a:gd name="T15" fmla="*/ 3 h 791"/>
                      <a:gd name="T16" fmla="*/ 7 w 1769"/>
                      <a:gd name="T17" fmla="*/ 2 h 791"/>
                      <a:gd name="T18" fmla="*/ 4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42" name="Group 138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3146" name="Freeform 139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1 w 2736"/>
                      <a:gd name="T3" fmla="*/ 1 h 504"/>
                      <a:gd name="T4" fmla="*/ 23 w 2736"/>
                      <a:gd name="T5" fmla="*/ 0 h 504"/>
                      <a:gd name="T6" fmla="*/ 35 w 2736"/>
                      <a:gd name="T7" fmla="*/ 0 h 504"/>
                      <a:gd name="T8" fmla="*/ 35 w 2736"/>
                      <a:gd name="T9" fmla="*/ 0 h 504"/>
                      <a:gd name="T10" fmla="*/ 23 w 2736"/>
                      <a:gd name="T11" fmla="*/ 0 h 504"/>
                      <a:gd name="T12" fmla="*/ 9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47" name="Freeform 140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4 w 1769"/>
                      <a:gd name="T5" fmla="*/ 1 h 791"/>
                      <a:gd name="T6" fmla="*/ 6 w 1769"/>
                      <a:gd name="T7" fmla="*/ 3 h 791"/>
                      <a:gd name="T8" fmla="*/ 6 w 1769"/>
                      <a:gd name="T9" fmla="*/ 4 h 791"/>
                      <a:gd name="T10" fmla="*/ 6 w 1769"/>
                      <a:gd name="T11" fmla="*/ 5 h 791"/>
                      <a:gd name="T12" fmla="*/ 6 w 1769"/>
                      <a:gd name="T13" fmla="*/ 4 h 791"/>
                      <a:gd name="T14" fmla="*/ 5 w 1769"/>
                      <a:gd name="T15" fmla="*/ 3 h 791"/>
                      <a:gd name="T16" fmla="*/ 4 w 1769"/>
                      <a:gd name="T17" fmla="*/ 2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43" name="Group 141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3144" name="Freeform 142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9 w 2736"/>
                      <a:gd name="T3" fmla="*/ 0 h 504"/>
                      <a:gd name="T4" fmla="*/ 19 w 2736"/>
                      <a:gd name="T5" fmla="*/ 0 h 504"/>
                      <a:gd name="T6" fmla="*/ 30 w 2736"/>
                      <a:gd name="T7" fmla="*/ 0 h 504"/>
                      <a:gd name="T8" fmla="*/ 30 w 2736"/>
                      <a:gd name="T9" fmla="*/ 0 h 504"/>
                      <a:gd name="T10" fmla="*/ 19 w 2736"/>
                      <a:gd name="T11" fmla="*/ 0 h 504"/>
                      <a:gd name="T12" fmla="*/ 7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45" name="Freeform 143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0 h 791"/>
                      <a:gd name="T8" fmla="*/ 5 w 1769"/>
                      <a:gd name="T9" fmla="*/ 0 h 791"/>
                      <a:gd name="T10" fmla="*/ 5 w 1769"/>
                      <a:gd name="T11" fmla="*/ 1 h 791"/>
                      <a:gd name="T12" fmla="*/ 5 w 1769"/>
                      <a:gd name="T13" fmla="*/ 0 h 791"/>
                      <a:gd name="T14" fmla="*/ 4 w 1769"/>
                      <a:gd name="T15" fmla="*/ 0 h 791"/>
                      <a:gd name="T16" fmla="*/ 3 w 1769"/>
                      <a:gd name="T17" fmla="*/ 0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088" name="Freeform 144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9" name="Arc 145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0" name="Arc 146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1" name="Arc 147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2" name="Arc 148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3" name="Arc 149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4" name="Arc 150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5" name="Arc 151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6" name="Arc 152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7" name="Freeform 153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8" name="Freeform 154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9" name="Arc 155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0" name="Arc 156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1" name="Arc 157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2" name="Freeform 158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4 w 776"/>
                  <a:gd name="T3" fmla="*/ 0 h 2368"/>
                  <a:gd name="T4" fmla="*/ 2 w 776"/>
                  <a:gd name="T5" fmla="*/ 0 h 2368"/>
                  <a:gd name="T6" fmla="*/ 5 w 776"/>
                  <a:gd name="T7" fmla="*/ 0 h 2368"/>
                  <a:gd name="T8" fmla="*/ 3 w 776"/>
                  <a:gd name="T9" fmla="*/ 0 h 2368"/>
                  <a:gd name="T10" fmla="*/ 5 w 776"/>
                  <a:gd name="T11" fmla="*/ 0 h 2368"/>
                  <a:gd name="T12" fmla="*/ 4 w 776"/>
                  <a:gd name="T13" fmla="*/ 0 h 2368"/>
                  <a:gd name="T14" fmla="*/ 7 w 776"/>
                  <a:gd name="T15" fmla="*/ 0 h 2368"/>
                  <a:gd name="T16" fmla="*/ 5 w 776"/>
                  <a:gd name="T17" fmla="*/ 0 h 2368"/>
                  <a:gd name="T18" fmla="*/ 8 w 776"/>
                  <a:gd name="T19" fmla="*/ 0 h 2368"/>
                  <a:gd name="T20" fmla="*/ 7 w 776"/>
                  <a:gd name="T21" fmla="*/ 0 h 2368"/>
                  <a:gd name="T22" fmla="*/ 8 w 776"/>
                  <a:gd name="T23" fmla="*/ 0 h 2368"/>
                  <a:gd name="T24" fmla="*/ 8 w 776"/>
                  <a:gd name="T25" fmla="*/ 0 h 2368"/>
                  <a:gd name="T26" fmla="*/ 10 w 776"/>
                  <a:gd name="T27" fmla="*/ 0 h 2368"/>
                  <a:gd name="T28" fmla="*/ 9 w 776"/>
                  <a:gd name="T29" fmla="*/ 0 h 2368"/>
                  <a:gd name="T30" fmla="*/ 11 w 776"/>
                  <a:gd name="T31" fmla="*/ 0 h 2368"/>
                  <a:gd name="T32" fmla="*/ 10 w 776"/>
                  <a:gd name="T33" fmla="*/ 0 h 2368"/>
                  <a:gd name="T34" fmla="*/ 11 w 776"/>
                  <a:gd name="T35" fmla="*/ 0 h 2368"/>
                  <a:gd name="T36" fmla="*/ 10 w 776"/>
                  <a:gd name="T37" fmla="*/ 0 h 2368"/>
                  <a:gd name="T38" fmla="*/ 12 w 776"/>
                  <a:gd name="T39" fmla="*/ 0 h 2368"/>
                  <a:gd name="T40" fmla="*/ 11 w 776"/>
                  <a:gd name="T41" fmla="*/ 0 h 2368"/>
                  <a:gd name="T42" fmla="*/ 12 w 776"/>
                  <a:gd name="T43" fmla="*/ 0 h 2368"/>
                  <a:gd name="T44" fmla="*/ 11 w 776"/>
                  <a:gd name="T45" fmla="*/ 0 h 2368"/>
                  <a:gd name="T46" fmla="*/ 1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3" name="Freeform 159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4" name="Freeform 160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5" name="Freeform 161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1 w 776"/>
                  <a:gd name="T5" fmla="*/ 0 h 2368"/>
                  <a:gd name="T6" fmla="*/ 3 w 776"/>
                  <a:gd name="T7" fmla="*/ 0 h 2368"/>
                  <a:gd name="T8" fmla="*/ 2 w 776"/>
                  <a:gd name="T9" fmla="*/ 0 h 2368"/>
                  <a:gd name="T10" fmla="*/ 4 w 776"/>
                  <a:gd name="T11" fmla="*/ 0 h 2368"/>
                  <a:gd name="T12" fmla="*/ 3 w 776"/>
                  <a:gd name="T13" fmla="*/ 0 h 2368"/>
                  <a:gd name="T14" fmla="*/ 4 w 776"/>
                  <a:gd name="T15" fmla="*/ 0 h 2368"/>
                  <a:gd name="T16" fmla="*/ 4 w 776"/>
                  <a:gd name="T17" fmla="*/ 0 h 2368"/>
                  <a:gd name="T18" fmla="*/ 5 w 776"/>
                  <a:gd name="T19" fmla="*/ 0 h 2368"/>
                  <a:gd name="T20" fmla="*/ 4 w 776"/>
                  <a:gd name="T21" fmla="*/ 0 h 2368"/>
                  <a:gd name="T22" fmla="*/ 5 w 776"/>
                  <a:gd name="T23" fmla="*/ 0 h 2368"/>
                  <a:gd name="T24" fmla="*/ 5 w 776"/>
                  <a:gd name="T25" fmla="*/ 0 h 2368"/>
                  <a:gd name="T26" fmla="*/ 6 w 776"/>
                  <a:gd name="T27" fmla="*/ 0 h 2368"/>
                  <a:gd name="T28" fmla="*/ 6 w 776"/>
                  <a:gd name="T29" fmla="*/ 0 h 2368"/>
                  <a:gd name="T30" fmla="*/ 6 w 776"/>
                  <a:gd name="T31" fmla="*/ 0 h 2368"/>
                  <a:gd name="T32" fmla="*/ 6 w 776"/>
                  <a:gd name="T33" fmla="*/ 0 h 2368"/>
                  <a:gd name="T34" fmla="*/ 6 w 776"/>
                  <a:gd name="T35" fmla="*/ 0 h 2368"/>
                  <a:gd name="T36" fmla="*/ 6 w 776"/>
                  <a:gd name="T37" fmla="*/ 0 h 2368"/>
                  <a:gd name="T38" fmla="*/ 7 w 776"/>
                  <a:gd name="T39" fmla="*/ 0 h 2368"/>
                  <a:gd name="T40" fmla="*/ 6 w 776"/>
                  <a:gd name="T41" fmla="*/ 0 h 2368"/>
                  <a:gd name="T42" fmla="*/ 7 w 776"/>
                  <a:gd name="T43" fmla="*/ 0 h 2368"/>
                  <a:gd name="T44" fmla="*/ 6 w 776"/>
                  <a:gd name="T45" fmla="*/ 0 h 2368"/>
                  <a:gd name="T46" fmla="*/ 7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6" name="Freeform 162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38 w 776"/>
                  <a:gd name="T3" fmla="*/ 0 h 2368"/>
                  <a:gd name="T4" fmla="*/ 15 w 776"/>
                  <a:gd name="T5" fmla="*/ 0 h 2368"/>
                  <a:gd name="T6" fmla="*/ 53 w 776"/>
                  <a:gd name="T7" fmla="*/ 0 h 2368"/>
                  <a:gd name="T8" fmla="*/ 30 w 776"/>
                  <a:gd name="T9" fmla="*/ 0 h 2368"/>
                  <a:gd name="T10" fmla="*/ 60 w 776"/>
                  <a:gd name="T11" fmla="*/ 0 h 2368"/>
                  <a:gd name="T12" fmla="*/ 45 w 776"/>
                  <a:gd name="T13" fmla="*/ 0 h 2368"/>
                  <a:gd name="T14" fmla="*/ 74 w 776"/>
                  <a:gd name="T15" fmla="*/ 0 h 2368"/>
                  <a:gd name="T16" fmla="*/ 60 w 776"/>
                  <a:gd name="T17" fmla="*/ 0 h 2368"/>
                  <a:gd name="T18" fmla="*/ 82 w 776"/>
                  <a:gd name="T19" fmla="*/ 0 h 2368"/>
                  <a:gd name="T20" fmla="*/ 74 w 776"/>
                  <a:gd name="T21" fmla="*/ 0 h 2368"/>
                  <a:gd name="T22" fmla="*/ 90 w 776"/>
                  <a:gd name="T23" fmla="*/ 0 h 2368"/>
                  <a:gd name="T24" fmla="*/ 90 w 776"/>
                  <a:gd name="T25" fmla="*/ 0 h 2368"/>
                  <a:gd name="T26" fmla="*/ 104 w 776"/>
                  <a:gd name="T27" fmla="*/ 0 h 2368"/>
                  <a:gd name="T28" fmla="*/ 97 w 776"/>
                  <a:gd name="T29" fmla="*/ 0 h 2368"/>
                  <a:gd name="T30" fmla="*/ 112 w 776"/>
                  <a:gd name="T31" fmla="*/ 0 h 2368"/>
                  <a:gd name="T32" fmla="*/ 104 w 776"/>
                  <a:gd name="T33" fmla="*/ 0 h 2368"/>
                  <a:gd name="T34" fmla="*/ 112 w 776"/>
                  <a:gd name="T35" fmla="*/ 0 h 2368"/>
                  <a:gd name="T36" fmla="*/ 104 w 776"/>
                  <a:gd name="T37" fmla="*/ 0 h 2368"/>
                  <a:gd name="T38" fmla="*/ 120 w 776"/>
                  <a:gd name="T39" fmla="*/ 0 h 2368"/>
                  <a:gd name="T40" fmla="*/ 112 w 776"/>
                  <a:gd name="T41" fmla="*/ 0 h 2368"/>
                  <a:gd name="T42" fmla="*/ 120 w 776"/>
                  <a:gd name="T43" fmla="*/ 0 h 2368"/>
                  <a:gd name="T44" fmla="*/ 112 w 776"/>
                  <a:gd name="T45" fmla="*/ 0 h 2368"/>
                  <a:gd name="T46" fmla="*/ 12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7" name="Freeform 163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8" name="Freeform 164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9" name="Freeform 165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081" name="Rectangle 145"/>
          <p:cNvSpPr>
            <a:spLocks noChangeArrowheads="1"/>
          </p:cNvSpPr>
          <p:nvPr/>
        </p:nvSpPr>
        <p:spPr bwMode="auto">
          <a:xfrm>
            <a:off x="2152650" y="3181350"/>
            <a:ext cx="56435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.VnTime" panose="020B7200000000000000" pitchFamily="34" charset="0"/>
              </a:rPr>
              <a:t>§Ò tµi :</a:t>
            </a:r>
            <a:r>
              <a:rPr lang="en-US" altLang="en-US" b="1">
                <a:solidFill>
                  <a:srgbClr val="FF0000"/>
                </a:solidFill>
                <a:latin typeface=".VnTime" panose="020B7200000000000000" pitchFamily="34" charset="0"/>
              </a:rPr>
              <a:t> Lµm quen ch÷ c¸i i, t, c</a:t>
            </a:r>
            <a:endParaRPr lang="en-US" altLang="en-US" b="1">
              <a:solidFill>
                <a:srgbClr val="990099"/>
              </a:solidFill>
              <a:latin typeface=".VnTime" panose="020B7200000000000000" pitchFamily="34" charset="0"/>
            </a:endParaRPr>
          </a:p>
        </p:txBody>
      </p:sp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228600" y="4724400"/>
            <a:ext cx="1752600" cy="1905000"/>
            <a:chOff x="321" y="3696"/>
            <a:chExt cx="662" cy="624"/>
          </a:xfrm>
        </p:grpSpPr>
        <p:pic>
          <p:nvPicPr>
            <p:cNvPr id="12296" name="Picture 3" descr="Copy of flwr00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7" name="Picture 4" descr="Copy of flwr00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8" name="Picture 5" descr="Copy of flwr00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91" name="Picture 6" descr="Chuo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6480">
            <a:off x="6629400" y="152400"/>
            <a:ext cx="2603500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7" descr="beedo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124575"/>
            <a:ext cx="7162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8" descr="beedo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88957" y="4450556"/>
            <a:ext cx="426720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381000" y="304800"/>
            <a:ext cx="8686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4800">
              <a:latin typeface=".VnTime" panose="020B7200000000000000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4800">
              <a:latin typeface=".VnTime" panose="020B7200000000000000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4800">
              <a:latin typeface=".VnTime" panose="020B7200000000000000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4800">
              <a:latin typeface=".VnTime" panose="020B7200000000000000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4800">
              <a:solidFill>
                <a:srgbClr val="6600CC"/>
              </a:solidFill>
              <a:latin typeface=".VnTime" panose="020B7200000000000000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4800">
              <a:latin typeface=".VnTime" panose="020B7200000000000000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4800">
              <a:latin typeface=".VnTime" panose="020B7200000000000000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4800">
              <a:latin typeface=".VnTime" panose="020B7200000000000000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480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810000" y="288925"/>
            <a:ext cx="29718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0" b="1">
                <a:solidFill>
                  <a:srgbClr val="0000FF"/>
                </a:solidFill>
                <a:latin typeface=".VnAvant" panose="020B7200000000000000" pitchFamily="34" charset="0"/>
              </a:rPr>
              <a:t>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2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228600" y="4724400"/>
            <a:ext cx="1752600" cy="1905000"/>
            <a:chOff x="321" y="3696"/>
            <a:chExt cx="662" cy="624"/>
          </a:xfrm>
        </p:grpSpPr>
        <p:pic>
          <p:nvPicPr>
            <p:cNvPr id="13320" name="Picture 3" descr="Copy of flwr00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1" name="Picture 4" descr="Copy of flwr00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2" name="Picture 5" descr="Copy of flwr00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15" name="Picture 6" descr="Chuo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6480">
            <a:off x="6629400" y="152400"/>
            <a:ext cx="2603500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7" descr="beedo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124575"/>
            <a:ext cx="7162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8" descr="beedo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88957" y="4450556"/>
            <a:ext cx="426720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Rectangle 10"/>
          <p:cNvSpPr>
            <a:spLocks noChangeArrowheads="1"/>
          </p:cNvSpPr>
          <p:nvPr/>
        </p:nvSpPr>
        <p:spPr bwMode="auto">
          <a:xfrm>
            <a:off x="381000" y="304800"/>
            <a:ext cx="8686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4800">
              <a:latin typeface=".VnTime" panose="020B7200000000000000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4800">
              <a:latin typeface=".VnTime" panose="020B7200000000000000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4800">
              <a:latin typeface=".VnTime" panose="020B7200000000000000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4800">
              <a:latin typeface=".VnTime" panose="020B7200000000000000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4800">
              <a:solidFill>
                <a:srgbClr val="6600CC"/>
              </a:solidFill>
              <a:latin typeface=".VnTime" panose="020B7200000000000000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4800">
              <a:latin typeface=".VnTime" panose="020B7200000000000000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4800">
              <a:latin typeface=".VnTime" panose="020B7200000000000000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4800">
              <a:latin typeface=".VnTime" panose="020B7200000000000000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480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810000" y="288925"/>
            <a:ext cx="29718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0" b="1">
                <a:solidFill>
                  <a:srgbClr val="0000FF"/>
                </a:solidFill>
                <a:latin typeface=".VnAvant" panose="020B7200000000000000" pitchFamily="34" charset="0"/>
              </a:rPr>
              <a:t>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038600" y="1676400"/>
            <a:ext cx="533400" cy="30384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>
              <a:solidFill>
                <a:srgbClr val="FF3300"/>
              </a:solidFill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9144000" y="2057400"/>
            <a:ext cx="1295400" cy="5334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pic>
        <p:nvPicPr>
          <p:cNvPr id="14340" name="Picture 3" descr="A close up of a flower&#10;&#10;Description automatically generated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18075"/>
            <a:ext cx="19399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 descr="A close up of a flower&#10;&#10;Description automatically generated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084 0.00555 L -0.59583 -0.00555 " pathEditMode="relative" rAng="0" ptsTypes="AA">
                                      <p:cBhvr>
                                        <p:cTn id="13" dur="2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33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  <p:bldP spid="174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ong\Desktop\phong nen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70782" y="1471612"/>
            <a:ext cx="1778000" cy="5386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 4 hàng" panose="020B0603050302020204" pitchFamily="34" charset="0"/>
              </a:rPr>
              <a:t>t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4292600" y="969963"/>
            <a:ext cx="20320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0" b="1" dirty="0">
                <a:solidFill>
                  <a:srgbClr val="00FF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219200" y="914400"/>
            <a:ext cx="30480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0" b="1">
                <a:solidFill>
                  <a:srgbClr val="CC0000"/>
                </a:solidFill>
              </a:rPr>
              <a:t>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54" y="609600"/>
            <a:ext cx="9076267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Hong\Desktop\phong nen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2590800" y="2514600"/>
            <a:ext cx="5257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FF0066"/>
                </a:solidFill>
                <a:latin typeface=".VnAvant" panose="020B7200000000000000" pitchFamily="34" charset="0"/>
              </a:rPr>
              <a:t>C©u ®è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C:\Users\Hong\Desktop\phong nen\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55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52600" y="1752600"/>
            <a:ext cx="6096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.VnAvant" panose="020B7200000000000000" pitchFamily="34" charset="0"/>
              </a:rPr>
              <a:t>ChuyÒn cµnh mau lÑ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.VnAvant" panose="020B7200000000000000" pitchFamily="34" charset="0"/>
              </a:rPr>
              <a:t>Cã c¸i ®u«i b«ng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.VnAvant" panose="020B7200000000000000" pitchFamily="34" charset="0"/>
              </a:rPr>
              <a:t>H¹t dÎ thÝch ¨n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.VnAvant" panose="020B7200000000000000" pitchFamily="34" charset="0"/>
              </a:rPr>
              <a:t>Con g× thÕ nhØ?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Text Box 12"/>
          <p:cNvSpPr txBox="1">
            <a:spLocks noChangeArrowheads="1"/>
          </p:cNvSpPr>
          <p:nvPr/>
        </p:nvSpPr>
        <p:spPr bwMode="auto">
          <a:xfrm>
            <a:off x="685800" y="4343400"/>
            <a:ext cx="7467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>
                <a:solidFill>
                  <a:srgbClr val="002060"/>
                </a:solidFill>
                <a:latin typeface=".VnAvant" panose="020B7200000000000000" pitchFamily="34" charset="0"/>
              </a:rPr>
              <a:t>con sãc</a:t>
            </a:r>
          </a:p>
        </p:txBody>
      </p:sp>
      <p:sp>
        <p:nvSpPr>
          <p:cNvPr id="16394" name="Text Box 17"/>
          <p:cNvSpPr txBox="1">
            <a:spLocks noChangeArrowheads="1"/>
          </p:cNvSpPr>
          <p:nvPr/>
        </p:nvSpPr>
        <p:spPr bwMode="auto">
          <a:xfrm>
            <a:off x="5486400" y="4343400"/>
            <a:ext cx="76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2590800" y="4362450"/>
            <a:ext cx="76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pic>
        <p:nvPicPr>
          <p:cNvPr id="19461" name="Picture 12" descr="C:\Users\Hong\Desktop\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33400"/>
            <a:ext cx="51816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124200" y="4343400"/>
            <a:ext cx="838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7030A0"/>
                </a:solidFill>
                <a:latin typeface=".VnAvant" panose="020B7200000000000000" pitchFamily="34" charset="0"/>
              </a:rPr>
              <a:t>o</a:t>
            </a:r>
            <a:endParaRPr lang="en-US" altLang="en-US" sz="720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876800" y="4343400"/>
            <a:ext cx="838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7030A0"/>
                </a:solidFill>
                <a:latin typeface=".VnAvant" panose="020B7200000000000000" pitchFamily="34" charset="0"/>
              </a:rPr>
              <a:t>o</a:t>
            </a:r>
            <a:endParaRPr lang="en-US" altLang="en-US" sz="720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1" grpId="0" build="allAtOnce"/>
      <p:bldP spid="16394" grpId="0"/>
      <p:bldP spid="12" grpId="0"/>
      <p:bldP spid="15" grpId="0"/>
      <p:bldP spid="16" grpId="0"/>
      <p:bldP spid="1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667000" y="0"/>
            <a:ext cx="41910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0" b="1">
                <a:solidFill>
                  <a:srgbClr val="D60093"/>
                </a:solidFill>
                <a:latin typeface=".VnAvant" panose="020B7200000000000000" pitchFamily="34" charset="0"/>
              </a:rPr>
              <a:t>c</a:t>
            </a:r>
          </a:p>
        </p:txBody>
      </p:sp>
      <p:pic>
        <p:nvPicPr>
          <p:cNvPr id="20483" name="Picture 8" descr="beedo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4800" y="46038"/>
            <a:ext cx="61722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7" descr="beedo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25662" y="2182812"/>
            <a:ext cx="4800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beedo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19800"/>
            <a:ext cx="7162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beedo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88957" y="4145756"/>
            <a:ext cx="426720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2" grpId="1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3124200" y="-76200"/>
            <a:ext cx="38100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0" b="1">
                <a:solidFill>
                  <a:srgbClr val="7030A0"/>
                </a:solidFill>
                <a:latin typeface=".VnAvant" panose="020B7200000000000000" pitchFamily="34" charset="0"/>
              </a:rPr>
              <a:t>c</a:t>
            </a:r>
          </a:p>
        </p:txBody>
      </p:sp>
      <p:grpSp>
        <p:nvGrpSpPr>
          <p:cNvPr id="21507" name="Group 2"/>
          <p:cNvGrpSpPr>
            <a:grpSpLocks/>
          </p:cNvGrpSpPr>
          <p:nvPr/>
        </p:nvGrpSpPr>
        <p:grpSpPr bwMode="auto">
          <a:xfrm>
            <a:off x="228600" y="4724400"/>
            <a:ext cx="1752600" cy="1905000"/>
            <a:chOff x="321" y="3696"/>
            <a:chExt cx="662" cy="624"/>
          </a:xfrm>
        </p:grpSpPr>
        <p:pic>
          <p:nvPicPr>
            <p:cNvPr id="21509" name="Picture 3" descr="Copy of flwr00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0" name="Picture 4" descr="Copy of flwr00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1" name="Picture 5" descr="Copy of flwr00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08" name="Picture 6" descr="Chuo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6480">
            <a:off x="6629400" y="152400"/>
            <a:ext cx="2603500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l_fi" descr="1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04800" y="838200"/>
            <a:ext cx="6324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9600" b="1">
                <a:solidFill>
                  <a:srgbClr val="FFFF00"/>
                </a:solidFill>
                <a:latin typeface=".VnAvant" panose="020B7200000000000000" pitchFamily="34" charset="0"/>
              </a:rPr>
              <a:t>chuét tói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92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  <p:bldP spid="922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Hong\Desktop\phong nen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55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9"/>
          <p:cNvSpPr txBox="1">
            <a:spLocks noChangeArrowheads="1"/>
          </p:cNvSpPr>
          <p:nvPr/>
        </p:nvSpPr>
        <p:spPr bwMode="auto">
          <a:xfrm>
            <a:off x="3486150" y="647700"/>
            <a:ext cx="30480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0" b="1" dirty="0">
                <a:solidFill>
                  <a:srgbClr val="00FF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22532" name="Text Box 9"/>
          <p:cNvSpPr txBox="1">
            <a:spLocks noChangeArrowheads="1"/>
          </p:cNvSpPr>
          <p:nvPr/>
        </p:nvSpPr>
        <p:spPr bwMode="auto">
          <a:xfrm>
            <a:off x="571500" y="1371600"/>
            <a:ext cx="289560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0" b="1" dirty="0">
                <a:solidFill>
                  <a:srgbClr val="CC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6761956" y="990600"/>
            <a:ext cx="1601788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400" b="1" dirty="0">
                <a:solidFill>
                  <a:srgbClr val="0000FF"/>
                </a:solidFill>
                <a:latin typeface="HP001 4 hàng" pitchFamily="34" charset="0"/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  <p:bldP spid="22532" grpId="0"/>
      <p:bldP spid="225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533400"/>
            <a:ext cx="8940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6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"/>
          <p:cNvGrpSpPr>
            <a:grpSpLocks/>
          </p:cNvGrpSpPr>
          <p:nvPr/>
        </p:nvGrpSpPr>
        <p:grpSpPr bwMode="auto">
          <a:xfrm>
            <a:off x="2667000" y="6096000"/>
            <a:ext cx="833438" cy="762000"/>
            <a:chOff x="2304" y="1632"/>
            <a:chExt cx="525" cy="480"/>
          </a:xfrm>
        </p:grpSpPr>
        <p:sp>
          <p:nvSpPr>
            <p:cNvPr id="24638" name="Freeform 3"/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39" name="Freeform 4"/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40" name="Freeform 5"/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41" name="Freeform 6"/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79" name="Group 7"/>
          <p:cNvGrpSpPr>
            <a:grpSpLocks/>
          </p:cNvGrpSpPr>
          <p:nvPr/>
        </p:nvGrpSpPr>
        <p:grpSpPr bwMode="auto">
          <a:xfrm>
            <a:off x="6858000" y="5867400"/>
            <a:ext cx="833438" cy="762000"/>
            <a:chOff x="2304" y="1632"/>
            <a:chExt cx="525" cy="480"/>
          </a:xfrm>
        </p:grpSpPr>
        <p:sp>
          <p:nvSpPr>
            <p:cNvPr id="24634" name="Freeform 8"/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35" name="Freeform 9"/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36" name="Freeform 10"/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37" name="Freeform 11"/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0" name="Group 12"/>
          <p:cNvGrpSpPr>
            <a:grpSpLocks/>
          </p:cNvGrpSpPr>
          <p:nvPr/>
        </p:nvGrpSpPr>
        <p:grpSpPr bwMode="auto">
          <a:xfrm>
            <a:off x="8310563" y="1828800"/>
            <a:ext cx="833437" cy="762000"/>
            <a:chOff x="624" y="1632"/>
            <a:chExt cx="525" cy="480"/>
          </a:xfrm>
        </p:grpSpPr>
        <p:sp>
          <p:nvSpPr>
            <p:cNvPr id="24630" name="Freeform 13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31" name="Freeform 14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32" name="Freeform 15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33" name="Freeform 16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1" name="Group 17"/>
          <p:cNvGrpSpPr>
            <a:grpSpLocks/>
          </p:cNvGrpSpPr>
          <p:nvPr/>
        </p:nvGrpSpPr>
        <p:grpSpPr bwMode="auto">
          <a:xfrm>
            <a:off x="609600" y="1219200"/>
            <a:ext cx="833438" cy="762000"/>
            <a:chOff x="624" y="1632"/>
            <a:chExt cx="525" cy="480"/>
          </a:xfrm>
        </p:grpSpPr>
        <p:sp>
          <p:nvSpPr>
            <p:cNvPr id="24626" name="Freeform 18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7" name="Freeform 19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8" name="Freeform 20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9" name="Freeform 21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2" name="Group 22"/>
          <p:cNvGrpSpPr>
            <a:grpSpLocks/>
          </p:cNvGrpSpPr>
          <p:nvPr/>
        </p:nvGrpSpPr>
        <p:grpSpPr bwMode="auto">
          <a:xfrm>
            <a:off x="1371600" y="1752600"/>
            <a:ext cx="833438" cy="762000"/>
            <a:chOff x="624" y="1632"/>
            <a:chExt cx="525" cy="480"/>
          </a:xfrm>
        </p:grpSpPr>
        <p:sp>
          <p:nvSpPr>
            <p:cNvPr id="24622" name="Freeform 23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3" name="Freeform 24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4" name="Freeform 25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5" name="Freeform 26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3" name="Group 27"/>
          <p:cNvGrpSpPr>
            <a:grpSpLocks/>
          </p:cNvGrpSpPr>
          <p:nvPr/>
        </p:nvGrpSpPr>
        <p:grpSpPr bwMode="auto">
          <a:xfrm>
            <a:off x="609600" y="3962400"/>
            <a:ext cx="833438" cy="762000"/>
            <a:chOff x="624" y="1632"/>
            <a:chExt cx="525" cy="480"/>
          </a:xfrm>
        </p:grpSpPr>
        <p:sp>
          <p:nvSpPr>
            <p:cNvPr id="24618" name="Freeform 28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9" name="Freeform 29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0" name="Freeform 30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1" name="Freeform 31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4" name="Group 32"/>
          <p:cNvGrpSpPr>
            <a:grpSpLocks/>
          </p:cNvGrpSpPr>
          <p:nvPr/>
        </p:nvGrpSpPr>
        <p:grpSpPr bwMode="auto">
          <a:xfrm>
            <a:off x="6934200" y="1828800"/>
            <a:ext cx="833438" cy="762000"/>
            <a:chOff x="624" y="1632"/>
            <a:chExt cx="525" cy="480"/>
          </a:xfrm>
        </p:grpSpPr>
        <p:sp>
          <p:nvSpPr>
            <p:cNvPr id="24614" name="Freeform 33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5" name="Freeform 34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6" name="Freeform 35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7" name="Freeform 36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5" name="Group 37"/>
          <p:cNvGrpSpPr>
            <a:grpSpLocks/>
          </p:cNvGrpSpPr>
          <p:nvPr/>
        </p:nvGrpSpPr>
        <p:grpSpPr bwMode="auto">
          <a:xfrm>
            <a:off x="7543800" y="3886200"/>
            <a:ext cx="833438" cy="762000"/>
            <a:chOff x="624" y="1632"/>
            <a:chExt cx="525" cy="480"/>
          </a:xfrm>
        </p:grpSpPr>
        <p:sp>
          <p:nvSpPr>
            <p:cNvPr id="24610" name="Freeform 38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1" name="Freeform 39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2" name="Freeform 40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3" name="Freeform 41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6" name="Group 42"/>
          <p:cNvGrpSpPr>
            <a:grpSpLocks/>
          </p:cNvGrpSpPr>
          <p:nvPr/>
        </p:nvGrpSpPr>
        <p:grpSpPr bwMode="auto">
          <a:xfrm>
            <a:off x="0" y="1828800"/>
            <a:ext cx="833438" cy="762000"/>
            <a:chOff x="624" y="1632"/>
            <a:chExt cx="525" cy="480"/>
          </a:xfrm>
        </p:grpSpPr>
        <p:sp>
          <p:nvSpPr>
            <p:cNvPr id="24606" name="Freeform 43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7" name="Freeform 44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8" name="Freeform 45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9" name="Freeform 46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7" name="Group 47"/>
          <p:cNvGrpSpPr>
            <a:grpSpLocks/>
          </p:cNvGrpSpPr>
          <p:nvPr/>
        </p:nvGrpSpPr>
        <p:grpSpPr bwMode="auto">
          <a:xfrm>
            <a:off x="990600" y="5867400"/>
            <a:ext cx="833438" cy="762000"/>
            <a:chOff x="3312" y="1632"/>
            <a:chExt cx="525" cy="480"/>
          </a:xfrm>
        </p:grpSpPr>
        <p:sp>
          <p:nvSpPr>
            <p:cNvPr id="24602" name="Freeform 48"/>
            <p:cNvSpPr>
              <a:spLocks/>
            </p:cNvSpPr>
            <p:nvPr/>
          </p:nvSpPr>
          <p:spPr bwMode="gray">
            <a:xfrm>
              <a:off x="3312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3" name="Freeform 49"/>
            <p:cNvSpPr>
              <a:spLocks/>
            </p:cNvSpPr>
            <p:nvPr/>
          </p:nvSpPr>
          <p:spPr bwMode="gray">
            <a:xfrm>
              <a:off x="3384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4" name="Freeform 50"/>
            <p:cNvSpPr>
              <a:spLocks/>
            </p:cNvSpPr>
            <p:nvPr/>
          </p:nvSpPr>
          <p:spPr bwMode="gray">
            <a:xfrm>
              <a:off x="3440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5" name="Freeform 51"/>
            <p:cNvSpPr>
              <a:spLocks/>
            </p:cNvSpPr>
            <p:nvPr/>
          </p:nvSpPr>
          <p:spPr bwMode="gray">
            <a:xfrm>
              <a:off x="3541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8" name="Group 52"/>
          <p:cNvGrpSpPr>
            <a:grpSpLocks/>
          </p:cNvGrpSpPr>
          <p:nvPr/>
        </p:nvGrpSpPr>
        <p:grpSpPr bwMode="auto">
          <a:xfrm>
            <a:off x="5105400" y="6096000"/>
            <a:ext cx="833438" cy="762000"/>
            <a:chOff x="3312" y="1632"/>
            <a:chExt cx="525" cy="480"/>
          </a:xfrm>
        </p:grpSpPr>
        <p:sp>
          <p:nvSpPr>
            <p:cNvPr id="24598" name="Freeform 53"/>
            <p:cNvSpPr>
              <a:spLocks/>
            </p:cNvSpPr>
            <p:nvPr/>
          </p:nvSpPr>
          <p:spPr bwMode="gray">
            <a:xfrm>
              <a:off x="3312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9" name="Freeform 54"/>
            <p:cNvSpPr>
              <a:spLocks/>
            </p:cNvSpPr>
            <p:nvPr/>
          </p:nvSpPr>
          <p:spPr bwMode="gray">
            <a:xfrm>
              <a:off x="3384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0" name="Freeform 55"/>
            <p:cNvSpPr>
              <a:spLocks/>
            </p:cNvSpPr>
            <p:nvPr/>
          </p:nvSpPr>
          <p:spPr bwMode="gray">
            <a:xfrm>
              <a:off x="3440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1" name="Freeform 56"/>
            <p:cNvSpPr>
              <a:spLocks/>
            </p:cNvSpPr>
            <p:nvPr/>
          </p:nvSpPr>
          <p:spPr bwMode="gray">
            <a:xfrm>
              <a:off x="3541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9" name="Text Box 190"/>
          <p:cNvSpPr txBox="1">
            <a:spLocks noChangeArrowheads="1"/>
          </p:cNvSpPr>
          <p:nvPr/>
        </p:nvSpPr>
        <p:spPr bwMode="auto">
          <a:xfrm>
            <a:off x="4876800" y="4038600"/>
            <a:ext cx="327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CC0000"/>
              </a:solidFill>
              <a:latin typeface=".VnTime" panose="020B7200000000000000" pitchFamily="34" charset="0"/>
            </a:endParaRPr>
          </a:p>
        </p:txBody>
      </p:sp>
      <p:pic>
        <p:nvPicPr>
          <p:cNvPr id="24590" name="Picture 197" descr="465791lnieeghsa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5500"/>
            <a:ext cx="7905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204" descr="465791lnieeghsa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5905500"/>
            <a:ext cx="7905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92" name="Group 32"/>
          <p:cNvGrpSpPr>
            <a:grpSpLocks/>
          </p:cNvGrpSpPr>
          <p:nvPr/>
        </p:nvGrpSpPr>
        <p:grpSpPr bwMode="auto">
          <a:xfrm>
            <a:off x="7620000" y="1143000"/>
            <a:ext cx="833438" cy="762000"/>
            <a:chOff x="624" y="1632"/>
            <a:chExt cx="525" cy="480"/>
          </a:xfrm>
        </p:grpSpPr>
        <p:sp>
          <p:nvSpPr>
            <p:cNvPr id="24594" name="Freeform 33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5" name="Freeform 34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6" name="Freeform 35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7" name="Freeform 36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93" name="TextBox 65"/>
          <p:cNvSpPr txBox="1">
            <a:spLocks noChangeArrowheads="1"/>
          </p:cNvSpPr>
          <p:nvPr/>
        </p:nvSpPr>
        <p:spPr bwMode="auto">
          <a:xfrm>
            <a:off x="1295400" y="3048000"/>
            <a:ext cx="6934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7030A0"/>
                </a:solidFill>
                <a:latin typeface=".VnAvant" panose="020B7200000000000000" pitchFamily="34" charset="0"/>
              </a:rPr>
              <a:t>So s¸nh ch÷ c¸i i vµ 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ChangeArrowheads="1"/>
          </p:cNvSpPr>
          <p:nvPr/>
        </p:nvSpPr>
        <p:spPr bwMode="auto">
          <a:xfrm>
            <a:off x="6477000" y="-304800"/>
            <a:ext cx="19812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9600" b="1">
                <a:solidFill>
                  <a:srgbClr val="0000FF"/>
                </a:solidFill>
              </a:rPr>
              <a:t>      </a:t>
            </a:r>
            <a:endParaRPr lang="en-US" altLang="en-US" sz="25000" b="1">
              <a:solidFill>
                <a:srgbClr val="0000FF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9600" b="1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14600" y="2514600"/>
            <a:ext cx="457200" cy="2438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5000" dirty="0"/>
          </a:p>
        </p:txBody>
      </p:sp>
      <p:sp>
        <p:nvSpPr>
          <p:cNvPr id="13" name="Rectangle 12"/>
          <p:cNvSpPr/>
          <p:nvPr/>
        </p:nvSpPr>
        <p:spPr>
          <a:xfrm>
            <a:off x="4953000" y="2514600"/>
            <a:ext cx="457200" cy="2438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7848600" y="304800"/>
            <a:ext cx="1066800" cy="157003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9600" b="1" dirty="0">
                <a:solidFill>
                  <a:srgbClr val="D60093"/>
                </a:solidFill>
                <a:latin typeface=".VnAvant" pitchFamily="34" charset="0"/>
              </a:rPr>
              <a:t> 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3200" y="304800"/>
            <a:ext cx="1066800" cy="157003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96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96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A picture containing plate, food, bowl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3"/>
          <p:cNvSpPr txBox="1">
            <a:spLocks noChangeArrowheads="1"/>
          </p:cNvSpPr>
          <p:nvPr/>
        </p:nvSpPr>
        <p:spPr bwMode="auto">
          <a:xfrm>
            <a:off x="1905000" y="990600"/>
            <a:ext cx="6350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0000FF"/>
                </a:solidFill>
                <a:latin typeface=".VnAvant" panose="020B7200000000000000" pitchFamily="34" charset="0"/>
              </a:rPr>
              <a:t>Ch÷ c¸i võa häc</a:t>
            </a:r>
          </a:p>
        </p:txBody>
      </p:sp>
      <p:sp>
        <p:nvSpPr>
          <p:cNvPr id="5" name="Rectangle 4"/>
          <p:cNvSpPr/>
          <p:nvPr/>
        </p:nvSpPr>
        <p:spPr>
          <a:xfrm>
            <a:off x="920750" y="2838450"/>
            <a:ext cx="1611313" cy="2778125"/>
          </a:xfrm>
          <a:prstGeom prst="rect">
            <a:avLst/>
          </a:prstGeom>
          <a:solidFill>
            <a:srgbClr val="97FF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0" b="1" dirty="0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051175" y="2841625"/>
            <a:ext cx="2022475" cy="2778125"/>
            <a:chOff x="4950858" y="2918307"/>
            <a:chExt cx="2161060" cy="2778711"/>
          </a:xfrm>
        </p:grpSpPr>
        <p:sp>
          <p:nvSpPr>
            <p:cNvPr id="7" name="Rectangle 6"/>
            <p:cNvSpPr/>
            <p:nvPr/>
          </p:nvSpPr>
          <p:spPr>
            <a:xfrm>
              <a:off x="4950858" y="2918307"/>
              <a:ext cx="2149187" cy="2778711"/>
            </a:xfrm>
            <a:prstGeom prst="rect">
              <a:avLst/>
            </a:prstGeom>
            <a:solidFill>
              <a:srgbClr val="97FF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20000" b="1" dirty="0">
                  <a:solidFill>
                    <a:srgbClr val="660066"/>
                  </a:solidFill>
                  <a:latin typeface=".VnAvant" panose="020B7200000000000000" pitchFamily="34" charset="0"/>
                </a:rPr>
                <a:t>t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962732" y="5388978"/>
              <a:ext cx="2149186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920750" y="2838450"/>
            <a:ext cx="6272213" cy="2778125"/>
            <a:chOff x="2210128" y="2791429"/>
            <a:chExt cx="8362202" cy="2778711"/>
          </a:xfrm>
        </p:grpSpPr>
        <p:sp>
          <p:nvSpPr>
            <p:cNvPr id="10" name="Rectangle 9"/>
            <p:cNvSpPr/>
            <p:nvPr/>
          </p:nvSpPr>
          <p:spPr>
            <a:xfrm>
              <a:off x="8424105" y="2791429"/>
              <a:ext cx="2148225" cy="2778711"/>
            </a:xfrm>
            <a:prstGeom prst="rect">
              <a:avLst/>
            </a:prstGeom>
            <a:solidFill>
              <a:srgbClr val="97FF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200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c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8424105" y="5339904"/>
              <a:ext cx="2148225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210128" y="5303384"/>
              <a:ext cx="2148225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04800" y="1074738"/>
            <a:ext cx="89154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latin typeface=".VnAvant" panose="020B7200000000000000" pitchFamily="34" charset="0"/>
              </a:rPr>
              <a:t>C¸ch ch¬i: Trªn mµn h×nh cã tranh con vËt g× th× chóng m×nh t×m ch÷ c¸i b¾t ®Çu tªn con vËt ®ã</a:t>
            </a:r>
            <a:endParaRPr lang="vi-VN" altLang="en-US" sz="4800" b="1"/>
          </a:p>
        </p:txBody>
      </p:sp>
      <p:sp>
        <p:nvSpPr>
          <p:cNvPr id="5" name="TextBox 4"/>
          <p:cNvSpPr txBox="1"/>
          <p:nvPr/>
        </p:nvSpPr>
        <p:spPr>
          <a:xfrm>
            <a:off x="217488" y="374650"/>
            <a:ext cx="8915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.VnAvant" panose="020B7200000000000000" pitchFamily="34" charset="0"/>
              </a:rPr>
              <a:t>Trß</a:t>
            </a: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.VnAvant" panose="020B7200000000000000" pitchFamily="34" charset="0"/>
              </a:rPr>
              <a:t>ch¬i</a:t>
            </a: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.VnAvant" panose="020B7200000000000000" pitchFamily="34" charset="0"/>
              </a:rPr>
              <a:t>: Ai ®</a:t>
            </a:r>
            <a:r>
              <a:rPr lang="en-US" sz="3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.VnAvant" panose="020B7200000000000000" pitchFamily="34" charset="0"/>
              </a:rPr>
              <a:t>o¸n</a:t>
            </a: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.VnAvant" panose="020B7200000000000000" pitchFamily="34" charset="0"/>
              </a:rPr>
              <a:t>giái</a:t>
            </a:r>
            <a:endParaRPr lang="en-US" sz="3600" b="1" dirty="0">
              <a:solidFill>
                <a:schemeClr val="accent6">
                  <a:lumMod val="60000"/>
                  <a:lumOff val="40000"/>
                </a:schemeClr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03200"/>
            <a:ext cx="6465888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09800" y="5410200"/>
            <a:ext cx="762000" cy="10668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77000" y="5410200"/>
            <a:ext cx="762000" cy="10668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19600" y="5410200"/>
            <a:ext cx="762000" cy="10668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>
                <a:solidFill>
                  <a:schemeClr val="accent2">
                    <a:lumMod val="40000"/>
                    <a:lumOff val="60000"/>
                  </a:schemeClr>
                </a:solidFill>
                <a:latin typeface=".VnAvant" panose="020B7200000000000000" pitchFamily="34" charset="0"/>
              </a:rPr>
              <a:t>i</a:t>
            </a:r>
            <a:endParaRPr lang="vi-VN" sz="5400" b="1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81275" y="3849688"/>
            <a:ext cx="3886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CC3300"/>
                </a:solidFill>
                <a:latin typeface=".VnAvant" panose="020B7200000000000000" pitchFamily="34" charset="0"/>
              </a:rPr>
              <a:t>c¸ vµng</a:t>
            </a:r>
            <a:endParaRPr lang="vi-VN" altLang="en-US" sz="6600" b="1">
              <a:solidFill>
                <a:srgbClr val="CC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075 -0.744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37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74517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09800" y="5410200"/>
            <a:ext cx="762000" cy="10668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77000" y="5410200"/>
            <a:ext cx="762000" cy="10668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19600" y="5410200"/>
            <a:ext cx="762000" cy="10668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>
                <a:solidFill>
                  <a:schemeClr val="accent2">
                    <a:lumMod val="40000"/>
                    <a:lumOff val="60000"/>
                  </a:schemeClr>
                </a:solidFill>
                <a:latin typeface=".VnAvant" panose="020B7200000000000000" pitchFamily="34" charset="0"/>
              </a:rPr>
              <a:t>c</a:t>
            </a:r>
            <a:endParaRPr lang="vi-VN" sz="5400" b="1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87588" y="3048000"/>
            <a:ext cx="3886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CC3300"/>
                </a:solidFill>
                <a:latin typeface=".VnAvant" panose="020B7200000000000000" pitchFamily="34" charset="0"/>
              </a:rPr>
              <a:t> t«m só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L 0.10833 -0.5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2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0"/>
            <a:ext cx="5114925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3750" y="5410200"/>
            <a:ext cx="762000" cy="10668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>
                <a:solidFill>
                  <a:schemeClr val="accent6">
                    <a:lumMod val="60000"/>
                    <a:lumOff val="40000"/>
                  </a:schemeClr>
                </a:solidFill>
                <a:latin typeface=".VnAvant" panose="020B7200000000000000" pitchFamily="34" charset="0"/>
              </a:rPr>
              <a:t>¨</a:t>
            </a:r>
            <a:endParaRPr lang="vi-VN" sz="5400" b="1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57750" y="5410200"/>
            <a:ext cx="762000" cy="10668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>
                <a:solidFill>
                  <a:srgbClr val="00B050"/>
                </a:solidFill>
                <a:latin typeface=".VnAvant" panose="020B7200000000000000" pitchFamily="34" charset="0"/>
              </a:rPr>
              <a:t>t</a:t>
            </a:r>
            <a:endParaRPr lang="vi-VN" sz="5400" b="1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63750" y="3836988"/>
            <a:ext cx="48133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CC3300"/>
                </a:solidFill>
                <a:latin typeface=".VnAvant" panose="020B7200000000000000" pitchFamily="34" charset="0"/>
              </a:rPr>
              <a:t> c¸nh cam</a:t>
            </a:r>
          </a:p>
        </p:txBody>
      </p:sp>
      <p:sp>
        <p:nvSpPr>
          <p:cNvPr id="7" name="Rectangle 6"/>
          <p:cNvSpPr/>
          <p:nvPr/>
        </p:nvSpPr>
        <p:spPr>
          <a:xfrm>
            <a:off x="6324600" y="5410200"/>
            <a:ext cx="762000" cy="10668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75025" y="5410200"/>
            <a:ext cx="762000" cy="10668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lang="vi-VN" sz="5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33333E-6 L 0.32257 -0.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28" y="-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0813"/>
            <a:ext cx="65532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47800" y="5335588"/>
            <a:ext cx="762000" cy="10668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>
                <a:solidFill>
                  <a:schemeClr val="accent6">
                    <a:lumMod val="60000"/>
                    <a:lumOff val="40000"/>
                  </a:schemeClr>
                </a:solidFill>
                <a:latin typeface=".VnAvant" panose="020B7200000000000000" pitchFamily="34" charset="0"/>
              </a:rPr>
              <a:t>¨</a:t>
            </a:r>
            <a:endParaRPr lang="vi-VN" sz="5400" b="1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37063" y="5335588"/>
            <a:ext cx="762000" cy="10668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>
                <a:solidFill>
                  <a:srgbClr val="00B050"/>
                </a:solidFill>
                <a:latin typeface=".VnAvant" panose="020B7200000000000000" pitchFamily="34" charset="0"/>
              </a:rPr>
              <a:t>t</a:t>
            </a:r>
            <a:endParaRPr lang="vi-VN" sz="5400" b="1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63750" y="3836988"/>
            <a:ext cx="48133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CC3300"/>
                </a:solidFill>
                <a:latin typeface=".VnAvant" panose="020B7200000000000000" pitchFamily="34" charset="0"/>
              </a:rPr>
              <a:t> cua ®ång</a:t>
            </a:r>
          </a:p>
        </p:txBody>
      </p:sp>
      <p:sp>
        <p:nvSpPr>
          <p:cNvPr id="6" name="Rectangle 5"/>
          <p:cNvSpPr/>
          <p:nvPr/>
        </p:nvSpPr>
        <p:spPr>
          <a:xfrm>
            <a:off x="5837238" y="5335588"/>
            <a:ext cx="762000" cy="10668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64400" y="5368925"/>
            <a:ext cx="762000" cy="10668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>
                <a:solidFill>
                  <a:srgbClr val="FFFF00"/>
                </a:solidFill>
                <a:latin typeface=".VnAvant" panose="020B7200000000000000" pitchFamily="34" charset="0"/>
              </a:rPr>
              <a:t>c</a:t>
            </a:r>
            <a:endParaRPr lang="vi-VN" sz="5400" b="1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14650" y="5318125"/>
            <a:ext cx="762000" cy="10668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vi-VN" sz="5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0.02396 -0.7384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99"/>
            </a:gs>
            <a:gs pos="100000">
              <a:schemeClr val="folHlink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152400" y="1812925"/>
            <a:ext cx="87630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5000" b="1">
                <a:solidFill>
                  <a:srgbClr val="0000FF"/>
                </a:solidFill>
                <a:latin typeface=".VnAvant" panose="020B7200000000000000" pitchFamily="34" charset="0"/>
              </a:rPr>
              <a:t>chuét tói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624138" y="1814513"/>
            <a:ext cx="40386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5000" b="1">
                <a:solidFill>
                  <a:srgbClr val="FF33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001000" y="1828800"/>
            <a:ext cx="646113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0" b="1">
                <a:solidFill>
                  <a:srgbClr val="7030A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19400" y="1790700"/>
            <a:ext cx="9906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0" b="1">
                <a:solidFill>
                  <a:srgbClr val="FF330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58000" y="1790700"/>
            <a:ext cx="9906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0" b="1">
                <a:solidFill>
                  <a:srgbClr val="FF3300"/>
                </a:solidFill>
                <a:latin typeface=".VnAvant" panose="020B7200000000000000" pitchFamily="34" charset="0"/>
              </a:rPr>
              <a:t>u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  <p:bldP spid="10" grpId="0"/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1763"/>
            <a:ext cx="6192838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47800" y="5335588"/>
            <a:ext cx="762000" cy="10668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>
                <a:solidFill>
                  <a:schemeClr val="accent6">
                    <a:lumMod val="60000"/>
                    <a:lumOff val="40000"/>
                  </a:schemeClr>
                </a:solidFill>
                <a:latin typeface=".VnAvant" panose="020B7200000000000000" pitchFamily="34" charset="0"/>
              </a:rPr>
              <a:t>ª</a:t>
            </a:r>
            <a:endParaRPr lang="vi-VN" sz="5400" b="1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91388" y="5337175"/>
            <a:ext cx="762000" cy="10668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>
                <a:solidFill>
                  <a:srgbClr val="00B050"/>
                </a:solidFill>
                <a:latin typeface=".VnAvant" panose="020B7200000000000000" pitchFamily="34" charset="0"/>
              </a:rPr>
              <a:t>c</a:t>
            </a:r>
            <a:endParaRPr lang="vi-VN" sz="5400" b="1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57438" y="3582988"/>
            <a:ext cx="48117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CC3300"/>
                </a:solidFill>
                <a:latin typeface=".VnAvant" panose="020B7200000000000000" pitchFamily="34" charset="0"/>
              </a:rPr>
              <a:t> tª gi¸c</a:t>
            </a:r>
          </a:p>
        </p:txBody>
      </p:sp>
      <p:sp>
        <p:nvSpPr>
          <p:cNvPr id="6" name="Rectangle 5"/>
          <p:cNvSpPr/>
          <p:nvPr/>
        </p:nvSpPr>
        <p:spPr>
          <a:xfrm>
            <a:off x="5837238" y="5335588"/>
            <a:ext cx="762000" cy="10668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83088" y="5368925"/>
            <a:ext cx="762000" cy="10668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>
                <a:solidFill>
                  <a:srgbClr val="FFFF00"/>
                </a:solidFill>
                <a:latin typeface=".VnAvant" panose="020B7200000000000000" pitchFamily="34" charset="0"/>
              </a:rPr>
              <a:t>t</a:t>
            </a:r>
            <a:endParaRPr lang="vi-VN" sz="5400" b="1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14650" y="5318125"/>
            <a:ext cx="762000" cy="10668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vi-VN" sz="5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85185E-6 L -0.29601 -0.4273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09" y="-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562225" y="0"/>
            <a:ext cx="41910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0" b="1">
                <a:solidFill>
                  <a:srgbClr val="FF3300"/>
                </a:solidFill>
                <a:latin typeface=".VnAvant" panose="020B7200000000000000" pitchFamily="34" charset="0"/>
              </a:rPr>
              <a:t>i</a:t>
            </a:r>
          </a:p>
        </p:txBody>
      </p:sp>
      <p:pic>
        <p:nvPicPr>
          <p:cNvPr id="6147" name="Picture 5" descr="beedo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19800"/>
            <a:ext cx="7162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beedo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88957" y="4145756"/>
            <a:ext cx="426720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beedo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25662" y="2182812"/>
            <a:ext cx="4800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 descr="beedo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4800" y="46038"/>
            <a:ext cx="61722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667000" y="0"/>
            <a:ext cx="41910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0" b="1">
                <a:solidFill>
                  <a:srgbClr val="FF3300"/>
                </a:solidFill>
                <a:latin typeface=".VnAvant" panose="020B7200000000000000" pitchFamily="34" charset="0"/>
              </a:rPr>
              <a:t>i</a:t>
            </a:r>
          </a:p>
        </p:txBody>
      </p:sp>
      <p:pic>
        <p:nvPicPr>
          <p:cNvPr id="7171" name="Picture 5" descr="beedo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19800"/>
            <a:ext cx="7162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beedo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88957" y="4145756"/>
            <a:ext cx="426720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beedo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25662" y="2182812"/>
            <a:ext cx="4800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beedo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4800" y="46038"/>
            <a:ext cx="61722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4191000" y="2590800"/>
            <a:ext cx="685800" cy="2971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>
              <a:solidFill>
                <a:srgbClr val="FF3300"/>
              </a:solidFill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4191000" y="1676400"/>
            <a:ext cx="685800" cy="685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pic>
        <p:nvPicPr>
          <p:cNvPr id="8196" name="Picture 4" descr="ne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8" r="10345"/>
          <a:stretch>
            <a:fillRect/>
          </a:stretch>
        </p:blipFill>
        <p:spPr bwMode="auto">
          <a:xfrm>
            <a:off x="0" y="5257800"/>
            <a:ext cx="14859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 descr="ne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b="3448"/>
          <a:stretch>
            <a:fillRect/>
          </a:stretch>
        </p:blipFill>
        <p:spPr bwMode="auto">
          <a:xfrm>
            <a:off x="7658100" y="0"/>
            <a:ext cx="14859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  <p:bldP spid="122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ong\Desktop\phong nen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4011829" y="1096962"/>
            <a:ext cx="17526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0" b="1" dirty="0" err="1">
                <a:solidFill>
                  <a:srgbClr val="00FF00"/>
                </a:solidFill>
              </a:rPr>
              <a:t>i</a:t>
            </a:r>
            <a:endParaRPr lang="en-US" altLang="en-US" sz="30000" b="1" dirty="0">
              <a:solidFill>
                <a:srgbClr val="00FF00"/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43000" y="914400"/>
            <a:ext cx="30480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0" b="1">
                <a:solidFill>
                  <a:srgbClr val="CC0000"/>
                </a:solidFill>
              </a:rPr>
              <a:t>I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553200" y="1096962"/>
            <a:ext cx="1343025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400" b="1" dirty="0" err="1">
                <a:solidFill>
                  <a:srgbClr val="0000FF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i</a:t>
            </a:r>
            <a:endParaRPr lang="en-US" altLang="en-US" sz="34400" b="1" dirty="0">
              <a:solidFill>
                <a:srgbClr val="0000FF"/>
              </a:solidFill>
              <a:latin typeface="HP001 5Ha" panose="020B0603050302020204" pitchFamily="34" charset="-127"/>
              <a:ea typeface="HP001 5Ha" panose="020B0603050302020204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855" y="762000"/>
            <a:ext cx="9076267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2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152400" y="1812925"/>
            <a:ext cx="87630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5000" b="1">
                <a:solidFill>
                  <a:srgbClr val="0000FF"/>
                </a:solidFill>
                <a:latin typeface=".VnAvant" panose="020B7200000000000000" pitchFamily="34" charset="0"/>
              </a:rPr>
              <a:t>chuét tói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5153025" y="1812925"/>
            <a:ext cx="14478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5000" b="1">
                <a:solidFill>
                  <a:srgbClr val="FFFF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6248400" y="1814513"/>
            <a:ext cx="14478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5000" b="1">
                <a:solidFill>
                  <a:srgbClr val="FFFF00"/>
                </a:solidFill>
                <a:latin typeface=".VnAvant" panose="020B7200000000000000" pitchFamily="34" charset="0"/>
              </a:rPr>
              <a:t>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133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8&quot;/&gt;&lt;/object&gt;&lt;object type=&quot;3&quot; unique_id=&quot;10005&quot;&gt;&lt;property id=&quot;20148&quot; value=&quot;5&quot;/&gt;&lt;property id=&quot;20300&quot; value=&quot;Slide 2&quot;/&gt;&lt;property id=&quot;20307&quot; value=&quot;259&quot;/&gt;&lt;/object&gt;&lt;object type=&quot;3&quot; unique_id=&quot;10006&quot;&gt;&lt;property id=&quot;20148&quot; value=&quot;5&quot;/&gt;&lt;property id=&quot;20300&quot; value=&quot;Slide 3&quot;/&gt;&lt;property id=&quot;20307&quot; value=&quot;260&quot;/&gt;&lt;/object&gt;&lt;object type=&quot;3&quot; unique_id=&quot;10007&quot;&gt;&lt;property id=&quot;20148&quot; value=&quot;5&quot;/&gt;&lt;property id=&quot;20300&quot; value=&quot;Slide 4&quot;/&gt;&lt;property id=&quot;20307&quot; value=&quot;261&quot;/&gt;&lt;/object&gt;&lt;object type=&quot;3&quot; unique_id=&quot;10008&quot;&gt;&lt;property id=&quot;20148&quot; value=&quot;5&quot;/&gt;&lt;property id=&quot;20300&quot; value=&quot;Slide 5&quot;/&gt;&lt;property id=&quot;20307&quot; value=&quot;262&quot;/&gt;&lt;/object&gt;&lt;object type=&quot;3&quot; unique_id=&quot;10009&quot;&gt;&lt;property id=&quot;20148&quot; value=&quot;5&quot;/&gt;&lt;property id=&quot;20300&quot; value=&quot;Slide 6&quot;/&gt;&lt;property id=&quot;20307&quot; value=&quot;263&quot;/&gt;&lt;/object&gt;&lt;object type=&quot;3&quot; unique_id=&quot;10010&quot;&gt;&lt;property id=&quot;20148&quot; value=&quot;5&quot;/&gt;&lt;property id=&quot;20300&quot; value=&quot;Slide 7&quot;/&gt;&lt;property id=&quot;20307&quot; value=&quot;265&quot;/&gt;&lt;/object&gt;&lt;object type=&quot;3&quot; unique_id=&quot;10011&quot;&gt;&lt;property id=&quot;20148&quot; value=&quot;5&quot;/&gt;&lt;property id=&quot;20300&quot; value=&quot;Slide 8&quot;/&gt;&lt;property id=&quot;20307&quot; value=&quot;264&quot;/&gt;&lt;/object&gt;&lt;object type=&quot;3&quot; unique_id=&quot;10012&quot;&gt;&lt;property id=&quot;20148&quot; value=&quot;5&quot;/&gt;&lt;property id=&quot;20300&quot; value=&quot;Slide 9&quot;/&gt;&lt;property id=&quot;20307&quot; value=&quot;266&quot;/&gt;&lt;/object&gt;&lt;object type=&quot;3&quot; unique_id=&quot;10013&quot;&gt;&lt;property id=&quot;20148&quot; value=&quot;5&quot;/&gt;&lt;property id=&quot;20300&quot; value=&quot;Slide 10&quot;/&gt;&lt;property id=&quot;20307&quot; value=&quot;268&quot;/&gt;&lt;/object&gt;&lt;object type=&quot;3&quot; unique_id=&quot;10014&quot;&gt;&lt;property id=&quot;20148&quot; value=&quot;5&quot;/&gt;&lt;property id=&quot;20300&quot; value=&quot;Slide 11&quot;/&gt;&lt;property id=&quot;20307&quot; value=&quot;269&quot;/&gt;&lt;/object&gt;&lt;object type=&quot;3&quot; unique_id=&quot;10015&quot;&gt;&lt;property id=&quot;20148&quot; value=&quot;5&quot;/&gt;&lt;property id=&quot;20300&quot; value=&quot;Slide 12&quot;/&gt;&lt;property id=&quot;20307&quot; value=&quot;270&quot;/&gt;&lt;/object&gt;&lt;object type=&quot;3&quot; unique_id=&quot;10016&quot;&gt;&lt;property id=&quot;20148&quot; value=&quot;5&quot;/&gt;&lt;property id=&quot;20300&quot; value=&quot;Slide 13&quot;/&gt;&lt;property id=&quot;20307&quot; value=&quot;271&quot;/&gt;&lt;/object&gt;&lt;object type=&quot;3&quot; unique_id=&quot;10017&quot;&gt;&lt;property id=&quot;20148&quot; value=&quot;5&quot;/&gt;&lt;property id=&quot;20300&quot; value=&quot;Slide 14&quot;/&gt;&lt;property id=&quot;20307&quot; value=&quot;273&quot;/&gt;&lt;/object&gt;&lt;object type=&quot;3&quot; unique_id=&quot;10018&quot;&gt;&lt;property id=&quot;20148&quot; value=&quot;5&quot;/&gt;&lt;property id=&quot;20300&quot; value=&quot;Slide 15&quot;/&gt;&lt;property id=&quot;20307&quot; value=&quot;274&quot;/&gt;&lt;/object&gt;&lt;object type=&quot;3&quot; unique_id=&quot;10019&quot;&gt;&lt;property id=&quot;20148&quot; value=&quot;5&quot;/&gt;&lt;property id=&quot;20300&quot; value=&quot;Slide 16&quot;/&gt;&lt;property id=&quot;20307&quot; value=&quot;275&quot;/&gt;&lt;/object&gt;&lt;object type=&quot;3&quot; unique_id=&quot;10020&quot;&gt;&lt;property id=&quot;20148&quot; value=&quot;5&quot;/&gt;&lt;property id=&quot;20300&quot; value=&quot;Slide 17&quot;/&gt;&lt;property id=&quot;20307&quot; value=&quot;276&quot;/&gt;&lt;/object&gt;&lt;object type=&quot;3&quot; unique_id=&quot;10021&quot;&gt;&lt;property id=&quot;20148&quot; value=&quot;5&quot;/&gt;&lt;property id=&quot;20300&quot; value=&quot;Slide 18&quot;/&gt;&lt;property id=&quot;20307&quot; value=&quot;277&quot;/&gt;&lt;/object&gt;&lt;object type=&quot;3&quot; unique_id=&quot;10022&quot;&gt;&lt;property id=&quot;20148&quot; value=&quot;5&quot;/&gt;&lt;property id=&quot;20300&quot; value=&quot;Slide 19&quot;/&gt;&lt;property id=&quot;20307&quot; value=&quot;278&quot;/&gt;&lt;/object&gt;&lt;/object&gt;&lt;/object&gt;&lt;/database&gt;"/>
  <p:tag name="SECTOMILLISECCONVERTED" val="1"/>
  <p:tag name="INKNOELEADERBOARD" val="622997798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192</Words>
  <Application>Microsoft Office PowerPoint</Application>
  <PresentationFormat>On-screen Show (4:3)</PresentationFormat>
  <Paragraphs>99</Paragraphs>
  <Slides>30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HP001 5Ha</vt:lpstr>
      <vt:lpstr>.VnAristote</vt:lpstr>
      <vt:lpstr>.VnAvant</vt:lpstr>
      <vt:lpstr>.VnTime</vt:lpstr>
      <vt:lpstr>.VnTimeH</vt:lpstr>
      <vt:lpstr>Arial</vt:lpstr>
      <vt:lpstr>Calibri</vt:lpstr>
      <vt:lpstr>HP001 4 hàng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www.MegaSoftvn.net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                   N     N    Ư            B B          M                                                                                                                                                                                            B   , M</dc:title>
  <dc:creator>MjssLove18 : 0902.65.65.99</dc:creator>
  <cp:lastModifiedBy>Windows User</cp:lastModifiedBy>
  <cp:revision>64</cp:revision>
  <dcterms:created xsi:type="dcterms:W3CDTF">2012-07-04T06:58:09Z</dcterms:created>
  <dcterms:modified xsi:type="dcterms:W3CDTF">2021-09-17T04:00:47Z</dcterms:modified>
</cp:coreProperties>
</file>