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87" r:id="rId4"/>
    <p:sldId id="288" r:id="rId5"/>
    <p:sldId id="283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7CCF5-D3F8-4B5B-A10E-1877F14A1761}" type="datetimeFigureOut">
              <a:rPr lang="en-US" smtClean="0"/>
              <a:pPr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345F-1A3A-4E70-B8C6-C686A5A16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81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ỦY BAN NHÂN DÂN QUẬN LONG BIÊN</a:t>
            </a:r>
          </a:p>
          <a:p>
            <a:pPr algn="ctr"/>
            <a:r>
              <a:rPr lang="en-US" sz="2400" dirty="0" smtClean="0"/>
              <a:t>TRƯỜNG MẦM NON </a:t>
            </a:r>
            <a:r>
              <a:rPr lang="en-US" sz="2400" dirty="0" smtClean="0"/>
              <a:t>HỒNG TIẾN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kern="10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en-US" sz="3600" b="1" kern="10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HOẠT ĐỘNG:</a:t>
            </a:r>
            <a:r>
              <a:rPr lang="vi-VN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àm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Quen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Văn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657600"/>
            <a:ext cx="7467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vi-VN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Thơ: Ông mặt trời</a:t>
            </a:r>
            <a:endParaRPr lang="en-US" sz="2800" b="1" kern="10" dirty="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ĐỘ TUỔI: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Mẫu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giáo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bé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( 3-4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tuổi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Người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thực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hiện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: 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Lương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</a:t>
            </a:r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hị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Diệu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ường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2133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Lĩnh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vực</a:t>
            </a:r>
            <a:r>
              <a:rPr lang="en-US" sz="4000" b="1" dirty="0" smtClean="0"/>
              <a:t> : </a:t>
            </a:r>
            <a:r>
              <a:rPr lang="en-US" sz="4000" b="1" dirty="0" err="1" smtClean="0"/>
              <a:t>Phát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Triển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Ngôn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Ngữ</a:t>
            </a:r>
            <a:endParaRPr lang="en-US" sz="4000" b="1" dirty="0"/>
          </a:p>
        </p:txBody>
      </p:sp>
    </p:spTree>
  </p:cSld>
  <p:clrMapOvr>
    <a:masterClrMapping/>
  </p:clrMapOvr>
  <p:transition spd="med">
    <p:split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050" name="Picture 2" descr="C:\Users\Admin\Desktop\GUXK233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3074" name="Picture 2" descr="C:\Users\Admin\Desktop\KBPA147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7" name="Picture 3" descr="C:\Users\Admin\Desktop\PXYO741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 descr="lkhu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8153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6000" b="1" dirty="0" smtClean="0">
                <a:solidFill>
                  <a:srgbClr val="C00000"/>
                </a:solidFill>
              </a:rPr>
              <a:t>      </a:t>
            </a:r>
            <a:r>
              <a:rPr lang="en-US" sz="6000" b="1" dirty="0" err="1" smtClean="0">
                <a:solidFill>
                  <a:srgbClr val="C00000"/>
                </a:solidFill>
              </a:rPr>
              <a:t>Bé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đọc</a:t>
            </a:r>
            <a:r>
              <a:rPr lang="en-US" sz="60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6000" b="1" dirty="0" smtClean="0">
                <a:solidFill>
                  <a:srgbClr val="C00000"/>
                </a:solidFill>
              </a:rPr>
              <a:t>            ” </a:t>
            </a:r>
            <a:r>
              <a:rPr lang="en-US" sz="6000" b="1" dirty="0" err="1" smtClean="0">
                <a:solidFill>
                  <a:srgbClr val="C00000"/>
                </a:solidFill>
              </a:rPr>
              <a:t>Ông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mặt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trời</a:t>
            </a:r>
            <a:r>
              <a:rPr lang="en-US" sz="6000" b="1" dirty="0" smtClean="0">
                <a:solidFill>
                  <a:srgbClr val="C00000"/>
                </a:solidFill>
              </a:rPr>
              <a:t>”</a:t>
            </a:r>
          </a:p>
          <a:p>
            <a:pPr>
              <a:spcBef>
                <a:spcPct val="50000"/>
              </a:spcBef>
            </a:pPr>
            <a:endParaRPr lang="en-US" sz="72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048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/>
          </a:p>
          <a:p>
            <a:pPr algn="ctr"/>
            <a:r>
              <a:rPr lang="en-US" sz="8000" b="1" dirty="0" smtClean="0"/>
              <a:t>*</a:t>
            </a:r>
            <a:r>
              <a:rPr lang="en-US" sz="8000" b="1" dirty="0" err="1" smtClean="0"/>
              <a:t>Dạy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trẻ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đọc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thơ</a:t>
            </a:r>
            <a:endParaRPr lang="en-US" sz="8000" b="1" dirty="0"/>
          </a:p>
        </p:txBody>
      </p:sp>
    </p:spTree>
  </p:cSld>
  <p:clrMapOvr>
    <a:masterClrMapping/>
  </p:clrMapOvr>
  <p:transition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909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</p:spPr>
      </p:pic>
      <p:sp>
        <p:nvSpPr>
          <p:cNvPr id="89094" name="WordArt 6"/>
          <p:cNvSpPr>
            <a:spLocks noChangeArrowheads="1" noChangeShapeType="1" noTextEdit="1"/>
          </p:cNvSpPr>
          <p:nvPr/>
        </p:nvSpPr>
        <p:spPr bwMode="auto">
          <a:xfrm>
            <a:off x="1143000" y="2362200"/>
            <a:ext cx="4648200" cy="1524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/>
                <a:cs typeface="Times New Roman"/>
              </a:rPr>
              <a:t>Chào Tạm biệt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MAY2</cp:lastModifiedBy>
  <cp:revision>7</cp:revision>
  <dcterms:created xsi:type="dcterms:W3CDTF">2016-02-05T23:10:14Z</dcterms:created>
  <dcterms:modified xsi:type="dcterms:W3CDTF">2019-04-10T11:43:01Z</dcterms:modified>
</cp:coreProperties>
</file>