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310" r:id="rId5"/>
    <p:sldId id="321" r:id="rId6"/>
    <p:sldId id="311" r:id="rId7"/>
    <p:sldId id="323" r:id="rId8"/>
    <p:sldId id="287" r:id="rId9"/>
    <p:sldId id="258" r:id="rId10"/>
    <p:sldId id="259" r:id="rId11"/>
    <p:sldId id="294" r:id="rId12"/>
    <p:sldId id="313" r:id="rId13"/>
    <p:sldId id="314" r:id="rId14"/>
    <p:sldId id="317" r:id="rId15"/>
    <p:sldId id="318" r:id="rId16"/>
    <p:sldId id="319" r:id="rId17"/>
    <p:sldId id="315" r:id="rId18"/>
    <p:sldId id="316" r:id="rId19"/>
    <p:sldId id="286" r:id="rId20"/>
    <p:sldId id="300" r:id="rId21"/>
    <p:sldId id="301" r:id="rId22"/>
    <p:sldId id="302" r:id="rId23"/>
    <p:sldId id="270" r:id="rId24"/>
    <p:sldId id="303" r:id="rId25"/>
    <p:sldId id="304" r:id="rId26"/>
    <p:sldId id="3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87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6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64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50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6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1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96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73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51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6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0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F0626-B27B-46A4-9167-A61E65C6C4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798" y="0"/>
            <a:ext cx="446202" cy="4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0873-EB5C-4A08-84E3-427A3650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4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9.jpg"/><Relationship Id="rId4" Type="http://schemas.openxmlformats.org/officeDocument/2006/relationships/tags" Target="../tags/tag4.xml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404B8-F437-41C0-A8F8-DECE2FA7DD71}"/>
              </a:ext>
            </a:extLst>
          </p:cNvPr>
          <p:cNvSpPr txBox="1"/>
          <p:nvPr/>
        </p:nvSpPr>
        <p:spPr>
          <a:xfrm>
            <a:off x="2617940" y="175364"/>
            <a:ext cx="687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29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66" y="877111"/>
            <a:ext cx="1306535" cy="1270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0151" y="2238453"/>
            <a:ext cx="771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0729" y="3279646"/>
            <a:ext cx="8441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8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8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271713"/>
            <a:ext cx="10372725" cy="39052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81764" y="483899"/>
            <a:ext cx="8164945" cy="12067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1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34" y="2205037"/>
            <a:ext cx="10340566" cy="439578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83364" y="646979"/>
            <a:ext cx="8656927" cy="10437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97" y="1690688"/>
            <a:ext cx="5001419" cy="5001419"/>
          </a:xfrm>
        </p:spPr>
      </p:pic>
      <p:sp>
        <p:nvSpPr>
          <p:cNvPr id="5" name="Rounded Rectangle 4"/>
          <p:cNvSpPr/>
          <p:nvPr/>
        </p:nvSpPr>
        <p:spPr>
          <a:xfrm>
            <a:off x="2944235" y="365125"/>
            <a:ext cx="6578745" cy="10437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67" y="1587500"/>
            <a:ext cx="5562133" cy="5082934"/>
          </a:xfrm>
        </p:spPr>
      </p:pic>
      <p:sp>
        <p:nvSpPr>
          <p:cNvPr id="5" name="Rounded Rectangle 4"/>
          <p:cNvSpPr/>
          <p:nvPr/>
        </p:nvSpPr>
        <p:spPr>
          <a:xfrm>
            <a:off x="2220118" y="435408"/>
            <a:ext cx="7751763" cy="10437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30" y="178139"/>
            <a:ext cx="8860633" cy="590708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50" l="1463" r="100000">
                        <a14:foregroundMark x1="30488" y1="43750" x2="30488" y2="43750"/>
                        <a14:foregroundMark x1="50610" y1="41500" x2="50610" y2="41500"/>
                        <a14:foregroundMark x1="55366" y1="35625" x2="55366" y2="35625"/>
                        <a14:foregroundMark x1="59512" y1="26875" x2="59512" y2="2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9415"/>
            <a:ext cx="4177525" cy="407563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4192" y="5041518"/>
            <a:ext cx="4304145" cy="10437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20790" y="5138499"/>
            <a:ext cx="4304145" cy="10437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8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092" y="1885012"/>
            <a:ext cx="9457026" cy="49729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51610" y="365125"/>
            <a:ext cx="7120463" cy="10437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9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94" y="1512671"/>
            <a:ext cx="9449722" cy="49772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74260" y="231848"/>
            <a:ext cx="8727590" cy="10437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36EA87-51B6-4042-BF4E-2E97767D5E6C}"/>
              </a:ext>
            </a:extLst>
          </p:cNvPr>
          <p:cNvSpPr txBox="1"/>
          <p:nvPr/>
        </p:nvSpPr>
        <p:spPr>
          <a:xfrm>
            <a:off x="990600" y="1964348"/>
            <a:ext cx="100415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ko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ở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fr-F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2A4F3-5F26-4B69-9FAA-027C8E2DBB25}"/>
              </a:ext>
            </a:extLst>
          </p:cNvPr>
          <p:cNvSpPr txBox="1"/>
          <p:nvPr/>
        </p:nvSpPr>
        <p:spPr>
          <a:xfrm>
            <a:off x="3762375" y="261614"/>
            <a:ext cx="6162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 DỤC: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177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276873"/>
            <a:ext cx="788436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r>
              <a:rPr lang="en-US" sz="72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72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BÉ HIỂU BIẾT</a:t>
            </a:r>
          </a:p>
        </p:txBody>
      </p:sp>
    </p:spTree>
    <p:extLst>
      <p:ext uri="{BB962C8B-B14F-4D97-AF65-F5344CB8AC3E}">
        <p14:creationId xmlns:p14="http://schemas.microsoft.com/office/powerpoint/2010/main" val="42429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6004" y="25121"/>
            <a:ext cx="8784137" cy="562074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0000FF"/>
                </a:solidFill>
              </a:rPr>
              <a:t>Nếu có người lạ cho quà, rủ đi chơi, bé sẽ làm gì?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3960" y="764705"/>
            <a:ext cx="3535937" cy="2939169"/>
            <a:chOff x="99959" y="764704"/>
            <a:chExt cx="3535937" cy="2939169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99959" y="3205770"/>
              <a:ext cx="2952328" cy="4981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a. Nhận quà luôn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3076" name="Picture 4" descr="C:\Users\Dell\Desktop\Ảnh băt coc\Ảnh băt coc\bat-co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46" y="764704"/>
              <a:ext cx="3379250" cy="2288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780646" y="3703873"/>
            <a:ext cx="3379250" cy="2965488"/>
            <a:chOff x="256646" y="3703873"/>
            <a:chExt cx="3379250" cy="2965488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263542" y="6237313"/>
              <a:ext cx="2952328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c. Không nhận quà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3077" name="Picture 5" descr="C:\Users\Dell\Desktop\Ảnh băt coc\Ảnh băt coc\day-con-15-ky-nang-sinh-ton-thoat-hiem-trong-gang-tac-khi-bo-me-khong-co-o-ben_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56" b="26980"/>
            <a:stretch/>
          </p:blipFill>
          <p:spPr bwMode="auto">
            <a:xfrm>
              <a:off x="256646" y="3703873"/>
              <a:ext cx="3379250" cy="242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8" descr="bells2med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63" y="4672731"/>
            <a:ext cx="1819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079456" y="471083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176294" y="4602832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194317" y="467273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176121" y="465313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51985" y="612305"/>
            <a:ext cx="4216507" cy="3091569"/>
            <a:chOff x="4427984" y="612304"/>
            <a:chExt cx="4216507" cy="3091569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4716016" y="3053370"/>
              <a:ext cx="2952328" cy="6505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b. Nói cảm ơn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3074" name="Picture 2" descr="C:\Users\Dell\Pictures\New folder\thekynangsong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5" t="66759" r="46977" b="4184"/>
            <a:stretch/>
          </p:blipFill>
          <p:spPr bwMode="auto">
            <a:xfrm>
              <a:off x="4427984" y="612304"/>
              <a:ext cx="4216507" cy="244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204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6281E-7 L 0.23194 -0.2456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7" y="-1228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 khoe be ngoan">
            <a:hlinkClick r:id="" action="ppaction://media"/>
            <a:extLst>
              <a:ext uri="{FF2B5EF4-FFF2-40B4-BE49-F238E27FC236}">
                <a16:creationId xmlns:a16="http://schemas.microsoft.com/office/drawing/2014/main" id="{BE574F4F-D251-459F-8FA2-60E4D4DC8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1221" y="6237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19536" y="937411"/>
            <a:ext cx="3276364" cy="2766463"/>
            <a:chOff x="395536" y="937410"/>
            <a:chExt cx="3276364" cy="2766463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395536" y="3084992"/>
              <a:ext cx="2736304" cy="6188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a Không mở cửa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937410"/>
              <a:ext cx="3276364" cy="211596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3" name="Group 2"/>
          <p:cNvGrpSpPr/>
          <p:nvPr/>
        </p:nvGrpSpPr>
        <p:grpSpPr>
          <a:xfrm>
            <a:off x="6384032" y="1022021"/>
            <a:ext cx="3456384" cy="2713474"/>
            <a:chOff x="4860032" y="1022021"/>
            <a:chExt cx="3456384" cy="2713474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0032" y="3084992"/>
              <a:ext cx="2952328" cy="6505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b. Ra mở cửa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022021"/>
              <a:ext cx="2952328" cy="2050717"/>
            </a:xfrm>
            <a:prstGeom prst="ellipse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703512" y="3776570"/>
            <a:ext cx="3888432" cy="3000887"/>
            <a:chOff x="179512" y="3776569"/>
            <a:chExt cx="3888432" cy="3000887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79512" y="5834660"/>
              <a:ext cx="3888432" cy="9427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c. Mở cửa và ứng phó với người lạ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1" y="3776569"/>
              <a:ext cx="3449667" cy="2102703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14" name="mmprod_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91544" y="198438"/>
            <a:ext cx="8363272" cy="66277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vi-VN" sz="2800" b="1" dirty="0">
                <a:solidFill>
                  <a:srgbClr val="0000FF"/>
                </a:solidFill>
                <a:cs typeface="Arial" pitchFamily="34" charset="0"/>
              </a:rPr>
              <a:t>Nếu có người lạ đòi mở cửa bé sẽ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bells2med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44978" y="4815211"/>
            <a:ext cx="1819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42633" y="481521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888089" y="4850652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890571" y="4850652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934312" y="485331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21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59112E-6 L 0.26979 0.23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117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mprod_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91544" y="198438"/>
            <a:ext cx="8363272" cy="66277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nếu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lạ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bells2me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4978" y="4815211"/>
            <a:ext cx="1819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42633" y="481521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888089" y="4850652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890571" y="4850652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934312" y="485331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09DA78-5D16-4F49-9330-9A3E750DC61E}"/>
              </a:ext>
            </a:extLst>
          </p:cNvPr>
          <p:cNvGrpSpPr/>
          <p:nvPr/>
        </p:nvGrpSpPr>
        <p:grpSpPr>
          <a:xfrm>
            <a:off x="1833073" y="1201001"/>
            <a:ext cx="3629310" cy="2502872"/>
            <a:chOff x="309073" y="1201001"/>
            <a:chExt cx="3629310" cy="2502872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395535" y="3084992"/>
              <a:ext cx="3542847" cy="6188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vi-VN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.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Rẽ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vào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nơi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đông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liên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lạc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với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bố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mẹ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5" name="Picture 2" descr="Related image">
              <a:extLst>
                <a:ext uri="{FF2B5EF4-FFF2-40B4-BE49-F238E27FC236}">
                  <a16:creationId xmlns:a16="http://schemas.microsoft.com/office/drawing/2014/main" id="{E064A4AC-9358-482B-9377-661F7D7EE4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73" y="1201001"/>
              <a:ext cx="3629310" cy="196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704E4F-44AF-4472-9DB2-9C7AF1D25333}"/>
              </a:ext>
            </a:extLst>
          </p:cNvPr>
          <p:cNvGrpSpPr/>
          <p:nvPr/>
        </p:nvGrpSpPr>
        <p:grpSpPr>
          <a:xfrm>
            <a:off x="6384030" y="1215029"/>
            <a:ext cx="3109230" cy="2566448"/>
            <a:chOff x="4860030" y="1215029"/>
            <a:chExt cx="3109230" cy="2566448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0030" y="3130974"/>
              <a:ext cx="2952328" cy="6505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vi-VN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b.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đồn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công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an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gần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nhất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sự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đỡ</a:t>
              </a:r>
              <a:endParaRPr lang="en-US" sz="20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4321BE-2EFB-43C7-969D-C678C05A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0031" y="1215029"/>
              <a:ext cx="3109229" cy="196917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61D2AE-0D84-4ECF-92C2-64E036071F6F}"/>
              </a:ext>
            </a:extLst>
          </p:cNvPr>
          <p:cNvGrpSpPr/>
          <p:nvPr/>
        </p:nvGrpSpPr>
        <p:grpSpPr>
          <a:xfrm>
            <a:off x="2025806" y="4092170"/>
            <a:ext cx="4100478" cy="2085578"/>
            <a:chOff x="501806" y="4092170"/>
            <a:chExt cx="4100478" cy="2085578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659135" y="5709612"/>
              <a:ext cx="3888432" cy="4681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c.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2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đáp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án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trên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22" name="Picture 2" descr="Related image">
              <a:extLst>
                <a:ext uri="{FF2B5EF4-FFF2-40B4-BE49-F238E27FC236}">
                  <a16:creationId xmlns:a16="http://schemas.microsoft.com/office/drawing/2014/main" id="{5B331727-B7BC-4FBE-9C19-BB3637D99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06" y="4092170"/>
              <a:ext cx="2050239" cy="162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Image result for anh cá»ng  Äá»n cÃ´ng an">
              <a:extLst>
                <a:ext uri="{FF2B5EF4-FFF2-40B4-BE49-F238E27FC236}">
                  <a16:creationId xmlns:a16="http://schemas.microsoft.com/office/drawing/2014/main" id="{8EF73B77-A020-4E51-9ABE-0254C4C1D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045" y="4092170"/>
              <a:ext cx="2050239" cy="162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42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1842 -0.2486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1" y="-124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3512" y="0"/>
            <a:ext cx="8640960" cy="1700808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 descr="bells2med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3994" y="4998293"/>
            <a:ext cx="1819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381875" y="4960993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449300" y="492685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489227" y="48839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7572251" y="498460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69723" y="1857912"/>
            <a:ext cx="3096344" cy="1008112"/>
            <a:chOff x="824100" y="1865354"/>
            <a:chExt cx="3096344" cy="1008112"/>
          </a:xfrm>
        </p:grpSpPr>
        <p:sp>
          <p:nvSpPr>
            <p:cNvPr id="7" name="TextBox 6"/>
            <p:cNvSpPr txBox="1"/>
            <p:nvPr/>
          </p:nvSpPr>
          <p:spPr>
            <a:xfrm>
              <a:off x="824100" y="2046244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Smiley Face 9"/>
            <p:cNvSpPr/>
            <p:nvPr/>
          </p:nvSpPr>
          <p:spPr>
            <a:xfrm>
              <a:off x="2758561" y="1865354"/>
              <a:ext cx="1080120" cy="1008112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7236" y="3536141"/>
            <a:ext cx="3096344" cy="1008112"/>
            <a:chOff x="853236" y="3536141"/>
            <a:chExt cx="3096344" cy="1008112"/>
          </a:xfrm>
        </p:grpSpPr>
        <p:sp>
          <p:nvSpPr>
            <p:cNvPr id="23" name="TextBox 22"/>
            <p:cNvSpPr txBox="1"/>
            <p:nvPr/>
          </p:nvSpPr>
          <p:spPr>
            <a:xfrm>
              <a:off x="853236" y="3717032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Sai </a:t>
              </a:r>
            </a:p>
          </p:txBody>
        </p:sp>
        <p:sp>
          <p:nvSpPr>
            <p:cNvPr id="24" name="Smiley Face 23"/>
            <p:cNvSpPr/>
            <p:nvPr/>
          </p:nvSpPr>
          <p:spPr>
            <a:xfrm>
              <a:off x="2780184" y="3536141"/>
              <a:ext cx="1080120" cy="1008112"/>
            </a:xfrm>
            <a:prstGeom prst="smileyFace">
              <a:avLst>
                <a:gd name="adj" fmla="val -465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03512" y="2"/>
            <a:ext cx="8964488" cy="764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Để phòng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khi đi ra ngoài đường bé cần phải làm gì?</a:t>
            </a:r>
            <a:endParaRPr lang="en-US" sz="2400" b="1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7558" y="908722"/>
            <a:ext cx="3679953" cy="2743733"/>
            <a:chOff x="99958" y="613260"/>
            <a:chExt cx="3679953" cy="2743733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99958" y="2900971"/>
              <a:ext cx="3535938" cy="4560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a. Luôn bám sát người thân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2050" name="Picture 2" descr="C:\Users\Dell\Desktop\Ảnh băt coc\Ảnh băt coc\77337912-비행-전에-공항에서-가족-엄마와-아이들이-현대적인-국제-터미널의-출발-게이트에서-탑승을-기다리고-여행-및-아이들과-함께-비행-아기와-유아-탑승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13260"/>
              <a:ext cx="3384375" cy="223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383859" y="908722"/>
            <a:ext cx="3744416" cy="2743733"/>
            <a:chOff x="4860032" y="613260"/>
            <a:chExt cx="3744416" cy="2743733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4860032" y="2900970"/>
              <a:ext cx="3744416" cy="4560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b. Tự ý bỏ đi chơi một mình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2051" name="Picture 3" descr="C:\Users\Dell\Desktop\Ảnh băt coc\Ảnh băt coc\txu138656159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057" y="613260"/>
              <a:ext cx="3495391" cy="223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771747" y="3861049"/>
            <a:ext cx="3679953" cy="2792841"/>
            <a:chOff x="99959" y="3516480"/>
            <a:chExt cx="3679953" cy="2792841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99959" y="5877273"/>
              <a:ext cx="3679953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c. Nghe theo lời người lớn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2052" name="Picture 4" descr="C:\Users\Dell\Desktop\Ảnh băt coc\Ảnh băt coc\2009_08_1__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3516480"/>
              <a:ext cx="3240360" cy="221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8" descr="bells2med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0838" y="4624868"/>
            <a:ext cx="1819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998493" y="45452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998493" y="4558822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032105" y="450912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32105" y="456433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241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E4E0-9135-44B4-A676-678A421D6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FFA2E-5D69-4211-AEF0-59BD1F15F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404B8-F437-41C0-A8F8-DECE2FA7DD71}"/>
              </a:ext>
            </a:extLst>
          </p:cNvPr>
          <p:cNvSpPr txBox="1"/>
          <p:nvPr/>
        </p:nvSpPr>
        <p:spPr>
          <a:xfrm>
            <a:off x="2617940" y="175364"/>
            <a:ext cx="687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NON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29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66" y="877111"/>
            <a:ext cx="1306535" cy="1270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0151" y="2238453"/>
            <a:ext cx="771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0729" y="3279646"/>
            <a:ext cx="8441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4-5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2021-2022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7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Giáo Dục Mầm Non Không Đi Theo Hay Nhận Quà Của Người Lạ_48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543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404B8-F437-41C0-A8F8-DECE2FA7DD71}"/>
              </a:ext>
            </a:extLst>
          </p:cNvPr>
          <p:cNvSpPr txBox="1"/>
          <p:nvPr/>
        </p:nvSpPr>
        <p:spPr>
          <a:xfrm>
            <a:off x="2617940" y="175364"/>
            <a:ext cx="687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NON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29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66" y="877111"/>
            <a:ext cx="1306535" cy="1270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0151" y="2238453"/>
            <a:ext cx="771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0729" y="3279646"/>
            <a:ext cx="8441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4-5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2021-2022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327" y="2354346"/>
            <a:ext cx="753577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00CC"/>
                </a:solidFill>
              </a:rPr>
              <a:t>TÌM HIỂU VỀ NGƯỜI LẠ</a:t>
            </a:r>
          </a:p>
        </p:txBody>
      </p:sp>
    </p:spTree>
    <p:extLst>
      <p:ext uri="{BB962C8B-B14F-4D97-AF65-F5344CB8AC3E}">
        <p14:creationId xmlns:p14="http://schemas.microsoft.com/office/powerpoint/2010/main" val="18977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FBB8CD-FBBC-41D8-B22D-216EB57D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"/>
            <a:ext cx="12192000" cy="6849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C7F9E-9488-4195-A10B-04A022029680}"/>
              </a:ext>
            </a:extLst>
          </p:cNvPr>
          <p:cNvSpPr txBox="1"/>
          <p:nvPr/>
        </p:nvSpPr>
        <p:spPr>
          <a:xfrm>
            <a:off x="255494" y="145795"/>
            <a:ext cx="716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97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6000" r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8CEE40-05CD-4772-94FF-93EF57394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13628" r="11349" b="5430"/>
          <a:stretch/>
        </p:blipFill>
        <p:spPr>
          <a:xfrm>
            <a:off x="480083" y="2245895"/>
            <a:ext cx="11334927" cy="441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0C7F9E-9488-4195-A10B-04A022029680}"/>
              </a:ext>
            </a:extLst>
          </p:cNvPr>
          <p:cNvSpPr txBox="1"/>
          <p:nvPr/>
        </p:nvSpPr>
        <p:spPr>
          <a:xfrm>
            <a:off x="407894" y="630797"/>
            <a:ext cx="11479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-&gt;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881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97" y="2386263"/>
            <a:ext cx="7535778" cy="208547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00CC"/>
                </a:solidFill>
              </a:rPr>
              <a:t>CÁCH XỬ LÍ KHI GẶP NGƯỜI LẠ</a:t>
            </a:r>
          </a:p>
        </p:txBody>
      </p:sp>
    </p:spTree>
    <p:extLst>
      <p:ext uri="{BB962C8B-B14F-4D97-AF65-F5344CB8AC3E}">
        <p14:creationId xmlns:p14="http://schemas.microsoft.com/office/powerpoint/2010/main" val="267813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58"/>
  <p:tag name="MMPROD_ABSOLUTEPOSITIONID" val="100"/>
  <p:tag name="MMPROD_LASTVALUES" val="&lt;ChangeData&gt;&lt;Text&gt;&lt;![CDATA[Nếu có người lạ đòi mở cửa bé sẽ:]]&gt;&lt;/Text&gt;&lt;FontSize&gt;&lt;![CDATA[44]]&gt;&lt;/FontSize&gt;&lt;Left&gt;&lt;![CDATA[0]]&gt;&lt;/Left&gt;&lt;Top&gt;&lt;![CDATA[0]]&gt;&lt;/Top&gt;&lt;/ChangeData&gt;"/>
  <p:tag name="HTML_SHAPEINFO" val="&lt;ThreeDShapeInfo&gt;&lt;uuid val=&quot;100&quot;/&gt;&lt;isInvalidForFieldText val=&quot;0&quot;/&gt;&lt;Image&gt;&lt;filename val=&quot;D:\2017-2018\ki nang\data\asimages\{6B4A6935-30A6-41C4-85CE-97A3844A31F1}_14.png&quot;/&gt;&lt;left val=&quot;36&quot;/&gt;&lt;top val=&quot;21&quot;/&gt;&lt;width val=&quot;649&quot;/&gt;&lt;height val=&quot;9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708E770-C225-4BA1-8132-D3DB2BEF49F0}&quot;/&gt;&lt;isInvalidForFieldText val=&quot;0&quot;/&gt;&lt;Image&gt;&lt;filename val=&quot;D:\2017-2018\ki nang\data\asimages\{4708E770-C225-4BA1-8132-D3DB2BEF49F0}_14.png&quot;/&gt;&lt;left val=&quot;259&quot;/&gt;&lt;top val=&quot;341&quot;/&gt;&lt;width val=&quot;242&quot;/&gt;&lt;height val=&quot;15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62B67B-1CCF-455E-8E6C-F21CC68C6C0B}&quot;/&gt;&lt;isInvalidForFieldText val=&quot;0&quot;/&gt;&lt;Image&gt;&lt;filename val=&quot;D:\2017-2018\ki nang\data\asimages\{7C62B67B-1CCF-455E-8E6C-F21CC68C6C0B}_14.png&quot;/&gt;&lt;left val=&quot;447&quot;/&gt;&lt;top val=&quot;169&quot;/&gt;&lt;width val=&quot;200&quot;/&gt;&lt;height val=&quot;14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34897B-D802-4981-B577-DF1F39F1CC1E}&quot;/&gt;&lt;isInvalidForFieldText val=&quot;0&quot;/&gt;&lt;Image&gt;&lt;filename val=&quot;D:\2017-2018\ki nang\data\asimages\{5A34897B-D802-4981-B577-DF1F39F1CC1E}_14.png&quot;/&gt;&lt;left val=&quot;98&quot;/&gt;&lt;top val=&quot;169&quot;/&gt;&lt;width val=&quot;214&quot;/&gt;&lt;height val=&quot;14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58"/>
  <p:tag name="MMPROD_ABSOLUTEPOSITIONID" val="100"/>
  <p:tag name="MMPROD_LASTVALUES" val="&lt;ChangeData&gt;&lt;Text&gt;&lt;![CDATA[Nếu có người lạ đòi mở cửa bé sẽ:]]&gt;&lt;/Text&gt;&lt;FontSize&gt;&lt;![CDATA[44]]&gt;&lt;/FontSize&gt;&lt;Left&gt;&lt;![CDATA[0]]&gt;&lt;/Left&gt;&lt;Top&gt;&lt;![CDATA[0]]&gt;&lt;/Top&gt;&lt;/ChangeData&gt;"/>
  <p:tag name="HTML_SHAPEINFO" val="&lt;ThreeDShapeInfo&gt;&lt;uuid val=&quot;100&quot;/&gt;&lt;isInvalidForFieldText val=&quot;0&quot;/&gt;&lt;Image&gt;&lt;filename val=&quot;D:\2017-2018\ki nang\data\asimages\{6B4A6935-30A6-41C4-85CE-97A3844A31F1}_14.png&quot;/&gt;&lt;left val=&quot;36&quot;/&gt;&lt;top val=&quot;21&quot;/&gt;&lt;width val=&quot;649&quot;/&gt;&lt;height val=&quot;9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603</Words>
  <Application>Microsoft Office PowerPoint</Application>
  <PresentationFormat>Widescreen</PresentationFormat>
  <Paragraphs>78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.VnTifani Heavy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VỀ NGƯỜI LẠ</vt:lpstr>
      <vt:lpstr>PowerPoint Presentation</vt:lpstr>
      <vt:lpstr>PowerPoint Presentation</vt:lpstr>
      <vt:lpstr>CÁCH XỬ LÍ KHI GẶP NGƯỜI LẠ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Nếu có người lạ cho quà, rủ đi chơi, bé sẽ làm gì?</vt:lpstr>
      <vt:lpstr>Nếu có người lạ đòi mở cửa bé sẽ làm thế nào?</vt:lpstr>
      <vt:lpstr>Con sẽ làm gì nếu phát hiện người lạ đi theo?</vt:lpstr>
      <vt:lpstr>Khi người lạ nhận là bạn của bố mẹ đến trường đón bé, bé không về cùng người lạ và báo với cô giáo. Đúng hay sai?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Windows User</cp:lastModifiedBy>
  <cp:revision>86</cp:revision>
  <dcterms:created xsi:type="dcterms:W3CDTF">2020-10-16T11:29:38Z</dcterms:created>
  <dcterms:modified xsi:type="dcterms:W3CDTF">2021-11-15T02:22:49Z</dcterms:modified>
</cp:coreProperties>
</file>