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2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1224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96B41-59E4-4D53-A7E3-43F80BCF6C3D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8066B-15CB-4BA7-B369-854B543B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04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64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1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41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96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118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736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58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688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06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86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503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40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69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600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6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762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390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985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7500" bIns="68569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6750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94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3821243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57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891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89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58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26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46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65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07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43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42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87726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m4a"/><Relationship Id="rId7" Type="http://schemas.microsoft.com/office/2007/relationships/hdphoto" Target="../media/hdphoto4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13.m4a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media" Target="../media/media14.m4a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781" y="157442"/>
            <a:ext cx="5224511" cy="7771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33" y="682485"/>
            <a:ext cx="860805" cy="8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9051" y="3600450"/>
            <a:ext cx="3428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610" y="4730234"/>
            <a:ext cx="2509875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2020-2021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1484" y="1746052"/>
            <a:ext cx="6089486" cy="197746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algn="ctr"/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 đến 10.Nhận biết nhóm có 10 đối tượng.nhận biết số 10</a:t>
            </a:r>
          </a:p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Lứa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tuổi: Mẫu giáo lớn (5-6 tuổi)</a:t>
            </a:r>
          </a:p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Người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dạy: Nguyễn Thị Bích Hạnh</a:t>
            </a:r>
          </a:p>
          <a:p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ap_dem_nhac_thieu_nhi_-9653571157106546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95" y="459649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  <a:defRPr/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  <a:defRPr/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4"/>
            <a:ext cx="606905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" end="736.82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38" y="793569"/>
            <a:ext cx="1116056" cy="111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594" y="793569"/>
            <a:ext cx="1116056" cy="111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166" y="793569"/>
            <a:ext cx="1116056" cy="1116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738" y="793569"/>
            <a:ext cx="1116056" cy="1116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794" y="793568"/>
            <a:ext cx="1116056" cy="1116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38" y="2044337"/>
            <a:ext cx="1116056" cy="111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2894" y="2044337"/>
            <a:ext cx="1116056" cy="111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466" y="2044337"/>
            <a:ext cx="1116056" cy="1116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038" y="2044337"/>
            <a:ext cx="1116056" cy="1116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094" y="2044336"/>
            <a:ext cx="1116056" cy="11160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63374" y="1351596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10</a:t>
            </a:r>
            <a:endParaRPr lang="en-US" sz="113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5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2"/>
    </mc:Choice>
    <mc:Fallback xmlns="">
      <p:transition spd="slow" advTm="2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63220" y="2736032"/>
            <a:ext cx="5375462" cy="1837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2907290"/>
            <a:ext cx="812706" cy="7476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2907290"/>
            <a:ext cx="812706" cy="7476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2907290"/>
            <a:ext cx="812706" cy="747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2907290"/>
            <a:ext cx="812706" cy="747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2907290"/>
            <a:ext cx="812706" cy="747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3727560"/>
            <a:ext cx="812706" cy="74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3727560"/>
            <a:ext cx="812706" cy="747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3727560"/>
            <a:ext cx="812706" cy="747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3727560"/>
            <a:ext cx="812706" cy="7476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3727560"/>
            <a:ext cx="812706" cy="74769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74862" y="322729"/>
            <a:ext cx="2501153" cy="2289362"/>
          </a:xfrm>
          <a:prstGeom prst="ellips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417" y="427049"/>
            <a:ext cx="729608" cy="7296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724" y="543502"/>
            <a:ext cx="729608" cy="7296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33" y="842317"/>
            <a:ext cx="729608" cy="7296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063" y="1156657"/>
            <a:ext cx="729608" cy="7296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809" y="1298202"/>
            <a:ext cx="729608" cy="7296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0" y="1622388"/>
            <a:ext cx="729608" cy="7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390" y="1781329"/>
            <a:ext cx="729608" cy="7296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665029" y="452777"/>
            <a:ext cx="4467785" cy="20292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689" y="354101"/>
            <a:ext cx="1224524" cy="12245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958" y="354101"/>
            <a:ext cx="1224524" cy="1224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658" y="380197"/>
            <a:ext cx="1224524" cy="1224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474" y="405967"/>
            <a:ext cx="1224524" cy="12245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629" y="376220"/>
            <a:ext cx="1224524" cy="1224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81" y="1231423"/>
            <a:ext cx="1224524" cy="12245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449" y="1231423"/>
            <a:ext cx="1224524" cy="12245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2150" y="1257520"/>
            <a:ext cx="1224524" cy="12245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965" y="1283290"/>
            <a:ext cx="1224524" cy="12245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35805" y="1797178"/>
            <a:ext cx="102553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10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88" end="10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9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4"/>
    </mc:Choice>
    <mc:Fallback xmlns="">
      <p:transition spd="slow" advTm="1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  <p:bldP spid="34" grpId="0" animBg="1"/>
      <p:bldP spid="34" grpId="1" animBg="1"/>
      <p:bldP spid="47" grpId="0"/>
      <p:bldP spid="47" grpId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6649" y="2596243"/>
            <a:ext cx="4193177" cy="19938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1681" y="529267"/>
            <a:ext cx="3462714" cy="183789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6274" y="195366"/>
            <a:ext cx="2501153" cy="22893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646" y="192004"/>
            <a:ext cx="1099297" cy="1099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774" y="296764"/>
            <a:ext cx="1218519" cy="1099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967" y="1299455"/>
            <a:ext cx="1099297" cy="1099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227" y="1267865"/>
            <a:ext cx="1099297" cy="1099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293" y="788717"/>
            <a:ext cx="1099297" cy="1099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707" y="774069"/>
            <a:ext cx="1099297" cy="1099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2775991"/>
            <a:ext cx="628098" cy="628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2775991"/>
            <a:ext cx="628098" cy="628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2775991"/>
            <a:ext cx="628098" cy="6280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2827730"/>
            <a:ext cx="628098" cy="628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2827730"/>
            <a:ext cx="628098" cy="628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3583836"/>
            <a:ext cx="628098" cy="6280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3583836"/>
            <a:ext cx="628098" cy="6280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3583836"/>
            <a:ext cx="628098" cy="628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3635576"/>
            <a:ext cx="628098" cy="628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3635576"/>
            <a:ext cx="628098" cy="628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325" y="567432"/>
            <a:ext cx="700518" cy="7238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8277" y="600879"/>
            <a:ext cx="700518" cy="723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671" y="575586"/>
            <a:ext cx="700518" cy="723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4072" y="567432"/>
            <a:ext cx="700518" cy="723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341" y="1321062"/>
            <a:ext cx="700518" cy="723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293" y="1354509"/>
            <a:ext cx="700518" cy="7238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687" y="1329216"/>
            <a:ext cx="700518" cy="7238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088" y="1321062"/>
            <a:ext cx="700518" cy="72386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84912" y="1562507"/>
            <a:ext cx="91012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56" end="600.498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7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970" y="154903"/>
            <a:ext cx="1835637" cy="188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14" t="29543" r="11715"/>
          <a:stretch/>
        </p:blipFill>
        <p:spPr>
          <a:xfrm>
            <a:off x="2586447" y="2240528"/>
            <a:ext cx="3938451" cy="2545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9529" y="-1230473"/>
            <a:ext cx="5094209" cy="44733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08761" y="578032"/>
            <a:ext cx="411480" cy="4016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08025" y="2733403"/>
            <a:ext cx="633550" cy="59762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86155" y="604508"/>
            <a:ext cx="411480" cy="4016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5" end="1440.69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8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2"/>
    </mc:Choice>
    <mc:Fallback xmlns=""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286" l="10000" r="90000">
                        <a14:foregroundMark x1="74714" y1="14214" x2="63750" y2="17286"/>
                        <a14:foregroundMark x1="63750" y1="15750" x2="59929" y2="25607"/>
                        <a14:foregroundMark x1="61571" y1="16679" x2="59679" y2="24679"/>
                        <a14:foregroundMark x1="79250" y1="23464" x2="79500" y2="29321"/>
                        <a14:foregroundMark x1="66107" y1="21286" x2="67571" y2="28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724" y="0"/>
            <a:ext cx="6229637" cy="48180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8" end="1671.58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"/>
    </mc:Choice>
    <mc:Fallback xmlns="">
      <p:transition spd="slow" advTm="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5"/>
            <a:ext cx="60690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6" end="800.0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3"/>
    </mc:Choice>
    <mc:Fallback xmlns="">
      <p:transition spd="slow" advTm="1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40" y="1028700"/>
            <a:ext cx="1336784" cy="1545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239" y="1028700"/>
            <a:ext cx="1336784" cy="1545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751" y="1028700"/>
            <a:ext cx="1336784" cy="154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751" y="1028700"/>
            <a:ext cx="1336784" cy="1545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37" y="2455817"/>
            <a:ext cx="1336784" cy="1545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337" y="2455817"/>
            <a:ext cx="1336784" cy="1545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142" y="2455817"/>
            <a:ext cx="1336784" cy="1545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0142" y="2455817"/>
            <a:ext cx="1336784" cy="1545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9877" y="1028700"/>
            <a:ext cx="1336784" cy="1545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96363" y="1555571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  <a:endParaRPr lang="en-US" sz="11300" dirty="0">
              <a:solidFill>
                <a:srgbClr val="FF0000"/>
              </a:solidFill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9" end="1166.24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7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4"/>
    </mc:Choice>
    <mc:Fallback xmlns="">
      <p:transition spd="slow" advTm="2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946" y="1022526"/>
            <a:ext cx="1407114" cy="995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7988" y="1022526"/>
            <a:ext cx="1407114" cy="995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031" y="1022526"/>
            <a:ext cx="1407114" cy="995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074" y="1022526"/>
            <a:ext cx="1407114" cy="995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946" y="2243903"/>
            <a:ext cx="1407114" cy="995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7988" y="2243903"/>
            <a:ext cx="1407114" cy="995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031" y="2243903"/>
            <a:ext cx="1407114" cy="995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074" y="2243903"/>
            <a:ext cx="1407114" cy="995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1654" y="1022526"/>
            <a:ext cx="1407114" cy="995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96363" y="1555571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  <a:endParaRPr lang="en-US" sz="11300" dirty="0">
              <a:solidFill>
                <a:srgbClr val="FF0000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16" end="978.9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4"/>
    </mc:Choice>
    <mc:Fallback xmlns="">
      <p:transition spd="slow" advTm="3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364" y="783324"/>
            <a:ext cx="1528353" cy="1530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901" y="783324"/>
            <a:ext cx="1528353" cy="153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38" y="783324"/>
            <a:ext cx="1528353" cy="1530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975" y="783324"/>
            <a:ext cx="1528353" cy="1530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364" y="2239833"/>
            <a:ext cx="1528353" cy="1530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901" y="2239833"/>
            <a:ext cx="1528353" cy="1530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38" y="2239833"/>
            <a:ext cx="1528353" cy="1530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975" y="2239833"/>
            <a:ext cx="1528353" cy="1530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1513" y="746208"/>
            <a:ext cx="1528353" cy="15307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30017" y="1251412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  <a:endParaRPr lang="en-US" sz="11300" dirty="0">
              <a:solidFill>
                <a:srgbClr val="FF0000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8" end="1380.50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0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9"/>
    </mc:Choice>
    <mc:Fallback xmlns="">
      <p:transition spd="slow" advTm="2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  <a:defRPr/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  <a:defRPr/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5"/>
            <a:ext cx="60690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1020.6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"/>
    </mc:Choice>
    <mc:Fallback xmlns="">
      <p:transition spd="slow" advTm="1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23" y="744583"/>
            <a:ext cx="775229" cy="87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18" y="744582"/>
            <a:ext cx="775229" cy="873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400" y="744582"/>
            <a:ext cx="775229" cy="87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797" y="744577"/>
            <a:ext cx="775229" cy="87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7995" y="720740"/>
            <a:ext cx="775229" cy="873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4456" y="744577"/>
            <a:ext cx="775229" cy="87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60" y="731850"/>
            <a:ext cx="775229" cy="873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2024" y="744577"/>
            <a:ext cx="775229" cy="87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442" y="747202"/>
            <a:ext cx="775229" cy="873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0645"/>
            <a:ext cx="971519" cy="1034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1" y="1900645"/>
            <a:ext cx="971519" cy="1034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642" y="1900645"/>
            <a:ext cx="971519" cy="1034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962" y="1900645"/>
            <a:ext cx="971519" cy="1034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933" y="1900645"/>
            <a:ext cx="971519" cy="1034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041" y="1911755"/>
            <a:ext cx="971519" cy="1034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121" y="1900645"/>
            <a:ext cx="971519" cy="1034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962" y="1911755"/>
            <a:ext cx="971519" cy="1034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402" y="744577"/>
            <a:ext cx="775229" cy="873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297" y="1922865"/>
            <a:ext cx="971519" cy="1034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"/>
    </mc:Choice>
    <mc:Fallback xmlns="">
      <p:transition spd="slow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23" y="744583"/>
            <a:ext cx="775229" cy="87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18" y="744582"/>
            <a:ext cx="775229" cy="873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400" y="744582"/>
            <a:ext cx="775229" cy="87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797" y="744577"/>
            <a:ext cx="775229" cy="87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7995" y="720740"/>
            <a:ext cx="775229" cy="873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4456" y="744577"/>
            <a:ext cx="775229" cy="87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60" y="731850"/>
            <a:ext cx="775229" cy="873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2024" y="744577"/>
            <a:ext cx="775229" cy="87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442" y="747202"/>
            <a:ext cx="775229" cy="873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18631" y="786852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0645"/>
            <a:ext cx="971519" cy="1034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1" y="1900645"/>
            <a:ext cx="971519" cy="1034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642" y="1900645"/>
            <a:ext cx="971519" cy="1034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962" y="1900645"/>
            <a:ext cx="971519" cy="1034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933" y="1900645"/>
            <a:ext cx="971519" cy="1034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041" y="1911755"/>
            <a:ext cx="971519" cy="1034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121" y="1900645"/>
            <a:ext cx="971519" cy="1034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962" y="1911755"/>
            <a:ext cx="971519" cy="1034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402" y="744577"/>
            <a:ext cx="775229" cy="873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297" y="1922865"/>
            <a:ext cx="971519" cy="10341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49771" y="1996889"/>
            <a:ext cx="71605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9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8670" y="1933974"/>
            <a:ext cx="971519" cy="10341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44473" y="1996889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79" end="4907.57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6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3"/>
    </mc:Choice>
    <mc:Fallback xmlns="">
      <p:transition spd="slow" advTm="8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5" grpId="0"/>
      <p:bldP spid="25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4988" y="1364884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10</a:t>
            </a:r>
            <a:endParaRPr lang="en-US" sz="113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54" end="679.44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8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4"/>
    </mc:Choice>
    <mc:Fallback xmlns="">
      <p:transition spd="slow" advTm="1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3|0.9|0.8|0.8|0.8|0.9|0.8|1|0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7|0.9|0.9|0.9|0.8|0.9|0.9|0.9|0.8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7|10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0.8|0.9|0.8|0.8|0.9|0.9|0.7|0.7|5.4|4.2|0.8|0.5|0.8|0.9|0.8|1|0.9|0.9|3.9|29.7|2.2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1|0.9|0.9|0.8|0.8|0.8|0.9|0.9|0.9|0.8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6|6.3|2.4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0.8|6.2|3.6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100</Words>
  <Application>Microsoft Office PowerPoint</Application>
  <PresentationFormat>On-screen Show (16:9)</PresentationFormat>
  <Paragraphs>24</Paragraphs>
  <Slides>15</Slides>
  <Notes>3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Bích Thảo (VSC-KTiH-MB)</dc:creator>
  <cp:lastModifiedBy>Admin</cp:lastModifiedBy>
  <cp:revision>15</cp:revision>
  <dcterms:created xsi:type="dcterms:W3CDTF">2021-02-03T13:24:27Z</dcterms:created>
  <dcterms:modified xsi:type="dcterms:W3CDTF">2021-03-20T06:03:45Z</dcterms:modified>
</cp:coreProperties>
</file>