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65" r:id="rId4"/>
    <p:sldMasterId id="2147483777" r:id="rId5"/>
    <p:sldMasterId id="2147483807" r:id="rId6"/>
    <p:sldMasterId id="2147483837" r:id="rId7"/>
  </p:sldMasterIdLst>
  <p:notesMasterIdLst>
    <p:notesMasterId r:id="rId32"/>
  </p:notesMasterIdLst>
  <p:sldIdLst>
    <p:sldId id="258" r:id="rId8"/>
    <p:sldId id="275" r:id="rId9"/>
    <p:sldId id="293" r:id="rId10"/>
    <p:sldId id="295" r:id="rId11"/>
    <p:sldId id="265" r:id="rId12"/>
    <p:sldId id="266" r:id="rId13"/>
    <p:sldId id="280" r:id="rId14"/>
    <p:sldId id="282" r:id="rId15"/>
    <p:sldId id="296" r:id="rId16"/>
    <p:sldId id="297" r:id="rId17"/>
    <p:sldId id="298" r:id="rId18"/>
    <p:sldId id="279" r:id="rId19"/>
    <p:sldId id="272" r:id="rId20"/>
    <p:sldId id="299" r:id="rId21"/>
    <p:sldId id="257" r:id="rId22"/>
    <p:sldId id="274" r:id="rId23"/>
    <p:sldId id="287" r:id="rId24"/>
    <p:sldId id="276" r:id="rId25"/>
    <p:sldId id="288" r:id="rId26"/>
    <p:sldId id="277" r:id="rId27"/>
    <p:sldId id="289" r:id="rId28"/>
    <p:sldId id="278" r:id="rId29"/>
    <p:sldId id="283" r:id="rId30"/>
    <p:sldId id="291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5" autoAdjust="0"/>
    <p:restoredTop sz="94660"/>
  </p:normalViewPr>
  <p:slideViewPr>
    <p:cSldViewPr snapToGrid="0">
      <p:cViewPr>
        <p:scale>
          <a:sx n="50" d="100"/>
          <a:sy n="50" d="100"/>
        </p:scale>
        <p:origin x="-2478" y="-12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E2B0F-4502-4F1D-8389-DC735ADE6360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A96FA-281A-4936-AA25-AF659EE0FA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131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91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651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33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610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333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132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33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97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33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slide" Target="../slides/slide1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353774" y="-343096"/>
            <a:ext cx="9727953" cy="5591571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85969" y="1643832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276310" y="3634479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48481" y="2452186"/>
            <a:ext cx="124043" cy="141704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534930" y="1404812"/>
            <a:ext cx="124075" cy="142089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-1674015">
            <a:off x="4016835" y="541377"/>
            <a:ext cx="1213709" cy="790294"/>
            <a:chOff x="5640092" y="225779"/>
            <a:chExt cx="1213796" cy="790351"/>
          </a:xfrm>
        </p:grpSpPr>
        <p:sp>
          <p:nvSpPr>
            <p:cNvPr id="15" name="Google Shape;15;p2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775931">
            <a:off x="-2674" y="-358520"/>
            <a:ext cx="2994542" cy="1722810"/>
            <a:chOff x="-22388" y="-12378"/>
            <a:chExt cx="2221316" cy="1278053"/>
          </a:xfrm>
        </p:grpSpPr>
        <p:sp>
          <p:nvSpPr>
            <p:cNvPr id="20" name="Google Shape;2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392835" y="2949725"/>
            <a:ext cx="93145" cy="106959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7162419" y="4561811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8600472" y="2432330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7225681" y="3886328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7950915" y="2217183"/>
            <a:ext cx="151480" cy="108818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8404569" y="164366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588369" y="1366585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 rot="9621805">
            <a:off x="4319118" y="4016038"/>
            <a:ext cx="578326" cy="554948"/>
            <a:chOff x="16870550" y="-1013100"/>
            <a:chExt cx="417325" cy="306025"/>
          </a:xfrm>
        </p:grpSpPr>
        <p:sp>
          <p:nvSpPr>
            <p:cNvPr id="34" name="Google Shape;34;p2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1818300" y="1633400"/>
            <a:ext cx="5507400" cy="1283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033400" y="3066700"/>
            <a:ext cx="5077200" cy="533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-775931" flipH="1">
            <a:off x="6224701" y="-358520"/>
            <a:ext cx="2994542" cy="1722810"/>
            <a:chOff x="-22388" y="-12378"/>
            <a:chExt cx="2221316" cy="1278053"/>
          </a:xfrm>
        </p:grpSpPr>
        <p:sp>
          <p:nvSpPr>
            <p:cNvPr id="40" name="Google Shape;4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25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7084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7332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5764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4820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710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413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03858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9734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2932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0605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48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4120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0192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4013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7842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9588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4588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0947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5887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23932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7500" bIns="68569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6750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3733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85058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2297994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1595550" y="445025"/>
            <a:ext cx="59529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826500" y="1182550"/>
            <a:ext cx="7491000" cy="3420900"/>
          </a:xfrm>
          <a:prstGeom prst="rect">
            <a:avLst/>
          </a:prstGeom>
        </p:spPr>
        <p:txBody>
          <a:bodyPr spcFirstLastPara="1" wrap="square" lIns="0" tIns="68569" rIns="68569" bIns="68569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 rot="5400000" flipH="1">
            <a:off x="-622297" y="-577840"/>
            <a:ext cx="1236686" cy="2392369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/>
          <p:nvPr/>
        </p:nvSpPr>
        <p:spPr>
          <a:xfrm rot="8100000" flipH="1">
            <a:off x="7014929" y="4204015"/>
            <a:ext cx="3009101" cy="799014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508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4253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8661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203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1561" indent="0" algn="ctr">
              <a:buNone/>
              <a:defRPr sz="1500"/>
            </a:lvl2pPr>
            <a:lvl3pPr marL="683120" indent="0" algn="ctr">
              <a:buNone/>
              <a:defRPr sz="1300"/>
            </a:lvl3pPr>
            <a:lvl4pPr marL="1024681" indent="0" algn="ctr">
              <a:buNone/>
              <a:defRPr sz="1200"/>
            </a:lvl4pPr>
            <a:lvl5pPr marL="1365896" indent="0" algn="ctr">
              <a:buNone/>
              <a:defRPr sz="1200"/>
            </a:lvl5pPr>
            <a:lvl6pPr marL="1707456" indent="0" algn="ctr">
              <a:buNone/>
              <a:defRPr sz="1200"/>
            </a:lvl6pPr>
            <a:lvl7pPr marL="2049017" indent="0" algn="ctr">
              <a:buNone/>
              <a:defRPr sz="1200"/>
            </a:lvl7pPr>
            <a:lvl8pPr marL="2390576" indent="0" algn="ctr">
              <a:buNone/>
              <a:defRPr sz="1200"/>
            </a:lvl8pPr>
            <a:lvl9pPr marL="273213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6562852"/>
      </p:ext>
    </p:extLst>
  </p:cSld>
  <p:clrMapOvr>
    <a:masterClrMapping/>
  </p:clrMapOvr>
  <p:transition advClick="0" advTm="3000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3921668"/>
      </p:ext>
    </p:extLst>
  </p:cSld>
  <p:clrMapOvr>
    <a:masterClrMapping/>
  </p:clrMapOvr>
  <p:transition advClick="0" advTm="3000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5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5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1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4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58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74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9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05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21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52088119"/>
      </p:ext>
    </p:extLst>
  </p:cSld>
  <p:clrMapOvr>
    <a:masterClrMapping/>
  </p:clrMapOvr>
  <p:transition advClick="0" advTm="3000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5"/>
            <a:ext cx="3886274" cy="326361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65709865"/>
      </p:ext>
    </p:extLst>
  </p:cSld>
  <p:clrMapOvr>
    <a:masterClrMapping/>
  </p:clrMapOvr>
  <p:transition advClick="0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4"/>
            <a:ext cx="7886849" cy="994205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marL="0" indent="0">
              <a:buNone/>
              <a:defRPr sz="2100"/>
            </a:lvl1pPr>
            <a:lvl2pPr marL="341561" indent="0">
              <a:buNone/>
              <a:defRPr sz="1800"/>
            </a:lvl2pPr>
            <a:lvl3pPr marL="683120" indent="0">
              <a:buNone/>
              <a:defRPr sz="1500"/>
            </a:lvl3pPr>
            <a:lvl4pPr marL="1024681" indent="0">
              <a:buNone/>
              <a:defRPr sz="1300"/>
            </a:lvl4pPr>
            <a:lvl5pPr marL="1365896" indent="0">
              <a:buNone/>
              <a:defRPr sz="1300"/>
            </a:lvl5pPr>
            <a:lvl6pPr marL="1707456" indent="0">
              <a:buNone/>
              <a:defRPr sz="1300"/>
            </a:lvl6pPr>
            <a:lvl7pPr marL="2049017" indent="0">
              <a:buNone/>
              <a:defRPr sz="1300"/>
            </a:lvl7pPr>
            <a:lvl8pPr marL="2390576" indent="0">
              <a:buNone/>
              <a:defRPr sz="1300"/>
            </a:lvl8pPr>
            <a:lvl9pPr marL="2732137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1"/>
            <a:ext cx="3655250" cy="264330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2" cy="617955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marL="0" indent="0">
              <a:buNone/>
              <a:defRPr sz="2100"/>
            </a:lvl1pPr>
            <a:lvl2pPr marL="341561" indent="0">
              <a:buNone/>
              <a:defRPr sz="1800"/>
            </a:lvl2pPr>
            <a:lvl3pPr marL="683120" indent="0">
              <a:buNone/>
              <a:defRPr sz="1500"/>
            </a:lvl3pPr>
            <a:lvl4pPr marL="1024681" indent="0">
              <a:buNone/>
              <a:defRPr sz="1300"/>
            </a:lvl4pPr>
            <a:lvl5pPr marL="1365896" indent="0">
              <a:buNone/>
              <a:defRPr sz="1300"/>
            </a:lvl5pPr>
            <a:lvl6pPr marL="1707456" indent="0">
              <a:buNone/>
              <a:defRPr sz="1300"/>
            </a:lvl6pPr>
            <a:lvl7pPr marL="2049017" indent="0">
              <a:buNone/>
              <a:defRPr sz="1300"/>
            </a:lvl7pPr>
            <a:lvl8pPr marL="2390576" indent="0">
              <a:buNone/>
              <a:defRPr sz="1300"/>
            </a:lvl8pPr>
            <a:lvl9pPr marL="2732137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2" cy="264330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2284225"/>
      </p:ext>
    </p:extLst>
  </p:cSld>
  <p:clrMapOvr>
    <a:masterClrMapping/>
  </p:clrMapOvr>
  <p:transition advClick="0" advTm="3000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4439209"/>
      </p:ext>
    </p:extLst>
  </p:cSld>
  <p:clrMapOvr>
    <a:masterClrMapping/>
  </p:clrMapOvr>
  <p:transition advClick="0" advTm="300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081697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49913" y="1790175"/>
            <a:ext cx="557400" cy="4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>
            <a:hlinkClick r:id="rId3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3441713" y="1790175"/>
            <a:ext cx="557400" cy="4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744188" y="1790175"/>
            <a:ext cx="1512000" cy="5655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4336913" y="1797425"/>
            <a:ext cx="1512000" cy="5655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95" name="Google Shape;95;p14">
            <a:hlinkClick r:id="rId4" action="ppaction://hlinksldjump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849914" y="3440875"/>
            <a:ext cx="557400" cy="4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3441813" y="3440875"/>
            <a:ext cx="557400" cy="4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7"/>
          </p:nvPr>
        </p:nvSpPr>
        <p:spPr>
          <a:xfrm>
            <a:off x="1744188" y="3440875"/>
            <a:ext cx="1320300" cy="5583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4336913" y="3448025"/>
            <a:ext cx="1512000" cy="5583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040243" y="1790175"/>
            <a:ext cx="557400" cy="4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3"/>
          </p:nvPr>
        </p:nvSpPr>
        <p:spPr>
          <a:xfrm>
            <a:off x="6935337" y="1797425"/>
            <a:ext cx="1512000" cy="5655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1" name="Google Shape;101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6040243" y="3440875"/>
            <a:ext cx="557400" cy="415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5"/>
          </p:nvPr>
        </p:nvSpPr>
        <p:spPr>
          <a:xfrm>
            <a:off x="6935337" y="3448025"/>
            <a:ext cx="1512000" cy="5583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9122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2"/>
            <a:ext cx="2949233" cy="28587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1561" indent="0">
              <a:buNone/>
              <a:defRPr sz="1000"/>
            </a:lvl2pPr>
            <a:lvl3pPr marL="683120" indent="0">
              <a:buNone/>
              <a:defRPr sz="900"/>
            </a:lvl3pPr>
            <a:lvl4pPr marL="1024681" indent="0">
              <a:buNone/>
              <a:defRPr sz="700"/>
            </a:lvl4pPr>
            <a:lvl5pPr marL="1365896" indent="0">
              <a:buNone/>
              <a:defRPr sz="700"/>
            </a:lvl5pPr>
            <a:lvl6pPr marL="1707456" indent="0">
              <a:buNone/>
              <a:defRPr sz="700"/>
            </a:lvl6pPr>
            <a:lvl7pPr marL="2049017" indent="0">
              <a:buNone/>
              <a:defRPr sz="700"/>
            </a:lvl7pPr>
            <a:lvl8pPr marL="2390576" indent="0">
              <a:buNone/>
              <a:defRPr sz="700"/>
            </a:lvl8pPr>
            <a:lvl9pPr marL="2732137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5831562"/>
      </p:ext>
    </p:extLst>
  </p:cSld>
  <p:clrMapOvr>
    <a:masterClrMapping/>
  </p:clrMapOvr>
  <p:transition advClick="0" advTm="3000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1561" indent="0">
              <a:buNone/>
              <a:defRPr sz="2100"/>
            </a:lvl2pPr>
            <a:lvl3pPr marL="683120" indent="0">
              <a:buNone/>
              <a:defRPr sz="1800"/>
            </a:lvl3pPr>
            <a:lvl4pPr marL="1024681" indent="0">
              <a:buNone/>
              <a:defRPr sz="1500"/>
            </a:lvl4pPr>
            <a:lvl5pPr marL="1365896" indent="0">
              <a:buNone/>
              <a:defRPr sz="1500"/>
            </a:lvl5pPr>
            <a:lvl6pPr marL="1707456" indent="0">
              <a:buNone/>
              <a:defRPr sz="1500"/>
            </a:lvl6pPr>
            <a:lvl7pPr marL="2049017" indent="0">
              <a:buNone/>
              <a:defRPr sz="1500"/>
            </a:lvl7pPr>
            <a:lvl8pPr marL="2390576" indent="0">
              <a:buNone/>
              <a:defRPr sz="1500"/>
            </a:lvl8pPr>
            <a:lvl9pPr marL="2732137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500"/>
            </a:lvl1pPr>
            <a:lvl2pPr marL="341561" indent="0">
              <a:buNone/>
              <a:defRPr sz="1300"/>
            </a:lvl2pPr>
            <a:lvl3pPr marL="683120" indent="0">
              <a:buNone/>
              <a:defRPr sz="1200"/>
            </a:lvl3pPr>
            <a:lvl4pPr marL="1024681" indent="0">
              <a:buNone/>
              <a:defRPr sz="1000"/>
            </a:lvl4pPr>
            <a:lvl5pPr marL="1365896" indent="0">
              <a:buNone/>
              <a:defRPr sz="1000"/>
            </a:lvl5pPr>
            <a:lvl6pPr marL="1707456" indent="0">
              <a:buNone/>
              <a:defRPr sz="1000"/>
            </a:lvl6pPr>
            <a:lvl7pPr marL="2049017" indent="0">
              <a:buNone/>
              <a:defRPr sz="1000"/>
            </a:lvl7pPr>
            <a:lvl8pPr marL="2390576" indent="0">
              <a:buNone/>
              <a:defRPr sz="1000"/>
            </a:lvl8pPr>
            <a:lvl9pPr marL="273213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13135512"/>
      </p:ext>
    </p:extLst>
  </p:cSld>
  <p:clrMapOvr>
    <a:masterClrMapping/>
  </p:clrMapOvr>
  <p:transition advClick="0" advTm="3000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933504"/>
      </p:ext>
    </p:extLst>
  </p:cSld>
  <p:clrMapOvr>
    <a:masterClrMapping/>
  </p:clrMapOvr>
  <p:transition advClick="0" advTm="3000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8725223"/>
      </p:ext>
    </p:extLst>
  </p:cSld>
  <p:clrMapOvr>
    <a:masterClrMapping/>
  </p:clrMapOvr>
  <p:transition advClick="0" advTm="3000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5"/>
            <a:ext cx="3886274" cy="1574059"/>
          </a:xfr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8"/>
            <a:ext cx="3886274" cy="1575250"/>
          </a:xfr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3216653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subTitle" idx="1"/>
          </p:nvPr>
        </p:nvSpPr>
        <p:spPr>
          <a:xfrm>
            <a:off x="1611000" y="1163200"/>
            <a:ext cx="59220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01" y="51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flipH="1">
            <a:off x="7084396" y="51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" name="Google Shape;108;p15"/>
          <p:cNvGrpSpPr/>
          <p:nvPr/>
        </p:nvGrpSpPr>
        <p:grpSpPr>
          <a:xfrm>
            <a:off x="7537694" y="609978"/>
            <a:ext cx="1421896" cy="3159697"/>
            <a:chOff x="7521693" y="305177"/>
            <a:chExt cx="1421896" cy="3159697"/>
          </a:xfrm>
        </p:grpSpPr>
        <p:sp>
          <p:nvSpPr>
            <p:cNvPr id="109" name="Google Shape;109;p15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15"/>
          <p:cNvGrpSpPr/>
          <p:nvPr/>
        </p:nvGrpSpPr>
        <p:grpSpPr>
          <a:xfrm flipH="1">
            <a:off x="184394" y="609978"/>
            <a:ext cx="1231180" cy="2158057"/>
            <a:chOff x="7712409" y="305177"/>
            <a:chExt cx="1231180" cy="2158057"/>
          </a:xfrm>
        </p:grpSpPr>
        <p:sp>
          <p:nvSpPr>
            <p:cNvPr id="116" name="Google Shape;116;p15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176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 rot="-5400000">
            <a:off x="6956997" y="-759087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/>
          <p:nvPr/>
        </p:nvSpPr>
        <p:spPr>
          <a:xfrm rot="5400000" flipH="1">
            <a:off x="696422" y="-710298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2508450" y="445025"/>
            <a:ext cx="41271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937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 flipH="1">
            <a:off x="6811234" y="-852846"/>
            <a:ext cx="2798389" cy="3195992"/>
          </a:xfrm>
          <a:custGeom>
            <a:avLst/>
            <a:gdLst/>
            <a:ahLst/>
            <a:cxnLst/>
            <a:rect l="l" t="t" r="r" b="b"/>
            <a:pathLst>
              <a:path w="86893" h="99239" extrusionOk="0">
                <a:moveTo>
                  <a:pt x="0" y="0"/>
                </a:moveTo>
                <a:lnTo>
                  <a:pt x="0" y="98012"/>
                </a:lnTo>
                <a:cubicBezTo>
                  <a:pt x="84" y="98036"/>
                  <a:pt x="191" y="98072"/>
                  <a:pt x="298" y="98096"/>
                </a:cubicBezTo>
                <a:cubicBezTo>
                  <a:pt x="369" y="98132"/>
                  <a:pt x="441" y="98143"/>
                  <a:pt x="500" y="98155"/>
                </a:cubicBezTo>
                <a:cubicBezTo>
                  <a:pt x="667" y="98215"/>
                  <a:pt x="846" y="98263"/>
                  <a:pt x="1024" y="98310"/>
                </a:cubicBezTo>
                <a:cubicBezTo>
                  <a:pt x="2810" y="98798"/>
                  <a:pt x="4608" y="99096"/>
                  <a:pt x="6275" y="99203"/>
                </a:cubicBezTo>
                <a:cubicBezTo>
                  <a:pt x="6394" y="99203"/>
                  <a:pt x="6513" y="99215"/>
                  <a:pt x="6632" y="99215"/>
                </a:cubicBezTo>
                <a:cubicBezTo>
                  <a:pt x="7037" y="99239"/>
                  <a:pt x="7406" y="99239"/>
                  <a:pt x="7775" y="99239"/>
                </a:cubicBezTo>
                <a:cubicBezTo>
                  <a:pt x="9966" y="99239"/>
                  <a:pt x="12157" y="98870"/>
                  <a:pt x="14228" y="98167"/>
                </a:cubicBezTo>
                <a:cubicBezTo>
                  <a:pt x="14300" y="98143"/>
                  <a:pt x="14371" y="98132"/>
                  <a:pt x="14443" y="98096"/>
                </a:cubicBezTo>
                <a:lnTo>
                  <a:pt x="14585" y="98048"/>
                </a:lnTo>
                <a:cubicBezTo>
                  <a:pt x="14847" y="97965"/>
                  <a:pt x="15133" y="97858"/>
                  <a:pt x="15395" y="97739"/>
                </a:cubicBezTo>
                <a:cubicBezTo>
                  <a:pt x="16217" y="97417"/>
                  <a:pt x="17002" y="97036"/>
                  <a:pt x="17764" y="96608"/>
                </a:cubicBezTo>
                <a:cubicBezTo>
                  <a:pt x="18169" y="96405"/>
                  <a:pt x="18550" y="96143"/>
                  <a:pt x="18931" y="95905"/>
                </a:cubicBezTo>
                <a:cubicBezTo>
                  <a:pt x="20098" y="95155"/>
                  <a:pt x="21193" y="94262"/>
                  <a:pt x="22158" y="93262"/>
                </a:cubicBezTo>
                <a:cubicBezTo>
                  <a:pt x="22277" y="93131"/>
                  <a:pt x="22396" y="93012"/>
                  <a:pt x="22515" y="92869"/>
                </a:cubicBezTo>
                <a:cubicBezTo>
                  <a:pt x="23098" y="92250"/>
                  <a:pt x="23610" y="91583"/>
                  <a:pt x="24087" y="90869"/>
                </a:cubicBezTo>
                <a:cubicBezTo>
                  <a:pt x="24182" y="90750"/>
                  <a:pt x="24253" y="90631"/>
                  <a:pt x="24325" y="90512"/>
                </a:cubicBezTo>
                <a:cubicBezTo>
                  <a:pt x="24622" y="90035"/>
                  <a:pt x="24908" y="89535"/>
                  <a:pt x="25158" y="89035"/>
                </a:cubicBezTo>
                <a:cubicBezTo>
                  <a:pt x="26015" y="87321"/>
                  <a:pt x="26551" y="85523"/>
                  <a:pt x="26873" y="83677"/>
                </a:cubicBezTo>
                <a:lnTo>
                  <a:pt x="26873" y="83665"/>
                </a:lnTo>
                <a:cubicBezTo>
                  <a:pt x="26908" y="83546"/>
                  <a:pt x="26920" y="83427"/>
                  <a:pt x="26932" y="83308"/>
                </a:cubicBezTo>
                <a:cubicBezTo>
                  <a:pt x="26944" y="83165"/>
                  <a:pt x="26980" y="83034"/>
                  <a:pt x="26992" y="82903"/>
                </a:cubicBezTo>
                <a:cubicBezTo>
                  <a:pt x="27325" y="80784"/>
                  <a:pt x="27408" y="78629"/>
                  <a:pt x="27408" y="76438"/>
                </a:cubicBezTo>
                <a:lnTo>
                  <a:pt x="27408" y="76081"/>
                </a:lnTo>
                <a:cubicBezTo>
                  <a:pt x="27408" y="73902"/>
                  <a:pt x="27349" y="71700"/>
                  <a:pt x="27361" y="69533"/>
                </a:cubicBezTo>
                <a:lnTo>
                  <a:pt x="27361" y="69223"/>
                </a:lnTo>
                <a:lnTo>
                  <a:pt x="27361" y="68866"/>
                </a:lnTo>
                <a:cubicBezTo>
                  <a:pt x="27420" y="66604"/>
                  <a:pt x="27658" y="64235"/>
                  <a:pt x="28182" y="62008"/>
                </a:cubicBezTo>
                <a:lnTo>
                  <a:pt x="28278" y="61651"/>
                </a:lnTo>
                <a:cubicBezTo>
                  <a:pt x="28694" y="59996"/>
                  <a:pt x="29266" y="58400"/>
                  <a:pt x="30040" y="56960"/>
                </a:cubicBezTo>
                <a:cubicBezTo>
                  <a:pt x="30159" y="56757"/>
                  <a:pt x="30266" y="56531"/>
                  <a:pt x="30397" y="56317"/>
                </a:cubicBezTo>
                <a:cubicBezTo>
                  <a:pt x="30718" y="55805"/>
                  <a:pt x="31076" y="55293"/>
                  <a:pt x="31457" y="54805"/>
                </a:cubicBezTo>
                <a:cubicBezTo>
                  <a:pt x="31552" y="54686"/>
                  <a:pt x="31647" y="54567"/>
                  <a:pt x="31754" y="54448"/>
                </a:cubicBezTo>
                <a:cubicBezTo>
                  <a:pt x="32183" y="53936"/>
                  <a:pt x="32659" y="53483"/>
                  <a:pt x="33171" y="53043"/>
                </a:cubicBezTo>
                <a:lnTo>
                  <a:pt x="33397" y="52864"/>
                </a:lnTo>
                <a:cubicBezTo>
                  <a:pt x="33766" y="52566"/>
                  <a:pt x="34147" y="52293"/>
                  <a:pt x="34564" y="52031"/>
                </a:cubicBezTo>
                <a:cubicBezTo>
                  <a:pt x="35267" y="51602"/>
                  <a:pt x="35993" y="51245"/>
                  <a:pt x="36743" y="50983"/>
                </a:cubicBezTo>
                <a:cubicBezTo>
                  <a:pt x="36802" y="50947"/>
                  <a:pt x="36874" y="50923"/>
                  <a:pt x="36933" y="50900"/>
                </a:cubicBezTo>
                <a:cubicBezTo>
                  <a:pt x="37279" y="50780"/>
                  <a:pt x="37624" y="50685"/>
                  <a:pt x="37981" y="50590"/>
                </a:cubicBezTo>
                <a:lnTo>
                  <a:pt x="38338" y="50507"/>
                </a:lnTo>
                <a:cubicBezTo>
                  <a:pt x="39599" y="50206"/>
                  <a:pt x="40908" y="50083"/>
                  <a:pt x="42247" y="50083"/>
                </a:cubicBezTo>
                <a:cubicBezTo>
                  <a:pt x="43450" y="50083"/>
                  <a:pt x="44676" y="50182"/>
                  <a:pt x="45911" y="50340"/>
                </a:cubicBezTo>
                <a:lnTo>
                  <a:pt x="46268" y="50388"/>
                </a:lnTo>
                <a:cubicBezTo>
                  <a:pt x="48792" y="50745"/>
                  <a:pt x="51352" y="51304"/>
                  <a:pt x="53840" y="51793"/>
                </a:cubicBezTo>
                <a:cubicBezTo>
                  <a:pt x="53959" y="51828"/>
                  <a:pt x="54078" y="51840"/>
                  <a:pt x="54197" y="51876"/>
                </a:cubicBezTo>
                <a:lnTo>
                  <a:pt x="54912" y="52007"/>
                </a:lnTo>
                <a:cubicBezTo>
                  <a:pt x="57162" y="52412"/>
                  <a:pt x="59472" y="52674"/>
                  <a:pt x="61770" y="52733"/>
                </a:cubicBezTo>
                <a:lnTo>
                  <a:pt x="62127" y="52733"/>
                </a:lnTo>
                <a:cubicBezTo>
                  <a:pt x="62378" y="52738"/>
                  <a:pt x="62629" y="52740"/>
                  <a:pt x="62880" y="52740"/>
                </a:cubicBezTo>
                <a:cubicBezTo>
                  <a:pt x="65186" y="52740"/>
                  <a:pt x="67478" y="52539"/>
                  <a:pt x="69711" y="52066"/>
                </a:cubicBezTo>
                <a:cubicBezTo>
                  <a:pt x="69830" y="52054"/>
                  <a:pt x="69949" y="52019"/>
                  <a:pt x="70069" y="51995"/>
                </a:cubicBezTo>
                <a:cubicBezTo>
                  <a:pt x="71521" y="51673"/>
                  <a:pt x="72938" y="51245"/>
                  <a:pt x="74319" y="50685"/>
                </a:cubicBezTo>
                <a:lnTo>
                  <a:pt x="74545" y="50590"/>
                </a:lnTo>
                <a:cubicBezTo>
                  <a:pt x="75438" y="50221"/>
                  <a:pt x="76295" y="49804"/>
                  <a:pt x="77129" y="49316"/>
                </a:cubicBezTo>
                <a:cubicBezTo>
                  <a:pt x="77308" y="49221"/>
                  <a:pt x="77474" y="49102"/>
                  <a:pt x="77653" y="48995"/>
                </a:cubicBezTo>
                <a:lnTo>
                  <a:pt x="78010" y="48768"/>
                </a:lnTo>
                <a:cubicBezTo>
                  <a:pt x="78558" y="48411"/>
                  <a:pt x="79093" y="48030"/>
                  <a:pt x="79617" y="47613"/>
                </a:cubicBezTo>
                <a:cubicBezTo>
                  <a:pt x="79772" y="47494"/>
                  <a:pt x="79903" y="47375"/>
                  <a:pt x="80046" y="47256"/>
                </a:cubicBezTo>
                <a:cubicBezTo>
                  <a:pt x="80213" y="47125"/>
                  <a:pt x="80367" y="47006"/>
                  <a:pt x="80510" y="46851"/>
                </a:cubicBezTo>
                <a:cubicBezTo>
                  <a:pt x="80570" y="46816"/>
                  <a:pt x="80617" y="46768"/>
                  <a:pt x="80665" y="46720"/>
                </a:cubicBezTo>
                <a:cubicBezTo>
                  <a:pt x="82606" y="44935"/>
                  <a:pt x="84201" y="42756"/>
                  <a:pt x="85285" y="40398"/>
                </a:cubicBezTo>
                <a:cubicBezTo>
                  <a:pt x="85344" y="40279"/>
                  <a:pt x="85404" y="40160"/>
                  <a:pt x="85451" y="40041"/>
                </a:cubicBezTo>
                <a:cubicBezTo>
                  <a:pt x="85511" y="39934"/>
                  <a:pt x="85559" y="39815"/>
                  <a:pt x="85606" y="39696"/>
                </a:cubicBezTo>
                <a:cubicBezTo>
                  <a:pt x="85725" y="39386"/>
                  <a:pt x="85856" y="39053"/>
                  <a:pt x="85963" y="38743"/>
                </a:cubicBezTo>
                <a:cubicBezTo>
                  <a:pt x="86582" y="36922"/>
                  <a:pt x="86892" y="35052"/>
                  <a:pt x="86833" y="33159"/>
                </a:cubicBezTo>
                <a:cubicBezTo>
                  <a:pt x="86833" y="33040"/>
                  <a:pt x="86821" y="32921"/>
                  <a:pt x="86821" y="32802"/>
                </a:cubicBezTo>
                <a:cubicBezTo>
                  <a:pt x="86773" y="31909"/>
                  <a:pt x="86642" y="31052"/>
                  <a:pt x="86416" y="30171"/>
                </a:cubicBezTo>
                <a:cubicBezTo>
                  <a:pt x="86285" y="29671"/>
                  <a:pt x="86118" y="29159"/>
                  <a:pt x="85940" y="28671"/>
                </a:cubicBezTo>
                <a:cubicBezTo>
                  <a:pt x="85844" y="28373"/>
                  <a:pt x="85725" y="28075"/>
                  <a:pt x="85582" y="27790"/>
                </a:cubicBezTo>
                <a:cubicBezTo>
                  <a:pt x="85320" y="27147"/>
                  <a:pt x="84987" y="26539"/>
                  <a:pt x="84654" y="25944"/>
                </a:cubicBezTo>
                <a:lnTo>
                  <a:pt x="84427" y="25587"/>
                </a:lnTo>
                <a:cubicBezTo>
                  <a:pt x="82868" y="23039"/>
                  <a:pt x="80701" y="20824"/>
                  <a:pt x="78427" y="18729"/>
                </a:cubicBezTo>
                <a:cubicBezTo>
                  <a:pt x="78296" y="18610"/>
                  <a:pt x="78177" y="18491"/>
                  <a:pt x="78046" y="18372"/>
                </a:cubicBezTo>
                <a:lnTo>
                  <a:pt x="78010" y="18336"/>
                </a:lnTo>
                <a:cubicBezTo>
                  <a:pt x="77891" y="18241"/>
                  <a:pt x="77772" y="18134"/>
                  <a:pt x="77653" y="18015"/>
                </a:cubicBezTo>
                <a:cubicBezTo>
                  <a:pt x="77117" y="17526"/>
                  <a:pt x="76581" y="17050"/>
                  <a:pt x="76045" y="16574"/>
                </a:cubicBezTo>
                <a:cubicBezTo>
                  <a:pt x="75986" y="16526"/>
                  <a:pt x="75938" y="16479"/>
                  <a:pt x="75903" y="16431"/>
                </a:cubicBezTo>
                <a:cubicBezTo>
                  <a:pt x="75629" y="16193"/>
                  <a:pt x="75367" y="15955"/>
                  <a:pt x="75105" y="15717"/>
                </a:cubicBezTo>
                <a:cubicBezTo>
                  <a:pt x="73914" y="14645"/>
                  <a:pt x="72712" y="13514"/>
                  <a:pt x="71593" y="12311"/>
                </a:cubicBezTo>
                <a:cubicBezTo>
                  <a:pt x="71557" y="12264"/>
                  <a:pt x="71509" y="12228"/>
                  <a:pt x="71473" y="12181"/>
                </a:cubicBezTo>
                <a:cubicBezTo>
                  <a:pt x="71271" y="11966"/>
                  <a:pt x="71081" y="11728"/>
                  <a:pt x="70866" y="11514"/>
                </a:cubicBezTo>
                <a:lnTo>
                  <a:pt x="70557" y="11157"/>
                </a:lnTo>
                <a:cubicBezTo>
                  <a:pt x="70390" y="10978"/>
                  <a:pt x="70223" y="10776"/>
                  <a:pt x="70080" y="10585"/>
                </a:cubicBezTo>
                <a:cubicBezTo>
                  <a:pt x="69961" y="10418"/>
                  <a:pt x="69830" y="10276"/>
                  <a:pt x="69723" y="10121"/>
                </a:cubicBezTo>
                <a:cubicBezTo>
                  <a:pt x="68294" y="8323"/>
                  <a:pt x="67116" y="6370"/>
                  <a:pt x="66437" y="4287"/>
                </a:cubicBezTo>
                <a:cubicBezTo>
                  <a:pt x="66389" y="4168"/>
                  <a:pt x="66342" y="4049"/>
                  <a:pt x="66318" y="3929"/>
                </a:cubicBezTo>
                <a:cubicBezTo>
                  <a:pt x="65961" y="2763"/>
                  <a:pt x="65747" y="1524"/>
                  <a:pt x="65735" y="262"/>
                </a:cubicBezTo>
                <a:lnTo>
                  <a:pt x="6573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7"/>
          <p:cNvSpPr/>
          <p:nvPr/>
        </p:nvSpPr>
        <p:spPr>
          <a:xfrm flipH="1">
            <a:off x="-374399" y="543726"/>
            <a:ext cx="3200433" cy="4599776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/>
          <p:nvPr/>
        </p:nvSpPr>
        <p:spPr>
          <a:xfrm flipH="1">
            <a:off x="964082" y="2356274"/>
            <a:ext cx="93145" cy="106959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/>
          <p:nvPr/>
        </p:nvSpPr>
        <p:spPr>
          <a:xfrm flipH="1">
            <a:off x="1587949" y="446141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 flipH="1">
            <a:off x="-173955" y="2201405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/>
          <p:nvPr/>
        </p:nvSpPr>
        <p:spPr>
          <a:xfrm flipH="1">
            <a:off x="1286562" y="3619628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/>
          <p:nvPr/>
        </p:nvSpPr>
        <p:spPr>
          <a:xfrm flipH="1">
            <a:off x="241024" y="164366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/>
          <p:nvPr/>
        </p:nvSpPr>
        <p:spPr>
          <a:xfrm flipH="1">
            <a:off x="2495499" y="4846786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1"/>
          </p:nvPr>
        </p:nvSpPr>
        <p:spPr>
          <a:xfrm>
            <a:off x="3423300" y="2571750"/>
            <a:ext cx="3853800" cy="1409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4248000" y="1016400"/>
            <a:ext cx="3029100" cy="941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2"/>
          </p:nvPr>
        </p:nvSpPr>
        <p:spPr>
          <a:xfrm>
            <a:off x="3423300" y="2247900"/>
            <a:ext cx="38538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 idx="3" hasCustomPrompt="1"/>
          </p:nvPr>
        </p:nvSpPr>
        <p:spPr>
          <a:xfrm>
            <a:off x="7494025" y="1283225"/>
            <a:ext cx="9375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83382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652850" y="445025"/>
            <a:ext cx="583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/>
          <p:nvPr/>
        </p:nvSpPr>
        <p:spPr>
          <a:xfrm rot="10800000" flipH="1">
            <a:off x="1" y="-18316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/>
          <p:nvPr/>
        </p:nvSpPr>
        <p:spPr>
          <a:xfrm flipH="1">
            <a:off x="7925076" y="4096485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733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1652850" y="445025"/>
            <a:ext cx="583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/>
          <p:nvPr/>
        </p:nvSpPr>
        <p:spPr>
          <a:xfrm rot="10800000">
            <a:off x="7791726" y="-18316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-133349" y="4096485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463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1652850" y="445025"/>
            <a:ext cx="583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/>
          <p:nvPr/>
        </p:nvSpPr>
        <p:spPr>
          <a:xfrm rot="10800000">
            <a:off x="-302957" y="628584"/>
            <a:ext cx="1408633" cy="4514908"/>
          </a:xfrm>
          <a:custGeom>
            <a:avLst/>
            <a:gdLst/>
            <a:ahLst/>
            <a:cxnLst/>
            <a:rect l="l" t="t" r="r" b="b"/>
            <a:pathLst>
              <a:path w="25301" h="81094" extrusionOk="0">
                <a:moveTo>
                  <a:pt x="10037" y="1"/>
                </a:moveTo>
                <a:cubicBezTo>
                  <a:pt x="9144" y="691"/>
                  <a:pt x="8275" y="1465"/>
                  <a:pt x="7453" y="2299"/>
                </a:cubicBezTo>
                <a:lnTo>
                  <a:pt x="7263" y="2501"/>
                </a:lnTo>
                <a:cubicBezTo>
                  <a:pt x="6977" y="2799"/>
                  <a:pt x="6703" y="3096"/>
                  <a:pt x="6417" y="3406"/>
                </a:cubicBezTo>
                <a:cubicBezTo>
                  <a:pt x="6370" y="3465"/>
                  <a:pt x="6310" y="3537"/>
                  <a:pt x="6251" y="3596"/>
                </a:cubicBezTo>
                <a:cubicBezTo>
                  <a:pt x="5191" y="4823"/>
                  <a:pt x="4274" y="6097"/>
                  <a:pt x="3524" y="7394"/>
                </a:cubicBezTo>
                <a:cubicBezTo>
                  <a:pt x="3453" y="7514"/>
                  <a:pt x="3393" y="7621"/>
                  <a:pt x="3334" y="7740"/>
                </a:cubicBezTo>
                <a:cubicBezTo>
                  <a:pt x="3310" y="7799"/>
                  <a:pt x="3262" y="7871"/>
                  <a:pt x="3227" y="7930"/>
                </a:cubicBezTo>
                <a:cubicBezTo>
                  <a:pt x="2846" y="8645"/>
                  <a:pt x="2536" y="9347"/>
                  <a:pt x="2274" y="10038"/>
                </a:cubicBezTo>
                <a:cubicBezTo>
                  <a:pt x="2036" y="10716"/>
                  <a:pt x="1834" y="11383"/>
                  <a:pt x="1679" y="12062"/>
                </a:cubicBezTo>
                <a:cubicBezTo>
                  <a:pt x="1667" y="12121"/>
                  <a:pt x="1655" y="12205"/>
                  <a:pt x="1643" y="12264"/>
                </a:cubicBezTo>
                <a:cubicBezTo>
                  <a:pt x="1345" y="13609"/>
                  <a:pt x="1226" y="15014"/>
                  <a:pt x="1250" y="16396"/>
                </a:cubicBezTo>
                <a:cubicBezTo>
                  <a:pt x="1238" y="16455"/>
                  <a:pt x="1250" y="16527"/>
                  <a:pt x="1250" y="16586"/>
                </a:cubicBezTo>
                <a:cubicBezTo>
                  <a:pt x="1298" y="17991"/>
                  <a:pt x="1488" y="19384"/>
                  <a:pt x="1857" y="20729"/>
                </a:cubicBezTo>
                <a:cubicBezTo>
                  <a:pt x="1857" y="20789"/>
                  <a:pt x="1893" y="20860"/>
                  <a:pt x="1905" y="20920"/>
                </a:cubicBezTo>
                <a:cubicBezTo>
                  <a:pt x="2250" y="22158"/>
                  <a:pt x="2727" y="23349"/>
                  <a:pt x="3322" y="24480"/>
                </a:cubicBezTo>
                <a:cubicBezTo>
                  <a:pt x="3381" y="24599"/>
                  <a:pt x="3441" y="24718"/>
                  <a:pt x="3512" y="24837"/>
                </a:cubicBezTo>
                <a:cubicBezTo>
                  <a:pt x="3548" y="24897"/>
                  <a:pt x="3584" y="24968"/>
                  <a:pt x="3631" y="25039"/>
                </a:cubicBezTo>
                <a:cubicBezTo>
                  <a:pt x="3667" y="25099"/>
                  <a:pt x="3703" y="25182"/>
                  <a:pt x="3750" y="25242"/>
                </a:cubicBezTo>
                <a:cubicBezTo>
                  <a:pt x="4060" y="25754"/>
                  <a:pt x="4405" y="26278"/>
                  <a:pt x="4774" y="26766"/>
                </a:cubicBezTo>
                <a:cubicBezTo>
                  <a:pt x="5453" y="27647"/>
                  <a:pt x="6203" y="28492"/>
                  <a:pt x="6906" y="29361"/>
                </a:cubicBezTo>
                <a:cubicBezTo>
                  <a:pt x="6965" y="29421"/>
                  <a:pt x="7025" y="29492"/>
                  <a:pt x="7072" y="29552"/>
                </a:cubicBezTo>
                <a:cubicBezTo>
                  <a:pt x="7144" y="29647"/>
                  <a:pt x="7203" y="29719"/>
                  <a:pt x="7263" y="29802"/>
                </a:cubicBezTo>
                <a:cubicBezTo>
                  <a:pt x="7334" y="29897"/>
                  <a:pt x="7394" y="29969"/>
                  <a:pt x="7453" y="30064"/>
                </a:cubicBezTo>
                <a:cubicBezTo>
                  <a:pt x="8275" y="31159"/>
                  <a:pt x="8965" y="32338"/>
                  <a:pt x="9204" y="33695"/>
                </a:cubicBezTo>
                <a:cubicBezTo>
                  <a:pt x="9215" y="33755"/>
                  <a:pt x="9215" y="33826"/>
                  <a:pt x="9227" y="33886"/>
                </a:cubicBezTo>
                <a:cubicBezTo>
                  <a:pt x="9442" y="35338"/>
                  <a:pt x="9120" y="36708"/>
                  <a:pt x="8513" y="38017"/>
                </a:cubicBezTo>
                <a:cubicBezTo>
                  <a:pt x="8489" y="38077"/>
                  <a:pt x="8453" y="38160"/>
                  <a:pt x="8430" y="38220"/>
                </a:cubicBezTo>
                <a:cubicBezTo>
                  <a:pt x="8156" y="38779"/>
                  <a:pt x="7834" y="39327"/>
                  <a:pt x="7453" y="39887"/>
                </a:cubicBezTo>
                <a:cubicBezTo>
                  <a:pt x="7394" y="39982"/>
                  <a:pt x="7322" y="40077"/>
                  <a:pt x="7263" y="40184"/>
                </a:cubicBezTo>
                <a:cubicBezTo>
                  <a:pt x="6739" y="40910"/>
                  <a:pt x="6191" y="41637"/>
                  <a:pt x="5608" y="42351"/>
                </a:cubicBezTo>
                <a:cubicBezTo>
                  <a:pt x="5548" y="42411"/>
                  <a:pt x="5489" y="42482"/>
                  <a:pt x="5453" y="42542"/>
                </a:cubicBezTo>
                <a:cubicBezTo>
                  <a:pt x="4774" y="43363"/>
                  <a:pt x="4108" y="44197"/>
                  <a:pt x="3512" y="45018"/>
                </a:cubicBezTo>
                <a:cubicBezTo>
                  <a:pt x="3500" y="45030"/>
                  <a:pt x="3500" y="45042"/>
                  <a:pt x="3489" y="45066"/>
                </a:cubicBezTo>
                <a:cubicBezTo>
                  <a:pt x="3429" y="45137"/>
                  <a:pt x="3381" y="45221"/>
                  <a:pt x="3322" y="45304"/>
                </a:cubicBezTo>
                <a:cubicBezTo>
                  <a:pt x="3012" y="45744"/>
                  <a:pt x="2715" y="46209"/>
                  <a:pt x="2429" y="46685"/>
                </a:cubicBezTo>
                <a:cubicBezTo>
                  <a:pt x="2393" y="46745"/>
                  <a:pt x="2357" y="46816"/>
                  <a:pt x="2322" y="46875"/>
                </a:cubicBezTo>
                <a:cubicBezTo>
                  <a:pt x="1584" y="48185"/>
                  <a:pt x="988" y="49566"/>
                  <a:pt x="595" y="51019"/>
                </a:cubicBezTo>
                <a:cubicBezTo>
                  <a:pt x="572" y="51078"/>
                  <a:pt x="548" y="51150"/>
                  <a:pt x="536" y="51209"/>
                </a:cubicBezTo>
                <a:cubicBezTo>
                  <a:pt x="179" y="52567"/>
                  <a:pt x="0" y="53948"/>
                  <a:pt x="36" y="55341"/>
                </a:cubicBezTo>
                <a:cubicBezTo>
                  <a:pt x="36" y="55400"/>
                  <a:pt x="36" y="55484"/>
                  <a:pt x="48" y="55543"/>
                </a:cubicBezTo>
                <a:cubicBezTo>
                  <a:pt x="60" y="55948"/>
                  <a:pt x="95" y="56341"/>
                  <a:pt x="131" y="56746"/>
                </a:cubicBezTo>
                <a:cubicBezTo>
                  <a:pt x="250" y="57746"/>
                  <a:pt x="512" y="58722"/>
                  <a:pt x="869" y="59675"/>
                </a:cubicBezTo>
                <a:cubicBezTo>
                  <a:pt x="893" y="59734"/>
                  <a:pt x="905" y="59818"/>
                  <a:pt x="941" y="59865"/>
                </a:cubicBezTo>
                <a:cubicBezTo>
                  <a:pt x="1488" y="61282"/>
                  <a:pt x="2310" y="62580"/>
                  <a:pt x="3322" y="63687"/>
                </a:cubicBezTo>
                <a:cubicBezTo>
                  <a:pt x="3381" y="63759"/>
                  <a:pt x="3453" y="63830"/>
                  <a:pt x="3512" y="63889"/>
                </a:cubicBezTo>
                <a:lnTo>
                  <a:pt x="3631" y="64009"/>
                </a:lnTo>
                <a:lnTo>
                  <a:pt x="3822" y="64199"/>
                </a:lnTo>
                <a:cubicBezTo>
                  <a:pt x="4774" y="65104"/>
                  <a:pt x="5882" y="65818"/>
                  <a:pt x="7096" y="66318"/>
                </a:cubicBezTo>
                <a:cubicBezTo>
                  <a:pt x="7156" y="66330"/>
                  <a:pt x="7203" y="66342"/>
                  <a:pt x="7251" y="66366"/>
                </a:cubicBezTo>
                <a:cubicBezTo>
                  <a:pt x="7310" y="66390"/>
                  <a:pt x="7382" y="66402"/>
                  <a:pt x="7441" y="66437"/>
                </a:cubicBezTo>
                <a:cubicBezTo>
                  <a:pt x="8644" y="66866"/>
                  <a:pt x="9918" y="67080"/>
                  <a:pt x="11180" y="67342"/>
                </a:cubicBezTo>
                <a:cubicBezTo>
                  <a:pt x="11240" y="67354"/>
                  <a:pt x="11311" y="67378"/>
                  <a:pt x="11370" y="67390"/>
                </a:cubicBezTo>
                <a:cubicBezTo>
                  <a:pt x="11894" y="67497"/>
                  <a:pt x="12418" y="67616"/>
                  <a:pt x="12918" y="67759"/>
                </a:cubicBezTo>
                <a:cubicBezTo>
                  <a:pt x="13442" y="67926"/>
                  <a:pt x="13978" y="68104"/>
                  <a:pt x="14478" y="68331"/>
                </a:cubicBezTo>
                <a:cubicBezTo>
                  <a:pt x="14633" y="68390"/>
                  <a:pt x="14776" y="68450"/>
                  <a:pt x="14930" y="68521"/>
                </a:cubicBezTo>
                <a:lnTo>
                  <a:pt x="15109" y="68604"/>
                </a:lnTo>
                <a:cubicBezTo>
                  <a:pt x="15169" y="68640"/>
                  <a:pt x="15240" y="68664"/>
                  <a:pt x="15300" y="68700"/>
                </a:cubicBezTo>
                <a:cubicBezTo>
                  <a:pt x="16669" y="69378"/>
                  <a:pt x="17931" y="70295"/>
                  <a:pt x="19038" y="71343"/>
                </a:cubicBezTo>
                <a:lnTo>
                  <a:pt x="19229" y="71545"/>
                </a:lnTo>
                <a:cubicBezTo>
                  <a:pt x="19586" y="71902"/>
                  <a:pt x="19931" y="72271"/>
                  <a:pt x="20241" y="72652"/>
                </a:cubicBezTo>
                <a:cubicBezTo>
                  <a:pt x="20300" y="72712"/>
                  <a:pt x="20360" y="72795"/>
                  <a:pt x="20407" y="72855"/>
                </a:cubicBezTo>
                <a:cubicBezTo>
                  <a:pt x="20931" y="73522"/>
                  <a:pt x="21384" y="74236"/>
                  <a:pt x="21788" y="74974"/>
                </a:cubicBezTo>
                <a:cubicBezTo>
                  <a:pt x="22134" y="75629"/>
                  <a:pt x="22431" y="76296"/>
                  <a:pt x="22741" y="76986"/>
                </a:cubicBezTo>
                <a:cubicBezTo>
                  <a:pt x="22777" y="77046"/>
                  <a:pt x="22800" y="77117"/>
                  <a:pt x="22836" y="77177"/>
                </a:cubicBezTo>
                <a:cubicBezTo>
                  <a:pt x="22872" y="77284"/>
                  <a:pt x="22920" y="77367"/>
                  <a:pt x="22967" y="77474"/>
                </a:cubicBezTo>
                <a:cubicBezTo>
                  <a:pt x="23027" y="77629"/>
                  <a:pt x="23098" y="77760"/>
                  <a:pt x="23158" y="77903"/>
                </a:cubicBezTo>
                <a:cubicBezTo>
                  <a:pt x="23562" y="78760"/>
                  <a:pt x="24003" y="79594"/>
                  <a:pt x="24586" y="80320"/>
                </a:cubicBezTo>
                <a:cubicBezTo>
                  <a:pt x="24813" y="80606"/>
                  <a:pt x="25051" y="80856"/>
                  <a:pt x="25301" y="81094"/>
                </a:cubicBezTo>
                <a:lnTo>
                  <a:pt x="253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0"/>
          <p:cNvSpPr/>
          <p:nvPr/>
        </p:nvSpPr>
        <p:spPr>
          <a:xfrm rot="-5400000">
            <a:off x="6245091" y="1774909"/>
            <a:ext cx="4712232" cy="1125757"/>
          </a:xfrm>
          <a:custGeom>
            <a:avLst/>
            <a:gdLst/>
            <a:ahLst/>
            <a:cxnLst/>
            <a:rect l="l" t="t" r="r" b="b"/>
            <a:pathLst>
              <a:path w="143055" h="34176" extrusionOk="0">
                <a:moveTo>
                  <a:pt x="36120" y="0"/>
                </a:moveTo>
                <a:cubicBezTo>
                  <a:pt x="34770" y="0"/>
                  <a:pt x="33414" y="77"/>
                  <a:pt x="32076" y="255"/>
                </a:cubicBezTo>
                <a:cubicBezTo>
                  <a:pt x="31088" y="398"/>
                  <a:pt x="30088" y="588"/>
                  <a:pt x="29123" y="826"/>
                </a:cubicBezTo>
                <a:lnTo>
                  <a:pt x="28766" y="910"/>
                </a:lnTo>
                <a:cubicBezTo>
                  <a:pt x="28587" y="957"/>
                  <a:pt x="28409" y="1005"/>
                  <a:pt x="28218" y="1064"/>
                </a:cubicBezTo>
                <a:cubicBezTo>
                  <a:pt x="27825" y="1160"/>
                  <a:pt x="27421" y="1291"/>
                  <a:pt x="27028" y="1421"/>
                </a:cubicBezTo>
                <a:cubicBezTo>
                  <a:pt x="25015" y="2076"/>
                  <a:pt x="23063" y="2934"/>
                  <a:pt x="21205" y="3981"/>
                </a:cubicBezTo>
                <a:cubicBezTo>
                  <a:pt x="21086" y="4053"/>
                  <a:pt x="20967" y="4124"/>
                  <a:pt x="20848" y="4184"/>
                </a:cubicBezTo>
                <a:cubicBezTo>
                  <a:pt x="18824" y="5362"/>
                  <a:pt x="16907" y="6732"/>
                  <a:pt x="15133" y="8279"/>
                </a:cubicBezTo>
                <a:cubicBezTo>
                  <a:pt x="14979" y="8399"/>
                  <a:pt x="14848" y="8518"/>
                  <a:pt x="14717" y="8637"/>
                </a:cubicBezTo>
                <a:cubicBezTo>
                  <a:pt x="14228" y="9065"/>
                  <a:pt x="13752" y="9518"/>
                  <a:pt x="13288" y="9982"/>
                </a:cubicBezTo>
                <a:lnTo>
                  <a:pt x="12931" y="10339"/>
                </a:lnTo>
                <a:cubicBezTo>
                  <a:pt x="12026" y="11244"/>
                  <a:pt x="11169" y="12197"/>
                  <a:pt x="10359" y="13197"/>
                </a:cubicBezTo>
                <a:cubicBezTo>
                  <a:pt x="9740" y="13935"/>
                  <a:pt x="9168" y="14709"/>
                  <a:pt x="8609" y="15483"/>
                </a:cubicBezTo>
                <a:cubicBezTo>
                  <a:pt x="8537" y="15602"/>
                  <a:pt x="8454" y="15721"/>
                  <a:pt x="8359" y="15840"/>
                </a:cubicBezTo>
                <a:cubicBezTo>
                  <a:pt x="7275" y="17388"/>
                  <a:pt x="6275" y="19007"/>
                  <a:pt x="5382" y="20674"/>
                </a:cubicBezTo>
                <a:cubicBezTo>
                  <a:pt x="5263" y="20888"/>
                  <a:pt x="5144" y="21102"/>
                  <a:pt x="5025" y="21329"/>
                </a:cubicBezTo>
                <a:cubicBezTo>
                  <a:pt x="4787" y="21781"/>
                  <a:pt x="4561" y="22222"/>
                  <a:pt x="4346" y="22686"/>
                </a:cubicBezTo>
                <a:lnTo>
                  <a:pt x="4168" y="23043"/>
                </a:lnTo>
                <a:cubicBezTo>
                  <a:pt x="3096" y="25258"/>
                  <a:pt x="2167" y="27556"/>
                  <a:pt x="1346" y="29889"/>
                </a:cubicBezTo>
                <a:cubicBezTo>
                  <a:pt x="1310" y="30008"/>
                  <a:pt x="1263" y="30127"/>
                  <a:pt x="1227" y="30246"/>
                </a:cubicBezTo>
                <a:cubicBezTo>
                  <a:pt x="786" y="31544"/>
                  <a:pt x="370" y="32854"/>
                  <a:pt x="0" y="34176"/>
                </a:cubicBezTo>
                <a:lnTo>
                  <a:pt x="143054" y="34033"/>
                </a:lnTo>
                <a:cubicBezTo>
                  <a:pt x="142875" y="32735"/>
                  <a:pt x="142602" y="31413"/>
                  <a:pt x="142221" y="30127"/>
                </a:cubicBezTo>
                <a:lnTo>
                  <a:pt x="142125" y="29770"/>
                </a:lnTo>
                <a:cubicBezTo>
                  <a:pt x="141590" y="27782"/>
                  <a:pt x="140911" y="25782"/>
                  <a:pt x="140101" y="23853"/>
                </a:cubicBezTo>
                <a:cubicBezTo>
                  <a:pt x="140006" y="23555"/>
                  <a:pt x="139863" y="23269"/>
                  <a:pt x="139744" y="22984"/>
                </a:cubicBezTo>
                <a:cubicBezTo>
                  <a:pt x="139732" y="22972"/>
                  <a:pt x="139720" y="22936"/>
                  <a:pt x="139720" y="22924"/>
                </a:cubicBezTo>
                <a:cubicBezTo>
                  <a:pt x="139661" y="22805"/>
                  <a:pt x="139601" y="22686"/>
                  <a:pt x="139554" y="22567"/>
                </a:cubicBezTo>
                <a:cubicBezTo>
                  <a:pt x="138458" y="20114"/>
                  <a:pt x="137208" y="17781"/>
                  <a:pt x="135898" y="15721"/>
                </a:cubicBezTo>
                <a:lnTo>
                  <a:pt x="135672" y="15364"/>
                </a:lnTo>
                <a:cubicBezTo>
                  <a:pt x="134767" y="13947"/>
                  <a:pt x="133827" y="12673"/>
                  <a:pt x="132898" y="11554"/>
                </a:cubicBezTo>
                <a:cubicBezTo>
                  <a:pt x="132660" y="11256"/>
                  <a:pt x="132410" y="10970"/>
                  <a:pt x="132160" y="10696"/>
                </a:cubicBezTo>
                <a:cubicBezTo>
                  <a:pt x="132041" y="10542"/>
                  <a:pt x="131934" y="10423"/>
                  <a:pt x="131803" y="10292"/>
                </a:cubicBezTo>
                <a:cubicBezTo>
                  <a:pt x="131231" y="9684"/>
                  <a:pt x="130636" y="9089"/>
                  <a:pt x="130017" y="8518"/>
                </a:cubicBezTo>
                <a:lnTo>
                  <a:pt x="129612" y="8160"/>
                </a:lnTo>
                <a:cubicBezTo>
                  <a:pt x="127957" y="6684"/>
                  <a:pt x="126147" y="5398"/>
                  <a:pt x="124230" y="4303"/>
                </a:cubicBezTo>
                <a:cubicBezTo>
                  <a:pt x="124111" y="4231"/>
                  <a:pt x="123992" y="4160"/>
                  <a:pt x="123873" y="4100"/>
                </a:cubicBezTo>
                <a:cubicBezTo>
                  <a:pt x="121635" y="2874"/>
                  <a:pt x="119265" y="1922"/>
                  <a:pt x="116825" y="1326"/>
                </a:cubicBezTo>
                <a:cubicBezTo>
                  <a:pt x="116646" y="1267"/>
                  <a:pt x="116467" y="1231"/>
                  <a:pt x="116289" y="1195"/>
                </a:cubicBezTo>
                <a:cubicBezTo>
                  <a:pt x="116170" y="1171"/>
                  <a:pt x="116051" y="1136"/>
                  <a:pt x="115932" y="1124"/>
                </a:cubicBezTo>
                <a:cubicBezTo>
                  <a:pt x="115682" y="1064"/>
                  <a:pt x="115432" y="1017"/>
                  <a:pt x="115182" y="969"/>
                </a:cubicBezTo>
                <a:cubicBezTo>
                  <a:pt x="113740" y="702"/>
                  <a:pt x="112279" y="567"/>
                  <a:pt x="110821" y="567"/>
                </a:cubicBezTo>
                <a:cubicBezTo>
                  <a:pt x="110002" y="567"/>
                  <a:pt x="109184" y="610"/>
                  <a:pt x="108371" y="695"/>
                </a:cubicBezTo>
                <a:cubicBezTo>
                  <a:pt x="108252" y="695"/>
                  <a:pt x="108133" y="707"/>
                  <a:pt x="108014" y="719"/>
                </a:cubicBezTo>
                <a:cubicBezTo>
                  <a:pt x="107466" y="790"/>
                  <a:pt x="106919" y="874"/>
                  <a:pt x="106371" y="993"/>
                </a:cubicBezTo>
                <a:cubicBezTo>
                  <a:pt x="105859" y="1076"/>
                  <a:pt x="105335" y="1195"/>
                  <a:pt x="104835" y="1350"/>
                </a:cubicBezTo>
                <a:cubicBezTo>
                  <a:pt x="104406" y="1469"/>
                  <a:pt x="103990" y="1588"/>
                  <a:pt x="103573" y="1731"/>
                </a:cubicBezTo>
                <a:cubicBezTo>
                  <a:pt x="102478" y="2100"/>
                  <a:pt x="101454" y="2553"/>
                  <a:pt x="100442" y="3053"/>
                </a:cubicBezTo>
                <a:cubicBezTo>
                  <a:pt x="100323" y="3136"/>
                  <a:pt x="100203" y="3196"/>
                  <a:pt x="100084" y="3255"/>
                </a:cubicBezTo>
                <a:cubicBezTo>
                  <a:pt x="97441" y="4636"/>
                  <a:pt x="95000" y="6410"/>
                  <a:pt x="92560" y="8220"/>
                </a:cubicBezTo>
                <a:cubicBezTo>
                  <a:pt x="92536" y="8220"/>
                  <a:pt x="92524" y="8232"/>
                  <a:pt x="92524" y="8232"/>
                </a:cubicBezTo>
                <a:lnTo>
                  <a:pt x="92167" y="8506"/>
                </a:lnTo>
                <a:cubicBezTo>
                  <a:pt x="92143" y="8529"/>
                  <a:pt x="92107" y="8565"/>
                  <a:pt x="92083" y="8577"/>
                </a:cubicBezTo>
                <a:cubicBezTo>
                  <a:pt x="90809" y="9530"/>
                  <a:pt x="89547" y="10482"/>
                  <a:pt x="88250" y="11375"/>
                </a:cubicBezTo>
                <a:cubicBezTo>
                  <a:pt x="87083" y="12185"/>
                  <a:pt x="85868" y="12971"/>
                  <a:pt x="84606" y="13673"/>
                </a:cubicBezTo>
                <a:cubicBezTo>
                  <a:pt x="84487" y="13744"/>
                  <a:pt x="84368" y="13804"/>
                  <a:pt x="84249" y="13875"/>
                </a:cubicBezTo>
                <a:cubicBezTo>
                  <a:pt x="83154" y="14459"/>
                  <a:pt x="82023" y="14995"/>
                  <a:pt x="80868" y="15435"/>
                </a:cubicBezTo>
                <a:cubicBezTo>
                  <a:pt x="80546" y="15554"/>
                  <a:pt x="80201" y="15697"/>
                  <a:pt x="79879" y="15792"/>
                </a:cubicBezTo>
                <a:cubicBezTo>
                  <a:pt x="78832" y="16138"/>
                  <a:pt x="77760" y="16400"/>
                  <a:pt x="76689" y="16590"/>
                </a:cubicBezTo>
                <a:lnTo>
                  <a:pt x="76331" y="16626"/>
                </a:lnTo>
                <a:cubicBezTo>
                  <a:pt x="75641" y="16716"/>
                  <a:pt x="74940" y="16764"/>
                  <a:pt x="74237" y="16764"/>
                </a:cubicBezTo>
                <a:cubicBezTo>
                  <a:pt x="73278" y="16764"/>
                  <a:pt x="72314" y="16675"/>
                  <a:pt x="71367" y="16483"/>
                </a:cubicBezTo>
                <a:cubicBezTo>
                  <a:pt x="70557" y="16316"/>
                  <a:pt x="69795" y="16078"/>
                  <a:pt x="69057" y="15792"/>
                </a:cubicBezTo>
                <a:cubicBezTo>
                  <a:pt x="68950" y="15745"/>
                  <a:pt x="68842" y="15721"/>
                  <a:pt x="68759" y="15673"/>
                </a:cubicBezTo>
                <a:cubicBezTo>
                  <a:pt x="68640" y="15614"/>
                  <a:pt x="68521" y="15566"/>
                  <a:pt x="68402" y="15507"/>
                </a:cubicBezTo>
                <a:cubicBezTo>
                  <a:pt x="68342" y="15483"/>
                  <a:pt x="68271" y="15447"/>
                  <a:pt x="68211" y="15423"/>
                </a:cubicBezTo>
                <a:cubicBezTo>
                  <a:pt x="65544" y="14221"/>
                  <a:pt x="63175" y="12351"/>
                  <a:pt x="60829" y="10434"/>
                </a:cubicBezTo>
                <a:cubicBezTo>
                  <a:pt x="60710" y="10351"/>
                  <a:pt x="60591" y="10244"/>
                  <a:pt x="60472" y="10137"/>
                </a:cubicBezTo>
                <a:cubicBezTo>
                  <a:pt x="59829" y="9637"/>
                  <a:pt x="59198" y="9101"/>
                  <a:pt x="58543" y="8589"/>
                </a:cubicBezTo>
                <a:cubicBezTo>
                  <a:pt x="58389" y="8470"/>
                  <a:pt x="58234" y="8351"/>
                  <a:pt x="58091" y="8232"/>
                </a:cubicBezTo>
                <a:cubicBezTo>
                  <a:pt x="57793" y="8006"/>
                  <a:pt x="57508" y="7791"/>
                  <a:pt x="57210" y="7565"/>
                </a:cubicBezTo>
                <a:cubicBezTo>
                  <a:pt x="55841" y="6541"/>
                  <a:pt x="54400" y="5601"/>
                  <a:pt x="52888" y="4731"/>
                </a:cubicBezTo>
                <a:cubicBezTo>
                  <a:pt x="52769" y="4660"/>
                  <a:pt x="52650" y="4600"/>
                  <a:pt x="52531" y="4529"/>
                </a:cubicBezTo>
                <a:cubicBezTo>
                  <a:pt x="50197" y="3231"/>
                  <a:pt x="47709" y="2183"/>
                  <a:pt x="45173" y="1410"/>
                </a:cubicBezTo>
                <a:cubicBezTo>
                  <a:pt x="45089" y="1374"/>
                  <a:pt x="45018" y="1362"/>
                  <a:pt x="44958" y="1350"/>
                </a:cubicBezTo>
                <a:cubicBezTo>
                  <a:pt x="44839" y="1302"/>
                  <a:pt x="44720" y="1267"/>
                  <a:pt x="44601" y="1243"/>
                </a:cubicBezTo>
                <a:cubicBezTo>
                  <a:pt x="44363" y="1160"/>
                  <a:pt x="44125" y="1088"/>
                  <a:pt x="43887" y="1029"/>
                </a:cubicBezTo>
                <a:cubicBezTo>
                  <a:pt x="41637" y="457"/>
                  <a:pt x="39351" y="112"/>
                  <a:pt x="37041" y="17"/>
                </a:cubicBezTo>
                <a:cubicBezTo>
                  <a:pt x="36922" y="17"/>
                  <a:pt x="36803" y="5"/>
                  <a:pt x="36684" y="5"/>
                </a:cubicBezTo>
                <a:cubicBezTo>
                  <a:pt x="36496" y="2"/>
                  <a:pt x="36308" y="0"/>
                  <a:pt x="36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47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760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subTitle" idx="1"/>
          </p:nvPr>
        </p:nvSpPr>
        <p:spPr>
          <a:xfrm>
            <a:off x="2481987" y="167800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subTitle" idx="2"/>
          </p:nvPr>
        </p:nvSpPr>
        <p:spPr>
          <a:xfrm>
            <a:off x="2481987" y="150655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3"/>
          </p:nvPr>
        </p:nvSpPr>
        <p:spPr>
          <a:xfrm>
            <a:off x="6094136" y="167800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ubTitle" idx="4"/>
          </p:nvPr>
        </p:nvSpPr>
        <p:spPr>
          <a:xfrm>
            <a:off x="6094136" y="150655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subTitle" idx="5"/>
          </p:nvPr>
        </p:nvSpPr>
        <p:spPr>
          <a:xfrm>
            <a:off x="2481987" y="29919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ubTitle" idx="6"/>
          </p:nvPr>
        </p:nvSpPr>
        <p:spPr>
          <a:xfrm>
            <a:off x="2481987" y="28205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7"/>
          </p:nvPr>
        </p:nvSpPr>
        <p:spPr>
          <a:xfrm>
            <a:off x="6094136" y="29919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8"/>
          </p:nvPr>
        </p:nvSpPr>
        <p:spPr>
          <a:xfrm>
            <a:off x="6094136" y="28205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60" name="Google Shape;160;p21"/>
          <p:cNvSpPr/>
          <p:nvPr/>
        </p:nvSpPr>
        <p:spPr>
          <a:xfrm rot="5400000" flipH="1">
            <a:off x="-504150" y="504125"/>
            <a:ext cx="2177675" cy="1169400"/>
          </a:xfrm>
          <a:custGeom>
            <a:avLst/>
            <a:gdLst/>
            <a:ahLst/>
            <a:cxnLst/>
            <a:rect l="l" t="t" r="r" b="b"/>
            <a:pathLst>
              <a:path w="87107" h="46776" extrusionOk="0">
                <a:moveTo>
                  <a:pt x="79266" y="0"/>
                </a:moveTo>
                <a:cubicBezTo>
                  <a:pt x="78500" y="0"/>
                  <a:pt x="77735" y="39"/>
                  <a:pt x="76975" y="126"/>
                </a:cubicBezTo>
                <a:cubicBezTo>
                  <a:pt x="76915" y="126"/>
                  <a:pt x="76844" y="126"/>
                  <a:pt x="76784" y="150"/>
                </a:cubicBezTo>
                <a:cubicBezTo>
                  <a:pt x="75939" y="246"/>
                  <a:pt x="75105" y="400"/>
                  <a:pt x="74284" y="603"/>
                </a:cubicBezTo>
                <a:cubicBezTo>
                  <a:pt x="73867" y="710"/>
                  <a:pt x="73450" y="829"/>
                  <a:pt x="73034" y="984"/>
                </a:cubicBezTo>
                <a:cubicBezTo>
                  <a:pt x="72974" y="996"/>
                  <a:pt x="72903" y="1008"/>
                  <a:pt x="72843" y="1043"/>
                </a:cubicBezTo>
                <a:cubicBezTo>
                  <a:pt x="71533" y="1496"/>
                  <a:pt x="70259" y="2139"/>
                  <a:pt x="69105" y="2913"/>
                </a:cubicBezTo>
                <a:cubicBezTo>
                  <a:pt x="69045" y="2960"/>
                  <a:pt x="68974" y="3008"/>
                  <a:pt x="68914" y="3043"/>
                </a:cubicBezTo>
                <a:cubicBezTo>
                  <a:pt x="68652" y="3222"/>
                  <a:pt x="68414" y="3401"/>
                  <a:pt x="68176" y="3603"/>
                </a:cubicBezTo>
                <a:cubicBezTo>
                  <a:pt x="68104" y="3663"/>
                  <a:pt x="68021" y="3734"/>
                  <a:pt x="67938" y="3794"/>
                </a:cubicBezTo>
                <a:cubicBezTo>
                  <a:pt x="66866" y="4675"/>
                  <a:pt x="65937" y="5687"/>
                  <a:pt x="65175" y="6818"/>
                </a:cubicBezTo>
                <a:cubicBezTo>
                  <a:pt x="65116" y="6913"/>
                  <a:pt x="65045" y="7008"/>
                  <a:pt x="64985" y="7115"/>
                </a:cubicBezTo>
                <a:cubicBezTo>
                  <a:pt x="64818" y="7377"/>
                  <a:pt x="64664" y="7651"/>
                  <a:pt x="64521" y="7925"/>
                </a:cubicBezTo>
                <a:cubicBezTo>
                  <a:pt x="64473" y="7985"/>
                  <a:pt x="64449" y="8068"/>
                  <a:pt x="64413" y="8127"/>
                </a:cubicBezTo>
                <a:cubicBezTo>
                  <a:pt x="64247" y="8449"/>
                  <a:pt x="64104" y="8782"/>
                  <a:pt x="63973" y="9104"/>
                </a:cubicBezTo>
                <a:cubicBezTo>
                  <a:pt x="63568" y="10116"/>
                  <a:pt x="63282" y="11187"/>
                  <a:pt x="63020" y="12259"/>
                </a:cubicBezTo>
                <a:cubicBezTo>
                  <a:pt x="62997" y="12318"/>
                  <a:pt x="62985" y="12390"/>
                  <a:pt x="62973" y="12449"/>
                </a:cubicBezTo>
                <a:cubicBezTo>
                  <a:pt x="62604" y="13914"/>
                  <a:pt x="62211" y="15343"/>
                  <a:pt x="61485" y="16593"/>
                </a:cubicBezTo>
                <a:cubicBezTo>
                  <a:pt x="61449" y="16652"/>
                  <a:pt x="61389" y="16712"/>
                  <a:pt x="61365" y="16783"/>
                </a:cubicBezTo>
                <a:cubicBezTo>
                  <a:pt x="61330" y="16855"/>
                  <a:pt x="61294" y="16914"/>
                  <a:pt x="61246" y="16974"/>
                </a:cubicBezTo>
                <a:cubicBezTo>
                  <a:pt x="61187" y="17069"/>
                  <a:pt x="61115" y="17176"/>
                  <a:pt x="61056" y="17260"/>
                </a:cubicBezTo>
                <a:cubicBezTo>
                  <a:pt x="60996" y="17355"/>
                  <a:pt x="60937" y="17426"/>
                  <a:pt x="60877" y="17498"/>
                </a:cubicBezTo>
                <a:cubicBezTo>
                  <a:pt x="59949" y="18641"/>
                  <a:pt x="58698" y="19415"/>
                  <a:pt x="57317" y="19879"/>
                </a:cubicBezTo>
                <a:cubicBezTo>
                  <a:pt x="57258" y="19891"/>
                  <a:pt x="57198" y="19927"/>
                  <a:pt x="57127" y="19938"/>
                </a:cubicBezTo>
                <a:cubicBezTo>
                  <a:pt x="56022" y="20284"/>
                  <a:pt x="54812" y="20453"/>
                  <a:pt x="53625" y="20453"/>
                </a:cubicBezTo>
                <a:cubicBezTo>
                  <a:pt x="53546" y="20453"/>
                  <a:pt x="53467" y="20452"/>
                  <a:pt x="53388" y="20450"/>
                </a:cubicBezTo>
                <a:lnTo>
                  <a:pt x="53198" y="20450"/>
                </a:lnTo>
                <a:cubicBezTo>
                  <a:pt x="52674" y="20427"/>
                  <a:pt x="52162" y="20391"/>
                  <a:pt x="51674" y="20308"/>
                </a:cubicBezTo>
                <a:cubicBezTo>
                  <a:pt x="50912" y="20212"/>
                  <a:pt x="50174" y="20057"/>
                  <a:pt x="49447" y="19879"/>
                </a:cubicBezTo>
                <a:cubicBezTo>
                  <a:pt x="49388" y="19867"/>
                  <a:pt x="49304" y="19855"/>
                  <a:pt x="49245" y="19831"/>
                </a:cubicBezTo>
                <a:cubicBezTo>
                  <a:pt x="47995" y="19522"/>
                  <a:pt x="46768" y="19117"/>
                  <a:pt x="45518" y="18736"/>
                </a:cubicBezTo>
                <a:cubicBezTo>
                  <a:pt x="45459" y="18724"/>
                  <a:pt x="45375" y="18688"/>
                  <a:pt x="45316" y="18676"/>
                </a:cubicBezTo>
                <a:cubicBezTo>
                  <a:pt x="44220" y="18319"/>
                  <a:pt x="43101" y="17974"/>
                  <a:pt x="41970" y="17724"/>
                </a:cubicBezTo>
                <a:cubicBezTo>
                  <a:pt x="41839" y="17676"/>
                  <a:pt x="41720" y="17664"/>
                  <a:pt x="41589" y="17629"/>
                </a:cubicBezTo>
                <a:cubicBezTo>
                  <a:pt x="41530" y="17617"/>
                  <a:pt x="41446" y="17605"/>
                  <a:pt x="41387" y="17593"/>
                </a:cubicBezTo>
                <a:cubicBezTo>
                  <a:pt x="40172" y="17355"/>
                  <a:pt x="38922" y="17212"/>
                  <a:pt x="37660" y="17188"/>
                </a:cubicBezTo>
                <a:lnTo>
                  <a:pt x="37458" y="17188"/>
                </a:lnTo>
                <a:cubicBezTo>
                  <a:pt x="37388" y="17187"/>
                  <a:pt x="37319" y="17187"/>
                  <a:pt x="37249" y="17187"/>
                </a:cubicBezTo>
                <a:cubicBezTo>
                  <a:pt x="36069" y="17187"/>
                  <a:pt x="34889" y="17283"/>
                  <a:pt x="33719" y="17474"/>
                </a:cubicBezTo>
                <a:cubicBezTo>
                  <a:pt x="33660" y="17474"/>
                  <a:pt x="33588" y="17486"/>
                  <a:pt x="33529" y="17498"/>
                </a:cubicBezTo>
                <a:cubicBezTo>
                  <a:pt x="32255" y="17724"/>
                  <a:pt x="30981" y="18081"/>
                  <a:pt x="29790" y="18557"/>
                </a:cubicBezTo>
                <a:cubicBezTo>
                  <a:pt x="29731" y="18569"/>
                  <a:pt x="29659" y="18605"/>
                  <a:pt x="29600" y="18629"/>
                </a:cubicBezTo>
                <a:cubicBezTo>
                  <a:pt x="28242" y="19200"/>
                  <a:pt x="26980" y="19915"/>
                  <a:pt x="25861" y="20808"/>
                </a:cubicBezTo>
                <a:cubicBezTo>
                  <a:pt x="25802" y="20843"/>
                  <a:pt x="25742" y="20891"/>
                  <a:pt x="25706" y="20939"/>
                </a:cubicBezTo>
                <a:cubicBezTo>
                  <a:pt x="25706" y="20950"/>
                  <a:pt x="25682" y="20950"/>
                  <a:pt x="25671" y="20962"/>
                </a:cubicBezTo>
                <a:cubicBezTo>
                  <a:pt x="25599" y="21010"/>
                  <a:pt x="25540" y="21070"/>
                  <a:pt x="25468" y="21129"/>
                </a:cubicBezTo>
                <a:cubicBezTo>
                  <a:pt x="24242" y="22177"/>
                  <a:pt x="23218" y="23439"/>
                  <a:pt x="22456" y="24927"/>
                </a:cubicBezTo>
                <a:cubicBezTo>
                  <a:pt x="22396" y="25034"/>
                  <a:pt x="22337" y="25130"/>
                  <a:pt x="22289" y="25249"/>
                </a:cubicBezTo>
                <a:cubicBezTo>
                  <a:pt x="22265" y="25308"/>
                  <a:pt x="22230" y="25391"/>
                  <a:pt x="22206" y="25451"/>
                </a:cubicBezTo>
                <a:cubicBezTo>
                  <a:pt x="22111" y="25653"/>
                  <a:pt x="22027" y="25844"/>
                  <a:pt x="21932" y="26058"/>
                </a:cubicBezTo>
                <a:cubicBezTo>
                  <a:pt x="21872" y="26225"/>
                  <a:pt x="21801" y="26368"/>
                  <a:pt x="21741" y="26534"/>
                </a:cubicBezTo>
                <a:cubicBezTo>
                  <a:pt x="21325" y="27558"/>
                  <a:pt x="20956" y="28606"/>
                  <a:pt x="20444" y="29582"/>
                </a:cubicBezTo>
                <a:cubicBezTo>
                  <a:pt x="20420" y="29642"/>
                  <a:pt x="20372" y="29713"/>
                  <a:pt x="20348" y="29773"/>
                </a:cubicBezTo>
                <a:cubicBezTo>
                  <a:pt x="20301" y="29868"/>
                  <a:pt x="20253" y="29940"/>
                  <a:pt x="20206" y="30035"/>
                </a:cubicBezTo>
                <a:cubicBezTo>
                  <a:pt x="19610" y="31071"/>
                  <a:pt x="18860" y="31964"/>
                  <a:pt x="18003" y="32750"/>
                </a:cubicBezTo>
                <a:cubicBezTo>
                  <a:pt x="17943" y="32809"/>
                  <a:pt x="17884" y="32869"/>
                  <a:pt x="17812" y="32928"/>
                </a:cubicBezTo>
                <a:cubicBezTo>
                  <a:pt x="17431" y="33285"/>
                  <a:pt x="17027" y="33607"/>
                  <a:pt x="16598" y="33916"/>
                </a:cubicBezTo>
                <a:cubicBezTo>
                  <a:pt x="16491" y="33976"/>
                  <a:pt x="16396" y="34047"/>
                  <a:pt x="16312" y="34107"/>
                </a:cubicBezTo>
                <a:cubicBezTo>
                  <a:pt x="15598" y="34595"/>
                  <a:pt x="14836" y="35047"/>
                  <a:pt x="14062" y="35464"/>
                </a:cubicBezTo>
                <a:cubicBezTo>
                  <a:pt x="14002" y="35512"/>
                  <a:pt x="13943" y="35536"/>
                  <a:pt x="13871" y="35571"/>
                </a:cubicBezTo>
                <a:cubicBezTo>
                  <a:pt x="12669" y="36202"/>
                  <a:pt x="11395" y="36786"/>
                  <a:pt x="10133" y="37381"/>
                </a:cubicBezTo>
                <a:cubicBezTo>
                  <a:pt x="10073" y="37417"/>
                  <a:pt x="10002" y="37441"/>
                  <a:pt x="9942" y="37476"/>
                </a:cubicBezTo>
                <a:cubicBezTo>
                  <a:pt x="9395" y="37726"/>
                  <a:pt x="8859" y="37976"/>
                  <a:pt x="8299" y="38226"/>
                </a:cubicBezTo>
                <a:cubicBezTo>
                  <a:pt x="8168" y="38286"/>
                  <a:pt x="8037" y="38369"/>
                  <a:pt x="7906" y="38429"/>
                </a:cubicBezTo>
                <a:cubicBezTo>
                  <a:pt x="7323" y="38691"/>
                  <a:pt x="6752" y="38988"/>
                  <a:pt x="6204" y="39286"/>
                </a:cubicBezTo>
                <a:cubicBezTo>
                  <a:pt x="6144" y="39322"/>
                  <a:pt x="6073" y="39346"/>
                  <a:pt x="6013" y="39393"/>
                </a:cubicBezTo>
                <a:cubicBezTo>
                  <a:pt x="5620" y="39607"/>
                  <a:pt x="5239" y="39822"/>
                  <a:pt x="4870" y="40060"/>
                </a:cubicBezTo>
                <a:cubicBezTo>
                  <a:pt x="3954" y="40631"/>
                  <a:pt x="3096" y="41274"/>
                  <a:pt x="2275" y="41989"/>
                </a:cubicBezTo>
                <a:cubicBezTo>
                  <a:pt x="2215" y="42048"/>
                  <a:pt x="2144" y="42096"/>
                  <a:pt x="2084" y="42167"/>
                </a:cubicBezTo>
                <a:cubicBezTo>
                  <a:pt x="1929" y="42286"/>
                  <a:pt x="1799" y="42417"/>
                  <a:pt x="1656" y="42548"/>
                </a:cubicBezTo>
                <a:cubicBezTo>
                  <a:pt x="1572" y="42608"/>
                  <a:pt x="1501" y="42679"/>
                  <a:pt x="1441" y="42739"/>
                </a:cubicBezTo>
                <a:cubicBezTo>
                  <a:pt x="917" y="43251"/>
                  <a:pt x="441" y="43775"/>
                  <a:pt x="1" y="44334"/>
                </a:cubicBezTo>
                <a:lnTo>
                  <a:pt x="1" y="46775"/>
                </a:lnTo>
                <a:lnTo>
                  <a:pt x="87107" y="46775"/>
                </a:lnTo>
                <a:lnTo>
                  <a:pt x="87107" y="1103"/>
                </a:lnTo>
                <a:cubicBezTo>
                  <a:pt x="86392" y="888"/>
                  <a:pt x="85678" y="710"/>
                  <a:pt x="84833" y="603"/>
                </a:cubicBezTo>
                <a:cubicBezTo>
                  <a:pt x="84773" y="591"/>
                  <a:pt x="84702" y="579"/>
                  <a:pt x="84642" y="567"/>
                </a:cubicBezTo>
                <a:cubicBezTo>
                  <a:pt x="83416" y="305"/>
                  <a:pt x="82154" y="126"/>
                  <a:pt x="80904" y="55"/>
                </a:cubicBezTo>
                <a:cubicBezTo>
                  <a:pt x="80844" y="43"/>
                  <a:pt x="80773" y="43"/>
                  <a:pt x="80713" y="43"/>
                </a:cubicBezTo>
                <a:cubicBezTo>
                  <a:pt x="80231" y="16"/>
                  <a:pt x="79748" y="0"/>
                  <a:pt x="79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1"/>
          <p:cNvSpPr/>
          <p:nvPr/>
        </p:nvSpPr>
        <p:spPr>
          <a:xfrm rot="-5400000" flipH="1">
            <a:off x="7470451" y="3469950"/>
            <a:ext cx="2177675" cy="1169400"/>
          </a:xfrm>
          <a:custGeom>
            <a:avLst/>
            <a:gdLst/>
            <a:ahLst/>
            <a:cxnLst/>
            <a:rect l="l" t="t" r="r" b="b"/>
            <a:pathLst>
              <a:path w="87107" h="46776" extrusionOk="0">
                <a:moveTo>
                  <a:pt x="79266" y="0"/>
                </a:moveTo>
                <a:cubicBezTo>
                  <a:pt x="78500" y="0"/>
                  <a:pt x="77735" y="39"/>
                  <a:pt x="76975" y="126"/>
                </a:cubicBezTo>
                <a:cubicBezTo>
                  <a:pt x="76915" y="126"/>
                  <a:pt x="76844" y="126"/>
                  <a:pt x="76784" y="150"/>
                </a:cubicBezTo>
                <a:cubicBezTo>
                  <a:pt x="75939" y="246"/>
                  <a:pt x="75105" y="400"/>
                  <a:pt x="74284" y="603"/>
                </a:cubicBezTo>
                <a:cubicBezTo>
                  <a:pt x="73867" y="710"/>
                  <a:pt x="73450" y="829"/>
                  <a:pt x="73034" y="984"/>
                </a:cubicBezTo>
                <a:cubicBezTo>
                  <a:pt x="72974" y="996"/>
                  <a:pt x="72903" y="1008"/>
                  <a:pt x="72843" y="1043"/>
                </a:cubicBezTo>
                <a:cubicBezTo>
                  <a:pt x="71533" y="1496"/>
                  <a:pt x="70259" y="2139"/>
                  <a:pt x="69105" y="2913"/>
                </a:cubicBezTo>
                <a:cubicBezTo>
                  <a:pt x="69045" y="2960"/>
                  <a:pt x="68974" y="3008"/>
                  <a:pt x="68914" y="3043"/>
                </a:cubicBezTo>
                <a:cubicBezTo>
                  <a:pt x="68652" y="3222"/>
                  <a:pt x="68414" y="3401"/>
                  <a:pt x="68176" y="3603"/>
                </a:cubicBezTo>
                <a:cubicBezTo>
                  <a:pt x="68104" y="3663"/>
                  <a:pt x="68021" y="3734"/>
                  <a:pt x="67938" y="3794"/>
                </a:cubicBezTo>
                <a:cubicBezTo>
                  <a:pt x="66866" y="4675"/>
                  <a:pt x="65937" y="5687"/>
                  <a:pt x="65175" y="6818"/>
                </a:cubicBezTo>
                <a:cubicBezTo>
                  <a:pt x="65116" y="6913"/>
                  <a:pt x="65045" y="7008"/>
                  <a:pt x="64985" y="7115"/>
                </a:cubicBezTo>
                <a:cubicBezTo>
                  <a:pt x="64818" y="7377"/>
                  <a:pt x="64664" y="7651"/>
                  <a:pt x="64521" y="7925"/>
                </a:cubicBezTo>
                <a:cubicBezTo>
                  <a:pt x="64473" y="7985"/>
                  <a:pt x="64449" y="8068"/>
                  <a:pt x="64413" y="8127"/>
                </a:cubicBezTo>
                <a:cubicBezTo>
                  <a:pt x="64247" y="8449"/>
                  <a:pt x="64104" y="8782"/>
                  <a:pt x="63973" y="9104"/>
                </a:cubicBezTo>
                <a:cubicBezTo>
                  <a:pt x="63568" y="10116"/>
                  <a:pt x="63282" y="11187"/>
                  <a:pt x="63020" y="12259"/>
                </a:cubicBezTo>
                <a:cubicBezTo>
                  <a:pt x="62997" y="12318"/>
                  <a:pt x="62985" y="12390"/>
                  <a:pt x="62973" y="12449"/>
                </a:cubicBezTo>
                <a:cubicBezTo>
                  <a:pt x="62604" y="13914"/>
                  <a:pt x="62211" y="15343"/>
                  <a:pt x="61485" y="16593"/>
                </a:cubicBezTo>
                <a:cubicBezTo>
                  <a:pt x="61449" y="16652"/>
                  <a:pt x="61389" y="16712"/>
                  <a:pt x="61365" y="16783"/>
                </a:cubicBezTo>
                <a:cubicBezTo>
                  <a:pt x="61330" y="16855"/>
                  <a:pt x="61294" y="16914"/>
                  <a:pt x="61246" y="16974"/>
                </a:cubicBezTo>
                <a:cubicBezTo>
                  <a:pt x="61187" y="17069"/>
                  <a:pt x="61115" y="17176"/>
                  <a:pt x="61056" y="17260"/>
                </a:cubicBezTo>
                <a:cubicBezTo>
                  <a:pt x="60996" y="17355"/>
                  <a:pt x="60937" y="17426"/>
                  <a:pt x="60877" y="17498"/>
                </a:cubicBezTo>
                <a:cubicBezTo>
                  <a:pt x="59949" y="18641"/>
                  <a:pt x="58698" y="19415"/>
                  <a:pt x="57317" y="19879"/>
                </a:cubicBezTo>
                <a:cubicBezTo>
                  <a:pt x="57258" y="19891"/>
                  <a:pt x="57198" y="19927"/>
                  <a:pt x="57127" y="19938"/>
                </a:cubicBezTo>
                <a:cubicBezTo>
                  <a:pt x="56022" y="20284"/>
                  <a:pt x="54812" y="20453"/>
                  <a:pt x="53625" y="20453"/>
                </a:cubicBezTo>
                <a:cubicBezTo>
                  <a:pt x="53546" y="20453"/>
                  <a:pt x="53467" y="20452"/>
                  <a:pt x="53388" y="20450"/>
                </a:cubicBezTo>
                <a:lnTo>
                  <a:pt x="53198" y="20450"/>
                </a:lnTo>
                <a:cubicBezTo>
                  <a:pt x="52674" y="20427"/>
                  <a:pt x="52162" y="20391"/>
                  <a:pt x="51674" y="20308"/>
                </a:cubicBezTo>
                <a:cubicBezTo>
                  <a:pt x="50912" y="20212"/>
                  <a:pt x="50174" y="20057"/>
                  <a:pt x="49447" y="19879"/>
                </a:cubicBezTo>
                <a:cubicBezTo>
                  <a:pt x="49388" y="19867"/>
                  <a:pt x="49304" y="19855"/>
                  <a:pt x="49245" y="19831"/>
                </a:cubicBezTo>
                <a:cubicBezTo>
                  <a:pt x="47995" y="19522"/>
                  <a:pt x="46768" y="19117"/>
                  <a:pt x="45518" y="18736"/>
                </a:cubicBezTo>
                <a:cubicBezTo>
                  <a:pt x="45459" y="18724"/>
                  <a:pt x="45375" y="18688"/>
                  <a:pt x="45316" y="18676"/>
                </a:cubicBezTo>
                <a:cubicBezTo>
                  <a:pt x="44220" y="18319"/>
                  <a:pt x="43101" y="17974"/>
                  <a:pt x="41970" y="17724"/>
                </a:cubicBezTo>
                <a:cubicBezTo>
                  <a:pt x="41839" y="17676"/>
                  <a:pt x="41720" y="17664"/>
                  <a:pt x="41589" y="17629"/>
                </a:cubicBezTo>
                <a:cubicBezTo>
                  <a:pt x="41530" y="17617"/>
                  <a:pt x="41446" y="17605"/>
                  <a:pt x="41387" y="17593"/>
                </a:cubicBezTo>
                <a:cubicBezTo>
                  <a:pt x="40172" y="17355"/>
                  <a:pt x="38922" y="17212"/>
                  <a:pt x="37660" y="17188"/>
                </a:cubicBezTo>
                <a:lnTo>
                  <a:pt x="37458" y="17188"/>
                </a:lnTo>
                <a:cubicBezTo>
                  <a:pt x="37388" y="17187"/>
                  <a:pt x="37319" y="17187"/>
                  <a:pt x="37249" y="17187"/>
                </a:cubicBezTo>
                <a:cubicBezTo>
                  <a:pt x="36069" y="17187"/>
                  <a:pt x="34889" y="17283"/>
                  <a:pt x="33719" y="17474"/>
                </a:cubicBezTo>
                <a:cubicBezTo>
                  <a:pt x="33660" y="17474"/>
                  <a:pt x="33588" y="17486"/>
                  <a:pt x="33529" y="17498"/>
                </a:cubicBezTo>
                <a:cubicBezTo>
                  <a:pt x="32255" y="17724"/>
                  <a:pt x="30981" y="18081"/>
                  <a:pt x="29790" y="18557"/>
                </a:cubicBezTo>
                <a:cubicBezTo>
                  <a:pt x="29731" y="18569"/>
                  <a:pt x="29659" y="18605"/>
                  <a:pt x="29600" y="18629"/>
                </a:cubicBezTo>
                <a:cubicBezTo>
                  <a:pt x="28242" y="19200"/>
                  <a:pt x="26980" y="19915"/>
                  <a:pt x="25861" y="20808"/>
                </a:cubicBezTo>
                <a:cubicBezTo>
                  <a:pt x="25802" y="20843"/>
                  <a:pt x="25742" y="20891"/>
                  <a:pt x="25706" y="20939"/>
                </a:cubicBezTo>
                <a:cubicBezTo>
                  <a:pt x="25706" y="20950"/>
                  <a:pt x="25682" y="20950"/>
                  <a:pt x="25671" y="20962"/>
                </a:cubicBezTo>
                <a:cubicBezTo>
                  <a:pt x="25599" y="21010"/>
                  <a:pt x="25540" y="21070"/>
                  <a:pt x="25468" y="21129"/>
                </a:cubicBezTo>
                <a:cubicBezTo>
                  <a:pt x="24242" y="22177"/>
                  <a:pt x="23218" y="23439"/>
                  <a:pt x="22456" y="24927"/>
                </a:cubicBezTo>
                <a:cubicBezTo>
                  <a:pt x="22396" y="25034"/>
                  <a:pt x="22337" y="25130"/>
                  <a:pt x="22289" y="25249"/>
                </a:cubicBezTo>
                <a:cubicBezTo>
                  <a:pt x="22265" y="25308"/>
                  <a:pt x="22230" y="25391"/>
                  <a:pt x="22206" y="25451"/>
                </a:cubicBezTo>
                <a:cubicBezTo>
                  <a:pt x="22111" y="25653"/>
                  <a:pt x="22027" y="25844"/>
                  <a:pt x="21932" y="26058"/>
                </a:cubicBezTo>
                <a:cubicBezTo>
                  <a:pt x="21872" y="26225"/>
                  <a:pt x="21801" y="26368"/>
                  <a:pt x="21741" y="26534"/>
                </a:cubicBezTo>
                <a:cubicBezTo>
                  <a:pt x="21325" y="27558"/>
                  <a:pt x="20956" y="28606"/>
                  <a:pt x="20444" y="29582"/>
                </a:cubicBezTo>
                <a:cubicBezTo>
                  <a:pt x="20420" y="29642"/>
                  <a:pt x="20372" y="29713"/>
                  <a:pt x="20348" y="29773"/>
                </a:cubicBezTo>
                <a:cubicBezTo>
                  <a:pt x="20301" y="29868"/>
                  <a:pt x="20253" y="29940"/>
                  <a:pt x="20206" y="30035"/>
                </a:cubicBezTo>
                <a:cubicBezTo>
                  <a:pt x="19610" y="31071"/>
                  <a:pt x="18860" y="31964"/>
                  <a:pt x="18003" y="32750"/>
                </a:cubicBezTo>
                <a:cubicBezTo>
                  <a:pt x="17943" y="32809"/>
                  <a:pt x="17884" y="32869"/>
                  <a:pt x="17812" y="32928"/>
                </a:cubicBezTo>
                <a:cubicBezTo>
                  <a:pt x="17431" y="33285"/>
                  <a:pt x="17027" y="33607"/>
                  <a:pt x="16598" y="33916"/>
                </a:cubicBezTo>
                <a:cubicBezTo>
                  <a:pt x="16491" y="33976"/>
                  <a:pt x="16396" y="34047"/>
                  <a:pt x="16312" y="34107"/>
                </a:cubicBezTo>
                <a:cubicBezTo>
                  <a:pt x="15598" y="34595"/>
                  <a:pt x="14836" y="35047"/>
                  <a:pt x="14062" y="35464"/>
                </a:cubicBezTo>
                <a:cubicBezTo>
                  <a:pt x="14002" y="35512"/>
                  <a:pt x="13943" y="35536"/>
                  <a:pt x="13871" y="35571"/>
                </a:cubicBezTo>
                <a:cubicBezTo>
                  <a:pt x="12669" y="36202"/>
                  <a:pt x="11395" y="36786"/>
                  <a:pt x="10133" y="37381"/>
                </a:cubicBezTo>
                <a:cubicBezTo>
                  <a:pt x="10073" y="37417"/>
                  <a:pt x="10002" y="37441"/>
                  <a:pt x="9942" y="37476"/>
                </a:cubicBezTo>
                <a:cubicBezTo>
                  <a:pt x="9395" y="37726"/>
                  <a:pt x="8859" y="37976"/>
                  <a:pt x="8299" y="38226"/>
                </a:cubicBezTo>
                <a:cubicBezTo>
                  <a:pt x="8168" y="38286"/>
                  <a:pt x="8037" y="38369"/>
                  <a:pt x="7906" y="38429"/>
                </a:cubicBezTo>
                <a:cubicBezTo>
                  <a:pt x="7323" y="38691"/>
                  <a:pt x="6752" y="38988"/>
                  <a:pt x="6204" y="39286"/>
                </a:cubicBezTo>
                <a:cubicBezTo>
                  <a:pt x="6144" y="39322"/>
                  <a:pt x="6073" y="39346"/>
                  <a:pt x="6013" y="39393"/>
                </a:cubicBezTo>
                <a:cubicBezTo>
                  <a:pt x="5620" y="39607"/>
                  <a:pt x="5239" y="39822"/>
                  <a:pt x="4870" y="40060"/>
                </a:cubicBezTo>
                <a:cubicBezTo>
                  <a:pt x="3954" y="40631"/>
                  <a:pt x="3096" y="41274"/>
                  <a:pt x="2275" y="41989"/>
                </a:cubicBezTo>
                <a:cubicBezTo>
                  <a:pt x="2215" y="42048"/>
                  <a:pt x="2144" y="42096"/>
                  <a:pt x="2084" y="42167"/>
                </a:cubicBezTo>
                <a:cubicBezTo>
                  <a:pt x="1929" y="42286"/>
                  <a:pt x="1799" y="42417"/>
                  <a:pt x="1656" y="42548"/>
                </a:cubicBezTo>
                <a:cubicBezTo>
                  <a:pt x="1572" y="42608"/>
                  <a:pt x="1501" y="42679"/>
                  <a:pt x="1441" y="42739"/>
                </a:cubicBezTo>
                <a:cubicBezTo>
                  <a:pt x="917" y="43251"/>
                  <a:pt x="441" y="43775"/>
                  <a:pt x="1" y="44334"/>
                </a:cubicBezTo>
                <a:lnTo>
                  <a:pt x="1" y="46775"/>
                </a:lnTo>
                <a:lnTo>
                  <a:pt x="87107" y="46775"/>
                </a:lnTo>
                <a:lnTo>
                  <a:pt x="87107" y="1103"/>
                </a:lnTo>
                <a:cubicBezTo>
                  <a:pt x="86392" y="888"/>
                  <a:pt x="85678" y="710"/>
                  <a:pt x="84833" y="603"/>
                </a:cubicBezTo>
                <a:cubicBezTo>
                  <a:pt x="84773" y="591"/>
                  <a:pt x="84702" y="579"/>
                  <a:pt x="84642" y="567"/>
                </a:cubicBezTo>
                <a:cubicBezTo>
                  <a:pt x="83416" y="305"/>
                  <a:pt x="82154" y="126"/>
                  <a:pt x="80904" y="55"/>
                </a:cubicBezTo>
                <a:cubicBezTo>
                  <a:pt x="80844" y="43"/>
                  <a:pt x="80773" y="43"/>
                  <a:pt x="80713" y="43"/>
                </a:cubicBezTo>
                <a:cubicBezTo>
                  <a:pt x="80231" y="16"/>
                  <a:pt x="79748" y="0"/>
                  <a:pt x="79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524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2394900" y="1356326"/>
            <a:ext cx="4354270" cy="4091741"/>
          </a:xfrm>
          <a:custGeom>
            <a:avLst/>
            <a:gdLst/>
            <a:ahLst/>
            <a:cxnLst/>
            <a:rect l="l" t="t" r="r" b="b"/>
            <a:pathLst>
              <a:path w="30934" h="34401" extrusionOk="0">
                <a:moveTo>
                  <a:pt x="15609" y="1"/>
                </a:moveTo>
                <a:cubicBezTo>
                  <a:pt x="10766" y="1"/>
                  <a:pt x="7680" y="2079"/>
                  <a:pt x="7680" y="2079"/>
                </a:cubicBezTo>
                <a:cubicBezTo>
                  <a:pt x="7680" y="2079"/>
                  <a:pt x="1287" y="7234"/>
                  <a:pt x="4799" y="8401"/>
                </a:cubicBezTo>
                <a:cubicBezTo>
                  <a:pt x="7359" y="9270"/>
                  <a:pt x="1513" y="10223"/>
                  <a:pt x="822" y="14450"/>
                </a:cubicBezTo>
                <a:cubicBezTo>
                  <a:pt x="1" y="19498"/>
                  <a:pt x="3073" y="17331"/>
                  <a:pt x="4335" y="18962"/>
                </a:cubicBezTo>
                <a:cubicBezTo>
                  <a:pt x="5585" y="20581"/>
                  <a:pt x="275" y="22653"/>
                  <a:pt x="1810" y="27154"/>
                </a:cubicBezTo>
                <a:cubicBezTo>
                  <a:pt x="2630" y="29579"/>
                  <a:pt x="3765" y="30154"/>
                  <a:pt x="5328" y="30154"/>
                </a:cubicBezTo>
                <a:cubicBezTo>
                  <a:pt x="6673" y="30154"/>
                  <a:pt x="8334" y="29728"/>
                  <a:pt x="10383" y="29690"/>
                </a:cubicBezTo>
                <a:cubicBezTo>
                  <a:pt x="10490" y="29687"/>
                  <a:pt x="10590" y="29686"/>
                  <a:pt x="10684" y="29686"/>
                </a:cubicBezTo>
                <a:cubicBezTo>
                  <a:pt x="14448" y="29686"/>
                  <a:pt x="7500" y="31533"/>
                  <a:pt x="11288" y="33381"/>
                </a:cubicBezTo>
                <a:cubicBezTo>
                  <a:pt x="12720" y="34081"/>
                  <a:pt x="14192" y="34400"/>
                  <a:pt x="15715" y="34400"/>
                </a:cubicBezTo>
                <a:cubicBezTo>
                  <a:pt x="18306" y="34400"/>
                  <a:pt x="21045" y="33477"/>
                  <a:pt x="23992" y="31940"/>
                </a:cubicBezTo>
                <a:cubicBezTo>
                  <a:pt x="28683" y="29499"/>
                  <a:pt x="22194" y="28070"/>
                  <a:pt x="25349" y="27689"/>
                </a:cubicBezTo>
                <a:cubicBezTo>
                  <a:pt x="28504" y="27320"/>
                  <a:pt x="30933" y="24260"/>
                  <a:pt x="30302" y="20653"/>
                </a:cubicBezTo>
                <a:cubicBezTo>
                  <a:pt x="29842" y="17978"/>
                  <a:pt x="28222" y="17636"/>
                  <a:pt x="27422" y="17636"/>
                </a:cubicBezTo>
                <a:cubicBezTo>
                  <a:pt x="27146" y="17636"/>
                  <a:pt x="26968" y="17676"/>
                  <a:pt x="26968" y="17676"/>
                </a:cubicBezTo>
                <a:cubicBezTo>
                  <a:pt x="26968" y="17676"/>
                  <a:pt x="30588" y="16414"/>
                  <a:pt x="29588" y="10723"/>
                </a:cubicBezTo>
                <a:cubicBezTo>
                  <a:pt x="28600" y="5056"/>
                  <a:pt x="24909" y="6318"/>
                  <a:pt x="23635" y="5508"/>
                </a:cubicBezTo>
                <a:cubicBezTo>
                  <a:pt x="22373" y="4698"/>
                  <a:pt x="26087" y="1817"/>
                  <a:pt x="19134" y="365"/>
                </a:cubicBezTo>
                <a:cubicBezTo>
                  <a:pt x="17880" y="106"/>
                  <a:pt x="16700" y="1"/>
                  <a:pt x="156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22"/>
          <p:cNvGrpSpPr/>
          <p:nvPr/>
        </p:nvGrpSpPr>
        <p:grpSpPr>
          <a:xfrm>
            <a:off x="2924360" y="1476710"/>
            <a:ext cx="3419327" cy="1770165"/>
            <a:chOff x="2924359" y="1476710"/>
            <a:chExt cx="3419327" cy="1770165"/>
          </a:xfrm>
        </p:grpSpPr>
        <p:sp>
          <p:nvSpPr>
            <p:cNvPr id="166" name="Google Shape;166;p22"/>
            <p:cNvSpPr/>
            <p:nvPr/>
          </p:nvSpPr>
          <p:spPr>
            <a:xfrm>
              <a:off x="3448081" y="1935447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2924359" y="2781266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2"/>
            <p:cNvSpPr/>
            <p:nvPr/>
          </p:nvSpPr>
          <p:spPr>
            <a:xfrm>
              <a:off x="6219642" y="3105139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6157081" y="2316447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4902731" y="147671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682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/>
          <p:nvPr/>
        </p:nvSpPr>
        <p:spPr>
          <a:xfrm rot="-5400000">
            <a:off x="6956997" y="-759087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3"/>
          <p:cNvSpPr/>
          <p:nvPr/>
        </p:nvSpPr>
        <p:spPr>
          <a:xfrm rot="5400000" flipH="1">
            <a:off x="696422" y="-710298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2508450" y="445025"/>
            <a:ext cx="41271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/>
          <p:nvPr/>
        </p:nvSpPr>
        <p:spPr>
          <a:xfrm rot="-5400000" flipH="1">
            <a:off x="6956997" y="2956577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3"/>
          <p:cNvSpPr/>
          <p:nvPr/>
        </p:nvSpPr>
        <p:spPr>
          <a:xfrm rot="5400000">
            <a:off x="696422" y="2956577"/>
            <a:ext cx="1490484" cy="2883340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033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1767150" y="445025"/>
            <a:ext cx="56097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1"/>
          </p:nvPr>
        </p:nvSpPr>
        <p:spPr>
          <a:xfrm>
            <a:off x="2481987" y="167800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2"/>
          </p:nvPr>
        </p:nvSpPr>
        <p:spPr>
          <a:xfrm>
            <a:off x="2481987" y="150655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3"/>
          </p:nvPr>
        </p:nvSpPr>
        <p:spPr>
          <a:xfrm>
            <a:off x="6094136" y="167800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4"/>
          </p:nvPr>
        </p:nvSpPr>
        <p:spPr>
          <a:xfrm>
            <a:off x="6094136" y="150655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5"/>
          </p:nvPr>
        </p:nvSpPr>
        <p:spPr>
          <a:xfrm>
            <a:off x="2481987" y="29919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6"/>
          </p:nvPr>
        </p:nvSpPr>
        <p:spPr>
          <a:xfrm>
            <a:off x="2481987" y="28205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7"/>
          </p:nvPr>
        </p:nvSpPr>
        <p:spPr>
          <a:xfrm>
            <a:off x="6094136" y="29919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8"/>
          </p:nvPr>
        </p:nvSpPr>
        <p:spPr>
          <a:xfrm>
            <a:off x="6094136" y="28205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87" name="Google Shape;187;p24"/>
          <p:cNvSpPr/>
          <p:nvPr/>
        </p:nvSpPr>
        <p:spPr>
          <a:xfrm rot="-5400000">
            <a:off x="7470451" y="504125"/>
            <a:ext cx="2177675" cy="1169400"/>
          </a:xfrm>
          <a:custGeom>
            <a:avLst/>
            <a:gdLst/>
            <a:ahLst/>
            <a:cxnLst/>
            <a:rect l="l" t="t" r="r" b="b"/>
            <a:pathLst>
              <a:path w="87107" h="46776" extrusionOk="0">
                <a:moveTo>
                  <a:pt x="79266" y="0"/>
                </a:moveTo>
                <a:cubicBezTo>
                  <a:pt x="78500" y="0"/>
                  <a:pt x="77735" y="39"/>
                  <a:pt x="76975" y="126"/>
                </a:cubicBezTo>
                <a:cubicBezTo>
                  <a:pt x="76915" y="126"/>
                  <a:pt x="76844" y="126"/>
                  <a:pt x="76784" y="150"/>
                </a:cubicBezTo>
                <a:cubicBezTo>
                  <a:pt x="75939" y="246"/>
                  <a:pt x="75105" y="400"/>
                  <a:pt x="74284" y="603"/>
                </a:cubicBezTo>
                <a:cubicBezTo>
                  <a:pt x="73867" y="710"/>
                  <a:pt x="73450" y="829"/>
                  <a:pt x="73034" y="984"/>
                </a:cubicBezTo>
                <a:cubicBezTo>
                  <a:pt x="72974" y="996"/>
                  <a:pt x="72903" y="1008"/>
                  <a:pt x="72843" y="1043"/>
                </a:cubicBezTo>
                <a:cubicBezTo>
                  <a:pt x="71533" y="1496"/>
                  <a:pt x="70259" y="2139"/>
                  <a:pt x="69105" y="2913"/>
                </a:cubicBezTo>
                <a:cubicBezTo>
                  <a:pt x="69045" y="2960"/>
                  <a:pt x="68974" y="3008"/>
                  <a:pt x="68914" y="3043"/>
                </a:cubicBezTo>
                <a:cubicBezTo>
                  <a:pt x="68652" y="3222"/>
                  <a:pt x="68414" y="3401"/>
                  <a:pt x="68176" y="3603"/>
                </a:cubicBezTo>
                <a:cubicBezTo>
                  <a:pt x="68104" y="3663"/>
                  <a:pt x="68021" y="3734"/>
                  <a:pt x="67938" y="3794"/>
                </a:cubicBezTo>
                <a:cubicBezTo>
                  <a:pt x="66866" y="4675"/>
                  <a:pt x="65937" y="5687"/>
                  <a:pt x="65175" y="6818"/>
                </a:cubicBezTo>
                <a:cubicBezTo>
                  <a:pt x="65116" y="6913"/>
                  <a:pt x="65045" y="7008"/>
                  <a:pt x="64985" y="7115"/>
                </a:cubicBezTo>
                <a:cubicBezTo>
                  <a:pt x="64818" y="7377"/>
                  <a:pt x="64664" y="7651"/>
                  <a:pt x="64521" y="7925"/>
                </a:cubicBezTo>
                <a:cubicBezTo>
                  <a:pt x="64473" y="7985"/>
                  <a:pt x="64449" y="8068"/>
                  <a:pt x="64413" y="8127"/>
                </a:cubicBezTo>
                <a:cubicBezTo>
                  <a:pt x="64247" y="8449"/>
                  <a:pt x="64104" y="8782"/>
                  <a:pt x="63973" y="9104"/>
                </a:cubicBezTo>
                <a:cubicBezTo>
                  <a:pt x="63568" y="10116"/>
                  <a:pt x="63282" y="11187"/>
                  <a:pt x="63020" y="12259"/>
                </a:cubicBezTo>
                <a:cubicBezTo>
                  <a:pt x="62997" y="12318"/>
                  <a:pt x="62985" y="12390"/>
                  <a:pt x="62973" y="12449"/>
                </a:cubicBezTo>
                <a:cubicBezTo>
                  <a:pt x="62604" y="13914"/>
                  <a:pt x="62211" y="15343"/>
                  <a:pt x="61485" y="16593"/>
                </a:cubicBezTo>
                <a:cubicBezTo>
                  <a:pt x="61449" y="16652"/>
                  <a:pt x="61389" y="16712"/>
                  <a:pt x="61365" y="16783"/>
                </a:cubicBezTo>
                <a:cubicBezTo>
                  <a:pt x="61330" y="16855"/>
                  <a:pt x="61294" y="16914"/>
                  <a:pt x="61246" y="16974"/>
                </a:cubicBezTo>
                <a:cubicBezTo>
                  <a:pt x="61187" y="17069"/>
                  <a:pt x="61115" y="17176"/>
                  <a:pt x="61056" y="17260"/>
                </a:cubicBezTo>
                <a:cubicBezTo>
                  <a:pt x="60996" y="17355"/>
                  <a:pt x="60937" y="17426"/>
                  <a:pt x="60877" y="17498"/>
                </a:cubicBezTo>
                <a:cubicBezTo>
                  <a:pt x="59949" y="18641"/>
                  <a:pt x="58698" y="19415"/>
                  <a:pt x="57317" y="19879"/>
                </a:cubicBezTo>
                <a:cubicBezTo>
                  <a:pt x="57258" y="19891"/>
                  <a:pt x="57198" y="19927"/>
                  <a:pt x="57127" y="19938"/>
                </a:cubicBezTo>
                <a:cubicBezTo>
                  <a:pt x="56022" y="20284"/>
                  <a:pt x="54812" y="20453"/>
                  <a:pt x="53625" y="20453"/>
                </a:cubicBezTo>
                <a:cubicBezTo>
                  <a:pt x="53546" y="20453"/>
                  <a:pt x="53467" y="20452"/>
                  <a:pt x="53388" y="20450"/>
                </a:cubicBezTo>
                <a:lnTo>
                  <a:pt x="53198" y="20450"/>
                </a:lnTo>
                <a:cubicBezTo>
                  <a:pt x="52674" y="20427"/>
                  <a:pt x="52162" y="20391"/>
                  <a:pt x="51674" y="20308"/>
                </a:cubicBezTo>
                <a:cubicBezTo>
                  <a:pt x="50912" y="20212"/>
                  <a:pt x="50174" y="20057"/>
                  <a:pt x="49447" y="19879"/>
                </a:cubicBezTo>
                <a:cubicBezTo>
                  <a:pt x="49388" y="19867"/>
                  <a:pt x="49304" y="19855"/>
                  <a:pt x="49245" y="19831"/>
                </a:cubicBezTo>
                <a:cubicBezTo>
                  <a:pt x="47995" y="19522"/>
                  <a:pt x="46768" y="19117"/>
                  <a:pt x="45518" y="18736"/>
                </a:cubicBezTo>
                <a:cubicBezTo>
                  <a:pt x="45459" y="18724"/>
                  <a:pt x="45375" y="18688"/>
                  <a:pt x="45316" y="18676"/>
                </a:cubicBezTo>
                <a:cubicBezTo>
                  <a:pt x="44220" y="18319"/>
                  <a:pt x="43101" y="17974"/>
                  <a:pt x="41970" y="17724"/>
                </a:cubicBezTo>
                <a:cubicBezTo>
                  <a:pt x="41839" y="17676"/>
                  <a:pt x="41720" y="17664"/>
                  <a:pt x="41589" y="17629"/>
                </a:cubicBezTo>
                <a:cubicBezTo>
                  <a:pt x="41530" y="17617"/>
                  <a:pt x="41446" y="17605"/>
                  <a:pt x="41387" y="17593"/>
                </a:cubicBezTo>
                <a:cubicBezTo>
                  <a:pt x="40172" y="17355"/>
                  <a:pt x="38922" y="17212"/>
                  <a:pt x="37660" y="17188"/>
                </a:cubicBezTo>
                <a:lnTo>
                  <a:pt x="37458" y="17188"/>
                </a:lnTo>
                <a:cubicBezTo>
                  <a:pt x="37388" y="17187"/>
                  <a:pt x="37319" y="17187"/>
                  <a:pt x="37249" y="17187"/>
                </a:cubicBezTo>
                <a:cubicBezTo>
                  <a:pt x="36069" y="17187"/>
                  <a:pt x="34889" y="17283"/>
                  <a:pt x="33719" y="17474"/>
                </a:cubicBezTo>
                <a:cubicBezTo>
                  <a:pt x="33660" y="17474"/>
                  <a:pt x="33588" y="17486"/>
                  <a:pt x="33529" y="17498"/>
                </a:cubicBezTo>
                <a:cubicBezTo>
                  <a:pt x="32255" y="17724"/>
                  <a:pt x="30981" y="18081"/>
                  <a:pt x="29790" y="18557"/>
                </a:cubicBezTo>
                <a:cubicBezTo>
                  <a:pt x="29731" y="18569"/>
                  <a:pt x="29659" y="18605"/>
                  <a:pt x="29600" y="18629"/>
                </a:cubicBezTo>
                <a:cubicBezTo>
                  <a:pt x="28242" y="19200"/>
                  <a:pt x="26980" y="19915"/>
                  <a:pt x="25861" y="20808"/>
                </a:cubicBezTo>
                <a:cubicBezTo>
                  <a:pt x="25802" y="20843"/>
                  <a:pt x="25742" y="20891"/>
                  <a:pt x="25706" y="20939"/>
                </a:cubicBezTo>
                <a:cubicBezTo>
                  <a:pt x="25706" y="20950"/>
                  <a:pt x="25682" y="20950"/>
                  <a:pt x="25671" y="20962"/>
                </a:cubicBezTo>
                <a:cubicBezTo>
                  <a:pt x="25599" y="21010"/>
                  <a:pt x="25540" y="21070"/>
                  <a:pt x="25468" y="21129"/>
                </a:cubicBezTo>
                <a:cubicBezTo>
                  <a:pt x="24242" y="22177"/>
                  <a:pt x="23218" y="23439"/>
                  <a:pt x="22456" y="24927"/>
                </a:cubicBezTo>
                <a:cubicBezTo>
                  <a:pt x="22396" y="25034"/>
                  <a:pt x="22337" y="25130"/>
                  <a:pt x="22289" y="25249"/>
                </a:cubicBezTo>
                <a:cubicBezTo>
                  <a:pt x="22265" y="25308"/>
                  <a:pt x="22230" y="25391"/>
                  <a:pt x="22206" y="25451"/>
                </a:cubicBezTo>
                <a:cubicBezTo>
                  <a:pt x="22111" y="25653"/>
                  <a:pt x="22027" y="25844"/>
                  <a:pt x="21932" y="26058"/>
                </a:cubicBezTo>
                <a:cubicBezTo>
                  <a:pt x="21872" y="26225"/>
                  <a:pt x="21801" y="26368"/>
                  <a:pt x="21741" y="26534"/>
                </a:cubicBezTo>
                <a:cubicBezTo>
                  <a:pt x="21325" y="27558"/>
                  <a:pt x="20956" y="28606"/>
                  <a:pt x="20444" y="29582"/>
                </a:cubicBezTo>
                <a:cubicBezTo>
                  <a:pt x="20420" y="29642"/>
                  <a:pt x="20372" y="29713"/>
                  <a:pt x="20348" y="29773"/>
                </a:cubicBezTo>
                <a:cubicBezTo>
                  <a:pt x="20301" y="29868"/>
                  <a:pt x="20253" y="29940"/>
                  <a:pt x="20206" y="30035"/>
                </a:cubicBezTo>
                <a:cubicBezTo>
                  <a:pt x="19610" y="31071"/>
                  <a:pt x="18860" y="31964"/>
                  <a:pt x="18003" y="32750"/>
                </a:cubicBezTo>
                <a:cubicBezTo>
                  <a:pt x="17943" y="32809"/>
                  <a:pt x="17884" y="32869"/>
                  <a:pt x="17812" y="32928"/>
                </a:cubicBezTo>
                <a:cubicBezTo>
                  <a:pt x="17431" y="33285"/>
                  <a:pt x="17027" y="33607"/>
                  <a:pt x="16598" y="33916"/>
                </a:cubicBezTo>
                <a:cubicBezTo>
                  <a:pt x="16491" y="33976"/>
                  <a:pt x="16396" y="34047"/>
                  <a:pt x="16312" y="34107"/>
                </a:cubicBezTo>
                <a:cubicBezTo>
                  <a:pt x="15598" y="34595"/>
                  <a:pt x="14836" y="35047"/>
                  <a:pt x="14062" y="35464"/>
                </a:cubicBezTo>
                <a:cubicBezTo>
                  <a:pt x="14002" y="35512"/>
                  <a:pt x="13943" y="35536"/>
                  <a:pt x="13871" y="35571"/>
                </a:cubicBezTo>
                <a:cubicBezTo>
                  <a:pt x="12669" y="36202"/>
                  <a:pt x="11395" y="36786"/>
                  <a:pt x="10133" y="37381"/>
                </a:cubicBezTo>
                <a:cubicBezTo>
                  <a:pt x="10073" y="37417"/>
                  <a:pt x="10002" y="37441"/>
                  <a:pt x="9942" y="37476"/>
                </a:cubicBezTo>
                <a:cubicBezTo>
                  <a:pt x="9395" y="37726"/>
                  <a:pt x="8859" y="37976"/>
                  <a:pt x="8299" y="38226"/>
                </a:cubicBezTo>
                <a:cubicBezTo>
                  <a:pt x="8168" y="38286"/>
                  <a:pt x="8037" y="38369"/>
                  <a:pt x="7906" y="38429"/>
                </a:cubicBezTo>
                <a:cubicBezTo>
                  <a:pt x="7323" y="38691"/>
                  <a:pt x="6752" y="38988"/>
                  <a:pt x="6204" y="39286"/>
                </a:cubicBezTo>
                <a:cubicBezTo>
                  <a:pt x="6144" y="39322"/>
                  <a:pt x="6073" y="39346"/>
                  <a:pt x="6013" y="39393"/>
                </a:cubicBezTo>
                <a:cubicBezTo>
                  <a:pt x="5620" y="39607"/>
                  <a:pt x="5239" y="39822"/>
                  <a:pt x="4870" y="40060"/>
                </a:cubicBezTo>
                <a:cubicBezTo>
                  <a:pt x="3954" y="40631"/>
                  <a:pt x="3096" y="41274"/>
                  <a:pt x="2275" y="41989"/>
                </a:cubicBezTo>
                <a:cubicBezTo>
                  <a:pt x="2215" y="42048"/>
                  <a:pt x="2144" y="42096"/>
                  <a:pt x="2084" y="42167"/>
                </a:cubicBezTo>
                <a:cubicBezTo>
                  <a:pt x="1929" y="42286"/>
                  <a:pt x="1799" y="42417"/>
                  <a:pt x="1656" y="42548"/>
                </a:cubicBezTo>
                <a:cubicBezTo>
                  <a:pt x="1572" y="42608"/>
                  <a:pt x="1501" y="42679"/>
                  <a:pt x="1441" y="42739"/>
                </a:cubicBezTo>
                <a:cubicBezTo>
                  <a:pt x="917" y="43251"/>
                  <a:pt x="441" y="43775"/>
                  <a:pt x="1" y="44334"/>
                </a:cubicBezTo>
                <a:lnTo>
                  <a:pt x="1" y="46775"/>
                </a:lnTo>
                <a:lnTo>
                  <a:pt x="87107" y="46775"/>
                </a:lnTo>
                <a:lnTo>
                  <a:pt x="87107" y="1103"/>
                </a:lnTo>
                <a:cubicBezTo>
                  <a:pt x="86392" y="888"/>
                  <a:pt x="85678" y="710"/>
                  <a:pt x="84833" y="603"/>
                </a:cubicBezTo>
                <a:cubicBezTo>
                  <a:pt x="84773" y="591"/>
                  <a:pt x="84702" y="579"/>
                  <a:pt x="84642" y="567"/>
                </a:cubicBezTo>
                <a:cubicBezTo>
                  <a:pt x="83416" y="305"/>
                  <a:pt x="82154" y="126"/>
                  <a:pt x="80904" y="55"/>
                </a:cubicBezTo>
                <a:cubicBezTo>
                  <a:pt x="80844" y="43"/>
                  <a:pt x="80773" y="43"/>
                  <a:pt x="80713" y="43"/>
                </a:cubicBezTo>
                <a:cubicBezTo>
                  <a:pt x="80231" y="16"/>
                  <a:pt x="79748" y="0"/>
                  <a:pt x="79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4"/>
          <p:cNvSpPr/>
          <p:nvPr/>
        </p:nvSpPr>
        <p:spPr>
          <a:xfrm rot="5400000">
            <a:off x="-504150" y="3469950"/>
            <a:ext cx="2177675" cy="1169400"/>
          </a:xfrm>
          <a:custGeom>
            <a:avLst/>
            <a:gdLst/>
            <a:ahLst/>
            <a:cxnLst/>
            <a:rect l="l" t="t" r="r" b="b"/>
            <a:pathLst>
              <a:path w="87107" h="46776" extrusionOk="0">
                <a:moveTo>
                  <a:pt x="79266" y="0"/>
                </a:moveTo>
                <a:cubicBezTo>
                  <a:pt x="78500" y="0"/>
                  <a:pt x="77735" y="39"/>
                  <a:pt x="76975" y="126"/>
                </a:cubicBezTo>
                <a:cubicBezTo>
                  <a:pt x="76915" y="126"/>
                  <a:pt x="76844" y="126"/>
                  <a:pt x="76784" y="150"/>
                </a:cubicBezTo>
                <a:cubicBezTo>
                  <a:pt x="75939" y="246"/>
                  <a:pt x="75105" y="400"/>
                  <a:pt x="74284" y="603"/>
                </a:cubicBezTo>
                <a:cubicBezTo>
                  <a:pt x="73867" y="710"/>
                  <a:pt x="73450" y="829"/>
                  <a:pt x="73034" y="984"/>
                </a:cubicBezTo>
                <a:cubicBezTo>
                  <a:pt x="72974" y="996"/>
                  <a:pt x="72903" y="1008"/>
                  <a:pt x="72843" y="1043"/>
                </a:cubicBezTo>
                <a:cubicBezTo>
                  <a:pt x="71533" y="1496"/>
                  <a:pt x="70259" y="2139"/>
                  <a:pt x="69105" y="2913"/>
                </a:cubicBezTo>
                <a:cubicBezTo>
                  <a:pt x="69045" y="2960"/>
                  <a:pt x="68974" y="3008"/>
                  <a:pt x="68914" y="3043"/>
                </a:cubicBezTo>
                <a:cubicBezTo>
                  <a:pt x="68652" y="3222"/>
                  <a:pt x="68414" y="3401"/>
                  <a:pt x="68176" y="3603"/>
                </a:cubicBezTo>
                <a:cubicBezTo>
                  <a:pt x="68104" y="3663"/>
                  <a:pt x="68021" y="3734"/>
                  <a:pt x="67938" y="3794"/>
                </a:cubicBezTo>
                <a:cubicBezTo>
                  <a:pt x="66866" y="4675"/>
                  <a:pt x="65937" y="5687"/>
                  <a:pt x="65175" y="6818"/>
                </a:cubicBezTo>
                <a:cubicBezTo>
                  <a:pt x="65116" y="6913"/>
                  <a:pt x="65045" y="7008"/>
                  <a:pt x="64985" y="7115"/>
                </a:cubicBezTo>
                <a:cubicBezTo>
                  <a:pt x="64818" y="7377"/>
                  <a:pt x="64664" y="7651"/>
                  <a:pt x="64521" y="7925"/>
                </a:cubicBezTo>
                <a:cubicBezTo>
                  <a:pt x="64473" y="7985"/>
                  <a:pt x="64449" y="8068"/>
                  <a:pt x="64413" y="8127"/>
                </a:cubicBezTo>
                <a:cubicBezTo>
                  <a:pt x="64247" y="8449"/>
                  <a:pt x="64104" y="8782"/>
                  <a:pt x="63973" y="9104"/>
                </a:cubicBezTo>
                <a:cubicBezTo>
                  <a:pt x="63568" y="10116"/>
                  <a:pt x="63282" y="11187"/>
                  <a:pt x="63020" y="12259"/>
                </a:cubicBezTo>
                <a:cubicBezTo>
                  <a:pt x="62997" y="12318"/>
                  <a:pt x="62985" y="12390"/>
                  <a:pt x="62973" y="12449"/>
                </a:cubicBezTo>
                <a:cubicBezTo>
                  <a:pt x="62604" y="13914"/>
                  <a:pt x="62211" y="15343"/>
                  <a:pt x="61485" y="16593"/>
                </a:cubicBezTo>
                <a:cubicBezTo>
                  <a:pt x="61449" y="16652"/>
                  <a:pt x="61389" y="16712"/>
                  <a:pt x="61365" y="16783"/>
                </a:cubicBezTo>
                <a:cubicBezTo>
                  <a:pt x="61330" y="16855"/>
                  <a:pt x="61294" y="16914"/>
                  <a:pt x="61246" y="16974"/>
                </a:cubicBezTo>
                <a:cubicBezTo>
                  <a:pt x="61187" y="17069"/>
                  <a:pt x="61115" y="17176"/>
                  <a:pt x="61056" y="17260"/>
                </a:cubicBezTo>
                <a:cubicBezTo>
                  <a:pt x="60996" y="17355"/>
                  <a:pt x="60937" y="17426"/>
                  <a:pt x="60877" y="17498"/>
                </a:cubicBezTo>
                <a:cubicBezTo>
                  <a:pt x="59949" y="18641"/>
                  <a:pt x="58698" y="19415"/>
                  <a:pt x="57317" y="19879"/>
                </a:cubicBezTo>
                <a:cubicBezTo>
                  <a:pt x="57258" y="19891"/>
                  <a:pt x="57198" y="19927"/>
                  <a:pt x="57127" y="19938"/>
                </a:cubicBezTo>
                <a:cubicBezTo>
                  <a:pt x="56022" y="20284"/>
                  <a:pt x="54812" y="20453"/>
                  <a:pt x="53625" y="20453"/>
                </a:cubicBezTo>
                <a:cubicBezTo>
                  <a:pt x="53546" y="20453"/>
                  <a:pt x="53467" y="20452"/>
                  <a:pt x="53388" y="20450"/>
                </a:cubicBezTo>
                <a:lnTo>
                  <a:pt x="53198" y="20450"/>
                </a:lnTo>
                <a:cubicBezTo>
                  <a:pt x="52674" y="20427"/>
                  <a:pt x="52162" y="20391"/>
                  <a:pt x="51674" y="20308"/>
                </a:cubicBezTo>
                <a:cubicBezTo>
                  <a:pt x="50912" y="20212"/>
                  <a:pt x="50174" y="20057"/>
                  <a:pt x="49447" y="19879"/>
                </a:cubicBezTo>
                <a:cubicBezTo>
                  <a:pt x="49388" y="19867"/>
                  <a:pt x="49304" y="19855"/>
                  <a:pt x="49245" y="19831"/>
                </a:cubicBezTo>
                <a:cubicBezTo>
                  <a:pt x="47995" y="19522"/>
                  <a:pt x="46768" y="19117"/>
                  <a:pt x="45518" y="18736"/>
                </a:cubicBezTo>
                <a:cubicBezTo>
                  <a:pt x="45459" y="18724"/>
                  <a:pt x="45375" y="18688"/>
                  <a:pt x="45316" y="18676"/>
                </a:cubicBezTo>
                <a:cubicBezTo>
                  <a:pt x="44220" y="18319"/>
                  <a:pt x="43101" y="17974"/>
                  <a:pt x="41970" y="17724"/>
                </a:cubicBezTo>
                <a:cubicBezTo>
                  <a:pt x="41839" y="17676"/>
                  <a:pt x="41720" y="17664"/>
                  <a:pt x="41589" y="17629"/>
                </a:cubicBezTo>
                <a:cubicBezTo>
                  <a:pt x="41530" y="17617"/>
                  <a:pt x="41446" y="17605"/>
                  <a:pt x="41387" y="17593"/>
                </a:cubicBezTo>
                <a:cubicBezTo>
                  <a:pt x="40172" y="17355"/>
                  <a:pt x="38922" y="17212"/>
                  <a:pt x="37660" y="17188"/>
                </a:cubicBezTo>
                <a:lnTo>
                  <a:pt x="37458" y="17188"/>
                </a:lnTo>
                <a:cubicBezTo>
                  <a:pt x="37388" y="17187"/>
                  <a:pt x="37319" y="17187"/>
                  <a:pt x="37249" y="17187"/>
                </a:cubicBezTo>
                <a:cubicBezTo>
                  <a:pt x="36069" y="17187"/>
                  <a:pt x="34889" y="17283"/>
                  <a:pt x="33719" y="17474"/>
                </a:cubicBezTo>
                <a:cubicBezTo>
                  <a:pt x="33660" y="17474"/>
                  <a:pt x="33588" y="17486"/>
                  <a:pt x="33529" y="17498"/>
                </a:cubicBezTo>
                <a:cubicBezTo>
                  <a:pt x="32255" y="17724"/>
                  <a:pt x="30981" y="18081"/>
                  <a:pt x="29790" y="18557"/>
                </a:cubicBezTo>
                <a:cubicBezTo>
                  <a:pt x="29731" y="18569"/>
                  <a:pt x="29659" y="18605"/>
                  <a:pt x="29600" y="18629"/>
                </a:cubicBezTo>
                <a:cubicBezTo>
                  <a:pt x="28242" y="19200"/>
                  <a:pt x="26980" y="19915"/>
                  <a:pt x="25861" y="20808"/>
                </a:cubicBezTo>
                <a:cubicBezTo>
                  <a:pt x="25802" y="20843"/>
                  <a:pt x="25742" y="20891"/>
                  <a:pt x="25706" y="20939"/>
                </a:cubicBezTo>
                <a:cubicBezTo>
                  <a:pt x="25706" y="20950"/>
                  <a:pt x="25682" y="20950"/>
                  <a:pt x="25671" y="20962"/>
                </a:cubicBezTo>
                <a:cubicBezTo>
                  <a:pt x="25599" y="21010"/>
                  <a:pt x="25540" y="21070"/>
                  <a:pt x="25468" y="21129"/>
                </a:cubicBezTo>
                <a:cubicBezTo>
                  <a:pt x="24242" y="22177"/>
                  <a:pt x="23218" y="23439"/>
                  <a:pt x="22456" y="24927"/>
                </a:cubicBezTo>
                <a:cubicBezTo>
                  <a:pt x="22396" y="25034"/>
                  <a:pt x="22337" y="25130"/>
                  <a:pt x="22289" y="25249"/>
                </a:cubicBezTo>
                <a:cubicBezTo>
                  <a:pt x="22265" y="25308"/>
                  <a:pt x="22230" y="25391"/>
                  <a:pt x="22206" y="25451"/>
                </a:cubicBezTo>
                <a:cubicBezTo>
                  <a:pt x="22111" y="25653"/>
                  <a:pt x="22027" y="25844"/>
                  <a:pt x="21932" y="26058"/>
                </a:cubicBezTo>
                <a:cubicBezTo>
                  <a:pt x="21872" y="26225"/>
                  <a:pt x="21801" y="26368"/>
                  <a:pt x="21741" y="26534"/>
                </a:cubicBezTo>
                <a:cubicBezTo>
                  <a:pt x="21325" y="27558"/>
                  <a:pt x="20956" y="28606"/>
                  <a:pt x="20444" y="29582"/>
                </a:cubicBezTo>
                <a:cubicBezTo>
                  <a:pt x="20420" y="29642"/>
                  <a:pt x="20372" y="29713"/>
                  <a:pt x="20348" y="29773"/>
                </a:cubicBezTo>
                <a:cubicBezTo>
                  <a:pt x="20301" y="29868"/>
                  <a:pt x="20253" y="29940"/>
                  <a:pt x="20206" y="30035"/>
                </a:cubicBezTo>
                <a:cubicBezTo>
                  <a:pt x="19610" y="31071"/>
                  <a:pt x="18860" y="31964"/>
                  <a:pt x="18003" y="32750"/>
                </a:cubicBezTo>
                <a:cubicBezTo>
                  <a:pt x="17943" y="32809"/>
                  <a:pt x="17884" y="32869"/>
                  <a:pt x="17812" y="32928"/>
                </a:cubicBezTo>
                <a:cubicBezTo>
                  <a:pt x="17431" y="33285"/>
                  <a:pt x="17027" y="33607"/>
                  <a:pt x="16598" y="33916"/>
                </a:cubicBezTo>
                <a:cubicBezTo>
                  <a:pt x="16491" y="33976"/>
                  <a:pt x="16396" y="34047"/>
                  <a:pt x="16312" y="34107"/>
                </a:cubicBezTo>
                <a:cubicBezTo>
                  <a:pt x="15598" y="34595"/>
                  <a:pt x="14836" y="35047"/>
                  <a:pt x="14062" y="35464"/>
                </a:cubicBezTo>
                <a:cubicBezTo>
                  <a:pt x="14002" y="35512"/>
                  <a:pt x="13943" y="35536"/>
                  <a:pt x="13871" y="35571"/>
                </a:cubicBezTo>
                <a:cubicBezTo>
                  <a:pt x="12669" y="36202"/>
                  <a:pt x="11395" y="36786"/>
                  <a:pt x="10133" y="37381"/>
                </a:cubicBezTo>
                <a:cubicBezTo>
                  <a:pt x="10073" y="37417"/>
                  <a:pt x="10002" y="37441"/>
                  <a:pt x="9942" y="37476"/>
                </a:cubicBezTo>
                <a:cubicBezTo>
                  <a:pt x="9395" y="37726"/>
                  <a:pt x="8859" y="37976"/>
                  <a:pt x="8299" y="38226"/>
                </a:cubicBezTo>
                <a:cubicBezTo>
                  <a:pt x="8168" y="38286"/>
                  <a:pt x="8037" y="38369"/>
                  <a:pt x="7906" y="38429"/>
                </a:cubicBezTo>
                <a:cubicBezTo>
                  <a:pt x="7323" y="38691"/>
                  <a:pt x="6752" y="38988"/>
                  <a:pt x="6204" y="39286"/>
                </a:cubicBezTo>
                <a:cubicBezTo>
                  <a:pt x="6144" y="39322"/>
                  <a:pt x="6073" y="39346"/>
                  <a:pt x="6013" y="39393"/>
                </a:cubicBezTo>
                <a:cubicBezTo>
                  <a:pt x="5620" y="39607"/>
                  <a:pt x="5239" y="39822"/>
                  <a:pt x="4870" y="40060"/>
                </a:cubicBezTo>
                <a:cubicBezTo>
                  <a:pt x="3954" y="40631"/>
                  <a:pt x="3096" y="41274"/>
                  <a:pt x="2275" y="41989"/>
                </a:cubicBezTo>
                <a:cubicBezTo>
                  <a:pt x="2215" y="42048"/>
                  <a:pt x="2144" y="42096"/>
                  <a:pt x="2084" y="42167"/>
                </a:cubicBezTo>
                <a:cubicBezTo>
                  <a:pt x="1929" y="42286"/>
                  <a:pt x="1799" y="42417"/>
                  <a:pt x="1656" y="42548"/>
                </a:cubicBezTo>
                <a:cubicBezTo>
                  <a:pt x="1572" y="42608"/>
                  <a:pt x="1501" y="42679"/>
                  <a:pt x="1441" y="42739"/>
                </a:cubicBezTo>
                <a:cubicBezTo>
                  <a:pt x="917" y="43251"/>
                  <a:pt x="441" y="43775"/>
                  <a:pt x="1" y="44334"/>
                </a:cubicBezTo>
                <a:lnTo>
                  <a:pt x="1" y="46775"/>
                </a:lnTo>
                <a:lnTo>
                  <a:pt x="87107" y="46775"/>
                </a:lnTo>
                <a:lnTo>
                  <a:pt x="87107" y="1103"/>
                </a:lnTo>
                <a:cubicBezTo>
                  <a:pt x="86392" y="888"/>
                  <a:pt x="85678" y="710"/>
                  <a:pt x="84833" y="603"/>
                </a:cubicBezTo>
                <a:cubicBezTo>
                  <a:pt x="84773" y="591"/>
                  <a:pt x="84702" y="579"/>
                  <a:pt x="84642" y="567"/>
                </a:cubicBezTo>
                <a:cubicBezTo>
                  <a:pt x="83416" y="305"/>
                  <a:pt x="82154" y="126"/>
                  <a:pt x="80904" y="55"/>
                </a:cubicBezTo>
                <a:cubicBezTo>
                  <a:pt x="80844" y="43"/>
                  <a:pt x="80773" y="43"/>
                  <a:pt x="80713" y="43"/>
                </a:cubicBezTo>
                <a:cubicBezTo>
                  <a:pt x="80231" y="16"/>
                  <a:pt x="79748" y="0"/>
                  <a:pt x="79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101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/>
          <p:nvPr/>
        </p:nvSpPr>
        <p:spPr>
          <a:xfrm flipH="1">
            <a:off x="7543812" y="1"/>
            <a:ext cx="1600188" cy="6121371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12" y="-38099"/>
            <a:ext cx="1600188" cy="6121371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1767150" y="445025"/>
            <a:ext cx="56097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947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subTitle" idx="1"/>
          </p:nvPr>
        </p:nvSpPr>
        <p:spPr>
          <a:xfrm>
            <a:off x="1485900" y="175420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2"/>
          </p:nvPr>
        </p:nvSpPr>
        <p:spPr>
          <a:xfrm>
            <a:off x="1485900" y="150655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3"/>
          </p:nvPr>
        </p:nvSpPr>
        <p:spPr>
          <a:xfrm>
            <a:off x="5860049" y="175420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4"/>
          </p:nvPr>
        </p:nvSpPr>
        <p:spPr>
          <a:xfrm>
            <a:off x="5860049" y="150655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5"/>
          </p:nvPr>
        </p:nvSpPr>
        <p:spPr>
          <a:xfrm>
            <a:off x="1485900" y="31443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6"/>
          </p:nvPr>
        </p:nvSpPr>
        <p:spPr>
          <a:xfrm>
            <a:off x="1485900" y="28967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7"/>
          </p:nvPr>
        </p:nvSpPr>
        <p:spPr>
          <a:xfrm>
            <a:off x="5860049" y="31443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8"/>
          </p:nvPr>
        </p:nvSpPr>
        <p:spPr>
          <a:xfrm>
            <a:off x="5860049" y="28967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03" name="Google Shape;203;p26"/>
          <p:cNvSpPr/>
          <p:nvPr/>
        </p:nvSpPr>
        <p:spPr>
          <a:xfrm>
            <a:off x="6372501" y="-394225"/>
            <a:ext cx="2771500" cy="1601750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6"/>
          <p:cNvSpPr/>
          <p:nvPr/>
        </p:nvSpPr>
        <p:spPr>
          <a:xfrm>
            <a:off x="-2413099" y="3714351"/>
            <a:ext cx="3586175" cy="1429150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20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Title and two list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1564375" y="2152650"/>
            <a:ext cx="2400300" cy="1380600"/>
          </a:xfrm>
          <a:prstGeom prst="rect">
            <a:avLst/>
          </a:prstGeom>
        </p:spPr>
        <p:txBody>
          <a:bodyPr spcFirstLastPara="1" wrap="square" lIns="0" tIns="68569" rIns="68569" bIns="68569" anchor="t" anchorCtr="0">
            <a:noAutofit/>
          </a:bodyPr>
          <a:lstStyle>
            <a:lvl1pPr marL="457189" lvl="0" indent="-317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2"/>
          </p:nvPr>
        </p:nvSpPr>
        <p:spPr>
          <a:xfrm>
            <a:off x="1874999" y="1762125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body" idx="3"/>
          </p:nvPr>
        </p:nvSpPr>
        <p:spPr>
          <a:xfrm>
            <a:off x="5150288" y="2152650"/>
            <a:ext cx="2400300" cy="1380600"/>
          </a:xfrm>
          <a:prstGeom prst="rect">
            <a:avLst/>
          </a:prstGeom>
        </p:spPr>
        <p:txBody>
          <a:bodyPr spcFirstLastPara="1" wrap="square" lIns="0" tIns="68569" rIns="68569" bIns="68569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4"/>
          </p:nvPr>
        </p:nvSpPr>
        <p:spPr>
          <a:xfrm>
            <a:off x="5460911" y="1762125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11" name="Google Shape;211;p27"/>
          <p:cNvSpPr/>
          <p:nvPr/>
        </p:nvSpPr>
        <p:spPr>
          <a:xfrm>
            <a:off x="-323849" y="3639272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7"/>
          <p:cNvSpPr/>
          <p:nvPr/>
        </p:nvSpPr>
        <p:spPr>
          <a:xfrm flipH="1">
            <a:off x="8115564" y="3639272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7"/>
          <p:cNvSpPr/>
          <p:nvPr/>
        </p:nvSpPr>
        <p:spPr>
          <a:xfrm flipH="1">
            <a:off x="8173142" y="-182391"/>
            <a:ext cx="970870" cy="1352519"/>
          </a:xfrm>
          <a:custGeom>
            <a:avLst/>
            <a:gdLst/>
            <a:ahLst/>
            <a:cxnLst/>
            <a:rect l="l" t="t" r="r" b="b"/>
            <a:pathLst>
              <a:path w="30290" h="42197" extrusionOk="0">
                <a:moveTo>
                  <a:pt x="29611" y="1"/>
                </a:moveTo>
                <a:cubicBezTo>
                  <a:pt x="29254" y="548"/>
                  <a:pt x="28944" y="1156"/>
                  <a:pt x="28647" y="1787"/>
                </a:cubicBezTo>
                <a:lnTo>
                  <a:pt x="29361" y="2108"/>
                </a:lnTo>
                <a:cubicBezTo>
                  <a:pt x="29647" y="1513"/>
                  <a:pt x="29957" y="953"/>
                  <a:pt x="30290" y="418"/>
                </a:cubicBezTo>
                <a:lnTo>
                  <a:pt x="29611" y="1"/>
                </a:lnTo>
                <a:close/>
                <a:moveTo>
                  <a:pt x="27909" y="3656"/>
                </a:moveTo>
                <a:cubicBezTo>
                  <a:pt x="27682" y="4251"/>
                  <a:pt x="27492" y="4894"/>
                  <a:pt x="27313" y="5573"/>
                </a:cubicBezTo>
                <a:lnTo>
                  <a:pt x="28063" y="5787"/>
                </a:lnTo>
                <a:cubicBezTo>
                  <a:pt x="28242" y="5120"/>
                  <a:pt x="28444" y="4501"/>
                  <a:pt x="28647" y="3906"/>
                </a:cubicBezTo>
                <a:lnTo>
                  <a:pt x="27909" y="3656"/>
                </a:lnTo>
                <a:close/>
                <a:moveTo>
                  <a:pt x="26837" y="7537"/>
                </a:moveTo>
                <a:cubicBezTo>
                  <a:pt x="26682" y="8180"/>
                  <a:pt x="26551" y="8835"/>
                  <a:pt x="26432" y="9490"/>
                </a:cubicBezTo>
                <a:lnTo>
                  <a:pt x="27206" y="9645"/>
                </a:lnTo>
                <a:cubicBezTo>
                  <a:pt x="27337" y="9002"/>
                  <a:pt x="27456" y="8347"/>
                  <a:pt x="27611" y="7704"/>
                </a:cubicBezTo>
                <a:lnTo>
                  <a:pt x="26837" y="7537"/>
                </a:lnTo>
                <a:close/>
                <a:moveTo>
                  <a:pt x="26075" y="11455"/>
                </a:moveTo>
                <a:cubicBezTo>
                  <a:pt x="25944" y="12109"/>
                  <a:pt x="25825" y="12752"/>
                  <a:pt x="25682" y="13395"/>
                </a:cubicBezTo>
                <a:lnTo>
                  <a:pt x="26456" y="13550"/>
                </a:lnTo>
                <a:cubicBezTo>
                  <a:pt x="26599" y="12919"/>
                  <a:pt x="26718" y="12264"/>
                  <a:pt x="26849" y="11609"/>
                </a:cubicBezTo>
                <a:lnTo>
                  <a:pt x="26075" y="11455"/>
                </a:lnTo>
                <a:close/>
                <a:moveTo>
                  <a:pt x="12687" y="15518"/>
                </a:moveTo>
                <a:cubicBezTo>
                  <a:pt x="12420" y="15518"/>
                  <a:pt x="12158" y="15553"/>
                  <a:pt x="11907" y="15622"/>
                </a:cubicBezTo>
                <a:lnTo>
                  <a:pt x="12133" y="16384"/>
                </a:lnTo>
                <a:cubicBezTo>
                  <a:pt x="12305" y="16339"/>
                  <a:pt x="12486" y="16316"/>
                  <a:pt x="12675" y="16316"/>
                </a:cubicBezTo>
                <a:cubicBezTo>
                  <a:pt x="13034" y="16316"/>
                  <a:pt x="13417" y="16398"/>
                  <a:pt x="13800" y="16562"/>
                </a:cubicBezTo>
                <a:lnTo>
                  <a:pt x="14109" y="15836"/>
                </a:lnTo>
                <a:cubicBezTo>
                  <a:pt x="13640" y="15624"/>
                  <a:pt x="13155" y="15518"/>
                  <a:pt x="12687" y="15518"/>
                </a:cubicBezTo>
                <a:close/>
                <a:moveTo>
                  <a:pt x="25254" y="15300"/>
                </a:moveTo>
                <a:cubicBezTo>
                  <a:pt x="25075" y="15991"/>
                  <a:pt x="24884" y="16586"/>
                  <a:pt x="24682" y="17158"/>
                </a:cubicBezTo>
                <a:lnTo>
                  <a:pt x="25408" y="17420"/>
                </a:lnTo>
                <a:cubicBezTo>
                  <a:pt x="25611" y="16848"/>
                  <a:pt x="25825" y="16217"/>
                  <a:pt x="26016" y="15491"/>
                </a:cubicBezTo>
                <a:lnTo>
                  <a:pt x="25254" y="15300"/>
                </a:lnTo>
                <a:close/>
                <a:moveTo>
                  <a:pt x="10204" y="17039"/>
                </a:moveTo>
                <a:cubicBezTo>
                  <a:pt x="9823" y="17622"/>
                  <a:pt x="9490" y="18277"/>
                  <a:pt x="9275" y="18896"/>
                </a:cubicBezTo>
                <a:lnTo>
                  <a:pt x="10014" y="19146"/>
                </a:lnTo>
                <a:cubicBezTo>
                  <a:pt x="10228" y="18586"/>
                  <a:pt x="10502" y="18003"/>
                  <a:pt x="10859" y="17467"/>
                </a:cubicBezTo>
                <a:lnTo>
                  <a:pt x="10204" y="17039"/>
                </a:lnTo>
                <a:close/>
                <a:moveTo>
                  <a:pt x="15800" y="17122"/>
                </a:moveTo>
                <a:lnTo>
                  <a:pt x="15205" y="17646"/>
                </a:lnTo>
                <a:cubicBezTo>
                  <a:pt x="15598" y="18098"/>
                  <a:pt x="15943" y="18610"/>
                  <a:pt x="16205" y="19229"/>
                </a:cubicBezTo>
                <a:lnTo>
                  <a:pt x="16919" y="18896"/>
                </a:lnTo>
                <a:cubicBezTo>
                  <a:pt x="16610" y="18229"/>
                  <a:pt x="16241" y="17634"/>
                  <a:pt x="15800" y="17122"/>
                </a:cubicBezTo>
                <a:close/>
                <a:moveTo>
                  <a:pt x="23861" y="18896"/>
                </a:moveTo>
                <a:cubicBezTo>
                  <a:pt x="23527" y="19491"/>
                  <a:pt x="23170" y="19979"/>
                  <a:pt x="22777" y="20432"/>
                </a:cubicBezTo>
                <a:lnTo>
                  <a:pt x="23349" y="20968"/>
                </a:lnTo>
                <a:cubicBezTo>
                  <a:pt x="23801" y="20480"/>
                  <a:pt x="24194" y="19920"/>
                  <a:pt x="24539" y="19289"/>
                </a:cubicBezTo>
                <a:lnTo>
                  <a:pt x="23861" y="18896"/>
                </a:lnTo>
                <a:close/>
                <a:moveTo>
                  <a:pt x="9752" y="20932"/>
                </a:moveTo>
                <a:lnTo>
                  <a:pt x="8954" y="20991"/>
                </a:lnTo>
                <a:cubicBezTo>
                  <a:pt x="9025" y="21813"/>
                  <a:pt x="9335" y="22480"/>
                  <a:pt x="9894" y="23004"/>
                </a:cubicBezTo>
                <a:lnTo>
                  <a:pt x="10430" y="22420"/>
                </a:lnTo>
                <a:cubicBezTo>
                  <a:pt x="10025" y="22051"/>
                  <a:pt x="9799" y="21551"/>
                  <a:pt x="9752" y="20932"/>
                </a:cubicBezTo>
                <a:close/>
                <a:moveTo>
                  <a:pt x="21336" y="21587"/>
                </a:moveTo>
                <a:cubicBezTo>
                  <a:pt x="20836" y="21908"/>
                  <a:pt x="20265" y="22158"/>
                  <a:pt x="19646" y="22337"/>
                </a:cubicBezTo>
                <a:lnTo>
                  <a:pt x="19872" y="23099"/>
                </a:lnTo>
                <a:cubicBezTo>
                  <a:pt x="20551" y="22885"/>
                  <a:pt x="21194" y="22623"/>
                  <a:pt x="21741" y="22265"/>
                </a:cubicBezTo>
                <a:lnTo>
                  <a:pt x="21336" y="21587"/>
                </a:lnTo>
                <a:close/>
                <a:moveTo>
                  <a:pt x="17574" y="20861"/>
                </a:moveTo>
                <a:lnTo>
                  <a:pt x="16800" y="21027"/>
                </a:lnTo>
                <a:cubicBezTo>
                  <a:pt x="16919" y="21623"/>
                  <a:pt x="17014" y="22265"/>
                  <a:pt x="17038" y="22932"/>
                </a:cubicBezTo>
                <a:lnTo>
                  <a:pt x="17145" y="22932"/>
                </a:lnTo>
                <a:cubicBezTo>
                  <a:pt x="16681" y="23016"/>
                  <a:pt x="16252" y="23099"/>
                  <a:pt x="15836" y="23158"/>
                </a:cubicBezTo>
                <a:lnTo>
                  <a:pt x="15943" y="23932"/>
                </a:lnTo>
                <a:cubicBezTo>
                  <a:pt x="16550" y="23837"/>
                  <a:pt x="17217" y="23718"/>
                  <a:pt x="17931" y="23551"/>
                </a:cubicBezTo>
                <a:lnTo>
                  <a:pt x="17788" y="22885"/>
                </a:lnTo>
                <a:lnTo>
                  <a:pt x="17824" y="22885"/>
                </a:lnTo>
                <a:cubicBezTo>
                  <a:pt x="17800" y="22182"/>
                  <a:pt x="17705" y="21503"/>
                  <a:pt x="17574" y="20861"/>
                </a:cubicBezTo>
                <a:close/>
                <a:moveTo>
                  <a:pt x="12026" y="23158"/>
                </a:moveTo>
                <a:lnTo>
                  <a:pt x="11859" y="23932"/>
                </a:lnTo>
                <a:cubicBezTo>
                  <a:pt x="12383" y="24051"/>
                  <a:pt x="13002" y="24111"/>
                  <a:pt x="13681" y="24111"/>
                </a:cubicBezTo>
                <a:cubicBezTo>
                  <a:pt x="13752" y="24111"/>
                  <a:pt x="13847" y="24111"/>
                  <a:pt x="13931" y="24087"/>
                </a:cubicBezTo>
                <a:lnTo>
                  <a:pt x="13919" y="23301"/>
                </a:lnTo>
                <a:lnTo>
                  <a:pt x="13693" y="23301"/>
                </a:lnTo>
                <a:cubicBezTo>
                  <a:pt x="13073" y="23301"/>
                  <a:pt x="12502" y="23254"/>
                  <a:pt x="12026" y="23158"/>
                </a:cubicBezTo>
                <a:close/>
                <a:moveTo>
                  <a:pt x="16991" y="24861"/>
                </a:moveTo>
                <a:cubicBezTo>
                  <a:pt x="16955" y="25492"/>
                  <a:pt x="16872" y="26147"/>
                  <a:pt x="16752" y="26802"/>
                </a:cubicBezTo>
                <a:lnTo>
                  <a:pt x="17526" y="26933"/>
                </a:lnTo>
                <a:cubicBezTo>
                  <a:pt x="17645" y="26254"/>
                  <a:pt x="17741" y="25575"/>
                  <a:pt x="17788" y="24921"/>
                </a:cubicBezTo>
                <a:lnTo>
                  <a:pt x="16991" y="24861"/>
                </a:lnTo>
                <a:close/>
                <a:moveTo>
                  <a:pt x="16348" y="28671"/>
                </a:moveTo>
                <a:cubicBezTo>
                  <a:pt x="16169" y="29266"/>
                  <a:pt x="15931" y="29862"/>
                  <a:pt x="15633" y="30445"/>
                </a:cubicBezTo>
                <a:lnTo>
                  <a:pt x="16324" y="30802"/>
                </a:lnTo>
                <a:cubicBezTo>
                  <a:pt x="16633" y="30195"/>
                  <a:pt x="16895" y="29552"/>
                  <a:pt x="17086" y="28897"/>
                </a:cubicBezTo>
                <a:lnTo>
                  <a:pt x="16348" y="28671"/>
                </a:lnTo>
                <a:close/>
                <a:moveTo>
                  <a:pt x="14633" y="32100"/>
                </a:moveTo>
                <a:cubicBezTo>
                  <a:pt x="14276" y="32600"/>
                  <a:pt x="13859" y="33112"/>
                  <a:pt x="13407" y="33600"/>
                </a:cubicBezTo>
                <a:lnTo>
                  <a:pt x="13990" y="34136"/>
                </a:lnTo>
                <a:cubicBezTo>
                  <a:pt x="14455" y="33612"/>
                  <a:pt x="14883" y="33100"/>
                  <a:pt x="15276" y="32564"/>
                </a:cubicBezTo>
                <a:lnTo>
                  <a:pt x="14633" y="32100"/>
                </a:lnTo>
                <a:close/>
                <a:moveTo>
                  <a:pt x="12026" y="34969"/>
                </a:moveTo>
                <a:cubicBezTo>
                  <a:pt x="11549" y="35374"/>
                  <a:pt x="11037" y="35791"/>
                  <a:pt x="10502" y="36196"/>
                </a:cubicBezTo>
                <a:lnTo>
                  <a:pt x="10966" y="36815"/>
                </a:lnTo>
                <a:cubicBezTo>
                  <a:pt x="11514" y="36398"/>
                  <a:pt x="12061" y="35981"/>
                  <a:pt x="12550" y="35565"/>
                </a:cubicBezTo>
                <a:lnTo>
                  <a:pt x="12026" y="34969"/>
                </a:lnTo>
                <a:close/>
                <a:moveTo>
                  <a:pt x="8882" y="37315"/>
                </a:moveTo>
                <a:cubicBezTo>
                  <a:pt x="8347" y="37636"/>
                  <a:pt x="7787" y="37982"/>
                  <a:pt x="7204" y="38303"/>
                </a:cubicBezTo>
                <a:lnTo>
                  <a:pt x="7597" y="38994"/>
                </a:lnTo>
                <a:cubicBezTo>
                  <a:pt x="8192" y="38648"/>
                  <a:pt x="8763" y="38303"/>
                  <a:pt x="9299" y="37970"/>
                </a:cubicBezTo>
                <a:lnTo>
                  <a:pt x="8882" y="37315"/>
                </a:lnTo>
                <a:close/>
                <a:moveTo>
                  <a:pt x="5465" y="39220"/>
                </a:moveTo>
                <a:cubicBezTo>
                  <a:pt x="4882" y="39494"/>
                  <a:pt x="4287" y="39768"/>
                  <a:pt x="3679" y="40030"/>
                </a:cubicBezTo>
                <a:lnTo>
                  <a:pt x="3989" y="40744"/>
                </a:lnTo>
                <a:cubicBezTo>
                  <a:pt x="4620" y="40482"/>
                  <a:pt x="5227" y="40196"/>
                  <a:pt x="5799" y="39910"/>
                </a:cubicBezTo>
                <a:lnTo>
                  <a:pt x="5465" y="39220"/>
                </a:lnTo>
                <a:close/>
                <a:moveTo>
                  <a:pt x="1846" y="40780"/>
                </a:moveTo>
                <a:cubicBezTo>
                  <a:pt x="1239" y="41018"/>
                  <a:pt x="620" y="41244"/>
                  <a:pt x="0" y="41446"/>
                </a:cubicBezTo>
                <a:lnTo>
                  <a:pt x="250" y="42196"/>
                </a:lnTo>
                <a:cubicBezTo>
                  <a:pt x="893" y="41982"/>
                  <a:pt x="1512" y="41744"/>
                  <a:pt x="2132" y="41506"/>
                </a:cubicBezTo>
                <a:lnTo>
                  <a:pt x="1846" y="407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-9" y="-182391"/>
            <a:ext cx="970870" cy="1352519"/>
          </a:xfrm>
          <a:custGeom>
            <a:avLst/>
            <a:gdLst/>
            <a:ahLst/>
            <a:cxnLst/>
            <a:rect l="l" t="t" r="r" b="b"/>
            <a:pathLst>
              <a:path w="30290" h="42197" extrusionOk="0">
                <a:moveTo>
                  <a:pt x="29611" y="1"/>
                </a:moveTo>
                <a:cubicBezTo>
                  <a:pt x="29254" y="548"/>
                  <a:pt x="28944" y="1156"/>
                  <a:pt x="28647" y="1787"/>
                </a:cubicBezTo>
                <a:lnTo>
                  <a:pt x="29361" y="2108"/>
                </a:lnTo>
                <a:cubicBezTo>
                  <a:pt x="29647" y="1513"/>
                  <a:pt x="29957" y="953"/>
                  <a:pt x="30290" y="418"/>
                </a:cubicBezTo>
                <a:lnTo>
                  <a:pt x="29611" y="1"/>
                </a:lnTo>
                <a:close/>
                <a:moveTo>
                  <a:pt x="27909" y="3656"/>
                </a:moveTo>
                <a:cubicBezTo>
                  <a:pt x="27682" y="4251"/>
                  <a:pt x="27492" y="4894"/>
                  <a:pt x="27313" y="5573"/>
                </a:cubicBezTo>
                <a:lnTo>
                  <a:pt x="28063" y="5787"/>
                </a:lnTo>
                <a:cubicBezTo>
                  <a:pt x="28242" y="5120"/>
                  <a:pt x="28444" y="4501"/>
                  <a:pt x="28647" y="3906"/>
                </a:cubicBezTo>
                <a:lnTo>
                  <a:pt x="27909" y="3656"/>
                </a:lnTo>
                <a:close/>
                <a:moveTo>
                  <a:pt x="26837" y="7537"/>
                </a:moveTo>
                <a:cubicBezTo>
                  <a:pt x="26682" y="8180"/>
                  <a:pt x="26551" y="8835"/>
                  <a:pt x="26432" y="9490"/>
                </a:cubicBezTo>
                <a:lnTo>
                  <a:pt x="27206" y="9645"/>
                </a:lnTo>
                <a:cubicBezTo>
                  <a:pt x="27337" y="9002"/>
                  <a:pt x="27456" y="8347"/>
                  <a:pt x="27611" y="7704"/>
                </a:cubicBezTo>
                <a:lnTo>
                  <a:pt x="26837" y="7537"/>
                </a:lnTo>
                <a:close/>
                <a:moveTo>
                  <a:pt x="26075" y="11455"/>
                </a:moveTo>
                <a:cubicBezTo>
                  <a:pt x="25944" y="12109"/>
                  <a:pt x="25825" y="12752"/>
                  <a:pt x="25682" y="13395"/>
                </a:cubicBezTo>
                <a:lnTo>
                  <a:pt x="26456" y="13550"/>
                </a:lnTo>
                <a:cubicBezTo>
                  <a:pt x="26599" y="12919"/>
                  <a:pt x="26718" y="12264"/>
                  <a:pt x="26849" y="11609"/>
                </a:cubicBezTo>
                <a:lnTo>
                  <a:pt x="26075" y="11455"/>
                </a:lnTo>
                <a:close/>
                <a:moveTo>
                  <a:pt x="12687" y="15518"/>
                </a:moveTo>
                <a:cubicBezTo>
                  <a:pt x="12420" y="15518"/>
                  <a:pt x="12158" y="15553"/>
                  <a:pt x="11907" y="15622"/>
                </a:cubicBezTo>
                <a:lnTo>
                  <a:pt x="12133" y="16384"/>
                </a:lnTo>
                <a:cubicBezTo>
                  <a:pt x="12305" y="16339"/>
                  <a:pt x="12486" y="16316"/>
                  <a:pt x="12675" y="16316"/>
                </a:cubicBezTo>
                <a:cubicBezTo>
                  <a:pt x="13034" y="16316"/>
                  <a:pt x="13417" y="16398"/>
                  <a:pt x="13800" y="16562"/>
                </a:cubicBezTo>
                <a:lnTo>
                  <a:pt x="14109" y="15836"/>
                </a:lnTo>
                <a:cubicBezTo>
                  <a:pt x="13640" y="15624"/>
                  <a:pt x="13155" y="15518"/>
                  <a:pt x="12687" y="15518"/>
                </a:cubicBezTo>
                <a:close/>
                <a:moveTo>
                  <a:pt x="25254" y="15300"/>
                </a:moveTo>
                <a:cubicBezTo>
                  <a:pt x="25075" y="15991"/>
                  <a:pt x="24884" y="16586"/>
                  <a:pt x="24682" y="17158"/>
                </a:cubicBezTo>
                <a:lnTo>
                  <a:pt x="25408" y="17420"/>
                </a:lnTo>
                <a:cubicBezTo>
                  <a:pt x="25611" y="16848"/>
                  <a:pt x="25825" y="16217"/>
                  <a:pt x="26016" y="15491"/>
                </a:cubicBezTo>
                <a:lnTo>
                  <a:pt x="25254" y="15300"/>
                </a:lnTo>
                <a:close/>
                <a:moveTo>
                  <a:pt x="10204" y="17039"/>
                </a:moveTo>
                <a:cubicBezTo>
                  <a:pt x="9823" y="17622"/>
                  <a:pt x="9490" y="18277"/>
                  <a:pt x="9275" y="18896"/>
                </a:cubicBezTo>
                <a:lnTo>
                  <a:pt x="10014" y="19146"/>
                </a:lnTo>
                <a:cubicBezTo>
                  <a:pt x="10228" y="18586"/>
                  <a:pt x="10502" y="18003"/>
                  <a:pt x="10859" y="17467"/>
                </a:cubicBezTo>
                <a:lnTo>
                  <a:pt x="10204" y="17039"/>
                </a:lnTo>
                <a:close/>
                <a:moveTo>
                  <a:pt x="15800" y="17122"/>
                </a:moveTo>
                <a:lnTo>
                  <a:pt x="15205" y="17646"/>
                </a:lnTo>
                <a:cubicBezTo>
                  <a:pt x="15598" y="18098"/>
                  <a:pt x="15943" y="18610"/>
                  <a:pt x="16205" y="19229"/>
                </a:cubicBezTo>
                <a:lnTo>
                  <a:pt x="16919" y="18896"/>
                </a:lnTo>
                <a:cubicBezTo>
                  <a:pt x="16610" y="18229"/>
                  <a:pt x="16241" y="17634"/>
                  <a:pt x="15800" y="17122"/>
                </a:cubicBezTo>
                <a:close/>
                <a:moveTo>
                  <a:pt x="23861" y="18896"/>
                </a:moveTo>
                <a:cubicBezTo>
                  <a:pt x="23527" y="19491"/>
                  <a:pt x="23170" y="19979"/>
                  <a:pt x="22777" y="20432"/>
                </a:cubicBezTo>
                <a:lnTo>
                  <a:pt x="23349" y="20968"/>
                </a:lnTo>
                <a:cubicBezTo>
                  <a:pt x="23801" y="20480"/>
                  <a:pt x="24194" y="19920"/>
                  <a:pt x="24539" y="19289"/>
                </a:cubicBezTo>
                <a:lnTo>
                  <a:pt x="23861" y="18896"/>
                </a:lnTo>
                <a:close/>
                <a:moveTo>
                  <a:pt x="9752" y="20932"/>
                </a:moveTo>
                <a:lnTo>
                  <a:pt x="8954" y="20991"/>
                </a:lnTo>
                <a:cubicBezTo>
                  <a:pt x="9025" y="21813"/>
                  <a:pt x="9335" y="22480"/>
                  <a:pt x="9894" y="23004"/>
                </a:cubicBezTo>
                <a:lnTo>
                  <a:pt x="10430" y="22420"/>
                </a:lnTo>
                <a:cubicBezTo>
                  <a:pt x="10025" y="22051"/>
                  <a:pt x="9799" y="21551"/>
                  <a:pt x="9752" y="20932"/>
                </a:cubicBezTo>
                <a:close/>
                <a:moveTo>
                  <a:pt x="21336" y="21587"/>
                </a:moveTo>
                <a:cubicBezTo>
                  <a:pt x="20836" y="21908"/>
                  <a:pt x="20265" y="22158"/>
                  <a:pt x="19646" y="22337"/>
                </a:cubicBezTo>
                <a:lnTo>
                  <a:pt x="19872" y="23099"/>
                </a:lnTo>
                <a:cubicBezTo>
                  <a:pt x="20551" y="22885"/>
                  <a:pt x="21194" y="22623"/>
                  <a:pt x="21741" y="22265"/>
                </a:cubicBezTo>
                <a:lnTo>
                  <a:pt x="21336" y="21587"/>
                </a:lnTo>
                <a:close/>
                <a:moveTo>
                  <a:pt x="17574" y="20861"/>
                </a:moveTo>
                <a:lnTo>
                  <a:pt x="16800" y="21027"/>
                </a:lnTo>
                <a:cubicBezTo>
                  <a:pt x="16919" y="21623"/>
                  <a:pt x="17014" y="22265"/>
                  <a:pt x="17038" y="22932"/>
                </a:cubicBezTo>
                <a:lnTo>
                  <a:pt x="17145" y="22932"/>
                </a:lnTo>
                <a:cubicBezTo>
                  <a:pt x="16681" y="23016"/>
                  <a:pt x="16252" y="23099"/>
                  <a:pt x="15836" y="23158"/>
                </a:cubicBezTo>
                <a:lnTo>
                  <a:pt x="15943" y="23932"/>
                </a:lnTo>
                <a:cubicBezTo>
                  <a:pt x="16550" y="23837"/>
                  <a:pt x="17217" y="23718"/>
                  <a:pt x="17931" y="23551"/>
                </a:cubicBezTo>
                <a:lnTo>
                  <a:pt x="17788" y="22885"/>
                </a:lnTo>
                <a:lnTo>
                  <a:pt x="17824" y="22885"/>
                </a:lnTo>
                <a:cubicBezTo>
                  <a:pt x="17800" y="22182"/>
                  <a:pt x="17705" y="21503"/>
                  <a:pt x="17574" y="20861"/>
                </a:cubicBezTo>
                <a:close/>
                <a:moveTo>
                  <a:pt x="12026" y="23158"/>
                </a:moveTo>
                <a:lnTo>
                  <a:pt x="11859" y="23932"/>
                </a:lnTo>
                <a:cubicBezTo>
                  <a:pt x="12383" y="24051"/>
                  <a:pt x="13002" y="24111"/>
                  <a:pt x="13681" y="24111"/>
                </a:cubicBezTo>
                <a:cubicBezTo>
                  <a:pt x="13752" y="24111"/>
                  <a:pt x="13847" y="24111"/>
                  <a:pt x="13931" y="24087"/>
                </a:cubicBezTo>
                <a:lnTo>
                  <a:pt x="13919" y="23301"/>
                </a:lnTo>
                <a:lnTo>
                  <a:pt x="13693" y="23301"/>
                </a:lnTo>
                <a:cubicBezTo>
                  <a:pt x="13073" y="23301"/>
                  <a:pt x="12502" y="23254"/>
                  <a:pt x="12026" y="23158"/>
                </a:cubicBezTo>
                <a:close/>
                <a:moveTo>
                  <a:pt x="16991" y="24861"/>
                </a:moveTo>
                <a:cubicBezTo>
                  <a:pt x="16955" y="25492"/>
                  <a:pt x="16872" y="26147"/>
                  <a:pt x="16752" y="26802"/>
                </a:cubicBezTo>
                <a:lnTo>
                  <a:pt x="17526" y="26933"/>
                </a:lnTo>
                <a:cubicBezTo>
                  <a:pt x="17645" y="26254"/>
                  <a:pt x="17741" y="25575"/>
                  <a:pt x="17788" y="24921"/>
                </a:cubicBezTo>
                <a:lnTo>
                  <a:pt x="16991" y="24861"/>
                </a:lnTo>
                <a:close/>
                <a:moveTo>
                  <a:pt x="16348" y="28671"/>
                </a:moveTo>
                <a:cubicBezTo>
                  <a:pt x="16169" y="29266"/>
                  <a:pt x="15931" y="29862"/>
                  <a:pt x="15633" y="30445"/>
                </a:cubicBezTo>
                <a:lnTo>
                  <a:pt x="16324" y="30802"/>
                </a:lnTo>
                <a:cubicBezTo>
                  <a:pt x="16633" y="30195"/>
                  <a:pt x="16895" y="29552"/>
                  <a:pt x="17086" y="28897"/>
                </a:cubicBezTo>
                <a:lnTo>
                  <a:pt x="16348" y="28671"/>
                </a:lnTo>
                <a:close/>
                <a:moveTo>
                  <a:pt x="14633" y="32100"/>
                </a:moveTo>
                <a:cubicBezTo>
                  <a:pt x="14276" y="32600"/>
                  <a:pt x="13859" y="33112"/>
                  <a:pt x="13407" y="33600"/>
                </a:cubicBezTo>
                <a:lnTo>
                  <a:pt x="13990" y="34136"/>
                </a:lnTo>
                <a:cubicBezTo>
                  <a:pt x="14455" y="33612"/>
                  <a:pt x="14883" y="33100"/>
                  <a:pt x="15276" y="32564"/>
                </a:cubicBezTo>
                <a:lnTo>
                  <a:pt x="14633" y="32100"/>
                </a:lnTo>
                <a:close/>
                <a:moveTo>
                  <a:pt x="12026" y="34969"/>
                </a:moveTo>
                <a:cubicBezTo>
                  <a:pt x="11549" y="35374"/>
                  <a:pt x="11037" y="35791"/>
                  <a:pt x="10502" y="36196"/>
                </a:cubicBezTo>
                <a:lnTo>
                  <a:pt x="10966" y="36815"/>
                </a:lnTo>
                <a:cubicBezTo>
                  <a:pt x="11514" y="36398"/>
                  <a:pt x="12061" y="35981"/>
                  <a:pt x="12550" y="35565"/>
                </a:cubicBezTo>
                <a:lnTo>
                  <a:pt x="12026" y="34969"/>
                </a:lnTo>
                <a:close/>
                <a:moveTo>
                  <a:pt x="8882" y="37315"/>
                </a:moveTo>
                <a:cubicBezTo>
                  <a:pt x="8347" y="37636"/>
                  <a:pt x="7787" y="37982"/>
                  <a:pt x="7204" y="38303"/>
                </a:cubicBezTo>
                <a:lnTo>
                  <a:pt x="7597" y="38994"/>
                </a:lnTo>
                <a:cubicBezTo>
                  <a:pt x="8192" y="38648"/>
                  <a:pt x="8763" y="38303"/>
                  <a:pt x="9299" y="37970"/>
                </a:cubicBezTo>
                <a:lnTo>
                  <a:pt x="8882" y="37315"/>
                </a:lnTo>
                <a:close/>
                <a:moveTo>
                  <a:pt x="5465" y="39220"/>
                </a:moveTo>
                <a:cubicBezTo>
                  <a:pt x="4882" y="39494"/>
                  <a:pt x="4287" y="39768"/>
                  <a:pt x="3679" y="40030"/>
                </a:cubicBezTo>
                <a:lnTo>
                  <a:pt x="3989" y="40744"/>
                </a:lnTo>
                <a:cubicBezTo>
                  <a:pt x="4620" y="40482"/>
                  <a:pt x="5227" y="40196"/>
                  <a:pt x="5799" y="39910"/>
                </a:cubicBezTo>
                <a:lnTo>
                  <a:pt x="5465" y="39220"/>
                </a:lnTo>
                <a:close/>
                <a:moveTo>
                  <a:pt x="1846" y="40780"/>
                </a:moveTo>
                <a:cubicBezTo>
                  <a:pt x="1239" y="41018"/>
                  <a:pt x="620" y="41244"/>
                  <a:pt x="0" y="41446"/>
                </a:cubicBezTo>
                <a:lnTo>
                  <a:pt x="250" y="42196"/>
                </a:lnTo>
                <a:cubicBezTo>
                  <a:pt x="893" y="41982"/>
                  <a:pt x="1512" y="41744"/>
                  <a:pt x="2132" y="41506"/>
                </a:cubicBezTo>
                <a:lnTo>
                  <a:pt x="1846" y="407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46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ubTitle" idx="1"/>
          </p:nvPr>
        </p:nvSpPr>
        <p:spPr>
          <a:xfrm>
            <a:off x="3672900" y="27633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2"/>
          </p:nvPr>
        </p:nvSpPr>
        <p:spPr>
          <a:xfrm>
            <a:off x="3672900" y="21347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3"/>
          </p:nvPr>
        </p:nvSpPr>
        <p:spPr>
          <a:xfrm>
            <a:off x="5860049" y="27633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4"/>
          </p:nvPr>
        </p:nvSpPr>
        <p:spPr>
          <a:xfrm>
            <a:off x="5860049" y="21347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subTitle" idx="5"/>
          </p:nvPr>
        </p:nvSpPr>
        <p:spPr>
          <a:xfrm>
            <a:off x="1485749" y="2763350"/>
            <a:ext cx="1798200" cy="704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6"/>
          </p:nvPr>
        </p:nvSpPr>
        <p:spPr>
          <a:xfrm>
            <a:off x="1485749" y="2134700"/>
            <a:ext cx="17982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223" name="Google Shape;223;p28"/>
          <p:cNvSpPr/>
          <p:nvPr/>
        </p:nvSpPr>
        <p:spPr>
          <a:xfrm rot="10800000" flipH="1">
            <a:off x="-323849" y="-182392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28"/>
          <p:cNvSpPr/>
          <p:nvPr/>
        </p:nvSpPr>
        <p:spPr>
          <a:xfrm rot="10800000">
            <a:off x="8115564" y="-182392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28"/>
          <p:cNvSpPr/>
          <p:nvPr/>
        </p:nvSpPr>
        <p:spPr>
          <a:xfrm rot="10800000">
            <a:off x="8173142" y="3790969"/>
            <a:ext cx="970870" cy="1352519"/>
          </a:xfrm>
          <a:custGeom>
            <a:avLst/>
            <a:gdLst/>
            <a:ahLst/>
            <a:cxnLst/>
            <a:rect l="l" t="t" r="r" b="b"/>
            <a:pathLst>
              <a:path w="30290" h="42197" extrusionOk="0">
                <a:moveTo>
                  <a:pt x="29611" y="1"/>
                </a:moveTo>
                <a:cubicBezTo>
                  <a:pt x="29254" y="548"/>
                  <a:pt x="28944" y="1156"/>
                  <a:pt x="28647" y="1787"/>
                </a:cubicBezTo>
                <a:lnTo>
                  <a:pt x="29361" y="2108"/>
                </a:lnTo>
                <a:cubicBezTo>
                  <a:pt x="29647" y="1513"/>
                  <a:pt x="29957" y="953"/>
                  <a:pt x="30290" y="418"/>
                </a:cubicBezTo>
                <a:lnTo>
                  <a:pt x="29611" y="1"/>
                </a:lnTo>
                <a:close/>
                <a:moveTo>
                  <a:pt x="27909" y="3656"/>
                </a:moveTo>
                <a:cubicBezTo>
                  <a:pt x="27682" y="4251"/>
                  <a:pt x="27492" y="4894"/>
                  <a:pt x="27313" y="5573"/>
                </a:cubicBezTo>
                <a:lnTo>
                  <a:pt x="28063" y="5787"/>
                </a:lnTo>
                <a:cubicBezTo>
                  <a:pt x="28242" y="5120"/>
                  <a:pt x="28444" y="4501"/>
                  <a:pt x="28647" y="3906"/>
                </a:cubicBezTo>
                <a:lnTo>
                  <a:pt x="27909" y="3656"/>
                </a:lnTo>
                <a:close/>
                <a:moveTo>
                  <a:pt x="26837" y="7537"/>
                </a:moveTo>
                <a:cubicBezTo>
                  <a:pt x="26682" y="8180"/>
                  <a:pt x="26551" y="8835"/>
                  <a:pt x="26432" y="9490"/>
                </a:cubicBezTo>
                <a:lnTo>
                  <a:pt x="27206" y="9645"/>
                </a:lnTo>
                <a:cubicBezTo>
                  <a:pt x="27337" y="9002"/>
                  <a:pt x="27456" y="8347"/>
                  <a:pt x="27611" y="7704"/>
                </a:cubicBezTo>
                <a:lnTo>
                  <a:pt x="26837" y="7537"/>
                </a:lnTo>
                <a:close/>
                <a:moveTo>
                  <a:pt x="26075" y="11455"/>
                </a:moveTo>
                <a:cubicBezTo>
                  <a:pt x="25944" y="12109"/>
                  <a:pt x="25825" y="12752"/>
                  <a:pt x="25682" y="13395"/>
                </a:cubicBezTo>
                <a:lnTo>
                  <a:pt x="26456" y="13550"/>
                </a:lnTo>
                <a:cubicBezTo>
                  <a:pt x="26599" y="12919"/>
                  <a:pt x="26718" y="12264"/>
                  <a:pt x="26849" y="11609"/>
                </a:cubicBezTo>
                <a:lnTo>
                  <a:pt x="26075" y="11455"/>
                </a:lnTo>
                <a:close/>
                <a:moveTo>
                  <a:pt x="12687" y="15518"/>
                </a:moveTo>
                <a:cubicBezTo>
                  <a:pt x="12420" y="15518"/>
                  <a:pt x="12158" y="15553"/>
                  <a:pt x="11907" y="15622"/>
                </a:cubicBezTo>
                <a:lnTo>
                  <a:pt x="12133" y="16384"/>
                </a:lnTo>
                <a:cubicBezTo>
                  <a:pt x="12305" y="16339"/>
                  <a:pt x="12486" y="16316"/>
                  <a:pt x="12675" y="16316"/>
                </a:cubicBezTo>
                <a:cubicBezTo>
                  <a:pt x="13034" y="16316"/>
                  <a:pt x="13417" y="16398"/>
                  <a:pt x="13800" y="16562"/>
                </a:cubicBezTo>
                <a:lnTo>
                  <a:pt x="14109" y="15836"/>
                </a:lnTo>
                <a:cubicBezTo>
                  <a:pt x="13640" y="15624"/>
                  <a:pt x="13155" y="15518"/>
                  <a:pt x="12687" y="15518"/>
                </a:cubicBezTo>
                <a:close/>
                <a:moveTo>
                  <a:pt x="25254" y="15300"/>
                </a:moveTo>
                <a:cubicBezTo>
                  <a:pt x="25075" y="15991"/>
                  <a:pt x="24884" y="16586"/>
                  <a:pt x="24682" y="17158"/>
                </a:cubicBezTo>
                <a:lnTo>
                  <a:pt x="25408" y="17420"/>
                </a:lnTo>
                <a:cubicBezTo>
                  <a:pt x="25611" y="16848"/>
                  <a:pt x="25825" y="16217"/>
                  <a:pt x="26016" y="15491"/>
                </a:cubicBezTo>
                <a:lnTo>
                  <a:pt x="25254" y="15300"/>
                </a:lnTo>
                <a:close/>
                <a:moveTo>
                  <a:pt x="10204" y="17039"/>
                </a:moveTo>
                <a:cubicBezTo>
                  <a:pt x="9823" y="17622"/>
                  <a:pt x="9490" y="18277"/>
                  <a:pt x="9275" y="18896"/>
                </a:cubicBezTo>
                <a:lnTo>
                  <a:pt x="10014" y="19146"/>
                </a:lnTo>
                <a:cubicBezTo>
                  <a:pt x="10228" y="18586"/>
                  <a:pt x="10502" y="18003"/>
                  <a:pt x="10859" y="17467"/>
                </a:cubicBezTo>
                <a:lnTo>
                  <a:pt x="10204" y="17039"/>
                </a:lnTo>
                <a:close/>
                <a:moveTo>
                  <a:pt x="15800" y="17122"/>
                </a:moveTo>
                <a:lnTo>
                  <a:pt x="15205" y="17646"/>
                </a:lnTo>
                <a:cubicBezTo>
                  <a:pt x="15598" y="18098"/>
                  <a:pt x="15943" y="18610"/>
                  <a:pt x="16205" y="19229"/>
                </a:cubicBezTo>
                <a:lnTo>
                  <a:pt x="16919" y="18896"/>
                </a:lnTo>
                <a:cubicBezTo>
                  <a:pt x="16610" y="18229"/>
                  <a:pt x="16241" y="17634"/>
                  <a:pt x="15800" y="17122"/>
                </a:cubicBezTo>
                <a:close/>
                <a:moveTo>
                  <a:pt x="23861" y="18896"/>
                </a:moveTo>
                <a:cubicBezTo>
                  <a:pt x="23527" y="19491"/>
                  <a:pt x="23170" y="19979"/>
                  <a:pt x="22777" y="20432"/>
                </a:cubicBezTo>
                <a:lnTo>
                  <a:pt x="23349" y="20968"/>
                </a:lnTo>
                <a:cubicBezTo>
                  <a:pt x="23801" y="20480"/>
                  <a:pt x="24194" y="19920"/>
                  <a:pt x="24539" y="19289"/>
                </a:cubicBezTo>
                <a:lnTo>
                  <a:pt x="23861" y="18896"/>
                </a:lnTo>
                <a:close/>
                <a:moveTo>
                  <a:pt x="9752" y="20932"/>
                </a:moveTo>
                <a:lnTo>
                  <a:pt x="8954" y="20991"/>
                </a:lnTo>
                <a:cubicBezTo>
                  <a:pt x="9025" y="21813"/>
                  <a:pt x="9335" y="22480"/>
                  <a:pt x="9894" y="23004"/>
                </a:cubicBezTo>
                <a:lnTo>
                  <a:pt x="10430" y="22420"/>
                </a:lnTo>
                <a:cubicBezTo>
                  <a:pt x="10025" y="22051"/>
                  <a:pt x="9799" y="21551"/>
                  <a:pt x="9752" y="20932"/>
                </a:cubicBezTo>
                <a:close/>
                <a:moveTo>
                  <a:pt x="21336" y="21587"/>
                </a:moveTo>
                <a:cubicBezTo>
                  <a:pt x="20836" y="21908"/>
                  <a:pt x="20265" y="22158"/>
                  <a:pt x="19646" y="22337"/>
                </a:cubicBezTo>
                <a:lnTo>
                  <a:pt x="19872" y="23099"/>
                </a:lnTo>
                <a:cubicBezTo>
                  <a:pt x="20551" y="22885"/>
                  <a:pt x="21194" y="22623"/>
                  <a:pt x="21741" y="22265"/>
                </a:cubicBezTo>
                <a:lnTo>
                  <a:pt x="21336" y="21587"/>
                </a:lnTo>
                <a:close/>
                <a:moveTo>
                  <a:pt x="17574" y="20861"/>
                </a:moveTo>
                <a:lnTo>
                  <a:pt x="16800" y="21027"/>
                </a:lnTo>
                <a:cubicBezTo>
                  <a:pt x="16919" y="21623"/>
                  <a:pt x="17014" y="22265"/>
                  <a:pt x="17038" y="22932"/>
                </a:cubicBezTo>
                <a:lnTo>
                  <a:pt x="17145" y="22932"/>
                </a:lnTo>
                <a:cubicBezTo>
                  <a:pt x="16681" y="23016"/>
                  <a:pt x="16252" y="23099"/>
                  <a:pt x="15836" y="23158"/>
                </a:cubicBezTo>
                <a:lnTo>
                  <a:pt x="15943" y="23932"/>
                </a:lnTo>
                <a:cubicBezTo>
                  <a:pt x="16550" y="23837"/>
                  <a:pt x="17217" y="23718"/>
                  <a:pt x="17931" y="23551"/>
                </a:cubicBezTo>
                <a:lnTo>
                  <a:pt x="17788" y="22885"/>
                </a:lnTo>
                <a:lnTo>
                  <a:pt x="17824" y="22885"/>
                </a:lnTo>
                <a:cubicBezTo>
                  <a:pt x="17800" y="22182"/>
                  <a:pt x="17705" y="21503"/>
                  <a:pt x="17574" y="20861"/>
                </a:cubicBezTo>
                <a:close/>
                <a:moveTo>
                  <a:pt x="12026" y="23158"/>
                </a:moveTo>
                <a:lnTo>
                  <a:pt x="11859" y="23932"/>
                </a:lnTo>
                <a:cubicBezTo>
                  <a:pt x="12383" y="24051"/>
                  <a:pt x="13002" y="24111"/>
                  <a:pt x="13681" y="24111"/>
                </a:cubicBezTo>
                <a:cubicBezTo>
                  <a:pt x="13752" y="24111"/>
                  <a:pt x="13847" y="24111"/>
                  <a:pt x="13931" y="24087"/>
                </a:cubicBezTo>
                <a:lnTo>
                  <a:pt x="13919" y="23301"/>
                </a:lnTo>
                <a:lnTo>
                  <a:pt x="13693" y="23301"/>
                </a:lnTo>
                <a:cubicBezTo>
                  <a:pt x="13073" y="23301"/>
                  <a:pt x="12502" y="23254"/>
                  <a:pt x="12026" y="23158"/>
                </a:cubicBezTo>
                <a:close/>
                <a:moveTo>
                  <a:pt x="16991" y="24861"/>
                </a:moveTo>
                <a:cubicBezTo>
                  <a:pt x="16955" y="25492"/>
                  <a:pt x="16872" y="26147"/>
                  <a:pt x="16752" y="26802"/>
                </a:cubicBezTo>
                <a:lnTo>
                  <a:pt x="17526" y="26933"/>
                </a:lnTo>
                <a:cubicBezTo>
                  <a:pt x="17645" y="26254"/>
                  <a:pt x="17741" y="25575"/>
                  <a:pt x="17788" y="24921"/>
                </a:cubicBezTo>
                <a:lnTo>
                  <a:pt x="16991" y="24861"/>
                </a:lnTo>
                <a:close/>
                <a:moveTo>
                  <a:pt x="16348" y="28671"/>
                </a:moveTo>
                <a:cubicBezTo>
                  <a:pt x="16169" y="29266"/>
                  <a:pt x="15931" y="29862"/>
                  <a:pt x="15633" y="30445"/>
                </a:cubicBezTo>
                <a:lnTo>
                  <a:pt x="16324" y="30802"/>
                </a:lnTo>
                <a:cubicBezTo>
                  <a:pt x="16633" y="30195"/>
                  <a:pt x="16895" y="29552"/>
                  <a:pt x="17086" y="28897"/>
                </a:cubicBezTo>
                <a:lnTo>
                  <a:pt x="16348" y="28671"/>
                </a:lnTo>
                <a:close/>
                <a:moveTo>
                  <a:pt x="14633" y="32100"/>
                </a:moveTo>
                <a:cubicBezTo>
                  <a:pt x="14276" y="32600"/>
                  <a:pt x="13859" y="33112"/>
                  <a:pt x="13407" y="33600"/>
                </a:cubicBezTo>
                <a:lnTo>
                  <a:pt x="13990" y="34136"/>
                </a:lnTo>
                <a:cubicBezTo>
                  <a:pt x="14455" y="33612"/>
                  <a:pt x="14883" y="33100"/>
                  <a:pt x="15276" y="32564"/>
                </a:cubicBezTo>
                <a:lnTo>
                  <a:pt x="14633" y="32100"/>
                </a:lnTo>
                <a:close/>
                <a:moveTo>
                  <a:pt x="12026" y="34969"/>
                </a:moveTo>
                <a:cubicBezTo>
                  <a:pt x="11549" y="35374"/>
                  <a:pt x="11037" y="35791"/>
                  <a:pt x="10502" y="36196"/>
                </a:cubicBezTo>
                <a:lnTo>
                  <a:pt x="10966" y="36815"/>
                </a:lnTo>
                <a:cubicBezTo>
                  <a:pt x="11514" y="36398"/>
                  <a:pt x="12061" y="35981"/>
                  <a:pt x="12550" y="35565"/>
                </a:cubicBezTo>
                <a:lnTo>
                  <a:pt x="12026" y="34969"/>
                </a:lnTo>
                <a:close/>
                <a:moveTo>
                  <a:pt x="8882" y="37315"/>
                </a:moveTo>
                <a:cubicBezTo>
                  <a:pt x="8347" y="37636"/>
                  <a:pt x="7787" y="37982"/>
                  <a:pt x="7204" y="38303"/>
                </a:cubicBezTo>
                <a:lnTo>
                  <a:pt x="7597" y="38994"/>
                </a:lnTo>
                <a:cubicBezTo>
                  <a:pt x="8192" y="38648"/>
                  <a:pt x="8763" y="38303"/>
                  <a:pt x="9299" y="37970"/>
                </a:cubicBezTo>
                <a:lnTo>
                  <a:pt x="8882" y="37315"/>
                </a:lnTo>
                <a:close/>
                <a:moveTo>
                  <a:pt x="5465" y="39220"/>
                </a:moveTo>
                <a:cubicBezTo>
                  <a:pt x="4882" y="39494"/>
                  <a:pt x="4287" y="39768"/>
                  <a:pt x="3679" y="40030"/>
                </a:cubicBezTo>
                <a:lnTo>
                  <a:pt x="3989" y="40744"/>
                </a:lnTo>
                <a:cubicBezTo>
                  <a:pt x="4620" y="40482"/>
                  <a:pt x="5227" y="40196"/>
                  <a:pt x="5799" y="39910"/>
                </a:cubicBezTo>
                <a:lnTo>
                  <a:pt x="5465" y="39220"/>
                </a:lnTo>
                <a:close/>
                <a:moveTo>
                  <a:pt x="1846" y="40780"/>
                </a:moveTo>
                <a:cubicBezTo>
                  <a:pt x="1239" y="41018"/>
                  <a:pt x="620" y="41244"/>
                  <a:pt x="0" y="41446"/>
                </a:cubicBezTo>
                <a:lnTo>
                  <a:pt x="250" y="42196"/>
                </a:lnTo>
                <a:cubicBezTo>
                  <a:pt x="893" y="41982"/>
                  <a:pt x="1512" y="41744"/>
                  <a:pt x="2132" y="41506"/>
                </a:cubicBezTo>
                <a:lnTo>
                  <a:pt x="1846" y="407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/>
          <p:nvPr/>
        </p:nvSpPr>
        <p:spPr>
          <a:xfrm rot="10800000" flipH="1">
            <a:off x="-9" y="3790969"/>
            <a:ext cx="970870" cy="1352519"/>
          </a:xfrm>
          <a:custGeom>
            <a:avLst/>
            <a:gdLst/>
            <a:ahLst/>
            <a:cxnLst/>
            <a:rect l="l" t="t" r="r" b="b"/>
            <a:pathLst>
              <a:path w="30290" h="42197" extrusionOk="0">
                <a:moveTo>
                  <a:pt x="29611" y="1"/>
                </a:moveTo>
                <a:cubicBezTo>
                  <a:pt x="29254" y="548"/>
                  <a:pt x="28944" y="1156"/>
                  <a:pt x="28647" y="1787"/>
                </a:cubicBezTo>
                <a:lnTo>
                  <a:pt x="29361" y="2108"/>
                </a:lnTo>
                <a:cubicBezTo>
                  <a:pt x="29647" y="1513"/>
                  <a:pt x="29957" y="953"/>
                  <a:pt x="30290" y="418"/>
                </a:cubicBezTo>
                <a:lnTo>
                  <a:pt x="29611" y="1"/>
                </a:lnTo>
                <a:close/>
                <a:moveTo>
                  <a:pt x="27909" y="3656"/>
                </a:moveTo>
                <a:cubicBezTo>
                  <a:pt x="27682" y="4251"/>
                  <a:pt x="27492" y="4894"/>
                  <a:pt x="27313" y="5573"/>
                </a:cubicBezTo>
                <a:lnTo>
                  <a:pt x="28063" y="5787"/>
                </a:lnTo>
                <a:cubicBezTo>
                  <a:pt x="28242" y="5120"/>
                  <a:pt x="28444" y="4501"/>
                  <a:pt x="28647" y="3906"/>
                </a:cubicBezTo>
                <a:lnTo>
                  <a:pt x="27909" y="3656"/>
                </a:lnTo>
                <a:close/>
                <a:moveTo>
                  <a:pt x="26837" y="7537"/>
                </a:moveTo>
                <a:cubicBezTo>
                  <a:pt x="26682" y="8180"/>
                  <a:pt x="26551" y="8835"/>
                  <a:pt x="26432" y="9490"/>
                </a:cubicBezTo>
                <a:lnTo>
                  <a:pt x="27206" y="9645"/>
                </a:lnTo>
                <a:cubicBezTo>
                  <a:pt x="27337" y="9002"/>
                  <a:pt x="27456" y="8347"/>
                  <a:pt x="27611" y="7704"/>
                </a:cubicBezTo>
                <a:lnTo>
                  <a:pt x="26837" y="7537"/>
                </a:lnTo>
                <a:close/>
                <a:moveTo>
                  <a:pt x="26075" y="11455"/>
                </a:moveTo>
                <a:cubicBezTo>
                  <a:pt x="25944" y="12109"/>
                  <a:pt x="25825" y="12752"/>
                  <a:pt x="25682" y="13395"/>
                </a:cubicBezTo>
                <a:lnTo>
                  <a:pt x="26456" y="13550"/>
                </a:lnTo>
                <a:cubicBezTo>
                  <a:pt x="26599" y="12919"/>
                  <a:pt x="26718" y="12264"/>
                  <a:pt x="26849" y="11609"/>
                </a:cubicBezTo>
                <a:lnTo>
                  <a:pt x="26075" y="11455"/>
                </a:lnTo>
                <a:close/>
                <a:moveTo>
                  <a:pt x="12687" y="15518"/>
                </a:moveTo>
                <a:cubicBezTo>
                  <a:pt x="12420" y="15518"/>
                  <a:pt x="12158" y="15553"/>
                  <a:pt x="11907" y="15622"/>
                </a:cubicBezTo>
                <a:lnTo>
                  <a:pt x="12133" y="16384"/>
                </a:lnTo>
                <a:cubicBezTo>
                  <a:pt x="12305" y="16339"/>
                  <a:pt x="12486" y="16316"/>
                  <a:pt x="12675" y="16316"/>
                </a:cubicBezTo>
                <a:cubicBezTo>
                  <a:pt x="13034" y="16316"/>
                  <a:pt x="13417" y="16398"/>
                  <a:pt x="13800" y="16562"/>
                </a:cubicBezTo>
                <a:lnTo>
                  <a:pt x="14109" y="15836"/>
                </a:lnTo>
                <a:cubicBezTo>
                  <a:pt x="13640" y="15624"/>
                  <a:pt x="13155" y="15518"/>
                  <a:pt x="12687" y="15518"/>
                </a:cubicBezTo>
                <a:close/>
                <a:moveTo>
                  <a:pt x="25254" y="15300"/>
                </a:moveTo>
                <a:cubicBezTo>
                  <a:pt x="25075" y="15991"/>
                  <a:pt x="24884" y="16586"/>
                  <a:pt x="24682" y="17158"/>
                </a:cubicBezTo>
                <a:lnTo>
                  <a:pt x="25408" y="17420"/>
                </a:lnTo>
                <a:cubicBezTo>
                  <a:pt x="25611" y="16848"/>
                  <a:pt x="25825" y="16217"/>
                  <a:pt x="26016" y="15491"/>
                </a:cubicBezTo>
                <a:lnTo>
                  <a:pt x="25254" y="15300"/>
                </a:lnTo>
                <a:close/>
                <a:moveTo>
                  <a:pt x="10204" y="17039"/>
                </a:moveTo>
                <a:cubicBezTo>
                  <a:pt x="9823" y="17622"/>
                  <a:pt x="9490" y="18277"/>
                  <a:pt x="9275" y="18896"/>
                </a:cubicBezTo>
                <a:lnTo>
                  <a:pt x="10014" y="19146"/>
                </a:lnTo>
                <a:cubicBezTo>
                  <a:pt x="10228" y="18586"/>
                  <a:pt x="10502" y="18003"/>
                  <a:pt x="10859" y="17467"/>
                </a:cubicBezTo>
                <a:lnTo>
                  <a:pt x="10204" y="17039"/>
                </a:lnTo>
                <a:close/>
                <a:moveTo>
                  <a:pt x="15800" y="17122"/>
                </a:moveTo>
                <a:lnTo>
                  <a:pt x="15205" y="17646"/>
                </a:lnTo>
                <a:cubicBezTo>
                  <a:pt x="15598" y="18098"/>
                  <a:pt x="15943" y="18610"/>
                  <a:pt x="16205" y="19229"/>
                </a:cubicBezTo>
                <a:lnTo>
                  <a:pt x="16919" y="18896"/>
                </a:lnTo>
                <a:cubicBezTo>
                  <a:pt x="16610" y="18229"/>
                  <a:pt x="16241" y="17634"/>
                  <a:pt x="15800" y="17122"/>
                </a:cubicBezTo>
                <a:close/>
                <a:moveTo>
                  <a:pt x="23861" y="18896"/>
                </a:moveTo>
                <a:cubicBezTo>
                  <a:pt x="23527" y="19491"/>
                  <a:pt x="23170" y="19979"/>
                  <a:pt x="22777" y="20432"/>
                </a:cubicBezTo>
                <a:lnTo>
                  <a:pt x="23349" y="20968"/>
                </a:lnTo>
                <a:cubicBezTo>
                  <a:pt x="23801" y="20480"/>
                  <a:pt x="24194" y="19920"/>
                  <a:pt x="24539" y="19289"/>
                </a:cubicBezTo>
                <a:lnTo>
                  <a:pt x="23861" y="18896"/>
                </a:lnTo>
                <a:close/>
                <a:moveTo>
                  <a:pt x="9752" y="20932"/>
                </a:moveTo>
                <a:lnTo>
                  <a:pt x="8954" y="20991"/>
                </a:lnTo>
                <a:cubicBezTo>
                  <a:pt x="9025" y="21813"/>
                  <a:pt x="9335" y="22480"/>
                  <a:pt x="9894" y="23004"/>
                </a:cubicBezTo>
                <a:lnTo>
                  <a:pt x="10430" y="22420"/>
                </a:lnTo>
                <a:cubicBezTo>
                  <a:pt x="10025" y="22051"/>
                  <a:pt x="9799" y="21551"/>
                  <a:pt x="9752" y="20932"/>
                </a:cubicBezTo>
                <a:close/>
                <a:moveTo>
                  <a:pt x="21336" y="21587"/>
                </a:moveTo>
                <a:cubicBezTo>
                  <a:pt x="20836" y="21908"/>
                  <a:pt x="20265" y="22158"/>
                  <a:pt x="19646" y="22337"/>
                </a:cubicBezTo>
                <a:lnTo>
                  <a:pt x="19872" y="23099"/>
                </a:lnTo>
                <a:cubicBezTo>
                  <a:pt x="20551" y="22885"/>
                  <a:pt x="21194" y="22623"/>
                  <a:pt x="21741" y="22265"/>
                </a:cubicBezTo>
                <a:lnTo>
                  <a:pt x="21336" y="21587"/>
                </a:lnTo>
                <a:close/>
                <a:moveTo>
                  <a:pt x="17574" y="20861"/>
                </a:moveTo>
                <a:lnTo>
                  <a:pt x="16800" y="21027"/>
                </a:lnTo>
                <a:cubicBezTo>
                  <a:pt x="16919" y="21623"/>
                  <a:pt x="17014" y="22265"/>
                  <a:pt x="17038" y="22932"/>
                </a:cubicBezTo>
                <a:lnTo>
                  <a:pt x="17145" y="22932"/>
                </a:lnTo>
                <a:cubicBezTo>
                  <a:pt x="16681" y="23016"/>
                  <a:pt x="16252" y="23099"/>
                  <a:pt x="15836" y="23158"/>
                </a:cubicBezTo>
                <a:lnTo>
                  <a:pt x="15943" y="23932"/>
                </a:lnTo>
                <a:cubicBezTo>
                  <a:pt x="16550" y="23837"/>
                  <a:pt x="17217" y="23718"/>
                  <a:pt x="17931" y="23551"/>
                </a:cubicBezTo>
                <a:lnTo>
                  <a:pt x="17788" y="22885"/>
                </a:lnTo>
                <a:lnTo>
                  <a:pt x="17824" y="22885"/>
                </a:lnTo>
                <a:cubicBezTo>
                  <a:pt x="17800" y="22182"/>
                  <a:pt x="17705" y="21503"/>
                  <a:pt x="17574" y="20861"/>
                </a:cubicBezTo>
                <a:close/>
                <a:moveTo>
                  <a:pt x="12026" y="23158"/>
                </a:moveTo>
                <a:lnTo>
                  <a:pt x="11859" y="23932"/>
                </a:lnTo>
                <a:cubicBezTo>
                  <a:pt x="12383" y="24051"/>
                  <a:pt x="13002" y="24111"/>
                  <a:pt x="13681" y="24111"/>
                </a:cubicBezTo>
                <a:cubicBezTo>
                  <a:pt x="13752" y="24111"/>
                  <a:pt x="13847" y="24111"/>
                  <a:pt x="13931" y="24087"/>
                </a:cubicBezTo>
                <a:lnTo>
                  <a:pt x="13919" y="23301"/>
                </a:lnTo>
                <a:lnTo>
                  <a:pt x="13693" y="23301"/>
                </a:lnTo>
                <a:cubicBezTo>
                  <a:pt x="13073" y="23301"/>
                  <a:pt x="12502" y="23254"/>
                  <a:pt x="12026" y="23158"/>
                </a:cubicBezTo>
                <a:close/>
                <a:moveTo>
                  <a:pt x="16991" y="24861"/>
                </a:moveTo>
                <a:cubicBezTo>
                  <a:pt x="16955" y="25492"/>
                  <a:pt x="16872" y="26147"/>
                  <a:pt x="16752" y="26802"/>
                </a:cubicBezTo>
                <a:lnTo>
                  <a:pt x="17526" y="26933"/>
                </a:lnTo>
                <a:cubicBezTo>
                  <a:pt x="17645" y="26254"/>
                  <a:pt x="17741" y="25575"/>
                  <a:pt x="17788" y="24921"/>
                </a:cubicBezTo>
                <a:lnTo>
                  <a:pt x="16991" y="24861"/>
                </a:lnTo>
                <a:close/>
                <a:moveTo>
                  <a:pt x="16348" y="28671"/>
                </a:moveTo>
                <a:cubicBezTo>
                  <a:pt x="16169" y="29266"/>
                  <a:pt x="15931" y="29862"/>
                  <a:pt x="15633" y="30445"/>
                </a:cubicBezTo>
                <a:lnTo>
                  <a:pt x="16324" y="30802"/>
                </a:lnTo>
                <a:cubicBezTo>
                  <a:pt x="16633" y="30195"/>
                  <a:pt x="16895" y="29552"/>
                  <a:pt x="17086" y="28897"/>
                </a:cubicBezTo>
                <a:lnTo>
                  <a:pt x="16348" y="28671"/>
                </a:lnTo>
                <a:close/>
                <a:moveTo>
                  <a:pt x="14633" y="32100"/>
                </a:moveTo>
                <a:cubicBezTo>
                  <a:pt x="14276" y="32600"/>
                  <a:pt x="13859" y="33112"/>
                  <a:pt x="13407" y="33600"/>
                </a:cubicBezTo>
                <a:lnTo>
                  <a:pt x="13990" y="34136"/>
                </a:lnTo>
                <a:cubicBezTo>
                  <a:pt x="14455" y="33612"/>
                  <a:pt x="14883" y="33100"/>
                  <a:pt x="15276" y="32564"/>
                </a:cubicBezTo>
                <a:lnTo>
                  <a:pt x="14633" y="32100"/>
                </a:lnTo>
                <a:close/>
                <a:moveTo>
                  <a:pt x="12026" y="34969"/>
                </a:moveTo>
                <a:cubicBezTo>
                  <a:pt x="11549" y="35374"/>
                  <a:pt x="11037" y="35791"/>
                  <a:pt x="10502" y="36196"/>
                </a:cubicBezTo>
                <a:lnTo>
                  <a:pt x="10966" y="36815"/>
                </a:lnTo>
                <a:cubicBezTo>
                  <a:pt x="11514" y="36398"/>
                  <a:pt x="12061" y="35981"/>
                  <a:pt x="12550" y="35565"/>
                </a:cubicBezTo>
                <a:lnTo>
                  <a:pt x="12026" y="34969"/>
                </a:lnTo>
                <a:close/>
                <a:moveTo>
                  <a:pt x="8882" y="37315"/>
                </a:moveTo>
                <a:cubicBezTo>
                  <a:pt x="8347" y="37636"/>
                  <a:pt x="7787" y="37982"/>
                  <a:pt x="7204" y="38303"/>
                </a:cubicBezTo>
                <a:lnTo>
                  <a:pt x="7597" y="38994"/>
                </a:lnTo>
                <a:cubicBezTo>
                  <a:pt x="8192" y="38648"/>
                  <a:pt x="8763" y="38303"/>
                  <a:pt x="9299" y="37970"/>
                </a:cubicBezTo>
                <a:lnTo>
                  <a:pt x="8882" y="37315"/>
                </a:lnTo>
                <a:close/>
                <a:moveTo>
                  <a:pt x="5465" y="39220"/>
                </a:moveTo>
                <a:cubicBezTo>
                  <a:pt x="4882" y="39494"/>
                  <a:pt x="4287" y="39768"/>
                  <a:pt x="3679" y="40030"/>
                </a:cubicBezTo>
                <a:lnTo>
                  <a:pt x="3989" y="40744"/>
                </a:lnTo>
                <a:cubicBezTo>
                  <a:pt x="4620" y="40482"/>
                  <a:pt x="5227" y="40196"/>
                  <a:pt x="5799" y="39910"/>
                </a:cubicBezTo>
                <a:lnTo>
                  <a:pt x="5465" y="39220"/>
                </a:lnTo>
                <a:close/>
                <a:moveTo>
                  <a:pt x="1846" y="40780"/>
                </a:moveTo>
                <a:cubicBezTo>
                  <a:pt x="1239" y="41018"/>
                  <a:pt x="620" y="41244"/>
                  <a:pt x="0" y="41446"/>
                </a:cubicBezTo>
                <a:lnTo>
                  <a:pt x="250" y="42196"/>
                </a:lnTo>
                <a:cubicBezTo>
                  <a:pt x="893" y="41982"/>
                  <a:pt x="1512" y="41744"/>
                  <a:pt x="2132" y="41506"/>
                </a:cubicBezTo>
                <a:lnTo>
                  <a:pt x="1846" y="407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250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/>
          <p:nvPr/>
        </p:nvSpPr>
        <p:spPr>
          <a:xfrm rot="1060559">
            <a:off x="996408" y="-469985"/>
            <a:ext cx="7252198" cy="6376372"/>
          </a:xfrm>
          <a:custGeom>
            <a:avLst/>
            <a:gdLst/>
            <a:ahLst/>
            <a:cxnLst/>
            <a:rect l="l" t="t" r="r" b="b"/>
            <a:pathLst>
              <a:path w="32779" h="31791" extrusionOk="0">
                <a:moveTo>
                  <a:pt x="24410" y="9101"/>
                </a:moveTo>
                <a:cubicBezTo>
                  <a:pt x="24286" y="9351"/>
                  <a:pt x="24201" y="9550"/>
                  <a:pt x="24099" y="9550"/>
                </a:cubicBezTo>
                <a:cubicBezTo>
                  <a:pt x="24034" y="9550"/>
                  <a:pt x="24168" y="9386"/>
                  <a:pt x="24410" y="9101"/>
                </a:cubicBezTo>
                <a:close/>
                <a:moveTo>
                  <a:pt x="17174" y="0"/>
                </a:moveTo>
                <a:cubicBezTo>
                  <a:pt x="8935" y="0"/>
                  <a:pt x="3154" y="3437"/>
                  <a:pt x="1715" y="7347"/>
                </a:cubicBezTo>
                <a:cubicBezTo>
                  <a:pt x="0" y="11967"/>
                  <a:pt x="4691" y="12622"/>
                  <a:pt x="4691" y="12622"/>
                </a:cubicBezTo>
                <a:cubicBezTo>
                  <a:pt x="4691" y="12622"/>
                  <a:pt x="2179" y="14610"/>
                  <a:pt x="1834" y="17789"/>
                </a:cubicBezTo>
                <a:cubicBezTo>
                  <a:pt x="1179" y="23933"/>
                  <a:pt x="5156" y="22968"/>
                  <a:pt x="7204" y="23302"/>
                </a:cubicBezTo>
                <a:cubicBezTo>
                  <a:pt x="9263" y="23635"/>
                  <a:pt x="4453" y="26933"/>
                  <a:pt x="7430" y="30457"/>
                </a:cubicBezTo>
                <a:cubicBezTo>
                  <a:pt x="8190" y="31357"/>
                  <a:pt x="9990" y="31790"/>
                  <a:pt x="12289" y="31790"/>
                </a:cubicBezTo>
                <a:cubicBezTo>
                  <a:pt x="18999" y="31790"/>
                  <a:pt x="29960" y="28101"/>
                  <a:pt x="31742" y="21539"/>
                </a:cubicBezTo>
                <a:cubicBezTo>
                  <a:pt x="32237" y="19764"/>
                  <a:pt x="29928" y="19535"/>
                  <a:pt x="28702" y="19535"/>
                </a:cubicBezTo>
                <a:cubicBezTo>
                  <a:pt x="28276" y="19535"/>
                  <a:pt x="27980" y="19563"/>
                  <a:pt x="27980" y="19563"/>
                </a:cubicBezTo>
                <a:cubicBezTo>
                  <a:pt x="27980" y="19563"/>
                  <a:pt x="32778" y="14503"/>
                  <a:pt x="29230" y="10645"/>
                </a:cubicBezTo>
                <a:cubicBezTo>
                  <a:pt x="27449" y="8701"/>
                  <a:pt x="26345" y="8109"/>
                  <a:pt x="25635" y="8109"/>
                </a:cubicBezTo>
                <a:cubicBezTo>
                  <a:pt x="25441" y="8109"/>
                  <a:pt x="25276" y="8153"/>
                  <a:pt x="25135" y="8225"/>
                </a:cubicBezTo>
                <a:lnTo>
                  <a:pt x="25135" y="8225"/>
                </a:lnTo>
                <a:cubicBezTo>
                  <a:pt x="26938" y="5946"/>
                  <a:pt x="29681" y="1418"/>
                  <a:pt x="21479" y="299"/>
                </a:cubicBezTo>
                <a:cubicBezTo>
                  <a:pt x="19982" y="95"/>
                  <a:pt x="18544" y="0"/>
                  <a:pt x="171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9"/>
          <p:cNvSpPr txBox="1">
            <a:spLocks noGrp="1"/>
          </p:cNvSpPr>
          <p:nvPr>
            <p:ph type="ctrTitle"/>
          </p:nvPr>
        </p:nvSpPr>
        <p:spPr>
          <a:xfrm>
            <a:off x="1818300" y="978150"/>
            <a:ext cx="5507400" cy="8049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45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1"/>
          </p:nvPr>
        </p:nvSpPr>
        <p:spPr>
          <a:xfrm>
            <a:off x="2359800" y="1916500"/>
            <a:ext cx="4424400" cy="1619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31" name="Google Shape;231;p29"/>
          <p:cNvGrpSpPr/>
          <p:nvPr/>
        </p:nvGrpSpPr>
        <p:grpSpPr>
          <a:xfrm rot="-775931" flipH="1">
            <a:off x="6224701" y="-358520"/>
            <a:ext cx="2994542" cy="1722810"/>
            <a:chOff x="-22388" y="-12378"/>
            <a:chExt cx="2221316" cy="1278053"/>
          </a:xfrm>
        </p:grpSpPr>
        <p:sp>
          <p:nvSpPr>
            <p:cNvPr id="232" name="Google Shape;232;p29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" name="Google Shape;238;p29"/>
          <p:cNvGrpSpPr/>
          <p:nvPr/>
        </p:nvGrpSpPr>
        <p:grpSpPr>
          <a:xfrm rot="775931">
            <a:off x="-2674" y="-358520"/>
            <a:ext cx="2994542" cy="1722810"/>
            <a:chOff x="-22388" y="-12378"/>
            <a:chExt cx="2221316" cy="1278053"/>
          </a:xfrm>
        </p:grpSpPr>
        <p:sp>
          <p:nvSpPr>
            <p:cNvPr id="239" name="Google Shape;239;p29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29"/>
          <p:cNvSpPr txBox="1"/>
          <p:nvPr/>
        </p:nvSpPr>
        <p:spPr>
          <a:xfrm>
            <a:off x="2919900" y="4063350"/>
            <a:ext cx="33042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261E35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261E35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261E35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6" name="Google Shape;246;p29"/>
          <p:cNvSpPr/>
          <p:nvPr/>
        </p:nvSpPr>
        <p:spPr>
          <a:xfrm flipH="1">
            <a:off x="2243622" y="4714211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9"/>
          <p:cNvSpPr/>
          <p:nvPr/>
        </p:nvSpPr>
        <p:spPr>
          <a:xfrm flipH="1">
            <a:off x="1847469" y="2432330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9"/>
          <p:cNvSpPr/>
          <p:nvPr/>
        </p:nvSpPr>
        <p:spPr>
          <a:xfrm flipH="1">
            <a:off x="2536460" y="3886328"/>
            <a:ext cx="124043" cy="141736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9"/>
          <p:cNvSpPr/>
          <p:nvPr/>
        </p:nvSpPr>
        <p:spPr>
          <a:xfrm flipH="1">
            <a:off x="964638" y="2293383"/>
            <a:ext cx="151480" cy="108818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9"/>
          <p:cNvSpPr/>
          <p:nvPr/>
        </p:nvSpPr>
        <p:spPr>
          <a:xfrm flipH="1">
            <a:off x="2119572" y="1872260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9"/>
          <p:cNvSpPr/>
          <p:nvPr/>
        </p:nvSpPr>
        <p:spPr>
          <a:xfrm flipH="1">
            <a:off x="2367672" y="2958536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" name="Google Shape;252;p29"/>
          <p:cNvGrpSpPr/>
          <p:nvPr/>
        </p:nvGrpSpPr>
        <p:grpSpPr>
          <a:xfrm>
            <a:off x="6392980" y="683661"/>
            <a:ext cx="813044" cy="3990889"/>
            <a:chOff x="6392980" y="683660"/>
            <a:chExt cx="813044" cy="3990889"/>
          </a:xfrm>
        </p:grpSpPr>
        <p:sp>
          <p:nvSpPr>
            <p:cNvPr id="253" name="Google Shape;253;p29"/>
            <p:cNvSpPr/>
            <p:nvPr/>
          </p:nvSpPr>
          <p:spPr>
            <a:xfrm>
              <a:off x="6660168" y="45324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7081971" y="3003829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6392980" y="388632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6438393" y="68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7081981" y="12244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29"/>
          <p:cNvSpPr/>
          <p:nvPr/>
        </p:nvSpPr>
        <p:spPr>
          <a:xfrm>
            <a:off x="8960185" y="2851574"/>
            <a:ext cx="93145" cy="106959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" name="Google Shape;259;p29"/>
          <p:cNvGrpSpPr/>
          <p:nvPr/>
        </p:nvGrpSpPr>
        <p:grpSpPr>
          <a:xfrm rot="1178195" flipH="1">
            <a:off x="4319118" y="244138"/>
            <a:ext cx="578326" cy="554948"/>
            <a:chOff x="16870550" y="-1013100"/>
            <a:chExt cx="417325" cy="306025"/>
          </a:xfrm>
        </p:grpSpPr>
        <p:sp>
          <p:nvSpPr>
            <p:cNvPr id="260" name="Google Shape;260;p29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286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 1">
  <p:cSld name="Title and two lists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body" idx="1"/>
          </p:nvPr>
        </p:nvSpPr>
        <p:spPr>
          <a:xfrm>
            <a:off x="992825" y="1657350"/>
            <a:ext cx="3455100" cy="2946000"/>
          </a:xfrm>
          <a:prstGeom prst="rect">
            <a:avLst/>
          </a:prstGeom>
        </p:spPr>
        <p:txBody>
          <a:bodyPr spcFirstLastPara="1" wrap="square" lIns="0" tIns="68569" rIns="68569" bIns="68569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2"/>
          </p:nvPr>
        </p:nvSpPr>
        <p:spPr>
          <a:xfrm>
            <a:off x="4696081" y="1657350"/>
            <a:ext cx="3455100" cy="2946000"/>
          </a:xfrm>
          <a:prstGeom prst="rect">
            <a:avLst/>
          </a:prstGeom>
        </p:spPr>
        <p:txBody>
          <a:bodyPr spcFirstLastPara="1" wrap="square" lIns="0" tIns="68569" rIns="68569" bIns="68569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/>
          <p:nvPr/>
        </p:nvSpPr>
        <p:spPr>
          <a:xfrm rot="-5400000" flipH="1">
            <a:off x="7329271" y="3328986"/>
            <a:ext cx="1236686" cy="2392369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30"/>
          <p:cNvSpPr/>
          <p:nvPr/>
        </p:nvSpPr>
        <p:spPr>
          <a:xfrm rot="8518078">
            <a:off x="-1132946" y="420043"/>
            <a:ext cx="3009236" cy="799049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1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6150094" y="4846786"/>
            <a:ext cx="124043" cy="142089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886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101" y="51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1"/>
          <p:cNvSpPr/>
          <p:nvPr/>
        </p:nvSpPr>
        <p:spPr>
          <a:xfrm flipH="1">
            <a:off x="7084396" y="51"/>
            <a:ext cx="2059605" cy="5581555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31"/>
          <p:cNvGrpSpPr/>
          <p:nvPr/>
        </p:nvGrpSpPr>
        <p:grpSpPr>
          <a:xfrm>
            <a:off x="7537694" y="609978"/>
            <a:ext cx="1421896" cy="3159697"/>
            <a:chOff x="7521693" y="305177"/>
            <a:chExt cx="1421896" cy="3159697"/>
          </a:xfrm>
        </p:grpSpPr>
        <p:sp>
          <p:nvSpPr>
            <p:cNvPr id="273" name="Google Shape;273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1"/>
          <p:cNvGrpSpPr/>
          <p:nvPr/>
        </p:nvGrpSpPr>
        <p:grpSpPr>
          <a:xfrm flipH="1">
            <a:off x="184394" y="609978"/>
            <a:ext cx="1231180" cy="2158057"/>
            <a:chOff x="7712409" y="305177"/>
            <a:chExt cx="1231180" cy="2158057"/>
          </a:xfrm>
        </p:grpSpPr>
        <p:sp>
          <p:nvSpPr>
            <p:cNvPr id="280" name="Google Shape;280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373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 rot="10800000" flipH="1">
            <a:off x="1" y="-18316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/>
          <p:nvPr/>
        </p:nvSpPr>
        <p:spPr>
          <a:xfrm flipH="1">
            <a:off x="7925076" y="4096485"/>
            <a:ext cx="1352275" cy="1504216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521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6372501" y="-394225"/>
            <a:ext cx="2771500" cy="1601750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-2413099" y="3714351"/>
            <a:ext cx="3586175" cy="1429150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792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98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59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43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78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40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02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1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846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65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52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40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0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C0AA3-15B4-4342-A95C-3FDD4EF15E8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D943D-1256-4CE5-86ED-8072A73D44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32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6AE4-20BE-47AC-A236-7307FD94862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4F6-AD25-4EDB-8F1A-D67145421CF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60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22C9-B549-4D74-9B41-C72C99D38E53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8502D-1E12-4E38-AE36-F1C9FF1FAC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33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390B-2BAF-48EE-8D6C-E526A0B5069D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C6F9B-9069-45B4-ADAB-D1B3D5936E1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29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62E52-0D93-4814-9C85-4F2617E85B2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D62B-B3B0-497A-919D-5673414698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97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8DA9-D9A5-48F0-A755-E43AF3BA2FB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D196D-4FB6-43C2-A856-6B1359D4210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/>
          <p:nvPr/>
        </p:nvSpPr>
        <p:spPr>
          <a:xfrm rot="-5400000" flipH="1">
            <a:off x="801679" y="3614749"/>
            <a:ext cx="727087" cy="2330439"/>
          </a:xfrm>
          <a:custGeom>
            <a:avLst/>
            <a:gdLst/>
            <a:ahLst/>
            <a:cxnLst/>
            <a:rect l="l" t="t" r="r" b="b"/>
            <a:pathLst>
              <a:path w="25301" h="81094" extrusionOk="0">
                <a:moveTo>
                  <a:pt x="10037" y="1"/>
                </a:moveTo>
                <a:cubicBezTo>
                  <a:pt x="9144" y="691"/>
                  <a:pt x="8275" y="1465"/>
                  <a:pt x="7453" y="2299"/>
                </a:cubicBezTo>
                <a:lnTo>
                  <a:pt x="7263" y="2501"/>
                </a:lnTo>
                <a:cubicBezTo>
                  <a:pt x="6977" y="2799"/>
                  <a:pt x="6703" y="3096"/>
                  <a:pt x="6417" y="3406"/>
                </a:cubicBezTo>
                <a:cubicBezTo>
                  <a:pt x="6370" y="3465"/>
                  <a:pt x="6310" y="3537"/>
                  <a:pt x="6251" y="3596"/>
                </a:cubicBezTo>
                <a:cubicBezTo>
                  <a:pt x="5191" y="4823"/>
                  <a:pt x="4274" y="6097"/>
                  <a:pt x="3524" y="7394"/>
                </a:cubicBezTo>
                <a:cubicBezTo>
                  <a:pt x="3453" y="7514"/>
                  <a:pt x="3393" y="7621"/>
                  <a:pt x="3334" y="7740"/>
                </a:cubicBezTo>
                <a:cubicBezTo>
                  <a:pt x="3310" y="7799"/>
                  <a:pt x="3262" y="7871"/>
                  <a:pt x="3227" y="7930"/>
                </a:cubicBezTo>
                <a:cubicBezTo>
                  <a:pt x="2846" y="8645"/>
                  <a:pt x="2536" y="9347"/>
                  <a:pt x="2274" y="10038"/>
                </a:cubicBezTo>
                <a:cubicBezTo>
                  <a:pt x="2036" y="10716"/>
                  <a:pt x="1834" y="11383"/>
                  <a:pt x="1679" y="12062"/>
                </a:cubicBezTo>
                <a:cubicBezTo>
                  <a:pt x="1667" y="12121"/>
                  <a:pt x="1655" y="12205"/>
                  <a:pt x="1643" y="12264"/>
                </a:cubicBezTo>
                <a:cubicBezTo>
                  <a:pt x="1345" y="13609"/>
                  <a:pt x="1226" y="15014"/>
                  <a:pt x="1250" y="16396"/>
                </a:cubicBezTo>
                <a:cubicBezTo>
                  <a:pt x="1238" y="16455"/>
                  <a:pt x="1250" y="16527"/>
                  <a:pt x="1250" y="16586"/>
                </a:cubicBezTo>
                <a:cubicBezTo>
                  <a:pt x="1298" y="17991"/>
                  <a:pt x="1488" y="19384"/>
                  <a:pt x="1857" y="20729"/>
                </a:cubicBezTo>
                <a:cubicBezTo>
                  <a:pt x="1857" y="20789"/>
                  <a:pt x="1893" y="20860"/>
                  <a:pt x="1905" y="20920"/>
                </a:cubicBezTo>
                <a:cubicBezTo>
                  <a:pt x="2250" y="22158"/>
                  <a:pt x="2727" y="23349"/>
                  <a:pt x="3322" y="24480"/>
                </a:cubicBezTo>
                <a:cubicBezTo>
                  <a:pt x="3381" y="24599"/>
                  <a:pt x="3441" y="24718"/>
                  <a:pt x="3512" y="24837"/>
                </a:cubicBezTo>
                <a:cubicBezTo>
                  <a:pt x="3548" y="24897"/>
                  <a:pt x="3584" y="24968"/>
                  <a:pt x="3631" y="25039"/>
                </a:cubicBezTo>
                <a:cubicBezTo>
                  <a:pt x="3667" y="25099"/>
                  <a:pt x="3703" y="25182"/>
                  <a:pt x="3750" y="25242"/>
                </a:cubicBezTo>
                <a:cubicBezTo>
                  <a:pt x="4060" y="25754"/>
                  <a:pt x="4405" y="26278"/>
                  <a:pt x="4774" y="26766"/>
                </a:cubicBezTo>
                <a:cubicBezTo>
                  <a:pt x="5453" y="27647"/>
                  <a:pt x="6203" y="28492"/>
                  <a:pt x="6906" y="29361"/>
                </a:cubicBezTo>
                <a:cubicBezTo>
                  <a:pt x="6965" y="29421"/>
                  <a:pt x="7025" y="29492"/>
                  <a:pt x="7072" y="29552"/>
                </a:cubicBezTo>
                <a:cubicBezTo>
                  <a:pt x="7144" y="29647"/>
                  <a:pt x="7203" y="29719"/>
                  <a:pt x="7263" y="29802"/>
                </a:cubicBezTo>
                <a:cubicBezTo>
                  <a:pt x="7334" y="29897"/>
                  <a:pt x="7394" y="29969"/>
                  <a:pt x="7453" y="30064"/>
                </a:cubicBezTo>
                <a:cubicBezTo>
                  <a:pt x="8275" y="31159"/>
                  <a:pt x="8965" y="32338"/>
                  <a:pt x="9204" y="33695"/>
                </a:cubicBezTo>
                <a:cubicBezTo>
                  <a:pt x="9215" y="33755"/>
                  <a:pt x="9215" y="33826"/>
                  <a:pt x="9227" y="33886"/>
                </a:cubicBezTo>
                <a:cubicBezTo>
                  <a:pt x="9442" y="35338"/>
                  <a:pt x="9120" y="36708"/>
                  <a:pt x="8513" y="38017"/>
                </a:cubicBezTo>
                <a:cubicBezTo>
                  <a:pt x="8489" y="38077"/>
                  <a:pt x="8453" y="38160"/>
                  <a:pt x="8430" y="38220"/>
                </a:cubicBezTo>
                <a:cubicBezTo>
                  <a:pt x="8156" y="38779"/>
                  <a:pt x="7834" y="39327"/>
                  <a:pt x="7453" y="39887"/>
                </a:cubicBezTo>
                <a:cubicBezTo>
                  <a:pt x="7394" y="39982"/>
                  <a:pt x="7322" y="40077"/>
                  <a:pt x="7263" y="40184"/>
                </a:cubicBezTo>
                <a:cubicBezTo>
                  <a:pt x="6739" y="40910"/>
                  <a:pt x="6191" y="41637"/>
                  <a:pt x="5608" y="42351"/>
                </a:cubicBezTo>
                <a:cubicBezTo>
                  <a:pt x="5548" y="42411"/>
                  <a:pt x="5489" y="42482"/>
                  <a:pt x="5453" y="42542"/>
                </a:cubicBezTo>
                <a:cubicBezTo>
                  <a:pt x="4774" y="43363"/>
                  <a:pt x="4108" y="44197"/>
                  <a:pt x="3512" y="45018"/>
                </a:cubicBezTo>
                <a:cubicBezTo>
                  <a:pt x="3500" y="45030"/>
                  <a:pt x="3500" y="45042"/>
                  <a:pt x="3489" y="45066"/>
                </a:cubicBezTo>
                <a:cubicBezTo>
                  <a:pt x="3429" y="45137"/>
                  <a:pt x="3381" y="45221"/>
                  <a:pt x="3322" y="45304"/>
                </a:cubicBezTo>
                <a:cubicBezTo>
                  <a:pt x="3012" y="45744"/>
                  <a:pt x="2715" y="46209"/>
                  <a:pt x="2429" y="46685"/>
                </a:cubicBezTo>
                <a:cubicBezTo>
                  <a:pt x="2393" y="46745"/>
                  <a:pt x="2357" y="46816"/>
                  <a:pt x="2322" y="46875"/>
                </a:cubicBezTo>
                <a:cubicBezTo>
                  <a:pt x="1584" y="48185"/>
                  <a:pt x="988" y="49566"/>
                  <a:pt x="595" y="51019"/>
                </a:cubicBezTo>
                <a:cubicBezTo>
                  <a:pt x="572" y="51078"/>
                  <a:pt x="548" y="51150"/>
                  <a:pt x="536" y="51209"/>
                </a:cubicBezTo>
                <a:cubicBezTo>
                  <a:pt x="179" y="52567"/>
                  <a:pt x="0" y="53948"/>
                  <a:pt x="36" y="55341"/>
                </a:cubicBezTo>
                <a:cubicBezTo>
                  <a:pt x="36" y="55400"/>
                  <a:pt x="36" y="55484"/>
                  <a:pt x="48" y="55543"/>
                </a:cubicBezTo>
                <a:cubicBezTo>
                  <a:pt x="60" y="55948"/>
                  <a:pt x="95" y="56341"/>
                  <a:pt x="131" y="56746"/>
                </a:cubicBezTo>
                <a:cubicBezTo>
                  <a:pt x="250" y="57746"/>
                  <a:pt x="512" y="58722"/>
                  <a:pt x="869" y="59675"/>
                </a:cubicBezTo>
                <a:cubicBezTo>
                  <a:pt x="893" y="59734"/>
                  <a:pt x="905" y="59818"/>
                  <a:pt x="941" y="59865"/>
                </a:cubicBezTo>
                <a:cubicBezTo>
                  <a:pt x="1488" y="61282"/>
                  <a:pt x="2310" y="62580"/>
                  <a:pt x="3322" y="63687"/>
                </a:cubicBezTo>
                <a:cubicBezTo>
                  <a:pt x="3381" y="63759"/>
                  <a:pt x="3453" y="63830"/>
                  <a:pt x="3512" y="63889"/>
                </a:cubicBezTo>
                <a:lnTo>
                  <a:pt x="3631" y="64009"/>
                </a:lnTo>
                <a:lnTo>
                  <a:pt x="3822" y="64199"/>
                </a:lnTo>
                <a:cubicBezTo>
                  <a:pt x="4774" y="65104"/>
                  <a:pt x="5882" y="65818"/>
                  <a:pt x="7096" y="66318"/>
                </a:cubicBezTo>
                <a:cubicBezTo>
                  <a:pt x="7156" y="66330"/>
                  <a:pt x="7203" y="66342"/>
                  <a:pt x="7251" y="66366"/>
                </a:cubicBezTo>
                <a:cubicBezTo>
                  <a:pt x="7310" y="66390"/>
                  <a:pt x="7382" y="66402"/>
                  <a:pt x="7441" y="66437"/>
                </a:cubicBezTo>
                <a:cubicBezTo>
                  <a:pt x="8644" y="66866"/>
                  <a:pt x="9918" y="67080"/>
                  <a:pt x="11180" y="67342"/>
                </a:cubicBezTo>
                <a:cubicBezTo>
                  <a:pt x="11240" y="67354"/>
                  <a:pt x="11311" y="67378"/>
                  <a:pt x="11370" y="67390"/>
                </a:cubicBezTo>
                <a:cubicBezTo>
                  <a:pt x="11894" y="67497"/>
                  <a:pt x="12418" y="67616"/>
                  <a:pt x="12918" y="67759"/>
                </a:cubicBezTo>
                <a:cubicBezTo>
                  <a:pt x="13442" y="67926"/>
                  <a:pt x="13978" y="68104"/>
                  <a:pt x="14478" y="68331"/>
                </a:cubicBezTo>
                <a:cubicBezTo>
                  <a:pt x="14633" y="68390"/>
                  <a:pt x="14776" y="68450"/>
                  <a:pt x="14930" y="68521"/>
                </a:cubicBezTo>
                <a:lnTo>
                  <a:pt x="15109" y="68604"/>
                </a:lnTo>
                <a:cubicBezTo>
                  <a:pt x="15169" y="68640"/>
                  <a:pt x="15240" y="68664"/>
                  <a:pt x="15300" y="68700"/>
                </a:cubicBezTo>
                <a:cubicBezTo>
                  <a:pt x="16669" y="69378"/>
                  <a:pt x="17931" y="70295"/>
                  <a:pt x="19038" y="71343"/>
                </a:cubicBezTo>
                <a:lnTo>
                  <a:pt x="19229" y="71545"/>
                </a:lnTo>
                <a:cubicBezTo>
                  <a:pt x="19586" y="71902"/>
                  <a:pt x="19931" y="72271"/>
                  <a:pt x="20241" y="72652"/>
                </a:cubicBezTo>
                <a:cubicBezTo>
                  <a:pt x="20300" y="72712"/>
                  <a:pt x="20360" y="72795"/>
                  <a:pt x="20407" y="72855"/>
                </a:cubicBezTo>
                <a:cubicBezTo>
                  <a:pt x="20931" y="73522"/>
                  <a:pt x="21384" y="74236"/>
                  <a:pt x="21788" y="74974"/>
                </a:cubicBezTo>
                <a:cubicBezTo>
                  <a:pt x="22134" y="75629"/>
                  <a:pt x="22431" y="76296"/>
                  <a:pt x="22741" y="76986"/>
                </a:cubicBezTo>
                <a:cubicBezTo>
                  <a:pt x="22777" y="77046"/>
                  <a:pt x="22800" y="77117"/>
                  <a:pt x="22836" y="77177"/>
                </a:cubicBezTo>
                <a:cubicBezTo>
                  <a:pt x="22872" y="77284"/>
                  <a:pt x="22920" y="77367"/>
                  <a:pt x="22967" y="77474"/>
                </a:cubicBezTo>
                <a:cubicBezTo>
                  <a:pt x="23027" y="77629"/>
                  <a:pt x="23098" y="77760"/>
                  <a:pt x="23158" y="77903"/>
                </a:cubicBezTo>
                <a:cubicBezTo>
                  <a:pt x="23562" y="78760"/>
                  <a:pt x="24003" y="79594"/>
                  <a:pt x="24586" y="80320"/>
                </a:cubicBezTo>
                <a:cubicBezTo>
                  <a:pt x="24813" y="80606"/>
                  <a:pt x="25051" y="80856"/>
                  <a:pt x="25301" y="81094"/>
                </a:cubicBezTo>
                <a:lnTo>
                  <a:pt x="253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6"/>
          <p:cNvSpPr/>
          <p:nvPr/>
        </p:nvSpPr>
        <p:spPr>
          <a:xfrm rot="5400000">
            <a:off x="7615229" y="3614749"/>
            <a:ext cx="727087" cy="2330439"/>
          </a:xfrm>
          <a:custGeom>
            <a:avLst/>
            <a:gdLst/>
            <a:ahLst/>
            <a:cxnLst/>
            <a:rect l="l" t="t" r="r" b="b"/>
            <a:pathLst>
              <a:path w="25301" h="81094" extrusionOk="0">
                <a:moveTo>
                  <a:pt x="10037" y="1"/>
                </a:moveTo>
                <a:cubicBezTo>
                  <a:pt x="9144" y="691"/>
                  <a:pt x="8275" y="1465"/>
                  <a:pt x="7453" y="2299"/>
                </a:cubicBezTo>
                <a:lnTo>
                  <a:pt x="7263" y="2501"/>
                </a:lnTo>
                <a:cubicBezTo>
                  <a:pt x="6977" y="2799"/>
                  <a:pt x="6703" y="3096"/>
                  <a:pt x="6417" y="3406"/>
                </a:cubicBezTo>
                <a:cubicBezTo>
                  <a:pt x="6370" y="3465"/>
                  <a:pt x="6310" y="3537"/>
                  <a:pt x="6251" y="3596"/>
                </a:cubicBezTo>
                <a:cubicBezTo>
                  <a:pt x="5191" y="4823"/>
                  <a:pt x="4274" y="6097"/>
                  <a:pt x="3524" y="7394"/>
                </a:cubicBezTo>
                <a:cubicBezTo>
                  <a:pt x="3453" y="7514"/>
                  <a:pt x="3393" y="7621"/>
                  <a:pt x="3334" y="7740"/>
                </a:cubicBezTo>
                <a:cubicBezTo>
                  <a:pt x="3310" y="7799"/>
                  <a:pt x="3262" y="7871"/>
                  <a:pt x="3227" y="7930"/>
                </a:cubicBezTo>
                <a:cubicBezTo>
                  <a:pt x="2846" y="8645"/>
                  <a:pt x="2536" y="9347"/>
                  <a:pt x="2274" y="10038"/>
                </a:cubicBezTo>
                <a:cubicBezTo>
                  <a:pt x="2036" y="10716"/>
                  <a:pt x="1834" y="11383"/>
                  <a:pt x="1679" y="12062"/>
                </a:cubicBezTo>
                <a:cubicBezTo>
                  <a:pt x="1667" y="12121"/>
                  <a:pt x="1655" y="12205"/>
                  <a:pt x="1643" y="12264"/>
                </a:cubicBezTo>
                <a:cubicBezTo>
                  <a:pt x="1345" y="13609"/>
                  <a:pt x="1226" y="15014"/>
                  <a:pt x="1250" y="16396"/>
                </a:cubicBezTo>
                <a:cubicBezTo>
                  <a:pt x="1238" y="16455"/>
                  <a:pt x="1250" y="16527"/>
                  <a:pt x="1250" y="16586"/>
                </a:cubicBezTo>
                <a:cubicBezTo>
                  <a:pt x="1298" y="17991"/>
                  <a:pt x="1488" y="19384"/>
                  <a:pt x="1857" y="20729"/>
                </a:cubicBezTo>
                <a:cubicBezTo>
                  <a:pt x="1857" y="20789"/>
                  <a:pt x="1893" y="20860"/>
                  <a:pt x="1905" y="20920"/>
                </a:cubicBezTo>
                <a:cubicBezTo>
                  <a:pt x="2250" y="22158"/>
                  <a:pt x="2727" y="23349"/>
                  <a:pt x="3322" y="24480"/>
                </a:cubicBezTo>
                <a:cubicBezTo>
                  <a:pt x="3381" y="24599"/>
                  <a:pt x="3441" y="24718"/>
                  <a:pt x="3512" y="24837"/>
                </a:cubicBezTo>
                <a:cubicBezTo>
                  <a:pt x="3548" y="24897"/>
                  <a:pt x="3584" y="24968"/>
                  <a:pt x="3631" y="25039"/>
                </a:cubicBezTo>
                <a:cubicBezTo>
                  <a:pt x="3667" y="25099"/>
                  <a:pt x="3703" y="25182"/>
                  <a:pt x="3750" y="25242"/>
                </a:cubicBezTo>
                <a:cubicBezTo>
                  <a:pt x="4060" y="25754"/>
                  <a:pt x="4405" y="26278"/>
                  <a:pt x="4774" y="26766"/>
                </a:cubicBezTo>
                <a:cubicBezTo>
                  <a:pt x="5453" y="27647"/>
                  <a:pt x="6203" y="28492"/>
                  <a:pt x="6906" y="29361"/>
                </a:cubicBezTo>
                <a:cubicBezTo>
                  <a:pt x="6965" y="29421"/>
                  <a:pt x="7025" y="29492"/>
                  <a:pt x="7072" y="29552"/>
                </a:cubicBezTo>
                <a:cubicBezTo>
                  <a:pt x="7144" y="29647"/>
                  <a:pt x="7203" y="29719"/>
                  <a:pt x="7263" y="29802"/>
                </a:cubicBezTo>
                <a:cubicBezTo>
                  <a:pt x="7334" y="29897"/>
                  <a:pt x="7394" y="29969"/>
                  <a:pt x="7453" y="30064"/>
                </a:cubicBezTo>
                <a:cubicBezTo>
                  <a:pt x="8275" y="31159"/>
                  <a:pt x="8965" y="32338"/>
                  <a:pt x="9204" y="33695"/>
                </a:cubicBezTo>
                <a:cubicBezTo>
                  <a:pt x="9215" y="33755"/>
                  <a:pt x="9215" y="33826"/>
                  <a:pt x="9227" y="33886"/>
                </a:cubicBezTo>
                <a:cubicBezTo>
                  <a:pt x="9442" y="35338"/>
                  <a:pt x="9120" y="36708"/>
                  <a:pt x="8513" y="38017"/>
                </a:cubicBezTo>
                <a:cubicBezTo>
                  <a:pt x="8489" y="38077"/>
                  <a:pt x="8453" y="38160"/>
                  <a:pt x="8430" y="38220"/>
                </a:cubicBezTo>
                <a:cubicBezTo>
                  <a:pt x="8156" y="38779"/>
                  <a:pt x="7834" y="39327"/>
                  <a:pt x="7453" y="39887"/>
                </a:cubicBezTo>
                <a:cubicBezTo>
                  <a:pt x="7394" y="39982"/>
                  <a:pt x="7322" y="40077"/>
                  <a:pt x="7263" y="40184"/>
                </a:cubicBezTo>
                <a:cubicBezTo>
                  <a:pt x="6739" y="40910"/>
                  <a:pt x="6191" y="41637"/>
                  <a:pt x="5608" y="42351"/>
                </a:cubicBezTo>
                <a:cubicBezTo>
                  <a:pt x="5548" y="42411"/>
                  <a:pt x="5489" y="42482"/>
                  <a:pt x="5453" y="42542"/>
                </a:cubicBezTo>
                <a:cubicBezTo>
                  <a:pt x="4774" y="43363"/>
                  <a:pt x="4108" y="44197"/>
                  <a:pt x="3512" y="45018"/>
                </a:cubicBezTo>
                <a:cubicBezTo>
                  <a:pt x="3500" y="45030"/>
                  <a:pt x="3500" y="45042"/>
                  <a:pt x="3489" y="45066"/>
                </a:cubicBezTo>
                <a:cubicBezTo>
                  <a:pt x="3429" y="45137"/>
                  <a:pt x="3381" y="45221"/>
                  <a:pt x="3322" y="45304"/>
                </a:cubicBezTo>
                <a:cubicBezTo>
                  <a:pt x="3012" y="45744"/>
                  <a:pt x="2715" y="46209"/>
                  <a:pt x="2429" y="46685"/>
                </a:cubicBezTo>
                <a:cubicBezTo>
                  <a:pt x="2393" y="46745"/>
                  <a:pt x="2357" y="46816"/>
                  <a:pt x="2322" y="46875"/>
                </a:cubicBezTo>
                <a:cubicBezTo>
                  <a:pt x="1584" y="48185"/>
                  <a:pt x="988" y="49566"/>
                  <a:pt x="595" y="51019"/>
                </a:cubicBezTo>
                <a:cubicBezTo>
                  <a:pt x="572" y="51078"/>
                  <a:pt x="548" y="51150"/>
                  <a:pt x="536" y="51209"/>
                </a:cubicBezTo>
                <a:cubicBezTo>
                  <a:pt x="179" y="52567"/>
                  <a:pt x="0" y="53948"/>
                  <a:pt x="36" y="55341"/>
                </a:cubicBezTo>
                <a:cubicBezTo>
                  <a:pt x="36" y="55400"/>
                  <a:pt x="36" y="55484"/>
                  <a:pt x="48" y="55543"/>
                </a:cubicBezTo>
                <a:cubicBezTo>
                  <a:pt x="60" y="55948"/>
                  <a:pt x="95" y="56341"/>
                  <a:pt x="131" y="56746"/>
                </a:cubicBezTo>
                <a:cubicBezTo>
                  <a:pt x="250" y="57746"/>
                  <a:pt x="512" y="58722"/>
                  <a:pt x="869" y="59675"/>
                </a:cubicBezTo>
                <a:cubicBezTo>
                  <a:pt x="893" y="59734"/>
                  <a:pt x="905" y="59818"/>
                  <a:pt x="941" y="59865"/>
                </a:cubicBezTo>
                <a:cubicBezTo>
                  <a:pt x="1488" y="61282"/>
                  <a:pt x="2310" y="62580"/>
                  <a:pt x="3322" y="63687"/>
                </a:cubicBezTo>
                <a:cubicBezTo>
                  <a:pt x="3381" y="63759"/>
                  <a:pt x="3453" y="63830"/>
                  <a:pt x="3512" y="63889"/>
                </a:cubicBezTo>
                <a:lnTo>
                  <a:pt x="3631" y="64009"/>
                </a:lnTo>
                <a:lnTo>
                  <a:pt x="3822" y="64199"/>
                </a:lnTo>
                <a:cubicBezTo>
                  <a:pt x="4774" y="65104"/>
                  <a:pt x="5882" y="65818"/>
                  <a:pt x="7096" y="66318"/>
                </a:cubicBezTo>
                <a:cubicBezTo>
                  <a:pt x="7156" y="66330"/>
                  <a:pt x="7203" y="66342"/>
                  <a:pt x="7251" y="66366"/>
                </a:cubicBezTo>
                <a:cubicBezTo>
                  <a:pt x="7310" y="66390"/>
                  <a:pt x="7382" y="66402"/>
                  <a:pt x="7441" y="66437"/>
                </a:cubicBezTo>
                <a:cubicBezTo>
                  <a:pt x="8644" y="66866"/>
                  <a:pt x="9918" y="67080"/>
                  <a:pt x="11180" y="67342"/>
                </a:cubicBezTo>
                <a:cubicBezTo>
                  <a:pt x="11240" y="67354"/>
                  <a:pt x="11311" y="67378"/>
                  <a:pt x="11370" y="67390"/>
                </a:cubicBezTo>
                <a:cubicBezTo>
                  <a:pt x="11894" y="67497"/>
                  <a:pt x="12418" y="67616"/>
                  <a:pt x="12918" y="67759"/>
                </a:cubicBezTo>
                <a:cubicBezTo>
                  <a:pt x="13442" y="67926"/>
                  <a:pt x="13978" y="68104"/>
                  <a:pt x="14478" y="68331"/>
                </a:cubicBezTo>
                <a:cubicBezTo>
                  <a:pt x="14633" y="68390"/>
                  <a:pt x="14776" y="68450"/>
                  <a:pt x="14930" y="68521"/>
                </a:cubicBezTo>
                <a:lnTo>
                  <a:pt x="15109" y="68604"/>
                </a:lnTo>
                <a:cubicBezTo>
                  <a:pt x="15169" y="68640"/>
                  <a:pt x="15240" y="68664"/>
                  <a:pt x="15300" y="68700"/>
                </a:cubicBezTo>
                <a:cubicBezTo>
                  <a:pt x="16669" y="69378"/>
                  <a:pt x="17931" y="70295"/>
                  <a:pt x="19038" y="71343"/>
                </a:cubicBezTo>
                <a:lnTo>
                  <a:pt x="19229" y="71545"/>
                </a:lnTo>
                <a:cubicBezTo>
                  <a:pt x="19586" y="71902"/>
                  <a:pt x="19931" y="72271"/>
                  <a:pt x="20241" y="72652"/>
                </a:cubicBezTo>
                <a:cubicBezTo>
                  <a:pt x="20300" y="72712"/>
                  <a:pt x="20360" y="72795"/>
                  <a:pt x="20407" y="72855"/>
                </a:cubicBezTo>
                <a:cubicBezTo>
                  <a:pt x="20931" y="73522"/>
                  <a:pt x="21384" y="74236"/>
                  <a:pt x="21788" y="74974"/>
                </a:cubicBezTo>
                <a:cubicBezTo>
                  <a:pt x="22134" y="75629"/>
                  <a:pt x="22431" y="76296"/>
                  <a:pt x="22741" y="76986"/>
                </a:cubicBezTo>
                <a:cubicBezTo>
                  <a:pt x="22777" y="77046"/>
                  <a:pt x="22800" y="77117"/>
                  <a:pt x="22836" y="77177"/>
                </a:cubicBezTo>
                <a:cubicBezTo>
                  <a:pt x="22872" y="77284"/>
                  <a:pt x="22920" y="77367"/>
                  <a:pt x="22967" y="77474"/>
                </a:cubicBezTo>
                <a:cubicBezTo>
                  <a:pt x="23027" y="77629"/>
                  <a:pt x="23098" y="77760"/>
                  <a:pt x="23158" y="77903"/>
                </a:cubicBezTo>
                <a:cubicBezTo>
                  <a:pt x="23562" y="78760"/>
                  <a:pt x="24003" y="79594"/>
                  <a:pt x="24586" y="80320"/>
                </a:cubicBezTo>
                <a:cubicBezTo>
                  <a:pt x="24813" y="80606"/>
                  <a:pt x="25051" y="80856"/>
                  <a:pt x="25301" y="81094"/>
                </a:cubicBezTo>
                <a:lnTo>
                  <a:pt x="253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7810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9C113-8E93-4F0E-82FA-8E10CBD2817A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FF551-1F4D-4E3F-B127-78924F2AAC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9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B167C-0127-4B3A-9941-5A61048C4D3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2F8B-D963-4A82-B973-B2168F933E6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65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1CF6C-FE89-457C-ACFA-24471CEA1DD2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48A9A-205E-4F6C-B7ED-355C3158D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04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A818C-1A34-430A-A4AA-80DD09FCB1C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2B1E3-3C28-48AB-A39E-A69B67AF6CA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6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1F8B7-BD5C-48C8-8BD5-43862539B8E9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65D5-F883-4BA7-803F-7DD2312A691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57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C0AA3-15B4-4342-A95C-3FDD4EF15E8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D943D-1256-4CE5-86ED-8072A73D44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87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6AE4-20BE-47AC-A236-7307FD94862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4F6-AD25-4EDB-8F1A-D67145421CF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767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22C9-B549-4D74-9B41-C72C99D38E53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8502D-1E12-4E38-AE36-F1C9FF1FAC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28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390B-2BAF-48EE-8D6C-E526A0B5069D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C6F9B-9069-45B4-ADAB-D1B3D5936E1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44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62E52-0D93-4814-9C85-4F2617E85B2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D62B-B3B0-497A-919D-56734146985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1611000" y="1563250"/>
            <a:ext cx="5922000" cy="2525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972200" y="445025"/>
            <a:ext cx="5199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9080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8DA9-D9A5-48F0-A755-E43AF3BA2FB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D196D-4FB6-43C2-A856-6B1359D4210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75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9C113-8E93-4F0E-82FA-8E10CBD2817A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FF551-1F4D-4E3F-B127-78924F2AAC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95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B167C-0127-4B3A-9941-5A61048C4D3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2F8B-D963-4A82-B973-B2168F933E6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46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1CF6C-FE89-457C-ACFA-24471CEA1DD2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48A9A-205E-4F6C-B7ED-355C3158D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0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A818C-1A34-430A-A4AA-80DD09FCB1C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2B1E3-3C28-48AB-A39E-A69B67AF6CA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228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1F8B7-BD5C-48C8-8BD5-43862539B8E9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65D5-F883-4BA7-803F-7DD2312A691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9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1814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9047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903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2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36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86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4904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278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01699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58805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5329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816715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057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5882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20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1866900" y="2571750"/>
            <a:ext cx="3853800" cy="1409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/>
          <p:nvPr/>
        </p:nvSpPr>
        <p:spPr>
          <a:xfrm>
            <a:off x="-374399" y="-700446"/>
            <a:ext cx="2798389" cy="3195992"/>
          </a:xfrm>
          <a:custGeom>
            <a:avLst/>
            <a:gdLst/>
            <a:ahLst/>
            <a:cxnLst/>
            <a:rect l="l" t="t" r="r" b="b"/>
            <a:pathLst>
              <a:path w="86893" h="99239" extrusionOk="0">
                <a:moveTo>
                  <a:pt x="0" y="0"/>
                </a:moveTo>
                <a:lnTo>
                  <a:pt x="0" y="98012"/>
                </a:lnTo>
                <a:cubicBezTo>
                  <a:pt x="84" y="98036"/>
                  <a:pt x="191" y="98072"/>
                  <a:pt x="298" y="98096"/>
                </a:cubicBezTo>
                <a:cubicBezTo>
                  <a:pt x="369" y="98132"/>
                  <a:pt x="441" y="98143"/>
                  <a:pt x="500" y="98155"/>
                </a:cubicBezTo>
                <a:cubicBezTo>
                  <a:pt x="667" y="98215"/>
                  <a:pt x="846" y="98263"/>
                  <a:pt x="1024" y="98310"/>
                </a:cubicBezTo>
                <a:cubicBezTo>
                  <a:pt x="2810" y="98798"/>
                  <a:pt x="4608" y="99096"/>
                  <a:pt x="6275" y="99203"/>
                </a:cubicBezTo>
                <a:cubicBezTo>
                  <a:pt x="6394" y="99203"/>
                  <a:pt x="6513" y="99215"/>
                  <a:pt x="6632" y="99215"/>
                </a:cubicBezTo>
                <a:cubicBezTo>
                  <a:pt x="7037" y="99239"/>
                  <a:pt x="7406" y="99239"/>
                  <a:pt x="7775" y="99239"/>
                </a:cubicBezTo>
                <a:cubicBezTo>
                  <a:pt x="9966" y="99239"/>
                  <a:pt x="12157" y="98870"/>
                  <a:pt x="14228" y="98167"/>
                </a:cubicBezTo>
                <a:cubicBezTo>
                  <a:pt x="14300" y="98143"/>
                  <a:pt x="14371" y="98132"/>
                  <a:pt x="14443" y="98096"/>
                </a:cubicBezTo>
                <a:lnTo>
                  <a:pt x="14585" y="98048"/>
                </a:lnTo>
                <a:cubicBezTo>
                  <a:pt x="14847" y="97965"/>
                  <a:pt x="15133" y="97858"/>
                  <a:pt x="15395" y="97739"/>
                </a:cubicBezTo>
                <a:cubicBezTo>
                  <a:pt x="16217" y="97417"/>
                  <a:pt x="17002" y="97036"/>
                  <a:pt x="17764" y="96608"/>
                </a:cubicBezTo>
                <a:cubicBezTo>
                  <a:pt x="18169" y="96405"/>
                  <a:pt x="18550" y="96143"/>
                  <a:pt x="18931" y="95905"/>
                </a:cubicBezTo>
                <a:cubicBezTo>
                  <a:pt x="20098" y="95155"/>
                  <a:pt x="21193" y="94262"/>
                  <a:pt x="22158" y="93262"/>
                </a:cubicBezTo>
                <a:cubicBezTo>
                  <a:pt x="22277" y="93131"/>
                  <a:pt x="22396" y="93012"/>
                  <a:pt x="22515" y="92869"/>
                </a:cubicBezTo>
                <a:cubicBezTo>
                  <a:pt x="23098" y="92250"/>
                  <a:pt x="23610" y="91583"/>
                  <a:pt x="24087" y="90869"/>
                </a:cubicBezTo>
                <a:cubicBezTo>
                  <a:pt x="24182" y="90750"/>
                  <a:pt x="24253" y="90631"/>
                  <a:pt x="24325" y="90512"/>
                </a:cubicBezTo>
                <a:cubicBezTo>
                  <a:pt x="24622" y="90035"/>
                  <a:pt x="24908" y="89535"/>
                  <a:pt x="25158" y="89035"/>
                </a:cubicBezTo>
                <a:cubicBezTo>
                  <a:pt x="26015" y="87321"/>
                  <a:pt x="26551" y="85523"/>
                  <a:pt x="26873" y="83677"/>
                </a:cubicBezTo>
                <a:lnTo>
                  <a:pt x="26873" y="83665"/>
                </a:lnTo>
                <a:cubicBezTo>
                  <a:pt x="26908" y="83546"/>
                  <a:pt x="26920" y="83427"/>
                  <a:pt x="26932" y="83308"/>
                </a:cubicBezTo>
                <a:cubicBezTo>
                  <a:pt x="26944" y="83165"/>
                  <a:pt x="26980" y="83034"/>
                  <a:pt x="26992" y="82903"/>
                </a:cubicBezTo>
                <a:cubicBezTo>
                  <a:pt x="27325" y="80784"/>
                  <a:pt x="27408" y="78629"/>
                  <a:pt x="27408" y="76438"/>
                </a:cubicBezTo>
                <a:lnTo>
                  <a:pt x="27408" y="76081"/>
                </a:lnTo>
                <a:cubicBezTo>
                  <a:pt x="27408" y="73902"/>
                  <a:pt x="27349" y="71700"/>
                  <a:pt x="27361" y="69533"/>
                </a:cubicBezTo>
                <a:lnTo>
                  <a:pt x="27361" y="69223"/>
                </a:lnTo>
                <a:lnTo>
                  <a:pt x="27361" y="68866"/>
                </a:lnTo>
                <a:cubicBezTo>
                  <a:pt x="27420" y="66604"/>
                  <a:pt x="27658" y="64235"/>
                  <a:pt x="28182" y="62008"/>
                </a:cubicBezTo>
                <a:lnTo>
                  <a:pt x="28278" y="61651"/>
                </a:lnTo>
                <a:cubicBezTo>
                  <a:pt x="28694" y="59996"/>
                  <a:pt x="29266" y="58400"/>
                  <a:pt x="30040" y="56960"/>
                </a:cubicBezTo>
                <a:cubicBezTo>
                  <a:pt x="30159" y="56757"/>
                  <a:pt x="30266" y="56531"/>
                  <a:pt x="30397" y="56317"/>
                </a:cubicBezTo>
                <a:cubicBezTo>
                  <a:pt x="30718" y="55805"/>
                  <a:pt x="31076" y="55293"/>
                  <a:pt x="31457" y="54805"/>
                </a:cubicBezTo>
                <a:cubicBezTo>
                  <a:pt x="31552" y="54686"/>
                  <a:pt x="31647" y="54567"/>
                  <a:pt x="31754" y="54448"/>
                </a:cubicBezTo>
                <a:cubicBezTo>
                  <a:pt x="32183" y="53936"/>
                  <a:pt x="32659" y="53483"/>
                  <a:pt x="33171" y="53043"/>
                </a:cubicBezTo>
                <a:lnTo>
                  <a:pt x="33397" y="52864"/>
                </a:lnTo>
                <a:cubicBezTo>
                  <a:pt x="33766" y="52566"/>
                  <a:pt x="34147" y="52293"/>
                  <a:pt x="34564" y="52031"/>
                </a:cubicBezTo>
                <a:cubicBezTo>
                  <a:pt x="35267" y="51602"/>
                  <a:pt x="35993" y="51245"/>
                  <a:pt x="36743" y="50983"/>
                </a:cubicBezTo>
                <a:cubicBezTo>
                  <a:pt x="36802" y="50947"/>
                  <a:pt x="36874" y="50923"/>
                  <a:pt x="36933" y="50900"/>
                </a:cubicBezTo>
                <a:cubicBezTo>
                  <a:pt x="37279" y="50780"/>
                  <a:pt x="37624" y="50685"/>
                  <a:pt x="37981" y="50590"/>
                </a:cubicBezTo>
                <a:lnTo>
                  <a:pt x="38338" y="50507"/>
                </a:lnTo>
                <a:cubicBezTo>
                  <a:pt x="39599" y="50206"/>
                  <a:pt x="40908" y="50083"/>
                  <a:pt x="42247" y="50083"/>
                </a:cubicBezTo>
                <a:cubicBezTo>
                  <a:pt x="43450" y="50083"/>
                  <a:pt x="44676" y="50182"/>
                  <a:pt x="45911" y="50340"/>
                </a:cubicBezTo>
                <a:lnTo>
                  <a:pt x="46268" y="50388"/>
                </a:lnTo>
                <a:cubicBezTo>
                  <a:pt x="48792" y="50745"/>
                  <a:pt x="51352" y="51304"/>
                  <a:pt x="53840" y="51793"/>
                </a:cubicBezTo>
                <a:cubicBezTo>
                  <a:pt x="53959" y="51828"/>
                  <a:pt x="54078" y="51840"/>
                  <a:pt x="54197" y="51876"/>
                </a:cubicBezTo>
                <a:lnTo>
                  <a:pt x="54912" y="52007"/>
                </a:lnTo>
                <a:cubicBezTo>
                  <a:pt x="57162" y="52412"/>
                  <a:pt x="59472" y="52674"/>
                  <a:pt x="61770" y="52733"/>
                </a:cubicBezTo>
                <a:lnTo>
                  <a:pt x="62127" y="52733"/>
                </a:lnTo>
                <a:cubicBezTo>
                  <a:pt x="62378" y="52738"/>
                  <a:pt x="62629" y="52740"/>
                  <a:pt x="62880" y="52740"/>
                </a:cubicBezTo>
                <a:cubicBezTo>
                  <a:pt x="65186" y="52740"/>
                  <a:pt x="67478" y="52539"/>
                  <a:pt x="69711" y="52066"/>
                </a:cubicBezTo>
                <a:cubicBezTo>
                  <a:pt x="69830" y="52054"/>
                  <a:pt x="69949" y="52019"/>
                  <a:pt x="70069" y="51995"/>
                </a:cubicBezTo>
                <a:cubicBezTo>
                  <a:pt x="71521" y="51673"/>
                  <a:pt x="72938" y="51245"/>
                  <a:pt x="74319" y="50685"/>
                </a:cubicBezTo>
                <a:lnTo>
                  <a:pt x="74545" y="50590"/>
                </a:lnTo>
                <a:cubicBezTo>
                  <a:pt x="75438" y="50221"/>
                  <a:pt x="76295" y="49804"/>
                  <a:pt x="77129" y="49316"/>
                </a:cubicBezTo>
                <a:cubicBezTo>
                  <a:pt x="77308" y="49221"/>
                  <a:pt x="77474" y="49102"/>
                  <a:pt x="77653" y="48995"/>
                </a:cubicBezTo>
                <a:lnTo>
                  <a:pt x="78010" y="48768"/>
                </a:lnTo>
                <a:cubicBezTo>
                  <a:pt x="78558" y="48411"/>
                  <a:pt x="79093" y="48030"/>
                  <a:pt x="79617" y="47613"/>
                </a:cubicBezTo>
                <a:cubicBezTo>
                  <a:pt x="79772" y="47494"/>
                  <a:pt x="79903" y="47375"/>
                  <a:pt x="80046" y="47256"/>
                </a:cubicBezTo>
                <a:cubicBezTo>
                  <a:pt x="80213" y="47125"/>
                  <a:pt x="80367" y="47006"/>
                  <a:pt x="80510" y="46851"/>
                </a:cubicBezTo>
                <a:cubicBezTo>
                  <a:pt x="80570" y="46816"/>
                  <a:pt x="80617" y="46768"/>
                  <a:pt x="80665" y="46720"/>
                </a:cubicBezTo>
                <a:cubicBezTo>
                  <a:pt x="82606" y="44935"/>
                  <a:pt x="84201" y="42756"/>
                  <a:pt x="85285" y="40398"/>
                </a:cubicBezTo>
                <a:cubicBezTo>
                  <a:pt x="85344" y="40279"/>
                  <a:pt x="85404" y="40160"/>
                  <a:pt x="85451" y="40041"/>
                </a:cubicBezTo>
                <a:cubicBezTo>
                  <a:pt x="85511" y="39934"/>
                  <a:pt x="85559" y="39815"/>
                  <a:pt x="85606" y="39696"/>
                </a:cubicBezTo>
                <a:cubicBezTo>
                  <a:pt x="85725" y="39386"/>
                  <a:pt x="85856" y="39053"/>
                  <a:pt x="85963" y="38743"/>
                </a:cubicBezTo>
                <a:cubicBezTo>
                  <a:pt x="86582" y="36922"/>
                  <a:pt x="86892" y="35052"/>
                  <a:pt x="86833" y="33159"/>
                </a:cubicBezTo>
                <a:cubicBezTo>
                  <a:pt x="86833" y="33040"/>
                  <a:pt x="86821" y="32921"/>
                  <a:pt x="86821" y="32802"/>
                </a:cubicBezTo>
                <a:cubicBezTo>
                  <a:pt x="86773" y="31909"/>
                  <a:pt x="86642" y="31052"/>
                  <a:pt x="86416" y="30171"/>
                </a:cubicBezTo>
                <a:cubicBezTo>
                  <a:pt x="86285" y="29671"/>
                  <a:pt x="86118" y="29159"/>
                  <a:pt x="85940" y="28671"/>
                </a:cubicBezTo>
                <a:cubicBezTo>
                  <a:pt x="85844" y="28373"/>
                  <a:pt x="85725" y="28075"/>
                  <a:pt x="85582" y="27790"/>
                </a:cubicBezTo>
                <a:cubicBezTo>
                  <a:pt x="85320" y="27147"/>
                  <a:pt x="84987" y="26539"/>
                  <a:pt x="84654" y="25944"/>
                </a:cubicBezTo>
                <a:lnTo>
                  <a:pt x="84427" y="25587"/>
                </a:lnTo>
                <a:cubicBezTo>
                  <a:pt x="82868" y="23039"/>
                  <a:pt x="80701" y="20824"/>
                  <a:pt x="78427" y="18729"/>
                </a:cubicBezTo>
                <a:cubicBezTo>
                  <a:pt x="78296" y="18610"/>
                  <a:pt x="78177" y="18491"/>
                  <a:pt x="78046" y="18372"/>
                </a:cubicBezTo>
                <a:lnTo>
                  <a:pt x="78010" y="18336"/>
                </a:lnTo>
                <a:cubicBezTo>
                  <a:pt x="77891" y="18241"/>
                  <a:pt x="77772" y="18134"/>
                  <a:pt x="77653" y="18015"/>
                </a:cubicBezTo>
                <a:cubicBezTo>
                  <a:pt x="77117" y="17526"/>
                  <a:pt x="76581" y="17050"/>
                  <a:pt x="76045" y="16574"/>
                </a:cubicBezTo>
                <a:cubicBezTo>
                  <a:pt x="75986" y="16526"/>
                  <a:pt x="75938" y="16479"/>
                  <a:pt x="75903" y="16431"/>
                </a:cubicBezTo>
                <a:cubicBezTo>
                  <a:pt x="75629" y="16193"/>
                  <a:pt x="75367" y="15955"/>
                  <a:pt x="75105" y="15717"/>
                </a:cubicBezTo>
                <a:cubicBezTo>
                  <a:pt x="73914" y="14645"/>
                  <a:pt x="72712" y="13514"/>
                  <a:pt x="71593" y="12311"/>
                </a:cubicBezTo>
                <a:cubicBezTo>
                  <a:pt x="71557" y="12264"/>
                  <a:pt x="71509" y="12228"/>
                  <a:pt x="71473" y="12181"/>
                </a:cubicBezTo>
                <a:cubicBezTo>
                  <a:pt x="71271" y="11966"/>
                  <a:pt x="71081" y="11728"/>
                  <a:pt x="70866" y="11514"/>
                </a:cubicBezTo>
                <a:lnTo>
                  <a:pt x="70557" y="11157"/>
                </a:lnTo>
                <a:cubicBezTo>
                  <a:pt x="70390" y="10978"/>
                  <a:pt x="70223" y="10776"/>
                  <a:pt x="70080" y="10585"/>
                </a:cubicBezTo>
                <a:cubicBezTo>
                  <a:pt x="69961" y="10418"/>
                  <a:pt x="69830" y="10276"/>
                  <a:pt x="69723" y="10121"/>
                </a:cubicBezTo>
                <a:cubicBezTo>
                  <a:pt x="68294" y="8323"/>
                  <a:pt x="67116" y="6370"/>
                  <a:pt x="66437" y="4287"/>
                </a:cubicBezTo>
                <a:cubicBezTo>
                  <a:pt x="66389" y="4168"/>
                  <a:pt x="66342" y="4049"/>
                  <a:pt x="66318" y="3929"/>
                </a:cubicBezTo>
                <a:cubicBezTo>
                  <a:pt x="65961" y="2763"/>
                  <a:pt x="65747" y="1524"/>
                  <a:pt x="65735" y="262"/>
                </a:cubicBezTo>
                <a:lnTo>
                  <a:pt x="6573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/>
          <p:nvPr/>
        </p:nvSpPr>
        <p:spPr>
          <a:xfrm>
            <a:off x="5943602" y="543726"/>
            <a:ext cx="3200433" cy="4599776"/>
          </a:xfrm>
          <a:custGeom>
            <a:avLst/>
            <a:gdLst/>
            <a:ahLst/>
            <a:cxnLst/>
            <a:rect l="l" t="t" r="r" b="b"/>
            <a:pathLst>
              <a:path w="73832" h="142828" extrusionOk="0">
                <a:moveTo>
                  <a:pt x="73831" y="0"/>
                </a:moveTo>
                <a:cubicBezTo>
                  <a:pt x="73617" y="215"/>
                  <a:pt x="73427" y="441"/>
                  <a:pt x="73212" y="774"/>
                </a:cubicBezTo>
                <a:cubicBezTo>
                  <a:pt x="72998" y="1036"/>
                  <a:pt x="72796" y="1310"/>
                  <a:pt x="72593" y="1596"/>
                </a:cubicBezTo>
                <a:cubicBezTo>
                  <a:pt x="72510" y="1715"/>
                  <a:pt x="72415" y="1834"/>
                  <a:pt x="72343" y="1953"/>
                </a:cubicBezTo>
                <a:cubicBezTo>
                  <a:pt x="70974" y="4013"/>
                  <a:pt x="70129" y="6382"/>
                  <a:pt x="69379" y="8811"/>
                </a:cubicBezTo>
                <a:cubicBezTo>
                  <a:pt x="69343" y="8930"/>
                  <a:pt x="69307" y="9049"/>
                  <a:pt x="69259" y="9168"/>
                </a:cubicBezTo>
                <a:cubicBezTo>
                  <a:pt x="68581" y="11478"/>
                  <a:pt x="67950" y="13824"/>
                  <a:pt x="67057" y="16026"/>
                </a:cubicBezTo>
                <a:cubicBezTo>
                  <a:pt x="67021" y="16145"/>
                  <a:pt x="66962" y="16264"/>
                  <a:pt x="66914" y="16383"/>
                </a:cubicBezTo>
                <a:cubicBezTo>
                  <a:pt x="66747" y="16753"/>
                  <a:pt x="66581" y="17134"/>
                  <a:pt x="66402" y="17503"/>
                </a:cubicBezTo>
                <a:cubicBezTo>
                  <a:pt x="66283" y="17729"/>
                  <a:pt x="66188" y="17967"/>
                  <a:pt x="66045" y="18181"/>
                </a:cubicBezTo>
                <a:cubicBezTo>
                  <a:pt x="65628" y="18943"/>
                  <a:pt x="65176" y="19670"/>
                  <a:pt x="64640" y="20372"/>
                </a:cubicBezTo>
                <a:cubicBezTo>
                  <a:pt x="63771" y="21479"/>
                  <a:pt x="62794" y="22408"/>
                  <a:pt x="61723" y="23230"/>
                </a:cubicBezTo>
                <a:lnTo>
                  <a:pt x="61223" y="23587"/>
                </a:lnTo>
                <a:cubicBezTo>
                  <a:pt x="60365" y="24230"/>
                  <a:pt x="59425" y="24777"/>
                  <a:pt x="58460" y="25289"/>
                </a:cubicBezTo>
                <a:cubicBezTo>
                  <a:pt x="58341" y="25361"/>
                  <a:pt x="58222" y="25420"/>
                  <a:pt x="58103" y="25480"/>
                </a:cubicBezTo>
                <a:cubicBezTo>
                  <a:pt x="55722" y="26694"/>
                  <a:pt x="53115" y="27647"/>
                  <a:pt x="50531" y="28635"/>
                </a:cubicBezTo>
                <a:lnTo>
                  <a:pt x="50174" y="28766"/>
                </a:lnTo>
                <a:cubicBezTo>
                  <a:pt x="48805" y="29302"/>
                  <a:pt x="47435" y="29849"/>
                  <a:pt x="46102" y="30468"/>
                </a:cubicBezTo>
                <a:cubicBezTo>
                  <a:pt x="45852" y="30588"/>
                  <a:pt x="45602" y="30707"/>
                  <a:pt x="45364" y="30826"/>
                </a:cubicBezTo>
                <a:cubicBezTo>
                  <a:pt x="44733" y="31123"/>
                  <a:pt x="44113" y="31457"/>
                  <a:pt x="43518" y="31802"/>
                </a:cubicBezTo>
                <a:cubicBezTo>
                  <a:pt x="43209" y="31981"/>
                  <a:pt x="42887" y="32171"/>
                  <a:pt x="42589" y="32373"/>
                </a:cubicBezTo>
                <a:cubicBezTo>
                  <a:pt x="42470" y="32445"/>
                  <a:pt x="42351" y="32516"/>
                  <a:pt x="42232" y="32612"/>
                </a:cubicBezTo>
                <a:cubicBezTo>
                  <a:pt x="40149" y="34017"/>
                  <a:pt x="38279" y="35731"/>
                  <a:pt x="36696" y="37684"/>
                </a:cubicBezTo>
                <a:cubicBezTo>
                  <a:pt x="36613" y="37803"/>
                  <a:pt x="36505" y="37922"/>
                  <a:pt x="36422" y="38041"/>
                </a:cubicBezTo>
                <a:cubicBezTo>
                  <a:pt x="35791" y="38839"/>
                  <a:pt x="35196" y="39696"/>
                  <a:pt x="34660" y="40565"/>
                </a:cubicBezTo>
                <a:cubicBezTo>
                  <a:pt x="34541" y="40767"/>
                  <a:pt x="34422" y="40970"/>
                  <a:pt x="34303" y="41184"/>
                </a:cubicBezTo>
                <a:cubicBezTo>
                  <a:pt x="33624" y="42351"/>
                  <a:pt x="33041" y="43601"/>
                  <a:pt x="32552" y="44887"/>
                </a:cubicBezTo>
                <a:cubicBezTo>
                  <a:pt x="32493" y="45006"/>
                  <a:pt x="32445" y="45125"/>
                  <a:pt x="32410" y="45244"/>
                </a:cubicBezTo>
                <a:cubicBezTo>
                  <a:pt x="31743" y="47078"/>
                  <a:pt x="31279" y="48995"/>
                  <a:pt x="31064" y="50923"/>
                </a:cubicBezTo>
                <a:cubicBezTo>
                  <a:pt x="31017" y="51328"/>
                  <a:pt x="30969" y="51721"/>
                  <a:pt x="30957" y="52102"/>
                </a:cubicBezTo>
                <a:cubicBezTo>
                  <a:pt x="30945" y="52221"/>
                  <a:pt x="30945" y="52340"/>
                  <a:pt x="30945" y="52459"/>
                </a:cubicBezTo>
                <a:cubicBezTo>
                  <a:pt x="30802" y="54733"/>
                  <a:pt x="30969" y="57031"/>
                  <a:pt x="31219" y="59317"/>
                </a:cubicBezTo>
                <a:lnTo>
                  <a:pt x="31267" y="59674"/>
                </a:lnTo>
                <a:cubicBezTo>
                  <a:pt x="31540" y="61972"/>
                  <a:pt x="31921" y="64258"/>
                  <a:pt x="32255" y="66544"/>
                </a:cubicBezTo>
                <a:cubicBezTo>
                  <a:pt x="32279" y="66663"/>
                  <a:pt x="32291" y="66782"/>
                  <a:pt x="32314" y="66902"/>
                </a:cubicBezTo>
                <a:cubicBezTo>
                  <a:pt x="32636" y="69188"/>
                  <a:pt x="32922" y="71485"/>
                  <a:pt x="32969" y="73760"/>
                </a:cubicBezTo>
                <a:lnTo>
                  <a:pt x="32969" y="74117"/>
                </a:lnTo>
                <a:cubicBezTo>
                  <a:pt x="32993" y="76141"/>
                  <a:pt x="32850" y="78177"/>
                  <a:pt x="32398" y="80189"/>
                </a:cubicBezTo>
                <a:cubicBezTo>
                  <a:pt x="32338" y="80439"/>
                  <a:pt x="32267" y="80713"/>
                  <a:pt x="32207" y="80963"/>
                </a:cubicBezTo>
                <a:lnTo>
                  <a:pt x="32112" y="81320"/>
                </a:lnTo>
                <a:cubicBezTo>
                  <a:pt x="31445" y="83785"/>
                  <a:pt x="30362" y="86047"/>
                  <a:pt x="29016" y="88178"/>
                </a:cubicBezTo>
                <a:cubicBezTo>
                  <a:pt x="28957" y="88297"/>
                  <a:pt x="28873" y="88416"/>
                  <a:pt x="28790" y="88535"/>
                </a:cubicBezTo>
                <a:cubicBezTo>
                  <a:pt x="28159" y="89535"/>
                  <a:pt x="27445" y="90500"/>
                  <a:pt x="26695" y="91440"/>
                </a:cubicBezTo>
                <a:cubicBezTo>
                  <a:pt x="26576" y="91583"/>
                  <a:pt x="26468" y="91738"/>
                  <a:pt x="26337" y="91881"/>
                </a:cubicBezTo>
                <a:cubicBezTo>
                  <a:pt x="25373" y="93095"/>
                  <a:pt x="24325" y="94250"/>
                  <a:pt x="23242" y="95393"/>
                </a:cubicBezTo>
                <a:cubicBezTo>
                  <a:pt x="23123" y="95512"/>
                  <a:pt x="23004" y="95631"/>
                  <a:pt x="22897" y="95750"/>
                </a:cubicBezTo>
                <a:cubicBezTo>
                  <a:pt x="21563" y="97155"/>
                  <a:pt x="20182" y="98513"/>
                  <a:pt x="18765" y="99858"/>
                </a:cubicBezTo>
                <a:cubicBezTo>
                  <a:pt x="18646" y="99965"/>
                  <a:pt x="18527" y="100084"/>
                  <a:pt x="18408" y="100203"/>
                </a:cubicBezTo>
                <a:cubicBezTo>
                  <a:pt x="17586" y="101013"/>
                  <a:pt x="16741" y="101811"/>
                  <a:pt x="15919" y="102620"/>
                </a:cubicBezTo>
                <a:cubicBezTo>
                  <a:pt x="15788" y="102739"/>
                  <a:pt x="15669" y="102858"/>
                  <a:pt x="15550" y="102977"/>
                </a:cubicBezTo>
                <a:cubicBezTo>
                  <a:pt x="14241" y="104251"/>
                  <a:pt x="12943" y="105549"/>
                  <a:pt x="11740" y="106871"/>
                </a:cubicBezTo>
                <a:cubicBezTo>
                  <a:pt x="11431" y="107204"/>
                  <a:pt x="11109" y="107561"/>
                  <a:pt x="10812" y="107895"/>
                </a:cubicBezTo>
                <a:cubicBezTo>
                  <a:pt x="10693" y="108038"/>
                  <a:pt x="10574" y="108180"/>
                  <a:pt x="10454" y="108311"/>
                </a:cubicBezTo>
                <a:cubicBezTo>
                  <a:pt x="10038" y="108811"/>
                  <a:pt x="9621" y="109312"/>
                  <a:pt x="9228" y="109823"/>
                </a:cubicBezTo>
                <a:cubicBezTo>
                  <a:pt x="9121" y="109943"/>
                  <a:pt x="9026" y="110062"/>
                  <a:pt x="8942" y="110181"/>
                </a:cubicBezTo>
                <a:cubicBezTo>
                  <a:pt x="7240" y="112336"/>
                  <a:pt x="5716" y="114622"/>
                  <a:pt x="4430" y="117039"/>
                </a:cubicBezTo>
                <a:cubicBezTo>
                  <a:pt x="4358" y="117158"/>
                  <a:pt x="4299" y="117277"/>
                  <a:pt x="4239" y="117396"/>
                </a:cubicBezTo>
                <a:cubicBezTo>
                  <a:pt x="3751" y="118336"/>
                  <a:pt x="3299" y="119289"/>
                  <a:pt x="2882" y="120253"/>
                </a:cubicBezTo>
                <a:cubicBezTo>
                  <a:pt x="2763" y="120539"/>
                  <a:pt x="2644" y="120837"/>
                  <a:pt x="2525" y="121111"/>
                </a:cubicBezTo>
                <a:cubicBezTo>
                  <a:pt x="2120" y="122146"/>
                  <a:pt x="1751" y="123194"/>
                  <a:pt x="1441" y="124254"/>
                </a:cubicBezTo>
                <a:cubicBezTo>
                  <a:pt x="1394" y="124373"/>
                  <a:pt x="1370" y="124492"/>
                  <a:pt x="1334" y="124611"/>
                </a:cubicBezTo>
                <a:cubicBezTo>
                  <a:pt x="858" y="126290"/>
                  <a:pt x="513" y="128004"/>
                  <a:pt x="310" y="129766"/>
                </a:cubicBezTo>
                <a:cubicBezTo>
                  <a:pt x="251" y="130326"/>
                  <a:pt x="191" y="130909"/>
                  <a:pt x="156" y="131457"/>
                </a:cubicBezTo>
                <a:cubicBezTo>
                  <a:pt x="144" y="131576"/>
                  <a:pt x="144" y="131695"/>
                  <a:pt x="144" y="131814"/>
                </a:cubicBezTo>
                <a:cubicBezTo>
                  <a:pt x="1" y="134303"/>
                  <a:pt x="132" y="136577"/>
                  <a:pt x="537" y="138672"/>
                </a:cubicBezTo>
                <a:cubicBezTo>
                  <a:pt x="548" y="138791"/>
                  <a:pt x="560" y="138910"/>
                  <a:pt x="596" y="139029"/>
                </a:cubicBezTo>
                <a:cubicBezTo>
                  <a:pt x="858" y="140387"/>
                  <a:pt x="1227" y="141637"/>
                  <a:pt x="1703" y="142828"/>
                </a:cubicBezTo>
                <a:lnTo>
                  <a:pt x="73831" y="142828"/>
                </a:lnTo>
                <a:lnTo>
                  <a:pt x="738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1866900" y="1016400"/>
            <a:ext cx="3029100" cy="941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83225"/>
            <a:ext cx="9375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3"/>
          </p:nvPr>
        </p:nvSpPr>
        <p:spPr>
          <a:xfrm>
            <a:off x="1866900" y="2247900"/>
            <a:ext cx="3853800" cy="323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6150093" y="1643661"/>
            <a:ext cx="2793496" cy="3345214"/>
            <a:chOff x="6150093" y="1643660"/>
            <a:chExt cx="2793496" cy="3345214"/>
          </a:xfrm>
        </p:grpSpPr>
        <p:sp>
          <p:nvSpPr>
            <p:cNvPr id="72" name="Google Shape;72;p9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7057643" y="446141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6379580" y="4133852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6150093" y="4846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210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3653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2664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696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3678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7984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0859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8680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3237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036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7500" bIns="68569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6750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99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7561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85058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37500009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9274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438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9654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8264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38555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3219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0218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2759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41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803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2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CF370-6EB6-4330-8E3B-EFD1648EA1CD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D2C23A-C059-4A75-91F0-BBE54893F9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5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CF370-6EB6-4330-8E3B-EFD1648EA1CD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3/20/2021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D2C23A-C059-4A75-91F0-BBE54893F9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9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735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33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2358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ransition advClick="0" advTm="3000">
    <p:random/>
  </p:transition>
  <p:hf sldNum="0" hdr="0"/>
  <p:txStyles>
    <p:titleStyle>
      <a:lvl1pPr marL="0" lvl="0" indent="0" algn="ctr" defTabSz="8144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26" lvl="0" indent="-305026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51" lvl="1" indent="-25505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788" lvl="2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178" lvl="3" indent="-20404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880" lvl="4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862" lvl="5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19" lvl="6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175" lvl="7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332" lvl="8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57" lvl="1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13" lvl="2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470" lvl="3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27" lvl="4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784" lvl="5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941" lvl="6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97" lvl="7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254" lvl="8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bin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15.xml"/><Relationship Id="rId5" Type="http://schemas.openxmlformats.org/officeDocument/2006/relationships/audio" Target="../media/audio3.bin"/><Relationship Id="rId10" Type="http://schemas.openxmlformats.org/officeDocument/2006/relationships/image" Target="../media/image22.jpeg"/><Relationship Id="rId4" Type="http://schemas.openxmlformats.org/officeDocument/2006/relationships/audio" Target="../media/audio2.bin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.bin"/><Relationship Id="rId7" Type="http://schemas.openxmlformats.org/officeDocument/2006/relationships/image" Target="../media/image1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15.xml"/><Relationship Id="rId11" Type="http://schemas.openxmlformats.org/officeDocument/2006/relationships/image" Target="../media/image25.jpeg"/><Relationship Id="rId5" Type="http://schemas.openxmlformats.org/officeDocument/2006/relationships/audio" Target="../media/audio3.bin"/><Relationship Id="rId10" Type="http://schemas.openxmlformats.org/officeDocument/2006/relationships/image" Target="../media/image24.jpeg"/><Relationship Id="rId4" Type="http://schemas.openxmlformats.org/officeDocument/2006/relationships/audio" Target="../media/audio2.bin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bin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15.xml"/><Relationship Id="rId5" Type="http://schemas.openxmlformats.org/officeDocument/2006/relationships/audio" Target="../media/audio3.bin"/><Relationship Id="rId4" Type="http://schemas.openxmlformats.org/officeDocument/2006/relationships/audio" Target="../media/audio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bin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15.xml"/><Relationship Id="rId5" Type="http://schemas.openxmlformats.org/officeDocument/2006/relationships/audio" Target="../media/audio3.bin"/><Relationship Id="rId4" Type="http://schemas.openxmlformats.org/officeDocument/2006/relationships/audio" Target="../media/audio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5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4a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95.xml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7667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3100" y="129247"/>
            <a:ext cx="5505450" cy="7771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</a:p>
          <a:p>
            <a:pPr algn="ctr"/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SKY\Downloads\logo mn hong tie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51" y="701237"/>
            <a:ext cx="940391" cy="8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9051" y="3600450"/>
            <a:ext cx="3428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610" y="4730234"/>
            <a:ext cx="25098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2020-2021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462" y="1695929"/>
            <a:ext cx="5800725" cy="208518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  <a:p>
            <a:pPr algn="ctr"/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Tách nhóm </a:t>
            </a:r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1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 ra làm 2 phần</a:t>
            </a:r>
          </a:p>
          <a:p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Lứa tuổi: Mẫu giáo lớn (5-6 tuổi)</a:t>
            </a:r>
          </a:p>
          <a:p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Người dạy: Nguyễn Thị Bích Hạnh</a:t>
            </a:r>
          </a:p>
          <a:p>
            <a:endParaRPr lang="en-US" sz="1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tap_dem_nhac_thieu_nhi_-9653571157106546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4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5095" y="459649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115427" y="962025"/>
            <a:ext cx="6842711" cy="3200400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3393492" y="962025"/>
            <a:ext cx="57150" cy="32004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77200" y="43883"/>
            <a:ext cx="10668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 flipH="1">
            <a:off x="5399337" y="4265222"/>
            <a:ext cx="431425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1571816" y="4229101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66775" y="4237264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59810" y="422910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2381250" y="426482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3124200" y="4237264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3887202" y="4229099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202" y="0"/>
            <a:ext cx="522873" cy="986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3075" y="-14424"/>
            <a:ext cx="522873" cy="986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3702" y="-137"/>
            <a:ext cx="522873" cy="986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0387" y="-23996"/>
            <a:ext cx="522873" cy="9860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2018" y="-19370"/>
            <a:ext cx="522873" cy="986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1934" y="-23996"/>
            <a:ext cx="522873" cy="9860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9336" y="-23996"/>
            <a:ext cx="522873" cy="986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2327" y="-47945"/>
            <a:ext cx="522873" cy="9860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4250" y="-21660"/>
            <a:ext cx="522873" cy="9860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5102" y="-14472"/>
            <a:ext cx="522873" cy="986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0631" y="4225731"/>
            <a:ext cx="566501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8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736" y="4211070"/>
            <a:ext cx="46246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5687" y="4211071"/>
            <a:ext cx="104674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9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1719 -0.216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7656 -0.2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2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023436" y="962025"/>
            <a:ext cx="7053764" cy="3200400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4192002" y="962025"/>
            <a:ext cx="57150" cy="32004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77200" y="43883"/>
            <a:ext cx="10668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 flipH="1">
            <a:off x="5399337" y="4265222"/>
            <a:ext cx="431425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1571816" y="4229101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66775" y="4237264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59810" y="422910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2381250" y="4203525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3124200" y="4162426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3887202" y="4229099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202" y="0"/>
            <a:ext cx="522873" cy="986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516" y="-14472"/>
            <a:ext cx="522873" cy="986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8194" y="-14472"/>
            <a:ext cx="522873" cy="986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8877" y="16441"/>
            <a:ext cx="522873" cy="9860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1940" y="-19370"/>
            <a:ext cx="522873" cy="986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2699" y="-19370"/>
            <a:ext cx="522873" cy="9860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9788" y="-19370"/>
            <a:ext cx="522873" cy="986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2327" y="-19370"/>
            <a:ext cx="522873" cy="9860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4250" y="35491"/>
            <a:ext cx="522873" cy="9860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5102" y="-14472"/>
            <a:ext cx="522873" cy="986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35103" y="4203525"/>
            <a:ext cx="566501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8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736" y="4211070"/>
            <a:ext cx="46246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5687" y="4211071"/>
            <a:ext cx="104674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3887202" y="422236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14844 -0.233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22656 -0.2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8665" y="3009926"/>
            <a:ext cx="10553267" cy="2180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6446" y="-1723"/>
            <a:ext cx="6485708" cy="4791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335" y="969416"/>
            <a:ext cx="1477820" cy="748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6921" y="3001309"/>
            <a:ext cx="2657489" cy="18035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164410" y="2158677"/>
            <a:ext cx="5071013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mấy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chia 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nhóm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gồm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 10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đối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tượng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2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những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nào</a:t>
            </a:r>
            <a:r>
              <a:rPr lang="en-US" sz="2700" dirty="0">
                <a:solidFill>
                  <a:srgbClr val="002060"/>
                </a:solidFill>
                <a:latin typeface="Cambria" panose="02040503050406030204" pitchFamily="18" charset="0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09307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64238" y="1200449"/>
            <a:ext cx="2000250" cy="26289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746" y="1590975"/>
            <a:ext cx="1751922" cy="18004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300" b="1" spc="38" dirty="0">
                <a:ln w="11430"/>
                <a:gradFill>
                  <a:gsLst>
                    <a:gs pos="25000">
                      <a:srgbClr val="CCCCFF">
                        <a:satMod val="155000"/>
                      </a:srgbClr>
                    </a:gs>
                    <a:gs pos="100000">
                      <a:srgbClr val="CCCCF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10</a:t>
            </a:r>
            <a:endParaRPr lang="en-US" sz="11300" b="1" spc="38" dirty="0">
              <a:ln w="11430"/>
              <a:gradFill>
                <a:gsLst>
                  <a:gs pos="25000">
                    <a:srgbClr val="CCCCFF">
                      <a:satMod val="155000"/>
                    </a:srgbClr>
                  </a:gs>
                  <a:gs pos="100000">
                    <a:srgbClr val="CCCCFF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3359" y="123231"/>
            <a:ext cx="2800350" cy="7054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6600" b="1">
              <a:solidFill>
                <a:srgbClr val="6600CC"/>
              </a:solidFill>
              <a:latin typeface="VNI-Bodon" pitchFamily="2" charset="0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43450" y="3886200"/>
            <a:ext cx="3152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33359" y="1214737"/>
            <a:ext cx="2800350" cy="7054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6600" b="1">
              <a:solidFill>
                <a:srgbClr val="6600CC"/>
              </a:solidFill>
              <a:latin typeface="VNI-Bodon" pitchFamily="2" charset="0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36335" y="2291010"/>
            <a:ext cx="2800350" cy="7054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6600" b="1">
              <a:solidFill>
                <a:srgbClr val="6600CC"/>
              </a:solidFill>
              <a:latin typeface="VNI-Bodon" pitchFamily="2" charset="0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36335" y="3406001"/>
            <a:ext cx="2800350" cy="7054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6600" b="1">
              <a:solidFill>
                <a:srgbClr val="6600CC"/>
              </a:solidFill>
              <a:latin typeface="VNI-Bodon" pitchFamily="2" charset="0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36335" y="4347320"/>
            <a:ext cx="2800350" cy="7054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6600" b="1">
              <a:solidFill>
                <a:srgbClr val="6600CC"/>
              </a:solidFill>
              <a:latin typeface="VNI-Bodon" pitchFamily="2" charset="0"/>
              <a:cs typeface="Arial"/>
            </a:endParaRPr>
          </a:p>
        </p:txBody>
      </p:sp>
      <p:cxnSp>
        <p:nvCxnSpPr>
          <p:cNvPr id="8" name="Straight Arrow Connector 7"/>
          <p:cNvCxnSpPr>
            <a:stCxn id="2" idx="7"/>
            <a:endCxn id="6" idx="1"/>
          </p:cNvCxnSpPr>
          <p:nvPr/>
        </p:nvCxnSpPr>
        <p:spPr bwMode="auto">
          <a:xfrm flipV="1">
            <a:off x="2471559" y="475953"/>
            <a:ext cx="1761800" cy="110949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1"/>
          </p:cNvCxnSpPr>
          <p:nvPr/>
        </p:nvCxnSpPr>
        <p:spPr bwMode="auto">
          <a:xfrm flipV="1">
            <a:off x="2764488" y="1567459"/>
            <a:ext cx="1468871" cy="46136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endCxn id="19" idx="1"/>
          </p:cNvCxnSpPr>
          <p:nvPr/>
        </p:nvCxnSpPr>
        <p:spPr bwMode="auto">
          <a:xfrm>
            <a:off x="2764489" y="2643732"/>
            <a:ext cx="1471847" cy="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endCxn id="20" idx="1"/>
          </p:cNvCxnSpPr>
          <p:nvPr/>
        </p:nvCxnSpPr>
        <p:spPr bwMode="auto">
          <a:xfrm>
            <a:off x="2536669" y="3286126"/>
            <a:ext cx="1699667" cy="47259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endCxn id="21" idx="1"/>
          </p:cNvCxnSpPr>
          <p:nvPr/>
        </p:nvCxnSpPr>
        <p:spPr bwMode="auto">
          <a:xfrm>
            <a:off x="2343151" y="3522424"/>
            <a:ext cx="1893185" cy="117761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4743450" y="94655"/>
            <a:ext cx="1700213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b="1" dirty="0">
                <a:latin typeface=".VnAvant" pitchFamily="34" charset="0"/>
              </a:rPr>
              <a:t>1 - 9</a:t>
            </a:r>
            <a:endParaRPr lang="vi-VN" sz="5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786404" y="1117760"/>
            <a:ext cx="1700213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b="1" dirty="0">
                <a:latin typeface=".VnAvant" pitchFamily="34" charset="0"/>
              </a:rPr>
              <a:t>2 - </a:t>
            </a:r>
            <a:r>
              <a:rPr lang="en-US" sz="5000" b="1" dirty="0">
                <a:latin typeface=".VnAvant" pitchFamily="34" charset="0"/>
              </a:rPr>
              <a:t>8</a:t>
            </a:r>
            <a:endParaRPr lang="vi-VN" sz="5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815340" y="2233860"/>
            <a:ext cx="1700213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b="1" dirty="0">
                <a:latin typeface=".VnAvant" pitchFamily="34" charset="0"/>
              </a:rPr>
              <a:t>3</a:t>
            </a:r>
            <a:r>
              <a:rPr lang="en-US" sz="5000" b="1" dirty="0">
                <a:latin typeface=".VnAvant" pitchFamily="34" charset="0"/>
              </a:rPr>
              <a:t> - 7</a:t>
            </a:r>
            <a:endParaRPr lang="vi-VN" sz="5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815340" y="3377425"/>
            <a:ext cx="1700213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b="1" dirty="0">
                <a:latin typeface=".VnAvant" pitchFamily="34" charset="0"/>
              </a:rPr>
              <a:t>4</a:t>
            </a:r>
            <a:r>
              <a:rPr lang="en-US" sz="5000" b="1" dirty="0">
                <a:latin typeface=".VnAvant" pitchFamily="34" charset="0"/>
              </a:rPr>
              <a:t> - 6</a:t>
            </a:r>
            <a:endParaRPr lang="vi-VN" sz="5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814979" y="4284543"/>
            <a:ext cx="1700213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b="1" dirty="0">
                <a:latin typeface=".VnAvant" pitchFamily="34" charset="0"/>
              </a:rPr>
              <a:t>5</a:t>
            </a:r>
            <a:r>
              <a:rPr lang="en-US" sz="5000" b="1" dirty="0">
                <a:latin typeface=".VnAvant" pitchFamily="34" charset="0"/>
              </a:rPr>
              <a:t> - 5</a:t>
            </a:r>
            <a:endParaRPr lang="vi-VN" sz="5000" b="1" dirty="0"/>
          </a:p>
        </p:txBody>
      </p:sp>
    </p:spTree>
    <p:extLst>
      <p:ext uri="{BB962C8B-B14F-4D97-AF65-F5344CB8AC3E}">
        <p14:creationId xmlns:p14="http://schemas.microsoft.com/office/powerpoint/2010/main" val="97788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0" grpId="0" animBg="1"/>
      <p:bldP spid="21" grpId="0" animBg="1"/>
      <p:bldP spid="28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71438"/>
          <a:ext cx="914400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7725"/>
                <a:gridCol w="4596275"/>
              </a:tblGrid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1- 9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9- 1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2- 8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8- 2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3- 7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7- 3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4- 6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6- 4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</a:tr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5- 5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.VnAvant"/>
                        </a:rPr>
                        <a:t>5- 5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.VnAvant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6"/>
          <p:cNvGrpSpPr/>
          <p:nvPr/>
        </p:nvGrpSpPr>
        <p:grpSpPr>
          <a:xfrm>
            <a:off x="7308207" y="2988129"/>
            <a:ext cx="1746488" cy="2114612"/>
            <a:chOff x="7162416" y="2673933"/>
            <a:chExt cx="1976938" cy="2427983"/>
          </a:xfrm>
        </p:grpSpPr>
        <p:sp>
          <p:nvSpPr>
            <p:cNvPr id="302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6"/>
          <p:cNvGrpSpPr/>
          <p:nvPr/>
        </p:nvGrpSpPr>
        <p:grpSpPr>
          <a:xfrm>
            <a:off x="-69432" y="3244823"/>
            <a:ext cx="2037973" cy="1808257"/>
            <a:chOff x="16163" y="3293658"/>
            <a:chExt cx="2037973" cy="1808257"/>
          </a:xfrm>
        </p:grpSpPr>
        <p:grpSp>
          <p:nvGrpSpPr>
            <p:cNvPr id="367" name="Google Shape;367;p36"/>
            <p:cNvGrpSpPr/>
            <p:nvPr/>
          </p:nvGrpSpPr>
          <p:grpSpPr>
            <a:xfrm>
              <a:off x="80275" y="3293658"/>
              <a:ext cx="1131949" cy="1473660"/>
              <a:chOff x="192850" y="3436021"/>
              <a:chExt cx="1131949" cy="1473660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p36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393" name="Google Shape;393;p36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rgbClr val="D37D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6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36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" name="Rectangle 104"/>
          <p:cNvSpPr/>
          <p:nvPr/>
        </p:nvSpPr>
        <p:spPr bwMode="auto">
          <a:xfrm>
            <a:off x="2257081" y="825060"/>
            <a:ext cx="2296950" cy="1900997"/>
          </a:xfrm>
          <a:prstGeom prst="rect">
            <a:avLst/>
          </a:prstGeom>
          <a:solidFill>
            <a:srgbClr val="92D05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4556279" y="825060"/>
            <a:ext cx="2317009" cy="1900997"/>
          </a:xfrm>
          <a:prstGeom prst="rect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2256642" y="2748121"/>
            <a:ext cx="2296950" cy="1900997"/>
          </a:xfrm>
          <a:prstGeom prst="rect">
            <a:avLst/>
          </a:prstGeom>
          <a:solidFill>
            <a:srgbClr val="00B0F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4555839" y="2745650"/>
            <a:ext cx="2307058" cy="190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" name="TextBox 108">
            <a:hlinkClick r:id="rId5" action="ppaction://hlinksldjump"/>
          </p:cNvPr>
          <p:cNvSpPr txBox="1"/>
          <p:nvPr/>
        </p:nvSpPr>
        <p:spPr>
          <a:xfrm>
            <a:off x="2870708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1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0" name="TextBox 109">
            <a:hlinkClick r:id="rId6" action="ppaction://hlinksldjump"/>
          </p:cNvPr>
          <p:cNvSpPr txBox="1"/>
          <p:nvPr/>
        </p:nvSpPr>
        <p:spPr>
          <a:xfrm>
            <a:off x="5144293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2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1" name="TextBox 110">
            <a:hlinkClick r:id="rId7" action="ppaction://hlinksldjump"/>
          </p:cNvPr>
          <p:cNvSpPr txBox="1"/>
          <p:nvPr/>
        </p:nvSpPr>
        <p:spPr>
          <a:xfrm>
            <a:off x="5171579" y="263582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4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2" name="TextBox 111">
            <a:hlinkClick r:id="rId8" action="ppaction://hlinksldjump"/>
          </p:cNvPr>
          <p:cNvSpPr txBox="1"/>
          <p:nvPr/>
        </p:nvSpPr>
        <p:spPr>
          <a:xfrm>
            <a:off x="2843422" y="264993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3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9961" y="215537"/>
            <a:ext cx="3213463" cy="480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ambria" panose="02040503050406030204" pitchFamily="18" charset="0"/>
              </a:rPr>
              <a:t>Ô CỬA BÍ MẬT</a:t>
            </a:r>
            <a:endParaRPr lang="en-US" sz="27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6582.018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6"/>
    </mc:Choice>
    <mc:Fallback xmlns="">
      <p:transition spd="slow" advTm="3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5" grpId="0" animBg="1"/>
      <p:bldP spid="106" grpId="0" animBg="1"/>
      <p:bldP spid="107" grpId="0" animBg="1"/>
      <p:bldP spid="108" grpId="0" animBg="1"/>
      <p:bldP spid="109" grpId="0"/>
      <p:bldP spid="110" grpId="0"/>
      <p:bldP spid="111" grpId="0"/>
      <p:bldP spid="1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33"/>
          <p:cNvGrpSpPr/>
          <p:nvPr/>
        </p:nvGrpSpPr>
        <p:grpSpPr>
          <a:xfrm>
            <a:off x="8153734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0" y="94280"/>
            <a:ext cx="1822269" cy="1063692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7" name="TextBox 126">
            <a:hlinkClick r:id="rId6" action="ppaction://hlinksldjump"/>
          </p:cNvPr>
          <p:cNvSpPr txBox="1"/>
          <p:nvPr/>
        </p:nvSpPr>
        <p:spPr>
          <a:xfrm>
            <a:off x="201753" y="478101"/>
            <a:ext cx="66865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Câu hỏi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4959" y="345485"/>
            <a:ext cx="6026350" cy="7155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100" dirty="0">
                <a:latin typeface="Cambria" panose="02040503050406030204" pitchFamily="18" charset="0"/>
              </a:rPr>
              <a:t>Cô có </a:t>
            </a:r>
            <a:r>
              <a:rPr lang="en-US" sz="2100" dirty="0">
                <a:latin typeface="Cambria" panose="02040503050406030204" pitchFamily="18" charset="0"/>
              </a:rPr>
              <a:t>10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</a:rPr>
              <a:t>bông hoa, tách thành 2 nhóm, 1 nhóm </a:t>
            </a:r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en-US" sz="2100" dirty="0">
                <a:latin typeface="Cambria" panose="02040503050406030204" pitchFamily="18" charset="0"/>
              </a:rPr>
              <a:t>7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</a:rPr>
              <a:t>bông hoa, nhóm còn lại </a:t>
            </a:r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</a:rPr>
              <a:t>mấy bông hoa?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228600" y="1231974"/>
            <a:ext cx="4600575" cy="102545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2219495" y="2345194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7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06" y="1382400"/>
            <a:ext cx="671629" cy="71926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3" y="1382400"/>
            <a:ext cx="623225" cy="71926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88" y="1368112"/>
            <a:ext cx="671629" cy="71926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92" y="1407110"/>
            <a:ext cx="671629" cy="719267"/>
          </a:xfrm>
          <a:prstGeom prst="rect">
            <a:avLst/>
          </a:prstGeom>
        </p:spPr>
      </p:pic>
      <p:sp>
        <p:nvSpPr>
          <p:cNvPr id="135" name="Rectangle 134"/>
          <p:cNvSpPr/>
          <p:nvPr/>
        </p:nvSpPr>
        <p:spPr bwMode="auto">
          <a:xfrm>
            <a:off x="5035924" y="1224420"/>
            <a:ext cx="3735635" cy="9989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5762966" y="2345194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000" b="1" dirty="0">
                <a:latin typeface="Cambria" panose="02040503050406030204" pitchFamily="18" charset="0"/>
                <a:cs typeface="Arial" charset="0"/>
              </a:rPr>
              <a:t>?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938772" y="1260280"/>
            <a:ext cx="520816" cy="1084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1183822" y="3259593"/>
            <a:ext cx="1343258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2555422" y="3698499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000" b="1" dirty="0">
                <a:latin typeface="Cambria" panose="02040503050406030204" pitchFamily="18" charset="0"/>
                <a:cs typeface="Arial" charset="0"/>
              </a:rPr>
              <a:t>3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93" y="3371623"/>
            <a:ext cx="671629" cy="719267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72" y="3371624"/>
            <a:ext cx="671629" cy="71926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78" y="4002544"/>
            <a:ext cx="671629" cy="719267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 bwMode="auto">
          <a:xfrm>
            <a:off x="3493611" y="3287387"/>
            <a:ext cx="1343258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4844244" y="3683609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000" b="1" dirty="0">
                <a:latin typeface="Cambria" panose="02040503050406030204" pitchFamily="18" charset="0"/>
                <a:cs typeface="Arial" charset="0"/>
              </a:rPr>
              <a:t>2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3642909"/>
            <a:ext cx="671629" cy="7192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72" y="3642910"/>
            <a:ext cx="671629" cy="719267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 bwMode="auto">
          <a:xfrm>
            <a:off x="5786932" y="3272497"/>
            <a:ext cx="1343258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7130190" y="3683609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000" b="1" dirty="0">
                <a:latin typeface="Cambria" panose="02040503050406030204" pitchFamily="18" charset="0"/>
                <a:cs typeface="Arial" charset="0"/>
              </a:rPr>
              <a:t>1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272" name="Picture 27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93" y="3667016"/>
            <a:ext cx="671629" cy="719267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23" y="1357689"/>
            <a:ext cx="671629" cy="719267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43" y="1400551"/>
            <a:ext cx="671629" cy="719267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10" y="1382399"/>
            <a:ext cx="671629" cy="719267"/>
          </a:xfrm>
          <a:prstGeom prst="rect">
            <a:avLst/>
          </a:prstGeom>
        </p:spPr>
      </p:pic>
      <p:sp>
        <p:nvSpPr>
          <p:cNvPr id="276" name="Rectangle 275"/>
          <p:cNvSpPr/>
          <p:nvPr/>
        </p:nvSpPr>
        <p:spPr bwMode="auto">
          <a:xfrm>
            <a:off x="5766792" y="2352283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000" b="1" dirty="0">
                <a:latin typeface="Cambria" panose="02040503050406030204" pitchFamily="18" charset="0"/>
                <a:cs typeface="Arial" charset="0"/>
              </a:rPr>
              <a:t>3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43" name="Picture 42" descr="dong-ho-bao-thuc-17065_1_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63759" y="3301558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Oval 43"/>
          <p:cNvSpPr/>
          <p:nvPr/>
        </p:nvSpPr>
        <p:spPr>
          <a:xfrm>
            <a:off x="8235209" y="387305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8235209" y="387305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8235209" y="387305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Oval 46"/>
          <p:cNvSpPr/>
          <p:nvPr/>
        </p:nvSpPr>
        <p:spPr>
          <a:xfrm>
            <a:off x="8235209" y="387305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8235209" y="387305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8235209" y="387305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8235209" y="387305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51" name="Picture 50" descr="dong-ho-bao-thuc-17065_1_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63759" y="3322989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Oval 51"/>
          <p:cNvSpPr/>
          <p:nvPr/>
        </p:nvSpPr>
        <p:spPr>
          <a:xfrm>
            <a:off x="8235209" y="389449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3" name="Oval 52"/>
          <p:cNvSpPr/>
          <p:nvPr/>
        </p:nvSpPr>
        <p:spPr>
          <a:xfrm>
            <a:off x="8235209" y="389449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8235209" y="389449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8235209" y="389449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Oval 55"/>
          <p:cNvSpPr/>
          <p:nvPr/>
        </p:nvSpPr>
        <p:spPr>
          <a:xfrm>
            <a:off x="8235209" y="389449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8235209" y="389449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8" name="Oval 57"/>
          <p:cNvSpPr/>
          <p:nvPr/>
        </p:nvSpPr>
        <p:spPr>
          <a:xfrm>
            <a:off x="8235209" y="389449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59" name="Picture 58" descr="dong-ho-bao-thuc-17065_1_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63759" y="3244408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Oval 59"/>
          <p:cNvSpPr/>
          <p:nvPr/>
        </p:nvSpPr>
        <p:spPr>
          <a:xfrm>
            <a:off x="8235209" y="381590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1" name="Oval 60"/>
          <p:cNvSpPr/>
          <p:nvPr/>
        </p:nvSpPr>
        <p:spPr>
          <a:xfrm>
            <a:off x="8235209" y="381590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2" name="Oval 61"/>
          <p:cNvSpPr/>
          <p:nvPr/>
        </p:nvSpPr>
        <p:spPr>
          <a:xfrm>
            <a:off x="8235209" y="381590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Oval 62"/>
          <p:cNvSpPr/>
          <p:nvPr/>
        </p:nvSpPr>
        <p:spPr>
          <a:xfrm>
            <a:off x="8235209" y="381590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4" name="Oval 63"/>
          <p:cNvSpPr/>
          <p:nvPr/>
        </p:nvSpPr>
        <p:spPr>
          <a:xfrm>
            <a:off x="8235209" y="381590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8235209" y="381590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Oval 65"/>
          <p:cNvSpPr/>
          <p:nvPr/>
        </p:nvSpPr>
        <p:spPr>
          <a:xfrm>
            <a:off x="8235209" y="381590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67" name="Picture 66" descr="dong-ho-bao-thuc-17065_1_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63759" y="3265839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Oval 67"/>
          <p:cNvSpPr/>
          <p:nvPr/>
        </p:nvSpPr>
        <p:spPr>
          <a:xfrm>
            <a:off x="8235209" y="383734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9" name="Oval 68"/>
          <p:cNvSpPr/>
          <p:nvPr/>
        </p:nvSpPr>
        <p:spPr>
          <a:xfrm>
            <a:off x="8235209" y="383734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0" name="Oval 69"/>
          <p:cNvSpPr/>
          <p:nvPr/>
        </p:nvSpPr>
        <p:spPr>
          <a:xfrm>
            <a:off x="8235209" y="383734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1" name="Oval 70"/>
          <p:cNvSpPr/>
          <p:nvPr/>
        </p:nvSpPr>
        <p:spPr>
          <a:xfrm>
            <a:off x="8235209" y="383734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2" name="Oval 71"/>
          <p:cNvSpPr/>
          <p:nvPr/>
        </p:nvSpPr>
        <p:spPr>
          <a:xfrm>
            <a:off x="8235209" y="383734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8235209" y="383734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4" name="Oval 73"/>
          <p:cNvSpPr/>
          <p:nvPr/>
        </p:nvSpPr>
        <p:spPr>
          <a:xfrm>
            <a:off x="8235209" y="3837340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3" y="1382400"/>
            <a:ext cx="671629" cy="71926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18" y="1425262"/>
            <a:ext cx="671629" cy="71926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09" y="1382400"/>
            <a:ext cx="671629" cy="7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500"/>
                            </p:stCondLst>
                            <p:childTnLst>
                              <p:par>
                                <p:cTn id="2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500"/>
                            </p:stCondLst>
                            <p:childTnLst>
                              <p:par>
                                <p:cTn id="2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0"/>
                            </p:stCondLst>
                            <p:childTnLst>
                              <p:par>
                                <p:cTn id="2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500"/>
                            </p:stCondLst>
                            <p:childTnLst>
                              <p:par>
                                <p:cTn id="2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500"/>
                            </p:stCondLst>
                            <p:childTnLst>
                              <p:par>
                                <p:cTn id="2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37" grpId="0"/>
      <p:bldP spid="138" grpId="0" animBg="1"/>
      <p:bldP spid="138" grpId="1" animBg="1"/>
      <p:bldP spid="139" grpId="0" animBg="1"/>
      <p:bldP spid="139" grpId="1" animBg="1"/>
      <p:bldP spid="143" grpId="0" animBg="1"/>
      <p:bldP spid="143" grpId="1" animBg="1"/>
      <p:bldP spid="144" grpId="0" animBg="1"/>
      <p:bldP spid="144" grpId="1" animBg="1"/>
      <p:bldP spid="147" grpId="0" animBg="1"/>
      <p:bldP spid="147" grpId="1" animBg="1"/>
      <p:bldP spid="148" grpId="0" animBg="1"/>
      <p:bldP spid="148" grpId="1" animBg="1"/>
      <p:bldP spid="2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3" grpId="0" animBg="1"/>
      <p:bldP spid="73" grpId="1" animBg="1"/>
      <p:bldP spid="74" grpId="0" animBg="1"/>
      <p:bldP spid="7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6"/>
          <p:cNvGrpSpPr/>
          <p:nvPr/>
        </p:nvGrpSpPr>
        <p:grpSpPr>
          <a:xfrm>
            <a:off x="7308207" y="2988129"/>
            <a:ext cx="1746488" cy="2114612"/>
            <a:chOff x="7162416" y="2673933"/>
            <a:chExt cx="1976938" cy="2427983"/>
          </a:xfrm>
        </p:grpSpPr>
        <p:sp>
          <p:nvSpPr>
            <p:cNvPr id="302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6"/>
          <p:cNvGrpSpPr/>
          <p:nvPr/>
        </p:nvGrpSpPr>
        <p:grpSpPr>
          <a:xfrm>
            <a:off x="-69432" y="3244823"/>
            <a:ext cx="2037973" cy="1808257"/>
            <a:chOff x="16163" y="3293658"/>
            <a:chExt cx="2037973" cy="1808257"/>
          </a:xfrm>
        </p:grpSpPr>
        <p:grpSp>
          <p:nvGrpSpPr>
            <p:cNvPr id="367" name="Google Shape;367;p36"/>
            <p:cNvGrpSpPr/>
            <p:nvPr/>
          </p:nvGrpSpPr>
          <p:grpSpPr>
            <a:xfrm>
              <a:off x="80275" y="3293658"/>
              <a:ext cx="1131949" cy="1473660"/>
              <a:chOff x="192850" y="3436021"/>
              <a:chExt cx="1131949" cy="1473660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p36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393" name="Google Shape;393;p36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rgbClr val="D37D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6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36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" name="Rectangle 104"/>
          <p:cNvSpPr/>
          <p:nvPr/>
        </p:nvSpPr>
        <p:spPr bwMode="auto">
          <a:xfrm>
            <a:off x="2257081" y="825060"/>
            <a:ext cx="2296950" cy="1900997"/>
          </a:xfrm>
          <a:prstGeom prst="rect">
            <a:avLst/>
          </a:prstGeom>
          <a:solidFill>
            <a:srgbClr val="92D05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4556279" y="825060"/>
            <a:ext cx="2317009" cy="1900997"/>
          </a:xfrm>
          <a:prstGeom prst="rect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2256642" y="2748121"/>
            <a:ext cx="2296950" cy="1900997"/>
          </a:xfrm>
          <a:prstGeom prst="rect">
            <a:avLst/>
          </a:prstGeom>
          <a:solidFill>
            <a:srgbClr val="00B0F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4555839" y="2745650"/>
            <a:ext cx="2307058" cy="190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" name="TextBox 108">
            <a:hlinkClick r:id="rId5" action="ppaction://hlinksldjump"/>
          </p:cNvPr>
          <p:cNvSpPr txBox="1"/>
          <p:nvPr/>
        </p:nvSpPr>
        <p:spPr>
          <a:xfrm>
            <a:off x="2870708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1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0" name="TextBox 109">
            <a:hlinkClick r:id="rId6" action="ppaction://hlinksldjump"/>
          </p:cNvPr>
          <p:cNvSpPr txBox="1"/>
          <p:nvPr/>
        </p:nvSpPr>
        <p:spPr>
          <a:xfrm>
            <a:off x="5144293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2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1" name="TextBox 110">
            <a:hlinkClick r:id="rId7" action="ppaction://hlinksldjump"/>
          </p:cNvPr>
          <p:cNvSpPr txBox="1"/>
          <p:nvPr/>
        </p:nvSpPr>
        <p:spPr>
          <a:xfrm>
            <a:off x="5171579" y="263582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4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2" name="TextBox 111">
            <a:hlinkClick r:id="rId8" action="ppaction://hlinksldjump"/>
          </p:cNvPr>
          <p:cNvSpPr txBox="1"/>
          <p:nvPr/>
        </p:nvSpPr>
        <p:spPr>
          <a:xfrm>
            <a:off x="2843422" y="264993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3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9961" y="215537"/>
            <a:ext cx="3213463" cy="480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ambria" panose="02040503050406030204" pitchFamily="18" charset="0"/>
              </a:rPr>
              <a:t>Ô CỬA BÍ MẬT</a:t>
            </a:r>
            <a:endParaRPr lang="en-US" sz="27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6582.018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6"/>
    </mc:Choice>
    <mc:Fallback xmlns="">
      <p:transition spd="slow" advTm="3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5" grpId="0" animBg="1"/>
      <p:bldP spid="106" grpId="0" animBg="1"/>
      <p:bldP spid="107" grpId="0" animBg="1"/>
      <p:bldP spid="108" grpId="0" animBg="1"/>
      <p:bldP spid="109" grpId="0"/>
      <p:bldP spid="110" grpId="0"/>
      <p:bldP spid="111" grpId="0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33"/>
          <p:cNvGrpSpPr/>
          <p:nvPr/>
        </p:nvGrpSpPr>
        <p:grpSpPr>
          <a:xfrm>
            <a:off x="8153734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0" y="94280"/>
            <a:ext cx="1822269" cy="1063692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7" name="TextBox 126">
            <a:hlinkClick r:id="rId6" action="ppaction://hlinksldjump"/>
          </p:cNvPr>
          <p:cNvSpPr txBox="1"/>
          <p:nvPr/>
        </p:nvSpPr>
        <p:spPr>
          <a:xfrm>
            <a:off x="201753" y="478101"/>
            <a:ext cx="66865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Câu hỏi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 2.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4959" y="345485"/>
            <a:ext cx="6026350" cy="7155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100" dirty="0">
                <a:latin typeface="Cambria" panose="02040503050406030204" pitchFamily="18" charset="0"/>
              </a:rPr>
              <a:t>Cô có </a:t>
            </a:r>
            <a:r>
              <a:rPr lang="vi-VN" sz="2100" dirty="0">
                <a:latin typeface="Cambria" panose="02040503050406030204" pitchFamily="18" charset="0"/>
              </a:rPr>
              <a:t>10 </a:t>
            </a:r>
            <a:r>
              <a:rPr lang="en-US" sz="2100" dirty="0" err="1">
                <a:latin typeface="Cambria" panose="02040503050406030204" pitchFamily="18" charset="0"/>
              </a:rPr>
              <a:t>bông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hoa</a:t>
            </a:r>
            <a:r>
              <a:rPr lang="vi-VN" sz="2100" dirty="0">
                <a:latin typeface="Cambria" panose="02040503050406030204" pitchFamily="18" charset="0"/>
              </a:rPr>
              <a:t>, </a:t>
            </a:r>
            <a:r>
              <a:rPr lang="vi-VN" sz="2100" dirty="0">
                <a:latin typeface="Cambria" panose="02040503050406030204" pitchFamily="18" charset="0"/>
              </a:rPr>
              <a:t>tách thành 2 nhóm, 1 nhóm </a:t>
            </a:r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en-US" sz="2100" dirty="0">
                <a:latin typeface="Cambria" panose="02040503050406030204" pitchFamily="18" charset="0"/>
              </a:rPr>
              <a:t> 5</a:t>
            </a:r>
            <a:r>
              <a:rPr lang="vi-VN" sz="2100" dirty="0">
                <a:latin typeface="Cambria" panose="02040503050406030204" pitchFamily="18" charset="0"/>
              </a:rPr>
              <a:t>  </a:t>
            </a:r>
            <a:r>
              <a:rPr lang="vi-VN" sz="2100" dirty="0">
                <a:latin typeface="Cambria" panose="02040503050406030204" pitchFamily="18" charset="0"/>
              </a:rPr>
              <a:t>bông hoa, nhóm còn lại </a:t>
            </a:r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</a:rPr>
              <a:t>mấy bông hoa?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500963" y="1354149"/>
            <a:ext cx="3664554" cy="9989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2219495" y="2345194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5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3" y="1518361"/>
            <a:ext cx="671629" cy="71926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81" y="1493767"/>
            <a:ext cx="671629" cy="719267"/>
          </a:xfrm>
          <a:prstGeom prst="rect">
            <a:avLst/>
          </a:prstGeom>
        </p:spPr>
      </p:pic>
      <p:sp>
        <p:nvSpPr>
          <p:cNvPr id="135" name="Rectangle 134"/>
          <p:cNvSpPr/>
          <p:nvPr/>
        </p:nvSpPr>
        <p:spPr bwMode="auto">
          <a:xfrm>
            <a:off x="4568905" y="1238708"/>
            <a:ext cx="3852788" cy="9989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5701889" y="2345193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000" b="1" dirty="0">
                <a:latin typeface="Cambria" panose="02040503050406030204" pitchFamily="18" charset="0"/>
                <a:cs typeface="Arial" charset="0"/>
              </a:rPr>
              <a:t>?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938772" y="1260280"/>
            <a:ext cx="520816" cy="1084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411481" y="3259593"/>
            <a:ext cx="2115599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2732022" y="3625041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5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47" y="3371623"/>
            <a:ext cx="671629" cy="719267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26" y="3371624"/>
            <a:ext cx="671629" cy="71926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31" y="4002544"/>
            <a:ext cx="671629" cy="719267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 bwMode="auto">
          <a:xfrm>
            <a:off x="4161829" y="3235910"/>
            <a:ext cx="1343258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5512462" y="3632133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3</a:t>
            </a: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17" y="3237613"/>
            <a:ext cx="671629" cy="7192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14" y="3245336"/>
            <a:ext cx="671629" cy="719267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 bwMode="auto">
          <a:xfrm>
            <a:off x="6758626" y="3284903"/>
            <a:ext cx="1343258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8082360" y="3683111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2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272" name="Picture 27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71" y="3366810"/>
            <a:ext cx="671629" cy="7192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6" y="3371623"/>
            <a:ext cx="671629" cy="7192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4" y="4008357"/>
            <a:ext cx="671629" cy="7192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31" y="4002542"/>
            <a:ext cx="671629" cy="7192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32" y="3323975"/>
            <a:ext cx="671629" cy="719267"/>
          </a:xfrm>
          <a:prstGeom prst="rect">
            <a:avLst/>
          </a:prstGeom>
        </p:spPr>
      </p:pic>
      <p:pic>
        <p:nvPicPr>
          <p:cNvPr id="41" name="Picture 40" descr="dong-ho-bao-thuc-17065_1_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724" y="2270183"/>
            <a:ext cx="52914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289173" y="22487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289173" y="22487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Oval 47"/>
          <p:cNvSpPr/>
          <p:nvPr/>
        </p:nvSpPr>
        <p:spPr>
          <a:xfrm>
            <a:off x="289173" y="22487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289173" y="22487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289173" y="22487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89173" y="22487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" name="Oval 51"/>
          <p:cNvSpPr/>
          <p:nvPr/>
        </p:nvSpPr>
        <p:spPr>
          <a:xfrm>
            <a:off x="289173" y="22487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53" name="Picture 52" descr="dong-ho-bao-thuc-17065_1_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06199" y="2054680"/>
            <a:ext cx="681122" cy="104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Oval 53"/>
          <p:cNvSpPr/>
          <p:nvPr/>
        </p:nvSpPr>
        <p:spPr>
          <a:xfrm>
            <a:off x="289173" y="22701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5" name="Oval 54"/>
          <p:cNvSpPr/>
          <p:nvPr/>
        </p:nvSpPr>
        <p:spPr>
          <a:xfrm>
            <a:off x="289173" y="22701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Oval 55"/>
          <p:cNvSpPr/>
          <p:nvPr/>
        </p:nvSpPr>
        <p:spPr>
          <a:xfrm>
            <a:off x="289173" y="22701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Oval 56"/>
          <p:cNvSpPr/>
          <p:nvPr/>
        </p:nvSpPr>
        <p:spPr>
          <a:xfrm>
            <a:off x="289173" y="22701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8" name="Oval 57"/>
          <p:cNvSpPr/>
          <p:nvPr/>
        </p:nvSpPr>
        <p:spPr>
          <a:xfrm>
            <a:off x="289173" y="22701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17736" y="22701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Oval 59"/>
          <p:cNvSpPr/>
          <p:nvPr/>
        </p:nvSpPr>
        <p:spPr>
          <a:xfrm>
            <a:off x="174873" y="22701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61" name="Picture 60" descr="dong-ho-bao-thuc-17065_1_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98071" y="2270184"/>
            <a:ext cx="515236" cy="79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Oval 61"/>
          <p:cNvSpPr/>
          <p:nvPr/>
        </p:nvSpPr>
        <p:spPr>
          <a:xfrm>
            <a:off x="174873" y="21916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3" name="Oval 62"/>
          <p:cNvSpPr/>
          <p:nvPr/>
        </p:nvSpPr>
        <p:spPr>
          <a:xfrm>
            <a:off x="174873" y="21916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4" name="Oval 63"/>
          <p:cNvSpPr/>
          <p:nvPr/>
        </p:nvSpPr>
        <p:spPr>
          <a:xfrm>
            <a:off x="160586" y="21916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5" name="Oval 64"/>
          <p:cNvSpPr/>
          <p:nvPr/>
        </p:nvSpPr>
        <p:spPr>
          <a:xfrm>
            <a:off x="174873" y="21916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6" name="Oval 65"/>
          <p:cNvSpPr/>
          <p:nvPr/>
        </p:nvSpPr>
        <p:spPr>
          <a:xfrm>
            <a:off x="160586" y="21916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46298" y="21916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8" name="Oval 67"/>
          <p:cNvSpPr/>
          <p:nvPr/>
        </p:nvSpPr>
        <p:spPr>
          <a:xfrm>
            <a:off x="0" y="229161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69" name="Picture 68" descr="dong-ho-bao-thuc-17065_1_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85738" y="1829249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Oval 69"/>
          <p:cNvSpPr/>
          <p:nvPr/>
        </p:nvSpPr>
        <p:spPr>
          <a:xfrm>
            <a:off x="0" y="228447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1" name="Oval 70"/>
          <p:cNvSpPr/>
          <p:nvPr/>
        </p:nvSpPr>
        <p:spPr>
          <a:xfrm>
            <a:off x="0" y="2313046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2" name="Oval 71"/>
          <p:cNvSpPr/>
          <p:nvPr/>
        </p:nvSpPr>
        <p:spPr>
          <a:xfrm>
            <a:off x="0" y="229875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3" name="Oval 72"/>
          <p:cNvSpPr/>
          <p:nvPr/>
        </p:nvSpPr>
        <p:spPr>
          <a:xfrm>
            <a:off x="0" y="23273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4" name="Oval 73"/>
          <p:cNvSpPr/>
          <p:nvPr/>
        </p:nvSpPr>
        <p:spPr>
          <a:xfrm>
            <a:off x="0" y="2313046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0" y="23559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0" y="2370196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79" y="1460623"/>
            <a:ext cx="671629" cy="71926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0" y="1493766"/>
            <a:ext cx="671629" cy="71926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50" y="1472335"/>
            <a:ext cx="671629" cy="7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5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45495 -0.38657 " pathEditMode="relative" rAng="0" ptsTypes="AA">
                                      <p:cBhvr>
                                        <p:cTn id="94" dur="3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-1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0555 L 0.32696 -0.2451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-12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-0.00162 L 0.46223 -0.3794 " pathEditMode="relative" rAng="0" ptsTypes="AA">
                                      <p:cBhvr>
                                        <p:cTn id="98" dur="3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1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162 L 0.46107 -0.37639 " pathEditMode="relative" rAng="0" ptsTypes="AA">
                                      <p:cBhvr>
                                        <p:cTn id="100" dur="3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0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-0.00162 L 0.63528 -0.50047 " pathEditMode="relative" rAng="0" ptsTypes="AA">
                                      <p:cBhvr>
                                        <p:cTn id="102" dur="3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162 L 0.62292 -0.49329 " pathEditMode="relative" rAng="0" ptsTypes="AA">
                                      <p:cBhvr>
                                        <p:cTn id="104" dur="3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00"/>
                            </p:stCondLst>
                            <p:childTnLst>
                              <p:par>
                                <p:cTn id="1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500"/>
                            </p:stCondLst>
                            <p:childTnLst>
                              <p:par>
                                <p:cTn id="2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500"/>
                            </p:stCondLst>
                            <p:childTnLst>
                              <p:par>
                                <p:cTn id="2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500"/>
                            </p:stCondLst>
                            <p:childTnLst>
                              <p:par>
                                <p:cTn id="2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500"/>
                            </p:stCondLst>
                            <p:childTnLst>
                              <p:par>
                                <p:cTn id="2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8" grpId="0" animBg="1"/>
      <p:bldP spid="138" grpId="1" animBg="1"/>
      <p:bldP spid="139" grpId="0" animBg="1"/>
      <p:bldP spid="139" grpId="1" animBg="1"/>
      <p:bldP spid="143" grpId="0" animBg="1"/>
      <p:bldP spid="143" grpId="1" animBg="1"/>
      <p:bldP spid="144" grpId="0" animBg="1"/>
      <p:bldP spid="144" grpId="1" animBg="1"/>
      <p:bldP spid="147" grpId="0" animBg="1"/>
      <p:bldP spid="147" grpId="1" animBg="1"/>
      <p:bldP spid="148" grpId="0" animBg="1"/>
      <p:bldP spid="148" grpId="1" animBg="1"/>
      <p:bldP spid="42" grpId="0" animBg="1"/>
      <p:bldP spid="42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1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6"/>
          <p:cNvGrpSpPr/>
          <p:nvPr/>
        </p:nvGrpSpPr>
        <p:grpSpPr>
          <a:xfrm>
            <a:off x="7308207" y="2988129"/>
            <a:ext cx="1746488" cy="2114612"/>
            <a:chOff x="7162416" y="2673933"/>
            <a:chExt cx="1976938" cy="2427983"/>
          </a:xfrm>
        </p:grpSpPr>
        <p:sp>
          <p:nvSpPr>
            <p:cNvPr id="302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6"/>
          <p:cNvGrpSpPr/>
          <p:nvPr/>
        </p:nvGrpSpPr>
        <p:grpSpPr>
          <a:xfrm>
            <a:off x="-69432" y="3244823"/>
            <a:ext cx="2037973" cy="1808257"/>
            <a:chOff x="16163" y="3293658"/>
            <a:chExt cx="2037973" cy="1808257"/>
          </a:xfrm>
        </p:grpSpPr>
        <p:grpSp>
          <p:nvGrpSpPr>
            <p:cNvPr id="367" name="Google Shape;367;p36"/>
            <p:cNvGrpSpPr/>
            <p:nvPr/>
          </p:nvGrpSpPr>
          <p:grpSpPr>
            <a:xfrm>
              <a:off x="80275" y="3293658"/>
              <a:ext cx="1131949" cy="1473660"/>
              <a:chOff x="192850" y="3436021"/>
              <a:chExt cx="1131949" cy="1473660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p36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393" name="Google Shape;393;p36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rgbClr val="D37D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6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36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" name="Rectangle 104"/>
          <p:cNvSpPr/>
          <p:nvPr/>
        </p:nvSpPr>
        <p:spPr bwMode="auto">
          <a:xfrm>
            <a:off x="2257081" y="825060"/>
            <a:ext cx="2296950" cy="1900997"/>
          </a:xfrm>
          <a:prstGeom prst="rect">
            <a:avLst/>
          </a:prstGeom>
          <a:solidFill>
            <a:srgbClr val="92D05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4556279" y="825060"/>
            <a:ext cx="2317009" cy="1900997"/>
          </a:xfrm>
          <a:prstGeom prst="rect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2256642" y="2748121"/>
            <a:ext cx="2296950" cy="1900997"/>
          </a:xfrm>
          <a:prstGeom prst="rect">
            <a:avLst/>
          </a:prstGeom>
          <a:solidFill>
            <a:srgbClr val="00B0F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4555839" y="2745650"/>
            <a:ext cx="2307058" cy="190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" name="TextBox 108">
            <a:hlinkClick r:id="rId5" action="ppaction://hlinksldjump"/>
          </p:cNvPr>
          <p:cNvSpPr txBox="1"/>
          <p:nvPr/>
        </p:nvSpPr>
        <p:spPr>
          <a:xfrm>
            <a:off x="2870708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1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0" name="TextBox 109">
            <a:hlinkClick r:id="rId6" action="ppaction://hlinksldjump"/>
          </p:cNvPr>
          <p:cNvSpPr txBox="1"/>
          <p:nvPr/>
        </p:nvSpPr>
        <p:spPr>
          <a:xfrm>
            <a:off x="5144293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2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1" name="TextBox 110">
            <a:hlinkClick r:id="rId7" action="ppaction://hlinksldjump"/>
          </p:cNvPr>
          <p:cNvSpPr txBox="1"/>
          <p:nvPr/>
        </p:nvSpPr>
        <p:spPr>
          <a:xfrm>
            <a:off x="5171579" y="263582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4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2" name="TextBox 111">
            <a:hlinkClick r:id="rId8" action="ppaction://hlinksldjump"/>
          </p:cNvPr>
          <p:cNvSpPr txBox="1"/>
          <p:nvPr/>
        </p:nvSpPr>
        <p:spPr>
          <a:xfrm>
            <a:off x="2843422" y="264993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3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9961" y="215537"/>
            <a:ext cx="3213463" cy="480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ambria" panose="02040503050406030204" pitchFamily="18" charset="0"/>
              </a:rPr>
              <a:t>Ô CỬA BÍ MẬT</a:t>
            </a:r>
            <a:endParaRPr lang="en-US" sz="27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6582.018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6"/>
    </mc:Choice>
    <mc:Fallback xmlns="">
      <p:transition spd="slow" advTm="3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5" grpId="0" animBg="1"/>
      <p:bldP spid="106" grpId="0" animBg="1"/>
      <p:bldP spid="107" grpId="0" animBg="1"/>
      <p:bldP spid="108" grpId="0" animBg="1"/>
      <p:bldP spid="109" grpId="0"/>
      <p:bldP spid="110" grpId="0"/>
      <p:bldP spid="111" grpId="0"/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1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4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6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1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1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7142118" y="3416025"/>
            <a:ext cx="2001883" cy="1568537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914378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3" name="Google Shape;263;p33"/>
          <p:cNvGrpSpPr/>
          <p:nvPr/>
        </p:nvGrpSpPr>
        <p:grpSpPr>
          <a:xfrm>
            <a:off x="41964" y="249126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9" y="720826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1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3353397" y="342151"/>
            <a:ext cx="2248645" cy="69249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410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</a:rPr>
              <a:t>Trò chơi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543510" y="1214338"/>
            <a:ext cx="6058912" cy="242112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Chevron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sz="4100" b="1" dirty="0" err="1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Bé</a:t>
            </a:r>
            <a:r>
              <a:rPr lang="en-US" sz="4100" b="1" dirty="0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4100" b="1" dirty="0" err="1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tài</a:t>
            </a:r>
            <a:r>
              <a:rPr lang="en-US" sz="4100" b="1" dirty="0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4100" b="1" dirty="0" err="1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giỏi</a:t>
            </a:r>
            <a:endParaRPr lang="en-US" sz="4100" b="1" dirty="0">
              <a:ln w="11430">
                <a:solidFill>
                  <a:srgbClr val="FF0000"/>
                </a:solidFill>
              </a:ln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33"/>
          <p:cNvGrpSpPr/>
          <p:nvPr/>
        </p:nvGrpSpPr>
        <p:grpSpPr>
          <a:xfrm>
            <a:off x="8153734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0" y="94280"/>
            <a:ext cx="1822269" cy="1063692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7" name="TextBox 126">
            <a:hlinkClick r:id="rId6" action="ppaction://hlinksldjump"/>
          </p:cNvPr>
          <p:cNvSpPr txBox="1"/>
          <p:nvPr/>
        </p:nvSpPr>
        <p:spPr>
          <a:xfrm>
            <a:off x="201753" y="478101"/>
            <a:ext cx="66865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Câu hỏi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4959" y="345485"/>
            <a:ext cx="6026350" cy="7155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100" dirty="0">
                <a:latin typeface="Cambria" panose="02040503050406030204" pitchFamily="18" charset="0"/>
              </a:rPr>
              <a:t>Cô </a:t>
            </a:r>
            <a:r>
              <a:rPr lang="vi-VN" sz="2100" dirty="0">
                <a:latin typeface="Cambria" panose="02040503050406030204" pitchFamily="18" charset="0"/>
              </a:rPr>
              <a:t>có10 </a:t>
            </a:r>
            <a:r>
              <a:rPr lang="en-US" sz="2100" dirty="0" err="1">
                <a:latin typeface="Cambria" panose="02040503050406030204" pitchFamily="18" charset="0"/>
              </a:rPr>
              <a:t>quả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táo</a:t>
            </a:r>
            <a:r>
              <a:rPr lang="vi-VN" sz="2100" dirty="0">
                <a:latin typeface="Cambria" panose="02040503050406030204" pitchFamily="18" charset="0"/>
              </a:rPr>
              <a:t>, </a:t>
            </a:r>
            <a:r>
              <a:rPr lang="vi-VN" sz="2100" dirty="0">
                <a:latin typeface="Cambria" panose="02040503050406030204" pitchFamily="18" charset="0"/>
              </a:rPr>
              <a:t>tách thành 2 nhóm, 1 nhóm </a:t>
            </a:r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en-US" sz="2100" dirty="0">
                <a:latin typeface="Cambria" panose="02040503050406030204" pitchFamily="18" charset="0"/>
              </a:rPr>
              <a:t>4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quả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táo</a:t>
            </a:r>
            <a:r>
              <a:rPr lang="vi-VN" sz="2100" dirty="0">
                <a:latin typeface="Cambria" panose="02040503050406030204" pitchFamily="18" charset="0"/>
              </a:rPr>
              <a:t>, </a:t>
            </a:r>
            <a:r>
              <a:rPr lang="vi-VN" sz="2100" dirty="0">
                <a:latin typeface="Cambria" panose="02040503050406030204" pitchFamily="18" charset="0"/>
              </a:rPr>
              <a:t>nhóm còn lại </a:t>
            </a:r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vi-VN" sz="2100" dirty="0">
                <a:latin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</a:rPr>
              <a:t>mấy </a:t>
            </a:r>
            <a:r>
              <a:rPr lang="en-US" sz="2100" dirty="0" err="1">
                <a:latin typeface="Cambria" panose="02040503050406030204" pitchFamily="18" charset="0"/>
              </a:rPr>
              <a:t>quả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táo</a:t>
            </a:r>
            <a:r>
              <a:rPr lang="vi-VN" sz="2100" dirty="0">
                <a:latin typeface="Cambria" panose="02040503050406030204" pitchFamily="18" charset="0"/>
              </a:rPr>
              <a:t>?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1028700" y="1231974"/>
            <a:ext cx="3071813" cy="9989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1770416" y="2320093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4371049" y="1210133"/>
            <a:ext cx="4381022" cy="9989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5762966" y="2345194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000" b="1" dirty="0">
                <a:latin typeface="Cambria" panose="02040503050406030204" pitchFamily="18" charset="0"/>
                <a:cs typeface="Arial" charset="0"/>
              </a:rPr>
              <a:t>?</a:t>
            </a:r>
            <a:endParaRPr lang="en-US" sz="5000" b="1" dirty="0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938772" y="1260280"/>
            <a:ext cx="520816" cy="1084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242172" y="3259593"/>
            <a:ext cx="2369302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2715333" y="3647022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3486151" y="3228976"/>
            <a:ext cx="2018936" cy="149283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5694727" y="3710766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9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6534364" y="3284903"/>
            <a:ext cx="1567520" cy="1485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mbria" panose="02040503050406030204" pitchFamily="18" charset="0"/>
              <a:cs typeface="Arial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8205744" y="3632133"/>
            <a:ext cx="757699" cy="66367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latin typeface="Cambria" panose="02040503050406030204" pitchFamily="18" charset="0"/>
                <a:cs typeface="Arial" charset="0"/>
              </a:rPr>
              <a:t>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356122" y="3284966"/>
            <a:ext cx="1127969" cy="789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1121428" y="3284904"/>
            <a:ext cx="1127969" cy="789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274553" y="3990110"/>
            <a:ext cx="1127969" cy="789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1039859" y="3978860"/>
            <a:ext cx="1127969" cy="7891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1822269" y="3284904"/>
            <a:ext cx="1127969" cy="78913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8067" b="11550"/>
          <a:stretch/>
        </p:blipFill>
        <p:spPr>
          <a:xfrm>
            <a:off x="1701148" y="3978860"/>
            <a:ext cx="797189" cy="78913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3952350" y="3296154"/>
            <a:ext cx="1127969" cy="789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3948730" y="3978861"/>
            <a:ext cx="1127969" cy="789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4653191" y="3296154"/>
            <a:ext cx="1127969" cy="78913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4649571" y="3978861"/>
            <a:ext cx="1127969" cy="78913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6600639" y="3296154"/>
            <a:ext cx="1127969" cy="78913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7301480" y="3296154"/>
            <a:ext cx="1127969" cy="78913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-10006" b="11550"/>
          <a:stretch/>
        </p:blipFill>
        <p:spPr>
          <a:xfrm>
            <a:off x="7004493" y="3967611"/>
            <a:ext cx="1127969" cy="789133"/>
          </a:xfrm>
          <a:prstGeom prst="rect">
            <a:avLst/>
          </a:prstGeom>
        </p:spPr>
      </p:pic>
      <p:pic>
        <p:nvPicPr>
          <p:cNvPr id="43" name="Picture 42" descr="dong-ho-bao-thuc-17065_1_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830" y="1562952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Oval 43"/>
          <p:cNvSpPr/>
          <p:nvPr/>
        </p:nvSpPr>
        <p:spPr>
          <a:xfrm>
            <a:off x="262280" y="21344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262280" y="21344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262280" y="21344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Oval 46"/>
          <p:cNvSpPr/>
          <p:nvPr/>
        </p:nvSpPr>
        <p:spPr>
          <a:xfrm>
            <a:off x="262280" y="21344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9" name="Oval 58"/>
          <p:cNvSpPr/>
          <p:nvPr/>
        </p:nvSpPr>
        <p:spPr>
          <a:xfrm>
            <a:off x="262280" y="21344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62280" y="21344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3" name="Oval 62"/>
          <p:cNvSpPr/>
          <p:nvPr/>
        </p:nvSpPr>
        <p:spPr>
          <a:xfrm>
            <a:off x="262280" y="213445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64" name="Picture 63" descr="dong-ho-bao-thuc-17065_1_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830" y="1584384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Oval 64"/>
          <p:cNvSpPr/>
          <p:nvPr/>
        </p:nvSpPr>
        <p:spPr>
          <a:xfrm>
            <a:off x="262280" y="21558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6" name="Oval 65"/>
          <p:cNvSpPr/>
          <p:nvPr/>
        </p:nvSpPr>
        <p:spPr>
          <a:xfrm>
            <a:off x="262280" y="21558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Oval 66"/>
          <p:cNvSpPr/>
          <p:nvPr/>
        </p:nvSpPr>
        <p:spPr>
          <a:xfrm>
            <a:off x="262280" y="21558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Oval 67"/>
          <p:cNvSpPr/>
          <p:nvPr/>
        </p:nvSpPr>
        <p:spPr>
          <a:xfrm>
            <a:off x="262280" y="21558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9" name="Oval 68"/>
          <p:cNvSpPr/>
          <p:nvPr/>
        </p:nvSpPr>
        <p:spPr>
          <a:xfrm>
            <a:off x="262280" y="21558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62280" y="21558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1" name="Oval 70"/>
          <p:cNvSpPr/>
          <p:nvPr/>
        </p:nvSpPr>
        <p:spPr>
          <a:xfrm>
            <a:off x="262280" y="215588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72" name="Picture 71" descr="dong-ho-bao-thuc-17065_1_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830" y="1505802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Oval 72"/>
          <p:cNvSpPr/>
          <p:nvPr/>
        </p:nvSpPr>
        <p:spPr>
          <a:xfrm>
            <a:off x="262280" y="20773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4" name="Oval 73"/>
          <p:cNvSpPr/>
          <p:nvPr/>
        </p:nvSpPr>
        <p:spPr>
          <a:xfrm>
            <a:off x="262280" y="20773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5" name="Oval 74"/>
          <p:cNvSpPr/>
          <p:nvPr/>
        </p:nvSpPr>
        <p:spPr>
          <a:xfrm>
            <a:off x="262280" y="20773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6" name="Oval 75"/>
          <p:cNvSpPr/>
          <p:nvPr/>
        </p:nvSpPr>
        <p:spPr>
          <a:xfrm>
            <a:off x="262280" y="20773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7" name="Oval 76"/>
          <p:cNvSpPr/>
          <p:nvPr/>
        </p:nvSpPr>
        <p:spPr>
          <a:xfrm>
            <a:off x="262280" y="20773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62280" y="20773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9" name="Oval 78"/>
          <p:cNvSpPr/>
          <p:nvPr/>
        </p:nvSpPr>
        <p:spPr>
          <a:xfrm>
            <a:off x="262280" y="2077303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80" name="Picture 79" descr="dong-ho-bao-thuc-17065_1_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830" y="1527234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Oval 80"/>
          <p:cNvSpPr/>
          <p:nvPr/>
        </p:nvSpPr>
        <p:spPr>
          <a:xfrm>
            <a:off x="262280" y="20987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2" name="Oval 81"/>
          <p:cNvSpPr/>
          <p:nvPr/>
        </p:nvSpPr>
        <p:spPr>
          <a:xfrm>
            <a:off x="262280" y="20987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3" name="Oval 82"/>
          <p:cNvSpPr/>
          <p:nvPr/>
        </p:nvSpPr>
        <p:spPr>
          <a:xfrm>
            <a:off x="262280" y="20987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4" name="Oval 83"/>
          <p:cNvSpPr/>
          <p:nvPr/>
        </p:nvSpPr>
        <p:spPr>
          <a:xfrm>
            <a:off x="262280" y="20987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5" name="Oval 84"/>
          <p:cNvSpPr/>
          <p:nvPr/>
        </p:nvSpPr>
        <p:spPr>
          <a:xfrm>
            <a:off x="262280" y="20987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62280" y="20987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7" name="Oval 86"/>
          <p:cNvSpPr/>
          <p:nvPr/>
        </p:nvSpPr>
        <p:spPr>
          <a:xfrm>
            <a:off x="262280" y="209873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8997" b="11550"/>
          <a:stretch/>
        </p:blipFill>
        <p:spPr>
          <a:xfrm>
            <a:off x="1031047" y="1414463"/>
            <a:ext cx="883478" cy="60928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8997" b="11550"/>
          <a:stretch/>
        </p:blipFill>
        <p:spPr>
          <a:xfrm>
            <a:off x="1788285" y="1428750"/>
            <a:ext cx="883478" cy="60928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8997" b="11550"/>
          <a:stretch/>
        </p:blipFill>
        <p:spPr>
          <a:xfrm>
            <a:off x="2502660" y="1457325"/>
            <a:ext cx="883478" cy="60928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77" t="25726" r="8997" b="11550"/>
          <a:stretch/>
        </p:blipFill>
        <p:spPr>
          <a:xfrm>
            <a:off x="3231322" y="1485900"/>
            <a:ext cx="883478" cy="6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2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2.22222E-6 L 0.40247 -0.36459 " pathEditMode="relative" rAng="0" ptsTypes="AA">
                                      <p:cBhvr>
                                        <p:cTn id="70" dur="3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824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25 " pathEditMode="relative" rAng="0" ptsTypes="AA">
                                      <p:cBhvr>
                                        <p:cTn id="72" dur="3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33542 -0.2537 " pathEditMode="relative" rAng="0" ptsTypes="AA">
                                      <p:cBhvr>
                                        <p:cTn id="74" dur="3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-1268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4155 -0.37616 " pathEditMode="relative" rAng="0" ptsTypes="AA">
                                      <p:cBhvr>
                                        <p:cTn id="76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-1881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40678 -0.37616 " pathEditMode="relative" rAng="0" ptsTypes="AA">
                                      <p:cBhvr>
                                        <p:cTn id="78" dur="3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-188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66159 -0.50231 " pathEditMode="relative" rAng="0" ptsTypes="AA">
                                      <p:cBhvr>
                                        <p:cTn id="80" dur="3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3" y="-25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66354 -0.50463 " pathEditMode="relative" rAng="0" ptsTypes="AA">
                                      <p:cBhvr>
                                        <p:cTn id="82" dur="3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77" y="-2523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6246E-6 -1.48148E-6 L 0.66207 -0.49954 " pathEditMode="relative" rAng="0" ptsTypes="AA">
                                      <p:cBhvr>
                                        <p:cTn id="84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3" y="-2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5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500"/>
                            </p:stCondLst>
                            <p:childTnLst>
                              <p:par>
                                <p:cTn id="1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500"/>
                            </p:stCondLst>
                            <p:childTnLst>
                              <p:par>
                                <p:cTn id="1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500"/>
                            </p:stCondLst>
                            <p:childTnLst>
                              <p:par>
                                <p:cTn id="2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500"/>
                            </p:stCondLst>
                            <p:childTnLst>
                              <p:par>
                                <p:cTn id="2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500"/>
                            </p:stCondLst>
                            <p:childTnLst>
                              <p:par>
                                <p:cTn id="2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500"/>
                            </p:stCondLst>
                            <p:childTnLst>
                              <p:par>
                                <p:cTn id="2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500"/>
                            </p:stCondLst>
                            <p:childTnLst>
                              <p:par>
                                <p:cTn id="2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4500"/>
                            </p:stCondLst>
                            <p:childTnLst>
                              <p:par>
                                <p:cTn id="2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00"/>
                            </p:stCondLst>
                            <p:childTnLst>
                              <p:par>
                                <p:cTn id="2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137" grpId="0"/>
      <p:bldP spid="138" grpId="0" animBg="1"/>
      <p:bldP spid="138" grpId="1" animBg="1"/>
      <p:bldP spid="138" grpId="2" animBg="1"/>
      <p:bldP spid="139" grpId="0" animBg="1"/>
      <p:bldP spid="139" grpId="1" animBg="1"/>
      <p:bldP spid="143" grpId="0" animBg="1"/>
      <p:bldP spid="143" grpId="1" animBg="1"/>
      <p:bldP spid="144" grpId="0" animBg="1"/>
      <p:bldP spid="144" grpId="1" animBg="1"/>
      <p:bldP spid="147" grpId="0" animBg="1"/>
      <p:bldP spid="147" grpId="1" animBg="1"/>
      <p:bldP spid="148" grpId="0" animBg="1"/>
      <p:bldP spid="148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9" grpId="0" animBg="1"/>
      <p:bldP spid="62" grpId="0" animBg="1"/>
      <p:bldP spid="62" grpId="1" animBg="1"/>
      <p:bldP spid="63" grpId="0" animBg="1"/>
      <p:bldP spid="63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1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8" grpId="1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6" grpId="0" animBg="1"/>
      <p:bldP spid="86" grpId="1" animBg="1"/>
      <p:bldP spid="87" grpId="0" animBg="1"/>
      <p:bldP spid="8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6"/>
          <p:cNvGrpSpPr/>
          <p:nvPr/>
        </p:nvGrpSpPr>
        <p:grpSpPr>
          <a:xfrm>
            <a:off x="7308207" y="2988129"/>
            <a:ext cx="1746488" cy="2114612"/>
            <a:chOff x="7162416" y="2673933"/>
            <a:chExt cx="1976938" cy="2427983"/>
          </a:xfrm>
        </p:grpSpPr>
        <p:sp>
          <p:nvSpPr>
            <p:cNvPr id="302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6"/>
          <p:cNvGrpSpPr/>
          <p:nvPr/>
        </p:nvGrpSpPr>
        <p:grpSpPr>
          <a:xfrm>
            <a:off x="-69432" y="3244823"/>
            <a:ext cx="2037973" cy="1808257"/>
            <a:chOff x="16163" y="3293658"/>
            <a:chExt cx="2037973" cy="1808257"/>
          </a:xfrm>
        </p:grpSpPr>
        <p:grpSp>
          <p:nvGrpSpPr>
            <p:cNvPr id="367" name="Google Shape;367;p36"/>
            <p:cNvGrpSpPr/>
            <p:nvPr/>
          </p:nvGrpSpPr>
          <p:grpSpPr>
            <a:xfrm>
              <a:off x="80275" y="3293658"/>
              <a:ext cx="1131949" cy="1473660"/>
              <a:chOff x="192850" y="3436021"/>
              <a:chExt cx="1131949" cy="1473660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p36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393" name="Google Shape;393;p36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rgbClr val="D37D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6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36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" name="Rectangle 104"/>
          <p:cNvSpPr/>
          <p:nvPr/>
        </p:nvSpPr>
        <p:spPr bwMode="auto">
          <a:xfrm>
            <a:off x="2257081" y="825060"/>
            <a:ext cx="2296950" cy="1900997"/>
          </a:xfrm>
          <a:prstGeom prst="rect">
            <a:avLst/>
          </a:prstGeom>
          <a:solidFill>
            <a:srgbClr val="92D05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4556279" y="825060"/>
            <a:ext cx="2317009" cy="1900997"/>
          </a:xfrm>
          <a:prstGeom prst="rect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2256642" y="2748121"/>
            <a:ext cx="2296950" cy="1900997"/>
          </a:xfrm>
          <a:prstGeom prst="rect">
            <a:avLst/>
          </a:prstGeom>
          <a:solidFill>
            <a:srgbClr val="00B0F0"/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4555839" y="2745650"/>
            <a:ext cx="2307058" cy="190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222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" name="TextBox 108">
            <a:hlinkClick r:id="rId5" action="ppaction://hlinksldjump"/>
          </p:cNvPr>
          <p:cNvSpPr txBox="1"/>
          <p:nvPr/>
        </p:nvSpPr>
        <p:spPr>
          <a:xfrm>
            <a:off x="2870708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1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0" name="TextBox 109">
            <a:hlinkClick r:id="rId6" action="ppaction://hlinksldjump"/>
          </p:cNvPr>
          <p:cNvSpPr txBox="1"/>
          <p:nvPr/>
        </p:nvSpPr>
        <p:spPr>
          <a:xfrm>
            <a:off x="5144293" y="825060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2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1" name="TextBox 110">
            <a:hlinkClick r:id="rId7" action="ppaction://hlinksldjump"/>
          </p:cNvPr>
          <p:cNvSpPr txBox="1"/>
          <p:nvPr/>
        </p:nvSpPr>
        <p:spPr>
          <a:xfrm>
            <a:off x="5171579" y="263582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4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112" name="TextBox 111">
            <a:hlinkClick r:id="rId8" action="ppaction://hlinksldjump"/>
          </p:cNvPr>
          <p:cNvSpPr txBox="1"/>
          <p:nvPr/>
        </p:nvSpPr>
        <p:spPr>
          <a:xfrm>
            <a:off x="2843422" y="2649937"/>
            <a:ext cx="810689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12500" b="1" dirty="0">
                <a:solidFill>
                  <a:srgbClr val="000000"/>
                </a:solidFill>
                <a:cs typeface="Arial"/>
              </a:rPr>
              <a:t>3</a:t>
            </a:r>
            <a:endParaRPr lang="en-US" sz="12500" b="1" dirty="0">
              <a:solidFill>
                <a:srgbClr val="000000"/>
              </a:solidFill>
              <a:latin typeface=".VnBodoniH" panose="020B7200000000000000" pitchFamily="34" charset="0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9961" y="215537"/>
            <a:ext cx="3213463" cy="4800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ambria" panose="02040503050406030204" pitchFamily="18" charset="0"/>
              </a:rPr>
              <a:t>Ô CỬA BÍ MẬT</a:t>
            </a:r>
            <a:endParaRPr lang="en-US" sz="27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" end="6582.018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6"/>
    </mc:Choice>
    <mc:Fallback xmlns="">
      <p:transition spd="slow" advTm="3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5" grpId="0" animBg="1"/>
      <p:bldP spid="106" grpId="0" animBg="1"/>
      <p:bldP spid="107" grpId="0" animBg="1"/>
      <p:bldP spid="108" grpId="0" animBg="1"/>
      <p:bldP spid="109" grpId="0"/>
      <p:bldP spid="110" grpId="0"/>
      <p:bldP spid="111" grpId="0"/>
      <p:bldP spid="1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33"/>
          <p:cNvGrpSpPr/>
          <p:nvPr/>
        </p:nvGrpSpPr>
        <p:grpSpPr>
          <a:xfrm>
            <a:off x="8153734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0" y="94280"/>
            <a:ext cx="1822269" cy="1063692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7" name="TextBox 126">
            <a:hlinkClick r:id="rId6" action="ppaction://hlinksldjump"/>
          </p:cNvPr>
          <p:cNvSpPr txBox="1"/>
          <p:nvPr/>
        </p:nvSpPr>
        <p:spPr>
          <a:xfrm>
            <a:off x="201753" y="478101"/>
            <a:ext cx="66865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Câu hỏi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 4.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4960" y="345485"/>
            <a:ext cx="5713649" cy="7155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mấy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cách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để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tách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đối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tượng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có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số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lượng</a:t>
            </a:r>
            <a:r>
              <a:rPr lang="en-US" sz="2100" dirty="0">
                <a:latin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</a:rPr>
              <a:t>là</a:t>
            </a:r>
            <a:r>
              <a:rPr lang="en-US" sz="2100" dirty="0">
                <a:latin typeface="Cambria" panose="02040503050406030204" pitchFamily="18" charset="0"/>
              </a:rPr>
              <a:t> 10</a:t>
            </a:r>
          </a:p>
          <a:p>
            <a:r>
              <a:rPr lang="en-US" sz="2100" dirty="0" err="1">
                <a:latin typeface="Cambria" panose="02040503050406030204" pitchFamily="18" charset="0"/>
              </a:rPr>
              <a:t>thành</a:t>
            </a:r>
            <a:r>
              <a:rPr lang="en-US" sz="2100" dirty="0">
                <a:latin typeface="Cambria" panose="02040503050406030204" pitchFamily="18" charset="0"/>
              </a:rPr>
              <a:t> 2 </a:t>
            </a:r>
            <a:r>
              <a:rPr lang="en-US" sz="2100" dirty="0" err="1">
                <a:latin typeface="Cambria" panose="02040503050406030204" pitchFamily="18" charset="0"/>
              </a:rPr>
              <a:t>nhóm</a:t>
            </a:r>
            <a:r>
              <a:rPr lang="en-US" sz="2100" dirty="0">
                <a:latin typeface="Cambria" panose="02040503050406030204" pitchFamily="18" charset="0"/>
              </a:rPr>
              <a:t>? 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1654430"/>
            <a:ext cx="2253343" cy="4847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</a:rPr>
              <a:t>A. 3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cách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29000" y="2485210"/>
            <a:ext cx="2253343" cy="4847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</a:rPr>
              <a:t>B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</a:rPr>
              <a:t>. 5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cách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000" y="3329342"/>
            <a:ext cx="2253343" cy="4847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</a:rPr>
              <a:t>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</a:rPr>
              <a:t>. 4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cách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grpSp>
        <p:nvGrpSpPr>
          <p:cNvPr id="46" name="Google Shape;301;p36"/>
          <p:cNvGrpSpPr/>
          <p:nvPr/>
        </p:nvGrpSpPr>
        <p:grpSpPr>
          <a:xfrm>
            <a:off x="7479691" y="3470621"/>
            <a:ext cx="1487786" cy="1633729"/>
            <a:chOff x="7162416" y="2673933"/>
            <a:chExt cx="1976938" cy="2427983"/>
          </a:xfrm>
        </p:grpSpPr>
        <p:sp>
          <p:nvSpPr>
            <p:cNvPr id="47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366;p36"/>
          <p:cNvGrpSpPr/>
          <p:nvPr/>
        </p:nvGrpSpPr>
        <p:grpSpPr>
          <a:xfrm>
            <a:off x="98637" y="3246302"/>
            <a:ext cx="2037973" cy="1808257"/>
            <a:chOff x="16163" y="3293658"/>
            <a:chExt cx="2037973" cy="1808257"/>
          </a:xfrm>
        </p:grpSpPr>
        <p:grpSp>
          <p:nvGrpSpPr>
            <p:cNvPr id="125" name="Google Shape;367;p36"/>
            <p:cNvGrpSpPr/>
            <p:nvPr/>
          </p:nvGrpSpPr>
          <p:grpSpPr>
            <a:xfrm>
              <a:off x="80275" y="3293658"/>
              <a:ext cx="1131949" cy="1473660"/>
              <a:chOff x="192850" y="3436021"/>
              <a:chExt cx="1131949" cy="1473660"/>
            </a:xfrm>
          </p:grpSpPr>
          <p:sp>
            <p:nvSpPr>
              <p:cNvPr id="142" name="Google Shape;368;p36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69;p36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70;p36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71;p36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72;p36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73;p36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74;p36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75;p36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76;p36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77;p36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78;p36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79;p36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80;p36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81;p36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82;p36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83;p36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84;p36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85;p36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86;p36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87;p36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88;p36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89;p36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90;p36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91;p36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392;p36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131" name="Google Shape;393;p36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rgbClr val="D37D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94;p36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95;p36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96;p36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97;p36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98;p36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" name="Google Shape;399;p36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 descr="dong-ho-bao-thuc-17065_1_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3468475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Oval 134"/>
          <p:cNvSpPr/>
          <p:nvPr/>
        </p:nvSpPr>
        <p:spPr>
          <a:xfrm>
            <a:off x="6172200" y="403997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6" name="Oval 135"/>
          <p:cNvSpPr/>
          <p:nvPr/>
        </p:nvSpPr>
        <p:spPr>
          <a:xfrm>
            <a:off x="6172200" y="403997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7" name="Oval 136"/>
          <p:cNvSpPr/>
          <p:nvPr/>
        </p:nvSpPr>
        <p:spPr>
          <a:xfrm>
            <a:off x="6172200" y="403997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8" name="Oval 137"/>
          <p:cNvSpPr/>
          <p:nvPr/>
        </p:nvSpPr>
        <p:spPr>
          <a:xfrm>
            <a:off x="6172200" y="403997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9" name="Oval 138"/>
          <p:cNvSpPr/>
          <p:nvPr/>
        </p:nvSpPr>
        <p:spPr>
          <a:xfrm>
            <a:off x="6172200" y="403997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6172200" y="403997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4" name="Oval 143"/>
          <p:cNvSpPr/>
          <p:nvPr/>
        </p:nvSpPr>
        <p:spPr>
          <a:xfrm>
            <a:off x="6172200" y="403997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47" name="Picture 146" descr="dong-ho-bao-thuc-17065_1_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3489906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" name="Oval 147"/>
          <p:cNvSpPr/>
          <p:nvPr/>
        </p:nvSpPr>
        <p:spPr>
          <a:xfrm>
            <a:off x="6172200" y="406140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1" name="Oval 180"/>
          <p:cNvSpPr/>
          <p:nvPr/>
        </p:nvSpPr>
        <p:spPr>
          <a:xfrm>
            <a:off x="6172200" y="406140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2" name="Oval 181"/>
          <p:cNvSpPr/>
          <p:nvPr/>
        </p:nvSpPr>
        <p:spPr>
          <a:xfrm>
            <a:off x="6172200" y="406140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3" name="Oval 182"/>
          <p:cNvSpPr/>
          <p:nvPr/>
        </p:nvSpPr>
        <p:spPr>
          <a:xfrm>
            <a:off x="6172200" y="406140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4" name="Oval 183"/>
          <p:cNvSpPr/>
          <p:nvPr/>
        </p:nvSpPr>
        <p:spPr>
          <a:xfrm>
            <a:off x="6172200" y="406140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172200" y="406140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6" name="Oval 185"/>
          <p:cNvSpPr/>
          <p:nvPr/>
        </p:nvSpPr>
        <p:spPr>
          <a:xfrm>
            <a:off x="6172200" y="406140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87" name="Picture 186" descr="dong-ho-bao-thuc-17065_1_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3411325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" name="Oval 187"/>
          <p:cNvSpPr/>
          <p:nvPr/>
        </p:nvSpPr>
        <p:spPr>
          <a:xfrm>
            <a:off x="6172200" y="398282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9" name="Oval 188"/>
          <p:cNvSpPr/>
          <p:nvPr/>
        </p:nvSpPr>
        <p:spPr>
          <a:xfrm>
            <a:off x="6172200" y="398282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0" name="Oval 189"/>
          <p:cNvSpPr/>
          <p:nvPr/>
        </p:nvSpPr>
        <p:spPr>
          <a:xfrm>
            <a:off x="6172200" y="398282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1" name="Oval 190"/>
          <p:cNvSpPr/>
          <p:nvPr/>
        </p:nvSpPr>
        <p:spPr>
          <a:xfrm>
            <a:off x="6172200" y="398282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2" name="Oval 191"/>
          <p:cNvSpPr/>
          <p:nvPr/>
        </p:nvSpPr>
        <p:spPr>
          <a:xfrm>
            <a:off x="6172200" y="398282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6172200" y="398282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4" name="Oval 193"/>
          <p:cNvSpPr/>
          <p:nvPr/>
        </p:nvSpPr>
        <p:spPr>
          <a:xfrm>
            <a:off x="6172200" y="3982825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95" name="Picture 194" descr="dong-ho-bao-thuc-17065_1_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9325" y="3432756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" name="Oval 195"/>
          <p:cNvSpPr/>
          <p:nvPr/>
        </p:nvSpPr>
        <p:spPr>
          <a:xfrm>
            <a:off x="6172200" y="400425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7" name="Oval 196"/>
          <p:cNvSpPr/>
          <p:nvPr/>
        </p:nvSpPr>
        <p:spPr>
          <a:xfrm>
            <a:off x="6172200" y="400425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8" name="Oval 197"/>
          <p:cNvSpPr/>
          <p:nvPr/>
        </p:nvSpPr>
        <p:spPr>
          <a:xfrm>
            <a:off x="6172200" y="400425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9" name="Oval 198"/>
          <p:cNvSpPr/>
          <p:nvPr/>
        </p:nvSpPr>
        <p:spPr>
          <a:xfrm>
            <a:off x="6172200" y="400425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0" name="Oval 199"/>
          <p:cNvSpPr/>
          <p:nvPr/>
        </p:nvSpPr>
        <p:spPr>
          <a:xfrm>
            <a:off x="6172200" y="400425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6172200" y="400425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2" name="Oval 201"/>
          <p:cNvSpPr/>
          <p:nvPr/>
        </p:nvSpPr>
        <p:spPr>
          <a:xfrm>
            <a:off x="6172200" y="400425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4" name="Picture 203" descr="em02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4308" y="1456509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" name="Picture 202" descr="em02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90958" y="2985272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63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8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500"/>
                            </p:stCondLst>
                            <p:childTnLst>
                              <p:par>
                                <p:cTn id="1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500"/>
                            </p:stCondLst>
                            <p:childTnLst>
                              <p:par>
                                <p:cTn id="1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8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43" grpId="0" animBg="1"/>
      <p:bldP spid="143" grpId="1" animBg="1"/>
      <p:bldP spid="144" grpId="0" animBg="1"/>
      <p:bldP spid="144" grpId="1" animBg="1"/>
      <p:bldP spid="148" grpId="0" animBg="1"/>
      <p:bldP spid="148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5" grpId="0" animBg="1"/>
      <p:bldP spid="185" grpId="1" animBg="1"/>
      <p:bldP spid="186" grpId="0" animBg="1"/>
      <p:bldP spid="186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3" grpId="0" animBg="1"/>
      <p:bldP spid="193" grpId="1" animBg="1"/>
      <p:bldP spid="194" grpId="0" animBg="1"/>
      <p:bldP spid="194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1" grpId="0" animBg="1"/>
      <p:bldP spid="201" grpId="1" animBg="1"/>
      <p:bldP spid="202" grpId="0" animBg="1"/>
      <p:bldP spid="20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24" y="531495"/>
            <a:ext cx="7886700" cy="3638169"/>
          </a:xfrm>
        </p:spPr>
        <p:txBody>
          <a:bodyPr/>
          <a:lstStyle/>
          <a:p>
            <a:pPr marL="152396" indent="0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“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60" y="3217974"/>
            <a:ext cx="2656285" cy="180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nh nong d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011930" y="3463838"/>
            <a:ext cx="8858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" y="1610916"/>
            <a:ext cx="7886700" cy="192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60" y="3217975"/>
            <a:ext cx="1924080" cy="130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93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63220" y="2736032"/>
            <a:ext cx="5375462" cy="1837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841" y="2907290"/>
            <a:ext cx="812706" cy="7476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817" y="2907290"/>
            <a:ext cx="812706" cy="7476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794" y="2907290"/>
            <a:ext cx="812706" cy="747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770" y="2907290"/>
            <a:ext cx="812706" cy="747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149" y="2907290"/>
            <a:ext cx="812706" cy="747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841" y="3727560"/>
            <a:ext cx="812706" cy="74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817" y="3727560"/>
            <a:ext cx="812706" cy="747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794" y="3727560"/>
            <a:ext cx="812706" cy="7476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770" y="3727560"/>
            <a:ext cx="812706" cy="7476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149" y="3727560"/>
            <a:ext cx="812706" cy="74769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74862" y="322729"/>
            <a:ext cx="2501153" cy="2289362"/>
          </a:xfrm>
          <a:prstGeom prst="ellips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417" y="427049"/>
            <a:ext cx="729608" cy="7296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3724" y="543502"/>
            <a:ext cx="729608" cy="7296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33" y="842317"/>
            <a:ext cx="729608" cy="7296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063" y="1156657"/>
            <a:ext cx="729608" cy="7296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809" y="1298202"/>
            <a:ext cx="729608" cy="7296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0" y="1622388"/>
            <a:ext cx="729608" cy="7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390" y="1781329"/>
            <a:ext cx="729608" cy="7296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665029" y="452777"/>
            <a:ext cx="4467785" cy="20292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8689" y="354101"/>
            <a:ext cx="1224524" cy="12245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958" y="354101"/>
            <a:ext cx="1224524" cy="12245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658" y="380197"/>
            <a:ext cx="1224524" cy="1224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474" y="405967"/>
            <a:ext cx="1224524" cy="12245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629" y="376220"/>
            <a:ext cx="1224524" cy="1224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81" y="1231423"/>
            <a:ext cx="1224524" cy="12245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4449" y="1231423"/>
            <a:ext cx="1224524" cy="12245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2150" y="1257520"/>
            <a:ext cx="1224524" cy="12245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965" y="1283290"/>
            <a:ext cx="1224524" cy="12245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07489" y="3248081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35805" y="1797178"/>
            <a:ext cx="102553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10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88" end="1036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397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4"/>
    </mc:Choice>
    <mc:Fallback xmlns="">
      <p:transition spd="slow" advTm="1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26" grpId="0" animBg="1"/>
      <p:bldP spid="26" grpId="1" animBg="1"/>
      <p:bldP spid="34" grpId="0" animBg="1"/>
      <p:bldP spid="34" grpId="1" animBg="1"/>
      <p:bldP spid="47" grpId="0"/>
      <p:bldP spid="47" grpId="1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76649" y="2596243"/>
            <a:ext cx="4193177" cy="19938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1681" y="529267"/>
            <a:ext cx="3462714" cy="1837895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6274" y="195366"/>
            <a:ext cx="2501153" cy="228936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07489" y="3248081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646" y="192004"/>
            <a:ext cx="1099297" cy="1099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6774" y="296764"/>
            <a:ext cx="1218519" cy="1099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6967" y="1299455"/>
            <a:ext cx="1099297" cy="1099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227" y="1267865"/>
            <a:ext cx="1099297" cy="1099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293" y="788717"/>
            <a:ext cx="1099297" cy="1099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4707" y="774069"/>
            <a:ext cx="1099297" cy="10992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754" y="2775991"/>
            <a:ext cx="628098" cy="6280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908" y="2775991"/>
            <a:ext cx="628098" cy="6280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466" y="2775991"/>
            <a:ext cx="628098" cy="6280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974" y="2827730"/>
            <a:ext cx="628098" cy="6280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128" y="2827730"/>
            <a:ext cx="628098" cy="628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754" y="3583836"/>
            <a:ext cx="628098" cy="6280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908" y="3583836"/>
            <a:ext cx="628098" cy="6280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466" y="3583836"/>
            <a:ext cx="628098" cy="628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974" y="3635576"/>
            <a:ext cx="628098" cy="628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128" y="3635576"/>
            <a:ext cx="628098" cy="6280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325" y="567432"/>
            <a:ext cx="700518" cy="7238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8277" y="600879"/>
            <a:ext cx="700518" cy="7238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671" y="575586"/>
            <a:ext cx="700518" cy="723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4072" y="567432"/>
            <a:ext cx="700518" cy="7238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341" y="1321062"/>
            <a:ext cx="700518" cy="7238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293" y="1354509"/>
            <a:ext cx="700518" cy="7238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687" y="1329216"/>
            <a:ext cx="700518" cy="7238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6088" y="1321062"/>
            <a:ext cx="700518" cy="72386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84912" y="1562507"/>
            <a:ext cx="91012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56" end="600.4988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4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38225" y="139613"/>
            <a:ext cx="6858000" cy="24003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81236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81236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81236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181234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0" y="181235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775" y="1339764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339764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096125" y="666750"/>
            <a:ext cx="800100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prstClr val="white"/>
                </a:solidFill>
                <a:latin typeface="Arial" panose="020B0604020202020204" pitchFamily="34" charset="0"/>
              </a:rPr>
              <a:t>10</a:t>
            </a:r>
            <a:endParaRPr lang="vi-VN" sz="41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86150" y="2628900"/>
            <a:ext cx="1600200" cy="5715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A. </a:t>
            </a:r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1</a:t>
            </a:r>
            <a:endParaRPr lang="vi-VN" sz="4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86150" y="3371850"/>
            <a:ext cx="1600200" cy="5715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B. </a:t>
            </a:r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2</a:t>
            </a:r>
            <a:endParaRPr lang="vi-VN" sz="4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86150" y="4114800"/>
            <a:ext cx="1600200" cy="5715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C. </a:t>
            </a:r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3</a:t>
            </a:r>
            <a:endParaRPr lang="vi-VN" sz="4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0775" y="1339764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2350" y="1339764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1314451"/>
            <a:ext cx="914400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3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143000" y="0"/>
            <a:ext cx="6858000" cy="24003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7247" y="235124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33900" y="228601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66474" y="228601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76124" y="235123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55150" y="1333501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76124" y="1314451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33900" y="1333501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858000" y="1485900"/>
            <a:ext cx="1143000" cy="8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Calibri"/>
              </a:rPr>
              <a:t>10</a:t>
            </a:r>
            <a:endParaRPr lang="vi-VN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86150" y="3314700"/>
            <a:ext cx="1600200" cy="5715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B. </a:t>
            </a:r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5</a:t>
            </a:r>
            <a:endParaRPr lang="vi-VN" sz="4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86150" y="2571750"/>
            <a:ext cx="1600200" cy="5715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A. </a:t>
            </a:r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4</a:t>
            </a:r>
            <a:endParaRPr lang="vi-VN" sz="4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86150" y="4114800"/>
            <a:ext cx="1600200" cy="5715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C. </a:t>
            </a:r>
            <a:r>
              <a:rPr lang="en-US" sz="4100" b="1" dirty="0">
                <a:solidFill>
                  <a:sysClr val="windowText" lastClr="000000"/>
                </a:solidFill>
                <a:latin typeface="Calibri"/>
              </a:rPr>
              <a:t>6</a:t>
            </a:r>
            <a:endParaRPr lang="vi-VN" sz="41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34025" y="247651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95549" y="263440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" name="Picture 2" descr="bat com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34025" y="1333500"/>
            <a:ext cx="724902" cy="7935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2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6" grpId="1" animBg="1"/>
      <p:bldP spid="17" grpId="0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460966" y="1076140"/>
            <a:ext cx="6572250" cy="3200400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2914650" y="1104715"/>
            <a:ext cx="57150" cy="32004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34325" y="112136"/>
            <a:ext cx="1457325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>
            <a:off x="5556335" y="4117852"/>
            <a:ext cx="51435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1994987" y="4103429"/>
            <a:ext cx="514350" cy="100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04793" y="410343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72080" y="4117852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2776037" y="4143145"/>
            <a:ext cx="4572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3496931" y="4117048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4232741" y="4143546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202" y="0"/>
            <a:ext cx="522873" cy="986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5039" y="0"/>
            <a:ext cx="522873" cy="986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0364" y="0"/>
            <a:ext cx="522873" cy="986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0887" y="0"/>
            <a:ext cx="522873" cy="9860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0896" y="-43866"/>
            <a:ext cx="522873" cy="986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8040" y="-43866"/>
            <a:ext cx="522873" cy="9860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2614" y="-42888"/>
            <a:ext cx="522873" cy="986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0685" y="-42888"/>
            <a:ext cx="522873" cy="9860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6677" y="-42888"/>
            <a:ext cx="522873" cy="9860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2712" y="-42888"/>
            <a:ext cx="522873" cy="9860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43943" y="4150116"/>
            <a:ext cx="566501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1536" y="4117450"/>
            <a:ext cx="465141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1996" y="4143546"/>
            <a:ext cx="135781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0.11482 L 0.05312 0.364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277 L 0.10469 0.3361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666 L 0.07865 0.3277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7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1389 L 0.05157 0.316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16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0278 L 0.02969 0.3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6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833 L 0.00781 0.3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6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556 L 0.00313 0.3222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6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38778E-17 L 2.08333E-6 0.3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833 L -0.00156 0.3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5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556 L -0.00468 0.3277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625 -0.1888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12188 -0.1833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257300" y="1028700"/>
            <a:ext cx="6572250" cy="3200400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2914650" y="1036864"/>
            <a:ext cx="57150" cy="32004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77200" y="43883"/>
            <a:ext cx="10668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 flipH="1">
            <a:off x="5399337" y="4265222"/>
            <a:ext cx="431425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1571816" y="4229101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66775" y="4237264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59810" y="422910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2381250" y="4203525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3124200" y="4162426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3887202" y="4229099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227" y="0"/>
            <a:ext cx="522873" cy="986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7116" y="-14472"/>
            <a:ext cx="522873" cy="986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1082" y="-14472"/>
            <a:ext cx="522873" cy="986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4639" y="16441"/>
            <a:ext cx="522873" cy="9860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0577" y="21067"/>
            <a:ext cx="522873" cy="986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2724" y="16441"/>
            <a:ext cx="522873" cy="9860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9800" y="-19370"/>
            <a:ext cx="522873" cy="986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2327" y="-19370"/>
            <a:ext cx="522873" cy="9860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4250" y="35491"/>
            <a:ext cx="522873" cy="9860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5102" y="-14472"/>
            <a:ext cx="522873" cy="986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35103" y="4203525"/>
            <a:ext cx="566501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8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736" y="4211070"/>
            <a:ext cx="46246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5687" y="4211071"/>
            <a:ext cx="104674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0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2969 0.252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26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25 0.24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2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1.45833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4.16667E-6 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1.04167E-6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1094 -0.216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06 -0.2027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194887" y="1064420"/>
            <a:ext cx="6572250" cy="3200400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2907143" y="1081224"/>
            <a:ext cx="57150" cy="32004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24825" y="1"/>
            <a:ext cx="127635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>
            <a:off x="7116177" y="4264819"/>
            <a:ext cx="51435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2038350" y="426482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94887" y="426482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29200" y="4264819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2769605" y="429115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3538326" y="429115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4262573" y="4291150"/>
            <a:ext cx="51435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202" y="0"/>
            <a:ext cx="522873" cy="986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828" y="47122"/>
            <a:ext cx="522873" cy="986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8023" y="47122"/>
            <a:ext cx="522873" cy="986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9007" y="-2862"/>
            <a:ext cx="522873" cy="9860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6925" y="47122"/>
            <a:ext cx="522873" cy="9860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6923" y="6960"/>
            <a:ext cx="522873" cy="9860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0302" y="3280"/>
            <a:ext cx="522873" cy="986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0144" y="37894"/>
            <a:ext cx="522873" cy="9860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8835" y="47122"/>
            <a:ext cx="522873" cy="9860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1259" y="82954"/>
            <a:ext cx="522873" cy="986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5769" y="4264819"/>
            <a:ext cx="50056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7769" y="4264818"/>
            <a:ext cx="57250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7136" y="4281625"/>
            <a:ext cx="108158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5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0156 -0.2361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4.16667E-7 -0.216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8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0.6|6.3|2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0.8|6.2|3.6|1.3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450</Words>
  <Application>Microsoft Office PowerPoint</Application>
  <PresentationFormat>On-screen Show (16:9)</PresentationFormat>
  <Paragraphs>248</Paragraphs>
  <Slides>24</Slides>
  <Notes>10</Notes>
  <HiddenSlides>0</HiddenSlides>
  <MMClips>8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Flippy Cute Daily Activities by Slidesgo</vt:lpstr>
      <vt:lpstr>Office Theme</vt:lpstr>
      <vt:lpstr>Default Design</vt:lpstr>
      <vt:lpstr>7_Default Design</vt:lpstr>
      <vt:lpstr>English Language Grammar Rules by Slidesgo</vt:lpstr>
      <vt:lpstr>1_English Language Grammar Rules by Slidesgo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Bích Thảo (VSC-KTiH-MB)</dc:creator>
  <cp:lastModifiedBy>Admin</cp:lastModifiedBy>
  <cp:revision>68</cp:revision>
  <dcterms:created xsi:type="dcterms:W3CDTF">2020-12-17T13:23:15Z</dcterms:created>
  <dcterms:modified xsi:type="dcterms:W3CDTF">2021-03-20T06:19:52Z</dcterms:modified>
</cp:coreProperties>
</file>