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6" r:id="rId2"/>
    <p:sldId id="269" r:id="rId3"/>
    <p:sldId id="270" r:id="rId4"/>
    <p:sldId id="298" r:id="rId5"/>
    <p:sldId id="297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51700-1325-4F8E-95F6-80DCEB5B451C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20B65B-A90F-40DC-9835-F446B7F0A2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BAFC80-E39B-4519-86CE-ABCBC8914D8F}" type="slidenum">
              <a:rPr lang="en-US"/>
              <a:pPr/>
              <a:t>2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Canh 4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765B-BE1C-476E-872C-97CAA1562A0D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CD138-F1BA-4B69-A30C-5007047BBE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765B-BE1C-476E-872C-97CAA1562A0D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CD138-F1BA-4B69-A30C-5007047BBE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765B-BE1C-476E-872C-97CAA1562A0D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CD138-F1BA-4B69-A30C-5007047BBE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765B-BE1C-476E-872C-97CAA1562A0D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CD138-F1BA-4B69-A30C-5007047BBE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765B-BE1C-476E-872C-97CAA1562A0D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CD138-F1BA-4B69-A30C-5007047BBE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765B-BE1C-476E-872C-97CAA1562A0D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CD138-F1BA-4B69-A30C-5007047BBE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765B-BE1C-476E-872C-97CAA1562A0D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CD138-F1BA-4B69-A30C-5007047BBE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765B-BE1C-476E-872C-97CAA1562A0D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CD138-F1BA-4B69-A30C-5007047BBE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765B-BE1C-476E-872C-97CAA1562A0D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CD138-F1BA-4B69-A30C-5007047BBE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765B-BE1C-476E-872C-97CAA1562A0D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CD138-F1BA-4B69-A30C-5007047BBE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765B-BE1C-476E-872C-97CAA1562A0D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CD138-F1BA-4B69-A30C-5007047BBE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1765B-BE1C-476E-872C-97CAA1562A0D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CD138-F1BA-4B69-A30C-5007047BBE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3316" name="Picture 3" descr="images (1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609600" y="381000"/>
            <a:ext cx="8077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UBND QUẬN </a:t>
            </a:r>
            <a:r>
              <a:rPr lang="en-US" sz="2400" b="1" dirty="0">
                <a:solidFill>
                  <a:srgbClr val="FF0000"/>
                </a:solidFill>
              </a:rPr>
              <a:t>LONG BIÊN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TRƯỜNG MẦM NON </a:t>
            </a:r>
            <a:r>
              <a:rPr lang="en-US" sz="2400" b="1" dirty="0" smtClean="0">
                <a:solidFill>
                  <a:srgbClr val="FF0000"/>
                </a:solidFill>
              </a:rPr>
              <a:t>HỒNG TIẾN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905000"/>
            <a:ext cx="7924800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sz="3600" b="1" kern="1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endParaRPr lang="en-US" sz="3600" b="1" kern="1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vi-VN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àm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Quen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Văn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2971800"/>
            <a:ext cx="7467600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4000" b="1" dirty="0" err="1" smtClean="0"/>
              <a:t>Truyện</a:t>
            </a:r>
            <a:r>
              <a:rPr lang="en-US" sz="4000" b="1" dirty="0" smtClean="0"/>
              <a:t>: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thưởng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 dirty="0" smtClean="0">
                <a:latin typeface="Times New Roman" pitchFamily="18" charset="0"/>
              </a:rPr>
              <a:t>ĐỘ TUỔI: </a:t>
            </a:r>
            <a:r>
              <a:rPr lang="en-US" sz="2800" b="1" dirty="0" smtClean="0">
                <a:latin typeface="Times New Roman" pitchFamily="18" charset="0"/>
              </a:rPr>
              <a:t>3 – 4 </a:t>
            </a:r>
            <a:r>
              <a:rPr lang="en-US" sz="2800" b="1" dirty="0" err="1" smtClean="0">
                <a:latin typeface="Times New Roman" pitchFamily="18" charset="0"/>
              </a:rPr>
              <a:t>tuổi</a:t>
            </a:r>
            <a:endParaRPr lang="en-US" sz="2800" b="1" dirty="0" smtClean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 dirty="0" err="1" smtClean="0">
                <a:latin typeface="Times New Roman" pitchFamily="18" charset="0"/>
              </a:rPr>
              <a:t>Người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thực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hiện</a:t>
            </a:r>
            <a:r>
              <a:rPr lang="en-US" sz="2800" b="1" dirty="0" smtClean="0">
                <a:latin typeface="Times New Roman" pitchFamily="18" charset="0"/>
              </a:rPr>
              <a:t> :  </a:t>
            </a:r>
            <a:r>
              <a:rPr lang="en-US" sz="2800" b="1" dirty="0" err="1" smtClean="0">
                <a:latin typeface="Times New Roman" pitchFamily="18" charset="0"/>
              </a:rPr>
              <a:t>Phạm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Thị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Thúy</a:t>
            </a:r>
            <a:r>
              <a:rPr lang="en-US" sz="2800" b="1" smtClean="0">
                <a:latin typeface="Times New Roman" pitchFamily="18" charset="0"/>
              </a:rPr>
              <a:t> Mai</a:t>
            </a:r>
            <a:endParaRPr lang="en-US" sz="2800" b="1" kern="10" dirty="0">
              <a:ln w="9525">
                <a:noFill/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itchFamily="18" charset="0"/>
              <a:cs typeface="Times New Roman"/>
            </a:endParaRPr>
          </a:p>
        </p:txBody>
      </p:sp>
      <p:sp>
        <p:nvSpPr>
          <p:cNvPr id="13321" name="TextBox 9"/>
          <p:cNvSpPr txBox="1">
            <a:spLocks noChangeArrowheads="1"/>
          </p:cNvSpPr>
          <p:nvPr/>
        </p:nvSpPr>
        <p:spPr bwMode="auto">
          <a:xfrm>
            <a:off x="381000" y="2133600"/>
            <a:ext cx="8153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       </a:t>
            </a:r>
            <a:r>
              <a:rPr lang="en-US" sz="4000" b="1" dirty="0" err="1" smtClean="0">
                <a:solidFill>
                  <a:srgbClr val="FF0000"/>
                </a:solidFill>
              </a:rPr>
              <a:t>Lĩnh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vực</a:t>
            </a:r>
            <a:r>
              <a:rPr lang="en-US" sz="4000" b="1" dirty="0">
                <a:solidFill>
                  <a:srgbClr val="FF0000"/>
                </a:solidFill>
              </a:rPr>
              <a:t> : </a:t>
            </a:r>
            <a:r>
              <a:rPr lang="en-US" sz="4000" b="1" dirty="0" err="1">
                <a:solidFill>
                  <a:srgbClr val="FF0000"/>
                </a:solidFill>
              </a:rPr>
              <a:t>Phát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Triển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Ngôn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Ngữ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split/>
    <p:sndAc>
      <p:stSnd>
        <p:snd r:embed="rId2" name="push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butterflies_flowers_md_wht"/>
          <p:cNvPicPr>
            <a:picLocks noGrp="1"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5486400"/>
            <a:ext cx="1371600" cy="1371600"/>
          </a:xfrm>
          <a:prstGeom prst="rect">
            <a:avLst/>
          </a:prstGeom>
          <a:noFill/>
        </p:spPr>
      </p:pic>
      <p:pic>
        <p:nvPicPr>
          <p:cNvPr id="23555" name="Picture 3" descr="NA02242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81000" y="6650038"/>
            <a:ext cx="9753600" cy="415925"/>
          </a:xfrm>
          <a:prstGeom prst="rect">
            <a:avLst/>
          </a:prstGeom>
          <a:noFill/>
        </p:spPr>
      </p:pic>
      <p:pic>
        <p:nvPicPr>
          <p:cNvPr id="5" name="Picture 4" descr="Screenshot_2017-05-09-06-43-02-7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752600" y="-1981200"/>
            <a:ext cx="12420601" cy="9144000"/>
          </a:xfrm>
          <a:prstGeom prst="rect">
            <a:avLst/>
          </a:prstGeom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_2017-05-09-06-43-39-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05000"/>
            <a:ext cx="9143999" cy="906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2017-05-09-06-44-09-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14400"/>
            <a:ext cx="9448800" cy="906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3795" name="Picture 4" descr="SLGG_2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</p:spPr>
      </p:pic>
      <p:sp>
        <p:nvSpPr>
          <p:cNvPr id="33796" name="WordArt 6"/>
          <p:cNvSpPr>
            <a:spLocks noChangeArrowheads="1" noChangeShapeType="1" noTextEdit="1"/>
          </p:cNvSpPr>
          <p:nvPr/>
        </p:nvSpPr>
        <p:spPr bwMode="auto">
          <a:xfrm>
            <a:off x="1143000" y="2362200"/>
            <a:ext cx="4648200" cy="15240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99"/>
                </a:solidFill>
                <a:latin typeface="Times New Roman"/>
                <a:cs typeface="Times New Roman"/>
              </a:rPr>
              <a:t>Chào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99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99"/>
                </a:solidFill>
                <a:latin typeface="Times New Roman"/>
                <a:cs typeface="Times New Roman"/>
              </a:rPr>
              <a:t>Tạm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99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99"/>
                </a:solidFill>
                <a:latin typeface="Times New Roman"/>
                <a:cs typeface="Times New Roman"/>
              </a:rPr>
              <a:t>biệt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C0099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50</Words>
  <Application>Microsoft Office PowerPoint</Application>
  <PresentationFormat>On-screen Show (4:3)</PresentationFormat>
  <Paragraphs>14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MAY2</cp:lastModifiedBy>
  <cp:revision>15</cp:revision>
  <dcterms:created xsi:type="dcterms:W3CDTF">2015-12-22T13:26:08Z</dcterms:created>
  <dcterms:modified xsi:type="dcterms:W3CDTF">2019-04-10T11:44:22Z</dcterms:modified>
</cp:coreProperties>
</file>