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904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3B03B2-A450-4C4F-B34A-BB14228333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41DC9D-C313-451D-81B2-6FA6D9ABCC41}" type="datetimeFigureOut">
              <a:rPr lang="en-US" smtClean="0"/>
              <a:t>2/28/2021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hinh-nen-powerpoint-don-gian-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4" y="21771"/>
            <a:ext cx="7075714" cy="93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6705600" cy="897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 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HỌC SINH ĐI HỌC TRỞ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LẠI</a:t>
            </a:r>
          </a:p>
          <a:p>
            <a:pPr lvl="8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1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572/UBND-KGVX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Covid-19.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2021.</a:t>
            </a: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          1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(1-2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+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+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ho,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cha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          2.1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PHHS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, PHHS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– PHHS)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PCDB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          2.2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PHHS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PHHS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– PHHS)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(PHHS)</a:t>
            </a:r>
          </a:p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4"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BAN GIÁM HIỆU </a:t>
            </a:r>
          </a:p>
          <a:p>
            <a:pPr lvl="4" algn="ctr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6" name="Picture 5" descr="C:\Users\Nhulam\Downloads\logo mn hong tie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304800"/>
            <a:ext cx="7619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648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Adjacency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4</cp:revision>
  <dcterms:created xsi:type="dcterms:W3CDTF">2021-02-28T07:24:27Z</dcterms:created>
  <dcterms:modified xsi:type="dcterms:W3CDTF">2021-02-28T08:14:54Z</dcterms:modified>
</cp:coreProperties>
</file>