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C042BD-F64F-421E-BC68-A40BCFDB5C99}" type="datetimeFigureOut">
              <a:rPr lang="en-US" smtClean="0"/>
              <a:t>09/10/2020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52575C-92C9-4EBF-9219-C3A5E031BB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Nhulam\Downloads\logo mn hong ti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762001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28600" y="1676400"/>
            <a:ext cx="87630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9486" y="1752600"/>
            <a:ext cx="8763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06/HD-LĐLĐ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25/8/2020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CBCC,VC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2020 -2021.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PGD&amp;ĐT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10/10/2020)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CBCCVC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2020-2021.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12/10/2020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8"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8" algn="ctr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non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25" y="198213"/>
            <a:ext cx="35115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1106"/>
            <a:ext cx="5870575" cy="107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120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THÔNG BÁO Trường mầm non Hồng Tiến trân trọng gửi đến quý phụ huynh:  Lịch nghỉ Lễ 2/9 và Ngày hội đến trường của bé năm học 2020 – 2021  * Thứ Tư ngày 2/9/2020: Toàn thể các bé nghỉ học  * Thứ Năm ngày 3/9/2020: Toàn thể các bé đi học trở lại</dc:title>
  <dc:creator>Nhulam</dc:creator>
  <cp:lastModifiedBy>Nhulam</cp:lastModifiedBy>
  <cp:revision>19</cp:revision>
  <cp:lastPrinted>2020-10-09T04:41:33Z</cp:lastPrinted>
  <dcterms:created xsi:type="dcterms:W3CDTF">2020-08-27T04:31:31Z</dcterms:created>
  <dcterms:modified xsi:type="dcterms:W3CDTF">2020-10-09T04:56:07Z</dcterms:modified>
</cp:coreProperties>
</file>