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9" r:id="rId9"/>
    <p:sldId id="268" r:id="rId10"/>
    <p:sldId id="270" r:id="rId11"/>
    <p:sldId id="271" r:id="rId12"/>
    <p:sldId id="272" r:id="rId13"/>
    <p:sldId id="26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7786E7-FB0A-4C51-B535-2FCBA39BE6DF}">
          <p14:sldIdLst>
            <p14:sldId id="256"/>
            <p14:sldId id="261"/>
            <p14:sldId id="262"/>
            <p14:sldId id="260"/>
            <p14:sldId id="257"/>
            <p14:sldId id="258"/>
            <p14:sldId id="259"/>
            <p14:sldId id="269"/>
            <p14:sldId id="268"/>
            <p14:sldId id="270"/>
            <p14:sldId id="271"/>
            <p14:sldId id="272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44BB-5027-45E1-A663-F1A70B14F5B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47A8-CD5C-4285-9848-FCD20C1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nền ảnh nhạc powpoi\hình ảnh làm powpoi\d010ba696aac1305a06ec85b302b06dd--clipart-papel-scrap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542"/>
            <a:ext cx="9178413" cy="70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95918"/>
            <a:ext cx="2285999" cy="15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4992" y="-15967"/>
            <a:ext cx="4454013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8595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PHÒNG GIÁO DỤC VÀ ĐÀO TẠO </a:t>
            </a:r>
            <a:endParaRPr lang="en-US" dirty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8595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QUẬN LONG BIÊN</a:t>
            </a:r>
            <a:endParaRPr lang="en-US" dirty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8595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------------***-------------</a:t>
            </a:r>
            <a:endParaRPr lang="en-US" dirty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313" y="2755332"/>
            <a:ext cx="7696200" cy="212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GIÁO ÁN: PHÁT TRIỂN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NGÔN NGỮ</a:t>
            </a:r>
            <a:endParaRPr lang="en-US" sz="16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1770063">
              <a:lnSpc>
                <a:spcPct val="107000"/>
              </a:lnSpc>
              <a:spcAft>
                <a:spcPts val="800"/>
              </a:spcAft>
            </a:pPr>
            <a:r>
              <a:rPr lang="vi-VN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Đề tài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vi-VN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Thơ “Chú bộ đội hành quân trong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mưa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”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tiết : Đa số trẻ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chưa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biết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>
              <a:lnSpc>
                <a:spcPct val="107000"/>
              </a:lnSpc>
              <a:spcAft>
                <a:spcPts val="800"/>
              </a:spcAft>
            </a:pPr>
            <a:r>
              <a:rPr lang="vi-VN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Lứa tuổi :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4 - 5</a:t>
            </a:r>
            <a:r>
              <a:rPr lang="vi-VN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tuổi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>
              <a:lnSpc>
                <a:spcPct val="107000"/>
              </a:lnSpc>
              <a:spcAft>
                <a:spcPts val="800"/>
              </a:spcAft>
            </a:pPr>
            <a:r>
              <a:rPr lang="vi-VN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Người thực hiện: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Trần Thu Thủy</a:t>
            </a:r>
            <a:endParaRPr lang="en-US" sz="1600" dirty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D56A4-6CC8-4EF4-8DCA-B2FA8B660248}"/>
              </a:ext>
            </a:extLst>
          </p:cNvPr>
          <p:cNvSpPr txBox="1"/>
          <p:nvPr/>
        </p:nvSpPr>
        <p:spPr>
          <a:xfrm>
            <a:off x="2438400" y="5212859"/>
            <a:ext cx="30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Năm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1734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AB83F8-4D27-4DEE-BEF0-49B12EAF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473529"/>
            <a:ext cx="9715500" cy="7805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70D3D-03F2-4DCB-B116-8A5456AC8F47}"/>
              </a:ext>
            </a:extLst>
          </p:cNvPr>
          <p:cNvSpPr txBox="1"/>
          <p:nvPr/>
        </p:nvSpPr>
        <p:spPr>
          <a:xfrm>
            <a:off x="1143000" y="2057400"/>
            <a:ext cx="7239000" cy="311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6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AB83F8-4D27-4DEE-BEF0-49B12EAF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473529"/>
            <a:ext cx="9715500" cy="7805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70D3D-03F2-4DCB-B116-8A5456AC8F47}"/>
              </a:ext>
            </a:extLst>
          </p:cNvPr>
          <p:cNvSpPr txBox="1"/>
          <p:nvPr/>
        </p:nvSpPr>
        <p:spPr>
          <a:xfrm>
            <a:off x="609600" y="1600200"/>
            <a:ext cx="7696200" cy="329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2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Administrator\Desktop\nền ảnh nhạc powpoi\nền\51893_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209800"/>
            <a:ext cx="7010400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</a:t>
            </a:r>
          </a:p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 TH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2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Administrator\Desktop\nền ảnh nhạc powpoi\nền\51893_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209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“ĐÓNG LÀM CHÚ BỘ BINH”</a:t>
            </a:r>
          </a:p>
        </p:txBody>
      </p:sp>
    </p:spTree>
    <p:extLst>
      <p:ext uri="{BB962C8B-B14F-4D97-AF65-F5344CB8AC3E}">
        <p14:creationId xmlns:p14="http://schemas.microsoft.com/office/powerpoint/2010/main" val="33034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istrator\Desktop\nền ảnh nhạc powpoi\nền\hinh-nen-trang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26"/>
            <a:ext cx="9129252" cy="70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ình ảnh cảm ơn đẹp, chân thành từ trái tim - QuanTriMa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484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0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nền ảnh nhạc powpoi\nền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8077" y="2511764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HÁT: “CHÁU YÊU CHÚ BỘ ĐỘI”</a:t>
            </a:r>
          </a:p>
        </p:txBody>
      </p:sp>
    </p:spTree>
    <p:extLst>
      <p:ext uri="{BB962C8B-B14F-4D97-AF65-F5344CB8AC3E}">
        <p14:creationId xmlns:p14="http://schemas.microsoft.com/office/powerpoint/2010/main" val="36120111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Administrator\Desktop\nền ảnh nhạc powpoi\nền\51893_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209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CHÚ BỘ ĐỘI HÀNH QUÂN TRONG MƯA</a:t>
            </a:r>
          </a:p>
        </p:txBody>
      </p:sp>
    </p:spTree>
    <p:extLst>
      <p:ext uri="{BB962C8B-B14F-4D97-AF65-F5344CB8AC3E}">
        <p14:creationId xmlns:p14="http://schemas.microsoft.com/office/powerpoint/2010/main" val="29208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unname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477000" y="4217254"/>
            <a:ext cx="25146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Mưa rơi, mưa rơi</a:t>
            </a:r>
            <a:endParaRPr lang="vi-VN" b="1" i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"/>
            </a:endParaRPr>
          </a:p>
          <a:p>
            <a:pPr>
              <a:lnSpc>
                <a:spcPct val="150000"/>
              </a:lnSpc>
            </a:pPr>
            <a: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Lộp bộp, lộp bộp</a:t>
            </a:r>
            <a:b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Áo dù có ướt</a:t>
            </a:r>
            <a:b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vi-VN" b="1" i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Vẫn đi, vẫn đi.</a:t>
            </a:r>
            <a:endParaRPr lang="vi-VN" b="1" i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8980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4267200"/>
            <a:ext cx="3048000" cy="17086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Đường ra mặt trận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Còn dài,còn dài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Cho dù mưa rơi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Chú vẫn đi tới.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220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Đề Tài Thơ Chú Bộ Đội Hành Quân Trong Mư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7239" y="4724400"/>
            <a:ext cx="3505200" cy="17086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Chú đi trong đêm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Long lanh sao đỏ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Như ngọn đèn nhỏ</a:t>
            </a:r>
            <a:br>
              <a:rPr lang="vi-V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Soi đường hành quân</a:t>
            </a:r>
            <a:r>
              <a:rPr lang="vi-VN" b="1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429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76" y="0"/>
            <a:ext cx="9235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5339483"/>
            <a:ext cx="29718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Mưa rơi, mưa rơi</a:t>
            </a:r>
            <a:b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Lộp bộp, lộp bộp</a:t>
            </a:r>
            <a:b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Áo dù có ướt</a:t>
            </a:r>
            <a:b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Vẫn đi, vẫn đi</a:t>
            </a:r>
            <a:endParaRPr lang="vi-VN" b="1" i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"/>
            </a:endParaRPr>
          </a:p>
          <a:p>
            <a:r>
              <a:rPr lang="vi-VN" b="1" i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Chân dồn dập bước.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095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Administrator\Desktop\nền ảnh nhạc powpoi\nền\51893_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209800"/>
            <a:ext cx="7010400" cy="143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AB83F8-4D27-4DEE-BEF0-49B12EAF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473529"/>
            <a:ext cx="9715500" cy="7805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70D3D-03F2-4DCB-B116-8A5456AC8F47}"/>
              </a:ext>
            </a:extLst>
          </p:cNvPr>
          <p:cNvSpPr txBox="1"/>
          <p:nvPr/>
        </p:nvSpPr>
        <p:spPr>
          <a:xfrm>
            <a:off x="1143000" y="1295400"/>
            <a:ext cx="7239000" cy="329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1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230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12</cp:revision>
  <dcterms:created xsi:type="dcterms:W3CDTF">2021-11-29T08:01:30Z</dcterms:created>
  <dcterms:modified xsi:type="dcterms:W3CDTF">2021-12-12T15:04:29Z</dcterms:modified>
</cp:coreProperties>
</file>