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0" r:id="rId3"/>
    <p:sldId id="258" r:id="rId4"/>
    <p:sldId id="259" r:id="rId5"/>
    <p:sldId id="262" r:id="rId6"/>
    <p:sldId id="261" r:id="rId7"/>
    <p:sldId id="263" r:id="rId8"/>
    <p:sldId id="265" r:id="rId9"/>
    <p:sldId id="267" r:id="rId10"/>
    <p:sldId id="268" r:id="rId11"/>
    <p:sldId id="266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51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8E0B-E0AA-40C4-8216-33F483754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C93FE-1744-474E-A559-54EE56320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8CE1-85A8-4866-8750-73B60328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B90E0-9F7C-4E17-B717-614A26D5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F3E96-DF29-460C-9213-79EAE416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9216-5A86-4C55-BFB1-3CF67653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7F955-4563-4590-962C-1F4C14E3B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380D-6E02-4261-B4B7-3C851697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BFAF0-53B1-4D28-B934-517AAB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FD50E-F953-41D2-A466-A9E02C95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6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06B5C-805B-4CF7-97F6-516BE7009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A158A-B1D7-4CDD-94C0-3046AAA6A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0FC43-206F-4F8A-AD38-CBD9FD20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B6330-35D7-496F-AD28-20605DCE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2D74B-61BD-422D-8E00-13ED1772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AA3B-15A9-4581-B398-4D491135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6EF2-CEE4-49FB-8947-EE51162C8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A100-AC4E-432F-8FF6-C72233B0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4B361-4CF7-48A5-8700-8BB4E2D0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C836C-16B9-4237-9767-FA0ADBBB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9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B578-1371-47E7-8CAB-FC1C3F99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DAC4-EF40-49BD-AE38-4ABB5D16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5769-FEA3-4DBE-936D-99F3F50C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EADFF-8575-43A6-9EC8-2F40D5FA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09881-B3B2-4622-9FA1-A62CF08F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34BE-BEA6-49E3-BA5B-028E72CF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927A5-9C95-4779-9500-05E03562C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A01E9-7FBB-4EC5-B299-BB96543F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71403-6BC1-4CCE-B440-F06353DC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A5AF9-0913-4FE5-8DAC-056B3B75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1EEBC-109C-41B1-A751-ABA6FC41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08A7-0CAA-45A8-A9E2-12DC9B23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E4014-BC53-4254-80DC-1A8E1BC5F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1FECB-FD34-4A1B-97BA-9B97CC378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1D7D2-40EE-4F70-BC3C-891C10536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332A2-D33E-4EF8-8F41-149D3EEEB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00DFC-EDD5-460E-816D-D4957022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FBE7A7-9BB7-4B80-9D2F-EF77CAD3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50E9F-E76B-4280-B0BA-E3DE89B4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5CE9-0FD1-4487-96AF-D876AB82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20173-7484-41DA-92B4-94F03C68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8B83C-709B-43B8-8146-BE5EC3EA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88FB9-6D64-45E4-8C9B-DDC57476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22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E01EF-2003-460D-82DD-CE7B1CC6A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C0FF4-C322-4D7D-9AC8-D3BD831E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7620F-25CD-4BBA-8D84-8251AE5F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0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B666-57B6-4FA0-AC6B-05C6A3A6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8C1E-474C-4FB9-A716-D0691C7A3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1034C-E0F3-420E-A004-2C8601F7B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0D531-0060-4B66-A2D1-7A475D14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94DD5-4045-44BA-832B-3D6BD756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3FF9B-F089-4FF5-BED1-C178E7A9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1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61C5-94A0-4027-85D1-D2A7AE1E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F07A38-F16C-44C8-AD08-BF9397807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0273C-CAA8-4DF1-BF2E-57BD87170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785ED-30A5-4247-8747-9F77495F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7756F-C5A0-4606-9268-5A2892D1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69F27-3595-43C0-83A7-CBA8589A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68B97-776C-49B5-88E4-094A9032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F76A8-0C06-4063-A643-4C262CBA5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BF845-3452-4C95-B838-36703ACD4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75AE-C96C-4A3B-83A2-2392B52E249E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E3C3-AB69-4668-BC83-6E0061EF5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FB2D1-5DEE-463B-9509-E5834C5F3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17D9F-9008-4871-ACC4-5A52F861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9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D1FB1E-80D2-4C53-BEA5-8A62DA52C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989C97-85EB-46C5-B4FC-D669945FC519}"/>
              </a:ext>
            </a:extLst>
          </p:cNvPr>
          <p:cNvSpPr txBox="1"/>
          <p:nvPr/>
        </p:nvSpPr>
        <p:spPr>
          <a:xfrm>
            <a:off x="1717965" y="3278970"/>
            <a:ext cx="8201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PHÁT TRIỂN NHẬN THỨC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B62B1-3E75-4811-8978-92DE2FC49B80}"/>
              </a:ext>
            </a:extLst>
          </p:cNvPr>
          <p:cNvSpPr txBox="1"/>
          <p:nvPr/>
        </p:nvSpPr>
        <p:spPr>
          <a:xfrm>
            <a:off x="1814947" y="4146698"/>
            <a:ext cx="7800108" cy="10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07073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Đề 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Toán</a:t>
            </a: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“ </a:t>
            </a:r>
            <a:r>
              <a:rPr lang="en-US" sz="20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Sắp</a:t>
            </a: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xếp</a:t>
            </a: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qui </a:t>
            </a:r>
            <a:r>
              <a:rPr lang="en-US" sz="20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tắc</a:t>
            </a:r>
            <a:r>
              <a:rPr lang="en-US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1-1-1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207073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Lứa tuổi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4 - 5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tuổi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207073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Người thực hiện: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Nguyễn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Anh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853B3-E4C0-4635-A18A-9E7A137A5D57}"/>
              </a:ext>
            </a:extLst>
          </p:cNvPr>
          <p:cNvSpPr txBox="1"/>
          <p:nvPr/>
        </p:nvSpPr>
        <p:spPr>
          <a:xfrm>
            <a:off x="4073236" y="6040582"/>
            <a:ext cx="372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Năm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2021 - 2022</a:t>
            </a:r>
          </a:p>
        </p:txBody>
      </p:sp>
    </p:spTree>
    <p:extLst>
      <p:ext uri="{BB962C8B-B14F-4D97-AF65-F5344CB8AC3E}">
        <p14:creationId xmlns:p14="http://schemas.microsoft.com/office/powerpoint/2010/main" val="35890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ộ ảnh nền PowerPoint dành cho giáo viên - Mẫu hình nền PowerPoint chủ đề  học tập">
            <a:extLst>
              <a:ext uri="{FF2B5EF4-FFF2-40B4-BE49-F238E27FC236}">
                <a16:creationId xmlns:a16="http://schemas.microsoft.com/office/drawing/2014/main" id="{621D1263-1517-44A0-B57B-C8FA5D8E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" y="13397"/>
            <a:ext cx="12288764" cy="724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672BC8-9E75-4828-A55E-5BD1B3EC07F4}"/>
              </a:ext>
            </a:extLst>
          </p:cNvPr>
          <p:cNvSpPr/>
          <p:nvPr/>
        </p:nvSpPr>
        <p:spPr>
          <a:xfrm>
            <a:off x="2155373" y="0"/>
            <a:ext cx="7527470" cy="1175657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FA17DE-4B04-4516-91A2-83B0E9216E8F}"/>
              </a:ext>
            </a:extLst>
          </p:cNvPr>
          <p:cNvGrpSpPr/>
          <p:nvPr/>
        </p:nvGrpSpPr>
        <p:grpSpPr>
          <a:xfrm>
            <a:off x="800099" y="1114346"/>
            <a:ext cx="9694091" cy="2022352"/>
            <a:chOff x="800099" y="1114346"/>
            <a:chExt cx="9694091" cy="2022352"/>
          </a:xfrm>
        </p:grpSpPr>
        <p:grpSp>
          <p:nvGrpSpPr>
            <p:cNvPr id="9219" name="Group 9218">
              <a:extLst>
                <a:ext uri="{FF2B5EF4-FFF2-40B4-BE49-F238E27FC236}">
                  <a16:creationId xmlns:a16="http://schemas.microsoft.com/office/drawing/2014/main" id="{6241B8E6-2073-4D6C-948B-23BB59FDF7CF}"/>
                </a:ext>
              </a:extLst>
            </p:cNvPr>
            <p:cNvGrpSpPr/>
            <p:nvPr/>
          </p:nvGrpSpPr>
          <p:grpSpPr>
            <a:xfrm>
              <a:off x="2055938" y="1114346"/>
              <a:ext cx="8438252" cy="2022352"/>
              <a:chOff x="1899557" y="2671859"/>
              <a:chExt cx="8438252" cy="202235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6C23E2E-CDF2-4A23-B0E8-32616E2D12FB}"/>
                  </a:ext>
                </a:extLst>
              </p:cNvPr>
              <p:cNvSpPr/>
              <p:nvPr/>
            </p:nvSpPr>
            <p:spPr>
              <a:xfrm>
                <a:off x="1899557" y="3069513"/>
                <a:ext cx="8392885" cy="134723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DECE7D8-9C44-4E88-819E-4F37E54852B6}"/>
                  </a:ext>
                </a:extLst>
              </p:cNvPr>
              <p:cNvGrpSpPr/>
              <p:nvPr/>
            </p:nvGrpSpPr>
            <p:grpSpPr>
              <a:xfrm>
                <a:off x="2153856" y="2671859"/>
                <a:ext cx="8183953" cy="2022352"/>
                <a:chOff x="2153856" y="2671859"/>
                <a:chExt cx="8183953" cy="2022352"/>
              </a:xfrm>
            </p:grpSpPr>
            <p:pic>
              <p:nvPicPr>
                <p:cNvPr id="20" name="Picture 4" descr="Bugs Bunny Thỏ Con Chó Con Thỏ Phim Hoạt Hình - con thỏ png tải về - Miễn  phí trong suốt Nghệ Thuật png Tải về.">
                  <a:extLst>
                    <a:ext uri="{FF2B5EF4-FFF2-40B4-BE49-F238E27FC236}">
                      <a16:creationId xmlns:a16="http://schemas.microsoft.com/office/drawing/2014/main" id="{37F5A7DF-5624-49DA-ABAB-22CE0114AF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4333" l="10000" r="90000">
                              <a14:foregroundMark x1="36111" y1="87167" x2="40111" y2="94000"/>
                              <a14:foregroundMark x1="40111" y1="94000" x2="46000" y2="94333"/>
                              <a14:foregroundMark x1="46000" y1="94333" x2="43556" y2="86167"/>
                              <a14:foregroundMark x1="45444" y1="65667" x2="45333" y2="74333"/>
                              <a14:foregroundMark x1="45333" y1="74333" x2="47778" y2="81833"/>
                              <a14:foregroundMark x1="47778" y1="81833" x2="52222" y2="76000"/>
                              <a14:foregroundMark x1="52222" y1="76000" x2="47111" y2="70833"/>
                              <a14:foregroundMark x1="47111" y1="70833" x2="45000" y2="65667"/>
                              <a14:foregroundMark x1="43333" y1="23500" x2="33111" y2="32500"/>
                              <a14:foregroundMark x1="33111" y1="32500" x2="36556" y2="37000"/>
                              <a14:foregroundMark x1="52000" y1="17500" x2="53111" y2="25667"/>
                              <a14:foregroundMark x1="53111" y1="25667" x2="52889" y2="16833"/>
                              <a14:foregroundMark x1="52889" y1="16833" x2="52778" y2="16333"/>
                              <a14:foregroundMark x1="62778" y1="20667" x2="58444" y2="26500"/>
                              <a14:foregroundMark x1="58444" y1="26500" x2="62444" y2="32667"/>
                              <a14:foregroundMark x1="62444" y1="32667" x2="66333" y2="24833"/>
                              <a14:foregroundMark x1="66333" y1="24833" x2="62444" y2="21167"/>
                              <a14:foregroundMark x1="24778" y1="56000" x2="29444" y2="51333"/>
                              <a14:foregroundMark x1="29444" y1="51333" x2="25000" y2="55833"/>
                              <a14:foregroundMark x1="59000" y1="78167" x2="64889" y2="75000"/>
                              <a14:foregroundMark x1="64889" y1="75000" x2="70444" y2="78333"/>
                              <a14:foregroundMark x1="70444" y1="78333" x2="64556" y2="84833"/>
                              <a14:foregroundMark x1="64556" y1="84833" x2="54667" y2="83333"/>
                              <a14:foregroundMark x1="55222" y1="72000" x2="55000" y2="74000"/>
                              <a14:foregroundMark x1="61444" y1="65167" x2="61111" y2="74000"/>
                              <a14:foregroundMark x1="61111" y1="74000" x2="64889" y2="67500"/>
                              <a14:foregroundMark x1="64889" y1="67500" x2="60556" y2="676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69397" y="3128019"/>
                  <a:ext cx="1959429" cy="11835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4" descr="Bugs Bunny Thỏ Con Chó Con Thỏ Phim Hoạt Hình - con thỏ png tải về - Miễn  phí trong suốt Nghệ Thuật png Tải về.">
                  <a:extLst>
                    <a:ext uri="{FF2B5EF4-FFF2-40B4-BE49-F238E27FC236}">
                      <a16:creationId xmlns:a16="http://schemas.microsoft.com/office/drawing/2014/main" id="{40EA1F99-4C60-41D0-8ED3-A47B8B4B02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4333" l="10000" r="90000">
                              <a14:foregroundMark x1="36111" y1="87167" x2="40111" y2="94000"/>
                              <a14:foregroundMark x1="40111" y1="94000" x2="46000" y2="94333"/>
                              <a14:foregroundMark x1="46000" y1="94333" x2="43556" y2="86167"/>
                              <a14:foregroundMark x1="45444" y1="65667" x2="45333" y2="74333"/>
                              <a14:foregroundMark x1="45333" y1="74333" x2="47778" y2="81833"/>
                              <a14:foregroundMark x1="47778" y1="81833" x2="52222" y2="76000"/>
                              <a14:foregroundMark x1="52222" y1="76000" x2="47111" y2="70833"/>
                              <a14:foregroundMark x1="47111" y1="70833" x2="45000" y2="65667"/>
                              <a14:foregroundMark x1="43333" y1="23500" x2="33111" y2="32500"/>
                              <a14:foregroundMark x1="33111" y1="32500" x2="36556" y2="37000"/>
                              <a14:foregroundMark x1="52000" y1="17500" x2="53111" y2="25667"/>
                              <a14:foregroundMark x1="53111" y1="25667" x2="52889" y2="16833"/>
                              <a14:foregroundMark x1="52889" y1="16833" x2="52778" y2="16333"/>
                              <a14:foregroundMark x1="62778" y1="20667" x2="58444" y2="26500"/>
                              <a14:foregroundMark x1="58444" y1="26500" x2="62444" y2="32667"/>
                              <a14:foregroundMark x1="62444" y1="32667" x2="66333" y2="24833"/>
                              <a14:foregroundMark x1="66333" y1="24833" x2="62444" y2="21167"/>
                              <a14:foregroundMark x1="24778" y1="56000" x2="29444" y2="51333"/>
                              <a14:foregroundMark x1="29444" y1="51333" x2="25000" y2="55833"/>
                              <a14:foregroundMark x1="59000" y1="78167" x2="64889" y2="75000"/>
                              <a14:foregroundMark x1="64889" y1="75000" x2="70444" y2="78333"/>
                              <a14:foregroundMark x1="70444" y1="78333" x2="64556" y2="84833"/>
                              <a14:foregroundMark x1="64556" y1="84833" x2="54667" y2="83333"/>
                              <a14:foregroundMark x1="55222" y1="72000" x2="55000" y2="74000"/>
                              <a14:foregroundMark x1="61444" y1="65167" x2="61111" y2="74000"/>
                              <a14:foregroundMark x1="61111" y1="74000" x2="64889" y2="67500"/>
                              <a14:foregroundMark x1="64889" y1="67500" x2="60556" y2="676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78380" y="3153424"/>
                  <a:ext cx="1959429" cy="11835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6" descr="Mật Ong Clip nghệ thuật - con ong png tải về - Miễn phí trong suốt Côn  Trùng png Tải về.">
                  <a:extLst>
                    <a:ext uri="{FF2B5EF4-FFF2-40B4-BE49-F238E27FC236}">
                      <a16:creationId xmlns:a16="http://schemas.microsoft.com/office/drawing/2014/main" id="{C58532E1-8E9E-434F-975E-28628AA78F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9889" r="90000">
                              <a14:foregroundMark x1="16556" y1="35000" x2="21444" y2="30000"/>
                              <a14:foregroundMark x1="21444" y1="30000" x2="17333" y2="34778"/>
                              <a14:foregroundMark x1="14667" y1="42111" x2="11111" y2="48778"/>
                              <a14:foregroundMark x1="11111" y1="48778" x2="14222" y2="55000"/>
                              <a14:foregroundMark x1="14222" y1="55000" x2="22333" y2="53333"/>
                              <a14:foregroundMark x1="22333" y1="53333" x2="27778" y2="49000"/>
                              <a14:foregroundMark x1="27778" y1="49000" x2="25889" y2="42333"/>
                              <a14:foregroundMark x1="25889" y1="42333" x2="16778" y2="41444"/>
                              <a14:foregroundMark x1="16778" y1="41444" x2="13444" y2="42333"/>
                              <a14:foregroundMark x1="27333" y1="27889" x2="26778" y2="27889"/>
                              <a14:foregroundMark x1="27556" y1="28556" x2="27778" y2="27889"/>
                              <a14:foregroundMark x1="30111" y1="27889" x2="26778" y2="28333"/>
                              <a14:foregroundMark x1="17111" y1="31889" x2="16778" y2="32333"/>
                              <a14:foregroundMark x1="17778" y1="30222" x2="17333" y2="30000"/>
                              <a14:foregroundMark x1="13000" y1="42667" x2="9889" y2="49222"/>
                              <a14:foregroundMark x1="9889" y1="49222" x2="13667" y2="43222"/>
                              <a14:foregroundMark x1="13667" y1="43222" x2="13444" y2="43111"/>
                              <a14:foregroundMark x1="46778" y1="49333" x2="41111" y2="43000"/>
                              <a14:foregroundMark x1="41111" y1="43000" x2="38556" y2="36000"/>
                              <a14:foregroundMark x1="38556" y1="36000" x2="39444" y2="28111"/>
                              <a14:foregroundMark x1="39444" y1="28111" x2="45222" y2="23778"/>
                              <a14:foregroundMark x1="45222" y1="23778" x2="51778" y2="28667"/>
                              <a14:foregroundMark x1="51778" y1="28667" x2="54667" y2="35444"/>
                              <a14:foregroundMark x1="54667" y1="35444" x2="53778" y2="44333"/>
                              <a14:foregroundMark x1="53778" y1="44333" x2="47444" y2="48444"/>
                              <a14:foregroundMark x1="47444" y1="48444" x2="45667" y2="48778"/>
                              <a14:foregroundMark x1="41111" y1="26889" x2="47778" y2="43222"/>
                              <a14:foregroundMark x1="47778" y1="43222" x2="53000" y2="38000"/>
                              <a14:foregroundMark x1="53000" y1="38000" x2="50444" y2="31000"/>
                              <a14:foregroundMark x1="50444" y1="31000" x2="44667" y2="25667"/>
                              <a14:foregroundMark x1="44667" y1="25667" x2="41111" y2="26000"/>
                              <a14:foregroundMark x1="70667" y1="23556" x2="51111" y2="40556"/>
                              <a14:foregroundMark x1="51111" y1="40556" x2="46778" y2="46000"/>
                              <a14:foregroundMark x1="46778" y1="46000" x2="51667" y2="52556"/>
                              <a14:foregroundMark x1="51667" y1="52556" x2="59222" y2="52889"/>
                              <a14:foregroundMark x1="59222" y1="52889" x2="69000" y2="49556"/>
                              <a14:foregroundMark x1="69000" y1="49556" x2="84778" y2="37889"/>
                              <a14:foregroundMark x1="84778" y1="37889" x2="88778" y2="31778"/>
                              <a14:foregroundMark x1="88778" y1="31778" x2="85444" y2="24889"/>
                              <a14:foregroundMark x1="85444" y1="24889" x2="79111" y2="21667"/>
                              <a14:foregroundMark x1="79111" y1="21667" x2="71778" y2="23000"/>
                              <a14:foregroundMark x1="71778" y1="23000" x2="69222" y2="24333"/>
                              <a14:foregroundMark x1="61333" y1="34556" x2="55889" y2="41889"/>
                              <a14:foregroundMark x1="55889" y1="41889" x2="58000" y2="48778"/>
                              <a14:foregroundMark x1="58000" y1="48778" x2="67667" y2="46444"/>
                              <a14:foregroundMark x1="67667" y1="46444" x2="78556" y2="35778"/>
                              <a14:foregroundMark x1="78556" y1="35778" x2="74556" y2="30000"/>
                              <a14:foregroundMark x1="74556" y1="30000" x2="67444" y2="31333"/>
                              <a14:foregroundMark x1="67444" y1="31333" x2="44333" y2="44333"/>
                              <a14:foregroundMark x1="44333" y1="44333" x2="44222" y2="44778"/>
                              <a14:foregroundMark x1="18000" y1="30667" x2="17778" y2="30667"/>
                              <a14:foregroundMark x1="17111" y1="31889" x2="18222" y2="32889"/>
                              <a14:foregroundMark x1="17111" y1="32333" x2="16333" y2="39333"/>
                              <a14:foregroundMark x1="16333" y1="39333" x2="17556" y2="32667"/>
                              <a14:foregroundMark x1="27556" y1="29000" x2="21889" y2="33889"/>
                              <a14:foregroundMark x1="21889" y1="33889" x2="28111" y2="30222"/>
                              <a14:foregroundMark x1="28111" y1="30222" x2="27333" y2="29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54481" y="2671859"/>
                  <a:ext cx="1454695" cy="1979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15">
                  <a:extLst>
                    <a:ext uri="{FF2B5EF4-FFF2-40B4-BE49-F238E27FC236}">
                      <a16:creationId xmlns:a16="http://schemas.microsoft.com/office/drawing/2014/main" id="{85A258AA-8B03-4BD8-83CE-F582C0A82B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27230" y1="23207" x2="34742" y2="27848"/>
                              <a14:foregroundMark x1="47887" y1="23207" x2="54930" y2="24051"/>
                              <a14:foregroundMark x1="75117" y1="87764" x2="92958" y2="945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53856" y="3148438"/>
                  <a:ext cx="1343748" cy="1112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5">
                  <a:extLst>
                    <a:ext uri="{FF2B5EF4-FFF2-40B4-BE49-F238E27FC236}">
                      <a16:creationId xmlns:a16="http://schemas.microsoft.com/office/drawing/2014/main" id="{50EE4668-C89A-4482-9427-AA00480BC2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27230" y1="23207" x2="34742" y2="27848"/>
                              <a14:foregroundMark x1="47887" y1="23207" x2="54930" y2="24051"/>
                              <a14:foregroundMark x1="75117" y1="87764" x2="92958" y2="945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9124" y="3186947"/>
                  <a:ext cx="1343748" cy="1112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6" descr="Mật Ong Clip nghệ thuật - con ong png tải về - Miễn phí trong suốt Côn  Trùng png Tải về.">
                  <a:extLst>
                    <a:ext uri="{FF2B5EF4-FFF2-40B4-BE49-F238E27FC236}">
                      <a16:creationId xmlns:a16="http://schemas.microsoft.com/office/drawing/2014/main" id="{DC01A332-275A-4B6C-B49F-EAC5D5633F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9889" r="90000">
                              <a14:foregroundMark x1="16556" y1="35000" x2="21444" y2="30000"/>
                              <a14:foregroundMark x1="21444" y1="30000" x2="17333" y2="34778"/>
                              <a14:foregroundMark x1="14667" y1="42111" x2="11111" y2="48778"/>
                              <a14:foregroundMark x1="11111" y1="48778" x2="14222" y2="55000"/>
                              <a14:foregroundMark x1="14222" y1="55000" x2="22333" y2="53333"/>
                              <a14:foregroundMark x1="22333" y1="53333" x2="27778" y2="49000"/>
                              <a14:foregroundMark x1="27778" y1="49000" x2="25889" y2="42333"/>
                              <a14:foregroundMark x1="25889" y1="42333" x2="16778" y2="41444"/>
                              <a14:foregroundMark x1="16778" y1="41444" x2="13444" y2="42333"/>
                              <a14:foregroundMark x1="27333" y1="27889" x2="26778" y2="27889"/>
                              <a14:foregroundMark x1="27556" y1="28556" x2="27778" y2="27889"/>
                              <a14:foregroundMark x1="30111" y1="27889" x2="26778" y2="28333"/>
                              <a14:foregroundMark x1="17111" y1="31889" x2="16778" y2="32333"/>
                              <a14:foregroundMark x1="17778" y1="30222" x2="17333" y2="30000"/>
                              <a14:foregroundMark x1="13000" y1="42667" x2="9889" y2="49222"/>
                              <a14:foregroundMark x1="9889" y1="49222" x2="13667" y2="43222"/>
                              <a14:foregroundMark x1="13667" y1="43222" x2="13444" y2="43111"/>
                              <a14:foregroundMark x1="46778" y1="49333" x2="41111" y2="43000"/>
                              <a14:foregroundMark x1="41111" y1="43000" x2="38556" y2="36000"/>
                              <a14:foregroundMark x1="38556" y1="36000" x2="39444" y2="28111"/>
                              <a14:foregroundMark x1="39444" y1="28111" x2="45222" y2="23778"/>
                              <a14:foregroundMark x1="45222" y1="23778" x2="51778" y2="28667"/>
                              <a14:foregroundMark x1="51778" y1="28667" x2="54667" y2="35444"/>
                              <a14:foregroundMark x1="54667" y1="35444" x2="53778" y2="44333"/>
                              <a14:foregroundMark x1="53778" y1="44333" x2="47444" y2="48444"/>
                              <a14:foregroundMark x1="47444" y1="48444" x2="45667" y2="48778"/>
                              <a14:foregroundMark x1="41111" y1="26889" x2="47778" y2="43222"/>
                              <a14:foregroundMark x1="47778" y1="43222" x2="53000" y2="38000"/>
                              <a14:foregroundMark x1="53000" y1="38000" x2="50444" y2="31000"/>
                              <a14:foregroundMark x1="50444" y1="31000" x2="44667" y2="25667"/>
                              <a14:foregroundMark x1="44667" y1="25667" x2="41111" y2="26000"/>
                              <a14:foregroundMark x1="70667" y1="23556" x2="51111" y2="40556"/>
                              <a14:foregroundMark x1="51111" y1="40556" x2="46778" y2="46000"/>
                              <a14:foregroundMark x1="46778" y1="46000" x2="51667" y2="52556"/>
                              <a14:foregroundMark x1="51667" y1="52556" x2="59222" y2="52889"/>
                              <a14:foregroundMark x1="59222" y1="52889" x2="69000" y2="49556"/>
                              <a14:foregroundMark x1="69000" y1="49556" x2="84778" y2="37889"/>
                              <a14:foregroundMark x1="84778" y1="37889" x2="88778" y2="31778"/>
                              <a14:foregroundMark x1="88778" y1="31778" x2="85444" y2="24889"/>
                              <a14:foregroundMark x1="85444" y1="24889" x2="79111" y2="21667"/>
                              <a14:foregroundMark x1="79111" y1="21667" x2="71778" y2="23000"/>
                              <a14:foregroundMark x1="71778" y1="23000" x2="69222" y2="24333"/>
                              <a14:foregroundMark x1="61333" y1="34556" x2="55889" y2="41889"/>
                              <a14:foregroundMark x1="55889" y1="41889" x2="58000" y2="48778"/>
                              <a14:foregroundMark x1="58000" y1="48778" x2="67667" y2="46444"/>
                              <a14:foregroundMark x1="67667" y1="46444" x2="78556" y2="35778"/>
                              <a14:foregroundMark x1="78556" y1="35778" x2="74556" y2="30000"/>
                              <a14:foregroundMark x1="74556" y1="30000" x2="67444" y2="31333"/>
                              <a14:foregroundMark x1="67444" y1="31333" x2="44333" y2="44333"/>
                              <a14:foregroundMark x1="44333" y1="44333" x2="44222" y2="44778"/>
                              <a14:foregroundMark x1="18000" y1="30667" x2="17778" y2="30667"/>
                              <a14:foregroundMark x1="17111" y1="31889" x2="18222" y2="32889"/>
                              <a14:foregroundMark x1="17111" y1="32333" x2="16333" y2="39333"/>
                              <a14:foregroundMark x1="16333" y1="39333" x2="17556" y2="32667"/>
                              <a14:foregroundMark x1="27556" y1="29000" x2="21889" y2="33889"/>
                              <a14:foregroundMark x1="21889" y1="33889" x2="28111" y2="30222"/>
                              <a14:foregroundMark x1="28111" y1="30222" x2="27333" y2="29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2787" y="2714566"/>
                  <a:ext cx="1454695" cy="1979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E89FD2F-F1C6-4565-B09F-CD1083469369}"/>
                </a:ext>
              </a:extLst>
            </p:cNvPr>
            <p:cNvSpPr/>
            <p:nvPr/>
          </p:nvSpPr>
          <p:spPr>
            <a:xfrm>
              <a:off x="800099" y="1632859"/>
              <a:ext cx="947057" cy="93072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90F73A-D934-4C89-9D18-208FCA97C876}"/>
              </a:ext>
            </a:extLst>
          </p:cNvPr>
          <p:cNvGrpSpPr/>
          <p:nvPr/>
        </p:nvGrpSpPr>
        <p:grpSpPr>
          <a:xfrm>
            <a:off x="794656" y="2649391"/>
            <a:ext cx="9562355" cy="2076001"/>
            <a:chOff x="794656" y="2649391"/>
            <a:chExt cx="9562355" cy="20760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CBEA67-20E1-42A0-AAAC-FF9E257DC1B0}"/>
                </a:ext>
              </a:extLst>
            </p:cNvPr>
            <p:cNvSpPr/>
            <p:nvPr/>
          </p:nvSpPr>
          <p:spPr>
            <a:xfrm>
              <a:off x="794656" y="3222028"/>
              <a:ext cx="947057" cy="93072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grpSp>
          <p:nvGrpSpPr>
            <p:cNvPr id="9228" name="Group 9227">
              <a:extLst>
                <a:ext uri="{FF2B5EF4-FFF2-40B4-BE49-F238E27FC236}">
                  <a16:creationId xmlns:a16="http://schemas.microsoft.com/office/drawing/2014/main" id="{BA2C6AF4-2D55-4C42-9E88-1D37494AD236}"/>
                </a:ext>
              </a:extLst>
            </p:cNvPr>
            <p:cNvGrpSpPr/>
            <p:nvPr/>
          </p:nvGrpSpPr>
          <p:grpSpPr>
            <a:xfrm>
              <a:off x="1664165" y="2649391"/>
              <a:ext cx="8692846" cy="2076001"/>
              <a:chOff x="1551214" y="943041"/>
              <a:chExt cx="8692846" cy="2076001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B179A82-AD2E-48F3-8EED-D887D1B1D819}"/>
                  </a:ext>
                </a:extLst>
              </p:cNvPr>
              <p:cNvSpPr/>
              <p:nvPr/>
            </p:nvSpPr>
            <p:spPr>
              <a:xfrm>
                <a:off x="1851175" y="1367517"/>
                <a:ext cx="8392885" cy="134723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15">
                <a:extLst>
                  <a:ext uri="{FF2B5EF4-FFF2-40B4-BE49-F238E27FC236}">
                    <a16:creationId xmlns:a16="http://schemas.microsoft.com/office/drawing/2014/main" id="{13566E82-B62A-4DFC-B25B-D2DCD7B8F8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>
                            <a14:foregroundMark x1="27230" y1="23207" x2="34742" y2="27848"/>
                            <a14:foregroundMark x1="47887" y1="23207" x2="54930" y2="24051"/>
                            <a14:foregroundMark x1="75117" y1="87764" x2="92958" y2="945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5830" y="1540502"/>
                <a:ext cx="1343748" cy="11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0" name="Picture 4" descr="Bugs Bunny Thỏ Con Chó Con Thỏ Phim Hoạt Hình - con thỏ png tải về - Miễn  phí trong suốt Nghệ Thuật png Tải về.">
                <a:extLst>
                  <a:ext uri="{FF2B5EF4-FFF2-40B4-BE49-F238E27FC236}">
                    <a16:creationId xmlns:a16="http://schemas.microsoft.com/office/drawing/2014/main" id="{5CDDFE6D-76E0-4B9F-B5A8-C05CF968D1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4333" l="10000" r="90000">
                            <a14:foregroundMark x1="36111" y1="87167" x2="40111" y2="94000"/>
                            <a14:foregroundMark x1="40111" y1="94000" x2="46000" y2="94333"/>
                            <a14:foregroundMark x1="46000" y1="94333" x2="43556" y2="86167"/>
                            <a14:foregroundMark x1="45444" y1="65667" x2="45333" y2="74333"/>
                            <a14:foregroundMark x1="45333" y1="74333" x2="47778" y2="81833"/>
                            <a14:foregroundMark x1="47778" y1="81833" x2="52222" y2="76000"/>
                            <a14:foregroundMark x1="52222" y1="76000" x2="47111" y2="70833"/>
                            <a14:foregroundMark x1="47111" y1="70833" x2="45000" y2="65667"/>
                            <a14:foregroundMark x1="43333" y1="23500" x2="33111" y2="32500"/>
                            <a14:foregroundMark x1="33111" y1="32500" x2="36556" y2="37000"/>
                            <a14:foregroundMark x1="52000" y1="17500" x2="53111" y2="25667"/>
                            <a14:foregroundMark x1="53111" y1="25667" x2="52889" y2="16833"/>
                            <a14:foregroundMark x1="52889" y1="16833" x2="52778" y2="16333"/>
                            <a14:foregroundMark x1="62778" y1="20667" x2="58444" y2="26500"/>
                            <a14:foregroundMark x1="58444" y1="26500" x2="62444" y2="32667"/>
                            <a14:foregroundMark x1="62444" y1="32667" x2="66333" y2="24833"/>
                            <a14:foregroundMark x1="66333" y1="24833" x2="62444" y2="21167"/>
                            <a14:foregroundMark x1="24778" y1="56000" x2="29444" y2="51333"/>
                            <a14:foregroundMark x1="29444" y1="51333" x2="25000" y2="55833"/>
                            <a14:foregroundMark x1="59000" y1="78167" x2="64889" y2="75000"/>
                            <a14:foregroundMark x1="64889" y1="75000" x2="70444" y2="78333"/>
                            <a14:foregroundMark x1="70444" y1="78333" x2="64556" y2="84833"/>
                            <a14:foregroundMark x1="64556" y1="84833" x2="54667" y2="83333"/>
                            <a14:foregroundMark x1="55222" y1="72000" x2="55000" y2="74000"/>
                            <a14:foregroundMark x1="61444" y1="65167" x2="61111" y2="74000"/>
                            <a14:foregroundMark x1="61111" y1="74000" x2="64889" y2="67500"/>
                            <a14:foregroundMark x1="64889" y1="67500" x2="60556" y2="67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1214" y="1469311"/>
                <a:ext cx="1959429" cy="11835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2" name="Picture 6" descr="Mật Ong Clip nghệ thuật - con ong png tải về - Miễn phí trong suốt Côn  Trùng png Tải về.">
                <a:extLst>
                  <a:ext uri="{FF2B5EF4-FFF2-40B4-BE49-F238E27FC236}">
                    <a16:creationId xmlns:a16="http://schemas.microsoft.com/office/drawing/2014/main" id="{6EDA51D5-EED4-4758-BE09-ED6B0A129C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9889" r="90000">
                            <a14:foregroundMark x1="16556" y1="35000" x2="21444" y2="30000"/>
                            <a14:foregroundMark x1="21444" y1="30000" x2="17333" y2="34778"/>
                            <a14:foregroundMark x1="14667" y1="42111" x2="11111" y2="48778"/>
                            <a14:foregroundMark x1="11111" y1="48778" x2="14222" y2="55000"/>
                            <a14:foregroundMark x1="14222" y1="55000" x2="22333" y2="53333"/>
                            <a14:foregroundMark x1="22333" y1="53333" x2="27778" y2="49000"/>
                            <a14:foregroundMark x1="27778" y1="49000" x2="25889" y2="42333"/>
                            <a14:foregroundMark x1="25889" y1="42333" x2="16778" y2="41444"/>
                            <a14:foregroundMark x1="16778" y1="41444" x2="13444" y2="42333"/>
                            <a14:foregroundMark x1="27333" y1="27889" x2="26778" y2="27889"/>
                            <a14:foregroundMark x1="27556" y1="28556" x2="27778" y2="27889"/>
                            <a14:foregroundMark x1="30111" y1="27889" x2="26778" y2="28333"/>
                            <a14:foregroundMark x1="17111" y1="31889" x2="16778" y2="32333"/>
                            <a14:foregroundMark x1="17778" y1="30222" x2="17333" y2="30000"/>
                            <a14:foregroundMark x1="13000" y1="42667" x2="9889" y2="49222"/>
                            <a14:foregroundMark x1="9889" y1="49222" x2="13667" y2="43222"/>
                            <a14:foregroundMark x1="13667" y1="43222" x2="13444" y2="43111"/>
                            <a14:foregroundMark x1="46778" y1="49333" x2="41111" y2="43000"/>
                            <a14:foregroundMark x1="41111" y1="43000" x2="38556" y2="36000"/>
                            <a14:foregroundMark x1="38556" y1="36000" x2="39444" y2="28111"/>
                            <a14:foregroundMark x1="39444" y1="28111" x2="45222" y2="23778"/>
                            <a14:foregroundMark x1="45222" y1="23778" x2="51778" y2="28667"/>
                            <a14:foregroundMark x1="51778" y1="28667" x2="54667" y2="35444"/>
                            <a14:foregroundMark x1="54667" y1="35444" x2="53778" y2="44333"/>
                            <a14:foregroundMark x1="53778" y1="44333" x2="47444" y2="48444"/>
                            <a14:foregroundMark x1="47444" y1="48444" x2="45667" y2="48778"/>
                            <a14:foregroundMark x1="41111" y1="26889" x2="47778" y2="43222"/>
                            <a14:foregroundMark x1="47778" y1="43222" x2="53000" y2="38000"/>
                            <a14:foregroundMark x1="53000" y1="38000" x2="50444" y2="31000"/>
                            <a14:foregroundMark x1="50444" y1="31000" x2="44667" y2="25667"/>
                            <a14:foregroundMark x1="44667" y1="25667" x2="41111" y2="26000"/>
                            <a14:foregroundMark x1="70667" y1="23556" x2="51111" y2="40556"/>
                            <a14:foregroundMark x1="51111" y1="40556" x2="46778" y2="46000"/>
                            <a14:foregroundMark x1="46778" y1="46000" x2="51667" y2="52556"/>
                            <a14:foregroundMark x1="51667" y1="52556" x2="59222" y2="52889"/>
                            <a14:foregroundMark x1="59222" y1="52889" x2="69000" y2="49556"/>
                            <a14:foregroundMark x1="69000" y1="49556" x2="84778" y2="37889"/>
                            <a14:foregroundMark x1="84778" y1="37889" x2="88778" y2="31778"/>
                            <a14:foregroundMark x1="88778" y1="31778" x2="85444" y2="24889"/>
                            <a14:foregroundMark x1="85444" y1="24889" x2="79111" y2="21667"/>
                            <a14:foregroundMark x1="79111" y1="21667" x2="71778" y2="23000"/>
                            <a14:foregroundMark x1="71778" y1="23000" x2="69222" y2="24333"/>
                            <a14:foregroundMark x1="61333" y1="34556" x2="55889" y2="41889"/>
                            <a14:foregroundMark x1="55889" y1="41889" x2="58000" y2="48778"/>
                            <a14:foregroundMark x1="58000" y1="48778" x2="67667" y2="46444"/>
                            <a14:foregroundMark x1="67667" y1="46444" x2="78556" y2="35778"/>
                            <a14:foregroundMark x1="78556" y1="35778" x2="74556" y2="30000"/>
                            <a14:foregroundMark x1="74556" y1="30000" x2="67444" y2="31333"/>
                            <a14:foregroundMark x1="67444" y1="31333" x2="44333" y2="44333"/>
                            <a14:foregroundMark x1="44333" y1="44333" x2="44222" y2="44778"/>
                            <a14:foregroundMark x1="18000" y1="30667" x2="17778" y2="30667"/>
                            <a14:foregroundMark x1="17111" y1="31889" x2="18222" y2="32889"/>
                            <a14:foregroundMark x1="17111" y1="32333" x2="16333" y2="39333"/>
                            <a14:foregroundMark x1="16333" y1="39333" x2="17556" y2="32667"/>
                            <a14:foregroundMark x1="27556" y1="29000" x2="21889" y2="33889"/>
                            <a14:foregroundMark x1="21889" y1="33889" x2="28111" y2="30222"/>
                            <a14:foregroundMark x1="28111" y1="30222" x2="27333" y2="29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747" y="943041"/>
                <a:ext cx="1454695" cy="19796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Bugs Bunny Thỏ Con Chó Con Thỏ Phim Hoạt Hình - con thỏ png tải về - Miễn  phí trong suốt Nghệ Thuật png Tải về.">
                <a:extLst>
                  <a:ext uri="{FF2B5EF4-FFF2-40B4-BE49-F238E27FC236}">
                    <a16:creationId xmlns:a16="http://schemas.microsoft.com/office/drawing/2014/main" id="{2AAC2DCB-78B2-4CDA-9862-B8E19F403A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4333" l="10000" r="90000">
                            <a14:foregroundMark x1="36111" y1="87167" x2="40111" y2="94000"/>
                            <a14:foregroundMark x1="40111" y1="94000" x2="46000" y2="94333"/>
                            <a14:foregroundMark x1="46000" y1="94333" x2="43556" y2="86167"/>
                            <a14:foregroundMark x1="45444" y1="65667" x2="45333" y2="74333"/>
                            <a14:foregroundMark x1="45333" y1="74333" x2="47778" y2="81833"/>
                            <a14:foregroundMark x1="47778" y1="81833" x2="52222" y2="76000"/>
                            <a14:foregroundMark x1="52222" y1="76000" x2="47111" y2="70833"/>
                            <a14:foregroundMark x1="47111" y1="70833" x2="45000" y2="65667"/>
                            <a14:foregroundMark x1="43333" y1="23500" x2="33111" y2="32500"/>
                            <a14:foregroundMark x1="33111" y1="32500" x2="36556" y2="37000"/>
                            <a14:foregroundMark x1="52000" y1="17500" x2="53111" y2="25667"/>
                            <a14:foregroundMark x1="53111" y1="25667" x2="52889" y2="16833"/>
                            <a14:foregroundMark x1="52889" y1="16833" x2="52778" y2="16333"/>
                            <a14:foregroundMark x1="62778" y1="20667" x2="58444" y2="26500"/>
                            <a14:foregroundMark x1="58444" y1="26500" x2="62444" y2="32667"/>
                            <a14:foregroundMark x1="62444" y1="32667" x2="66333" y2="24833"/>
                            <a14:foregroundMark x1="66333" y1="24833" x2="62444" y2="21167"/>
                            <a14:foregroundMark x1="24778" y1="56000" x2="29444" y2="51333"/>
                            <a14:foregroundMark x1="29444" y1="51333" x2="25000" y2="55833"/>
                            <a14:foregroundMark x1="59000" y1="78167" x2="64889" y2="75000"/>
                            <a14:foregroundMark x1="64889" y1="75000" x2="70444" y2="78333"/>
                            <a14:foregroundMark x1="70444" y1="78333" x2="64556" y2="84833"/>
                            <a14:foregroundMark x1="64556" y1="84833" x2="54667" y2="83333"/>
                            <a14:foregroundMark x1="55222" y1="72000" x2="55000" y2="74000"/>
                            <a14:foregroundMark x1="61444" y1="65167" x2="61111" y2="74000"/>
                            <a14:foregroundMark x1="61111" y1="74000" x2="64889" y2="67500"/>
                            <a14:foregroundMark x1="64889" y1="67500" x2="60556" y2="67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9695" y="1469311"/>
                <a:ext cx="1959429" cy="11835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Mật Ong Clip nghệ thuật - con ong png tải về - Miễn phí trong suốt Côn  Trùng png Tải về.">
                <a:extLst>
                  <a:ext uri="{FF2B5EF4-FFF2-40B4-BE49-F238E27FC236}">
                    <a16:creationId xmlns:a16="http://schemas.microsoft.com/office/drawing/2014/main" id="{94E8CDE8-32C9-45E7-8638-0CA8AF3D8B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9889" r="90000">
                            <a14:foregroundMark x1="16556" y1="35000" x2="21444" y2="30000"/>
                            <a14:foregroundMark x1="21444" y1="30000" x2="17333" y2="34778"/>
                            <a14:foregroundMark x1="14667" y1="42111" x2="11111" y2="48778"/>
                            <a14:foregroundMark x1="11111" y1="48778" x2="14222" y2="55000"/>
                            <a14:foregroundMark x1="14222" y1="55000" x2="22333" y2="53333"/>
                            <a14:foregroundMark x1="22333" y1="53333" x2="27778" y2="49000"/>
                            <a14:foregroundMark x1="27778" y1="49000" x2="25889" y2="42333"/>
                            <a14:foregroundMark x1="25889" y1="42333" x2="16778" y2="41444"/>
                            <a14:foregroundMark x1="16778" y1="41444" x2="13444" y2="42333"/>
                            <a14:foregroundMark x1="27333" y1="27889" x2="26778" y2="27889"/>
                            <a14:foregroundMark x1="27556" y1="28556" x2="27778" y2="27889"/>
                            <a14:foregroundMark x1="30111" y1="27889" x2="26778" y2="28333"/>
                            <a14:foregroundMark x1="17111" y1="31889" x2="16778" y2="32333"/>
                            <a14:foregroundMark x1="17778" y1="30222" x2="17333" y2="30000"/>
                            <a14:foregroundMark x1="13000" y1="42667" x2="9889" y2="49222"/>
                            <a14:foregroundMark x1="9889" y1="49222" x2="13667" y2="43222"/>
                            <a14:foregroundMark x1="13667" y1="43222" x2="13444" y2="43111"/>
                            <a14:foregroundMark x1="46778" y1="49333" x2="41111" y2="43000"/>
                            <a14:foregroundMark x1="41111" y1="43000" x2="38556" y2="36000"/>
                            <a14:foregroundMark x1="38556" y1="36000" x2="39444" y2="28111"/>
                            <a14:foregroundMark x1="39444" y1="28111" x2="45222" y2="23778"/>
                            <a14:foregroundMark x1="45222" y1="23778" x2="51778" y2="28667"/>
                            <a14:foregroundMark x1="51778" y1="28667" x2="54667" y2="35444"/>
                            <a14:foregroundMark x1="54667" y1="35444" x2="53778" y2="44333"/>
                            <a14:foregroundMark x1="53778" y1="44333" x2="47444" y2="48444"/>
                            <a14:foregroundMark x1="47444" y1="48444" x2="45667" y2="48778"/>
                            <a14:foregroundMark x1="41111" y1="26889" x2="47778" y2="43222"/>
                            <a14:foregroundMark x1="47778" y1="43222" x2="53000" y2="38000"/>
                            <a14:foregroundMark x1="53000" y1="38000" x2="50444" y2="31000"/>
                            <a14:foregroundMark x1="50444" y1="31000" x2="44667" y2="25667"/>
                            <a14:foregroundMark x1="44667" y1="25667" x2="41111" y2="26000"/>
                            <a14:foregroundMark x1="70667" y1="23556" x2="51111" y2="40556"/>
                            <a14:foregroundMark x1="51111" y1="40556" x2="46778" y2="46000"/>
                            <a14:foregroundMark x1="46778" y1="46000" x2="51667" y2="52556"/>
                            <a14:foregroundMark x1="51667" y1="52556" x2="59222" y2="52889"/>
                            <a14:foregroundMark x1="59222" y1="52889" x2="69000" y2="49556"/>
                            <a14:foregroundMark x1="69000" y1="49556" x2="84778" y2="37889"/>
                            <a14:foregroundMark x1="84778" y1="37889" x2="88778" y2="31778"/>
                            <a14:foregroundMark x1="88778" y1="31778" x2="85444" y2="24889"/>
                            <a14:foregroundMark x1="85444" y1="24889" x2="79111" y2="21667"/>
                            <a14:foregroundMark x1="79111" y1="21667" x2="71778" y2="23000"/>
                            <a14:foregroundMark x1="71778" y1="23000" x2="69222" y2="24333"/>
                            <a14:foregroundMark x1="61333" y1="34556" x2="55889" y2="41889"/>
                            <a14:foregroundMark x1="55889" y1="41889" x2="58000" y2="48778"/>
                            <a14:foregroundMark x1="58000" y1="48778" x2="67667" y2="46444"/>
                            <a14:foregroundMark x1="67667" y1="46444" x2="78556" y2="35778"/>
                            <a14:foregroundMark x1="78556" y1="35778" x2="74556" y2="30000"/>
                            <a14:foregroundMark x1="74556" y1="30000" x2="67444" y2="31333"/>
                            <a14:foregroundMark x1="67444" y1="31333" x2="44333" y2="44333"/>
                            <a14:foregroundMark x1="44333" y1="44333" x2="44222" y2="44778"/>
                            <a14:foregroundMark x1="18000" y1="30667" x2="17778" y2="30667"/>
                            <a14:foregroundMark x1="17111" y1="31889" x2="18222" y2="32889"/>
                            <a14:foregroundMark x1="17111" y1="32333" x2="16333" y2="39333"/>
                            <a14:foregroundMark x1="16333" y1="39333" x2="17556" y2="32667"/>
                            <a14:foregroundMark x1="27556" y1="29000" x2="21889" y2="33889"/>
                            <a14:foregroundMark x1="21889" y1="33889" x2="28111" y2="30222"/>
                            <a14:foregroundMark x1="28111" y1="30222" x2="27333" y2="29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1306" y="1039397"/>
                <a:ext cx="1454695" cy="19796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5">
                <a:extLst>
                  <a:ext uri="{FF2B5EF4-FFF2-40B4-BE49-F238E27FC236}">
                    <a16:creationId xmlns:a16="http://schemas.microsoft.com/office/drawing/2014/main" id="{741F078A-F604-46C0-B89E-FE108D40CF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>
                            <a14:foregroundMark x1="27230" y1="23207" x2="34742" y2="27848"/>
                            <a14:foregroundMark x1="47887" y1="23207" x2="54930" y2="24051"/>
                            <a14:foregroundMark x1="75117" y1="87764" x2="92958" y2="9451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4240" y="1530416"/>
                <a:ext cx="1343748" cy="11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048C5810-1DE7-4A9D-A3F7-B244F2C0BDE3}"/>
              </a:ext>
            </a:extLst>
          </p:cNvPr>
          <p:cNvGrpSpPr/>
          <p:nvPr/>
        </p:nvGrpSpPr>
        <p:grpSpPr>
          <a:xfrm>
            <a:off x="859225" y="4241381"/>
            <a:ext cx="9497786" cy="1904910"/>
            <a:chOff x="794656" y="4242497"/>
            <a:chExt cx="9497786" cy="1904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3E08310-3BD4-429E-B276-5E55A969A285}"/>
                </a:ext>
              </a:extLst>
            </p:cNvPr>
            <p:cNvSpPr/>
            <p:nvPr/>
          </p:nvSpPr>
          <p:spPr>
            <a:xfrm>
              <a:off x="794656" y="4694211"/>
              <a:ext cx="947057" cy="93072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grpSp>
          <p:nvGrpSpPr>
            <p:cNvPr id="9221" name="Group 9220">
              <a:extLst>
                <a:ext uri="{FF2B5EF4-FFF2-40B4-BE49-F238E27FC236}">
                  <a16:creationId xmlns:a16="http://schemas.microsoft.com/office/drawing/2014/main" id="{CE07E9B7-4517-4379-9190-23D25F93BE52}"/>
                </a:ext>
              </a:extLst>
            </p:cNvPr>
            <p:cNvGrpSpPr/>
            <p:nvPr/>
          </p:nvGrpSpPr>
          <p:grpSpPr>
            <a:xfrm>
              <a:off x="1565103" y="4242497"/>
              <a:ext cx="8727339" cy="1904910"/>
              <a:chOff x="1565103" y="4242497"/>
              <a:chExt cx="8727339" cy="190491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974666A-E3F5-4DFF-A3AA-23A357425ED9}"/>
                  </a:ext>
                </a:extLst>
              </p:cNvPr>
              <p:cNvSpPr/>
              <p:nvPr/>
            </p:nvSpPr>
            <p:spPr>
              <a:xfrm>
                <a:off x="1899557" y="4579723"/>
                <a:ext cx="8392885" cy="134723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C026177-394B-4CA9-9050-3A5F76DFDD58}"/>
                  </a:ext>
                </a:extLst>
              </p:cNvPr>
              <p:cNvGrpSpPr/>
              <p:nvPr/>
            </p:nvGrpSpPr>
            <p:grpSpPr>
              <a:xfrm>
                <a:off x="1565103" y="4242497"/>
                <a:ext cx="8392885" cy="1904910"/>
                <a:chOff x="1693363" y="4291940"/>
                <a:chExt cx="8526379" cy="1979645"/>
              </a:xfrm>
            </p:grpSpPr>
            <p:pic>
              <p:nvPicPr>
                <p:cNvPr id="19" name="Picture 4" descr="Bugs Bunny Thỏ Con Chó Con Thỏ Phim Hoạt Hình - con thỏ png tải về - Miễn  phí trong suốt Nghệ Thuật png Tải về.">
                  <a:extLst>
                    <a:ext uri="{FF2B5EF4-FFF2-40B4-BE49-F238E27FC236}">
                      <a16:creationId xmlns:a16="http://schemas.microsoft.com/office/drawing/2014/main" id="{68CB72F4-07A8-477C-9796-50F402E4F6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4333" l="10000" r="90000">
                              <a14:foregroundMark x1="36111" y1="87167" x2="40111" y2="94000"/>
                              <a14:foregroundMark x1="40111" y1="94000" x2="46000" y2="94333"/>
                              <a14:foregroundMark x1="46000" y1="94333" x2="43556" y2="86167"/>
                              <a14:foregroundMark x1="45444" y1="65667" x2="45333" y2="74333"/>
                              <a14:foregroundMark x1="45333" y1="74333" x2="47778" y2="81833"/>
                              <a14:foregroundMark x1="47778" y1="81833" x2="52222" y2="76000"/>
                              <a14:foregroundMark x1="52222" y1="76000" x2="47111" y2="70833"/>
                              <a14:foregroundMark x1="47111" y1="70833" x2="45000" y2="65667"/>
                              <a14:foregroundMark x1="43333" y1="23500" x2="33111" y2="32500"/>
                              <a14:foregroundMark x1="33111" y1="32500" x2="36556" y2="37000"/>
                              <a14:foregroundMark x1="52000" y1="17500" x2="53111" y2="25667"/>
                              <a14:foregroundMark x1="53111" y1="25667" x2="52889" y2="16833"/>
                              <a14:foregroundMark x1="52889" y1="16833" x2="52778" y2="16333"/>
                              <a14:foregroundMark x1="62778" y1="20667" x2="58444" y2="26500"/>
                              <a14:foregroundMark x1="58444" y1="26500" x2="62444" y2="32667"/>
                              <a14:foregroundMark x1="62444" y1="32667" x2="66333" y2="24833"/>
                              <a14:foregroundMark x1="66333" y1="24833" x2="62444" y2="21167"/>
                              <a14:foregroundMark x1="24778" y1="56000" x2="29444" y2="51333"/>
                              <a14:foregroundMark x1="29444" y1="51333" x2="25000" y2="55833"/>
                              <a14:foregroundMark x1="59000" y1="78167" x2="64889" y2="75000"/>
                              <a14:foregroundMark x1="64889" y1="75000" x2="70444" y2="78333"/>
                              <a14:foregroundMark x1="70444" y1="78333" x2="64556" y2="84833"/>
                              <a14:foregroundMark x1="64556" y1="84833" x2="54667" y2="83333"/>
                              <a14:foregroundMark x1="55222" y1="72000" x2="55000" y2="74000"/>
                              <a14:foregroundMark x1="61444" y1="65167" x2="61111" y2="74000"/>
                              <a14:foregroundMark x1="61111" y1="74000" x2="64889" y2="67500"/>
                              <a14:foregroundMark x1="64889" y1="67500" x2="60556" y2="676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3363" y="4670494"/>
                  <a:ext cx="1959429" cy="11835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15">
                  <a:extLst>
                    <a:ext uri="{FF2B5EF4-FFF2-40B4-BE49-F238E27FC236}">
                      <a16:creationId xmlns:a16="http://schemas.microsoft.com/office/drawing/2014/main" id="{29B6C78E-0F31-447F-9175-0055575A53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27230" y1="23207" x2="34742" y2="27848"/>
                              <a14:foregroundMark x1="47887" y1="23207" x2="54930" y2="24051"/>
                              <a14:foregroundMark x1="75117" y1="87764" x2="92958" y2="945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8604" y="4776297"/>
                  <a:ext cx="1343748" cy="1112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15">
                  <a:extLst>
                    <a:ext uri="{FF2B5EF4-FFF2-40B4-BE49-F238E27FC236}">
                      <a16:creationId xmlns:a16="http://schemas.microsoft.com/office/drawing/2014/main" id="{1C6B7EF4-ECD7-4DB7-ACAF-870403419E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27230" y1="23207" x2="34742" y2="27848"/>
                              <a14:foregroundMark x1="47887" y1="23207" x2="54930" y2="24051"/>
                              <a14:foregroundMark x1="75117" y1="87764" x2="92958" y2="945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9323" y="4788095"/>
                  <a:ext cx="1343748" cy="1112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8" name="Picture 15">
                  <a:extLst>
                    <a:ext uri="{FF2B5EF4-FFF2-40B4-BE49-F238E27FC236}">
                      <a16:creationId xmlns:a16="http://schemas.microsoft.com/office/drawing/2014/main" id="{D607C80E-953E-4D24-BDF3-897AB75406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27230" y1="23207" x2="34742" y2="27848"/>
                              <a14:foregroundMark x1="47887" y1="23207" x2="54930" y2="24051"/>
                              <a14:foregroundMark x1="75117" y1="87764" x2="92958" y2="945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1016" y="4827838"/>
                  <a:ext cx="1343748" cy="1112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6" descr="Mật Ong Clip nghệ thuật - con ong png tải về - Miễn phí trong suốt Côn  Trùng png Tải về.">
                  <a:extLst>
                    <a:ext uri="{FF2B5EF4-FFF2-40B4-BE49-F238E27FC236}">
                      <a16:creationId xmlns:a16="http://schemas.microsoft.com/office/drawing/2014/main" id="{2654BDD3-D39B-4DD5-B164-78220B7F351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9889" r="90000">
                              <a14:foregroundMark x1="16556" y1="35000" x2="21444" y2="30000"/>
                              <a14:foregroundMark x1="21444" y1="30000" x2="17333" y2="34778"/>
                              <a14:foregroundMark x1="14667" y1="42111" x2="11111" y2="48778"/>
                              <a14:foregroundMark x1="11111" y1="48778" x2="14222" y2="55000"/>
                              <a14:foregroundMark x1="14222" y1="55000" x2="22333" y2="53333"/>
                              <a14:foregroundMark x1="22333" y1="53333" x2="27778" y2="49000"/>
                              <a14:foregroundMark x1="27778" y1="49000" x2="25889" y2="42333"/>
                              <a14:foregroundMark x1="25889" y1="42333" x2="16778" y2="41444"/>
                              <a14:foregroundMark x1="16778" y1="41444" x2="13444" y2="42333"/>
                              <a14:foregroundMark x1="27333" y1="27889" x2="26778" y2="27889"/>
                              <a14:foregroundMark x1="27556" y1="28556" x2="27778" y2="27889"/>
                              <a14:foregroundMark x1="30111" y1="27889" x2="26778" y2="28333"/>
                              <a14:foregroundMark x1="17111" y1="31889" x2="16778" y2="32333"/>
                              <a14:foregroundMark x1="17778" y1="30222" x2="17333" y2="30000"/>
                              <a14:foregroundMark x1="13000" y1="42667" x2="9889" y2="49222"/>
                              <a14:foregroundMark x1="9889" y1="49222" x2="13667" y2="43222"/>
                              <a14:foregroundMark x1="13667" y1="43222" x2="13444" y2="43111"/>
                              <a14:foregroundMark x1="46778" y1="49333" x2="41111" y2="43000"/>
                              <a14:foregroundMark x1="41111" y1="43000" x2="38556" y2="36000"/>
                              <a14:foregroundMark x1="38556" y1="36000" x2="39444" y2="28111"/>
                              <a14:foregroundMark x1="39444" y1="28111" x2="45222" y2="23778"/>
                              <a14:foregroundMark x1="45222" y1="23778" x2="51778" y2="28667"/>
                              <a14:foregroundMark x1="51778" y1="28667" x2="54667" y2="35444"/>
                              <a14:foregroundMark x1="54667" y1="35444" x2="53778" y2="44333"/>
                              <a14:foregroundMark x1="53778" y1="44333" x2="47444" y2="48444"/>
                              <a14:foregroundMark x1="47444" y1="48444" x2="45667" y2="48778"/>
                              <a14:foregroundMark x1="41111" y1="26889" x2="47778" y2="43222"/>
                              <a14:foregroundMark x1="47778" y1="43222" x2="53000" y2="38000"/>
                              <a14:foregroundMark x1="53000" y1="38000" x2="50444" y2="31000"/>
                              <a14:foregroundMark x1="50444" y1="31000" x2="44667" y2="25667"/>
                              <a14:foregroundMark x1="44667" y1="25667" x2="41111" y2="26000"/>
                              <a14:foregroundMark x1="70667" y1="23556" x2="51111" y2="40556"/>
                              <a14:foregroundMark x1="51111" y1="40556" x2="46778" y2="46000"/>
                              <a14:foregroundMark x1="46778" y1="46000" x2="51667" y2="52556"/>
                              <a14:foregroundMark x1="51667" y1="52556" x2="59222" y2="52889"/>
                              <a14:foregroundMark x1="59222" y1="52889" x2="69000" y2="49556"/>
                              <a14:foregroundMark x1="69000" y1="49556" x2="84778" y2="37889"/>
                              <a14:foregroundMark x1="84778" y1="37889" x2="88778" y2="31778"/>
                              <a14:foregroundMark x1="88778" y1="31778" x2="85444" y2="24889"/>
                              <a14:foregroundMark x1="85444" y1="24889" x2="79111" y2="21667"/>
                              <a14:foregroundMark x1="79111" y1="21667" x2="71778" y2="23000"/>
                              <a14:foregroundMark x1="71778" y1="23000" x2="69222" y2="24333"/>
                              <a14:foregroundMark x1="61333" y1="34556" x2="55889" y2="41889"/>
                              <a14:foregroundMark x1="55889" y1="41889" x2="58000" y2="48778"/>
                              <a14:foregroundMark x1="58000" y1="48778" x2="67667" y2="46444"/>
                              <a14:foregroundMark x1="67667" y1="46444" x2="78556" y2="35778"/>
                              <a14:foregroundMark x1="78556" y1="35778" x2="74556" y2="30000"/>
                              <a14:foregroundMark x1="74556" y1="30000" x2="67444" y2="31333"/>
                              <a14:foregroundMark x1="67444" y1="31333" x2="44333" y2="44333"/>
                              <a14:foregroundMark x1="44333" y1="44333" x2="44222" y2="44778"/>
                              <a14:foregroundMark x1="18000" y1="30667" x2="17778" y2="30667"/>
                              <a14:foregroundMark x1="17111" y1="31889" x2="18222" y2="32889"/>
                              <a14:foregroundMark x1="17111" y1="32333" x2="16333" y2="39333"/>
                              <a14:foregroundMark x1="16333" y1="39333" x2="17556" y2="32667"/>
                              <a14:foregroundMark x1="27556" y1="29000" x2="21889" y2="33889"/>
                              <a14:foregroundMark x1="21889" y1="33889" x2="28111" y2="30222"/>
                              <a14:foregroundMark x1="28111" y1="30222" x2="27333" y2="29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2018" y="4291940"/>
                  <a:ext cx="1454695" cy="19796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15">
                  <a:extLst>
                    <a:ext uri="{FF2B5EF4-FFF2-40B4-BE49-F238E27FC236}">
                      <a16:creationId xmlns:a16="http://schemas.microsoft.com/office/drawing/2014/main" id="{5E7D0E03-8433-4E0B-8228-5262D70D23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>
                              <a14:foregroundMark x1="27230" y1="23207" x2="34742" y2="27848"/>
                              <a14:foregroundMark x1="47887" y1="23207" x2="54930" y2="24051"/>
                              <a14:foregroundMark x1="75117" y1="87764" x2="92958" y2="9451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75994" y="4827838"/>
                  <a:ext cx="1343748" cy="1112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1368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nền Powerpoint đơn giản, đẹp (80) | School powerpoint templates,  Powerpoint background templates, Background powerpoint">
            <a:extLst>
              <a:ext uri="{FF2B5EF4-FFF2-40B4-BE49-F238E27FC236}">
                <a16:creationId xmlns:a16="http://schemas.microsoft.com/office/drawing/2014/main" id="{4E55E10C-702A-4BC1-9186-54CB5BC1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3" y="-133366"/>
            <a:ext cx="12279086" cy="690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CB2128-0700-4D4C-9569-756E7AB4D8A7}"/>
              </a:ext>
            </a:extLst>
          </p:cNvPr>
          <p:cNvSpPr/>
          <p:nvPr/>
        </p:nvSpPr>
        <p:spPr>
          <a:xfrm>
            <a:off x="3820886" y="382974"/>
            <a:ext cx="6580414" cy="14294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2: </a:t>
            </a:r>
            <a:r>
              <a:rPr lang="en-US" sz="2800" b="1" dirty="0" err="1">
                <a:solidFill>
                  <a:srgbClr val="FF0000"/>
                </a:solidFill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sắp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qui </a:t>
            </a:r>
            <a:r>
              <a:rPr lang="en-US" sz="2800" b="1" dirty="0" err="1">
                <a:solidFill>
                  <a:srgbClr val="FF0000"/>
                </a:solidFill>
              </a:rPr>
              <a:t>tắc</a:t>
            </a:r>
            <a:r>
              <a:rPr lang="en-US" sz="2800" b="1" dirty="0">
                <a:solidFill>
                  <a:srgbClr val="FF0000"/>
                </a:solidFill>
              </a:rPr>
              <a:t> 1-1-1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ô t</a:t>
            </a:r>
            <a:r>
              <a:rPr lang="vi-VN" sz="2800" b="1" dirty="0">
                <a:solidFill>
                  <a:srgbClr val="FF0000"/>
                </a:solidFill>
              </a:rPr>
              <a:t>ươ</a:t>
            </a:r>
            <a:r>
              <a:rPr lang="en-US" sz="2800" b="1" dirty="0">
                <a:solidFill>
                  <a:srgbClr val="FF0000"/>
                </a:solidFill>
              </a:rPr>
              <a:t>ng </a:t>
            </a:r>
            <a:r>
              <a:rPr lang="en-US" sz="2800" b="1" dirty="0" err="1">
                <a:solidFill>
                  <a:srgbClr val="FF0000"/>
                </a:solidFill>
              </a:rPr>
              <a:t>ứng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6F0EBB-A903-4990-87AA-7AFF85B810F8}"/>
              </a:ext>
            </a:extLst>
          </p:cNvPr>
          <p:cNvSpPr/>
          <p:nvPr/>
        </p:nvSpPr>
        <p:spPr>
          <a:xfrm>
            <a:off x="178253" y="2345860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C59908-1AA7-425C-9326-718DB4B9790B}"/>
              </a:ext>
            </a:extLst>
          </p:cNvPr>
          <p:cNvSpPr/>
          <p:nvPr/>
        </p:nvSpPr>
        <p:spPr>
          <a:xfrm>
            <a:off x="196298" y="4076687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9F9891-FBD2-4C65-9D94-C75FBE6275EE}"/>
              </a:ext>
            </a:extLst>
          </p:cNvPr>
          <p:cNvSpPr/>
          <p:nvPr/>
        </p:nvSpPr>
        <p:spPr>
          <a:xfrm>
            <a:off x="2154690" y="2345859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165C3E-6BAB-44A3-AECB-53DBAE73F0B1}"/>
              </a:ext>
            </a:extLst>
          </p:cNvPr>
          <p:cNvSpPr/>
          <p:nvPr/>
        </p:nvSpPr>
        <p:spPr>
          <a:xfrm>
            <a:off x="2167462" y="4084607"/>
            <a:ext cx="1719424" cy="15269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686104-D2EB-400B-BF55-0B2C6364C91C}"/>
              </a:ext>
            </a:extLst>
          </p:cNvPr>
          <p:cNvSpPr/>
          <p:nvPr/>
        </p:nvSpPr>
        <p:spPr>
          <a:xfrm>
            <a:off x="4172638" y="4076688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6E3B90-5F18-47CE-B45D-65824201F02A}"/>
              </a:ext>
            </a:extLst>
          </p:cNvPr>
          <p:cNvSpPr/>
          <p:nvPr/>
        </p:nvSpPr>
        <p:spPr>
          <a:xfrm>
            <a:off x="6237514" y="4084607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2B41F9-947E-4929-AAE7-37FEE5A3A612}"/>
              </a:ext>
            </a:extLst>
          </p:cNvPr>
          <p:cNvSpPr/>
          <p:nvPr/>
        </p:nvSpPr>
        <p:spPr>
          <a:xfrm>
            <a:off x="8258862" y="4076688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3AA42A-2F57-4D16-90C1-0655A839BCC2}"/>
              </a:ext>
            </a:extLst>
          </p:cNvPr>
          <p:cNvSpPr/>
          <p:nvPr/>
        </p:nvSpPr>
        <p:spPr>
          <a:xfrm>
            <a:off x="10210290" y="4094585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B63FE5-5993-4056-A9C7-9303D849D226}"/>
              </a:ext>
            </a:extLst>
          </p:cNvPr>
          <p:cNvSpPr/>
          <p:nvPr/>
        </p:nvSpPr>
        <p:spPr>
          <a:xfrm>
            <a:off x="4196441" y="2345859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276F8BF-00B8-480D-B6A2-139F722F0E22}"/>
              </a:ext>
            </a:extLst>
          </p:cNvPr>
          <p:cNvSpPr/>
          <p:nvPr/>
        </p:nvSpPr>
        <p:spPr>
          <a:xfrm>
            <a:off x="6207429" y="2403854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925DB8-C1C0-4AB3-AC09-91C28CCB8B99}"/>
              </a:ext>
            </a:extLst>
          </p:cNvPr>
          <p:cNvSpPr/>
          <p:nvPr/>
        </p:nvSpPr>
        <p:spPr>
          <a:xfrm>
            <a:off x="8212587" y="2345859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2A7CDC-669D-4630-8D06-B0F86D8569AC}"/>
              </a:ext>
            </a:extLst>
          </p:cNvPr>
          <p:cNvSpPr/>
          <p:nvPr/>
        </p:nvSpPr>
        <p:spPr>
          <a:xfrm>
            <a:off x="10202293" y="2345858"/>
            <a:ext cx="1747157" cy="153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Vector đồ họa Lá Vẽ Clip nghệ thuật hình ảnh - lá png tải về - Miễn phí  trong suốt Xanh png Tải về.">
            <a:extLst>
              <a:ext uri="{FF2B5EF4-FFF2-40B4-BE49-F238E27FC236}">
                <a16:creationId xmlns:a16="http://schemas.microsoft.com/office/drawing/2014/main" id="{D4DDEA28-A4FF-4F51-A57B-EAB95B4F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1333" r="95222">
                        <a14:foregroundMark x1="32556" y1="8125" x2="49889" y2="1042"/>
                        <a14:foregroundMark x1="49889" y1="1042" x2="61556" y2="1875"/>
                        <a14:foregroundMark x1="61556" y1="1875" x2="72222" y2="10625"/>
                        <a14:foregroundMark x1="72222" y1="10625" x2="34222" y2="8958"/>
                        <a14:foregroundMark x1="34222" y1="8958" x2="46667" y2="10000"/>
                        <a14:foregroundMark x1="40667" y1="3125" x2="52111" y2="417"/>
                        <a14:foregroundMark x1="52111" y1="417" x2="59556" y2="625"/>
                        <a14:foregroundMark x1="59556" y1="625" x2="53889" y2="3333"/>
                        <a14:foregroundMark x1="53889" y1="3333" x2="41556" y2="2917"/>
                        <a14:foregroundMark x1="41556" y1="2917" x2="40889" y2="3125"/>
                        <a14:foregroundMark x1="90000" y1="38333" x2="94778" y2="43750"/>
                        <a14:foregroundMark x1="94778" y1="43750" x2="92889" y2="54167"/>
                        <a14:foregroundMark x1="92889" y1="54167" x2="90000" y2="44792"/>
                        <a14:foregroundMark x1="90000" y1="44792" x2="89444" y2="38333"/>
                        <a14:foregroundMark x1="95444" y1="45000" x2="95444" y2="44583"/>
                        <a14:foregroundMark x1="10000" y1="44583" x2="4111" y2="42708"/>
                        <a14:foregroundMark x1="4111" y1="42708" x2="9000" y2="48958"/>
                        <a14:foregroundMark x1="9000" y1="48958" x2="10222" y2="45000"/>
                        <a14:foregroundMark x1="1667" y1="40833" x2="1333" y2="41875"/>
                        <a14:foregroundMark x1="20444" y1="49375" x2="20444" y2="49375"/>
                        <a14:foregroundMark x1="20444" y1="49375" x2="20444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595" y="2686460"/>
            <a:ext cx="1382472" cy="8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ấm Cây Rừng - Ảnh miễn phí trên Pixabay">
            <a:extLst>
              <a:ext uri="{FF2B5EF4-FFF2-40B4-BE49-F238E27FC236}">
                <a16:creationId xmlns:a16="http://schemas.microsoft.com/office/drawing/2014/main" id="{3E27D235-A032-417D-8153-D8BE5F646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12" y="4254937"/>
            <a:ext cx="1178383" cy="1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id="{5ECA1605-EFC5-4D78-8C93-04AB28474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5" b="96724" l="10000" r="90000">
                        <a14:foregroundMark x1="29000" y1="9828" x2="33778" y2="4483"/>
                        <a14:foregroundMark x1="33778" y1="4483" x2="39444" y2="1207"/>
                        <a14:foregroundMark x1="39444" y1="1207" x2="45000" y2="3793"/>
                        <a14:foregroundMark x1="45000" y1="3793" x2="39222" y2="0"/>
                        <a14:foregroundMark x1="39222" y1="0" x2="28889" y2="8966"/>
                        <a14:foregroundMark x1="28889" y1="8966" x2="35111" y2="10517"/>
                        <a14:foregroundMark x1="35111" y1="10517" x2="41222" y2="10172"/>
                        <a14:foregroundMark x1="41222" y1="10172" x2="47444" y2="10345"/>
                        <a14:foregroundMark x1="47444" y1="10345" x2="47889" y2="5690"/>
                        <a14:foregroundMark x1="50556" y1="6207" x2="56222" y2="4828"/>
                        <a14:foregroundMark x1="56222" y1="4828" x2="62000" y2="6034"/>
                        <a14:foregroundMark x1="62000" y1="6034" x2="67667" y2="4828"/>
                        <a14:foregroundMark x1="67667" y1="4828" x2="62556" y2="862"/>
                        <a14:foregroundMark x1="62556" y1="862" x2="54444" y2="345"/>
                        <a14:foregroundMark x1="54444" y1="345" x2="49778" y2="5345"/>
                        <a14:foregroundMark x1="49778" y1="5345" x2="50111" y2="6552"/>
                        <a14:foregroundMark x1="30556" y1="90517" x2="44000" y2="90517"/>
                        <a14:foregroundMark x1="44000" y1="90517" x2="50111" y2="90172"/>
                        <a14:foregroundMark x1="50111" y1="90172" x2="45889" y2="97069"/>
                        <a14:foregroundMark x1="45889" y1="97069" x2="40000" y2="96724"/>
                        <a14:foregroundMark x1="40000" y1="96724" x2="30667" y2="90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74" y="2731586"/>
            <a:ext cx="1598400" cy="8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Vector đồ họa Lá Vẽ Clip nghệ thuật hình ảnh - lá png tải về - Miễn phí  trong suốt Xanh png Tải về.">
            <a:extLst>
              <a:ext uri="{FF2B5EF4-FFF2-40B4-BE49-F238E27FC236}">
                <a16:creationId xmlns:a16="http://schemas.microsoft.com/office/drawing/2014/main" id="{C995F7F7-86C6-42BC-9EC9-07C81701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1333" r="95222">
                        <a14:foregroundMark x1="32556" y1="8125" x2="49889" y2="1042"/>
                        <a14:foregroundMark x1="49889" y1="1042" x2="61556" y2="1875"/>
                        <a14:foregroundMark x1="61556" y1="1875" x2="72222" y2="10625"/>
                        <a14:foregroundMark x1="72222" y1="10625" x2="34222" y2="8958"/>
                        <a14:foregroundMark x1="34222" y1="8958" x2="46667" y2="10000"/>
                        <a14:foregroundMark x1="40667" y1="3125" x2="52111" y2="417"/>
                        <a14:foregroundMark x1="52111" y1="417" x2="59556" y2="625"/>
                        <a14:foregroundMark x1="59556" y1="625" x2="53889" y2="3333"/>
                        <a14:foregroundMark x1="53889" y1="3333" x2="41556" y2="2917"/>
                        <a14:foregroundMark x1="41556" y1="2917" x2="40889" y2="3125"/>
                        <a14:foregroundMark x1="90000" y1="38333" x2="94778" y2="43750"/>
                        <a14:foregroundMark x1="94778" y1="43750" x2="92889" y2="54167"/>
                        <a14:foregroundMark x1="92889" y1="54167" x2="90000" y2="44792"/>
                        <a14:foregroundMark x1="90000" y1="44792" x2="89444" y2="38333"/>
                        <a14:foregroundMark x1="95444" y1="45000" x2="95444" y2="44583"/>
                        <a14:foregroundMark x1="10000" y1="44583" x2="4111" y2="42708"/>
                        <a14:foregroundMark x1="4111" y1="42708" x2="9000" y2="48958"/>
                        <a14:foregroundMark x1="9000" y1="48958" x2="10222" y2="45000"/>
                        <a14:foregroundMark x1="1667" y1="40833" x2="1333" y2="41875"/>
                        <a14:foregroundMark x1="20444" y1="49375" x2="20444" y2="49375"/>
                        <a14:foregroundMark x1="20444" y1="49375" x2="20444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3687" y="4379161"/>
            <a:ext cx="1382472" cy="8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ector đồ họa Lá Vẽ Clip nghệ thuật hình ảnh - lá png tải về - Miễn phí  trong suốt Xanh png Tải về.">
            <a:extLst>
              <a:ext uri="{FF2B5EF4-FFF2-40B4-BE49-F238E27FC236}">
                <a16:creationId xmlns:a16="http://schemas.microsoft.com/office/drawing/2014/main" id="{B32C15D9-30C9-4013-83A8-DD575A4F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1333" r="95222">
                        <a14:foregroundMark x1="32556" y1="8125" x2="49889" y2="1042"/>
                        <a14:foregroundMark x1="49889" y1="1042" x2="61556" y2="1875"/>
                        <a14:foregroundMark x1="61556" y1="1875" x2="72222" y2="10625"/>
                        <a14:foregroundMark x1="72222" y1="10625" x2="34222" y2="8958"/>
                        <a14:foregroundMark x1="34222" y1="8958" x2="46667" y2="10000"/>
                        <a14:foregroundMark x1="40667" y1="3125" x2="52111" y2="417"/>
                        <a14:foregroundMark x1="52111" y1="417" x2="59556" y2="625"/>
                        <a14:foregroundMark x1="59556" y1="625" x2="53889" y2="3333"/>
                        <a14:foregroundMark x1="53889" y1="3333" x2="41556" y2="2917"/>
                        <a14:foregroundMark x1="41556" y1="2917" x2="40889" y2="3125"/>
                        <a14:foregroundMark x1="90000" y1="38333" x2="94778" y2="43750"/>
                        <a14:foregroundMark x1="94778" y1="43750" x2="92889" y2="54167"/>
                        <a14:foregroundMark x1="92889" y1="54167" x2="90000" y2="44792"/>
                        <a14:foregroundMark x1="90000" y1="44792" x2="89444" y2="38333"/>
                        <a14:foregroundMark x1="95444" y1="45000" x2="95444" y2="44583"/>
                        <a14:foregroundMark x1="10000" y1="44583" x2="4111" y2="42708"/>
                        <a14:foregroundMark x1="4111" y1="42708" x2="9000" y2="48958"/>
                        <a14:foregroundMark x1="9000" y1="48958" x2="10222" y2="45000"/>
                        <a14:foregroundMark x1="1667" y1="40833" x2="1333" y2="41875"/>
                        <a14:foregroundMark x1="20444" y1="49375" x2="20444" y2="49375"/>
                        <a14:foregroundMark x1="20444" y1="49375" x2="20444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5494" y="5810674"/>
            <a:ext cx="1382472" cy="8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ector đồ họa Lá Vẽ Clip nghệ thuật hình ảnh - lá png tải về - Miễn phí  trong suốt Xanh png Tải về.">
            <a:extLst>
              <a:ext uri="{FF2B5EF4-FFF2-40B4-BE49-F238E27FC236}">
                <a16:creationId xmlns:a16="http://schemas.microsoft.com/office/drawing/2014/main" id="{7F607CD7-3C2B-4F85-ABF1-747AF52D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0000" l="1333" r="95222">
                        <a14:foregroundMark x1="32556" y1="8125" x2="49889" y2="1042"/>
                        <a14:foregroundMark x1="49889" y1="1042" x2="61556" y2="1875"/>
                        <a14:foregroundMark x1="61556" y1="1875" x2="72222" y2="10625"/>
                        <a14:foregroundMark x1="72222" y1="10625" x2="34222" y2="8958"/>
                        <a14:foregroundMark x1="34222" y1="8958" x2="46667" y2="10000"/>
                        <a14:foregroundMark x1="40667" y1="3125" x2="52111" y2="417"/>
                        <a14:foregroundMark x1="52111" y1="417" x2="59556" y2="625"/>
                        <a14:foregroundMark x1="59556" y1="625" x2="53889" y2="3333"/>
                        <a14:foregroundMark x1="53889" y1="3333" x2="41556" y2="2917"/>
                        <a14:foregroundMark x1="41556" y1="2917" x2="40889" y2="3125"/>
                        <a14:foregroundMark x1="90000" y1="38333" x2="94778" y2="43750"/>
                        <a14:foregroundMark x1="94778" y1="43750" x2="92889" y2="54167"/>
                        <a14:foregroundMark x1="92889" y1="54167" x2="90000" y2="44792"/>
                        <a14:foregroundMark x1="90000" y1="44792" x2="89444" y2="38333"/>
                        <a14:foregroundMark x1="95444" y1="45000" x2="95444" y2="44583"/>
                        <a14:foregroundMark x1="10000" y1="44583" x2="4111" y2="42708"/>
                        <a14:foregroundMark x1="4111" y1="42708" x2="9000" y2="48958"/>
                        <a14:foregroundMark x1="9000" y1="48958" x2="10222" y2="45000"/>
                        <a14:foregroundMark x1="1667" y1="40833" x2="1333" y2="41875"/>
                        <a14:foregroundMark x1="20444" y1="49375" x2="20444" y2="49375"/>
                        <a14:foregroundMark x1="20444" y1="49375" x2="20444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98125" y="5859633"/>
            <a:ext cx="1382472" cy="8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Nấm Cây Rừng - Ảnh miễn phí trên Pixabay">
            <a:extLst>
              <a:ext uri="{FF2B5EF4-FFF2-40B4-BE49-F238E27FC236}">
                <a16:creationId xmlns:a16="http://schemas.microsoft.com/office/drawing/2014/main" id="{48BFA653-91A9-4979-8FA2-7E9452CC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42" y="5648321"/>
            <a:ext cx="1178383" cy="1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Nấm Cây Rừng - Ảnh miễn phí trên Pixabay">
            <a:extLst>
              <a:ext uri="{FF2B5EF4-FFF2-40B4-BE49-F238E27FC236}">
                <a16:creationId xmlns:a16="http://schemas.microsoft.com/office/drawing/2014/main" id="{90B6D7E3-1E2C-41A9-8751-7B8BBF43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01" y="2524107"/>
            <a:ext cx="1178383" cy="1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Nấm Cây Rừng - Ảnh miễn phí trên Pixabay">
            <a:extLst>
              <a:ext uri="{FF2B5EF4-FFF2-40B4-BE49-F238E27FC236}">
                <a16:creationId xmlns:a16="http://schemas.microsoft.com/office/drawing/2014/main" id="{604ACB92-9219-4E17-8908-6D08A1D8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120" y="2539764"/>
            <a:ext cx="1178383" cy="1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id="{0CF7A730-4543-47D5-9147-C37C9C28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5" b="96724" l="10000" r="90000">
                        <a14:foregroundMark x1="29000" y1="9828" x2="33778" y2="4483"/>
                        <a14:foregroundMark x1="33778" y1="4483" x2="39444" y2="1207"/>
                        <a14:foregroundMark x1="39444" y1="1207" x2="45000" y2="3793"/>
                        <a14:foregroundMark x1="45000" y1="3793" x2="39222" y2="0"/>
                        <a14:foregroundMark x1="39222" y1="0" x2="28889" y2="8966"/>
                        <a14:foregroundMark x1="28889" y1="8966" x2="35111" y2="10517"/>
                        <a14:foregroundMark x1="35111" y1="10517" x2="41222" y2="10172"/>
                        <a14:foregroundMark x1="41222" y1="10172" x2="47444" y2="10345"/>
                        <a14:foregroundMark x1="47444" y1="10345" x2="47889" y2="5690"/>
                        <a14:foregroundMark x1="50556" y1="6207" x2="56222" y2="4828"/>
                        <a14:foregroundMark x1="56222" y1="4828" x2="62000" y2="6034"/>
                        <a14:foregroundMark x1="62000" y1="6034" x2="67667" y2="4828"/>
                        <a14:foregroundMark x1="67667" y1="4828" x2="62556" y2="862"/>
                        <a14:foregroundMark x1="62556" y1="862" x2="54444" y2="345"/>
                        <a14:foregroundMark x1="54444" y1="345" x2="49778" y2="5345"/>
                        <a14:foregroundMark x1="49778" y1="5345" x2="50111" y2="6552"/>
                        <a14:foregroundMark x1="30556" y1="90517" x2="44000" y2="90517"/>
                        <a14:foregroundMark x1="44000" y1="90517" x2="50111" y2="90172"/>
                        <a14:foregroundMark x1="50111" y1="90172" x2="45889" y2="97069"/>
                        <a14:foregroundMark x1="45889" y1="97069" x2="40000" y2="96724"/>
                        <a14:foregroundMark x1="40000" y1="96724" x2="30667" y2="90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23" y="5921813"/>
            <a:ext cx="1598400" cy="8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id="{AC057D5D-8774-4022-AE9C-C6ECB17C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5" b="96724" l="10000" r="90000">
                        <a14:foregroundMark x1="29000" y1="9828" x2="33778" y2="4483"/>
                        <a14:foregroundMark x1="33778" y1="4483" x2="39444" y2="1207"/>
                        <a14:foregroundMark x1="39444" y1="1207" x2="45000" y2="3793"/>
                        <a14:foregroundMark x1="45000" y1="3793" x2="39222" y2="0"/>
                        <a14:foregroundMark x1="39222" y1="0" x2="28889" y2="8966"/>
                        <a14:foregroundMark x1="28889" y1="8966" x2="35111" y2="10517"/>
                        <a14:foregroundMark x1="35111" y1="10517" x2="41222" y2="10172"/>
                        <a14:foregroundMark x1="41222" y1="10172" x2="47444" y2="10345"/>
                        <a14:foregroundMark x1="47444" y1="10345" x2="47889" y2="5690"/>
                        <a14:foregroundMark x1="50556" y1="6207" x2="56222" y2="4828"/>
                        <a14:foregroundMark x1="56222" y1="4828" x2="62000" y2="6034"/>
                        <a14:foregroundMark x1="62000" y1="6034" x2="67667" y2="4828"/>
                        <a14:foregroundMark x1="67667" y1="4828" x2="62556" y2="862"/>
                        <a14:foregroundMark x1="62556" y1="862" x2="54444" y2="345"/>
                        <a14:foregroundMark x1="54444" y1="345" x2="49778" y2="5345"/>
                        <a14:foregroundMark x1="49778" y1="5345" x2="50111" y2="6552"/>
                        <a14:foregroundMark x1="30556" y1="90517" x2="44000" y2="90517"/>
                        <a14:foregroundMark x1="44000" y1="90517" x2="50111" y2="90172"/>
                        <a14:foregroundMark x1="50111" y1="90172" x2="45889" y2="97069"/>
                        <a14:foregroundMark x1="45889" y1="97069" x2="40000" y2="96724"/>
                        <a14:foregroundMark x1="40000" y1="96724" x2="30667" y2="90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56" y="4418224"/>
            <a:ext cx="1598400" cy="8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oa Clip nghệ thuật - phim hoạt hình bông hoa. png tải về - Miễn phí trong  suốt Máy Tính Nền png Tải về.">
            <a:extLst>
              <a:ext uri="{FF2B5EF4-FFF2-40B4-BE49-F238E27FC236}">
                <a16:creationId xmlns:a16="http://schemas.microsoft.com/office/drawing/2014/main" id="{FFD11ADF-D260-40DC-A347-E25EFFB0B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5" b="96724" l="10000" r="90000">
                        <a14:foregroundMark x1="29000" y1="9828" x2="33778" y2="4483"/>
                        <a14:foregroundMark x1="33778" y1="4483" x2="39444" y2="1207"/>
                        <a14:foregroundMark x1="39444" y1="1207" x2="45000" y2="3793"/>
                        <a14:foregroundMark x1="45000" y1="3793" x2="39222" y2="0"/>
                        <a14:foregroundMark x1="39222" y1="0" x2="28889" y2="8966"/>
                        <a14:foregroundMark x1="28889" y1="8966" x2="35111" y2="10517"/>
                        <a14:foregroundMark x1="35111" y1="10517" x2="41222" y2="10172"/>
                        <a14:foregroundMark x1="41222" y1="10172" x2="47444" y2="10345"/>
                        <a14:foregroundMark x1="47444" y1="10345" x2="47889" y2="5690"/>
                        <a14:foregroundMark x1="50556" y1="6207" x2="56222" y2="4828"/>
                        <a14:foregroundMark x1="56222" y1="4828" x2="62000" y2="6034"/>
                        <a14:foregroundMark x1="62000" y1="6034" x2="67667" y2="4828"/>
                        <a14:foregroundMark x1="67667" y1="4828" x2="62556" y2="862"/>
                        <a14:foregroundMark x1="62556" y1="862" x2="54444" y2="345"/>
                        <a14:foregroundMark x1="54444" y1="345" x2="49778" y2="5345"/>
                        <a14:foregroundMark x1="49778" y1="5345" x2="50111" y2="6552"/>
                        <a14:foregroundMark x1="30556" y1="90517" x2="44000" y2="90517"/>
                        <a14:foregroundMark x1="44000" y1="90517" x2="50111" y2="90172"/>
                        <a14:foregroundMark x1="50111" y1="90172" x2="45889" y2="97069"/>
                        <a14:foregroundMark x1="45889" y1="97069" x2="40000" y2="96724"/>
                        <a14:foregroundMark x1="40000" y1="96724" x2="30667" y2="90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40" y="2745896"/>
            <a:ext cx="1598400" cy="8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2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-0.01273 L 0.29102 -0.4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0899 -0.248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9206 -0.194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9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30312 -0.209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10369-3E2E-4E3A-AA26-B3C3AD16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04FC7A-82BC-4952-A6E0-091709F6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A5F5E-5D3B-42AF-BA0F-3F94E1021EC9}"/>
              </a:ext>
            </a:extLst>
          </p:cNvPr>
          <p:cNvSpPr txBox="1"/>
          <p:nvPr/>
        </p:nvSpPr>
        <p:spPr>
          <a:xfrm>
            <a:off x="751115" y="2367643"/>
            <a:ext cx="1080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GHÉP T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ỨNG 1-1</a:t>
            </a:r>
          </a:p>
        </p:txBody>
      </p:sp>
    </p:spTree>
    <p:extLst>
      <p:ext uri="{BB962C8B-B14F-4D97-AF65-F5344CB8AC3E}">
        <p14:creationId xmlns:p14="http://schemas.microsoft.com/office/powerpoint/2010/main" val="2319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othing Store, Cartoon Clipart, House, City PNG Transparent  Clipart Image and PSD File for Free Download">
            <a:extLst>
              <a:ext uri="{FF2B5EF4-FFF2-40B4-BE49-F238E27FC236}">
                <a16:creationId xmlns:a16="http://schemas.microsoft.com/office/drawing/2014/main" id="{92AC6A89-5262-4B44-8351-DBC0B13F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b="6860"/>
          <a:stretch/>
        </p:blipFill>
        <p:spPr bwMode="auto">
          <a:xfrm>
            <a:off x="1" y="-79515"/>
            <a:ext cx="12191999" cy="534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ậu Cây Hình ảnh | Định dạng hình ảnh PNG 401306548| vn.lovepik.com">
            <a:extLst>
              <a:ext uri="{FF2B5EF4-FFF2-40B4-BE49-F238E27FC236}">
                <a16:creationId xmlns:a16="http://schemas.microsoft.com/office/drawing/2014/main" id="{C2EC9986-2EFB-41F6-B04A-D1389F54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47" y="2660019"/>
            <a:ext cx="2794346" cy="278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ậu Cây Hình ảnh | Định dạng hình ảnh PNG 401428460| vn.lovepik.com">
            <a:extLst>
              <a:ext uri="{FF2B5EF4-FFF2-40B4-BE49-F238E27FC236}">
                <a16:creationId xmlns:a16="http://schemas.microsoft.com/office/drawing/2014/main" id="{CF0AEDFD-5F38-46AB-8630-830758EA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89778" l="9778" r="89778">
                        <a14:foregroundMark x1="60444" y1="3556" x2="61778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120" y="3643030"/>
            <a:ext cx="2139831" cy="16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ậu Cây Hình ảnh | Định dạng hình ảnh PNG 401428460| vn.lovepik.com">
            <a:extLst>
              <a:ext uri="{FF2B5EF4-FFF2-40B4-BE49-F238E27FC236}">
                <a16:creationId xmlns:a16="http://schemas.microsoft.com/office/drawing/2014/main" id="{8C6EC5DB-8943-4A98-9841-CC1FF1D4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89778" l="9778" r="89778">
                        <a14:foregroundMark x1="60444" y1="3556" x2="61778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07" y="3551802"/>
            <a:ext cx="2108582" cy="18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ttle Girl Waving Hand Stock Illustration - Download Image Now - iStock">
            <a:extLst>
              <a:ext uri="{FF2B5EF4-FFF2-40B4-BE49-F238E27FC236}">
                <a16:creationId xmlns:a16="http://schemas.microsoft.com/office/drawing/2014/main" id="{96ED7CEF-F416-42A8-924F-1CEEFB60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1" b="96454" l="8939" r="89385">
                        <a14:foregroundMark x1="46927" y1="4255" x2="46369" y2="4610"/>
                        <a14:foregroundMark x1="34637" y1="81206" x2="31285" y2="83333"/>
                        <a14:foregroundMark x1="80447" y1="18085" x2="79330" y2="19504"/>
                        <a14:foregroundMark x1="28492" y1="81560" x2="58101" y2="83688"/>
                        <a14:foregroundMark x1="58101" y1="83688" x2="36872" y2="96454"/>
                        <a14:foregroundMark x1="36872" y1="96454" x2="26816" y2="81206"/>
                        <a14:foregroundMark x1="85475" y1="18440" x2="83240" y2="19149"/>
                        <a14:foregroundMark x1="89385" y1="18440" x2="86592" y2="2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15" y="1904349"/>
            <a:ext cx="2234568" cy="35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4974075-1E5D-43AC-926B-13C65D589C09}"/>
              </a:ext>
            </a:extLst>
          </p:cNvPr>
          <p:cNvSpPr/>
          <p:nvPr/>
        </p:nvSpPr>
        <p:spPr>
          <a:xfrm>
            <a:off x="4667681" y="1540934"/>
            <a:ext cx="1162630" cy="694965"/>
          </a:xfrm>
          <a:prstGeom prst="wedgeEllipseCallout">
            <a:avLst>
              <a:gd name="adj1" fmla="val 39632"/>
              <a:gd name="adj2" fmla="val 727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chào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271A2A-7223-4E03-A8C7-AB727D998DA7}"/>
              </a:ext>
            </a:extLst>
          </p:cNvPr>
          <p:cNvSpPr/>
          <p:nvPr/>
        </p:nvSpPr>
        <p:spPr>
          <a:xfrm>
            <a:off x="0" y="-79516"/>
            <a:ext cx="12192000" cy="9465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C894F-3804-4EB5-9B62-5788B1CE32EA}"/>
              </a:ext>
            </a:extLst>
          </p:cNvPr>
          <p:cNvSpPr/>
          <p:nvPr/>
        </p:nvSpPr>
        <p:spPr>
          <a:xfrm>
            <a:off x="4577557" y="-67898"/>
            <a:ext cx="3595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PONY SHOP</a:t>
            </a:r>
          </a:p>
        </p:txBody>
      </p:sp>
    </p:spTree>
    <p:extLst>
      <p:ext uri="{BB962C8B-B14F-4D97-AF65-F5344CB8AC3E}">
        <p14:creationId xmlns:p14="http://schemas.microsoft.com/office/powerpoint/2010/main" val="24171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483D50-F8CC-458C-B710-203FBF12A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32086" cy="6939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81D9D-B4C0-4EB7-B4A0-8D1B9531FB85}"/>
              </a:ext>
            </a:extLst>
          </p:cNvPr>
          <p:cNvSpPr txBox="1"/>
          <p:nvPr/>
        </p:nvSpPr>
        <p:spPr>
          <a:xfrm>
            <a:off x="2334986" y="244929"/>
            <a:ext cx="707027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đ</a:t>
            </a:r>
            <a:r>
              <a:rPr lang="vi-VN" sz="2800" b="1" dirty="0">
                <a:solidFill>
                  <a:srgbClr val="FF0000"/>
                </a:solidFill>
              </a:rPr>
              <a:t>ượ</a:t>
            </a:r>
            <a:r>
              <a:rPr lang="en-US" sz="2800" b="1" dirty="0">
                <a:solidFill>
                  <a:srgbClr val="FF0000"/>
                </a:solidFill>
              </a:rPr>
              <a:t>c </a:t>
            </a:r>
            <a:r>
              <a:rPr lang="en-US" sz="2800" b="1" dirty="0" err="1">
                <a:solidFill>
                  <a:srgbClr val="FF0000"/>
                </a:solidFill>
              </a:rPr>
              <a:t>sắp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qui </a:t>
            </a:r>
            <a:r>
              <a:rPr lang="en-US" sz="2800" b="1" dirty="0" err="1">
                <a:solidFill>
                  <a:srgbClr val="FF0000"/>
                </a:solidFill>
              </a:rPr>
              <a:t>tắc</a:t>
            </a:r>
            <a:r>
              <a:rPr lang="en-US" sz="2800" b="1" dirty="0">
                <a:solidFill>
                  <a:srgbClr val="FF0000"/>
                </a:solidFill>
              </a:rPr>
              <a:t> 1-1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1D5254-AA8B-4558-B47D-AD4A555777BB}"/>
              </a:ext>
            </a:extLst>
          </p:cNvPr>
          <p:cNvGrpSpPr/>
          <p:nvPr/>
        </p:nvGrpSpPr>
        <p:grpSpPr>
          <a:xfrm>
            <a:off x="6500080" y="1622767"/>
            <a:ext cx="5430982" cy="4990303"/>
            <a:chOff x="6500080" y="1622767"/>
            <a:chExt cx="5430982" cy="4990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D1AD43-D33C-4019-9A2B-F50C8A66904D}"/>
                </a:ext>
              </a:extLst>
            </p:cNvPr>
            <p:cNvSpPr/>
            <p:nvPr/>
          </p:nvSpPr>
          <p:spPr>
            <a:xfrm>
              <a:off x="9086851" y="1622767"/>
              <a:ext cx="832757" cy="74999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0070C0"/>
                  </a:solidFill>
                </a:rPr>
                <a:t>2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336EE3-A7CB-45C0-9B62-5E7E34914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0080" y="2647915"/>
              <a:ext cx="5430982" cy="39651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F76AE6-6137-4330-8BA8-32B3B1019355}"/>
              </a:ext>
            </a:extLst>
          </p:cNvPr>
          <p:cNvGrpSpPr/>
          <p:nvPr/>
        </p:nvGrpSpPr>
        <p:grpSpPr>
          <a:xfrm>
            <a:off x="266288" y="1622767"/>
            <a:ext cx="5382390" cy="4990302"/>
            <a:chOff x="266288" y="1622767"/>
            <a:chExt cx="5382390" cy="49903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F7A1F15-619E-4656-BF3F-D31021755686}"/>
                </a:ext>
              </a:extLst>
            </p:cNvPr>
            <p:cNvSpPr/>
            <p:nvPr/>
          </p:nvSpPr>
          <p:spPr>
            <a:xfrm>
              <a:off x="2020130" y="1622767"/>
              <a:ext cx="832757" cy="74999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0070C0"/>
                  </a:solidFill>
                </a:rPr>
                <a:t>1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A6AEC0-62DD-4236-92B4-19B4F94A3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288" y="2647914"/>
              <a:ext cx="5382390" cy="3965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0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6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6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6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60" fill="hold">
                                          <p:stCondLst>
                                            <p:cond delay="2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04FC7A-82BC-4952-A6E0-091709F6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A5F5E-5D3B-42AF-BA0F-3F94E1021EC9}"/>
              </a:ext>
            </a:extLst>
          </p:cNvPr>
          <p:cNvSpPr txBox="1"/>
          <p:nvPr/>
        </p:nvSpPr>
        <p:spPr>
          <a:xfrm>
            <a:off x="751115" y="2367643"/>
            <a:ext cx="1080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THEO QUI TẮC 1-1-1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3D, background PP đơn giản, đẹp, cute - META.vn">
            <a:extLst>
              <a:ext uri="{FF2B5EF4-FFF2-40B4-BE49-F238E27FC236}">
                <a16:creationId xmlns:a16="http://schemas.microsoft.com/office/drawing/2014/main" id="{97194E16-5946-4AE9-9C18-012500DA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582A99-169B-4AFB-9D12-3E4B625CAE2F}"/>
              </a:ext>
            </a:extLst>
          </p:cNvPr>
          <p:cNvSpPr/>
          <p:nvPr/>
        </p:nvSpPr>
        <p:spPr>
          <a:xfrm>
            <a:off x="1045029" y="4245426"/>
            <a:ext cx="1567542" cy="12246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977C75-F326-4659-A637-EA7CAE1B5314}"/>
              </a:ext>
            </a:extLst>
          </p:cNvPr>
          <p:cNvSpPr/>
          <p:nvPr/>
        </p:nvSpPr>
        <p:spPr>
          <a:xfrm>
            <a:off x="2826925" y="4269922"/>
            <a:ext cx="1355271" cy="12246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F7BDAC-A935-4C8D-A46E-1CA77CC0C790}"/>
              </a:ext>
            </a:extLst>
          </p:cNvPr>
          <p:cNvSpPr/>
          <p:nvPr/>
        </p:nvSpPr>
        <p:spPr>
          <a:xfrm>
            <a:off x="7894864" y="4245426"/>
            <a:ext cx="1355271" cy="122464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FD7856-F1E7-42AF-BDEF-56650253525A}"/>
              </a:ext>
            </a:extLst>
          </p:cNvPr>
          <p:cNvSpPr/>
          <p:nvPr/>
        </p:nvSpPr>
        <p:spPr>
          <a:xfrm>
            <a:off x="6096000" y="4212769"/>
            <a:ext cx="1567542" cy="12246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4DED5E-1946-4CE1-8E5A-4EC9DD4B7770}"/>
              </a:ext>
            </a:extLst>
          </p:cNvPr>
          <p:cNvSpPr/>
          <p:nvPr/>
        </p:nvSpPr>
        <p:spPr>
          <a:xfrm>
            <a:off x="9365075" y="4261755"/>
            <a:ext cx="1548495" cy="1159328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4FDE84C-7282-4901-A3EA-AE3C9287C366}"/>
              </a:ext>
            </a:extLst>
          </p:cNvPr>
          <p:cNvSpPr/>
          <p:nvPr/>
        </p:nvSpPr>
        <p:spPr>
          <a:xfrm>
            <a:off x="4221867" y="4212769"/>
            <a:ext cx="1548495" cy="1159328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9B3698-8C7B-47C0-A7A9-07E1AD312799}"/>
              </a:ext>
            </a:extLst>
          </p:cNvPr>
          <p:cNvGrpSpPr/>
          <p:nvPr/>
        </p:nvGrpSpPr>
        <p:grpSpPr>
          <a:xfrm>
            <a:off x="3398425" y="783004"/>
            <a:ext cx="1567542" cy="2147974"/>
            <a:chOff x="1045029" y="823826"/>
            <a:chExt cx="1567542" cy="2147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873C5E-4DC7-4409-8B14-DD386C3399B1}"/>
                </a:ext>
              </a:extLst>
            </p:cNvPr>
            <p:cNvSpPr/>
            <p:nvPr/>
          </p:nvSpPr>
          <p:spPr>
            <a:xfrm>
              <a:off x="1045029" y="1747157"/>
              <a:ext cx="1567542" cy="122464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1270E6-56A0-40A0-9D80-811D544A8587}"/>
                </a:ext>
              </a:extLst>
            </p:cNvPr>
            <p:cNvSpPr txBox="1"/>
            <p:nvPr/>
          </p:nvSpPr>
          <p:spPr>
            <a:xfrm>
              <a:off x="1522229" y="823826"/>
              <a:ext cx="613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B050"/>
                  </a:solidFill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37834E-7C06-426C-8A8E-495EAF819CAD}"/>
              </a:ext>
            </a:extLst>
          </p:cNvPr>
          <p:cNvGrpSpPr/>
          <p:nvPr/>
        </p:nvGrpSpPr>
        <p:grpSpPr>
          <a:xfrm>
            <a:off x="5323391" y="783004"/>
            <a:ext cx="1355271" cy="2147974"/>
            <a:chOff x="2711902" y="823826"/>
            <a:chExt cx="1355271" cy="21479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29598A7-4BC5-4B24-B8AE-536462C77C19}"/>
                </a:ext>
              </a:extLst>
            </p:cNvPr>
            <p:cNvSpPr/>
            <p:nvPr/>
          </p:nvSpPr>
          <p:spPr>
            <a:xfrm>
              <a:off x="2711902" y="1747157"/>
              <a:ext cx="1355271" cy="122464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8CB13F-4F4E-4F1E-BD4C-8AB8C18E6990}"/>
                </a:ext>
              </a:extLst>
            </p:cNvPr>
            <p:cNvSpPr txBox="1"/>
            <p:nvPr/>
          </p:nvSpPr>
          <p:spPr>
            <a:xfrm>
              <a:off x="3145696" y="823826"/>
              <a:ext cx="613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B050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360862-92FB-4928-B2C2-B6EA474EB7B9}"/>
              </a:ext>
            </a:extLst>
          </p:cNvPr>
          <p:cNvGrpSpPr/>
          <p:nvPr/>
        </p:nvGrpSpPr>
        <p:grpSpPr>
          <a:xfrm>
            <a:off x="7112456" y="783004"/>
            <a:ext cx="1729136" cy="2116082"/>
            <a:chOff x="4046317" y="790403"/>
            <a:chExt cx="1729136" cy="2116082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E0BA002-F839-4D90-9260-317047528253}"/>
                </a:ext>
              </a:extLst>
            </p:cNvPr>
            <p:cNvSpPr/>
            <p:nvPr/>
          </p:nvSpPr>
          <p:spPr>
            <a:xfrm>
              <a:off x="4046317" y="1713733"/>
              <a:ext cx="1729136" cy="1192752"/>
            </a:xfrm>
            <a:prstGeom prst="triangle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E115C97-7377-4C33-9768-9F0C8C94FF46}"/>
                </a:ext>
              </a:extLst>
            </p:cNvPr>
            <p:cNvSpPr txBox="1"/>
            <p:nvPr/>
          </p:nvSpPr>
          <p:spPr>
            <a:xfrm>
              <a:off x="4637097" y="790403"/>
              <a:ext cx="5284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00B05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405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ọn bộ hình nền powerpoint chuyên nghiệp đẹp miễn chê - GIÚP BẠN">
            <a:extLst>
              <a:ext uri="{FF2B5EF4-FFF2-40B4-BE49-F238E27FC236}">
                <a16:creationId xmlns:a16="http://schemas.microsoft.com/office/drawing/2014/main" id="{9E199F0E-41CC-4F87-8435-1EF502193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3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quả cam vàng tươi ngon - PNG">
            <a:extLst>
              <a:ext uri="{FF2B5EF4-FFF2-40B4-BE49-F238E27FC236}">
                <a16:creationId xmlns:a16="http://schemas.microsoft.com/office/drawing/2014/main" id="{DB773982-ABE8-4432-A9BF-77892090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90863" l="9766" r="89844">
                        <a14:foregroundMark x1="44531" y1="87310" x2="66016" y2="90863"/>
                        <a14:foregroundMark x1="66016" y1="90863" x2="44531" y2="90863"/>
                        <a14:foregroundMark x1="44531" y1="90863" x2="41016" y2="89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745"/>
            <a:ext cx="2438400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uả chuối Máy tính Biểu tượng Clip nghệ thuật - Màu xanh lá cây chuối png  tải về - Miễn phí trong suốt Nấu ăn Chuối png Tải về.">
            <a:extLst>
              <a:ext uri="{FF2B5EF4-FFF2-40B4-BE49-F238E27FC236}">
                <a16:creationId xmlns:a16="http://schemas.microsoft.com/office/drawing/2014/main" id="{5BD8A606-DACE-44CE-BB90-594B8988F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7" b="91398" l="0" r="98893">
                        <a14:foregroundMark x1="9963" y1="43548" x2="5904" y2="71505"/>
                        <a14:foregroundMark x1="5904" y1="71505" x2="8487" y2="42473"/>
                        <a14:foregroundMark x1="1845" y1="38172" x2="1107" y2="36022"/>
                        <a14:foregroundMark x1="24354" y1="87634" x2="66052" y2="80645"/>
                        <a14:foregroundMark x1="66052" y1="80645" x2="50185" y2="95161"/>
                        <a14:foregroundMark x1="50185" y1="95161" x2="29889" y2="92473"/>
                        <a14:foregroundMark x1="29889" y1="92473" x2="24354" y2="87634"/>
                        <a14:foregroundMark x1="84502" y1="34409" x2="91882" y2="61828"/>
                        <a14:foregroundMark x1="91882" y1="61828" x2="97048" y2="32258"/>
                        <a14:foregroundMark x1="97048" y1="32258" x2="88561" y2="7527"/>
                        <a14:foregroundMark x1="88561" y1="7527" x2="84502" y2="36022"/>
                        <a14:foregroundMark x1="91513" y1="7527" x2="98893" y2="62903"/>
                        <a14:foregroundMark x1="98893" y1="62903" x2="90406" y2="1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65" y="2796291"/>
            <a:ext cx="202474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ây táo, quả táo, Phụ kiện trái cây, táo png | PNGEgg">
            <a:extLst>
              <a:ext uri="{FF2B5EF4-FFF2-40B4-BE49-F238E27FC236}">
                <a16:creationId xmlns:a16="http://schemas.microsoft.com/office/drawing/2014/main" id="{91DB7A07-B766-4A68-93C2-70040CAB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68" y="2402352"/>
            <a:ext cx="2024744" cy="20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quả cam vàng tươi ngon - PNG">
            <a:extLst>
              <a:ext uri="{FF2B5EF4-FFF2-40B4-BE49-F238E27FC236}">
                <a16:creationId xmlns:a16="http://schemas.microsoft.com/office/drawing/2014/main" id="{FC9243D5-080C-49BF-BB40-AF8D21E7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90863" l="9766" r="89844">
                        <a14:foregroundMark x1="44531" y1="87310" x2="66016" y2="90863"/>
                        <a14:foregroundMark x1="66016" y1="90863" x2="44531" y2="90863"/>
                        <a14:foregroundMark x1="44531" y1="90863" x2="41016" y2="89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92" y="2352018"/>
            <a:ext cx="2438400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Quả chuối Máy tính Biểu tượng Clip nghệ thuật - Màu xanh lá cây chuối png  tải về - Miễn phí trong suốt Nấu ăn Chuối png Tải về.">
            <a:extLst>
              <a:ext uri="{FF2B5EF4-FFF2-40B4-BE49-F238E27FC236}">
                <a16:creationId xmlns:a16="http://schemas.microsoft.com/office/drawing/2014/main" id="{0A2FA070-B151-4488-8565-815C1F1F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7" b="91398" l="0" r="98893">
                        <a14:foregroundMark x1="9963" y1="43548" x2="5904" y2="71505"/>
                        <a14:foregroundMark x1="5904" y1="71505" x2="8487" y2="42473"/>
                        <a14:foregroundMark x1="1845" y1="38172" x2="1107" y2="36022"/>
                        <a14:foregroundMark x1="24354" y1="87634" x2="66052" y2="80645"/>
                        <a14:foregroundMark x1="66052" y1="80645" x2="50185" y2="95161"/>
                        <a14:foregroundMark x1="50185" y1="95161" x2="29889" y2="92473"/>
                        <a14:foregroundMark x1="29889" y1="92473" x2="24354" y2="87634"/>
                        <a14:foregroundMark x1="84502" y1="34409" x2="91882" y2="61828"/>
                        <a14:foregroundMark x1="91882" y1="61828" x2="97048" y2="32258"/>
                        <a14:foregroundMark x1="97048" y1="32258" x2="88561" y2="7527"/>
                        <a14:foregroundMark x1="88561" y1="7527" x2="84502" y2="36022"/>
                        <a14:foregroundMark x1="91513" y1="7527" x2="98893" y2="62903"/>
                        <a14:foregroundMark x1="98893" y1="62903" x2="90406" y2="1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79" y="2733019"/>
            <a:ext cx="202474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ây táo, quả táo, Phụ kiện trái cây, táo png | PNGEgg">
            <a:extLst>
              <a:ext uri="{FF2B5EF4-FFF2-40B4-BE49-F238E27FC236}">
                <a16:creationId xmlns:a16="http://schemas.microsoft.com/office/drawing/2014/main" id="{D710F1F5-3343-482F-BE2B-85E929149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394" y="2515959"/>
            <a:ext cx="2024744" cy="20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DE29E-609F-4829-B56B-F82C975323EF}"/>
              </a:ext>
            </a:extLst>
          </p:cNvPr>
          <p:cNvSpPr txBox="1"/>
          <p:nvPr/>
        </p:nvSpPr>
        <p:spPr>
          <a:xfrm>
            <a:off x="3837213" y="289830"/>
            <a:ext cx="5045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Sắp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theo</a:t>
            </a:r>
            <a:r>
              <a:rPr lang="en-US" sz="3200" b="1" dirty="0">
                <a:solidFill>
                  <a:srgbClr val="FF0000"/>
                </a:solidFill>
              </a:rPr>
              <a:t> qui </a:t>
            </a:r>
            <a:r>
              <a:rPr lang="en-US" sz="3200" b="1" dirty="0" err="1">
                <a:solidFill>
                  <a:srgbClr val="FF0000"/>
                </a:solidFill>
              </a:rPr>
              <a:t>tắc</a:t>
            </a:r>
            <a:r>
              <a:rPr lang="en-US" sz="3200" b="1" dirty="0">
                <a:solidFill>
                  <a:srgbClr val="FF0000"/>
                </a:solidFill>
              </a:rPr>
              <a:t> 1-1-1</a:t>
            </a:r>
          </a:p>
        </p:txBody>
      </p:sp>
    </p:spTree>
    <p:extLst>
      <p:ext uri="{BB962C8B-B14F-4D97-AF65-F5344CB8AC3E}">
        <p14:creationId xmlns:p14="http://schemas.microsoft.com/office/powerpoint/2010/main" val="4276462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powerpoint wallpaper | Power points, Hình nền, Giáo dục">
            <a:extLst>
              <a:ext uri="{FF2B5EF4-FFF2-40B4-BE49-F238E27FC236}">
                <a16:creationId xmlns:a16="http://schemas.microsoft.com/office/drawing/2014/main" id="{1A5523AA-6202-4473-BB07-30E067E8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4196C9-4D3A-46B8-8328-40DDA0BAA486}"/>
              </a:ext>
            </a:extLst>
          </p:cNvPr>
          <p:cNvSpPr/>
          <p:nvPr/>
        </p:nvSpPr>
        <p:spPr>
          <a:xfrm>
            <a:off x="388320" y="2604666"/>
            <a:ext cx="1738143" cy="264004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C35C19-7E5B-414B-886A-31A4BA2C436F}"/>
              </a:ext>
            </a:extLst>
          </p:cNvPr>
          <p:cNvSpPr/>
          <p:nvPr/>
        </p:nvSpPr>
        <p:spPr>
          <a:xfrm>
            <a:off x="2277026" y="2604666"/>
            <a:ext cx="1738143" cy="264004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0F38D8-5206-4513-9409-8D9F2469C055}"/>
              </a:ext>
            </a:extLst>
          </p:cNvPr>
          <p:cNvSpPr/>
          <p:nvPr/>
        </p:nvSpPr>
        <p:spPr>
          <a:xfrm>
            <a:off x="4152695" y="2604666"/>
            <a:ext cx="1738143" cy="264004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D3DD54-5BA1-4275-BDE5-64DEBDF21B5D}"/>
              </a:ext>
            </a:extLst>
          </p:cNvPr>
          <p:cNvSpPr/>
          <p:nvPr/>
        </p:nvSpPr>
        <p:spPr>
          <a:xfrm>
            <a:off x="6106456" y="2604666"/>
            <a:ext cx="1738143" cy="264004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E663FB-32A4-445E-A3FA-97B8D6C27E99}"/>
              </a:ext>
            </a:extLst>
          </p:cNvPr>
          <p:cNvSpPr/>
          <p:nvPr/>
        </p:nvSpPr>
        <p:spPr>
          <a:xfrm>
            <a:off x="8040379" y="2604666"/>
            <a:ext cx="1738143" cy="264004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75207D-A3D6-4A60-A0AC-D4550B90D2B7}"/>
              </a:ext>
            </a:extLst>
          </p:cNvPr>
          <p:cNvSpPr/>
          <p:nvPr/>
        </p:nvSpPr>
        <p:spPr>
          <a:xfrm>
            <a:off x="9974302" y="2604666"/>
            <a:ext cx="1738143" cy="264004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501AD5FD-2300-4D87-9F31-9247C0CFE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100000" l="0" r="100000">
                        <a14:foregroundMark x1="44444" y1="22167" x2="44444" y2="34000"/>
                        <a14:foregroundMark x1="43222" y1="22167" x2="46222" y2="24000"/>
                        <a14:foregroundMark x1="34000" y1="26667" x2="37667" y2="35833"/>
                        <a14:foregroundMark x1="72111" y1="40833" x2="70222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3" y="2970644"/>
            <a:ext cx="2393539" cy="20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C:\Users\Administrator\Desktop\images.png">
            <a:extLst>
              <a:ext uri="{FF2B5EF4-FFF2-40B4-BE49-F238E27FC236}">
                <a16:creationId xmlns:a16="http://schemas.microsoft.com/office/drawing/2014/main" id="{811178D1-1597-4891-A683-0D47B7EFC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69" l="0" r="99539">
                        <a14:foregroundMark x1="43779" y1="14655" x2="45622" y2="431"/>
                        <a14:foregroundMark x1="47005" y1="45690" x2="46544" y2="73276"/>
                        <a14:foregroundMark x1="12903" y1="28017" x2="20276" y2="51293"/>
                        <a14:foregroundMark x1="18433" y1="49138" x2="66359" y2="55603"/>
                        <a14:foregroundMark x1="17512" y1="24569" x2="56221" y2="6897"/>
                        <a14:foregroundMark x1="58065" y1="9052" x2="72811" y2="431"/>
                        <a14:foregroundMark x1="76959" y1="8190" x2="64977" y2="51293"/>
                        <a14:foregroundMark x1="37327" y1="18966" x2="70507" y2="31466"/>
                        <a14:foregroundMark x1="53917" y1="30172" x2="68203" y2="1724"/>
                        <a14:foregroundMark x1="53917" y1="23707" x2="43779" y2="49138"/>
                        <a14:foregroundMark x1="17512" y1="39224" x2="55760" y2="13793"/>
                        <a14:foregroundMark x1="36866" y1="24569" x2="41475" y2="49138"/>
                        <a14:foregroundMark x1="47005" y1="59914" x2="65438" y2="89655"/>
                        <a14:foregroundMark x1="46083" y1="64224" x2="47005" y2="98707"/>
                        <a14:foregroundMark x1="46544" y1="86638" x2="49309" y2="99569"/>
                        <a14:foregroundMark x1="24885" y1="88793" x2="19816" y2="78879"/>
                        <a14:foregroundMark x1="25346" y1="90948" x2="35023" y2="97414"/>
                        <a14:foregroundMark x1="32258" y1="99569" x2="47005" y2="90948"/>
                        <a14:foregroundMark x1="20276" y1="86638" x2="20737" y2="57759"/>
                        <a14:foregroundMark x1="23502" y1="54310" x2="47926" y2="54310"/>
                        <a14:foregroundMark x1="34101" y1="57759" x2="29493" y2="89655"/>
                        <a14:foregroundMark x1="22581" y1="81897" x2="32719" y2="71121"/>
                        <a14:foregroundMark x1="44700" y1="9052" x2="63594" y2="6897"/>
                        <a14:backgroundMark x1="46083" y1="12500" x2="61290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81" y="2849969"/>
            <a:ext cx="1679654" cy="21342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istrator\Desktop\tải xuống (4).jpg">
            <a:extLst>
              <a:ext uri="{FF2B5EF4-FFF2-40B4-BE49-F238E27FC236}">
                <a16:creationId xmlns:a16="http://schemas.microsoft.com/office/drawing/2014/main" id="{C7064759-69C9-48C9-9DE0-A52F57EC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7778" l="4444" r="89778">
                        <a14:foregroundMark x1="56444" y1="78667" x2="57778" y2="93778"/>
                        <a14:foregroundMark x1="61778" y1="76889" x2="73333" y2="86667"/>
                        <a14:foregroundMark x1="67111" y1="90222" x2="73333" y2="92000"/>
                        <a14:foregroundMark x1="12889" y1="20000" x2="7111" y2="34222"/>
                        <a14:backgroundMark x1="8889" y1="32444" x2="18667" y2="2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91" y="2701820"/>
            <a:ext cx="1631659" cy="228240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Administrator\Desktop\tải xuống (4).jpg">
            <a:extLst>
              <a:ext uri="{FF2B5EF4-FFF2-40B4-BE49-F238E27FC236}">
                <a16:creationId xmlns:a16="http://schemas.microsoft.com/office/drawing/2014/main" id="{913798D3-75FB-42AD-8EC2-173C81DE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7778" l="4444" r="89778">
                        <a14:foregroundMark x1="56444" y1="78667" x2="57778" y2="93778"/>
                        <a14:foregroundMark x1="61778" y1="76889" x2="73333" y2="86667"/>
                        <a14:foregroundMark x1="67111" y1="90222" x2="73333" y2="92000"/>
                        <a14:foregroundMark x1="12889" y1="20000" x2="7111" y2="34222"/>
                        <a14:backgroundMark x1="8889" y1="32444" x2="18667" y2="2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288" y="2701820"/>
            <a:ext cx="1631659" cy="228240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Administrator\Desktop\images.png">
            <a:extLst>
              <a:ext uri="{FF2B5EF4-FFF2-40B4-BE49-F238E27FC236}">
                <a16:creationId xmlns:a16="http://schemas.microsoft.com/office/drawing/2014/main" id="{FAA69E53-546B-49A9-9D04-6A0AE8E4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69" l="0" r="99539">
                        <a14:foregroundMark x1="43779" y1="14655" x2="45622" y2="431"/>
                        <a14:foregroundMark x1="47005" y1="45690" x2="46544" y2="73276"/>
                        <a14:foregroundMark x1="12903" y1="28017" x2="20276" y2="51293"/>
                        <a14:foregroundMark x1="18433" y1="49138" x2="66359" y2="55603"/>
                        <a14:foregroundMark x1="17512" y1="24569" x2="56221" y2="6897"/>
                        <a14:foregroundMark x1="58065" y1="9052" x2="72811" y2="431"/>
                        <a14:foregroundMark x1="76959" y1="8190" x2="64977" y2="51293"/>
                        <a14:foregroundMark x1="37327" y1="18966" x2="70507" y2="31466"/>
                        <a14:foregroundMark x1="53917" y1="30172" x2="68203" y2="1724"/>
                        <a14:foregroundMark x1="53917" y1="23707" x2="43779" y2="49138"/>
                        <a14:foregroundMark x1="17512" y1="39224" x2="55760" y2="13793"/>
                        <a14:foregroundMark x1="36866" y1="24569" x2="41475" y2="49138"/>
                        <a14:foregroundMark x1="47005" y1="59914" x2="65438" y2="89655"/>
                        <a14:foregroundMark x1="46083" y1="64224" x2="47005" y2="98707"/>
                        <a14:foregroundMark x1="46544" y1="86638" x2="49309" y2="99569"/>
                        <a14:foregroundMark x1="24885" y1="88793" x2="19816" y2="78879"/>
                        <a14:foregroundMark x1="25346" y1="90948" x2="35023" y2="97414"/>
                        <a14:foregroundMark x1="32258" y1="99569" x2="47005" y2="90948"/>
                        <a14:foregroundMark x1="20276" y1="86638" x2="20737" y2="57759"/>
                        <a14:foregroundMark x1="23502" y1="54310" x2="47926" y2="54310"/>
                        <a14:foregroundMark x1="34101" y1="57759" x2="29493" y2="89655"/>
                        <a14:foregroundMark x1="22581" y1="81897" x2="32719" y2="71121"/>
                        <a14:foregroundMark x1="44700" y1="9052" x2="63594" y2="6897"/>
                        <a14:backgroundMark x1="46083" y1="12500" x2="61290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33" y="2885280"/>
            <a:ext cx="1679654" cy="213425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F75C1890-BC4F-45CD-AEAB-FC0919A2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100000" l="0" r="100000">
                        <a14:foregroundMark x1="44444" y1="22167" x2="44444" y2="34000"/>
                        <a14:foregroundMark x1="43222" y1="22167" x2="46222" y2="24000"/>
                        <a14:foregroundMark x1="34000" y1="26667" x2="37667" y2="35833"/>
                        <a14:foregroundMark x1="72111" y1="40833" x2="70222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204" y="3030610"/>
            <a:ext cx="2393539" cy="20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6DFCFE-0E9C-434B-8099-934B2CF4534A}"/>
              </a:ext>
            </a:extLst>
          </p:cNvPr>
          <p:cNvSpPr txBox="1"/>
          <p:nvPr/>
        </p:nvSpPr>
        <p:spPr>
          <a:xfrm>
            <a:off x="3494313" y="509416"/>
            <a:ext cx="5941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Sắp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xếp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qui </a:t>
            </a:r>
            <a:r>
              <a:rPr lang="en-US" sz="4000" b="1" dirty="0" err="1">
                <a:solidFill>
                  <a:srgbClr val="FF0000"/>
                </a:solidFill>
              </a:rPr>
              <a:t>tắc</a:t>
            </a:r>
            <a:r>
              <a:rPr lang="en-US" sz="4000" b="1" dirty="0">
                <a:solidFill>
                  <a:srgbClr val="FF0000"/>
                </a:solidFill>
              </a:rPr>
              <a:t> 1-1-1</a:t>
            </a:r>
          </a:p>
        </p:txBody>
      </p:sp>
    </p:spTree>
    <p:extLst>
      <p:ext uri="{BB962C8B-B14F-4D97-AF65-F5344CB8AC3E}">
        <p14:creationId xmlns:p14="http://schemas.microsoft.com/office/powerpoint/2010/main" val="191036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04FC7A-82BC-4952-A6E0-091709F6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A5F5E-5D3B-42AF-BA0F-3F94E1021EC9}"/>
              </a:ext>
            </a:extLst>
          </p:cNvPr>
          <p:cNvSpPr txBox="1"/>
          <p:nvPr/>
        </p:nvSpPr>
        <p:spPr>
          <a:xfrm>
            <a:off x="751115" y="2367643"/>
            <a:ext cx="1080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</a:t>
            </a:r>
          </a:p>
          <a:p>
            <a:pPr lvl="0" algn="ctr"/>
            <a:r>
              <a:rPr lang="en-US" sz="5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“BÉ TÀI GIỎI”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4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152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2021-12-11T03:22:11Z</dcterms:created>
  <dcterms:modified xsi:type="dcterms:W3CDTF">2021-12-12T14:59:05Z</dcterms:modified>
</cp:coreProperties>
</file>