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69" r:id="rId3"/>
    <p:sldId id="274" r:id="rId4"/>
    <p:sldId id="275" r:id="rId5"/>
    <p:sldId id="276" r:id="rId6"/>
    <p:sldId id="278" r:id="rId7"/>
    <p:sldId id="280" r:id="rId8"/>
    <p:sldId id="270" r:id="rId9"/>
    <p:sldId id="272" r:id="rId10"/>
    <p:sldId id="256" r:id="rId11"/>
    <p:sldId id="257" r:id="rId12"/>
    <p:sldId id="268" r:id="rId13"/>
  </p:sldIdLst>
  <p:sldSz cx="12192000" cy="6858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alibri Light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F97253-9BB0-469B-B6E9-611294A70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E7E3E7-8650-4D0B-9035-EDF1A070E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4D4BB5-2DE3-4096-9962-B233F9FE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98CA39-8268-497E-BE3F-29CB1155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DA6A26-1C4B-4073-9CB9-67DD5DBB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AE8F9-2B5A-4FB2-AA57-7FE8D5F5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9777C7-307D-435D-B728-5AAE81402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265ACD-B1A4-42BB-A1E1-AEE162BE5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740F16-E000-4351-B8F5-DFBD0438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5DF7B8-6191-42E3-A2A0-B7A4819D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4646D6A-50ED-4E76-B664-A74303552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262A09-456D-4E85-BAEA-6B3248017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79B332-4849-4791-B62A-D6F9643FE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3DCE5F-4F3A-4531-A010-7649D4260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B2D4E0-07FF-412A-BF82-3BFB74DF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C9089-24D6-4E37-8655-156621FE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B28603-660F-4374-93F7-F7920B55B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A01671-BDD9-49DE-800E-60C9002F5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EE2555-4783-41C5-A173-52C36C7B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FF3AFB-AF70-4BBA-9721-6F36B8EC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0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80B085-4CCE-40CB-9125-9F0C6B7E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758222-52B6-47A9-89BC-1810DA219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09A9B5-4EA0-4C64-A16E-3DCCBF2C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379D14-2023-413A-8EAA-E674F737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9F9E18-984C-46E2-BA70-3E24A515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1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3A310F-481D-49D4-86EB-824678664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89054B-942A-4E9E-AA22-8F510E64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ED5601-4C95-4B6C-9AAC-121EB72D6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92A701-498E-4A38-86B4-6F28DA6D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CE2A37-69BD-4838-B24D-04A8673ED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F5EB58-52E8-409D-B850-D8937BFE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1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29DAB-F96B-41BB-B8BF-F0F90C5AB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07A654-A0CE-4B6B-8A68-38ADD88AB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ABE46D-8F17-48D6-BB27-15B24E56D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70B2306-3A3E-4ED4-80A3-87B9A6BEA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72AF866-8207-426E-9F04-C0FD92708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AA4568D-117B-47FA-B99A-8680F247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4E0CAF6-45A5-4AD6-B967-BC74A0071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C2B9B44-8D2D-43D3-9019-0FA8AD99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36634-6226-4EA6-A815-CB2ED7BD0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C685ABF-9182-4C94-B2A4-6857385D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A1C139E-C540-4414-950B-5762A3C23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7CE37AC-00AB-4D3D-AECB-935C7FA6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5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7B76CDE-0AEA-4F92-BF36-6B57477E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4DC01D9-0E73-4073-B8EE-D15E117EA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9E824F-AD16-4A37-A6A1-9D8F56EF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0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1F298-B88F-4AFB-A09C-8876ADAAB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F3EB8D-A063-426B-9D55-C86B06B39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47CC76-42CC-49F9-9865-BF7894DC1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29258B-027D-4AF7-B07A-2FAF7F6EF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C31EAA-7D98-4598-8417-F2ADE150C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D3C21E-14ED-4BD4-8DA5-7B063DF5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5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BDA99-7168-47F0-9E65-BCCD3992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775CC59-FBAE-41BB-9175-5456BFCEB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2A0CC80-93BB-494C-A640-574BE677A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515F52-2947-42D6-9F43-CC532D9E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A48A24-44A5-4F40-8A75-F37063B6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FDD9EF-280D-4BA3-812D-A59B8AD5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F6C91C5-C769-4351-AACA-C962620D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C7D747-071F-472F-AABC-D05E79162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A2CA77-D394-4113-B29B-A43759455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8DC2F-6962-42AC-A483-D3291DBAB04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2903A0-F749-4A3C-B648-D201CB940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98575C-C148-40FE-A586-8B5B02286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image" Target="../media/image1.jpg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4.png"/><Relationship Id="rId19" Type="http://schemas.openxmlformats.org/officeDocument/2006/relationships/image" Target="../media/image6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5.png"/><Relationship Id="rId18" Type="http://schemas.microsoft.com/office/2007/relationships/hdphoto" Target="../media/hdphoto4.wdp"/><Relationship Id="rId3" Type="http://schemas.openxmlformats.org/officeDocument/2006/relationships/audio" Target="../media/audio2.wav"/><Relationship Id="rId21" Type="http://schemas.openxmlformats.org/officeDocument/2006/relationships/image" Target="../media/image28.png"/><Relationship Id="rId7" Type="http://schemas.openxmlformats.org/officeDocument/2006/relationships/image" Target="../media/image22.png"/><Relationship Id="rId12" Type="http://schemas.microsoft.com/office/2007/relationships/hdphoto" Target="../media/hdphoto8.wdp"/><Relationship Id="rId17" Type="http://schemas.openxmlformats.org/officeDocument/2006/relationships/image" Target="../media/image18.png"/><Relationship Id="rId2" Type="http://schemas.openxmlformats.org/officeDocument/2006/relationships/audio" Target="../media/audio1.wav"/><Relationship Id="rId16" Type="http://schemas.microsoft.com/office/2007/relationships/hdphoto" Target="../media/hdphoto10.wdp"/><Relationship Id="rId20" Type="http://schemas.microsoft.com/office/2007/relationships/hdphoto" Target="../media/hdphoto11.wdp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microsoft.com/office/2007/relationships/hdphoto" Target="../media/hdphoto7.wdp"/><Relationship Id="rId19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microsoft.com/office/2007/relationships/hdphoto" Target="../media/hdphoto9.wdp"/><Relationship Id="rId22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15.wdp"/><Relationship Id="rId18" Type="http://schemas.openxmlformats.org/officeDocument/2006/relationships/image" Target="../media/image35.png"/><Relationship Id="rId3" Type="http://schemas.openxmlformats.org/officeDocument/2006/relationships/audio" Target="../media/audio2.wav"/><Relationship Id="rId21" Type="http://schemas.microsoft.com/office/2007/relationships/hdphoto" Target="../media/hdphoto19.wdp"/><Relationship Id="rId7" Type="http://schemas.microsoft.com/office/2007/relationships/hdphoto" Target="../media/hdphoto5.wdp"/><Relationship Id="rId12" Type="http://schemas.openxmlformats.org/officeDocument/2006/relationships/image" Target="../media/image32.png"/><Relationship Id="rId17" Type="http://schemas.microsoft.com/office/2007/relationships/hdphoto" Target="../media/hdphoto17.wdp"/><Relationship Id="rId2" Type="http://schemas.openxmlformats.org/officeDocument/2006/relationships/audio" Target="../media/audio1.wav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microsoft.com/office/2007/relationships/hdphoto" Target="../media/hdphoto9.wdp"/><Relationship Id="rId5" Type="http://schemas.microsoft.com/office/2007/relationships/hdphoto" Target="../media/hdphoto13.wdp"/><Relationship Id="rId15" Type="http://schemas.microsoft.com/office/2007/relationships/hdphoto" Target="../media/hdphoto16.wdp"/><Relationship Id="rId10" Type="http://schemas.openxmlformats.org/officeDocument/2006/relationships/image" Target="../media/image31.png"/><Relationship Id="rId19" Type="http://schemas.microsoft.com/office/2007/relationships/hdphoto" Target="../media/hdphoto18.wdp"/><Relationship Id="rId4" Type="http://schemas.openxmlformats.org/officeDocument/2006/relationships/image" Target="../media/image29.png"/><Relationship Id="rId9" Type="http://schemas.microsoft.com/office/2007/relationships/hdphoto" Target="../media/hdphoto14.wdp"/><Relationship Id="rId14" Type="http://schemas.openxmlformats.org/officeDocument/2006/relationships/image" Target="../media/image33.png"/><Relationship Id="rId22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27911" y="2605975"/>
            <a:ext cx="8037734" cy="1891038"/>
            <a:chOff x="-625283" y="1210500"/>
            <a:chExt cx="11431443" cy="2689477"/>
          </a:xfrm>
        </p:grpSpPr>
        <p:sp>
          <p:nvSpPr>
            <p:cNvPr id="4" name="TextBox 4"/>
            <p:cNvSpPr txBox="1"/>
            <p:nvPr/>
          </p:nvSpPr>
          <p:spPr>
            <a:xfrm>
              <a:off x="-625283" y="1210500"/>
              <a:ext cx="11431443" cy="615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en-US" sz="2813" dirty="0">
                  <a:solidFill>
                    <a:srgbClr val="FFD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1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41755" y="3535205"/>
              <a:ext cx="9347935" cy="364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  <a:spcBef>
                  <a:spcPts val="1467"/>
                </a:spcBef>
              </a:pPr>
              <a:endParaRPr sz="1688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9423" y="2930014"/>
            <a:ext cx="336977" cy="4444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765645" y="3734956"/>
            <a:ext cx="446194" cy="373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079725" y="4899046"/>
            <a:ext cx="475951" cy="5214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9759104" y="873011"/>
            <a:ext cx="745143" cy="85026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/>
          <a:srcRect l="2306" r="2306"/>
          <a:stretch>
            <a:fillRect/>
          </a:stretch>
        </p:blipFill>
        <p:spPr>
          <a:xfrm>
            <a:off x="5119207" y="943966"/>
            <a:ext cx="2103944" cy="54039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962082" y="216054"/>
            <a:ext cx="4267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dirty="0">
                <a:solidFill>
                  <a:srgbClr val="232253"/>
                </a:solidFill>
              </a:rPr>
              <a:t>PHÒNG GD&amp;ĐT QUẬN LONG BIÊN</a:t>
            </a:r>
          </a:p>
          <a:p>
            <a:pPr algn="ctr"/>
            <a:r>
              <a:rPr lang="en-US" b="1" dirty="0">
                <a:solidFill>
                  <a:srgbClr val="232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b="1" dirty="0">
                <a:solidFill>
                  <a:srgbClr val="232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b="1" dirty="0">
                <a:solidFill>
                  <a:srgbClr val="232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b="1" dirty="0" smtClean="0">
                <a:solidFill>
                  <a:srgbClr val="232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b="1" dirty="0">
              <a:solidFill>
                <a:srgbClr val="2322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175506" y="2230422"/>
            <a:ext cx="65835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127794" y="3444848"/>
            <a:ext cx="63066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Đề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tài</a:t>
            </a:r>
            <a:r>
              <a:rPr lang="en-US" sz="2400" dirty="0" smtClean="0">
                <a:solidFill>
                  <a:srgbClr val="FF0000"/>
                </a:solidFill>
              </a:rPr>
              <a:t>      :</a:t>
            </a:r>
            <a:r>
              <a:rPr lang="en-US" sz="2400" dirty="0" err="1" smtClean="0">
                <a:solidFill>
                  <a:srgbClr val="FF0000"/>
                </a:solidFill>
              </a:rPr>
              <a:t>Nhận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biết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phân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biệt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màu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xanh</a:t>
            </a:r>
            <a:r>
              <a:rPr lang="en-US" sz="2400" dirty="0" smtClean="0">
                <a:solidFill>
                  <a:srgbClr val="FF0000"/>
                </a:solidFill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</a:rPr>
              <a:t>màu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đỏ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Lứa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tuổi</a:t>
            </a:r>
            <a:r>
              <a:rPr lang="en-US" sz="2400" dirty="0" smtClean="0">
                <a:solidFill>
                  <a:srgbClr val="FF0000"/>
                </a:solidFill>
              </a:rPr>
              <a:t>  : 24-36 </a:t>
            </a:r>
            <a:r>
              <a:rPr lang="en-US" sz="2400" dirty="0" err="1" smtClean="0">
                <a:solidFill>
                  <a:srgbClr val="FF0000"/>
                </a:solidFill>
              </a:rPr>
              <a:t>tháng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tuổi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Giáo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viên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</a:rPr>
              <a:t>Vũ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Thu </a:t>
            </a:r>
            <a:r>
              <a:rPr lang="en-US" sz="2400" dirty="0" err="1">
                <a:solidFill>
                  <a:srgbClr val="FF0000"/>
                </a:solidFill>
              </a:rPr>
              <a:t>Huyền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Năm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học</a:t>
            </a:r>
            <a:r>
              <a:rPr lang="en-US" sz="2400" dirty="0" smtClean="0">
                <a:solidFill>
                  <a:srgbClr val="FF0000"/>
                </a:solidFill>
              </a:rPr>
              <a:t> : 2022- 2023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114" y="1475297"/>
            <a:ext cx="962130" cy="74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6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44CB171-A712-4148-B7E6-FE901F488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" y="2208614"/>
            <a:ext cx="4343722" cy="3834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9CD881B-4843-43F6-9C0A-2AC6DDA50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6750" y1="22833" x2="26750" y2="22833"/>
                        <a14:backgroundMark x1="76417" y1="21833" x2="76417" y2="2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05" y="1157591"/>
            <a:ext cx="5895261" cy="5895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F1F9F1-3B15-4C37-AC8D-DC03BC6C6E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7" b="90000" l="217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54" y="2518665"/>
            <a:ext cx="1626729" cy="1394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3EBE95A-F13A-460E-ABD5-7C6A193618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6750" y1="22833" x2="26750" y2="22833"/>
                        <a14:backgroundMark x1="76417" y1="21833" x2="76417" y2="2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390" y="1155227"/>
            <a:ext cx="5895261" cy="58952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6F5F06-D155-4423-9B02-4BA0B2CFD3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875" b="90000" l="9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90" y="2400458"/>
            <a:ext cx="1629093" cy="16290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833B13F-C3F7-43F1-AF1B-35F511C898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05" b="894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046" y="2384332"/>
            <a:ext cx="1430657" cy="15918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642B473-6443-4752-8AF8-E8869D30BE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94" b="100000" l="0" r="964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780" y="4259467"/>
            <a:ext cx="1624307" cy="16027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AB805D8-AA7F-4E0A-B8EA-3CC6C166719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571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599" y="2356422"/>
            <a:ext cx="1435797" cy="16750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D505DC1-BB1E-4921-AD00-B1B494ABDE0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8941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23" y="4450379"/>
            <a:ext cx="1426567" cy="18887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401185C-54D0-4AB9-87EC-68B0C139859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98" y="4453064"/>
            <a:ext cx="1878865" cy="14091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A9785EB-4FB1-40F9-A828-CF2FC4D664F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543" y="4259467"/>
            <a:ext cx="1759903" cy="1729105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31EB2A32-3DD9-4200-818B-3192FF853483}"/>
              </a:ext>
            </a:extLst>
          </p:cNvPr>
          <p:cNvSpPr/>
          <p:nvPr/>
        </p:nvSpPr>
        <p:spPr>
          <a:xfrm>
            <a:off x="6093734" y="334944"/>
            <a:ext cx="3063176" cy="77488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+mj-lt"/>
              </a:rPr>
              <a:t>SIÊU THỊ CỦA BÉ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31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43606 -0.035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10" y="-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0.66901 -0.0657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51" y="-3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15417 -0.3418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-17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-0.64675 -0.1969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4" y="-9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44CB171-A712-4148-B7E6-FE901F488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8000" r="94222">
                        <a14:foregroundMark x1="8000" y1="16889" x2="8000" y2="16889"/>
                        <a14:foregroundMark x1="90671" y1="31175" x2="91111" y2="36889"/>
                        <a14:foregroundMark x1="90222" y1="25333" x2="90317" y2="26574"/>
                        <a14:foregroundMark x1="91111" y1="36889" x2="88444" y2="44889"/>
                        <a14:foregroundMark x1="94222" y1="24889" x2="94222" y2="24889"/>
                        <a14:foregroundMark x1="75111" y1="84444" x2="77333" y2="85778"/>
                        <a14:foregroundMark x1="40444" y1="84889" x2="41778" y2="84000"/>
                        <a14:backgroundMark x1="91111" y1="28444" x2="89778" y2="27111"/>
                        <a14:backgroundMark x1="90667" y1="28000" x2="90222" y2="31111"/>
                        <a14:backgroundMark x1="92000" y1="26667" x2="92000" y2="26667"/>
                        <a14:backgroundMark x1="91111" y1="26667" x2="91111" y2="2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3905" y="1844519"/>
            <a:ext cx="4536551" cy="45365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9CD881B-4843-43F6-9C0A-2AC6DDA50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26750" y1="22833" x2="26750" y2="22833"/>
                        <a14:backgroundMark x1="76417" y1="21833" x2="76417" y2="2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75" y="1165165"/>
            <a:ext cx="5895261" cy="5895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F1F9F1-3B15-4C37-AC8D-DC03BC6C6E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309" r="95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8625" y="2407848"/>
            <a:ext cx="1564869" cy="1408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3EBE95A-F13A-460E-ABD5-7C6A19361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26750" y1="22833" x2="26750" y2="22833"/>
                        <a14:backgroundMark x1="76417" y1="21833" x2="76417" y2="2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390" y="1165166"/>
            <a:ext cx="5895261" cy="58952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6F5F06-D155-4423-9B02-4BA0B2CFD3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91" b="100000" l="2655" r="942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2337265"/>
            <a:ext cx="1593983" cy="16200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833B13F-C3F7-43F1-AF1B-35F511C898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373" y="2562010"/>
            <a:ext cx="1395262" cy="13952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642B473-6443-4752-8AF8-E8869D30BE3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29688" r="94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906" y="4472290"/>
            <a:ext cx="1699057" cy="12809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AB805D8-AA7F-4E0A-B8EA-3CC6C166719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763" b="91029" l="10000" r="96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22" y="2455918"/>
            <a:ext cx="1537733" cy="15336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D505DC1-BB1E-4921-AD00-B1B494ABDE0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1096" b="9109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38" y="4127863"/>
            <a:ext cx="1362719" cy="17112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401185C-54D0-4AB9-87EC-68B0C139859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0473" b="899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35" y="4414820"/>
            <a:ext cx="1519303" cy="15914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A9785EB-4FB1-40F9-A828-CF2FC4D664F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0625" y="4317048"/>
            <a:ext cx="1705085" cy="1591413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31EB2A32-3DD9-4200-818B-3192FF853483}"/>
              </a:ext>
            </a:extLst>
          </p:cNvPr>
          <p:cNvSpPr/>
          <p:nvPr/>
        </p:nvSpPr>
        <p:spPr>
          <a:xfrm>
            <a:off x="6564930" y="460714"/>
            <a:ext cx="3063176" cy="77488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+mj-lt"/>
              </a:rPr>
              <a:t>SIÊU THỊ CỦA BÉ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402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-0.43607 -0.035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10" y="-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66901 -0.0657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51" y="-3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15416 -0.341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-17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-0.64675 -0.1969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4" y="-9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F48814-B71F-4F94-AB9C-2EEE18F8A425}"/>
              </a:ext>
            </a:extLst>
          </p:cNvPr>
          <p:cNvSpPr txBox="1"/>
          <p:nvPr/>
        </p:nvSpPr>
        <p:spPr>
          <a:xfrm>
            <a:off x="6361522" y="5565338"/>
            <a:ext cx="43174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Thank </a:t>
            </a:r>
            <a:r>
              <a:rPr lang="vi-VN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you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5396" y="3094074"/>
            <a:ext cx="8675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2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"/>
            <a:ext cx="12192000" cy="6868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0072" y="2228671"/>
            <a:ext cx="6317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59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28102012009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465">
            <a:off x="3457697" y="783794"/>
            <a:ext cx="5173143" cy="523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0" y="6560288"/>
            <a:ext cx="12053777" cy="297712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-1" y="14175"/>
            <a:ext cx="12053777" cy="304801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4176"/>
            <a:ext cx="272902" cy="68580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917325" y="14176"/>
            <a:ext cx="272902" cy="68580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25427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0" y="6560288"/>
            <a:ext cx="12053777" cy="297712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-1" y="14175"/>
            <a:ext cx="12053777" cy="304801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4176"/>
            <a:ext cx="272902" cy="68580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917325" y="14176"/>
            <a:ext cx="272902" cy="68580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8" name="Picture 6" descr="28102012014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093">
            <a:off x="1583145" y="-198187"/>
            <a:ext cx="7800473" cy="709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2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28102012009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465">
            <a:off x="1306574" y="879754"/>
            <a:ext cx="5062870" cy="511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0" y="6560288"/>
            <a:ext cx="12053777" cy="297712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-1" y="14175"/>
            <a:ext cx="12053777" cy="304801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4176"/>
            <a:ext cx="272902" cy="68580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917325" y="14176"/>
            <a:ext cx="272902" cy="68580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8" name="Picture 6" descr="28102012014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093">
            <a:off x="3693631" y="-63548"/>
            <a:ext cx="7714794" cy="7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0" y="6560288"/>
            <a:ext cx="12053777" cy="297712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-1" y="14175"/>
            <a:ext cx="12053777" cy="304801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4176"/>
            <a:ext cx="272902" cy="68580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917325" y="14176"/>
            <a:ext cx="272902" cy="68580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11" name="Picture 2" descr="hoa hong do da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89">
            <a:off x="3172562" y="1229832"/>
            <a:ext cx="57086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76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0" y="6560288"/>
            <a:ext cx="12053777" cy="297712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-1" y="14175"/>
            <a:ext cx="12053777" cy="304801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4176"/>
            <a:ext cx="272902" cy="68580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917325" y="14176"/>
            <a:ext cx="272902" cy="68580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3934562" y="849625"/>
            <a:ext cx="4184650" cy="5180013"/>
            <a:chOff x="1584" y="528"/>
            <a:chExt cx="2636" cy="3263"/>
          </a:xfrm>
        </p:grpSpPr>
        <p:pic>
          <p:nvPicPr>
            <p:cNvPr id="11" name="Picture 2" descr="cuong ho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5905">
              <a:off x="1675" y="2464"/>
              <a:ext cx="2116" cy="1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 descr="hoa xanh ca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77184">
              <a:off x="1587" y="525"/>
              <a:ext cx="2630" cy="2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608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6734" y="931027"/>
            <a:ext cx="6488988" cy="718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it-IT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“Ai nhanh nhất”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269" y="2319248"/>
            <a:ext cx="3842039" cy="4098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41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73" y="3103124"/>
            <a:ext cx="2836035" cy="375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4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9164" y="749446"/>
            <a:ext cx="6725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“Bé đi siêu thị”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89</Words>
  <Application>Microsoft Office PowerPoint</Application>
  <PresentationFormat>Custom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Courier New</vt:lpstr>
      <vt:lpstr>Times New Roman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myvan1110@gmail.com</dc:creator>
  <cp:lastModifiedBy>Techsi.vn</cp:lastModifiedBy>
  <cp:revision>36</cp:revision>
  <dcterms:created xsi:type="dcterms:W3CDTF">2021-11-13T12:49:57Z</dcterms:created>
  <dcterms:modified xsi:type="dcterms:W3CDTF">2022-11-15T04:11:47Z</dcterms:modified>
</cp:coreProperties>
</file>