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295" r:id="rId4"/>
    <p:sldId id="292" r:id="rId5"/>
    <p:sldId id="301" r:id="rId6"/>
    <p:sldId id="307" r:id="rId7"/>
    <p:sldId id="298" r:id="rId8"/>
    <p:sldId id="299" r:id="rId9"/>
    <p:sldId id="297" r:id="rId10"/>
    <p:sldId id="302" r:id="rId11"/>
    <p:sldId id="308" r:id="rId12"/>
    <p:sldId id="303" r:id="rId13"/>
    <p:sldId id="304" r:id="rId14"/>
    <p:sldId id="305" r:id="rId15"/>
    <p:sldId id="316" r:id="rId16"/>
    <p:sldId id="310" r:id="rId17"/>
    <p:sldId id="311" r:id="rId18"/>
    <p:sldId id="313" r:id="rId19"/>
    <p:sldId id="312" r:id="rId20"/>
    <p:sldId id="318" r:id="rId21"/>
    <p:sldId id="331" r:id="rId22"/>
    <p:sldId id="33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24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DA69F2C-D3A3-4859-9CCB-A8EFA44C769E}"/>
              </a:ext>
            </a:extLst>
          </p:cNvPr>
          <p:cNvSpPr txBox="1"/>
          <p:nvPr/>
        </p:nvSpPr>
        <p:spPr>
          <a:xfrm>
            <a:off x="3840474" y="390627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UỶ BAN NHÂN DÂN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Ậ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LONG BIÊN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TRƯỜNG MẦM NON LONG BIÊN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D8616A9C-D324-4F09-9D56-9F012223814B}"/>
              </a:ext>
            </a:extLst>
          </p:cNvPr>
          <p:cNvSpPr txBox="1"/>
          <p:nvPr/>
        </p:nvSpPr>
        <p:spPr>
          <a:xfrm>
            <a:off x="2302173" y="1920448"/>
            <a:ext cx="783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FC2B501-58B5-4187-AC90-3ED31781556B}"/>
              </a:ext>
            </a:extLst>
          </p:cNvPr>
          <p:cNvSpPr txBox="1"/>
          <p:nvPr/>
        </p:nvSpPr>
        <p:spPr>
          <a:xfrm>
            <a:off x="3840474" y="3540258"/>
            <a:ext cx="4847404" cy="150192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001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00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00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00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  <a:r>
              <a:rPr lang="en-00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66026" y="95561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A8CB40-BF56-4F1D-8BC8-9E7F1BFC83CD}"/>
              </a:ext>
            </a:extLst>
          </p:cNvPr>
          <p:cNvSpPr txBox="1">
            <a:spLocks/>
          </p:cNvSpPr>
          <p:nvPr/>
        </p:nvSpPr>
        <p:spPr>
          <a:xfrm>
            <a:off x="3595629" y="541602"/>
            <a:ext cx="5529898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Giíi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thi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Ö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54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790D90FE-45C3-4A95-811A-3B32E898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1BBD8A-712A-47EA-A549-6FC52A4B6AE1}"/>
              </a:ext>
            </a:extLst>
          </p:cNvPr>
          <p:cNvSpPr txBox="1">
            <a:spLocks/>
          </p:cNvSpPr>
          <p:nvPr/>
        </p:nvSpPr>
        <p:spPr>
          <a:xfrm>
            <a:off x="3642306" y="685841"/>
            <a:ext cx="4666299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©u t¹o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94175" l="6737" r="94737">
                        <a14:foregroundMark x1="16211" y1="12136" x2="16211" y2="12136"/>
                        <a14:foregroundMark x1="6737" y1="76942" x2="6737" y2="76942"/>
                        <a14:foregroundMark x1="74737" y1="8981" x2="74737" y2="8981"/>
                        <a14:foregroundMark x1="83158" y1="94175" x2="83158" y2="94175"/>
                        <a14:foregroundMark x1="94737" y1="77427" x2="94737" y2="77427"/>
                        <a14:foregroundMark x1="24632" y1="7767" x2="24632" y2="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C2C2E7-9844-4857-B28C-C1AF8B1259AE}"/>
              </a:ext>
            </a:extLst>
          </p:cNvPr>
          <p:cNvSpPr txBox="1">
            <a:spLocks/>
          </p:cNvSpPr>
          <p:nvPr/>
        </p:nvSpPr>
        <p:spPr>
          <a:xfrm>
            <a:off x="3664528" y="542623"/>
            <a:ext cx="5181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kiÓu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F3A813-1B28-4F51-9E39-B73A20D55AC6}"/>
              </a:ext>
            </a:extLst>
          </p:cNvPr>
          <p:cNvSpPr txBox="1">
            <a:spLocks/>
          </p:cNvSpPr>
          <p:nvPr/>
        </p:nvSpPr>
        <p:spPr>
          <a:xfrm>
            <a:off x="3664528" y="542623"/>
            <a:ext cx="5181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So </a:t>
            </a:r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s¸nh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 - x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6485F7-9C8C-4EF5-851E-5EB1D2FAA71C}"/>
              </a:ext>
            </a:extLst>
          </p:cNvPr>
          <p:cNvSpPr txBox="1">
            <a:spLocks/>
          </p:cNvSpPr>
          <p:nvPr/>
        </p:nvSpPr>
        <p:spPr>
          <a:xfrm>
            <a:off x="1459212" y="644223"/>
            <a:ext cx="8654472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Cho </a:t>
            </a:r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trÎ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ph¸t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©m l¹i ch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 - x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11" grpId="0"/>
      <p:bldP spid="11" grpId="1"/>
      <p:bldP spid="11" grpId="2"/>
      <p:bldP spid="11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001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4800" b="1" dirty="0">
                <a:latin typeface="Century Gothic" panose="020B0502020202020204" pitchFamily="34" charset="0"/>
              </a:rPr>
              <a:t>x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3062" y="931817"/>
            <a:ext cx="4545875" cy="826559"/>
          </a:xfrm>
        </p:spPr>
        <p:txBody>
          <a:bodyPr/>
          <a:lstStyle/>
          <a:p>
            <a:pPr algn="ctr"/>
            <a:r>
              <a:rPr lang="en-001" sz="4000" b="1" dirty="0">
                <a:solidFill>
                  <a:srgbClr val="FF0000"/>
                </a:solidFill>
                <a:latin typeface=".VnArial"/>
                <a:cs typeface="Times New Roman" panose="02020603050405020304" pitchFamily="18" charset="0"/>
              </a:rPr>
              <a:t>1.</a:t>
            </a:r>
            <a:r>
              <a:rPr lang="en-US" sz="4000" b="1" dirty="0">
                <a:solidFill>
                  <a:srgbClr val="FF0000"/>
                </a:solidFill>
                <a:latin typeface=".VnArial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</a:t>
            </a:r>
            <a:r>
              <a:rPr lang="vi-VN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tổ</a:t>
            </a:r>
            <a:r>
              <a:rPr lang="vi-VN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chức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7360" y="4082142"/>
            <a:ext cx="6096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1DD3F7-79E3-4AB4-8D45-14E075F48014}"/>
              </a:ext>
            </a:extLst>
          </p:cNvPr>
          <p:cNvSpPr txBox="1">
            <a:spLocks/>
          </p:cNvSpPr>
          <p:nvPr/>
        </p:nvSpPr>
        <p:spPr>
          <a:xfrm>
            <a:off x="2801982" y="2690193"/>
            <a:ext cx="6588034" cy="826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C« vµ 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 con 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Quª 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h­u¬ng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tu¬i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001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Ñp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722CAFD3-6F92-41BF-86C0-4CEF2E2DA8A6}"/>
              </a:ext>
            </a:extLst>
          </p:cNvPr>
          <p:cNvSpPr/>
          <p:nvPr/>
        </p:nvSpPr>
        <p:spPr>
          <a:xfrm rot="15443227" flipV="1">
            <a:off x="5454996" y="3103862"/>
            <a:ext cx="76210" cy="9414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Khối Hình cung 6">
            <a:extLst>
              <a:ext uri="{FF2B5EF4-FFF2-40B4-BE49-F238E27FC236}">
                <a16:creationId xmlns:a16="http://schemas.microsoft.com/office/drawing/2014/main" id="{49C3EB3D-D1C2-432E-BB68-707DA2BEB8E1}"/>
              </a:ext>
            </a:extLst>
          </p:cNvPr>
          <p:cNvSpPr/>
          <p:nvPr/>
        </p:nvSpPr>
        <p:spPr>
          <a:xfrm rot="15443227" flipV="1">
            <a:off x="6801730" y="3060300"/>
            <a:ext cx="76210" cy="9414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001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001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NHÀ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FAA0B2-FC78-48C2-91C6-5B20F6532B1B}"/>
              </a:ext>
            </a:extLst>
          </p:cNvPr>
          <p:cNvSpPr txBox="1"/>
          <p:nvPr/>
        </p:nvSpPr>
        <p:spPr>
          <a:xfrm>
            <a:off x="1805709" y="2151727"/>
            <a:ext cx="85805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chơi: Cô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001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ngôi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mang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cái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s, x, g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en-001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y. T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rẻ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vừa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đi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vừa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hát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khi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lệnh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thẻ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cái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tương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</a:t>
            </a:r>
            <a:endParaRPr lang="vi-VN" sz="3200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Luật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chơi: </a:t>
            </a:r>
            <a:r>
              <a:rPr lang="vi-VN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vi-VN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vi-VN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sai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nhảy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lò</a:t>
            </a:r>
            <a:r>
              <a:rPr lang="vi-VN" altLang="x-none" sz="3200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3200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</a:t>
            </a:r>
            <a:endParaRPr lang="vi-VN" sz="3200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29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001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001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TÀI GIỎI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</a:t>
            </a:r>
            <a:r>
              <a:rPr lang="en-001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001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70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3">
            <a:extLst>
              <a:ext uri="{FF2B5EF4-FFF2-40B4-BE49-F238E27FC236}">
                <a16:creationId xmlns:a16="http://schemas.microsoft.com/office/drawing/2014/main" id="{A25FB254-AE8F-4A4F-9A31-EE9F71FFB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996045"/>
            <a:ext cx="1219200" cy="9906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>
                <a:solidFill>
                  <a:srgbClr val="FF0066"/>
                </a:solidFill>
              </a:rPr>
              <a:t>m</a:t>
            </a:r>
            <a:endParaRPr lang="en-US" altLang="en-US" sz="8000" dirty="0">
              <a:solidFill>
                <a:srgbClr val="FF0066"/>
              </a:solidFill>
            </a:endParaRPr>
          </a:p>
        </p:txBody>
      </p:sp>
      <p:sp>
        <p:nvSpPr>
          <p:cNvPr id="31749" name="AutoShape 5">
            <a:extLst>
              <a:ext uri="{FF2B5EF4-FFF2-40B4-BE49-F238E27FC236}">
                <a16:creationId xmlns:a16="http://schemas.microsoft.com/office/drawing/2014/main" id="{91934535-A26F-4455-97DD-DA9BECB2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947" y="685800"/>
            <a:ext cx="1447800" cy="12954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6000" dirty="0">
                <a:solidFill>
                  <a:srgbClr val="FF3399"/>
                </a:solidFill>
              </a:rPr>
              <a:t>g</a:t>
            </a:r>
            <a:endParaRPr lang="en-US" altLang="en-US" sz="6000" dirty="0">
              <a:solidFill>
                <a:srgbClr val="FF3399"/>
              </a:solidFill>
            </a:endParaRPr>
          </a:p>
        </p:txBody>
      </p:sp>
      <p:sp>
        <p:nvSpPr>
          <p:cNvPr id="31750" name="AutoShape 6">
            <a:extLst>
              <a:ext uri="{FF2B5EF4-FFF2-40B4-BE49-F238E27FC236}">
                <a16:creationId xmlns:a16="http://schemas.microsoft.com/office/drawing/2014/main" id="{D95CF082-F21D-4A5C-AB70-1EB6F7219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304800"/>
            <a:ext cx="1752600" cy="1524000"/>
          </a:xfrm>
          <a:prstGeom prst="cube">
            <a:avLst>
              <a:gd name="adj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>
                <a:solidFill>
                  <a:srgbClr val="FFFF00"/>
                </a:solidFill>
              </a:rPr>
              <a:t>y</a:t>
            </a:r>
            <a:endParaRPr lang="en-US" altLang="en-US" sz="8000" dirty="0">
              <a:solidFill>
                <a:srgbClr val="FFFF00"/>
              </a:solidFill>
            </a:endParaRPr>
          </a:p>
        </p:txBody>
      </p:sp>
      <p:sp>
        <p:nvSpPr>
          <p:cNvPr id="93191" name="AutoShape 7">
            <a:extLst>
              <a:ext uri="{FF2B5EF4-FFF2-40B4-BE49-F238E27FC236}">
                <a16:creationId xmlns:a16="http://schemas.microsoft.com/office/drawing/2014/main" id="{172E4FFC-BD59-45C1-A307-A8E91DE15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1981200"/>
            <a:ext cx="1981200" cy="20574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>
                <a:solidFill>
                  <a:srgbClr val="009900"/>
                </a:solidFill>
              </a:rPr>
              <a:t>s</a:t>
            </a:r>
            <a:endParaRPr lang="en-US" altLang="en-US" sz="8000" dirty="0">
              <a:solidFill>
                <a:srgbClr val="009900"/>
              </a:solidFill>
            </a:endParaRPr>
          </a:p>
        </p:txBody>
      </p:sp>
      <p:sp>
        <p:nvSpPr>
          <p:cNvPr id="31752" name="AutoShape 8">
            <a:extLst>
              <a:ext uri="{FF2B5EF4-FFF2-40B4-BE49-F238E27FC236}">
                <a16:creationId xmlns:a16="http://schemas.microsoft.com/office/drawing/2014/main" id="{944B7CB3-4619-45FE-A7E2-22D31931D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947" y="2492663"/>
            <a:ext cx="1752600" cy="1524000"/>
          </a:xfrm>
          <a:prstGeom prst="cube">
            <a:avLst>
              <a:gd name="adj" fmla="val 2500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>
                <a:solidFill>
                  <a:srgbClr val="FF0066"/>
                </a:solidFill>
              </a:rPr>
              <a:t>x</a:t>
            </a:r>
            <a:endParaRPr lang="en-US" altLang="en-US" sz="8000" dirty="0">
              <a:solidFill>
                <a:srgbClr val="FF0066"/>
              </a:solidFill>
            </a:endParaRPr>
          </a:p>
        </p:txBody>
      </p:sp>
      <p:sp>
        <p:nvSpPr>
          <p:cNvPr id="31753" name="AutoShape 9">
            <a:extLst>
              <a:ext uri="{FF2B5EF4-FFF2-40B4-BE49-F238E27FC236}">
                <a16:creationId xmlns:a16="http://schemas.microsoft.com/office/drawing/2014/main" id="{B7EF32D6-5836-4BFE-8D10-D158CA2C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3032990"/>
            <a:ext cx="1143000" cy="990600"/>
          </a:xfrm>
          <a:prstGeom prst="cube">
            <a:avLst>
              <a:gd name="adj" fmla="val 250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 err="1">
                <a:solidFill>
                  <a:srgbClr val="FFFF00"/>
                </a:solidFill>
              </a:rPr>
              <a:t>i</a:t>
            </a:r>
            <a:endParaRPr lang="en-US" altLang="en-US" sz="8000" dirty="0">
              <a:solidFill>
                <a:srgbClr val="FFFF00"/>
              </a:solidFill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CB3FF058-FB4E-4403-B26B-50B3C8547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082" y="533400"/>
            <a:ext cx="1752600" cy="15240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>
                <a:solidFill>
                  <a:srgbClr val="FFFF00"/>
                </a:solidFill>
              </a:rPr>
              <a:t>s</a:t>
            </a:r>
            <a:endParaRPr lang="en-US" altLang="en-US" sz="8000" dirty="0">
              <a:solidFill>
                <a:srgbClr val="FFFF00"/>
              </a:solidFill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2F3061AF-711C-4896-B28E-5A70F2526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255" y="2645064"/>
            <a:ext cx="1447800" cy="13716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/>
              <a:t>s</a:t>
            </a:r>
            <a:endParaRPr lang="en-US" altLang="en-US" sz="8000" dirty="0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10D4131-6564-48F7-B13F-1258BBF9F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619" y="685800"/>
            <a:ext cx="1219200" cy="1143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001" altLang="en-US" sz="8000" dirty="0">
                <a:solidFill>
                  <a:srgbClr val="FF0000"/>
                </a:solidFill>
              </a:rPr>
              <a:t>s</a:t>
            </a:r>
            <a:endParaRPr lang="en-US" alt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sndAc>
      <p:stSnd>
        <p:snd r:embed="rId2" name="tieng vo ta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6436E-7 L -0.69166 0.3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27083 0.73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24583 0.47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225 0.70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 autoUpdateAnimBg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09A22E-34DA-4A2B-AFE8-20570A224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5709" y="111381"/>
            <a:ext cx="368957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ch</a:t>
            </a:r>
            <a:r>
              <a:rPr lang="en-001" sz="4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ò s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82" y="640099"/>
            <a:ext cx="11277600" cy="483639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91345" y="6174846"/>
            <a:ext cx="4852692" cy="571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Khối Hình cung 8">
            <a:extLst>
              <a:ext uri="{FF2B5EF4-FFF2-40B4-BE49-F238E27FC236}">
                <a16:creationId xmlns:a16="http://schemas.microsoft.com/office/drawing/2014/main" id="{2E56EA16-08EC-4568-9EAD-771483958DDD}"/>
              </a:ext>
            </a:extLst>
          </p:cNvPr>
          <p:cNvSpPr/>
          <p:nvPr/>
        </p:nvSpPr>
        <p:spPr>
          <a:xfrm rot="18095693" flipV="1">
            <a:off x="3675720" y="116725"/>
            <a:ext cx="88089" cy="13515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989" y="1791729"/>
            <a:ext cx="4884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9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12967" y="1790034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5257" y="1794517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502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19490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97256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5433" y="1794517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5629" y="541602"/>
            <a:ext cx="5529898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Giíi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thi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Ö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54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D91B8F-38F7-4660-B105-8175B2ADD8CB}"/>
              </a:ext>
            </a:extLst>
          </p:cNvPr>
          <p:cNvSpPr txBox="1">
            <a:spLocks/>
          </p:cNvSpPr>
          <p:nvPr/>
        </p:nvSpPr>
        <p:spPr>
          <a:xfrm>
            <a:off x="3642306" y="685841"/>
            <a:ext cx="4666299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©u t¹o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54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DEF6050-3067-4455-AF6D-DAD1AA3FAC9C}"/>
              </a:ext>
            </a:extLst>
          </p:cNvPr>
          <p:cNvSpPr/>
          <p:nvPr/>
        </p:nvSpPr>
        <p:spPr>
          <a:xfrm rot="1696500">
            <a:off x="4677389" y="642251"/>
            <a:ext cx="45719" cy="8718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715000" y="1592620"/>
            <a:ext cx="1219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14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8973780" y="2554287"/>
          <a:ext cx="138906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CorelDRAW" r:id="rId4" imgW="2253655" imgH="3173362" progId="CorelDRAW.Graphic.11">
                  <p:embed/>
                </p:oleObj>
              </mc:Choice>
              <mc:Fallback>
                <p:oleObj name="CorelDRAW" r:id="rId4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3780" y="2554287"/>
                        <a:ext cx="138906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64528" y="542623"/>
            <a:ext cx="5181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8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kiÓu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48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AE237BD1-3F62-4259-A02E-2DB6792EA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001" sz="4000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</a:t>
            </a:r>
            <a:r>
              <a:rPr lang="en-US" sz="4000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001" sz="4000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489" y="738909"/>
            <a:ext cx="11335022" cy="47619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46363" y="6116593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4000" y="2527989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9076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66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6193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3631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8937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20" grpId="1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387</Words>
  <Application>Microsoft Office PowerPoint</Application>
  <PresentationFormat>Màn hình rộng</PresentationFormat>
  <Paragraphs>83</Paragraphs>
  <Slides>22</Slides>
  <Notes>1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3" baseType="lpstr">
      <vt:lpstr>.VnArial</vt:lpstr>
      <vt:lpstr>.VnAvant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Bản trình bày PowerPoint</vt:lpstr>
      <vt:lpstr>1. Ổn định tổ chức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My</cp:lastModifiedBy>
  <cp:revision>131</cp:revision>
  <dcterms:created xsi:type="dcterms:W3CDTF">2020-11-28T15:09:10Z</dcterms:created>
  <dcterms:modified xsi:type="dcterms:W3CDTF">2022-04-26T15:13:15Z</dcterms:modified>
</cp:coreProperties>
</file>