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22"/>
  </p:notesMasterIdLst>
  <p:handoutMasterIdLst>
    <p:handoutMasterId r:id="rId23"/>
  </p:handoutMasterIdLst>
  <p:sldIdLst>
    <p:sldId id="306" r:id="rId11"/>
    <p:sldId id="293" r:id="rId12"/>
    <p:sldId id="297" r:id="rId13"/>
    <p:sldId id="296" r:id="rId14"/>
    <p:sldId id="298" r:id="rId15"/>
    <p:sldId id="299" r:id="rId16"/>
    <p:sldId id="300" r:id="rId17"/>
    <p:sldId id="302" r:id="rId18"/>
    <p:sldId id="303" r:id="rId19"/>
    <p:sldId id="304" r:id="rId20"/>
    <p:sldId id="305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65" d="100"/>
          <a:sy n="65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75820-097D-4D8D-BA36-090FC9A30337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6071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F98685-8BC0-4849-A270-193246269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2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5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6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5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5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6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8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4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5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8685-8BC0-4849-A270-1932462691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1D69E-28FE-40CF-8EE5-1EE4FA337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A2C3F-4A01-4286-B230-07DDEC1D23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043-CFEA-4D35-8A4A-F7013E7EAC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0B4E-4800-4989-9AEB-9F4A538E32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361796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BD73-F7C1-4DD7-B131-1DC4C7330B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EA13-FAED-4EA6-AA3A-994C50BDB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370058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E874-838A-4988-8C04-E6ADAB8BB5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7BF6-D708-4111-804B-5809E26FE9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621782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FAC-163D-42B6-B47E-A6A4A8221E1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1AD3-DE1C-44F2-A54A-9B650A687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036853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56A2-0C57-4778-B34A-202D5F427B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8C74-657D-4E65-A5CC-7789F92A1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779284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CDD1-6D32-455C-BF5F-5BC027F55BE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2723-28E3-4486-B456-788E5BE735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91141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D618-DACC-4BB2-A5A9-0EA4BFDE38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B39F-E1E6-46C6-B854-DAFDD7E737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882260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D554-2C12-49C2-AC09-C4A2B5E6B4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8422-1015-4F21-A7E4-3D1F8E6DE5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2726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8A97-DB47-4A22-9BED-6A451EFDF1A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5B46-610D-4FC6-8FA2-7E1520C2CA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4570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142-2969-42C9-998B-ED42A5582E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793A-F5C6-4D3E-B126-2BCD62EDC8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42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F38AE-4EE9-4961-A92E-E30DF52AEF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72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E79A-12BC-4D3F-8BC4-0A8A4E72B7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0B08-F606-48F2-B5D3-A8D253D25A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994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043-CFEA-4D35-8A4A-F7013E7EAC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0B4E-4800-4989-9AEB-9F4A538E32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1974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BD73-F7C1-4DD7-B131-1DC4C7330B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EA13-FAED-4EA6-AA3A-994C50BDB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894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E874-838A-4988-8C04-E6ADAB8BB5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7BF6-D708-4111-804B-5809E26FE9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565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FAC-163D-42B6-B47E-A6A4A8221E1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1AD3-DE1C-44F2-A54A-9B650A687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32039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56A2-0C57-4778-B34A-202D5F427B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8C74-657D-4E65-A5CC-7789F92A1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3087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CDD1-6D32-455C-BF5F-5BC027F55BE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2723-28E3-4486-B456-788E5BE735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194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D618-DACC-4BB2-A5A9-0EA4BFDE38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B39F-E1E6-46C6-B854-DAFDD7E737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4653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D554-2C12-49C2-AC09-C4A2B5E6B4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8422-1015-4F21-A7E4-3D1F8E6DE5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109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558C2-DDAA-4FBE-9EA9-4FB747571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68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8A97-DB47-4A22-9BED-6A451EFDF1A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5B46-610D-4FC6-8FA2-7E1520C2CA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170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142-2969-42C9-998B-ED42A5582E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793A-F5C6-4D3E-B126-2BCD62EDC8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19048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E79A-12BC-4D3F-8BC4-0A8A4E72B7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0B08-F606-48F2-B5D3-A8D253D25A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66183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043-CFEA-4D35-8A4A-F7013E7EAC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0B4E-4800-4989-9AEB-9F4A538E32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1297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BD73-F7C1-4DD7-B131-1DC4C7330B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EA13-FAED-4EA6-AA3A-994C50BDB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33752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E874-838A-4988-8C04-E6ADAB8BB5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7BF6-D708-4111-804B-5809E26FE9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78329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FAC-163D-42B6-B47E-A6A4A8221E1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1AD3-DE1C-44F2-A54A-9B650A687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80045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56A2-0C57-4778-B34A-202D5F427B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8C74-657D-4E65-A5CC-7789F92A1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8525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CDD1-6D32-455C-BF5F-5BC027F55BE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2723-28E3-4486-B456-788E5BE735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82910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D618-DACC-4BB2-A5A9-0EA4BFDE38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B39F-E1E6-46C6-B854-DAFDD7E737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8160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FABC5-44E4-42B2-A93D-6D7D420E6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5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D554-2C12-49C2-AC09-C4A2B5E6B4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8422-1015-4F21-A7E4-3D1F8E6DE5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911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8A97-DB47-4A22-9BED-6A451EFDF1A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5B46-610D-4FC6-8FA2-7E1520C2CA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53214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142-2969-42C9-998B-ED42A5582E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793A-F5C6-4D3E-B126-2BCD62EDC8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4069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E79A-12BC-4D3F-8BC4-0A8A4E72B7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0B08-F606-48F2-B5D3-A8D253D25A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26966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043-CFEA-4D35-8A4A-F7013E7EAC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0B4E-4800-4989-9AEB-9F4A538E32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896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BD73-F7C1-4DD7-B131-1DC4C7330B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EA13-FAED-4EA6-AA3A-994C50BDB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30974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E874-838A-4988-8C04-E6ADAB8BB5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7BF6-D708-4111-804B-5809E26FE9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48810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FAC-163D-42B6-B47E-A6A4A8221E1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1AD3-DE1C-44F2-A54A-9B650A687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4664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56A2-0C57-4778-B34A-202D5F427B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8C74-657D-4E65-A5CC-7789F92A1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64123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CDD1-6D32-455C-BF5F-5BC027F55BE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2723-28E3-4486-B456-788E5BE735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5255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705D1-0033-42BD-8E37-A216DFCCE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66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D618-DACC-4BB2-A5A9-0EA4BFDE38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B39F-E1E6-46C6-B854-DAFDD7E737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57891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D554-2C12-49C2-AC09-C4A2B5E6B4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8422-1015-4F21-A7E4-3D1F8E6DE5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94164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8A97-DB47-4A22-9BED-6A451EFDF1A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5B46-610D-4FC6-8FA2-7E1520C2CA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4297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142-2969-42C9-998B-ED42A5582E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793A-F5C6-4D3E-B126-2BCD62EDC8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59634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E79A-12BC-4D3F-8BC4-0A8A4E72B7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0B08-F606-48F2-B5D3-A8D253D25A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57969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043-CFEA-4D35-8A4A-F7013E7EAC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0B4E-4800-4989-9AEB-9F4A538E32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48759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BD73-F7C1-4DD7-B131-1DC4C7330B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EA13-FAED-4EA6-AA3A-994C50BDB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18116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E874-838A-4988-8C04-E6ADAB8BB5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7BF6-D708-4111-804B-5809E26FE9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71844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FAC-163D-42B6-B47E-A6A4A8221E1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1AD3-DE1C-44F2-A54A-9B650A687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13754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56A2-0C57-4778-B34A-202D5F427B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8C74-657D-4E65-A5CC-7789F92A1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831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61F7-2F8D-4B7C-8AE5-8E5F9C5A3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18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CDD1-6D32-455C-BF5F-5BC027F55BE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2723-28E3-4486-B456-788E5BE735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4277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D618-DACC-4BB2-A5A9-0EA4BFDE38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B39F-E1E6-46C6-B854-DAFDD7E737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50680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D554-2C12-49C2-AC09-C4A2B5E6B4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8422-1015-4F21-A7E4-3D1F8E6DE5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26328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8A97-DB47-4A22-9BED-6A451EFDF1A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5B46-610D-4FC6-8FA2-7E1520C2CA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59450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142-2969-42C9-998B-ED42A5582E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793A-F5C6-4D3E-B126-2BCD62EDC8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46686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E79A-12BC-4D3F-8BC4-0A8A4E72B7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0B08-F606-48F2-B5D3-A8D253D25A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53847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043-CFEA-4D35-8A4A-F7013E7EAC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0B4E-4800-4989-9AEB-9F4A538E32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55168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BD73-F7C1-4DD7-B131-1DC4C7330B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EA13-FAED-4EA6-AA3A-994C50BDB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579395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E874-838A-4988-8C04-E6ADAB8BB5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7BF6-D708-4111-804B-5809E26FE9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790718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FAC-163D-42B6-B47E-A6A4A8221E1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1AD3-DE1C-44F2-A54A-9B650A687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0264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25FB2-B39B-4BF1-80F9-F21FFC5FD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51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56A2-0C57-4778-B34A-202D5F427B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8C74-657D-4E65-A5CC-7789F92A1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49573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CDD1-6D32-455C-BF5F-5BC027F55BE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2723-28E3-4486-B456-788E5BE735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153408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D618-DACC-4BB2-A5A9-0EA4BFDE38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B39F-E1E6-46C6-B854-DAFDD7E737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02383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D554-2C12-49C2-AC09-C4A2B5E6B4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8422-1015-4F21-A7E4-3D1F8E6DE5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94452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8A97-DB47-4A22-9BED-6A451EFDF1A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5B46-610D-4FC6-8FA2-7E1520C2CA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25754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142-2969-42C9-998B-ED42A5582E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793A-F5C6-4D3E-B126-2BCD62EDC8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93295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E79A-12BC-4D3F-8BC4-0A8A4E72B7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0B08-F606-48F2-B5D3-A8D253D25A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934070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043-CFEA-4D35-8A4A-F7013E7EAC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0B4E-4800-4989-9AEB-9F4A538E32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29952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BD73-F7C1-4DD7-B131-1DC4C7330B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EA13-FAED-4EA6-AA3A-994C50BDB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75271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E874-838A-4988-8C04-E6ADAB8BB5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7BF6-D708-4111-804B-5809E26FE9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0207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B1354-7995-40EC-869F-A4FE1A86F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36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FAC-163D-42B6-B47E-A6A4A8221E1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1AD3-DE1C-44F2-A54A-9B650A687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24323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56A2-0C57-4778-B34A-202D5F427B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8C74-657D-4E65-A5CC-7789F92A1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500847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CDD1-6D32-455C-BF5F-5BC027F55BE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2723-28E3-4486-B456-788E5BE735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884825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D618-DACC-4BB2-A5A9-0EA4BFDE38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B39F-E1E6-46C6-B854-DAFDD7E737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331631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D554-2C12-49C2-AC09-C4A2B5E6B4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8422-1015-4F21-A7E4-3D1F8E6DE5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30786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8A97-DB47-4A22-9BED-6A451EFDF1A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5B46-610D-4FC6-8FA2-7E1520C2CA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551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142-2969-42C9-998B-ED42A5582E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793A-F5C6-4D3E-B126-2BCD62EDC8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590507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E79A-12BC-4D3F-8BC4-0A8A4E72B7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0B08-F606-48F2-B5D3-A8D253D25A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75404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043-CFEA-4D35-8A4A-F7013E7EAC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0B4E-4800-4989-9AEB-9F4A538E32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048169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BD73-F7C1-4DD7-B131-1DC4C7330B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EA13-FAED-4EA6-AA3A-994C50BDB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8926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6550F-E4D3-4CB2-BAE5-AB2DFD222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33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E874-838A-4988-8C04-E6ADAB8BB5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7BF6-D708-4111-804B-5809E26FE9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27208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FAC-163D-42B6-B47E-A6A4A8221E1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1AD3-DE1C-44F2-A54A-9B650A687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747854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56A2-0C57-4778-B34A-202D5F427B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8C74-657D-4E65-A5CC-7789F92A1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980820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CDD1-6D32-455C-BF5F-5BC027F55BE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2723-28E3-4486-B456-788E5BE735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408156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D618-DACC-4BB2-A5A9-0EA4BFDE38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B39F-E1E6-46C6-B854-DAFDD7E737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32934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D554-2C12-49C2-AC09-C4A2B5E6B4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8422-1015-4F21-A7E4-3D1F8E6DE5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529807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8A97-DB47-4A22-9BED-6A451EFDF1A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5B46-610D-4FC6-8FA2-7E1520C2CA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48828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142-2969-42C9-998B-ED42A5582E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793A-F5C6-4D3E-B126-2BCD62EDC8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942602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E79A-12BC-4D3F-8BC4-0A8A4E72B7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0B08-F606-48F2-B5D3-A8D253D25A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72574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043-CFEA-4D35-8A4A-F7013E7EAC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0B4E-4800-4989-9AEB-9F4A538E32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394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254FB-B5F7-4FF3-8725-89212CF826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45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BD73-F7C1-4DD7-B131-1DC4C7330B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EA13-FAED-4EA6-AA3A-994C50BDB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88548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E874-838A-4988-8C04-E6ADAB8BB5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7BF6-D708-4111-804B-5809E26FE9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249192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FAC-163D-42B6-B47E-A6A4A8221E1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1AD3-DE1C-44F2-A54A-9B650A687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084533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56A2-0C57-4778-B34A-202D5F427B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8C74-657D-4E65-A5CC-7789F92A1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541495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CDD1-6D32-455C-BF5F-5BC027F55BE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2723-28E3-4486-B456-788E5BE735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018443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D618-DACC-4BB2-A5A9-0EA4BFDE382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B39F-E1E6-46C6-B854-DAFDD7E737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27692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D554-2C12-49C2-AC09-C4A2B5E6B4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8422-1015-4F21-A7E4-3D1F8E6DE5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771177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8A97-DB47-4A22-9BED-6A451EFDF1A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5B46-610D-4FC6-8FA2-7E1520C2CA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728294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142-2969-42C9-998B-ED42A5582E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793A-F5C6-4D3E-B126-2BCD62EDC8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862769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E79A-12BC-4D3F-8BC4-0A8A4E72B7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0B08-F606-48F2-B5D3-A8D253D25A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891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63DBDD-6FBB-4763-9C32-3351C57726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FECBA-9D73-4672-A0AB-74CEFB76C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40BC2-528D-4CF4-9D51-28F1CA6CE76D}" type="slidenum"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6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FECBA-9D73-4672-A0AB-74CEFB76C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40BC2-528D-4CF4-9D51-28F1CA6CE76D}" type="slidenum"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8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FECBA-9D73-4672-A0AB-74CEFB76C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40BC2-528D-4CF4-9D51-28F1CA6CE76D}" type="slidenum"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0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FECBA-9D73-4672-A0AB-74CEFB76C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40BC2-528D-4CF4-9D51-28F1CA6CE76D}" type="slidenum"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4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FECBA-9D73-4672-A0AB-74CEFB76C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40BC2-528D-4CF4-9D51-28F1CA6CE76D}" type="slidenum"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FECBA-9D73-4672-A0AB-74CEFB76C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40BC2-528D-4CF4-9D51-28F1CA6CE76D}" type="slidenum"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6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FECBA-9D73-4672-A0AB-74CEFB76C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40BC2-528D-4CF4-9D51-28F1CA6CE76D}" type="slidenum"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2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FECBA-9D73-4672-A0AB-74CEFB76C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40BC2-528D-4CF4-9D51-28F1CA6CE76D}" type="slidenum"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FECBA-9D73-4672-A0AB-74CEFB76C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40BC2-528D-4CF4-9D51-28F1CA6CE76D}" type="slidenum"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0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1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782" y="584405"/>
            <a:ext cx="5213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GD&amp;ĐT LONG BIÊN 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MN LONG BIÊN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491" y="2438400"/>
            <a:ext cx="648081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 QUEN VỚI VĂN HỌC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TÀI: TRUYỆN ‘NHỔ CỦ CẢI’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 TUỔI: 4-5 TUỔI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THÂN THỊ HIỆP THẮNG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3867"/>
            <a:ext cx="1393556" cy="14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Năm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học</a:t>
            </a:r>
            <a:r>
              <a:rPr lang="en-US" b="1" dirty="0" smtClean="0">
                <a:solidFill>
                  <a:srgbClr val="FFFF00"/>
                </a:solidFill>
              </a:rPr>
              <a:t>: 2021 - 2022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2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"/>
    </mc:Choice>
    <mc:Fallback xmlns="">
      <p:transition spd="slow" advTm="22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92946cxn8xmvkw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92946cxn8xmvkw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92946cxn8xmvkw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574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1943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102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index0088[1]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26988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094941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index0088[1]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26988"/>
            <a:ext cx="9144000" cy="6858000"/>
          </a:xfrm>
          <a:noFill/>
        </p:spPr>
      </p:pic>
      <p:sp>
        <p:nvSpPr>
          <p:cNvPr id="7" name="Rectangle 6"/>
          <p:cNvSpPr/>
          <p:nvPr/>
        </p:nvSpPr>
        <p:spPr>
          <a:xfrm>
            <a:off x="2051720" y="260648"/>
            <a:ext cx="635781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endParaRPr lang="vi-VN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9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258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4521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au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1647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3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au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838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0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aub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99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872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o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4864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5816" y="5916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-0.00555 L -0.12465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41F67E0-8169-4856-8AE5-5B86187F6B81}"/>
  <p:tag name="ISPRING_RESOURCE_FOLDER" val="D:\Thắng năm học 2021-2022\GA PP\TRuyện nhổ củ cải 4t\"/>
  <p:tag name="ISPRING_PRESENTATION_PATH" val="D:\Thắng năm học 2021-2022\GA PP\TRuyện nhổ củ cải 4t.pptx"/>
  <p:tag name="ISPRING_PROJECT_VERSION" val="9.3"/>
  <p:tag name="ISPRING_PROJECT_FOLDER_UPDATED" val="1"/>
  <p:tag name="ISPRING_SCREEN_RECS_UPDATED" val="D:\Thắng năm học 2021-2022\GA PP\TRuyện nhổ củ cải 4t\"/>
  <p:tag name="ISPRING_PRESENTATION_COURSE_TITLE" val="TRuyện nhổ củ cải 4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56</Words>
  <Application>Microsoft Office PowerPoint</Application>
  <PresentationFormat>On-screen Show (4:3)</PresentationFormat>
  <Paragraphs>21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Times New Roman</vt:lpstr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72</cp:revision>
  <dcterms:created xsi:type="dcterms:W3CDTF">2009-06-14T10:18:10Z</dcterms:created>
  <dcterms:modified xsi:type="dcterms:W3CDTF">2022-05-28T04:32:38Z</dcterms:modified>
</cp:coreProperties>
</file>