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E5B6-C5BB-4990-9FD8-EBE22B8914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51CE9-3A4D-4606-843C-D5D40DE68BA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E5B6-C5BB-4990-9FD8-EBE22B8914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51CE9-3A4D-4606-843C-D5D40DE68B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E5B6-C5BB-4990-9FD8-EBE22B8914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51CE9-3A4D-4606-843C-D5D40DE68B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E5B6-C5BB-4990-9FD8-EBE22B8914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51CE9-3A4D-4606-843C-D5D40DE68BA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E5B6-C5BB-4990-9FD8-EBE22B8914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51CE9-3A4D-4606-843C-D5D40DE68B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E5B6-C5BB-4990-9FD8-EBE22B8914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51CE9-3A4D-4606-843C-D5D40DE68BA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E5B6-C5BB-4990-9FD8-EBE22B8914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51CE9-3A4D-4606-843C-D5D40DE68BA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E5B6-C5BB-4990-9FD8-EBE22B8914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51CE9-3A4D-4606-843C-D5D40DE68B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E5B6-C5BB-4990-9FD8-EBE22B8914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51CE9-3A4D-4606-843C-D5D40DE68B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E5B6-C5BB-4990-9FD8-EBE22B8914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51CE9-3A4D-4606-843C-D5D40DE68B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E5B6-C5BB-4990-9FD8-EBE22B8914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51CE9-3A4D-4606-843C-D5D40DE68BA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5E7E5B6-C5BB-4990-9FD8-EBE22B8914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B451CE9-3A4D-4606-843C-D5D40DE68BA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04800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ỦY BAN NHÂN DÂN QUẬN LONG BIÊN</a:t>
            </a:r>
            <a:br>
              <a:rPr lang="en-US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MẦM NON LONG BIÊN</a:t>
            </a:r>
            <a:br>
              <a:rPr lang="en-US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***-----------***</a:t>
            </a:r>
            <a:endParaRPr lang="en-US" sz="1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1923051"/>
            <a:ext cx="6019800" cy="75479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Inverted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PHÁT TRIỂN NHẬN THỨC</a:t>
            </a:r>
            <a:endParaRPr lang="en-US" sz="5400" b="1" cap="all" spc="0" dirty="0">
              <a:ln w="0"/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90800" y="4495800"/>
            <a:ext cx="479253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Yến</a:t>
            </a:r>
            <a:endParaRPr lang="en-US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Lan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endParaRPr lang="en-US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: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MGL  A4</a:t>
            </a:r>
            <a:endParaRPr lang="en-US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19213" y="3352800"/>
            <a:ext cx="5238974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en-US" sz="3200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CÁCH </a:t>
            </a:r>
            <a:r>
              <a:rPr lang="en-US" sz="3200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TÁCH SỐ 6</a:t>
            </a:r>
            <a:endParaRPr lang="en-US" sz="3200" b="1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91064" y="6510664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2020 – 2021</a:t>
            </a:r>
            <a:endParaRPr lang="en-U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710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43200" y="457200"/>
            <a:ext cx="3886200" cy="2057400"/>
          </a:xfrm>
          <a:prstGeom prst="rect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0" b="1" smtClean="0">
                <a:solidFill>
                  <a:srgbClr val="00B050"/>
                </a:solidFill>
                <a:latin typeface=".VnAvant" pitchFamily="34" charset="0"/>
                <a:cs typeface="Times New Roman" pitchFamily="18" charset="0"/>
              </a:rPr>
              <a:t>6</a:t>
            </a:r>
            <a:endParaRPr lang="en-US" sz="14000" b="1">
              <a:solidFill>
                <a:srgbClr val="00B050"/>
              </a:solidFill>
              <a:latin typeface=".VnAvant" pitchFamily="34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1409700" y="2514600"/>
            <a:ext cx="13335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57200" y="3276600"/>
            <a:ext cx="2019300" cy="69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57200" y="32766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28600" y="3283526"/>
            <a:ext cx="1160318" cy="220287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0" b="1" smtClean="0">
                <a:solidFill>
                  <a:srgbClr val="FF0000"/>
                </a:solidFill>
                <a:latin typeface=".VnAvant" pitchFamily="34" charset="0"/>
              </a:rPr>
              <a:t>1</a:t>
            </a:r>
            <a:endParaRPr lang="en-US" sz="12000" b="1">
              <a:latin typeface=".VnAvant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409700" y="3283527"/>
            <a:ext cx="1257300" cy="220287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0" b="1" smtClean="0">
                <a:solidFill>
                  <a:srgbClr val="0070C0"/>
                </a:solidFill>
                <a:latin typeface=".VnAvant" pitchFamily="34" charset="0"/>
              </a:rPr>
              <a:t>5</a:t>
            </a:r>
            <a:endParaRPr lang="en-US" sz="12000" b="1">
              <a:solidFill>
                <a:srgbClr val="0070C0"/>
              </a:solidFill>
              <a:latin typeface=".VnAvant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4495800" y="2507673"/>
            <a:ext cx="0" cy="7689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3276600" y="3276601"/>
            <a:ext cx="2514600" cy="17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162300" y="3293918"/>
            <a:ext cx="1333500" cy="220287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0" b="1" smtClean="0">
                <a:solidFill>
                  <a:srgbClr val="FFFF00"/>
                </a:solidFill>
                <a:latin typeface=".VnAvant" pitchFamily="34" charset="0"/>
              </a:rPr>
              <a:t>2</a:t>
            </a:r>
            <a:endParaRPr lang="en-US" sz="12000" b="1">
              <a:solidFill>
                <a:srgbClr val="FFFF00"/>
              </a:solidFill>
              <a:latin typeface=".VnAvant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469823" y="3288722"/>
            <a:ext cx="1295400" cy="222711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0" b="1" smtClean="0">
                <a:solidFill>
                  <a:schemeClr val="accent6"/>
                </a:solidFill>
                <a:latin typeface=".VnAvant" pitchFamily="34" charset="0"/>
              </a:rPr>
              <a:t>4</a:t>
            </a:r>
            <a:endParaRPr lang="en-US" sz="12000" b="1">
              <a:solidFill>
                <a:schemeClr val="accent6"/>
              </a:solidFill>
              <a:latin typeface=".VnAvant" pitchFamily="34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6629400" y="2514600"/>
            <a:ext cx="9906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324600" y="3283528"/>
            <a:ext cx="2573481" cy="103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359236" y="3300845"/>
            <a:ext cx="1295400" cy="220287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0" b="1" smtClean="0">
                <a:solidFill>
                  <a:srgbClr val="FF0000"/>
                </a:solidFill>
                <a:latin typeface=".VnAvant" pitchFamily="34" charset="0"/>
              </a:rPr>
              <a:t>3</a:t>
            </a:r>
            <a:endParaRPr lang="en-US" sz="12000" b="1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678881" y="3300845"/>
            <a:ext cx="1219200" cy="220287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0" b="1" smtClean="0">
                <a:solidFill>
                  <a:schemeClr val="bg2">
                    <a:lumMod val="75000"/>
                  </a:schemeClr>
                </a:solidFill>
                <a:latin typeface=".VnAvant" pitchFamily="34" charset="0"/>
              </a:rPr>
              <a:t>3</a:t>
            </a:r>
            <a:endParaRPr lang="en-US" sz="12000" b="1">
              <a:solidFill>
                <a:schemeClr val="bg2">
                  <a:lumMod val="75000"/>
                </a:schemeClr>
              </a:solidFill>
              <a:latin typeface=".VnAvan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762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0" grpId="0" animBg="1"/>
      <p:bldP spid="21" grpId="0" animBg="1"/>
      <p:bldP spid="29" grpId="0" animBg="1"/>
      <p:bldP spid="30" grpId="0" animBg="1"/>
      <p:bldP spid="39" grpId="0" animBg="1"/>
      <p:bldP spid="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66900" y="304800"/>
            <a:ext cx="5943600" cy="1015663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6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6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6000" b="1" dirty="0" smtClean="0">
                <a:solidFill>
                  <a:srgbClr val="FFFF00"/>
                </a:solidFill>
                <a:latin typeface=".VnAvant" pitchFamily="34" charset="0"/>
              </a:rPr>
              <a:t>: </a:t>
            </a:r>
            <a:endParaRPr lang="en-US" sz="6000" b="1" dirty="0">
              <a:solidFill>
                <a:srgbClr val="FFFF00"/>
              </a:solidFill>
              <a:latin typeface=".VnAvant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80755" y="1752600"/>
            <a:ext cx="2209800" cy="31380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0" b="1" smtClean="0">
                <a:solidFill>
                  <a:srgbClr val="FF0000"/>
                </a:solidFill>
                <a:latin typeface=".VnAvant" pitchFamily="34" charset="0"/>
              </a:rPr>
              <a:t>1</a:t>
            </a:r>
            <a:endParaRPr lang="en-US" sz="18000" b="1">
              <a:latin typeface=".VnAvant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00700" y="1700645"/>
            <a:ext cx="2209800" cy="31380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0" b="1" smtClean="0">
                <a:solidFill>
                  <a:srgbClr val="0070C0"/>
                </a:solidFill>
                <a:latin typeface=".VnAvant" pitchFamily="34" charset="0"/>
              </a:rPr>
              <a:t>5</a:t>
            </a:r>
            <a:endParaRPr lang="en-US" sz="18000" b="1">
              <a:solidFill>
                <a:srgbClr val="0070C0"/>
              </a:solidFill>
              <a:latin typeface=".VnAvant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71600" y="5791200"/>
            <a:ext cx="6934200" cy="76944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sz="4400" b="1" i="1" u="sng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4400" b="1" i="1" u="sng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400" b="1" i="1" u="sng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u="sng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b="1" i="1" u="sng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1 , 1 </a:t>
            </a:r>
            <a:r>
              <a:rPr lang="en-US" sz="4400" b="1" i="1" u="sng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400" b="1" i="1" u="sng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u="sng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b="1" i="1" u="sng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endParaRPr lang="en-US" sz="4400" b="1" i="1" u="sng" dirty="0">
              <a:solidFill>
                <a:srgbClr val="FF9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795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66900" y="381000"/>
            <a:ext cx="5943600" cy="1015663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6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6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6000" b="1" dirty="0" smtClean="0">
                <a:solidFill>
                  <a:srgbClr val="FFFF00"/>
                </a:solidFill>
                <a:latin typeface=".VnAvant" pitchFamily="34" charset="0"/>
              </a:rPr>
              <a:t>: </a:t>
            </a:r>
            <a:endParaRPr lang="en-US" sz="6000" b="1" dirty="0">
              <a:solidFill>
                <a:srgbClr val="FFFF00"/>
              </a:solidFill>
              <a:latin typeface=".VnAvant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66900" y="1905000"/>
            <a:ext cx="2220191" cy="3143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0" b="1" smtClean="0">
                <a:solidFill>
                  <a:srgbClr val="FFFF00"/>
                </a:solidFill>
                <a:latin typeface=".VnAvant" pitchFamily="34" charset="0"/>
              </a:rPr>
              <a:t>2</a:t>
            </a:r>
            <a:endParaRPr lang="en-US" sz="18000" b="1">
              <a:solidFill>
                <a:srgbClr val="FFFF00"/>
              </a:solidFill>
              <a:latin typeface=".VnAvan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90309" y="1905000"/>
            <a:ext cx="2220191" cy="31432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0" b="1" smtClean="0">
                <a:solidFill>
                  <a:schemeClr val="accent6"/>
                </a:solidFill>
                <a:latin typeface=".VnAvant" pitchFamily="34" charset="0"/>
              </a:rPr>
              <a:t>4</a:t>
            </a:r>
            <a:endParaRPr lang="en-US" sz="18000" b="1">
              <a:solidFill>
                <a:schemeClr val="accent6"/>
              </a:solidFill>
              <a:latin typeface=".VnAvan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1600" y="5791200"/>
            <a:ext cx="6934200" cy="76944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sz="4400" b="1" i="1" u="sng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4400" b="1" i="1" u="sng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400" b="1" i="1" u="sng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u="sng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b="1" i="1" u="sng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2, 1 </a:t>
            </a:r>
            <a:r>
              <a:rPr lang="en-US" sz="4400" b="1" i="1" u="sng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400" b="1" i="1" u="sng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u="sng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b="1" i="1" u="sng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en-US" sz="4400" b="1" i="1" u="sng" dirty="0">
              <a:solidFill>
                <a:srgbClr val="FF9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213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457200"/>
            <a:ext cx="5943600" cy="1015663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6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6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6000" b="1" dirty="0" smtClean="0">
                <a:solidFill>
                  <a:srgbClr val="FFFF00"/>
                </a:solidFill>
                <a:latin typeface=".VnAvant" pitchFamily="34" charset="0"/>
              </a:rPr>
              <a:t> </a:t>
            </a:r>
            <a:r>
              <a:rPr lang="en-US" sz="6000" b="1" dirty="0" smtClean="0">
                <a:solidFill>
                  <a:srgbClr val="FFFF00"/>
                </a:solidFill>
                <a:latin typeface=".VnAvant" pitchFamily="34" charset="0"/>
              </a:rPr>
              <a:t>: </a:t>
            </a:r>
            <a:endParaRPr lang="en-US" sz="6000" b="1" dirty="0">
              <a:solidFill>
                <a:srgbClr val="FFFF00"/>
              </a:solidFill>
              <a:latin typeface=".VnAvant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28800" y="1828800"/>
            <a:ext cx="2220191" cy="31432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0" b="1" smtClean="0">
                <a:solidFill>
                  <a:srgbClr val="FF0000"/>
                </a:solidFill>
                <a:latin typeface=".VnAvant" pitchFamily="34" charset="0"/>
              </a:rPr>
              <a:t>3</a:t>
            </a:r>
            <a:endParaRPr lang="en-US" sz="18000" b="1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52208" y="1794164"/>
            <a:ext cx="2220191" cy="31432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0" b="1" smtClean="0">
                <a:solidFill>
                  <a:schemeClr val="bg2">
                    <a:lumMod val="75000"/>
                  </a:schemeClr>
                </a:solidFill>
                <a:latin typeface=".VnAvant" pitchFamily="34" charset="0"/>
              </a:rPr>
              <a:t>3</a:t>
            </a:r>
            <a:endParaRPr lang="en-US" sz="18000" b="1">
              <a:solidFill>
                <a:schemeClr val="bg2">
                  <a:lumMod val="75000"/>
                </a:schemeClr>
              </a:solidFill>
              <a:latin typeface=".VnAvan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5638800"/>
            <a:ext cx="8077200" cy="76944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u="sng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400" b="1" i="1" u="sng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4400" b="1" i="1" u="sng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4400" b="1" i="1" u="sng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u="sng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400" b="1" i="1" u="sng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4400" b="1" i="1" u="sng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b="1" i="1" u="sng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u="sng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b="1" i="1" u="sng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sz="4400" b="1" i="1" u="sng" dirty="0">
              <a:solidFill>
                <a:srgbClr val="FF9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755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74</TotalTime>
  <Words>91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.VnAvant</vt:lpstr>
      <vt:lpstr>Georgia</vt:lpstr>
      <vt:lpstr>Times New Roman</vt:lpstr>
      <vt:lpstr>Trebuchet MS</vt:lpstr>
      <vt:lpstr>Slipstream</vt:lpstr>
      <vt:lpstr>ỦY BAN NHÂN DÂN QUẬN LONG BIÊN TRƯỜNG MẦM NON LONG BIÊN  ***-----------***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ỦY BAN NHÂN DÂN QUẬN LONG BIÊN TRƯỜNG MẦM NON LONG BIÊN  ***-----------***</dc:title>
  <dc:creator>Admin</dc:creator>
  <cp:lastModifiedBy>Admin</cp:lastModifiedBy>
  <cp:revision>9</cp:revision>
  <dcterms:created xsi:type="dcterms:W3CDTF">2020-11-01T17:01:31Z</dcterms:created>
  <dcterms:modified xsi:type="dcterms:W3CDTF">2021-05-15T06:00:44Z</dcterms:modified>
</cp:coreProperties>
</file>