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0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3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9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8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3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5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1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6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6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A5CA-A490-4FA6-BFB2-0D1150D8AE12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36262-EF0C-4EFA-B4AC-7EBE08E3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5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48" y="-48561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17273" y="706582"/>
            <a:ext cx="5870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  <a:latin typeface="+mj-lt"/>
              </a:rPr>
              <a:t>PHÒNG GIÁO DỤC VÀ ĐÀO TẠO QUÂN LONG BIÊN</a:t>
            </a:r>
            <a:endParaRPr lang="en-US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8154" y="1049027"/>
            <a:ext cx="3805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1378" y="1499194"/>
            <a:ext cx="9248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ÁN: PHÁT TRIỂN </a:t>
            </a:r>
            <a:r>
              <a:rPr lang="en-US" sz="2800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TÌNH CẢM – QUAN HỆ XÃ HỘI</a:t>
            </a:r>
            <a:endParaRPr lang="en-US" sz="2800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3174" y="2497521"/>
            <a:ext cx="5843844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HOẠT ĐỘNG: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KĨ NĂNG SỐNG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3054" y="3380439"/>
            <a:ext cx="9387068" cy="77806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96491" y="4633615"/>
            <a:ext cx="6504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5-6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400" b="1" dirty="0" smtClean="0">
              <a:solidFill>
                <a:srgbClr val="0070C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</a:t>
            </a:r>
            <a:r>
              <a:rPr lang="en-US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endParaRPr lang="en-US" sz="2400" b="1" dirty="0">
              <a:solidFill>
                <a:srgbClr val="0070C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1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12124"/>
            <a:ext cx="10105623" cy="628489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412124"/>
            <a:ext cx="9989715" cy="628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409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2421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514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71224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831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</Words>
  <Application>Microsoft Office PowerPoint</Application>
  <PresentationFormat>Custom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THUY</dc:creator>
  <cp:lastModifiedBy>admin</cp:lastModifiedBy>
  <cp:revision>6</cp:revision>
  <dcterms:created xsi:type="dcterms:W3CDTF">2016-10-05T14:21:45Z</dcterms:created>
  <dcterms:modified xsi:type="dcterms:W3CDTF">2021-05-15T09:10:21Z</dcterms:modified>
</cp:coreProperties>
</file>