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28" r:id="rId9"/>
    <p:sldMasterId id="2147483852" r:id="rId10"/>
    <p:sldMasterId id="2147483876" r:id="rId11"/>
  </p:sldMasterIdLst>
  <p:sldIdLst>
    <p:sldId id="259" r:id="rId12"/>
    <p:sldId id="267" r:id="rId13"/>
    <p:sldId id="269" r:id="rId14"/>
    <p:sldId id="271" r:id="rId15"/>
    <p:sldId id="273" r:id="rId16"/>
    <p:sldId id="275" r:id="rId17"/>
    <p:sldId id="277" r:id="rId18"/>
    <p:sldId id="279" r:id="rId19"/>
    <p:sldId id="285" r:id="rId20"/>
    <p:sldId id="292" r:id="rId21"/>
    <p:sldId id="296" r:id="rId22"/>
    <p:sldId id="300" r:id="rId23"/>
    <p:sldId id="304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5" autoAdjust="0"/>
    <p:restoredTop sz="86496" autoAdjust="0"/>
  </p:normalViewPr>
  <p:slideViewPr>
    <p:cSldViewPr>
      <p:cViewPr>
        <p:scale>
          <a:sx n="74" d="100"/>
          <a:sy n="74" d="100"/>
        </p:scale>
        <p:origin x="-184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97AE-A854-4C8F-A524-C83616E2D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A176-564E-43D5-9B22-6DEEE4068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261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748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812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23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707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226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7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80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3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7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2CAE-12BA-422C-B831-461814FBC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930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246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01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84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305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275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22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27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3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09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0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962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32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9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53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F7D7-116C-4898-A466-9B9A839623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6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6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4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9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75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6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7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AD00-375A-4FD3-92A7-C744EE28A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8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5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1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0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7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2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48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2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51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10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CDA6-19CF-442D-9FFE-18C07F749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07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02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64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6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91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29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43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4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03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80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3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AB66-F9BB-4D30-8EA7-95DF7738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93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11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11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2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5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1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4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26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5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9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05D1-48B3-4857-B2D0-52780FF77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98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3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59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33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7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2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30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3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0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AA7D-7783-49F2-B464-F307660E9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19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03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04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6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6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8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95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6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3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6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4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84C8-8262-4AEC-A2F1-ADBB75FD1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4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07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718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51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37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71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50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11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BCB7-1DDF-437E-853F-2449537304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4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AA6E-479E-4DB6-8D72-1B9FF0906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721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1C61B-8354-467F-9094-D76C97F47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97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F9682-A766-4E28-9891-6F82F681BE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0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497DA-D555-4AD4-A743-9BF2A294C2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37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ADC7-52E7-4D70-8B1A-29E0D33B6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93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817D-2FC3-4A85-BDE1-E3FD8269A9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8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1FC74-2599-490E-AA08-FB6CFD4DF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3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DB81E-9B6B-455F-BF82-D7209197E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430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9A444-6C0E-4807-A246-B23D9CF7B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69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5A2D-B8C2-4CAD-BC3F-126EB1FF8E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32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65EF-B4D8-4D06-B91A-038E6CEE1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78AB5-1EC4-485C-8F83-C61D96E8FC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8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5A5B8-4719-4D03-9B67-EEC460AF12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8.gif"/><Relationship Id="rId5" Type="http://schemas.openxmlformats.org/officeDocument/2006/relationships/image" Target="../media/image14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8.gif"/><Relationship Id="rId5" Type="http://schemas.openxmlformats.org/officeDocument/2006/relationships/image" Target="../media/image14.gif"/><Relationship Id="rId10" Type="http://schemas.openxmlformats.org/officeDocument/2006/relationships/image" Target="../media/image22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3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gif"/><Relationship Id="rId5" Type="http://schemas.openxmlformats.org/officeDocument/2006/relationships/image" Target="../media/image14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gif"/><Relationship Id="rId5" Type="http://schemas.openxmlformats.org/officeDocument/2006/relationships/image" Target="../media/image14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9005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375" y="-985382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2605" y="-96711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5125" y="-96711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7" y="-143531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27"/>
          <p:cNvSpPr>
            <a:spLocks noChangeArrowheads="1" noChangeShapeType="1" noTextEdit="1"/>
          </p:cNvSpPr>
          <p:nvPr/>
        </p:nvSpPr>
        <p:spPr bwMode="auto">
          <a:xfrm>
            <a:off x="1310481" y="1066800"/>
            <a:ext cx="6309519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5" name="WordArt 28"/>
          <p:cNvSpPr>
            <a:spLocks noChangeArrowheads="1" noChangeShapeType="1" noTextEdit="1"/>
          </p:cNvSpPr>
          <p:nvPr/>
        </p:nvSpPr>
        <p:spPr bwMode="auto">
          <a:xfrm>
            <a:off x="1453097" y="3117273"/>
            <a:ext cx="6105784" cy="921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Me-Yeu-Khong-Nao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4150" y="5334000"/>
            <a:ext cx="609600" cy="609600"/>
          </a:xfrm>
          <a:prstGeom prst="rect">
            <a:avLst/>
          </a:prstGeom>
        </p:spPr>
      </p:pic>
      <p:pic>
        <p:nvPicPr>
          <p:cNvPr id="25" name="Picture 11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96711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33400" y="318760"/>
            <a:ext cx="10363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Truyện-Thỏ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24-36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15-20p</a:t>
            </a: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94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tho 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8075"/>
            <a:ext cx="48006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9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51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sdzexc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7140">
            <a:off x="4492625" y="1806575"/>
            <a:ext cx="4991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84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6821E-6 C 0.21094 -0.01248 0.42205 -0.02474 0.50642 -0.02959 " pathEditMode="relative" ptsTypes="aA">
                                      <p:cBhvr>
                                        <p:cTn id="1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816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905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4478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6662 L 0.54167 0.066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225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32438"/>
            <a:ext cx="1905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190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886200"/>
            <a:ext cx="2051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8"/>
          <p:cNvGrpSpPr>
            <a:grpSpLocks/>
          </p:cNvGrpSpPr>
          <p:nvPr/>
        </p:nvGrpSpPr>
        <p:grpSpPr bwMode="auto">
          <a:xfrm flipH="1">
            <a:off x="10363200" y="1163638"/>
            <a:ext cx="2438400" cy="5694362"/>
            <a:chOff x="48" y="720"/>
            <a:chExt cx="1815" cy="3587"/>
          </a:xfrm>
        </p:grpSpPr>
        <p:sp>
          <p:nvSpPr>
            <p:cNvPr id="10258" name="Freeform 129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Freeform 130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Freeform 131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1" name="Freeform 132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2" name="Freeform 133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3" name="Freeform 134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4" name="Freeform 135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5" name="Freeform 136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6" name="Freeform 137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Freeform 138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8" name="Freeform 139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9" name="Freeform 140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0" name="Freeform 141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1" name="Freeform 142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2" name="Freeform 143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3" name="Freeform 144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4" name="Freeform 145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5" name="Freeform 146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6" name="Freeform 147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7" name="Freeform 148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8" name="Freeform 149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9" name="Freeform 150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0" name="Freeform 151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1" name="Freeform 152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2" name="Freeform 153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3" name="Freeform 154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4" name="Freeform 155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5" name="Freeform 156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6" name="Freeform 157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7" name="Freeform 158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8" name="Freeform 159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9" name="Freeform 160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0" name="Freeform 161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1" name="Freeform 162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2" name="Freeform 163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3" name="Freeform 164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4" name="Freeform 165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5" name="Freeform 166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6" name="Freeform 167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7" name="Freeform 168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8" name="Freeform 169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9" name="Freeform 170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0" name="Freeform 171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1" name="Freeform 172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2" name="Freeform 173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3" name="Freeform 174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4" name="Freeform 175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5" name="Freeform 176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6" name="Freeform 177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7" name="Freeform 178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8" name="Freeform 179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9" name="Freeform 180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0" name="Freeform 181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1" name="Freeform 182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2" name="Freeform 183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3" name="Freeform 184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4" name="Freeform 185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5" name="Freeform 186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6" name="Freeform 187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255" name="Picture 189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257175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90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9050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91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61667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flipH="1">
            <a:off x="6477000" y="1752600"/>
            <a:ext cx="2667000" cy="4779963"/>
            <a:chOff x="384" y="1200"/>
            <a:chExt cx="1815" cy="2819"/>
          </a:xfrm>
        </p:grpSpPr>
        <p:sp>
          <p:nvSpPr>
            <p:cNvPr id="12347" name="Freeform 5"/>
            <p:cNvSpPr>
              <a:spLocks/>
            </p:cNvSpPr>
            <p:nvPr/>
          </p:nvSpPr>
          <p:spPr bwMode="auto">
            <a:xfrm>
              <a:off x="1667" y="1491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6"/>
            <p:cNvSpPr>
              <a:spLocks/>
            </p:cNvSpPr>
            <p:nvPr/>
          </p:nvSpPr>
          <p:spPr bwMode="auto">
            <a:xfrm>
              <a:off x="1462" y="3648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7"/>
            <p:cNvSpPr>
              <a:spLocks/>
            </p:cNvSpPr>
            <p:nvPr/>
          </p:nvSpPr>
          <p:spPr bwMode="auto">
            <a:xfrm>
              <a:off x="576" y="2256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8"/>
            <p:cNvSpPr>
              <a:spLocks/>
            </p:cNvSpPr>
            <p:nvPr/>
          </p:nvSpPr>
          <p:spPr bwMode="auto">
            <a:xfrm>
              <a:off x="1584" y="1200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9"/>
            <p:cNvSpPr>
              <a:spLocks/>
            </p:cNvSpPr>
            <p:nvPr/>
          </p:nvSpPr>
          <p:spPr bwMode="auto">
            <a:xfrm>
              <a:off x="2016" y="124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10"/>
            <p:cNvSpPr>
              <a:spLocks/>
            </p:cNvSpPr>
            <p:nvPr/>
          </p:nvSpPr>
          <p:spPr bwMode="auto">
            <a:xfrm>
              <a:off x="1680" y="1361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11"/>
            <p:cNvSpPr>
              <a:spLocks/>
            </p:cNvSpPr>
            <p:nvPr/>
          </p:nvSpPr>
          <p:spPr bwMode="auto">
            <a:xfrm>
              <a:off x="1296" y="1488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12"/>
            <p:cNvSpPr>
              <a:spLocks/>
            </p:cNvSpPr>
            <p:nvPr/>
          </p:nvSpPr>
          <p:spPr bwMode="auto">
            <a:xfrm>
              <a:off x="384" y="1440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13"/>
            <p:cNvSpPr>
              <a:spLocks/>
            </p:cNvSpPr>
            <p:nvPr/>
          </p:nvSpPr>
          <p:spPr bwMode="auto">
            <a:xfrm>
              <a:off x="1440" y="1392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14"/>
            <p:cNvSpPr>
              <a:spLocks/>
            </p:cNvSpPr>
            <p:nvPr/>
          </p:nvSpPr>
          <p:spPr bwMode="auto">
            <a:xfrm>
              <a:off x="1383" y="2815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15"/>
            <p:cNvSpPr>
              <a:spLocks/>
            </p:cNvSpPr>
            <p:nvPr/>
          </p:nvSpPr>
          <p:spPr bwMode="auto">
            <a:xfrm>
              <a:off x="1382" y="2788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16"/>
            <p:cNvSpPr>
              <a:spLocks/>
            </p:cNvSpPr>
            <p:nvPr/>
          </p:nvSpPr>
          <p:spPr bwMode="auto">
            <a:xfrm>
              <a:off x="1462" y="2801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17"/>
            <p:cNvSpPr>
              <a:spLocks/>
            </p:cNvSpPr>
            <p:nvPr/>
          </p:nvSpPr>
          <p:spPr bwMode="auto">
            <a:xfrm>
              <a:off x="768" y="2906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18"/>
            <p:cNvSpPr>
              <a:spLocks/>
            </p:cNvSpPr>
            <p:nvPr/>
          </p:nvSpPr>
          <p:spPr bwMode="auto">
            <a:xfrm>
              <a:off x="755" y="2972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19"/>
            <p:cNvSpPr>
              <a:spLocks/>
            </p:cNvSpPr>
            <p:nvPr/>
          </p:nvSpPr>
          <p:spPr bwMode="auto">
            <a:xfrm>
              <a:off x="833" y="3809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20"/>
            <p:cNvSpPr>
              <a:spLocks/>
            </p:cNvSpPr>
            <p:nvPr/>
          </p:nvSpPr>
          <p:spPr bwMode="auto">
            <a:xfrm>
              <a:off x="899" y="3836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21"/>
            <p:cNvSpPr>
              <a:spLocks/>
            </p:cNvSpPr>
            <p:nvPr/>
          </p:nvSpPr>
          <p:spPr bwMode="auto">
            <a:xfrm>
              <a:off x="1486" y="2261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22"/>
            <p:cNvSpPr>
              <a:spLocks/>
            </p:cNvSpPr>
            <p:nvPr/>
          </p:nvSpPr>
          <p:spPr bwMode="auto">
            <a:xfrm>
              <a:off x="1331" y="2356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23"/>
            <p:cNvSpPr>
              <a:spLocks/>
            </p:cNvSpPr>
            <p:nvPr/>
          </p:nvSpPr>
          <p:spPr bwMode="auto">
            <a:xfrm>
              <a:off x="816" y="1536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24"/>
          <p:cNvGrpSpPr>
            <a:grpSpLocks/>
          </p:cNvGrpSpPr>
          <p:nvPr/>
        </p:nvGrpSpPr>
        <p:grpSpPr bwMode="auto">
          <a:xfrm rot="21115384" flipH="1">
            <a:off x="6019800" y="609600"/>
            <a:ext cx="2438400" cy="2057400"/>
            <a:chOff x="720" y="528"/>
            <a:chExt cx="1575" cy="1229"/>
          </a:xfrm>
        </p:grpSpPr>
        <p:sp>
          <p:nvSpPr>
            <p:cNvPr id="12301" name="Freeform 25"/>
            <p:cNvSpPr>
              <a:spLocks/>
            </p:cNvSpPr>
            <p:nvPr/>
          </p:nvSpPr>
          <p:spPr bwMode="auto">
            <a:xfrm>
              <a:off x="1104" y="1365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2" name="Freeform 26"/>
            <p:cNvSpPr>
              <a:spLocks/>
            </p:cNvSpPr>
            <p:nvPr/>
          </p:nvSpPr>
          <p:spPr bwMode="auto">
            <a:xfrm>
              <a:off x="1200" y="1624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3" name="Freeform 27"/>
            <p:cNvSpPr>
              <a:spLocks/>
            </p:cNvSpPr>
            <p:nvPr/>
          </p:nvSpPr>
          <p:spPr bwMode="auto">
            <a:xfrm>
              <a:off x="1200" y="151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4" name="Freeform 28"/>
            <p:cNvSpPr>
              <a:spLocks/>
            </p:cNvSpPr>
            <p:nvPr/>
          </p:nvSpPr>
          <p:spPr bwMode="auto">
            <a:xfrm>
              <a:off x="1440" y="672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5" name="Freeform 29"/>
            <p:cNvSpPr>
              <a:spLocks/>
            </p:cNvSpPr>
            <p:nvPr/>
          </p:nvSpPr>
          <p:spPr bwMode="auto">
            <a:xfrm>
              <a:off x="1131" y="895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6" name="Freeform 30"/>
            <p:cNvSpPr>
              <a:spLocks/>
            </p:cNvSpPr>
            <p:nvPr/>
          </p:nvSpPr>
          <p:spPr bwMode="auto">
            <a:xfrm>
              <a:off x="1184" y="929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7" name="Freeform 31"/>
            <p:cNvSpPr>
              <a:spLocks/>
            </p:cNvSpPr>
            <p:nvPr/>
          </p:nvSpPr>
          <p:spPr bwMode="auto">
            <a:xfrm>
              <a:off x="1344" y="960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Freeform 32"/>
            <p:cNvSpPr>
              <a:spLocks/>
            </p:cNvSpPr>
            <p:nvPr/>
          </p:nvSpPr>
          <p:spPr bwMode="auto">
            <a:xfrm>
              <a:off x="1283" y="1104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Freeform 33"/>
            <p:cNvSpPr>
              <a:spLocks/>
            </p:cNvSpPr>
            <p:nvPr/>
          </p:nvSpPr>
          <p:spPr bwMode="auto">
            <a:xfrm>
              <a:off x="1341" y="1439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0" name="Freeform 34"/>
            <p:cNvSpPr>
              <a:spLocks/>
            </p:cNvSpPr>
            <p:nvPr/>
          </p:nvSpPr>
          <p:spPr bwMode="auto">
            <a:xfrm>
              <a:off x="1296" y="720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1" name="Freeform 35"/>
            <p:cNvSpPr>
              <a:spLocks/>
            </p:cNvSpPr>
            <p:nvPr/>
          </p:nvSpPr>
          <p:spPr bwMode="auto">
            <a:xfrm>
              <a:off x="2016" y="59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2" name="Freeform 36"/>
            <p:cNvSpPr>
              <a:spLocks/>
            </p:cNvSpPr>
            <p:nvPr/>
          </p:nvSpPr>
          <p:spPr bwMode="auto">
            <a:xfrm>
              <a:off x="2112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3" name="Freeform 37"/>
            <p:cNvSpPr>
              <a:spLocks/>
            </p:cNvSpPr>
            <p:nvPr/>
          </p:nvSpPr>
          <p:spPr bwMode="auto">
            <a:xfrm>
              <a:off x="1920" y="91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4" name="Freeform 38"/>
            <p:cNvSpPr>
              <a:spLocks/>
            </p:cNvSpPr>
            <p:nvPr/>
          </p:nvSpPr>
          <p:spPr bwMode="auto">
            <a:xfrm>
              <a:off x="2016" y="118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5" name="Freeform 39"/>
            <p:cNvSpPr>
              <a:spLocks/>
            </p:cNvSpPr>
            <p:nvPr/>
          </p:nvSpPr>
          <p:spPr bwMode="auto">
            <a:xfrm>
              <a:off x="1728" y="67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6" name="Freeform 40"/>
            <p:cNvSpPr>
              <a:spLocks/>
            </p:cNvSpPr>
            <p:nvPr/>
          </p:nvSpPr>
          <p:spPr bwMode="auto">
            <a:xfrm>
              <a:off x="1824" y="94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41"/>
            <p:cNvSpPr>
              <a:spLocks/>
            </p:cNvSpPr>
            <p:nvPr/>
          </p:nvSpPr>
          <p:spPr bwMode="auto">
            <a:xfrm>
              <a:off x="1584" y="102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42"/>
            <p:cNvSpPr>
              <a:spLocks/>
            </p:cNvSpPr>
            <p:nvPr/>
          </p:nvSpPr>
          <p:spPr bwMode="auto">
            <a:xfrm>
              <a:off x="1680" y="129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9" name="Freeform 43"/>
            <p:cNvSpPr>
              <a:spLocks/>
            </p:cNvSpPr>
            <p:nvPr/>
          </p:nvSpPr>
          <p:spPr bwMode="auto">
            <a:xfrm>
              <a:off x="2112" y="134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44"/>
            <p:cNvSpPr>
              <a:spLocks/>
            </p:cNvSpPr>
            <p:nvPr/>
          </p:nvSpPr>
          <p:spPr bwMode="auto">
            <a:xfrm>
              <a:off x="1680" y="118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1" name="Freeform 45"/>
            <p:cNvSpPr>
              <a:spLocks/>
            </p:cNvSpPr>
            <p:nvPr/>
          </p:nvSpPr>
          <p:spPr bwMode="auto">
            <a:xfrm>
              <a:off x="1776" y="145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2" name="Freeform 46"/>
            <p:cNvSpPr>
              <a:spLocks/>
            </p:cNvSpPr>
            <p:nvPr/>
          </p:nvSpPr>
          <p:spPr bwMode="auto">
            <a:xfrm>
              <a:off x="720" y="672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3" name="Freeform 47"/>
            <p:cNvSpPr>
              <a:spLocks/>
            </p:cNvSpPr>
            <p:nvPr/>
          </p:nvSpPr>
          <p:spPr bwMode="auto">
            <a:xfrm>
              <a:off x="1008" y="912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48"/>
            <p:cNvSpPr>
              <a:spLocks/>
            </p:cNvSpPr>
            <p:nvPr/>
          </p:nvSpPr>
          <p:spPr bwMode="auto">
            <a:xfrm>
              <a:off x="1830" y="1287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49"/>
            <p:cNvSpPr>
              <a:spLocks/>
            </p:cNvSpPr>
            <p:nvPr/>
          </p:nvSpPr>
          <p:spPr bwMode="auto">
            <a:xfrm>
              <a:off x="1859" y="1196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50"/>
            <p:cNvSpPr>
              <a:spLocks/>
            </p:cNvSpPr>
            <p:nvPr/>
          </p:nvSpPr>
          <p:spPr bwMode="auto">
            <a:xfrm>
              <a:off x="1885" y="1283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51"/>
            <p:cNvSpPr>
              <a:spLocks/>
            </p:cNvSpPr>
            <p:nvPr/>
          </p:nvSpPr>
          <p:spPr bwMode="auto">
            <a:xfrm>
              <a:off x="1584" y="1470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52"/>
            <p:cNvSpPr>
              <a:spLocks/>
            </p:cNvSpPr>
            <p:nvPr/>
          </p:nvSpPr>
          <p:spPr bwMode="auto">
            <a:xfrm>
              <a:off x="1610" y="1484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53"/>
            <p:cNvSpPr>
              <a:spLocks/>
            </p:cNvSpPr>
            <p:nvPr/>
          </p:nvSpPr>
          <p:spPr bwMode="auto">
            <a:xfrm>
              <a:off x="1728" y="1143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54"/>
            <p:cNvSpPr>
              <a:spLocks/>
            </p:cNvSpPr>
            <p:nvPr/>
          </p:nvSpPr>
          <p:spPr bwMode="auto">
            <a:xfrm>
              <a:off x="1741" y="1169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55"/>
            <p:cNvSpPr>
              <a:spLocks/>
            </p:cNvSpPr>
            <p:nvPr/>
          </p:nvSpPr>
          <p:spPr bwMode="auto">
            <a:xfrm>
              <a:off x="1833" y="1418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56"/>
            <p:cNvSpPr>
              <a:spLocks/>
            </p:cNvSpPr>
            <p:nvPr/>
          </p:nvSpPr>
          <p:spPr bwMode="auto">
            <a:xfrm>
              <a:off x="1104" y="528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57"/>
            <p:cNvSpPr>
              <a:spLocks/>
            </p:cNvSpPr>
            <p:nvPr/>
          </p:nvSpPr>
          <p:spPr bwMode="auto">
            <a:xfrm>
              <a:off x="1152" y="576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58"/>
            <p:cNvSpPr>
              <a:spLocks/>
            </p:cNvSpPr>
            <p:nvPr/>
          </p:nvSpPr>
          <p:spPr bwMode="auto">
            <a:xfrm>
              <a:off x="1488" y="624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59"/>
            <p:cNvSpPr>
              <a:spLocks/>
            </p:cNvSpPr>
            <p:nvPr/>
          </p:nvSpPr>
          <p:spPr bwMode="auto">
            <a:xfrm>
              <a:off x="1034" y="1435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60"/>
            <p:cNvSpPr>
              <a:spLocks/>
            </p:cNvSpPr>
            <p:nvPr/>
          </p:nvSpPr>
          <p:spPr bwMode="auto">
            <a:xfrm>
              <a:off x="1008" y="1104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61"/>
            <p:cNvSpPr>
              <a:spLocks/>
            </p:cNvSpPr>
            <p:nvPr/>
          </p:nvSpPr>
          <p:spPr bwMode="auto">
            <a:xfrm>
              <a:off x="1204" y="827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62"/>
            <p:cNvSpPr>
              <a:spLocks/>
            </p:cNvSpPr>
            <p:nvPr/>
          </p:nvSpPr>
          <p:spPr bwMode="auto">
            <a:xfrm>
              <a:off x="1715" y="1039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63"/>
            <p:cNvSpPr>
              <a:spLocks/>
            </p:cNvSpPr>
            <p:nvPr/>
          </p:nvSpPr>
          <p:spPr bwMode="auto">
            <a:xfrm>
              <a:off x="1728" y="1117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64"/>
            <p:cNvSpPr>
              <a:spLocks/>
            </p:cNvSpPr>
            <p:nvPr/>
          </p:nvSpPr>
          <p:spPr bwMode="auto">
            <a:xfrm>
              <a:off x="1657" y="960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65"/>
            <p:cNvSpPr>
              <a:spLocks/>
            </p:cNvSpPr>
            <p:nvPr/>
          </p:nvSpPr>
          <p:spPr bwMode="auto">
            <a:xfrm>
              <a:off x="1477" y="1012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66"/>
            <p:cNvSpPr>
              <a:spLocks/>
            </p:cNvSpPr>
            <p:nvPr/>
          </p:nvSpPr>
          <p:spPr bwMode="auto">
            <a:xfrm>
              <a:off x="1505" y="1083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67"/>
            <p:cNvSpPr>
              <a:spLocks/>
            </p:cNvSpPr>
            <p:nvPr/>
          </p:nvSpPr>
          <p:spPr bwMode="auto">
            <a:xfrm>
              <a:off x="1384" y="950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68"/>
            <p:cNvSpPr>
              <a:spLocks/>
            </p:cNvSpPr>
            <p:nvPr/>
          </p:nvSpPr>
          <p:spPr bwMode="auto">
            <a:xfrm>
              <a:off x="1728" y="1104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69"/>
            <p:cNvSpPr>
              <a:spLocks/>
            </p:cNvSpPr>
            <p:nvPr/>
          </p:nvSpPr>
          <p:spPr bwMode="auto">
            <a:xfrm>
              <a:off x="1674" y="998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70"/>
            <p:cNvSpPr>
              <a:spLocks/>
            </p:cNvSpPr>
            <p:nvPr/>
          </p:nvSpPr>
          <p:spPr bwMode="auto">
            <a:xfrm>
              <a:off x="1879" y="1395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77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260" flipH="1">
            <a:off x="5562600" y="304800"/>
            <a:ext cx="121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8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2913063" y="292100"/>
            <a:ext cx="9731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9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698500" y="169863"/>
            <a:ext cx="1208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80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3" flipH="1">
            <a:off x="7924800" y="0"/>
            <a:ext cx="1219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6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8075"/>
            <a:ext cx="48006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51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sdzexc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7140">
            <a:off x="4628160" y="1152357"/>
            <a:ext cx="4991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6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6821E-6 C 0.21094 -0.01248 0.42205 -0.02474 0.50642 -0.02959 " pathEditMode="relative" ptsTypes="aA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sdzexc0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8118">
            <a:off x="3546734" y="1399084"/>
            <a:ext cx="4955769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4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0393 C 0.09479 0.00717 0.09705 0.01225 0.10087 0.01457 C 0.10538 0.01711 0.11042 0.01665 0.1151 0.01873 C 0.15 0.01804 0.1849 0.01757 0.21979 0.01665 C 0.26632 0.01549 0.32031 0.01919 0.36111 -0.01711 C 0.36215 -0.01919 0.36285 -0.02173 0.36424 -0.02358 C 0.36754 -0.02798 0.37222 -0.02844 0.37222 -0.03607 " pathEditMode="relative" rAng="0" ptsTypes="ffffffA">
                                      <p:cBhvr>
                                        <p:cTn id="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9769E-6 C 0.02813 -0.00208 0.02327 -0.00231 0.04288 -0.00855 C 0.06163 -0.0252 0.07969 -0.02289 0.10313 -0.02543 C 0.10677 -0.0259 0.11059 -0.02728 0.11424 -0.02751 C 0.12587 -0.02867 0.13768 -0.0289 0.14931 -0.0296 C 0.15643 -0.03191 0.16181 -0.03653 0.16823 -0.04023 C 0.17136 -0.04208 0.17466 -0.04301 0.17778 -0.04439 C 0.17934 -0.04509 0.18264 -0.04647 0.18264 -0.04647 C 0.1941 -0.05711 0.179 -0.04439 0.19532 -0.05295 C 0.20261 -0.05688 0.20903 -0.06312 0.21597 -0.06775 C 0.22622 -0.07445 0.23837 -0.07514 0.24931 -0.07815 C 0.25469 -0.07954 0.25972 -0.0837 0.26511 -0.08462 C 0.27396 -0.08624 0.28299 -0.08601 0.29202 -0.0867 C 0.31094 -0.09156 0.33091 -0.08509 0.34931 -0.09295 C 0.40018 -0.09156 0.4132 -0.08994 0.454 -0.0867 C 0.46493 -0.08185 0.46129 -0.08578 0.46667 -0.07815 C 0.47014 -0.06451 0.47535 -0.06451 0.48264 -0.05503 C 0.48368 -0.05225 0.48403 -0.04879 0.48577 -0.04647 C 0.48698 -0.04486 0.48907 -0.04555 0.49045 -0.04439 C 0.49184 -0.04347 0.49236 -0.04116 0.49375 -0.04023 C 0.50434 -0.03329 0.51545 -0.03121 0.52709 -0.0296 C 0.55782 -0.03399 0.58837 -0.03699 0.6191 -0.04023 C 0.62552 -0.04092 0.6382 -0.04231 0.6382 -0.04231 C 0.65799 -0.04069 0.67709 -0.03792 0.69688 -0.03607 C 0.6974 -0.0289 0.69775 -0.02196 0.69844 -0.0148 C 0.69931 -0.00624 0.70052 0.00208 0.70157 0.01064 C 0.70191 0.01295 0.71407 0.02312 0.71424 0.02312 C 0.71823 0.02659 0.72379 0.02451 0.72865 0.02543 C 0.7382 0.02705 0.74011 0.02751 0.74931 0.0296 C 0.76337 0.03584 0.7408 0.02636 0.77466 0.03376 C 0.78212 0.03538 0.78768 0.04439 0.79532 0.04439 " pathEditMode="relative" ptsTypes="ffffffffffffffffffffffffffffffA">
                                      <p:cBhvr>
                                        <p:cTn id="1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816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905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4478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6662 L 0.54167 0.06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225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32438"/>
            <a:ext cx="1905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190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886200"/>
            <a:ext cx="2051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8"/>
          <p:cNvGrpSpPr>
            <a:grpSpLocks/>
          </p:cNvGrpSpPr>
          <p:nvPr/>
        </p:nvGrpSpPr>
        <p:grpSpPr bwMode="auto">
          <a:xfrm flipH="1">
            <a:off x="10363200" y="1163638"/>
            <a:ext cx="2438400" cy="5694362"/>
            <a:chOff x="48" y="720"/>
            <a:chExt cx="1815" cy="3587"/>
          </a:xfrm>
        </p:grpSpPr>
        <p:sp>
          <p:nvSpPr>
            <p:cNvPr id="10258" name="Freeform 129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Freeform 130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Freeform 131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1" name="Freeform 132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2" name="Freeform 133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3" name="Freeform 134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4" name="Freeform 135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5" name="Freeform 136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6" name="Freeform 137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Freeform 138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8" name="Freeform 139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9" name="Freeform 140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0" name="Freeform 141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1" name="Freeform 142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2" name="Freeform 143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3" name="Freeform 144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4" name="Freeform 145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5" name="Freeform 146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6" name="Freeform 147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7" name="Freeform 148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8" name="Freeform 149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9" name="Freeform 150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0" name="Freeform 151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1" name="Freeform 152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2" name="Freeform 153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3" name="Freeform 154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4" name="Freeform 155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5" name="Freeform 156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6" name="Freeform 157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7" name="Freeform 158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8" name="Freeform 159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9" name="Freeform 160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0" name="Freeform 161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1" name="Freeform 162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2" name="Freeform 163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3" name="Freeform 164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4" name="Freeform 165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5" name="Freeform 166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6" name="Freeform 167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7" name="Freeform 168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8" name="Freeform 169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9" name="Freeform 170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0" name="Freeform 171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1" name="Freeform 172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2" name="Freeform 173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3" name="Freeform 174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4" name="Freeform 175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5" name="Freeform 176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6" name="Freeform 177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7" name="Freeform 178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8" name="Freeform 179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9" name="Freeform 180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0" name="Freeform 181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1" name="Freeform 182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2" name="Freeform 183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3" name="Freeform 184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4" name="Freeform 185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5" name="Freeform 186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6" name="Freeform 187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3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61667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2" descr="nha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</p:spPr>
      </p:pic>
      <p:pic>
        <p:nvPicPr>
          <p:cNvPr id="11269" name="Picture 7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0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9"/>
          <p:cNvGrpSpPr>
            <a:grpSpLocks/>
          </p:cNvGrpSpPr>
          <p:nvPr/>
        </p:nvGrpSpPr>
        <p:grpSpPr bwMode="auto">
          <a:xfrm flipH="1">
            <a:off x="6705600" y="1163638"/>
            <a:ext cx="2438400" cy="5694362"/>
            <a:chOff x="48" y="720"/>
            <a:chExt cx="1815" cy="3587"/>
          </a:xfrm>
        </p:grpSpPr>
        <p:sp>
          <p:nvSpPr>
            <p:cNvPr id="11277" name="Freeform 10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Freeform 11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Freeform 12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Freeform 13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Freeform 14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2" name="Freeform 15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3" name="Freeform 16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Freeform 17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Freeform 18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Freeform 19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Freeform 20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Freeform 21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9" name="Freeform 22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0" name="Freeform 23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Freeform 24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Freeform 25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Freeform 26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Freeform 27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Freeform 28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29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0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31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32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33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34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35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36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37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38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39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0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41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42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43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44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45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46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47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48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49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0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51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9" name="Freeform 52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53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54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55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56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57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58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59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60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61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62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63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64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65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66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67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68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6693" name="Picture 6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75" y="32004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0.19583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-0.21666 4.450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flipH="1">
            <a:off x="6477000" y="1752600"/>
            <a:ext cx="2667000" cy="4779963"/>
            <a:chOff x="384" y="1200"/>
            <a:chExt cx="1815" cy="2819"/>
          </a:xfrm>
        </p:grpSpPr>
        <p:sp>
          <p:nvSpPr>
            <p:cNvPr id="12347" name="Freeform 5"/>
            <p:cNvSpPr>
              <a:spLocks/>
            </p:cNvSpPr>
            <p:nvPr/>
          </p:nvSpPr>
          <p:spPr bwMode="auto">
            <a:xfrm>
              <a:off x="1667" y="1491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6"/>
            <p:cNvSpPr>
              <a:spLocks/>
            </p:cNvSpPr>
            <p:nvPr/>
          </p:nvSpPr>
          <p:spPr bwMode="auto">
            <a:xfrm>
              <a:off x="1462" y="3648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7"/>
            <p:cNvSpPr>
              <a:spLocks/>
            </p:cNvSpPr>
            <p:nvPr/>
          </p:nvSpPr>
          <p:spPr bwMode="auto">
            <a:xfrm>
              <a:off x="576" y="2256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8"/>
            <p:cNvSpPr>
              <a:spLocks/>
            </p:cNvSpPr>
            <p:nvPr/>
          </p:nvSpPr>
          <p:spPr bwMode="auto">
            <a:xfrm>
              <a:off x="1584" y="1200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9"/>
            <p:cNvSpPr>
              <a:spLocks/>
            </p:cNvSpPr>
            <p:nvPr/>
          </p:nvSpPr>
          <p:spPr bwMode="auto">
            <a:xfrm>
              <a:off x="2016" y="124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10"/>
            <p:cNvSpPr>
              <a:spLocks/>
            </p:cNvSpPr>
            <p:nvPr/>
          </p:nvSpPr>
          <p:spPr bwMode="auto">
            <a:xfrm>
              <a:off x="1680" y="1361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11"/>
            <p:cNvSpPr>
              <a:spLocks/>
            </p:cNvSpPr>
            <p:nvPr/>
          </p:nvSpPr>
          <p:spPr bwMode="auto">
            <a:xfrm>
              <a:off x="1296" y="1488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12"/>
            <p:cNvSpPr>
              <a:spLocks/>
            </p:cNvSpPr>
            <p:nvPr/>
          </p:nvSpPr>
          <p:spPr bwMode="auto">
            <a:xfrm>
              <a:off x="384" y="1440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13"/>
            <p:cNvSpPr>
              <a:spLocks/>
            </p:cNvSpPr>
            <p:nvPr/>
          </p:nvSpPr>
          <p:spPr bwMode="auto">
            <a:xfrm>
              <a:off x="1440" y="1392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14"/>
            <p:cNvSpPr>
              <a:spLocks/>
            </p:cNvSpPr>
            <p:nvPr/>
          </p:nvSpPr>
          <p:spPr bwMode="auto">
            <a:xfrm>
              <a:off x="1383" y="2815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15"/>
            <p:cNvSpPr>
              <a:spLocks/>
            </p:cNvSpPr>
            <p:nvPr/>
          </p:nvSpPr>
          <p:spPr bwMode="auto">
            <a:xfrm>
              <a:off x="1382" y="2788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16"/>
            <p:cNvSpPr>
              <a:spLocks/>
            </p:cNvSpPr>
            <p:nvPr/>
          </p:nvSpPr>
          <p:spPr bwMode="auto">
            <a:xfrm>
              <a:off x="1462" y="2801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17"/>
            <p:cNvSpPr>
              <a:spLocks/>
            </p:cNvSpPr>
            <p:nvPr/>
          </p:nvSpPr>
          <p:spPr bwMode="auto">
            <a:xfrm>
              <a:off x="768" y="2906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18"/>
            <p:cNvSpPr>
              <a:spLocks/>
            </p:cNvSpPr>
            <p:nvPr/>
          </p:nvSpPr>
          <p:spPr bwMode="auto">
            <a:xfrm>
              <a:off x="755" y="2972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19"/>
            <p:cNvSpPr>
              <a:spLocks/>
            </p:cNvSpPr>
            <p:nvPr/>
          </p:nvSpPr>
          <p:spPr bwMode="auto">
            <a:xfrm>
              <a:off x="833" y="3809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20"/>
            <p:cNvSpPr>
              <a:spLocks/>
            </p:cNvSpPr>
            <p:nvPr/>
          </p:nvSpPr>
          <p:spPr bwMode="auto">
            <a:xfrm>
              <a:off x="899" y="3836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21"/>
            <p:cNvSpPr>
              <a:spLocks/>
            </p:cNvSpPr>
            <p:nvPr/>
          </p:nvSpPr>
          <p:spPr bwMode="auto">
            <a:xfrm>
              <a:off x="1486" y="2261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22"/>
            <p:cNvSpPr>
              <a:spLocks/>
            </p:cNvSpPr>
            <p:nvPr/>
          </p:nvSpPr>
          <p:spPr bwMode="auto">
            <a:xfrm>
              <a:off x="1331" y="2356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23"/>
            <p:cNvSpPr>
              <a:spLocks/>
            </p:cNvSpPr>
            <p:nvPr/>
          </p:nvSpPr>
          <p:spPr bwMode="auto">
            <a:xfrm>
              <a:off x="816" y="1536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24"/>
          <p:cNvGrpSpPr>
            <a:grpSpLocks/>
          </p:cNvGrpSpPr>
          <p:nvPr/>
        </p:nvGrpSpPr>
        <p:grpSpPr bwMode="auto">
          <a:xfrm rot="21115384" flipH="1">
            <a:off x="6019800" y="609600"/>
            <a:ext cx="2438400" cy="2057400"/>
            <a:chOff x="720" y="528"/>
            <a:chExt cx="1575" cy="1229"/>
          </a:xfrm>
        </p:grpSpPr>
        <p:sp>
          <p:nvSpPr>
            <p:cNvPr id="12301" name="Freeform 25"/>
            <p:cNvSpPr>
              <a:spLocks/>
            </p:cNvSpPr>
            <p:nvPr/>
          </p:nvSpPr>
          <p:spPr bwMode="auto">
            <a:xfrm>
              <a:off x="1104" y="1365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2" name="Freeform 26"/>
            <p:cNvSpPr>
              <a:spLocks/>
            </p:cNvSpPr>
            <p:nvPr/>
          </p:nvSpPr>
          <p:spPr bwMode="auto">
            <a:xfrm>
              <a:off x="1200" y="1624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3" name="Freeform 27"/>
            <p:cNvSpPr>
              <a:spLocks/>
            </p:cNvSpPr>
            <p:nvPr/>
          </p:nvSpPr>
          <p:spPr bwMode="auto">
            <a:xfrm>
              <a:off x="1200" y="151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4" name="Freeform 28"/>
            <p:cNvSpPr>
              <a:spLocks/>
            </p:cNvSpPr>
            <p:nvPr/>
          </p:nvSpPr>
          <p:spPr bwMode="auto">
            <a:xfrm>
              <a:off x="1440" y="672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5" name="Freeform 29"/>
            <p:cNvSpPr>
              <a:spLocks/>
            </p:cNvSpPr>
            <p:nvPr/>
          </p:nvSpPr>
          <p:spPr bwMode="auto">
            <a:xfrm>
              <a:off x="1131" y="895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6" name="Freeform 30"/>
            <p:cNvSpPr>
              <a:spLocks/>
            </p:cNvSpPr>
            <p:nvPr/>
          </p:nvSpPr>
          <p:spPr bwMode="auto">
            <a:xfrm>
              <a:off x="1184" y="929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7" name="Freeform 31"/>
            <p:cNvSpPr>
              <a:spLocks/>
            </p:cNvSpPr>
            <p:nvPr/>
          </p:nvSpPr>
          <p:spPr bwMode="auto">
            <a:xfrm>
              <a:off x="1344" y="960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Freeform 32"/>
            <p:cNvSpPr>
              <a:spLocks/>
            </p:cNvSpPr>
            <p:nvPr/>
          </p:nvSpPr>
          <p:spPr bwMode="auto">
            <a:xfrm>
              <a:off x="1283" y="1104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Freeform 33"/>
            <p:cNvSpPr>
              <a:spLocks/>
            </p:cNvSpPr>
            <p:nvPr/>
          </p:nvSpPr>
          <p:spPr bwMode="auto">
            <a:xfrm>
              <a:off x="1341" y="1439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0" name="Freeform 34"/>
            <p:cNvSpPr>
              <a:spLocks/>
            </p:cNvSpPr>
            <p:nvPr/>
          </p:nvSpPr>
          <p:spPr bwMode="auto">
            <a:xfrm>
              <a:off x="1296" y="720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1" name="Freeform 35"/>
            <p:cNvSpPr>
              <a:spLocks/>
            </p:cNvSpPr>
            <p:nvPr/>
          </p:nvSpPr>
          <p:spPr bwMode="auto">
            <a:xfrm>
              <a:off x="2016" y="59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2" name="Freeform 36"/>
            <p:cNvSpPr>
              <a:spLocks/>
            </p:cNvSpPr>
            <p:nvPr/>
          </p:nvSpPr>
          <p:spPr bwMode="auto">
            <a:xfrm>
              <a:off x="2112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3" name="Freeform 37"/>
            <p:cNvSpPr>
              <a:spLocks/>
            </p:cNvSpPr>
            <p:nvPr/>
          </p:nvSpPr>
          <p:spPr bwMode="auto">
            <a:xfrm>
              <a:off x="1920" y="91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4" name="Freeform 38"/>
            <p:cNvSpPr>
              <a:spLocks/>
            </p:cNvSpPr>
            <p:nvPr/>
          </p:nvSpPr>
          <p:spPr bwMode="auto">
            <a:xfrm>
              <a:off x="2016" y="118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5" name="Freeform 39"/>
            <p:cNvSpPr>
              <a:spLocks/>
            </p:cNvSpPr>
            <p:nvPr/>
          </p:nvSpPr>
          <p:spPr bwMode="auto">
            <a:xfrm>
              <a:off x="1728" y="67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6" name="Freeform 40"/>
            <p:cNvSpPr>
              <a:spLocks/>
            </p:cNvSpPr>
            <p:nvPr/>
          </p:nvSpPr>
          <p:spPr bwMode="auto">
            <a:xfrm>
              <a:off x="1824" y="94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41"/>
            <p:cNvSpPr>
              <a:spLocks/>
            </p:cNvSpPr>
            <p:nvPr/>
          </p:nvSpPr>
          <p:spPr bwMode="auto">
            <a:xfrm>
              <a:off x="1584" y="102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42"/>
            <p:cNvSpPr>
              <a:spLocks/>
            </p:cNvSpPr>
            <p:nvPr/>
          </p:nvSpPr>
          <p:spPr bwMode="auto">
            <a:xfrm>
              <a:off x="1680" y="129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9" name="Freeform 43"/>
            <p:cNvSpPr>
              <a:spLocks/>
            </p:cNvSpPr>
            <p:nvPr/>
          </p:nvSpPr>
          <p:spPr bwMode="auto">
            <a:xfrm>
              <a:off x="2112" y="134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44"/>
            <p:cNvSpPr>
              <a:spLocks/>
            </p:cNvSpPr>
            <p:nvPr/>
          </p:nvSpPr>
          <p:spPr bwMode="auto">
            <a:xfrm>
              <a:off x="1680" y="118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1" name="Freeform 45"/>
            <p:cNvSpPr>
              <a:spLocks/>
            </p:cNvSpPr>
            <p:nvPr/>
          </p:nvSpPr>
          <p:spPr bwMode="auto">
            <a:xfrm>
              <a:off x="1776" y="145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2" name="Freeform 46"/>
            <p:cNvSpPr>
              <a:spLocks/>
            </p:cNvSpPr>
            <p:nvPr/>
          </p:nvSpPr>
          <p:spPr bwMode="auto">
            <a:xfrm>
              <a:off x="720" y="672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3" name="Freeform 47"/>
            <p:cNvSpPr>
              <a:spLocks/>
            </p:cNvSpPr>
            <p:nvPr/>
          </p:nvSpPr>
          <p:spPr bwMode="auto">
            <a:xfrm>
              <a:off x="1008" y="912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48"/>
            <p:cNvSpPr>
              <a:spLocks/>
            </p:cNvSpPr>
            <p:nvPr/>
          </p:nvSpPr>
          <p:spPr bwMode="auto">
            <a:xfrm>
              <a:off x="1830" y="1287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49"/>
            <p:cNvSpPr>
              <a:spLocks/>
            </p:cNvSpPr>
            <p:nvPr/>
          </p:nvSpPr>
          <p:spPr bwMode="auto">
            <a:xfrm>
              <a:off x="1859" y="1196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50"/>
            <p:cNvSpPr>
              <a:spLocks/>
            </p:cNvSpPr>
            <p:nvPr/>
          </p:nvSpPr>
          <p:spPr bwMode="auto">
            <a:xfrm>
              <a:off x="1885" y="1283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51"/>
            <p:cNvSpPr>
              <a:spLocks/>
            </p:cNvSpPr>
            <p:nvPr/>
          </p:nvSpPr>
          <p:spPr bwMode="auto">
            <a:xfrm>
              <a:off x="1584" y="1470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52"/>
            <p:cNvSpPr>
              <a:spLocks/>
            </p:cNvSpPr>
            <p:nvPr/>
          </p:nvSpPr>
          <p:spPr bwMode="auto">
            <a:xfrm>
              <a:off x="1610" y="1484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53"/>
            <p:cNvSpPr>
              <a:spLocks/>
            </p:cNvSpPr>
            <p:nvPr/>
          </p:nvSpPr>
          <p:spPr bwMode="auto">
            <a:xfrm>
              <a:off x="1728" y="1143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54"/>
            <p:cNvSpPr>
              <a:spLocks/>
            </p:cNvSpPr>
            <p:nvPr/>
          </p:nvSpPr>
          <p:spPr bwMode="auto">
            <a:xfrm>
              <a:off x="1741" y="1169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55"/>
            <p:cNvSpPr>
              <a:spLocks/>
            </p:cNvSpPr>
            <p:nvPr/>
          </p:nvSpPr>
          <p:spPr bwMode="auto">
            <a:xfrm>
              <a:off x="1833" y="1418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56"/>
            <p:cNvSpPr>
              <a:spLocks/>
            </p:cNvSpPr>
            <p:nvPr/>
          </p:nvSpPr>
          <p:spPr bwMode="auto">
            <a:xfrm>
              <a:off x="1104" y="528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57"/>
            <p:cNvSpPr>
              <a:spLocks/>
            </p:cNvSpPr>
            <p:nvPr/>
          </p:nvSpPr>
          <p:spPr bwMode="auto">
            <a:xfrm>
              <a:off x="1152" y="576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58"/>
            <p:cNvSpPr>
              <a:spLocks/>
            </p:cNvSpPr>
            <p:nvPr/>
          </p:nvSpPr>
          <p:spPr bwMode="auto">
            <a:xfrm>
              <a:off x="1488" y="624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59"/>
            <p:cNvSpPr>
              <a:spLocks/>
            </p:cNvSpPr>
            <p:nvPr/>
          </p:nvSpPr>
          <p:spPr bwMode="auto">
            <a:xfrm>
              <a:off x="1034" y="1435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60"/>
            <p:cNvSpPr>
              <a:spLocks/>
            </p:cNvSpPr>
            <p:nvPr/>
          </p:nvSpPr>
          <p:spPr bwMode="auto">
            <a:xfrm>
              <a:off x="1008" y="1104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61"/>
            <p:cNvSpPr>
              <a:spLocks/>
            </p:cNvSpPr>
            <p:nvPr/>
          </p:nvSpPr>
          <p:spPr bwMode="auto">
            <a:xfrm>
              <a:off x="1204" y="827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62"/>
            <p:cNvSpPr>
              <a:spLocks/>
            </p:cNvSpPr>
            <p:nvPr/>
          </p:nvSpPr>
          <p:spPr bwMode="auto">
            <a:xfrm>
              <a:off x="1715" y="1039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63"/>
            <p:cNvSpPr>
              <a:spLocks/>
            </p:cNvSpPr>
            <p:nvPr/>
          </p:nvSpPr>
          <p:spPr bwMode="auto">
            <a:xfrm>
              <a:off x="1728" y="1117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64"/>
            <p:cNvSpPr>
              <a:spLocks/>
            </p:cNvSpPr>
            <p:nvPr/>
          </p:nvSpPr>
          <p:spPr bwMode="auto">
            <a:xfrm>
              <a:off x="1657" y="960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65"/>
            <p:cNvSpPr>
              <a:spLocks/>
            </p:cNvSpPr>
            <p:nvPr/>
          </p:nvSpPr>
          <p:spPr bwMode="auto">
            <a:xfrm>
              <a:off x="1477" y="1012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66"/>
            <p:cNvSpPr>
              <a:spLocks/>
            </p:cNvSpPr>
            <p:nvPr/>
          </p:nvSpPr>
          <p:spPr bwMode="auto">
            <a:xfrm>
              <a:off x="1505" y="1083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67"/>
            <p:cNvSpPr>
              <a:spLocks/>
            </p:cNvSpPr>
            <p:nvPr/>
          </p:nvSpPr>
          <p:spPr bwMode="auto">
            <a:xfrm>
              <a:off x="1384" y="950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68"/>
            <p:cNvSpPr>
              <a:spLocks/>
            </p:cNvSpPr>
            <p:nvPr/>
          </p:nvSpPr>
          <p:spPr bwMode="auto">
            <a:xfrm>
              <a:off x="1728" y="1104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69"/>
            <p:cNvSpPr>
              <a:spLocks/>
            </p:cNvSpPr>
            <p:nvPr/>
          </p:nvSpPr>
          <p:spPr bwMode="auto">
            <a:xfrm>
              <a:off x="1674" y="998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70"/>
            <p:cNvSpPr>
              <a:spLocks/>
            </p:cNvSpPr>
            <p:nvPr/>
          </p:nvSpPr>
          <p:spPr bwMode="auto">
            <a:xfrm>
              <a:off x="1879" y="1395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0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9"/>
          <p:cNvGrpSpPr>
            <a:grpSpLocks/>
          </p:cNvGrpSpPr>
          <p:nvPr/>
        </p:nvGrpSpPr>
        <p:grpSpPr bwMode="auto">
          <a:xfrm flipH="1">
            <a:off x="4707354" y="581819"/>
            <a:ext cx="2438400" cy="5694362"/>
            <a:chOff x="48" y="720"/>
            <a:chExt cx="1815" cy="3587"/>
          </a:xfrm>
        </p:grpSpPr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43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44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47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48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49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50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54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55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56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57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58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59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60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Freeform 61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Freeform 62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Freeform 63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Freeform 64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65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66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Freeform 68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2" descr="C:\Users\Administrator\Desktop\bươm bướ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738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82" y="2239962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0" descr="tho 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18255"/>
            <a:ext cx="48006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9870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35</Words>
  <Application>Microsoft Office PowerPoint</Application>
  <PresentationFormat>On-screen Show (4:3)</PresentationFormat>
  <Paragraphs>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1_Default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14_Default Design</vt:lpstr>
      <vt:lpstr>16_Default Design</vt:lpstr>
      <vt:lpstr>18_Default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</cp:lastModifiedBy>
  <cp:revision>64</cp:revision>
  <dcterms:created xsi:type="dcterms:W3CDTF">2015-10-26T12:48:29Z</dcterms:created>
  <dcterms:modified xsi:type="dcterms:W3CDTF">2019-11-25T10:14:24Z</dcterms:modified>
</cp:coreProperties>
</file>