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  <p:sldId id="257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4DB3-D28C-41B5-9EAB-05CA9CD699D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65D6-A4DD-448D-A408-60B9C6FAD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4DB3-D28C-41B5-9EAB-05CA9CD699D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65D6-A4DD-448D-A408-60B9C6FAD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4DB3-D28C-41B5-9EAB-05CA9CD699D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65D6-A4DD-448D-A408-60B9C6FAD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4DB3-D28C-41B5-9EAB-05CA9CD699D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65D6-A4DD-448D-A408-60B9C6FAD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4DB3-D28C-41B5-9EAB-05CA9CD699D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65D6-A4DD-448D-A408-60B9C6FAD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4DB3-D28C-41B5-9EAB-05CA9CD699D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65D6-A4DD-448D-A408-60B9C6FAD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4DB3-D28C-41B5-9EAB-05CA9CD699D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65D6-A4DD-448D-A408-60B9C6FAD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4DB3-D28C-41B5-9EAB-05CA9CD699D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65D6-A4DD-448D-A408-60B9C6FAD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4DB3-D28C-41B5-9EAB-05CA9CD699D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65D6-A4DD-448D-A408-60B9C6FAD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4DB3-D28C-41B5-9EAB-05CA9CD699D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65D6-A4DD-448D-A408-60B9C6FAD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4DB3-D28C-41B5-9EAB-05CA9CD699D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65D6-A4DD-448D-A408-60B9C6FAD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34DB3-D28C-41B5-9EAB-05CA9CD699D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965D6-A4DD-448D-A408-60B9C6FAD5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4.wav"/><Relationship Id="rId12" Type="http://schemas.openxmlformats.org/officeDocument/2006/relationships/image" Target="../media/image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5.jpeg"/><Relationship Id="rId5" Type="http://schemas.openxmlformats.org/officeDocument/2006/relationships/audio" Target="../media/audio2.wav"/><Relationship Id="rId10" Type="http://schemas.openxmlformats.org/officeDocument/2006/relationships/image" Target="../media/image4.jpeg"/><Relationship Id="rId4" Type="http://schemas.openxmlformats.org/officeDocument/2006/relationships/audio" Target="../media/audio1.wav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5.wav"/><Relationship Id="rId12" Type="http://schemas.openxmlformats.org/officeDocument/2006/relationships/image" Target="../media/image6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image" Target="../media/image11.jpeg"/><Relationship Id="rId5" Type="http://schemas.openxmlformats.org/officeDocument/2006/relationships/audio" Target="../media/audio3.wav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0229" y="1676400"/>
            <a:ext cx="7293429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5693"/>
            <a:ext cx="12192000" cy="6657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79" y="4384988"/>
            <a:ext cx="3764221" cy="22603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3916" y="212652"/>
            <a:ext cx="419986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647808" y="212652"/>
            <a:ext cx="5324991" cy="1784498"/>
            <a:chOff x="5647808" y="212652"/>
            <a:chExt cx="5324991" cy="178449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8579" y="212652"/>
              <a:ext cx="3764220" cy="1784498"/>
            </a:xfrm>
            <a:prstGeom prst="rect">
              <a:avLst/>
            </a:prstGeom>
          </p:spPr>
        </p:pic>
        <p:sp>
          <p:nvSpPr>
            <p:cNvPr id="16" name="Rectangle: Rounded Corners 15"/>
            <p:cNvSpPr/>
            <p:nvPr/>
          </p:nvSpPr>
          <p:spPr>
            <a:xfrm>
              <a:off x="5647808" y="765545"/>
              <a:ext cx="896383" cy="925033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792823" y="2259419"/>
            <a:ext cx="5179976" cy="1890934"/>
            <a:chOff x="5792823" y="2259419"/>
            <a:chExt cx="5179976" cy="18909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8578" y="2259419"/>
              <a:ext cx="3764221" cy="1890934"/>
            </a:xfrm>
            <a:prstGeom prst="rect">
              <a:avLst/>
            </a:prstGeom>
          </p:spPr>
        </p:pic>
        <p:sp>
          <p:nvSpPr>
            <p:cNvPr id="18" name="Rectangle: Rounded Corners 17"/>
            <p:cNvSpPr/>
            <p:nvPr/>
          </p:nvSpPr>
          <p:spPr>
            <a:xfrm>
              <a:off x="5792823" y="2834352"/>
              <a:ext cx="896383" cy="925033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0" name="Rectangle: Rounded Corners 19"/>
          <p:cNvSpPr/>
          <p:nvPr/>
        </p:nvSpPr>
        <p:spPr>
          <a:xfrm>
            <a:off x="5792823" y="4698095"/>
            <a:ext cx="896383" cy="92503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3" name="Picture 22" descr="dong-ho-bao-thuc-17065_1_1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3916" y="4740347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23"/>
          <p:cNvSpPr/>
          <p:nvPr/>
        </p:nvSpPr>
        <p:spPr>
          <a:xfrm>
            <a:off x="462516" y="5502347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5" name="Oval 24"/>
          <p:cNvSpPr/>
          <p:nvPr/>
        </p:nvSpPr>
        <p:spPr>
          <a:xfrm>
            <a:off x="462516" y="5502347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Oval 25"/>
          <p:cNvSpPr/>
          <p:nvPr/>
        </p:nvSpPr>
        <p:spPr>
          <a:xfrm>
            <a:off x="462516" y="5502347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462516" y="5502347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462516" y="5502347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62516" y="5502347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Oval 29"/>
          <p:cNvSpPr/>
          <p:nvPr/>
        </p:nvSpPr>
        <p:spPr>
          <a:xfrm>
            <a:off x="462516" y="5502347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3916" y="4768922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62516" y="5530922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3" name="Oval 32"/>
          <p:cNvSpPr/>
          <p:nvPr/>
        </p:nvSpPr>
        <p:spPr>
          <a:xfrm>
            <a:off x="462516" y="5530922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4" name="Oval 33"/>
          <p:cNvSpPr/>
          <p:nvPr/>
        </p:nvSpPr>
        <p:spPr>
          <a:xfrm>
            <a:off x="462516" y="5530922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5" name="Oval 34"/>
          <p:cNvSpPr/>
          <p:nvPr/>
        </p:nvSpPr>
        <p:spPr>
          <a:xfrm>
            <a:off x="462516" y="5530922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6" name="Oval 35"/>
          <p:cNvSpPr/>
          <p:nvPr/>
        </p:nvSpPr>
        <p:spPr>
          <a:xfrm>
            <a:off x="462516" y="5530922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62516" y="5530922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8" name="Oval 37"/>
          <p:cNvSpPr/>
          <p:nvPr/>
        </p:nvSpPr>
        <p:spPr>
          <a:xfrm>
            <a:off x="462516" y="5530922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" name="FILE_20201219_155027_câu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867150" y="27971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1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20" grpId="0" animBg="1"/>
      <p:bldP spid="20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7" grpId="1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1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96632" y="217027"/>
            <a:ext cx="5071731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Trang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96632" y="888706"/>
            <a:ext cx="4353273" cy="1641844"/>
            <a:chOff x="2296632" y="888706"/>
            <a:chExt cx="4353273" cy="164184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6632" y="888706"/>
              <a:ext cx="2989078" cy="1641844"/>
            </a:xfrm>
            <a:prstGeom prst="rect">
              <a:avLst/>
            </a:prstGeom>
          </p:spPr>
        </p:pic>
        <p:sp>
          <p:nvSpPr>
            <p:cNvPr id="22" name="Rectangle: Rounded Corners 21"/>
            <p:cNvSpPr/>
            <p:nvPr/>
          </p:nvSpPr>
          <p:spPr>
            <a:xfrm>
              <a:off x="5753522" y="1170911"/>
              <a:ext cx="896383" cy="925033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07619" y="2677784"/>
            <a:ext cx="4573069" cy="1851686"/>
            <a:chOff x="707619" y="2677784"/>
            <a:chExt cx="4573069" cy="185168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19" y="2677784"/>
              <a:ext cx="3178027" cy="1851686"/>
            </a:xfrm>
            <a:prstGeom prst="rect">
              <a:avLst/>
            </a:prstGeom>
          </p:spPr>
        </p:pic>
        <p:sp>
          <p:nvSpPr>
            <p:cNvPr id="20" name="Rectangle: Rounded Corners 19"/>
            <p:cNvSpPr/>
            <p:nvPr/>
          </p:nvSpPr>
          <p:spPr>
            <a:xfrm>
              <a:off x="4384305" y="3141110"/>
              <a:ext cx="896383" cy="925033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48812" y="4764832"/>
            <a:ext cx="4052902" cy="1857806"/>
            <a:chOff x="2148812" y="4764832"/>
            <a:chExt cx="4052902" cy="185780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8812" y="4764832"/>
              <a:ext cx="2791785" cy="1857806"/>
            </a:xfrm>
            <a:prstGeom prst="rect">
              <a:avLst/>
            </a:prstGeom>
          </p:spPr>
        </p:pic>
        <p:sp>
          <p:nvSpPr>
            <p:cNvPr id="25" name="Rectangle: Rounded Corners 24"/>
            <p:cNvSpPr/>
            <p:nvPr/>
          </p:nvSpPr>
          <p:spPr>
            <a:xfrm>
              <a:off x="5305331" y="5383682"/>
              <a:ext cx="896383" cy="925033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26" name="Picture 25" descr="dong-ho-bao-thuc-17065_1_1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972800" y="5029201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Oval 26"/>
          <p:cNvSpPr/>
          <p:nvPr/>
        </p:nvSpPr>
        <p:spPr>
          <a:xfrm>
            <a:off x="11201400" y="5791201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8" name="Oval 27"/>
          <p:cNvSpPr/>
          <p:nvPr/>
        </p:nvSpPr>
        <p:spPr>
          <a:xfrm>
            <a:off x="11201400" y="5791201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" name="Oval 28"/>
          <p:cNvSpPr/>
          <p:nvPr/>
        </p:nvSpPr>
        <p:spPr>
          <a:xfrm>
            <a:off x="11201400" y="5791201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11201400" y="5791201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Oval 30"/>
          <p:cNvSpPr/>
          <p:nvPr/>
        </p:nvSpPr>
        <p:spPr>
          <a:xfrm>
            <a:off x="11201400" y="5791201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1201400" y="5791201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" name="Oval 32"/>
          <p:cNvSpPr/>
          <p:nvPr/>
        </p:nvSpPr>
        <p:spPr>
          <a:xfrm>
            <a:off x="11201400" y="5791201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4" name="Picture 33" descr="dong-ho-bao-thuc-17065_1_1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945812" y="5043488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Oval 34"/>
          <p:cNvSpPr/>
          <p:nvPr/>
        </p:nvSpPr>
        <p:spPr>
          <a:xfrm>
            <a:off x="11201400" y="58197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6" name="Oval 35"/>
          <p:cNvSpPr/>
          <p:nvPr/>
        </p:nvSpPr>
        <p:spPr>
          <a:xfrm>
            <a:off x="11201400" y="58197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7" name="Oval 36"/>
          <p:cNvSpPr/>
          <p:nvPr/>
        </p:nvSpPr>
        <p:spPr>
          <a:xfrm>
            <a:off x="11201400" y="58197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" name="Oval 37"/>
          <p:cNvSpPr/>
          <p:nvPr/>
        </p:nvSpPr>
        <p:spPr>
          <a:xfrm>
            <a:off x="11201400" y="58197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9" name="Oval 38"/>
          <p:cNvSpPr/>
          <p:nvPr/>
        </p:nvSpPr>
        <p:spPr>
          <a:xfrm>
            <a:off x="11201400" y="58197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1201400" y="58197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" name="Oval 40"/>
          <p:cNvSpPr/>
          <p:nvPr/>
        </p:nvSpPr>
        <p:spPr>
          <a:xfrm>
            <a:off x="11201400" y="58197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" name="FILE_20201219_155037_câu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98000" y="812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  <p:bldP spid="32" grpId="1" animBg="1"/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40" grpId="0" animBg="1"/>
      <p:bldP spid="40" grpId="1" animBg="1"/>
      <p:bldP spid="41" grpId="0" animBg="1"/>
      <p:bldP spid="4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Widescreen</PresentationFormat>
  <Paragraphs>34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created xsi:type="dcterms:W3CDTF">2020-10-15T14:41:00Z</dcterms:created>
  <dcterms:modified xsi:type="dcterms:W3CDTF">2021-05-14T10:45:20Z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1033-11.2.0.9906</vt:lpwstr>
  </property>
</Properties>
</file>