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0" y="6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7E335-09B6-4502-B06B-3051AE2BE8C8}" type="datetimeFigureOut">
              <a:rPr lang="en-US" smtClean="0"/>
              <a:t>5/17/2021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7CA39-AB81-4CCC-9A1D-21921C2BA5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382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7E335-09B6-4502-B06B-3051AE2BE8C8}" type="datetimeFigureOut">
              <a:rPr lang="en-US" smtClean="0"/>
              <a:t>5/17/2021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7CA39-AB81-4CCC-9A1D-21921C2BA5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86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7E335-09B6-4502-B06B-3051AE2BE8C8}" type="datetimeFigureOut">
              <a:rPr lang="en-US" smtClean="0"/>
              <a:t>5/17/2021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7CA39-AB81-4CCC-9A1D-21921C2BA5E1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351523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7E335-09B6-4502-B06B-3051AE2BE8C8}" type="datetimeFigureOut">
              <a:rPr lang="en-US" smtClean="0"/>
              <a:t>5/17/2021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7CA39-AB81-4CCC-9A1D-21921C2BA5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8068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7E335-09B6-4502-B06B-3051AE2BE8C8}" type="datetimeFigureOut">
              <a:rPr lang="en-US" smtClean="0"/>
              <a:t>5/17/2021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7CA39-AB81-4CCC-9A1D-21921C2BA5E1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771064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7E335-09B6-4502-B06B-3051AE2BE8C8}" type="datetimeFigureOut">
              <a:rPr lang="en-US" smtClean="0"/>
              <a:t>5/17/2021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7CA39-AB81-4CCC-9A1D-21921C2BA5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40430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7E335-09B6-4502-B06B-3051AE2BE8C8}" type="datetimeFigureOut">
              <a:rPr lang="en-US" smtClean="0"/>
              <a:t>5/17/2021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7CA39-AB81-4CCC-9A1D-21921C2BA5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7922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7E335-09B6-4502-B06B-3051AE2BE8C8}" type="datetimeFigureOut">
              <a:rPr lang="en-US" smtClean="0"/>
              <a:t>5/17/2021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7CA39-AB81-4CCC-9A1D-21921C2BA5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32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7E335-09B6-4502-B06B-3051AE2BE8C8}" type="datetimeFigureOut">
              <a:rPr lang="en-US" smtClean="0"/>
              <a:t>5/17/2021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7CA39-AB81-4CCC-9A1D-21921C2BA5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108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7E335-09B6-4502-B06B-3051AE2BE8C8}" type="datetimeFigureOut">
              <a:rPr lang="en-US" smtClean="0"/>
              <a:t>5/17/2021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7CA39-AB81-4CCC-9A1D-21921C2BA5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521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7E335-09B6-4502-B06B-3051AE2BE8C8}" type="datetimeFigureOut">
              <a:rPr lang="en-US" smtClean="0"/>
              <a:t>5/17/2021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7CA39-AB81-4CCC-9A1D-21921C2BA5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738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7E335-09B6-4502-B06B-3051AE2BE8C8}" type="datetimeFigureOut">
              <a:rPr lang="en-US" smtClean="0"/>
              <a:t>5/17/2021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7CA39-AB81-4CCC-9A1D-21921C2BA5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777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7E335-09B6-4502-B06B-3051AE2BE8C8}" type="datetimeFigureOut">
              <a:rPr lang="en-US" smtClean="0"/>
              <a:t>5/17/2021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7CA39-AB81-4CCC-9A1D-21921C2BA5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957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7E335-09B6-4502-B06B-3051AE2BE8C8}" type="datetimeFigureOut">
              <a:rPr lang="en-US" smtClean="0"/>
              <a:t>5/17/2021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7CA39-AB81-4CCC-9A1D-21921C2BA5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996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7E335-09B6-4502-B06B-3051AE2BE8C8}" type="datetimeFigureOut">
              <a:rPr lang="en-US" smtClean="0"/>
              <a:t>5/17/2021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7CA39-AB81-4CCC-9A1D-21921C2BA5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966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7E335-09B6-4502-B06B-3051AE2BE8C8}" type="datetimeFigureOut">
              <a:rPr lang="en-US" smtClean="0"/>
              <a:t>5/17/2021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7CA39-AB81-4CCC-9A1D-21921C2BA5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990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7E335-09B6-4502-B06B-3051AE2BE8C8}" type="datetimeFigureOut">
              <a:rPr lang="en-US" smtClean="0"/>
              <a:t>5/17/2021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887CA39-AB81-4CCC-9A1D-21921C2BA5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839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-388620"/>
            <a:ext cx="7766936" cy="1828800"/>
          </a:xfrm>
        </p:spPr>
        <p:txBody>
          <a:bodyPr/>
          <a:lstStyle/>
          <a:p>
            <a:pPr algn="ctr"/>
            <a:r>
              <a:rPr lang="en-US" sz="3600" dirty="0" err="1" smtClean="0"/>
              <a:t>UBND</a:t>
            </a:r>
            <a:r>
              <a:rPr lang="en-US" sz="3600" dirty="0" smtClean="0"/>
              <a:t> </a:t>
            </a:r>
            <a:r>
              <a:rPr lang="en-US" sz="3600" dirty="0" err="1" smtClean="0"/>
              <a:t>QUẬN</a:t>
            </a:r>
            <a:r>
              <a:rPr lang="en-US" sz="3600" dirty="0" smtClean="0"/>
              <a:t> LONG </a:t>
            </a:r>
            <a:r>
              <a:rPr lang="en-US" sz="3600" dirty="0" err="1" smtClean="0"/>
              <a:t>BIÊN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err="1" smtClean="0"/>
              <a:t>Trường</a:t>
            </a:r>
            <a:r>
              <a:rPr lang="en-US" sz="3600" dirty="0" smtClean="0"/>
              <a:t> </a:t>
            </a:r>
            <a:r>
              <a:rPr lang="en-US" sz="3600" dirty="0" err="1" smtClean="0"/>
              <a:t>mầm</a:t>
            </a:r>
            <a:r>
              <a:rPr lang="en-US" sz="3600" dirty="0" smtClean="0"/>
              <a:t> non Long </a:t>
            </a:r>
            <a:r>
              <a:rPr lang="en-US" sz="3600" dirty="0" err="1" smtClean="0"/>
              <a:t>Biên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1988821"/>
            <a:ext cx="7766936" cy="3158912"/>
          </a:xfrm>
        </p:spPr>
        <p:txBody>
          <a:bodyPr>
            <a:normAutofit/>
          </a:bodyPr>
          <a:lstStyle/>
          <a:p>
            <a:pPr algn="l"/>
            <a:r>
              <a:rPr lang="en-US" sz="3200" dirty="0" err="1" smtClean="0"/>
              <a:t>Giáo</a:t>
            </a:r>
            <a:r>
              <a:rPr lang="en-US" sz="3200" dirty="0" smtClean="0"/>
              <a:t> </a:t>
            </a:r>
            <a:r>
              <a:rPr lang="en-US" sz="3200" dirty="0" err="1" smtClean="0"/>
              <a:t>án:HĐ</a:t>
            </a:r>
            <a:r>
              <a:rPr lang="en-US" sz="3200" dirty="0" smtClean="0"/>
              <a:t> </a:t>
            </a:r>
            <a:r>
              <a:rPr lang="en-US" sz="3200" dirty="0" err="1" smtClean="0"/>
              <a:t>TRẢI</a:t>
            </a:r>
            <a:r>
              <a:rPr lang="en-US" sz="3200" dirty="0" smtClean="0"/>
              <a:t> </a:t>
            </a:r>
            <a:r>
              <a:rPr lang="en-US" sz="3200" dirty="0" err="1" smtClean="0"/>
              <a:t>NGH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IỆM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Lứa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tuổi:4-5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lượng:25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trẻ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gian:40-50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phút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viên:Trần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Thị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Yến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162983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8980" y="0"/>
            <a:ext cx="6789420" cy="6858002"/>
          </a:xfrm>
        </p:spPr>
      </p:pic>
    </p:spTree>
    <p:extLst>
      <p:ext uri="{BB962C8B-B14F-4D97-AF65-F5344CB8AC3E}">
        <p14:creationId xmlns:p14="http://schemas.microsoft.com/office/powerpoint/2010/main" val="24223184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91840" y="0"/>
            <a:ext cx="5920740" cy="6888482"/>
          </a:xfrm>
        </p:spPr>
      </p:pic>
    </p:spTree>
    <p:extLst>
      <p:ext uri="{BB962C8B-B14F-4D97-AF65-F5344CB8AC3E}">
        <p14:creationId xmlns:p14="http://schemas.microsoft.com/office/powerpoint/2010/main" val="25371074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3220" y="7038"/>
            <a:ext cx="5897880" cy="6858002"/>
          </a:xfrm>
        </p:spPr>
      </p:pic>
    </p:spTree>
    <p:extLst>
      <p:ext uri="{BB962C8B-B14F-4D97-AF65-F5344CB8AC3E}">
        <p14:creationId xmlns:p14="http://schemas.microsoft.com/office/powerpoint/2010/main" val="240342702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</TotalTime>
  <Words>21</Words>
  <Application>Microsoft Office PowerPoint</Application>
  <PresentationFormat>Widescreen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Times New Roman</vt:lpstr>
      <vt:lpstr>Trebuchet MS</vt:lpstr>
      <vt:lpstr>Wingdings 3</vt:lpstr>
      <vt:lpstr>Facet</vt:lpstr>
      <vt:lpstr>UBND QUẬN LONG BIÊN Trường mầm non Long Biên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UBND QUẬN LONG BIÊN Trường mầm non Long Biên</dc:title>
  <dc:creator>Windows User</dc:creator>
  <cp:lastModifiedBy>Windows User</cp:lastModifiedBy>
  <cp:revision>1</cp:revision>
  <dcterms:created xsi:type="dcterms:W3CDTF">2021-05-17T02:00:08Z</dcterms:created>
  <dcterms:modified xsi:type="dcterms:W3CDTF">2021-05-17T02:11:59Z</dcterms:modified>
</cp:coreProperties>
</file>