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4" name="Shape 2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ăn bản Tiêu đề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Văn bản Tiêu đề</a:t>
            </a:r>
          </a:p>
        </p:txBody>
      </p:sp>
      <p:sp>
        <p:nvSpPr>
          <p:cNvPr id="12" name="Nội dung Cấp Một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13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Văn bản Tiêu đề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Văn bản Tiêu đề</a:t>
            </a:r>
          </a:p>
        </p:txBody>
      </p:sp>
      <p:sp>
        <p:nvSpPr>
          <p:cNvPr id="93" name="Nội dung Cấp Một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94" name="Số Trang chiếu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Văn bản Tiêu đ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Văn bản Tiêu đề</a:t>
            </a:r>
          </a:p>
        </p:txBody>
      </p:sp>
      <p:sp>
        <p:nvSpPr>
          <p:cNvPr id="102" name="Nội dung Cấp Mộ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103" name="Số Trang chiếu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Văn bản Tiêu đề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Văn bản Tiêu đề</a:t>
            </a:r>
          </a:p>
        </p:txBody>
      </p:sp>
      <p:sp>
        <p:nvSpPr>
          <p:cNvPr id="111" name="Nội dung Cấp Một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112" name="Số Trang chiếu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Văn bản Tiêu đ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Văn bản Tiêu đề</a:t>
            </a:r>
          </a:p>
        </p:txBody>
      </p:sp>
      <p:sp>
        <p:nvSpPr>
          <p:cNvPr id="120" name="Nội dung Cấp Một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FontTx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121" name="Số Trang chiếu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Văn bản Tiêu đ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Văn bản Tiêu đề</a:t>
            </a:r>
          </a:p>
        </p:txBody>
      </p:sp>
      <p:sp>
        <p:nvSpPr>
          <p:cNvPr id="129" name="Nội dung Cấp Một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130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1" name="Số Trang chiếu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Văn bản Tiêu đ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Văn bản Tiêu đề</a:t>
            </a:r>
          </a:p>
        </p:txBody>
      </p:sp>
      <p:sp>
        <p:nvSpPr>
          <p:cNvPr id="139" name="Số Trang chiếu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ố Trang chiếu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Văn bản Tiêu đề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Văn bản Tiêu đề</a:t>
            </a:r>
          </a:p>
        </p:txBody>
      </p:sp>
      <p:sp>
        <p:nvSpPr>
          <p:cNvPr id="154" name="Nội dung Cấp Một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155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6" name="Số Trang chiếu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Văn bản Tiêu đề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Văn bản Tiêu đề</a:t>
            </a:r>
          </a:p>
        </p:txBody>
      </p:sp>
      <p:sp>
        <p:nvSpPr>
          <p:cNvPr id="164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5" name="Nội dung Cấp Một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166" name="Số Trang chiếu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Văn bản Tiêu đề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Văn bản Tiêu đề</a:t>
            </a:r>
          </a:p>
        </p:txBody>
      </p:sp>
      <p:sp>
        <p:nvSpPr>
          <p:cNvPr id="174" name="Nội dung Cấp Một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175" name="Số Trang chiếu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ăn bản Tiêu đ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Văn bản Tiêu đề</a:t>
            </a:r>
          </a:p>
        </p:txBody>
      </p:sp>
      <p:sp>
        <p:nvSpPr>
          <p:cNvPr id="21" name="Nội dung Cấp Mộ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22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Văn bản Tiêu đ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Văn bản Tiêu đề</a:t>
            </a:r>
          </a:p>
        </p:txBody>
      </p:sp>
      <p:sp>
        <p:nvSpPr>
          <p:cNvPr id="183" name="Nội dung Cấp Mộ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184" name="Số Trang chiếu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Văn bản Tiêu đề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Văn bản Tiêu đề</a:t>
            </a:r>
          </a:p>
        </p:txBody>
      </p:sp>
      <p:sp>
        <p:nvSpPr>
          <p:cNvPr id="192" name="Nội dung Cấp Một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193" name="Số Trang chiếu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Văn bản Tiêu đ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Văn bản Tiêu đề</a:t>
            </a:r>
          </a:p>
        </p:txBody>
      </p:sp>
      <p:sp>
        <p:nvSpPr>
          <p:cNvPr id="201" name="Nội dung Cấp Một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202" name="Số Trang chiếu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Văn bản Tiêu đ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Văn bản Tiêu đề</a:t>
            </a:r>
          </a:p>
        </p:txBody>
      </p:sp>
      <p:sp>
        <p:nvSpPr>
          <p:cNvPr id="210" name="Nội dung Cấp Một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211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212" name="Số Trang chiếu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Văn bản Tiêu đ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Văn bản Tiêu đề</a:t>
            </a:r>
          </a:p>
        </p:txBody>
      </p:sp>
      <p:sp>
        <p:nvSpPr>
          <p:cNvPr id="220" name="Số Trang chiếu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ố Trang chiếu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Văn bản Tiêu đề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Văn bản Tiêu đề</a:t>
            </a:r>
          </a:p>
        </p:txBody>
      </p:sp>
      <p:sp>
        <p:nvSpPr>
          <p:cNvPr id="235" name="Nội dung Cấp Một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236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237" name="Số Trang chiếu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Văn bản Tiêu đề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Văn bản Tiêu đề</a:t>
            </a:r>
          </a:p>
        </p:txBody>
      </p:sp>
      <p:sp>
        <p:nvSpPr>
          <p:cNvPr id="245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6" name="Nội dung Cấp Một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247" name="Số Trang chiếu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Văn bản Tiêu đề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Văn bản Tiêu đề</a:t>
            </a:r>
          </a:p>
        </p:txBody>
      </p:sp>
      <p:sp>
        <p:nvSpPr>
          <p:cNvPr id="30" name="Nội dung Cấp Một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31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Văn bản Tiêu đ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Văn bản Tiêu đề</a:t>
            </a:r>
          </a:p>
        </p:txBody>
      </p:sp>
      <p:sp>
        <p:nvSpPr>
          <p:cNvPr id="39" name="Nội dung Cấp Một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40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Văn bản Tiêu đ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Văn bản Tiêu đề</a:t>
            </a:r>
          </a:p>
        </p:txBody>
      </p:sp>
      <p:sp>
        <p:nvSpPr>
          <p:cNvPr id="48" name="Nội dung Cấp Một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Văn bản Tiêu đ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Văn bản Tiêu đề</a:t>
            </a:r>
          </a:p>
        </p:txBody>
      </p:sp>
      <p:sp>
        <p:nvSpPr>
          <p:cNvPr id="58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Văn bản Tiêu đề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Văn bản Tiêu đề</a:t>
            </a:r>
          </a:p>
        </p:txBody>
      </p:sp>
      <p:sp>
        <p:nvSpPr>
          <p:cNvPr id="73" name="Nội dung Cấp Một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Văn bản Tiêu đề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Văn bản Tiêu đề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Nội dung Cấp Một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85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ăn bản Tiêu đề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Văn bản Tiêu đề</a:t>
            </a:r>
          </a:p>
        </p:txBody>
      </p:sp>
      <p:sp>
        <p:nvSpPr>
          <p:cNvPr id="3" name="Nội dung Cấp Một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4" name="Số Trang chiếu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Relationship Id="rId3" Type="http://schemas.openxmlformats.org/officeDocument/2006/relationships/image" Target="../media/image1.gif"/><Relationship Id="rId4" Type="http://schemas.openxmlformats.org/officeDocument/2006/relationships/image" Target="../media/image2.gif"/><Relationship Id="rId5" Type="http://schemas.openxmlformats.org/officeDocument/2006/relationships/image" Target="../media/image3.gif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4.g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jpeg"/><Relationship Id="rId3" Type="http://schemas.openxmlformats.org/officeDocument/2006/relationships/image" Target="../media/image5.gif"/><Relationship Id="rId4" Type="http://schemas.openxmlformats.org/officeDocument/2006/relationships/image" Target="../media/image3.png"/><Relationship Id="rId5" Type="http://schemas.openxmlformats.org/officeDocument/2006/relationships/image" Target="../media/image6.gif"/><Relationship Id="rId6" Type="http://schemas.openxmlformats.org/officeDocument/2006/relationships/image" Target="../media/image7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30" descr="Picture 30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1800" y="5410200"/>
            <a:ext cx="952500" cy="94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icture 34" descr="Picture 34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045233">
            <a:off x="2300272" y="-206807"/>
            <a:ext cx="1371601" cy="1193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icture 35" descr="Picture 35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433017">
            <a:off x="6119231" y="-77424"/>
            <a:ext cx="1150938" cy="1127356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WordArt 43"/>
          <p:cNvSpPr txBox="1"/>
          <p:nvPr/>
        </p:nvSpPr>
        <p:spPr>
          <a:xfrm>
            <a:off x="914400" y="2654079"/>
            <a:ext cx="731520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algn="ctr" defTabSz="585215">
              <a:defRPr b="1" sz="3455">
                <a:ln w="9525" cap="flat">
                  <a:solidFill>
                    <a:srgbClr val="008000"/>
                  </a:solidFill>
                  <a:prstDash val="solid"/>
                  <a:round/>
                </a:ln>
                <a:solidFill>
                  <a:srgbClr val="FF0000"/>
                </a:solidFill>
                <a:latin typeface=".VnAvant"/>
                <a:ea typeface=".VnAvant"/>
                <a:cs typeface=".VnAvant"/>
                <a:sym typeface=".VnAvant"/>
              </a:defRPr>
            </a:pPr>
            <a:r>
              <a:t>Đề tài: </a:t>
            </a:r>
            <a:r>
              <a:t>Nhận biết tập nói </a:t>
            </a:r>
            <a:r>
              <a:t>“</a:t>
            </a:r>
            <a:r>
              <a:t>Con thỏ</a:t>
            </a:r>
            <a:r>
              <a:t>”</a:t>
            </a:r>
          </a:p>
        </p:txBody>
      </p:sp>
      <p:pic>
        <p:nvPicPr>
          <p:cNvPr id="260" name="Picture 46" descr="Picture 46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4429125"/>
            <a:ext cx="2009775" cy="2428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Picture 47" descr="Picture 47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4429125"/>
            <a:ext cx="2009775" cy="2428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Picture 48" descr="Picture 48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4429125"/>
            <a:ext cx="2009775" cy="2428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icture 18" descr="Picture 1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1000" y="228600"/>
            <a:ext cx="14478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icture 40" descr="Picture 4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9600" y="381000"/>
            <a:ext cx="914400" cy="893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18" descr="Picture 1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81900" y="3144838"/>
            <a:ext cx="1447800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Picture 40" descr="Picture 4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72413" y="3302000"/>
            <a:ext cx="914401" cy="893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Picture 28" descr="Picture 28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24800" y="533400"/>
            <a:ext cx="8382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icture 28" descr="Picture 28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57700" y="19050"/>
            <a:ext cx="838200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TextBox 3"/>
          <p:cNvSpPr txBox="1"/>
          <p:nvPr/>
        </p:nvSpPr>
        <p:spPr>
          <a:xfrm>
            <a:off x="1364932" y="935037"/>
            <a:ext cx="6918961" cy="66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PHÒNG GD&amp;ĐT QUẬN LONG BIÊN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algn="ctr">
              <a:defRPr b="1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TRƯỜNG MẦM NON LONG BIÊN</a:t>
            </a:r>
          </a:p>
        </p:txBody>
      </p:sp>
      <p:sp>
        <p:nvSpPr>
          <p:cNvPr id="270" name="TextBox 4"/>
          <p:cNvSpPr txBox="1"/>
          <p:nvPr/>
        </p:nvSpPr>
        <p:spPr>
          <a:xfrm>
            <a:off x="3311823" y="4145832"/>
            <a:ext cx="4223386" cy="458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6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Lứa tuổi: 24 – 36 tháng</a:t>
            </a:r>
          </a:p>
        </p:txBody>
      </p:sp>
      <p:sp>
        <p:nvSpPr>
          <p:cNvPr id="271" name="TextBox 5"/>
          <p:cNvSpPr txBox="1"/>
          <p:nvPr/>
        </p:nvSpPr>
        <p:spPr>
          <a:xfrm>
            <a:off x="3274695" y="4483100"/>
            <a:ext cx="5204460" cy="839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6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Giáo viên: Đào Hằng Thủy</a:t>
            </a:r>
          </a:p>
          <a:p>
            <a:pPr>
              <a:defRPr b="1" sz="26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Lớp: D2</a:t>
            </a:r>
          </a:p>
        </p:txBody>
      </p:sp>
      <p:sp>
        <p:nvSpPr>
          <p:cNvPr id="272" name="TextBox 3"/>
          <p:cNvSpPr txBox="1"/>
          <p:nvPr/>
        </p:nvSpPr>
        <p:spPr>
          <a:xfrm>
            <a:off x="2055495" y="1779664"/>
            <a:ext cx="5671185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LĨNH VỰC PHÁT TRIỂN NGÔN NGỮ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Class="entr" nodeType="afterEffect" presetSubtype="0" presetID="15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Class="entr" nodeType="afterEffect" presetSubtype="16" presetID="23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Class="entr" nodeType="afterEffect" presetSubtype="0" presetID="15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3"/>
      <p:bldP build="whole" bldLvl="1" animBg="1" rev="0" advAuto="0" spid="265" grpId="4"/>
      <p:bldP build="whole" bldLvl="1" animBg="1" rev="0" advAuto="0" spid="266" grpId="5"/>
      <p:bldP build="whole" bldLvl="1" animBg="1" rev="0" advAuto="0" spid="259" grpId="1"/>
      <p:bldP build="whole" bldLvl="1" animBg="1" rev="0" advAuto="0" spid="26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1" name="Subtitle 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5" name="Rectangle 3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175"/>
            <a:ext cx="9677400" cy="686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Picture 5" descr="Picture 5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038600"/>
            <a:ext cx="2087564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5800" y="5486400"/>
            <a:ext cx="1676400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14800" y="5486400"/>
            <a:ext cx="1676400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67400" y="5486400"/>
            <a:ext cx="1676400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486400"/>
            <a:ext cx="1676400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2200" y="5487987"/>
            <a:ext cx="1676400" cy="137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icture 11" descr="Picture 11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616671">
            <a:off x="7229475" y="4495800"/>
            <a:ext cx="1695450" cy="1428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12" descr="Picture 12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3980652">
            <a:off x="2809875" y="4581525"/>
            <a:ext cx="1695450" cy="1428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13" descr="Picture 13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237543">
            <a:off x="-19050" y="47625"/>
            <a:ext cx="1695450" cy="1428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14" descr="Picture 14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913163">
            <a:off x="7334250" y="-85725"/>
            <a:ext cx="1695450" cy="1428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15" descr="Picture 15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43400" y="3657600"/>
            <a:ext cx="1066800" cy="94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16" descr="Picture 16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00400" y="3505200"/>
            <a:ext cx="1066800" cy="94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icture 17" descr="Picture 17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62200" y="4267200"/>
            <a:ext cx="1066800" cy="94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Picture 18" descr="Picture 18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48200" y="457200"/>
            <a:ext cx="1066800" cy="94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Picture 19" descr="Picture 19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05600" y="381000"/>
            <a:ext cx="1066800" cy="94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Picture 20" descr="Picture 20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34000" y="3352800"/>
            <a:ext cx="1066800" cy="94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icture 21" descr="Picture 21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96200" y="4648200"/>
            <a:ext cx="1066800" cy="94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Picture 22" descr="Picture 22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53200" y="3505200"/>
            <a:ext cx="1066800" cy="942975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AutoShape 23"/>
          <p:cNvSpPr/>
          <p:nvPr/>
        </p:nvSpPr>
        <p:spPr>
          <a:xfrm>
            <a:off x="3505200" y="4267200"/>
            <a:ext cx="457200" cy="38100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6" name="AutoShape 24"/>
          <p:cNvSpPr/>
          <p:nvPr/>
        </p:nvSpPr>
        <p:spPr>
          <a:xfrm>
            <a:off x="3429000" y="5410200"/>
            <a:ext cx="457200" cy="38100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7" name="AutoShape 25"/>
          <p:cNvSpPr/>
          <p:nvPr/>
        </p:nvSpPr>
        <p:spPr>
          <a:xfrm>
            <a:off x="6096000" y="4419600"/>
            <a:ext cx="457200" cy="38100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8" name="AutoShape 26"/>
          <p:cNvSpPr/>
          <p:nvPr/>
        </p:nvSpPr>
        <p:spPr>
          <a:xfrm>
            <a:off x="5867400" y="5715000"/>
            <a:ext cx="457200" cy="38100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9" name="AutoShape 27"/>
          <p:cNvSpPr/>
          <p:nvPr/>
        </p:nvSpPr>
        <p:spPr>
          <a:xfrm>
            <a:off x="6019800" y="685800"/>
            <a:ext cx="457200" cy="38100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314" name="AutoShape 28"/>
          <p:cNvGrpSpPr/>
          <p:nvPr/>
        </p:nvGrpSpPr>
        <p:grpSpPr>
          <a:xfrm>
            <a:off x="762000" y="4648200"/>
            <a:ext cx="457200" cy="381000"/>
            <a:chOff x="0" y="0"/>
            <a:chExt cx="457200" cy="381000"/>
          </a:xfrm>
        </p:grpSpPr>
        <p:sp>
          <p:nvSpPr>
            <p:cNvPr id="310" name="Sao"/>
            <p:cNvSpPr/>
            <p:nvPr/>
          </p:nvSpPr>
          <p:spPr>
            <a:xfrm>
              <a:off x="0" y="0"/>
              <a:ext cx="457200" cy="381000"/>
            </a:xfrm>
            <a:prstGeom prst="star4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1" name="Sao"/>
            <p:cNvSpPr/>
            <p:nvPr/>
          </p:nvSpPr>
          <p:spPr>
            <a:xfrm>
              <a:off x="0" y="0"/>
              <a:ext cx="457200" cy="381000"/>
            </a:xfrm>
            <a:prstGeom prst="star4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2" name="Sao"/>
            <p:cNvSpPr/>
            <p:nvPr/>
          </p:nvSpPr>
          <p:spPr>
            <a:xfrm>
              <a:off x="0" y="0"/>
              <a:ext cx="457200" cy="381000"/>
            </a:xfrm>
            <a:prstGeom prst="star4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3" name="Sao"/>
            <p:cNvSpPr/>
            <p:nvPr/>
          </p:nvSpPr>
          <p:spPr>
            <a:xfrm>
              <a:off x="0" y="0"/>
              <a:ext cx="457200" cy="381000"/>
            </a:xfrm>
            <a:prstGeom prst="star4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315" name="AutoShape 29"/>
          <p:cNvSpPr/>
          <p:nvPr/>
        </p:nvSpPr>
        <p:spPr>
          <a:xfrm>
            <a:off x="2819400" y="914400"/>
            <a:ext cx="457200" cy="38100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16" name="Picture 30" descr="Picture 30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77200" y="3429000"/>
            <a:ext cx="1066800" cy="94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Picture 31" descr="Picture 31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86400" y="3352800"/>
            <a:ext cx="1066800" cy="94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Picture 32" descr="Picture 32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10400" y="3276600"/>
            <a:ext cx="1066800" cy="942975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AutoShape 33"/>
          <p:cNvSpPr/>
          <p:nvPr/>
        </p:nvSpPr>
        <p:spPr>
          <a:xfrm>
            <a:off x="4876800" y="2971800"/>
            <a:ext cx="457200" cy="38100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20" name="Picture 34" descr="Picture 34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48600" y="4572000"/>
            <a:ext cx="1066800" cy="942975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AutoShape 35"/>
          <p:cNvSpPr/>
          <p:nvPr/>
        </p:nvSpPr>
        <p:spPr>
          <a:xfrm>
            <a:off x="7391400" y="4191000"/>
            <a:ext cx="457200" cy="38100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22" name="Picture 36" descr="Picture 36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62200" y="2362200"/>
            <a:ext cx="1066800" cy="94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Picture 37" descr="Picture 37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57600" y="3429000"/>
            <a:ext cx="1066800" cy="942975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AutoShape 38"/>
          <p:cNvSpPr/>
          <p:nvPr/>
        </p:nvSpPr>
        <p:spPr>
          <a:xfrm>
            <a:off x="3200400" y="3048000"/>
            <a:ext cx="457200" cy="38100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25" name="Picture 39" descr="Picture 39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29000" y="0"/>
            <a:ext cx="1066800" cy="94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40" descr="Picture 40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24400" y="1066800"/>
            <a:ext cx="1066800" cy="942975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AutoShape 41"/>
          <p:cNvSpPr/>
          <p:nvPr/>
        </p:nvSpPr>
        <p:spPr>
          <a:xfrm>
            <a:off x="4267200" y="685800"/>
            <a:ext cx="457200" cy="381000"/>
          </a:xfrm>
          <a:prstGeom prst="star4">
            <a:avLst>
              <a:gd name="adj" fmla="val 12500"/>
            </a:avLst>
          </a:prstGeom>
          <a:gradFill>
            <a:gsLst>
              <a:gs pos="0">
                <a:srgbClr val="06E81C"/>
              </a:gs>
              <a:gs pos="100000">
                <a:srgbClr val="FF820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331" name="AutoShape 42"/>
          <p:cNvGrpSpPr/>
          <p:nvPr/>
        </p:nvGrpSpPr>
        <p:grpSpPr>
          <a:xfrm>
            <a:off x="761998" y="-1"/>
            <a:ext cx="8153404" cy="4191003"/>
            <a:chOff x="-1" y="-1"/>
            <a:chExt cx="8153402" cy="4191002"/>
          </a:xfrm>
        </p:grpSpPr>
        <p:sp>
          <p:nvSpPr>
            <p:cNvPr id="328" name="Hình"/>
            <p:cNvSpPr/>
            <p:nvPr/>
          </p:nvSpPr>
          <p:spPr>
            <a:xfrm>
              <a:off x="0" y="-1"/>
              <a:ext cx="8153401" cy="419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350"/>
                  </a:moveTo>
                  <a:cubicBezTo>
                    <a:pt x="21600" y="604"/>
                    <a:pt x="21289" y="0"/>
                    <a:pt x="20906" y="0"/>
                  </a:cubicBezTo>
                  <a:cubicBezTo>
                    <a:pt x="20523" y="0"/>
                    <a:pt x="20212" y="604"/>
                    <a:pt x="20212" y="1350"/>
                  </a:cubicBezTo>
                  <a:lnTo>
                    <a:pt x="20212" y="2700"/>
                  </a:lnTo>
                  <a:lnTo>
                    <a:pt x="694" y="2700"/>
                  </a:lnTo>
                  <a:cubicBezTo>
                    <a:pt x="311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311" y="21600"/>
                    <a:pt x="694" y="21600"/>
                  </a:cubicBezTo>
                  <a:cubicBezTo>
                    <a:pt x="1077" y="21600"/>
                    <a:pt x="1388" y="20996"/>
                    <a:pt x="1388" y="20250"/>
                  </a:cubicBezTo>
                  <a:lnTo>
                    <a:pt x="1388" y="18900"/>
                  </a:lnTo>
                  <a:lnTo>
                    <a:pt x="20906" y="18900"/>
                  </a:lnTo>
                  <a:cubicBezTo>
                    <a:pt x="21289" y="18900"/>
                    <a:pt x="21600" y="18296"/>
                    <a:pt x="21600" y="1755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9" name="Hình"/>
            <p:cNvSpPr/>
            <p:nvPr/>
          </p:nvSpPr>
          <p:spPr>
            <a:xfrm>
              <a:off x="261937" y="-2"/>
              <a:ext cx="7891465" cy="104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6" y="21600"/>
                    <a:pt x="717" y="19182"/>
                    <a:pt x="717" y="16200"/>
                  </a:cubicBezTo>
                  <a:cubicBezTo>
                    <a:pt x="717" y="14709"/>
                    <a:pt x="556" y="13500"/>
                    <a:pt x="358" y="13500"/>
                  </a:cubicBezTo>
                  <a:cubicBezTo>
                    <a:pt x="160" y="13500"/>
                    <a:pt x="0" y="14709"/>
                    <a:pt x="0" y="16200"/>
                  </a:cubicBezTo>
                  <a:close/>
                  <a:moveTo>
                    <a:pt x="20883" y="10800"/>
                  </a:moveTo>
                  <a:cubicBezTo>
                    <a:pt x="21279" y="10800"/>
                    <a:pt x="21600" y="8382"/>
                    <a:pt x="21600" y="5400"/>
                  </a:cubicBezTo>
                  <a:cubicBezTo>
                    <a:pt x="21600" y="2418"/>
                    <a:pt x="21279" y="0"/>
                    <a:pt x="20883" y="0"/>
                  </a:cubicBezTo>
                  <a:cubicBezTo>
                    <a:pt x="20487" y="0"/>
                    <a:pt x="20166" y="2418"/>
                    <a:pt x="20166" y="5400"/>
                  </a:cubicBezTo>
                  <a:cubicBezTo>
                    <a:pt x="20166" y="6891"/>
                    <a:pt x="20327" y="8100"/>
                    <a:pt x="20525" y="8100"/>
                  </a:cubicBezTo>
                  <a:cubicBezTo>
                    <a:pt x="20723" y="8100"/>
                    <a:pt x="20883" y="6891"/>
                    <a:pt x="20883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0" name="Hình"/>
            <p:cNvSpPr/>
            <p:nvPr/>
          </p:nvSpPr>
          <p:spPr>
            <a:xfrm>
              <a:off x="-2" y="-1"/>
              <a:ext cx="8153404" cy="419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050"/>
                  </a:moveTo>
                  <a:cubicBezTo>
                    <a:pt x="0" y="3304"/>
                    <a:pt x="311" y="2700"/>
                    <a:pt x="694" y="2700"/>
                  </a:cubicBezTo>
                  <a:lnTo>
                    <a:pt x="20212" y="2700"/>
                  </a:lnTo>
                  <a:lnTo>
                    <a:pt x="20212" y="1350"/>
                  </a:lnTo>
                  <a:cubicBezTo>
                    <a:pt x="20212" y="604"/>
                    <a:pt x="20523" y="0"/>
                    <a:pt x="20906" y="0"/>
                  </a:cubicBezTo>
                  <a:cubicBezTo>
                    <a:pt x="21289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289" y="18900"/>
                    <a:pt x="20906" y="18900"/>
                  </a:cubicBezTo>
                  <a:lnTo>
                    <a:pt x="1388" y="18900"/>
                  </a:lnTo>
                  <a:lnTo>
                    <a:pt x="1388" y="20250"/>
                  </a:lnTo>
                  <a:cubicBezTo>
                    <a:pt x="1388" y="20996"/>
                    <a:pt x="1077" y="21600"/>
                    <a:pt x="694" y="21600"/>
                  </a:cubicBezTo>
                  <a:cubicBezTo>
                    <a:pt x="311" y="21600"/>
                    <a:pt x="0" y="20996"/>
                    <a:pt x="0" y="20250"/>
                  </a:cubicBezTo>
                  <a:close/>
                  <a:moveTo>
                    <a:pt x="20212" y="2700"/>
                  </a:moveTo>
                  <a:lnTo>
                    <a:pt x="20906" y="2700"/>
                  </a:lnTo>
                  <a:cubicBezTo>
                    <a:pt x="21289" y="2700"/>
                    <a:pt x="21600" y="2096"/>
                    <a:pt x="21600" y="1350"/>
                  </a:cubicBezTo>
                  <a:moveTo>
                    <a:pt x="20906" y="2700"/>
                  </a:moveTo>
                  <a:lnTo>
                    <a:pt x="20906" y="1350"/>
                  </a:lnTo>
                  <a:cubicBezTo>
                    <a:pt x="20906" y="1723"/>
                    <a:pt x="20751" y="2025"/>
                    <a:pt x="20559" y="2025"/>
                  </a:cubicBezTo>
                  <a:cubicBezTo>
                    <a:pt x="20367" y="2025"/>
                    <a:pt x="20212" y="1723"/>
                    <a:pt x="20212" y="1350"/>
                  </a:cubicBezTo>
                  <a:moveTo>
                    <a:pt x="694" y="5400"/>
                  </a:moveTo>
                  <a:lnTo>
                    <a:pt x="694" y="4050"/>
                  </a:lnTo>
                  <a:cubicBezTo>
                    <a:pt x="694" y="3677"/>
                    <a:pt x="849" y="3375"/>
                    <a:pt x="1041" y="3375"/>
                  </a:cubicBezTo>
                  <a:cubicBezTo>
                    <a:pt x="1233" y="3375"/>
                    <a:pt x="1388" y="3677"/>
                    <a:pt x="1388" y="4050"/>
                  </a:cubicBezTo>
                  <a:cubicBezTo>
                    <a:pt x="1388" y="4796"/>
                    <a:pt x="1077" y="5400"/>
                    <a:pt x="694" y="5400"/>
                  </a:cubicBezTo>
                  <a:cubicBezTo>
                    <a:pt x="311" y="5400"/>
                    <a:pt x="0" y="4796"/>
                    <a:pt x="0" y="4050"/>
                  </a:cubicBezTo>
                  <a:moveTo>
                    <a:pt x="1388" y="4050"/>
                  </a:moveTo>
                  <a:lnTo>
                    <a:pt x="1388" y="189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332" name="WordArt 43"/>
          <p:cNvSpPr txBox="1"/>
          <p:nvPr/>
        </p:nvSpPr>
        <p:spPr>
          <a:xfrm>
            <a:off x="1752600" y="914400"/>
            <a:ext cx="6400800" cy="220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algn="ctr" defTabSz="521208">
              <a:defRPr sz="4959">
                <a:ln w="19050" cap="flat">
                  <a:solidFill>
                    <a:srgbClr val="99CCFF"/>
                  </a:solidFill>
                  <a:prstDash val="solid"/>
                  <a:round/>
                </a:ln>
                <a:solidFill>
                  <a:srgbClr val="1E1C11"/>
                </a:solidFill>
                <a:effectLst>
                  <a:outerShdw sx="100000" sy="100000" kx="0" ky="0" algn="b" rotWithShape="0" blurRad="0" dist="20474" dir="2700000">
                    <a:srgbClr val="990000"/>
                  </a:outerShdw>
                </a:effectLst>
              </a:defRPr>
            </a:pPr>
            <a:r>
              <a:t>Buổi học kết thúc.</a:t>
            </a:r>
            <a:endParaRPr sz="2451"/>
          </a:p>
          <a:p>
            <a:pPr algn="ctr" defTabSz="521208">
              <a:defRPr sz="4959">
                <a:ln w="19050" cap="flat">
                  <a:solidFill>
                    <a:srgbClr val="99CCFF"/>
                  </a:solidFill>
                  <a:prstDash val="solid"/>
                  <a:round/>
                </a:ln>
                <a:solidFill>
                  <a:srgbClr val="1E1C11"/>
                </a:solidFill>
                <a:effectLst>
                  <a:outerShdw sx="100000" sy="100000" kx="0" ky="0" algn="b" rotWithShape="0" blurRad="0" dist="20474" dir="2700000">
                    <a:srgbClr val="990000"/>
                  </a:outerShdw>
                </a:effectLst>
              </a:defRPr>
            </a:pPr>
            <a:r>
              <a:t>Chúc các bé chăm ngoan.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blind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Class="entr" nodeType="after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8"/>
      <p:bldP build="whole" bldLvl="1" animBg="1" rev="0" advAuto="0" spid="324" grpId="10"/>
      <p:bldP build="whole" bldLvl="1" animBg="1" rev="0" advAuto="0" spid="309" grpId="5"/>
      <p:bldP build="whole" bldLvl="1" animBg="1" rev="0" advAuto="0" spid="321" grpId="9"/>
      <p:bldP build="whole" bldLvl="1" animBg="1" rev="0" advAuto="0" spid="327" grpId="11"/>
      <p:bldP build="whole" bldLvl="1" animBg="1" rev="0" advAuto="0" spid="305" grpId="1"/>
      <p:bldP build="whole" bldLvl="1" animBg="1" rev="0" advAuto="0" spid="308" grpId="4"/>
      <p:bldP build="whole" bldLvl="1" animBg="1" rev="0" advAuto="0" spid="315" grpId="7"/>
      <p:bldP build="whole" bldLvl="1" animBg="1" rev="0" advAuto="0" spid="314" grpId="6"/>
      <p:bldP build="whole" bldLvl="1" animBg="1" rev="0" advAuto="0" spid="306" grpId="2"/>
      <p:bldP build="whole" bldLvl="1" animBg="1" rev="0" advAuto="0" spid="307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