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598E0E-2EF6-43FA-A80A-966FB6825A9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E12501B-B52D-4E7F-A21C-D380C24BE0D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737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8E0E-2EF6-43FA-A80A-966FB6825A9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501B-B52D-4E7F-A21C-D380C24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7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8E0E-2EF6-43FA-A80A-966FB6825A9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501B-B52D-4E7F-A21C-D380C24BE0D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908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8E0E-2EF6-43FA-A80A-966FB6825A9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501B-B52D-4E7F-A21C-D380C24BE0D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752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8E0E-2EF6-43FA-A80A-966FB6825A9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501B-B52D-4E7F-A21C-D380C24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54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8E0E-2EF6-43FA-A80A-966FB6825A9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501B-B52D-4E7F-A21C-D380C24BE0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295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8E0E-2EF6-43FA-A80A-966FB6825A9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501B-B52D-4E7F-A21C-D380C24BE0D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750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8E0E-2EF6-43FA-A80A-966FB6825A9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501B-B52D-4E7F-A21C-D380C24BE0D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914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8E0E-2EF6-43FA-A80A-966FB6825A9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501B-B52D-4E7F-A21C-D380C24BE0D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33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8E0E-2EF6-43FA-A80A-966FB6825A9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501B-B52D-4E7F-A21C-D380C24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72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8E0E-2EF6-43FA-A80A-966FB6825A9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501B-B52D-4E7F-A21C-D380C24BE0D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78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8E0E-2EF6-43FA-A80A-966FB6825A9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501B-B52D-4E7F-A21C-D380C24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5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8E0E-2EF6-43FA-A80A-966FB6825A9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501B-B52D-4E7F-A21C-D380C24BE0D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961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8E0E-2EF6-43FA-A80A-966FB6825A9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501B-B52D-4E7F-A21C-D380C24BE0D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479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8E0E-2EF6-43FA-A80A-966FB6825A9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501B-B52D-4E7F-A21C-D380C24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5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8E0E-2EF6-43FA-A80A-966FB6825A9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501B-B52D-4E7F-A21C-D380C24BE0D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07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8E0E-2EF6-43FA-A80A-966FB6825A9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501B-B52D-4E7F-A21C-D380C24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51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598E0E-2EF6-43FA-A80A-966FB6825A9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12501B-B52D-4E7F-A21C-D380C24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198" y="331397"/>
            <a:ext cx="9151620" cy="1269683"/>
          </a:xfrm>
        </p:spPr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 dirty="0" smtClean="0">
                <a:solidFill>
                  <a:srgbClr val="FF0000"/>
                </a:solidFill>
                <a:cs typeface="Times New Roman" pitchFamily="18" charset="0"/>
              </a:rPr>
              <a:t>Trường </a:t>
            </a:r>
            <a:r>
              <a:rPr lang="vi-VN" sz="3600" b="1" dirty="0">
                <a:solidFill>
                  <a:srgbClr val="FF0000"/>
                </a:solidFill>
                <a:cs typeface="Times New Roman" pitchFamily="18" charset="0"/>
              </a:rPr>
              <a:t>mầm non Long Biên</a:t>
            </a:r>
            <a:r>
              <a:rPr lang="vi-VN" sz="3600" dirty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vi-VN" sz="3600" dirty="0">
                <a:solidFill>
                  <a:srgbClr val="FF0000"/>
                </a:solidFill>
                <a:cs typeface="Times New Roman" pitchFamily="18" charset="0"/>
              </a:rPr>
            </a:b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7318" y="1556240"/>
            <a:ext cx="9144000" cy="351956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án:HĐ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đề,sự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kiện:Gia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tuổi:4-5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lượng:25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gian:40-50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viên:Trần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8743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460" y="657667"/>
            <a:ext cx="7452360" cy="5583431"/>
          </a:xfrm>
        </p:spPr>
      </p:pic>
    </p:spTree>
    <p:extLst>
      <p:ext uri="{BB962C8B-B14F-4D97-AF65-F5344CB8AC3E}">
        <p14:creationId xmlns:p14="http://schemas.microsoft.com/office/powerpoint/2010/main" val="3009240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594893"/>
            <a:ext cx="7566660" cy="5669066"/>
          </a:xfrm>
        </p:spPr>
      </p:pic>
    </p:spTree>
    <p:extLst>
      <p:ext uri="{BB962C8B-B14F-4D97-AF65-F5344CB8AC3E}">
        <p14:creationId xmlns:p14="http://schemas.microsoft.com/office/powerpoint/2010/main" val="1734241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10" y="594361"/>
            <a:ext cx="7536858" cy="5646738"/>
          </a:xfrm>
        </p:spPr>
      </p:pic>
    </p:spTree>
    <p:extLst>
      <p:ext uri="{BB962C8B-B14F-4D97-AF65-F5344CB8AC3E}">
        <p14:creationId xmlns:p14="http://schemas.microsoft.com/office/powerpoint/2010/main" val="9880959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</TotalTime>
  <Words>27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Garamond</vt:lpstr>
      <vt:lpstr>Times New Roman</vt:lpstr>
      <vt:lpstr>Organic</vt:lpstr>
      <vt:lpstr>UBND QUẬN LONG BIÊN Trường mầm non Long Biên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</cp:revision>
  <dcterms:created xsi:type="dcterms:W3CDTF">2021-05-17T01:35:27Z</dcterms:created>
  <dcterms:modified xsi:type="dcterms:W3CDTF">2021-05-17T01:57:59Z</dcterms:modified>
</cp:coreProperties>
</file>