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GB" sz="2800" b="1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GIẢNG ĐIỆN TỬ</a:t>
            </a:r>
            <a:endParaRPr lang="en-GB" sz="2800" b="1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858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24 – 36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dirty="0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11375" y="617538"/>
            <a:ext cx="4930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Mầm non Long Biên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133</Words>
  <Application>Microsoft Office PowerPoint</Application>
  <PresentationFormat>On-screen Show (4:3)</PresentationFormat>
  <Paragraphs>24</Paragraphs>
  <Slides>17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NMT</cp:lastModifiedBy>
  <cp:revision>31</cp:revision>
  <dcterms:created xsi:type="dcterms:W3CDTF">2018-10-24T15:09:32Z</dcterms:created>
  <dcterms:modified xsi:type="dcterms:W3CDTF">2021-10-22T07:59:30Z</dcterms:modified>
</cp:coreProperties>
</file>