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60" r:id="rId4"/>
    <p:sldId id="261" r:id="rId5"/>
    <p:sldId id="308" r:id="rId6"/>
    <p:sldId id="309" r:id="rId7"/>
    <p:sldId id="263" r:id="rId8"/>
    <p:sldId id="295" r:id="rId9"/>
    <p:sldId id="296" r:id="rId10"/>
    <p:sldId id="293" r:id="rId11"/>
    <p:sldId id="299" r:id="rId12"/>
    <p:sldId id="310" r:id="rId13"/>
    <p:sldId id="311" r:id="rId14"/>
    <p:sldId id="301" r:id="rId15"/>
  </p:sldIdLst>
  <p:sldSz cx="12192000" cy="6858000"/>
  <p:notesSz cx="6858000" cy="9144000"/>
  <p:photoAlbum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1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4B7-DAC9-4D49-A04F-44098A89AF39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9AD2-F460-4AA4-9A66-7013C439A1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90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636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71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3944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13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141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40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334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410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79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7E5829-7D28-4F4A-8674-A8F1883D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EC6A44-FD31-4BA2-805D-493579A3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CB876-5908-478A-B4CF-CCD482BB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DEEAF-A5F2-4333-999F-4D14F8F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2B12B1-E192-45DA-A35A-EA6E345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44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30945-649C-4F9D-9478-7E313EEB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D3CFFF-0779-4D39-8557-7928FCF7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681F1B-CD5F-4ABD-8444-C95E4F1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55A313-35B7-4262-B8AB-99E06D1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8F560B-902F-4112-BB37-F5C107A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18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477188-86C0-4952-A3CF-6421D273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766BB4-5CFD-483A-A0AD-49B077F4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ED03C-1B6B-4E5B-9700-5AF3E767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C57A92-CF6C-4C0F-9700-A4ACD66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572BB7-03F7-4C28-8F75-40F37CB5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81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677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38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99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28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77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1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89D15-D070-4C18-A118-1BB7CA55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EE041-C8C6-4C23-8591-46A33F0A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FE9C4-5C50-4DCD-99E1-345FCC0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D74692-854D-4B36-B323-98FE963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2D0374-C247-4130-9690-0A4BCAE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1455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59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282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2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F20C1-862F-42EC-9EA8-E91E4E7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9921E6-2EA1-4B48-92A6-DEC9930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8D4A3D-828F-4C58-8E80-8C15094A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D7FD9-CD37-4EAD-9235-1E8DEDCA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B7881-A392-4B37-8ACF-DE24E622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65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47E362-6C2B-4533-A4F5-34AB336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6D3742-8EFA-4E91-95B4-4EDCD528F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56303B-4FD7-441C-A81F-17DBAAD8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AAD7E-FE4A-4EBB-83E0-7032D1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C1A8F8-D834-4846-B96A-6D82CA6C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F0F8C5-59F2-46C0-98FF-08AD442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095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BF160-7B8D-45D3-9E99-287335EA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0B90AA-F11D-4B07-AFD9-AA4BE776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7AD5AB-5E9F-479D-8C34-4C4BEE9BE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A5309B-1C40-4879-B2D4-EFE1BFFE0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300406-156A-406D-825C-7C711FEAA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5798849-CFFA-4447-BE30-FDBE2FC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564533-EFBB-4C26-9398-6C4F13FB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0F8A54-9AAB-4216-99AD-41A686B2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92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5173A-776A-42AE-A68B-64B65F79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6EC89B-9622-46B3-BE4B-2BD3C4B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52F7B8-5B7F-48CC-8BBA-7600CDA0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9CA0F0-EBAF-4213-9939-F2D7F8A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84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ABA749D-9C8E-4D3C-8F80-F4A03F26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36307F-732A-491A-B4A4-18C44AF5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67D4EF-AA01-4BC7-833D-76924A0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65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6BB5F-2E79-4DDE-ACD7-6C9A0283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66DC2-1E05-47D2-82A5-2B75EE8A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ED18A1-83F4-47E4-9E45-37A8E997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67FFF5-438D-4BEF-857C-DBB3FA95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F0EF0F-2AF8-4791-B18E-281A028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EC014D-5523-40AC-BC32-BC28D75F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468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669304-6E02-496A-8952-EA8E246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AFB82A-764D-4411-8222-7FE6AC8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221F4D-805C-405A-82E1-ECCBDFAEB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D455BC-1C16-4843-A2FC-DF27427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4CE87C-A364-47E7-8EFD-48A6B37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B5399D-D666-4434-9C2E-A3F418C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64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B98BAEE-9710-47C7-BE09-4EA8A510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A9176A-EEC6-4434-9A10-9736AE29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14F551-60C7-4754-BB21-E7807662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DD04-0F80-4BE1-8242-74A21F816AD1}" type="datetimeFigureOut">
              <a:rPr lang="en-GB" smtClean="0"/>
              <a:pPr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8B1D10-3AC0-41C9-AD65-68E664A3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5E2D2A-13EC-45CC-BF86-B0966AD30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61AC-FD42-4DF8-9A00-2E55ED2BE4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7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FCB5-66EA-410A-B83A-DC2C06EA482A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0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3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1" descr="0f8cb69f75c1861eae3b65bf33e6d69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68869" y="599090"/>
            <a:ext cx="6905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altLang="vi-VN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non Long </a:t>
            </a:r>
            <a:r>
              <a:rPr lang="en-US" altLang="vi-VN" sz="24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vi-VN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7075" y="2853559"/>
            <a:ext cx="689163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1-1</a:t>
            </a: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MGB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GV 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Loan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38817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011"/>
    </mc:Choice>
    <mc:Fallback>
      <p:transition spd="slow" advTm="200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B5C04-7A03-4914-A502-CC33E5C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32" y="274638"/>
            <a:ext cx="8931842" cy="560934"/>
          </a:xfrm>
        </p:spPr>
        <p:txBody>
          <a:bodyPr>
            <a:noAutofit/>
          </a:bodyPr>
          <a:lstStyle/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1-1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E4E006E-BF67-401F-BE70-35F20EC5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295" y="1653496"/>
            <a:ext cx="3586845" cy="18892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167059-6F6C-4471-97FA-85C69EB16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63" y="2042674"/>
            <a:ext cx="2780017" cy="33469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BF0D46-FE3E-4BF0-960B-C69F812DE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060" y="4049399"/>
            <a:ext cx="3648246" cy="16715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9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4" y="1474072"/>
            <a:ext cx="2401896" cy="141288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81" y="3090036"/>
            <a:ext cx="2371398" cy="1421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83" y="4745417"/>
            <a:ext cx="2238702" cy="152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1461991"/>
            <a:ext cx="2423341" cy="1328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4745417"/>
            <a:ext cx="2423341" cy="1656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286E-6 4.44444E-6 L -0.29217 0.4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697E-7 3.33333E-6 L -0.28488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45E-6 -4.81481E-6 L -0.27954 -0.47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- con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37" y="1257033"/>
            <a:ext cx="2191956" cy="1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oài mèo bí ẩn thích được vuốt ve - Báo Công an Nhân dân điện t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1" y="4677744"/>
            <a:ext cx="2366381" cy="2178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28" y="3009669"/>
            <a:ext cx="2423341" cy="1656918"/>
          </a:xfrm>
          <a:prstGeom prst="rect">
            <a:avLst/>
          </a:prstGeom>
        </p:spPr>
      </p:pic>
      <p:pic>
        <p:nvPicPr>
          <p:cNvPr id="1030" name="Picture 6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12" y="993228"/>
            <a:ext cx="2423341" cy="1781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on vịt đẹ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28" y="4934343"/>
            <a:ext cx="2423341" cy="1702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8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817E-6 -4.07407E-6 L -0.30624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57E-7 -2.22222E-6 L -0.29334 0.26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7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5BF041-BB94-48AE-A5DC-4C7EBEDA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196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532102-1DE8-4116-A724-79FA23594B29}"/>
              </a:ext>
            </a:extLst>
          </p:cNvPr>
          <p:cNvSpPr txBox="1"/>
          <p:nvPr/>
        </p:nvSpPr>
        <p:spPr>
          <a:xfrm>
            <a:off x="3306689" y="2128699"/>
            <a:ext cx="49832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GB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79527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8623"/>
    </mc:Choice>
    <mc:Fallback>
      <p:transition spd="slow" advTm="1086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532102-1DE8-4116-A724-79FA23594B29}"/>
              </a:ext>
            </a:extLst>
          </p:cNvPr>
          <p:cNvSpPr txBox="1"/>
          <p:nvPr/>
        </p:nvSpPr>
        <p:spPr>
          <a:xfrm>
            <a:off x="3696829" y="2657198"/>
            <a:ext cx="4789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90452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382"/>
    </mc:Choice>
    <mc:Fallback>
      <p:transition spd="slow" advTm="203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1860" y="561795"/>
            <a:ext cx="522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758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710" y="561795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46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3EB337-06E1-43B9-B0C7-4AABDACC72BC}"/>
              </a:ext>
            </a:extLst>
          </p:cNvPr>
          <p:cNvSpPr txBox="1"/>
          <p:nvPr/>
        </p:nvSpPr>
        <p:spPr>
          <a:xfrm>
            <a:off x="3356734" y="1213730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572BF19-2197-4395-9200-6D14E5A0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2" y="2583290"/>
            <a:ext cx="2712720" cy="271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0F74187-B150-45BB-A277-1E7FC2B22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90" y="2583290"/>
            <a:ext cx="2461150" cy="2461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6B008CA-7CAD-435A-AEC0-3C61DB18A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60" y="2626360"/>
            <a:ext cx="2336800" cy="233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50187E2-1BC7-42B3-8816-1303FC67E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626360"/>
            <a:ext cx="2634755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86884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421"/>
    </mc:Choice>
    <mc:Fallback>
      <p:transition spd="slow" advTm="2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A5BAFC-124E-4E3A-A893-D929527C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526732"/>
            <a:ext cx="2571750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B96B88-4454-4C04-8F18-90D0FDE96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24" y="521624"/>
            <a:ext cx="2572735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12D35A-7F0E-4ED6-9D44-583F0C2F8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792" y="526732"/>
            <a:ext cx="2572735" cy="178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3D210D-5E0A-4E10-8010-BC5ED89E58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3005454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B7BF7E-A8AC-4B1A-99F0-E93A13AFE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92" y="3004468"/>
            <a:ext cx="2572735" cy="2572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1E300E-6FC7-450A-B1C9-8A0F5CCC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523" y="3004469"/>
            <a:ext cx="2572735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7190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A0336A-3A58-4BBE-9396-1E125285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5" y="73660"/>
            <a:ext cx="2103120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8A943F-CC46-474B-B103-02BD395F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683" y="4490629"/>
            <a:ext cx="2103302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548FD1-7CE7-4E33-B682-E05126F73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865" y="2245223"/>
            <a:ext cx="2103302" cy="2103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2CC14D-DF30-4BB1-B544-1B6702EEE0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6" y="248920"/>
            <a:ext cx="1752600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58E1E2C-C298-433F-AD18-E267FF210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2422022"/>
            <a:ext cx="1749704" cy="1749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562C5A-5D99-4DFD-8F9E-258701174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4844227"/>
            <a:ext cx="1749704" cy="1749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482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532102-1DE8-4116-A724-79FA23594B29}"/>
              </a:ext>
            </a:extLst>
          </p:cNvPr>
          <p:cNvSpPr txBox="1"/>
          <p:nvPr/>
        </p:nvSpPr>
        <p:spPr>
          <a:xfrm>
            <a:off x="4203347" y="2178226"/>
            <a:ext cx="3776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3503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5262"/>
    </mc:Choice>
    <mc:Fallback>
      <p:transition spd="slow" advTm="1526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940B275-8893-4DCD-8EE2-8F6F664222F5}"/>
  <p:tag name="ISPRING_PROJECT_VERSION" val="9"/>
  <p:tag name="ISPRING_PROJECT_FOLDER_UPDATED" val="1"/>
  <p:tag name="ISPRING_PRESENTER_PHOTO_0" val="png|iVBORw0KGgoAAAANSUhEUgAAAPAAAAFACAYAAACC6PFTAAAAAXNSR0IArs4c6QAAAARnQU1BAACx&#10;jwv8YQUAAAAJcEhZcwAAFiUAABYlAUlSJPAAAP+lSURBVHhezP0FmyVXkqUL5x+bewe6p6G6WEVS&#10;CVIpJTMzMzMzMwUzMzMzQzJLqrJvLbO93f1EhlTVPd3fXD3P0nb34+dE5Al/fZnZBp+SnBQnKUmP&#10;JTnxsSQlPoIeapuY8FCVlIBjaDPTEiUrPUmyM1Ik/uFtuXn5nFy/eFpOHzsge3ZukkP7dsjZU0fl&#10;8qUzcvPmZUlNT5SMzGRJz0iCkiUN703DMW5n4DMy0HI7ncfx2Wx5bgbP5zbPnUzu8/znpPNnQBlZ&#10;KZKZlSZZ2VQ6ttNxLFW3s7IzJCsrQ3JysiQ7O1PFbSo3J1vy8/KkpLhYSotLpLSkWMpLSqSirFRV&#10;WV4mVWVQeYVUV1ZIJbbZlhTmSwHeX1FaIg21tdJQUy2V2C7H52Qm4/dJTJCivFzs81iR1FZV4dxS&#10;KS7I1/OPHz4qixcvk7VrNkhGWoZk4/dNT0nE3yJeHj+4K5cvnsH3fF+GBwZksLdXhvr7ZGxoEBqy&#10;dpDbptGf0NjIsIwND8k49ATbT0dHVWPDg/JkbERev3ohb6CXz5/K8ydj8mxsFBqRJ3wP3j8y0CfD&#10;+NnDfb3aDvZ2y9BAjwwP9Up/f7v09bdI30Crtv0DzWipJumFtO2F+pp1v7fPSY81SQ/aHra63Wj7&#10;fK3H7fdQDdLd7cV9vAZ1d1ON0gV16z7aiOycBrxuCs516urCsS63j23uU52d9RHVSXt7jXR01Eo7&#10;1V4dqKOjRtrasA11tFVp295aLZ3aVkJVOF4tbS3YxuudeH9NZZ7kpNyT3NQHkpf2EO197N/X/Y+U&#10;ZufkpT1yrR3Lde/jOXnQlBQFOE6SAXEiYVV4DWBuJ8Q/VLiz0pMlOzNFsgDO4we35NbVC3Lryjk5&#10;c/yA7N+1RY4e2i0Xzp2Uq1fOy4OHdxxkgE0hdsARtGAbwEEeZhVf13MMZIPZw0twTfoevpcCuAav&#10;hzUiQOEB9tBmO+XkOoBzs6UgP1/KAC0BLgOABI2gUlXl5R+ppqpSAS4E/AZwjdQD4ArAX1ZUJOlJ&#10;iZKZkiTF+Xk4ZlDXAGDeGIoLCvT9h/ful1UrV8vG9Ztwc8TNJTNdUpMSJDkhTh4+uC2Xzp+WhIcP&#10;ZAQQ9fd0A57+ANiJUlgB5AigDsB1GifAIwajB5iQEkQef/3yubx5+UJePXsqL56M62tPRwGwe8/I&#10;QL/BqwD3yGAffpfBXvxevTIw0AZo2xTg/gGArNBGIHbA+mMBxME2WieD2EkBZmsQdyvEIXwGcRRm&#10;noOW50bOU0gj+wGwfM1JtwkvgCXoHlzfEl6TA1kB5rbJb+vxthoFmOB2AGZCrFKAa3ATz1fw8jMM&#10;Sm7npABKitCqeNyBm8rznNIpHIcUZJ6H98UAbA5sAPs2If6BOnQ2AMshJGgf3wfA1y4C4PNy9sRB&#10;dd/TJw7JJbjGjRuXJDklToFSGBWuUDxGcDMz8VkUXNPD7F+3czzMYRuCn6qfn5XNFvtoPagx0OZg&#10;n20uXDeHAGcD2FzJycsBwNzOljxsF8AVCbA6L4A0cB28FRUOXLTchmqrq6UE76HDVsKlG+vrpA5Q&#10;lsFpSwsLJTU+AQAnSxFuDBUlpXpT4HvY8vXqijLZs2OnrFqxWrZv2Y7vIVMy01MlLTkRN8s4eQCA&#10;L545qU4+MjysABMkuqiCCVhj4KVwLGjd6zxfRRgBrwJMQMdH4ex98gytOjAAfvn0iQL8HMeejg4H&#10;PysEuEeGVPxd6MA9gBLgDtJ9m537xsIa004AmcAqxPpaCDDdOdpGQVVYHbAGtoPWtw7IvymAbAA7&#10;Z1bQoy4cBRjbkAeZwLYH4LpjDuAOFY57iB3IHXRjnFNTCYABXX76Y8AJGJ0CYOm0egzbXgG8sdvm&#10;xAA4OekRLhoDNgSY4XPoxKkp8QouASbID+5ck9vXL8ltQHzq6F7Zt3OznD99HO57Tm7jNQUQ53ox&#10;rI3uE9YsHnfSc4JtApqMbYM6dGYHroOe52bnEFQLmXNy6bIENl1h5fbEcFkFaL0IcC4ALoQrljp4&#10;zX1LHbQE2EEMVVdUaltXUwM4cwFwDvbLpAkA11ZWaqhchHA8LSFBstNS4cAAGJ9Vqg5cKaVw59Ii&#10;ODyObd6wSZYuXiF7d+2RPEQD6anJ+J6T8P0/lodIUS6cOS4FWVlwu0EZAMCjgwOAD246NGAARyD2&#10;igKsECuEHmK67wgAdWEyQH3+dBwOHAEYr8UCPKBh8xAA9hrsBcSDcOLBLnNfhM4ezn4HqIFsIth0&#10;Z3NogzdwZvc+v29u7Npekwe3t8e2Y8JlhTaEeyLslD832I8cC0WAm0In7gpDaGvrHawhtB/Jg4uW&#10;bhsCzFAaDozjtVUFCmt+1FkDeCP7EXjzVQDet4DX7/OcKSnJzH8JbjQPjoL8EBcXLkgAlEsQEcoS&#10;4LvIc29duyCH9m5VXb5wWq5dvyj3EF4TtqycNIAEuABZCJoTAMxGS9kxQOn3CTLf79zVbgYpeI15&#10;rcFOcZ+fqy1gVYDhuAZvKA2b2TJkVoXg5uXnaFsEV6QDm/s6eCPgxqpcamuqFGCGyDXIh5sbCHCF&#10;htA8lhL3WHLgqKWFBRZCQ7XVVQi78XOKS6UQkG9YvR4Ar0L0chA3kDxJT0uRVDgwaw6PkIKcP3Vc&#10;SnFjYVjc39OlTkgHVYChcQ8x5SF20Cp8TgovIOZ7nziA6cBPAOkzOK4PoV9imwATbj2X78dnDveF&#10;+S/bAfwuBHhoCAD3G8AhuJNrgACjpdsq2ABUX2PrpODCcXWbDqytA9jBHAU6AFLhjADqcuNg30Ee&#10;PRb72sfyTuyBDgEOFXVl20dLiCfKgdyFm0FtJQBOvq8AEkwPYeC0Eek5cGo7N1TM69CUVAKMEHli&#10;GO0B5gXFwhXdlwCnp8YrwPduXZGbyIP379okxw7ulKuXET4D6oeP72pIq3DlwhnzDK6JCgEkuAa4&#10;buNYjtv2rqxuq6DauTk8R2HlZxFOKM/D6nNcuKy2JoJK5eQ5eFW5qmI4oxasnAgpC1UEthrOaqoK&#10;t6sqpBCfzzC6Buc2N9TDncsDgJMJcEYa3LZQ4Q0ALijE55fju8ySDWs2yvKlq+XYoWPIwXMBMByY&#10;AMebA589cVSqce4IYO3r7oIDM4SOwDoR5OC4hc7RbS8FWPPcEf08OvCrFwAYeoltBdjnv+4ztIhF&#10;iPvhwHBf5s79Pe0yONChObAWsQDj5BATRHPZqAKYA3idFGAHuO4DWA2jocg2ITNoffjr4KQbfwSw&#10;tX5bX4Ms9MZ7HcT+fVQMwBGIDWQLqU2xAHd2cnsiwHBktni9ujLPQugIkFQeQ2oNjSPHsV2QHhdC&#10;PAnMPKYOnJIcJ6kEOMaBWdSyQhZz1TyAkw9g0hBOP7h9DRBflxuXz8muravl+OHdcu3KWc1/4xMf&#10;Kri5ACo3H+Dks4W4HxEBjAHaw6xwEmIDnNvW4jy3r58RgAtA+XlsI9AqrNwP3DYXv4dBzFYBRpsP&#10;gBk+V9J1XdEqhNaL8FYFQNcA4Dy4ugJcSYDrFGS6bVFujiTFxQHgDOe4JeruzIGLCooAf42kJ6fI&#10;ymWrZPmS1XL6xCk4cC7C50QFODH+kTy4fxM3xLPSgtB8GM47AHBGPawOTELL/Scj1vpjoWJd+Aly&#10;aTqrVppdmPzi2RN5+eKZAvzKhdAK8MQcmO4LgFVw4a42QNbbIgOD7S48nggnofXgWsvjCjnA7Peu&#10;7UFVWA12rwBgQBeAHAVagQxBDY45CGOO+/dGztF2wvv9eykDts5yZQeyHovAG4TYDmAFXbfd6+3m&#10;ygypeS5DaIbIUQgNXhOBDCAGvAYw2gy0lDsn+t4pLFAR4lRAbNACXso5MF05l9AAqDwAk4p9Avzw&#10;7nW5euGk7NyyWk4e3Sc3EE7TgRPxWfkFWZJHAeD8guwY8VgUwABoB3EugVaXzbBztIUcwHY+P4M3&#10;B8Cp4j5aByxlDutBhdMSWhW2AYwH2BewgpyXgvsqtFUR13WqgZNWA9q8rHSEyPlavGIOTPjZjVSQ&#10;kw0HjpPcLAAOgFmBZl7NbqTC/AK8v1YSHj6SFch/VwDgi2fPA+w8hZcQJ8Y/lPt3bwDgc9LZ2qLw&#10;+ByYoBJkryjIPw6wbfsc+JmG0Mh1ATIrz68A8Kvnz8yBHdwEXQHGzxxReJ1cKD3QS/dtd3JFLA/o&#10;jyjIhbmtMuemogDrMQ82oLNt5NnYNn0MXLDv3dTt/5R4bhfP5zY/R7fde7nPQhegjeliYm5MOBVc&#10;B28E4OB4FHIn5tUsYrFQVZAR7yAlhM55Y0CF8DoBDlw4Am6gDABMQE3mwL5wxb5fVqBZwPLw5AGk&#10;pLj7cv/2VbkHXThzFA68Rs6dOiI3b1yWO4Ca/b/5hQZrQQEAKYwq10EcwuzlISa0vFEoqBHAqfB8&#10;Dy7kPk+d1UHJNh+g5gPUfMCRB9l2Ln4nbkN8HSpAnlkG8CzvnRg2OwFSdgMRaOa/LFzlAuAyhMh1&#10;ANoDzBA6H86cEo8vPSdHu5ToygzJ+f7CPABcU4vv766sXrZGli1aITeuXsXvkSNpqUkKcXzcAwX4&#10;ysUz0tXeroUjDzBh9E48Omz7Cm9UBNmJEEZFMAkw5QF+DXgpwssClgHM8/EzCLDrB+bvQYBZiR4b&#10;wTHkwAyhCbDPcQ1UB2bUlWPgxeuA0ruwFbUMzGj47MGdKAIWQDwRVhyfDOLJoA4AdvD6Y9rymJOH&#10;VwEGnFbkwr6C6yANYA739Tw9bgCzUFZVAeNIJ8CEb3JYVZnWFgJ0Qq3H0BZGttnyvQqw70qiA5vM&#10;hQlwWkqC5OUAIEBMgBPi7sl95MAPcJGdOnZAtm1aKefPHNfBG/cQ+tFFC4sABoAtBLDcDtqiPD3u&#10;3TgqD2c+nDU/ANXA1uPuvIIARA+oF0AFCAqnvo62EMec7Dh+vldhAdoC/G4Ic+GQvmhlwFYpcF5+&#10;n6/V1lRLeWmxG8RRrAM4muprkduWKMA5GemSmhAPWHODbqkavRFUSQEBrq6Rm1evK7wrl6ySu7dv&#10;498MgFMAMBw4/vEDuXPzily5cFp6ujoVnP6uLoWHEFq3kTkwIfvIfSMAe4h1UIYHeAwOzCo0AX7u&#10;AbY+4KcjcGjkx09HcT7ey/B5pJ/dSITYV6IRzg8D5qFOGRxsg1pVBDncjgDtAZ5sGyKoGjYDvn6F&#10;NgoxoYXDBwB7F3bhcBRMvD84/lOacI6HduJ7/Y0gBmQPr2pitdopANjv2zGeW1mCaxiOW5AJgCmA&#10;TDdWUAlmAGoUXHvdH/PbXhGAff4burACnJogBcgpC+iagCv+0R3Ae10e3LshRw/uRgi9VivQt3DR&#10;3b9/S12zuDhfYS1Ca8rTY2yjQMe68+RgR1+jgxcARt8WcjAFR0RN2C6YsG1teI4JAKMtRoir+W+Q&#10;38bCWwOH9WIhil1I5QBVAUbbWFvjAC7VcDkrLVVS4cCsUhNenltbVY3PqlYHrqutkwvnLijAq5au&#10;locPHuLGmK3uy5slAb6NmyEduA/OOwho2HXDUNYKVyHABDYAWGGNhTc47opSlPYDQ1EHZqvgujCb&#10;+THfF4zC8uGzAsyBHOxKsiLWZPDqthvcEQ2VA6Aj2yGsdiy63x8BN2xDiBU6urFuG4QTQVTIPeju&#10;3PA9zQDVnTdBUXgZRsfsRxQA7IDuArDmvqZubXEMr1WUgCNAWJQJpiaAGFVBpqkQ4rlUzDl8DS2P&#10;x4TQhNcKWQZzIgDOSCPAmcjfEJ7CheMf3kX+e0MBPrR3u+zdsUmuIV+7feuKPHp8D2DkSnFJAZQv&#10;JaUFUGGwzZYQFxXnGswKYtSdDe6whYtHQaezKoheALHIgCwCkIVFdFQe43b4mm3bsSL21ZYUSpHu&#10;4/fTEBfwRgGOABsA7I7X19UqqASYOW8T9hsh7YKCMlNT1IFZ4FKo8fmEvqqiEg6cDwevkVPHT8ny&#10;xStlzYq1EhcXj+81SwHmjfTxo7ty8/oFuYvvcxAOqP2u6r6EkaOxYkNnc1jbDh04BNbnv0/grto9&#10;5PJghswvnz2xPBgti1c6Cksd2AAe9QUsBy81yIEcDuDBwXbIwuiJAKsLQ2wHGC4rzADQgRvKHXdw&#10;hjJ4CVmw76Cz1lxboXXnMRRXOAEg9w1GDy9f8/BGYHfbHtwYAVDfemD94I8AYLowpJBzpFdMCwHg&#10;HrddXpwRAEwIfxRiAk5Iswxer+KsRCniMVWi7k/R6jMBjoAbBZhdSIVw3yLks3kIjzkO+jFC5YfQ&#10;wd1b5QB0/coFuYOwOhHvKS0rkvKKEilDW1ZeDKEtK5ZShJulZYUOasJsQHt5tzaYATiA1m11bci5&#10;t54H8IoIo7a27SEtKoYIKFXsWqi4pEgVHHcqBXRVAFchjriuhzcGYsgAxufk5iJvtkEcHEpJeKsQ&#10;imekpEh6cpIBjNfVgaurpaK8QotYtciBDx04LMsA8Po1GwFtouQib05nCJ2cII8f3pGrV87oaLex&#10;4WEFeBBhK8EaHzH3JbyB27ptG7jhATawPcAKroNXh1Iiz6UDK8AMoQExB3JoHzHOYQ6sAA8yhCbA&#10;BjFvJOxGGhmKAhzC68E1RbdDqKNO7LeZL0chtm1zXELpYfYA/6jc+QHEVADrx9Dqtp4TC7Dtxx6L&#10;Qkv96PGIAoC5jxtJeVG6AQwACalKgTUpqBkhsIRUhW3C+rGSbCglATZwnVwIzQEedN1CwFsMR8zJ&#10;SpG4BzegWxpG79m2Xg7v3ym3biD/hSuz4FVRiXyyqkwqKkqxjRwQ++XYLisH1ACaEBNugs7tUjg0&#10;FYIdgdqBbfsE07ZLAGEJgQSAxQC22IGrDqvAGqzFDtySUmxTuh85BrjK4JJBocpBykJVsA34uK8g&#10;45y6WhtG6QdxNDXUS70DuBKfl56UBIiTpQQRAW8KfhhleWkZ3lOIn1Mje3bulYXzl8mm9Ztxg0yT&#10;rMw0HUbJiQw2DvqEJD2+r66pAEPeYTV0di5soCLUxX4w+soBrJoAsIXHNhbaAIb7MoRGDswqtO9e&#10;8v3ABNjyX+/C9ruMuByYEA9FIFZYg+1YgKnJClw/Kg9tRIHTOtkxbEflX4+cqzcGf/wjxQJsx1gs&#10;iwU4drCIgzTyuo8IwmP+nEb3+Y1SUYxIFsASvgDSn5Cel+1gZZudZHIAl2BbQ+jAcR203Gd3Rgq2&#10;C/KQ0yJ8JcBZGUlw4JvQLbl57aJs37hKjh/Zo/nvvbs3dYRVdU25VFdTFVKFlgBXVJZJZYWHGq6E&#10;trycQo7owKZTB1DTqctCp2YYrpC710q9owNCtiV0RIXZwCacQcvXIQLs9/U9AI7uW478V7uLXKXZ&#10;oGXLghVzXgIcQtxAgAGv9QFzFBYBhsPysxTgRMlOT9Mxz6xscxglw2b2B5cUFOFYpezathMOvEp2&#10;bNsF982SzIx0rUInE2BEOBfPnZQsuPi4c2ACFDtoI3RhdV+6JVt9zcNLGYjmvgawhtAxAFsI7buQ&#10;YgEeiLgvXBe/S19XBwCmA7OI1a4ADw35UDoK8ER4AZE6rYPYSY/7fZznx0ZPBm8PAdX3T3yNx8PX&#10;CIy9xnbyzzJQJ4rHqVaVh9gf74mArRDra9h38OpneHj1NYgtfoduhNmVRQbwx7AakL4N5IAlqCXZ&#10;ydiGMQT7dmyKwqr9vqELaxGLACc9QtiXpfCWIIzNSEvUEDrhMcK8y2dl68bVyOcOav5L52DYW1sH&#10;GABvTQ1CUsBcRZCr0FZVSGVluVRiuxIOXUmonQi2ht0BzHRqA1rDb6gM0GlYXsbw3J3rtg3mj+Vh&#10;DYVz9T2ICCi4YiVc0sA1BzZYnbBfB3dlDuuP0W1L8vN1mGQt/k3NjQAY5zHfZVGLAOcCSI575qgr&#10;gttYXw9H5jRF5sSlsnXTVlm2dJXs2rkHEU6OZKSnagWaf4OHuDmeP3tccjPTAVEIsIXEBizhVHAZ&#10;6rIF0HThWPf9GGDCO+4AfvE0toj1EgBbCB0CzH5gD7BC3NsrA91dCrBVoQluVA5idd8QYs1/KQWW&#10;kLkweRIpXISuHxARTELngCWguh85FpU/197nPgNQhedEth3oJsLG/VbAyH3b9m1fb5vbx+sKsL1P&#10;c2oHcQCw2/Z5ujowxOJWBULoyRw4BlonAzYWVhO2c6wtRTtF+3wV3ijADyUhzvqAiwqyFd5ShK7p&#10;2GcVOgm58aVzJxACrpJzp4/JXeS/jx/fU/Dq6moAL2CorQDMbBGeAmIvgqwwE2IFG0AT5EjYzc+p&#10;ANDq3jzm3Jqw0r31WEQTYbZtg9YfN/FzylVlZWWqKjivh9W7bwCwyirPdFHdhtsW5rKPtxDnVkpT&#10;Y4P2BVfhswl1WmKi5GVlah8wZzUR4Pq6OimG+1YA6CLkwevXbpClS1bI/r0HEeG4YZTBRIabcubU&#10;Ua1iEzz2Ads4aIM1KnVdwGpVaefIbr6wAo/3e2kRSx2YXUkA+Mm4A9gcmCH0RIAthHbwwoEJM1t1&#10;4CHmwF4GsFaltW+YsEbAdfKQxrgu9yPbAVweRBzTbSe+HgXV7wdgB6+xBXRRaAPxZ+Ecd55Bxxbn&#10;97B1232Qguv2A0X3ue1/hrUaZfh9vgbI6cDlhQawggtIJ4fXA5vitj24yQpsaW4K5LcBMLuKzIEN&#10;XNMjiY+7jwsLdwLAW1JsAHO0Vvyju5Kc8EAn769ZtVLDvbvIfwkwYWrgwP5aXOh11QozVcttXPg8&#10;VoPXFHBc/D7Mpksb3IDYOXJlFaTht0FqTh0rPQYRYIbkCjDdOgZac10PbiA4L1sFGDnqR+7rxBDa&#10;RCfGMZyn84ARtusgjoYGnYlUWVqKHDdfkuPipYCDOBA6VwBg5r58b3EBQ+pKwJ0tq1eskpUr1iL9&#10;OCYFuBmwgJWCHDgpkXOBb8q5syf0hkCIPMAES93XgRqATLd1Yt9tzL6D2BwY+S/A9a3vRvL6CGC8&#10;fyLAWsQiyMPdOoySI7Gi8IYy52VIrGEzAQ4g5WgrHA/2IQXKYNULH+CZAIdC5o47KBRsFV8z8TXb&#10;tnP9MaofnxVCZfv2O7jz9DUDsq8vdFt/bOLxAGx3rA/qh0v347iqH9vQALYH8NogJ30A5PKCiAN/&#10;BC4UuG0suCoHb1leqinXNIWV5ii4VAK2CTCn9BFcFfJRrtYRRwdOuC9HDu2TTRvWytVLZ+XePeTF&#10;+JxqQNkIgOvraydRjbYEut6JYCvMEN8bDbct/HbhdtStI+J+CLM5ueXWlB1XsFkNBqwVnDFEAd4K&#10;7kM/Bi7lofUhtAIMWDnemcByEn9TfYMO1OA+K9PJ8fE2CosAM0SH69bV1CrANZXVOnl/5bIVsnL5&#10;arl49hxSFDhwSrKkQQnxj3Uc9JmTR/TnMAe1UVgEeMSB6XJh30Ih2Oa+EwGm+H4O4njCFTnGOCtp&#10;VN3Xh9A2F9gA1vfh/ToSiwUsV8TyVejhoe4A3Kg4vdCEC9cVsiY6sA7k8A5M2AhuMITSwaQiCASH&#10;cIVSt/QAw/1iXotsB5+Dbcu7Xct9PcbPt33C6cVVRrzD9umKIzzObQLrjjuA9XxoQFvCy/djH+9T&#10;udcG+ZkIu8vy07TyTEBj4Q3B9RCXwoFLc1INWnVdtqlSDnjL89JcC4A5ZFLhRc7LgfQKMLbjH9+X&#10;nJw0hbe8rFDF8xIAdmL8fdm3d6fs2LZJrl05rxXo9NREqW+okUbkhE0QW8JMR45qItjelasJMfJm&#10;hVmBJsTOmdWlrTCmx/C6heF2LAjLFWKDuhKg+u0AXA+vA5hQ12iVGXKtQRsqAJct8l8WrgoBKKvO&#10;9Xi9CfltNSf/wzE5Q4l9wObAcH3kuwZwHUJiAFxVLWnJqbIC4fOKJSvl6sWLOpUwHEb5UO7eu6Zp&#10;CT+XzkuACSPDXrbRbiQPsFalFVgHLXJna33+66vPABSfYyH0mIXPGkJ7Bwbc6tgO4AEOpYztSmJO&#10;PooQ2kJnDuSg4xJWA9fgxcXrjk8EOFAAr0n3CZOHDe8NIITMXQmQO89te0XPsc+xGwAhtXYSOeg8&#10;pB5KD3J/f4e2CjCO9eI93Nb38Jw+ngNhW2EltE7hcTgwz+9ultICAJxlAJdEoDXRaVOspdvmGLAq&#10;B2uM8lOlAjcEc2CIoXQgQEqxC6mspEDhLSrMAcAPNP+Ne3Rb9u7aKvt2b5Pr1y7K/Xs3dPxyc3M9&#10;1AA1SnMTWqhJ5YBWxcJcB2fWMBshNkNvzZkdpNzWkJstoVWAo4DzOItm3CfUcEJAa0Bzm5CbCG8l&#10;XC0AuIKwI0/3cHpoa3Fjgdiq9Lidwz5g5rX52dnaMre1cdAAtaREc9/URHNgK1hxdhOLZFwAwPqA&#10;43QiwzJZhRD6+rXrOpWQADOEjsNN887tK3Lp3CnpbG3VVTMUGDghHTSAFnBFw2ftWnL7ges6iEOA&#10;LXQ2gMcUWHVfdeBoFdrAn9SBe0OArR/YD6X0DowL3EOsQBNEF0JPAFiHT3IctG5/DJ/tG5gmwoNj&#10;LBYReu/ErtVzuO8+IwTVtv1NJmgBrTom4QJsHlxuG7z891hLwP0x3Q7AdcL2AGCPAqzCawMIrYcG&#10;cCNAbl2Sl6J5byy4IcABtAA0cFuA6mENhFDcawqLVQpsBGCGz4SaQygryoulqqJEu5OS4LzsWnr8&#10;8Lbs2LpeDu3fJbdvXUXYd0uKi/KlpbURapK2tmZpbYVamqQFam5pVJADqAGyQgyAvUt7R9awWkVw&#10;Ed76vFm3rY2K4BPiKMjV0W2EyGwtPDfIOXCD1We2MfBChHeieJy5L4HVCQtZWQpwA/ZZYeaYaB1G&#10;mZ6G7ygO3xvHQSN0hwtXV+B3g/PqKKzaOrl3646sWLRMVixfI9ev38JxN5EBeXCcDqMEwGdPSl+X&#10;TeJXYAgmoXTAKqxe7ph33Oh2ILyXrkvRiZ8rwE+C8NmH0LqYna9A83M9wL4rSavQyMmRAw8PcSgl&#10;4QUMdFwHhy5wB3k3JriEdDKIFWRt8R6AZk7M82zfYKbC19mVpN1JCrMHmK+Z/Hs8tCHIIbhRt1SI&#10;HaAWMhukHmgFVWddGaAe1hBafg+udccILMNmVV+HjAx2ai5cAiDZn6vAqstG8lvCq+CmKLjcDoE1&#10;aCsLM0xFGVJVlCkV2J5CWKPyYXIywmh2H1VVlcKJKrUv2APMYZTbt6yVE0f2yd071+XRw7vCqm9H&#10;R6u0U+2tgLhVIW7DdiuAbibIdOaoojB7kKE6B7IvgtXB+YJt59hRmXsTdIO9mnATYnVrthER6Koq&#10;hZfbVl3G51AKLH6HCQBTDLHZ2jhojnMuBcCIKAAwZyJx9cmM1FSdC8xldfg6l8/hJAbmvgyh63H+&#10;jSvXZPXSFbJ25Vq5f/e+TWRwAPN7vHXjkly5eE76enzOydk/wzKG3NT390bB5fZHwEJ0Xt1mC9kQ&#10;SRdKI9cNHDgCMF8P5gID3mgRSwF2v8/oCLuRcMGq+xJcXOgRaA1mujMveMJnx31RKwZgB5yHNEYR&#10;IH0VWl3XARwAHnxGuB1AS/H3C/YN3KgUUnVTQushda/pwgWMNjptEYMItIMDdiyoxmObkckwRIip&#10;YZwzMtilYbTmwAyhHbwKcBAqI8+FQwfhsocXIrRVDtqqYqgkS6qp0mwAjLDNh8xUIqSV5sTHUlZa&#10;iAsduV59lQLM19g3fO/2Ne0DPnPqiNy9fV1DP4a0XV3t0tnZBpBj1QkZ1C0xIuAEuQkhNh26sYF5&#10;MxW6srXOod2xiSLwsaG4we+hrobLElZzatvWfUBpoTIBxmcFwBJiyvZ9KE0HZnGKgNKBWYFuwHmV&#10;pcizEUJncBx0YqJWozlBggDTfSsRRrOI1YDzOf939dJVsm3DZoTTnGudpfB6gK9ztc9rV3D3HtCJ&#10;/ARGIQRYI4DVD9gI891Q3n0DeLlNKOGqOpCDENOJESrHAmwL2oUObO6rY6HpvpEQWruT4MDWXRQF&#10;2CCm+yrAE46HADvAXGvy8LL9eFuBVbfGcQD6MfRhG4DKn+tadV0NfScHWOc1s2XIGxwzIAN4I+Ix&#10;G8hCOWiHOgEuYEVLxx0dQgRFAd7RoW4ZAvQVgJDDKH1F2UJmiGGyc11u+zDZwAWwUE1JttQAWC/C&#10;W1uWQ4DviYrgAsS4x3dxId2W9JQEwFuqADcA4KL8bEmGO6elxGnhauuG1XIRudr9uzclKeGx5rfd&#10;3Z0AGBB3dQDmDrQEul26OtpjgCbM3qUZYmuYrSDDkZ18/tzYSIUu7XNpvx+Vwhw4s23XQjUAtFZB&#10;ZBdXrUEMF1bHxXkhuLhhAFITfgZaf9wcuE5HWBUhHK4qK4f7NuhrBJgOTHjTkvHHwTkcnqldSAQc&#10;5yrA+MwTR47JysUrZNfW7fjeEoTrdfnVOB4+uKPrat+/dQN/+CFcUHA8iIMvFOCgWBUCG92PynJf&#10;y38JJeH1YTSrzVyBwwNMmJkDqwO7AhY/1wCG+7o8mACPDPbhRmJLylr47MEllLat0Oi2awmYQuzA&#10;I4C6z5yT8BmACqgHEa9z34++slyZrh09D8JneWjtfZHfIRoue0gnKgotRWh9q2J+z2GjcFEHLeEd&#10;GgSUAFShxWucH20AG7SE2IswD+EzORIryHXVbS1cZogcdVyFF7BXF5vTemgJrKo8R+oq8qSuPDcE&#10;OA6ua9sA+MFtXQeaAFdXI9drqJbcrDQNq7mG1tlTx+DA6+TqpXNy/94tyUhLhst2SE9Pt3QBYoLc&#10;3dOlLY91d3c5oB3YnR0AGXBD3plbWlzeDCnUzQSbDt1kUANwD3NTE2Hnvgc5BNrc2mTOjBYg1iHU&#10;1RaqgZt69w0AJqxQCLDtqxOjZa7MYyUFBeqw7DpqhKPSuQ3gYgCcBBdO05U4OLuJeTA/m91JHInF&#10;qvXhfQd0PaxDew/gu0ySzIxUnQvMIhZrCZcunJT4+/fhsiNwYA+whcHBUMlJgJ2ooHgFYL376mR+&#10;DzBc1wDmjKQJALufwxzcuy+dmHODe3ED5kXPIZQeXoMGiriuveZf9wKwbB2wIbxeETC5j3PDnNeD&#10;bNBGz/U/n+f3ue0YKH9MLmzW7QiwwTaOm9Oa4xJYgsxutGHX6j6BJbgQ3dbL9ruQAvUowMxZ6bwa&#10;IjvHNWhdUaqQrpuu4TLhrQngBbCAlfCyrQe8XlPiHwJehG6cxhb/6J4kQJwRk5OVDpeCg9RV4gKu&#10;0iczJCc80rWzThw5CAdeJzeuXdIx0NlZGfiCe/HF9iq4vb3d2O5xbR/aXgXZ1AOgux3MndKlMJsr&#10;dzhZeM0w2/Jogqwwa0HMF8ZccUydGzBH3FrBxnY9xykDXOaebA1iOjMcFa7sgZ3Yhtt0YY51BviA&#10;rwHvJ7xcnI5L5DQ3NCqUBLissEiS4xLwPdkwSo6DJsD8LBazSos4bbFS14HmUMqTh47ixpeqABNk&#10;AsxhlBfOHZeEhw/xRx+VfnxvBMiHxMyBDWCXp0anDeK431YRYMgAJryW+3LfAPZ9wDYKKxZg+7zQ&#10;gS3/tSIWLmTkdcyBmeMSWKtCdyjAUbG4ZU5rim57x6TUQQme39Z99zpaBZfQeim4/v0EOHyPVo71&#10;swxS5rCax7r9QDzPtYRV3ZUt9s1hDVq6qlXcGSZ7aM1pCe6QgmoK4B22Sv2Yqht/C3x3+Fke4CDP&#10;JcDRApXLcem65ra5HwFbXwnnrcyXhqoCaawukCmEV/XojoEMPQSU+TmZuMgr4DI1Kg6jTAHAacnx&#10;cvTgXtm1Y4vcvHFFR2FxhYuBgQF8Uf34Uvqw3YeWj95gy2P9CnevQm3qgSt3A2CKrtzF0Juu7Fo6&#10;tA+1W+nQrGwT7HZsE2oKx/x2c+DWFooTZuacXgqyyjkyAcW+wuocuAGvUSxM2WuhfE5clJ+ngHKS&#10;fktjo9TByXXSAlw3KS5esjMyNE82gEv0fWWAt7y4VIdSbt64GdHLVjl24JBOZMjiRAYAnJyUoMMo&#10;z589hu85AQCPSD9udgSY0PEpCubAgAsA/6QLO+C9C/MRKh5gdWDAagBH+4ANYD+QQ7uQPMBOHAfN&#10;gRyjuCjtorbuI17c6rgKrYEb44oBXF58zbb5GgtNWvDCvoa+fI1wKqxoeV4U4Mhx/Sz+bPeZPGZQ&#10;8vM8pFY1jgGZ2x5cSuE1UMMw2QMcARrgsgpvlXhIt6PAmqIAPxk1gDmUkjlvECpT6rquSAV4g1CZ&#10;jgtgGwBrY3Whqsm19QC3oQb7tcVwYDguFQfXfYwc7NF9CGFxcQHsurYSuSgv6mpdzI4OnIZ2z65t&#10;AHib3OQqHAi3OVxxGBfLMP7ww7jIhnD3JtCDyOMGBwfxxXCfEBPoPrTm1r24QNWVCbMC3YVthOFw&#10;ZYbZJsuf2yNiZbut3VoPtbYE3Tl2Exy6EYB5TQazQkpoHbwE14QbAF8L4IVzA166MNd05jhnOnBL&#10;Y5OOmKp2AHMUFlejJLjs/2XLz2Yxi33C7Atet3ajbIMLnzp6TPuLs9PSdA5xcmICvssbcv7MMf2M&#10;8dFRDaH5TCQCqADTFT2kkH9Okt/3UnAVYu/CLv9ViA1gPwqLbRRgnwMHfcC+C6mv2wDus1BRoXWz&#10;kNSJHcwGIBW6b1DoInRQ4LB83e37171iYOW5zml92KwA81y+j/ArxHyvh9NAVXCdPLTedX0bAy9a&#10;A5cOa8CaPLz89xu0JoM5cF2Ey3TcsWHKIJ4IcKU6LuQLVc51CS8d11w3X+rVZQltgTTXFEkzgCW0&#10;TXVcSKJEmutKCTBDZzow3BcAPwS8VGlJAVwJF2lzPfLFcu0+IrxJcQ9k65b1cmD/brl754ZWTlnd&#10;HcMFMoI//gguGGoYOdwwXGQYFxE1BJA92HRkBdq5cS8gJswqdWdCbbkzw22G2gy5qQ4tjBHsTnXp&#10;DgDe7mA2qNsAcitAboUjA2RI2ya4M4CLBRhAq+sazB8B7OCmO9NJWcgidHxcCkPnZtwYCDLdlpVp&#10;rkaZn5WtBS1WqdWB8V4/jTA/O1dWrlwrWzdvk/MnT0lBbp5wCZ5MAJySGC93713VBQJLADpDaALM&#10;ZWUJMMH9GOBYeD24Ci/lAY6E0GxtFJYtZjfRgf3nMnwmwAydDeAe6cN33d+DUBIXsUFrhawAXAeq&#10;wsjt6D4UhLsOXP+avu6gVYDd6zoRwLutA1ePOynQTgYwfw+rElMWTlvrj3lgg21Aao7r8lwHrc9p&#10;DVbItw7WEYA6UexeU4ABLBXdH0K+zVCZYXMArcrA9fktFbguXdaB20xg6w3alvpyaWkox34ZQmgW&#10;rrSAdV8hfnjvpobSLGAR4La2Jh2NlcIKdHKcvr5qzXI5efyQPECoTeiZkz558kTG4BqjEY2ocPFx&#10;HxckXx+CawzSnenKBJnhNaDtw8WqITfu+HTnHoRqPtzuZiEMuXUXgPbq9C3gVog17GY+3QGI2wEx&#10;QAbELcilW1paEGJDADnGjT8CF8Jxjm+24+bKCjDyZk47zM/JRs7rAEYOTAfmSCwOn6QDFwJKAs5u&#10;JBavWOQiwGzTUtJk6ZKVsmv7LhsHnZevS/CkE2CEzXfuXZPTJw7C4YtxkVgIPQInZN+tdh8BrFho&#10;LaSOAqyt7ocwMwQ3B7YpgwRYQ2jI58D+kSr+iQyhA/sQGn8L3CR7EO0M4SK2UBMQqPMShhBU3eZx&#10;v60AESaDzZ9rig2bowpGVjnwFVyeF4g/z7V0Yf0cA9NDq2FzRP73DuUBJrjOeT24ENMF33qXJZje&#10;gUcJKjQW0fhon0r3CTAceQQ/m11BOgiD4LI4BWgphst15Zbjenibax24FMBtaShTaFsbKwK1NVVG&#10;upFcJZoVaK7SoeFzY60CzDnBrEBnpibKXYTNG9evknMI9e4h/+XY6R7A9ezZM4V4fHxcxp+Myxgu&#10;lLGxjzUKV+YDu4Zx4Q0jxKYzE2ZtIXXoCaE2pc5MoLHdA9i7CbaDu7MbEKtLA2h15k6F2EAOIdbQ&#10;Gk6sYbUC7EH1AryAkv275sLRULpOnZYOTIC5DhbP4zhojovm8MqU+AQpAsB0X85EouvyvcWFRerg&#10;cY/jZc2qdbJz+065dO6ChuPqwMnJ+H7j5O7dq3Lm5GF9BtPI0LD0499HcAkfoZrouJOJ4LE1eK3V&#10;3NaF0Qawm0qoAJsD87XYApYBbLOQACxuqP2IfAb5aBVc4AOEVl0WoHgpUHZMHdGJoBhsBMzk4Sao&#10;us9zI/DaeW4/Aqs6se7znPCmwOqzBzZw3n7Kbh5UCK2F+0MA1jsuxX2rKDvHDSB24Dp4YwRIRwEo&#10;WwMX7RjSHg8xXnuCfQJMd60ptQEYNdiuRZhMcLVLqIohc77LbYs0VKbrenAJa3tzVaCOlmqohkMp&#10;2f9rAHMY5WMAnJGahAubj0vksEgAnJelBSw+H/jG5fOyZcMquXT+lHYhcTG8IfzRX7x4IU+fPg1E&#10;iKkn4wZ1DMTqyHDmSIjtoR5i/ycuHi+D2kLu6PE+OHcvLrAeAE2QuxTk0JUJMl2ZaoMbt7CiDflw&#10;uhGgeog9vOq+7nhwDC0dmC0dNS8rS0deNTiAdUF3OG5uZqakwkUZSusxiH3BfiIDAb53556sWblG&#10;du3YJdeuXJVinJuZnCJZzIHjHsmdO5cB8DF8dgMuHPy78e8igITOT1iIQszXdDviwoEIr3NhC6FZ&#10;wLK1nwnwxyE0AbbPCwpYAcCmAdwgdRsXuoXQoSyMphyYg4CMgCNPJugGnAFpwPpzPYwEuAURWQRe&#10;Fd/ri2GhG/vX+DOt6wjQMtd1EEddV38vvGZ5bghtCKxBGzivC5WjIbMH1ofK3nUD9wWk6r6Ed4xp&#10;Twjx0/F+GexrNVDLAC6gra0oQPSGNBUQs6LMwlQ94G2k8xLceoTKgJdOS2A7W2ugWqjO2ja0bfUG&#10;MMdD+wkNrEJznaamRpzQ2Qq1SX5upubA2enJcv7UMdm+aS0uwAvahcSHcz/BBfHiuQH8HBfF8+fP&#10;1ZFVBBrOTJCf0J0jII+NUmHIrWE3LiLLlwHzRLnjLI4NwLUNYgPZ3NgcuYt582QgIz+mGze7fNgA&#10;Dh3Yw2sO7AHGOQCYKtNhlDkKaCP2bSYSQmXkullp6XDgeHNgHOOCdgy5a6trdTG7Ojjx7Ws3ZfWy&#10;VbJ75265he1inOsBTop/JLduXgLAR6WlqRm5L0di4e6N70MdWMPlEOCJMPtjuo33eDflNgHmTYDi&#10;ZxHYnwJYx0C7HNiHzxSLWENwYl7oBjAAQqugKkxeBMnA476H1fatqOULW9z3YBvckNu2z/AO6/qA&#10;ORiE5wfHuW2gEmCOZY6FNwyTw3DZClS+K8g78EfQQkGhyrttBFq/TWi9DF4v7vfJsyd8ymM7YCWw&#10;TlWIyqqLpEFz3SIFV11XwTXH9a6r8ALWLqi7vUG6qI5G6epsshU5dPyzAzju0T1d/5nVZwLc0dGi&#10;DzZjFZorVJ4+ekB2bFknN69zIbubODdbnsN96cCTCjATag+0wvzkqYbbPuQmyN6lmTOPMMxGzmwF&#10;Mb8fSotiCjJcCurHxe7dmOE1Q+2oK3cg9FNpfgyImQ+rCxusoRg+E2LCbPBS7D5SgIsNYELLPLkR&#10;UGofMHLWrNQ0deBiwOrzX8JbW12jExnq4MBXzl+S9Qih9+zaIw/gxoU5uZLBp/mnJEvi44cA+LKc&#10;PX0MkU+7A7jHoFQYQ4An6iOA8f34Yx5gdV/AqwDje3+Fv0uwHlYQQuN9+F75OXThEF607Bbs6pC+&#10;rnZ1qdCFDUQPa7Ct0Bq4gVPztcBho+fbMQ9seDw8psA6B/ZhdOjI5rpRF/bgsqil0OpNx8Gr4Lp8&#10;V0EGoM55Nedl650WisKrbquC4wJOahywetFtCS/bp+MDqudPB3VMdB3AbagshONChBfgMmRmYaoV&#10;0NJ1W5uQ2zYD3CaAixDZOy2h7Qa03YC2u6tZerpboTa/IofNB1YHRh5cVJhrAHcg7Gxt1EEcaQiV&#10;s9KS5MiB3bJnx2a5c/u6PLh/W8rLSuTV69fy8uVLBZat6VWwbTA/Vz3DHZ9OHQI9AWZcSHRibaHA&#10;rSFzaWs9yIO44AixgdwfQEyACTIhDopdADhwYkDswWU1mY7sAQ5AjgCs1WQdRokQmQATcBxj+FxR&#10;XKKVZK5IyZFaBnC51AFgTmZgsYqhNB9ktmXjZtm9ezdSlYe6Oke6A/jxw3ty9ep5uXj+tPQhghjs&#10;4zOIcKEAJoIVM4FhggxWbjtonfg+zYNH7YkMhJQuPPlMpIgDI1wPVqTE9znItaBxg+xsQUrVXKsX&#10;NAEOwHTyEIcA2z5BN9jdsYj7eqflPmHUopUHli3OVYBxnn9dh1S61xVgvSkQ3hDkGOfVm00IsoXO&#10;DmBsx8CLbQuZAWwEXg+tbZvbenifEFq4LGHlNlu6rmlQXjwb0iGVBLfRwdtYUwLHZWXZqsoEmI7L&#10;3DYIlQkuofXgdrYouL29uJH2maboOljIbz3ArEYXF+chV+SjFFs1F2b1mWOj05LiZc/2LXL4wB4d&#10;A/0IAHPiwZu3b+XVKwP29etXuk29Jth6/LW8UJANZobYHuoAZFxIWgCjXP5s+wCbcCvgBrmBbiD7&#10;rioPMt24DyD34YKjenERqhsTYg2nCXGHtCrAjQpvM+D1CuD1DoxWh1sCVrorn7rPR4/y3AaArRVn&#10;hNQZyakAOAWQF+mIK05g4AgwFrK4nGw9AD56+LBs3bRZ9u3dJ4lx8foANK4hTfgfcRz05TNy5cJ5&#10;GcTvTYCHIM1lRwGVB9i1UUdW6BQ8D6AdM4Ap1w+M74utFrEUYFMIsIMf7zcH9n3AuJDhwJ0tXJyt&#10;Cd93WIVm9TcKsQEabnNkk8Fq8vseUpNBH3YZxb4WwAoR3m7OCXbuq8JxfuZHObCDNgQXwraGzm47&#10;GjprpZnAOni9fG6r0Dp4TXRdhMkeYApu6/X86ZC674tniCTxsxpriqVpArhaWY7C21aLUJkhsoXJ&#10;BFfdtqdN1dfHqILPpWIhsdstapdgK1MyFybM5RX4QXDgjrYWqa2pUIBZgU6Keyi7tm6W44cPaPcR&#10;u5s4Uurtu3cK7Js3bwAt9Vq3bf81XjMR5MmcWXNmXFDRIphKwX4mT3Sfr7PSTdAN5rGxEGQ68hAu&#10;YIJsoTVHhhnMCjHyY4bTdGK6MAGOghtVFGI6re8L5igsA5gV+iYd2KEODKUl0knThIvXEWCOuiLA&#10;lWUV1o0EN963a5cCfGj/AUlOSATAWbgxJmkY/fD+Lbl46ZTcvHIFzoDfX8NWXBzORQ1YN3E/Ai9l&#10;zskld/hEBZ7LfYOZr/m1oL2iAHNpWQN4smGU1g+shSvkvj24oQ/220UfreaGAIegKpR+n606KSEL&#10;4eR7eA6B1WJUAGV4juW9HmBzX51DrJMn7Bx1Yf1sujBvED7/jQAMtzWAXQjtw+YAYMt1FVoAG1UA&#10;rW8BLKXg0nEj0D6D25oQ9UDPoZfP8bfB5zchVCa41pdrBaqYIlV7neW3DJe7QnD74Lj9Abg9uMbx&#10;dxk2TdEnMgBgKgGApibHS3UVQsTGWuRizdofnJb8WDIA8EM47rbNa3VBOwJM1+bgi7dv3ymob+HE&#10;UUUh9vLOrCLYzp2ZR3sR5mfMnXX/JbZ5jG793CBWsdL9VMbUjcfxRSN/Rt7MASQEWXNkujIgttC6&#10;Lwin1YGbDWCCyqIRNRFgC7EZSltXEifqM0Tm5P4A4NJSHZnFQRyZOpHBAYwcmNVkjsAqLSyWWoTS&#10;O7duk21bOIzyML7PtMCBCTAnMly4cEIe3Lolo7wRIXyOBdg5awRcvx8AqwAz3KY4KMPclwArxA7k&#10;MIS2MPojgHEDUYDx830Feqi3S58LPISLyIehhNcWdjeYPbwKqxMh5WsKmAeOLV9zbszX2CqkMe7r&#10;znXnmNua9PP1uJ2jK2VE3DcEl4qOrjKAfdjsnVcBjnFdqyorvIHrhuFyVDHgPge40HPViLYvX4zq&#10;+73btiPHtVC5Bq1VlH1hykJlg5ch8kC/QTs0hBupgou/ywiio5F+/L4Dti60PtwsMQ5h3UOdWVSP&#10;sJkjsDram6WstEChzkD+y9U3tmxaI1cunpVH927jeII64Pv37+Xtm1h4FeAJENt29Ngb585w5Vdw&#10;ZLQvFGhrX+I127djHuanzyhzbHPkp8iXnwDicRnxINORcREP4oIeGBzCH3kQOTEgRn7J/uK2tvYf&#10;AdjDG4pFLXYDKcDIg1ldbsJ5HIXFCrQNo4zTcdAKMMJnAswQvKy41MZBY3/jhg2yY9t2OXbwCM7N&#10;1CcZEmDmwXTgc2ePS9z9e4BoRAZwYwwAZlhLBdByH5DBkXUb8s5rYTThBZBRgL0DY5tFrDe4OZoL&#10;O4BHcR6dnD8D0YufyEDnJcD2ZP5OzQ8JAQGOHQ8dAuyBo8yVDWBz0SiUUVjD1yce19cAdujQoSvz&#10;Ne+4k4XOUZC1YIXf3eAFqB+B6x03KoNXq8rquA7aCfDSaQ3aYUSVI9BosP/yJdITvD+sLLMP1+W6&#10;AJcivD3dXDjeXLe3h9EEIx0Dl7CqRvF3R0o1Ao3ipguAAS8ATnYA87m3nLzQ1sYnr7UKn0qYBvfN&#10;zkqTq1fOy6aNa3QWEsPnjPRkADwq7+DAdOGJAEfloZ14zFzZQYztl4Q6opevQr1wQD9/8Spw5adw&#10;ZTry+BPIgTwCRx7BjYUwDwPmwSEAQYj7B+DE/YC4Ryu9Htyo+3qoo+KQSi7ozkeGshLNIZU8bqtR&#10;8okLBboSR05mps48ogOXIaymA3MiA4EmyGvXrEUEs0VOHj6Gc7MkMy1V3Tc9kVMJb8rZ00fxOY+Q&#10;844CHOSf/bhgNDw29/1x4XWeo87r3FjhZV7rhL+TVaNH3Vzg586BEUYrwJYDP+HnsRsJNw/LgS18&#10;pgMP9lr4rAUgBTiENxhSqcASXNsOnZYhskHpIfcQehD5mj8neC26H0Dst6kQ4EAKreXoIcDmvrHO&#10;S4jDQpUPl33Oq9vOeYOQ2UEbdV3Ca9Ca6LivXo4B3DHbfzmun2F5rvXndrXXG7jeebsIr4HLPLd/&#10;gJV+g3d4GDdU1kFG8fcFtKpx3KSfjPHRKvFCiDkgg6tR5udmwV3qdABHOxyYfcDpKQbw+XOnZPvW&#10;TXL7xlUtdmVlpupMIjoe+4HfIRemG7P1gEZbQv4OLRVADHl3tnPtmN9+7fTq9dtYmAkyXPnZ85fO&#10;kQ3kMUBMqSM7kIcUYufE/YPS29uP6KID4Fp3EsPpn4KYOTCh5RrO+rR9BzDBZAGLz0EiwLlZ2QYs&#10;AOZkfk6CYPjMyf+cD7x21WpZvWKlAswBIRxGyQp0Kicy3Lshp04e0X0DGBcUQKKLmsOGAzmiUmcm&#10;uHpO6MC6kDs0zpbuClk+PKLQEuDXbBHFEODndGlCTydHCB30AffCcVXdMshx0A6EGPcFnB5iwumP&#10;a47rYPWAenkwTQ5oAukKWcH5wXbExRVcihVovOaWuLEbBQE2cOm6HLzhi1UTQ2cFlxBHAVZwXevg&#10;nRg2K7xPHbwR1yW4L18S2DEY0ri2L19wm8OM+6S1Cc7bGobLnb5QBefVyjJzXXVd3DSR346M0nXp&#10;uATX4B0fH5UxgEt4WfhVgPXp/AiTCXJRoVWg29ttFFZ+Tobmv1kZqXLs6GHZu2uH3L99QxIeP1DY&#10;OYFfhzhCLCSxMEX4PMSB3tmxWEXO86+/xz6Pqey4Qu4h/ghkg9iD/OTpc82NLT8myBZWDw8D4sER&#10;XAQe4E6kCQYuAfY5cQBwEEqzGl2vhStCxzWx2K3E1xVgAM3CFqcS5mXbcrIcCkmIWcQiuFyRIy8r&#10;R9atXCWrli6VU0dO6DBKD3ByQrzcu3NDThw7JPnZWci58LsC4BHk7wQuGj4rtME2Q2iD2PbxR1b3&#10;DQHWEBo3MIbRBJihMgF+4wB+hXD65TgAxo3uGc/H+3njGCXAAbyWA/d3tTuAHRwO1GhBS0WQCDMd&#10;WOFzMAaw+jaULSRnAzEsn0UbPd8VqAhs6Mx2XhA6R/RTAGvoDGijzmvuGyqmUEVonwxG4I0Nmw1c&#10;p1eAFnr1etwgBryvXuN6HBtQeCnrFuLzkqLdQlakGqTrOnhjwTVonzwbx3WO9JF1ohfPPcDxkuIA&#10;5lMQuJoku5DaWpsQ6qUh1EuWzIwU2b9/jxzav1fiHtzVcLukuFDh5cSDLq7AgZZzfjm0kvkpnZVQ&#10;ao4MCENwo05t27r/wfRWIUbL171YKHMQe8W4sYbVDmJ1Y4IMRwbIGlIjPx4CxP1wYebC7XDg1uZW&#10;deG2lrYJAIddS+bA7A6q0IkMOkUQ+bA6MMBkDsxx0AQ4nwAjdCa87EbSYZR5RboyZVZGlqyB+65a&#10;skxOHjkuRQWFuDGmiD6VEN87x5WfPH5YSoqKcIHZahwEmCGvBzcU3dhE2GwBOtypIcuFnfMGcgAD&#10;XgKsRSx8RwSY2y8UYJyjOTByK/xcAjzCEJrFNIWY46EJAi5+deBYgD9y3gDeEMIQyNh9P46Z0kIU&#10;QdVtfy7lATaXVcj1PJN/v5f9fgYxpc4buC/gnei8Ku+6kAN4fILz+tDZu+4L57gvFVaDlvC+foPr&#10;/w1ukID3zVtci+ODCJnZDcdwuRmhMp/qYOHygAuXCS+LU6Oa5+JvAbdV0W3ZE+OgffbyhdaLmHJO&#10;SU5OUHh9KM11lQlwN0LjluYGyU5P0eV1MqED+/bIsSOHdLAHXZtPHNQlczhTyIkQ9/RRPfjFeOfC&#10;xfImBNmDa7JtPf7hA8TWgYxjb1WA1wvnvnn7Hp9HmN/FQOxBnujGPqw2J+ZsqBHcZPoVYIJLgFvZ&#10;Ojdu4TBLdV6DWAGGA3PwRmFurobMOuyynuOgy3UpHQ7I8ACzWEXHJcQ6jDKXq3fUSmpSqqwEvMsW&#10;LJIzJ05JMfJmPpGB3UjJCY/hwNfl+LGD+l5OZCDAhPMpAJwIbRReBTgG7o8dWAGGuM1JDcyBvQMT&#10;YB1iCbB9uD6Oz2QIHQIMV8DfeQQXGC/8WAem23kHBjzeeScB2AZjcN+2LTwOASS06sB9hDMKsoM7&#10;ANgfj33dxN/D/372u5n7urHOE90XrcLrQuYgdH5CeOG+TwGvU5D3engVYOS7EWg9sG/eQGyhd+9f&#10;KsBdgeMauMxztUgFx7WqMlKXEURTdFy67VOKjvsUP/MZUsaX8kJrQ4xIwQD4mZKiACdoESs1JUFq&#10;ayrhvLT3DjhPjQKcDRcm3HsQPp85dVzXL+YSMJwHbNP8Ok0KcJfCS5B5jLOHBnmRIUR7jrtHFOQY&#10;KcATII6B2Tmx6r2B/NogjoL8nG4chRhO43NihtIsaLFfmAC3t7YDXC6s14a0AQA7F9ZRWYEDczBH&#10;vfb1chglR1n5cdKEmcpBaB1MJaQrE2AuJ8sF3fMAMJw48XG8rge9cPZ8uXj6rIbd6ZxKmJosCXGP&#10;5NatK3L0yAFAXwNAhmJHYaHlyCjKtkN4KV+FHnUtIY4CzDDcdyXRaV8xOiLAkAKMvw1vFKx2MwfW&#10;IpaDd8QBPNgNlxgAvACYgJgMXIMGrdtWYBVgB+sEWe7KbYIaQqhSgB3QDlg7J9IqqDw/PO4BZshs&#10;v5d3YIN3aJiVc0BMeAEsZQA7Bw7gxXdMcL3zengBLqVdRA5cSsPm1wiZ3xjABPbtO6SREb378Aqf&#10;NQSm8G/v47/L8txhLVCxW4iOSzl44bpPnz1RaBVcpKXskXlF0+K1/+6D6u2H72UKoSXABJTrMzU1&#10;1El7G+4SuONWV5YB4FR96sLjR/dl986tcuncaUmMf6zLoDY01iukHYCdU/o8wISaYTUhtrC6F380&#10;m+/LPJkDN5jbfvfdd9D32n4AvF4EOQovW+/CliNjn/8I58YeYg+yQuxD6ud0YnNhhtKsSvsQml1J&#10;6rwtgBggt6Jt9sUsOC8dWd0YITUB5npYVRUGMAtbFch/ORY6Kz1dH6nCvJahM4dREkQuKVsIgBvq&#10;m5B2PJYlcxfI4jkL5PqlKwYwHRgAxz9+KNdvXEIIfQQ3i0YZQIRgAOOiwfc1EWBzX+zTiTV0Dl04&#10;WDdL82EPsMFLkOm2r/B9+Cp0rANbrs0i1mg/LiwH73APoO3GBYe/4USAteIMiAxkQmuKVpoJLYdN&#10;+uKTHffnhqD6hdWDR5q44x5Of56+5uHlcYXW/072e7HV8JnuC9c14d+g7uvgDRRxX5/7OngtbA7B&#10;jYHX5bqv3zDKRFSj8EYBfqmiAz99CuPQIhV/J36P+H6HJxSpOKHkCR3X4H3uQmX2xrxGCvoGLLz5&#10;8J2C++67H+Td9z/QgS18ZhErJ5uTGFgdwxeLO3AV8uEsOHBuToY8uH9H9uzcJtcun1fY09NSdO2p&#10;YJUMtF09BrEPpbucCLMPqykCzYEWHELJMPq77wEx9OG7SVyYADtwbZswG8BRiKMgE+CnLG4B4qfQ&#10;EzixFbXMhXt6XA4MB6bzaggNeAlwtBrttwkx18HiQ739OGiOzGIBizkxZyKlJSUp4Bx5pQDX1OqC&#10;7gUKcKPcvXVHFs+dL/NnzZE7125olxQBZh7MiOYaAOZUQubiHmDmtKwwW35LgL3r+m0ep6LbHmB7&#10;r1WeHcC8eRJgfO9awIL8MEorYJn7jmkOjJBOq9AmOvDwALaHDGCr9Jrjav7rWg+wKXRd3Sd4LEJp&#10;CyFUtm20wXZE7lgAMH4G96NQ23G0vJlMAHgQ8IYAW/QQ5L4+hKYALkVwFWAXOsfkvC5k9gBbsYqh&#10;M+F9hmsxBJfAvofrml7Lh+/fAMhR/J4c/ojvTwF24TJunEHI/Ax/iwi42qXKXhi67nuaGsAFtO9+&#10;+Iu8d9IQmi6cBIgL8/NwATF87sSX1yelJYVw5WR14Nu3rutaWDeuX1bHzspM15UhbTI9HRgAOxeO&#10;Qkw3VldWiA1gBRriz+CwR46q4qAOwvvd93BjBTkKsNvWffxD3n/nWkIcAuwhfgEXfoaQQyGGLB+m&#10;CxPgcenu7hWd9N9GiLlyR5srZDmAkQeb6MBNGi6XFhbpgI3qigoF2gC2ZXMyOJEhOUkHeTB8ZhcS&#10;Aa5EHlyYbw7MJzIsmr9AFsyZp49XoVtbCJ2iyxJduXpeLpw5Kd2dCK+8A+O7MYBxpx5A9DLgXdiD&#10;HAKry+24fX+Mgz1sNlLowC8QLhNe78AxAOOmyvw3Cu8Q3HeIT4lQgLGNMNTCVEIMkJzzhvAasN55&#10;KXvdOyYhbMNNnOEkwbWWj+qMQmywR1t+Nt8fghvASzloJxv/rADTeZn/Ugowvl/AG3VerxiANWx2&#10;AHvnDdzXClXmvCG8DJkJruq7N/LdD+9gJmP4XfHdKbz4jjkQw/XrMtdV131heS7DZRZsGSa/xjWu&#10;rotIlcB+cOB++MtfVVP4WA8O1EhKipPS4iLpaOfjFbmCZK8UFuVKBh04N0uuXDov+/fskLt3bkoS&#10;H+CVlyNch4rgKsB0YAXYQxxxY7aAmEMZfVhts4V6ATR+FkJrjltmkekF7j4E+QPC6vcOZA8znTcE&#10;GPIO/BbgAl7fxfQcXwBdWOGlNIy2qjTDaALc2dGlXUkMo+nEbRCdWENoBzHDaz9vmIM1SgsAsDow&#10;l5O1B53ZetCJ2h3EUVgWQtuDzyrLAXBBkTQ2NsvV8xdl3ux5gHihJDx6rCt7KMB4HwG+dOmsnD97&#10;VnoRqhJgTmYwEG2Cva5RRYAhBVYBNhnA3A7h9WIXk4fXA+xzYD8KS3NgFrD43gkAqwCwzgVmDkyA&#10;6XaERwtWhMrA1e6dCLgaMqM1l3bvIZABvATWObPfnwRif54/Fjiu+0wvc93QeVXqvgTY4I1x3skA&#10;phNr+OzgnSTvfaFVZ+seCuAFuNS794D3OwP3PZz3w/dv5XsA/OLlE/x+LFbh+43kuixSGbgR18X1&#10;TMd9i2tcw2W4bhTaD38V+c4JACcqwHRVVqC5kFx//4C2dN7MzDTJycmUc2dPyaGD++TBg/vq1uxC&#10;4qQAXaSdi8xpCG3ABsJn2HpW7Gbqlg7s07E7cTfvRhjLXFSn/6lsmzOIOIZ5HLkZ70Lqyg5mDZ8Z&#10;Ous/zsP73uDFufzHE2C6L+H1eqq58EstaJkD9+D37kKu3xGIAPvuJBvgwYp0i7ovxfCYLszRVwS4&#10;zo2DVoATEiQzNVWK4cDBIA4AXI5QuriwGDeAJjl34pTMnzNfli1chvOTJC8nW8NnAvzgwR25ePG0&#10;XL18WQb0kSo2G4ndSOzS8XmuOTCOAcxgW/Ux0H7Sg/X9cgglAMY2YSXAQRX6iStiMdzG964/SwHu&#10;c+5rsiIWuzs4NteA8QCb+4bgmggcQSXA7vyJUMZAG902SPU8dzwWZvsc/7le3nk/cl8FeGL+a2Ez&#10;FYVY818tXHn3JbwOYLjoi5euu0jd96lzXstzDV5A6/Qd4KX7fv+XD3jvM9z8LGzmEMixJ7ipquu+&#10;gOGwugzXfctc18EbBfeHj8H9COB0ODEHKHByAsNarvSYC3BzsjP18R8nTxyRI5yF9OiRpKYmS1lp&#10;sS4mZ/ByPSqCadDqpAGV28YfX2cCOXXhZ3TjItVpflA3wPXSubx4nUBz0MUwgOMYaLqvQcyw2eB9&#10;o86LvNeL+a/CC0VDaObCOoaaFeknCjBDaIUXLqxyEHt4Q4BtXnBxXr6UF9kwSubFXA/aJvMXSRoc&#10;ODs9Xde+4vRBc+B6HT7JYwzDTx49LgvnLZIVi5brpIe8nFzJTEtTF+a86nPnTsrd2zdlZNC6kDgS&#10;SyvKBMqBHAU0CjBBt75g9zr2tTuI7hsAbDmwOrALoRVg9gHzNQ8wvnNfwBrE387Dy+V0BvuxP4iW&#10;wKgDWmjsw2c/zFH3fbHKwemd0yBmH2jowvYwbXcuZOcYsNHt4DX3OR5cC6NDcKMAqwPDfUOAYx04&#10;ANjDGy1eRd3Xwwv5vNfcN4RXwQW0FME1vZcf/vod3ovoL9JFpPDCdXm9vnxD12XIDIPy4fL3Fi4b&#10;uH+V7wErhUMqvKyakp7GB2slaKjMxdD7ABHXeOYTEQhwbm62ZGVlaBfHiWOHJe7xY0lJSRI+ONtW&#10;urBlawiwwWvQdgYQE17bZ8t9AkpwDWTKA2zbPb39gQh6bx9cCRfYU1x0OsySLsz8wOW8XkH47CFm&#10;NZoge4DxfgLci8+kAxNY7U5SiM2J/eAOituEjwM52AfMQRt0XobXHmA+pSEljutBpwfjoM2B6/Vp&#10;DFwTmmH4kQNHZf7cRbJ6+WodlZVPgDMy9ekMDKHPnjkuD+7dAZxcjRLwEOBBAjxkfbKUhtCAlJBh&#10;m/uE19pQrCRrlxC/M0Cr7qsOjAtx3OfAL2IA9jkw4R9DFMAQOgZe/G3ZD0yADRyA5Pp7vQNHu4d8&#10;KB2FUEEkpITVb08mf25EwfshgzYKMLfD/DeA1ynWgaPFq0gIDYXuawCHlWeEzQT4RTiy6k3EeX2+&#10;G4L7HnB9gL7TVgF+9VxGx/EdA9yncONnnIHHsf8wntfv3mmuS9f14H4H1yWg3mk9uBOlDqwAZ6QB&#10;Wt498cfDH5NPOcjOTpe8vGxJx0XGQRwMo+MeP5K0tBSprauVLq4Cqe7rndWcNurCBi5ed/uxCgHm&#10;dujMJobY0f0uujIu6FFASFdmzhvNfVm88gAzB/b7PoSm2B/MKrSG0AG8oQsHADOUhpqRv3ImEgHm&#10;RAZbDzoEmJP8kx8TYJvIwLzXnolkC7rThXkD2Lt7P/LfRbJh9XrAmw/l6eisrIwMefjgNiKcwwD5&#10;XgDwEFxwVAE2t/Xyjqtu6+D17stnF/GYd1/Kj3/2EDNc5mqUDKEZSvthlKED47PowA5gPg9Yw2f8&#10;vYY5Rtc7sAPYQCXAkW06Lve98xI8gGntBOf10FLehf17JrQx2w5eLx86ewUAawht4Mb0/xJahtHY&#10;Dhw46PuNuO9z5r6E1xzYF67CanME3u8RLgPgHwgt4P3hBwKM9q8/4Bp9jbB5HNcg8l0NmZHuMYJ0&#10;FWZfpPK5LqGNOu6PSYtYzH9zkZN1wUnZvcO5tXwwGEPngoJcYbfR/l075cqlC5IQHwfY0/XZQwSV&#10;8Grr3NXDOlHsTgq2VXRhO277hJhzduHEdGQFmA7cr+BSnThGdTmgBzhg4elzhZQhNL8UX4HmMc5e&#10;UieOhNAGcK8C3MFCFuQB1oKWq0QrwACZ7qndQXBMe9ICV6NEDlxVpQAX5eZL0uM4ddVSAOwHcnAi&#10;A4taHFrJIZV7duyWhXMWytYNW6Qov0ghzs3KlbzsXF2H7OK507ooHvtuBwhwHy4oAKhFLDpiFGJV&#10;CLG2bpswBwCj9QAHVWgAywkMmgM/NQe28NpGYYVdSBzIEea/dOAhHYAApyO8Hlo6LnNdlZ8p5FsP&#10;rQMzUAhuWI0OFYU1VOzxySrSEwH2+a/CSwceNYi9A3/kvm4AR0z4/Jzuy9DZnPf1W4TOvtrMnJfw&#10;ar5LeM156bg//PV7AEb9IH9FCPzm3VuDV503zHXfxOS6IbyTAozP+eGvf3HCNgFmPsvHWxYW5Gtu&#10;SPflms6VlRWSk5MlRYX5uMAe6GoSN65fk+TkJMCeo08+0NUf1TkJprUGormpQW3bH8mF0KZYgDt1&#10;G3KgsvUQc9uDTHWzYgvXGgGY7O81B/aFLIbPNirLhlV6gPFeD7C2zoFZiSbAgJctC1ocWMHJCTqM&#10;EsA2wll1QXcAXFVWoaOvkuDAefhOzIE5Q6lCF7HjI0W5zfdv27RVFsxdIju37sJ5ZXhfoRTkFuhA&#10;Dz6xIfFhnGQlpyrADJ/pwMEgDjqruqsHOBZcX+TSbZyvzqsAWxHLADYRWAWYYTRaAq2vwYHHEZpH&#10;AZ4YQg/2AQ6AoiAFITLknNegDaUTDxxwgbtOcOBenhvZ120PvpP9PFMUZAX3J7qPfAXaAGZqSICj&#10;OXAIbzjmGfA+5agrc9/nQeEKADPvdf29QcEqcF4LmQN4VT/IXwDbXwAbazjaRQQnZtT4mhVmHYwR&#10;67oKLsCkYuH14E4AOA25b3JyopSXleHLwQWA8JTjhivKyzT/LS4ulLu3bsn+3Xvk7u3bCnBhYYGu&#10;atENyFhNDkJct+9BjELp5c/T7eA4IQ7PUUjRqtsCUAP4YydW8fPREuQe5MqDw6MyDqf1hSx1Xzcu&#10;ehyOwwkN/B07O7sDBw6d2MZHszvJj4+mA3MmEotY7ELiRAZOdmA1mmOhCwBfSkKi5rQsXhFWLmTH&#10;EJrPQuJEBh7fDoDnAeD9ew7AyfkoliJdfqekEK5dWinx9x9JQVY24LOZSH4usIIaAThwX0hhDgA2&#10;iLmtDhyAbAAryLghBACrAz/V8JnnWB9wLMDmvFbIIsQDCnDUgQkq3NYtb2Pg0n0NQsLoYYtCaqA6&#10;WCfKna/viWxr4Yo/N9gOXddDPBFgzXsJMVunEN7QgQlvLMC4oQHgZy581qozJye4ohWlobPmvBNc&#10;14EbhY0Qv/vwneW76rwe3rB7yMNLheDScaOuGxFfU4DTknVcc1VVtToZL3aOViorLYHTwoGLCuX6&#10;lStycN9+5GoPJDU1TUpLS+G+rBTbBHkWmSjus2XYa2BbCKyAK8hO2DdYbZ/ura7L8xgy83UnhTiy&#10;7dWB8ztcGz3Wjt+L5w7g30K3Zd4bQAyw+W/UfmACDMWCjJzYubAf2EGAOROJ3UiEk/ksQ2huV5aW&#10;S15mtgLMlSd1DHQAcD0ALtQhlcyFN6/bJLNnLJBD+w7jRlAlJQXFCm9pEZ9aWCUPb9+TEnwGxzNz&#10;Mv8Ib6aA0PfLGsBuOwKv7/tV6fkQ4VWIIyE0WobKCjCLgUgpOJVQw2dCTgeeADAr0UMaRhNkwBGE&#10;0AaQOSwBptt6d4xAGwE5KoOYc2C5xpUH2Vr/3omwxsqOTwybvbz7+tBZw2e2UXjVfeG8dN+Y/Bff&#10;WTB0kgM2nsA1o6GzC5tdwYphs+a7AcB03VjoCPAHwErX5aCMN4A3Jt/9y19wE7CQ+W87r1MIcIqk&#10;paZIfUMDcoQxvdi5HE1xcZHkIWwsgttePH9BDh84iFD6MfLfDKmA+xBcLlPDCfJ0br/dC/E1OmI3&#10;LoRuAG3uSTA9nNb68DgKpn/db0dfM3lgAbCDV2F2IsAdHGkF8abRNzAEV2ZawAXyXgYAd3XhptFl&#10;AJsIsIXRhNcDzIIVHZQDOQgtu5Q8wHRgAsx+XQJs4XO5Asy8l6tR1tXUaqi8duV6BfjEkZNSV8nn&#10;JRUrvKWAuBJAP7h5RyqLSwOAWWmO5qQT5UPp0H1DeH0YHXVgq0YbwCxeUQyffxpg3w8MgHsBBuer&#10;OnAMNAJH1/UAh64ZtB5aD6oDmiOvgpA5IguTQ3DtZmGf5Y/5fcLK1z3Ivg3CZ3YfRRyYIEfd1+CF&#10;+3KZHOa9KnwXDJ9fIFpx/b2vAO9rDZ1dd1FMtTkKr8HFnDcGNux/+OEHN6LKhkISXBVe/96Fwx9r&#10;4ud8rCnpaWmSmZGu4SMdikUgrl5RiAs2Pz9P29MnT8uJY8clKTFZshDm1dTW4kvkyo9D6nT9g8Mq&#10;wkKAe/Ea1QMFAAPybqgLF4cHWiFX2XEC70E1kD+G2PYBbgTaKLwKMC46Ss8BrO0AlU4/wN+RNxhs&#10;e4i7+BphBsBamW4zgHWmUpNVoSsQcXAsNCcn+LHR1YC1urxScjMyJS0pGQAXKLyE2BZ0rwXARTqI&#10;IyMtU1YsWS2zvp0np46fUYDLCrkYHm8MxUhfKuThjdtSh89n5ZnLyRJGwhcAPBnIPObgDSCm87r8&#10;Vx34RwB+iVRJAdZ5wH4YJd6PvxE/W0dgBQAD3F5AEXQhQQBoADBqOK0goyWAFLed1FknceE+urBu&#10;e4itNXcNu4r0c3Tb/Vxuu2N+3zuvF6HV2UcqBzJHYgUA4/t1zmsth/MauAYvR1vhe3J572uGzgD3&#10;3XtWnJn3hl1F0dCZTkuofN4bgAYY6bLRfNecl/271scbCy7k3/s3BIBTJTsrE67Zh1Dhjfan8pEl&#10;BQCX8LI9fvS4nD1zTpKSUyUrJ0fqcAHTrYdHxvAFjZpGbO0pdvMozE6EOBAujh5ATpC9enARKuiR&#10;Y4Ra4cXvZLD71rYVZobeaAPXjQBscvDieBsgbaPDotX+5R7cLBRguHQAMiDWPNhcmF1KBnCTFq/K&#10;OIiDD/XmIA/vwIA1Jz1D0vG9sGDFQRwMoVnA4hxgwtnc2CKpSWmyEgB/O3WWXDh7EQDXKMDlxeUG&#10;MHLiB9dvSxOfiYTvQteDBlB0xYkAj3Hb6yOArWrN8dMaQqMNphOifY6/GZfPIcDsAw5CaAfwZOGz&#10;DeaA+gCDOrB3PQIcgZjwEWTCqOCy9duE04uw/rgIZxTSKLxB684xxcKr7uunD0JBFxIVcd9o8Wrc&#10;Fa0YNmve+wLf02vCOyF01qKVDdCIhddyXg8uHTgWYPbp/hXwhuB+nO9OkH/v39CU1ORkyc/LA4yj&#10;+GU53vgDQpteKUDoXATXyc3JlSOHj8mlS1ckOTVdsnLzpRluzb5YDktUkLW1FS8IMlsWk+jOBvII&#10;HNlgZtuLY70AmTBHAVdXhkMS4hDYWHW68NogDp13IsBtFKD08LYqwJwJZQAT3hBg1zKU1hFa7TpO&#10;WkPoJoTQJbb2M/NZ7VpCGF1TUaEhdBa+k/SUVM1z6dCaJ+P1akDK8JiDReIexMniuUtkxtez5S5C&#10;5foqe40AlwJkhtD3rt6UNnz2MP7tCjBgjEIVABzsQ65oZaGzwWsQA/xJACasNpQSFyVXpeQwShyL&#10;DuLw8CrAcF/fB8wQerAf8Or6UwTIAPbQKrgANBZgC4d1OyZcDrcVVCeeG4Cr2w5gPeaOOxFeAutb&#10;FRfa8+GzurC1hPaj8JngPjGAPbx0Xl91NucNQ+cw730PuX7eSM5r8Fr47BUFzQAWAPyXHylYRRR5&#10;39/SlOSkROS5RbgLPddK2XdItjnCqiA/X0pKSiQdDnPgwBG5eu2mpGZkS15xicIzhvNHOFGeII95&#10;jWvhiFAPOXceGB6TPqh/aFT6CHTQAmqC7eD2gPcowB5mc+SPIXYAQwTXS+EFsAHEDl4FuKPbAYyf&#10;gZtAdzfDaC8ArEBbKE14mQ9rEQtuy+GSBJgTGHiMeTAr0gyjMwFvZlq69gEz97VHiuL1iuoA4Pu3&#10;78vi2Qtl3rdz5eGdh1JLuAtK8LmlWshKiU+SS0dPSQ8igCEOoAA8sQ4MUKEoyH47mgMzb7ZBHgZz&#10;NIS2XHdIXfj1sxfy5vlLHQcdzYEnA5izkBRgOnA/QmjAFMCrYLYEAJsMYgMSr2s3kQeWYbNts6V8&#10;+K2g8zMVVHNYD693W3/cKwDXydw3BJjy7huFd2zchdCuaEXXDUZc+cEaAHcivLHuG4bN3nGj8Nqx&#10;EDSGyt8F+k8EODEhXipwIXLSMH+J73GH4HN0GTqX4KKNi0+QffsPy+079yQ9M0cKSspkgMuzvHwt&#10;Y7gQVE+eAWTCbCLMw6OmQWhgeBzvMfUD5gHA3U8BcAV6cNTBDIhx8akzM1fFBdlNEWptCbMBPRHe&#10;GIi9CLBC3G0AA9S+PtwsevDZcGGTg7gLYboCbC5MET66LQtYBJhdSG0EuI5PJbT+3YzkNF3jmYvX&#10;KcAVVQCclesqBbS9rVNuXrkhy+YuloWz5kvCwzgFWHNgqCAnXx7eui83zl2WXvyuBJjdSAqwc0UP&#10;bHSbQyu1XzgA1+Clg1McgqndQ64KzX5hVqJfP8HFqcMonwcTGejAAcD47CjAA/idtA/YFbFCgBE6&#10;R9zXwG2VgQn7BJRgWr7bYhBrBZqvAVZI4XbbkwEcHgsBnghvAHAE3o8ABryjo5b3EuJxdhmp+07o&#10;73XO+3HoPDHvjXXciYqG0QZwCK7XR1Xnfy/ACXFxOm73+x9+EHwePuAv+vT6gvwC7S66d/+h7N57&#10;QO7deyhpcODisgoZB7Qv3r6Tpxww8fKNPHn+GsdewpUBM/WE4z6fwaGfydDYUxVBjlUs1H0Kc+jK&#10;PZo/OynYw4B4WLr6hwAwHXoQEPcDWoAcuHEoc+AoxJwZ1S8D+Ow+unAAMNzYQcxQ2lekmQ+3tbZp&#10;vst5wAyX6cBtLQQYOW5lpRat+EwkjsLiIA4uoRMDcHGZAnzl3CVZvmCpzJ+5QJLjE6WmvFrKi8qk&#10;AiF0QU6BPL77UG5eum5DKNWBJ+bADlyGzQ5ggxgidIA3dGAI51s3FKElvFZhJqgcfRXMRBqPncig&#10;n+nzX4UXwDqABzzAutyNARx1XA2RAzeOhTksYuGcyLaH14McI4U2BNhPYYwCbOteRZz3RwD27mvD&#10;J1m0wnfjK88OYIOXobO5r451BrwUAZ4s750M2okKYbNiVQBupP0/ApiTE3ih4nME78Uv+r3U1tZq&#10;WF0Ol7l9656G0I/jEiQzO08qa+rkJafxvf9OXr37IC/evJPnrzkL6K3NAHrxCkC/CoAeffICID+X&#10;YcDsNQSHjoKtEDtXpiP3+hA70Kj0QARYBYi96MidvRBA7AhEgFm8giND3oV7cJ4CjPf19AyoE/fi&#10;mBW2CLC5MCvThNjC5XotYFUj522orZd2fFd0YlvUHQAjhOZ60Bz/zCIXQ2dWngmyOnBrp1w4dV6W&#10;zzeAM1PSAXCVwltVyucmcVG8XLmDFGUI0OkoLDqwy4GDkNl1Gym03HdtAG9EOgEC59KJfUGLn8Xw&#10;mSOwJgOYgPsbAwG20VeEN+LAyEkHCfAkzmthMrY11yXIDmANobHP9wBGc9oO4ZI4hFkdmkC713jM&#10;XN7DyzaE1rcqzv2NQhyF11Wdw77f0H3HAS5DZ8L7VHNfum/Y3/vawfsOofO7oOrsR1qFee9kwE5U&#10;CNsEgAHbjwMcmz//mBiiT3n04D6+oAGg6wD+/juprqmWIly0JSXlcvHCVTl86LgkJLICnScNzW1W&#10;RWNF7bsfdAYFR5YQZoL94s17gEyY38pTuPP4s1cA2WAeoeDOww5oBRgwDxDiKMjMmdFyn/mzV49z&#10;5gBiBdog7iLE6sghwO3qwL0aPrd39uDi4POS4PT9w3CLIacQYnNhAmwFLS6xQ4A555eOy9CZUNOJ&#10;OZRSAaYDZ+eoG7PrqLqyWpoam7FfibC7HPl0l5w5ckoWzVooS+YukfzMXAW4Eq9xQIcfVvn47n2E&#10;w9YH7B04ClWs4CAeZgKO8xRkLwcyj/HpCpYLE+DRSQF+gp/Ln0XRgT28Q4higiJWnwNYATRXDAFm&#10;62CFCxuwTnxd+4kjsCqwkb5h3Xef6z8boFrBLIT3x0R4f9R1vcbwvXHghitaPX024kJnK1xFh0q+&#10;YX8vR1r5oZJBf29s3vv3yMMWDaGj0E4aQlPufT8mn19PiY97jH/McwWY/314/04n9hcjJCzBBXr6&#10;9Dk5dvSUJCalSjpCxU5c5PzP7hKWMxNmLrL15v33uHsB5reA+Q3d+b1C/OTFawggw5XVkVWAGBoa&#10;c2H2qHNjhtbQIPdxnGD3O5DNiUdCJ2aXFFoLqZ0TTwKxhtIAuB/nDiEfZ9vXB3iRD6sAchBOu1Ca&#10;IDMyMQfm09SrpBn5cBtuYHxUKN2WeTGfSpifm6fdR6xS03mbGth3bGOiWRA7eeiEzJ8+T5bBhQuR&#10;8xLgqtJKdWuelw8HTrj/QOyhZgS4Vx0zBDjMfYNilsLrAHbQavjsIGZxy/at0GUObAC/dVMJOTeY&#10;eTZfo3hT0KKVQusnMUDsA+YoLAIVBY3QqrzzNk8QIfYAQxHYrSrtACbY+Dxz5DDPjYqg+nai80bh&#10;9XN/Y+F1AGvhimEz4TVwnyN0DnJfrTy/iABshasovAbP5LBOJg/cxBx4Umijirw3qmhhTB04Kz1T&#10;3iIM9v+9fftaKsrKkP/CGYpK5OTJM3LmzEVJScuUTFx87B7if9EPpVgm/4DbyYfv/gKY/6Iw05Ff&#10;Aubnr985R36rMI8/ey2jcGVC7EEOw+tnCu5QZJsQ9wHi3iFzYgUZbhyAzFBaw2nmxR5iA5iFK+1O&#10;ggv3D4zgj4ubhAujCXJ/P3PiYbiwz4uRD1MMv9vabVog0ok6wNmM0Ng7cB3y3XLc5NKTU4JRWHRg&#10;5sEMoSsBJvNgFsIO794v87+dIysXLZNShMzVZXBgwM1zK5EP56RnSfKDxzqRwRwYITTgjDpwTP8v&#10;5OENnNcBay5sVWjmwXRfgsnPIrBvcLP246CZEz9D+Oxzba4+6RUCDHgB8GCfuW8IMELdKMAUh1Vq&#10;ocrg9YqF2MOLVsXjgNeF1DEQO0jZ9+yBVU0MnT3EDJmdQoAROjv3Zd47/gShcxRegPviNcJn5L6v&#10;uJYz4PXhc+i+Hl7f3zs5rJMp4APbkwE8aQhNuff9mPzvMIXjd3/gO9x/r1+/lPLSYikuKZGc3Hw5&#10;ceyUXLl8Q9IysiS/sES4wgX/i34IW7sz4BfGR30PR37vIGauTIjpxhZevzOQn7+RMeTKBHkUzszw&#10;2kJrAo1taAjbg2PUM0D8VJ041o0JMgQQqS64akxxiw6sAKOFAw/hfSO4GQzhRjAAmAfwXopg05Gj&#10;1Wl2LXFARx1g5ZRAQstBHSxi0YEJNJ86yD5gPmVBB3BwBFYVpxvCgUtYpeZTHlvlwPbdsnA6AF6w&#10;VMrwHVYhvCbcVvSqkZzULMl4nCDjI6Ma8jIHHQOgVsDCxRfdhnRbFXFdwu4A1oUAHMC20qSFxwyZ&#10;/UQGdV+AS4jH8VkjPfiZfbgp4GcHEKsbA94ewNLboSE0i1ge4ABcJ4PRgI0CrNJw2kPv3ddADj6P&#10;LcNnBRhyhasoqFGI/TE/YGPieGfmvKN8RInCS/dFpKEjrrwDw3kJL3Lfl3RfwusApvtylhEBDvt8&#10;DZ4ooH9L/j0TAfah878nhDbOYj9/Ci9UtLrD/16+fKbL5RDgtLQMObz/iNy6eVcyMnOkBBfeu+++&#10;0/OiH0Lxg+0HGcQcfcK1fNSNP/yAHHkCyHDlp3DlJxpiE2bnypQCbQpB9hAzpIYjIxTuU0ceV4jN&#10;ia1KTRc2B3bFLMIIgEfxGRwTPYSbwCDeS5CpQYLs8mLmw5oT871tHRoW6wobgJajsNiNxCJWPWCl&#10;A/M5v5x1pAAztMb5XMWDoTEHcxDmPZu3yYLps2TNkhWAl87MR69w0kM1VCtZyZmSk5gifILCiIOI&#10;kBqoBDiEN4DZve63J0KsYNOBHbw8j0Mn9VlIgJfdR4T4CV7jz9OphPh87UJC7jsMeCmdxECAuZ4x&#10;AO5XgAkb4FMondRh2Uag7Q1DabY8ZwDQEmK6sIJPaBViV7xSeAkuQmaAOjnAaGMGbTjnDeb7smDl&#10;RXjpvPgePMDIfRVghs4K8LMfdV8dtBEJnyde939LIYCxAHuI/x6AaY4TwfWa8gK5qd/hfy9ePJXy&#10;slIpr6iQZOS9B/Yclrt3HyjAtfXN+CA9LeZDvKI/1EA2mJkjc6kQ5smv4coe5ucEGeF7CDND7Lcy&#10;DncefQZ3hgjz8ASQqX6G1YQYYmhtEI9IFwU3NYijuTD7/V7gj4mwHTcAOrGOJBuGIw/CkRFK97t8&#10;uF/dGO/t6JIa5rUIjwkt5we3NrVIA0Ctx3GG1hxGSQfmtEG6tQHcqCFybXWdNNQ1ys4Nm2XhjDmy&#10;YcVqqWFfMV5jiM330LEzEtMkLzVdOOmeRSSKs5ACgD28EJ3Z3DeE2APMIpiG1QCX0twZ+5pPDw1q&#10;Dvwcjstx0HRiDZ1xDvNgH67HANzlC1kABvCGDgzwdAZSCG1UHtgQYvb7EmC+7sANILb+5BBeD3Do&#10;vgawAzcCM+Vz39iKM+TC5tB9/XjnEF5WninCG+a+vnD1sfsSpMmu+59SlIcYeF0bCy7PD99j4P70&#10;z5zyFnmq3+F/T5+OwXFKpbKyUh4/ipcD+w5L3KNEycrOl47OXj0n+gETFf7C4S8OfoNf0gpezpWZ&#10;JwPmF+rMzJXfA2QXYkPj3pkJcsSRCfCA5sYQ3RgAE+IYkBVihtODCnJnzwD+cK/xR0TIjveNQaP4&#10;DG4T4sEBhNJa1BrC9ogB3NalQE4EmOE0xfWwmANbH3C1AsycmYsAsCpNeBkmb1uzXuZ/M1O2rNmg&#10;xS86NyvU5UU2kOP2patSlJWjo6JGkAPHAAyoFGquiYXWIDYwCWgAsIPWF7VYoeYCdXydoPobAMNo&#10;FrKe8akNAFdzYAcwHZihdJALK8gIpXsBMhx4mK6obulgBZgGpN/28EZl4BLgia+ZAzt4FdxY6cwn&#10;AjxJzjsRYst9PbwTAbbc1wOs+S/C5xevEDpDkxWuLPf1/b7hWOfJrvmfUpSDKMCx4HrZ+f+enzPl&#10;ezij3+F/Q4P9WsSqxoX74P4jOXLwmCTEJ0lBQSm+AKtWRz9gosJ8eKLwyzlHZtgAfuUtbkNvFOa/&#10;yGscePnu+wBkdWe0E0EeRq4cdWIqGlZ7iLsYTgPILjhqRzcnSAzhbgu3x+eM4T3UOMLpMQ/x0Dgu&#10;GuTFcOIhvL+PDt5uALNApaOw+PQGQMxwmit4cj0s9gNrHzDOYxGLy8lyznBFSZmG0gyX1y9dKbO/&#10;/Fb2bNkO90ZOXVSsEHO20sXjJ2UnAK/CZzwBVHRAguqLTx5grlGlo68ciIH0nAEtfDF/NoDtWDR8&#10;HuzqUpDpvC9GcQHjZsE2ABjn8DyG0yMO3sHOLhno6JC+jjbp7WyWns5G6e6sV3V11klne610ddRJ&#10;dxeOdTVID9XNhREtXKY8rL09TSq+1uvcWfuTJwUY4OJY8ISFiH4S4MB9cQOMuK8N2vDhc9R9+TAy&#10;qzz7vPfD9wybJ59p9GNh7E8pZCEEmMvDhqFzFPJ//8+YEqWd/3Uj52HOx4dz3b51V44dOSlJSSlS&#10;XFSuy7jyv+gH/JTCvDgqHjOY+Y/Q/mRsv0NLmF+/Z77snfk7hNgTQbbwemJIbfnx0yAntio1nXhY&#10;2uG+PPYan/eC7v7kpYoh9fjYc4V5GO9jKM18mHkx82COyuJ6WMxvCaVN9jcHJtBcTic7LUPnC9N9&#10;6bacyN9Q26AOy/7gcoC8dvFymfn5NNm/fbeG33wIOCHOh+se2bVHNixZJrW4SQQAA0yFjyASSq/J&#10;AIb4GqvGuo1zrAhmAOtrgJH7zzkmGiE082A/kYEhNSFmDkzX7W9rl17cqHqam6WrsUF6W1ukpw3w&#10;AeC+rsYARALbBXAJbA/2e7oBN44p4Apyo6mn0QCGA/f2EuCoc5ui8NrDwhk+mwN/BK2bIqjSfVaf&#10;PwY4gFdbC5+fMHx2gzaC8BkA+9zXpgpa3jux62iy6/vvURRggmuzkRy8OBZlY7L3/y0FAPM/AteC&#10;PxyX1ykrL5crl67J6ZPnJDUtU0pKK3Whdf438UP+lsJ/xGQizM6VCTJcmVKYvSsDvOdw5qevCPI7&#10;gPw2CKs9yBpOjxLkZw5iC6m7ERp3IIxm9fotPwsAP8V76cRPn77CH5aPfnR5MUJpOvEInRzv4dRC&#10;7d9F2Msx0TrJ3+XAHJXFx4lmAWCGyz7/5TrS9TV04HJ8l226bM6qBUtlBgA+uveggk94SwuLdTme&#10;vVu3ycYly6UJ749xYOecHl7NTd22lweW3T183cPMbf/+/o5OPWb5br8Wrl6MPQHINgKLN4h+Lo/U&#10;1ARgoSaACogJ8kAHIOrskP5OuGRvmwwifNZnIAE+gkkgzU19eExIDVSVA50O3QWwue/BtbzXQmhz&#10;YUghNnijeTDzXw9rOE3QoP14sr7BG5Xv+/X5r4eX1WdfvHr3/g0c+J0CzPWtdEE6hdfC58mu679X&#10;5IpVaHNeZ2ATOPiPuDsVA/D3338vdQgNKysqdBjl+bOX5BzESQxFuCDHEX7xv4kf8veKv+SPw2yu&#10;bM7sKtgK8l8B8l8CkJ+99iC/VTdmaE2QhzgoxIHcBxBDJx6VTrgw+5S/w03hJW4Az/E+gkyINS/G&#10;TYBh9CgcnBCPAmY6MKvQWoxyAAcODAipnPRMBbiCa2XVNUhtjQFcV12nALMPOD87T5bOngeAp8rx&#10;A4d1UTwCTBXm5Mn29Rtk47IV0g54OOxxGDkwQQwBNqANVg9oCDDn7AbwQgy1Cbq+pvmrOfMQQugx&#10;HLcCluXAg52dCivD5IF2hMqtCJWd+3Y24IZVWyMddbXS3oC2BWqtUYftaEPojBDaF6iiobJte6hD&#10;uAlxR3sNXJkQI3weIMQWZsdWoKMubPIuTGit6hwWrtR9WYX27jsBYAufzX0ZPj97zvw3hNfnv2/f&#10;+2GTH1eeqcmu53+PLBr9+Pr/j4LrNYUfyg3+x6fo03EqAHAZLtwzpy/KpUvXJT0rV4pKK/APf6nn&#10;TfyQf69+FGQNK/z2RJD/Iq8QXivICK8ZVocg+0LXK0D8Ql2YObEWtgAw8+Fx5M4/IO9+g5vAq1fv&#10;oPcK8XOCjPfShcfwPoow9/fBgQEwQ2BWjpsBZifnCMOBtVgF5WZkSW5mtubI6sAAnSt4sDuJQyQJ&#10;cE56tiybM19mfTFVzh07GThwRXEpHDhHzh47Kkf37JJ2OCD7axVgF/6yAq05KQX4JspPOAgGXWC7&#10;rx3uCSDppN242fS2tkpHQ6O+RvflQA4OnRzFZxLo0X77/L62NgW3owGpAqBt4cizqkps10hbfQ1u&#10;MDX4t1dKcwNz+zJpbakEyDUKsobJCjNyXweyB9e3dGQNsxFydyJv5vmsZEcr0Aqyui8VwquiCxNg&#10;B7J3Xu++WsBShQD76vP4EytemQNbCM3Q+dXb2Orzuw8+B/Yh9H+8ePVT+j+FNip1YH4g/3v+4qmu&#10;RlkOiPPyC+X4sdNy/fodSc/IkZLyan3sA/+b7IP+o4qFeWJ4YftW9PqrK3rBkRXmMLRWiF1+HAMx&#10;QYQTMxd+9uK13iAYRr8C/F4voefOhS0fNpAV4JZ2y2/VgUOACS8HbRBg5rGcWkhH5nRC5r0KMMBn&#10;ESw1IVWWz10AB/5Srp49r6tuVCAH5vpXeZmZcvvGZTlz9JB0wwlZRTY3DfNX77ZRiL3D9sNBef4A&#10;2l6Ci5bqA8A9LS0GdheOYd8KUoCgq1vG8fndALwRN+q6oiKpzMuTgtQUKc3MkLLsLKnMz5dGRBUE&#10;uKmyQpprAGtTrTpwSyNX5izCv7cQKkLkUQygS/BvrXX5ri9geXgdyACWubKH2ULrRnzPDKEJrwc3&#10;Am8EYA2hnQKAg9U26LwOXtf36903ZvDGCzgwK9CvrO/3NQEGvG/ese/3bWwIrfD+1wD8nyk4sMHC&#10;/0bHRnUKYTkuxOycfDl88BgAvi1pcOCKmgb8477X8yb7oP8MTerKXhpeWw6hBS/AzNCarkyQ6cZP&#10;XX5MiIcBsYKM0LkXEHO2FN6KXOcH5PIf1Ikpbr8A/E81Fw6LWv3sfoKDchohXZOjsDoAWQta7nMk&#10;lgIMF+XaWJzowK4kzYHxOivTnR3dkhKfLEtmzpWZX3wlNy9d0VC8qpQzkcolLyNTbly7IKcOH5Be&#10;5qoOYMLLflstYBFcFS5MB65N8euWHoS8dNy2ujrpRujLpyjwWAd+xwEAS5Db6+u0ENWK8L4D2zWF&#10;RVKckSHJd+5K3PUbknTnjjy8clnuXbwg8TduyP0L5+XWqZNy9/w5eYBj6Q8eSEVertSVAdqqIkQi&#10;ZbiRwZXhwE2NfIRMkZSXZSFyy1WY21urFE7/fCTrPoIUYCtoUQo4jwFiToAIwAXI1n1EeA3kj+D1&#10;cu5roTMVhTcSPivAyPk1fIYDBwC78JkAvwfAQfeRd99YgP8znfM/SwDYfkn+x0d8chJ/BQBOTcuS&#10;QwD49p0HksZphLUNwodw87/JPug/Uz8JMl4nxKzkvXfhtYL8jiB/rzkyC11WrX6tRS668Zu3H/DZ&#10;cHK88Q1c+B1EN1ZHZt8zwmirTgNihNPqwICBgy7ouByF1YGQmgAawLWaA/OJDbWVBBc5sCtiMZzm&#10;SKuuzh5d73nRzDkAeKo8uH5LC2BVcPUaRDn5cLtrl8/J2SOHACUuRgcwi0t8FIr2y2Kf1WHf9hJQ&#10;/KwuhNztALcZN41W/D5dCJcZNjfic7nfiOOVhYVSmpsr2fFxEn/5ssRfuSLXjh6V0zt3yMkd2+XQ&#10;hnVyYsc2OYMQ/hSOHd+yRU5h/9D6tXJ003o5vnUjzt0u5/ftkSvHDsm1E4flzrkTEn/rsqQ/viWF&#10;eUmIUAzeipIsKclPlVKorgawA+ZO5L3B0wsJs3NgH2Zb/7FBzvCabqyuq87rWt0OHTgKsLqvjr4K&#10;C1hjowO4AQ+4iQuxAD97RoBd/6+G0JH8VwEOw+fv/2JcRPX/RSeewvm/+svJX3Vd5LKyUl0jOh7O&#10;cejQcbn3IE7Ss/OltrEV/yie9fGH/FeJd7yJX2Ioc2QuQBDkyc6Rw4q15cfD48xxOIdTtJBFF36P&#10;c9+/t23vwsyFn7AyDSfmaCxWnflEfgLL0LmzvUMn+HMYJfNidiGxL5i5rweYTs0hklUV1Qrw7as3&#10;dBjldAJ88466dVlBkVTDgXPSUuXKhTNy8eRxzXt1IEZfvw6wIMTqvG5gBYtQ3Xz4Ort3AGoXWnNe&#10;wIDfi/3AdNkG/L5VRYWSn5oqSXfvAroTcmbbNjmyepXsW7ZMdixZLJsXLpDN8+fL9sWLZMuCebJl&#10;4VzZvGCubF+0AK8vlL2rl8v+NStk76plqv1rV8oxwHx8+yY5smWdnNm7Xa6fPCQPrp2ThNtXJC/5&#10;sZTmpEphVqLkZ8ZLZtJd6B4ilMdSXpwpbXBlhs19fU2AkC4LoAOIrQJNF9YCF4D2zqsQ+21fiY6A&#10;bOFzrANzwr51HRnAfgSWdiGpAyMaCyrQBvCbdyxg+fz3O5U3toma7Dr9v6kp77+zu827Dx+ksbFR&#10;ZyFVVVfJfTjHwYPH5cGjBMnKK5QG5IOERlGf8CH/1YrNkz/WXwAxQ2wd5eVBhiM/14r1O5048R0S&#10;aQLMiRYfkEcHwrkMpV8ixA6q0grwoLQ2t2l+y8oxq89dyGkJKIHmcc4F5nBKBRi5LZ23BedxEgPn&#10;A/d098qNS1dl3vSZ8tVnX0r8ozjNp4tz8+FUhZKemIC8+LRcO3tGAdaZSICV2959WSmm67bX16vr&#10;sijVg3C5pbpaWmprEDIjdEa4zNy3GDl1Pm4KD+G0N06dgsvulN3Ll8vmefNly6KFshmAbpw3T9bP&#10;mSNrZsyU1d9+K+tnzpAt8+fKjmWAmSDPnyNbFwFqaOfyRbIHAO8DzAfWrpKDG9bIgfWrVAc3rJKj&#10;gPnc/p1yFTn83TOn5PH1C5J0/5qkx92R3OQHkvH4tmTG3dP9nJSHUgTAm2tLpBdua8Urk0IMcXID&#10;nZjH6LohxCxiTQijHbwmFz6PAFx14BDgJ0EO7CvQTKd8CP1SZQC/czkwHTjsPpqoya7P/5ua8laf&#10;fv8Bd6WXUoM7eElpiVQgDLuB3PfQoRPyKD5JcotKpBkX7w8Inz1I0Q/xTsnX/qvzhI9dObKvjmyD&#10;Q94HIH8vL9/gJoVjfC/bGOE8htOvX7+HC7/VLibmwRyJxbm/zIFtIr8DuIEA1wPSSslIStHBHNrN&#10;BGdmeNzS1KoDOgzgPrl89rzMnT5bvv7zVF1OpxbOXZJXIMVQWkK8XMOFf/3cWRlECM08tpcrfhJe&#10;Lq3jRkNp1w7Ebh4Woli0asZNli6sDoxjOUnJCG/Py9VjR+XE9h0IjzfK1oULZeOcubJh7lxZO3uW&#10;rJz+rawCtMu//lqWfjUVEE9XB948f56smzVd1s78VjbMmSHbliyQnSsWy3ZAvWP5Ytm1cpkJ23tW&#10;LoU7LwfUy+TAuhVyeNMa3Ci2yIW9u+TCPujgLrl+4iBy6lPy6Oo5SXt4C+6choggHvn2NUkD1PmZ&#10;CYhWCrXwZcvw4CbEHNg5cW8Pq9mE2ADm0jnWF+xcOOK+XlbAQv4bODBAjhaxnrMbiQ8uoANzEoPP&#10;gV9BVoFmCP1BnygYdh9Npsmuy/9/ir+DsfYXmcKn+vF5LaPj41JeUa4hNNuLF6/IkaMnJTE1XfKL&#10;S6WlozsGYLb8sI+Bin39v0r+9/hY+H0UZMAJfQCgnNqoRTC+TrfW1p+HvBih9BuE0dq1xMkUDuCW&#10;xmbnwPU6jNLnwLqoXQVD6EzhqCqOlWZYXVtRo67NfuC6Gg457JHjBw7JnK+ny5ypMxR4fl4J3Lck&#10;t0AS792TC8eOyM1zZ7T4xG6fThbLEAkxPG6Hq7fB7Zu4GghC44q8PK0QN1dVSV1pqfbhMvfNTkyU&#10;03v3quPuXbNG1sycKSu++UZWTPsGwE6XlYB2KaBd9MUXsviLL2XJl1/J6hkz1IlXffsNnHiarJ81&#10;M3DfQIvnyzZo+9JFsmvFEtU+hNd7AfBeAKwuvHmdHN64Wo5sXIOceT3y6W0A+JDcOHkYufMOuXP2&#10;mDy6clbhzU58KPnpCZKT+kgyEuDKaQ8RkRTie2pQiE3eiZsU6qEAYnPi0IUnAgwX9k6MHNiKWNaN&#10;FJMHuxD6RdAPDIC1D5hVaAAMB/7uJxz4v9qgfkw/dr1P4fxePkt3YHAQzlsu5bhQSsvL5NSZ83Lq&#10;9HlJTs+UPFyknFOrS2ICAI4q0XAaIakB4+D4Cf1XAc0v9Mdhpjyo9jtP9vp3H+DCb793EL9TgHt7&#10;BrTriMDZII427UbisSYAXYNclhPxuTQOQ+cGAFtVVgW4G3Wtq7qqWunFd3Zi/yGZO3W6Tmbg0weZ&#10;/+ZnZuMiTlOAzx0+KHcuXtRQmNAyv22trZXS7CzJSUyS0qwcKc/JQZslZdnZWkFOe/BAEm7dlDzk&#10;ufE3b8mJHTsQ6q5CCLxQ1s2eLaunG7SEeNm0abL4q69kIeBd8Oc/m/MCcIJNkOnIa2fNgAPPkE1z&#10;Z8OBZ6oLb5o3S4HePH+2wrwdrsx226L5GlrvXrUYLoxcGUAfWIsQG258YP1KOYTw+tSuLXINAF8D&#10;yLcB8H248c1Th9Gexv5R5M2XpSg7SUpykiUr8Z6G1k11pfh+8Z31NAkHcjA/phN7eFUOXq8owDqQ&#10;QyFmFdoDDAceNwd+8nQEebDrRmIOrIUsA5hFrLfvrRvpPQA2F/7/BsCTXdtR05zy5OlT/MOeSU9v&#10;D+At00EchcXFcvjoCbl46Yqk4mLLLy7T6XlvkC9Tb7//Xt7+gLwZd6r3+IcSajobc9GfhikUz/vP&#10;/jIm/9kRgH/kRsNQ+v377wEx/m0Qu5HowISR1WL23Xa0dijAzHWbdLJCqT5WhU9tYJVaq9M4zoEc&#10;hLqWk/kbW+TYnv2yZMYcWTZ7vqTGJ8B5kpAnPpCUR4/kMSC8cOywPLh+XaqKiiUjPl5SHz5C+HlJ&#10;7p6/KBcPH5HTu3bD2bbKsc2b5dyevXLp0GG5chTH9+yWI5u3IKRdLTuXrYBbLgaIswDsN+q2S76e&#10;JsscwPM//0LmA94lU6cquMtxzmIAvQKvEWZqNcLrtTOgmdNlHULp9bNnyMa5M5Ezz1Ktnz1dwd6A&#10;Y5sXwKkX06XnwqEXyA449G64M8Pr3Spsr10uBzevleMIr2+eOS4PLp+VxzcuykOE1TcB8b1LpyT5&#10;3jXJRW6cmwxHjr8npflpSFHKpb2tWt2XbkwZwHDfqANTH4XSDmCG0RpCD0YAtkKWdiVxFY4AYOsH&#10;fvv+jbxFHvzOh9Fa3P2/kwdH2bDt2J8fPaYAjyF8bmtvA8CcRlgheQjTDh45JleuXpf0jGwpxAXJ&#10;Zxs9e/1anr15LVxS9vnbt/Li3Vt5hRz6zXcf8A//Dv9w/IM9yA7miT98Mtl5H/9D/qPiZ/09Cn4H&#10;gP2elel33ynEo1y+p6cfoDZqzqoAt9la0fp0QuyXIyrhU/kN4BrtF9ZldxACcyYSl9xprm+SA1t3&#10;yiK47+r5i+XhrVsSf+euJNy9B4jvy90rl+UEQdyxXY7v3iV716+TzYsWI7SdB2gQui5ZqnnsNhzb&#10;vmQJXHG+bF2wUHYtWy67li6HOy6QTdDaWbMVwiVTv5a5f/5CFsFlF0+dJgvgsIR39qef4dhXsgzh&#10;8qIvEUZ/+aXmwYR7ObRqOsLtb76WVd9MQzj9jawBzOsAMoFeg9e4T7AJ77rZdG+ch9c2zJst6+cC&#10;7jmztOi1felCzZu3M39GvrwTMFMHNq6Vi4f2KrSpj25qHnz/0ml5dO28PGB4ffeaZMbfl4y4u5Kf&#10;ES+NDaVIRaqktxu5cC/z4w4ZVoDDnNgDHEJMeFnIslyYXUmUz4G9AwezkRzAVolmHgwXBsBvXSGL&#10;vTP/VS78o9fhf0BT+CTCoZFhaW5uUoCrqysBbYbsP3xMbt68LZnZOVJUBoD7+mTs+TMZf/EcehG0&#10;T18jBH/zRmF+/eEDvgC4Mhz6A2yP3U4TgZ7sl4jqPxvmvyX9nQAwu5c+AGJWpTnNsLe3X/t6Waxq&#10;bmiG+3abAzMnBcQcDpmFMJhOTAfmBH+FFgBztUqCzT7k7Ws3yrypAGHhUg2bi7JzpSgnVwE+tnO7&#10;7ETouxlwrp8/T1Yw7KUrTp8BeBDKzp6jWgs46a4EdTVeWw0XZZhMN2WYrCEyoJz3589l9p8+kzkA&#10;ds5nf5Y5cF3COxfHFwHuedif99lnCvCKb76VZSxmTf1K4V0+bSp+9lRZOe1r3V+G48uhldim/DnL&#10;vsb5AHglQF/O1wDyaobggJhAb1o4VzYumIsbEW42BNqBvAeh9qFNa+T8gZ0A+YwkwX3j4MiEOPXh&#10;LbjxdbS3JY16fAvfaREimArpbKtVcAmsB1hh1v3QhS0nZg5MBw77g9WFFWIAzOf+cjw0+4IjXUma&#10;BxPg93BgV4227qTJi1n/kevTruuPP2ty/f1QTxkYHJD+gX6pr6sNAE5KSZZ9B4/K3bv3JRM5WAny&#10;QD4RcPjJeKin4zLy9ImMPntqIL96BXd+o8788v17OPMHeQ2Y337PxykCDAXahbFe+ot6Tf4L+n/4&#10;fyXU+rNcRfp7gPwEAHNxO46s4tpVLQC4u6MHFxMcWAHm0xqKtB+Y60WzqOUhZojNCjP7e1kE27J6&#10;nSzgZP6Va6U4Jx8OFCfXz5yFK22QLYvZtbNQC0rLCQ7C3lUAch32CfFqQLaS4bAWnr6URQyFAeRC&#10;ALnw88+D3HbOp58C3D9q++3vfy8z/vBHmf67P8isP/4Jxz8F3FMV7jl/+pMWspj7akELrebJX09F&#10;bvyV5seEmz9rKcJtHl+Glq69AD9vIdplcOmluMlQy1nRBsjL4NArGYoj/14zB3k0bkabFi2QLUsQ&#10;PSxfIrsA786VyxRk9jGzG+ro1nVy+eg+DakT71xDLvwAOX2cpD++C0e+CsCvSlVJto6/boN0ggOc&#10;2IfShPjjMJoA04G9fD5s46EVYFfI4lxgdeE3cGHtTrIw2gC2/uDoeOjYa3Ly62gy/V0OG+VBt624&#10;Grvvt53ca1MIb3d3l1RXVUgFAK6prpC4uMdy4OARefDggWTn5OjQyg7kyANw6qgGR0dkeHxMRp4B&#10;5OcG8vjLlzIOmJ8y3H6HUPvde3nx/oO8Qu7sgSbMnDrogf6La38KZK//CpiDz+fvBIDpwOwC4rrN&#10;NZU1BnAnAG7vUoApPvuXQylrKqo0rFa3BrS12Kf7Mv+tKC6TTctXyfxpM2TzyjWS+jhBLhw5KjtW&#10;rNDwdy0gXQqQlrEqDBjW0WXptji+Bg67Aq656LPPcc6XsgxwsQg1FxAugIvO/xzbaGf98Y8A9g/y&#10;7e9+J1//5jfy5a9/hfa38s1vfycz//AnnPNnBXg23ufdl5XoebgRsCWoPDYP8M/3rwNmtgvcjWIB&#10;t6GFX0GAeB5+9gJsz8fvPo/C+fPxOfPRLuB7cSNagd9/7bw5sh6h9WaCvGKp7FrF6rX1Ke9fu0LO&#10;7N2hI7yuHDso95EjZwPimtI8yU56qF1QDxFeVxYDYjhxW4vlxZSG0UMGsE0xtH7hYDKD5sEhwHRg&#10;78I6qcEVsiYCbGG0VaO5PrqNypoM4L8vD/5xeN21rte9TaVVcZyCwvr3awqLVx2d7ch9SwFwidTU&#10;VMjd27fkEAB+DJBzcnOFD/Ru7+6UnoE+qF/VDfUODRrI46MyBJCHnzyBKz+DnsrI8+cyyrWgX76S&#10;8ddv5Cmc+SlzZz7NgQvBc0F4wPweobU9odz/gyL60S/A5GH+PwU6+Dz8TIbSY6NPdFVK9uWyS6gV&#10;MHKhd04n9G7LxdzzMrMU1lqEzj7v1fWwcIxrP5fCpdcuXIwQeppsXbVWzh06got4lYbFdNplXyBM&#10;BZiEl8fWsMsHF/9KgMvjCwHfAjjoIrotYCNMdGCCSNFh6bTffGLwTgW4n/3bz+Xzn//CAfxHBZhh&#10;NcNnvpeQUr5LiSDPVqf+kzo4xXO5z/cuwHnz8XNnfvapzPz0TzILmgOA/fa8L+Ds2KfmE3CE3RTz&#10;7dWzcUNCWL1x4XxAvEh2rETuDoj3rF4BJ14hRzZvkJM7t8nFw/uhPZJ056oUpCdINSAuy8/QPmRC&#10;XFWcI811pdLT2aCOq+OjvROrC7uKtB8PHTOpIQRYZyU9RR7sq9EvCPEzQPwSEIcAvwPAzIPDQR0f&#10;X3uTXUdRxcCr17L13iikHBH4N+ShjsIaQO7O4fziKR1dHdLS2iQVFRwDXQYnLpNLFy/KEVxs8fFx&#10;kpufCwcul5aONoTRcKE+PkSsWx25u79PehGC9w0PST9y6f6RUekfNQ0C5iGAPEwpzC9l7NVruPMb&#10;efIaMPORLG8/INx2MPPJ5c6d9ckPHmKv6BfyI/qPhtvh+21kFotYBJYrSxJgumm3AtymfcIcyMHH&#10;qXAuMEdU0XVrEKXQhSnO862rrJaCzBxZPW++rJo7X9uVLn+l4674CpAC1FXTEDLPnKUtoV0GB+Nx&#10;22ZoO1VDWg/wXIbLcF0P2Kw/firT4bTTAOy0334iX/zq1/IlNAOhNF2ZrUKJG8EcAM12Pl2Zn0Vw&#10;cYwuzpsBz/Ouzu2Z+BkMyb/9w+/lG4bmAHYmQnX93D/+QeYCXsJK110wFW7OYtismbJsBvJzRBNr&#10;5iB/nztH1s2bK2vmztbt9djevhRh9aoVsgtA71uzSk5s3yInd2yWS4f3yoPLpyU35bFUluRKfVWx&#10;ZCXcl7ibl6Q0NxWRULl0dTSo+4YAQwyj/ZzgSCGL8oWsWBcGwDHDKunCryJhtBvUoS7MMPrja436&#10;qeuM12FwLq5fHbf/g8CwILz+AZoI7WSaCKwXP4Oa0t7RKk3NDVJWxhFY7EYqkbNnT8uJ48clJTlJ&#10;cvOyATBCwvZWae3skLauTggtwu7O3m7pAtAEmY7cPTgoPXDl3uFh6XMwD4yOwaHHAfQzwPwc4fYL&#10;5M2Amc9QAsxPueg7xeVmEW57oF/zsS245fAfPrk72xcTbE+ivxfo8D3WnTQ8PCbdXT3an0t3ZddQ&#10;DwFuAcBwYOa5uRk5kpaYpitrcJ2r6rIKHaXFiQ1F2XnSUFUruWnpsn7BIlk1e66OgloJ16XDLv38&#10;SwWU28xzmfsyXNbKMMQuHua9K/HaEsCxELkvHZdQEdzpAIj6Fs5L950Gffv7P+DY71XqqITcwakw&#10;AsDZOMccGA6L13hsDsJvHtMCF86bhePTcfyb3+FmgHD8y9/8Gp//iUKrMKOdic9k+LwQOfJ8AEwt&#10;Rm7M/UXQYuTzyxBVrALMqwky4Z0PkDniy+XH25ctkW1LF8tOhNZ74MpHNq6TU7u2ypk9W+XOueNS&#10;lJWM7z8X32OxFGYkStz1C1JekClN9WXaP0xoAwd2ubANr4y6sEHsXTjoTgLEHmDLhbmsrBWzbGI/&#10;XdhXo398ZNZPXVfR876HOA2W4pRYgvwO1+176O8F2QM7UVPa2lukvr5WSkv5MLNSKS4ukOPHjsi5&#10;s2ckNS3FAIYrN7U1Qc3STJA72hXkdkDc3mOiO3cA5k7CDJC7B4dEHxU6BJiHRxzQhBnOPP5UhgA0&#10;F3MffW4wj7+EO3ONaD7BgUvNAmg6NMPtl96h4c4+dw6hZnjh8mj8g6JfXFQEebIvOnqn5B/kPX7e&#10;8NCorofFnJZdQxxGSYD9o0XpshwHzZFYlQidOTWQ/cV053IAzbHOVTj+4MoV2YBcl/2uWjUGwMxn&#10;PbwU3ZiFKm7TeemMDG+XYZuuy+LR/D+7XJcAAaZvEC5/9ctfyuc/+5lMBWRT4bhTf/0bgPcHLVQx&#10;R6YWA0qG37MB6UyAPRfuy5CZoHqAZ/3+dzIHnz0L58zAZ/PGMPXXdPFfwtGRS/Pnwdm5TbBn4fNZ&#10;ENP8F58/A45MZ56N7Tn4WXPgyrO4zdCa+TLC6gXMj+HQi1nwgjuvnjNbNi1ZLFsB8Y7lyI1X2oSJ&#10;wxvWqhNzBNfd8yc0nK4pz0eEUyDFWUmSeOuyVBRmanWa8I4QWrZDdOCwS0knNkxw4bAaHSlmEWLN&#10;hRFGv34BiG1ctLowB3W4UPqnJjf8GMTRc5gicsacQfwXhdhAhujIuHYpRp0E2lzWjn0ErTuX4k1g&#10;Ct23urpCAaYDFxTkyqEDe+Xi+fOSmpoiOQ7gBpzX0AK1NkojQm7vyK1wY2s7pRV5chvD674+gNyv&#10;Yv+xgTwEZ/Zh9pgM0JUB86CDmY9XIdB8WgOBZrg9Bocehzs/AdBP6dBv4c4ATIth2l3lq9v4othN&#10;hX+Q19/On6Pw4lzmF/jfa/y8oaERW04HYOpMJADc3UGAWxRgDp1MS0B0kp6pwLbCeVnMqiwp1UEc&#10;GYlJcuv8OTmxc6d1+cBJWVVeBiCtIAVop02TJXBW3UcurPmuE+GlG7PazLx1JuAiWNOY5wLcL3/x&#10;C/n83/5NPvuXf9H2y1/8XL74+c/1PBa65gOyJX/+VDbMnCGLP/9M5uL4PLjyfIBLt6UTzwKMhJrt&#10;rN9/Anh/ixsEQf1Evia4cGDCS5cn3HR0Oi9DbULMbVa4Z+MzZ2D7W94AAPI3n2L7M4TeaKcjb56O&#10;bYI8FyDPgzvPw79rLl0bN7MVc+cB4qWAeIk68W7o8Ma1cm7vDrl0YLfcOXNMIa6rLJCasjzkwlnI&#10;kw3i1qYq15VkLuwhDgDWHDh04oldSkEe7IpZHFYZdim9AcRw4Q82wZ/FLHPiySGeCC+vLf8atzk2&#10;n7PkKK7zRhnIkIbWBqOHksfewqXf4pqcqDds9TWcA01paKiTSoTIpSVF2mZlpsu+3Tvk6uWLkpqe&#10;LNl5uEgBcF0j8juqqU5BJsRNbS1w5Da0rerMzZ3tBnF3t7QCZMLc3oO8WWEeQJiNEDtw5VG48piq&#10;nw80GwthZrg9hHB7GOH2CB+/AmemxuDS6tBBDs2Q+wO+kO8UaDr0e8iPDDOIJyr84gPhS2E30jsW&#10;2J6/lsGBYQWYfbweYDqwLqeDkLqyrExS4xN1PjBzXS63w/HNDXTmuDi5deGcHNyySda5PlxWlOm0&#10;S9VtLVzWkJn5LSBe/BlySQ1tPwXAVrRitVld0bnu13DFqb+C2wJgui8h/vO//quKYPOc2chLF3+B&#10;/BauuO6bqbIdYesSfN5CCnDNx/F57G4ikPhcOvNc7M/F+2b/AWE5PmPab3+jbjsDee8sHOfvQIcm&#10;wLNw7mwAOQvQTsdxOj4dmDB/g8+bBjf/5k84jmMzFN5PATLOx+80i4UuVrMB7nyE2/NwA6OW4LtZ&#10;w7wYTmzh9DI5tmW9XDq4R87v2SYPLp3V0Lm+slAqAXBRZiKc+JIuLtDRWqu5rw+jRygPsatI+75h&#10;BTgIpS2E9hMbCLC5cDiwQ0dmQdYn/O8LpSdGdTQZmo8XV5PxEFOvAXKov8prXIuvAecbXMNvoTe6&#10;bcdUeP0NPvPNDz/IlPr6as17y8oIcKmkJMXJ/j075dbNa5KWniJZORlSXlEqtfU1pgDiRufGzQqy&#10;CjA3I7wmyKYOaenqUpDbALJ35i6A3D04DIXP/+1F3qnPPOKzjwB03+gT6efi7YB6cBxQB0C/lBE4&#10;9DBahZouzamAb97iywlzaO1/hr7DP5RwhuE2hC81yJ3Rcm1shs6vcGN49vSlDAwM6ZMJFeAaWw+6&#10;BzkxQa2rRo6bly/pickKLacHMowuLSiU5Lv35OqJ43Jk6xbZOH++rGa4SHgBKl2W0PrQmVrMcBkX&#10;+WJoAQEDHAx9WVwiTAbub9QJCdUXgNbDS8dl6+GmQ88BOAvxGeu/nSabZ34r6zg448vPceP4HDn1&#10;n+H2n+NnAnD8LP5curSKFWS8dx7gW4D38zMWwEH1d8JxAj4X+/Nw7hy8RmDZdaXhNX4uNRUO/hX0&#10;JW4AX8O96cjf4H10ZMI8E5HBLITdMxlaM6QGyPOQK89lPzOilLUL5sl2djWtWKZOfHrnFrl54ohc&#10;3LdLHl89L2X56VJRxBtmgeSnPJKsuLvYtokQowB2mIM6CLKrSBPgEbqvd2AHsQ+j/fpYUYg5Q8kg&#10;DkNphdi58PcMpX/EhamJ7ktxn08l4ZNHWO95yiWc3nyA+XwnT5EiPqPefSfP332PdBHiSqxIF1/h&#10;Pa9w/Xop3Lh47bi99vL772UKw+fy8mIpKzeAEx7flz07t8m9u7clPQN5Xi4cGIBX4bzquiqpaQDE&#10;ALi+qd6F1R7kJmlEjtyInLoJbtzUAWd2MLdoeA2Q4cwEub23FzDTlQcRYkP6mFAIUOszgOHOvXBm&#10;wuzbPjh0P58l7KD2YNOphxzYo3ywOFyaMD9/+w5Av5OX79inhy+doDqYCSznB3Ob7Qd8aW9ZEX/x&#10;Wp5yBQ/8LpxVxO4ge6h3u3R1dAHgBqkoLZUyhM25yH/Zz8shlaX5BfL42nW5e/Gihs2bFyzQ+bac&#10;KKDOq6HzF+q43FYH/vor5KjmjIRpEUJduqM6JNyXQLJryIfKf/qXf5af/z//TX7x//4/8pv/+T/0&#10;GCFW9wUwCvAffy9L8TlbZ02X7RziCIDXfP2lrPzqc9XqaV/JKv5cQLgWx9dhf+VXAPtz3kT+JMsB&#10;+UrAvuLLz7D9mSzDZy0FgMuQgy/Da8vwGQvxOy+A5hFkVqd5A8HN5SuA+8VvkTsTYIA8Db8PIf4W&#10;/x7COxM3iZm4Yc3Ae2cRYqQR85kmAOQlSC8Wz5ghq+fNk23Ii1nUOrhutVw4sEeuHN4nl/bvktQH&#10;N6WyKEtqy/OksaZEcpMeSk6yzWbiLCbNgb0Tqws793UObC7cL+MMo/0i7wijtU9Yi1l+fDQLWgZw&#10;kA9rKP3TLkx5J445Jgh1YSjjuLZ4feqDCZyG+dggmNEIrtkxmMcTroGOKPA5zOQF3vOcwvZzRJh2&#10;zPQcUacdey9TKuGupSUF6sDV1eVy5+Z1ALxdHj28LxmZqciBM6WsolgqqkqlqrZCauqqDWI4saqp&#10;Vuqb66EGqY/kyI1w5Abnyk1wYnNjgAxHbnUgt3Wb2nv7APSAdPY5oPmoUD5xkIuz83nAALoHIPeo&#10;Q4eiUyvUCnOkMIYvhsUxHVQCvcUdjkvpvMcXwoeSvwewHPf8Aft0XuotvryXL97IE+TiA/j57Dqy&#10;ucBuJhJCaobIPEblpmforKLC7FxJvnNPbp87L8d37ICDrJD1c2ZrBZmjmwgwHZiVZgujARQu3KW4&#10;mBcCjsWAg1JwASDD1W8B5ZcA9w//8A/yyf/8n/KHf/zf8pv//t/l5//tv8mvdf8f5TOEznRjQv4N&#10;gFn45z/JuulTAeYXsmv+LNkxb6ZsRBi9ecY3sgXaNmeGbJ71jWz41s7ZOutb6Bs49TRZOw0wA+jV&#10;U79Q8fXV0BpoHfbXA/SNM6ap1k//Gq99KcsJ+lfI4b9kl9SfNWz+GkBPBdCsXBNkOjLD6hmIKjSM&#10;hmbipjAb753NAhcHkRBeRClLORED39saRC7sL967ZqUc3LBazu7dKZcP7kU+fFzHS5fnZ2hRqx5O&#10;nHr/us5q4iAPP7AjyIWH6cBQNA8ehQP7PBjSQR2+O0nlIY6d5GBTDf9eiCfsA+BXMJGBMZjQCNNG&#10;iNt63T6TAaaMHDvxAtesr/vAgFj3iYpjKLyevMF1+hZCO4XuW1KcL2WlhVIFB7566YLs37tb4uMe&#10;KsC5ALikrEBduKK6TCoBcRWdGCBXI/ymahprpK65DqqXOkBcT1duAcStFlo3wpEbCXIHQe40mNEy&#10;vKY80HTmKMzMmzsHqCFoWLoYdgPorgBshN/4QhRmtHyqP58n7MVqN/ujXwHOdwhPuC4WYeaMozc8&#10;hm221CuEOMx/OQqLALNLyE8lbGtu1S4kzvllzss1rTKTkiUtPkEe37glN89ekNN79snuVatkE9yX&#10;45U5BJGi22p/LsClA+v4YjjjYlzU6rzQHOSfM3/3W81NWQn+HO766T/9k3wKcKf+/BcKrAf4d//4&#10;D/LpP/+zhdAQK9LzcSNYAwi3z50u+xbNkUPL5sseQLx34WzVvgWzZT/ag4vx2pK5qgOLZssB7O9Z&#10;MEt24X0753wr2wDzjtnf4L0zZDeO7UW7b/5M2bdwluxGuxs3BT0f7U68zp+3YQZc/lvcmAD6XPxb&#10;mBt/DWinIRz/kiE1RLBn4CY1G847D//+uVO/1KLWHNzQ5uH7WYRIZcnMGbJ8Nm58c+fKxsWLZCdH&#10;bXGwB/LhC/t3yy2E03dOH5eCtASpLsmBCyNqzE2VrIR7UoV9ruSh4AYA2/DKiWtlaRg9sZjFUNqB&#10;rAveuW6libkwC1oK8Y8MsZxMfxWR569fw5AGtHemZ3gI1+swzAcgjzoTYkH3Ka7XZ4gmnyOafElX&#10;Zu0nolcs7PrWjXiEptB9S0oM4Eo47bkzJ+XIoQOSkPAIOTD7gTMUYLowi1nl1aUGcW0VVGlhNXLj&#10;GufGdSqG2AayujHyZMLc2IbQmiC3t6sMZpPB3O1g7lURZkLdyicMAuoOuLMKOTShJtBdg4TbntRv&#10;OTW+GDo1i2RoWfHmipQ61xc5iIrrQqN9Tdd9+RZ6o0vLPmP/NEN0/AydC1xhALdykj37gGvtqYQV&#10;xSWS+OChPLoJeM8B3r375MCGDTqlj6tfaP+tC5XZNbQCjrscF+1yXLQr2GeKi3kJRHjnaQGJXTx/&#10;kJl0rZ/9m3wFMDVEhguzSPV7ODGh9eG0bv/sX+HSP5MFeB/D4Q3TvpAdgPAA4Dy2coEcXT4fWiAH&#10;AepRAH0cOrFigZzCa9SZNYvl1OpFcgLnnVmzRM6uXizncOz82sVyAe3FdUvk0vpl2Odri+z8VYvw&#10;nsVyEu3xlYvkGD7v4NI5smvBTNkC8NfP+FqWAOSZCK9ZfWa4/A2ceRpzYfye3Ca8DJ3nIjphUUsL&#10;W9MQnQBeAryCy/3AhTct4ZzjlbIfoTTX47pyZL9cP4br8sZFKctLU4Bry/OloiBDirKSdJAH15UO&#10;IWYe7KQAmwOzHR8zgGMKWj4fduE0IQ5d2C165yD2C99Fn9zwYyLAT1+80PqP1oCC8RLslRkGzCMG&#10;8xiu1SfjMgCQB589Q3gNV37+XAdBUSMvOIYCx5/zOEc6PtXhy1OKi/IQQucjDy4CxAVy/PABOX7k&#10;oAKcnpGMHDhdigg4Aa4sMSGcJshVtQgnfVhNiBFae/lil4XWzJPNkRVmLXrBlVudM7d3BO7sXZkw&#10;t3T1SAtC7FbATIjbAHRbb7+0IX9u5xfSjxZiPk3XDsPvUAzDnyE0JrTP0fplc7j9HHmJroP17BXu&#10;xFyR8jn+4Lgjwv05vrm2qkoaamqkvblFuhBGNwHgusoqKczKloc3bsrti5fk7P79smflStm6cJFs&#10;cutNcRzxcjowHIYQr9KJClNdawAvQwjpK8NzETpP/9Uv5Ztf/EK+YZ8uK83Y9t1FbL/+1a/Ucf8E&#10;eP/0v+nMPwPwv5LlCJ03fPOVbAU822dOBVgL5dzGFXIa4J0AqKcB30XsE8Tz65bK5U0r5drm1XJn&#10;5wa5v2ezPNi7Re7vRott7vP4ne3r5fb2dXJ310YTjt3esV5ublsnV7eslit4/6VNq+TihhVydsMy&#10;Obl2kRxZPhfuP0u2wbVX4fdZiDCZfcHMfwnydAr/3pmffqrw0nnnISJRiLG/ZOZMhXf57DnqwmsW&#10;zJftK1fI/vVrdC2uUzs3yZVDu+X2qcOS8fCWQtxUW6r9w96Fuc700ECnQkuQRxFGWzWaMoj5wO9Y&#10;F3a5sFPgxPrgM4bSkemGLpz+4CvTf/np9bMoAsz59qwBdcCMOrWQ64u5uGahXriyQszRjBz8NI5I&#10;kiMZo3r6REc1sh0C6KYxA7gMLlxVWSaFBdlycM9OOXX8qCQlxSGEBsA56VJYnCfFcOFSQE4R5jKC&#10;rG5crqIjV7uwOgozC151TciRmyysttDaHLkBbT3UQJjb4HB0ZoBMgJtVncifCbOB7GFuUaBNLd3W&#10;esfu4NP5KTo2WobiwbOQIm2gpwAXeTPhpTiIg5P5OWWQDxyrr6qWrrZ26VSAa6Ua4XM6Qudb5y/K&#10;yZ27ZP+aNbJzyVJdOI4rPbLLaMkXX+igDU7NWz39G+SLyCs5NvgbOA3yxpWAmZXfBRwUAff99pe/&#10;kBm//rXMYD4LeL/B9rRf/kq+JtC//pVM4/BIbH/yv/6X/O4f/pd89W//KjN++0uZ+/vfyOovP1N4&#10;d8F9Dy+dDXDhpAD11OqFcgbwXtiwXIG9CSDvAMYH+7ZI/MHtknhopyQd3iUpx/ZJyvF9knp8v4r7&#10;ycf2SvLRPZKI1xMP79RzE6iDOyXuwHZ8xla5u2eT3Nm9Sa5uXyuXtwLobavkzIalcmTFPDkAV96O&#10;kHslcnBOfJjzBXJg5r7YnoWb1wxAzeozc+D5cN/ZgJjbS2bMUHiptQsXyualXBhgtRyAC3PZnnN7&#10;tsqVw7vl/jnkw4/vSF15HnJiXJ8Z8VKQHqdPSuzt5ooeHQ5gOjBDaFeR1r5hV42OVKR9KB0LMPJh&#10;yCCeUJUmxJHKtEKs3ZZOvodDAf6rjAO6FpiUjWJkN2untHO8BAc/cXiyDn4a0FGMPcODAHkIIAPm&#10;MQI9gvyZAtjaQqPDTkMyhdCWs4BVVS7ZWamye/tmOY8wOjk5Hg6cJDkIoQlwUUmelJQXAmAKEFeG&#10;EFfUMLQuC0JqghyFmP3HtY0Gch1Da6q5Cc4MsVWIWfSiIxvEdGO2KkDc1NkNoL16pBkwa+u2CTmf&#10;xO/D7zY4div2OwEyH2BGSPk0Qt1mq0IeAWjHn/BRo081/+UgDs4FZqjMgRkEuQPwduMPUE/3zcyS&#10;+Fu35fzBQ7iw1sme5Stk59JlgHeebMKFt+LLqTqbyGYXzdAunBVwmE2zZ6GlM3Mgh7nvPOe8FMPn&#10;GYD1W46AItDY/+bXcGLA+vk//5P89n/8D/nN//jvCKH/Gef/Qmb++hcy/3e/BsCfyk6ErwfgfifX&#10;LILjLpSzgPjyphVya8c6dc67uzbIIzhtPOAjjMlHdkvaif2ScfKgZJ09LLnnj0n+xeOSd+GY5FLn&#10;j0rOuaOSjdeyTsPxcG46lAbQU47uliTCjfbxoR3yEDeD+we2yu29m+T6rvVyaStAXr9Ef5fjCLV3&#10;If9e8+1UWYDvYe7nnyMP/kK7k5gP03k5uIMhNbcZSi+HC6sD42a4cRFy4ZWcfggXXr9Kjm9dJ2cR&#10;Jdw8fkCSbl4CtPHSVF0sVUVZyI3jtbBla01zFQ84MfNgQuycONonrABHXDiEOFrUYk7s184Ki1re&#10;id9HqtOxxa0QYBa1hgBhCwyqlYvwc9ATe2Y62hTktu4OHcnY0duNa7UHqWAfosZ+uDJAZr48zLkG&#10;UfUH6h3qMwcuL2UFukwy0hJl19YNcvniGUlOiTcHRghdUJQDiHOlsCQXTpwPkOnGBnIp3diF1OUA&#10;2fLjSnPkiW7cAJCdFGK4ch3VDBFmdeU2gNxuILvQuqmDMANiduUA5mbATKANbNvX44Qb2y2dBNpg&#10;pwuPAczRMXvuEZeM1ScwjANcyj2JYWzsiWoQeTUdmKOtqsrKtOuou71TOvAHqCgokpykFLlx6rQc&#10;WLtWdi1ZIntXrJTtyH23LET4zH7fqdNkI8JALhLH1SwWwXE2zJkla/EawfU5MJ2X0M5ScAEx4CXI&#10;XwLQaXBbwvzVv/6LfAl9hTz4Cxz/6mc/Q5j9c5kFgOf+9tey4rPfy0bkvvvmT1f3peNe2rhcrm9b&#10;o6HwQ0Abt38bnHM73HY3HHYvoD0gWWcOKaCEtuDSCVXJ9dNSduOMlELcLrlKnVIVXTkp+QA7B0AT&#10;6owzByXtJNz6hLl1EhR/ZJc8OLhN7sHhb+xcL1fgyudxE6Er70devnHWt7IcjsxZS3MJMRyZXUt0&#10;XobSc+HCCxGhLJnxrazE98XBHesWcE7xYtm/dhVulqvgwmvk9K5NcvkAbhznT0rq3etSWZil4DKU&#10;Ls1JkW648GAfF8Pz46TDgpbNVnLjowkyw+lJIPYu7J34lVsAz1eno07MvDiaGxNkC6kprurxvfQN&#10;9kkjUslmpJGtHa3S1tGubQvV3gKgCTPgBswdvV0AuRupYA9ApjNznkEv2l7ss+Vxgs5zOmVKUWEu&#10;HLhQagBwYvx92bpxlVy/dlFSUwlwEgBOk/wC3OEUYgPZIHZuXEGIixTgsqoSKXOOXFHD0Dp0ZAXa&#10;hdmEWnPkxgbA3GAtgA4gBixUI0FWdWDf1MiF5QB0I6WAs3X7bpvHmgE799vhxHwSP586yEeI6gPM&#10;AKw+jRDSB3yPuCf2c0QYcmhO5i8vKUEOzPHNtdJHl6+tl7KcXO3vPbt7t+xetkR2Ll4kB1avlq3I&#10;17YtXCCr4Cbr4b6b4CIbAfASXKQsXG2aOwfgfomw+mvNfVm4mvGbX8tMhMyzfvtbhMK/k6+Z6wJS&#10;Qj2b3S8//zeE0wihASzb6ciBZzHM/uXPZR7eu+QPv5O1cN/tM76SI0tma2HqCvJbDZPhUo8AUsLB&#10;HXDMPeqeWacBLd0W4BZcOi5Fl09K6fUzCi1VceucVN4+L1V3LkrlnQtSees8jp2X8htnoTNSfvOs&#10;lF47LYWXATyUewEOfe4IHPyIZJx2QOMGkQwlwJ0fHdomt/dslGs71sgFuPKJtctkO9yYYTXHUbNL&#10;abp2L32h4fTcL75CqP2FLMB3uGzmdFmJiGU9vtNNrEivWGrziNevlqOb18i53Vvk2qE98vjSaclO&#10;uC8N1bgGc1OlODNRGqoKdWlawstQOuwX9uG0hdHhGtIulNYJ/5YPe4CDcFq7lqBJ3JjFLetmYoUa&#10;UoityKUC0H0DPVJbXyUNzXXS1NoIkKG2JoiDoJoAcjOu12YYD2DuAsxQO4Du7O106pCuvi5AS7g7&#10;TL14vacNDozwuAJOWgvg7t2+AoBXyN071yUVIUkGQmg6cD7ucgWqbAW4qNSH1ObErFKrE0PmyAAZ&#10;8uG1wlxToUD7XNkKX4C4AWE1BYgDJ25hbtwSwtza6qBulwZAS3dm66GuD+AORYgbcF4HYCS4fO4v&#10;H+I9wkeIAtaRUXseMB8l6jUyPKaDODpwE+AT9GsrK7UK3dHcKs01dZKbmCgXD+yTo5s2yOa5s+XA&#10;KjgDQrzdcIktXI0COe9muMd2AL0B+dxSOO3W+bNxbIasm/GNVZ4/ZbfR7xVgQjn397+XOb/7xNxW&#10;AQakcN/ZODbTgfz1z38m0wD4dGzPRui85A+fyKrP/iibv/lC9s/7FvDOl4vrl8r1Lau14PQAuWk8&#10;nJc5birckfDmEdyLJ6T4yinAeE7hJKRVty8otFTNvUtS9+CK1N2/IrX3Lqtq7l7Sc6rv8pwLCjJV&#10;AvgL6cy4GeSePwKY4c5Q5tlDkg6gk0/uA8hw5f1b5NaeDXJx22o5uW6Z7FqMNGP61zq5gX3C1kf8&#10;hS4IQGeeBydegvRj6XSDmLOXdi5fJnvwPdOJD8KJT27bIOd2bZZbCKVTbl2W8rw0qYa5FKQ8ltqy&#10;XOHTD+nA0fWzAhcOQP4xF7ZRWlx6x2D2obTlxGFIzeJW+FhShXhCpdqrt78b13ul1DfWqAhyY4tX&#10;PSBugEk1aNvcTrgb4dDNgBggd7WoOrpbcS23SQe3u5qhJm2nlAM+dh/VwoGv4o62FXfxRw9uqQOn&#10;ZyRKNsKSvPxMlTlxthOfGQyQS/OluBQhDBQUuCjkxwytPcgMr5knE+aKCMzqxvV1cOJ6c2GE1LUa&#10;VjeZALSHmiDXA2ICay2EkLu+FUATYk64d45NiAl8e1cv8tpx/DHH8McchcYAMoAGzHwS/wg0SndG&#10;ywJWP3JmPlKlurxcq9Ctjc3ajVRdVCL3L56XUzu2Asp5sh3ucHT9WtmzZJHshRtvgmts4uCIubNk&#10;B15f/fVXsmHmN7Jz0TxZC9dZAeddxKozu40IJ5yWzksX/vpn/6qaCoi/+cXPZM4nv9HuoW/hvl/9&#10;8/+Wqf/yTzL933AcofYC5L0rPv29rP/qM9k9a5ocXTxbLm1A2Lx5FcLm9ZrrMs9lvprJcBnwFiD8&#10;LQG4ZdfPSsWNcwASsN4FpPevAthrUg8ZuJexfVXV8PCaNDy6LvUPbd+/TsjVpQE1nbvkGkLsqycB&#10;M535uAF98ZhkAea0U8hVj++RuMM75S5y5Kv4/c5sWoXUY56snDFN82COl57xmS0SwBU9CDBnLy11&#10;EK9B9LIFLszRWXtWLtPVPLgG9dldW+Tinm2SeO2C5MTdlXrOWELEyFy4va1GR2cR3hDgcLZSMELL&#10;D/CI5MN+lNZkfcQ+pFYndhVqC6n5dEN2NVF+4Af0PcPrt9LV045rHddTfaWpoQogV6samgh0LUCG&#10;XNvUWoecuQHhtakVULeibe9oVLVhu62D+w0EmAM4SqQOcJ0/fVS2b1svjx/dlhSuT5SRIFkAOAd3&#10;uNz8DMkrAMRw4ny2kLoxIYaKATKdOFrosvA6dGQtemm+TJBjIa4BwF61DKkbDWRt3TaBrm+hMwPk&#10;FspcWvcBr5eBbEB3dPfJIMAcGBgJNAiQBwfs2NDgiILLlgUsPg6FRSvmv365WBavsh4/lmvHjsih&#10;Natk8+yZsh+OcAgX0+7FC2X7fOR4yHe3wn03z54hG76dJqumfq4h49a5cN+vv5SlcBqF95NPZAZy&#10;XbazET5PA5hfcWDGP/2TfPOzf5EFCI3nwIW/ZaX5F/8m0wDvTDjvHOS983/7K1n8+9/Iyj/9TrZM&#10;+1IOzJ0uJ5fNkcvIe+/swN9t/1YrUAHebICbT9e9cBzwnjRwb12U6tuXFN76B9el8fFNaYy7Jc1x&#10;t6Ul4bY0x2ObirsJWdv0+IY0AuSGRwCaMEN06Bq4c7VzZ4bfGmIzdybQhJkgI8ymI6cC5ET8Xg8P&#10;bJMbuzfKWYTBe5cukNWzpgNY9ht/qkMuCfGCqYAYacciVuxZN2AxEN+vTnQAwAfXcdoh3JwuvHOz&#10;XD20V1IROdKB65Da5SQ8kEau3tHjFoZ3I7RUBFidGOB6iNlH7AFm/3B0GVrnxnyqvwd4Mojt+Upe&#10;CK01vCbUyJWx3Q43rawukaqaUqlWlSGdLAPMFYg+K1X1jYQabUMFoK4GzDUQ22ppAdCtbVB7vbVQ&#10;W0c9PrfeAKYDV1cWy4mj+2QnvpT4+LsIoR8jB06AA3M4ZZrkIBfOyUuFE6dDGQYwnFiLWy6sZleT&#10;QexafDaBNjl3djDrqC4HsY3qqpEqqJqPwPQwa44MeCkPsQogq0Mj1CbEKgc1HZmjptDWNjH06JUB&#10;wNnfP4y78jByXEAcaAh/ZBNnILH/V1fewOdw1Uk+sIwTGsry8iThxg25fvQIIJ2tjntsw1rZzxk0&#10;C+cB3mmyedYMBXgTV2n86nPZgDBx96K52q768nNZjNB53h/+oOGyhs5oZzDPJai/+aXMRNi8EPAS&#10;4Hm/+62D93/jnJ/JbOTACz/5tSxD6LwS7rvhS7jvjK/l+NI5cmHtYrjvSg2bmfOmIWTOOX1YXbfo&#10;0gkpu3ZGKm+eV3Br79FZAePDGwDzlrTEA1yoNeGOtCXehe6p2pOou6o2KvEOAHdwxwN6QE2g6cy1&#10;9wAzQGaIXa3OfN6c+TpARq6cBzfW0Bo3FBa9Hh3ajpB6s1zYslZ2L50vq5BazEZqMY0zmv4EJ2Z1&#10;GmIuvJzTIQHyWgC8belCneTAheSPAODjW9bLqe2b5OzOLXL/7EnJfnxX6srzNYzWkVk9fKxpa7j4&#10;nQc4cOAoxObCAciA2PJig3kixBpKBxBz1NZzeQMnttw4CvFrHRDS0lovlVXFUllZhLZIqqqxDVXX&#10;lEhNLYCuRbqGm44JZloP8wDI9XwWc2MFIK5C3lwDAWZEFy1ttXDhWgBc5xwYrlgBAPfv3Sb79u2U&#10;+IR7ADhOsrKRA+ewLzjFlAs3hggxw2kNqZkXK8gIqeHCPj+mI1N2LFK5hisHThwpdlXWVamq6ghx&#10;rYJsIszOkSNSkBHa1jU1O3mwWwA2gEbeyuMEuA+g9vUO4g9KDQUw9/cPGsQO5F64dS/O5zDK0qIi&#10;HUpZVlAgOYkJcuPYUTm8ZrVCeoTdGmtWyj5cUJyytwWOzLB5Exxj3Tdf6xjiQ8sXys75s3SU1FLA&#10;uxDwzoXjEmCGzrOZ6xJO5LQzf/VzQPsbOCxCZ8DLdtr//keZowUrwI6W8K7+7A+yGZ+9C+HnkYUz&#10;5SLgvbVtjTx0OS8LVpkn90vumcNSePF4DLx1AI3gEULC2AoovdoU2HvSkUw9MKXcdzKY25IIsTl1&#10;i3PpxsfmzAyva114bSE2XBl5dtSN2UVFN07B7/cYIfWtPVvk7KY1snPxPF2O52t8PwSYgz24HC6d&#10;mfAu5Q0R3/kWRDp8tAsBPrR2JSBeoxCf3sFQeqckXr0oZVnJUoK0rzQ7RbrhwPZ4FutS8hD7ghYr&#10;0gHMvn/Yh9MOZA+whzgA+SVApjzMAFknQTiYw/z4pQGMXLcc0UE5bjAqhPuVnB5ZBVWDvxpca7UA&#10;27W1dcVw5dJABLmxuRIAV+FmQIhNbR01MoWjr6oBUzFA3LZlnRxBSJKc9EDSAHBmVuJHEOfkwoXh&#10;yHn5aZKvThxb4GJXU+DK3GbXEwF2zkyIy3An0hFdWuRyALtw2iCuRluDY3BlAl1HoAEyHFHhdfIg&#10;x7ZwZQUYIGO7s6tHensHtG/XAB5Up7XtAd0mwMx9uzq7FGDOAS4pLJKSvFyEZEgl7t2Vszu2K6x7&#10;liyUU1s3yMFVy9R9t82bLTsWwCHQMv/lDJ9d82fLAQC8/lu4CGf5sNvoE8Dr8t452J7+Sxakfonc&#10;9l9V8wD0bOS8CzkmGkDPhgMzbJ7L/l7sr0LYvOHLT2XbtC/k8IIZcnrZXLmybqnc3bFO4vZtkSTk&#10;veyv9fCWXj2t8NbAFemUhJfhMN3WYAWcUDtbBdWg7UTbmfJQulIfSifUlYp93X6Ac+HQzpFbExly&#10;I8SOMzfW8DoogMGR8XMrEFqX3TgtxcyRtXJ9TDLOGMSPDu2Q6zs3yun1K2UbUg2u6EEXpmb+6VNd&#10;b4uL5K0AwCtwY1w/b54uw6OPclm9DDfRVXJ00zq48GY5t2ub3D0Fp+eD1JAHFyH948LwfNA4H9ES&#10;DaN1mKWCG8q7sJcB7CCmvBPHuHE0L4Z0DLUNwTSI4crvXuC1p9LYUC3FRVlSWpojpWW5UgaVl+dJ&#10;RQVUaaqszgfABXDnfLhyIaJSB3I9YS5BWF0uTS0VgJiqBMBVCKmrZQor0JzEkJOVIhvxZZ46cUSS&#10;Eu9LejpHYiVIJqQQZydLDsNpdWFOcmA4TZBdbgyZG+dogUu7nbTryUBWR2b3E1RaAYjViRlS+4Eg&#10;5QirIYAcCkBDhNiDbDlyo7ryR84c7DcFIsA9gLenp19BZh8vwY2KEDP37eroBMA9Omm/uKBQMh8/&#10;lIKkBH0w9tF1cAsAe2TdKjkG7V48H248A+47HcfnyDY+hgTOyFk++5cvkh3zZsmKz+m8n2hoPAf5&#10;68I//V7m//4T7cedzbAZLUPl+YCX+S3dd+Ef6MC/kuk/+2eZj3MW/vaXshR57yaOuPr6c9kz82s5&#10;s2yeXF67RG5vXSOP926R5MO7JP34XoMXeWfJZct5FV4A1fQIzoucls6r8Dpgo7B2pz3Stiv1kW53&#10;pz9G62XHFGoF3dzaQ9wMiANHfojQGjDTkRlWVxJi5MfFcGPrfjKIkxFOMye+htz92Oqlshbf23SA&#10;qxBzfS/kxHRhrm65nKt1zsT3u2C+7EHUQ4DpwkfpwpvXIozeLJf37ZL4y2ekIOG+FCY9lMbaYqRD&#10;9bgp1yvEfl1pH1IHThwATBc2J1Y35hMOnRvrzKWguBVCHIDsADa5Lif2HcORWQirr6uQosIMKeVD&#10;0EuyoSxAnAOIoYocgJwDR85FJJwv1dUFUgOQawFxLSCuB8ANALixqVSamssAcTngrYAqkQtXAWCA&#10;xCJWavJjWb9mmZw/x1FYD+HAyIEz4s2FOd4U4Uk2QhNzYQ8xAQ5zYitwWZGLlep8V60OK9amcCAI&#10;3djy4nLkxL7AVY7cmKqoAcQ1VQpyDMRwY82VXXitgjvbNkEm4NYqwD19Kj4uxUB20mN4DfByyRy6&#10;L1fe4AJ1xXyy/cN7UoDw+eTmDbIXIdwBXDzHED7vX75YdiyE6wLg7QB35wIO6J8jmwEwt/ctW6jT&#10;9JZ99kdZ8cWfZfGf/iDzATHhpcMyLJ4JB54Fd53zm19g/xeyGOAu+ORXCu23yH2/+ed/kOV//ESW&#10;/+7Xsv7TP8guuPnu6VPl6IKZcmHVArmxcYU82LVR4gBw6uHdmveq87KbCKFz9a3zCm/z45vSijyX&#10;rtmefFfhU1AJZBrAJagR9WgbJz0ZJr/dTeGaMEd2oTU+jxBTliO7opcPrRlWR7qfGE7nIyfOwU0m&#10;/cxBHc31EKH/5W3r5ODKRbJq+jQA/Cf56ne/l6m/Q5qByGUJR2dxQUAudj97luyECx9YBRdGBHR0&#10;/Wo5xsEdOzbKhd1b5daxA5J5/4bkA+JmAMznEOvwyl4LpanBwXYA7BzZTf7XNaV1kIeXc2POHybA&#10;6sKTh9QGM93YgezyY3VkQDyGfLoWkWYhzK64KBNKhwzm0lKCnOUAhgtDhNgAhuoKAHCRAdxYKs0A&#10;mA5sAFcA4ErLgTmI4+GD27IGX+LVq+clOeWRhtCBC2fBhRVi78QGcABxDMh0ZNumM+e5XNkXvDQ/&#10;pgs7gP1oLoUXKkM0UFZVJmVwYwW5ulJFJ65EaF0FgAkyQ2zbrgva6jqG2Q5ghtvIZQlwN1yV8iAT&#10;WIWWx9h2desqlAS4q61TF6jLTU6S/PjHcvv4EcC7AIDOhfvirs8n8K1aKrv4cC+6L0LnXYCZbrxp&#10;+teAHHAjhF4/7Usdp7zii89kPqBd9MffyyJAvPCT38jMn/+rzIX7MsddCEAJ71LAOh8gz/yXf5Jp&#10;//g/ZRFceAWOr0XovH3q57Jv5jeyf9Y0Ob10jlyF+97dtlbi922V5ENw36N7JQ8Al9J5r59VeOvu&#10;XpImuGELnJfwetdkKNwNcBVeQOyBNXgJa3wALLe7I/vqwnwvbgAeYC8PsYIMRzY3ZsXanJjV6rLr&#10;pw1i5MQcBJIKF07gCC5AfGnrWtmzeK7MR+j89R/+KF/99hOZwbHiX3yhEK+CA6+aOUO2Llog+wHv&#10;QU41RCR0FH+TE5vXyfldW+TSvu3y4NxxSb97TaoBS39/i3QhjKYLE1yFeBA58RAHeIQQ++cN65jp&#10;AGK6sbUWTtOJHcQRkANH1i6n2PyYUI/gRlCNfLeIABcCXqo4HS4MiEszVeXl2erAlRXehQlxvkJc&#10;V1eoAFNNTQS4XKUAtwPgCkDEQRw3b1ySVctwZ79xUVJSH6sDK8D4AxLiLOfEHuDcCMDc9hDnK7xe&#10;7D82kH14zZxY+44BsZfvP2ZebABD7DvmaiEqQEw39k5cXwugq7GPXBl5sonHkCsDZHVjBRgODEft&#10;AqBeCrOD2oPM1Ta6oR64MB/iXV5cLJlxjyX+0kU5znB50XzZu3ShnN66To4D4IOAlPBShJcuvJl9&#10;vsjl6L7rAO+KP/9RVn8F9wW4838HOH//W1ny6R8B6a9kNtx3HpyW+e3i3/1GlkCLPvm1zEEu/PX/&#10;+u8yC+HzMk5U+NMnsunPcF983sHZ38iRudPhvgvl5saV8mj3Rkk9slsyju2T3NOHpPjiCSlH3luF&#10;0LnewduM0Jnu206AFd77Cm93OuENAVYpsHHSS2AzJ5e6tL4PoXSaK3Thcwkwi1xRJw4ghhNrOO1y&#10;YnY1sc+Y1WmO4Eo6Zv3Et/duRj68QjbNmSmzPkM+DIi//cOfZOZnn+lTIfikBz4yddP8ubJn+RIF&#10;+PAaQLxmpRzbsFrO7NgkF/duk+uH90ranWtSmpcsHR01uGHzGqhDGN3sXJhPdnBPd4gM9NBlaaNh&#10;dQTksTHADI0HT/2PgAwxN/Yw+7Dat1xYoLI8Dw6cIiVFhDgVDoy2OC0WYLqwOnEO8uA8Axjw1tUD&#10;4EZzYALMMLrFuXCbAVwkNQDm3OmjsnblYrl9+8r/j7T/Dq8qu7K94Xqe+373vR3c7ZzKqXIuiiLn&#10;nHMGkQQiCSEJZQlFUAKRETnnnHMGAUICBCLnVKRKLtvtbrvdtsvjG2Ouvc85onDf797vj/nsfYLi&#10;2b89xpxrrrWowA5eH2DlwZYL+xCX+Cpc1U6bGltefNh7TIgZzl67BhBTYc9KuzFkVaidEmtZn7Pe&#10;JAnrr77gcuNQiAWuwUtrbVDLYl8KBVk220F8VTnw/Qe2SHsVgBl2LntNgLXahqzzIz6n/YxUed63&#10;dg2WTyrA1IRYTCbA87U6RG4G5qQnYlpiLNIHDzRwFfmjR5qdnpYSZ4+1okXqoDCkSX3VlCHlZbgK&#10;M20y89ooQixoFeqsiurcASPbtsYIRgyVOZUAZ4X1Rv7gMEwdEY65tM4L4iOxMj0eWwsysZvW+QiV&#10;98SCWShjXnmetlnwXtqwDNe20DpvX4vbzEvvEGCDl7A9IHQBgC08eBmPPHgtBKwHss4tDHCptfJj&#10;p+D6fqF22kCuArHLi23seNsqLyde5iBmPlyydLaNEe8hxJoUoaLWXObDCUMGY0SYilr9MJwxNjwc&#10;yVrFkgCnU4kLlM6oGq0hJUIsFVZhUY0dK6nCO5ZS5Znb3+WF/vDhVYPYz4WfPNVuh85K++FvnhYA&#10;+RsQB0MwC+SvAiBXVWU/P7ZzhjZgO89ct6w0BGAvzlKJzxFgZ6OPo5LhAD7hARxioZkD37xJ9WXc&#10;Fry0z3fvMgeuZP6pceDiGZORwzvg9m0bcIAAm4Xmh2YA+xAT4KOy0lThwNCSB7KKWg7aoCr7506Z&#10;pcKy0lWLWy43VnGrqqW2BhCqcYVCCwlYXuzs9HnPVgePtNchEPt2+qqnwILYgcwwcD2Y9Zq2Db17&#10;H4+1eMDN29Z5debYcWxbNB9ztGk11XZybDQW5qRhflYyZvEmJ1jVnJEbOdxBzMeTtOJFmjqyIpBK&#10;6ywoE6m+Y6m8UmHlvrLPUt/RXTtiWLtWSO5HW02AY6nE4c2aEN5WiGzfBvHduph1Hj+wD4qGDaLy&#10;DsfChCgsThqDNVmJ2DV5PA4x7z0xfyZOL56DcysX4KIqzhuX48qmFbi+dTVuUX3v0D7fe4H6fqI4&#10;ElRfAfqYn+9jO3rnR/a455k+Pebn/viYD3YoxNuqQByaF5udJsR+lVqVcA0xSYmVD6syfZJWWrnw&#10;PlppqfAm3pSWTRhHJxNpVenw3n0xtHcfm8WkPY9TqcJaKFCbjE/VtqUpCZjJY3F6MuaNz8DSghys&#10;ZC68btZk7F27FHeun+MNmgAzF1ZBSyA/eXLb4kUQW+fWp06JA2rsgRsKtK2tRYBfaK11/luqsXeu&#10;RQbOU2HLpMCnBfAhOwrmMwT4LK10hQCuOGbwWjFLCuzbZwJ83bfPgpc3pTt3KgnvRXMYL2kI6Tzh&#10;mcI/PD83C7t3bcVBWWhfgUNVOACwrDSPoWPEPswG9MEA2NbFFYCY+bANOfnjxw5kf6jJn3PsGkC8&#10;Lq7zZwzi85VS4YpgflxZFeKKyqoQX9CevQT4Hq3xPQ/g+zz3QdZev4oHhNcsNGG+de0aP/QbNmy0&#10;aupEzMlIwZSx0Tamu5gX1vzMZEyJi7bmDFWfJ3gA59P2TaUqq3FjXHh/JFE5NdkgjsAmhfVDYr8+&#10;iFMDB/NbVZyHtm6B0Z3bWz9zLPPeYa1aYFjL5hjdsR3GUn3TmBcL3vzB/TAjcijmRo/AEsK7LCUG&#10;G3JSsH96AY7OnorSRbNRRoDPr15EgJfgysYVpr43tq3B7Z1UXwG8bzPuE+CHXu5rAAteguhilwH7&#10;KACwjiFhAOt1KrSFvuabAP89iKXEVa30CuvB9lVYTR5qudw7p8hUeN2kHCzITEL6yAirRg9TRbov&#10;/0/MhaXCqcMikBs7BlMI75TkeEznTXNWehLmZKVhYW4mlqs7a1ohNsydhgqC8oTWWcNJLq66gpYH&#10;8NMQNVZe7I6EmHlxqBL7x2B+TIhlp0MiWOjywnv86JMbqKDKlp3aj7LTB0x5z3g2+ozZ6BCAZaEr&#10;TzAHPvmNApYAvnUrCK/i/oPLWpWS+SZtbG5OOqZPKcDePds9BaaNlgozDGJ+mA5gryotFbbw4NXR&#10;lNk9L8ifz5VV4ApUq2WpQyCWlbbc+GwpziioxmcCTR+qUMtKE2DGWVnrCwT6gsANRkCJGbLVV697&#10;AFs4YAWxJitIdQXuPdrnh3z+rsaM1cnF77ljyUIsmkC7nJGMophILBifhkW54zCPj2WXNb6bM3Io&#10;xkcOs1ZJKbJaAzOHhSOpfx+kEszEvr2QwEhi3jumS2fmvt0Q2akD894uiCDAKXwtmTGKiiuAdYwi&#10;wIkEOrNPd+SHh6FoaH/MHjMMC8aOwrLUWKwcF4et+enYy3zxaPEUlC4sxpklc3GBAF9evwxXN600&#10;9ZV9lgIL4rt7Nr0Q4EeE19lmAswbdBVgA+BKeX14pdRVAX6RCt894Flp5cR+04cH8ZXtrgVTBS2r&#10;SkuFmQsftbFhqnDxJKrwBKxSVTo5FlFakqeXtnnpZbtBaLF7rS2WOWokipLjMDkpDtPpiGbSdhfz&#10;Zjtf+w8zF5YKr5qaj6M7N/AzvkzlvUbHddXstELFLYHrq3EVJSbINm5sED/fQ13VVn+poKV2q116&#10;8ZV3tCGoJ7xpXCdfR5gD78PpUgexA9iFAHbw0j5Xuvz3om+fr1F9mf/ekH2+VeHZZoJ7/zIePrqG&#10;x09v0kITkNOnjiIzNQGzZ07Gvn07DOCDyoP9SrQHcGBcWBAHAPZCUPvhjRsrghVrqrByYhW1+PNM&#10;hZkTu7zYG2YSxB7Ivgq7Fkyp8DmcJchndGScOy97LSUmyAoBHQKxjteopqHwClwt2O4eO3jv3Xar&#10;bdy7eQu3qcBnjx3FtrmzsCQvCzOSYmwu62LmnHOpCjN40WSPHIaMYVrBcYDluhoDLoqPNjWWdfYB&#10;TiKcibTBiVRjVZwjO3VENOENb9nC8t2MAf2seBXRshlGd2iL2K6dMJbWOqVXV0wY1AeF4X0xjfZ5&#10;XgzVNzkay1NjsD4nGXt4ge+byvx31iSUE96KlQtxkbnv5Q3LcW3zSlNfs8+Clwp8lznwg30EmDnw&#10;Q4Im6B4RwMcG8E7CKgUmwITYYPZU+IkH7+NjfM4LH97/FmA/Fw4pagliPxe+7OXC5zcutXZLzWjS&#10;sNKhhW7ig1R4/aRsLM5JxbhRw0yFhxLgMbTU2jdKu1qkjxyO/LFjUJQ4FtOY4sxISyTEUuFULMln&#10;LjxpPFZNycdO5sLXL5Xxs75E10WQH16jIl4j0MqHb3ogO5iDxS0vJ/5MEKvA5Y6fezC/EGTlxV5u&#10;/MWX/nMainpM2K4yx+X17gFcHqLCstGhACv3vXhJAJ+kfS4NFK8Er/JdgftAKcHjG3j22T18/uVD&#10;vKQK9LHDe5CeFIvFC7SUjhR4B/bv3+EgNnhdJdoHOKDCRwWsd84IWGwvjh9zyuwaQFxRywpbstME&#10;WRD7SmxjxbbyxzcBPltxxoA9Z/CepbXmuQA+LyWmKgtkAnw+VIV5vG4AO2jvamaSQL17z1NiAk14&#10;7zDnFcB3qNbXLl7Eoc3rsW5qIebSlk2OHYXZ6QmYx4tpdmocCqnGaeEDkTYoDOnhAzCeNq8gOtLG&#10;fjOGuPWU4/r0sNw2jYAmE2apsDqsRrZva91Vo3gcR0udSXUZyZx3GNU4msoc160T1bcTxvXphgkD&#10;emFSeD8U0z4vjI/E0pRorE6Px5bcNOyflodDMyfi5PwZOLd8PirXLKZ1dvBeV/HKB1jwykJTgR94&#10;CvwJFfgT5q8BeA1ghaANAZjgPvHgFbT/HcA+xKEW2gc5FOIbVGEbGybA6p3WbCYtHqBcWAsK+G2W&#10;mku8lX/jmsJszKI91rCSNlfTYvJaaywlYggyeBMdT9dTyJRlSkocZlB8FLMI8YLcDCzh166cnIe1&#10;0yfhHNO4+8oXGbLQAtdAfqR8mBAbwAra6WfBsWJfjXUMwGwQE14PYh/kL0OGnNxjB7XO7929ZAos&#10;gMtCAZb60kKriKUc+cIFB/Cly6ccvNfKzTZrrDdUcZ9+egeffXEfv/7NY/z2357hpStXLmDfnm1I&#10;5MW5avlC7DcFdipsSsx8+DDvzkeOOICDIO+tAnQg+NgHONRmhwKsEMCBKYoGsIPYlu/xAfZzYQIc&#10;gFhR4R0DIUUWwAzmw5UEuJIwCmDBq10WFEGAXWX67q1btmSOAJb6Xjhdij2rlloeVcwLY0r8aMzL&#10;TsU85r5TEzRFcDDSBg+wyQmZVF+N+/odWFLjBKrt2N7dDeAUATywH0bRFg9r05oAt0Nkh3ZIYF6c&#10;OTCMx24Y3KQRojq1RwwVOZ4Ap/XuhgwB3L9nQH0Xa8ICFXjj+FTsLMzAgen5OD5nCnPfYlxQw8b6&#10;pR7AzH1VvFL12QBeb/De37vZADZ4GY8IcFV4PWgZT44JXoWAdeePBK4Hrx8vAvgBAb7/HMAKAazw&#10;bbTaLa2YRRWuYC6s1T/KVi1wzR2aRzxvqvVKr2cuvIR/szq0tB+T9n3SDo3JQ6nAIyKQQ4DzeeMs&#10;SojBVKrw1OSxBvA8rZ1VkIXVVOBVkwuwa+Ui3Llx3gBW0Uc58GOGClqy1k8DKnzLgPZhfvYcyAJY&#10;R1Pizz019sLB68D1zxWff64taSsJ8GGz0D7AZxQCmM/7+W8A3quncePmWRsiunefzuHhFTx6wryd&#10;4Epxv/zqEX7z2yf4/X98jj/+6Td46SoB3rl9I5JoBTdoDJjQqpFDYSBTiS0ffgHERwIQC1wvPBXW&#10;0S92BSCmEjuAj9gx0MHlQ2wgu8q0ClpudpNALncQE1YfZhehAFOJGbLRUt9KgnyDeW1AeXm0EMC0&#10;0orrV67YXN/7fP4av+b8yRKsnzUFs9OYV2lJ1uQYy3+LmWfJOo/j3V87FqQytOB5DnNhVaI1ZKQJ&#10;DAn9e9t83SQCnDygr3VWRbRuieFtWyO6axfE0ErLNif26Wl58LDWzW3MN5YAJ/fsQoC7IrNvdxTQ&#10;Qs8aNQTzY0diCQFekxGPbcp9aZ2P0jqfoFKdXT7PVZ43MPdV8ep5+6zho71U332b8XD/Vk99HcAG&#10;rwEseJ8LT20Fd0B9Q+ANAvxiFQ5V4m+osCrS271iVkCFVZFeiFNUYa3PdZB/m5bnUS68PC8NM1Ji&#10;qbyDoG1TtU9TQvggjOP/PVv1B4rOJAI8mfBOYZiNzkzForwMrCgabwq8dlohLp05hjs3z5uVlvIq&#10;HgtgKTKPZqelbgE1DoVYcS+gxj7Mfjhb/YDAerba2jJdSLEDAAfU14XUt4LW2oaPKgnvlVOW8wre&#10;u/cu4sEnBPcxXcIz/h6f3TV4vyK4v/39p/j3P36JP/3ld/jr13/AS9evXcSWjauRRDuyYd2KALwG&#10;MOEVxJpa6DqzQiEO2mo/QtXYLDTBPXZ8r0Hs1JhWukRTEx28DmI1e7huLR9gt4ierHQpygxkQSw7&#10;Xc5zFw7qIMBnK4IAy0pfuHABNwlwQHnv8GjhIL6rdZ4vXXbqS4hln0/s2Ym5GcmYlcK7OWNuVjKK&#10;CXPu6JG2FI7Ws4ru3RNxfXuahc4ePtQKVymDqLaDw0x94/laAkPHYW1aYUjL5tYaGUeYx/boirge&#10;3TCmS0cMatYYw1o1x6h2rZDQvTMSu3U0gHP698Dkof1RTIAXEODltM8bcpKwc1IWDs4sRMn86Ti9&#10;pBjnVy00eK+o33mTqz7LPlvhyrPO9wmv8t9PfPvsKXAA4NAQrB6g/nkAZsbzAL9QhZ+D2Ac4FGJT&#10;YatIKxdeQRVe4lR45XxbCMA1d0yxBfM2FOVgYXYSskePwOh+fRHJfDh2QH9bmjeD//vxUSNQGM9c&#10;mOmfpiZqJGB2ejIWqj+aEK+amoeVzIcPrF9GFa7ArevnCOsNB7HAZTxiTqlzVatNgUODID8TQAZx&#10;iCLbkJODOgCyQUw19q011Vev3+aNo4J5rlPeoHU+T3grL5RYvquC1bXr5Ta+e+8+rf4j3lious8+&#10;k+rep+p+gt/8zlPd//oN/vzX3xu8f/3bn/DSzRuXsWrZAiTSjmwiyJb/Cl4d97t8+MBBQnw4pDvL&#10;h5YwS5kP8/xwCNAOYCmwlx+HqLCz054SE2SFQWxDTMcZ6p0Ohfg0yhUE2I5ny/m8hpo8VWaEWmmD&#10;l1HpASx4tcLG3du3GYKXee+t2zZp/9a161aBvnL+Aq7Rdu9ZtczUt5jw6jgnIwlTPOusjb608ZcW&#10;oYulgqrLKp0qLHhVvIrtRUCpvoJYefDoLp0wuHlTA3h0F1pkPh9Dm6xx33DCO6RFU6s8xxHeWNro&#10;RFnoXl2QO7A3pg4fiNlREVhMC78mPQ7b8sZh7+TxOML88BRVyjqu1i7GZVrnq1TewNDRDjd0JPU1&#10;60x4H1B9rQLtQeyA9SAWpAGApbRBYC28x6Hg2tE7DwVYBbIXARyqwprK6OYSr2UuvJoAr6QKL8e5&#10;9UtQvsapsFosD/EmtYdOw1os88cxv41FHNOWkZrJ1a8PEsMHIpU3Ti1TNGHMSEwivAK4iJ/VrLQk&#10;q0Yvyk03FV45eQLW8PtUlh3GzWtn8JC2VGPDAYBpowMQa4hJQZhDAX6qCFXm54B2ADuIQ0P59E3e&#10;NDSMpIqz4BXMF2SZqbxWrKJlvn7jjMF7/6Fy3atU3Vv49PO7+OLXDwzcf/v3z6i6v8Z//vl3+MvX&#10;/0F4/2jw/vVvf8ZLN6jAi+bORAZzvm1b12MfVXc/gd1HeA1gnlsQXoOYABu0jENHgudVFdmB66ux&#10;KXEoyKpMy04LYKkwLbUAPlnqAawoF8SqSp82iKXGArjsbJmFr8JBkGWjVdQixBcqaEsqQwAWvIJY&#10;8HqPbwbzX22VcpkQr5k6yZR3zrgEK2LNSo2zfYYStdwLFSCGF49WjtSE+1TmtykMFaliCaUmIcgy&#10;28QEPhfBvLd/44YY2kpjvh1ooTvZtEDF4KaNEEGwlf9GdWyLMR3aIKlHZ6TRRheE98HUEcx/Y0dg&#10;RUoMtkxIw+7JOTg0g+rL/LCcKiV4nfq6po3rW511vr3TL1zRPpsCC+BgAevRob+jvgrBbBEKrnf0&#10;IPaV149QgL+hwCEQG8C24off2KGKtFPhSv4NFerOopUuk5VmamCT/+dMxW7+zRupwvMz421cWDtY&#10;aAsaba6WEsFcmCqcNWqYqbCW6SnUNjJJ/PwyUrBw/DgsLczEyim5WEmQ9/N/du3KaaZOlbTOVywE&#10;rlloxcNrzI0dxE+o0qbIniqr0OXnxw7cIMSqZH/66XPWmud6rCVub904Z8Ces/Heo3Z+kcp7+VLV&#10;fFeWWar79NPbprq//s0ntMtP8fs/uFz3v0x1Be9/evD+F+MvBPj6JcycXIjcrFTs2rXZ+qClwALY&#10;YD5AkF8AsR+y1QGQn1NiPT7i2emqAAeHlwI5sRW0lAc7gE9RhUvLBHApTntK7IdU2LfS5efO2NHZ&#10;aX946RwuegAbrAwfYu31Kwt9i7ZZW6WoeUMT9zX7SOO+s9MIL5XXqtCENzdyhK3hrKVgIwnqcCqr&#10;ZhVpRwTlwglhfWz+rvqao7p2NJijqab9mzRC3wZ1TYGHMQdWFVrWObx5EwvlviM164g2WjlwEsEf&#10;16szJg7ti5mjB2NR/CisGTcWOydm4cD0AhyfOwWnF89ExaoFDl5T3tWmvNbzTHh99VXu6xevHmj4&#10;6EUAh8Kqcz7nhpVCXlMhi+eh47+BeEEOHArxi/JgQXxjl6rR62ij1xLgNQbweamwClrrlhjEWvL2&#10;MFV4rzfRYdn4VBTEjkJk394Y3qu724VxCFWYzkhrTisXFrz5sZHmmGbzs5ufk4YF/LrlhHcFbwLr&#10;ZhTgfOnBKgA/vB8E2YaXeDSAPRU2kAWwF74KB9VXAN8MPBa0ofHo0U2z7QLWFFeW2WuTvEp4b946&#10;Z/nuQ8KrHNxZ5nuE9xF++2/OMv9B8P7l35xlNuUlwHDq+zXPXrp08Szys9MxMTcbe/duew5gxTY+&#10;ds9XUWPlxYRZljoAtKfGDmRPjT0V9iEOLWrZcj3Mif2x4W+ocNnJgAqXm/J6EMtO+wDLUntAO4g1&#10;vHSWCnyed7+bBqxCu+vfueXOVczSWle23tXFS7hy8TJ2r12NmYnRTn2zUlA8Lgn5zL3GaS1j3vm1&#10;X64m4Y/UBPvePRDDCyll8AAkUg0iCa5aJKM6awWNzoho3RyDWjRB/2YNrYAliIe0ama58ACqstR4&#10;DKEd3rqFDSVFEeY42uyMvl0xZUR/zI2OwLLkMdg8IcWqzkeLJ+PUghk4S4upnmcpr+C9TgBubl9H&#10;9V1vua/1PVN57xFeH2Czz4TKqs9eBAAOAVaAClpr8LDHToEDwefVuRUKcijAPsShFjoAsa3ooYr0&#10;JgK8gQCvJ8DrcJk3n0rtuO8BfHb9UpRTKU9ShVXQ0jK1O6nC6wqzbMuYBKYt4XQ6kX16IUFj7kMG&#10;2MZqyoXzCXBe9ChMIsQzU+MxLysZc7ISsSg/nSo8wSDet2YxP/sLhFZjwoRWCqwhJR5V0PLBrgJx&#10;CMBBiH0Fvk3V1POhUAdBVhfWzetnA+BeDgwRleHW7YpAsUrDQ7LMn3/5AF8R3t9Ref/9j1+Y8v6J&#10;8DrbHKq8/4WvCfAf/1Obm9GqZqYkWBfWvn2CVZDuxD4qr+DdR3h17sMbUGOGQUz1PRgCcagSByBm&#10;uPFiRmhByytqSYGrAiwlpgKfPkkl9iEuJahUYwKsMBvNXNhZbN9Sezkx48KFIMDuyOBRyiuYb1y9&#10;ihtUX615pUXcV06bhBkEuDgllh9+CiaNjcKE0RG2MPtwLYVDiId1bGcAx9Iij1WjBuGN60dbRyC1&#10;qob6ndXjPIKWuH+TBggjwEPbtsCg5o0R2bk9bXVLA1mKPZh58CBa6eGtWxLgdkjgTSBvcC9MHzUQ&#10;C+NGYTXVd9ekHMJbhJPzpqF00Uycpzqp8mw5L+G9sU0dV+txi+prExe84lXQPlfNf6vASyifKExl&#10;FVRcARoINy4cDPf8i8D1IxRghdTXX45Ha25pNZBbuwkxf1+p8JXta3GRN6Lz6o9WRZq5cBlvUCfV&#10;YslU4TD/5j1zJmMb1XNZToq1r0b05P+4B1OVfj0RPyiMKjzI8uACD+CJstH8HGeqEJkWh/lMQZbx&#10;/6h8eD3z6uuXSi0Pll1+JNvsW2gvF36ohg9CrKEmhWy0qtR+BJs/XPhFMR9od3TKrJvEzetncEXg&#10;Xi7FVVr466HFKq/S7Oe7ZpupvP/2H5/hP/7z1/jTn38bLFgJYFNeB/Df8BebwvjS0YO7kRQ7GnOL&#10;pwYKWLLNe/nhO3ilvkFonw9BXDV8iH01dpY6WJkOUeAQgLWN6YlTDmAXUmFno6XEpsay06pM+9AK&#10;4HKnzj7AinOMi5UXDFaDNwTgm9eu2/MC+DrjbFk5zp8uxQJarpmJY0yBZzPGjwi3xo3I3r1o23og&#10;omtnDKYNHkGAx2hqYP++hLePqbEm52uFjTG8sAa1bIrBhLRPo7oY2KIxBhBiwRzO51V5Hkm4B/M8&#10;rFE9s9KaPjiGAKcy/504pC9mjxmC5UljsCEzCQenFeLE3Gm0zrNwdtkcN+br5b1SXlNfKu9tgiv1&#10;lX12FtpTX9lnz0JXUV9FoEjlj/8GYXWtlVUBdn3TVZU39Px5eAP2marr8l/GLhfXCfBVU+H1uMSb&#10;0EX+PZXMhy8wLTjL9KB0zUIHMP/uvXOnYsesiVjLfLY4KQZjB4Yhgi5ntKZgaqydqpzDPFj2OVcg&#10;axvU+NG00mPoouIwLzsZC/PSsHzyBCwtyELJjg1URqe2gljg+gD753rtIVXaxowJqB+PDOIQW02A&#10;DVR9neD21NnA5vMP+X1uXiu33Pv61TLcELy3q1aaP/UqzYL3N797zLz3meW9//GfX+E//+u3+Mtf&#10;/z1on0MA/hp/xp/+6w94adOmNUiIGYkli+e47iuqr+BVCGQBbHmwHwddCN6gGhNc2mkf4mBO7FTY&#10;lNiz0n5RK9ClZQ0eLgd24amwKbFTYQtTYuXDHsCM04TXL2oFVZhBS20AS3ENXmedFQJYIfXVus/a&#10;geHI9s0oTo3F1LEjMZ/qOyVutAGsnudBhGtkj24YRHgHtG+DkT27IooXj/JgrbShRenCqaIjCfEQ&#10;2uFw2ud+TRugb2MCyvMwng9o1ghhjesbwFLhfg3roU+DehhABVY1Wp1YGv8tiggz9V3FC2/LhHE4&#10;MnMSTs6fhvJls6m+C6zq7CrOa3HD+p0dvAauCldUO5u84BWvlP9+ws/KFDigvk5pFU+kvF7XlSAO&#10;BTgAL12VvvbvKa/A9Y8+uBaEV5bZLYJHaJX30jUE4OWN5xrPL/MmdIXHS9vXmBKXMw8WwCWaqcSc&#10;f5+6s+ZNxbaZhViSnYLUiMEIZ7oR2asbYgf0RcKg/tbGmhc9EhOihqOAx6L4KEzhzXgWbfe8TKZE&#10;2YlYMikLSydmY8OsIty/dR4PqMICTLmvD68rajmIH3jtlw5cD2AC7Z8HVdkpsNRarwtoe10A8+ul&#10;wDcIsY53CK96mR885M2Byqvq9mdfUH2/0hivy3t/9+/PPPv8Ff5LVee/uqrz14Hc1wH8VwL8XwJ4&#10;6bJ5iIsejlUrFtm470GBKQXeRwW2/NeDlUez0rLYnlIbvIeCKqyc+JDlwgI4FGKqcAjAgeV5QsaF&#10;tYmaqbDZaA0pSYE9eBmnqcSy0r6dNpgZfn7swrPRhPjyxUpnmX2AvePN6w5eqe+Fc+dQeuwIVk8v&#10;xJRYt5G1xn0LaJ3HDxtsS+L0a0nb21m75Wtn/OYYrrs/lXZ0ty4GcARz3EEazyXAg1o0s7y3V4Pa&#10;psLhbZqjb5P66E8L3ZtAS537NqyPHnVro3u9OujXqL5NIUzs0QV5g/piZuRQLE5Q40YCdk8ajxKq&#10;T+nCGThHS6nKs4aMBK+pL4G4s5vw0pYqpLoBgAmvQhZa1vkhITYF9qA0+2zQ7rV4Sldkvc9SXh9e&#10;A1fhpg/+PYhfBHAw53Vjv77yai3qq/zdBfA1KfGuTQSZdpqAn9+8CieZIhxdNhdHls7BgUWzsK14&#10;EtXXxdaZE7GSubAWTYhQysLPIKpfL8TyM8oepdlhwwnyMAI8CoX8LIviIzE9ORpz0uMxJzMeCwvS&#10;zUovyc9ARck+gqsi1iU8khIHAP4mxDafmICqc8s1gTwPcDBCX9f5vbuVBu6tG2dxJ9DPzO+pXmyN&#10;834qgO/hSwP4scEr+/wH2uf/1HjvX4L2+Wvlv6EAM/78ZwI8jRdKcvwYbN2y1tTXACa4AjgwDuzD&#10;GgJwFYgtfIifK2h5EPs2Wt1ariLtFPi4D/CJI4TYqbBT4BNVFNgHWJY6kBN7Suyrr6/AZwnxlcuX&#10;DN6btMs+vKpE67EAvqp+aQJ8ZPd2zB+fholREdb7XMQcasLIIZgwIoJ2uQv6tm5N5W2LHs2aoDcB&#10;VRVauydE8iJKHtQP/Ro3oHXughGd2lNpm6Af7XJ/Ku6glk0sB9bj3g3qIqI9vw8B7lKrBjrXqomu&#10;dWuaMke2a40Ufn1heBjt83CbtLBxQir2Tc2zjquyJcWoXLcYl2ktrV2SEPhTBZ3yEmAqnQ+vFbAE&#10;MEFSe6OpLz+fRwTRwSt77OB9ygtZ8L4IYFuhIwRgQfo8wILWD986yzZLed0C8Rss371BWK/xd77M&#10;3/2KFJcA61y2+cyGpSjhDerA4mJsoeNYWTgey/KysILHBdlpvKEm2L5KWkd6Wb5WRElGdP8+GNK1&#10;I0bRBUWH9UbGiCG00RG2DplA1mbjhXRTUxOjMGtcLOZkxWN+bioWT8zCwvw0bF9WjAeE6YEqwOrO&#10;Mmi9PNjCz4mv4b4KTapW8zlZZVPhUIhNcQWvgzYU4Lt3Kmmbz/Daq7Di2b17/JkqoD26ZlXnqvZZ&#10;6vspfu+p759MfT37LPUNAdfFnwn4f+Kl8ePGIis1Hrt2bAwAvE/qq4IWAfbDwVsVYAsf4IAK+wB7&#10;ChwCcABiA5gq7FWhpb6C1w9no0sMYIEcUGLLh30l9uy0X9BSp1YA4HICfPkbFtoA9tT30oULuHC2&#10;AttWL8cMWq3cEYOQHxmBfNqwbKpvOq1aP4Lbv317hFFlu9Pu9mvV0rb7HNC6FSK7d7XCVX/aYuW+&#10;YU2Z61Jp+zC3lQr3o/L2oer2bliXKtwAwzu2Rbe6tdC+ejV0IsTtP65mBS2tgZXcozOKhg3AvLiR&#10;WEO7t7UgAweZ96nj6tzK+TbXV91WmqygXmfLcz3VFawBeL0IKDDTH8Un/FwUAtNA5eegqYJPS/bj&#10;6Yn9gedsOR0PWi16Z6tRCl6quK+0Bu5zAN8/6NlmhnLeQMOG1Jagqtp8iXFh8wqrNJ/k3ySLfHDx&#10;DGzh37lhWr7Nt9ZKJ5MTYghfFPKotCpO5UpRvRlf05gDz0xPRDqVdjABHi4V7tMT6fy8cghx9vBw&#10;U+FcxsTYEZhMFZ6ZEoM5GXEEPxELctOwYsp4rJicjUtnjhq8srkKX3ndbCXB66rUmvig4SabliiF&#10;9iCtAnFAfYOv6Xvc1fKvN87xulMvtlNf623m+5Qvu+IV1VfDRr9/in+z3Deovr59Diqvdj5UaBvT&#10;v+AvX/8JLyVEDcF4/lP27N5sQJpVVvXZU2CLALjPA8zHIfmwn/8GAOZF4UMseF0uLIj34agBfIjh&#10;7LOvvoI3WMwixFbM8gF2FWkLg9dX4ZD81wP4qgHsKtAGMcNVn6/hysWLFmdPncLGxfMxJWE08kcN&#10;QR6t2ARG9tABSBrYDz2aN0W/Nq3Qm8cujRqgF/PVMD4ewNDSsIM1xsu8eDjz5AGEV9ZZAMs292xQ&#10;x867U2kH00p3r1cbPevXRbuPPkTHmh9ThWsQ3tYYza/PDOuFqSMGY0lKNDbyIts9eQKOzi5C2dLZ&#10;NmHBDRvRPlOx/D5nGyaS6glgKbCvwlRAB/FWg/chPxcHJeGV2hLaJ1Re//zpiQMGsF73AdbSsXf5&#10;/VU5dkvPyhq7JXleFGad+XvIOtvUQTVqbHNrRGsCfwWhVYX51Ir52MMcVFuQrswdZ0NDs5JjMJmu&#10;RwBmMtKHD2IM5vlQgqmWyXCbLKJClSKL51lRIzGqTw9EdOuE0Zo8MrgfMocNMoDVmz6eDmrSWGej&#10;pcKzKVJz0sdibk4SllCFV0zKxj7+Po8Ik5TRICagLh8mhB68Fgb1dcuXbUqiHgdArQpt1XAKrGGk&#10;2wLYlJw3DBWvPPX9zNokH1rx6t/+I6i+f2/c1wdX8fXf/uoAHjmoDyYXZGPvni0GpSlwAGCnwkFw&#10;eQx9LOUNnO8MNHq4/LeqCvsKbBMgPAU+xhzYILZtW9TQEQT4xCkf4BAbrfAV2Cy0urNc7uvy3yDA&#10;1644BQ7kwR7AKmCp80rjvycOHMBS3v0LY4fbLvf5hHf8yHADeDRtbQ+qa5+WzdC9cUOLXrTIfQnt&#10;YKrmYIHctDEhZq7bqoUpcbc6Nai4hLZeTR7roHejuhjQgu9p28IA7lK7JtpW+8Dg7csbQgRvCJFt&#10;WiJ7QG/MYN69krnalvx0a9w4uXAmzi6fa/ZZi9Q59V0T7HOWwtIe+wrsjgwDWBaacPGzcSpK6yyV&#10;lVUmsFJdOxfMPGo1Dq2PpTWhtSvDHV4LN3fQAtPqum1WnLLa0jyHgpVmPyzvlXW2Rg2prtvdsFLN&#10;GasX4ASdxOF507F7eiHWMQddlpWEqdEj6HoIaHh/ZAztj3H8n4+LGIjUIf0N5DSqqirMmcO1ZetQ&#10;s8kCOnXIICQMHoCYsD4Y3q0zbXQ3xPfvjVR+n0x+zXh+jtmEOY8pUWHMSKZEozArNRbFZqUTsETd&#10;WcyFNy+agWuXSw1iv7lDSitYvwmwU2UNC9miAHovQ4rsA+2U2IOXR1luPwe+zfzX5b78/l63lRWv&#10;NHT020eW+1rl+U9U3z/7lWfCW2XoKAjv3/72Nws9/9LQ/t0xY0oe9u/b7lnondi7VxY6RIH5oQpU&#10;B7Q7F+gC1wHuwPeLWW4o6e8ATAXWvsMqZPkAKwfWNqZ/D+AqECv/lX0WyB7ApsAewIK3ouIsrl29&#10;QnC9/FfwMvdV++RN2efz5w3iY3t2Y1FhDu/cmhrIvJd37mxeRBlDwmiV26Ijc9eehLQb4e3akKra&#10;hEA3J7DaCpTg9axXx8AdQoAFZNc6NQlxTXSq+REVuLYBPKIzbThzXQHc+sP30eLdd/i+WsydG2EA&#10;vyaKuXHOwD6YFjkUqzMTsJ0KcYi2snTRLFSsmo9Lss8E2J8qKAW2WUbKcWVbBa+Ul6Fc+I6stUAj&#10;3ALSFmoXwAT1MYF9xOMDPr7H5+/z6J/f3kP13BUcp1VcZs59nTZYS9O6/ZO0q4PC9Tg7ZfaGi/i8&#10;TVawPudVtuqGdkTUxuDan3gHc/r1eelYOT4Vc5OjMYmpSh7/367aT1ipovH9e0FzqrUUr5R3GsGT&#10;7V2Ym074NDYfaY0bGkpS8Urqq1GBscyDEwf0JdwDkM3vKTUez/9n/pjhmBgzgjY6mhY6AbOpwov4&#10;/RbnjcOq6Xk4yZvRY+ajUmA/H3YQE0qC6jd76GgAM9wiee5oIOvov+4dBbTO79BCKwe+K5WXdbbZ&#10;Rbes40rw2iQFb9z393/4An+Q+v7134LW2QpXfs7rVPdvf/s6BOA/46Uxw5l7FU8OTBuUqu7Zu8Ug&#10;DgLsqa7OTXE91fXg9R8Lftlng5hHnfsAu6YOqa+XAxvArojlFFhV6FB4v6nABnAgB1a4SrTGgzV0&#10;VAXgK1d497seUOA7jHvMga/KPldW4nxZOfZv2oAZabEYT+XN4oWhheoypACEOKxtS7QldN2aNETn&#10;+vXQsW5t9OB598YNENZKQ0WEsn4dKmxTDGzRzIpSHWp8RHtc3VS2Fy20rHNE+1boWKMaetSjfa72&#10;IZq/+za/ri5fp9XmDSKGN4rxVJC5zH9VvLIpg3Mmo2yJs8+XCcLVTcutZfIW4bjN3FK9zvc9yyzl&#10;VVjll5ZXW6XcIGyVVOwrBK9SY6ybXZyhldX4aumaxShbuxTl65ZZlK1egtLlC1C2YiHOrVmCs6sX&#10;4fx6vkYAL/B4RcUzgqyhKy0XK5usCrOD2YFt6svf7aqWzdm83DYDP7V0Do7zRnRgzhRsKcrB+oJM&#10;LMtMxCymLFNjR2ISAcuTug4ZaACnE8BcKujslLHYyP/DoSUzcULbsmzg70cncnTZbKxnDqtcOJGQ&#10;R6uJhgDH9utFiHuZEmfyZpARQTtNkPPHjEAhlX568hjMo30uTou247zxSVhelIVdq+biOlX4CcGS&#10;Cjsr7YpaoQDbuQfwi0KqbeeeIgtWTV1U8UoWWlZaz1nxSgB/ruIVAf7NJ/jKildBBf4v5b5fewr8&#10;HMCh8H7NMAsdGRGGJQuLcUgAE15B6RTYK2IRTgvPTrsInlcF2N0EbDhJCiyITYWVCzvlPXJ0PwE+&#10;YPAeK6ECS31pnwPDSD7ADOW/ToG9pg5BrDzYy4WdEhPgciqwIA4BWDsLCuDQZo47VOQrFy7g8oVK&#10;lJecwPbli1AYJdtMe8aLRzOMUgf2RfKgMHSmQrYloF157N6oITpQNbspp1VRqkUT9OCxe/3aGNi6&#10;OboR1ubvvoW21T9Eqw/fM6s8QD3PrVsQ9MYE+CMqcy00e+cttCbc3ajces9Aqndc5/aYOLgPlqeO&#10;seLVIc33nTcVFSvnmfpe3kSACYTyX8ErC32XAAUmLKhwRHiVa1ZuWI4j86djF9OC3bTh2tJz94yJ&#10;2DYlHxsnjcfagiwspn1dkpmEhelJWJCWgDkJ0ViUlojVE9KxMZ8X9bQCHF84y7YnlfU9vWKu7St8&#10;Yd0SVPIGcJ02Xkp7W+H1N7tGjfVOfW3Nq6W2M6G+/siC6dgxLRebJmUR4AwsGReHuSkxmBozHNNp&#10;b2fEjcbMhDGYn5FgubHmAh9fMQdnCKwm/Csqt6zA5e1q9lhJoOdh9+yJWMAbQUr4IIzs0RVjmA+P&#10;6dvdIE7j55hOO66bcD5tdMGYYcyDIzGX6cmslCgHMG+Ui6jCO5cW4+TeDabCstCyvDpKjX1wQyMI&#10;rRtW8h/LNstC21CTQgrM8CG28WRaZ5tl9IWWwvFzX6kvc1+q7x//y+W+fzb7TAV+ftyXavv111Lg&#10;IMB//ZoWOpL2cfmSeTgs8AQwwd1LBfZz4Oer0aHhW+mDBrFTYJ3bURBXUeG9FgLYQexbaGefXSFL&#10;DR1BgP0ilkVoU0eoEhNghYpZlgNTiSsqzlml2Zo2CLANJd28afb5+qVLuHjmjO28oO04cmmds3XX&#10;HjaQEPdnLtUP4YSqdZ3aaF+3Du1zI3QkcK0//sjBSxXu1bg+FbcWekuNCaHOW7z/DlpVex/N3nsb&#10;/Zo0om1uYuPDHfl1etyG9rkl3yP7LHi7U9GHMp9O6toR03kTXZk2BrupLscJrzqvLq6T+qrzajmu&#10;E94b21YbwG6tK622sdGaNWRvj8ylwk3Mwdrx4zAvPgqLqWAraDmXjIvHvKRYTIkagQIq3cTIYcjn&#10;MY9uo4BKlzt0oO25lMsbVhGt7PykMVjKr9leRPWjamqnw5MexKep3BUazlI+vmONqa2gvcXfxdZ/&#10;1tKx/D31+vn1i6m+xTi6cDr2zy7CFsK7aWImVhGeVbTQSzLisSg9Hstzkm39K210doQ5aSnB1TI7&#10;2p5Ui95ZaG8lxgWtKU2Qz/C1o1TmbdNzrXNuDG306D7dPYB78vMLQxpDq4Pm0lnlRQ5BUexw2udY&#10;zEyNtmGl+QR4Pn+PjXOKsGPpLNygCj8lYFJhLb9jUw4JnUEr66vqs6IKwN6RoFYtXvmhHPiiAaz3&#10;Ku8NVV4VrvymDbPO6nn24X2ubdLgfc4+G8Cy0GPHjMTa1UudchI87UwYAJjnAtggNpD9XFjhzmW5&#10;DWJBq6Pssxc+wA5iH2CpsKYafjMHDlajnZX2AX7eShu8jDIfYCqxWirPMB9WnD9/zsZ6DV4P4tva&#10;vbCigh/WJVQS4P2bN2Ba8lhk8MPW3VrFq7TBfZEwoA86E7i2BK0zbW7nBvXRSfa3Vg10Iag9aH/7&#10;ENwudWpQSWvzWBPtqbCtCa8UuH2N6ujOr1WFWs0a3WS9+fUaPpK17sobQxe+LoAjWjRHavdOmB05&#10;GOuy4nG4eCJO8aI/S1gu8uKVfb5CBVYF+qaUjwpnObCnvlc2rbQlZpelxWMqgZzGvHIabaNgnMrz&#10;SXwuh4qUxvwwiSqVxlxxXJhbjyubeWQurWse7WZBxGBC3BfTqViLmHeuzhlHBZ+IfbOKCPF0HOFN&#10;RUCeoZ29qN+JIGllDUF7kyDf2LmWyrzanrctVNYsIPizcIxQHpo3BTuprNun5GDzpEzbDlWxpSgb&#10;ewTugmnMk4tp1+fhzJr5vEkI3iUOXJ5r8bsKxnltWcoQwCf4/v1zi7CG+WwqrbfyYAEcP0DFrL4E&#10;uL8BrPw6f/RQTFYeTHiL02N4HIM52drjig5kQgo2zZuMUrqYpyo8PbhsVWkVtpwKC16Fr8IO4mBI&#10;cXkkrK4t0xWvTIH5vADWENJjWnTB+0wTFqxwpfWsngZ6ntUyqZ7noHUOHff1c18HbmgYwDmZydi8&#10;cZUppxTYAeyKWD68wfAr04wDAtiHNxh+Q4eA1rkBHChmeYUs5cIGMXNg5r9mozWc5DVzGMTMh/08&#10;2Af4FOH1ldiH2M+DrSeaNvosFVgAXzeAZaFdHnxDi72fPYtbPJ47dQrbli1BIS92Fa0yh/ZHDj/s&#10;xAHau7c7OjLnbVO7Bjo3rI8ujA6ErRWVtCOf692oPno1ZE7MXFc5r6LtRx9aCOTOeo+mEbZuadXm&#10;/s2aGuRtCXCTt96k+greOoS6DoY2b4YcXniLxg7Htvw0nFw4w+C9QFAuEWDBq+6r61RfWyrWK2Ld&#10;JMinl87GzqIJWJIah2mjaUdHj8BkDbcM7IcJBDND0x014aJ3D6TYInuEuFcPJPXsjnF9mSuG9UUW&#10;YwIVeCIBLqQaT6ViLUyKxoqMJGwpzLGdD3fTUu+dUYhjtMJup39vDWoqovY+ErhXaW0F7yX+vpUE&#10;76yWi108E8d4MzqyYCr20xbvmS5bn0uLPoHfM5ffMx+H5062zc5UqdbNQWtF61i+ci4t+Fxb8E6r&#10;dZxdx9yc/w8psZaiLaECH6Lr2Mq8egrz6FE9uyBKiylIgQl06mCnwPpsJ9JCT45VHkyrPi7aQiqs&#10;ceF5dACrZxZg98r5uHn5NJ7QSgcaPDRk5KlwaDxWBOAVtF5IdXmsAjBzXy3lI/usjisNG1nbpNTX&#10;m+urrqs//cWftPAi9Q1WnZ8PvfZSUWE2tm9dY/AKYqmvnwO74aSq4ZSYyst4Hl5nnwmxr8IevOrK&#10;OnTYAewgFsAqZnlFLLPRhJdhebAPcKiVNnAdxEGAnX1WWA5sAJeZhdZ4r6++Wnnj8vkKW/fqJgEu&#10;P3Yca2ZM4wesXIk5E61zGj/4uH7dMKJbR7SpWQOtNVZLeLs2aoCWH1VDM1rgdny+JxVZ1eb2Naio&#10;Bu4HaEHbrNy3A9W37cfV+B5abX5dH369gG9F5W3y7jto+eEH9jWdCLkAHk6V1vpXq1KjcHBGHsqp&#10;Wsp9L1rnlbPPUl9ZaOuBpuopDmqKXTZtYHw0ZkQzj2RMGuYgHM88fqymPHbtZEvVJjBHTKJCpRDk&#10;5B7dkNy9K9K0ogjhLuAFru1Kp42OILxDMCt6BOYnRGFVdgq20pLvmlqAPcyhDzCXVk58WrnpqrnM&#10;hxcyN9fuhytxleBe2bLcgL5EpbywnhZYW4lSJY8tnIajVNhDcyZj/ywqOhV334wCfr+JBHAyFXo6&#10;TtDCqlLtFHiBbYBmEBNqLbOjzcEVpwW0vi+BP754Bg4S4B2Tc7AwOQqJ/XthVA/+zbTSyXQSzkb3&#10;5415AC30UFroEZYHz0xz8M4aF2NDSvOowMt4E9i1nD/76C4HrXJhb8qhWil95XWdWcFmD4WpLsG1&#10;mU2mwE6NLT65al+vZg71RwteU1/aZ5tx9O9ubSvruiLAQfV9kXV+McB67aW5/Mfu2r7e7LMBvIcA&#10;M7RH8PPw+uHnv4Ec2EKq6x0DFtpX4BcB7BQ4kAf7EPsKHKhGhyiwqbCnwGafHcQqZpVTgaW+stAV&#10;584GALaZR5cvo7K83OyzQC4/XoK5OekEt5/ZZkXKwD6ID+uOEV07oOXH1dGc0Ep9BXGDd95CIwKo&#10;PLhtjY/RpvpHaEMQW3/wHloTXAHcgYrcXq/LKtNK9yDE/ZgvN3vvXdR5/XXUe/NN5snvo021D6nC&#10;NRBGFY/r3A7Thw/AxuwElFKxTH15kV6i0ghgHVXAEsQGMpX46JypWJGWQHjHoGhoOCZFhCOPqit4&#10;cwf2RT4VtYC2OZ8gTx45BEtTx2ID8+GtBdnYqvHPgiyszUmzPHkNQdXQztoJaViXOw5rmBeuGZ+G&#10;TQWZVEzCNnOS7fqvvYeP0x2cImxnVvJ3pApf2qgCm24yqlIvt2KbntNrUuDTBPgELfRxqrBgFbT7&#10;qHYOXlpzKrO+pyCXCtteSQRz35QJ2MnfZfv4FGxnrrqNKrkjbxz28wZ3dD6/hjc5WwieN4WdBHhl&#10;xlhMGDYQIwmwII7tS5fBNCiZ/4t0gjyBqdGk6OGYEjfSbPSMlDGYzihOH4t545OttXLd7EnYu3YR&#10;XVqZs9GETnlwsJjl4A09F6wOYA9i2mdrAvEUWIAL4PtUYc1O8te2sp5nzff1ho3UdRVs3AhVX9e4&#10;8XVI3vt8GMDLFxdj966NBq8ssVNgH2Af4qowu/xX7xfEHrT+MQRgB7Gzzw5gjQc79TWACe9RVaM9&#10;iJ2F9vPg4x7APsQO4EAV2ofXAKZ99nJgKbFfxLrhAayho0tSZYJ8rvQ0Du/YYa126UPCaLf6Yhwt&#10;dEJYD4zt3RXh7VujBUFsxpy2MyFrU6smGr77NgF+G82poG0IcHOqbisC3IoAt/zgXct/pb4t33/X&#10;ilmdqdAqcLWk8tZ67XXUevU11HvjTcL8noHfi7lzbMe2mDCgB+Yy/93DfPDssrk4TxWqpAL5ua+K&#10;WBoDtgXraFW1idnylHjMHTsGUyKGoGDgAEwcPADFMaOwesI4bLLd+ifg5CKBxhsB7bf6kTX31oZ4&#10;tq7AxQ2LUbGW6rZ8NkoIkOCUHT1AmyuVVBzmTeLoXKrnvGkGYAlBVE5btmI2zup3pMraTYa/nyC+&#10;vJm/K39f5e0C+Bzfo+9/ila3RDaaeeZBQqLvrZ9ziOeH5kyiLdfPmIy9U3OwnSDtyB+HXTzuL8rC&#10;QebMh/j87txUbM9OIswpWDduLDZrqG0Wby4MKfDanERMpIMY0b0TInhDHMuUJLF/bwLcB+m00hph&#10;yGMePDF6GG10FKZRiacljTaQZ2fEGcBrZxdiO91F2fHdBq42RfNttMIU1+AN5sMGsKyzfxTIIQBr&#10;CErfQ2r+9Nmtb8739dVXc37/IvX1ep6fAzi0cPWieGnlsnnYs2uz7cJQBeDnoA3Ay+cDBSxfhQWv&#10;AexDzKPBu9sbDya8IQrsxoSlwAcN3mPHvZbKgI2m+loOXIIT3sQGX4WtkOXlv4LXh7hcVWjCqyEl&#10;p8BeFZqh3PfyhfPWwHG2tAw7Vi1D7ughZptTabmSBvRCQv+edudWm2QzQtaCoQJWS6ptY0IqBdZz&#10;rQhqc9rkFoRZALcgtG0IdEsqceO33zBLraq0bHOtV19FzVdeRd0330KDt95Bw7ffRuN33kYv5tTp&#10;Pbpg4qBeWJ4wCsdnF+Gcuq4Ir3LfS2afpWwrzKKqAi17up6QzowaiclU3vz+YVgQN8ZUsmL9ctzY&#10;uxk39m3Gzb0aWlL7o+vE0lHNHZq9JDW/TJW8uHY+KmiFT8u+ErKTVD7lrILtOHPdkgUzcGIBHzO0&#10;dakW0pOinqGNPU/4dRMIAMybjUHM84t8Tvb6nCwwgTi1dCZvAIJ0Cg7qBmEKTFUnfIJ43/Q8bMtL&#10;wd6iTByfPwVHqNQHBebELBeFGdhDSPfLdvNr9dx65q5rqJ6bC9KxicCvzIrHtNiRtM9a7qgdYnmM&#10;76cljwiwCllU4PGj6FII8bREAkx4BbIAnsbUZX6ubHQmNi+bhd2bluD6ldOWB98jxII3qMI+wA5i&#10;30qHAhy0z9eg+cQGMNVcPc9Ofb2lcv6g4pVvn7U8bEjxKgCw3zL5vwF4w9pl2LdnqwEmGH1wLQ/+&#10;39poqrBnpw3aKhBLgR28fhw+XBVgvwrt58EBgE94AD9noU2FDeCqObCpMAGWCitcDkwFNht9DRfO&#10;nPHGfy9Y//PKqROtW0e2OWWgFmHvbTZ6TI9OhLYuFfZDNCOkqkS3oJVuRFU1G/2ebHR1tCCczaS2&#10;hLY5c+M2NT5CA8KrkIVux/fUffN1wvuKASwVrvfWW6hPkBu9/RYimjXBeFq9aRH9sJU27hShscqz&#10;B7DBa7HcAL7GXHMv80ftDzxt+FDMi4nE9onjbV3lB5omeGy3dV7d19xfTT7g8T5vsnd5Ixa8aoXU&#10;PsHKpa/wayoJYYVySkIpiEuXFlvOKohle0sMYhcnaFdLpb5U1LOE/jwtvpRWNxSnwEGABXUlFbiC&#10;75HVLuX3PsGbw2Fa5v0EUwDv59+h851U2R2F4whsPjbQuk+LimDe3sFWLhnesY3N3hrStiVienZG&#10;Nh3SNObn62mrt+SlYVVaLFakxmBVRjxW0ELPSRyN8RGDMJqfXxTfH9eP+T7z4nG8QavHOmf4IOQq&#10;F46PxOQERuIoTEshzKljMDM9BosKUrF+XpEBfPrYDkJXgbu3KgJjwjpWBbgqxFWLWQ5gDT+pKUQW&#10;+vMvgutcBYtXvn32pww+P+f3f2+hFS/t2k77vG+7rfssKG0esEEaPAaKWiHhhpI8iE2FPSUO5MHq&#10;yPIB9lTYV2CGLXZnzRzBIpafA/sAh+bAgtfUNyR8FVYO7KrQLgxgVaEZAvk8VfnqxUrrfy7Zu8sm&#10;72cMG2A2SwCnhWsXhT4Y3K4lrfMHaEhQmwpgKmUj5rD13nrTosHbb5qNbkJ4m1F9G/N9eq7p++8R&#10;zjf4mGpMhW7GXLcBgRW8grj+W2+j7htvoC5z4eZU8lhenFLfBdFDqD45KKPCnSdQglcgCFyF1O3G&#10;tlU4ScAWJERhYXwUFXcizq1bbN1Q6r5yM4V2OIBNebfaRAQfXluxg+/VeK0AvkzIzhOuM1SccgJ2&#10;mgp8iuCqAi6bbEpMcI/Pn4YSjQMbwDMJcDHOSoGprr76StEtVMQSyHxOcJ9X5dhTeCmw5b+Edt/M&#10;fOxlLrt9Yjp2FaZjM2FM7dcdYc2bWKuqhuvUa64uuAEdWqF/2xYYwM+kf+umGNiuBcb07IJJowZj&#10;EYHVtMuVtMArsxKwnIo8iYCO7dMdkd07Mg/uhkR+33G8KatNM4s5ch5tdgFt9CTmwpP59VOSR2Mq&#10;YzpVeEF+KpYWZWDDgilMr3iTu3DcrK+z0ZcsLw6qMMNb0cPAlgITWmehpcZaGM9Zbsuj714kwPct&#10;93X22S9e/SZkyRwf3v8LgHfv2FQFYAeug9YH1x1lq73xYVloRhBiB/I3rLQAPkQbHQDZQWw58DFv&#10;GOkFChwsYjkbLXhNhQmtX4UuPR0sYAUA9qKSdlngaghJ834rCPD1y5dwsaIC+zduQFFsBDJH9EcK&#10;wU0I62n5rz74QQSryQfvW87bgkqqBo4mgpMw1n2TEBNSVaMb8PUmApjHem+8ztffRENGSyp3Q1rk&#10;usx3azLvrfbLX6IWoVUOXOs15sH8+s41qyORudqU8D60zyNxiDaynNBUEozLHsCCzNTXLC+tM1V6&#10;VUYCbewc3FDDBFX59u71hNabUOBZZgGtnmXNGdayO9fUAKLxYzVd2JjtGm2GjiEAAP/0SURBVFyk&#10;xT0r1V04FadoWxUnqJAltK/HFbS7x+dPxTEeS3g8QVutAls5FVi5rSuyuZuMwHVFNlp92n0Vs2Sv&#10;LxDgc6uVBxczz1V+PRF7pudiz7Rc7J46njetbMyOGWHTKrs3aoSw1q14bIAuDeohvH1bQtwU8WG9&#10;MD8jBfmjhyORKU5Ep7YIJ9SDCXJUtw5I52eWz//hMoK8lv+fuYljLB0a1b0D7XRXwtzVbs7ZhFeh&#10;aaLqzJoUNwqT4kdhalIUQxBHYlZ6LBbzprKoMA27+HtfOnsEt66V475sdKAS7UKAOuV1jx3gbnme&#10;JxYOYkGv1x4SYLe+sz905OyzX7z6SxWACe//KcB7dm0hdMxXmbMKTAeuG0ryAXZQO4D3799q8Fpf&#10;tAexAzgEYsLrWioFsBe+AocUsUyBlQOHqLDBa+rr2+hQ++yrMOE1gH2IpbxuGEkAX6w8b+p7+8YN&#10;QnsOlwj0NQIskFfPmoq8kWHIHjGAAPe13De2V2eM7NIGfVs0NgU2JeXF1ZbRkIop9a1DUAVhQ1rp&#10;BoS0HpW39uuvWtR9/TXC/I6pbHVCW4O570e/+hU+/MUvUJ0q/DGjNkEW6N3q1kBcp9aYGzkQa2nh&#10;js+Z5AAmGJd58Ru8hNaPQ8WFVKxMgrHUYLy5c62BeHvXOirsRptMIPW9x89FNvnG9rVeBdvl0QJL&#10;1ryEVvUA880DuYk4kJ+MvTnx2EUF2z0hCbv5/P5JGbyZTMChmbk4PDMPR2dPxLE5RQR6Mk4tmm52&#10;+xwVWHm64BW01wiwHWnxFQJadtpstOXBsz0F1jhwnkGsfHZ5cjTa8f/coX4DDOvcCT0aEl51vTWo&#10;j/6tWqA7QdbUwJMbl2M/U4v9dCj5VNIIAjysY2sMJcTxvTqiaHh/LCaIagxZnZ2EghHhiOqtMeHO&#10;VOvOSObNOXNoGNKH9KGFdlZaxcsiA3gM7fRoxihMT4vGnJwELGEuvIoO4cLpg7hx+TTu3jhHC3wh&#10;AGsoxO4opZXNdvOKHcCy0E6hBb8UODBpQZ1XNueXAJv6asVJl//+3wO8eysOehMZVKDao2EkD97n&#10;w9TX7HNQfQ3gAMQhABvEDl4rYFl46ntEY8CuEyu0iGXdWAEF9qrQno0WxKHtlM/nwKa+KmQJYAJ7&#10;89pV3Lx6xaC9ee2KQXziyCEUpyfY5P2soQMQzzw0gbnS2D7dmDt1QI8m9dCY9rgpVbaZxnepwoK1&#10;7ltv2FBQDdphs9K0znWopjUIaW3CW4shaKvz8UcEuBrB/eBnP8f7P/sZPuC5YJaVVgGrdbX3kMyf&#10;tTJpFLbnpVLlpuAMrasBLAUmwFdlR3muhg6povLNW+p2op0WwFJfqaotI7vft8qa/rfOKtaVaxdZ&#10;pfjUgqnYOT4Rm6gy29NicIJgnidUF2lvL62Zj0oey6iQJ3gTOSK4pmThwLQcHJw23iA+QuiP8gZy&#10;kt+njL+jAbxugd0Yrm1VcU0Kv5o/d7X9bg7iFeYaVMxS0UsAuwp0IQ7OmYzN+RkYR7i6qc+c4A5u&#10;2wa9mzZGvxbNmfO2JqRt0Y9qXEjlPcK/Yy9dx7biIsyi/c3gzTaDapzNG2/RyIFYQeu8iVZ8K8Hb&#10;VJCO+YlRSBnUhyrcEVHMh1P4/uxhHsCjNWkizFRY4Cof1jzwIubEyoVnZcTSRmdhYUEa9vLmd7Xy&#10;BFOuk9Ze6QMbCD52dtmFHivXFazqq/bfb00hfM4m7AcA/sItmeMB7Jo3QgA2eP8PANZ2ooJOoAnS&#10;PXs2h0AbHE4KACxo/RxY0Abg9QCmfbYx5RcBLPts7ZTPASwFtnZKz0KfkAoL4GAebACX0kIzShlO&#10;gb1GDm8c2HJgHi9fPI/b169Z5fn82TNU34u2gN2eDWts8kIW78qpqjzThqkJIIE505ieHdGe6ig4&#10;VcRqIoipEvWptHUJq9T3Y0IoYOsS4lpUZKmqrHW1X/zSzvW6AP7g5z+3eE8A65yvC/4mBLhn3ZqY&#10;RuVYNy4Ke3jhnVgwDRUrCJSaIzz1vcrQuV/Uuk4oBIqFQaPe6FWBpWSve+PEmvygJpBSKuaOrDis&#10;jg3H1nExOMWbwNlFM3Bu8TScIKjrU6OxLH4k1vC1FSlR2EwLenDKeBwhtIf4+kEp8QxPiYsLaK+L&#10;cHrxDObAcwiwhrmW0qI7gAXv7V26qdCmey2VGq6SEmu4ynqieQM4TEuu3uhi/v/TeeMc072LNcx0&#10;J8R9mjXF8I4dGe0wnABrw/OVk3JxYMV8rCsaj7lxkZg5JgLzk9WrPRars5KwPjcN22nF9/MGs2+W&#10;Gk5ysS43FYXMkVXIUkEreUAPAqz5xv2Qp59Ly50zfCCmEHSFgayjKtOEeB5vdot4Q1hJq3/25F6c&#10;KztAF3fW2eIQgH0b/SKIFe59rgAmFf6NN/b7ey//tfFfAuzs84sKWP8HAAtEy1cZUl9/KqEPrQ/y&#10;Xi//1WQHFx7AhNaFq0SrN1pqHgqwjQUbwApnn0MBthw4AK+nwLLRhFgWWkNJVVRYEIcAHJoDn6Hi&#10;XrlUaepbSXhloa9crDQFXj97JvJGhWMc7+BJvDvHq1pJkONou4Z3aGPDRE2rfUhwP0R9WmUpsYaP&#10;pMDVX3HqKqWVGtd67XXmuaowv4qahLsO7bOvvrLO71GBP/g5lZjxPiHW17Xi9xvbqQ2Wxg/Hhqyx&#10;ODgz35bNcQAvwpUq9lnNHItxTXaVuaVBTGB0lHW9QoW9aq9Trfm156mm5ctn4eDUHKyOGYr1icyv&#10;p+aidO4UHONzm3iBLqSKpfXojD6N6lt7p5b7Gcy0IbxVE8Qzd5w+graeSnRweg7VNw+HqcDH507C&#10;SdrosiUzDeCL/LlSYA1taQvTu3s24L4tIrCJjoDOgCGQr25TX/QSlNlw0iwrxB1hTj2hX3dk9euJ&#10;8YP6Y2Dzpmhbozo616mFXg3r2wIJ/am+44cOxJqJOViQEovisSMwK2YYlmYmYENhhhXDDs52Ve2j&#10;VHe1VR5nHORNZi8hXs60IGVAT1Pg5IG9kOkp8ITIwQZw9vABlgerkJUfO5wAj8ZEWmpBPDMt1tbO&#10;WsqUZbdqBaf28fo5ZtMNq1SgXwCwD7GGjaS6psBWwSbAfv4bKGC54aM/fy2A//9UYE3kF2SC0LfP&#10;fqXZzr0QxLLYB7R7g1SboaOB66uvH94NoYoCH3IKbABbASsU4JAqdCjAvo0mvH4OLIhDi1ihAPsQ&#10;X6XiXiXEAvhy5QUDWFa6OCPNhouSB/Wm+nZHohSYEEuBw9u2sIJV84+qo9mHH5p1FsAqaMkuV3/1&#10;FXz4S+W0r5gayxIr3/2Y9tjsMiEVwGabef7OT3+Kt3/8E1Ph9/l6I94QNK0wixfw6tTR2JybjCPM&#10;Mc/Y8NEig1XQXqVySYHtyLjmPRaoV/n6Fb1PuTKhvUSFu0Bwz2i8tTgP27LjsTxqMDYS1iO8OZQw&#10;NqbHIrlHR/RkXtn4/Q9QV3/XR9XQ9APmoDU+RsbAPsig7RzZtiWi2rVEEvPMYl7k++gOjs2ZSPWd&#10;hFMLaaH5MzR2LICV695iDq4lfbTbv7Yttb2B926knXdTDa9t07TCJdZ6eWaVa5UUwEsSqaJpcZgT&#10;OwqzY0fbTKmiURGYHk0rGznMmlKWEtz5VF1V3ldkJmIdc9wddAgaktLEh1PLZ/OGMAtlvKGcZSqg&#10;KFlMiPn/3E37P5U3qlHd2iORCpw1Uq2yfZBF15MZ0c/UOJdqPikxkrY6HAW8OeQzLy7gjWJaagxm&#10;ZzMXnpiBVVThU/y7zp0+YAWpUBttwHpK7MMc+ppftX5wrxKf3L/oLZnzjABrkzJNHVQBiwAH+p8F&#10;8B//73JggecDvHv3Zgexr75VVNiBLftsRSzBy2Ng+MiLQzr6VWgPYgPXt9DeZAa/jdIH2IHr4C0x&#10;eKsC7MPrA+xb6MAwEu2zHjsLfcGGjS6Ul+PiubPWhVV69DAm8uLQhP2UQX3NPkt9Y3t2wthenWjj&#10;GtmQUeMPP0A9XuQCWOO+sssf0zZ/RIDfJ8AfMKSw1aSuhFPQvvvTnxDSl/Gh7DKfe8+D960f/Rhv&#10;8/yDX/0Sjd9+G50JcBEVYWNOAnZNzibAE21YxpSXUApQH1aFwaquJ6rBxbXajX++AXueqqaoWF6M&#10;0gVFOEzF3JwejeVjaJkzxxLmQmzNTkJmr65o9f77dlNq+GE11HrrLdSxv+0ddG/cxPq656YnYu/C&#10;mZhHezp5xCBk82Y2tlljTB/cB8fmTmT+O8XUVxVoFaesvZMuQFVtFdIEra1+qeEsQWwT/Dd6s5OW&#10;e73RDrKT/D6HqeYli2fRVs/AkbnTcHg2HcJ8jRVPw64pufy/5GJ7YTZ2Tp5grZea8HCcKYGALSW4&#10;CoGsCQ/nN/D32cS0gf+3s2vmWVumlHkNU4KEfvw7+nUxBRa0Ajgjoi9SBzGHps0uJLBq7pjAnDif&#10;5wJYdnoa04tFzIO18N0ufjZlx3Zbc4dB6o8H+zD7Q0keuH7Yax7Aj6jAv7V5v5q073VgBQAOrn31&#10;fw2wLHRQgR3Ae0KgDYSnyla0kuLKeisEsB2DEPsAO/X1ALb81ytihQKsSf0C2JsP7ApYDmDZZ4uA&#10;fXbDSIrgGLCUN1jMkoUWwMp/1cBxUTnwxYs4sHkdCkYNQu7IIUgKU9dVTxsrHNO1HWJot9rVroFG&#10;779rY8C13n4DdWib61E1P2auW502uRottEB8/xfMbRmCWMDKMpvyvuyDS2gtfuJUmKGvr//Gmwhv&#10;2hBzxwzFDt7h99HulfBi1vBRAF7CcU3qy3M9d2ndAlzkhXmBCqbiUwXjzJIZOMMLuGwR89nZBThQ&#10;lI6NaWOwcmwEtmbFY8/EdMwcPggR9eujA6FtWb0GejRqjHa1aqL+u+/yb/wALapVQ+d6dQ3uRePT&#10;cJVKc3DFPCwgxJOGhiFb28dQsdemRRPcuW74iGqv3Ff5rYpVt5j3Sm21nI9U+PFxLVe7Ew+1QqXW&#10;x6KVvs78+MrW5abElfx7BPOZ1fNQumw2jszTJAd1aBW5mDWJ1ngyDlkUWfvlkfmak0zA1TctiHkD&#10;kB1X04lmRV3ewvRh6zJc2rzUIC6nIivf3kX1zBsxgDfnDgawbHMG1XcclThlYE9kEmZVpW39s5GE&#10;mZZadrogbqRBXJwZb91Zq6aPx3H+HRfOHrUF6WSf3YQHKew3wbUCFkPPq5FDRaxHfK8BbKtu+NMH&#10;PYADFvoPfxfg/20rpQ+awDT13bM1ALDZaFPhYANHAOJQgP0wcH2IfYClvA7iFwPsFbA8FTYbLQX2&#10;8t+AfQ6JYAHLrcrhW2eDmc+raCXVvXjunNnoyooKLJ+aj1x+qGpwj9esFQIc16cr4e2IMd07olX1&#10;ajZ8ZKprQ0Qur5X6VpN9Jrzv/fxneIdK+87LP7XjBwRZ8Ep13yWo7/7kp3jzhz805X335ZfxHkPW&#10;uvbrb1gBa3SbFlgQG4F90ydgz5QsWtNpBHieU1pTYSmwg/cygVGV+PyKYpQTVkUZrWzp/Mk4vWAy&#10;TlEdDxLerZmxtMxR2DguBvOpJnH8GYNr10JOWG+k9OqONkwH2tSogS5U29Y8dq5bB30aN0bfJk3Q&#10;kkCvyM/EFSroifVLsSIjARNpO3O6tkd257ZYMGogzjI/t/ZJ5b7Kxamsss93924IKK+2ZXl26gCe&#10;lOwxOy2I9ZqW2rmxcw2/ZhVz4pW45h0vU5nPMm04Mm86DswqYqi9UjHRtVtSRdU6ebB4onVx2SSG&#10;hQJ4lkGqG4FuDNd3rOL31Pddyccr+PxCnKYrUdV7NnPa2N4dTX2zmdtLeTOG9ENqOI+EeQJVeMLo&#10;IRjHG1bBWAJMBR4fE4GCBHVpRWPu+CQsnZyBrYuno7xkN27dOGO5sBWzzDa7hg0B+8SHl0cbRjIF&#10;1jASc+FQgAPzf4MK/JfAMNLzebCvwH9/NpLiJUF26OAuA9PU14PYKa/fxOHD69loGwdmHPAttB8O&#10;XB/e54eSqgLscmC/icPPg30rbQAbvE59XQ7sDSEZwMEQtAYwj+eowNqsu6KMSkwVrjx7FqWHD6KQ&#10;eU9GeD9TX6s88xjbszPG0kIPaNGEOeH7zH0/sCYNjdfWfuM1GzKq/eab+JDqawAT2Ld+8mO88eMf&#10;4U2GQFbOG1Ten1i88cMfMX5oAKv4pdxZvdICeFHcCOxjnqbpg2eoJLLGymeDKsyjAKb6CmDZ5PJF&#10;U3F6XhFKlY/OKcTJ2fk4PDULOyYkYm1yJKaH90GqWg/r1cHAOrWR3rm9zTraNX8OBjRuhGbvvoN2&#10;hLcnz/s3bYp+VOQuNWsjrH497Fs4AweZP67LTePNZRhjBNbQfu+ekY9N2Yk2/mu9z1RfTdzX2LOK&#10;VrZtC2HVLg9PS/biWekhQnyQMO+2BeA/OeLyYq2ZpZxYa2np62/w6JbfWY0LG5bitDb1poU/TBU+&#10;bMorSz3NJjpoCKqEyivFLeeNRFZcaqsbwk1Vvve4gtl13ST4/ezGwP+ZFHuturz6d0faoN7IIawp&#10;BFhFrIyIMELcmzZ6ICbQDWnYKWtUOPKpwrlUYYE8mU5kRgbzcFrplVThkv3rceXicdy9dc6gNNts&#10;1tnt6uCDHDg3dZZaU7X5vt96q2+oiPUff/ycAGsFDt9C//fjwE6FXwyvIpADG8C7XRHr+TBoPYgN&#10;Xh6tkOUrsKmxp7zeDcFBzDAL7cH7IgUOyYGrFrGU/4bY5xCAQwtYZp2pwgJYYJ8/dwaXKmmfqbxX&#10;ZKPPVWDTwjnI5AeYyfw3UQDTOo/t3QVjunVAdPf26Kb+52pu6MiKVrTN9WihG/DCr8O80RSYIL5L&#10;WN8kqG8S4rcI7VvMfQXvO4RW6vuOXiO4b/zgB3jzRz80m/2xFb9+jjbV3kdMp7bWeLB36nhrklBL&#10;4yUDeGEA3CDAC6nODuAzVAEBLHiPz5yAI1OysSU9BtOYx6e0bYnIxg0xukkjjG3VHIm8SeTy75o5&#10;pC825mWjaPgQs9KtVbSqXh0dq32E9nzco1YtTBoWjrVZyVg8diTWZSZi19RcW0HSJhwQJi2nown6&#10;GhK6tm2VKaqg1Hal/palT2mdDWDC+ynj2Yn9tgWpbLUWf/e7xZQXW0untXW61k5BreV4rmmbUcKs&#10;mU4aOxas5St5zse2gIBubBq22rnahqvuEFyFAFbVW45A30sKLxVWD7YaRyZE9KfL6mIKLOucOqAX&#10;siIGWJVaxS3lvel8T9qQMExQIStOG6QNo6WOxFRNPUyPxcLCNOxcMweV5w7h7m0CbJ1XwdZKX3VN&#10;ib3wC14aQtL576TA2rTM5gBrw+4XAcyo0kqp+P9BgX3FNFilvqHg+sdQeBmukOUprgewq0Z7EHvf&#10;01feoPpqOR0B7KrQ/nRCqXDQPns5cIiF9uENKLDAPe0stM4FrymwB7CGjipVvDp/DuepxNOTYzF+&#10;mD64XohXkYYfqmzzqC5tEd2jA7o2qGN5oWubfBP136YKv/2W5Yw133yD+e8r+IBW+T3aYUEbCKmu&#10;ClU8vvWjH1lIed+iOis/1tCR1FeNHs3efQtjCPDS5Gja5xzLfzX0c5GqIgW+unEx818NCzkVtuIV&#10;4Vb+e27ZTJymdT7JnPfI1GxsozosGdkfk5kC5NFBTOHFOW1wH8wbPhALRgym9R2KubwwZw3ujbnM&#10;8YqGat2r3sjnhTp51DBMGz0CixJjsIH574rkGGzmcd+0QuyfMZH23k040CR7LVBnqqmCFUExeA9q&#10;o7TtLu89shNPqbiC+NnJA/js9BEDWVb6yfFdBHmHt/i7g/ju/i2EzoEsJbctYfZuttBjqanya1l1&#10;s9waNmO4n6/GFS88gBV3eWO4u29joHCmqY1nVs7GMd7wZtHtxPTqZK2U+uyTeMNLpwtLHUgbPaw/&#10;FXiYqa964bOZExeMjUR+zEgU8jgpfjSmpcXQStPlzOX/48hW3LhSaoCa8hJQB6xrnwzEY74ui+0p&#10;sF7/nTVxPCXAz6jA/tYpfieWy4O/DlXhAMBU4a//+0LWS4JLimnWOQTe5wF2CuwvqRNSgfaV18D1&#10;wwHs8l9fef3wAT6AIwxBrE4sU14PYAexBzDDAewioMAGsAs1cPg2+tyZMhvzvXi+wiz0vo3rMCN5&#10;LPKjhiFO8Pbriqge7RHdqzNGd2+HUV3bol2t6mhOVWpIYOu95aq09RlSX8uBVcAiiGahfXg9K/3K&#10;976Pn/3Lv+JtqbKpr3LgH1GRf2KdWSpyKZduztw6jsq4iAqsxeu09lWFxlWZX15Z71RX8FoQ5Ksb&#10;FpkKX6QKKw8+s3iaKfDBSenYkjYG6xJGYg3ztZW8SFdSSVbEjMC6+ChsTo1jTjwWG1JjsWFcLNbx&#10;veupJOsyYrA+Mw7b88dhy/hU7CzMYp6paX1TsHdKHnZPYl5eNAGH50xB2Ura943LDF5bQpYhK6x8&#10;95FsM+2x292Q9pkAf3pyPz4nvF+UHyXEh/H0xD5X1DqmLUk12WKr5cSC2HZwILhuDWuCx+/tNmZT&#10;BVsgE241qOg1nt/ljcOCsKrifY+wKpSDK2TnbQiLv5/dAAi+LH/p0hnM6WMR37uTrbqimUnJ/Xva&#10;BIc02mbNAR8fFYEchlpqs3jjy+P/sJD5cEGs9hsegan8v01jzMtPwcFtKygGbkjpqdZ39sB15yEA&#10;Mx5r025C/PD+RXtsAHvjwC8GWJVoV8j65iZm/xuABZWU0gfY5bkE18t3nw9TYYLrj/9WqUAT3tC8&#10;12/gCLXOPsDqg3YK7Cy01Ne30G552WAOHFTh0CGkkJlIHshqozx3ptwaOS4w99XaV6tmT0dxRrJ9&#10;QLG0zdG8I4+mbY7s1g7RVK/wNs3QvtZHNsuo3ptvEWCv11n57+uu20pjvdWYA7/7858RXOa5HsA/&#10;+8538C7tc3jzZjap4bXvfw+vf//7eIfvUf4reNWBpQ6t5u+9ixT+/PnxkdhZlI3TzDvPqa1ReZ1B&#10;vCigwHb0IL6iAtKaubhAiMsWTMaJWXkomZlnLZBnaa3PLGR+THUulcVmjlw6fwpOM3/UsZTvOTW/&#10;CGUadqGtdDETpYuYW9IBHJqejz2TcrB7Yjb2T8vHiUXFOLt6MXPTZbSjawxap3CbAmO+T2iPnxwT&#10;uLsM4E+ptp8RYIH7edkRp8J8/FgKTIAVgvjhYSq3wexmTNlOEtYA4ta21ve30Ln/WNu5HNBex9qJ&#10;QovZb6YD0PuUg/vhFrgXyHIJUm2tzXV62Sysy0umhe5kjTuyyYkEOIVOJIVuJW0IVXfUEIwfHYE0&#10;5sXj6FgmjB6KvOgRyI0ZjjwCPDFpNKbwJjg1LRabl9AF8e+/dvGEK2ZZEev6cwB7hS0PYI0BPxXA&#10;v/cUWI0cf/B2HyTAstG+AgcB/qYK/3c2+iXBJfDUgeUgDVHg5+BV2GQG/mNd3rsdhzQRQr3UOgpe&#10;H+AQeKXC2pVQEVBgU95gDmx5sBWvqo7/VgXYV18HsKB1Q0inAjmwltW5cslNXDiwdRPm5KRhxrgE&#10;pPADkwJHdmmH0V2pvF3aYFSnNhjYooktUNfsg/dt1pHscz2GmjVcLvyWdVy57qqXDd63qbCvfO97&#10;prJFg8OwKSMJTfm+V777XcuDHcA/pQL/0pvF9LopcGLPzraB2c5JWdbueHb5bMtzfRvtg3uNOd91&#10;5Z08v65zwczc7rLex7jB5+7Qat5jznd3+0qer8Btxq0ty/l1VE4epeoXV8+j/Z6FMg3BaMbRnIk4&#10;SvgPTx+PIzPU61xoE/ZPa02o1YtQsW6prS19bdtqBxUBMYUjwLLNTwjjM9llRQmts6rPPP/8FBX4&#10;1CF8VnrYQP5UFWk+Lxst2K3Zg/DKUvsbpAWCllzKHnjMc/0sF/w65duE9pNDWxjabVE2PjS0cAGV&#10;XerNPFjtphqr1uoh26dkI5GOK76f9k/qjYQBPZCk+d+2CksYskeGIysyHBkjB2Hc8AG00eEG74RA&#10;DDOIJ2uHiIkZOLx1NUVhn81SEsQ+uE9pmwWvwHUAuyr1J7TQei0wD9gUWAD7s5H8SjQh/hsh/psg&#10;JsDfUOG/D7EpsAB2+a/X++yHQaujrLNCs5G0CRrts0HrNW7o6NnnALwaOgoBOGifVcByFjoIcLCV&#10;0mYgnfTBrVqJ/mYV2lNfPtZMJLVYVlaeRyVz32P7dmPNrKmYm52K6enJVN+uiGXuK3ijqMDDO7TE&#10;iI6tbQXJpu++g+bqe6bqCrgar75myimIFeq4+ugXbrjobcL5Jm3yT//5W4ho0hDbc5KwISsRse1a&#10;odHbb/K1H5iFFsQf8v11+fXNmFtrxcr47p0whxfGjomZNkHg7PJig8wUWHkwrd91KrDgveEHc7pb&#10;zAkF502d83iX4D7YtRYP96zFJ/s2uNi7Hg+YH97frZUrVxPiFfx+S2yc+ZwKYQT5nJo/+Lhi9QKc&#10;14QHKu3lTSupWBraYb65w+26YGrJeGg5r4vHhPBZiRR3Nz47sQefMgSvjp+d3EeAD+Lz0kP4gir8&#10;OSF+dmKvwSuQZaUFr2+pHaiuEOaDK1gF+iNac4W/Cbl+ruIRv07W/RF/L4UPtA+4bjRq5dSMLY1X&#10;n+eN7kBxPjKG9LW0KXlwLxeDFL0JcF9kjhqMTEKrow+yjhNopQVwHtOTgsRRKEqNxlQq8erZhSij&#10;A9FUQx/e0HhsELshJDvSbj8j6H8X4FAV/tu/M5gLeypsVjoAsOLF1WgCvJdQemPAUl7mIgayB+4+&#10;QmuhXmjvXApsEB/07LPBq4YQAazc97nilR8hAPvwBhTYWxfaTSF04EqFtdG3Pw7swysVdpVoBo9+&#10;/qvjpUsXUVpyFHvWrsLCvAxMSxuLzBHhtFLdzUKP7tae4LbCcMaozm3RtU4NA6wpAa5NxZXqOtv7&#10;Kmq9/kYgjxW8/nivAJVVHkcbvn1CEpZqetqQ/rZtyi+YDwtiFbYEcCMqs24QWmonvkdnzI4ejm0F&#10;6WZhBZaGitSscVnT9JjzCmBB62B1qip1vcPcTkp7bwfVcecaA/aTPevwlHby2eGtFk8Pb8ETxmNe&#10;3A+lnMwRb/O9t3ZoNUtvMsR2FaWY2zLPvKE1nXmuo6q5sq2PeYEaMAYJFY8qrPMnBFCqK3gVz6iu&#10;BrBZaAF8wIOYVvr0IcuLTYEZBvAxfk8P4qrguoKYD6/9fAu3EbltRu6Fnn/iAW0we0ALYrkF5cw2&#10;X3rTclt15Ni8SdY+GcMbd5Kq0LTSss8CWUNJmSMGBMAVyFmjhyBjxECMjx5GC81cOGEUCpMUUVTh&#10;GMwrSLVc+Dpt9MO7lUF4veEjB7FTYD33iAr86dObQYD/3U0nNAv9JzehvwrAARv9olz4xSpsFlp5&#10;7Z69my3vdcfNQXAtnAL7R7cmtMuFDWIvDF4qsA+vm7xAiKW+6oHWNEID2OuDpvK6Tiw3FhxQ4BAL&#10;7RevgkNIVceB9dhXYR21GkfJoQPYtWYFlkyagMlJMRjH/Ec2Suob2aUthrRugohOrTCkbQt0qV/b&#10;JumrA6vGa5qcoFlHmrjwq4AC+80aapd832vQULEqpl1zrEwcgWwqelit6niLUL9Ga62hpA/4njq0&#10;3k3eeQeNqcydan2MWA3v8CLZXpBhAGtivTqsBLEaNwxgqrCUV+De4cUicO8yr/PBlfI+IrzPCOmn&#10;R7bhU17An+l4lHFsOz49vsPi6VFaXl3gvLh1gZtSebmi5ZIh535h6qlZZJffuhzXgSxg/NdMgU/u&#10;DSrx8T34nGrrbPQBfFEqiBk8lwqrQm02mt9L48OPCbKpMCNgkw1eD2A/BK39Di6eekfLwb2bTABk&#10;/o5SYVNgLcFLx6JpjycWTsGEEf0R3Zc2emAPxPfvQXDVzNEXScqFh/ZD+igHbzrBzeZnIzXWMW/s&#10;SBQmRmJSEiN5NIpSohmRWDU7H2X8ve/f0ZpZKlJ5xSwvnsg+U4EF8OMHV4IAM4IAf+kgtvFgb1qh&#10;KXCoCnsAByAWwN/szDILLTD3GriEVQrsHatC7J5zALs82Kmwg9nZZ+a/VF+X/zL88V/+DJcDyzpL&#10;fQmwD64WdrdhJALsQ+z1QQf2RgpUn6vCW2YA88g8+NSpEzhRctwg3rNxPZYVFWB+biZyo4bZh5Yw&#10;oJflvcMIXXjrphjaoRV6Nq6HllRGdV9pzSsfWAH88a9eYe77CtVY57+yYSHB+4FaJnl87XvfRxS/&#10;15zRAzGqUR10fOsN1Pj5y5YDv8uoxa9rRkWWKrf58D30qV/H1nyaOiocOzyAyxdPRwWtbaXGg2n5&#10;rmrqYBWACS/t8j0qp7PM60x5n+zfSHC34jNC6sfnx3dafFbC44ldhEuw7TSQnxIehYD2j3ZOKA1E&#10;X1mlpp7CPiUkDmKnei7f1feV4hJYg5gAH+PXElI9/kwgU42tqMWj7LUAVqeW1NOH1Qc2kOta3uue&#10;c/A6gP14etTl24Hfx34n9ze4ijhvCAbwOlzXnGS6lwtr56OU/9/8Ufx8enVAbFhXKnFnJDMH1g09&#10;Wc0vmmooG81IZw4sNRa8OuZEDTGAJxrAUYQ3ClPSYjArJwFbls3E1coS3L97wWyyYDWApcQCmOCa&#10;Gj+8is+e3iLAjwOVaFfEEsAhs5KqAPzvBFVK/Hxjh7PRz1ekX9JKGQLWKa+D1BTYwoc3aKUDAHvg&#10;2gbf/AAOmn1W9dnfH9hXX6fAvvI69RXADlw/DGDlwV4/tFTYbaviltPxNzczeP2NzQQzQ7nviRPH&#10;DebjVN/18+dg6aQCU18tXJc0iMHjyE5tENa0PsLbNMfANs3QsV5NNH3/HW+VjbfMPn/8KzfDSIUr&#10;VY8FtFomP/i567gSxGrceJUARzSrj5kjB2AcVb33B++jNfPnRlRxRdsPP0Ab2vIWvDl0rVkdQ5o1&#10;Qow2Mhs2ADsLaaHnFhnA55bOxAUvF1YeHAqwrLMBTPV9sIvw7qFtpi1+sn+TKe/nApeq+zlB/JKw&#10;fEGAvjjJ4/NxSs8TMIFKCD8XhB60XxC0L07RAgtKA1Ag+haZAHmgGOweqAYp3yvg9ZzCwR8CMY9S&#10;Z6fAhJhgClZrAPHgtTFlFbCskOXOFaEgOxXWjYjHKgC7G1FAgekoNNyk+cla5kcAn1w0DROG90e/&#10;Nk0whjZ6bL9utjyPAFYVehw/C0W6iliCWTnwaME7FFmEWp1ZgnciQznw1PSxmJ6ZgMXTsnFSacq9&#10;i1bQUiXaKTDVWA0eBNgKWTwawOrEEsD/FhxKkgL7w0mBpg4f4v9mSOmbCkyFNAUmsA5cp8CBxyEA&#10;yzpb8LEA9q20g9dTYFnoEOX14bXcV8NHVrxS84ZvnX2AXRHLjQG7Zg4VsUI3NjNYQ9aFVrFL8Ep9&#10;9drJk8exa+M6rJtbjHk56ZgYN9rUN21of1txcliHlghrXh8DWzVBT4LctuZHZp+lwBo20sR92WUV&#10;rHRU/utbaCmwKtFWyKLCKtq8+xYmD+mD/IHdMaJRXfQkxF3efxedPngX3apXQxhVt0/dWuhVuwZG&#10;tWyK0W1aIndwb2wZn4jjcyZab/O5pTNwniqsYaLLaxbgGlVYVeZbW5bhNiFWpfm+Z58fEuBHPsC0&#10;zZ9TTRVfEJIvCNCXBEfx69L9Fl+VHrDQuUD+kqAqBKye03t1HgjCqTBl5feUWj8mHE8Im1Nr2mUP&#10;cAOXQFkQ1M8YuoHYTcBA5nv4/md83vJXAqnOLeXZD1U1pn2/6zdz8DrTUJBU1IfYQObPNZtsrkHg&#10;ahhL4Z3rNb7nkcaZmQrco0O5RbfiA1xCC501tC96NGuAyF6dEEMrHUuIk5kHa1QiLcJBK/ssBbYj&#10;I5PPmRIT4vz4kQax4J2WEUcVHouFk7Owc+MC3LtVgbs3z5kKyzY/1pHxSGtJC2Kef/qEFvp3jwjw&#10;YwewurE8FRbA36xGC+CQivQ3FLhqHvySgPOB9eENqHAV9XXK68KDlxAL3IP8ZzuIveYNv3gVUF4F&#10;7fPR/ThO9T3+PMBeActX3yDAxwhvCMBSX09x7WjgunPlyEcO7sWmZQuxID8HszNSUJQQTXgHIEHz&#10;XZmnDmnfHANaNMQgWugeTerbkrAaPtJCdPU1+4ghUAWsuqjUHmkQS4151DxfvS4l1hDS+z/+EZI7&#10;tsIkApzdoz2G16uBxLbNkNGtLcbzgsnq2QkJndoipm1LxLVvjejWza0jan3WWByekWsAn1lEFaYS&#10;C2ItdaNx32vrF0FFLAEsBb6/Y41B/GjPBjzetxFPD7r8V8r7BVUyFOBfMxc1cE8fxG/KXHx1mhAz&#10;vipT8PFzode+FNCEWOosOKW+pnBURoFiUDOcshJaQvQpobIjXdZnxz14S1yYIttxL55RgQWxABaY&#10;msGkRg0rpGmdL23attvteawxYIGssH5rHgWpwrfNAXilvqpE6/28IdxjenFLExt4Azy3eg6OLZiM&#10;tME90ZMAD9foAy10VG9+JoN6Wf6bNizM7LJZ6BED3HgwlVgwZ2hqJSEeHx1h9nlyWixmZCVicmo0&#10;pqfHYXlxPs6W7iW4l926WQLWOrQUApk22rPQX2k3Qq0J/Tvmwb9XHqxphd7SOgQ4VIX/4qswQypc&#10;FeBvTjF8SRbY8l9GAFYP4qqVaAevvUcQy0IzQqvPpr5e7uvss6+8e6m8Ul8PXn/oyJRX1tm3z64L&#10;y0HsFFjHUzwKXkHsw1tuFtoVsFSBVuvl/u2bsbgoH9OSY7GgIAf5saNoiSIwlnnPCH6AYa0ao3vj&#10;OrZMadeGdWxpWDVwaGlYwSsF1goaWk1SQ0ca77WKNOEVyAJXleX3X/4pz3+CX337O+hRoxom9e+G&#10;vD6dMLp+TaQoL44cjBnD+mHqkN6YqGJJx7ZI6tAGie3bII8Wbs24aBycNgHlC6dZaLmb87TSlStm&#10;2zjvtXULqcK00YT4LnM6AfyQ+d2jvRtNfZ8ZwLLOhJeguNjr4A0B+LeE04f4t+WH8dszh/CbchcC&#10;1+BW8L0+xILQAUwFlk2V+vJoBSwLKi9hVDwjkM/4ulRYCmwQe9AK4C9U2GI+/CkfG8D8Psp1ZZel&#10;vLe1HNDW1bZ8kBac14ojd3audVun8vp7IGVWBxjV9RP+zYLVh1g3Fj3WUa89UJeWKfBKXNqwyNop&#10;j84vQkK/zvzM62Fo59aIJLwK5cPJQ7SHUl9TXFNhQptGeFMJdsZIPsfnszTlcIyboaSGjpk5SZhG&#10;eKckj8HcCSnYs2mxjfU+1LxfW9QutIh1NQDwb37zyAHMsGKW2Wi3uJ2z0YT4L88PKXm5sN8fHQJy&#10;FYBNfQVvAFoHqwXhtZzXjxAFttyXIfUNAOwVr44YvL4C+yocArDU14PY4NXwEVXXB9eF8mDfRvsF&#10;LVfUEsQKWWYbMz5VgsMHpL6LsbAwF9PTEjA3LxNZUcOROLgfYvr3xGCC1Zt3Yn2YfWmh29X+2JaB&#10;1ZYp9d9503Jg5b/KcS3vfVmgvmx5sODVwnQf/Oxls9BuOOknNpz0Aa10ds8OKOjXBantmiGxRSPM&#10;jx2Bebxzzxwehgm9uyCpTQuM69wO8a2bIZuPtRvhvqIs65wq91V4yQxUMhe+tGoerlKFlQtr/PfO&#10;lhW4T1v4kGolgB/zgn7Gi/YzKt/nhOILqpvg/fKEr74EkvEbKbCnwr8tO4TfEWCFgcz4DZ/z1TkA&#10;MMNZaAJMKJ9R4S3XlGWVAtJOP+VR4BrA/D2eUv2e8T2f8fcw9fUg/oLg/rrsiKtKexBbHszrxQf4&#10;1g4td7vW9kK2ITX+3VqZ5AZvWgay2iwNZikzIabN9kG2cWCe6zmp7wOmFvd4kxPA+h5a/ufQnEJE&#10;dm2FHkyXBndsgeHd2mMUXdGoHh28seAwAhsWAFjNHAJYXVlS32zmw+OjhzIXHkblHYPiCUmYX5iB&#10;+QWZmD4uDgt4frniqOXANqzkFbEErsLlwDeCAHvV6EBb5X8G90cKdGYFrLRsdIgK/12ACW9g6MgD&#10;2O97rgKwwOXRVZw9eA3goPo6Ba6a//oKXAVgwusqzkH1DdhmL3zllYUuJbRWjaZldgA7iAWwnhPA&#10;+3Zvx6q5M7F06kSqcB7tTgoyo4ZhTO9utt9RWKum6NW0Ifo0a0KIG6BV9Q/RstqHaEwVrs9c1gpY&#10;r2hNq59RiV9nHqxVN2SnvXZIQfxzwmuV6Jfx3k9+zPgJXv7nb6F3nRqYGt4LObTO0fVrYArz3Nm8&#10;KCaHdUMGLXR2905I69gGSe1aIrNbBxSPGoQdeak4PivfZhk5FfZs9EraaKkwbfStTQR4MxV4GwHe&#10;qSLWBsZGBzBhcABTeUsEL20yQ9D6EDuQD3kAV4VYAAtcC4IcUOAQgH0FfkzoPuHn/5DXxieMJ3Re&#10;T/k7PCFATwSwqbAHsG4m+l1O82ecOYqvyo9SiR3EuhH4xSvZ6Ns7tbombfS2NbZcz1m6EC1wr/5w&#10;DQUpnxXIdw3kDbTYDmYB62ITPhG8AtwAXoub21bg4voFOLeiGLumjedn3xxd6Lr6tmmCQR1aYli3&#10;drZ2tFZkSdcEFyqxb5fTPHhlpaXA6szKjhqCvDgVsyIxh5/Z4qnjMX9iJibTVk9nXrybn9Pnn97C&#10;J1ThpyHwOpAF8E2z0IrfanE7m5nkjwkzF/6TK2aZlTYbXVWF3bBSaC78Z4IbArDssRtCUgTVV7D6&#10;51Zt9nJe/xgc+xXAQXgDABvEstBOgWWhLf895hTYh/eENW8oPMX1QvCWKv/lUWPDAtW3z7LNCoEs&#10;eI8cOYBNK5da3/PM9GTMmZBBazQYacMHIbJHZ4N3QJvm6N6oHro3aYAOdWqiRbX3rftK615JgV0F&#10;2qlszdekur9w48G/+LkpsNbAEsDvq8NK84CpwAL4rR/+AG9877tIpwoXMRdObFGPlro7inlRFDIP&#10;ntC9Iyb0ojrLQlOJs3nxSJk1weAQLwap8OkFU1C+YCoqrCI921Nh5sEblhHgFbTRzIOZKz7cLRV2&#10;Cvwp4friGPPe44T3BFWU0Bi0hEXnvzGAD+C3BPR3AtgLwexHQIG9YteXsryy0AbwToJLpSMg95mf&#10;3t66Bne2URV3rOfvQSfA6+Yx1e8JwwDmzcSUl05AAH9F9f0tAf4NAf5SfdIEWLbcINYNgdeQ8t17&#10;npXWPsgaF1dYj7h6w5lCqKPMgbwGd3etw32B7MGsRpX7+3QuwLVC5xqq9zJcWr8QFbTQGwvHoVfz&#10;+ujcuC56t26MPq2boBcdUkSXtognwKpEm+IO748J0cOseOXnwArBmx0lFdaQ0kgsomtaNiMfiyZn&#10;Y0Z2PGZkxhHobNy8WmoFqycPQgAOKPBN/Fp7AlseHAIwFdhyYarwHwmxD/A3Clq+lQ6pSH/TQoeo&#10;r4PWHR3Eqj5LgT14AwBXzX/9Bo6A+gZsdDAHDqpvEGBT3xB4TzFKPdtsfdF8vZSQCtxQeDUGbK+f&#10;Os7fYy/WL56HxZMLMCc3i5GJBOa98QP7MPdtj160zj2bNkB72uZuDeuiY90aZp/b1PoYjT54F3Xf&#10;fsPmAWvcV+DWeFXdV1JfrXH1Mp9TZZrnApfQfqDhJB7fo30WyJpC2OSNV1HYryuyOjZHbvd2mD18&#10;IKbSuhf06MjHVGC6gMTWzZHToxOmDe2LFUmR2MsL4visApuIUEaAz1CJz2sC/Qqq8Gra6PVLcHsT&#10;Ad6yCvekwrTRUuAnhOpTQvA5/79OgWlXT1JFBfJJhXJhB/FvBbEHssJstQesC5c3WwGL4KqIJfV9&#10;rMIQle0u8+/rG5fTFSy2453ta/GAqimIP+HrjximwnQEyoMNYv7sL/mz/dCwkqrRNo6r721WWrmr&#10;a8BQQ8m9PZtwae1ilGviBUPzoC8RYi3sd30L1XjbStzesRp3Za13yV6vM2h9oO8y/729cxVzam3v&#10;ojWpi7EsJ47ANkTnJrxx89iteQP0aN4QAzq2QkxYd5uFlEYLLeusLiwprirUgjozcjCfG4ycMSpk&#10;DUFuzBDMzU+jSEyiAmdgAVV4Vk4iZmbFoew4nYpB6wpXPrwG8JMb+Eobm33l2WgbUnrq1oj2cuFA&#10;RZo22h8XFsABiL92zR1BgINtlS/t5T8uWHGuCrBB7MEbGgEFJryhFtq1UDJeMIwUAFh5bwBgB68P&#10;sMt13dEHWmHFqtMOWh9gwSybXVp+CtvWrcKaubMwm8o7h7lvgcZ/IwYicUgYhnRqTevcAP1aNkWX&#10;BnXQuUFtW/+qtfYw+lgLvWltZxcCthbVVwCrgeP9n/3UrHJ1Pl9di9mpeMXHKmK9/aMf4k2pr2Yg&#10;fe97+Nk//ROi2zbHjPDeGM98a+GYYZg7YgAKqbi53Toiq3N7pNNG5/bpiim8QObzotiRn4rD03Nx&#10;YvZEg9gBPAuVK+bgMgG+tnZhQIXvbV2NB4TnIeFRHqzc87PDO4MAeyGAf0MVFry/IUi/teN+/E4A&#10;G8gOXOXLfqh6bUM/KlAp7xVctKf3CcoN2viLq+YzFuDmJlXENRbNfJTK+YjXzSPCJyvt58WuGs3v&#10;x+/5GY+qQKspxIpOZp9dhdl1gTGf5XO+ImsaoU2+4P9BdQF1qWlBPy30J4hvaNKGJm/wpqK4y9/P&#10;gtZZcUtL7GwRwAtQvpLXQ/IodGtSHx0b1TF4u/FG3qVZPfRq0xSDqcJj1V7Jz8KGjkYNNhWWfU7S&#10;8jv23CCMF8BjNMlhiKnuuvnTsLJ4kqnwPH5+U9PG4MQ+3sweaPWNi1aBNoi9YtanBNgUWLszEGCt&#10;UKlcuIqNtlzY9Uf7ubDWyzKANeFf+bDGhgMT/mWjAwC7oaNQ+2yqG4CXwXOnvFoL2gFsEPMfH1rA&#10;qlLE8hTYDSGFWGgrXjmAq1hnghuEOBhq4Aiob7mD2FWgT/H9JabCG5YsxLqFszEpMRrT0hORSvua&#10;NiIco3p1Rh9apt7NGhHgZuhC9e3Ku3ELgqtF2xu+p7m/auKQhdZ478+tEq1ilkD2FdfstMaApbxU&#10;3Hd//COC+328+YPvG8Cy0D//1rfQgODPGtYPBd1aY0nscCyJicBUqnIebXRWp3bI7NwOBf17YNqw&#10;MEynVduUnWC7IBydmY+TcyZaQess1Uc2+rJs9Bqq8LrFVGEVs5QLrzGIP2FOKBV+xv+/2WgfXiqw&#10;wSv1NXhfHF8RLn/M2Jo/BC/VV/A+VYX3gGwzFY2qd3nNQpxbzJvKSgfww50bnHUmhArlwqpCPyOk&#10;/pjwp/ydFE94g3nEa+YRrxVVlKWyymc1a0jrSduKlrzWHvF9UmUVqtzCfTNtFRLZaS1ooMX9tNyQ&#10;D7HyXKfIqwxaTd5Qz/dNwn2VFvr8unkoXT4T0xNGok3dj9G+cW10JcCdm1KJWzVGD9np9i0woncX&#10;JIT3MQutCrQ/pCRVTuHzNh5MCz0hNgK5Y4diUkok5hdmEuBCzM1LxmI6qGnp0djKfPvh/UoCq4Xv&#10;LhnETzW18JPLVsT66reE93ePbEqheqKDxazgMjt/+NOLrXQA5CrjwiEAV7XOVaENVd9ADuwrr46a&#10;xBBSwDIrHToGHAKvCliuiOUq0D7AJ331tc6rUHBd/ntaAJdpuMgbMiLAZzyQNax0YM92bFmxFCuK&#10;pyIvVq1vsUgfOQRjB/XB4A6tTH1ln6XAHRvUQnfehVvV1J6/75ltFsT1qMLa46jO66/ZWlhaQeMj&#10;Qit4q9FCmyLzsRRY8L5FcN8kwP7RV+GfUoXHtm+JuRF9MGNQDyxPHIVFvIMX9O6MtLYtTYGL+HvN&#10;5oUynXf+ZQmjbBXJg9NyUFJcYDZaBa0KXsAXpcJUPqfCS3F783Kz0oLYCloE4Sk/n8+YC39J2/oV&#10;LXRQeR3EPrBS4ND4NYH9UsM8VNzPNV4r8I5uJ4TbTU0fyJJKzWjhzy+bSzWcxZx8Ke5tXweprst5&#10;ZZl3W/XZlFtVaf4uKnw95nXykO97oAoy4z5D4N6m/dWC8MpttTi92h5v75B6rifczLP5upbNreDf&#10;LiXWetey0ppyKTutoSZbK1vrYhnMWvDeHW9okgHhvrx5Mc6tmYNTy2Yinzls63o10I3AdmhSBx0J&#10;cLeWDdGdj3tShcOZ3oymlU7mZyHlVd4bgFiPlQ9ThbOowBPihiEvfhhmaz/hGXmYTzu9YkYBFTga&#10;S6bn4PbNcoNWKixwn/H86SdU4Mc38MWnd/D5s9t8nTB7m3zLSlfJhTUu7Be0AuPCoUr89wDmXS8U&#10;4KD6OmAFsYHrQ2wTGJzqOnirVqAN4KO7vcqzH0GAS8xCHwqqr01ecLlvKLh2LoANXCqwd5T6nvFW&#10;4FC75e4tG7Bl5VL+czXYHo/xMaMQT0ii+nXHQMLUrVFd9Ghcz4pYnRvWQRc+blnjQ9s+RduD1mf+&#10;W/dNgquNyl4jxG/ITqsjS00bmrzwU1TjuR7LUr/7Uy2f8wO8w7xX8CoPViHrte9/Fy9TheswV54X&#10;OQgzBnbF/BFhtvv+/MiByGjfHOkdWmNCz06YzYtiJlV4Hu/u23OTsG9yps3TPa3+aE0zpH28oIo0&#10;lfjK6vlU4UW4SRvpF7TMStNuPqaCPaMKqqFDlWhBHABZKuzB+5WGmAitlFdHgWsNIARXfdTPDm+j&#10;qtISq6qrii6BUhtn5Yp5Bu+5JXP4s1fxpuFVwM0q8wbAXFs5r6tW03bTSgr+e7zB3N6+Gje3UC0J&#10;6U3tkshzrXWtrWIq1863yQayuhry0XJCWtDArUAyz3ZQvOCtB6bhJa0dJrAv8usu670eyFcJ8rUt&#10;uhkIau2nvBSV/J4V6+ailABrRcoOjWqjU7P6aFb7Q0JclwA3IrxN0LdDCwzs1g5De3ZEtBa/I6w2&#10;K4nwSnkVstF+aMXKfCr61PSYQCFrydQJVOFszJmQiMsXjuKZltMJAfjZ0+u4XXkSh7RBG93EPsbd&#10;a+W2xaiaOmxMmDbaIPbGhQWxr8KmxAax1s4KVqOr5sCE1y9WmQKHhqfGPrhaAE/hlsxxxyr5L22z&#10;A9gb+zWI1YGlc5cDl5wQvMHq80l/vPd5++wpsmublAqfILQnAwCXnynl9z6EDcsWYeXcmRhH27xw&#10;cj4yRoUjbmAvjKTqDercBm1qVUfvFo3RnSqslrqO9Wuh5ccEuPoHtpGZAJZ9lmWWAmsLUG2XoqKV&#10;hpAE7Ye/0ALu6od+GW/9+Id4R8vnUH0Vbwtk5cI8f/W738GP/9c/YFzPDlgeOwTTwjpgc2YcNqaP&#10;xZzhYZg7cgCKZZ+ZJ8+M6Ic5BHtDRgz2TkzDkenjbdXJMm12JhWmhaxcVoxLK+fauPANXvi3Ni4z&#10;Jb5HKB4wB1Rn1lPaWamwxoO/1HBSiI3+NdX11wRNx68EsJTX4HUAqw1TDSFS3Uf7N+KhKru0zne2&#10;r7K+7DMLZ9ARUAWXzsMt2ucnvEY0/mzjzoRXIQX+RF+n4tIOQsvf7zpvNrY8Ln9nTZO8yFRAy+cq&#10;pK5naTnPrizGkZm52D0h2VKIci0Zy79ZOa/WxNJWM06NiwnybANa4KvCLOj95o8rmwkzQb5KiC9v&#10;WoILGkJaOxenV8xC+pC+6NK0Pto1rI0WdarzWIcw10PPtk3NQvfr1BLh3TsgkmlOkllmN7FB8EqJ&#10;x3mqrFAuXEiAi1JGY+n0PCyYlInldE1Lp03A7PGJOF9+AM+eBAF++ojq++wGrpUfxhamSdtm5WPH&#10;7Im4cvqAAex3ZgVy4T9q14YvXXPHfwULWqFWOpAHV1XgoPJWAVjw8hiqvFUBJrjPA2z22VloQRsK&#10;sl/EEsB+Bfp5gN0EBimvU2GpsXJggesgpgqX00KfPc33lmAf7fOGZQswMzcd4/hPn5Qylh9EGEb3&#10;7ooIVZ8JbivC2oPwtqld3RRYG5g1q66Ny9738l8to8O895VfOpCpxDVpmQWsqs+qQgtiX4Hf/CGh&#10;JcRvU4UFr4pZb3z/BwEr/bN//hbaf/guljFnWjCiLxaNCsPysRFYETccqxNHYE3aGMyK6EuIe2Ju&#10;5ADbpXBPYRoOTsnCidmFARUWwL4KXybEstI3eNHeospYc8c2KiJzSeuLPiQrzXyYYMpO/9pTXMH6&#10;JVXWjhY852OBq/erHVNtmY9UhJF6evBepRqeo1qcWTjdFLhi2Txc37DcJlJIfdU08rmqyipM8evU&#10;5nmDynjJX4Seiqnx3AvM4y/w/BxvRIJQOa0Wpj9LuPYXZWJt3Ehs1VhqYTr2T8mxJYC0Cbn2NVY/&#10;s2zzeUKsMd3z/L4XdBMgxKoyKy4JZN4spMqXGBc38P3r5uOsAOYNIp0K3K5BbbTkZ96ibk20qV8b&#10;7RvRhbVgWkUVDuvcGoN7dMBwXi9xdG1SWvU/25EAC1wtAKDn8sZ6ExuYFhWPT8ac/FSz0ounSIGT&#10;CPBBAnzdK2RdMvssiO9dLUPlkV0o5d+0hanSOaYfv/23pzakZLOUCLBbM1oq/IVZaT8XDubDBPiv&#10;stJeY0cowIJ0L+FV6Px5iAWvmzLoAPaV1x1d+BbacuCQApYDWArsN3FoCMkB7CtwlSEkX30DADvl&#10;dSqsCrQDuJTPqXi1ec0yrFwwC/nJY5CfGIXs6BEY3asLRnTtiOFdOqITPzApbvcm9dGJ8HZtXJ+P&#10;a6JJtXfRuNp7VF/XQilwrRLNXPhjFayU7/78Z9bUoZbJ917+iamxYH7nJ8yBqbjv/OhHBvA7qkYL&#10;3u8xH2a88q/fxquM/P7dsIo507KYIVgyZpDFKt7Bd03MwOqUKMwgwLNpsRePHYbttGAHtBcRlcjG&#10;hanCWu/K2itpIZUPm5XmBX2DF+1t2sV721YyF15DG73BtVYS4s9NiWWNVZ1W8JywfiHV5PFzQqsQ&#10;vJ/R8j7j1zyhddYspwd71jHvJYhUM81PtiKS1u1aMtsgvrR6oRW1Hu5db2otmB/udlMcZXX3TcrA&#10;0Rm5OMNz7WSodbd0LOP3OE1HcVprd/HGpB0l1Ae+OT0OeyZlMf/PxYHJOVTjAlsxRAvpXVeeTJdh&#10;Ssy/WeAKYo3tnqcSX1jLGwNBdSAvsqjkeeVGAkzAz/H18tVzkDS4NxrxBt6a14BFvVqmwipk9W7X&#10;HP06tjIbHd6jE0b264akIVqd0uXACoGr5g6Fhpk0nVAxPSPOKTA/r6XTJ2DO+CRcPHsYjz+5hEf3&#10;1ZGlSrSmGV42y3zlxEGc3roW2+k4zh3eYZVoV40OrUj7ubCWnXW5sLZgCR1aCuzkUKUKvc81cexh&#10;OBV24eyzr74Kp76hCmwAE9qAIkuJfXg9JXZ7Afs5cFCBg+obqsAOYsHp1NeFA9iFANZ7jh8/hDWL&#10;Z2PNkrlIGxOBrJgRSI7oj6G0zSN7dsHAdq3QpuZHaFvnYwO3K/PgbrRTbWp9hEbvv42G778TmAes&#10;HFj90LLONajEGjbSOLDy3/cJrwDWsJKAlo1WIUu5r/LgtwmzQhC//l3F9/Cj//cf0Z93/k3jorAm&#10;JRILR/bDktEDsD41CltzErEtNwWLxoRj9vB+WBg9BBtpowXAEdqxk3MmuSElXugqZkmFrUeaF/HV&#10;NcqHF7p8WCpsLZZr8GSfB7HmCHuQhsZnvOu74zaC7mBXaDUPKaig1GwnTWO8QqXXUJYbxtE85YV0&#10;BARx/nRc483j+uZFuL6FTmDrMoI+G5t5M5pEJUtnflnYoTm28OI+xd9dG6Kd4N9xYv5kW4urhO7i&#10;FM+1XenW7ART3X0Ed++kbByenm/AX9R8aP5NVwlvAGCqqmYWCV5BfI7HCqpxhRb6I8SVGwgxwdV+&#10;yIrzzK3PrRPAs5EwuBfq8EbdrE4NtKxXG60b1EE7KnD3Vo0IcDMDuH+XNujP338oU65Y2WhCK4hd&#10;McvlwrLSmaMGmgpP06wkxuy8VKzg37KaN9y5VOPLF4/h0UP1RF8wcAWygL5+5jB2zizEzuJC7CDw&#10;55lyfEV4/WGl0HHhQEX6P72ClqfCVtRSLuxvhkaA/+o1cwQaOfyhJCmxARxQ4W08Sn19C60iVhBa&#10;p8BBGx1s5PDg9S20P5UwpInDr0A/D7DGh3Uu9TULXS5wHbxSbO0fvF+tk1TfuVPykRw5BGmRQxHd&#10;pytGdOuAsQP6oF+b5mjBPFfgqnDVmXmQAG5ZQ8vHvm090I0/eBf1mAM7iF9HTUIq+6zWSY37Sn2l&#10;uO8Q2NpvaANv5sSEWbZZz1kzh+XDBJjxKuF9jfHTf/4XfMjnl2qbz3FjsIIqvCouApuZK61jDrUt&#10;NxkrE0ZgXmR/LIhyO/XvLqCNnpxtKiyI/VUnpcIXllMBqYoOYjV4qM1yqZvoQMvrK7Gb6LA5oMgC&#10;1g891vNPD2w21dV7NTVRUxTv8yagotUlfn/Be5Y2V1Xgy+sWU5FXEOrFODgxC6eKJ9nYrGyyFHVz&#10;8mgsGdEfK6MjsDJ2OBYyz1/Ex1sz4m1Xw+NzCi3PPTxjAo4yB9Tew9tyErCNirVvyngcovoemVGA&#10;k/O1Pths2/3h+nZtxbLa4JUlljU2VeXNwnJnBe3xWT6ukGVf70Gs9b94gzlLhT5DeM/QRscN6olG&#10;vIm3qF8HzRmtG9ZDJ6ZTUuCerZsYuGGE2C9oRQ3shWSqsJo4DGSqrimxYB45EBMIsOYGa3WOebwB&#10;rWOKsYp57frFU3DvrnZtOG8Au+EkAvzoEm6cOYStUydgG/Pm7fz7K1SPILR+d5YA9oeV/HFhH2JT&#10;YuXDDE12cA0eGhdWS6UPsNoorZWS4How6+gA1tEB7EdwDSyXAzvl9QHeHTg6kD2ApcA2lVBDSP4c&#10;YN9GBxs5LAiwjoJYMNswUoiVPnaMCs7379i0FktnTUHuuDik0zrHh/dDVJ9uiB3QC8O7d0BY2xZo&#10;zbxXxasO9WraEJLsdBP1PlNtFf65hpFqvkZwCa/AtSIWj65gpTWef2ztlSp0CeC3+NzbDMGr1Tfe&#10;/sGPbKE7rUqpif6/+PZ38L3/9Y8Y07YpNqVFIbNHW4zmRbM6OZKKPBo7CsZhK/OmxQR73qj+fC4K&#10;u3gXlwofmppjaqV8UPshaZLD+WWaqVRsAFuftIpavFjdZAfNGaa13bUWjwijphsKzqcMjRXr+EzQ&#10;2uNN9romRei9muGklT5ub1PhaYnlqxXMVwXwRVl2fv/b29bgnhosFjNvzRuHA/kZODx5PA4UZuJg&#10;UQ5tcwEOT83l756FHcwNN6ZFY2PKGOzVKo7MEfdOTMee/HHYyZvWpvQYbMmKo/Jm4zgv/JPzpqCU&#10;ENjO/1T+y/x519X5tWOtLdB+UXktfy8H8ByULZuB00uZlzOHVqeVntNrF1S95nvd5mlzDGBZ6Oh+&#10;XdGYjqtVw7poUa8O2jSqhx6tm6Fri0aEuAkGdGmLsE6tLBceQCUeGdYdSVJbAuzDqyYP11I5BAVJ&#10;dBu00IW8cc3i57eCn9MSfl4HefO7d/sc46yz0AT4CdX32dNruFZ+CJt5s9rOFGEr/x9nT+zFr3/3&#10;CL/+zQPGQ6fCHsD+sNJ/+M0d1qGlfFhFLTdv2I0JO4C/rgKwLWTnQvsA+0fbicGD2C3mHgQ4FF4X&#10;PA+tRgcgdnmw30qphdyDa2A5gP2JDILW2Wj3vN6jiQ96v77uwIE99t7tG9dgkQEcj4Sh/Qlubwzr&#10;2h6pI8Kt+6pLk3poTfvcgdD25oc1qFMbtObdWMNHWoFD0ArgegRYQ0iCU5BqEoOGkjQO/PZPtUmZ&#10;s9Bq7pA6a2jpnZc1oV97H2mBO9poDSXx+Pr3nQr/6jvfxQ//8Z9NoZclRiNjUBgSenVl7huNucP7&#10;GsQ7eQfX7n8aYlqVFIntvMD3T86y5V6P05qdmjcZyhfPLpnueqQJ8EVesJpuqDnDV3nRasbSTRW1&#10;ti43JX5AJf6EUArOQFBlXXjnHrjKX++rAWLbCtzcshRag/oC1dUWGGAee22DVgVZhTs71H+8CXd3&#10;MtddNBMnphfgyGRt78KYmofDU3JxbHoh3UMOIc4kqCnYmhmHrVlUWlrlLeNi7LHg1eN9RYR3ThFO&#10;829T5VnwahnYy5uW2W4MAvgGbyo6v8S/7QJ/L83tLeNNrJTwnlw4Gaf5PylbPjOowhp2Yg5cwf/L&#10;WVprFbHK+NrwHh1Qt9q7BLiOQdyW10THZg3QtWVjAtwMfQluv85UYEbv9s0R0bcrxob3tXw3Z/RQ&#10;HmmlCbGq0zmaF6wcmCmChpM0wWEDc/yV/KxKVMi7W4GH96nAUl4P4M+eXseNihIc37QKJVtWYzMd&#10;x3k10jD3lQIHVVgAP3UQS4VV0KqixF8Gq9K00rbsrA+wls6xHfi1IqV3dHOAqcD7mPvaWtC+jSa4&#10;3wD4xfBa2HI6vo12FtrUVwDbcNKLLbQB7D02yL1zQXzo0D6+XoKtG9dizrSJKMpKQWTvLrzb9kBM&#10;WE+MpgpHdGuPXrzTtqQCd2vWEAPa8y7briXa1a2JVjU+Mgst5ZWF9gtYtWzH/ddszLfuO2+aXZb6&#10;vveznzLv/ZnlwKpUa0jJWikJsGDW1EINK2l64avf+x5eIbwC+Bff/i6++z//X8R164IzO3fg+LpV&#10;WJwyFqtzUjA7vLvlxtuoukvHDsPy+JGmyNpU+8iMXANYu+LLpqpqq2V3bPE7KqTGSS/bKpZaQ4v5&#10;KJXHQawx4pWBFTxsDS0D1YWW5PEV9wEts3LeO1TuGxpD3USl4/cUuLpZmPpuovpuV6siLfbeTda7&#10;fIfW9uIyQr5gOsrnTcPpOVTQYt5o5k1H6ZyptP8F2E+IdxHinbTJ27LiaafHYgfz/j0F6TioPaGo&#10;WhousnHddbTIGmqidb7EG4YgdgpMC72FCswbVAX/ztNUXoGr3RZOLpxioefOENJz/L31ngu00QY7&#10;8+IKRumqYgzmjbwuc+BWDWqjTeM66EB429ORdW3TFD3o0PpQfft1oY2m+kqFB/XsiMgBPW1IcryW&#10;1ZESm33WUjtDMCU9DrPoMpQLF9FlrKWDWEp1LT+2DU8eaRNw7cyv1SodwE8fX8GDmxW4WVGKiyUH&#10;sHPBNJw/tc+6sr78igr8a9di6S+5Y7mwP6wUkg//keFstBtWqgKw5b+2DrTbidABvI0AuzB4bVqh&#10;q0T74B4wiEPaKAWxjpYHE16viKU1od3C7lRhFbKsH5pW2vJgwumpsPJhO6ql0lNggayKs0LQHi85&#10;YiErvWHtChRlp2Ec75TDuren9RmA+MF9ETOwNzo1rotWdT9GqzoEuHlDy4FVyGpPK92qxodo+uF7&#10;1oHV+P13PHid+takddaxDvNiwfkuARa8glbv0RCThpKsuCV4fxksammiv2y0Jvn/klb6F4wf/uM/&#10;oembr2Lz1HysmZyPnYvnYcO0IqzOTLLq9BHmiOvGxRLi4dZWuYe289A0XuTMF08Q4NKFVCne5W2a&#10;HeG6sNKtYKntVrQInlaylBKruKQClL+Kh78M7b0dq6yjSqt6+KGxWh1vqXuJ79cyttoJUTcI3Sg0&#10;fKQxWK3uKHhtTi4BVpvjQ6ZUt7as5M9bQjcwDxdXUv1W0P6uJECMc8uolPydjzPv1R5OR6fRXhZl&#10;4CChtk4zpQTMrS8xj7+yXs0Yyy2ubNT61ASYv4+UV0Us5cNS1rPKt6m4x+ZQ6RYU4dSiqThBmE8u&#10;nmoqHArveaqwAczHJcumo3/7FsyBq5t1bt2ojsEriDtTgXu2b4neyn+lvh0Jc8eWGNijPSL6dcOY&#10;Qb2QNmIAMkaplZJWmjZai9xpWZ05+WnIjxthufCq4onYx//flQtH8ckDV7R6xKODmQDz+ODGOVw9&#10;eRhXTx/DvhXzcE5j87TOX/76PoMQa6LDb/xilgexClovyIdt5Q4p8NcaCw4AvCmgvC5koz2IPZAN&#10;XoZtpfINgEOGkTyA/aEkU2HfRisPJrx+mBILYuXBVFdfZf0J/LacDo9+/qt5wLbhmTq3GOtXL0Me&#10;FS1lxGBEage62EgrZI3s0xXtG9YmvB/bIH4v2udOfNyOj9XU0fLjD9DkQxWv3rSphIJYewFr2Rzr&#10;xvLstCBV7uty4lfsPXrNHw/+gFBrqEk5sVosNXdYVvqXVN+ff+c7Ft//X/+Ank0aYkNhNnYtmoMD&#10;a1diUXoS5vBuri6tQ7yo1/GiWBwTgQ2Z8djNHPgAc6pjswqsgltKBdauCgJYQzV+AamSllIQOzUW&#10;yG5NaafISwxkASqQ/dBjWyiP+e5Nqtt1NT9Qvf1tTG3xd6q9Gi3UJKHx2Fta6obW2ebi8kZv25gQ&#10;ZPUxa4rf9S0r3FrT2oCM4N0g3NrjWDOqzhLWk/z7tBWM9nQ6NW8i1X2GjWffoTW/uXkFNOdX1WaN&#10;+6pwdV2tlvyZbnsUAUxLzL/31OJpODxzAo7O5o1twWSCPBknFjkVfh7gs2vpJDYswCFC3rVFAzTR&#10;567uOw0j0UoL4C68Jnq0bW7Q9u1EkDu0QK92zRDWtQ2G9u2CkVThseqR9taNFrwToodgbsE4zMhO&#10;NIC1yN1m3YwqDuPOzXKzz5+oCv3woimvdWM9vYpb53k986ZTRoexnze9c8d3EdoHHsD3nQprwn9I&#10;McvtZOiNDdsytD7AyoN/awBrSqEgfmmPAFbxShAH9kfy4GVYHsyjv5WKWWjfRlN9q8xGClmN0odY&#10;yus2M2MOTBtx/ISbzODDG1BcD94gwCpmqRNL84C99spTJ6wT6/ixw1ixeD4KM1MwdnAfjOrdGfnJ&#10;sciMGYnwzm0N3A6qOlN9+7Zuyjy4Jpp+9K41cagLSxVoDRtZOyUBlo12+yBpSdlf2lHDSG9TWVXY&#10;Uu4r9VWftD/pX51amn6oYlc1gqwimPJmbbny8r/+K+Pb+Of/8f9gQIe2KNu1DSvzMjE/JQaLslOw&#10;qiAHSxKjsCErzjYcWzBmCFalRmM7LfX+KVSu4kKUzKXKaPyUAJd7VWF1JRnAHsQOZoJMG6mdDNX0&#10;b3ss2eLwbleHG4Q1NK5v1gZq2o84uPthYOd/xnneFJSTCiqtmKFeZVsVg+Bq4ry2WdE+RfeYT99X&#10;7rd3owGtCQq3t6+xFspb/Fo1nagJRRM0Ts+bZBV1DX/d5/e8q3He1bxxMKe+uJQ3jOVzcGUV3cR6&#10;5eK09LzhyEKrq0p5bglhPDRzPI4U56FkfpEt2C6ANeNIdvk8ARa8FXo/Aa7cuBBb+f7mdGECuEWD&#10;WpYHt6EKC+CuBLgbr4tezHsVstH9VJE2gLtiZP8eiB7UB8lDXUErZ0w4bfNQLOPnMp3pQB7THs0F&#10;PrZ3vcGreETFfagKtGed7fjsGq6fPcjUIQdHeVM+NLcI50sIsAevAUyY3VxhFbP8ceFnARX+vTYF&#10;91T4PwmxA/hP+PprH2BBy/CPPsDKf/2w/YANXj92OAU2cD14pbxS4CpLyjr1dQq83+AtOalxYFWS&#10;pbyeZfYVOAReWWYdpcAC2a3CQYDPnMaxIwexaE4xJiSPxdhBvRE9oBdyk2KQOmoowto0R/fmjdCO&#10;d9y2BLZvm2Y2A8k6sWilWtWobsrb8N23rIilfLi2eqFpn21LUYKtkJWWdVbuawrM12W3FXpOObKA&#10;1ftsvjCVWUUt7Q38C6rv95j/tqxXF8c2rcN62ua8wb2xJDMZKwrHY+XECZg5tB+Wa3fBpFGYMzIM&#10;S5NGYzPzRgF8eCYvVAKsHfxP88LXhmTahsUaGawvOBjneYFfEMxSZV68l3hBX7YeY03DW0yLGtz1&#10;8KrsHp/Xe/Refa3bdmUmyvRzNO5MhVQ+epUKeZNA3t21wSYiOHC1TxKDABu8BrBe12T69TYZ4R7P&#10;bQIDH2vq492tVNa1i3FrwzLc27QSN2m1rzAXrCjMQnlOCsqyklGWnojT4xJwmu7kdE4aTk/MQinz&#10;6VPMl0vmT8Rh2ue9U2jFZ4zHcaqvAD65ZKpVnDXmK8tc4dlnxeUtS1BMhazz0Xtozpt3C14LLXg0&#10;Gy0FVhFLCswcuHubJujVoTltdEvmwq2tkDWCAEf274kYXls2mWH0IBTGjcSq+dMwNXMsJtAxzS9M&#10;w/WLJXhwVwu8X8CTx5fNRts5rbMp8LPrBPgQdk0cx891PPZPnYALJTsN3C++vGdhufBXD92yOyGr&#10;VyoXdrOVtCWpA1hVaamwU+C/BQH2w1lpB7GBy6MP7/MAu0IW1Te0kOXZZ1e8egHANgbs4C055QA+&#10;YQrsh0ANbeBw6luivPf0SZwuVS/0aeyVoi1aiOz4aMSH96UK90WKZiAN7o8BHdugZe2PbBpZJ35g&#10;vfhhdSPAyoPD2rZG21o1DdxGzIGbvP8uFfg9QvmG9UH7rZUCWNDWePUXBqz6owWq8ubmH31g7xGw&#10;BrjGjb3qtLZdee37PzAV/um3/gUfUaFXT52EnYvmYiEv0MXpCVhFeJfkjENR/24Etz+GN6+HyGZ1&#10;qcijsEkA8259mDmwKrUneaGXESp1NwlgaykUxB64oWEQU4kr16jpXyAvsL5hC9prFwvsNfUV6/vo&#10;+0ndT9OinlwwBWXKtVdrooEKS1RrKqnAtNlCVFpt4WkQE2Dtl6RdAxW23adyZSqxgL29bilurZiP&#10;W0vm4tai2bi5sBi35s3E1Um5OM+b2JmkWJSNHYPSeEU0TsWNwQmmQCUxkTgaNQIHR0bgQOQwbBo1&#10;GOuSRmJLXgJ2FKZg/7RswjsRx5VeMMfVcJHlvOp/5lHqq+MF3rS0EmmtD99Gywa1TYFb1KuJtrwG&#10;OqiIRQXu3aE1LXRrgkzr7BWyVJEeynRseP/uDEHcA6m00TkxQzA5LQZrF0634lXOmKFYUZyPB7cr&#10;LJ48uoKnT6i6j4IqrOcE8K3zx7B/+gRGLvZNz8Mlrf5JaL/44q4HsKfCyoV/q5lKzxe0nq9I/5oA&#10;q53yr4y/CODNzwEsBXZxIMQ+a0f+QB7sKbDrylK4Qpab0MAgvEEFduFb6ADAngI75aUCewBLed0c&#10;YDfuK3C19pWti8Wj5gTv37sLa1csQdbY0ZYDp4wYhAkJ0YgeGEb73Agta1UjwDXQvVlDa6PUGHCH&#10;BnUxuGMHdKhXhzmwA1hKbEvqvPWW7SCopg61U2qZWZfzvoLG773L975Ly+3gblqN76d6y0pLhU2R&#10;X/2lVaHf/NGP8BoVWOPBv/j2t62YNTszDZtnTsb2BcWYMmoIDqxagklDB2AYLX5T/rx/+X/+P6j+&#10;0x9jduQgXqgp2DUpk3YxHyXzpjiACZUANogJnGsnJMAKA9kPPT+XECscpJU8XqRNVvjP6b36Hroh&#10;lC2ZjlLmZyXqlqI1Pc2bRTlt73mq8EXZ2c0rzUabAstCH3CT8V1swcNDPGrusCw089/rK5iTz5qC&#10;i7k5uJiWiovJiYwEVKYkoiJxLMrHRuF0zGiUEtLSMaNwksfjUcNxdFQEDjP2Dh2I3YPCsC9iEJao&#10;Kafmh5jQuSVWEeJtuQm8uWXhGPPp4/xdS5fPwNk1VOD1TnUF7xkNIa2bi5P8X4S1b4V61d839W3J&#10;z1/RntdC5xaN0bNdC9rmdsx/2zL3dQUsWej+3doinOmYCllDw7phWFh3xKuNkinOdOa+K2ZPsgp0&#10;vnq4Vxfj/u1zFk8eX2VoNwatB+0aOHSuHPjauUPYzs90LwHePSMfV84cwpcCVwArzEb7Q0pUYqpw&#10;cCeHYC7sd2lpSOkvf/07AFuEQGzV51ALXQVgFbNClNhXYE95/SGkI8ecAh87vp/wuvy3CsCloSpM&#10;gE+rB1pL6Ahefxkddzxx4hjV+CgOH9qPJXNnYRwtc9LwgbQ6fTCed/NhvXugV6vmaF2nBu1zLdeF&#10;1bgulbgeejVvgV7NmA/Xq22zkAxGWWkeBbN6onXU4yYf8PV3XYOH8uQGypn5vOBuUb2afZ3yZkEs&#10;tbYhJ+uZftkKWa9/T3skfd+W2mnKry/OSsPy/GxsmpxrAKdHDMZrBPy7//Mf8MN/+Cf8gjlzIi+g&#10;DeMTsblgHPZNm0CAp+Kk9vhdzNxUSqnmBUYAWF6sAlYgC0yD0wfbwr0ucM8reG7g8nudWT6LttxT&#10;3oVTbGjnBBX4FH+WA1htiZrl4wBWSH3dXrxu8XWD+MAm3FUxaslsXJwxEecnZKEiNQUXkpJQmZiI&#10;8/FxuMA4G0uVHT0CJSOG4vjwITg+IhzHhg/G4cH9cGBgb+wiMFsH9sJWpkLbw8Mwp0cHjK7/MSJ5&#10;Ey7s3g7rUkdjZ34SDk7PMQUuWTQZp1fwxkaANeZ7ljbaASyg52H3/Eno2LA+GtdiulSnJuGtY0Ws&#10;DryhK/ftzjSrt7bWIby92wvgFqbCfRnhvTsFAe7XHWNoo8cT2oVTcjBvYgby44djEtOeQ3tW4uG9&#10;C2ahzTJ78ckDp8CPaaE/pQJfLtuP9ZMysGv2RGunvEJL/cUXdwzgz30VDuTCauxgPlwFYoa3t/B/&#10;/IEA00ZXBXi3BzCPu71zs9BeGLxemBILYB9eU2AfZE+FzUIHlVcAWx+0N3xUctIVr4IK7PLg0Bz4&#10;G4u5eyEVFrwH9u/GyiULkDlmJO+Q/Wl1eiFx5FAM6NzeAG5PtW1Rszo6aP0rtVE2ro/o/v0xqGN7&#10;tCfYGv8VlG464ZvexP53Ata6aTWd8zkqbXMCa62XfF02Wit5yEYL4FpUaL3HurZ+5PYFfptHDSdZ&#10;Uwch/qV6o//xHzGkS0fm62G06q/gO//jf9iu/r/41+/g5//6bdrtf0Wn6h9gWeoYbC4chz0E+Kgs&#10;9KJpBnA5gdM6xwLZwBS8fvgw8wL2obVeYe996hmuINAVVCX1EauDqZw5rw/w8bmTrD9ZBbMTi6bj&#10;1JJZOKuZRIT4KlVVK0be2M7c1gAmtIe3WzHrLuG+vrgYFybn4Wx2Os5Qbc9SbSuSpLbxOB05AidG&#10;RKCEN6uSYeE4EjEQhwjswYF9cKBfDxwgrPuG9MHuEf1wZGKq5be7i9JwgHYzh2Bld2iBop4dsHJs&#10;BHYVpGBP0TirRB9n/ntqCZ3JSv5PfIA99VX75PmNC7CUN8IWvIk3IbyNa9dAc9602/Ea6NS8MTo3&#10;b4Re7Vsy/21NmFWNdg0dYbTP/TWxoU9nU94hfbtYQUvjwgXJo611cnZ+mjVwFOen4Gz5Pmj1jadU&#10;Xx1VfRa4nwRaKV0n1o2Ko9hI+LfQVe2mc7h2/ig+//w2vvjsThWAfYh/40Gs3RxcUYsgE2KXC3+G&#10;P1CF//wXzQ0OKPAmQktwCe9eHm0YyYfXAJZ9JrxmoV34wPow++obWsAyBTb1lX0OAdirPj8PsOB9&#10;EcClIQBLhbUC5cEDe7Fr51YUUdlSab2G9uiCcbRk/Tu2M6vcrVljtKj1MZW4JtW3PlrxPHpAGMI7&#10;0ULXrW2gClzZ46Y8F8hS3UbvElzaay25o8dS49b8WtnmRpYrv86js9Oucv2qAawKtQB2HVk/wps/&#10;/JHtXvj6979HJf4uldgVtn74D/8LP/6nf8Ivef4zgfsv/8L4VwO4NtW8IKIvNvLi2F6UicNzJhEq&#10;AkWITy+n2kg9GYLRwUtgBa0prAewPXbg+qH3q+VQvcQCWH3E5fx+Zcx9ZZ+lvseoDsfnTqY1nYIS&#10;Fc6WEUzmwdro+zoBvrlzHe7wOrnN4/U1C3F+RiHKVGxKTcCp+BicHEuFjR2DEqrsCdliKq1A3d+n&#10;O/b17ooDvbpiX7eOPO+GA0PCcGh0OE5OycC5NcUEkjcAQndx5yocWzwVu7XiY+e2WEwLvSFqKPYX&#10;ptkN5vCsXN7UCszqqyOrfJUD2AdXdlowV9BSa++j2h++i2ZU8Ga8YbeqX8dyXxtCatmEdrkNevEG&#10;0btDS8JM9eVj5cCDe3UiwF0wjDnwEB4H007HDR+ApYRvakYsitKikBU1CCuZg1+5dJKKy9xX9vmT&#10;KwS30o0FWxfWFVrpizY/+M7lU1jDm/KW6dk4smIqblw8js8/I8Cfexb6CwL8ZUhFOkSJQwGWCv+7&#10;IGY+/Je/aHUOD2CD1ot9jP0WgnebB3FQfYNDSVJi5cA694aRQgA+5EHsilf7CLIbA7YF7V4IsOD1&#10;LbSGjDyAlQOHAszQTKXjtNHbt2/ElOwMjI+LxuCuHRDHvKlvu1amvh2bNHB34I8/RL8ObdG6dk3L&#10;j4d174KOzIFb1RCUHxikgleq2sibndSIH3zz6h8ayFJes8xagpZQC3qFhpM0hKQ8WcNQmsEk9RW8&#10;av7Q8JOD+YfOSjMvfovPvfaD7+OV738fL9M+/4Tw/uRbDB5//M//YvsNR1J51k1IwFaqzV51ZBEo&#10;2doyWV6C5/p/CbEHq5tW5x2953ywpbz+41CIzY4vk4WeaQp8tDgfRwnwkVn5hKQAR6j8psIqZm3Q&#10;ChdaKXIWSqYX4HheBg4kjMGOoYOwK3wgDkeNxIFhQ7CX5zv79MC2bh2wq2cX7CGoewnu3oE9cXD4&#10;IBwaMRhHYobjQCpB58+6uGUxru9bg/vHt+HByV2o2LIIl/eswpl1i7AzJRo7BvTBwcEDcSwpFifp&#10;EE4tmGpOQfBqy1Dd0DTbKBRgp8bzcGLZDAzp2AYNtWghARa8bZlKWRcWo0e75hjQnU5NAHdsFRgL&#10;HkirHk6ArQod1sOKWaP698Ci6XlYzptpdvQQ5MWPQAHz8e0bFhJe7QeswpWDWLvz+wC7x5fx9Ml1&#10;3L10ApuKUnBgwQQcWTYJ1yqPGMCfUYU/p5UWwAEVJryhVjpUhf+Ndvr3vyfEzIn/bABrGEkAU3n3&#10;0TYr9vN8v3/OsCIWAT7oKbDgtV3598s+O4idAlcF2A/fRldR4CoW2ofY5cBB9XWFrFALreJV+dnT&#10;fK8bH96+fRPy05KQExOF1OiRdjft3LQhWtatiba0zo2qUTGZx7YiyB0a1ENUv94GcHt+oC1pr1vX&#10;/NiA9dVX0wsbfMDgsQm/tgltcl2qawO+3ogwC+A6b72FmoS3zjtv4OPXf4U6VOQWzHFrEGbbqYHK&#10;+7ZAlpX+yU8tBxbACu0Z/AYBlxL/4jvfxU+Z9wpejRf/8J+/he//4z+hBW8Yi5MjsWNqBvbQUh7m&#10;RStbq+VhypQDS0V5oRq8qrYytDSNwn9cJbz3OZCdIp81iAkoQVZ/scAQvIdoXQ8yjhQT5tmT+HwR&#10;Svj8nqwErB8TgVW8qNf06YZ1Yb2wIaw3NvXpic09u2ETgd3Yqwt2RQ/FkTQCl5eKo5mxODw+zm4c&#10;lzYvwaWty3BtzzrroNK47U3Be3Qrnpzei08rDuPa/vW4uGslTlHZDw4egLOjInFudBRKs9Nsi9BS&#10;/Q94PLloiuvA0v/CJiw4iMsZZXImVPLVBePQ9OOP0JzXQQta55b8vGWfu1J5+zDvtYkLPdoTXOXA&#10;Kl61sUaOwT07GsBDqLqqQEuNx1J9t65ZgAlxI5Azdihymf8upo0/c3ofFfQOQSXEjx3AOhe0jx64&#10;CrRUWLvz37lUgmNL83B8aQEOLcrD1YpDtNB38Omnt/AZQf6cSvx8LlwlH7Yph/7wkpuxZBbaxoE9&#10;BQ4obyjAZp+fA1gh1fUAdsUrlwPbWDBt8/MAWz4cUGA1cKgK7SA2eKW8Xv5rEQKwg5cQlxPgM6UW&#10;WkpHKnz48H4smDEFRRkpyIobgwFU4XaN6qGZChc1PzJ4lQd3a9EEnRo3QHRYX4QzD21HhW4tW0WA&#10;m3z4PhoQYkV95r71CXJ9QtyY8Lbg6+qJbiC4CXBTqnIdWueaWjOLz9d881Wea+z4bdsY/J2f/tTg&#10;fdMPKvCb3gQHdWcpH3775Zfxqo0Tu1bLH3/rW/gJQf4xQRbArzBfTickW5kT7iXAB2lvj9NCn9BF&#10;zJy1fFWxU1bBqWl067Wu1EIeVTXWkTD/N2Ew8+tNkRnKrU9Q5Y/QIh6ekQ/t16R2Tk33WzhyMGIa&#10;1sNg/o+yWjXFsqhhWBE7EiuHD8S60RHYkRyNQ5MzcXByOvbmxuPGoU346voZPCjdj8u0w8pR7x7b&#10;hbtHd+LOka24c2gzLhPky9uW4jaBfXB0C56UEeALR/jccpydQ7hHj0ZF+FBUjh6DiugxOD1pPG8y&#10;hFUVeDoIKa+iTGmAN+PIjzI+vrB5MTKG90ctuao6GvutbcNHHZvUpxNrg0Hd2iO8Rwc79u+qKrSs&#10;c1ueuxDEyn+HDehhOXBhRjwWTstF6ogw5CWOwOyCNKrvIty7cx6fPrtpi9g5eB3ApsiEWCpsK1Py&#10;ubtXS1Gykjfi5RNxeHE+Lp07gGeE9+mzG1UgDgwr+VZaAFuDR1CJBbEA/stf/kiAfQvtK7DB684D&#10;BSz/6BewqlhoB7A/od8VsDwF9pTXRbAHWuAawFW6sILwOnB9gL2J/ITXB1hHNXJoXnDFhXP8fXcg&#10;n3lY8qhhGNKjm6lvY8Jb/6P3Ueu9t9C8Vg20oxr3bNUMsbyzd27SEG01qZt35VaEWJDWZx7cuBpz&#10;XnVlKdflBSv1bUXbLRWv9eZraKg8mTa7xuuvoyajlpaeJbTVXvkVPtROhq+9hvd+9jMqL6H98Q9t&#10;FtObtNKKV2mNZZt/RTgF7/u/+EUA4J/SSv+YObAg/hEh/u4//APa8vdYkR6LnVOzsV+2lvlWCa2u&#10;VFg2WuBJUQXkRVo5W5WCF9WLANbrlzYuwiW9j1G5wVdqZ6uVD6tZRF1Cmmiwd1ImtmTHY1XcSCQ3&#10;rI8B/N/04c1tNP9nKzNTsGpiDpakxmD7lByc5u9wht+vlLnosYWTcHPvBnxReQqfnj9OKE/g9uEd&#10;tMf78PDUfjwo2Y17R7fhxt61uEalvUeg71GBb+5ZjUOJI3Fk2EBcGjMG16m6V6KicZHn5xLjUDZz&#10;os0TVneYZhq5qYKyzYJ2Nsp4QxO4Cg0lHaY692ndFA0+rm7TBzWE1KVFQ/ShbQ7v2dmmDwrewd07&#10;2FpYg3t0onXuiAHdCHC3dlZ5jiDAowb3QnLkYEyk5c+IGoz8pEgs4c1tHW+kZ07tI3S3bOjIBzcI&#10;sPfYX52Sx3vXy3CcAJesmGgKXHn2AJ4I/qfX8YxHB7FX0GJoiOl5FTaAqcQO4Kf485+lwB7ABm9o&#10;EFi/iFUVXg0l8dwU2AsPYN9CO3gdwEGIQ/qgQxWY9tmaOQiwLPSJUIjVwCEFNgvtbLSvvmalCfGZ&#10;c2VmqRfOmo7cpHhCPAKtCWYD5r01aUU/Zq5a46030JjWd0iPLhjWu7uB24YXY3taqrZU4mb8oBtX&#10;+5Dq+pHB3OjDDwxUqW1zqrdglurKRjf8gDeFN9/ER4RWz1V/9VXC+HO89/Ofo9qvfmXhw2sAM+fV&#10;Y40LS33V3CElfv1HP8YbVGf1Sr/M+ME//bPB+wOq8bf/4R8J+fcxIaIPtlLZds/MxcE5hTi2aKot&#10;k1pG26sJ6xXM+QSiJrIboAyD2APVweqUWStaXNq0GJcZ7n163kF8jhe+Or3U9XWAUO6emG4Ar04e&#10;jam0xtM7tUdx146YS+eyKmIQVjBVyW7bHAtGDSY8c3FaqsjfR5MyruxYg4cle2iJjzO33Y3KLcvx&#10;qPwIHpUdwsPSfXhwYhft9DLsSIvB8UnZODguDttpVfd2aY9Lw0fgRiQBjh2Lq7GxqIyNQXl6Msrn&#10;T8WFNfpdNV1wkdlvv+rsbHMxf74D+MKmRZiZPAaNqlc32ywLrdU3NGFfi7gP7Ex4qbpDBC8hHtar&#10;MyLDemJkvx4Y2JPWuU9XOw7q1REpUeGYX5SFefx/zM5PwXreQLfy7yw/uQd3qb5ST8H5xOANATgE&#10;aFsbizZaAJesmkyAC3HIFPgQAebXP+H7nl03gD8XwFLh0Ip0qBKblXYga1jpv/787wT4L/jr13+W&#10;Am+CVFiFK6mwg1gq7IB2FeigAvsq7DdxOAstiENyYB9i2WgNI8k+azL/cxY60I0lgGWjTxNgwWuh&#10;CrQLPwd20ApiKbGDed/uHchLTkBq1EgDs6EApvp+zDy15ntvoiUtlIYOwrt1RovaHxPy2qbCUmCp&#10;rOxyU0Lekq8p122qXmmC24xQ13+XlpoqVP+992il30e9d98hsD8zxa35xhumvh9QUd+lNX6fz2ui&#10;/1tq6JD6GsA/srzXV+FXvk+ICfLrKnYR/F/w/Mff/lf8kPD+4FtU4H/6Fv75f/4vtK1VDWvzE7F1&#10;Shb2zcrDobkTaaUJMW208mC/QGUA88J1Kvs8wFRbgqpzrWoRgJjv95W4ghBoTFgqfIQWet/kLOyZ&#10;lI5dheOwKy8FG6OHWc67vX8YdvXth619+2Jdj57YM3AATowfh5MzCnBqZgFW9+uOA7npuLR+Kc4t&#10;Lca25JHYzd+/nIBrQv6J2QU4MJ7fb2h/zGvZGFv79MDxgQNROWwkblBx78TG4VbMWFyX+kaNRvmY&#10;USjl9z+7ZJb1ZfurbbjZRvNs3FcAC97TVOEz/F8cXzET/XhzaVqrJto3qo9OTeujb/sWGCBwGeFd&#10;2iGCKjy8dxeM6tsNUczp00dqvecRGD2gO8ZG9EMS04bJ2cnYsmo+juxej9Ij21B6bBtKDm/G2bL9&#10;uHmjHA9VZSZ8jwlpKMSCVwUt95wbWpKdvk+AjxHekuWFOLy0EJeZ8z95egOP+T2ePL1KO33Ts9Gu&#10;oBUA2FPh5yGWCv9ZAP81APBmA9i30qE5sLPRDl5r4jCAXVNHlS6sEAX2K9A+xKbAfv77XBW6xIfX&#10;t9GefT5VpvCGkHwLLWipuKFWWkvrlJ8pw5qli5AQEW7qWoc2uDahq8kcuMa7b6DOh++gae3q9lpD&#10;WmutTNi5UQO0rcf8yFNZWeeWtT5G8xofGcRSZYXgrUtoBbDOlf9KdaXC1bWPkjYBJ7zvvPwzxssE&#10;+Id4g/C+zuPr3vGNH/2AKuwU2NSYefEvtQSthpuYN//se9/FD5UD/zNV+F++je8Q4pe//R3kjeiH&#10;jZNSsXN6DvYX5+PI/Mk4obZHv5glFZZNlqr6Ksww5SWgCge53uMpNeENAM6v1evKLzWkpKYRbfNy&#10;ZGYejjP31vpVJ4oLcCgtHocjhuHkiFEoGz4S50eOxuUYqmR0tMWl6BicGjoUR8MH4fDAMGzs0Ao7&#10;qGbHYobjyOgh2D+Uf0fX1jg6sB8ujRxloN4ZG4+HcUl4FJ+MT1LScD8xGbdj43FtjL5nFMri+T0n&#10;T0CFpizyBqCZSRc3L8V53qSkvs42z7E5v6fXKPddhNnpY9G8NlOmRvXQgdG/U2sMpuJKeQfyXMo7&#10;jABH9umGuIG9bc7v7Lw0rJidh1XzJmLXlmU4sn8TzpcfxpXKE6goO4hTtPqnCPD5ikO4d/cCHty/&#10;iE8IpcEqaD1Y7RgSpsDKhQn03WuncGjheBxfxhx4CZ1K5TGCe93dAAzgG2bJXUVaNpoW2qYZ/h2A&#10;qcJ//vPvgwq8x1NgN5Tk2+ggwPutiOUAFrxuaiEB9uA1FVYFWhAbwKF5sLPPAYBD4WX4RawAwB7E&#10;ToFP2b5HPsCnyz019kGm+mp64RkCvWvrJuSlJaN/545owByyNi1vLeZutd9/h8e3UeOdt9GIKlv3&#10;g7etyNWJubAq04K2Md8v69ySd+4WNT42lZVdbsjnpLpSYT3XgADXoupW+9UvzS6//8tfoPrrr+ED&#10;Pn77Zy8buG/+VND+AK/TOhvEP/4Bn6eN/uH3Dd7XfvgDvMJ4jfD+jPmvFPgVAv1D5sEG8Lf+lfFt&#10;/Mv/+w/o2ag2NkxMxZYpmdg9fTyt9ESz0iepwqVeFVaW0oAVuITUjwumvgSUoaO/blTAQocAfI7W&#10;UBCfFsTzaPXmTnLzkPlYQ03lWlggNxOnExNwLiYGl+LicGXsWFyLS8CNxCTcSU3DPcZ9gnhnbCJu&#10;R4/FrRFRuDksEjeHj8JtqurDxER8Qmg/ieMxNgGPElLweFwGHiYk40401XdMDK5FjeHNYQTKYwhw&#10;fjbOUsk1hGUAE65LW5cTVCo8f28BbOpLC12+bi5KVs6iTW6DVro50231a98a/Xkj6du2GQFugyHd&#10;OmAoY2SfLogZ0BOJg/ugMHEU1i5k6rBzFS5fKrG4dfMMHhE6qexdLZFDaG/zaLaZqnnv3gW+LkCv&#10;m/JqKMlZZg9mU2CnwgYwLfT9G8qBJ+MY1VcW+jp/jqkvAX769FoQ4M9vEV5Phf1iVogSu6KW4hP8&#10;6U+/czmwAN5NgAWxmjmU+7pOrOcgpoUWtLYuFnNghVNfwiuIq+TAss48t+P/l7H/DK/jutJ1Uf8+&#10;95y7U3c7ybZsBUuWZcmWbdlu53Zoux3l0M6SZeVEMecAAiBAAARAAiRIAswZAAmAyDkRGSQBEsxR&#10;wZajHNuh9z573Pcbs+Zai+o+57k/xjNr1aqVquqt7xtjzlkrjIEOFej0/N+Q//YQAd4QiQKjvkOC&#10;FVAjwF6BBtoIs+4JfYzo6+vyPLm/p4tcuNRmPfqI/SPKeZ8GVwDwh+6+K4H5Dvs4Oe5H33cvOfF7&#10;7Suf+oR947OfIc+9z7e/XyOwlAcDsYNLfOy999C+m+fvdoA/SD6t4tV7gPddmsiAAt+lqYWqQL/l&#10;zQ7s7W9+o90GxLck4GrdLcQ7UOHb3vgGgH693Yz6Kt7+D/9gb8VSa/kNwPz3Apj4B6nw//F/Oez5&#10;T/3QAa7HSjeXrrbOigKHeED58G6sIyokJT4OoJoDG+bFAqbCAWb9gbAsaKXEUX0Fto/S2hcgHgXi&#10;0R28p6q+hP7iU5P7NQ1wAqAnSvJsfMUSOz5/rk3Nft5OL5xvZxcutPPAeXHBQrsMwNeXr7QXlq60&#10;q7Pm2bVnZtv151HZBYvthXkLgXiBXQPgazx35bnZduX5ucA+y04//qRNocwTTzxmQ089ZsdWLrLR&#10;LSV8L31nWf7tDu903S7y6h12nHRglN88goVWAe147RbbsPgZ73lQ//83PvtJ+67GOhNunVV5/toX&#10;7THg1d+o6J5XK579sW3MW2hH2Rf9nbWAehx1Pem5rdrr5K8C9UUAvX7tlL0AoC8SV6+cdHB/+tI5&#10;hzjmuxHgYKHT/cKy0Ne4KAjg7qoc66haY+dODySqHSY7COBXfo6NBmCN0IpKHCGOdloAe/zmuv35&#10;z6+mAQ7wJuOgpcaCtzW5vU7SelErA95UBdoVOES4jU64K+UN9tkBTtvnvgwFTlvoULwSwFGB/4OF&#10;VvU5sc9S3+ERFHig1yYmx21q+qTVHTpgqxbMt0998AP2wbuxu0CrYtYHCLUfQWk/AbAfvfcecmDy&#10;o3/5Ilbro/ZxwHXI2eYTKPDHgfxDPP6wRmsJZl4nkO/n+fsA+G7s87uw0Yq7bn6r3QvAdwDw7W96&#10;g0Oq9vY3k/sC7m2+LKgDvIp3uAL/gyvvW/WnaP/9v7uNfsN/+a9ezHr9f1FO/F/sf/wf/6ffgGD7&#10;yjlWu3aZNRSvslasbSfWtreq2AZ3rnclHsVOy1Y6tA4u0CbgarK7upw8WCe4BbKrs+fAm7yqPbEX&#10;iDWpn5jcrdDspk3+Twq60Z3uBnK8qtSOlxXZZH62nVy1zE4uW2TTwDwNzDOz5wDyArsMrFdQ18vA&#10;e/mpWXb56VnA+jxAz7FL2O5LqPP5p1Fx7PjUY4/Z1BNP2OQTj9s48I6Q9x5bPt+GK4psbNdGvpu6&#10;ylBgVHf6yC4HeAqQj5PHj5IDC2Dlwcew0D/4Ihfj+++zr3/64w7u93j8IDmvilY/+PLnvYj1xLe/&#10;Zkue+KEVLXvWilc+Zw3sgwZy6pnpQcBDCX92wdX3BcBTjvvyy+SpQPrSy2cdZm1z/Rp5rauu4EWF&#10;XUmTfNghDuorgLUcAR7Ytw77nG3tKLADzOs0Z1h/vaJClkPsufD5G5Q41a2UqcQA/BdX4H8H4L+R&#10;A2fc1C6lxMnN7Vqwzw4vCpya4O8Ax/w3QJyayOA3sgNewgdwAHAYB91hva7AKmB1O8QOcgbAIf8F&#10;XB8+OejLoYgVIRa86gsWyMPY6BEbGj5m4xNjdmrmlB0b6LfSvBz79le/hOIGC33fne+0995+qwN8&#10;P1Dr9iqutkD61U9/0r7+mU/b5z58v30MqD/87ruA9R4HWMuKjyXwflQqDdTvRYXfDcCyz7LNgljL&#10;7wZkQekAqw/4zYL5H+ydtFoW1Ho+HQIZiD3+3t6KCr/5v/83B/kmbPVb/47H/+2/2f/4//yf9uQD&#10;X7QjhSvscOFyO4oKt24EYs2J3V5i/TtK7RgQ6wZuKuxoGKGHKswKwNayR7IcrDXbyD4LYCCQlZ4U&#10;rPsB/AAqrXtVcQGI0xCnBBNQH9+23iYrUOOiNXZ8zSo7vnShK/IJIJ6eM8emgXQGy3yGPPnMo0/a&#10;aXLm08B66lFgFbDEyUcesUmc0iR2eRJwxx77iY0++6QNobyDG/Lcyo/roqHPBd4p2Wfgna7fbVN1&#10;u1HcbTZ2aLPnvhrRtW7+U/bR997tf1z2Nezzt//50w7wD8h7fwi8Klw98Z2v2bKnHrKKtUtt3Ypn&#10;bV9lkR0F3kFy3Fd+fgmIzrvCvujwqkJMJPB6CE7WvXD9tKvyy6yLAMsOv/hyJsCEoE6WX8CC9wNw&#10;97Yca68E4FN9vB9wv4TF5nUpgFH/nwvilBKrKo0S/zqBWNMOHeZrWOjfJwD/FQutsdAtSSTjol19&#10;ATcqsYObWGipb7ydjgf2OaqvA+zWWQrchPqmAU5ZaLfO6RC8HsPRQt+ovA6uLDQhaGOMAe7YxKid&#10;nDphMzMzduHCBavZs9NWLZpnX/jkx11R79XdJQH4nlvfYf9IDvxxAP7hA1+z733pX+yLH/1H+/o/&#10;fcoh/sR977WPkO+qlWX+CNB+kLxZ69xOA7ba999xu93Le0mF303ue/ub3uiqepcm8wPzO9/8pgCw&#10;KtFAKzvtKpxsJ3BvfQNq7G14/HZaASx4b2HbW3mPtwG1gFb/8D1vf4sVzXrUaotW2hFUuLEs19qw&#10;0p3Y2l7y4X6UeHDXeq/Gqm9Uaixw1aZDXS8KlC153kPDLH0sNSF4D6qaTc5JhP8fSoeA9rt3YK/H&#10;txTb+CbUeB0gr14JyIttgrx47KmnbPxJ7PCjjwJpEkAb4lE7DrjKc111n3kyTC+cP8uOrV5sA7oL&#10;Ce5CA1bGsO/H+S5SXMF7qmEPAO8B4F02mQA8dqjCOrcV25exzVLfr376o/aNz30yVJ6/9DlX3oe/&#10;8RV7+vvftOJVc+0A0G4vzbLt67NsqKcBeOtcWTWoQnBqWWCqQuxtArLAVk4sZXY7rT/xTsAOkMte&#10;x6JWgFaWWgD75Abs+eCBUuuqyrY2ATzdx2dNe7z0Mtuiwpq15JHYaQf4F+nJDkGJ1T98FRsNwH8D&#10;YN1aVgCnwHWIXwMv4f3CAjiB2AGOFlq5r4eKWKGQlR7AES20JvIHeKPqhkB5if5U/hu7kIICR9sc&#10;gKX1LiSBO+qqOzY5amPjo3bq1LRdOHfOLl28aKNDx6w4J8u+/42v2YcE4V132X13vJOc9a1Y6Hvs&#10;U/d/0B7//nfte1/+F/vsh+7ngH8GgP/JPol1vl/FK5Q2qG6A+MMqYqmgpUIXr9c27+OCIIBVwJIC&#10;e25LqJh1L+ukzHcAoWC+5Q3kxQIYqN/5pjeFbQE2vkbqKyt9iwBn+zt5j9t4/c2sE8RvB/Y3/bf/&#10;ap+85122ddlsq1m30kN/0dFcsRZbVmI9RB9K7CDv3hBARlVT44SJMGophM+hTUG8OQWx+lpdfdVv&#10;LGirtwNu8gdivlxlJ6XEstyaHaUCl273s7HQxlHkieVLbHzRAhvTAAwVogD02GOP2LEnscc8HvN4&#10;ykZnP2vH5jxrfYvnWE/2EusqWOk38dMsI93vahiAJ/ick6jvKRRX8J46upd2r02hwlLgETkK1Ff/&#10;GPjhe++yL37sw/ZtrLPg/Q4K/P0vfdYefuDLNvcnP7CVs35sG7Ln2paCJV5xHulvsqmJHi9YvQIo&#10;AvEFWeQIrwMscGfsKvmwClnKfQVwgFjwCfYIemKhaUN+HHLimAML4IEDJdZZlWWtW3Jt5nhXAFiz&#10;lzQMk9fJSkuBUyqcQPxLt9I3FrYEsFvoCLArsKtueiqhQ0uk1Jfw+cGC1yEO1jllnzMBTuzzDTlw&#10;UoHuS42DTgC+oYClPDiorxewHOIbVdchFsCTYzZKqJ05fcounD3nEF9Ehffv3G4LOVm+/vnPYK3u&#10;tc9gkT9yzz32vjvusI/ed59996tftjmcWJ/98Ifss//4YfuCupQ+8mHPd5XjCmaHFRse1VhAa1m5&#10;8QcyVPiuxErfBny3keve/Y6bWf82X38nqqz1UZW9f9jzYULr33qTK+7t5M936n24GNz+lptckbVe&#10;rVRZObEGeTyARdyZs9D2FSyzQ+tWWR1K3LRprbVtLQJkqTGWGiUe2F3m3StxhJJXbPU4CUEsqKXI&#10;rtTAK4hlWU/oHwEd5EqH93RN+MvOGVqBrLt76CYBuoeW7tGlKYnqgvL/PCorsOHiXBsqXG2D+Sut&#10;P3ep9WYtsp4V862H3LYble1cvcTaiBae043g9e8MfgcSLkh9m/JtQLfRReVP8FmnUNsZwJ3RPaKJ&#10;0437bBqYJ2rJgau32uGNa/xPyvTXobrP87e/+FnA/Zz9COv81Pe/bqvmPGFFK2dbxbrlVk2a0VK/&#10;y8aHW21mapA8dBgYZ1xdpZzRKkflVe577dqUg+v5r9tlglYQa91PMwEmBKLnvg4wbaLGL105YQP7&#10;S61ja5Y1lq+2qdE2FD3c/E4T/196UZMeZlIq/HOBnFSmf+mzlgLIv0KRfw3EUuG//PW3mQBXp3Lf&#10;eE8sVZ6j8oYIy16JjuqbAphQN5Jb6HQlWhCHAla8lU6X9cpCpwDO6EICXlnoTPssiEP1GYgnyHsT&#10;9Y0wj7gijzrA586c9bgEwKdOnrD926qA+Bn7GJb4Q3ffbV/5p8/Y+975Tvvk/R+wr3zu0/bcow+7&#10;Quv5z3/0I/Z5AP6nD37A894PoNgfAl6prcD1/FfqjAorD/4A1vr95Nay5XcKOgFKCMB3kQvfgwr7&#10;87fd4mDqOUEs6yx4b78pwPtODfzweHMKYgGsVmosFX7L3/0PV+C/+z//L1fqxQ99y3blLbG9grgk&#10;y45syLGjm/KsFXsoO9mDEvehxAOcsIN7Ntgxj7LQos4xhgjBHFSa2AvQGq6I8nnxCDstBdY/BM4c&#10;JmiDIleRH2Olta1uhKfhnVw49L9G/l9Im4t8WmKc3aTJEa04Bt1lpH7NUjucvcgOr15oNSvnWR3t&#10;0VxgLtAdSHKsdxMXAC4KGqyhvHcGWM807fNJEDNNBxxgKfAI8A4Sq+c+Yt/50j/Zj7+pIZFfsmd+&#10;9B3LnvO0FXGxKOFztmCXq7kY9HXW2chAi50Y7+b8GLfLFycd3NeqrrqJ1Apo5blqtc7XO6wsO9zK&#10;lW8EWJHqSkoUWPCqK+llLgRDh8p9GGX9htV2govI9esnUnewjLffEcSaP5ypxL8gfimQE4h/jRL/&#10;BoD/lmmhNYk/RqxGRwV2eNX3S5vOgeOtdABXEN8AMPAm+a9b6Bu6kIjUCKxoo0MOHHLfdOU5QJwU&#10;rKJ9JkLeG3LfaKXPzJzGDp1Hgc96XL1y2fra221bWaktmTPL7gO++4H48x//GHbrXvuUxsh+9EN2&#10;r0AFys9LgYH40wCsirQUVhVnWeeP3H2XQ3z/XXoP7Dhg6kLwXkK59V1YXgEY4X03CqzQcyp43QvE&#10;KnpJje8QrKj1LVjnd8hGA7Ned4fUV88Tt8t+s06wCuA3/XcUGIDfDMhv+K//zT78rtus8PlHbHvu&#10;QtuZv9gOcpIeLs+1Ruxna+U6a69aZ10AJZD7gVggDwDrwG4ps0LrBHip582CWQWw0d3AyMmuarS6&#10;b6TCuk/zGf0pNxGUOISUWf8YOAXkml+sucW6b7PuqaUcViB2l+dZFxeX9uIsayF3F8CHsxda9ap5&#10;Dm+1bvjO46aCFda5YY31kVMPbd+AE9hiU7rxHup7BmDPtx6yswB8RgAf3W+T5MTDWPwOLj4V+Yus&#10;YMUs21y62g5xMWk8WGUdDfttoKve+rsbbGKsg4v5gJ2ZHrazUtzrp9wO//RnF4DyfNouJ5Cm1kVY&#10;Mx4L9DTMZx1ghxfg1GraoFeUBa/UOYFZNlr/UjhymHyd/PcI3/WkAL52PAkgfiFCHJRYc4g9eD+p&#10;sSD+RQKx7uLxG1TY+4FTOTDK63fl8MEcQYFjRIi9++g/ATjC2xEBTuCNChwBdgutiQwer6k+Ez76&#10;yqvOxxzikP+GwlUAOAAreGWbg4UetYnj4yjvjF08Lwt91s4rzp4hH75gvZ3tWKfttmz2c/ax999n&#10;HwdQQftejZG+6w67/7132wfec5d94gP32Rc/8TH7ymc+bf9EjiyIPwSw6kZSPuyqq+15fO87b0W5&#10;eR3P333L2x1WQfcuQFaeLXA1Bvs9qLMUWMCrmCZV1jptr77jYJlvsjtuBtq33WTvYp1AvyuJdwLx&#10;OwD9ba9/g73lH7DS/wDMf/f3dhMg//jLn7FNy2dZVe4C20Fet69kpdWW5VgDFrR5a6G1VRVbJxB3&#10;JyD3AphUOYZy5RiC+diuMhsGxBFCdlrdT/pHBAEs9dUtXqMKC+DY6h8VpNTehyzbjp0e4CKiOcw9&#10;FQXWBcQd63OtrRgVRombscoN+cusuZBcsCTHWouzrbO8AHhLbHjnRpuUdedzBe/Zo/vsQmu1XWyr&#10;sbMth1yBp7HT4yjzEArdShrQhAp3tB6woYGjNtBzBKWttYnRTs6DMc6HCTsDtFcuHrdrQHv9quzw&#10;iQTWCwApKBNYfZ0mF9wIdSoc5szHsSotgIMCxzw25L+yz+n4KWo+fpSLzubV1sA+OTXeYVcvT/B9&#10;Ju2a7iUdIU7stKYnCmC95ysZEEuJf5VY6T/+8ReZChzsc6w+h9w3KWAp71WrfyjMKF7dcEvZBF6P&#10;TPXNsNAaidWbdCFFBXbrnOS+aQVOAxwrz8FCo74qWiXwKvR48uSEQ3vBASYHpj1/FjsNxAK7q63Z&#10;Du3YZtmL5ttHAfXOdwAPcc8dtzmEumvDh+6Vxf6UPfitb9i/fOoT5M332Mfeh/XGTn8Q+NRHrIjd&#10;SCqKvf9dwSK/55Z3OJACU/mvINQ2ei6C/D4eqytL274b6O94O/Ci1umW70S8EwWWdfb89/Wvt5vV&#10;xfSmN9lbsd438VgA//1//a/2qfe/29Y+/2Mgfs6q8hbarqLltn99ltUAcd2mNda4ucAtdTsgd2Cr&#10;pcgB5hLrFdCpCMUvhxgABbGstEB6LcBn6/Z4aDmosiDe7gWvk4SgVx49tmeTDe3AsqOmg9u4SGzl&#10;cysKrZvo03hr2t7N63iO56uIyg0O7wl9Huo6g0U+27Qf5a22Sx2H7WL7YQf4NAAfB+yR6iobZLtj&#10;3YdtbLiFaLOB3jqrqwkwn5jotlPkuDOnhzgXgl1W65VjB5R4OUZQ1htg9Ui2Sy2/BvDkdWlVVosC&#10;672S3DdTgQXw8ebt1lK2who2rrXTE5125dI48AIwKiwr7XY6gdir04CcgjjJiyPEv/n1VRRY94b+&#10;m/3P/5UAHOxzVOBEhVMAB/v8/zT+OShvsM9xGKWKV1JfRQ8AS4F7B4OFTleiQ+4bileh+yiVA0d4&#10;x1DilIVOAyzlHT8+ZsdPTjrAF7HQMQTzGfLiSxfO28z0tPV1ddiRvbtt7bKl9sA/fxYLjRLfGeCS&#10;qgrOLwPwt7/0RQf5c9hp5cbqE/ZBIKioRnQpZ5Z1vufWW4OyosrKg6XE7739Nn8/qfDd73i7r7sL&#10;oAWyQyuLjKpKWe8E3HeiuoL3dh7fetNNdoty5De/2d7+xtfbWwH3LcSbAfatqO9bBO8//L29AfX9&#10;O2z0/e++3bIe/65tXPqUbV4127bnL7E95Jn7sdOHHOJ8IC605i2FbqulyO2A3LFdMANRCuYkeCw1&#10;HkoAnlCOi0U+VSuAgVX/uNCw1y6giudptXxe/19Uv8f/AvQ0ME+zrdRT4TdYxwp77N8K1JuButxj&#10;VP9MoELZIf1pGa+pRsn5jBne6wzvfw5QzzcfDAB3HrEL7bUO8CmgnuBzjh3ZYcM95LSDTTZMHBvg&#10;/Gs7aN3th3yS/fGJLps62UdaNezDHy9emPCqcYAvCeD9z9X2xvVpaEOor1ih5xx8V/Cgwg6wWgGc&#10;TPBXq64kWeqpjn1Wv365NXARG2o96Db69PFuOzczaJfOj6DIAI0iX79Gbqz/VwJiV2Le07uWgFj5&#10;8c9Zlgr/9W/h5u6aF5wGGHBjDpzqSiK8Aq08OEOBYwHLQc6EGNWN1ef4bwwxB1YBy3PgjGGUqQkM&#10;3n0Uct8wfDIO2hDAiQLHvFcQA/AYAJ+YOm7nHOCgvoJX4MpG67Hy4/ERXj80aN0tLba/stLyly62&#10;B7/9gN13951hgAdK+60v/rN9458/5/nwA7S6k4OGXX76/g94/7Hg/RB2W9tKWd+LldbAEFnqe1Hz&#10;92nopm6tA9T33oHaSp1vB95bARmApbBS3HfKOgPuncB95y1Y5behvG9FgW9+O1b6bfZ2QH4rwArc&#10;N/3d39kbCanvW97wRruJvPn1/+PvcAZ32JKHvmZli560rVlzbGv2XCBeZHuKV6QgPlKRbw3Y2CYg&#10;VgRrvc4hlr3u9BaYAVshiJUva3qgKtSTstE12FnULgJ8nhz0QiMBTDHOCzqeOwOA+j8jxWmADH8N&#10;mkxCIE6yfJLceYr1p/VXLI1ASpxrIsdV23zIQ7b5fMtB2hoUWAAfthly4BMNe2yUi8RQezXwNtrI&#10;QJMN9R+1nq5aFLieY9xu46PtNjne6QCfOzPiAAveF7wgdSOoAVAtC74IZzo3/s/WZb7WwXX7rVbF&#10;rpC3ekU5ZaNVhZaSnrXOAxW2K2+x1XJMOg5usQF+zzAXqlF+zzhu4nh/g5041mgnR1pcoc+e7LXz&#10;0wN24fSgXTwzZJfPj7rtVt788kvT9uc//9r+F+p7I8BuowO84dayofUKtE9iCCocAI4Q0wKv58AJ&#10;wBHe9N+poL4qYHkRK7HQSTdSnMAQ7bO6jtxCZ9jnqMARXqmvYuzEuJ2YPmFnz84kKhwAvgjAss/n&#10;zpy2s4Sek6WeOTVtJ45P2NixY7ZtQ6l97Z8/Y/eT46orSar71c/8k32ZPPgLn/iofe2z/+QA/yN2&#10;+tMfCjALYCmv4j36s2/l0qj3++4ir0bRBbFCQN/N8xFgLb/rtrd7OLSAfOettCzfCtDv0F06iFvf&#10;8hYH+C2yzFLgv/97ewt58Fux0W954xs9/uG//w/78HvutCUPft1KZv/EKlfPtcqcebYtf4HtLFyK&#10;EmOnS1dZdXmu1W7Ms/rNa61hS4EdTUBuqSwK9hpoXZUF9TYVvoqx0+pHLrMRjc4CYN0sXRDPALHU&#10;VrBeaNpnFznxLgKVANbyJQEn5WxknWAU1I0otLf7Q8vzZ1kWpOebyW1bau1Ccw3rq1kPvC3Kd2vt&#10;Eop7uYMW+yz1PQfQ07zXBMo7ort8cKIPA+6xvnrr6zls/djn0aFWGx8OALsCn0CBEwvt45rV7ePd&#10;QAHCAG4aSoGqYZSKAGzSesTt1MZIW2gHOAm30AIYxdWtdDz/BWTlsY24m+2kO4dIcXoOb7dB9skw&#10;+3C07ZANt3FRIkbba2y8i9SAi9IELsODi5P+yWFqsNlmyO/PTPTY2eO99vvfvuw58L9HgGMRK63A&#10;cVJDYqUBWG26CykBGBvd0aWIKhwBDhHvxNETIc4AWEWsVAHLAdbwSSx0kv8OO7yhCykWscYnA7xu&#10;oQF46tRJAA5q6/BiodWVdBblPQvEyosFr4paly9dtJMAfOnyJZscHbFl82bbN7/0BctatMC+9rnP&#10;2He/9lX7BkosO/3NL3zO7bTnvtjnj0qFNU2R5fcB6z0o7z3ktu+7844EWiy5qs4O7y12lxT4Tpbf&#10;ybKstWYt8fwdKO9tss3E299yk92KGr/jpje76t4MqCGAVX3AgPy2N+rxTfZW4L2JeD22Wqq/4iff&#10;tuLnHrJKFHj7moW2Y+1i21mAlS5aZvuK03a6tiLPDqPGdeTF9YDcmKixIJYix4i5sgpeuin6sAaA&#10;aPw0+e2U/ju4ARV2gIPyXgRIgXuFE+8qwF0ReAAYQ4+voJ5XUFHF5Y46u9SGorYCbiu5bVuI8wKZ&#10;dYJX+a7AvdSp3Bd4gXqGC8QJPnv0yHYb7jxkQ4A7yInd1y3lrbPhYyEPHosKPNZpJyZ77BTqdTZR&#10;YZ8CiBoG4ALArrAJkAI1BW9U3bgOmF8Lr1p1Q4VlvaeWUfKowCi+58CJCqtLqIML4d7SlVa3gwtl&#10;wy47xoVwiP04zD4cbj3kAI8A8Bi/XRBPagojv/V4L8rcB8A4jumBFtpmO9HbaL955bL9bwD+n//+&#10;b1GB04WstIUmPA+W+gYbnao+JwC3O8AB3jAPOMxAivAq/+3pv7EKLYC9/zdloQVxugtpGNvsABNh&#10;8EaA1/PfCO9/AnDIfwEYWAWx4FVBS+sFr6y11Pn8eRR5ZsYqN5XZmpXLbEt5qT398EO2dO7z9sgP&#10;v+c3Av/cRz/s+fK/fOrjWGByWaD5R/2vsMZS3/tun3P8PuXA7wJmgL4XkN/zztuB9Fas8s12u2Ys&#10;Kf8F6LtuuxWIbwHi21Dft7uNFsRBdW/y9hapL8s3q5vprYAtZSZvfisKfPMbARx434givx5Lfdc7&#10;3mYLfvA1K9G/5S180nZwZQ/wLkeBVzjA+4pXOcQHgbh64xqr3RRBDorcBMRNtJkwd2wrsa4dpdaT&#10;AfG4xk3XYH+TftnzbqEPuPJe5qS7wkkngK9x4l0jZ71KXOusC6H7RxNXWBbAAvZye2gvth9Jhayy&#10;4FXemxmCdwr1HVfee3S3DXbW2IACheoXwJzgQ+TBIwnEAnh8tMMmsNHHJ7vdSs/MDNmFC+NctE/Y&#10;tWunAngOcoRRMAdQI7gO7ysXb1DlTHjV+sCN1LownDIO5EgBjAILYOWtXfyGfRuyrGnPehvQbwHg&#10;YwAsiEeAWDEaVbiz1m31ZE8A+HgfECcqPM3vPY4q//yFMwHgv/3pPwM4QhyLWEewzskc4FiFBuTQ&#10;Byx4mxKAMxU4nf96Actz4Mx+4F6POIgjMweWdXYLnWGfPch5lfcK3PETE96eOj3tChsq0Bd8JJba&#10;yxcv+TqBfOXyZQc8qvC1q1dtaGDAqvftsZoD+2z75k2WvXyJZS9bbGtXLbfvfO3L9n7y409/5H7v&#10;WpK9vu+uO11p1Sp3/sC9d9kH33u33YN9fg8Av5d8+APvfY+9j+fuIa9+N4p8N+vvkuqqiPUOgvY2&#10;cuHbiVuA9ZbEOqvK/HZBDLQC/w4g10VA274doG9+05ux1OpKer29EWt9D9Z8wQ+/auXzHrcK5cGr&#10;ZtkuAQy8eyPAJas89pdk2YEN2Q5xdfkaq6GtqVhjRzaTI7u1DjAL5Jgny1p3Z0J8aKtN1lTaOIqs&#10;Lp7zUmBZZ5TjSlsA+CoAX++qs+ucdNe76+0q4MYQwIJ0pgH7DbyXBHMEWHku66S2Z5sO2lneV3Ga&#10;C8XU0b02UbfThuu227GOGlfeQZRpkBN4kJN6UFZ6oNEhHh5qsdERQdzhefDJE7126tQgF/dRu3Rp&#10;0ufxXrt+yq5paKOUMYExneumI4KbAjhuR+hxGJUVrHfMo30wh6BVv68KVwnA6t99BYXuQXWrN6+x&#10;9kMV1s/yYOPeBGKUuDko8Ygr8SFUuDZR4iNuoyfdRtfbyQEpcSOKDMB8h//7f5MDB4CrHeB0HhwB&#10;TvJfQQzAsR84Wmj/axXsc6fC4Q0ApyB2gJMKNPDGbqTMfmApsPqCg/qGCMWrCHCAd2RyNAE4KK8A&#10;njg5wRVWOa66kFBXwL104WIKYFdknruCZQ7w0vK82sG+Pjtad8Q629rs6JHDVldbbXmrV9jGknWW&#10;t2K5fQZo1UesLibNYPripz/ud/mX4r4XSAXse1XUev999j7U+L3kpe+XMt93j33gfe+xe999Zwpg&#10;wax8950AfLvUWQAnNlqtFFew3qJupCQnvhnF9RZLra4kLb8dkN8M7Pfz+fO++2XbOP9xq1zxnG1Z&#10;9oxty5mb2GdBK/Vd7Qp8QO36ALEs9SEgFsw15GKy1wHktQ6y7LUXvJQnV2Gp1dVETjy4b6ONHNxM&#10;VNiJ2jDI4ixwKQ92iB1glLe7zl5AMa73NLDcALj1KK/sc6KwLTUOq8BVceo81vkc6842HbIZ8meP&#10;o/t97LNGXCnvHarZaoMtBwKwWMlj/U1EI+A2Ay6B+gre4WOtAIwCj3fZpNR3qt9Onz6WAHzcrl6b&#10;Crkw6viirG6iwj/1u0OipEncCHSiyBkAa71eG5eDhQ4KLMscuo2U+wrgUMRSDtzfuMfqthdaD6lA&#10;PynBAPl8hHhAIEeIlRO3o8Ts0zGs9ISi54jb6RMqdHHROtFXZ7/k8//3//0XAP6jva6xMQNghcZE&#10;u4UO9jlAHGz0a6vQwUIHgP+jhU66kATvDQocR2DFIpYGcQR4vYClQRyCVxba1Rd4BTAWOhPgyanj&#10;SZ4rUAPAMTSxQaDG5SuXLnuOfO7MGVfkwf5+az7K72htJZ/qtplTp2x75VbbXlVp+3bvsueefNyB&#10;/fwnPupdTh9GXb+Anf7URz+E8r4HgO+y9wLuPeTI9wDz3e++w+647R32bra9B3j13L0Arsd33X6r&#10;22kp8O3kwAL4Nk1aIP+9TTfCY90trLudXFnv8U49vulNdhsqfRvW+jagDqC/FYt9k30M5V/43a/Y&#10;+lk/sW1Zs61q1fNWiQrvJg92xZV1Xr/aDnhkhwBgPT64IcfjUFmuHUpAjta6DpCVJ7syy2Kjxq2o&#10;cSdq3L8XiA9tsQlyuRM+vS/02UqNL+lvVshZpcJXCMEs5b0khSW3veCByrKdAyu1bcYio7injx4A&#10;2H283x47VR9mHE1osgKfNchFo4+TvQ8lErwDxKAAVgXa4Y0AA+9wu42hvmOo7+REt53EPkuBz5wZ&#10;tgsXx1Hgk67AcfhkCsAkBPLLwBqWM9YnEaxzjJBDx2UPFcgS1RW8KQVWFRqAR3vgad8G62O/qQIt&#10;iB1kIA5W+kCSDx+0IYc4KPGEVLhbSnwkARhLjQv5pRT4f/6b/ftf/gDARwPA6SJWVGAN6JAKB4gD&#10;wA2uwulcOKpwtNAayBELWCiwq29HqogVIE4stPLgjBw4qG9mH7BuYhdyX8GbBnjC10mBz/qgjUwF&#10;TuBNABasQZXVtRTGS1+5fMXnDne2t1lXe7uNDJEn8drO9g6rPVRtDfX1trGs1B576If2ra980cG9&#10;FyVV3vtRoL7/ffe6+noA7zsB7zbAu1NKi70VjFq+k5z4HkCXEr+HxwL5dvLXW2WPsdS3Aeqt6lpi&#10;+VZs89uB9D3k2R/8OJb9H++3+z7+IfsA8e573mVve9Mb7B0AfdMb3mif+9B9lvvo96z46Ydsx+q5&#10;titvkW2j3bryOdtbuCwB97WRjRLTCmRCEB9QoMoHZa8BuRpFriZXrkGVDxNHAFlAC+Q25cYaU63J&#10;D9jpE4e32xQnoyYcqP9Wgy/OocjnsL/nAVWhivNZ4gwxg8qeBthTAhaVna7fayeP7Lbjh3fyXjtt&#10;snaHjVVX2jFsuj6jb2+5daNWPZzAPdjIfmzkgNtmqS8QJ+obAR4hBx4VwGOdNj7RZceP99rU9IDN&#10;APC586N2WTOKrk3bdaB6MSlmBUhjm8AbgU21yfPJ9mlw4zLrCV0UXIUjwCh9sNCoMOuPH2uyHi5+&#10;/ewvDy5+UmEBrDx4iH0nKz2E2xhqA+SOahsh31dF2q00EEcVnuw9Qg48Y//r3/9o//7n30UFFrQR&#10;YOCNbQJwtNACVyoclTg9mCO0qUEcSXgODLQ9iQJHgPtQ4D4B7AM5dAeOaJ/VBxwicwilA5xY6Al1&#10;BWmZdadPnwbgUKiK8ArYEOmcWK0KXFq+euWq9XZ3AWy79Uh9seGaT9zd2WWtTc0O8rbKLVZRtt7m&#10;znrGvveNr9onPvh+ryzfo/7ee+62+97zbnvPXXe4Rb7tlnfYzVLJdwDyrbfYOwBSy++4OYB5u3Jg&#10;dSEB8G233GK3+nOAjK2+5ea3eLHqzW98g90C8A/Me96+nbPSvp23wv6V+EbuMvv68vn2PkD+h//y&#10;/3UL/Zn732fZj37f1j35oG1Z/LTtJf8VuDvXLLSduQtYXm4Hsc4HZZ2B9mCivgJXEKdCj8uybR+x&#10;H5D3l+fagY25DrQHUCtqUOh6bHXL9hLrwlL3kxcLNM0IkiJrfu5J7K6Anqrf5bnrNFBPJVb4ZN1u&#10;O3Fklx1XAKvaiZrtNl6N0h6stKH9qO2+Cusm5+4iegC440CF9bbXWC85taIPa97vADclKiwLLYBb&#10;PYYF8EgmwD12UjZ6ZsjOnsNGX54MAAOUVNghTkDNjJQSC87M51LAazlGgDcFcAJtADjA65YaBdbA&#10;jd5a7DP7IwBMRBvdGApastERYFWkR8j7FVGF0wDX2S/4rH//6+/tr//2KgAnOXAa4ABzpoVO5cCC&#10;NzMHdoBDuPomNjoC7N1IqG9Q4FCJlvIKYLXBPqO+ifKmFDijeKXxz8FGJwoMwFLhE9MnsdBnggqj&#10;rMp3Bel5FFkRFdkhJgT1VdRXytzeyvfr6uTgkyedO+sXgvaWFuvq7LQOwN5eWWk11Yeslpj//DP2&#10;xE8etC/806fs/Xe/2+4GtPvIje8j170LoG+/TWAK4rfZzajrzcAZQzDffquAxiKz3Ttvv41lgXuz&#10;vQOlFuA3A/CbXv8P9oVHfmwPlhbag5uK7cdby+zRHZvt4W0b7aFt5fZgeYHd+9EP+k3g333bbbbg&#10;B9+w8ucfsYoFj9uO7Ll2oHil1WCLD5ADS5EFtGy0W2kHOEaAdx/L+1i/bwPL3gaQ95UL5BxvQwA3&#10;7UF1R2Grj2KpW3eWWsfuDdZLbjywf5PHMHZ3HAWVOo/XVtn44W3ejgH4ODHCc8MHt/o45mMHtngM&#10;7sci791kXbvKrAObrmghVs5/wpYuf8761F1EPt2rAOA+LHR/XyMwY6ddhV8DcFRg5cEOMDZaeTAA&#10;X9AN6siDr10/HVQYyF7KhPL/30hBm7lMyEJHgImovpoPrOr0iZE2FHhbCuA+QZxY6EEueMeA2Ita&#10;LUCMjR7GRgti5cLjKmgBcOxamiR++eJZ+9tffmd//tNvpMCHrKkxoy+YkPJGG50uZMXJDEklWhG7&#10;kZQDezU6E2BVom8sYoWb2qG+CcDBQiddSA6vqtCEpg+qeAW4MTJVeOz4pJ2cnrLzKlQlyhqARXkv&#10;hmKVq7Hb6UtJASsUtwR9YwMnRE8PB3zMAT4H/IK6q7PDurq6bVtVldXW1FhTc7Md2LfPtm7eaLlZ&#10;y+3Bf/2mffojH7L3AO4973mX3Xvve+xd77rT4bwViG9FgW8B2reQq76V/PUdAH0rj9XeTA6beiy4&#10;tXzrrfZ2wP/EV75kPyotsO+VFdmPK8vsx1Ub7eHtm+zRnVvs4Z2b7ZFdwLylxD6AnX/r3/+9/eCL&#10;n7Ly2Q+jwE9a5YpnUOGlVq1+33JUswSI1yywPaxTPhzhPZiE22kBC8h7FUC8d0NW0mbbHkDekyzv&#10;1XLZ6vAYkA8oZ1Z+jKVuBbbOXRusE1VW9KCeA6hzP2D3A3UfbV/S9pJDd8fYs9G37dbreH0byt6q&#10;kWFcFNTtdf8H32MPfPfLVoNC9QNtJwrU2XGYC2utR3tbDc7viEM94FY6ADySstDdANybAvjM2RE7&#10;f3HMLl1J2+gXyCFvADgFo5a1LlhqWWjvRiJ8+9eCmxlJv6/g9TYBWDnw1ChuzwFOLLQgZll9wgMJ&#10;wKpIDzYLYvJhhzgUs9QvPI6VjgBPYKGlwH/5t9/av/3x18FCNwKwIA5WOm2f0zY6UeHEPqdyYAEs&#10;FXaAA8Q3AByLWAm8mfa5H3gdYgAe0ECO0XQOrEEcw6hwgBclFryJAmsElgN8ajoArCKWIE5UNsJ7&#10;mVbgxmKWdyux/sTx49aG2h4bHMRqTQLwOQ7yOc+J24C4GWirUOD6OtwH2zVjq9vb2oH+qG3dVG6r&#10;ly6y55983L725S/Ze9/3Xrv7PXfbne+6w+64AzXGJmv5FmB+E7b47Q7q24D5JgB+C/kx6puEIH6L&#10;xkDfcaf9qLjAHty83lX3EYD9Ce1PdlbYo7u32E92b7WHAfiRA9uAeZN95Iufsw/deYvlPf1920He&#10;u23Vs+TCs1HfFT7JXdMLa8lv96PCOwB5P+osJT6UFK+iIkuJ92Kz9ySxO6NNBVZ8D9vu5jW7gXgX&#10;r1Hs53NqVfCqXGdHq4pdmRuJ5m3AuHODK2kzSt0M6C3eav16ayPadyhKAbfY2niNA6zuK7apR+n/&#10;8UPvs09+5uNWur2Uc6mec6+a8w14gbgLcLu76zx6ZK37UWNBHAEe78SxSYF77QQWevrUYCoPvqju&#10;pBTAqkYnubACWAVoDNlsVa6l2rLdAer/F3j1XonqBoDTCvwzLgICuBsXkrLPCcCxmOUqnAA8KBVW&#10;HpyqSIdc2OHtkZ2utV+8dA71fdX+7Q+/tNcdRYE9D3aA08UsgRvjxjwYBXaAk0hUOCgxACfDKcNA&#10;jrT6xrHQfcdkoQF4WKGJ/AAMvIOJCg+hwEMAPCQrLYC9Aq0AXEIWeuLkcZs+fSoNcKqIdTEFstRW&#10;1eegvhd9GwE8jXK3t7XayMiInThxws7z3MzMGQdawB45fMSqtm61hvoGbHY3itzF7+1g+zGeb7aD&#10;+/ayrxptTX6+feD+D9oHPvRBu5u82AFW4eq999j7yZnf/e67UGXZ55vtnRqdhVLfSg4smN/6tpvs&#10;bW9/q73x9a+3zz31uD25f4c9AajPHNphT1ezDKyP76uyR/ZutUeJnxAP791ijxzcbg/v3myf/uZX&#10;7YFPf9Aqljxmu3Jm286cubZ99Sw7VLoKiPOsoWKt1dPuKwLi3PkhL04UOFSiA8Sy0HtQ6T28bldG&#10;7CxZaTsAf6cseUmW7QTmXWyrdifbKwTyHt5HFlvKrPw55tDVm/KtZstaL4zVpgpia61xa4G1VBY6&#10;sA6vgGdZ69qqilyJP/vpj9qHPny/rS7NJvXS/dbqPLqBuSex0ylb7QBjp4dQ4ZH2ALBb6ADwFACf&#10;nhkONhqAL1/FRgNWLGbdoKoAKrBVrZZSe7/x9WmHWNtmFrVCZTqBl/C7erC9VDdWoKXCmsygW8ee&#10;5Lt1J0UsVaJDJAArFwZg5cKuwJoimdjo4XZZ6eqUAnv0HLZf/fRCGuCGowdvBDilwMm0QiLa5wBy&#10;VOC0CqdyYIc3UWB1Iyn/Bd4QXdbjAMs+C9z+AC8heAcFse4H7QCjxFLhxEZ7MWtSxatJAJ50gE97&#10;H/BrLHQKYlQYcK9cTlQ4sdXXr12zkydP8v3bbWR42E4mAE9Pn7KhwWOcFH1Y51rbsnmzNWCzBW5X&#10;J9+5r5/caoITqQeVbuc9pi0XgG8H0vfc9z770te+bHPmzrJ/+dIX7J80+OPzn7MHf/gD+863HrDs&#10;rBV2YO8eez5rlb0f1b77Ex+zd33wPnsLyvzeL3zOHtu7zZ7cJ3i32zO1u+3Z+r327OHd9gSPH9sP&#10;xPsq7Sf7K+3RA1Uej7D+0f3b7EuPfN+e+fbnbXfuHNubv9B2r5mPdZ7vk/zrNJkBiI5uXms1gLYj&#10;Z75VrZ5juwE6diXFirTstCDeDbS7HNwVtn3dMtvGttuKlluV2uLltr2E9YKb93OQ1QpkAN8l2+7L&#10;vAfb7Fm/Coue5Sp/EBtesynXjhCNwNwqUFMAk1NvW+frNE67AxX+8j9/2t6Nq5mbNc+aOnWbY1K8&#10;pgO0B9n/GlRU7erbTx6sGDyGmwJgqfDomFS4yyYme+z4SQCeHrRTAHzm3Bh58HFs9Em76gM6MgEO&#10;UOpxLHL5elnn2KWUbBOKXDcCrGq0AH4B0OM/EkYV9j5h3vcUrkAAO7hH0gB7JdoBBtwkDxa8mQCP&#10;sg8c4J4kB8ZCB4B/Y3/+469Q4KOJAif5r9oAbqLAngMDLwqcyoWTPDgqcLTQYTaS7kYp+xzGQAeI&#10;u6wXeHux0L0OcL9HCt4MgI8lCjw8ocBGJ33ACi9gCWBCleNYoNIdKb0KLXhRWcWlS4I3KHEIAXzV&#10;JiYmABOAR0eDArN+CoAHBvguqHANua9y4KamJrfO3Shwf/+gTU1NA3M3+6SVzz5rC5YssbeR+96E&#10;XX7s8ces6WgdufJmW5OTbYWFBZYP4PPmzLJpLHv7wKD9OCfLvjDrKfvo975t7/38Z+22D7zPvluQ&#10;bbNqdhE7bHbDPpvDBfT5pmp77ugBe6purz1Ru8ueQJEfPbTNHjsI6FJnVPhxXvOT6p320MJnLPvJ&#10;H9gewD2wbrntK1yKGs+zQyinVFh36miqwOqixgfWrbTtPKci1751K1yFlXPG6rQDDLw7eZ8dhACu&#10;LFxsWwsWEQttK8u6MdzWgsUBam0Tg8fbCb1uB/DvKl5me4Be8B4iDgte1NeHbgJvADgJPVaVGxXu&#10;2L7OvvP1L9pdAPzgrMdsByf60aa97HPO0ab9nGuHrZ28sEcqrKJWf5Nb6AhxUOGujDx4gDx4yGbO&#10;jtq5CxOo8PGUCisPfhEAXyRHlfJqhFYAFyCTCLCGHDjCm4pUPkzrAJ/0PzTLnI3kVWgAPnO8z7qq&#10;E4CT6CX6jyaDOqICJ4WsYVlozbzqkIV+jQIL4J9dJAd+lfiNFFg7B/V1BUZ9FVLg5rQCt+r+0F6R&#10;ThQYcGNECx0HcsT8t1sWOgE42GfgdYCVBysHBmBy30yABW8KYIc4DXDoQkKBTxy3CeLMmTMB4IsB&#10;YPXlyiJHeC9dCkMnXX21nm2uX7/m1rm9QwWP8RTAE5OTnAz9DvDBgwds966d/O4W6+zEOXRzwekf&#10;sBOobntHJxeyNl9+4uln7O2332b/8KY32bx5c9lvR1HteqvmArB79y7bsXOHg6zvk7N/t83bgQUu&#10;WWufe/IRu+9LX7R//N437Zm9VfZ89S6bXQ+8zbU2t73Onm87Ys+31tpzzdX2TONBexKQnzy8C3gB&#10;F5AfR4GfBmyte7Rmp/0kb5llzf6J7c9fZLVSPODU4I69a5f45P6mVBSiyAVWQ167m2135i60PQXL&#10;fLSWQN6Hau4BYoEsiLcXLrHKtYusUvDmL7DNeQtsU+4825gzx8qzZ1s5effG7DmsmxuC9Vu4kFSt&#10;1U0Gltq+UnJvbHcNFlu5rY/ywkq3aMhmhNdVWANGsNEA3rGt0H783a9xYbzNvv34Q7b2YJVtPlhp&#10;TdjK1rYaz4k9UODupIjV19/obVThEfJNV2G30QPkwcfs9JkRV+FzFyc43pN28fIJB/n6iwI3XdCK&#10;4KaVGWhRu1DUuhFgqbBC23o3ErC+hPWO6qtQDvzyyzN2DjfgAB/ZkVJgAayBKl6NbggqrG4l705y&#10;BRbEWGgAHkOFlf9GiH/1s0v21z+nAK62o0cFrxQ4ApyGN+bAQYFfAzDweiWaeG0XUneiwDH/DSoc&#10;FVgFrMRCA+4AAB8bCxAr902pryw0AIehlBrEkVhoANY84GChI8BJISsDYNloDwEM6NdQYIHaiRUe&#10;GdE9pU9yMC9jj8ddgQdQyv379gHg7gBwVye5VzcnyKBNAnsb8HZ0driF/uGPHrRb7nynveGmmyx/&#10;bb7b8sOHD+NmGr2trKq0svUb7MyF87Z033bLYt8trT9gDxVl26ce/r7d/52v2SObS+z5I/vs+cZD&#10;Nrej3uZ2NdicTrVHbVZHnT3bUmtPNx20p1HkZ+r22FNA+xT2+ukje+wZrPYTR3bbo8QTGwtt1ZLn&#10;/I6VdWWhEl0piAFVd6+UEgscTfAXSPWb8lyl1Xe8HXsdJkQstt2oZoRYSrotBfFi27wGgAFW0Coc&#10;4KxZtoncuwJ4t+bNt21st2vdUtvL+xzASlcD8BHy4gasc6MGhSQABxtd5ACrlTI3bZHlz7Mff++r&#10;9qabb7avP/Q9W3Gg0p5Zn2cb9lXY4YZd7P9ajxYVtqTEqHAX1rK7t976BhqBuC1YaQF8ojfY6ATg&#10;s+fHHF4psay08uCoxlLil2SF1UYoXWEVCbxJm1JinktZ6ZdRcuCN/wns9hlVTgHMhUQA99RWWS8Q&#10;99QBcj0AJ4WsAHDMgwXwgQCw+oQd4Fqb0LxhLLRGYv36lcsA/FsA/jUAN1RbIwCn4I0AO8R1DnFa&#10;fQlVoTnZblBf2Wfg7epuYYcm+S8AxyGUnv8qEoD7lANHgFM58LGUCgvgUH0O8I4cJwf2CrQUWDnw&#10;Ce/6cXBjCGRBDKxeuHKIFRHgi3blyhUvTPX0ADAWemp6Clt1yZcjwDt2bLddUuDWFn6bAO7Boukf&#10;ICbYJy3+2lHU+8sPPGC33HGHvYWTray8jHSiwxrq6rHSAFxbYysL8m3B2jwrOXzQZu/eaqtJL1b3&#10;t9ic2p32wMp59rGffM++kb+cfJf8GLWdDbDzexptfh/R22gL+lpsLqnJc+1H7Lm2w/ZM8yF7ViA3&#10;7A8t8TRQC+LHsN8PbyuzRSuBMX+JQ3uY2A2gu8h9awFaKqy7dDRXFlvT1iKHqZ48+TAWeh/WeHvu&#10;fNuaM9eqaKuAVTBuL1hq29YutkouBFLXTSjvRsAtF7g5s1k3l21QcxR3Z9ES2+3wkvNzARC8hzei&#10;vpvW2FFyckVTYqN9XnJipQV0k4Zxsm0Nr/nRd75iN938NvvKg9+zgkZ+55YSe3ZDvu1Gueqwmy3k&#10;wFLgrp6GlBIL4C5O7F5NcEgAHicPnjjR5yo8dRqIz47YtOz0uVG7BmAvAt3lqydDXhwtNUqahllK&#10;q+6jNMSCV0Mt4wwlB1jB617Qzd+x0Q5v0ifsVemXz9iFU4PkwNt8LHSPAPZ2OyoMyLLSST4cB3UM&#10;ke9n5sEKn6HEbwwAX3GA/yoF/g/q+/8CsOfADnBQXoHrgfqGLiSpb5tHnIWUyoETBU5VoSPA2OiU&#10;lU4BHNR3dDLpC3YLrQEck17IOoFynkfZBGwa3mTARjLrKChwADjY6kt29erVBOBeGwXaU6dO2QWe&#10;Gx0bc/vc1dNtlZVbbe/ePdYMwO2orSA+NqSpjePsl+ZgtQeO2Sc+9zl7+7veZbe88w7bvmMn27fZ&#10;ruqDVlS12WZlr7TvkP9+e9E8+3ZBjs3GKq/obLCsgTbLGmyzh7att6+vXW7fL19rPyBHnYXKPt8J&#10;wL1Ntmig1RYfa7clxzps0WCrzQbmZ3ju2Q5Abq1BlQnZa1fm/fYU8D5JPMHjR/ZusfmrF9q2NYtd&#10;dRu3FLll3guQ1YBVjxr6PbO2lXju6fBIHbG4daoiqwCl/JbtBXMlsRlgtwCu2q1Y5Uqs9DZscgR2&#10;j/JdgYti7xO8WOeovLLODYJ381qPJvJcTZYIEyaU+64L6qux2GWr/aYE337gC94d96VHHrRiLl6r&#10;Du2wnxTnWnHNDtuDYjW0HHBQu/saggIDry+rYp0o8eh4t405wKjwVD9BCjQ9aCeTENBnL4wnlWkV&#10;tkJl+oUE4BS4DmqIn75yMQmWBXMEOFFg/e3odd7LK9G8V8pCkw9fOjOM2qriHAZvSHW17K1UWM+l&#10;VDh0KR1rUUFLSgzARChkHbHjxG9+ftX+9hcB/Gqw0N4PfIOFJgBXEa10VGAfD53Y5wBwaKXEQYV1&#10;N450/hsADiocAQ4WmnD1BeCY/yatcuDM/l91Ick6K/8VxBrEce78udCNlKnChKzyxYvn7fLltAJH&#10;9dWyqsrKaaW6p2ewN7xmaHjYbXJbR7tt2brFDhzYz29v5nGHQ3xseMSGR8ccYG3XyXvc95GP2Ftu&#10;v93ueu/7bOfBg1bV0mD5DQdt4d5K+3Fxnv0gL8seKimwp3Zusdn7qmxxc41lA2X+aK8tJtd9aPdG&#10;e+JAlT1QuNweZnl2d4PNA+AlQL58tMuWjXXb4qFOW3CszZ7va7LnyP2e66qz5wRz+2FUudaeAWgH&#10;uXE/+fIBe4plFb0Wr8siT11gteXknlvXObS167NsL/AJZE0hVBeOQNKy7G1DxRq31nUb11hNWbaD&#10;uB8l3YM670KN9wCX+pQFqWIvebKg3Y9d9ihRVxW2uSyLvDexzg4voRlPqG9jJTY6gbhFFxBZetbr&#10;sw/zmtJVs+0rX/qsveeu2+1bzz1h63EkZVz4nqkosuX7cDH7ttiKbRtsFxesjgRcQduu4hbRjcXs&#10;BeDhsU4bneh2gMeP99gYy+OTmZZ62PNh9Qt7QUvgygYTrr6AmanCL7vypgG+wUJr25QCZ+bASRFL&#10;AKP+UuDew6guwMo+C+QwFjqZyKDZSD6lUHODgZYLlQpa3q3EOs+DUeET/N5Xf3nNR2IlANeYIG4S&#10;tJkKnAFvemJ/xnBKBzipQBOp6YRuodUH3J7KgzUWumdARSyNwkKBkxw4FLKC8kb19T7g8WFUGPU9&#10;ngzg8C6koMDKf6c0iEOT84HPlTgD4BDJxP6ovoTUVzlze3uH9WOXVcw6feaMneEiIIs8MDiAPWux&#10;is2b7OChgz4Kq72zk9/ayQkx7hA3NzXZMK87XF9vd37g/fbm2263+z/2SdvefNTW8xtLhnqsoK/V&#10;FpDrPuxDITfZ8wd22JxDO20e61b3t9maoW6iy+a3HrbHDqlfd5N9vTjLHqvZaXP6mm1Ob7MtBeAV&#10;E720PbZwGIiH2m1Wf7M9ixo/10N+3FXvivws1vo5FbyIZ1sO2XPEs4D99NGDNmtzsRXlL/VBHYJU&#10;qitQq0tQyfyF2OqV2Nq11gxIel4K2QDAUukj5dm8brVVA/Eh7Lf6lw+xvXLrg7QH9B7EQdaHYLsI&#10;L0pay+sDwHlBfR1gHAEAN1ZxwQBin4dM/ltP3ivg969fYavnP26f/+dP2Sc/9VF7uijXNg4021Zc&#10;yPxd5bZgV4Xl87vm79xks7eut/Xsr3YUuLu/wTqVBwNzb3+jR99gkw1ipRXDY+0OsJRYKjw9M2yn&#10;sdHnLo7b5esqZEl5NbBD+W8A9QYFTiIC7I/9uajA4Q4d+ktSdSW5hfaupAjwGRR4xLpqyIEBuLt2&#10;G1Fl3YeDpZYCD6K+x7gIj2CbNaXQh092JbfXAVpN8p/UeGh+50kA/u0vrmGhAfjPACwL3dio7qPD&#10;qRDArr5A2wy88bY6ngPHAlYKYqmw7HMAOPQBY6N7gTcCnOoHTkMcLHS00cArgDWQYzx2I4UCltTX&#10;B3GoCn3yeHoQhwCWAmdUoSO8AWCBmy5gCeBTp09zQWoB2EEbwxKf5fWCuB9V7QPgJmzzxk0brbqW&#10;C5oUGPXt7Orian4cazbIvmly5d6zf5+94+732E0o8Ec/+znb3Ae8I322fqzfNkwcs4Lhbnu2eqeP&#10;pJpbuxug99vchgO2jAteDiqci7KqnYsdfoo89unDu+1bZXn2GO081s/DZkuBl4z12GLaRaPdNm+o&#10;w57HXs8C8llA/FxXg6vxLOL5ToBGlV2ZO4/YM0D8FPbzmX2bbU3RCvLhHJ8W2LG7zNp2bnBFPoSi&#10;HiJ3rUY96wCuQaABtBSzHhWuKxfIObwWmIFSYKpPuXpDFqECVZYdSsLX6XlAFLzKfdXvW4+yOrwK&#10;wQu4rsSuxoBMq+0O8n5VXFSeefR79in9Vcr3v2XLsc4V7IdtI522sma7zedCV9B0yPIa9jvAz+gC&#10;xTbNnNg9QNyVqHEHJ3knubGUeEijs7DSkyiv4J2aGbIzF8bs/OXjdkn/e4RqKh++DsBSXSmxCl3K&#10;iwWwoI7Q3ghwosKJ+kaAr3sOnB7M4QDTXjk/bj0Ct6bS4e1xeFFkz4F3OMQqZIVilnJhlLk5DKkc&#10;UzcSAJ8g158iTZjmd/3+1y/aX//ye/vLv/0uqUK/ZhhlCmDlwA6wqtD11or6tkULHfPgzpD/ZnYj&#10;aQil1DdVifY+4HQVOtpoB9hz4ACvClnHxtIKPOxDKROAT0ygvie8gCWA3UJnqK+WpbZuoXkclDco&#10;sIC+dvWa587KbaW4Y+NjDvBJ8mDB20vUHW2wiopNVlfPhSux0MqLRycm+F29DvD45KSVbd5st997&#10;r/cBf/5fv2kVx4eseKTXSoG39OSIreNxDrDNV/dQzS6bc2SvzQHgedjoVX0tlguk2YPttqq/1ebK&#10;BnNSPndkj31r01p7Anu4YKQLeLHRqPASKfFkP22fzR/usOcGWoC4yZ5HjZ8H5NndR+157LdU+Tli&#10;lmw28QwgP43tfhKLtggwK1FPjXTq3rfJhzS2SJFRwVrgO1i42A6Rx8pmy0bL+mogSLDUuQ5kLTCH&#10;yHZQPYDWwXV4AV3As62iDvWt52LgNwwAVAHsbSpQfKIWgFW5Llz6jP3w+w/YP33yI/adZx+1fC5M&#10;m1DfSgBeS2qwmPw+l/2pvHg5qcdzW0psVtUGK6rdZXu5EO5uPGh17bXWBtCdWOmewUbOpU4u/Fjn&#10;BN6Z8xxzdSWlAD7lcRXIBK26nI6f6PM200L/9GfRPmcosOfG2kZ/hCYLfcpe5ILghSsF7xlhvnKB&#10;80eqW7OVtjIUsYA4VcRSHqxx0QI45sAa1EEMq18YkGWrx9oP2XEU+Xe/uu4K/JcwnRAFBt5UDgy4&#10;wUKrgFWfQBwAFrxqgwIDsI/ECgrc2RUn86sPWOob89+gwA6v58ChCh0ADvDGAtagLPTYMDs+sdAT&#10;Y7QAnFSgBe8kFlqjsM4BpRTYIU5U2GEVwB7ATA4coNYgjus2MkYe29bqijsyho1CtSenphze3oF+&#10;qzlca1u2bHaAm1Dq1vY2LkxS4AkuVl1uq9WdlFe8zt5+5532tnfebgu2V9jWM5NWivoWTx6zkpPD&#10;HgUnjlkWlnl+3X4ABmTs3xxOtMUo52oVswA851i7rUBRZwticthnUepvbym2xzkZF44DruAFXEGs&#10;WIAaz8VSzwHk54+hxthFh7gXiAnPk1GfZ7uBmNYfC2Li6b0VVoCCHgLIzj1l1o4ax3HKuiPHESkt&#10;drgGayyQXX1VSdYkCQB1FQb2YJGD0graGLWCfGMYtHFE8G4J8DYAq7cerNNjwJV1rq3I9Zu9bUV9&#10;5z79kH3ly5+3z37uk/ZsRaGVAO9G8v8KfqtDu3+r5dTttVJyYimxgJ6zrcyW7a+yNey3lahxDilJ&#10;JRfDZn5731CT9Y+02tjJPjsJvKfIQ2Wdz1wYt3OXJu0CEJ+/pJjkQq77qw3aGZ5XQStWoh3WJBzg&#10;jMcB4gBwzIEDwKc8BG+MK+fG3DJ31271riRXYD0WxPVSYEGsyf6hS+lYAnEEOOTF1W6xx1HkYKF/&#10;6xAD8H9inxOAmwHX4Y0KnECsiPAGgEPxKgWwFLgfBSYCxEF9NZRSbQpej9AP7Oo7OnSDAqv6PJKy&#10;0KGIJYBnzsykLHSmCnsIZoEMvArBKxt97fp1rya3drQ7wGNAeZ4ceeLkSb4f+TjrDpH7VlZusfqG&#10;eldqB7i3h88/bi3t7a7KAnj2ogX2gc/9ky3csdWqZiaxzQNWgvqWoLylUwA8NWKl06NWBMgryYnn&#10;A+/cxkM2ixNvHnnrSqBdjfquBmKp8Mr+FptHTjsb6/s823xn6zp7AogXjffZYmIJCrx4kuXJXlsI&#10;yHMneux5FHrWUJs9399kcxTki7PICZ8D5Fl95MpYrmd7UGZiDpC7YrdW26JtpbaZvPgIitixt9w6&#10;9my0lh3rsbRFKHKRw1yPAqv7R11MglgqXasRVYB6OKWyuQm0BCAeAcgjut+WKtqy4QAriKXCdXpu&#10;M7acVuvr2P4wsZ+ceTtWft2K5+27333APveZT9hXf/gtW9l80NYDbxlRTupQwkVvVfUOWwOcpaQL&#10;RezDLNKNpSjxMiIHgItaD9vqw3ts4Z4ttnzvVtuDGveOttk4AE8C5zR5qACewUJLiQWyAFYxS+sv&#10;JsMsI6xqXYWTPDcNbhrg0F9MoLKCN0b4b2AU+RrLXCiunR21HgB1BSZCf/B2j2Chgder0YkKa3JD&#10;AvGw324n2GkHGBV+9RdX7d+x0A5wW9tRcltFQ4A2I/8VsC0awKHWh1NGgIP6tncI4GYHuFMFrO4w&#10;iUEKHABO8l/1B/8H+zzAFTJAHPqAEwudFLGGsM/DKLBUOAA8kajwcTtz9swNFjpThQPA6Ugp8PUX&#10;vAtIee0AII8B5VnW68LQ099nfTy3j9y2cutmO1J3xPNhwd7V1893mXCgj7byO4ePWfa2zbaO37p5&#10;esJKsc7KfUuBV9bZFRiASwBYEBccP2bLehptDgo7Cyifww4u5CTMcoBRYlqpsGIJdngeJ97zbPOj&#10;HeVAfAB4BwC33xYJXuzgAkCehyrPm+i3ueTIc4B4Lmo8l1bLc9T1JHUG6Of7UXcuDrOx3OqOmg3o&#10;Av7ZI7stB1u9EzCPVhV6bqx5vk2aXeQV6WCfPZLlIwAtMI9omXV1Um3BCZBHBGUMBzaGYA7wCuzD&#10;qjaj0FLs/eS927Dum3JR32cfsS999Z/tc5/9pD1XmmcFfPeyoXZbz2/ZgEsp4QK0Cqu8hjSkuAOA&#10;UeQs1Hh5zQ5bXr3dl4s66mwdzjC3bh/qXGlzd1RYfu1uax5usxOnB+3kGVQYUE8n8F7AQp+9NAHY&#10;Qw7vNeWx2F7lvYLUc2CHNG2XY4R1tF61PhsA9j//DjZa/0roIJMX/4zPeeEcOXDddus4VGHd1Vut&#10;K7HSqkr3JwCnQEaFPQ92iAPAftcOIFaVery92n7zyhX7WwTYIQRG/2sU8tkOHgtSAZwZmQqcaZ87&#10;Yg7shayowAnA3iZDKX0IZXoUlscNChxGYTm84yH/DQCPuwo7wMA2iY1OA5xAG8FNWgGbhlg58AW7&#10;eu0aF5ceh3JweJj34n0uXOQzsTd9vVx0emz3jh22fed2O9zRanU9XXakt9saBvqsm21qOlttT1eL&#10;VfR12obRfivigpTX02aFg51WPNbr6lscQxAnAEuF848PAvFRLHS1A/wsYC4iXxW8K3sDvKsATe1C&#10;1kuN53NC/hjb+BiqI4gXAu0C2ejj/bbwRL/No50H2POw1fNGu2wuueI8cme1stizAWAO6jUHAJ4f&#10;BGJgmEMrtXa4AXrhoSpbW7zUC1HN5Mea8te0rZj8tNCLWp7DVhYG1WRZj4Oyal1huI8WljiC6yrs&#10;EZYPA66glULXoNjVqHU18B7g83YWL7OteYts2bzH7Xs/eMC++M+ftAfnPGFryH0LueAIXAEsJS7l&#10;QrSK/ZCLiyni4lfcddTWNNfYSi5Ey2t32qr6vVbQdsQ2sA8L2+uAGEt9cIctAuSVh3bafvZ95whu&#10;kJx4+HgfQA/Z+FQ/51WXnQFoDeS49lIoZsW+4ABwaKPihniN+mp7FFcV6BeAWH+kpv7gV39+1v7t&#10;1Uv2u1/wPucnHdD2A5uAd4t1VldY56HNAeIMFb4R4MRKA3Hq9rMAPIoKv/rK5QCwilitrahvoqiq&#10;KGtIZARS6yLMKYBfk/+6hQbcoMBEVOAE3nQRK1Hg1FxgIqlCS3m9+ygCjH12BQZcQRwtdAA4jIMW&#10;wOdeY6HdUhM3wJvExcuXyGM7rJ2cVgCPY51neI2We/v6rKuj02oaG+zg9LgduDBtO05N2NbJIavg&#10;+27iN5T1tloZbmIdv6WIC5KiAGexFoCLxkP+W4zaFp8AYGz0umnFiBWhxgU8zgW+ZcpTG/cD8H6s&#10;dK0twRou723CUrd4cUvWeiUnq+Be0FVnC7sb7MdYxIdQn8UAvPjEgC0AXo+TYXkO7zsfVZ4ra82F&#10;ZD6qvGC8B5g7Hea5I8A8DMwONSGFFsxDqLRgx2Iv31VmG9cts2pssoANRSa1BNb6aFWRrw/BMusj&#10;1FLWoK4CNlFZlmtpddM8QXuQnFnQHsCO7yld4cM0K9cutaKVc+3xx35g3/r65+27P/m2razb7epb&#10;zPcrAVzlwcFKt1t2S42taam1dcCryGN5FcoriLOAOx9bvYGURLG2udYhXlW9y5YCck79AduEcpdw&#10;AViPileybRX7v4WUQ1MNNRjDi1kvJSCjqGFkVgKwAxsBTodGbmn2kvcBA+21K1P24tVp++3Pz9lf&#10;fnvJ/va7K/an31xMAN5pHQcrrEsKXL05BDD3HA522gEG5AEvZgWIBbDfdgc1Tt07GoB1Y/eUAre2&#10;qjCV2OEOFFhQJmraqxyWE9fhFcRJFTrC66AnCuzwaiglADvEDrC6j5JBHMAbilgR4KjAAWDlvoPE&#10;sQRgV2ABTIxOTtgoCjwKwMengoXWRPzUYA7BCowOtB4nQAd4Q6uiV3N7Kzmtbiw/ZJNT0w6wlntQ&#10;4M7Bfqu/eNr2XzljewF417mTVgnEZeS2xcPdqEKb5fe0WD5tIb9n3VBPiNFeKx4fsHXkwesmBt1G&#10;rzs5BLhDgDtkhcArgPNPHgPiHlvUcRgrfcBmNx/yCrRDjMUWvBHiZajjYuCVGi9j3SMA/APs4lyU&#10;dtGJQcAdsEW838KTYXn+8QGbl7SLUPtFAD2fHFmxgM+USgvm2QJaaj0KuCj0bOB4HqhnodwLUf3c&#10;LUVWmbvA9q1bDnjKa/MDmIDoyrolrbBSXQcWlRWsUtkAbVBazULSjKf9QOsTJQB3d8lyH1+9JX+x&#10;lWbNs2eeetC+/52v2te//S+24MAW3EyLFXEBKyYFKPFAfWWh2Se57Ks8rHMhaYYiT3nw0QO2sn6f&#10;t2vIgUtxM+XHOlDpBlsL4AI368g+Ww3MhSj0RlKWdYCcffSgrcBqr2uqtsNc3GaunCBvnUFNscI/&#10;xUq/POOqfN0nOgBrzIdToUEfCbwCHvW9Sq57nfeR4grevwDvv//hmv35t5ftpYsAfGQnChwB3pIC&#10;2KvSKmallFgAJxA3AHFipb1biRhDhX/z82ChvRupuaWBnFc5bgA5qrHGM+v/jPoJwS0VTg2jjABH&#10;iJUDC2LscydxA8AKVKtHACcK3BctdJILBws9ZAMJxMFCq4gl+wy4MQDY74V19qwDnFJcQAyDOkLE&#10;xwHiC/53KmeBXRVoFaUGh4Z5n1N26ux5LihD1jk0YEfPn7KDl8/YvgunbO/5adtNVJ2etIoTw7ae&#10;fLN4pAd4Wy27u9FW41Ly+tusCLCLWF8sBQbeIgVKXATAhUSBYuqYA7yWyONxjvp1gfi5o/tsTnO1&#10;LeBEXIotXIkSy1LLSquwtYoTeTlWcjGft4zHGmX1XSz18zy/mPec72pMAK3A1WMHGMCXSKEnsduo&#10;8kJve1BnwI0hgKW+iuFO718WyOprXlW9zdauWWhbcub6rCRN2PcbwzuYssJ5SRsfJ8varjy0mkYo&#10;cPcC7i6g3bluqW0vWmqVBcC7drGtz5pr859/xH70g2/YNwF41rb1lj/YDMDNtu5YiwNcygWmhJx+&#10;PW0RFzgpcAHgFrGf1nLRUzfT6qZDthL1XdV40LJba327Co7H+kFewz7Nx2avrt8PsAcsB/UtBN71&#10;7Mv17ENBvpp1i47ssbW8tp79NHhm1KbIh6+T1/70Z4lFzgBXihxV2buOpNQvnrGrqK9uIP+rn522&#10;P//mglvnv/4eyP541dtXeF4TF9oObEzgDdGplny4N+kTjhCroDVQHwHe5xA7wFJh4lc/Rd3/mgDc&#10;2HjEFM3N6vusJ2SXNUC8DYA7TH9O1tbemDESK22hI8jxhnadPpkhA2DyxVjAuhHgxEIDsSuwAI4K&#10;TKT6gH0YZTIKSxb6hACeCjeyOxfgjTb6fLTNGeD6euLylcs2g+1WYaoLte1HdU+enrHTZ89Z97Fj&#10;1nhmyg5eOWsHpMCE4N2JAm+bmbDN5LFlsscobcGxTsvqabIVKOMqwMoB4vyhLivkuXVAXKiYHLRC&#10;bPRaRYRY3Uqo8VoiD+XMBqI5KLCUeD4nz2J1k3BSCmLFKqkxJ5rnyFw0VqAcijnth+2hwzvtGXK6&#10;BVODqK7s9GAKXCnyIkBWLNZjcuT5glh5s3JmWesk5jvU3ahyR7DagDIPxVvA8mIcQPb29Vamcc/5&#10;C93y6v5ZunvlQSD1YFldUocErEe4XU+YyJ/ls5p0AahCcbcSm1HdCnLe0tVzbdHcx+yhH33TviV4&#10;t6yzNYC7htx8LfZZKrxOAKOMpXyf9bRr+b2rUeAiLmjruLCtxZ3kAXA26wTvKi5uOVhiPV+Om1CU&#10;sF0B2+RwkcwG9Fz285pEwdcP8r5ctIrZz3kddbaC98hBwdej4FtR8IOkK91nx23mGrktEL+iqrTg&#10;BdgIdewX1o3iz1+YtCsosOzyn1+94Kr7199ftb/9IcQr104C5w7rUA6cAlg2OiiwAA4qLJBV2FJV&#10;Os5SClbaK9EqZDXvt1+8eC6twBpKefRorTUBcVOTqtCh79f/FhSApcQx/1Vkgpuy0QrgDQAHC93l&#10;APN6V+AIcK9HSoHJgd1GA7DA9UgVsW6sQKcBngbgcx6eBzu8IXw5AVhAn1MAuMZBnzp9yhrbWvgu&#10;GjwybCcB+sS5s9Z8ZtoOXT1v+y6esj1Y593np2zH2RO2/cykbT09bptOjlgZtrgUm1wArDkCC4hX&#10;EsuAeFVvi+UOdlgB+acUuBArXYCNLQAgwSuIBXP+iWPY6ACw1q3gJFI+PIeTbyFgLuOisFJWGnhW&#10;SY3dUgeQVwGvYhnKsYhtHq/fa4+2VnveuxA1lp1ewsVhKXn3sukhWwzIi1mn9d7y2RH0ECqA9do8&#10;QTze7TCrj3meIObEnzPQ4gWwpW01tm5rEeCFP1DTnTvCze90O50svyXPXlq/GZ6gLUVxi5f75P6q&#10;RG03cRHYkDPfSlbPtzVLn7flC5+2Jx75rn0f9X1+c5Fl9zdabl+jrQG+fAAuIO8tAuBi1LdUIYD1&#10;PPtHIDvA5O15KGwuQArsLELFr2K+twPMb9lAzr9OFwW2WwO8eezjtbLWAKz3KAbgEllqLpD5XDzX&#10;tNfZOo7nJtR7I7GBi3PVcI8d5lj1npu001dP2Xni6gvYbM02Amj1C+sP1C5dGMfWnrG/oLx/Jv6S&#10;AKz49z9et1+8cMq6BfDBAG3XIVoFdlp36ggjtDKtdMiJA8D7khw4VKFVlRbAf/Wx0ABc3wDAjeoD&#10;BmCpsAKQZaVljb2IlXQlvVZ9I8gpgN1Ct3kI4C7sdzf5YhrgDAUG3AhvCmAVslx9Qwhg7wcWwCeO&#10;O8BTp06RA5/1G9HJFgtQgZsZgtcBZllW+/Llyz6K6ygWuveY7PqYDV84Z22Xz9rBSyjuhSngnSLv&#10;PRHgJaqkvlNjttEBPoaNJsdFafNR4dVAK4CXdx1FjRsti8drhrssf6zP8sf7rGAyQJwPLALXARa8&#10;LCuUD+cB1HJVhZsP2gJOwCXkoK7CnGCrgFQQK1ZyYqufWACvAOYlAL6E9c+hKg9jAZ9FMZc4tAHi&#10;JQm0i1lerPUC3GMIoIfTlpuYpy4p5csKKbPyY6CZK4A5yTVYZB7fcRVqUELeKyh3FSwNd+0oXpHc&#10;O0vLya14NJOJELgbseHl5NOl2OWCFbMtZ/kse/7Zh+zpR79nTzz+Q1tQud7hzQJGwZsXAcZCF/K5&#10;6/gexcBbwOdnC1zUOI/9sg7wCmhzUc4cAM5RC6R57LdiLorlI922cazHyoBYNryIi2ABxykfePNp&#10;1wJpUR8qD7iFPVh2tSjvWhxkEY9lrzeiwpsUgFzBRXsLqdIOjv0BjulRoo/jO8pF8Nq1abt0btRe&#10;fQV4gfbfUGCFlv/yWyw0AP+vf3vBfnF92roPb/ccuPOgAI4Qq60MbTLMUgB7uJVWMWu/AyxwHeCW&#10;/fZz3VbW5wM7wNUWJjRoQEdipYkUzK8ZifWfwusAkwenAFb/aYA3BXASKQXOANj7gBP1jfZZVeg4&#10;kCP2ActOn5qZcSgFr4ZChjYoscMsSx3tsz8+5wqs7qKG9hbrHh6yrukT1ki+e1D5rirOgKuileDd&#10;hvJuO3vcKk9P2MapEdsAfBsAeAPqWjLW7+OccwfaOfnavAtouVQYmDVRIQeI16DE+ViwtRxkRYR4&#10;DcAK3BAR6EFbikrM1wALFEIQrxDEnKCrOaFXAasUeYWATpR4BSfwimPttoyTdSHwPow6PQpwyocF&#10;rUMseAUs4LqtTiCWWi/gsWIh2y9MVHkBJ6WstgBWXiwl1sCQ2YKYeG5AA0X4LpxIJVWl2GKgzV9k&#10;2wF6G7ntNuCtpBW4sskbcudjlefZulVzLXfpc7Z03uM2+5kH7ckff9OefO4ntmTvVi6C+o1Hg/qy&#10;D9bwefnAWgC8UmDZ6HUAnM122eyLYpS1gN9dyO8v5AImgLMBV/DmEvmsc4BHuwkAZvtSXEQpEJZw&#10;bAoAVPCqLeKCK3C17I8BuoDXC+gSAC7nNWXs63JCIG8G4q1cGLZxbHdM9Nt+9lcdx2/0wnGvWP9J&#10;Oa+UVxb6N4kC/y4A/D//BMAvTFtnzXZr27/RAe4E2E7UOISW0wAHFdaE/1CR9qmGR3cngzoOuJ3+&#10;Gdb+b3/+HQD/1l53pO6Q1QNwPQAHJQZet9KCNwzg+M8AFrwqbgleBzmlwMqBO6wL66zoHujOADnY&#10;6L4M6xz7gQVvugJNAG+oQAcFHgXgcd3MDuvr4GKTNRUwpcIeyeNEiV2NiStXr1oPtrxuoNeOzpxw&#10;cHd5njvlue52gN0JxIK3cgbrTLtpeszKUCwBvJ4cWAqs/t7CkR5bywHNwzavVn4qJRbEnARZHOwc&#10;DnQuCpAvgIEjjzaPq7VgFcRBgQHYK9NDlj3ea4s6j9hCqbDnwuTXvVLhhtAKYgDOkgrLvg/jADTJ&#10;gZN7xalhWzUzbk/xuQ+RF85GRSO83roCDwFxAFnAOtCCmPxZEKtfWfZ6nndDddscQcx7zwWGuepy&#10;4uLwPJApZgHaPGBajvrn7d5o5YBcmTPPqrDJm6W65Mul2VLc561g+fO2euFTtmDWw/bcE9+zp4D3&#10;2flP2+KanZYFrPptObRruDgI3rDcYmtR2kLUt4jvUMhvzZLaCloujuu4eBbwvdbxvfJR5Rz2lQBe&#10;04W6sp9U/FrPBahcCiyAsdER4kKOUzqaHVq1BTyWSkuFFcVcsJQfb+BzNgCwg8zrZas3815VHN8d&#10;OK3dHNe9k4NWzfnRhcU+/9KM/f7XF+1/kfP+TxWwEgstgH/54mkUeIe1RoAPAK4igVn/2t9VDcAR&#10;YlfhUJHWze9UAPPupEbsdMNue/nySe9C+sufEoAdYqx0hFgWOjUiyxVY/4mUDKF8DcSpQIE7gLiD&#10;/LeT3DcNcFTgHmz0jeqbqcKp/DdRYAE8cjypQkt9icnpkzZD3ip4UyGYXYUFrNYlLY8FryCeuHTe&#10;jpyb9v7dvRenbbsKVFJbt8vHUd5JqzozAbwTtgXl3XQK66ziFfZ5AxCXcqBKVGnmyi541w51A3Cn&#10;q7ByYHUDaRBGFgd5NSdaNiqQiwrnTQKuA6yIABMAtYZQm8vjVaOdQYEBWLmwTu6VnKArgHKlgmXl&#10;w7pACN7lnJgLUcllp0ZsJd85F/uv0Vk/4j0e5SScw+cuIR9eCuCyzgJXRa7FXDCUF4dCV7+DHJSY&#10;x+pXxkrP4f1dhTXmGpg0sks5scZax3gWkGcByyKp4IEqW78hx8oBd/3KWVa4co5lL37OFs9+1OY+&#10;/aA98/C37LGHvmFP5yyypeSiWQCSlbgLuYxs3kvwKvIEJp9ZwG8r5DsofViBNc6X8gJOAfu2cKiT&#10;6LBCtl3DvlFunEcU8D4lQL+BC5Ds8waOwQZBPNJhJbyfrLfy3iIuhIJXbaGUV0Czb4MKq20GeODl&#10;NaVsX8p2UuVSnhfMFRyDrXyHrXyXbdjqSs6JbZwbuzhHjrDPRzWT6RfnvXj1v8l/A8CnfDZS655y&#10;a99f4dGRACx4O7xrKQlBjArHu3b4DeCBOACsmwHsspcunQDeV/3Wsq+rrT1ghw8fdIjr6qsd5Ewr&#10;rQjDKGM3UwBZEW+p006u7PCivu2y0Mp/MwDujgAPqojVl0CcVuFMC60C1tBkBHjCQ/COob6TUyd9&#10;/q4Dik0OEAtgKXJYLxV2G01Ms03fpXNWrQIVsROAHd4zAd4q2qozx308sysvUXFq3MqBt3ya3BeV&#10;XM8VtlRVaA7SOq68gjefg5fHQcwdAChBzMFd4fkqKinIOHmkrLnYrTWZANOuARZFjlQ5ATiHx6s4&#10;YRYDoBR4RXe9t54TA2+EOAeocnjfJcCjqYbLUd9lxEouQNkXTtBO2JOcfA9qTDXfQUWtJUDrObFH&#10;AjCwpqrVUmS+Q1DjMExTdnoBnzMXIHxoJtZWwzBnS4kB+DncgcZZPwOEzwHeAv32xv22pjzPVix4&#10;0uY9+7A98+QP7alHvmOP/fgb9mzxalvSWUcO3+xV9izeR7Gax9lcHFx9+Yw8fpcrMPBm8zsW8hoV&#10;8/L53YW6eApifpf2fwEQ5wNcAe+jIpeq11JcB1gWGrekdr1DrLna7Sg06p1AvA43I3BlnddyAfaW&#10;ENQCWINHVK0u5fs5xHyWIN7A69SfXMHFekuiyFV8p+18niCWxd7LcW47O27nXz5tf/r9NfvVy2f8&#10;xu6tu8s8D27bv8nDQcZGK6TEArgTgDV3OGWnvXtJdlq3oN3tj1++NGV//uOv7U9/+A0AA28IQD4C&#10;yEAc8mHBWx8AxkqHAR8hAsBSYQ36aM4AuC0ocG+7dQrggRhpeCPAfVJfWegIcGKhjwngxEI7wN7/&#10;S5xEgQXwucQ+C2BCN407gwKfIS9WCN4zrB8C3MZLZ2w/4O5GdXd5rhuUV+AK4ghw5cxxlHfStgDw&#10;pgTgMpRrAxEBLsFCF432BQvNQVsriI8BFAfSlZiDq5xYt8xxm8tBzQGEXNQwh4OaC8hrgDiXgyto&#10;pcaZjxXLOKGjjV7GybsMexgLW1KtHE7CXGzyMiymF61mxmzJ6TGHeBU2LufSScsCZA2zfJjX/oTX&#10;LZAa8zukyEvIgZdMKScWsCgwEQAOKiw7rYKWlFj9yPPGunxElyCey3ebC2iaLKGbCjzLRSVEvT1D&#10;O4sTfQmwLNu/xZ58/Pv22MP/ag//6AGbtS7LFpMiaIRZFhcBL845wKobhPuE5fD+ucC7BsAE61o+&#10;cwnvuZj9oNRB6wSuB+q6louX9n8B+74ImKTGoeupA3BVhRa8UmEB3B0g5jkH2LfFovN9A8DNDq5a&#10;QSy4SziGGgG2gUipsMAm1I9cpmBZIG/mgl3Jd6kitvN5O7jw7RjvQ5V7bQ/7vnlm1PovnrCWjhpr&#10;27fR2nZvsNa9G61V0zoFM+EQKy9OFDjmwx5JZTpMNwTgIzvtRQD+0x9+ZX/8/a/sddW1+62GcIgB&#10;WCEl9r7hJBcOeXAmwMqHlQOT/6pS3QnE3UF92wG4IwG4s4/o73KAux3iAHAvAPcCcF8C8ECmAgOv&#10;ClhDSQU6U4Unp6fcQrsKO8AXfVngzpw9a9PAPIJdbr2k6vIM4AIv4Kp7aMf5qaC+RCUQe2TAW4F1&#10;VjjAU6PAi3UGME1SKOHKWqwqNAdGfb6CWMWsfE3MF8AcyDAxQXkquTDrsjigUsscFC1EADlHQEdo&#10;1UqhyYtzAUmqvBxIBK+sY2boxM/hJM0ilgLwEuzx4tOjDvDiU6O+vDKBOP/KtOVcOG5PcSJ+t7Xa&#10;nkUplrNNzI9TOTKfGQFWdVqwx/D+YkCZDzA+LFMQc9L7hAiUNw1wOqTOS9j2EXLdH3zny/a9h75l&#10;z+2r9N+0mtdn8XrvGgNeLSsXzma91DYXxVsjVeX12mYRF66lKKP2qyr8ebpo8n0KiHwBDCyFgLqW&#10;54t4bTEXtxIgXQ+45eME26RVWDAHiAWwuqg0XLMoUeO1fB9XXyAW1FJn5c2lbKM8WBZao8Gkwgqp&#10;8Ia+NMQVfP5mtt/qiixrLUXusZ0c9x3EXi62tVxkGyd6rK1pH1a6zFr0v1BS4QTedo/NAd5MiF2F&#10;sdIqaEmB63fadS7Sf/r9LwkAPlSzz6qJ2tqgwiEnjiosK61+4QTgFMSy0qGI1d7ZZG1dLQQAJxB3&#10;kAN39HZ6dPZ3B4BRYEXKRgvgqMIpgOMY6GChYyErQqwcWGo7I8UFXLfPhB4rz+26cs6OXDkTRlSp&#10;ewjlFcACeQdtFfDGEMBVCcSyzpuB163z1IhHGVGqsc2qPqPAGqhRJIA5KVyFAVg2Omeg3cMhRokd&#10;4gTgbCAI6tvPcp+tBmhXZEANEGOl/THLhPJih5gTyvNeQFEerFBenI1NXMlJvwRrK4AXkQMvJBar&#10;xfIvBmZBnH952oqunrLCK6fcMj/EBeHB9jqbz+fLVi/mtwWIUeSTUuKgwBrsoaGYC7moRIAjxPMB&#10;yydDcFJrhtMsvo+mKj7Hd1PoLiGal7wISB5c8Jx96xtfsH999Pv2bPUOy+a1OawXxLrAKbcVwHqc&#10;g8p5ALEA1gi0JYC7lNx0mdQayHQHk7V89wL2YT77Py8JddVpHPpaXqvCVymQbmC7MqKckAKXOcg9&#10;vlyCkhfzGQ4727sa8/6CN499nR/zYb5DyIOx5IRbab53MfCWRpDZtgyIN3HcN/Iem9lmC79DEFfy&#10;OWmQu203EO/ngl3DRfbo+ePWxgWmrW4nIG8IOTHgCmKP6gwlBuCuwwFiAdwHwMqLr2DP//SHBGDB&#10;q5B9VgjikAtndCupkJVAnB5y2WhtKLAHCtwqiAG4rbvN2nraATmB2FW4B4gFcJ9Hz7FgoQPAxxzg&#10;Ad3ULhaxANjz4OPjNnyCcIAn7fipqWCZFRfP26mL5+w4Vrnn8lmr00iqKzO27/KM7QXePZeCdVbe&#10;u/MCAANxJSpcqWrzeVlpQBa8qO/mU6gvyrtRleck71Xxyu0zJ0mJhkiOATA5cBEnjtqCxEpLgV2F&#10;CVWJ1We7mhNOFnoVB1G5sPJgqfBqoMjGVmdjUQVstsAWwDwfbHTIiVezTRYnlyymIFbIcmZzgqzi&#10;xF862hkqzKcFrkAetgUArFjKlX41J0nexZO29vKU5WO3VpMbS4W/13LQHgeOhfwmB1k2nHx4CSqs&#10;djEAL+S7LeK7LeJ7zeWkn82FyGHmMzV2WmOon+c7+FRFvtNsTn4pr6YrSpmXAsuDC2fZ17/2z/bA&#10;Yz+05zSLiHW5wKXvH5S3JVHeNMBrAFywLpDy8p6CdxmwrAQM7c81vEc++3ItwKqvfS0XRnXXFbHP&#10;1rH/inh9Md9xPXBsIARxGdsJ3nKOl9RYEJdyTIp5P9lo2W7ZaqlwPvtlrRRYoPI9ZKM3kCKVsa3P&#10;jGL9elloWWngLWF7Qby+t8XKOe6b+E2b2GYjzzvM7CeFQJa1FsT72KcHOb51Z8athWPUOgg3QNtG&#10;bqyiVgpiorMmyYdrVdSq8on/uhmelq+cm7A//O4XWOhfSoH3JhY65MAqaB1GhRtUjQbeVH+wlDgT&#10;4LYMgDtaABh4idbudgDuAOQ0xJ19UuHeBGJU2G10AFg2uh+A+wF4YBwVloXOAHhIAJ8ICnz89LTD&#10;exZ4Jy6ft+6r563p2nk7hOruuQy0xF61gheIdyr3dfWdsm1EVQJwtNDKeVV1lvpuAmKvPAOwhwDG&#10;Pq9HhYOF7kd9sW1YaEEseF2BASObAyyIZfcEsKrFqkTHYlaw0ICbwLuaELSrOaCr9RzABBUmLwaq&#10;PODMJgf1ARyAIsVSu5qTbTknyjLlrqeGggID4gJiPjFPtpir/DJOkCyUOBcbrRDMOZwwK8nHnuY9&#10;f9RcbU9yomm45TJet1T9xMcFbh8QD9hS1msOsgZ3zOY3+LxjKTC/1e8IwveYw0k+V8H7+FxjwUws&#10;YfsfLZplX/nKZ+2b8572G9XnAK8HkAliKa/aXE5wwZsreIFpXkddgBdwV/A9V7I/VRRcxWfmAEGu&#10;lBcoCzgeoYsO9aXVzK9iLkLrHGDUlv0sJd7A91ZIjTfyunJC1WlXYd43QiwlFriF7GPlxupPdgVm&#10;m3IuYOV8fhnHt1QKLPUlirsBuDsBme+8nihjfTnffSNRkajyVn6bqzHny06+x26+w16OeTXHqoFj&#10;08ZFuL3pgOfGKnBJjV2RUWFFAHlr6FoCYM0rvkZO/btXf26//+0vALh6n9XUBIBThSwHOBSymjQ+&#10;WsWslgBvS+vRdAByK0rc0tFMCGJCCiyIk+jo6QLgHiIAHJVYKqw8uHcEFXYFHvJClsdkAvHxsRTA&#10;UuHJM6dsCtUdAd6ma+eshjhE7NMMIlddbLPABWAprqDdBrSe9wpc2q1nUV0pL+3mmZD3VpxGfU+N&#10;eeXZ7bP6fxOAvYCVABzVVzY6nwOyBoBzORlk8RSrOWBexOLEzJbicPIIXnUp5Qpa2mxC0Apeqa9a&#10;t8/AG2w0JydgKmSvV3JyCd4VnFgrOOFUwPLhkhx4V162m89jh5iTQiq8xKvTY7YCS52N+q4hZwqK&#10;PG0FqPJSPuNRbO8PW2t8imG440e/LcFGO7x8D6mx1kmRvY+YE38OJ/NcQiBrSqL3FaM+fkcQj2Zb&#10;zMn63TmP25cf+Lx9J3uR39taEzhydTEDhGxBSwqggpyHw9tm8zuP2CJy/eWA5INVEnhXcnHM4rVr&#10;OPHz2G95Ul6+Xz7fNZ/vqlsXaaRbEb+/lItfMZ+1XurLtgHYkAunAZaV7krsNABHK00oJxbEAng9&#10;n1vGNuUcV02QUCsVTkMseJsA+SiPGx3gDQ5xk21ku028lyCWKjvI7DOBHCHex284yG84wsW2mePT&#10;OtBkLfvIiRUOcciLA8SVXn3uJmSpr7H9737ziv0eiLHQoYBVk3QnHT4S+oVjJdoVGIibsNHNAthn&#10;L4UZTP4YJW4F4FYB3BmU2MOVuBMV7sJGdzvEXSkrHUB2FR5FgaP6Cl4UuH9SEANvVGC30hM2dGEG&#10;1b1g9ahu9XWUlzh4/ZwdEMRXz9pu7PMO4K1CebcC7GaNZ5basuzgshzADYM11G5y9Q39vhs5+ZX7&#10;pgZwOMDKgQc8HGIsnAPMiZDPiaViSh4nxBrZaQ74ag78Kk6G1ZyYOnG9Es3JtAYgZKWzeY8IsQNM&#10;K/Vd4/ZZ7aDlA2IR8BUBoWz3Sk70LC4ISznRdcvZlWfGsMqjNh+A5zvAQYU9pMoqahFL+T0rUeRc&#10;1DiPg77mwkks9Uly42lbi7VWfvtwxxH7UUu1PcOJtoSLiKyzZjFJjZckIC/gOyp/dog5CWfz22bz&#10;O+cIYE7SubzWFZiTX5Xo7zz3E/vslz9tj1WW2mIAycHSugKj4tnAqxDEuSPAqy6q9sO2GCVbyXtJ&#10;dVeidgJ4JSd9Fu+nvu8cAcx30wAZ9a07vCfDlM0waQQV5hiWsB9Luchu4DiVsa9lpddLiQU17xHz&#10;YVWmVfQKo75U1CKPThRYUxjL+Gyp7yaiYrjbW59vjOOQjY4Al7qVDgBHiMszlDiqcciP220b58gO&#10;zotdHNc97FdZ6lqOWxPHo4V17YcqrXP/Rmx0UOEIcfxLlk4s9XUuwr999RVU+BV1Ix1wC608WG0K&#10;YCx0IwA3kgcrjuqeWYJW8AJugBcFdvVttmZBDLgtDm+bA9wOwG0A3N6LCvdKhYn+RIUHklxY9nli&#10;GICBdiwAPIACD06M2jEBrDg5YT1nT1nj9Ut2+IWLVnP9gsNb/cIF4iIQn7f9QL3v6jnbRR68E5Ar&#10;Ud8KIFVsEbS0bpu1LrHNynsVDjAnfKqAxcngFjrpQpKN9r5gdSVxYvjMI+XBgLwWSy148zgpvJ+W&#10;A79awHFy5nBAovqGCPCqoJXFCbXKLTU5sAMc7LPg1XDLQkAUxAUAqOezVWQaBmDsc9b5CVsOxCpg&#10;KRbwGqnvIk5g2epF/BapswpdqxIVzsVCK9YQ+ahxASdMIYqcx2ONwHoQNf5x22GbxYkWZy8tlK3m&#10;e+tuIPP5rfMA2BVYwe+cy7ay0h5APAfolrLNA49+1x546kf2eN0eWy5Q2Q/uSAQwIZAVK1QUa6/1&#10;GxdIdQO8xEA7yov6sj9X8bos9q32mS6AawE0nwtrHsfEweUipamaAriQY1fCbxfEGnSzgddIjWWr&#10;pciKaK9VmXYV5nM8uGgoFw4AhwKWIK5gO8UmYNfoLM+BpcCpPPhoUOEMiMt4bgMWu4x15TyWCkuR&#10;PTcmBPF23nMH+2oX+/UAx1eDQJq4yHbgjhzc/WXWXh1UWEUtWWgB3I2FfvHqKXv11z+z3/7mZ2Ey&#10;gyAOSpxWYSnwUQf3iMOsEVoCucnttEI2GvvchvS3N1lzOyBLgRN4W7sEcFcaYLfRAjhRYYWq0QIY&#10;9XWABbLgJY7JPgNv/9Rxa7l0xmod1AsBVkDdj+pG5d0r9cVG7wTe7VjoHeTBim2o8dbzJx1gdQ8p&#10;pLqyzPHxpmlBPMZyUOBQgQ4Ab+AEEbwOMCdNMSfQOlfhAVfh0KUBwBwIKfIaruo6MTUoI4sDrhN3&#10;DYAqQn9wr1eiFVm8Nksntp6LACfqm0dOqlYn5zpUuBCIV3NgF6Jk2efHLfvipAO8iPUpiNnWK9H8&#10;DsVCbLX6flfy29IQh7xYaqzIJ5fKI9ZeJkc+O+52+sdttfYTQrevlepKfaXUUl4BPJ8TT6GRWj57&#10;iRNSwy0F8Twg0L9JfPOJH9gPi1b5HTPXkMtnc4FwgBOItY+WoNhzUf9FbOPKK9WNgQKuZP85vHz2&#10;KiICnJocotb3keZao8K0hfz+IqJYEOMminm9Ky+/QSqcgph1pfyWYn6DIC5JAF7nITsdIC7jO2zi&#10;t27m2G7iO5cJYGBMAQycxXz/kgRghxhwFRtYFsCCWSrsVpoLVCX7rJL9HCBGjfkeezinXIn5Hc0c&#10;n65TQ9ZRU2Vt+8pTEHcf2eYWWgBfx0X95pcvuQq/TtVkwSloYx7sVWgAFrgCWfnw0cagwgI6QHwU&#10;FVYe3GjNCilxtNACuLvDQza6A3A7UOCuRH1Dt1KSB2Oh+wC4H4AHEoAHyH9loXtOnbAG4DyE0gre&#10;Awm4AnbP1TMeuwkHNwG2iqi8OOU2uuoSQVuJdRTEynMrVKxK4I3qu8ntc4yowkMpG72ek0UR82Hv&#10;TiLUL5lHrJUSE3kcDMGsk3Q1sQZg13DC+JBKQUq7ekLgdnNSdttKXislVmFLKhtnK+lkLABKnZg6&#10;KYvJafOBdQEnZN4lrDAHcDUwqmDlAMeW1wV4hx1gDaVUtXkl67J4j+yzAMzrclTgQnkdYvaNVHkN&#10;6/MIja9+lhPuwaP77MGmA/YEJ+csTrg5/C6BPBeQA8QAzck4P4FY8EqR56Gm/zr/SXt4zyZbqH5e&#10;wcvrVNTTPOgcYlFPg89t1rzj5cCrqZUKqa7gVdFKFfxVvEb7x9MM9p1GssWhqGE8ueZYD4eW3+nB&#10;Y99n7A9Vp5UTlyQgl/MeCoeY76SKdEqFBS+AFZHTO8BYf6mwpidu5PdWALHukKnupJgDFwta2qDE&#10;GQDTbuC3pSFutE2y0rx3BRcIVacDxB22g/d3Jeb7aZJEDb9NObGUuO0gufBBFbY0b3ibdWnecN02&#10;u3xu3H75yjUvZDnAKk5pBJYrcFLEEsAOcWylwsArW93ULAudAS8qHABW/isFVhUa+0zbTtvR2+0A&#10;C+SgwKFfOOTAwUL3jdNKfY+P2gDReWbK6l5EdV8MqnvQLbKUdiaB9oyr7HaA3Y4VDIo7bVvOY5M5&#10;KaW8HlhpAb2V9RVnjrt91kANhbqNBGwAGHCJNMAhD3aI2anrOXGCEh9zG+25MFdOgRtgJi8WzBwI&#10;QZ1Hm8/J4sGJp5xNEEuJPa/lRF5FqwgQo9CccDpJ1wJfuIPHMVeYIgAtJOddpIvCRcDD/q5BOZez&#10;ztUX6GSZF7GtQvBq5pFPM+TkXsp7rUSF1Z2kyEks9Rr2SVBjLU94ZKPE2WfGbTmve56T6/HOOnuo&#10;6aA93FoLzI0BZr6HZi6pb3g+iit45wHiQk7I+QD89YLl9kzzAVuGfc5iGwGsVEK5/Gws87zOI67A&#10;yzmZlyfgSoGXE6uw58p5I7yechByKdof8SLns7kEcoTYAeaiR6t9VkgUs9/cNfEdBHFU4DIumMqN&#10;I8RelR4ksO4OsWw033UDcMcbBGzk+6garYkOoS9YCqyCFnlwKgK8pVz01hOy0YJYNlqFLSlxOb9b&#10;EKuvuJL95UrMd9vBd9nDebSf3yklVn9xOxefMNQyANztNnqbvXhlGgv90zTAGhbZ1HzE4Q3joqtd&#10;dQO4AWJXYxS4UV1L5MEKAewQy0JnACxwpbypIhYWWoUsL2Zl9AkHBT5mfQAsiGWb+8h3Wy/N2BHg&#10;rU4i5LhS3jO2K4FXsFZxIlcB57ZEcbdKaQVwEpvPHbctKmAJaMJBZp2DC8DRNkflDfAOe8hGpxU4&#10;Qqx+YVlp7JlODEIQFygfZufLTrsac3Ks1WNOlnxBzpW1QCcbrVRY1nkVKpyGWCdqsNnRTuv2Ozo5&#10;lQ/LSkt5ZKPzUN815LDq382WCvMbQncSuS/fWf3DiwjBq9FWUmCFRmJFiIMCT9qaDDstiAW1rPZq&#10;bHsW264k1dBsJ42nfoYT+2Gs9Q+A+SHy5ccAW//XtBDg5qOa8zkpF3EyLmDdd3ZusOUjWGHZYNYp&#10;nViM1ZzVWu0KvRRAlhFulYFHIXBXEsp3V7PvIrhSXu0TD/ZBTDW0f1L7yENKDMTsC7fTXNCKWJad&#10;Lgb4IgAsAYgNvGdQ4f6QI/N5UuF1fBcB7BD3t2Gr2/1uIJrV5HOMPVBy2WhAvKGQlcAbClrYacAV&#10;xLqftUBWZTr0EQcrrT7jzbiV0MUUbLQA3sl3UWHrAL8vFrbae+q9qNVzZAcKvJ2oAuCpTIDDmGaF&#10;5gYL4jrNEQbYMEOpJkAsgN1G1wOxqtJA7Cqs/DfmwDcC3BoBdogDvDcArDHRY0NuoWWfe09NWjNW&#10;+cjLl4H2nKvuAdr9KK/Ud881xTnbw7pdV6S+sshBXbdw8m3lRMwEuALLWKHqcwK2npedVkErVpuj&#10;4qbVNwGYk0MAq43gpoLHyrF0I7siARzV2MENI4akwnFyfyEQriVSCoy1FryKLLfUQWl0skqJ/QRN&#10;8mBXGx5rhNZa7LNbaFfhUFHOArhlKI1GY6lo5XfocPXV2OeQBy/jdy3nebfSqOtq9RMTOQnEwULz&#10;vrQOMdBmkVqs5MKmdhUhC55F3r2A7/4EFvgnbTX2w8YD9sOGvfYYYM/iBNYorPnHWu2Ro3ttJSfm&#10;ypEOW4Idndt8yG/itwi4lwLAMk7eCO8qtlsFHFLclbSqD8R9IUei1EKhPnJXYO0TtZmRQKxltSEF&#10;EcQjDrLbaV5fCIBS4zIHWCoc8uES1pfgJBxiXECJh6YiosLanu/lEAOYJjm48roKBwUW0Gp1t8wS&#10;4FVOLCUu6WywUtYJ4o0orwZ5yEpvwkpv5oKnqrSrMO8tFY5KvJdjrX7iw1xIW85NWHvdLus6tNW6&#10;XIW32Qs3AhzGNAcrXe/Q1gncBilwWK5ziFXICgAfBeBGV2Hy4ESBmxKAWzqx0F2hC0kFLC9iKVTI&#10;SgCOEPcMk/+iwL2jA2l4X7pstaiudxEB68EXBDEKDLQCWPZ5z3WBTP4rG33ptFect6CsmwWsqs6c&#10;jJWEHm88MxHWuRofB3iUGJArOIF9wgKACmDBG4tXIbQ+/ThALAut8dGKY34bWQHsKszJINUNAAvm&#10;oMCFwKc7VApggahqdCbArsIoQ8z1FK7CbO8gE2t4/1xOxLzLUw6wCk+CVyOtBLJgXHpaBSwpcJh1&#10;JHg13VADNVbw27wVwIC4mn2yipMjO8mFg50m2C/+mPXZbCMVXsVrVgGy2tUqhvFZK3gvdU9p2OXj&#10;nJjfqdttDxzYYj8C3MdR2R/z+Imm/djogzYL0Bcq1+VEXQqwSwFgGa0erwScWKjS74+phPrGM+FV&#10;ROUN0zDTyhv2UzI9k8cR5pgPh3bI1rEvitmmgM9dh+LGnFhVaRW0Qr+wxkqjwLgNQVyKtV+vbYfD&#10;TQJ0swBVpsPkhgCw58GJCuuWPAJYVelinEYxCuxKDMgbUGa30rxOIYC9a4nPqOIztnGhSFlpzhGp&#10;cDW/s45ztg2Xprt2qLAliK9fPukFLB/IoX9WiABLhZsFMbDW1QveaodXVlqFrgBwnYdUWBALYK9C&#10;d7R4BBUWwAHeECix22jlwUGJ3T6TA2swR9fUuDW9cMnqgFfdRIeA9pAUWPHCOTvA431Au1cKDMC7&#10;r5EHX08XsHagxrLHssyCdjMn4FZOxKDMJ2zTzIRtVOVZAzc4MfVcFRBUoCilHPwIblDfUMAS3GUc&#10;8Aiy1FiqK/UNIB/jcRjGl7LSUlwAXMsOX0ubz4EowPYW8l7KyQSxAJaFjpEGGYh5jZ/AvFcE2e/m&#10;wXeQUuZeQDFRX+W/GpihXFj9uaomryZ3XSaAXYETC81nSn0F7jJ+gyCOKuyKSridzgA5h33oMNM6&#10;xK7EI67COTyO65bzfqvYp9k4HIH8DLbw2d4wX3gO8VznYZtHu5zfpX9a9JaTdCkn6wpAUGXZoU1a&#10;XdT0m/33o0DZEd4TqK/DmVzQtMz+CKCGOkEKbNbF9YLYu5j4zQUcU90ZVCO2SmiL+bxCWWTvLw4A&#10;l6KCqkqHUVpBiUuPkfNi68s0kGO0l1Ywd/gN53XTvFDMIlSRBuQALgG467p0A/oGV2NZaYFczoUs&#10;5sMV7C/9+6ImQaigJYi3c0ETwLs4j/axTw9x7tRw4TnKOd3RVm2t5MMaenmdY64upN8JYMGr0P2v&#10;9C8LWnaIUd4jQCx4I8TBQtd5Kwvd3BoKWE2JhQ4AxyJWugqdArifPFizk/rDcMruoT7rODluDSiv&#10;wD1MWwOs1UlIfYMCn0sAFrQzQHvadgGxlNiLWTyuujwdIEZtBeom2s2yzwKYk27j6VB9LufkixBX&#10;YD83oirrBWyitNE2C9qNhJY1rVBKHaxzgLeUk8bHSQtklotZFsSFnICCuIC2kBOwcAoFBiydPLrF&#10;rIpUGlKpHHiVwOWqu3JMJzWWk5NclekVOuE5qeIJLahyUVvNMAoQa1CGIJ7ydq3sNGBnnxv34ZLK&#10;eQVvKGANObSuwvyeADRASl0zIU4AVuSxzwRwDvtQ0GaqrwDOBtws1slir2Y5h/2dd5bvwWuy2E8r&#10;uUgt5Tes4Puv4vurXcHFSn9cHn4feT/7IBNgXbyy2Dab/ZjN/nSAaRUCOEa0zJmgKnwdnx0V2pU3&#10;AVhVaamx36eb54oJdQcWoqzFAKouJoWsdKxMS4llqzXgYwNw+xxjWhW2NDba5wm7dQ52OnYtufJ2&#10;C14iQ4VLaUNBqzHVL5wabgnAcchlrEhrKqImQMhK13CMmnjcXFtpLTVbsdCnEoCx0AI2/L9Ri+kP&#10;ytRKiWWZBbDgDQDHHDgosACOVegmtZlV6MxKdGKlgwIHgOMMpc7pCWvAJte+IIATiL1wdcG7jqS8&#10;CtnnvcAa4d1J6329cRkVrrp8yrYRynvTais1RpU5QSt4LHg3cDDLsZubgTco9kTo7+Vq55BOHktB&#10;HGMDJ0XYRhALYKmw4CV4XML2stPKs4o48YoEMyGIC1CQQtRQQ/10AkktclyFgVUnNCF4lys4gB7+&#10;OJzsK/nMlajtCsBaDcDZABtAFsSosIOswRkqSLGe3yQ4V2BxpbwCWMq73MFFiVmOdjpArD7iALDn&#10;wbyfdy3xPlLmADLQchJ5CGIpL8ur2Z8COZt9u4Z9nafttS3vv4rfuZJ9sYr9ECDu9QuTF+2AZ8WY&#10;BrL0B3DVsl02+3K19g8X0hx+dy771cPhTeBMQI022eF1aBMb7c8l1pkQvJ4Lq+WxiomqSXhezOf5&#10;XT7UjYS6SoVTAMtOC1SeF8A+JVEg87wmOGiesFekpcQAHPJgQRwKWYK3hAjwhpCN3piocIWrsOYT&#10;axZTu0eY+ADA7CtVo3UTvUN812q+dz3naSPpSSsW+gXO+9++mihw+DeG8O+CaYibAbTOob1RgVWJ&#10;BmDsswBWEaupLRSyfDx0AnDMg6MCR3g9/wXcjj5s9eSwHQXUw8SRFy+R+15i+ZKPrpJtTikvtnkf&#10;Vlnqq8LVDiDdwRVI3UfbsBLb1IUEwDvZZhvPq1DluW+itgJZoG7ihCvnhPXg4G3ixJUSS531nMCM&#10;ECsCuAm8KGdc7/3BDi3bc6KUsk4AK8IyIPOaIqJAhScORLTQ+peGfD4jl/XqSlIeGKLTlilkMTlx&#10;lrFOeaJGNa3gtywHruX8hpW0q4gsIlvAJUq8lraAvEgQr+FAZ6HCqxT8VoGriPbZHycKnAWIAjiH&#10;z5AKyzqnqtIsq7tpTQKxKy/70uHltTnss1zWSZlj5AJ3HpEruKXOWNcsYFzNvsliP6wE5JUCWcrM&#10;4yxgFbiK1ew3RTb7UPA6wOwvRZ7HiKcSDjAXRIdXkQkyxykoc4Dc+4QFL1HEb1e3ki6k+r8qOSL9&#10;9c06ljU1dC1AeRFL8LL/ZaWlwAqB6xCznRRYY6Q10UETHtxK81rB69XpDIjdPhNeiXb1FcCZeXCA&#10;1xWYUNeSZi7t5OKmwR0aoaWQlT7Mvj7K92o9vNNeuHo2KLCKWOFfFVpS8Prfo2haIGAL2AhvtNBR&#10;hQVwIwArvB84yYMFrwPcmc6DI8BdA30OcfvIgB0FziMvXwReFa4E78VQvJJtVt+vlBd41XUkeJX7&#10;BoDV5zsNvCeJE9hmWuzljqunXYEVKlRJhcumBeuYbeTEk1XexMml4lU5B7OMgyeIN/JY6zWBvwSw&#10;ZJeDygpmgZuEQxz6gz0X5gSJ0EZwS2hVKBHABex4wbuW7aW8OnFcAVhWJTpLFnOkgwBch1YQAzPL&#10;AnopJ4hPLCBPX8z3XAZkAnjlOSzt+UmHOOTCwMu+KGIfKNaiwmvYRiOrsnidoF3FiRtHZLmd9uVQ&#10;jRbAqwUcJ4ggFrjRQucp9DmsF8yCV+C6IrMsgPVYKiw1zhHErsasZzmbi2i21gNzNgCuZv+sZN+t&#10;Yl9l4UwiwAJXy4LaAU7AVatYQ+QBmuB0lQXgfMJhJgRspp0Oy+Gx8mAf0ZYArG4lgSsV1j9oqMDo&#10;MHNhKUBRi7DOngdzDDTpQRY6hABGjYkytWwTrbQm/K/va/U/VxPAXtQCWC9gSYFZVleS7PNGnneI&#10;pcJ83lYHGPXl81SNjjcD2CGIcWr7OVc06UFWuo7f3NZaay/BxW9/8woq/EsBLHiV/wYVVnTrzho8&#10;Vr9vnVehpcKoseBVJAUsBxgFVshCN/tILA2j5EqhQpZb6Aiwqs+9KHCvNV+asbqfXvW+Xo+U+p4P&#10;AGeqr7qNgFf2eZfUNwNgFaIqia2ctOoTlhJLnat4Tjmu4BWo5Rw4wZoZZRzIMq7MG1mOob5e5baC&#10;tJSTSe0GTi5BHSrWPKfQ89qWEyANbwhXXx4rdHN3DeLQoPsIr/p1lQcL4GUcuFCRFcQsD7cDMC22&#10;agkXk8XAsUCzjvj+un3OciBaQQjg1eTCyodVhVYOLIgLBbAes0/y2SYXkFXcUr+uFDJY5tC3q9zX&#10;VdiX0xBLaV111cXk6quYsFwBzDYOMBFgDgDH9YJ1NRdNAZxHOODaToBLjT2GPRxioMxif+Swb1az&#10;bwRypvKu4djl8lwebVBh1rO97l4igGPIPqfg1fY8liqHAR3BPnt/cAKvhlv6RZXtBHIhn1vM++iY&#10;6uZ5usNHqEpjlT0PDhY6FLSw0TyXnuiP6gKu36WDkArHUVn/EWDB2+ztpr4wtDLaZx+ZlVhoDyDW&#10;zKW9QHyI88hVGFfVwHMvvnjeXkWBf/tqUsRS8UpWWjAL3g5ajboK4NYmuXACMPAebam3BqKxFYiB&#10;t6k95sCJdVYkxas24G333Bd4aVtPH7f6l69Y/UtX3DrXvhSUtyZRXYGrgRtqVXWOhas9yn8TgLcD&#10;q1TWAQbeLecn3DqrT1ijsrZLhbGUmznxNnAQHWIOniITYuXDigDwOCo9GgCWwgKZVNhHYHFgvZBF&#10;OMBEsNEZCkxIfYtR6nBiYOF4D82ekYXWiaOTRsu6qZ2GVEp9NdhfqrsUaGWnVwCwlpfyXRYQGmkl&#10;gKXCy1HMoMAxH0YhAVZVaEGrfmJNF5Sd1rBIQZjLvpEaK3eN0GpAR2xvBDmEFFbwC9w1KL8ijxCQ&#10;sscR2ghuVGKpsMJVl/dco+do85LWQWY/RGudizLnsKycWRBnQqs2MwLEIwCqENSCFXCJkO+ynn2r&#10;CAUr1iVtIZ8laKXC6k7SAI+Q0qRVWMesmHWlbCOHJYg1U0kWulTAOrjKgWWn0wD7RP8kylDUMi0L&#10;YoHrAzrUtdSQjIluSRQ46Qt2gDsIdSdFFVYlWhCH+2upmHWQ73aQc04qXH962F74+WX7za9eBmIv&#10;YoV+4FjICspb58Aqjrh9DvDWs74hAVghgGMBS/Y5Fq9cgWWfezutVfmubHN/d8h7UVt1F9Wry8ht&#10;8yXg1WirkPcqDgHzAfJgAbwba7wTKGWfVcByQB1gwRsV+IRt4WSWEvvzqLBy4ypO5gpOXtnjCLEg&#10;DYocrLTy2JSdJrQc1TcdCcAJyK7ACsGbQKz3EcCa2n6rAABLwElEQVQ6EXRC6Moeh1Cq+yhY6GCl&#10;tU6321EfqOb3xlx46WCrDzFUt4vm+2qqoCbp+/RAAYwKrgTKAPAJy+G3h2q0RmcBM4/z2QeCWQUt&#10;LTvIgCiApbIOLO8VIZbqugLTevC8tlVBSqqbK4ClwiyvYV/mEjlsn1LdaKtpI8Cr+b457ONcFMNb&#10;wZwocbag1fOy1SeBFygFbw4gClxXX45BJrzRTmcqsVtk7UspsFr2U6aN9j7g5LHDzDHyriQBzPbh&#10;r18TeIl1hP+vM9uU8pzUuAigdNM8qbArbwyUuJzjpT8h9/tHR3jZVje82wCgPjcYYNVqUIfD6wDL&#10;PgcFVhHLFZj3CVY6dCfFkVmCWDZ6Hxf8AwBcw2/djzM7eW3Gfo+F/tWvfhpHYgEw8ApiDZWsPwqo&#10;TfUObL1mI7FOinsU25wKqa8XsWLuG/p/Hd5YfUZ927DObVLekUFrfOGCq68Ajra5llZVZwEsy6yK&#10;c+w22k/s8wEbGnUVVDfkvmFZ4AraOArL+355LDstiLdfmbatnMwqWnlfLwdG0wYDrLLQ4eZ1Codb&#10;6znZStlhpewon8TA1TiCq8JWHBddKhX2COqrcPusqzrb+ugrXq/RV2r9ik/o5PH+YFVfOVCaMifb&#10;7BAD8FJa9edqaKRmGM0nFgKzW2gAE8ReyOJ3OsQXTnpFWnY6VJKD8q7hsQCOEGeTS8tKRyWO4RY7&#10;gTvCm6NwWGWDE+VlXS7vEdqwjbd6TQz2XbYg9QBMHgveXKDOZV2qBV5BKniz2fc5nJi5HgHeTAsd&#10;I+bFMYISJ5ZZELPPQz4sC01LZAKsAmIoJoacN5X/sj4AHaKE0P87l/D+cmd+M39ZY+W9Ul8N6nCI&#10;w3TDMtSzPBNithW4mg9cRoRJ/ipatbjqegGLx+W94fFWjr9GYykP9ko0yzs9BwZgYg/n4d4TIQ7x&#10;fXXL2iOcP6+++nP79S8FMBZYBSvdWUOFKRWp6o8SjQFiqXEEWIorcB1ez33VhRTmAgeApb6oLuC6&#10;8gJuuwPcYy2Xz1r9z8h7AVZ5r6sv9tnVNhlppRDEe7nC7CFkn+MADilwGEUFoJywUuAAsAZrBIC3&#10;EOoykjJvA15BXAnMWlfGgQkKLPssWIGakyzY6ACx1DkUuXRHSgB2eIPapm00LctBgRWheKX8t5jn&#10;i3k/P0FY1t0iNPncuy50ougk4jmdRFJh3XJHQws1ZtjvtsEBXMbrFvEempwv5dUEfS2HMc/hLpS6&#10;Zc4qlDFL1WEA1u1yHGD2jcDNU7BO4IbgeWDURAWBqb7bmPMGeAW3IFSeK8ixuwmg/pjnIrS+nsfh&#10;+RtzYCmzFDcbm7eafejVakHr7SgqHGDO4ffJOkt5s9mfUl9XYfaP4PTCFZA7vPz+PF4bwVZBy4ta&#10;bqe5GOp59lkMt81ar5Zwex2XOU6xFqFjozQnQqxjpmPnf85OuBKjyOtZVzLR7/mww5sCuNP/izj8&#10;cwPK6xEA1j2yBG850ArgDdjnckLABoiDGuve0rpBvKrP6geOlWjlvhHgXVzo93Ku7BbInI/7WNZ2&#10;V1+5Zn/6/a/tdZqJpFFVdQ1YZnUTRXAFrdQ4aaNtjgCr+0gDOOIQSldf2WeUt7UXu+zWGYCxz60z&#10;J63hlatW9/Jl1FcWGuUFYFfepL83BTDA7rl2mpz3tOe+sQKtWUjKgR1cTkpB6yOuEoADxKzjOa3X&#10;Y8HrALPNRk7KALGsdOgLFtBSZYUscITY82OgixbaYdVyAm6AWcuKdA5cwslQwnv7iUDECQyCVSeO&#10;7FssokiFV3OANGZYCqwB/svJd3Sz9rT6hvtc+Z02+G6aaaThkoJY2+nmddnnUWGBzO/O8RlFAljw&#10;JgALallgwiFmPwhKDZN0iAVzXPbHACiABfprYHZACS1H9fVwkLkYAGcW31t5bqhCj/pjRbasNM8L&#10;YgHsCsyFTOqbHQEm3DITmeob1+Uqb2Y/CN40wIqYF6eBzfwPKj3WcErtd11Iff5wArArsCDmdQ4x&#10;n+EKTKieoYuyIPbzYbTXq9ACWHfr2AhIG7nobuDYCV4HOVFh3bkjWmjBrCKWphM6vKi158ACmAuD&#10;A0yrkVlS5F1c9AWvbhq/k4uH4N3NueE5MQqsz+m/OGV/+eOr9jrlt5p9dKS+lnz3sB1uoCUEsyx0&#10;tMuZrReupL4ZXUc+gcEBRn1dgYFYy6ND1vAzbPNPr6S6i9QGeJXzXgTc9IANQRuLVmoFrarPUuBd&#10;eixV5eSs4GRUpOEN6iuAZaU1QEPrlQtvwXZrfRkni6y0/+sCIYDdXnPgBK8gjn3EGwFcubCq0J4D&#10;J9BmKrGrbwKx9wULYt43Qhz+XvRYosDhBHK7xvM6kXSPLKmv7vu0gqu5+mj9Ps+ElHce2wre+XyW&#10;A8w6TVgIdjqo8GrgzZKSKs8l8i4o0gocLbWKUqGYJUAJwJNd9tCy1Jf3ccCJoMoaOz3qy4LY4ea7&#10;BTVWG8ANYLNOcBJpG50Of442l/0a7LQABsiMSD3mt7rasj+U96YhTtRX6x3ixDZnQOxQJ+Gqy/Nq&#10;FXJAar2opWPC8dE6AazQMVO/sAD24HwRwLowR6dWCkS65Y7fsUMKrDZR4HJcVFThcOsd2WgBHCDO&#10;VGAHGPUO0wo7vZildZUjXajugG0j/9UN4wPAA7aTXLhqtMv28b01gER3uPyDFFgVZo8E2hiHNZRS&#10;BSwgDtY59Pmmu44E8I3FKweWaHGIyXv7QpfRkZczbLOU1wdrCN60+qqV+gpah5WIyzsuTQeQHeBQ&#10;yIoTEhxUTmKHFoAFtdpNnDACUf3ErsJAXM72ArGcA+E3sONEErCxUq2DpFlKWiclTqtw0mKZo4V2&#10;mB3oUMjSFEMficV2GuUjiHVF91vASIF1gvB5rsKEll2FsdGrOAnUnSJV1W1hBbGDS2iur0/Q54Ty&#10;u23wvZYQXpEGoFUOr0AmzwXQNQL4YlDemP8qpL7qyxXEOWeBSa0DK4hZn1rW80F9bwg+M9pl30bB&#10;crTWUvVooXNppbgOL79lNb83FK9QZtYFSw2Qgpl9LuUNOXBQ5Bz2VQQ4wpwKtnWgWXZg2T+p4LHb&#10;aAHNsltpXURZ5xCzrNvuCNx4UVWor14gRyu9zsGlZTsHWMeYVkq8nucjxBqRJYA3AO4GgUv4fbMI&#10;H9SRhIpastP/AWCNgwZejcByBQZotbuAVgBLjbfzWbuAdft4j23hsWDWWOytIx32i1+TA+sWsodR&#10;YAEr9T2MlT6saYVAHSDGVif2OXYZBfVt5HFQ4MyuI4Hb0t1pLb091nR2Gtss1dWIqwTeqLzKfYn9&#10;L2CdCbfOSX+vilZSWkGrCvQOAFSokLULa61x0OrvleqqmuwDNBJwUwCzXvnuZk5MAbwVgDexvfJe&#10;B5iDnGmpXZEJn9RAq2LXRrZZr4JWAm9s47JXpBUcYI2J1rxTDc9zC8brdUXXySIbHQEu4cQOAEuF&#10;h1x5V431+jxdQbmM76u/Sok5b7hJXbhVzhIFv0l3nNS2K9h2OcuaUqiZRTmobO65BOJMgHnO+3Kl&#10;wjyfCXCMAKXUNwHyBiVmOSNkuYOV5jOTdf5YrZ4jUurrj5PKs0ew0dnsm6DGCcTsM8EZClrJMsfC&#10;+4VZTqkw28VlWebQnRTsswPNPk0psFq2d4B5H903y1XZl+WO1JLiEG6pdfx4jQqRgtfVmFjHY6mw&#10;j7zj+Q1cjPy8SLqTVMgK/+IAxAnApaiu4PWx0uS/stIauBEm9gcbLQX2/1bKAFg3it+OVdd65cjh&#10;P5cCwPoHiB24Nl0sZNsv/+waCixYgbj68AGrOXzIautqrIbHtfXYavUDZ6iycmFBLCutPywbGB10&#10;FW6N/b8CWArc0W5NEyNW/xJ2+eWLXnnWHN+apGh18MXQVbRfqpvAq1x3LwDvkfI6vAL2pG0n592h&#10;ltimZQHN8z6ckmWpsKrHAjbCK+ssyywFlspWsG4rSqxcuFxgc9IIYKlogDnYaJ+BxEHSOm2ziRNP&#10;6wRrDFnoEq6CWvbt2Va5sMZCe7B+HaE+RbdktBrQIZB9JJCC7+QA816a0JCDTVXXzgpByXdVpXkp&#10;J7mg9Yn6tFJdPdb6ZeStyxX8lhUeYygx0PE69fuuUd8vsKYq0lrmfYMKo5qCWf26hOCNyxFeBzYF&#10;cLDQrqR8B8Gayn/1Wl8OAOt3pEDmu94IMetZ1hBLdSGlK9JSYNahjDEPTgX7N6pxADworwev8e4k&#10;tosRYU51IwlSX46wpsFVeBcfEW5NG+41rWWfQcbjdXJWvI8XJzlX1HrXISHXpgu5JkCsH9IfoYWx&#10;0bFPeIPg1YgswNXoLKmwJjAooiJLgSPAstAbE3WO6qvHaQXutXJeq/9c0uCRtV31dvzaOXud7i6p&#10;6rP6fAWt4K3R7XUIqbCmFvr0QrWeEwc11v2v9B9H+ieGaKPDbXS6rKmvxxqunHHrXPdTBQAT1SmA&#10;g3VWX28AWMMlQ+V595Vpcl4pruCNccJDAHvoOeB1Ky0wOTEdYk6mFMC0AlqKq+4iX48iCeIygckB&#10;iKCmIOYAyR6rjc8pBG0oYAncRJEVHMDYj6x8OEIcrDTLrI9KqxMnKm+00LrVbA4XEo2qWoUyegCc&#10;/h5FlWblwq68SavHUmdBrHCIHeQIcIDToeU9PfdNCltRgTVBIce7htIAh0iWeQ+B7EqrSECO6hvV&#10;1kFluxsBDqD7NrRpJY5tAjCt4HVoYwhk9mWAN9hpt9Tsu2CdEzstiBW8xvuEWQ59wUDJfpXyBoDZ&#10;5zwfFThCHLqT2A44NVXTgRW8J/qIAXdLgtnncfOcD/DgteoiVKivXz0OEWQ/L8b7rASASwEuQhyH&#10;VQpkz4V5rL9g8b9iYdkBRlGV8wpW/dOh22uek+pKfZU364/SlAdXkmqt52Kwncca8ZXXWWcdnOev&#10;awTGZlS1tSPcXbKh+QjKK/uMAmOh9VjbtKirqVP3f2727XwSAxBHgFWJbtFEho42azw5bvU/k+pK&#10;gQXwZQe4huWaly45uNE2u/J6pTlUnvcA8E4srxQ4Km8A+KRVAWCE2PuEAVghiF2JOWEEssDdIoCJ&#10;ch4rf3GIBTav3cR67xfWeiLASj5M6wUqDopDTbgK0wpaKW+I/kSFyUf89VJwrtIc/EyIZcNkpeMo&#10;LI0AcgtNrOWKri4UFZ8E7eqL6tfVGGcN1NC456DEEV4pcARXCiw7rfUC2IdXCiRgdUgFLKE2FLRC&#10;+Dq2DYobWkGrApYD7LYa8PRehMD1+2exHFU3AqyuJF8Xg3XZKHB4PjyOEGtghyrRq9jnWlZOHBRW&#10;rRQ5/TjYaIXg1boMeIlon1M2mvfKPwWM7F/Bqzt4xnnAoRoteIN1zlRgt9PEWo5VoVvofgdXtz8K&#10;wePJPp+Q4vByrBxmIg6b1TRSdSXqHCjB2uqOlusBVF1LrsSCF4gVZVheASxVdSWm9W6kBGDBHHNj&#10;qfJ61FvA6j+IBfEWLLZGd1XynC4OBShwA/vdc2BNWGhCifUfR919HdbZ22btPa3+d6H6szKBqz8w&#10;UyuQ4104vP9X63U/aADWnOCGng4fsFH3s8vebSRwjwDwYeCVAiukwJoeGMAN1WbPe4FxF7EjgVeg&#10;/gcFBmKBvPXCpI/C8kEdbKtljboSqOWcNA4xwG7ihFbeogJEhQN8nBawWecT9tn5iqDEMYI1jhBX&#10;cGLGgpbALcbSrOOAaVmFLG3rwzDZJgXwpKYVAjvvK7VV9TlUoEf9Ni/ZnDCCRXeXFLTqEtKyWg3S&#10;cIgTJVZhS7eRXQFoDjGKFlvBvJLnBXDIhYERJZfyuhrzHq7AMQS4QxnalAILZqkv+XGqSEWkl8ld&#10;E5ij2gZQI8hpgD34ft5fLICBVOOgfRgly97NxL7w7iTW+2isG+ANz6ubSRe5CG8A+EaIlfvq3yx8&#10;UAfPBxVOACZ8LrBDnEQCccyFQ3dSosIcrwCvlFhzunstf6LHQZYaa4qoD5dl2fv91XqE80Dnh+5w&#10;Gf5HOFjpCLDsbzmAb1S1WiDT6h//HWBCAJezveDeNtITpiESglkA629M13XW+2t0F5Dc1lqr5Te8&#10;Lqqv4A2hqYGa56u7bajq3OAKfFR9wan+4DAKKwyhDJMY9NcqjSw3np+2I66+iX0G4sNAfBiIawm3&#10;0SjzPiy0z/HFNqu6rGpzVF0VrKTCEdwIbyUnYCUnYCUnZyUAh1FXycgsQhB73gtMbqfZXhBLmbWz&#10;17NeCryF8H5hDoLfNkcQc7Cjnd5ICOIAc3p9KF4FgIs5qGqlzJ5Ls43yInUnhbt0oMC0Kn4IYKmw&#10;j8RiO/2NSh7fRUCp/1b/Y6RxzQqNrhLAWfw+jXsWxFJYDwBeLnB57RJA0LL+PmUlv9kBJsJN6xKI&#10;E1hjDux5sEIgAmwcvOEqnAI55MAOtxRZUPO+UuMAvl6TAKx1PNYIrewZQCQEdCxyrdG2rrjKg1Fa&#10;1gcLLUADtAJ1Dc8HcNMRClm4lOlBb2+EWMqbDPRguzWCl4ui8l/djldqLJjjTKQUxAm4rsIcp/BY&#10;9yvLUF4NvOFc0WyyQqmwA9zrvQs+TJZWNQ5FUGFFUGK31Lyv/3VLosAR5LIBcmCgvQHg4Q7bovyX&#10;0HPeZ8y2glawFhM+Q2msx9U7BXDXUVsDwDV81uukvn672BbgVKtClYNaF2yyW+tGV2htE7fT882y&#10;1SiwrLTmBh891mNHf3bVR1hFgKXADi9Q1yoPBt5DDvEl2/fiedvzwlkHOExSkNqmbXNU4ZTycrJv&#10;dYA12koAq893MoEYiw3E6lISwApB6nemBGL9+VUh8G3gxNrEYylz2ckBh9jn+jrEQYlVfXagiQiw&#10;ooyDHa10hNjHTbNe25fxOh3EoMBcjQk/wLzWB9Jz8irv8q4Ofo8sbw6/QRP0FUGFAZh2Fb9LIYD1&#10;593q810JbALW7/dMaMjlitMjDrDW+43q2Dalwg5uDI3GChP+3TpnhB6nuoccWHJUBzhAHKy0VDao&#10;7Ro91jaEWimvClgpsBWCmPChlArWeSFMAANUGEYZQA7KG6FWV5LgJbDGgjeH/ZvL+lDECsor5Q4A&#10;BxutriMBnKm+bp157NAS0VIXcOJHO607pgjiADXQcj6oGi21VR6sc0ZKHK20lFhtGH0Xi1rKiQPM&#10;6pHwCznQadJ/GmBss2xyArCiAhgF71YgVYVZQy6VM6u7qAhY13U1eEFLAEuZdXcPAVwigFtqfKrh&#10;6zTPV8oqSKXEngv7EMkwYKOlPYFY6grE9U2HTYUvqbK6klpQbUHslvrclDX8/Jp3HalwpRC8yn3d&#10;Or90gZD6huKVbomjdi+x86r+RUG563gK0gBtAFe2WcqrbQRvBDgWrNSlJAVW/7DyX/XpqgKt6rSe&#10;17xfHQRFGSdjOe9ZzklXzo4XxKF7KOS+6kP27iWWFZnqLAXOBNhVWK/nBNPzuhCkbjurIXiuwrLO&#10;GjyPWmCHivh9mnig4Y+et/JdNI5Zk/QVAeIQPvtIwXeWVdbtYRW6LY5uWhcUWMUsbCrbSIH9DhsC&#10;1cEFOtalFBiIvYiVgBth1nNaHyAWwAHYoLwhXHHVst+ibU5Vptn+PwN4Dc+7Aiu0DMDqE/ZuJNYJ&#10;xLTqRoAFtx4DLWAGkGkjvL4ctte6WMhay3YC12+Kr5aIMEuFI8QpG60AXhUZ42AO5cO6i4rqF1Jb&#10;AVxIuiM11rJDTKi70BWX1/hYAF7n+XASDjVplib7C8pgoTXsMrHRxCZssezzaxVYkOa3Hfb7aqnq&#10;XDXW6+v1WLlwUUe95TZV227Ov9fp/41kl9sA1C100irfbcZK+5BJwdwKsIDd5rluo/+Zd4vb7aDQ&#10;zaP91oj6KvetB9wjLLvyAq8KVwJYlWfZZvXjKuLN6aTCrsTXdIdJ3RKHfJWTYwsnoGAWwAJaaqvH&#10;EeItPA6BynICajCHRmmp3cTrpcLKiWWnVYFWNTF/nCsj68t5vUPMAY23zRHAKm55QcuBDREADhcD&#10;2W2priAWoJ4Ly0JxVQ8qHoZlxntkyUara0nFLP2znu4yuQ6X4cMdPYCHNhdYI8Cy0jlciKKtXsn3&#10;XwWErrS8T7g1ju6sQZtArEjZaKxwAPhGUIMKS22DhVZEBQ5qLPgTBeZ9lPN6/svnOqQCWKqrZfaF&#10;7r7hsNI60MlyBDnMRgJKQpMbfHCHwHYbHUBOF7ESkNmHqao0j72fGDC9Ms1+vSHYJqqwAC44FSb7&#10;u8Phtbq1rAPL80GNEyXmeIcqdVKVZn3op8cp6TEAFnE8QxWa4wi8RUC8ztcnNprjq+KohwMcVDj0&#10;VsilKb3CnQGZJv4LYilwgDiocAVKu3W022OTBoOwTQQ4D4us2/JsA149r9v2FHTUeRGrsL3OshsP&#10;enWaHLjBVTbmwe3Y4fauViK0oXDV6F1J/YO9dvUaqopqd/Tpv494ntcpB266rEn6wAvAtVLYi6cA&#10;92JKgUO3URhtpcEY4d5WGpQRBmY4zIoXzjhscZRUBSdMBLaK0HIFJ8dmQJayevcQoaJVyHkBntdr&#10;u028NjMf3sQ2+RO9XpRwFWY7z5nZ6Roy6XOA2fkOLK9TePcSJ4APANFjQqB636+rsGCWfQod/fF7&#10;C+giqbBsNAdYB15/sVICmAWEBlnIRhegxCmIPQCK5wVwLqBrnQZpqEClG9bpdq7hFjlYZxWxaHX/&#10;K/Ujh2mBAWCpsPJahxhwQ5U5wOrrBaxy3kSNU6qMYseBHlJVgemTFWi17OuICLHy3KDGWpfePuS8&#10;gpf3Yn9o2UdkKRIV1rzgFLhJZLNv/wPAagUm6zSEMqXASWiwRxjIEcANfcECN63GNwTPha4mrDOt&#10;9xCwzkdiET68MgJMSIGLTuCcSLn8fmc6rrSZ88GVRsXHfkEXwJxn6zmnPE0TvECr8dM+9HKgzQHe&#10;ApyVWOQKBxgFRqE3DbVjkautUMDy3Ga2k51e237El7V+Vf0+L269TkWrULxqsQ4BC5DKZzu627wK&#10;LYUN836POsBXrlz2EVr6N36B7Te2mxyyBrfMl63u51f9T7fHrl+x7edOeMFKOa8DTM6rYZOqPvsw&#10;SQc5PSjDB2hoHSArrw2zhbC0XPndMgtkFErAhj7fCLHaMDZ6syz4Bba7qPUa5AFQnGx6Tja7hKuy&#10;/vZT41w3AY+6lMo5gGXsfIeYUCEiAhz7kTeo5QRShVshWEN3Ush1lfcK1GDdgwoL3qIJAOc99a8N&#10;+qOyEn5XoeDls3UXjQKWlaN6N4+W+Z2COAAd7tOs2Uayxj6Pl+8iBRa8rsZ8R0Ht98DieYWKUxHO&#10;zOJVVFkH1WFNr08BzfP6PjH/jcUsz4MTUCPAstARbLUpCy1oCe8u8uUEZva9T2xIAA4KHIBMzUh6&#10;TTjQtJ4DC17262tDOfIagcjn+YAOliPAimClE1vNNq8FWOqbOanBp4Q6wDwHjEF9gZdlOSvvIkwA&#10;jtDqeAcrzbLW6VySIAD7BrYtJzTsMiqwQHWAUVQHmOfW9zUGa82yABa0ss+bR7DNLMtWS50LO+ss&#10;q2E/9rrHXheVthNgHWLanr6uYJNRWOW2Pf3dVttQbcOjQ3b27BmrrTvkUOv/kZqAv+HKjHcVNWCb&#10;9106bUfPnrIrv/qF7T0xagcvTJvm9+oezlUXTgLp6XBT9gRgL14R6s9NtQJZdvrylAOhnaLZQxWc&#10;WGHOb7hxXbizZIRYjwPMAt3v0kEEsMNwy00oS7nUhR+uezZv5LmNvJ/GSMsaqxtACuxWmgMd1BR4&#10;+Q4aA+tjpXmsqrZ/rykdRA4moHrRCojj3GLBroPtAHMgdSUvwSYXsw+K+P6FwFskiAUz30FqLEsd&#10;+3B1lw2HmeccYn6flNX/JeF0mMsb76jh97YSQAm0IQSiLg68nv3iOa5AldJ6ZD7P+wtggcn+8TzX&#10;lzMCWH1CfwKqh+BkvZY1Ysshj+uTCJP7Wdb3Zp94P7DDm8xaEsTsM3UXaTy4Qne0zGJ/xYEdaVDj&#10;cgA5VqAFr6CNEUdjpW8vGyNRY14rC+1/W8M2bqNZjnlweihlUGHvB07C+/p1LJPQ48yBHcFGB4D9&#10;fOL59YKY5XJC95VWQUsTH6ICyyJXsL4UgIMCJwBjoatQWT1fSP6bJ4DJl9e01thqLPR23CQAtzq0&#10;nT3tDuTg0IBdvHTBh1YK2hGgffHF67ZzzzYbGRuyqWlU9fB+v7XOxXNnrXqg0xqvnLWjl8/YPmz0&#10;8AtX7MVXf22/+Lc/2qVf/sJ6r16wKk6W9qvnbfTl67bv1Dg57YnQbUQI4Hh3DW8VgFslVb4+Y5VX&#10;pgGFA6GOctpyQcsJLWCD4kaQxwFc1pp8VyGAAUBtAHjMNmKpN7KsHGflUKur8Ea22Qg4gljwyhZ7&#10;/y4HQhD7XTpSEOMIWBcUOazTQfOrcmKX9diVmufDc8F2lbAPivne6/jt6wSwwgFOIGbZJ+CzjWy1&#10;ABbQIT8GLtlgfquGS4bQuuQx7+2PBWgSAjgup9clrR4ny8FmC2BBquJVANjnDrNPvO/Xl1nPY1dh&#10;9kmqFbworGYtRYAVstCqPsduJEUKYCJYaAEarLKUdjX7PMCr/4HSQBetT6Blm/9gnQFNyhwUOKhw&#10;Jsjx3lgOa0ZEgKXAgjdY6ABsUOIEWJQ0gKzHybKgFbw6tnE5Ce8LVrB9vBmE/hje55VzHig2khf7&#10;H6YlSrtVs46kwKisup1coYE7p/mQlfQ2AnBQ4AJZ6M4jDvxqnstprrbdnMevC91G9ck9sGoc4vPn&#10;z9qB6j22/9Bue+GFa/bKKz+zqp1b7MTUpI2ODzvALWx36eplqxrptYu//qX1XMMmXztnNYDcdP6U&#10;nX3lp1Z1ctT2oM77UOGBS+esF2W+8IufWSUHTwqsWUaaoLCNXE+T9L1QxQm7mfApgJeAGiWuwlIr&#10;b83F+uo+RoLQq81sr3tZCdDN5wWvCl8B4AC01ofnBa+qzptYLuMEWzncbqtGOqyC96kAFgG8/iS2&#10;2NUUiDmJPKflRBSwPhMFeFNKzHrBXMo2flXGTgtWLet1st/rUYq1vFcRn1vKb1wHnEUAXKhW8F4E&#10;Vn6r58J8DwdYyxFmIkxGwGIDWZ7u18zrXS0j0A6vbG4AM6qvW2Bv0wAroupqO38t76H3CdZaYBIC&#10;Nok4kCP2BWs5AB2U2GFNnovPS4Hj8Empr3cfCdoE3tCVpFZ2OkCqO1ZGiOPtZVP2WZDz2AtcaokA&#10;7mCAmNcIWAEcIOax1rGdrHQMV2dfxm7zvqF7KebAAV5NYEjBrIkM3ipCPqybwke1DeCmW1WkJQIK&#10;75pkfVDg/lSUJRB7TgysAWBB2g2wTUAdZjatbjroSr0N4ZJSa+xzfgc5MPBnob555MM7eZ/XHa7X&#10;bKQkWNbwyWvXrtjeAzs9F/7pT1/2wtXOPdvt/IWz1tXb4crcynPnXrpue46P2K/+9EfbOzVuh15U&#10;V9FFO3zxtJ3+6Uu2Bat38OVLth2L1nJ22k6+eM2uAvt2VFgFrAiwW2eAFZSqNLuicvJuknrSbr06&#10;bVuunvKK4Ep+oG57ov7dOPpK6lrByefg0mpZIcssgCPQ4TY6WHHeX7e6mUsusZ4LQGqqIe+rg1E4&#10;ruIUB0GgcsJFBQ4hgNW1FJ/DKvMa7zKSXU5U2BWYbXQHyhJ+Q1ReBxeAC4Exqq4DLOXVMlD7DeqS&#10;8PxYwX4JQAtAYIzgOXw8Fri0aWAT65x0GznMRIA42SbVBpVVOIgCM1lW6+sJLcfRWNFKx4kPQXWl&#10;xnp9eC6AnIbY+4J5nAJXwUmvCrMAdngzIocIVhmAtR1ABYAFLuFtuKF76qbvSbiFTtoIrdqQ/0YF&#10;FrwayKHuIyAmXIG9DY8Fs08tpFUVWgNzIrzusGijIusOHhHg+KcAQYmD+ioXLuM5WemKyV7bCJgC&#10;cmsCcLEDTJ6MAmcJ4MF2AO5Hnbt87LNUeMtoly2q3WlrO+ptF7/5dbX1BwH3oOn/gaXAB6r32osv&#10;vWA1tQft9MwpcuN2O3162traW+zS5YthYsNRACY3PvnCVWubmbI//c9/tyls9qELp+zAyxetlnYa&#10;uA8B9Y7zJ63+0oxd+sUrdmj8GAr8ipWP9Sf2WXeZjEUsKXFQYUHowBHlnDRlnDRbsNJV18+4/V3U&#10;1+T/u+vdRpzUAWJ184zeAHCEOuTESQ6MMpZzMq3nBJzffdRWs0M2o46aaiiVlfLG/zmSugrSVPU5&#10;Q4EVgjRYZcDn4Ahen1aoXFjvpROE50ukvoKX71oEoMqBpbgC10GljVZa6uvriTgpPx+br3A1TsIh&#10;5HkPBzYjosrGxwnAAjYocGhj/7Db4QTQqKyuqslj5b6+jYeeIxLLrKGXmvDg/cHsV7V+h48EWgHr&#10;/b8qYOFI/I6V7MfVgKOiVto+KwZ92a0zjxUB2PDYbbNDHQZ3ZGt7Qo8Fa1DgYKfjBAefocR6hex0&#10;apn3CkUsLtis1zDX0B8cAU6UmDbMSFLgtFjnE/3ZxkHWYwGcUmLVULj4JxD73HGWN+icSADWAKKN&#10;AFwx3pMGGCXWPaYFsLqMspqqbdOwnusB6HZb037YCvUHacc6bM7BbT5lcQfv9bpq7HBtHRAnY6Jl&#10;nQeP9dlvfvNrewEot++qJC/ut9/97nd29uyM7QdwbVc/2GMv/f639vKrv7G60yes78UrdvjqOQd4&#10;79kT9ss//sHO/Oxl24JVUiHrIuCefvkF+/kffmfNZ8hxUST/ZwVOrK0caIEYR105xIAn4GR3ZV3L&#10;OHkqpNYvnnP1nMUP0r/fC/xKoHCLrEIXJ5arLyeVLHW8GGhZoLua8n4akbWCnbWAnbL54hRqD8D6&#10;LA6kbLBybnUDKddVHqxWtln22Cd3E4JUSqzW78rBQdJBVC6sQoZbagDzfFfB91QI0ghqXBa8haQM&#10;nhfrOY8AsbYLEAdbrefSakzrUArQJKSStEF1paACNQHdt42AK38WkMBKGyGNCuuqnCy7tfZWBbSQ&#10;8zq4hOe/EVitV5eRLgK0qRC0hIDW4I6cUwALPBqoEaF1gDnhM8GNllkRwE2UN4FX/6MUHvNe7PsA&#10;Mq3A5VjGfuEIcLDWIdIQh5vvO8isiwCrsJVpoeOUwqDGwU775IYEYO+JYHk9gG7wAFqijHXpGPAo&#10;JzYf73NAZaNVrNJfl24c7rB1nJPZ5LiqUFcQGwbaHOB4E/k5h7bZFl63g/PLAa45csDDLXSiwseG&#10;B3yaoZ5XQWtsYoQ8uQ7QD1o99rn24inruH7JWi+fC3nuC+etWoM2fnrZH6uotQv7puqzrPK+cyet&#10;9vy01Zw9aYdR6EqAqcJi154YtSPkylvYGSo4CWT9h6/yWxWo1AW0gRNAEAu6zYL4hTP+L3+P1+/3&#10;K+iOK7pxnSxy6DfWIBCpcbTWGlKpNmwjGHk/TiJZpzlYE3UdVPCZUnrZ3mIORoFUWHkLB7KME3OD&#10;4NV34PnQZaBRVzda7AivVybZueo2KsKee2FK4DmMAjR0H0UVdoAFr+7r7OsSay2IeU1U4Uw11nNB&#10;oUOrEVc+6ioFMbAJQMFMG4ZTJsot1U3UWdt4nhvbBNYUxMm6tK1OQsvsU59uyHNRdYMSA6uDC4C0&#10;fqM79l3oShpxaHP13CkBDJwCc1q2Wf/MkOS/hFehfTljHcsRWMEsiB1mgNAN3zNVOChwJsQxDyZ4&#10;L7fTtLo7h9toHkt13TrrMeHdSlrWsRXAbBvHRCvSkxoSgD24gPOccmCfMMPrI7zl/EbBW853rSC2&#10;Hu/HFgMxKqw7e2wc6bTCrgafrFAx3O3WWtMU89rrXIllo5fW73X7nAI4QqzuIc0DVo67HyXW+rpG&#10;3aVDj3c74A2aYjg6YA2/fNHHNXvO+8pVH+usZd1l4wDtTs00SoZJ+lBJHm8n79XdIn3iAcDsPTli&#10;lYOdtm2gw/YfH3IAldemRlZdIAcWdJwk6zn4pRz8Ug5+OSfj9hfPWvZYtz1et8fWcyJVcvI7rGy3&#10;SQHAPkeYdQoptMD24ZMOY7g7xtzuBst2Gz3lXUoat1wCnAJYKuxXVKmswGd7WWa/f5YAFsxEVGEd&#10;TAGsuxhKvaW6DqhgVPD+rrBA7arKb4wKrPXqWnL11XMegMxrovLmC+Akoo1O2Wyt43EANIE4Ba3A&#10;DhBrW42TDn29Ahfo+G1BgYPK3qi8AWg9H9cF6xxA1muz2C/BOssqA24CtNtsBzgocLwDh6yzD9Dw&#10;x+S4Wgdk6eqyVFmgsk7hjwPIrrRq9XwMHqcKWAmsqUggdkvNdiEfvtFK+7RCjnPsE/YuJcHLcxFm&#10;B5sId1zR4A4u0AAoN5aqSAOvw+wQDwBxUGG/SQSvcXg9Bm0j6wXwZrap4DzeAsDl5MTKi/M76iy/&#10;s94qALtitNvWYalz2494P/LKpgOW01Jj+3jP7ZyfrxO4h2r3pVTYIQZY2WSF7tghVRbI/n/BzfV2&#10;+MpZO/KLF2zvdcA8P2V7UNRtKOx2KTEA+z/oX9PIqrO+rGGSuwE4jL46RcwA8Ak7iPI2T01Yx6nj&#10;dmCEZB041MfrE+9VwOJE2wLEUmKNohJAft9ertbrOYEqX5ixJfy4Z44etC1YaU0T9O4iTpy0Cqvy&#10;HFqt1/N+R0reS3fh939FGGh2Zd/IZ2/AdgpKzTbJI0fRlEA5AFW+VfH2XFjgctCVA0mNBbSKWVrW&#10;wVs33mvFnMSFKG1UX7UB5rTKRhWOtjk8F9Y5xII3I1zBHdYAbZwe6I/ZR7ogBKVNA+wwAqkA1nIY&#10;Gx0VWdsI4jSoKkbdCG86vIDF81qO8AZFTl8ENCPJ1ZfHrsYAGgCW6so6BxVOBcdTAGtGko9tTtZl&#10;dhuF8c+sZ3/fAK4CCNT6SC1gihGVWMtxcIeq0pkQp/uEQ8Q8WIoci1ghFx52JfaqtJRWwHo+POhA&#10;u/pmAszj2A+sIpYUWKP9NvJ9HF7aTbQVwCuAt6DCFRO9qG+XW+h8XKGqzsqLBXVB71Fb03nE9Gdq&#10;S4/ut/VY6T283w4c4usO1Oy1g7V7rfrIfu8eUuv3xBK4fk+sGpSXZd0368hBqx0ftEM/v25VANt0&#10;fsauvvpre5lc+Pwvf267pwEOJduBbd5+WTefS/4hQbkuEe7rHLp/BNL+ySE7duaUTV+7bIfHNRNo&#10;2DZfmASgQX5gGEcq8DQKS5Vp5bAbsF66AmrAuW5PswWIn+eKtJykXn3GGjLpo684aeL9n73/15eD&#10;+m48w3N8vvJrTSGbT86hIpYgVnFL6qwDI4DXsmM1n1gAazCIXi9YZZ9TAAtotpE1V96riQuC0lWR&#10;cPV1MCPICawJuAI9AhyfE6x6fQrc+Fqt13LqvUIrgDMjQiw4gxIHmMO/K2g9oDrYAg/A2EcpcLlQ&#10;RYDjzdwDxAI8POfgJtDGXDgNsSKobwQ42GeWHWQtBwUO8AZow0SGoLb+OFmXUmb2d7TMyod9mdYH&#10;cxAx502NxvLHXAA42V2d2TYqbxjkEUZlhbHRwMvjkAtLiVFmzgH9k2H63ww59/zCzYWabUJOHKBN&#10;3ZmUZV3EVQPxsQS0stIC2CEmNik4fzedwD7TbuVcV1V6kw/oSCrOnJOy1FJdwVzQfdTW83hVi3Lj&#10;LtvJebZdAB+s2QPA+xzeGnUpJfDWshxV+XBbvdUd67LDpyes5mdXAfSs9Vy9aH/4219t6KWrVn/p&#10;jJ145WXvTtp1bsp2kQvv/ekl2/PTiyxftG0vnvMK8hZUedOVU650mh20BavZdWbKBi+dtUp1waCs&#10;G/lidTMTVjc9Zm08t1FXJx+gEYpQCtlg3TFBRSzd3aKUk3NWaw1XymNcMPR3KlFlNRDjRtV1sHms&#10;9QJYB0XV6CIOiADewMmvriVVF/NR0ryxHr/ialt9Z38PAJdKR4AFr4cOOt9fKhmry4IrAhcUNEAX&#10;1DaBmFZ2+0Zw0+D7sq9Pv5essxTX19MqArwB1hg+N1jKSSuAM5U55LSoomAjMhU4BWyyToM8fB37&#10;xkddsY/D6xMLzTap+2epBdRon31Z4ArUFMCCOYAbVTcFrrZnX/pzeqxIHodiVgA2HSHf9WXOgQAx&#10;kCoSWKMqC+oAsAZ5pEdmhX5hQGa933yB7+BVaV4rFfZqNNv7DQtZJ3AdYuALRaxEiVX/oBXAfgdT&#10;3sNtNBcbAbyJ5zbxXAXPbWbd1iQ2I1ayy5uSPt+i3iYrQZR0vy0HGhUu6muyvI4jtotzfyfbq/8Y&#10;gFHgw/tQXmCtPxgUl+XqOux0b6tVA1MNMB761Qu255fXbQ/57t7z0/arf/ujHT43beUqRr14Hpt6&#10;3AZe5LlLp22HoAXezS+dsy0vXyAuWsVLbPPyeSsD5g0aYUW76eq0w6dctJiDuhmIm6cmraS3hatM&#10;j+0eH7C901jW0/xgrF65wOMkkhKW6iABS47sKusLUdqFWOFytqu8dNy338BBiCBrrq7Dx8lVhor7&#10;epZllfSXJrmorUZkbeD7SEG1XjmwANa4V71Wn6tKtOfBDnCAViDHAR1+H+iLQAWYEbZUJBBKieNI&#10;LM97HdwAoyDUNgJX6h3yW70uQO2Pk+ccbJZ9W14ni6sIAz+kwipUAS0R1wclTloigJpW3Bj+x2Ts&#10;HylwHhGXo/JGYFPV6AiwYCYEbKw++zKtLHSm+kaQPR8mwqisAHOMaKV9We/FcckGGu864hwQsFoW&#10;vD79kP0f+4QdVCJa6Zgn6/kIstow8V+t1BdY+ZzCU2HZq9KEK7COMcc8dCkBLBa6VE6R90lP7g/d&#10;Sw4u24RKNGkYahshruB5WegtrJf6CuAt2G0psPp+1wDpOmDVnS51ry09LuTxWlRZN7TbgVprKmEV&#10;Fvt16jaShT6EdXbFrdnv4NZemLJq1HbPz6/aThR1B5DuAsYKFLTr+iWbeuUlwBuzncC9HTi381w5&#10;dnkr+W7FC2dsPSfdNux0KSdLMdZ2E9uso91IjrkblS7k5CshNBKq7Ppp28iJfOD4qO0ZHbSj05Pk&#10;xwDGj9ktSNiZZZwc6kpSQUsKqlBVWDN89FedgnidVOF4Hzae9+W99Tq3vII1FcFG+zBJHqtbQPdl&#10;XkF+UcYJv4HvW8rvUoFCo6hyAbgAkAWsW2jgVajyrJFWOliaLqhWB7AAKMI45uMemml0I8CTDrCA&#10;9S4lljWIwwH2bQLIYTmAmY5QhMoEO0Lv6+I2gjUBNubF/pyDmwbdrTS/SfAGgIP6egBkgDYotCsz&#10;UEuBY34r5U3BnPE4Km+YxKDIBBkYWY4gp2Cm9TxYj9nX4S4dPA8smUA7yBybXOCJI7EcSuDL430E&#10;tZ73wpXWx+fVJmDHcICJeNcOQazbHQlWObJwIQdWWp9qyDbqUgr/2hByYEF841houTJZ6BBp9VXx&#10;qh8LrfRQFehjACz1DQBX8j0EcDGgCthi/W0plll9v+pCKibvFcAaM61/atC/N+hGd69TtTlYaKJ6&#10;r9X0t9uhly7YHoDVxAP/13ug3UJoSKOm4U39/GVrvThj5eRuglcWuRK1rUJ1t/zsopVy8o3+9AU7&#10;+6tfeGycmbRiVLeAE/7cr35pP//Tn+z/V9Z5dWd1ZGmYnztzM7PGM22725goFFBCQqBAxoASAiSZ&#10;KJDJJudoEBhjjEO7292zZs1lzfu8u/b5PpiLvapOqk86p57z7toVTtfF0+WWynnzx9/clt329Hb5&#10;+sHtcvzR3fK99u389nyZuiNopGoopr+qoJubIGaX0aBu1obrZwXxWQ9Z7NP+Pp2//TnzfYE8Akxc&#10;EykAKyUvI6rN7KRPz87rgQlMVWqCWzyoXik8wze7pPJuB6tiM5HBECtFdQ2w/kaCFjz0nhcJr0AB&#10;wo+sPVjVIy+hG2DJA6TgijzwxvZm3Re7xxVYQ618QHmzgk4gi+MBcQBKoIqvDOq8WlYP5ehYgFzP&#10;kSXEhpq89gFuA6/AztFVOdzyg8iz7kXmA+CAFnPgqubbI9EBsoDWfW2AJi+jTWyQOafuS4soNQEs&#10;wSvXeaPSVGCW1WlXXHchkXofalvzgoeUbRQYNxqAe/Vcm0+PygA2VxbNJYLxzBjIgfts07brQa0L&#10;wDus/Q3A2o4uJSmw2rsGWNujsvEK8Q6ds0P5MdWz3nPzDmKhwEBL8Gqz9qHEvYyNFrR8XoWlZlm5&#10;owli0RY+eHSqTD6/6yl7ucLjiBRz2xMU7U6ZePGgDOtB3hV4l14LVD3sve+eG+AJgTz06kEZVBt0&#10;GOCloGOC8Nmvv5Sjr56VDapMx1aelntv35Trb16Vuz/+UFZ+/608E+B9esg9qjTLK8/KK+07KBWe&#10;vH65HHyMa3mzDL+8K3WMABaBIruxqlhATJCLeZobbpwr664t2fUZeKwbTvBK147oeAx/bHsBkKap&#10;LCYbfL686FUJR1TJQ4EFsLYJZHXiputB4cK7XxrQdR3t3nzrsmQP/0OnARYoUtdQ4AAXi8EZ0TZ2&#10;5Jl9utdhdwSbUs4VXAZO4Bk6rEJoq7BiAXwLYMOue5WAA2hCnarcKLWPR3s4gK6KDMAEuAywQFI+&#10;XWe2o22MGgfIVmHdMweulM8RWPl50XCnw6U2tDKD3JjOq/sY5IFlRNrRZ/JOgRhXGXAFsfKxLSir&#10;ZbvXECtvV1lmkDlH+4E5j7W3gwG4F4D1twByAsxiDGGMrrsqcFFgAA5woxml/UALsDKDWyF2d1IF&#10;mCg0CkwQa1Qv/YR4QulOgUk/7+Yl2sCLavcuuv0LuJuUDgpqPnbGRP6d8gxZ2WPVwen9ZVIAH5re&#10;V746s1jGH1x3R7Qno6Ms+uNwF8ee3iljgnubUtq+v/zzH2X81mW70cOqeKRzLx6V029e6GZcKdd+&#10;else/PpTefvf/yjT2r/u0dVyW9tTd6+X61Ln9//7P+Wo2rvX5YrzQFEu5uZeeP2inHpyv+y/pwqk&#10;h96vF8LAilxxvRy2KB1ShaVbh/WpvIaVKsmIztusG8SHwtZ+e8YKzNt1iyoes43oQwZgQE7lRY2Z&#10;uA/ERBGJYuOOjwgmRmQBMIPXOwUwEDPyhkCWZy3pumH9rru1eKB6gfQQSMF1llfCQnWxpGsFWGUC&#10;MIEnosxAFyqcgauEuUauK4CGEegqnAkf+ZZJhWWxH3eafKgpaZcBjuMNyN4WsJlqX8t0rV3pmD4Y&#10;C9UJoKq87G93tQ2yDGhTje1uK01AQ30FX1tq91n30cvqaLtTFm50QBz5SN0G1n32+XqObEfAS6YX&#10;9gdBLdULwAy3uQV0ghzHUeCISANvdiuFCy0PTmb3WWYFxvR3A+zHFkFMVJc8dawFcS6vEwAzsZ/+&#10;35YCk46pjrkNLJsQwBtPzpaOU4dLH4KCGp8F4IXScWausDTt3hvnY5WOb9VeVp1ddUAAH5IKT05/&#10;Vfafmi9DDEJQ43izCO/RyfyBtP3GUWBVNrqFRgT58srz8uMffytXX78sl9Qmfi4lff/PP8rii8dl&#10;VK7yW+V71ZbGhUZJ1+uPe/r7r2WboH/697+WxeePyonvHpcFnc+ggC1qB3er7dqjyjGsisjbn2BQ&#10;v9rGfYLbY4gFyIDUeEj7GCMdN0vuiYAd1IPsuLlcPju/6K/eb1aFYEmVrarcW1VJaQcDfEDMSwm3&#10;PIzOeABed2XJCgzAvGFZP6vr5jdWYBY5Y/TWVv19fHWBlwJtcA90183v0d/bqb/PXwkUjEzKbwAm&#10;BcAEWOcZPv1dpBxLF9r7MV1jwDgusHK/t4FRaSg3oHMceOu1XGdQ24ENtztBTYjjJRGgh0sNnCip&#10;AEKB9X/GGlj6/3wMgNkOkK24H9iNcKV1b+JaAWglrin7ZYC8Qc8DQHMfgGa3UrSDA2bSUNuA2GOl&#10;BUiHV6wE4PZAViosXUgB7sdKHBDXc7SN+pK22sKC2NDGFzRiqR3cZSmwrknL5YqHVBZt4QZapVsw&#10;8jI+UetVOfDwBHL0AVeQVa/GVM9Q4FGBufHEbNkkgD37SNar+gzEtIuZ9M+i73QjMcWw/9xCutAH&#10;PQZ6//G5MnJN7iIzIwQxMI/rTcpEfPpx6dfdu/LIo6r4RMncswflwS/vyoOf35Uluclj+gfpR2X9&#10;qGtvX5VXAvXl3383xFtuXy7LP6wIthvlkhR46PaVcv7H1+Xe+x/l+p5TW+hy6VcF6l+5K7sXJlAH&#10;KsAEfCKNGT1WY8E8qArcj1LrJvZTKdQW/nR5vmy89U3pUwXj2LCUCPC40Y4OKnW+GjBvuHrGX8ff&#10;psrN34jiEsSi/UsbuVuuyxZVQkaB5ZA6RobxIPv1curT3xHf5w14bcCWAGNAB7zKhwpXd7nC+DGo&#10;OaoqgGN/lJHqHMEv8jfieiClDKDUOWwnuHmM39ik+5yR6FDghDcATiP6DMQocqh663gEtsJlTiVu&#10;QSwl1n1JV9nwCkQDjWk/rnUqL/CS76qwZmr1pQxSgULqMdN6hu4fVp3pAlhZ40brRd6F6ffb4U1Y&#10;yROpdntZx3xc3laqMQqMEsca3lWFMf2+vzwp47m731/5rEOuUyrDUwpVPpMasIxE0w4GYmYi2YWu&#10;EI+Ji3GrcLSB1y9Ols5Tc6Xz9BFDjApvOj3ndvB21VEWwSOQxYylntNHBbDc50kBPDU3WSbnZ8qE&#10;VHPrVZ1086Ia11fLLj2YfSsPPJKKVST3v2aUlfI/PCs7Vh66fQzMI0p3Cm6CXju+uy+Ir5cJGQq+&#10;46lcbyk360ENv35UmJ0DiMOPbpaHv/3sF8CV718WFgZgRcR+gYkNygZQXxnbpDGHNiK4/dpGkUn7&#10;tW+zHhxr/K6+dEIwygXRdr8qIO3hYVW+IcGc7o3fjtz0evN75CZ/vrzgoATDJgGYIBbgblTbGohp&#10;A6H8XuhMNx+3KvJyoVXBPaLJIMuUNt/rFVxuFwNnBRl4GpCAjn0VMNJoiyqlTFleQ+r/n5eA8o0C&#10;C1CMawEt3OcWuLmfMshv8m9H2fG3xL681qA24Faotd1S4lDh7D+ONjIudIDb8fBKtHll0X0EwGGG&#10;WveSNMZEC2QUnxTTOV0qK0CO8z3pAfhkqcSxXnQriEXapfMad1qWICfMmM/Tc/Z2BTdd6ehOijZw&#10;BrLc9pUR3AzlxfuqI/JURgtg6pbyMhZ797RCtgFY9YSlmzwSS8e26dioml6MxPJoLO3fLoDXLRyy&#10;CnedOlK6zhwtHay+wfpYqpushwW8rJnFx9O6dc4q1Hdq7lCZPjJVZo5Ol31LizrxXJm4dans1UPZ&#10;L9hYw4o1nA+8eVYO/fBdOcCXFRgyqe39sr3fPy17Xj8xvLsE+27SlwJZqr1Dqj0mGxfADOQYwd4+&#10;KSM/PC39rx76wRx5+bhcfPe92tG6aS8EJuBWeLEEtY9jdZsK3OuKHDa4cl8Qa58efLduzJ+lwn8+&#10;v6BttXFVObAhVTT6hv2G1A0zxL7pl93m//L8cQPMG5bBGwyjRIU7rp0tG3BZdIwoPANGvHKhKg9r&#10;BuP2A6qHKwKwwY3UC9YBjY4Db1oApHN0jwEqXVqDRioDLsDIPNcAcI/KRHHdtn6G+sb5AWuF1+CR&#10;xv6mbH6r/i7lNYM6/HeQZhs3QDWsCbDBzWMALAXWM7PppdcavCG4dN/DjQ54E+AIUgWQH4Icyot1&#10;1xQLF/uqLQd6tIJWAXAnEDv/kdXzQnkrsOzTsVRlUlzoVGCCWtmd1ASylAbEqjtKsVyRpVFh6o1B&#10;DfX1vGDVEfbHvGACWIzEinYwNnrnQhm7K6sQj6rJun5hUhBPejIDM5LWzgP0jOcKMzuJRQD4MmHv&#10;klxsA2x4J63AADyldvDE5XNlhwA+JCWdEaDTb1+U6R9fejH2SRkQH5QFwE9tAOwhlFJhbA+pIAbk&#10;XS9YNue+gL7v0U5jgny7IB959aAMvX5od5JKgvs8iOucAMsMb3WlG6DtRgfAm1EkVeBoI9/2NYM6&#10;Z6MU9b/khnwhNe5/HF1Lg6pkntmkB0jgaUA3zX143r5S1lw4aZAJVtEGZvVBAyz1ZcIDqstLAHe9&#10;V9cT/e5VxQFSf9oTIABX28zT7ZTHEWALHKWpwAFbC9iEGIAoox3gAFdQkdbz89xQWM4XXLW8dsAC&#10;YP1mVeGWyrby+duZz/2Uy+9G2zjg7XLKeQEv1qF768i0LEAGTNRXpopuNVaabeBOrAILlCgvatso&#10;LwALjgSYvt1wl1UuZel+R98vfb3hPkcasMYwS0GtvF1pXePPrfBbgOvtVOOaqg4YYFtLhd21pDQi&#10;0S2AiX3kzLTo4aim69O7o24BsbuSMG0TiTa82h+RaOCVSShG1Q4eV10D4DVHD0R67KDsgEFm/u+2&#10;yyxPe7IMLn/tLzN0nZwrqxjAMcMYZ4ZPLhwusyfmy64LS2X33W/LtKCcYU3ndytl9qcVAzwlkJmw&#10;gB1oIH5W9qHCTB00xA8bmAPgWHVyt9KdUuOJ7wSxKvd2qfs2wTwiiLe8kostI+Ic6hsuNAbECagh&#10;bdtOBe6T9ddtXG3ayB1Sx0/kgqy5eloQ0x6Oh0Df8YBuXK5jlYPQv7xwXG3hJQF8owaxUoHPSYEB&#10;WG9YVXJc557b530M9TU4VHRAAVjBa4ANr2BQSt4KCZgJrIHjOq7XdmNxHPUNgOO4f0OpgdQ1oayc&#10;o8qv7biuAmyQAS7KjL/xQ2u9IFDettR/n641pPlCaIc4yjbAgo+AVwO08naHtb9p92o7XOkwQ1wt&#10;96G0oc5VgSvEBlHWAKmU2UeMxspjuZ9tq66er4NZuS24ulW+lZhmlp5fRKl5EYTy5idZvEqHtoGX&#10;QBYqTNp0I+lYQhyz0KJnI4OiFgfB2n/rvOrVBQOMG92ajQS4YbjSAXCo8A7VNxZsXz23t6w+vE/p&#10;V2W1YN4kl3r0ypK/8sD3hntZ2N1utgA2uPOzXuv5yOKc0rly8Ph8OXj/RmFB9tmfXpbZ9688KguQ&#10;AXhSli60AWb2kYzgFmaQqxInxHtkKPJO1FjGdMKxZ4JYKQNChl/eK0MADLwVWox+ZQeyBGe4zq32&#10;L8AmxLjPdqEFSp8Mld6q8uje+Y+lIx6hRb+13SHdaBQXgGPxdUGs7bUMFr9ypgWwjmObri2XL+W6&#10;8OlJyiDA0XnzG1WIS/Ye3G4FIKuWjBRgDG8eY7vlCmNWN8OibcBxOYJTeUCyO6tjAVdAx/F8ESSw&#10;YbU8wxXgAa5hfMy5cb2t/h2MkU7j7wmLc7uk6i1YA+B2V5pINODaBGB0N9EGjm2P4gJg3e8mCi3j&#10;nFThUOKANtU328HhRks5VS7DZIEUIAER4DyFUNB4fz2WIOM+A2YM+Ah32qBXc5uYa+s2Ch3LzQa8&#10;mMHFBCkDfBLgaP8KXJm7IrU/QA43OoJYqk96ufurHQI0RmPFjCQAHhGoVmFBO4r6Mg5a5+5QXWO1&#10;yc+mdgng/eUvs3vLF3P7S49c5ZELp0r/ucXSf3bBC9phDmIxBhoXeuaoVHhhtswcmymTxw6X6bsC&#10;+P3rcljwzr6XAisPxAB8SEp88G2ob7rRALxPir232p5XrO3MErFAHDOTPDtJKpwu9cTze2VcADNI&#10;ZOTp7bJVINNFBLRbZI0CC0ZUlzWVs00MvHapcacrvAaXtG4P6JxhXHJVuHU3lyOiqEpBGzZc5Jjz&#10;2wPEurkMp1wtFSYKDeQspEc3Eur7l/MnSofyuOFMoFhH/7DgMExUegClcgMWecEb+TYX2uBxvq4T&#10;YL5ecJFa0XR9QMZ2hdigRVkJl8tkH+Vggi2ADYCzfeqXAqb9Pr+WES+X1sskf4Pfa6B3OS2L8vE2&#10;+M36t9YXhSc6CMoYyBGQAixt4mjjtimxzCpcDfeZbeDt1r3tVh6jG7AH03HDJss027jAh8JuMsTt&#10;beOAt6XAWLjPHwe03AbGVB+wjEJnlxJ15gMFlll9q8WwWuV1TQayvBKL6g5zglk7nACWI9BW4IB3&#10;RPu3S1TCfQbiC2WXPMENC1Plk6/GymeTu8qnMlxpFLdvab4MCGDcZreLv572x8PVBha8mNxoPuw9&#10;e2y2TH0dc35nf/6+HBa0uM9WYEE8rfSQlJk2MBAfYIy0FfhJVeIKsd3piErbpbYCA3G41AExXxUM&#10;kEefCuIntzweeUju9RbDWt1oUrYFKzADb6a5Dxe6V2rXAri61bIhzlMFpV8YN5qPWOH+4iJ3CWAi&#10;zfTzAjAjsjydUA+TQRy4z2uZMyz3pVPX4ELz4NfqodANlK5po5KAa8iwqpSCN7YrHMCgitn1SO6w&#10;zmUEVwCtCqx8QFwBy+s4R2mqPfutkFzXwFRBtQGZtuu+LDP+Rkzn6O/jNxpXnf38ffX6tGwPt9zy&#10;+D0HqEhlMQc4lVimSh19vbSJgbRCXNNoDwtiANa5KG43sBraCnFuyxJg1NZQOp9WIdb+dogxphyG&#10;el9WObX9q2cb8Ib7HAAHxNHu1W+yLdWMZWfVDm4AlpsMsDLDq3PDWgDjQgNuKDCRaCLQYdEGFsgA&#10;rJSRWLR/x3TuzpuXyvr5yfLJvtHyb7tHyufTu0vXicPhMktxgRigAbj79BF/qmUVrvO05wEzG2m6&#10;TB8+VGbPnSzHfkZ9pbpym+06v8N1VhtY+UnlARiQUWCATTc6AJYrXQHONrHbwDJANswV4l1WYlQ4&#10;1mZm6KbHI2ubft4tMpQUEAE2VTjATYABOlQ3LMClb7ZXlY9VIW0CaVCVk2ljzD6ij5exzoBKl9Ha&#10;SyfLZ2fn3cZBpd19dO1sWaMb9ZnA7rhx3sM+1+mGr9fDwj0GjpaLS8WvkLVZS91kFVQDrH2GFtOx&#10;LoHgNK9zuWHt5QVgnBflNZBxvozrclog53sfKQaklMn5yrcDzIuB345y4sUQsLbMwJEnBUzlo/tI&#10;cBrqANcrTuo+RgCrwv6RxUuMfCgwrrPd5jbrVflAzP7G7SUl0q08kNp1Zl+1BDld6DyH9m9YvAwc&#10;mdbxFsSocAtmFn4HYuoLzaamDSyjNyMgDpizPZxRaC8z3AB8xRDHpIZ0oS+468imc8bkBU7cuFDW&#10;HjlQ/mWsv/z73u3+fMpmucm4yxsWpw3varnU66XSuNITahevOilYjywe9mAOVBiAjz66VeZ+e+O5&#10;v9OCFcN1zvYvLrTdaEFMWzgi0XQnPTHA9BO3B7R24TpLbQE2J/qnO20F1jEAZijldqkwfctbZcMC&#10;bohUkA4JWlQZoIkyA3K6yQMJbgNybQdXRbZpe0DbqDFTGNfLLV575XTZeH3JEWZANsDn5K7oodJF&#10;1MEkiatL5fPzx20bpdRELL+UK+2hg1RcKmCCAgRK2yEjHwqm4zq3pT61AlNBZQ3UgIfpWlstO8pX&#10;2mxzPAALi98L+IA4wKIMA01azeXaVCZAy+whUK7SeHEALP9bmF8S/A5/Zz1mV1m2XjClArudqwoN&#10;oEDbRKLZzzn8/9rv/1Op3WmVgTvdrsK0dZ2qbGA1cJxrGANU4ERhHYkWmBm4SgtXG5AjMg38PqZ9&#10;fhHIWt1HKp88JmgzMm2IlQbArOJCOzhUuNWNFPAywo/RgW4DV4A9kUHlYR7+q2PRDyzDhbYKC2IU&#10;WG3gT/aMln8d7XcQq0PQor60izu+nimfz+wuX8zs9SdWCGjtZDLDqW9OFyDGfZ6aPVgOn1n0Glcz&#10;smnU1xCvNHmU+JBc52wDG14prxVYShzBrHCh2UaFHbyq7nK6z0y83ylFpq94XG1fvtnLFEA+d7Jd&#10;Krz98a1Q4wfXPY3QMNdgFwCjvI0Bsq7Ptm/CHC402xVmTDABcZ8qwxcXT5Y1gnj91TNS2qWy5uLx&#10;8qfTcll4aHoAG7SPc/50bsEAr7u2XNZcXy7r9EBRLabRxWR22n5AVyGohprRxu2WeSkaKiCVNU3X&#10;kibQ6ULbVQUSG+AGhM4rNWz6PwwVXUiA9ZFxbQ55jDYzgy1qUKzC25SjNP92/5aPY7q+rcwPyqes&#10;CrGhBHJ+T9vhPgesqcIJrl9gBjfzUlddFwM3/r8CW4V1jNQKLDOESjNYZVAFTgBc84YXwIlax9RD&#10;tq3EgEtZFeAYCx15g3snoG11KeFKX7EbzZctHYVmnros1RczwPqdBDi+8HFR8DIOGoBluM/adhRa&#10;59h9BmKlLGz3n/vGy1+m95R1Rw+UzuOzZaPUdoOVd1/5dGqnVZi277jq7e5vz5b/A0TJhqWMlCfp&#10;AAAAAElFTkSuQmCC"/>
  <p:tag name="ISPRING_PRESENTER_PHOTO_1" val="jpg|/9j/4AAQSkZJRgABAQAAAQABAAD/4QAqRXhpZgAASUkqAAgAAAABADEBAgAHAAAAGgAAAAAAAABH&#10;b29nbGUAAP/bAIQAAwICDQoJDQoNDwoNCw0LCgsIDQsKCgoKCg0KCgoICgsKDQgICgoKCgoKCggI&#10;CgoNCggNCgoICA0NDQgNCAgJCAEDBAQGBQYKBgYKEA4LDhAQFRAQEBAQEBAQEBAPDxAPEBAQDw8N&#10;DxAPDxAQDw8QEBANDQ8ODw0NEA4PDw0PDQ0N/8AAEQgAjACMAwERAAIRAQMRAf/EAB0AAAIBBQEB&#10;AAAAAAAAAAAAAAYHCAACAwQFCQH/xABJEAACAQIDBgMEBQcKBAcAAAABAgMEEQASIQUGBxMxQQgi&#10;URQyQmEjUnGBkTNDYnKx0fAJFSRTY6GyweHxgoOSohYZNFRz0uL/xAAdAQABBAMBAQAAAAAAAAAA&#10;AAAHAAUGCAEDBAIJ/8QAQxEAAQIEBAMFBQYEBgAHAQAAAQIDAAQFERIhMUEGUWEHIjJxgRMUQlKR&#10;I2JyobHBFVPR8DNDgpLh8QgXJCVjstIW/9oADAMBAAIRAxEAPwD1TwoUVhQotbChRhA/HGB0MYyz&#10;2vGptTaiRIXdkRR7zOwVR97aX+XfGxlpbyw2gFSuQFyfSNLz7bDZcdUEgbqNh9TC1r+OQditNFLO&#10;QbM5+hiUdmBkAEq/q44qzU6TQEY6zOIaOyE/auX5FCLlB84j7VVenSU0xhTttVHuJF9wVeP0gW2t&#10;t+sdXMs6woCMopI/plJOikvmuToNBgOzfbTTEq9lSZBTis7LfWMCrb4RYgeZh6Y4Xq84rDMTQQki&#10;4DQwqHO6lX08oGtpTRiOOSSWpqFecRNziCVHRyQiggRnRj2xDnO1vieYdcbl0MMFKCoezQf9IuSb&#10;kjQ7xJZPs/YWVNTS3HVBGK7iwb8hkBrtGNt0qM1PINKpJJtIS2ViBm9fTEcV2q8a+6mbFWWLaoAT&#10;cbco8J7OqGqXMx7u2bbZ3/XnGxs7YdOtSYEi5Zys4dH18mhBQ3YD0bocdTfavxiiW94enPai6RZa&#10;ARnpmLAnptGT2fUlqXDjLYQSRcIvv943HptG1sPaTZGlirKoJGzK6ysjQoR8JAQNb79emJdLds9T&#10;ZeQxU6ew7jAILYUhwjncki/pDZNcCzUu6Pd5t4KOaUrIUi3lYG3rBXsXiZWRqGeOKpRrENTnkMqn&#10;uwkJzG3YdcEimdpnC1Tc9i445JuXthe+0ST+NIAAPMwyPydbkDZ1tD4BzLZwEW6KJxHy1g53S4q0&#10;9UcqPlk/q5RypT+qr2L/AGi4wTlSbgaD6ClbR+NshaP9wuAekaJOsys0otoUUrv4FjAv0SqxI6iD&#10;H+DjgF4fr53vF0Yxi/WELARmx6jMVhQorChRWFCjG8mMRiLGmxi4teME2GevSF/v7xVWBuREvOqi&#10;PLGNEjv0eob83H3vqflrj1MzEnTpUz9UeDMun4j4lkfA2nVSztt1hgm6oQ8JKTR7R8/DskfMs7J/&#10;OFLvQhJE1UWqHZrRxqP6NEBqVKe7Jk1Idhc6YrZXO1uoVUrkaCPdJYA3X/nOA5AlWrZOlkmw1iUU&#10;jgf3x329UX7RYF8JybTfQBOi8/iIvHaodnStO5AU0jRx2UnJkGXUx3soA7i4wDZWQmKqlKJdDjs6&#10;FKKlC6jkfjUdfO8Ea8rLyzbYGF1JNgALZHIWH5Qvqvirs7ZsTxNUPOxdi6w/SzKx0sS5AAXsQdMH&#10;KR7IqvVnkTNQKGMh3UC59R+sSxmiVmrOB9uXCBYWK+6m3QC/6QvtpeMyBAEgpBIqgi88oQ2Opvlv&#10;cnqx+I9cE+U7EqUg4px1x1R1IUUX5aaAbDaJWx2eTbqiqZmsKtwhN/LW2XSOa3jmlvpS0g/5xJH2&#10;fsw/o7G+HEgJDCj5rJ/7jsR2aS+nva/9totpfG75870VMWOjOsrCTL6XykkfK4GOZ/sYoDicCEOJ&#10;HIOKwjrhva/WEvs4Hs8CZxYHIpFr/X84LqHxPbMqE5UiT04Y3blopiudCXINz9ttMQqe7Ey06XpG&#10;bVit3UrFwLclcoYXuCq3Kue3aWh3CMrkhWWwH7Q0dgUUVW8U9LULKkIChYn0C2AZXBILltNbXUjT&#10;rgJ1vgmt0WXfTMyqXELNy433gDsdMrchlEJmVvSaHGJ2XLZWb3UM77FJ2A5Xzjc2tRxzNKJlCiJg&#10;scmqTWOoZHFmVSTkFupxGuHOKaxw2tldJmFYlXKm/E3fcFtWV7Zk20iI1XhmTqjbftUBa1DxJyWk&#10;jYLFiMs9Y6W7XEmalUZy1VSC45ij+k09tMsi/nEjHvyE5vkcW94X7QKbxKsSk0lMnPnRBP2Lt9Ch&#10;R0WrZOnWBlOydQ4fP213pcfFb7VsfCSPiQBqrXpDp2Lt1Jo1ljZXRhdGXoR/l6WNjiePtLZcLbiS&#10;lQ1B/v8A4h1YmG5hCXWlYkkZEaEf36x0TNjRfYR0kjXaMoOPUZj7hQo+ZsKFGGY4xfOMEgCFZxE4&#10;iOZDR01ufa9RLbMtKp/xTsPcT4NCdMN9crkjwzIGqVI3ByaavZTy/wBkD4laEZDOI8+/MTswafTz&#10;ZX+Y58LSf3cOw21OUAG7zxxztRqkua2aeRgSZXfW7v8AEz+9obKdLDFJOLK9VeJlpq846k52abT4&#10;W0/KhHTTPMwV6Tw2xSJBLsvaxOZJutZ+JSjrrqNOUDO82/1PsdTBeaqq5Gzx0ynPJmJNmfKDltbW&#10;L3iowW+GezGarZbnqun2LQACWx3VqTkbm+x5aiJ9JUubrivbJszLoFlOnJNuSb2vfnoDApJwa2zt&#10;vzVMi0dMbNHFrk+5FbOrW65iLnti0EhLU6jtCXkmQlKfl/c6/nD2OIOHeHLCRQZh/MKUdRy7xFiP&#10;KGLut4AqGIhpGnma3muwEZPfQKG/EnHQ5VXynKwP5xFp7tRqr1wyENjbCDcepy/KGHTeE7Zai3sk&#10;DfNs5P8AixxmbdORUYiSuOK2rP3tY8rf0iyt8JuymFvZYV+a5x/njHvTo+Ixsb44rqNJpR87QuN8&#10;P5P6ilBMLzQufduwaIH5gi9vvw4M1V1PizESyQ7U6kyoe8JQ4PKx/p+URt4meCquolMiBamJRdmg&#10;FiP+WTmb7r64eZarIVkcj/e8F2jdo1LqKktvEtOE6K0/3aD1hI0G05aeXOjSRSoQQVujqR6jSx+R&#10;w5qQHEkC1iM/+jlBKfl2J1vA6kLSrbIgxJLht4vs6in2ivMjOUe0KPpFscweYD8oFNiAttfW2Azx&#10;b2YSNYUZuV+xmNloyBytZQ5Ecs4EFa4C9mfeaOrAoX+zJ7pyzCD8PW8SFgpnbky0rxtStmaRlIKy&#10;Fxdmf+0/Q0yk6jFLeIKBMUNx2Xq7Sg7l7JY8JCTkEHa+41gULW1Z1qeQoPDIA7AZAfh66GLNg7f5&#10;Ej1NHmePMfbKaxUPbRpIQ3uTDr2DqLAXIwf+BO0d4+yoXE6wLgBiYJuUfK26Rqg6A6pOsB+vcMTV&#10;HdVUJJOSu84yCLLvqpHJYGZGhAtrD53a3kjqYVmjIZGFx2IPcMOqup0ZTqMHp+XXLrLbgz+o8wdw&#10;djvGiTnWpplLzKsST9fIjYjcbR3VbHPHdFZsZhRg+WPJzuIxaADixv40CLBDY1U3lgFriNejTv8A&#10;2ad/nbGx2ZlKfKvVOoHDLsi6jus/C2nmpR25XhhqM45jRJymb7nhHyp+Javup/W0J+mgibPs5WnE&#10;18zyi4aWUedmLjVieh9VsMUd4j4jqdeqCa9OJQWzkhnxBDZySlKdPXW+cFnh+gJoMo24kJUnMqKs&#10;1KKsitXU7HbKNjbW2qhnGzaKz1gQCsqW1hokbXzHo07DVF7EdsHXs/7PWJJH8XqjY9oo3baOiAdD&#10;bn12iSsy8olBqVS7rF/s2h4nSP0RzO8MLhJ4e6bZ/ntzqpjmmqZvPK7m92XMSY+vbqPW5wdXZlTm&#10;QySNoiVd4qnKscKu4yMktoyQE7A2ti9Yaqrrjm8ohmel42BjEZisKFFkgwoWkYJJQBc2AGpvoAO5&#10;Jx5AJP6R5yAucvOBjYfEmlnk5UU8LyC/lVvMLdevW2HN+mzcu37RxpSUne2UMstWZCad9iy8lSx8&#10;IOf0hfcbPCxSbUXPYQ1ABySxgC5Ov0qiwkufiOoF7Y8S86tk2Jy5QXeG+NZ6iqCUqK2bjEhWenIn&#10;NPkI85OJvC6fZtQaedSrC5jYfk5F7PExAuD37g4msrMpfTdPqIt3Ra3K1mXExJm4PiSdUnkRz/aC&#10;Pgbx5l2ZJbWSnc/TwsfKf0o76K46kj3rC+I7xHw1KV2VVKzLeIEa7jqk7Ec4aOJOGJetMk+F9PgW&#10;Nfwq5p/SJo/+IF9jWqolMqTNmBvqh6HP6EHy5e3XHz/4m4Peo1U91qLn2WH7NdvEOXRQ/OK6iXWZ&#10;lUtUT7NSBod+Vum943dj7ZagnFRbLTy5f5wjU3EDnQTqB7oBJ556tocH3ss42/jTY4cnl4nmwfdX&#10;VZFxA1aUd1fy/UQDa9TxRZlVRlwfd1q+1AGSTs6BsPntEgIJwyhgQQQCpHQg6g/eNcGJSSk2IsRq&#10;P2h0QsOJCkm98weY/wCYy2wknLKPQF8wY1dq7RWNGkY2VVZ3NuioMzH7hjLTZdcShAuVGwHU6CNE&#10;w6hlpTqzYAEqPIAXJ9BEd6Stlm5lZZDPN/6VWYWjgB8jAdcsi2aT9IjFZu13ihqcn26E04oSkqft&#10;CAbOP271/vNm6R0vHXwVT0vKNXnwR7Xw/db+AJO3tBZRG8dXa0sn0ccSha2cFIbgPyFUXlmkK6DI&#10;t2hY6O9l11GOHsp4QTNuqq05dTDSvswRYLXbWx+EfqIJbKWgFrfVeXbzVtjJ8KB5nJYGibmCeXYU&#10;eydmuIgTkRpZnb8pUSE+d5WPxSMcx7DoLYsfXKiqXl3H7XISTy02hibedr9SR7xYYlBKR8KE7BI5&#10;ADL84Um5fHOc1Ch8uR2AcKDdS3uEX7A2zfLAhpvFU4uabS7hKVqtYA3HL05wQalwvK+7KLd8SQcz&#10;plqD+0Sro5CVBPXv6X7kfLBwQu9r/lAOIA/v+84VHiG8R8ex4kJRpppSRBErBenVmJ6KP78N8/Pp&#10;lEi4uToInPCfCb/ELiw2sIbRbEoi+uwG5gO8PvjOj2pU+ySRNBOVLxXYMkoHULbow9D17Y5ZKqpm&#10;F+zIsdokPFfZ+9RJYzrbocaBANhZSSefSJHGTD9mIEZvCt8SEEp2VMIs19DKF94x/Ha2p+YGJNw6&#10;pgVBsvWttfS+0QrjFMyulPe73xZXtrh3iD+6cTtURCLMZBJFl5er+8Pq62A96/a98HKewBhanrBO&#10;E66dLRV+lJdM417G+IqFrAk672j0spr5Rmtm0zW6XsL4rObXyOUXSSThuYB+MfB6DatKYJQL6mCQ&#10;e/C/ZlPp2ZehW/e2OmXmFMruNjnEqoFfmaJNCYYJF8lJ2Unkf2POPK3iPw/l2fVSUswKuh6j3XW/&#10;ldf0XGoHbE+l3w8i6Tlyi7dHq0vVpVM3LaKHqnmD5Qx/DLxtNDVcmRj7JMQso68qQ2CTJ6NcBW7Z&#10;SfTEG4z4Ul+IqeqUcT39UK3Sra3noekRHjXhv+Jse8MJHvDY7v3huk+mY6xL2u2VIsxiRYBSmz1c&#10;khJE4kHmKkmwJ6g+7j55PBdJfV7dxwTjK7NBIthUg91QGpTl6xXpaJWdlVImwpaiMKUWyA0sob9Y&#10;M+C+3yjSUDksYvpKUk3aSnY2DMehKMeWPkBi+VHrbfEdJYrLYAWruPJGiHk6i33h3/WARTguQmnK&#10;S8c2xibJ1U0Tqfwq7noIbBbHbcDKJUmwEKvjptAusNEpYNUSHmEfDHD9Iwb9GUDJ8+mOeqVhFBpU&#10;5WFWu0iyL/zHO6gjqk5xGaq2qcdYp6CR7VXeP3Ed5QPRY7sDrboh5o3DZFUglVUWIQWVc3wR20ZO&#10;jHHz8pC5mrTPuIGJx9RBUTndZutVt1ddoNbL6ZaVLCEd2wCR8o6DmNjsMoP+HewNGqWuHl8qAqA0&#10;UKnyQm3UBszhtL5vlj6ASUk1ISjMjL/4baQBvc7k884i9VmibSzZGFBzzviUdVedsvSCjeHYYnjM&#10;bagixB1B/WHcfLGZiXS+koWARbeGqWmFy6w42bEaf3+8LXdzw/QwTiRQbj3SzFst+vlOjX6D0xDZ&#10;HhOVlH/bNpsoaXUSBfXKJZOcVTcyyWlqyIFwBrbrtDVijsLa26DridABPdGkQkm5xEfnEWPGz4fZ&#10;9oLDU0y8x4QyTRXs7odV5Wlme97gkfbhhqsq44AtrMjX/jrBs7OuKpSkKclZ5WBDhBSsDIH73JPX&#10;OE54QuBMse046qpywLBmCRSuq1Dy9vKD7g1ub+nrhspsq4HQtwgW2Ot4n3HnE0s7TVSknd1TlrrA&#10;JQE758+UehY/3/b/AAcTO5tFVtDAJxW4tRbPiu/nlkuKeEatKfmO0d7Am3fvh9pNIeqDlkd1KfEr&#10;ZI/rEXrddYpTXfGJxXhQNVH9k7E9Yj1tvYG0xG1esNPTLYkRwxqlRGhOvRb2+Im9yMEGWfpRUJRT&#10;inFaXUSUK/pygSzjFdbaVUWWEND5UgBYF9dL9Sb3tGbh74wJIgEql5qjpImkgHYZbWb9a4xio8Hs&#10;uErlDhPynw+hjxR+0R1sBufRi++nxdMsgfODOt8Qsley0uz45A72E00iWECE+ZgBcEkXCm+h1wzJ&#10;4dRT0qmKkpOEaJBzUdvTnErXxW5VViVpLasZ1Wr4E7nf0jleMbgSKjZoqIxnqaRB5mPmliAHMzfX&#10;cWzLfpr64islO4XcQyCjpsLxbLs04gVSZpMi4u7Lthn82x9d486m6/Lv+4fsxNbA2/P++cXCUL3I&#10;MTg8P+8v86bINM7tzqcrG5tqYT+RFviy2Kkn5YqB2x0T3GYar7LYJ8Lgvl9w32I/OK18VSCaNVvb&#10;tou26CpP4/j8ughl7cBpORVJc+zsiSAe9JFIREVY91UnmW7WxEexLiO9Veoz5ARNglIOiXkjFiHU&#10;pBT1vFc+NGCj2dVbHebV3wBmpCjbD5AkK9LxIWFgRcWIOoPqDrfFoE5DQiPYWfhOUJDalZzdpzyX&#10;ukKJTKPqyKeY5H2hgMA7twqXu9IkKYk2U4tTqxzRogHyIJhv4dbM1VpmaBultIbHRYuVEehEEmzt&#10;lcy62urEIw7hD5iftBFr4G3YzSQ/UHZ9zRpFh+NWh+ggizT/ALNOLkLjqeUM6JLaen+WmLc6GIac&#10;zeNnChRgl64yLxiIy8Z9i7egq2noZFqKd7ZYHyK0NgLjzFcwJuRrcC3piPTInkLxskKTygvcOv8A&#10;C8xKCXqram3R/mC5CvK17EeURk4yeIDbKt7JVO1KxTM6QgBnja4LFgTZTqPKQcMUxOTY7jpw9PWD&#10;Pw/wrw2tIm5FHtQFWBUbgKHIZZ+YtBb4evBim09nitnlqYnkLchYnvZVNg8hkzE5uosRpjfKUkPt&#10;41rIJJ3/AFhj4s7QnKVPmQlWm1pTbEVJ35C1tIeXDKrrtjVC0FY7VVHIkhoKpVJaJokztTzWuQpQ&#10;HIze8+gJvYPki3MNvJlXO8lRslXI9ekCjiR6lVanu1eSSGnmhd5q/jT87Y3V90bbcy7hbuE1TUNt&#10;WpX6WSxo43/MQ/mywPSRhY27X11wSapURLs/w6TPcHiV86t/9IitVEpipx9VXnU99f8AhpPwo+Ek&#10;fMRDL32qAtJMzEAciUEn5oQPxxHpJKlzDQRriH6xMakpCJV0qOWBWvlEKvC1sdJtpIjqrL7PKSGF&#10;wbHQ4NHFb62ZHEhRBxpzEVr4Fl2n6qEOpCk4F5HbrE49kbDSJcqIiC3wgD/U4B7ry1qusk+ZvFnW&#10;ZZpoWaAA6C0bc8AZSCAQQQwOoIOlvsN8asVjlHWglBCkm1t+RjyN48biCh2pUU2uVZCYyR7yuM4I&#10;+QJy/difyLwcaSYvhwvVRUqYzNK8RT3h1GX56+sFfhF3z9n2tGhJy1ANORfQvJpGT+qeh7XxFOM6&#10;OirUmYlVC5Ug4fxAZGGLjuniapS3E+JshY54R4h6xOXa1BmR4+5V0+V7FVP3HXHzJpM45SqmzMJO&#10;FTTqcx91Xe+oyirc+wJuWca+ZB/MZQU8Etpc7Z8QJJeIGCU+rwnIx+/H02qbiFvmYbHcdAWn8Kxc&#10;QK6A4pckhtRupu6FfiRkYXm50Wbmzf11Q01+2qqn4aYpn24TZd4iRLfyWEIt1BUo+ucSbg9gplnp&#10;gZF11SvqAMvppDW3KpdA/fzAn7Dgj9kUklqhl4DN1ar9cJsIeqks48O2UFgXBwhiEZRhRmLWjwhl&#10;nCi14hjHWFpHm54/4b7bQdAaCP7hzWB/zxBqun/1Qvph/eLb9lp/9mUE6h8//URJTwK77CfYqR3A&#10;kgkeOVb6qCSYifTOuow/Uh3GwAdQTf8AaBD2m01ctWVrt3XACk87eL6GJEvCD119b6g9x19MPZgS&#10;36RVrYzb1jzpnEbvFpxUCRewRm8kgBqbfAoN1W/ZiRcj6v24I3CdJUtfvjgyT4epgOdoHECGGP4e&#10;2e8u2P7qb3A8z+kC3gy3ezVUs/8AVxhPvk1t/wBuHjjOZwMNsD4jc/6f+4j3ZpJhUw9MH4QB/u/6&#10;iYHJwIrxYYCwtFuXGIwBbKIA/wAolu5lraaoAFnhMbfNlYn/AAn+7EqozhKSP7zi0XZLPBUo8wT4&#10;V3HkQIixu3tswzRzDrHIsg9fKwtbEgdSSkC2Q/fKDfOyyZlh1lR8SSPQiPUszXKt2Kxt/wBSh/8A&#10;fHyq40kEyNanZdGQCzl5i/7xSsApRhOoJH0NoD91uIY2eJIdPNPLNr/atm/DH0Q4JlTW+HqfM2JK&#10;WEIy+4LfWAPMTv8ABJqYlkgHE4teZse+b2hYLxUlpaSmSONGvBzWaRrCY5iDBDrpNb4j5cVa7SKI&#10;xUeLqo684RhdwgJHgAQDjXzR0GcHHsto7M7w5LOuuEKw2sB4e941809BnEqtzN4EFNGzmOJpEWTJ&#10;JIisuYZmU3OpUnKSNLjBX7OZUS9CZbScQCl5jQ945jzhnqEo57y4lsFYSbXSCQbZX6X1Ed1d6oSb&#10;cyDXQfSprft164JmE8obzJvjVtf+0x1GmA/j9mPEccfeZjNoxeKd8YjIiC38o1upZ6SrA0bPTvp2&#10;Xzrc9hcn8MRKtt95tXp9M4sn2RzpUiakr2tZaepOR/KI++Hvji+yK4T6tA4VK2O/vLcfSD+0j6L8&#10;rjvhmkpr3Z32h8O4/eCnxRwyivSSmL2cRm2rrbw/hVvHqbudvbFVwJUQuskTi6MpuD8j6MOhXrgg&#10;NupdSFoNx0ik87IvyLypeYSULSbEHb+o5GBTirxJaBeTToZquQEQoousf6cre6gHZSQW7YktJpqX&#10;1F2ZVhaT4id+gGp9Ig1aq7ksPd5RBW+od1IGnVR0A5A6xC3iHuLV00nMqlZXlJYsXVy7DU6qTb0A&#10;9MGqm1CUmG8Eoq4T0tb67RWKt0moyrgen0HEs6kg3+hOcS/8Mm45pdnJmAzy/Sv65X1jB+YH4a4E&#10;HEs8JueWUnupyHnvFi+C6WZCmoxjvL7x8joPpDcMmIrE8jE8n7f9vx7YW94V7QjPFL4f5NsRQLE8&#10;UbROzMZASCGWwAyjqDqcOEnMiWUTbWCXwRxW1w++8t5tS0rSBZNsiDrnEc//AC56v/3NJ/0Sf/XD&#10;sqr5Ww/39YLP/m1JZEyzmXVP9YbPFrf+bZzQwBI2y0yNNI5skmQcrkwi9xMxAIY+UA4pJxfQJef4&#10;gnX1uEFSxZKRmCUjvq2wAZEDOIHRKexVG3X1LIutWFIGaQc8avujcDOE3xz3hf2sNYx54IHKE3KF&#10;luVYjQkdyMXj/wDD+wk8INIJC8LryQoZAgLyIBiiXaqgs8RPNIXcJCRcZA2Go84f24ewkNJEjrG5&#10;iGTzoGKkHNpfp1xQvtlU/LcXzq21qSHSleRtcEAftFk+BXHJejsy6HCCgFJsbXIN84j/AOORCstE&#10;wuAYJxpcAEOLDT5HFluxd4O8NtBQuUrcH5xZ/s2wLTONq1xo1z1ERv3Z2wyTxMSbLNEx1OmVwT3w&#10;dXmhgNkjSC9PMBUu6kAXKFDTpE9PGHxMeKloxE7I0jpUqyEggIoI6dQc1yO+BNUMWEIBsQb/AE2j&#10;5ZcdTi5JCG2yQoLJ5eG4/sRfwZ8a0MoEVbaKW9hMB9DJYe8/9Uf0df78JqdScl5H8o5aNxky8kNz&#10;pCF/NsfPlEj9h70RTrmikjkB1vGykW9euHELSoXBgiNTDT6cTSwUnkb38oCvENwpG1NmTUt7OQHh&#10;Nr2eM51A9M9sp+3HFPy/t2VNnU6em3rE34Srn8GqbU38INlD7qsj9NYjf4DeHcMsVcKiKF5VqI4p&#10;VljWTllAyunnGlzqfUjvbDFSGm1ocxJubgEEadBBd7Tqo+w9JmUdUlBQVJKVEXBIKSbb2+kSk3R4&#10;SQUUrSU4aJX/ACkSseQf0kjvlje9vMOo0xIG5ZtpV2xbpfL6QE6hXZuotpRNkLKdFnx+qtVDzgup&#10;9nKpYgAFrFyALsRoMx6m3b0w4qcWoAKOQ06eURpLSUqUpIAJ168r+W0JnipugdobTp6ax5EC+0VT&#10;dr5sqRj1ZiAWXspviX0mbTTpF58HvrOBI9LlXlsOsD6uSSqrUpeVt9m131nroAOvPpDp0UdgoA7g&#10;AAD5kWAxCyQbEnP+9YImQBzt+kL3fzxCUNCpMkyMw/NxEPKb+ig9PU6Y5nJhtGp+kMU9XZKTB9q4&#10;MQ+EG5iIG+viwnq6+B1JipoZ0kSJSbvZvelbTNmB9zULhpVMqdIOgBgSTXFkxNTbak91sLFkjex3&#10;5+UegWz58yhvVQ3/AFDNiQXuAYO6DcA3jYlksL4wdI2gXhS73bLjmkOdI3sbLnQNbvpfpih/H8+6&#10;niGc9ktSQFAZG2iRE5p7jrLADalJuNjb6xHvizuQaqraRegVU0GgyC1sfQ/sPmP4ZwjKtOZlRWr/&#10;AHKvFVOPKUuoVhx5IOQSMuYEN3YcRSpq4T8NUzReuRo0y/de9sVD7d5EonpKoJF0uS6UH8aFKv62&#10;Ig08HrKVzjKz4XyQPulKbel7wqvGhu7zNmRzdWhnVOmoWRSSfsDAD78S/sEquOXmJFZ8KgUjodYs&#10;l2fTXsqophRsHEEj8STl62iD+XqPU6fvxb1SSO6dd+nWLI3sn94mTxPqTXbuUO0I7lqbLBLpfKIx&#10;kZ29FDIL363wJq20UKJI0P5HePmf2yUNyUnXFgZocKhb5V53/SLKHdSn3hgzRcqm2pGoE0drQ1QU&#10;eWRV9WGgA1U6tpqWvCl6+G2MbHQ9YEiJeV4iZK27NzSdQMkr6gc/0PSBXcbgE7yvRzvUUlbcGlzB&#10;2pZB8V3h8oYdtccyGCpVlXChoM7GOCQoDhUuVfWpp34fkPmRf9Y26riRtfYs3Kmd8oNkWUZ6eQdA&#10;Q6669ct742+1dYVmT66ekbHKnWaK8G31FSRpfNJHnrEkfDdxEpa6WoqI05FZLyTXxX0kMS5UljHd&#10;bE3PXXzXOO+TLa1LUkYSdevWDLS+MTXJNqVWrNrFhSdQFZm33b/SH3bDoByh1jXr61Y0MjkKqgs5&#10;Y2UAakk4wbJudo8LUEArXYAb8hEKOLPjJkkkaKhURIzEc4rmmmYeW8Q6ZSLAAgk4ZHqgpywTlbIe&#10;XT+7wGatxiorU1Txrqq3ePURxKHhHWVUJ2htOeohgGoAztUy5hccuOL3STYEMO+OcsKdGN1Rw8zk&#10;fS0aWKROzDfvVSeUlAGQ1WfIf2Y5HDbwyS1JNTOWpqFbuZJyBM6A9BfVGIsTmte9hrhMsFYurJPM&#10;6xwU/hdyYWZiaJbY1uo5kfsY+7U2tHtPaVLQUcSpRxSBIrL9JKtxzaiQ+9l0uAfd72wlYXVpSgZD&#10;+7wlvNVSdZkpNASyg8syL5qUdeo5bx6GUkGVQvYAKP8Ah0xJNBaD2gYRaNXbVXlTrYnyqe1z0x5x&#10;BtJUvRIuT0Azjql0Y1gdCfQQtq2pJYsfUX/4euPm9VptyoVF53VTi1D6mw/KJmlIbRb8+msW8FN3&#10;BNTSSSC5aqqSh/Qz2S3yt0x9I5WWNMp8jJINi3LtBX4sPev1vAbo6EzIfefGLE87hJ+XF3bdLRoc&#10;Q6IQ7Tjl1tUxGA+itBeS5+bA5R62wNu1WlKqnCynm09+TcC+pS7ZKvROvSHGScTKVtClaTCCnoFN&#10;3V+YNhzjX3s3XFXSzUpt9NCyLf4W95W+RBAF8Vi7L64mj11oqVZDl0K5d61jBlkp1UlMMzif8tQP&#10;mNxHmHtKgaKRo3BDqSrAixBBtqPXS+PpilQUm45a8+UXKZeDqA4g3ChcW0ziWngT4gI3O2TMA0c6&#10;l4VexU20kjIPUyXzD9U4jNYlsVlkZWzivva1w8JhluoBNwBhWPmB0J6D946PFDwk1VFN7VQF3jVs&#10;6BGIqYT3VLflB2J7rpgduSq2zdOg33igNR4UmpJ73mnZgZgX7w6dfPeCbcrxmSU9oNpQyKR+cWMi&#10;TTQAxZbXHdr649onimxeQddbQ6SPFjjIDVUaII3tr6G0OOXidsra0PIaWndX6RyEJICR1XNYq+vU&#10;HQ47veGXsiR6xLF1Gl1NHsFuIUDscj6X0MLrZPhPl2fXRVtDMCiuM0Uxt9E3vpzFJLX63trjm9zK&#10;FhbZ84YWOFlyM0makF5bpPynXPe8SiK+v8d7fd0w8A20gjjXLWFh4gNxqmvpBSwGNFkdfandiLRj&#10;3lVQPPm7i46Y45lta04UesR6uSUxOM+7MKCQrJSjrh5AQF7g+H+g2N/SKiWN5h+dnKoiemRMxysO&#10;gfqcaUS7bIuq3rDJIUCn0YB55QKh8SrAeg2jPv54y6CDyxlqiX4BGpMRPbM9tD6WBx4cn2fCO8eU&#10;bp3i2nsiyFY1bWH7wgd7Nq7V3hcIsUiU97omsdOB1HOksOZY+YXGhxxFb0xlh/ofOIHOO1evrLaG&#10;8LWovkOlzv8AtElvD54bo9loZWIlq3FpJLWCDvHF6D6zfH92HSWlg1mrWCJQOHWqWi5zcOquXQf1&#10;3hzlcdhiXgQC73bYzSmLtGoMo9Wk/JFT3tY39LjA37RKyKXRHiFWW6MCRvnqfIRI5CXsjGR4jl5J&#10;8X/HOF9vvtblUztqSQEFtSTKeV+IJviqXZxQDXeIpST+DHiWeSWxjuehIt6xy8TVBMjTnnjrawA5&#10;qISLeV7+kNrcndj2aligBvy41Rj6kDU/edcfQWcnBMzDj+G2JRNuQ2ERGnShk5ZuXGeFIBPM7xyu&#10;LW6ZqaRlW4kQiaG3XNEc+Qf/ACWyH5HGJMtlSmpgAtuJUhf4VjCT5p1Ec1alFzMvdvxoIWnndJvh&#10;/wBWnrAJu9tvnRLILDMBnH1HX30P6jDKcfODiqgP8OVV+nPAjAo4T8yCbtq/1Cxgj0eoN1GVRMJ3&#10;HeHJWik/6TcRFbxl8KjHONoxgcuay1dgfLMNM57BZBYL6sD64vz2Y8Xor9LQHFfbtDC4Oo0PkRlF&#10;i+zyu4mjTXD30C6Oakch1Tv0iOm7W8T008c8ZKyxOHRh2INxe/r0t88GF1pLiSlUFuek2p2XVLPJ&#10;ulQIV5GPWDgbxgi2rRrUIQH9yoS/mikHvKe9jfMrdDf5YH8xLqYXhI1ijPEdCeos4uVdGXwm2Sk7&#10;EeWkcnjDxlpqCSOKaF5nlVnVY4RIwVdCWuCfvw0TEw22QlYgYVWqyskpLb6CoqFwAm5hP7X4ubKq&#10;I3dtnTsiD6RuQyFb6dY8p/djkU60of4dxEZdqlMmASqVUQNTht+kDNPxJo4jahG1KOTykIoaSBid&#10;VWUVGZlRutwdR0xx+0aRm0FJPS/53huRU5JJtKF1pXIAlPS97mx6Qbbq+NPLGUqqecyqSA1PG3Kk&#10;t0y5tcx79iemO1E6QO+m56Q5SvFwSgonWlBQ3SDY8oDtseKeSrnZZDW0tODaOOlivVTA6ESmVSAo&#10;6MVsdccqporV3iQOSR+t4bTxMuadKHsbTeyUC6lc7nT6RsnfbY8MrZ6GrklWwd5edLcmxGa7GO57&#10;aC50wg5LpUbtm/PMxtM5SWVEuS6yRa5OI57XubQZUniS2dTxK4o54kZmCE0yj3SFcnMumQkXvjs9&#10;6aAxYMvKHj+PyEuAoslIO+Aba3yytElNlzKyK6WysoZbCwswzDQadDh1SbpuInja0rSCm1iLi3WO&#10;guM3jYIFuIe+60kBkOrEhIFGrSSMbKqgatb3nA6IGPQY2toxHkNzyA1PpDvTKcqefDYySM1K2Ska&#10;k+eg6kQAUlKUjysQZCxknYG68yTVwnflg6IOwxRztO4oTW6n7Ng3YZulHU37yut7ZRKVLStWNCbJ&#10;FgkHXCMk3+9z5xz9hbM9r2gifmqX6WY9mlbyrC3zVSJR92D12OcPml0d+rvJs5Ndxu/8kEErHK6h&#10;h8oFNaeFRqTcsjwMd5f4zkEHyBxQ8ScGTvQ6Fahla8fcv+mMHcCPZ3hG72bH9hrMwFqWqcX+rDUH&#10;t8lm1djp5hgZdp/CSuJKV/EZYXnJVOY+Jxnc81LRokfLDBIzQotQKF5S8wRY7Id5W2Cxck/NGlti&#10;rjndqCWKRo5kZZGZPovKLgofrIbMh01tirfBtbf4afFUacSU5BxoK7ykHLTmnlByYS8whNQlnQla&#10;CCmx72euXIjI8xEDONfB6TZlSYm80TXamk6iVPt6Z0uA47HH0e4frUnWZRM3JrxNqHqOYP3hoRFn&#10;uHK81WZZK0ZLTktJ1CufkdoycEeNU2yaoTR6obLURnVZU9Pkw6qcOM5LCYR126Rr4l4bYr0sWXRZ&#10;afArUg//AJMS03v4lCuraPaVItVNCtNPFUCmj5ksDuQQky/Dm+H6w1wM5+Xdl5hONOVtRHz04zol&#10;QodXbMwyuyUKGJAuFXOVtrc479LxJZUA9l2uRdy6+xjK+cZcreoA1Bxo9sBqhX0iOCpqCQCw/ffu&#10;a32MadDvcY6ipcUu12jmWlCZqMMwESlXX9EL8OMIduskBVvKNIncDzqww8QrD8HIZj0i6o34JkQr&#10;R7U5aLlANGATre9uxXqD3xkud6+E/SMqqSitJ9g9kP5fWLa7fYmpgl9j2qUiinSVjRgOzSkFSB3t&#10;69seS7YiyVb7Ql1A+3Qv2D3dBB+z5xzOIO8j1FJJFFS7WWUywvGfZcity3DNzD8gDlH1rY9uOE6J&#10;V9I4qjNOTMsptDLwVdJHc1sq5v6aRXEXeWSoo54Vpdqs80Tomel0Vyy63+HNYlz3xodJLSgEm9sj&#10;G6fm1TMuttDL11JIzb3uLf8AMSk3OpClNCjCzLDErD0IRQR9xBBw7tpwoF9bCCFKpUhlCVC3dTl6&#10;Rpb/APEKGgp2qJ3CIug7s7dkjXq7t0C46mmlurwJ3+nryiQ0ulTFUfTLSicSj6AdVHZI3MI2n21I&#10;5O1atWRguXZ9MdfYo3OUSyaa1UwJzN1WNsuAz2i8YJlUnh+mLBmF5OqB8Ate1+ZG3IgwR1S7CLUm&#10;QViF/tXP5qxnhSf5SbZDdQvHV2nvcFhDoMzuwip07vK2gX9S+pbtiuXBHA0xxHWEyCsmUDE8vZDQ&#10;OZv850SN4gXElVNIYNxidUbITfxKPhv05naGnw13HFJTBD5pGPMqXOrPI2pJPfJpGPkoxfd5xF0t&#10;MpCWm0hKEgWASkWFhsTqepMQakyJlGQFm7iiVLJzJUdbne2g6AQW5Mc40h7ScoyGLHkZDLWPPQRy&#10;d5t3I6iFoZBmjcWcd/kQRqCDqCPTHVLTK5Z1LqDZQ0/vcEZRxTcm1NNKZeTdCsiP39OcIHa9HLFf&#10;Z80jq5B9inGntCDojk6LKB5ZALFl6a4rT2j8Atyb6uJKUwFSpVd9oasKPxJAzLROadcJ8WUdPC1d&#10;VIzSKZUwFH/KWf8ANSOe3tUjbQxr7f2PFVRfzbUI0qgKDICA0TsvlaEe+Co0ufKR71zgccIcYznD&#10;jpnWCPd1klTPQHxg+HH0GRgxSj78o5/E5JeE3ORvYpBzSvbPlqNoh5xp8PM+zXzjNLTMTy5oxcaX&#10;OWQDVWA95jZT29MX04d4pkK7LB+VcBB1HxA74hqIsHw9xZL1hIQe48LYkKNvIp5g7DXnAduBxLqN&#10;nzCenkdG+LKfJIL6q46MD0v1Ha2JJMS6Hk4V/Xp/WJBVqPKVZgsTaMSdjuDzHIj6ROjhB46aapAj&#10;q/6NNoMwztA5JsMtiWW+l82l++InN0xbZu2bjfpFZuIOzGdklKckPtW+V++Mt9AfSJM7L2ukq5kd&#10;XXsUfOPvynTDQQRkYDjsu4ycDiSkj5gR+sbj/b/3H9+PIBjSBfSK/j3j+/CMIJ5xaW1//R/fjN7Q&#10;sMYK3aCxjM7BR3LvkX8WNsKxJsBGxtlbqrNpJ8gSfoM4QHEbxiwQv7PRq1ZVElVSNW5atcAcw21W&#10;51ZbgeuHJqSUoFa8kjn/AH+Zgo0jgGafR71UViXZFjdWqh93kRyOcDGzNx5s/wDOe0yaipTzUtMl&#10;jBSXNwAouskq/C3mA1uTbAN417SGJNRpNGUn26rhTt7pb9d1ctucPL1RlsBplGHsmVZLcPjd631S&#10;k+kEe29rNHL7S8v9FMYZkIVi0jaBANS1zoBqQ3yGKw0ekzPEEwKfKMqXPLcyVc2w6qWsnwgaknIj&#10;IZxDqpVJGlSC3ZkYFNm2IXz2AAHxE5C3mYNOFe4rs4rqhcr2Io4u1NG2tz/bSCxc/D0FsXsodCle&#10;GacKTJqxknE+7u850/8AiR8I33gQS6X6hM/xOeGFRuG2/wCWg7nm4r4thtDaEeHK5vEitbSLuTjW&#10;pOeUIgGMuNkZjDNjycs4WmYgf3t3Ojq4jFKLr1BGjow6MjdVYeuOuXfVLrxJtoQQRcFJ8SVDdJGR&#10;ENk9IMz7RaevbYjJSSPiSdiNoR229mPRu0dT7rqY4a1Ra628qVB/NSA2AP5y19MAHjPss9sDU+GU&#10;4kg41yRN7Hcsj40nXB8IjfS+KH6UtEnV1FTY8DxyQq2gdHwr2xfEc4xUlU9LDHTke0ZwBMW/JSqz&#10;WKquoIRfMV9Ne+ADTqlMyc89OyThl1o1RY/Ds4MtTlplBkIYn3VTbZLds0WzIy1xDnsYW/EzwmUd&#10;TIfZpBTTm5MR80T+hUX+iX8bYsjwr22NvtoFZaKDkPaJHcJ3KvltE2o/HE/JoHvifatZd4ZKHn8x&#10;+kR33y8NNfSHzQtItrl6e8yWHYkDT77YsdTeIZCpthck8hxO+Ej9yIK1O4xpE4MnwhXyr7qj0A3g&#10;T2Bv1U0TWilngIOqqzpr3zL0/fh2W0y7mbfSH6apslURifaQ4DuQD+fT8obWyPHHtOIAc2FwOueH&#10;M346HDeqlME5GIJM9mlEdUVBtaSeSsh6QRL/AChddbVKcn1yn9mNBpLQ+KGg9lFLxYsa7ct/rHyj&#10;8V+3K0EQLmBNhyKUsR297t9uMKkZZoYlm4HX8zciMucEcMU7vTasJGy3LX9I6tJ4fdo115NpVTxQ&#10;aMVaQysPVSlwI/twO612h0Ci3ShwOObJb7xvyP7w3q4ppFNPs6NKY17G2H1xWJVDc3T2PR7K5K0y&#10;XWcmNZVHNnY9SQ1riPrmXsL4rFxL2h1jiJD0uz/6dttN1JxWUR1Vtf5Ygs7Mz9aU4udc/wAMXwHu&#10;oA27vzcjvHSXahpZG5hZjIx9nijbmyzenKT82BfUfbiI8O8GTvF6m2aa2A2j/EeWMDTfMLX8SzsN&#10;4gnEPEkjTJdAcuXfhQkd9XQD4upywwbbh8LGZxVVSrnXWlgBvFTg/E3aSY9S3w9O2Lo0GgU/hmUV&#10;JU261r/xphXjdI2G6GhsjfWBemWmalMCeqZOIf4bQN0NjYq+dz722kNq2HE8okQvp+cbC49x6i7C&#10;hRWFCj4RhQotbChRo19AsilWAZToysAym/qD+3tjKFqbUFpJFtCMiPKOd1pLyS2sAg6g5g+cKXbH&#10;B2SnOajZMl7mnnzNGO7GBvfWQ62ucvbpiO8R8L0XigA1Nstv2t7wyAFnljT4SnmbYoYpeWnaSVKp&#10;jgLZ/wAlwkoHPCrxXOwJsIB2r1SqzzLLTzMpAimXNEbaK/MjBUfZmH2YrvXuyWvU2UKZFKJuXBuX&#10;GTZYHJSFWJPOwMTWQ45l1oElOILC7/GCSfJQui3U2jq7PlmV6ZI25kIz+0urBgxNyoIXTKDgOKWZ&#10;RD7iy4w8SMCCFItbztnE8S/IzLTzySnFlgCe8Bzz5mL9m7SWokdJIYSFZgbwqCuXoXLDzcwarl6d&#10;8TD/APuuIKe0hbU8tQIBscJBvytn3dDeN77Bk0JW06oFQGizY32Avlbe8DDbOoGheoejh8hsw7kF&#10;stxY2GvUemJkntM4lQ8iXDiCVbkHLK5Bh3D1SaeSw1OK73XTK9jeOxSUtLE8KpTU6CW5BMYe1u2o&#10;IzHsTocM0z2lcTTDTy0zODB8oAPpfYRwOLnJhLinJlasG2K39MoITtOYTiNUUQ2ZndFEfyEZyW89&#10;9SRpbA+n+I56py5cm51anARZJIFzuru2um23OG1TMuWi4tV3MgASVf6rm/d253gTkqskE0VVLGys&#10;WCZLyTqjm+Vwl2JTQIbfbh5pvC9UrU20uiSbpUkDEVDAgq+bEuwIOpzyhuqvE9Mpy0TKXAgptcDv&#10;Akckpuc98o7O7G7tRMixwR8mFRZaioUZypGXNAi6q9vrAA98WDo/Y/JMOmb4gmParJB9gwbIy1S8&#10;o5nP5TA8neJqlU3FJkmvZoVq4vcHMFtPP8cNDcjhbFSefWSdvyk0msr2/ujHyW18G9TyUsplZZtL&#10;TCR3GkCyRbnuo9VXMNklSW5dReWouPHxOKzUf2SPw2g1QY5hD6NIzWx6jMVhQo+4UKKwoUVhQotf&#10;CjB0jXtpjwTbPrGMRGXSL2THoaXjF8wI1NpbKSRCjqrqeqsAyn8Rjc04pCwpBII0IyjS82h1BbcS&#10;Ck6gi4hfbY4FUxXMglhy3YCnlaFLjXVV0ONs3MInvs6gy1MA7vNpWfqYj66BLpTil1ONW2aWUD6C&#10;I4b/APFmopJhHG4K6/lFDnTTqdftx3y/YbwhWWy89KlCjY/ZrKBn0GUDCr8d1ilPewYcBTb4hiP1&#10;MYaLi3M0RBENm1ccpcrfaMR5/sD4VbeGEP3Gh9sbjyyh7l+0etLCXFLTi54ennHL27x7qowAvKAA&#10;GUcpdPQC/ph3p3/h44PdWpTrbyj1eVnfnYCGWf7S64gjCtN1XucIh28NtzxtGMPNJUA2BtFM0Sm4&#10;vqF645prhGg8OOYZKQYJGinGw4oeqt4mdHL9el/azb7o6IWUJPmBDf3b4ZU1M+aONA/eQjNKfmWa&#10;5Jx0vVCYeb9kpZwDRAySPIC1olUtSpWWcxtNgLtmrVR9TBK3+mG5BvcQ9KSMQ6xkZcecWkYvFR49&#10;iMA3zjPjMeorChRWFCj/2Q=="/>
  <p:tag name="ISPRING_PRESENTERDATA_0" val="TMawxqFuZyBUaOG7iyBEaeG7h3UgSMaw4budbmc=|R2nDoW8gdmnDqm4gdHLGsOG7nW5nIG3huqdtIG5vbiBI4buTbmcgVGnhur9u|||ezE2OTAzNDk3LUMyRTYtNDUwMi05NDE0LTcwQkMxOEQ1NkU0MX0=||SVNQUklOR19QUkVTRU5URVJfUEhPVE9fMA==|MQ==||SVNQUklOR19QUkVTRU5URVJfUEhPVE9fMQ==|"/>
  <p:tag name="FLASHSPRING_ZOOM_TAG" val="60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6F51B43B-3B94-4A13-8672-B3BCD80DD06E}&quot; pptId=&quot;258&quot;/&gt;&#10;    &lt;slide id=&quot;{E24B40E4-E946-4D85-936A-DE137B0AC45E}&quot; pptId=&quot;259&quot;/&gt;&#10;    &lt;slide id=&quot;{BE68BF3F-6547-42F6-90EF-0477CF647272}&quot; pptId=&quot;260&quot;/&gt;&#10;    &lt;slide id=&quot;{05E4D068-C37B-4FC3-B4DC-B0608F9DB1B8}&quot; pptId=&quot;261&quot;/&gt;&#10;    &lt;slide id=&quot;{9C3AE4B7-34CB-4549-9F96-8E9CA8B7DC43}&quot; pptId=&quot;262&quot;/&gt;&#10;    &lt;slide id=&quot;{F9EF4156-6093-428B-8F6D-E693B841822B}&quot; pptId=&quot;297&quot;/&gt;&#10;    &lt;slide id=&quot;{B5D1B2A4-B17A-4E88-84F1-694784C81135}&quot; pptId=&quot;263&quot;/&gt;&#10;    &lt;slide id=&quot;{0DBD1730-0BAF-44C4-A36E-6F5D07CF9676}&quot; pptId=&quot;295&quot;/&gt;&#10;    &lt;slide id=&quot;{EE91CA15-37FC-4E8E-A63D-0F3404F6FA9D}&quot; pptId=&quot;296&quot;/&gt;&#10;    &lt;slide id=&quot;{39595148-B239-45D3-8B5D-60ECC126D628}&quot; pptId=&quot;293&quot;/&gt;&#10;    &lt;slide id=&quot;{8B1E51F9-1FFC-434D-A319-80ECAC4DC059}&quot; pptId=&quot;299&quot;/&gt;&#10;    &lt;slide id=&quot;{C58E8B13-AC6D-4615-8287-3C687A86396C}&quot; pptId=&quot;300&quot;/&gt;&#10;    &lt;slide id=&quot;{31FB92CC-96CC-409E-A44F-EDBA8FF89217}&quot; pptId=&quot;302&quot;/&gt;&#10;    &lt;slide id=&quot;{FD1AE841-651D-488E-9028-7D3C38668F7C}&quot; pptId=&quot;301&quot;/&gt;&#10;    &lt;slide id=&quot;{70BA1BB0-50CF-412D-8ACB-A0A8C194873C}&quot; pptId=&quot;303&quot;/&gt;&#10;  &lt;/slides&gt;&#10;&#10;  &lt;narration&gt;&#10;    &lt;audioTracks&gt;&#10;      &lt;audioTrack muted=&quot;false&quot; name=&quot; Âm thanh  1&quot; resource=&quot;d127fe3a&quot; slideId=&quot;{6F51B43B-3B94-4A13-8672-B3BCD80DD06E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2&quot; resource=&quot;c022e3cd&quot; slideId=&quot;{BE68BF3F-6547-42F6-90EF-0477CF647272}&quot; startTime=&quot;0&quot; stepIndex=&quot;0&quot; volume=&quot;1&quot;&gt;&#10;        &lt;audio channels=&quot;1&quot; format=&quot;s16&quot; sampleRate=&quot;44100&quot;/&gt;&#10;      &lt;/audioTrack&gt;&#10;      &lt;audioTrack muted=&quot;false&quot; name=&quot;NhacNen-Hoatau_r2t9&quot; resource=&quot;a44d778a&quot; slideId=&quot;{E24B40E4-E946-4D85-936A-DE137B0AC45E}&quot; startTime=&quot;0&quot; stepIndex=&quot;0&quot; volume=&quot;1&quot;&gt;&#10;        &lt;audio channels=&quot;2&quot; format=&quot;s16p&quot; sampleRate=&quot;44100&quot;/&gt;&#10;      &lt;/audioTrack&gt;&#10;      &lt;audioTrack muted=&quot;false&quot; name=&quot; Âm thanh  3&quot; resource=&quot;18f2b677&quot; slideId=&quot;{05E4D068-C37B-4FC3-B4DC-B0608F9DB1B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4&quot; resource=&quot;fd35404c&quot; slideId=&quot;{B5D1B2A4-B17A-4E88-84F1-694784C81135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5&quot; resource=&quot;fef1f598&quot; slideId=&quot;{0DBD1730-0BAF-44C4-A36E-6F5D07CF9676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6&quot; resource=&quot;24519923&quot; slideId=&quot;{EE91CA15-37FC-4E8E-A63D-0F3404F6FA9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7&quot; resource=&quot;d0335a4e&quot; slideId=&quot;{39595148-B239-45D3-8B5D-60ECC126D62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8&quot; resource=&quot;a8d7b02f&quot; slideId=&quot;{8B1E51F9-1FFC-434D-A319-80ECAC4DC059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9&quot; resource=&quot;655f12fc&quot; slideId=&quot;{FD1AE841-651D-488E-9028-7D3C38668F7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y2mate.com - Trời Nắng Trời Mưa  Nhạc Thiếu Nhi Có Lời_v720P&quot; resource=&quot;b7807265&quot; slideId=&quot;{BE68BF3F-6547-42F6-90EF-0477CF647272}&quot; startTime=&quot;0&quot; stepIndex=&quot;0&quot; volume=&quot;1&quot;&gt;&#10;        &lt;video format=&quot;yuv420p&quot; frameRate=&quot;29.9700299700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Bài hát thiếu nhi cho bé - Bé tập đếm&quot; resource=&quot;4ed35682&quot; slideId=&quot;{31FB92CC-96CC-409E-A44F-EDBA8FF89217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C:\Users\lenovo\Desktop\pp elerning1\pp elerning1\pp E PTNT khoi MGB1"/>
  <p:tag name="ISPRING_PRESENTATION_PATH" val="C:\Users\lenovo\Desktop\pp elerning1\pp elerning1\pp E PTNT khoi MGB1.pptx"/>
  <p:tag name="ISPRING_SCREEN_RECS_UPDATED" val="C:\Users\lenovo\Desktop\pp elerning1\pp elerning1\pp E PTNT khoi MGB1"/>
  <p:tag name="ISPRING_PLAYERS_CUSTOMIZATION_2" val="UEsDBBQAAgAIACltT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KW1P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W1P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ltT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KW1P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ltT1OOc/b6agAAAOUAAAAaAAAAbm9uZS9odG1sX3NraW5fc2V0dGluZ3MuanOr5lIAAqUcJQUrhWowG8xPKi0pyc/TS87PK0nNK9HLyy/KTQSrUVJ2AwMlHZyK88tSiwgoTUtMTkUx1NTIwskFp0qEiSZO5i7OlsjqChLTU/WSEpOz04vyS/NSIMqcXV0MXYyVwKpquWoBUEsDBBQAAgAIACltT1O8fTX3SgAAAEkAAAAXAAAAbm9uZS9sb2NhbF9zZXR0aW5ncy54bWyzsa/IzVEoSy0qzszPs1Uy1DNQUkjNS85PycxLt1UKDXHTtVBSKC5JzEtJzMnPS7VVystXUrC347LJyU9OzAlOLSkBKizWt+MCAFBLAwQUAAIACAAtpGF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K21PU4BCzv1EBwAA8xgAAB0AAAB1bml2ZXJzYWwvY29tbW9uX21lc3NhZ2VzLmxuZ7VZTW/bRhC9F8h/WBAw0AJp4gRIEBS2giVFW4QpUiFX/uiFoClaWpgfikgpdk8NcgiKHhKjpyII6tRN06Qx0CK5VELbA43+D/aXdHZJyZJjhKKTHmSYFOft7MybN7PU0u0930MDtxfRMFgWrl1ZFJAbOGGLBu1loUlWPr8loCi2g5bthYG7LAShgG5XLn2y5NlBu2+3Xfj/0icILfluFMFlVGFXp9eItpaFhmhhSZJNUxFV2cLNqqJbGjYMTBRds1QsyqpQwf0WDVFg93p2DM4sXc0RigEbKt6SDcuUZABl0DqxzGajoRtErgoV0nFRRP2+x3ERjVAQxijqd7thL3ZbiAYohkdsx4EV6Db1aLyP/LDllnDBXFM0C5bn+8tvK6pCtqy6XpWFihzY2x644fRcN0A91265vQ9ZQ9ONOlZz8CqNPhJ6w5BNWSMQzEZNJ7pQafTcyA1igOt2wjgsg6cqVfDT0lcsSW9qRKiYHm25aOFOUzZ53rVmXZSNBRTuoAWiE9jO+CtzocRC67DOOXRah8UuRqcNDAGoY2Mti4lkyHCjam0opCZUJIguI809GncQNbs9KBTkDmyvn7ErL6Wi5UQsrVlEt3CjYYlNQk79Fm1nt8ha0usNrG1Zqr6qW6KyCm6FftcO9pEatsNPr9+8tXftxs3PSsGYwCd1FghxpBuLcwBpxNBVC9Bk1dLkTcg2UdLhXw1E0tFPUjl7vUlURQNenzz+57d09BQCvE2TV0E5FKDyulC508RbSE2Hh0qhddMwgPo5bxWTqwiLkCpzFRHT4bMAnRwkR6gTJodMM+BvBwWddPgc8p4chijiDD85SEcPUEzT4d9dFKej507R2lW9joFpUHzEUCTGYqFiAGycoTiXUZw8c1AbLo4yFwbJW9Sh6ehhH3WSNzbac320Dd+CW73kNbi1nRzuo0E6ug+mrwLkw7P3AxTA3SvF3mxoqo6rnJx1qAq8CskgIRpQ9x5sGwS0m8lCRnleCgNWbpdRK7wXeKHdQjsgRYjqJrK7XY86ufTm9dLw7P1CLwy8oWirUCS6aoLsVcd3hMoaxCRm8R86sMXhnyWhDGzKhlDZhLhdwNLiZcKMIbcsRQ6EvRxOTVmtqfAhzI0abXc8+IDGlkNpyMASMRnGc8UgV3Vsmhu6AXTWgLbHXeTD3xjtwsXLfk7cc6lUBK9okg71I5GpJa7fuHpjcXGxPr3Ebid5CwQADg+D9sljxs+9Pg+jn46+h2B20tE3sGaUjo7t4kVhT5jXS162EB5gr0W4AhWZq7ipSTVLJBPtVe1+4HTmtIOCPbdApsuhH7kzpC+svRzNEvVNECCgOo9XGSt9jQlnOvoOlkyelrHckk1myjJTZKbhdWU1a7eglGPdOpVJnkbkJG+gSrkY9vr7rFCAcXEPBscZleKCxlgX95jeP3HYnTdXyvlgyjA8aETB6tiHLjDuiHJgh6nnuwvD1BdyB18ymf49k/KYl8G3QafQAegwklxlBXmnqXxprWBF5WPCFAUzT3LS56Fgih4gj6nyIHnNSm3cV/LnBiwKRzG627fhQ79C6eiHrLUsoLw7aVV5c6GsgzMN7Tw/84gxP48hZj9minAAftE8N0fxrAvTvS7b00WcYpLxXo/mjcjYHbD14ZmXQbuEO5Pjw/+SyJMDfuEgHzo3bGv0CB5g23iHlhdO8sz5Z/5En3XoPXHlO76oR6WyXDJKpR3MTzkyzF0gGLJvU29+qxpbWFT04hZzaqNoKzPHKSXYCee31vQcIOsHubJmZKTB/DhmDUJf0nN+vpp2nZ+s5rffkEVTIdAgN9ztiMaFZ1IuC+e08xmuzIzgU1I1aSFMs3pweKBs8hg9oufI/1zD8NRMPtMsiUJU2NP1a3zGqdoA6rNRH1pfcsxWgB7CBvbRE3CWeT7HQs26PI5b1tfO2T/LvN+HrQYzJ4xzhn+4/yvy0uGLIG+uZ/fvMBgKiH/AF5lk3f4QL7OIkKkVYPVntAhyIhKlcj5gh59ZNf3ouTdlbMCgJ2FNYtNhLR29gLAmr320y0Lvz2kPxcvCphJzPGfmVcyhYjZ08Gw97M4JmB1wq/IKBtA8UqS0W2d94oequ312xJza4xel0NhQDFovT1BXIRVQEcPSKGxXY5BC46bIyWda+sqKUNF3doosCBYv5iczzN9PjE0JTV5l8nO/0FqB2vnop3w27mTNHBh/cgDPP/DnIziPWk4nTAiWanWoajgFEMZG5gOTst3kF78M0piYkt404Lyc64IU9ntwGiI09lwk79l+13PLoLIXctBN+NkX0LI2CNIHMciPwKW2y7NfIu9TppP3U6Uyf2p/diggk0aOgjZ/40VRFM7TM1gwiNKwcLXKX+JBXDzq7KI4RHarhWzk5G/zvLAdzgsm1bAGTe4MntuicVlAQ5YnL+XYCyX+8kYNbfbjwr9f/1xkn73YzfsBiGh2PSuhrB0O3p1HJlcR/3li6erUrxX/AVBLAwQUAAIACAArbU9T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K21PUymy52wsBgAAyh8AACcAAAB1bml2ZXJzYWwvZmxhc2hfcHVibGlzaGluZ19zZXR0aW5ncy54bWzlWU9T20YUv/MpdtTJsdgmQAJjOwO2XDwxtoOVJpyYtbxYW6SVIq0g5NROD5lODynTYyZTKE3bpMlMO8ml9rQ9iOn3UD9J30rG2NiYVSlM2hz4o933e++37+2+91bK3npomWibuB61WU7JTKcVRJhutyhr55S7WunDmwryOGYtbNqM5BRmK+hWfirr+E2TekaDcA6iHgI1zFt0eE4xOHcWU6mdnZ1p6jmumLVNn4N+b1q3rZTjEo8wTtyUY+Jd+MN3HeIpPQ0SCuDHslkPlp+aQigba1q1W75JEG0Bc0bForBZMrFnKKlYrIn1rbZr+6xVsE3bRW67mVM+KKnF5eLCsUysqkgtwoRPvDwMimG+iFstKlhgs0EfEWQQ2jaAbiY9q6Ad2uJGTrmenhF6QD41qifSHi8eCz0FG7zAeM+ARThuYY7jx9iiSzaJC+EgXp67PgGlQ2MDkpw85P2BeKi1y7BFdQ1mkPBVTilqG2tqSV1TqwV14+5aJaYqjdDKWkWVwjQq5aK6Ua1pamNjRVutJAZp6n0tASgpM2n19TW1oVY1dW1juVxLiJAndYJRV5fKlYSYe+pyo6wltVRdWk0Kqa/UqnKYQm21vlRdT0RtZb2urlXK1dsbWq1W0cr1E1S07wd2eDY1fFiycKhs3x08EtzwrSbD1IQEdepceIRDijOx2yaaXaJwgjex6REFfeKQ9h0fm5TvilMNmXCLEGfJc4jO18SJzSniFCon6mKFQAyOcT8fzC3008GNm0NLT8XWT5Y1lmW2nyDrhs3tK2afSc/16S/MTqZ/BtEsJGgHs92K3b5y9nPzffYz8/OT6Y+jmd2mLWJXsetGKXqU/rnumzmpBpnr51E4w1oWc451A0oHP878gyPHUlT4HuucbkNdIqe4bvqm2fAdx3b5SfEYHOyTOENNdtNmQ2dHPKOmbbb6USNWk7Sq2CIDBbexRVkJJDMK2oRTbkI8aw5hqIEZFHnKIcZ6X4HnNz1OeVTcSz3pJZdiE4E+6EIIWm2MxFw3sOsNHet+fERh1fMfGRTpRtCJ/R2PnSV7O+z8AVkIpHW0HXZ+k8EsBx0uLbwCG8MUm4O4MuL3gzdYVg7xsPOcIz3sHMpAVAsyjYzgPdL0KCdSrgg7BwzpwRtk+WF3jyFOwaEOMOs+11ETmMGQG7xiBmoG+7ti/Cdkhp0fGHpILJjCrD0koAs1EL7gV5jYMoK3rH1LnohjgEWKDDvYZyKo+6BWD7710dEeqAVDf/4cdp/qoJgiN+w+o/Bf2H1CxxBh8Gs6seVtYeCQowc+hh/6CIXdb5BnwjG/huLeo1wtqvevRYQ+FwE8sEDmBWsnt8WB+uvB5YlVxUs85OPNieAwZAYvWQJzcRQic0Mq0HbwSoQYRI72gsNjOVkXTF8srNs07D7WkRW8FdPdJ1H4rjK8g5bFEkdsTAjBPw32aZsTdlZSOxeI8tFe9KAndUkCdpHpofgz8MtzwW7fjt0wuPBeAkqQwYD1F1Ee6znA9XdFYn3tjNk7EZk4ffU2HIy8SR5ToUIPDvQxJrhB7IjKC7GSX+LV8miJXzJDylQ6M3N9dm7+xs2FxenUX59+/+FEUK8nr5uYsuOmvDDx9ieNPHXTPAd3xo1ODnXqXncO6MzbnTQuKc0JNz1p5JhLlTT29K1PGjhy9zsHOeEGeA5ywj1wBFuyXQsaY9Ia2QnjXyNIwMtiuUsFrfxxWVsfoyA6RKMdaDYluuPxzXJ0cXlXe+W4/33gQ0JCPHhloS2RP61Fqd65VzIEjIsEFfV3j50EWJFxo0uQDEajwcu41/lMRjzJNeDO3aV1VAk7+2UpIuWw83sdaWH3u4KM/NFXQYe15d0ipzPsfg0eDJ5JMR6oLdB+H1AZ0EwmNZdOp4sYkFbU0IM7Xws1UIVQGxqwp9CUiYp2ZfXoItVBKif8y4Xl0hLufyP1Xfg9QZw7Lyf1aSfp7tL27/tRoS4zSv9jt7/bb9HeozdjmuhaxCVOFLet4EepfFCIGxioi1BWe8uevtJEMrwlG+pqeblWKb4Hmfsd9WD81P9INfRVqv+1ZPjTr5ixKKMWuFW8xOh/L87PzaazqfFTU1Ogbfj7e37qb1BLAwQUAAIACAArbU9TcVFTcXADAACgDAAAIQAAAHVuaXZlcnNhbC9mbGFzaF9za2luX3NldHRpbmdzLnhtbI1X227iMBB971eg7HuhqLttpRCJW6Vqu221Rbw7yQAWjh3ZDl3+fn1NHEgKWJXwzDn2jOd4TGOxx3RwAC4wo5NoHCU3g0GcVZwDlSsoSoIkDMqKw7wSkhWTSPIKoqGFMcL4J0iJ6VZoi7cNcD6J0kpKRm8zRqVa65YyXiASJT+ezSceGuQlFlOhXcvZoAyabcaz++fH+2sobo+fD3r0ETJWlIgeX9mW3aYo2285q2h+MbTdsQROMN0r5OjpYb7s3YBgIV8kFK2Ylo96XEcpOQgBOqRfSz0usghKgfidRuZzJafZ6vvsT2gHLLA0tOmdHn20Em3h5JCXi9niqR9P1eotwuhuunwefU+Q8E9q6FyPXihBR+CnJX8aPy56Gaysyjbh4VmPXgJnW32gbc5ipMdFDmEoV9fveoJOSG90sQqC4FyVgfHcSnGkRx+47yzd17BJxPpuc0Y+dBFOuodWSEog0U0mHvqZ9Ykd+3qvpLpMkGwQEQoQmhrQh8rwA1XCL9O2Nbi/8IVpHoCcoUGsGakKmNt4A2Db3uDn85npK2F8tS0IkMPBGYMIG2ODfFPHeoYMjA3yU1frnZLjGfzUYzleDzPkivn96SsvUKSm/rz8zHv1Tq/6lotga2fwmILlkBhZrXABumrx0NhsSMOzmGKKDniLpHqb/mhcejTJiHh44nBK69ZVLLEk0CW3jFVcqGCUe+2ydZXr8FiKfTjEVL7CRrpU27amJvqxCKVg5peF7parj83OB1I9JZOoQHwPfMUYEdHA8cJH+Zyhm7V6SoG/0A0LOCawPhJlEsS1YGav4LVwJCXKdoWKqS+F+khtYbvrF7ttuwpLqyIFvlR6wOAF2bZZ3A5vd0T9yTWGL8i909Wsx2upcqfWowjXgg8MTgKAeLbz18FOrKeoiMQEDuCbSmAwGfelFgsl/66Etbyc/gLBdSsyuJ+NIF0LapTSbk2BvQO/VlF1EqzjsuQlSoVJq9VPfGtvFm41e98jtVTD9mjmTkethZW/6/hUoVpniSrJPiXi/no3c5c6OsCU4sK0H+UItu/wWA5hrHSnYpy+Smf2JgT9ZNWL1Zrs8PRRdJNNxl0U4zntsCt1OZMNBwi7qzHeBP3/NxxThnj+VkNaD0KH27JVjurJNM1a6LN8Vz8742FgtfWpK6G+q/9Mkv9QSwMEFAACAAgAK21PU8nXYUAnBgAAVB8AACYAAAB1bml2ZXJzYWwvaHRtbF9wdWJsaXNoaW5nX3NldHRpbmdzLnhtbOVZS2/bRhC++1csWOQYS3ZiJzYkB7ZE1UJkSbGYJj4ZK2otbk0uGXIpxzm16CEoekiNHoOgdt20TZoALZJLJbQ90Oj/YH9JZ0lZ1svyso4dpD34oeV8M9/O7DxWzNx6aJmoRVyP2iyrzEynFUSYbjcoa2aVu1rh6k0FeRyzBjZtRrIKsxV0a2kq4/h1k3pGjXAOoh4CNcxbdHhWMTh3FlOpnZ2daeo5rnhqmz4H/d60blspxyUeYZy4KcfEu/CH7zrEU7oaJBTAj2WzLmxpagqhTKxpzW74JkG0AcwZFZvC5iq3TCUVS9Wxvt10bZ81crZpu8ht1rPKRwU1v5JfOJaJNeWpRZhwibcEi2KZL+JGgwoS2KzRRwQZhDYNYDuTvq6gHdrgRla5lp4VekA+Naon0h7vHQs9ORucwHjXgEU4bmCO44+xRZdsEReiQbwl7voElA6s9Uly8pD3FuKlxi7DFtU1eIKEq7JKXttcVwvqulrOqZt310sxVWmEVtRKqhSmVirm1c1yRVNrm6vaWikxSFPvawlASZlJq6+uqzW1rKnrmyvFSkKEPKkTjLq2XCwlxNxTV2pFLaml8vJaUkh1tVKWw+Qqa9Xl8kYiaqsbVXW9VCzf3tQqlZJWrJ6gonPfd8IzqcFkyUBS2b7bnxLc8K06w9SE+jSUFx7hUOFM7DaJZhcoZPAWNj2ioE8d0rzjY5PyXZHVUAi3CXGWPYfofF1kbFYRWaicqIsVAjFI4149mFvolYMbNwe2noqtn2xrLMtMrz5WDZvbl8x+Jj3Xo79wfTL9U4hmoD47mO2W7Oals5+b77GfnZ+fTH8czUyLNohdxq4blehR+me6b/akG8xcO4vCKdYymHOsG9A6+HHl7185lqLC91jntAV9iQxx3fJNs+Y7ju3yk+bRv9gjcYqazJbNBnJHfEZ122z0okasOmmUsQUZXC0wBW1BWpsQwIpDGKphBk2dcgiq3kN4ft3jlEfNvNCVXnYpNhE0bJg6CFqrjQRZN7DrDeRxLyCik+pLHxsU6UbQjh0cr50mezts/wllB6R11Arbv8tgVoI2lxZehZNgitNAXBnx+8EbLCuHeNh+zpEetg9lIKoFpUVG8B6pe5QTKVeE7QOG9OANsvyws8cQp+BQB5h1nuuoDsxgyQ1eMQPVg/1dsf4zMsP2jww9JBY8wqw5IKALNRC+4Dd4sG0Eb1nzljwRxwCLFBl2sM9EUPdBrR5856OjPVALhv76Jew81UExRW7YeUbhv7DzhI4hwuDXdGLLLWHgkKMHPoYf+giFnW+RZ0JeX0HxsFEs59X7VyJCX4gAHlgg84I1k9viQP11//bEruItHvLx5kRwGDKDlyyBuTgKkbkBFagVvBIhBpGjveDwWE7WBdPnC2uLhp3HOrKCt+Jx50kUvssMb79lscURGxNC8G+DPWxzwslKauccUT7aiz7oSV2SgF1keiD+DPzyXLDbt2M39G+8W4ASVDBg/WVUx7oOcP1dUVhfO2POTkQmLl/dAwcrb5LHVKjQgwN9jAluEDui8kLs5Nd4tzza4lfMkDKVnpm9dn1u/sbNhcXp1N+f/XB1Iqg7hFdNTNnxFJ6beN2TRg5dLc/AnXKFk0MNXeTOAJ16nZPGJaU54WonjRxzi5LGDl/zpIEjl70zkBOufGcgJ1z8RrAF27VgEiaNkZMw/nsDCXhRbHc5pxU/KWobYxRESTQ6gWZSYhwePx1HN5Wh4bj+/qbjeOJ94EMJQjx4ZaFtUTGtRalpudskBIyLkhRNdI+dBFhRY6N7jgxGo8HLeLr5XEY8yeB/5+7yBiqF7f2iFJFi2P6jirSw831ORv7o66DNmvJukdMZdr4BDwbPpBj3dRMYuA+oDGh2JjWXTqfzGJBWNMKDO18LNdB3UBNGrqcwhokedmkd6Dz9QKoKvONWcmEl9sModmO/CqATq11cHy+m2GknBe7CTuwH3IXeX2D+w54emwLeuI6PasSiAnSprf9/8WWXJsYScS8T3Ws7+Ekq/XPxhAKND/pmd9vTl1o3Bo9jTV0rrlRK+Qs9l1TuYH4QxeDdui/+1HvLNPBaqfe6Y/Dd7RSsD74JX5r6B1BLAwQUAAIACAArbU9ToPtj9awBAABnBgAAHwAAAHVuaXZlcnNhbC9odG1sX3NraW5fc2V0dGluZ3MuanONlE1vwjAMhu/8iqq7TqggNmA3PlppEodJ4zbtkBZTKtK4SgKDIf77mgIjSVMgvjQvD6/ttPGh5ZXLT3zvzTtUz9X+w9xXGihN8g08mzpt0HOl+4JmC5hnOdCMgW8h28tf/+XjlXAZ+6wyjfefylZofj6qX5aECh0vHBbcoQmHtnVoPw5t50r8a3R27urUkXbM8UZKZO0EmQQm2wx5TirGf4qqpTdowbgFfgddkgQM0+64Fw16TeTV8aWvQucSzAvC9jNMsR2TZJ1y3LBFU/7VvgBevvD1CQiG/Ulo2NFMyHcJuZ04HKhoJgsOQsA572uowglTEgPVfINq3UAN43pDFr3NRCYv9KijQqcLkkL9lMLpeDo0MVZ62VzQGYVRUOck7OSZmKgwCEr2wB0vZtgdTA0Qi01R4/qRCoPjmKoTqaHTQIUTpUgWGUvvcqpYZdt0etXEaMfIF/9fRaBCZ2qHYVwztK7ZynVD86bp8sBokM7bLay0M1da+mBadGjFrSlllCLtQaP2X2XThK+BzxFpOTs9n0hJklVejpOy9m99LLjKTBr7sUWrqNbxD1BLAwQUAAIACAArbU9T5V0Lw2IAAABnAAAAHAAAAHVuaXZlcnNhbC9sb2NhbF9zZXR0aW5ncy54bWwNyjEOgzAMAMCdV1je28LWgcDGyAI8wEqsKpJjI2JV5ffNdsON868IfPmq2TTg8OwRWKOlrJ+Ax7483gjVSROJKQdUQ5inbhSLJBu7t1jhFLr52rk0OK9U2jzUswsnfE3dH1BLAwQUAAIACADEZk9TdAcvby5AAAAIVgAAFwAAAHVuaXZlcnNhbC91bml2ZXJzYWwucG5n7bx5VNLp/zdsZdOYlaUzOqbptPotF0onTUUpa8ZpUZtMzZU2MxdEJRdUoMVlmlJrTMlUqKk0NbVcQFTAdIoSlcqUFBHJkFxYFAERgQdtKuY7z3nO+f2ec+77Pr/7+0fF53Nt7+u9vN7v13V9TpcPe7qvXL52uZaW1sr9P+87oqW1hKaltRj89VfqN3tuvf9B/c8i2BF3N62qLtNR9YN22B6PPVpaj3N0504sVT/rxPzsD9PSMtw8/2fR/iObhFpaPsX79+05mhTCY/Jo+0aDzROU5xHc5oCpM5u3+df1kPbXN0RUlrfjops2bbvyru7g0oePOy8aAU4Qx8OqH9PHn9pfPmWRveK3K8ValWlXY9L2ut059sv3+eVDwN3fbohZvu2PJ/G/3NoF7y4j46UBNlhFZ/zIgHRAD9bJtUCcoxVxYWdGGmmJVXZ2rEfj4zlKLJNPVyqjpXaqbvpcfQ4/ASXbq5Z7O9lr7q05l82asWhikhXtuifgePmwsGhNq626NdWjdVolXmZ0XRbJdkzUDlO/mkkGyV5cMftQnc69NxqxQf1mVyKKWwteSSMENa3VUT8HzWRs+hDxp6+KlQl6vrMiW27YY+sYFH9okdZ5kXClEWuD79W3pcu/HbDJecULMENpaR13LWyFfWva4Az8CR8mC1ikpTUSF5NUtXiJkFJOX6mWcRnbOPteMlM9N2w1hv3zv720GLEAEZp2gZT1ZL2OEahigh7CQvHuisdR6ULgdZXIRbAtE2Y3PyjGDSlVvd16v+u2kudn8+3tdO7lOSh09kncLoe7CzO9E6RK0msj7r/xfwOdy220/q5BLJwbhyLjpCiyishpYExZQlP3OqaOvhyNbo9P455ycfX/Kb+HBXZGUuESYw+pM61ZcTvUdK+4cZGW558gVaVR14O8I2G/jCKq+i9eiNSjWW9ykYeZJf+y2OMZYsyZfEraiZry4ocozBVl6I7EQj6Bi4lLEtxF8RkAyf21+B/zcxUqAh1Fy8tp6xXOlajeeQlCxObKZYDrlM3DBk6imeZ3haTRd7FBXahfrTbmoCR21PA99vLGhDlbMK50Ld3EA81TPgNNWkRv2u1XbaI1tM/Kpg/ZUxHikzxWVhpy021rvNG4N3b2qKw/C5DK1gUcErv5QJ601Gdy025pt2kXzfGWeOuGGyP7YhLWrVpJo56olnupctErAnMRtEIdRxteUlBvr3DgIuQ0lsGTjPwUzYXiJmvYdvIbCOrj/auh8qTnpDMKv5W0V5LatYmHesa/0tq15oqwCHb3gGdL3pFEPAYh6ZuqN8HKB7ghN8fSy+f1tJKmc9Pn+dU0ztWDj35zHbjn/sMwowFprJOgEzJKOHT8t21v61/mT0L6/KNBnaSWPEy7PaoeoqiDGOvchO+OQzl64OpRsNsog/XU6HHHTYezgzg1vCh53LH4FXEP7Zp5e+seEd/QsJRH6yqs7q67GwHnTXY42XntrKKXUHmmXFMB0hgyqJzZ0hF2y96mu7IyzOOjPTHColze4MHkqhtHEstJM08BpPfx8lk6WcnP5GrfQri0U1/+3tJfAln0w/AGl3zr26GNh7Bsnf0EJsDB1ob9oJMFwGOrll991QobqcRVYnHgZyROaODsUD6vS2FlJ+/F2aF3cqEggSFlBU0np4+Og/C+e59A7oSvQFPudWLh+rfsgs1o9sF8Kd4umNzcewm0lk5twDVfhUJxV7OhErwLpWZAiVT6jvt7E6O1zhs8tgBa3vckB0Cni1fR+loikjY9n5bKX+Z+/yaz07AG1oQFtN1lQvU90W0njackEHCGlFhGhUS23Z2XbPPPOMiB2we/7+D1mhQirhzy5tHuZBtjamlUh+2zDEUdgTxR1omczjkxEkmJhqcQmvc+E/dP1ZBcp7OzBVM7+GhGPp1vXr4QWG5JvhH9TgXCgeQodD77nl6rtXB6uF+hfTvtD8OY2dFbiCdhjkAGncVySCVAFA3IfgT1SlqL6ZWoFN0k/zPReI57PSjT6UxSF1LC+FankNcAKA2OlsaBZ2USZvQqYzr1nCPpFfjyNcjbxNQKBQRfITb7Q2Phy8Ki2wypqySfvWl9qYAJWW8x+zI35kY4DMUKg9QORgzEFVO16qEzcYzZWEWdPN9o9CnE5Y71EAcpgTjyQtfZAbnfSXL2eC+lpvWWcwl6NYpUebRD5tXx0Mag69cgH/Ch51LRcgYAHyBYvwA0G9LC7pdU5n5Ns+7YtNvi2j5de+tDZ465+ZZEXnB4srmNETcrHJBuklDHxYuc++MCaaczQpUJsukjGXgOAA+puzrQRfJl3JAZCGepXXZR8NTXzuscv5In86SOah24ngmUQ6jCuU4k7tQ1yiNW6RbKbSwox133HgG8oI3x0khG8Sm8YOaME9tYa8bpivDhDadLf0XW9Uevk7U27inJGs/Ex6wtKCFjt+fKX7kluh3RrVbUKYCQPkLxCZ1zkGMjAvx9NBsiewVA1V3FdSGoEAZTj1rDmNoghW4EhjGpJxQ7oobtHor/DDum5DO6kMoJP2ebj3qxLqXa1ztst62C7GVkr6Dx7BHTIr9xl30LcZQmfPhG5tNjuCIoJcm1RBsT+mA/7aQuJfPsCdLaxLEqfYx0/1voBbu4h4Buy5RVn/XZVV2OOz50rxV2kWFJGi0MmfjxEGA69GKRMLXBFMaWbf8ILa21R7h+PoHbY46wHfXf6w/dirgFi1/Hhm91kfaENa7BLBq6p0M7UAyeB7kX6WESeRgUBXMsKvxlIWDWAy3jkT71S5e02pnu/7uwX9NiNv19ie+BbdePLmDq13/NeF64wv3I3ydalsl9sHhJYiblg8QKbKnVcnkNJs+JPG8LD7Zj+VALT/QdE6N8u0TL4kCS79hceYTuV/aZ3JLlawaaxx5fjgjIrnaSaLXo6H8adTBTnYVvZnyRSkvr+y9Ca2lpiKKl9UXSJVrnPw0xNcWQ1di1WKvlxYOucKn+F3kIa1dpaSVmqb0loLLc+rvVmEVaN7P/K0/l7aJ3ZaWYfuKYT3Xyq3GwapZpRBKmG5UcDvP5S4zt69j+9bNTaHKz/E2pa/yaGwJ1yiO6Sgk04vZMp0K1IIvUPnt+9GvaNuKLUR/lM+jcM1srAELkgBLpwspry74sl4rJCxnJQU7fNdrTsPx55LQr1v+vjbecS+OKymmpI3ZNfuTZntDvBze49IxdnVdumlp9JRuBNDD8qogDzgzJR/xqZUmkjx3SbPTnUckhk7/53WBLv6tJjd/ySbndazDc8lRDOBWNCv7xIsEpV0PcUjB8RfUUB+wXOzn3i8jvL9scck9yZTr1zvd3PcgsR1Q5kQ2KGTRX+cSPXg3nXfZoCNxdDgyhKKeq955G+NASMvDtOGuKVL8cth/uFn8RhQQHFP+s0bsJ7DDJAcs3Cc8w+zLSmBG3lFfabGqzCixcPlgfla8cdT72ReEyfq8HUuYHcOkYZZKSoq3Kl1N03lbq30MPAywZ10MtjoYR3MTWvl9EJgXmUTaemLQnzVnucXEh3203yvUR4W4Xm41FzO0QYyu6JJuOyjtHI6s0jOGwzaUCrxZpdL+nlssPqXxdik5NpX5rRXi0m4oQcWf2Vw0lQqunjN8xZqeqH0prwG990uemb+APCMRxc5CxS8TG0xrbLKycTitBy+YluZPIq5nYGwHexUcjuqFfP3xBqrA8qiFzwYGzpCxqQffGImoNwIy70ffbbPn5W4ODnBnGSOnjqsMa+pi1fCLbknLLIMrgTbWdlVpU63sCuX8F44bDmjebK744AhjFoVaUb0+MUkBtwYk8XUof3RcfGz77MxkScUpDyvHqtP5tHev22lA9/xXlQnLw99nFJ++yYiUUQ6hK1jMvqPW6YdFgWKCmCONOraL15BepzHqBA9adkbe7eHDSsBw6deVp9PDKjPByTSnWjUsLu7tTvNGh5kf6siOc8cja+Pzcw8XbMbQjYL8Hvn4PNAyhyGsJTCfs3bRvy+HBnpBuBHSF6cYhc7ujYSHx6Rr+6uAdCBIVHk5ejn3FlD5riVdPianlid4QUhXXqO/wkoyKHzXtULYXKW1QbBEFE6zkL8uTL8kBq5rKIu4kE6zZhbhqTWc7s41CWB6vg6ErCjvowX3KCJb+aWijRJGWD+0nndScs2KstFgf41VZCveXL450E3v4ucXVW+PXvC8t19gPrF4gemKMHKsX2DEdFM9229CqcHuDH6uTwe6kr7SOq9XY6XPxtFg2ZEzSSWZBXcFco0wfn2A3pAmWjKnS7NZLoi0DA1dZBKmFIseVzXr4ijsZyJKxrzVdEydBmJwjZcnfRKrnYr1H3/EZx7LfDiZrCl49JnpiFxTQPC+R+OkJghUpQOUBdnIN/VsnBFYPw+beKKedY71x+E0w3iP1YLhrWkqUdyokvZkxE156ys/mepWEtyUZJSVujZ009fOr0OjnPK+BUmUhTd4Kk0gbqbSjwZrexyhTr+TKoXH547Kswplnkaw6RNbfoq2ctow17eUcXD81tx8KqwcQCz/Aq0i/8rb0phj+raMk+F1qLoh3rqD9PmfU0etlNY4cZwDO8K10QMdVbNSMNuKBn6sWs4IV7x6lRsbjIJVo+OgWSRjrcRHbpEOwT1O6ynKpPXu66ijGfJRYaXM5JBdxUE/scQNb1jii4Y74QDlp10SJG5fUPitFbJz5+SLKxp2cFMI8Livh/Q1omvJoen53BPakzU5oV3M14uZp8xjN+5zQGQD8ViJn7GfNHZHLh4wcXqWkFABUEfqeItFRh8fFkZyw8iqChmPw/NRl6RNAlajwj9ouxB2Ex0hTJHZzVTK1+0pV9lEN144+Kk4PopAmduWIfchzli49iZWS4FlMSGz8PY2tJN6VINg9O5KTDJIrqLfodQBVv7SpG84/LY+WJ5YhuiUrNRVpkke5s/w8WpH1Xru/I6UPoFqLYEhJ0HeegnMZ3KzzQYZIb/ZORu1AfkNSdMWw5kjn+urEmZcH79sF2/iQJtCozdN83SI/nWH/BIk11eulS8KDQXpkdfbfEsEbktmbXwAx24jNaJnHyM/fD0oNvOHRm26GjNi9ztzl+6Bq8Nzz7fF/au6mohzDTOsIFcDM8KlmMtsn9i7do3cG6XeZbrCdAo8Pe+NxdneS6yp7dlALdcY0UV7ge98iyVh7Y5vBhu69geK6qv0tHbY4JMHPLbK3cHXhI0w82M9r+tbE3l4s7+dH2Qj0g7AiJ02AaPLRwft81/wwrbOeSgIEWndYPCgpldpi60k2cpsf/dAPNbxCOlbu0lQAuiB595iY3m6ipdPblzGdAC4pnSuPjmSVVmp23Yb+2e9CTOcHKpnvxnyzeci/xClOc1n/zIz2Qw7q9ORddipkMf93XqRm1DpYol0Fcg8OFSmjb+3tPdgi+uliY4amxvD6pt26hS3fEd44EmtLB6mpVyPQ56U2GOpYsgasW973rfif+wTjs2UwNann91QjxXx1OdhzxVVc5kXcntDVrnQRv/EGDDT1zbYakWJim73hfKJSXI2abAibeSp6XMEZzpUFhgaZmAWa460sRdaW1FG0iSLZ2xEJCXLO75NEjaPJc5wrcu9PFfAhblEbTDdO50RnLc3VOWxmdJv85svE7rzh2SzWTJbRuNfmXVIKeemor7GkkzXX2TRfGQI8u80KgdDah9rMFTRWCp/APdm/d+yuueID/9vqpKdPgdT2hH2BYeTBo7odkCDzh4G3NZIJdy3GIEmflO/yG3VsyZunj8fKxedsKGEFkGPkOXsPK+5oRVZgNriq2hy7uzHI9+LpwtLqemEzVO4NUUeyVWl43rW+kSzXc2cwpiLkMbB/gvkZg2h5qDSPd+AR37Lb4pswmYzhVwJ94oQK3FXVCsvujFP6FiTW6UEKqJR37z8ruVY2EP+7sHmC87BcvMFeJ1LHvVL/9/64k3DQCRtU4OavzxxDGceNjF46Vmih5uXAM/3KODYytbep+Zum9BehoZgOsM+zUAJknf9P5JUEVkYoAuEVJ9koZTRfD61XUKf7pIg87sn84nYg9VTtQ+Xk2W78y1viOodVtjaMmtSNx8FJXfbTOTBwXyYnNsQ3H35Wb+bFZ4DiBrXBWo+aL0f3JNvLhfm732SS0+65nq5vebuNgtML8weDXPNu46rRduxqLJJAQqZmhKUE1sf7sWv7s32pgzMd2BNlhvaBuz04yEJX+eMVFJ1bEFVN16sdgtLOxrioqZLdvWv6spGq2nUFW6idLE4CN+n0sfxf1g3jQNQxOjo0TOlLwPI6ahjnqIgQBi33M1h0jcDodjo0Y78sQZsvytmns9vLO4umiDpYkUZMa9Qe7r3CjCCQDtFzvM5HuWB0kuTJcPR4VM/i8RpbyDPrJXDlCFK3siC6b7gfeqr17PjKEN8M6XhXqtqIybUTypUXDU+KHKhdk2Msq+fNxmTBrrr4hz75DDP8xEFcLWrJeqlcsXadPPczIHURMrjaf5DcY/19XnqIT0QaN5fDZ8PLJwms1lCcxR6rNv25P7IOWtPpy7qP6g6UpT1D7KkHh4F1nvQIV1Abj+hkQEwMVstP3ZRDGn0V9mfk6GHvvq5D3ctYh+jLOL68796/3bRduseV0ZPJs9rYDciBV9gjK6fWhsuvkanDtzjS8beJqV6Nf/PsIn2SjYT8IIEABRfYi+oCvqoO/fWAuPt0UGsY2N/dLawXHS6PKWAgvg6sgjq6LrK9UMtjkNamN217dObYeLCnAIpzHD/bFhBKoB4vkFca2TPqJgq6ZtIGXXfh25WSHK+ScMptp17F5FnKhnHqlF20vzEOWOITagwh+HOn4NcpdSxDF9p8EjFwoguLDnx94NHY3uOLfdQBnmK94syxEsGlbtsknwtV2C3DNR040hyPfp2BoIUvfpsvLIpwaaOep/vh7i5tD9k2PsHtlExfcBq29ci/zutKtR7CKcLlaLa/F4McFYlKtQV2WxRJGK/y6ZL7Prj76a87CmN5j9tZA1CqYEkUo8oeUvEwEn6olo8jVtYUSRpOpzJGjub3kQnXAvjcbz6nur5UvtMvSZ6bT2/evRMxQ2Vp37G3WV+ud5w6dOtl/YoQxQ86R61X40Il6y3HD66OZFyPQY8GWtPRo/LJMiCmACTiV0Sdyq+/0a4MBTEkoYHy4Vdu4ThnVC0R8barhuG6j4yifo8J9WG8Mm+zarKOhM/ZoUyMeMfef3faUVHnL7V9iaPgqzsYIFe4abnMtjlLkNJd27UCSom69TkrFaUkkV4c+Drwq8en/C4GmR/O8e+TcAqX+INb363PO05YUVjr4zZre83rF41iYWRsSyss2QO9SHos7/BbG3B0nqJPv7cWQh2cKthGHO4WO5VqVtc98RnchILJD7VdfpVByzG3i1YzN1mFADPfDGjUBHlHKv6veSJEJCkHuK6Je7bGz+ZJvq/mAlAyKmAF/M5nrfmtpEkHYLSl99+M0tWZK2UyGfnC5KTGScnWngPqjudd0sLuH7VUG1JLslq9ROU8+L8dPsZ2tGAQP57a37nReCWPrpxaOI8OmR/T/rhV9LoiRFxuVHL4APNpBLHj2/kJDKvWYmCLQ2RvSl3Frd8cKGs6pvO8J9LBpj+d9FmsQlqwSgYlxthX3nC6MosHlzH+8qIo10SFMxbBvhqwNd5QbKK6F/0p25fB6KgZMjHGt/LGrcapHVlkyavGdX8B3H31dL00fgJZIr3gr2gH9FQrliykCArBMiZqQVWx/OWmhQvlV1HTYsqWhd1zq1oe6/z/7FaVzJ91Nk82u9nhp3y9jEqX3/kobgGMDkaq5Ak0F1EVs2lwaceEgUDGrll5bOP8nMWV3KrRvHLPmguOnM4aNVCvWdhHL4zuRRYQOTr220vJM/ywdtzxfQv6CqQFw4zD4i+u7FBn5p/+KoaWRJZ/am+1e1Tyn4b/9Q0iUzP4++tMhZRFTpFRwaQm6WBK4nzAFceyENLgKPoSPeCjlOlX7lQeN7qi/+KaT0d5gDt1yysTey7puR7jL0v06zG8+uksD5LjIjlmfFjQaIFJ+mPAnF/yyTvUxKD/9ZXA9O6m6EiBqNsLREzhWIL9s4dn1czi109HfAnlbPjB1Z4x0djCqmcwhYao4YG6NJ0i/PoT+H7MyEsM17DIzis/0KNNrCkXBJyE/HAns30UGoC720/a2wozL9qbRHJRI8aGv0C7jqdLk214HDFbiBPodva2imx3ZQpTUzRXYhhhBO2CrWHO5TyTdO62f7QX7gAK5M11//7WGggStizhTK8HsjCauz6znHZ3yFTNoss0Jc0XNhv+Q7bO1Rg9na5/n8DTBWi+9h99i+OSBvX/+TYiCdlHDfFdZa4m916ahildiwH8e28d2kCa5kppYdFummNa7RzufHEdLM5bjccslGoEsNLgn7PXMtW2f1uiZf3v4jsCw+by//naBUi5syjgnxoYvvaPvmd0aI8Nb6dzGd71Szf+lUm8GIfYjvq3K0b/oURDzDA709yG++8asMvgPlhc909jm6uDIG62MJ/3AAe1BlJsd+vS8KWa20awZSQ5v+m7RAafKB2Mk9tW9WPvu/6jW9pL1xuY3/a2wer+sQGz5A930Nrd3td4VZIwrPZZtkxyVMPt7WfDS5usGME82vPQEfYuDflGD+ZEfXtYsM3leanmWqRSLHL29OJzODtGIO9vEYhxt4nsEmxj+dg0uQZ/UYvxMQ3VXdj5P6PBcakXcPLP9AhTevUX3bCuupsjzkmHLumFPOclzY6WUsPDRMI2PfAEdKcNZeOdmQvLzN6qHfUU54dX2cE7s8f9vkwI/ekiS23hlEkpR12LpKttLvCUlGz5kH1xwlfPZfrlU5JNpsVR8kQooKkBoVJIdWmJx76onmRs/QNePhrveTxVDW3wWND6RvE+riA+Y6z+eFHIkPZg2oe9uFMQht0EJoUPfyFUczMPiPG3bFmCBgQWPl5BgxzTzSEUY95OvyzJnL3ubkb4DgPXBxam9dujWsOelUoTHKN/AD9T8z6A/k27qpW0hNONUd4ZYfJZTigTApfjiOrSGXL2QuNS2cMKcp0zdZROT+YxZl4pQxUKEieh3sO0SlNf2mRtUgKIveNEbXrjVa/dUSd2BnwPkXbDCsMDBNGgKodbAGntOus698VRbmeayCtqCkCL6gTGXVOMH3pwgFCQvKX4EQN6ityFUyC84vl4YTMORWBmcuxJzLAmjSCw05/T322gv/FElViCm0TczkrrPJR7uG/6Tryxvl4x1Dj71DeYwJcQ6m9W5PS+CIYlQouGkxKfKpxqFerynoMXZ0kAUO2jexyH6TZ+YeS/zzyr1S8tx01am9rr3LC+J+lvlhVO6lzRQSNoU2dJlWxH0Zm3cXDIrQSyB9kLt/VOg/iclHIbHFaPUDjZIlnKUNJVARciskK/YGsEX+fPDRVuwd2Lj4OsXB4iBBOuOlk6IxBlvaz8e0KvqCgUJz/Yg/PTv1U7EQFXOMFS+u4OVp+CqOKsyk+0ijiaRr0+hD58LOvKtvMlaHtiuyIsS/qiDiKLFIn31PtncJU1o2miq6zEPlg9T366Sf+0nONO9qDGFCuep0LWRcrxQUicM/qqtPuRh6a36SAD22Dv4ya0n3aYWL/fctYGtJe57B1C9CM/pxWGu9vJcDurlIxTpyHGapf4/XjQ0j5kof5vMDJkb2tM06EmD1A/2TCf0TAQkhGP08hNieDW4xc5tkLciV/ErfxCweqeVJ7d08fVdOnN/sZZ2k/SXgkUglzl9z8PT/7T8G8NfWp60MfFWHtVXXBETGSygnEaDRzyzAUmjPbGoq8lFSm6JAAw/nKhoJGBnYuciL/0XLbfntm8X6ImGKSoJb3/iyjN527FFUVNSBlA+Zyf6Do9lz7PZ0rEheZJqity/3WZ1Nm5JtT7VjD8ncJbPl2IRcWCVR/2mlvlLIV9ZDOhXcHkKbTrI/mfKagkaVUiMVLalUgSRZ1GDZdiELQfb1dld97Sfk4Bi0hMsiqMlYIj8a6HJWJTpxqg+2LwC7sNGydEXhRRkDNMsNEWmgdDWunySueqz02g32heVbZBqdcneoQSy6TF8THRcSswKSMFTIHqQ84NSvhWtI3foqkBTsNRypXuLZ+YFyEoMEl5yzRTTbES0ZQyaQoNdXtFdnOi1FqPLH03c5SS1b15oS81jbvtZ0wtamYjLY9SDh+Xuvp95U56xmGIPvO11EHC8mvcbUSa45aex7+lNp379jvZKdnix2NvYxsX8sNdrmzXVG1wz+SUP7dtbqTWhom5vKDmrp1AkDqJGpXHBt6XOoLv+a6rhqn8y/dyXkvGZmJvfaSRgWzZZQvMW5eZoUtGs+wc4NRz/kJiPZXOGMmrTuVcoWahiROhTeqMPX2yuC870yz5QZEacO4z6PAXEgsU33zCVZVDbpDjLJAPTc1RnFIkp/VSteJnRyQWj5zh2uQXk3tm7luBulXvqhWCQnrP+yttcc35lGvdmxZUML6cplOmZjReW/fsvLATb3BcXTaNXoH3P5ILyKqTMwgpU/quoeLsesVgioB4TKnmOzFrBjeOdzTaWg2bIWfYccaRr+XNzefkNegoFBWlunAlZi4FJeQEgwms1rjWiLGmQckLdAerbq2H9/4hTw50J3LUASWXJqKmVcjQ797rscMqRtZ/EqUS7bBo150fAnLidB+Mij3OQ0T3uA4n7PEGtwKfRw8DKiod1jsyrkMiiP3+yED3jGCclNB4Tt5EEsWhoyx24Q/8zK8PX6VD06lF69QFtsLyUQWDvAPZfqi5XcEfD1SqhAObvscLB/S8Dnvc9nge3aZ/MvBl1vRXeAxXm79iPCVDTn3EeBRyEd5r7u9Z0pnwHlm4ZRGxEhBHBj8zVEBdwRJ8sYFbYFZrpC6tYAv6ID5mPo8/xFaj4YwfFHXGmNlp1dS4UX8DhSUFkXdB4/uSyFepU4U02MeTDEg61x54YafU4JwcwzY8F9jg+aBT4TqAC5/dPnAabkx//zsvoS+h0PUEMYtW0z9DlSSUSmVS1HQkOpqLv1IR0zBCMFelXxlqNHSzI5UjSb6KVI+LMRVBccUHWw1+tatK54aGNgYdwYT3z8oxAl+eMnSmk+v48Ti9Ko0rKRie61RMf2Oxz+IwV9krLHrJzMdOvmqFF5LSOQllCboDso548sO9m4EoCaFacWbyUjUStyIzMiCmkzUABQ/21GEGDUMChzweQHrye8qZgnqaN1483W9/+pa9FTbSs/5RajDbkQKRFQ1Pf17UMM3SmLwTiI9VhLKpo7Cm17hR24Ug5rIUG0O3A/8kCQda+fnC/vn5xrjQfMZqqjjYLynblDxGoIx+VFywmtxSjOnUGWoG99U0YR3hUBOYRaIdNt9ApEHlF5y+Mfsj2LMYM4hM0q3jrsYoRkSjBh8H6tB4tuNqpXZfjNKl8X4fC+olNq9ootssod1n8UyIaCw8mqVNmoOX2ytCNwFRtGGBzV72nQAAzFU1kLHOGQgAMLpCWbzfhdZsAuRUBj5CFOSLFBGS+bFOH2PYrxWmSj9hbKjTBEklF5Wks7YB/boF8tZHD/GVdnj54Bg1icpg+WS07t385wiVUO7kmxS9iFBtVWvusJxGlTHQ2ff7gX5sB6zXX0dOzkCLbyyu2iwJNxmUzp45lnw18FonT1lYDXNu65YXMUbzumwl4m/wWPxvA55nQzyxJ/xDCm1chvwIUc6v5XNgFF0PfUd4WOelwuswJ0G9CxLPSR3YcpZfl8JVaCMAhAaR5wyvihyGZ4+HVFYrgnyQXdsYjJHI4ep3k3S1v3h/RNLxVTTuh3eveQ6u3hluq7hq+dCfvlaBqVByjO03cTe9XEdf87w3/8Usk+9JZTTSSATYNIFP4q0hy1LLP32BkpPGdXDlvOZVxI1KwvX/KkuJymE/MO9KWxcTBhUW0kp//qusFO8XiFDSmwfx1e+e+DWdk3+j81dFF+JFenqf4ScupKnD/s2nOg+JmkXFjEp8msUpwY2IiE9LVgc1Koqh8w2p1DaBNfbKQPDn1HwnEeSdse8ZSQBI7dFzaduMmAkWDCLeuYA6VsomYDQ+UqYQMBRdmTbSQMbHQQOiuR6D8W2mNeBkbAU7ZjlS5Y66F/Xl1GgjvNPvcz0bdlyjDv2q9+j/rgbuW7ZsnSCJwgfMpZMfpby7bJHAUilYegO/5ICUM08jxWWlmG1gKvHzCeXjNtGpHBecOjrDEszlbykJILE3aOnAL9i59xaJ5kphZiI0ubvQd8k5zRXqqxE8Pho5ij5vMGkHEtkZubzsGSdoFMwxg691rdU+0rKcbdw17+Ray1Zj2M3zVo3R+n97JdsOUolAZPkoVjkaZzqA00MKLxmBDOgpXGcWfLK5skSw0PF8kxkGm/TuMpMCUk7GDYRuOpo62421oVhvtrK4sen8aVd2QdO/aJ1QRS/UGiHHo+QR5w3V2xzSSlwP5L4nOU3mTGNcZj/c5aQGKv70mvvzqW1FrD+tluYqf6fQ5mhLHzqzFdfMgA3h8MERx2Lu2JTjLS7sWSUROW/0XS3B4/Cuy8jkFPmJSinePMFYx0DHuKdh+ifp+Mxzd9e4SYe27D7RSsrv3KjWyY05wBqp+Do3pSScxv1tYb8NkWxHi9nR9fxMTs2bBOf13xNbdep02qy/qZMjBJNHLu4zwYZOo09Kx3+N2hsYgiIkyE3DTehuiU3kgYQGG7h3uPV3+PNEgcfd1R/3tBXoh/YJO2YeBZOPlmKRk7bjh7CrHzezAHdfcEG1zWnsgeg7pwjZHdj40/BRHeiwbTAfHwsJnJX7RweuCiqVpNJENWtZp28pZcT52qBlEf9IkufZYKRr7dJhNfutI2OPv5SWb950lE0Qt9xH7xr/kDI+G3+6UXkw3xbIbvBAxxZskQYmhbt06+xotXO476L6ydzyuejY/F3CxoaDbMf19XrP1My9EaHVpTBcEXAzS3tYaTu+ZdFG7MrOmbRsZBA523DIzsMNTm7mSMRPnGqyX3EexxyCh4zIQMldHFlReLnDjbXzdxCrYtCtsFbelKjQuLc19tnmDlysTgUiJ6B1moRhaTN7I4krTBRO+hkGP7y+0txsat8tJqb25SNvWaV8c2To7dSc164uEY5Y9qZuyPTuwab0j9bUoVUaEQQ7QzLYad0k+i683UOm1+63ifAIlGOiW0wgLW5dQVXjChwEDLKSylt+h7uvX5ptTSM3X87lnmw6+QfRxvbhC1hz44aNaZ/m0yl2fAFeNd4mtH0rubArIOasNMU/QRdXUCJ2BdCvv3yVfKO2qtcAI0dUJ/IBKQQ0Q88h1Dj/bvrY4FR79merArwm7Kz6FaHbuxRKUVcBmcw6fQwETR7vV3CcbG3QLVsOWxzHx1JH45pYgw/vLt8S4/26dgBTyou/xn1vu1tKG/5rJjVK0+/qvVRQTD/q8Htg29xrS57dfCQtbbUrcvj0Fm6wMOD/61XMhLCI5a6cNFdNTm1a15CCgavzubeXiw8JU6gJJoWsuRHmeIi08YrZ2SF+ytwkhUqP+3wWBZsQrugo/a+dyaNX0gSpXOeDUJScccFAlJ3YfDfVJXM+oMDxExgunsiDACanu70EmNSp/VuuY3eWm4V5qlO0ODn68xwUPrzLy8eaOJkFHSCKK6FMItdFcGIxaOYS6JhrV1GV9ocxsek87Kf2PG6DJW9GkwRyElQ6KCUlSke9ULd06gbDRq474MvpsHkQFPpQVtHmcTHkXXx1CpOPEKSw+AIlk0zVRn7IRD5ILXIMhsKpge2fuqv3ILcCmZuwFEwWMUUlZ5HlPWCFzxbhnwZeN3LsSi3ZhGQXh0+Es/iUFMgVPTrImlzHepyilHETVR/MFRu3CJeAhEs4wx2j7ehZn2rugpUrspmiopAX90EqrmqOv8R8poWvhj18QYvJoDBjKnbk3GagXzW35IsBMFyKOWpuM4nHIEGkd/QQZ6WZqJnMQ0OPKWaW5mrFkX54mKyh3qDXTW9aRWjS9OYt16Be1f9UbatdoA5tgT4dTxd2+LaKUucXOrYeWJsnBJrP+47v17SozUCa+zwsfPuf7v/17j2hbSIRDQReBZ6lomQAVLE9644I/BSgmgKY15FQEprS33HuMA0o6uCr84ANRcyI8f48Vl3zX7v5CH526FD96MYTtm16xWS0MHgly2L8rOg0Ub44unwtyas1rk6OGobOZen2NCBNohfSlWVaGK5fH2PgilJzN+mGFWZrkdKl3Yb/qu0wtBclgls6G3B816Ls6Sc7iWTKchpZEknGyQuwsgIjdDEvnFFnajGfU9ZtmpcBw037M+1JRYaaC1FnZViV7MrxotAt77ek4uSywvgzt0BzbaDmmaYVd42xsQWuyAkKcuJkUrTfeokueKaVD1aNoxA7rE44iHCh95cRrEvTxfY2/Y22YNzmtimH8lhFMj0fYTUfvg9XY/rGbLFwzw8HtR4+s75vi8g935fBhWZsfj4CLSzVq/V4JggMs3kRfYFAX0ZPaFo6gFsnY+A211hDgtxSLyaY0KepWYaYiliFYm8+YsXnKbe0wnTRry6e3oaqUNMt7YHpN7iDle7jHQ3a3R301vDpJ/XM7EP0ksvIwICcc3WDAmT/B7QJhFUey1Peobp+9cnW8QZs+A+prBr9i4G/ep4PCQwrgaJTcmwY2b8kRYPP2r8GOKxaScu0kn/32XqPW0UkwPuIJ+dYwgh/onaXdvch9PEgj+6DMdHovdI9OKbncz4dDYlm/M4YXVcluYuWyal/otkEc3pvyoeanD2fPGudJdDiuxIu3tzQ+ibfJMTakthpbEhgXoQ3TRAUVkdzHw14sXAbpWi2I97gOcPJFmreXjuhnBrjNG7YQ+hkzR9hm6LJEOLfhAtthYVOex8esPq8v4fCDub6j3VfQWUaVzaPfo/cks5YsuGun5R5IAmT88m/9DHcjf/p/n9G93clrSJpKk064aqczLG7AMzvUWeaeeJ2/KlHWtjIH9y/ptqVkKR8Yj73ZOq9aUPT4FQ+/sbf8ouwKFc4pm4qxKjr9Kn6gc+X0abOQErh4HTJfPkQqF/EkuDwedXDIZ95hVMrrFnBg7Lm8/NS/qOx+sDPhCLIL+mrkV/++4e2hMvCuWKWrPhQSXJRweebQa56w/M8grmQ3YR7QdN71cm1+e+ZjatRrahxOxX5n+b/o5p7COnc+U97OcL2Nj1Q6nq8ecrEY/RVaIis3W8VhaXhDwWVuDSuuxn8tLQGTZzYcH7+fLNJzm+qLqqil3SyOuQv9+rldTNvpPAJpaYhcOGTZYD3CYunur1Ait/DN8glH+7m5A/z//hyydbhG6jmJMMGXsDJd4plZknHobevardrcyMG1r8udA5A1t6nS2vY8DrrVpHuvLie82ndjxCVwovjXGXQnZnPNieNQFkb569NwStyDEMMPOWjdh6Fri79hObGztzDLECFOD9shrSdlUypncB1uQLDgnSf9/WmCVdEMvqfZUnGqx584dxR8X3zqf5wQNb45uMW+3C0VQ46aAX3MqNG362ipWBUHiJIYxoeMzjN4E2vCkMQikftggsBqAoMN8pd9wURwSaApVNKkqLxoKa6g7cALW5v2b7F1HcYbRvsds78dCAN0u0GaY0wP1R4qJsluMSzXY0Pry2y9/BO5054uUUnl8gRY/TroZJFBI9aUzyUzP/9bzprg10848a+84SA/r7fpiya2HawYKSkDZZrNhyUwRwZVY8008dIefTgI1/iui9i3Chj8798nzi22SIdm9HUx4ywPAPbimtF0GlPgDguqZcBAInC+gcGjTDdVOYyZge512DAqxYADGMqcNNoiIBR3XRP023yhUVDhbdvft9Xd7uQikFjfTyFE6Uej6KeOKPkoeILjnh0mx1iBEodLWUZYTZ214tPy+2gIMg0o2CyMjEVnOSpFy/BW9v1N7xCMr/VdDIbefqJg5nTQJiDxgENzsk3aeSc5gt9DE3jSww1UMvm/vvNFRVpXAs13j5lOYSMoTYWNN3X3GqvcE7t2sQkZ7Zs/ua8oZiVhJxhZ4LVBRor+N/iY9qWpQ4Lozu78AaYwONIjiWYMP8dFHKHTZu6qhAfcVfXSF2dGh8YRdVvBpbS5z8GSdmxiwtdDGsVzl8Z3EkfdgVykSORbfotaOrIiKbw/f2iokdBTEHb1BQy+b48VodWgGdyz/hodGm8LCwKzzdTh7JRKefvLWXCImozY1e0n+b+qaknjqHIejRZB8yEnslN9Z1VygVGtwW//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/8bHsr2lff8Ra+3TuMrAiqm938XKXl1pRsWMq6UwyHFhBgW+Ckvyo7/iM/tgNn9Zx3AXkMvvLTzhtJkRV9DtoHWu/j+1R6Xsyeg8mwxxj6k35JGBCz6nGHOHVj8iu1jiwbf8+12XePBMtK8U75zSuMSe20kyAIPHW+JkXlf+9uxqZqu4hCo4Mssljm6tkh07m5wLkjKkdV+q8eFeKyjnR13Mr528gPdByZvqplslROCYXwxVdp1QlH5Ku+WKOlvubfwjxq+64A+bDirHuwPe6YfzWHUPJX9Ng6ujKXGBgsoUKRPYbaW4uJRGcKmVQY/MAzbIXcbu4bJyZajwAmhxYQe9/fG9ZQwAUsKj2lvRYb+t48K6vgvTYcE/1+IWyyxW0EGTgPYtfOKhegAgpEprr0WzwgZfIHtSMeSrzkbbAavhb1aBDcAMXk2JTMl7Kjut/3LmD9hgxRp7pBmRTeSuoDYe8iYviemTocgpIYh1ZpxwMI0lTQopsUDByVuT4w96UFQ6xR/wr8YTLCeGVzAbeqRbxGgz3h4NJSkuQ2LIJPFevIppS6AuMc8FQazCAUZhXM3vDy9TpHhYyJkn5JhFJSecISX7bh+XCNg5Rmad6QV8nMDwU+C9Im51HCURaWNFFvjE6y3l61l/ey+JL2xgmNjJGPpoBzx4hbAOCB0NbRYlEXu79ZWD5dfShlF8jiEEgtSpK16qdD49CodtZdZt1uliSP3Pyuqd2aqRz7sGIE5ufyF4Ki77vHmFYqH9xdkiyUO+8UpmTnt91Fq57JX235dqZ/gF+SjjATvWzeCYnvx6qIBRbfjMFfGEC8I8u3KKPYZjY+mOEqTvROjQfTpo0UCmnKt6D60OqWI+xYErSxvQK56fCopARlvwSQDA4y8Y2zchHVRw6ddTzVTzJ5guyDhxI6tJ5T3pmi5fHol36HpraAR0yM7hpBX4qd1S5KX3Tv8RPMiv2t0wI8JTy5I7+Op3CV3qRqwpQWESOal45WIZ/CAbgs71LsQIqhdoBQUqSSvZ08PejId095zb2JBeewh2U43jfsWXbnjiWi+MU2bK5ZD4FxU4Pa4uWuqsEfmncwHO/sQkg8wjuYWq4Z8/83W+zsP1tcPOOmA6R60LlLpovcfH6mO4P0rzEo4yGAf74TdX30XbA0sRYXtxEWgUnlBg06NMm8OEKeClz7tR+vBL5NngVDXE2uj7VpdQo1Hrf0XEIDnfQcSv1ckBP1b38tndqmcp5xxaUpkYbR0zLwLY9jbeisb2Mt375+CBPuUomQ809rTYZVHJtMt2TtweGuigaDmHHVO7uhaUBIYF+EY5V6FOvt8lxpqgPcTbDuFbR1NwZ/z5uBFnaSTdDI1MxRvCgkyxR1FHeDqb0LT7eOpM7Nbkicjx7APTe4486qkLkDDm3kxmq6a3VD5b/kCdxfIPIx0I5Y/loF4sWX3Rw2K2xmvGKLhZD+tEheMh7y5LhfQl8qR9g4KckPpjiWEB98XJqXzkI3hUmlRB7K8T2gf33rcjFt8XjEXhvyDHBd2xHytA2rMfDXqrYuVdFNNx3hBDsUeuFcbg7tuRICtOafp2btBM4e5gMJR3qTl4ip0NUTgFduQHZ42KXyTJOzargrtAB36SuQgPHZ6+yU/rv2VvlxNezeLGdQEj/WWjC9DAaGuDLru9keTEy6oduMcqsmrD4ygpzDPcnFXCsApt4jyV4MyWL8deMCEunTUApeLHPmqJqylTDlhYctUa+nQFyVYQy0AVk27WggF6SmJvQFJXimEpobhgVDmAnuNpRjqQXl1k1cRsKcseUNcQIYueD4AOM65JNs4P1R1lV92bJB9EraY47Oi9HOu/pfMEJXXJu3tQ7lAKxqnvK9AOWkXmWhm3On4Uz4uShuBNUerAc22SKyfG5NzXio3uQ+igvtszKWcqIDGfhgVIVq2LSg1Ft+Acay3Y554iODWQT6NmJzlUe9Sy5Gf3VDIIqyMqeJMkYjbNs3uOJlKsiYH//YH1oqY0ooOxv9v1wTV2TvZZqS17n3jR7dqi7oiS0MI063TqStOWwZM8PeDur4VnA1IHjELbYVuRn20n6CwmBYQGAc+OIaJEUHUXxyOS6PvAlmnk4bxVYWkRR6an1g2fe2FgzfifVZPfyF7avQ3MsiLJAyhjLPlCLVvuOc2aDxarBGvquE/VqN29GBviIcJZb812uUa/1zLs4nh4xAhXZAMQQxsvBufB6QT1Thap+5h54BgeSevsjQZ3rqYSHsK9pkLdxMuKrHYN4BJWDczh+hPJ1U2XlIV7KpTO6X8K11e7caxgjOVZQQ+LK7H0s8nhpSN6fYf7WWs2nG08SO31aYdu6rVU26sob4LUh8PwgPidyHiCqZlGC8j3Hv4k+aRzTD0Ma1/TH5bcZHPOGI3HHBxZDqq3xHqxeP3/GyFliZ2VpDfF6L9l1lX9XaHFEUohvCY/CleWfeNXPfmVif/dU6tmkaCmaVkltHDPxPKjJqoZel+e2+yrGk7da7HM80fUiriI0x89bnVYq2LK3C2JMoQAX6tI733wQP6L9a+BP26E67pzt8zrOdBsjslpPbB1jDcDzpJtRaOgqcS/OMX+8DMe5xgnqLcvgmso76HXD9GcAyxON1ndtnZ7JcdWVFSuhUjsEiBm6bji+20AjYS5BJ/QJByLrobNqJ1aPLvo+evRylTpGm8ZUROXvvW9sb1SNprDLqfcCaQkpvI9icFNAzWKJb/3cXOw99K4eVFW97fLTrwTePhAQPR/2rToRSZe+sXeFHnifcA9iTHyx5u6pZqi8v7FfmPDtk4DDoKOqZuAz23SNEnuJamSvgIXgZ7HI8nRBCpMuey1neXvqcUucyqKIBxCA166Ky9MkqqhcbO+nQ6tk7hej0FUbgXiD7qPmt2FNEaIFeJ9UW+/EbXGrWGVxFxG9qwdjx3MkB3mN90GeONwp98Fc8dAd9g8DoepCAfhTZSpVSBZ0PZC3j8zHYXnLb9Rzgp4+ZMNZM4ifKA0uUDQ0fxqbS1OQVrJmR16+9mFFlWuGkq5OJ0jeLxgkKgJVhUwacnpjE3jGHDT5xwBKQk4R86uVhMz0s10h8UfgH4wyfgTxSCG/LwBFe2M3cp/zCWgP3rJMKXgdn8Yt+kaC3jKyr25pUXlnxTw+PlMRgdUMkwNl9RjGfSXqZAiAYM6TdS/juD4/7UINDxwKp9WHPufvFU91Ppw/XNUDt4vwPoGo3EneMSs0K+QupHCWM929rk1tUVKYY0Dgq2fmdkC8GQeY2D87m1AHrWaQprufrYfetg+vltvHsihJalt88Qoj/augyWw8T9lJnvUDRD09aLlnlqfiYElf9/fYDpketchD5BzzTJMu/ZAQl7926W/qfeUnbLUY571/CPXr5x016W3KFppStZjlfxlGjILKQNBxVT1H9dQXjrBmnRtb4glW3H9b6fdYxWKcLigLFYYzDnd2B/IjwYgGcBdd6nSmEelIDa8eO9omqulvhsztaIPVcVtr+gu3e2AuKb41RIi7s+qGr/c3mm/URPT06V2qD5FgUWs/ReygGmENuMje5zaBVWJwZu50oGocgK6+tJfnXDYBpuj8qtMOt3b3/F1uUNnbXeelRrHIphvfY8U+vAMRjlZVlkD3b29TIZbzJhlREV3flCyLNU6mv4dfp/uQi0J/DZ9qbq/rjGuUBDzE3SGfvLuWJOh8tIUaJQLUh56Wl8Pl6iruaHfI0+CvabyVFzmTDyVN6/D37QX9sUzutVNFkkaUTVZJp+ihB9oeRYDKp6H3SlyA50h7v7gZIU/YPMftd7jBw+7ODZfDq0/yNs1IB0VdVw7WuLt0UWeFmaBm+ThKUY1+ou25Rxyw682He7YWh31oEWCdV5HVk2rLhDLuRxSHQ9VFh1MbrCkVVx3hvIAxItWgjxIvPnGKJZJ8U/covlseY9Qq2krgU8qI11cHsrSOwQzYslfu5kzExClzhuIKahJwc7fT03JKAVzNFp+rsZZRk6A/180Sr2uiqXg0UsyBqfrZRBWfxUOOopHhUrxKwiJdS7w/O4tWTYH5Zqi5SdsbLVsfhOhmBjiXdVw+rCKM+I7CD2o9GPEv72UM7Gs6F8wmLO8qG9OuDwDQBTYq1kG9czZQl/crHzSVBxsWHffNItu0iuzx4l3r2kLbRM4sWdcloqS+mol4v9G8T9GNmvUqaFk4AI09o+YGv9XnDoWZz1YngGcV1aqrNJY8BQWVGoAmDQCzBKyccGU3089mciYPLMuzvdkS7Ec0XBVvYJGnrhy9V9ECj6qTVqcQJbCJ9LvFPDdjhMETKimj39mYYPBJE48pNlVuc3NcEE0bg5wdVa8XshA6iZg5mqrW6J2QPiYlr70nHxoI0s6uwqTwCcwwV1EBOk1fTXgj2YdzyCPJXtvIHHZszFxnWLXqND/XyxVc1UT4i1RsAmJzqBnc8swIrPnMBfO3RPZK6HH90dUVZmEjm4DVqzHs++X01jvzbJaqZkfN81yVzkgR9tDyRWbUBSpL7NRgSQ2XhSuKbNjwp6E2jK7QfkSM8gV27gWTHJB65yYV5xjaE3niyrjT40M54+aID5c4Tin0PvvKeuNOiPmSqkwh0IItS1XzuV+FzSd5+5JYRhkcGE1W8yg19u2UbptSqKc8Ln0fGQKbzAXFRCDlRqpoWcDbDWyb6sqie6YHkwPpyakp4dg42bn6h9QDOXH1Ve1q0UyxH+d9/7jCrBthIyoIG6pbOIYYmEf/2hQ5XulQiCwfq1YOmSRiUVOX4+Ba81tY2M6BpKrksvPwoJQkT72fe7YX/743+XekpJ5FlL+ik0Zuaym6Baho6V0VD7sVvaQlnPrt0o8EOccNqCb87ZwYKWdhWaRYJiUmua3sEJQOyjE1C9yaspUsb+TUXtJ5OXpBSWTNVhqdnKL7XYxfLAErYHoCZWfmKvmhTVql7tXDQTjJvgzL1Z703ooVpCm0a4P8rR65Cfjiq5GpATtBv0KZEx258aR3kqcA5na2ZzcznjyTDVlmgT7J1f3TdbLDOZEsBCHf/TgK6RJqT0S4ao1cdwiulpswCcZwU7zEyUH2ojGiYCA4EmS3a6qPiyE2pJnc9E4uEp3xF8+Ca7cC3ZWT9/a0czO9noaSz1kQ21Uz1l58JFseIv2DRpyUA1xNgj30WlI9JxfOH1ihl2C5IR0RfQMugSlFi1bVOwKXaGm1EOaPb+ZvRFdoLVxdqP8+NrmyiSzqi9NW/xbuZD2SZ6GOZKt/a5FGTBJUEssm5vynsfP/r2iYAKqY8GuDjWFVvi7qabSKasmSV0x+jhJrpK6yFjktqbisfj00MP+xU5NqXM9mg8g8k3v0q9nFO9S9u/yd8lEcdIKROYz0gMlXLfsgub3GJube6fnF9v/oua/K7fjF/wdQSwMEFAACAAgAxGZPU6rfYXBeAAAAagAAABsAAAB1bml2ZXJzYWwvdW5pdmVyc2FsLnBuZy54bWwtjEkKgDAMAO+Cfyh5QEyosRVa/YzFFtxQcfm9Is5t5jCuvcZBHWHd0jx5YCRomzxzyxqOFE51vY1Q6APU7aEkJPn1TN0ePVTWIFe1ZdagYkh93D0IC2pjtFiB4l0+UEsDBBQAAgAIACxtT1MFgShxSAUAALQTAAAgAAAAdmlkZW9sZWN0dXJlL2NvbW1vbl9tZXNzYWdlcy5sbmetWN9vozgQfl9p/wcLqdKdtLe7p3vZhzYrhzgtKsEcmKS9F+SC01oLOMePtLm//saG0ORuK0jbl6pA55vxzPfNjHv+/SnP0FaUlVTFhfX7568WEkWiUlncX1gRm//2zUJVzYuUZ6oQF1ahLPR98vHDecaL+4bfC/j94weEznNRVfBYTfTT8zOS6YXlT2Ns2yQMnalLYhzNHBp7OAgwc6gXu3hKXGuCm1QqVPCy5DUEc/6lQxgG9F18S4I4tAmAamjK4jDyfRowMrMm7EGgSuZNZnCRrFChalQ1m40qa5EiWaAa/oQnCXiQdzKT9Q7lKhUnhBBeO14M7s35uteO67DbeEFnxJqQgt9lEEZSClGgUvBUlG/x4dFggd0OfCard0L3AxISj0Ey/SvKqDXxS1GJoga4zYOq1Sl4rjODOGM6j20aecyahJlMBTr7MyKhqbsXLaYkOENqjc4YZXCc/afw7ARHS/DzEzotwdnr6LTCkIAFDq7bnNgBgRezeOWwK2tiQ3Y1aR5l/YBkuClBKEhseda07OqkNORuiu3rmNEY+348jRh7jnvKkx9D1jZd+Ni7jV16SeMQiAB2tso3vNghV90r9Msf374+ffv66zCQxwLqxoBG3NgjN1Am/fM0O2DNEqgCPwftoiAAfnXkcEIjVX0alxip3qoGPfCtQLVCWykejTCBf7IEdhv6wIdEwYuiGST3jC4w1A8ozQLH1twADqqy3H1q9d7UD6oEdxVKWwGlxqcuqP6+aanfllXpHgGdI1U5l8XnYdcrz6V4Zuq7AGLhS9Ap6w8FSEfwhk1bzdhP4OKxyBRP0RrUjCQNEd9sMpl03aujnJ/x3VAUnZJxGK5oMNNNSAuZow2vqkdVpkdZPoxnCNjxbAqFtNkBuO6yPTCcT8IUKUuR1MNgECU29el4sXI8SGDMDB01JfKmqqHs+SYTtTDRSn0UnpiU3Im1An5kgm/b2oF3Q5bBMrk48uyreMp69bm8KZKHkXZArp/W97CaTSWOajYYU4cWT+kNqAPkSE+xoNfWhF6fYnFLQkgyCYdsPLx0LtsOC7rdi2ov2oRrjWS7bopqNm2laip4o1MC0jIVqU7zEhKYCB5zsPtCa2hB9xP8Xm5h/AH/RDmYZhox1/FIzBzmQum6xyEr6HE2mTneJYwq5694jh3XTIb/8pXvzI7B0y0vEgEMTbgmwg6+pTI137RWTNR/N/IfxOuuv511rdGbkZuzzyfGc9RNX5ARr2uRb+oh1zrNXfiviUL3hRdDGHP01/nvV8B3qczB0vjm+hwtp6fUaDCIN2ZqfLXeO5Ju0yQwpUHfBAZrNt7Ko+B0rvujQs9LqlOs1XiMTvv9i/GWKzINHQa2K3FXyXpwFTG6GD3cjCxeP9UgShoFsM4eJQlypJoyMd1yOEnPGF2S+hcjLPfr1tGc6XA8OM59fxHLZA7ZS0dgRguyz387Ho7yuFJNlhoRZ/KHGRFw3CYX/1/k1qXKzduMV3sStxPq+1ui6JLUOvVPWKV6HY5mx4EMX8+RMJqamEO4n81h/K3XQxbMgbO/yy7N28aWqxxeDUbKKHWZ48e2rfc08Nrc1bLOhleJ3vAKe8BBfVeCWxIs0j80P0Qqoc+azOpbUwa3prGA88h1Q7gVEq+NaN5kWXv1fgUCpL9FIU8Q0LqHGnV93+PpK1tHIIPliaeO22MR9uuQMadNnclitK2Po7Cz9PUwHW3n4tvObMRlprfqm3Bruu/9J9gvD3Pld5vqafl67o8GJNg317H2S+rqXmKMlyqDrnFs2T9V5v9r518O/t32L1BLAwQUAAIACAAsbU9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xtT1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LG1P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sbU9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sbU9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CxtT1O8fTX3SgAAAEkAAAAfAAAAdmlkZW9sZWN0dXJlL2xvY2FsX3NldHRpbmdzLnhtbLOxr8jNUShLLSrOzM+zVTLUM1BSSM1Lzk/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+2P1rAEAAGcGAAAfAAAAAAAAAAEAAAAAAH8qAAB1bml2ZXJzYWwvaHRtbF9za2luX3NldHRpbmdzLmpzUEsBAgAAFAACAAgAK21PU+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/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+hwEAANkEAAAiAAAAAAAAAAEAAAAAAMSBAAB2aWRlb2xlY3R1cmUvaHRtbF9za2luX3NldHRpbmdzLmpzUEsBAgAAFAACAAgALG1PU7x9NfdKAAAASQAAAB8AAAAAAAAAAQAAAAAAi4MAAHZpZGVvbGVjdHVyZS9sb2NhbF9zZXR0aW5ncy54bWxQSwUGAAAAABgAGABkBwAAEoQAAAAA"/>
  <p:tag name="ISPRING_LMS_API_VERSION" val="SCORM 2004 (2nd edition)"/>
  <p:tag name="ISPRING_ULTRA_SCORM_COURSE_ID" val="B77AF3AF-E868-43D1-8984-FE83C65CBCC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(8{FAEBD978-F89A-466A-A795-D5DB5D138778}&quot;,&quot;C:\\Users\\lenovo\\Desktop\\pp elerning1\\pp elerning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80.000000"/>
  <p:tag name="ISPRING_PRESENTATION_TITLE" val="pp E PTNT khoi MGB1"/>
  <p:tag name="ISPRING_FIRST_PUBLISH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308&quot;/&gt;&lt;/object&gt;&lt;object type=&quot;3&quot; unique_id=&quot;10009&quot;&gt;&lt;property id=&quot;20148&quot; value=&quot;5&quot;/&gt;&lt;property id=&quot;20300&quot; value=&quot;Slide 5&quot;/&gt;&lt;property id=&quot;20307&quot; value=&quot;309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95&quot;/&gt;&lt;/object&gt;&lt;object type=&quot;3&quot; unique_id=&quot;10012&quot;&gt;&lt;property id=&quot;20148&quot; value=&quot;5&quot;/&gt;&lt;property id=&quot;20300&quot; value=&quot;Slide 8&quot;/&gt;&lt;property id=&quot;20307&quot; value=&quot;296&quot;/&gt;&lt;/object&gt;&lt;object type=&quot;3&quot; unique_id=&quot;10013&quot;&gt;&lt;property id=&quot;20148&quot; value=&quot;5&quot;/&gt;&lt;property id=&quot;20300&quot; value=&quot;Slide 9&quot;/&gt;&lt;property id=&quot;20307&quot; value=&quot;293&quot;/&gt;&lt;/object&gt;&lt;object type=&quot;3&quot; unique_id=&quot;10014&quot;&gt;&lt;property id=&quot;20148&quot; value=&quot;5&quot;/&gt;&lt;property id=&quot;20300&quot; value=&quot;Slide 10 - &amp;quot;Các con hãy tìm nhóm đồ vật ghép tương ứng 1-1&amp;quot;&quot;/&gt;&lt;property id=&quot;20307&quot; value=&quot;299&quot;/&gt;&lt;/object&gt;&lt;object type=&quot;3&quot; unique_id=&quot;10015&quot;&gt;&lt;property id=&quot;20148&quot; value=&quot;5&quot;/&gt;&lt;property id=&quot;20300&quot; value=&quot;Slide 11&quot;/&gt;&lt;property id=&quot;20307&quot; value=&quot;310&quot;/&gt;&lt;/object&gt;&lt;object type=&quot;3&quot; unique_id=&quot;10016&quot;&gt;&lt;property id=&quot;20148&quot; value=&quot;5&quot;/&gt;&lt;property id=&quot;20300&quot; value=&quot;Slide 12&quot;/&gt;&lt;property id=&quot;20307&quot; value=&quot;311&quot;/&gt;&lt;/object&gt;&lt;object type=&quot;3&quot; unique_id=&quot;10017&quot;&gt;&lt;property id=&quot;20148&quot; value=&quot;5&quot;/&gt;&lt;property id=&quot;20300&quot; value=&quot;Slide 13&quot;/&gt;&lt;property id=&quot;20307&quot; value=&quot;30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372"/>
  <p:tag name="ISPRING_CUSTOM_TIMING_USED" val="1"/>
  <p:tag name="ISPRING_SLIDE_ID_2" val="{FD1AE841-651D-488E-9028-7D3C38668F7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ìa"/>
  <p:tag name="ISPRING_SLIDE_INDENT_LEVEL" val="0"/>
  <p:tag name="GENSWF_ADVANCE_TIME" val="20.011"/>
  <p:tag name="ISPRING_CUSTOM_TIMING_USED" val="1"/>
  <p:tag name="ISPRING_SLIDE_ID_2" val="{6F51B43B-3B94-4A13-8672-B3BCD80DD0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át: Trời nắng trời mưa"/>
  <p:tag name="ISPRING_SLIDE_INDENT_LEVEL" val="0"/>
  <p:tag name="ISPRING_CUSTOM_TIMING_USED" val="1"/>
  <p:tag name="GENSWF_ADVANCE_TIME" val="108.623"/>
  <p:tag name="ISPRING_SLIDE_ID_2" val="{BE68BF3F-6547-42F6-90EF-0477CF6472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ôn Hình tròn - hình tam giác"/>
  <p:tag name="ISPRING_SLIDE_INDENT_LEVEL" val="0"/>
  <p:tag name="ISPRING_CUSTOM_TIMING_USED" val="1"/>
  <p:tag name="GENSWF_ADVANCE_TIME" val="20.382"/>
  <p:tag name="ISPRING_SLIDE_ID_2" val="{05E4D068-C37B-4FC3-B4DC-B0608F9DB1B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Xếp tương ứng"/>
  <p:tag name="ISPRING_SLIDE_INDENT_LEVEL" val="0"/>
  <p:tag name="ISPRING_CUSTOM_TIMING_USED" val="1"/>
  <p:tag name="GENSWF_ADVANCE_TIME" val="25.421"/>
  <p:tag name="TIMING" val="|7.411|5.142|1.094|1.154|1.191"/>
  <p:tag name="ISPRING_SLIDE_ID_2" val="{B5D1B2A4-B17A-4E88-84F1-694784C811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695"/>
  <p:tag name="TIMING" val="|4.364|1.557|1.676|3.415|1.312|1.688|28.319|1.044|1.094|2.765|1.105|0.988"/>
  <p:tag name="ISPRING_SLIDE_ID_2" val="{0DBD1730-0BAF-44C4-A36E-6F5D07CF96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159"/>
  <p:tag name="TIMING" val="|5.857|0.703|0.832|4.544|0.876|1.024|25.774|0.906|1.092|2.579|0.951|1.02"/>
  <p:tag name="ISPRING_SLIDE_ID_2" val="{EE91CA15-37FC-4E8E-A63D-0F3404F6FA9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C: Ai nhanh nhất"/>
  <p:tag name="ISPRING_SLIDE_INDENT_LEVEL" val="0"/>
  <p:tag name="ISPRING_CUSTOM_TIMING_USED" val="1"/>
  <p:tag name="TIMING" val="|12.284"/>
  <p:tag name="GENSWF_ADVANCE_TIME" val="15.262"/>
  <p:tag name="ISPRING_SLIDE_ID_2" val="{39595148-B239-45D3-8B5D-60ECC126D62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775"/>
  <p:tag name="TIMING" val="|3.786|0.673|0.855"/>
  <p:tag name="ISPRING_SLIDE_ID_2" val="{8B1E51F9-1FFC-434D-A319-80ECAC4DC05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134</Words>
  <Application>Microsoft Office PowerPoint</Application>
  <PresentationFormat>Custom</PresentationFormat>
  <Paragraphs>32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Các con hãy tìm nhóm đồ vật ghép tương ứng 1-1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 PTNT khoi MGB1</dc:title>
  <dc:creator>Quỳnh Anh 4.Nguyễn</dc:creator>
  <cp:lastModifiedBy>Mr CUONG</cp:lastModifiedBy>
  <cp:revision>62</cp:revision>
  <dcterms:created xsi:type="dcterms:W3CDTF">2021-10-12T15:50:09Z</dcterms:created>
  <dcterms:modified xsi:type="dcterms:W3CDTF">2021-12-01T12:41:29Z</dcterms:modified>
</cp:coreProperties>
</file>