
<file path=[Content_Types].xml><?xml version="1.0" encoding="utf-8"?>
<Types xmlns="http://schemas.openxmlformats.org/package/2006/content-types">
  <Default Extension="png" ContentType="image/png"/>
  <Default Extension="bin" ContentType="application/vnd.openxmlformats-officedocument.oleObject"/>
  <Default Extension="m4a" ContentType="audio/unknown"/>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6" r:id="rId3"/>
    <p:sldId id="257" r:id="rId4"/>
    <p:sldId id="265" r:id="rId5"/>
    <p:sldId id="285" r:id="rId6"/>
    <p:sldId id="258" r:id="rId7"/>
    <p:sldId id="291" r:id="rId8"/>
    <p:sldId id="260" r:id="rId9"/>
    <p:sldId id="288" r:id="rId10"/>
    <p:sldId id="261" r:id="rId11"/>
    <p:sldId id="289" r:id="rId12"/>
    <p:sldId id="262" r:id="rId13"/>
    <p:sldId id="290" r:id="rId14"/>
    <p:sldId id="263" r:id="rId15"/>
    <p:sldId id="292" r:id="rId16"/>
    <p:sldId id="295" r:id="rId17"/>
    <p:sldId id="264" r:id="rId18"/>
    <p:sldId id="298" r:id="rId19"/>
    <p:sldId id="299" r:id="rId20"/>
    <p:sldId id="300" r:id="rId21"/>
    <p:sldId id="301" r:id="rId22"/>
    <p:sldId id="302" r:id="rId23"/>
    <p:sldId id="267" r:id="rId24"/>
    <p:sldId id="268" r:id="rId25"/>
    <p:sldId id="266" r:id="rId26"/>
    <p:sldId id="286" r:id="rId27"/>
    <p:sldId id="287" r:id="rId28"/>
    <p:sldId id="296" r:id="rId29"/>
    <p:sldId id="29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300"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D4DC9-14A0-463F-BBB8-B78F9D6D65DF}" type="datetimeFigureOut">
              <a:rPr lang="en-US" smtClean="0"/>
              <a:t>13/04/2020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0DB3F-3EBB-4A5B-ADB7-5858B1DB6841}" type="slidenum">
              <a:rPr lang="en-US" smtClean="0"/>
              <a:t>‹#›</a:t>
            </a:fld>
            <a:endParaRPr lang="en-US"/>
          </a:p>
        </p:txBody>
      </p:sp>
    </p:spTree>
    <p:extLst>
      <p:ext uri="{BB962C8B-B14F-4D97-AF65-F5344CB8AC3E}">
        <p14:creationId xmlns:p14="http://schemas.microsoft.com/office/powerpoint/2010/main" val="3953466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C0DB3F-3EBB-4A5B-ADB7-5858B1DB6841}" type="slidenum">
              <a:rPr lang="en-US" smtClean="0"/>
              <a:t>6</a:t>
            </a:fld>
            <a:endParaRPr lang="en-US"/>
          </a:p>
        </p:txBody>
      </p:sp>
    </p:spTree>
    <p:extLst>
      <p:ext uri="{BB962C8B-B14F-4D97-AF65-F5344CB8AC3E}">
        <p14:creationId xmlns:p14="http://schemas.microsoft.com/office/powerpoint/2010/main" val="312976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091341-A09B-46A3-94C0-6E9D9E21D5BD}" type="datetimeFigureOut">
              <a:rPr lang="en-US" smtClean="0"/>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50899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309948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09988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E0FE41-957D-4FEA-9829-88B1CEAD0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EC2BD98-50CD-40C8-85DF-D7F255AADE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5A5905-B648-4C47-BCD2-A07100C0FB2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942D931D-A7AF-421C-B613-BEBFF699B2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B8CA4A4C-3CF3-4CAB-8F1F-AC58C64CE677}"/>
              </a:ext>
            </a:extLst>
          </p:cNvPr>
          <p:cNvSpPr>
            <a:spLocks noGrp="1"/>
          </p:cNvSpPr>
          <p:nvPr>
            <p:ph type="sldNum" sz="quarter" idx="12"/>
          </p:nvPr>
        </p:nvSpPr>
        <p:spPr/>
        <p:txBody>
          <a:bodyPr/>
          <a:lstStyle>
            <a:lvl1pPr>
              <a:defRPr/>
            </a:lvl1pPr>
          </a:lstStyle>
          <a:p>
            <a:fld id="{B6476A78-377D-4F7A-B2D7-59000AAE4FD4}" type="slidenum">
              <a:rPr lang="en-US" altLang="en-US"/>
              <a:pPr/>
              <a:t>‹#›</a:t>
            </a:fld>
            <a:endParaRPr lang="en-US" altLang="en-US"/>
          </a:p>
        </p:txBody>
      </p:sp>
    </p:spTree>
    <p:extLst>
      <p:ext uri="{BB962C8B-B14F-4D97-AF65-F5344CB8AC3E}">
        <p14:creationId xmlns:p14="http://schemas.microsoft.com/office/powerpoint/2010/main" val="1505061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54822A-BE87-4349-B87A-800000D4DC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0567AF-0108-4BBD-99E6-219D8EACE4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C3AE032-8BDF-4518-BAB3-B3EBB7F3C7E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086198A2-9FB3-49C4-8DED-73CDEAF023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990AAC06-11FD-485E-B2F5-3D2F8977A807}"/>
              </a:ext>
            </a:extLst>
          </p:cNvPr>
          <p:cNvSpPr>
            <a:spLocks noGrp="1"/>
          </p:cNvSpPr>
          <p:nvPr>
            <p:ph type="sldNum" sz="quarter" idx="12"/>
          </p:nvPr>
        </p:nvSpPr>
        <p:spPr/>
        <p:txBody>
          <a:bodyPr/>
          <a:lstStyle>
            <a:lvl1pPr>
              <a:defRPr/>
            </a:lvl1pPr>
          </a:lstStyle>
          <a:p>
            <a:fld id="{6305C503-D6B1-4C8A-B69A-A6CF77B34CFF}" type="slidenum">
              <a:rPr lang="en-US" altLang="en-US"/>
              <a:pPr/>
              <a:t>‹#›</a:t>
            </a:fld>
            <a:endParaRPr lang="en-US" altLang="en-US"/>
          </a:p>
        </p:txBody>
      </p:sp>
    </p:spTree>
    <p:extLst>
      <p:ext uri="{BB962C8B-B14F-4D97-AF65-F5344CB8AC3E}">
        <p14:creationId xmlns:p14="http://schemas.microsoft.com/office/powerpoint/2010/main" val="3809345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42E42-BF89-41D3-BD91-CFDA5A5AF4A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6BFAD24-44AF-4DDB-B5A2-B469201AF1F4}"/>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xmlns="" id="{CB907DB8-EE59-4BE1-917F-48F5A691F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9AE02325-B8B4-4721-B458-219D35CA633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E25A64F7-AC29-4D9A-AE46-B1ED295EBBDF}"/>
              </a:ext>
            </a:extLst>
          </p:cNvPr>
          <p:cNvSpPr>
            <a:spLocks noGrp="1"/>
          </p:cNvSpPr>
          <p:nvPr>
            <p:ph type="sldNum" sz="quarter" idx="12"/>
          </p:nvPr>
        </p:nvSpPr>
        <p:spPr/>
        <p:txBody>
          <a:bodyPr/>
          <a:lstStyle>
            <a:lvl1pPr>
              <a:defRPr/>
            </a:lvl1pPr>
          </a:lstStyle>
          <a:p>
            <a:fld id="{EE095AE9-DD15-4A8B-BC2D-6B628B99051C}" type="slidenum">
              <a:rPr lang="en-US" altLang="en-US"/>
              <a:pPr/>
              <a:t>‹#›</a:t>
            </a:fld>
            <a:endParaRPr lang="en-US" altLang="en-US"/>
          </a:p>
        </p:txBody>
      </p:sp>
    </p:spTree>
    <p:extLst>
      <p:ext uri="{BB962C8B-B14F-4D97-AF65-F5344CB8AC3E}">
        <p14:creationId xmlns:p14="http://schemas.microsoft.com/office/powerpoint/2010/main" val="181701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C2EEF5-308E-4E48-948C-F549A2631A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55D230F-1193-46AD-9880-1F2EB5BAAD43}"/>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844591D-1450-483A-B6DC-22B42CF94560}"/>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4DD05E9-D564-441E-9008-14584D6616A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8CB2814E-7160-46EB-A309-9B476A3E4B6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7805B8B3-1FD5-4B1F-A842-43261D3A2935}"/>
              </a:ext>
            </a:extLst>
          </p:cNvPr>
          <p:cNvSpPr>
            <a:spLocks noGrp="1"/>
          </p:cNvSpPr>
          <p:nvPr>
            <p:ph type="sldNum" sz="quarter" idx="12"/>
          </p:nvPr>
        </p:nvSpPr>
        <p:spPr/>
        <p:txBody>
          <a:bodyPr/>
          <a:lstStyle>
            <a:lvl1pPr>
              <a:defRPr/>
            </a:lvl1pPr>
          </a:lstStyle>
          <a:p>
            <a:fld id="{015B695F-9D73-4DA4-90DC-1E80DAC47C45}" type="slidenum">
              <a:rPr lang="en-US" altLang="en-US"/>
              <a:pPr/>
              <a:t>‹#›</a:t>
            </a:fld>
            <a:endParaRPr lang="en-US" altLang="en-US"/>
          </a:p>
        </p:txBody>
      </p:sp>
    </p:spTree>
    <p:extLst>
      <p:ext uri="{BB962C8B-B14F-4D97-AF65-F5344CB8AC3E}">
        <p14:creationId xmlns:p14="http://schemas.microsoft.com/office/powerpoint/2010/main" val="3127627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1B0CA-9E47-4F0E-9FBE-8ABF383FD26B}"/>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F1BBC33-68D9-45A8-B194-83E65424B16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8A544AD-4995-4817-94A1-5EB515E54AC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982E3CD-B6D9-464C-B615-C923B127717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C70A1E2-D199-4EE4-93BC-477D76F178F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9FF2790-43FC-4EC0-BB68-E14DD5A9E0C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20C9A377-930E-495A-AC5D-0832739DA70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068DEA7E-F305-429D-B15F-C20F5FD991A5}"/>
              </a:ext>
            </a:extLst>
          </p:cNvPr>
          <p:cNvSpPr>
            <a:spLocks noGrp="1"/>
          </p:cNvSpPr>
          <p:nvPr>
            <p:ph type="sldNum" sz="quarter" idx="12"/>
          </p:nvPr>
        </p:nvSpPr>
        <p:spPr/>
        <p:txBody>
          <a:bodyPr/>
          <a:lstStyle>
            <a:lvl1pPr>
              <a:defRPr/>
            </a:lvl1pPr>
          </a:lstStyle>
          <a:p>
            <a:fld id="{5249FA08-B25E-400B-BD8B-16499A345B5E}" type="slidenum">
              <a:rPr lang="en-US" altLang="en-US"/>
              <a:pPr/>
              <a:t>‹#›</a:t>
            </a:fld>
            <a:endParaRPr lang="en-US" altLang="en-US"/>
          </a:p>
        </p:txBody>
      </p:sp>
    </p:spTree>
    <p:extLst>
      <p:ext uri="{BB962C8B-B14F-4D97-AF65-F5344CB8AC3E}">
        <p14:creationId xmlns:p14="http://schemas.microsoft.com/office/powerpoint/2010/main" val="70530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998D9F-96E9-4F59-AC72-FCC5D318A5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277C851-947E-4818-B0B5-B106CB3CFAA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7867EF43-60D6-4020-A25A-5135BD68256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DE032673-F758-4A75-9902-0C9D63F1133C}"/>
              </a:ext>
            </a:extLst>
          </p:cNvPr>
          <p:cNvSpPr>
            <a:spLocks noGrp="1"/>
          </p:cNvSpPr>
          <p:nvPr>
            <p:ph type="sldNum" sz="quarter" idx="12"/>
          </p:nvPr>
        </p:nvSpPr>
        <p:spPr/>
        <p:txBody>
          <a:bodyPr/>
          <a:lstStyle>
            <a:lvl1pPr>
              <a:defRPr/>
            </a:lvl1pPr>
          </a:lstStyle>
          <a:p>
            <a:fld id="{0DC0B90C-A871-425B-890F-D19CAC8C6BDC}" type="slidenum">
              <a:rPr lang="en-US" altLang="en-US"/>
              <a:pPr/>
              <a:t>‹#›</a:t>
            </a:fld>
            <a:endParaRPr lang="en-US" altLang="en-US"/>
          </a:p>
        </p:txBody>
      </p:sp>
    </p:spTree>
    <p:extLst>
      <p:ext uri="{BB962C8B-B14F-4D97-AF65-F5344CB8AC3E}">
        <p14:creationId xmlns:p14="http://schemas.microsoft.com/office/powerpoint/2010/main" val="480081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AF1CF0C-872D-45BF-B862-12B781DAA7BF}"/>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xmlns="" id="{8022EE33-5661-4C01-AF81-9AE6DE53372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xmlns="" id="{41731772-8D3C-48EE-8F89-C0E4F07D3DDF}"/>
              </a:ext>
            </a:extLst>
          </p:cNvPr>
          <p:cNvSpPr>
            <a:spLocks noGrp="1"/>
          </p:cNvSpPr>
          <p:nvPr>
            <p:ph type="sldNum" sz="quarter" idx="12"/>
          </p:nvPr>
        </p:nvSpPr>
        <p:spPr/>
        <p:txBody>
          <a:bodyPr/>
          <a:lstStyle>
            <a:lvl1pPr>
              <a:defRPr/>
            </a:lvl1pPr>
          </a:lstStyle>
          <a:p>
            <a:fld id="{BDA866BC-F455-4ED6-9A85-C24BA5912F8E}" type="slidenum">
              <a:rPr lang="en-US" altLang="en-US"/>
              <a:pPr/>
              <a:t>‹#›</a:t>
            </a:fld>
            <a:endParaRPr lang="en-US" altLang="en-US"/>
          </a:p>
        </p:txBody>
      </p:sp>
    </p:spTree>
    <p:extLst>
      <p:ext uri="{BB962C8B-B14F-4D97-AF65-F5344CB8AC3E}">
        <p14:creationId xmlns:p14="http://schemas.microsoft.com/office/powerpoint/2010/main" val="2747657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7F1A8-8AEE-4E69-89EF-ADC3A2951FD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D91163A-6B25-49B3-AFD9-9350F1BB2E4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B80CCA4-7C0B-4AA5-9CF2-27E0D8F86A1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0235707-0901-491F-9227-660F845FA2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82C43610-97AE-41B9-B992-F4FA8E2F62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F87164BC-EF2C-4394-8B1A-5434C6C5B2F7}"/>
              </a:ext>
            </a:extLst>
          </p:cNvPr>
          <p:cNvSpPr>
            <a:spLocks noGrp="1"/>
          </p:cNvSpPr>
          <p:nvPr>
            <p:ph type="sldNum" sz="quarter" idx="12"/>
          </p:nvPr>
        </p:nvSpPr>
        <p:spPr/>
        <p:txBody>
          <a:bodyPr/>
          <a:lstStyle>
            <a:lvl1pPr>
              <a:defRPr/>
            </a:lvl1pPr>
          </a:lstStyle>
          <a:p>
            <a:fld id="{F49056F7-78D3-4B71-8F9E-5AF5818E2A04}" type="slidenum">
              <a:rPr lang="en-US" altLang="en-US"/>
              <a:pPr/>
              <a:t>‹#›</a:t>
            </a:fld>
            <a:endParaRPr lang="en-US" altLang="en-US"/>
          </a:p>
        </p:txBody>
      </p:sp>
    </p:spTree>
    <p:extLst>
      <p:ext uri="{BB962C8B-B14F-4D97-AF65-F5344CB8AC3E}">
        <p14:creationId xmlns:p14="http://schemas.microsoft.com/office/powerpoint/2010/main" val="16173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091341-A09B-46A3-94C0-6E9D9E21D5BD}" type="datetimeFigureOut">
              <a:rPr lang="en-US" smtClean="0"/>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334248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B39704-F8AB-4D4F-A2BD-A18537A94F0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EAB01DF-6058-4A9F-B40E-3A4CEB092151}"/>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0D8508-EEBA-4CD0-82E9-A7DFC1A4F47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516758-5F99-4B00-AB1F-C2DA4E2DCB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xmlns="" id="{3AEB152F-FF2B-4651-9FA2-0A56275A880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xmlns="" id="{978535AB-971D-4689-AE05-950E4582CCDD}"/>
              </a:ext>
            </a:extLst>
          </p:cNvPr>
          <p:cNvSpPr>
            <a:spLocks noGrp="1"/>
          </p:cNvSpPr>
          <p:nvPr>
            <p:ph type="sldNum" sz="quarter" idx="12"/>
          </p:nvPr>
        </p:nvSpPr>
        <p:spPr/>
        <p:txBody>
          <a:bodyPr/>
          <a:lstStyle>
            <a:lvl1pPr>
              <a:defRPr/>
            </a:lvl1pPr>
          </a:lstStyle>
          <a:p>
            <a:fld id="{F86B9F5B-04F1-408E-B448-170CAFE2786B}" type="slidenum">
              <a:rPr lang="en-US" altLang="en-US"/>
              <a:pPr/>
              <a:t>‹#›</a:t>
            </a:fld>
            <a:endParaRPr lang="en-US" altLang="en-US"/>
          </a:p>
        </p:txBody>
      </p:sp>
    </p:spTree>
    <p:extLst>
      <p:ext uri="{BB962C8B-B14F-4D97-AF65-F5344CB8AC3E}">
        <p14:creationId xmlns:p14="http://schemas.microsoft.com/office/powerpoint/2010/main" val="101201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9CC3A-75ED-4922-8891-A804A8F851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FA2D274-37A5-48E9-B8AB-CDEDB0EE6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B2F5967-5604-4B21-AC42-0589403CA13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ADEA98A5-AA77-4E9B-B6B7-D5838A4AC0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650395F6-02C9-4142-8152-6905D126B80F}"/>
              </a:ext>
            </a:extLst>
          </p:cNvPr>
          <p:cNvSpPr>
            <a:spLocks noGrp="1"/>
          </p:cNvSpPr>
          <p:nvPr>
            <p:ph type="sldNum" sz="quarter" idx="12"/>
          </p:nvPr>
        </p:nvSpPr>
        <p:spPr/>
        <p:txBody>
          <a:bodyPr/>
          <a:lstStyle>
            <a:lvl1pPr>
              <a:defRPr/>
            </a:lvl1pPr>
          </a:lstStyle>
          <a:p>
            <a:fld id="{54DC21A1-B0D7-486E-8FC2-D512B49690EF}" type="slidenum">
              <a:rPr lang="en-US" altLang="en-US"/>
              <a:pPr/>
              <a:t>‹#›</a:t>
            </a:fld>
            <a:endParaRPr lang="en-US" altLang="en-US"/>
          </a:p>
        </p:txBody>
      </p:sp>
    </p:spTree>
    <p:extLst>
      <p:ext uri="{BB962C8B-B14F-4D97-AF65-F5344CB8AC3E}">
        <p14:creationId xmlns:p14="http://schemas.microsoft.com/office/powerpoint/2010/main" val="380414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4BBC1BF-C6A8-4242-8EFA-39038E1689B1}"/>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AD36D18-B552-478F-AEA3-751E8A515F28}"/>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0828A4-AAF1-4689-A45D-C1EE7A1C1A8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xmlns="" id="{F374114F-19D4-4965-B668-0B2B6B105FE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xmlns="" id="{F323237C-3D8D-438C-BE45-F06D8EA9367A}"/>
              </a:ext>
            </a:extLst>
          </p:cNvPr>
          <p:cNvSpPr>
            <a:spLocks noGrp="1"/>
          </p:cNvSpPr>
          <p:nvPr>
            <p:ph type="sldNum" sz="quarter" idx="12"/>
          </p:nvPr>
        </p:nvSpPr>
        <p:spPr/>
        <p:txBody>
          <a:bodyPr/>
          <a:lstStyle>
            <a:lvl1pPr>
              <a:defRPr/>
            </a:lvl1pPr>
          </a:lstStyle>
          <a:p>
            <a:fld id="{0749C5AF-A4F2-4939-9EC1-A2528E0E704E}" type="slidenum">
              <a:rPr lang="en-US" altLang="en-US"/>
              <a:pPr/>
              <a:t>‹#›</a:t>
            </a:fld>
            <a:endParaRPr lang="en-US" altLang="en-US"/>
          </a:p>
        </p:txBody>
      </p:sp>
    </p:spTree>
    <p:extLst>
      <p:ext uri="{BB962C8B-B14F-4D97-AF65-F5344CB8AC3E}">
        <p14:creationId xmlns:p14="http://schemas.microsoft.com/office/powerpoint/2010/main" val="2020776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B38F070-DEF2-49B4-9289-BD3424DF166A}"/>
              </a:ext>
            </a:extLst>
          </p:cNvPr>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FE0C35FE-8E7C-4666-A05B-CBA5C4D887A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xmlns="" id="{92BD7920-439E-4CBA-9FD6-E07AC3F3B7E3}"/>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xmlns="" id="{0CC0E8C0-62BE-43B9-B38D-70F006D53ABE}"/>
              </a:ext>
            </a:extLst>
          </p:cNvPr>
          <p:cNvSpPr>
            <a:spLocks noGrp="1"/>
          </p:cNvSpPr>
          <p:nvPr>
            <p:ph type="sldNum" sz="quarter" idx="12"/>
          </p:nvPr>
        </p:nvSpPr>
        <p:spPr>
          <a:xfrm>
            <a:off x="8737600" y="6245225"/>
            <a:ext cx="2844800" cy="476250"/>
          </a:xfrm>
        </p:spPr>
        <p:txBody>
          <a:bodyPr/>
          <a:lstStyle>
            <a:lvl1pPr>
              <a:defRPr/>
            </a:lvl1pPr>
          </a:lstStyle>
          <a:p>
            <a:fld id="{05EC10CA-CF2D-4AFD-834A-DEB4E59348B4}" type="slidenum">
              <a:rPr lang="en-US" altLang="en-US"/>
              <a:pPr/>
              <a:t>‹#›</a:t>
            </a:fld>
            <a:endParaRPr lang="en-US" altLang="en-US"/>
          </a:p>
        </p:txBody>
      </p:sp>
    </p:spTree>
    <p:extLst>
      <p:ext uri="{BB962C8B-B14F-4D97-AF65-F5344CB8AC3E}">
        <p14:creationId xmlns:p14="http://schemas.microsoft.com/office/powerpoint/2010/main" val="138295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A50F-59AD-410A-B9AB-0020879DFA98}"/>
              </a:ext>
            </a:extLst>
          </p:cNvPr>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1D78F1-1B86-44DB-B9C7-6B4F0F73F434}"/>
              </a:ext>
            </a:extLst>
          </p:cNvPr>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CBD74F-06C5-4C7F-B110-ED42C5C59E27}"/>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xmlns="" id="{CDE70C1F-8DC7-4DF6-B810-543E343C200C}"/>
              </a:ext>
            </a:extLst>
          </p:cNvPr>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xmlns="" id="{55718DC4-9893-4912-B324-DB72F87A781D}"/>
              </a:ext>
            </a:extLst>
          </p:cNvPr>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6B6FCBA-E962-447C-8F7B-148E5208BF0E}"/>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xmlns="" id="{94A15C63-F30D-4DCE-8A17-3B644419CB11}"/>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xmlns="" id="{91713733-B595-4370-BC26-8769AC3364DF}"/>
              </a:ext>
            </a:extLst>
          </p:cNvPr>
          <p:cNvSpPr>
            <a:spLocks noGrp="1"/>
          </p:cNvSpPr>
          <p:nvPr>
            <p:ph type="sldNum" sz="quarter" idx="12"/>
          </p:nvPr>
        </p:nvSpPr>
        <p:spPr>
          <a:xfrm>
            <a:off x="8737600" y="6245225"/>
            <a:ext cx="2844800" cy="476250"/>
          </a:xfrm>
        </p:spPr>
        <p:txBody>
          <a:bodyPr/>
          <a:lstStyle>
            <a:lvl1pPr>
              <a:defRPr/>
            </a:lvl1pPr>
          </a:lstStyle>
          <a:p>
            <a:fld id="{1E1BA30B-BF12-4B8E-A460-C843CBA13423}" type="slidenum">
              <a:rPr lang="en-US" altLang="en-US"/>
              <a:pPr/>
              <a:t>‹#›</a:t>
            </a:fld>
            <a:endParaRPr lang="en-US" altLang="en-US"/>
          </a:p>
        </p:txBody>
      </p:sp>
    </p:spTree>
    <p:extLst>
      <p:ext uri="{BB962C8B-B14F-4D97-AF65-F5344CB8AC3E}">
        <p14:creationId xmlns:p14="http://schemas.microsoft.com/office/powerpoint/2010/main" val="1475472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91341-A09B-46A3-94C0-6E9D9E21D5BD}" type="datetimeFigureOut">
              <a:rPr lang="en-US" smtClean="0"/>
              <a:t>13/04/2020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19892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091341-A09B-46A3-94C0-6E9D9E21D5BD}" type="datetimeFigureOut">
              <a:rPr lang="en-US" smtClean="0"/>
              <a:t>13/04/2020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4218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091341-A09B-46A3-94C0-6E9D9E21D5BD}" type="datetimeFigureOut">
              <a:rPr lang="en-US" smtClean="0"/>
              <a:t>13/04/2020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74320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091341-A09B-46A3-94C0-6E9D9E21D5BD}" type="datetimeFigureOut">
              <a:rPr lang="en-US" smtClean="0"/>
              <a:t>13/04/2020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296802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91341-A09B-46A3-94C0-6E9D9E21D5BD}" type="datetimeFigureOut">
              <a:rPr lang="en-US" smtClean="0"/>
              <a:t>13/04/2020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364312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t>13/04/2020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329594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091341-A09B-46A3-94C0-6E9D9E21D5BD}" type="datetimeFigureOut">
              <a:rPr lang="en-US" smtClean="0"/>
              <a:t>13/04/2020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74548-7BD7-4E1B-8D5A-79B5E7117615}" type="slidenum">
              <a:rPr lang="en-US" smtClean="0"/>
              <a:t>‹#›</a:t>
            </a:fld>
            <a:endParaRPr lang="en-US"/>
          </a:p>
        </p:txBody>
      </p:sp>
    </p:spTree>
    <p:extLst>
      <p:ext uri="{BB962C8B-B14F-4D97-AF65-F5344CB8AC3E}">
        <p14:creationId xmlns:p14="http://schemas.microsoft.com/office/powerpoint/2010/main" val="71508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91341-A09B-46A3-94C0-6E9D9E21D5BD}" type="datetimeFigureOut">
              <a:rPr lang="en-US" smtClean="0"/>
              <a:t>13/04/2020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F74548-7BD7-4E1B-8D5A-79B5E7117615}" type="slidenum">
              <a:rPr lang="en-US" smtClean="0"/>
              <a:t>‹#›</a:t>
            </a:fld>
            <a:endParaRPr lang="en-US"/>
          </a:p>
        </p:txBody>
      </p:sp>
    </p:spTree>
    <p:extLst>
      <p:ext uri="{BB962C8B-B14F-4D97-AF65-F5344CB8AC3E}">
        <p14:creationId xmlns:p14="http://schemas.microsoft.com/office/powerpoint/2010/main" val="3078726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xmlns="" id="{D315D00F-804B-4B0A-8C94-C9DF20E1817D}"/>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7283" name="Rectangle 3">
            <a:extLst>
              <a:ext uri="{FF2B5EF4-FFF2-40B4-BE49-F238E27FC236}">
                <a16:creationId xmlns:a16="http://schemas.microsoft.com/office/drawing/2014/main" xmlns="" id="{E7A887ED-A9E4-4002-A32A-F99DFEB56FE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7284" name="Rectangle 4">
            <a:extLst>
              <a:ext uri="{FF2B5EF4-FFF2-40B4-BE49-F238E27FC236}">
                <a16:creationId xmlns:a16="http://schemas.microsoft.com/office/drawing/2014/main" xmlns="" id="{1278F6DE-283E-4A2D-BC6E-40112B1D9720}"/>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97285" name="Rectangle 5">
            <a:extLst>
              <a:ext uri="{FF2B5EF4-FFF2-40B4-BE49-F238E27FC236}">
                <a16:creationId xmlns:a16="http://schemas.microsoft.com/office/drawing/2014/main" xmlns="" id="{4FF1B41C-D46A-45CB-9BB8-B681BBCAAD25}"/>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97286" name="Rectangle 6">
            <a:extLst>
              <a:ext uri="{FF2B5EF4-FFF2-40B4-BE49-F238E27FC236}">
                <a16:creationId xmlns:a16="http://schemas.microsoft.com/office/drawing/2014/main" xmlns="" id="{3B4A9253-F1F1-47C8-A4DD-2C5039730C24}"/>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27038D5-4652-4A37-AE71-015C661E537E}" type="slidenum">
              <a:rPr lang="en-US" altLang="en-US"/>
              <a:pPr/>
              <a:t>‹#›</a:t>
            </a:fld>
            <a:endParaRPr lang="en-US" altLang="en-US"/>
          </a:p>
        </p:txBody>
      </p:sp>
    </p:spTree>
    <p:extLst>
      <p:ext uri="{BB962C8B-B14F-4D97-AF65-F5344CB8AC3E}">
        <p14:creationId xmlns:p14="http://schemas.microsoft.com/office/powerpoint/2010/main" val="1946716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3.png"/><Relationship Id="rId3" Type="http://schemas.microsoft.com/office/2007/relationships/media" Target="../media/media12.m4a"/><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slideLayout" Target="../slideLayouts/slideLayout2.xml"/><Relationship Id="rId10" Type="http://schemas.openxmlformats.org/officeDocument/2006/relationships/image" Target="../media/image15.jpeg"/><Relationship Id="rId4" Type="http://schemas.openxmlformats.org/officeDocument/2006/relationships/audio" Target="../media/media12.m4a"/><Relationship Id="rId9" Type="http://schemas.openxmlformats.org/officeDocument/2006/relationships/image" Target="../media/image14.jpeg"/><Relationship Id="rId1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19.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3.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8.png"/><Relationship Id="rId7" Type="http://schemas.openxmlformats.org/officeDocument/2006/relationships/oleObject" Target="../embeddings/oleObject12.bin"/><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image" Target="../media/image5.wmf"/><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8.png"/><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image" Target="../media/image5.wmf"/><Relationship Id="rId10" Type="http://schemas.openxmlformats.org/officeDocument/2006/relationships/oleObject" Target="../embeddings/oleObject23.bin"/><Relationship Id="rId4" Type="http://schemas.openxmlformats.org/officeDocument/2006/relationships/oleObject" Target="../embeddings/oleObject18.bin"/><Relationship Id="rId9"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8.png"/><Relationship Id="rId7" Type="http://schemas.openxmlformats.org/officeDocument/2006/relationships/oleObject" Target="../embeddings/oleObject28.bin"/><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7.bin"/><Relationship Id="rId11" Type="http://schemas.openxmlformats.org/officeDocument/2006/relationships/oleObject" Target="../embeddings/oleObject32.bin"/><Relationship Id="rId5" Type="http://schemas.openxmlformats.org/officeDocument/2006/relationships/image" Target="../media/image5.wmf"/><Relationship Id="rId10" Type="http://schemas.openxmlformats.org/officeDocument/2006/relationships/oleObject" Target="../embeddings/oleObject31.bin"/><Relationship Id="rId4" Type="http://schemas.openxmlformats.org/officeDocument/2006/relationships/oleObject" Target="../embeddings/oleObject26.bin"/><Relationship Id="rId9"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8.png"/><Relationship Id="rId7" Type="http://schemas.openxmlformats.org/officeDocument/2006/relationships/oleObject" Target="../embeddings/oleObject36.bin"/><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5.bin"/><Relationship Id="rId11" Type="http://schemas.openxmlformats.org/officeDocument/2006/relationships/oleObject" Target="../embeddings/oleObject40.bin"/><Relationship Id="rId5" Type="http://schemas.openxmlformats.org/officeDocument/2006/relationships/image" Target="../media/image5.wmf"/><Relationship Id="rId10" Type="http://schemas.openxmlformats.org/officeDocument/2006/relationships/oleObject" Target="../embeddings/oleObject39.bin"/><Relationship Id="rId4" Type="http://schemas.openxmlformats.org/officeDocument/2006/relationships/oleObject" Target="../embeddings/oleObject34.bin"/><Relationship Id="rId9" Type="http://schemas.openxmlformats.org/officeDocument/2006/relationships/oleObject" Target="../embeddings/oleObject38.bin"/></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24.png"/><Relationship Id="rId3" Type="http://schemas.openxmlformats.org/officeDocument/2006/relationships/image" Target="../media/image6.jpg"/><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5.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3" Type="http://schemas.openxmlformats.org/officeDocument/2006/relationships/audio" Target="../media/media3.m4a"/><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image" Target="../media/image3.png"/><Relationship Id="rId2" Type="http://schemas.microsoft.com/office/2007/relationships/media" Target="../media/media3.m4a"/><Relationship Id="rId16"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5" Type="http://schemas.openxmlformats.org/officeDocument/2006/relationships/audio" Target="../media/audio1.wav"/><Relationship Id="rId15" Type="http://schemas.openxmlformats.org/officeDocument/2006/relationships/oleObject" Target="../embeddings/oleObject8.bin"/><Relationship Id="rId10" Type="http://schemas.openxmlformats.org/officeDocument/2006/relationships/oleObject" Target="../embeddings/oleObject3.bin"/><Relationship Id="rId4" Type="http://schemas.openxmlformats.org/officeDocument/2006/relationships/slideLayout" Target="../slideLayouts/slideLayout18.xml"/><Relationship Id="rId9" Type="http://schemas.openxmlformats.org/officeDocument/2006/relationships/image" Target="../media/image5.wmf"/><Relationship Id="rId1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6.m4a"/><Relationship Id="rId7" Type="http://schemas.openxmlformats.org/officeDocument/2006/relationships/image" Target="../media/image8.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5431" y="4737652"/>
            <a:ext cx="11706896" cy="2120348"/>
          </a:xfrm>
        </p:spPr>
        <p:txBody>
          <a:bodyPr>
            <a:normAutofit fontScale="90000"/>
          </a:bodyPr>
          <a:lstStyle/>
          <a:p>
            <a:r>
              <a:rPr lang="en-US" sz="4400" b="1" dirty="0">
                <a:solidFill>
                  <a:srgbClr val="FF0000"/>
                </a:solidFill>
                <a:latin typeface="Times New Roman" panose="02020603050405020304" pitchFamily="18" charset="0"/>
                <a:cs typeface="Times New Roman" panose="02020603050405020304" pitchFamily="18" charset="0"/>
              </a:rPr>
              <a:t/>
            </a:r>
            <a:br>
              <a:rPr lang="en-US" sz="4400" b="1" dirty="0">
                <a:solidFill>
                  <a:srgbClr val="FF0000"/>
                </a:solidFill>
                <a:latin typeface="Times New Roman" panose="02020603050405020304" pitchFamily="18" charset="0"/>
                <a:cs typeface="Times New Roman" panose="02020603050405020304" pitchFamily="18" charset="0"/>
              </a:rPr>
            </a:br>
            <a:r>
              <a:rPr lang="en-US" sz="3100" b="1" dirty="0" smtClean="0">
                <a:solidFill>
                  <a:srgbClr val="FF0000"/>
                </a:solidFill>
                <a:latin typeface="Times New Roman" panose="02020603050405020304" pitchFamily="18" charset="0"/>
                <a:cs typeface="Times New Roman" panose="02020603050405020304" pitchFamily="18" charset="0"/>
              </a:rPr>
              <a:t>TRƯỜNG </a:t>
            </a:r>
            <a:r>
              <a:rPr lang="en-US" sz="3100" b="1" dirty="0" smtClean="0">
                <a:solidFill>
                  <a:srgbClr val="FF0000"/>
                </a:solidFill>
                <a:latin typeface="Times New Roman" panose="02020603050405020304" pitchFamily="18" charset="0"/>
                <a:cs typeface="Times New Roman" panose="02020603050405020304" pitchFamily="18" charset="0"/>
              </a:rPr>
              <a:t>MẦM NON </a:t>
            </a:r>
            <a:r>
              <a:rPr lang="en-US" sz="3100" b="1" dirty="0" smtClean="0">
                <a:solidFill>
                  <a:srgbClr val="FF0000"/>
                </a:solidFill>
                <a:latin typeface="Times New Roman" panose="02020603050405020304" pitchFamily="18" charset="0"/>
                <a:cs typeface="Times New Roman" panose="02020603050405020304" pitchFamily="18" charset="0"/>
              </a:rPr>
              <a:t>LONG BIÊN A</a:t>
            </a:r>
            <a:r>
              <a:rPr lang="en-US" sz="3100" b="1" dirty="0" smtClean="0">
                <a:solidFill>
                  <a:srgbClr val="FF0000"/>
                </a:solidFill>
                <a:latin typeface="Times New Roman" panose="02020603050405020304" pitchFamily="18" charset="0"/>
                <a:cs typeface="Times New Roman" panose="02020603050405020304" pitchFamily="18" charset="0"/>
              </a:rPr>
              <a:t/>
            </a:r>
            <a:br>
              <a:rPr lang="en-US" sz="3100"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sz="4400" b="1" dirty="0" smtClean="0">
                <a:solidFill>
                  <a:srgbClr val="FF0000"/>
                </a:solidFill>
                <a:latin typeface="Times New Roman" panose="02020603050405020304" pitchFamily="18" charset="0"/>
                <a:cs typeface="Times New Roman" panose="02020603050405020304" pitchFamily="18" charset="0"/>
              </a:rPr>
              <a:t>HOẠT ĐỘNG: TÁCH GỘP </a:t>
            </a:r>
            <a:r>
              <a:rPr lang="en-US" sz="4400" b="1" dirty="0">
                <a:solidFill>
                  <a:srgbClr val="FF0000"/>
                </a:solidFill>
                <a:latin typeface="Times New Roman" panose="02020603050405020304" pitchFamily="18" charset="0"/>
                <a:cs typeface="Times New Roman" panose="02020603050405020304" pitchFamily="18" charset="0"/>
              </a:rPr>
              <a:t>TRONG PHẠM </a:t>
            </a:r>
            <a:r>
              <a:rPr lang="en-US" sz="4400" b="1" dirty="0" smtClean="0">
                <a:solidFill>
                  <a:srgbClr val="FF0000"/>
                </a:solidFill>
                <a:latin typeface="Times New Roman" panose="02020603050405020304" pitchFamily="18" charset="0"/>
                <a:cs typeface="Times New Roman" panose="02020603050405020304" pitchFamily="18" charset="0"/>
              </a:rPr>
              <a:t>VI 8</a:t>
            </a: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sz="4900" dirty="0" err="1" smtClean="0">
                <a:solidFill>
                  <a:srgbClr val="002060"/>
                </a:solidFill>
                <a:latin typeface="Times New Roman" panose="02020603050405020304" pitchFamily="18" charset="0"/>
                <a:cs typeface="Times New Roman" panose="02020603050405020304" pitchFamily="18" charset="0"/>
              </a:rPr>
              <a:t>Giáo</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viên</a:t>
            </a:r>
            <a:r>
              <a:rPr lang="en-US" sz="4900" dirty="0" smtClean="0">
                <a:solidFill>
                  <a:srgbClr val="002060"/>
                </a:solidFill>
                <a:latin typeface="Times New Roman" panose="02020603050405020304" pitchFamily="18" charset="0"/>
                <a:cs typeface="Times New Roman" panose="02020603050405020304" pitchFamily="18" charset="0"/>
              </a:rPr>
              <a:t> : </a:t>
            </a:r>
            <a:r>
              <a:rPr lang="en-US" sz="4900" dirty="0" err="1" smtClean="0">
                <a:solidFill>
                  <a:srgbClr val="002060"/>
                </a:solidFill>
                <a:latin typeface="Times New Roman" panose="02020603050405020304" pitchFamily="18" charset="0"/>
                <a:cs typeface="Times New Roman" panose="02020603050405020304" pitchFamily="18" charset="0"/>
              </a:rPr>
              <a:t>Ngô</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Thi</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Huyền</a:t>
            </a:r>
            <a:r>
              <a:rPr lang="en-US" sz="4900" dirty="0" smtClean="0">
                <a:solidFill>
                  <a:srgbClr val="002060"/>
                </a:solidFill>
                <a:latin typeface="Times New Roman" panose="02020603050405020304" pitchFamily="18" charset="0"/>
                <a:cs typeface="Times New Roman" panose="02020603050405020304" pitchFamily="18" charset="0"/>
              </a:rPr>
              <a:t/>
            </a:r>
            <a:br>
              <a:rPr lang="en-US" sz="4900" dirty="0" smtClean="0">
                <a:solidFill>
                  <a:srgbClr val="002060"/>
                </a:solidFill>
                <a:latin typeface="Times New Roman" panose="02020603050405020304" pitchFamily="18" charset="0"/>
                <a:cs typeface="Times New Roman" panose="02020603050405020304" pitchFamily="18" charset="0"/>
              </a:rPr>
            </a:br>
            <a:r>
              <a:rPr lang="en-US" sz="4900" dirty="0" err="1" smtClean="0">
                <a:solidFill>
                  <a:srgbClr val="002060"/>
                </a:solidFill>
                <a:latin typeface="Times New Roman" panose="02020603050405020304" pitchFamily="18" charset="0"/>
                <a:cs typeface="Times New Roman" panose="02020603050405020304" pitchFamily="18" charset="0"/>
              </a:rPr>
              <a:t>Lớp</a:t>
            </a:r>
            <a:r>
              <a:rPr lang="en-US" sz="4900" dirty="0" smtClean="0">
                <a:solidFill>
                  <a:srgbClr val="002060"/>
                </a:solidFill>
                <a:latin typeface="Times New Roman" panose="02020603050405020304" pitchFamily="18" charset="0"/>
                <a:cs typeface="Times New Roman" panose="02020603050405020304" pitchFamily="18" charset="0"/>
              </a:rPr>
              <a:t> : </a:t>
            </a:r>
            <a:r>
              <a:rPr lang="en-US" sz="4900" dirty="0" err="1" smtClean="0">
                <a:solidFill>
                  <a:srgbClr val="002060"/>
                </a:solidFill>
                <a:latin typeface="Times New Roman" panose="02020603050405020304" pitchFamily="18" charset="0"/>
                <a:cs typeface="Times New Roman" panose="02020603050405020304" pitchFamily="18" charset="0"/>
              </a:rPr>
              <a:t>Mẫu</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giáo</a:t>
            </a:r>
            <a:r>
              <a:rPr lang="en-US" sz="4900" dirty="0" smtClean="0">
                <a:solidFill>
                  <a:srgbClr val="002060"/>
                </a:solidFill>
                <a:latin typeface="Times New Roman" panose="02020603050405020304" pitchFamily="18" charset="0"/>
                <a:cs typeface="Times New Roman" panose="02020603050405020304" pitchFamily="18" charset="0"/>
              </a:rPr>
              <a:t> </a:t>
            </a:r>
            <a:r>
              <a:rPr lang="en-US" sz="4900" dirty="0" err="1" smtClean="0">
                <a:solidFill>
                  <a:srgbClr val="002060"/>
                </a:solidFill>
                <a:latin typeface="Times New Roman" panose="02020603050405020304" pitchFamily="18" charset="0"/>
                <a:cs typeface="Times New Roman" panose="02020603050405020304" pitchFamily="18" charset="0"/>
              </a:rPr>
              <a:t>lớn</a:t>
            </a:r>
            <a:r>
              <a:rPr lang="en-US" sz="4900" dirty="0" smtClean="0">
                <a:solidFill>
                  <a:srgbClr val="002060"/>
                </a:solidFill>
                <a:latin typeface="Times New Roman" panose="02020603050405020304" pitchFamily="18" charset="0"/>
                <a:cs typeface="Times New Roman" panose="02020603050405020304" pitchFamily="18" charset="0"/>
              </a:rPr>
              <a:t> A3</a:t>
            </a:r>
            <a:r>
              <a:rPr lang="en-US" sz="4900" dirty="0" smtClean="0">
                <a:solidFill>
                  <a:srgbClr val="002060"/>
                </a:solidFill>
                <a:latin typeface="Times New Roman" panose="02020603050405020304" pitchFamily="18" charset="0"/>
                <a:cs typeface="Times New Roman" panose="02020603050405020304" pitchFamily="18" charset="0"/>
              </a:rPr>
              <a:t/>
            </a:r>
            <a:br>
              <a:rPr lang="en-US" sz="4900" dirty="0" smtClean="0">
                <a:solidFill>
                  <a:srgbClr val="002060"/>
                </a:solidFill>
                <a:latin typeface="Times New Roman" panose="02020603050405020304" pitchFamily="18" charset="0"/>
                <a:cs typeface="Times New Roman" panose="02020603050405020304" pitchFamily="18" charset="0"/>
              </a:rPr>
            </a:br>
            <a:r>
              <a:rPr lang="en-US" sz="4900" dirty="0">
                <a:solidFill>
                  <a:srgbClr val="002060"/>
                </a:solidFill>
                <a:latin typeface="Times New Roman" panose="02020603050405020304" pitchFamily="18" charset="0"/>
                <a:cs typeface="Times New Roman" panose="02020603050405020304" pitchFamily="18" charset="0"/>
              </a:rPr>
              <a:t/>
            </a:r>
            <a:br>
              <a:rPr lang="en-US" sz="4900"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67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2" descr="Kết quả hình ảnh cho quả dâu"/>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9254" y="34290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2777" y="3429000"/>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3"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01470" y="7434470"/>
            <a:ext cx="712304" cy="712304"/>
          </a:xfrm>
          <a:prstGeom prst="rect">
            <a:avLst/>
          </a:prstGeom>
        </p:spPr>
      </p:pic>
    </p:spTree>
    <p:extLst>
      <p:ext uri="{BB962C8B-B14F-4D97-AF65-F5344CB8AC3E}">
        <p14:creationId xmlns:p14="http://schemas.microsoft.com/office/powerpoint/2010/main" val="165509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875E-6 3.33333E-6 L 0.00716 -0.24977 " pathEditMode="relative" rAng="0" ptsTypes="AA">
                                      <p:cBhvr>
                                        <p:cTn id="10" dur="1000" fill="hold"/>
                                        <p:tgtEl>
                                          <p:spTgt spid="15"/>
                                        </p:tgtEl>
                                        <p:attrNameLst>
                                          <p:attrName>ppt_x</p:attrName>
                                          <p:attrName>ppt_y</p:attrName>
                                        </p:attrNameLst>
                                      </p:cBhvr>
                                      <p:rCtr x="352" y="-125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875E-6 3.33333E-6 L 0.00143 -0.24977 " pathEditMode="relative" rAng="0" ptsTypes="AA">
                                      <p:cBhvr>
                                        <p:cTn id="14" dur="1000" fill="hold"/>
                                        <p:tgtEl>
                                          <p:spTgt spid="16"/>
                                        </p:tgtEl>
                                        <p:attrNameLst>
                                          <p:attrName>ppt_x</p:attrName>
                                          <p:attrName>ppt_y</p:attrName>
                                        </p:attrNameLst>
                                      </p:cBhvr>
                                      <p:rCtr x="65" y="-12500"/>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5</a:t>
            </a:r>
            <a:r>
              <a:rPr lang="en-US" dirty="0"/>
              <a:t>:</a:t>
            </a:r>
          </a:p>
        </p:txBody>
      </p:sp>
      <p:pic>
        <p:nvPicPr>
          <p:cNvPr id="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7882" y="1127211"/>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49832" y="1168070"/>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7899" y="1176598"/>
            <a:ext cx="1638469" cy="1638469"/>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p:cNvSpPr/>
          <p:nvPr/>
        </p:nvSpPr>
        <p:spPr>
          <a:xfrm>
            <a:off x="4819433" y="2962332"/>
            <a:ext cx="914400" cy="1039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23" name="Oval 22"/>
          <p:cNvSpPr/>
          <p:nvPr/>
        </p:nvSpPr>
        <p:spPr>
          <a:xfrm>
            <a:off x="11062188" y="342804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3</a:t>
            </a:r>
          </a:p>
        </p:txBody>
      </p:sp>
      <p:sp>
        <p:nvSpPr>
          <p:cNvPr id="25" name="Oval 24"/>
          <p:cNvSpPr/>
          <p:nvPr/>
        </p:nvSpPr>
        <p:spPr>
          <a:xfrm>
            <a:off x="11214651" y="141451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5</a:t>
            </a:r>
            <a:endParaRPr lang="en-US" sz="4000" dirty="0"/>
          </a:p>
        </p:txBody>
      </p:sp>
      <p:pic>
        <p:nvPicPr>
          <p:cNvPr id="3" name="Bản ghi Mới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V="1">
            <a:off x="11671851" y="5655364"/>
            <a:ext cx="149087" cy="149087"/>
          </a:xfrm>
          <a:prstGeom prst="rect">
            <a:avLst/>
          </a:prstGeom>
        </p:spPr>
      </p:pic>
    </p:spTree>
    <p:extLst>
      <p:ext uri="{BB962C8B-B14F-4D97-AF65-F5344CB8AC3E}">
        <p14:creationId xmlns:p14="http://schemas.microsoft.com/office/powerpoint/2010/main" val="5012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42"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style.rotation</p:attrName>
                                        </p:attrNameLst>
                                      </p:cBhvr>
                                      <p:tavLst>
                                        <p:tav tm="0">
                                          <p:val>
                                            <p:fltVal val="90"/>
                                          </p:val>
                                        </p:tav>
                                        <p:tav tm="100000">
                                          <p:val>
                                            <p:fltVal val="0"/>
                                          </p:val>
                                        </p:tav>
                                      </p:tavLst>
                                    </p:anim>
                                    <p:animEffect transition="in" filter="fade">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4.16667E-6 -2.22222E-6 L -0.0302 0.29259 " pathEditMode="relative" rAng="0" ptsTypes="AA">
                                      <p:cBhvr>
                                        <p:cTn id="65" dur="2000" fill="hold"/>
                                        <p:tgtEl>
                                          <p:spTgt spid="21"/>
                                        </p:tgtEl>
                                        <p:attrNameLst>
                                          <p:attrName>ppt_x</p:attrName>
                                          <p:attrName>ppt_y</p:attrName>
                                        </p:attrNameLst>
                                      </p:cBhvr>
                                      <p:rCtr x="-1510" y="14630"/>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3.54167E-6 -4.81481E-6 L -0.04701 0.30093 " pathEditMode="relative" rAng="0" ptsTypes="AA">
                                      <p:cBhvr>
                                        <p:cTn id="69" dur="2000" fill="hold"/>
                                        <p:tgtEl>
                                          <p:spTgt spid="19"/>
                                        </p:tgtEl>
                                        <p:attrNameLst>
                                          <p:attrName>ppt_x</p:attrName>
                                          <p:attrName>ppt_y</p:attrName>
                                        </p:attrNameLst>
                                      </p:cBhvr>
                                      <p:rCtr x="-2357" y="15046"/>
                                    </p:animMotion>
                                  </p:childTnLst>
                                </p:cTn>
                              </p:par>
                            </p:childTnLst>
                          </p:cTn>
                        </p:par>
                      </p:childTnLst>
                    </p:cTn>
                  </p:par>
                  <p:par>
                    <p:cTn id="70" fill="hold">
                      <p:stCondLst>
                        <p:cond delay="indefinite"/>
                      </p:stCondLst>
                      <p:childTnLst>
                        <p:par>
                          <p:cTn id="71" fill="hold">
                            <p:stCondLst>
                              <p:cond delay="0"/>
                            </p:stCondLst>
                            <p:childTnLst>
                              <p:par>
                                <p:cTn id="72" presetID="42" presetClass="path" presetSubtype="0" accel="50000" decel="50000" fill="hold" nodeType="clickEffect">
                                  <p:stCondLst>
                                    <p:cond delay="0"/>
                                  </p:stCondLst>
                                  <p:childTnLst>
                                    <p:animMotion origin="layout" path="M -3.75E-6 3.7037E-6 L -0.07096 0.29976 " pathEditMode="relative" rAng="0" ptsTypes="AA">
                                      <p:cBhvr>
                                        <p:cTn id="73" dur="2000" fill="hold"/>
                                        <p:tgtEl>
                                          <p:spTgt spid="18"/>
                                        </p:tgtEl>
                                        <p:attrNameLst>
                                          <p:attrName>ppt_x</p:attrName>
                                          <p:attrName>ppt_y</p:attrName>
                                        </p:attrNameLst>
                                      </p:cBhvr>
                                      <p:rCtr x="-3555" y="14977"/>
                                    </p:animMotion>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1" nodeType="clickEffect">
                                  <p:stCondLst>
                                    <p:cond delay="0"/>
                                  </p:stCondLst>
                                  <p:childTnLst>
                                    <p:anim calcmode="lin" valueType="num">
                                      <p:cBhvr additive="base">
                                        <p:cTn id="77" dur="500"/>
                                        <p:tgtEl>
                                          <p:spTgt spid="22"/>
                                        </p:tgtEl>
                                        <p:attrNameLst>
                                          <p:attrName>ppt_x</p:attrName>
                                        </p:attrNameLst>
                                      </p:cBhvr>
                                      <p:tavLst>
                                        <p:tav tm="0">
                                          <p:val>
                                            <p:strVal val="ppt_x"/>
                                          </p:val>
                                        </p:tav>
                                        <p:tav tm="100000">
                                          <p:val>
                                            <p:strVal val="ppt_x"/>
                                          </p:val>
                                        </p:tav>
                                      </p:tavLst>
                                    </p:anim>
                                    <p:anim calcmode="lin" valueType="num">
                                      <p:cBhvr additive="base">
                                        <p:cTn id="78" dur="500"/>
                                        <p:tgtEl>
                                          <p:spTgt spid="22"/>
                                        </p:tgtEl>
                                        <p:attrNameLst>
                                          <p:attrName>ppt_y</p:attrName>
                                        </p:attrNameLst>
                                      </p:cBhvr>
                                      <p:tavLst>
                                        <p:tav tm="0">
                                          <p:val>
                                            <p:strVal val="ppt_y"/>
                                          </p:val>
                                        </p:tav>
                                        <p:tav tm="100000">
                                          <p:val>
                                            <p:strVal val="1+ppt_h/2"/>
                                          </p:val>
                                        </p:tav>
                                      </p:tavLst>
                                    </p:anim>
                                    <p:set>
                                      <p:cBhvr>
                                        <p:cTn id="79" dur="1" fill="hold">
                                          <p:stCondLst>
                                            <p:cond delay="499"/>
                                          </p:stCondLst>
                                        </p:cTn>
                                        <p:tgtEl>
                                          <p:spTgt spid="22"/>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500" fill="hold"/>
                                        <p:tgtEl>
                                          <p:spTgt spid="23"/>
                                        </p:tgtEl>
                                        <p:attrNameLst>
                                          <p:attrName>ppt_x</p:attrName>
                                        </p:attrNameLst>
                                      </p:cBhvr>
                                      <p:tavLst>
                                        <p:tav tm="0">
                                          <p:val>
                                            <p:strVal val="#ppt_x"/>
                                          </p:val>
                                        </p:tav>
                                        <p:tav tm="100000">
                                          <p:val>
                                            <p:strVal val="#ppt_x"/>
                                          </p:val>
                                        </p:tav>
                                      </p:tavLst>
                                    </p:anim>
                                    <p:anim calcmode="lin" valueType="num">
                                      <p:cBhvr additive="base">
                                        <p:cTn id="8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additive="base">
                                        <p:cTn id="90" dur="500" fill="hold"/>
                                        <p:tgtEl>
                                          <p:spTgt spid="25"/>
                                        </p:tgtEl>
                                        <p:attrNameLst>
                                          <p:attrName>ppt_x</p:attrName>
                                        </p:attrNameLst>
                                      </p:cBhvr>
                                      <p:tavLst>
                                        <p:tav tm="0">
                                          <p:val>
                                            <p:strVal val="#ppt_x"/>
                                          </p:val>
                                        </p:tav>
                                        <p:tav tm="100000">
                                          <p:val>
                                            <p:strVal val="#ppt_x"/>
                                          </p:val>
                                        </p:tav>
                                      </p:tavLst>
                                    </p:anim>
                                    <p:anim calcmode="lin" valueType="num">
                                      <p:cBhvr additive="base">
                                        <p:cTn id="9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2" fill="hold" display="0">
                  <p:stCondLst>
                    <p:cond delay="indefinite"/>
                  </p:stCondLst>
                  <p:endCondLst>
                    <p:cond evt="onStopAudio" delay="0">
                      <p:tgtEl>
                        <p:sldTgt/>
                      </p:tgtEl>
                    </p:cond>
                  </p:endCondLst>
                </p:cTn>
                <p:tgtEl>
                  <p:spTgt spid="3"/>
                </p:tgtEl>
              </p:cMediaNode>
            </p:audio>
          </p:childTnLst>
        </p:cTn>
      </p:par>
    </p:tnLst>
    <p:bldLst>
      <p:bldP spid="22" grpId="0" animBg="1"/>
      <p:bldP spid="22" grpId="1"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6446" y="1252140"/>
            <a:ext cx="1487387" cy="14873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6852" y="1237277"/>
            <a:ext cx="1538119" cy="15381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2687" y="1244262"/>
            <a:ext cx="1524150" cy="15241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484" y="1219796"/>
            <a:ext cx="1519731" cy="15197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4580" y="1127212"/>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7379" y="3182623"/>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848" y="3182624"/>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ánh chu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24317" y="3182625"/>
            <a:ext cx="1638469" cy="1638469"/>
          </a:xfrm>
          <a:prstGeom prst="rect">
            <a:avLst/>
          </a:prstGeom>
          <a:noFill/>
          <a:extLst>
            <a:ext uri="{909E8E84-426E-40DD-AFC4-6F175D3DCCD1}">
              <a14:hiddenFill xmlns:a14="http://schemas.microsoft.com/office/drawing/2010/main">
                <a:solidFill>
                  <a:srgbClr val="FFFFFF"/>
                </a:solidFill>
              </a14:hiddenFill>
            </a:ext>
          </a:extLst>
        </p:spPr>
      </p:pic>
      <p:pic>
        <p:nvPicPr>
          <p:cNvPr id="2"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53897" y="7286897"/>
            <a:ext cx="1058091" cy="1058091"/>
          </a:xfrm>
          <a:prstGeom prst="rect">
            <a:avLst/>
          </a:prstGeom>
        </p:spPr>
      </p:pic>
    </p:spTree>
    <p:extLst>
      <p:ext uri="{BB962C8B-B14F-4D97-AF65-F5344CB8AC3E}">
        <p14:creationId xmlns:p14="http://schemas.microsoft.com/office/powerpoint/2010/main" val="174655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58333E-6 2.59259E-6 L 0.09804 -0.29421 " pathEditMode="relative" rAng="0" ptsTypes="AA">
                                      <p:cBhvr>
                                        <p:cTn id="10" dur="2000" fill="hold"/>
                                        <p:tgtEl>
                                          <p:spTgt spid="18"/>
                                        </p:tgtEl>
                                        <p:attrNameLst>
                                          <p:attrName>ppt_x</p:attrName>
                                          <p:attrName>ppt_y</p:attrName>
                                        </p:attrNameLst>
                                      </p:cBhvr>
                                      <p:rCtr x="4661" y="-12477"/>
                                    </p:animMotion>
                                  </p:childTnLst>
                                </p:cTn>
                              </p:par>
                              <p:par>
                                <p:cTn id="11" presetID="42" presetClass="path" presetSubtype="0" accel="50000" decel="50000" fill="hold" nodeType="withEffect">
                                  <p:stCondLst>
                                    <p:cond delay="0"/>
                                  </p:stCondLst>
                                  <p:childTnLst>
                                    <p:animMotion origin="layout" path="M -2.91667E-6 -4.81481E-6 L 0.06901 -0.28587 " pathEditMode="relative" rAng="0" ptsTypes="AA">
                                      <p:cBhvr>
                                        <p:cTn id="12" dur="2000" fill="hold"/>
                                        <p:tgtEl>
                                          <p:spTgt spid="19"/>
                                        </p:tgtEl>
                                        <p:attrNameLst>
                                          <p:attrName>ppt_x</p:attrName>
                                          <p:attrName>ppt_y</p:attrName>
                                        </p:attrNameLst>
                                      </p:cBhvr>
                                      <p:rCtr x="3451" y="-14306"/>
                                    </p:animMotion>
                                  </p:childTnLst>
                                </p:cTn>
                              </p:par>
                              <p:par>
                                <p:cTn id="13" presetID="42" presetClass="path" presetSubtype="0" accel="50000" decel="50000" fill="hold" nodeType="withEffect">
                                  <p:stCondLst>
                                    <p:cond delay="0"/>
                                  </p:stCondLst>
                                  <p:childTnLst>
                                    <p:animMotion origin="layout" path="M 1.875E-6 -4.81481E-6 L 0.04232 -0.28981 " pathEditMode="relative" rAng="0" ptsTypes="AA">
                                      <p:cBhvr>
                                        <p:cTn id="14" dur="2000" fill="hold"/>
                                        <p:tgtEl>
                                          <p:spTgt spid="21"/>
                                        </p:tgtEl>
                                        <p:attrNameLst>
                                          <p:attrName>ppt_x</p:attrName>
                                          <p:attrName>ppt_y</p:attrName>
                                        </p:attrNameLst>
                                      </p:cBhvr>
                                      <p:rCtr x="2109" y="-1449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36446" y="1572810"/>
            <a:ext cx="1323878" cy="1522882"/>
          </a:xfrm>
          <a:prstGeom prst="rect">
            <a:avLst/>
          </a:prstGeom>
          <a:noFill/>
          <a:ln>
            <a:noFill/>
          </a:ln>
        </p:spPr>
      </p:pic>
      <p:pic>
        <p:nvPicPr>
          <p:cNvPr id="5" name="Content Placeholder 3" descr="Hình ảnh có liên quan"/>
          <p:cNvPicPr>
            <a:picLock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0308" y="1538846"/>
            <a:ext cx="1301261" cy="1522882"/>
          </a:xfrm>
          <a:prstGeom prst="rect">
            <a:avLst/>
          </a:prstGeom>
          <a:noFill/>
          <a:ln>
            <a:noFill/>
          </a:ln>
        </p:spPr>
      </p:pic>
      <p:pic>
        <p:nvPicPr>
          <p:cNvPr id="6" name="Content Placeholder 3" descr="Hình ảnh có liên quan"/>
          <p:cNvPicPr>
            <a:picLock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324" y="1572810"/>
            <a:ext cx="1388453" cy="1522882"/>
          </a:xfrm>
          <a:prstGeom prst="rect">
            <a:avLst/>
          </a:prstGeom>
          <a:noFill/>
          <a:ln>
            <a:noFill/>
          </a:ln>
        </p:spPr>
      </p:pic>
      <p:pic>
        <p:nvPicPr>
          <p:cNvPr id="7" name="Content Placeholder 3" descr="Hình ảnh có liên quan"/>
          <p:cNvPicPr>
            <a:picLock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8777" y="1572810"/>
            <a:ext cx="1295685" cy="1522882"/>
          </a:xfrm>
          <a:prstGeom prst="rect">
            <a:avLst/>
          </a:prstGeom>
          <a:noFill/>
          <a:ln>
            <a:noFill/>
          </a:ln>
        </p:spPr>
      </p:pic>
      <p:pic>
        <p:nvPicPr>
          <p:cNvPr id="8" name="Content Placeholder 3" descr="Hình ảnh có liên quan"/>
          <p:cNvPicPr>
            <a:picLocks/>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4462" y="1572810"/>
            <a:ext cx="1348153" cy="1522882"/>
          </a:xfrm>
          <a:prstGeom prst="rect">
            <a:avLst/>
          </a:prstGeom>
          <a:noFill/>
          <a:ln>
            <a:noFill/>
          </a:ln>
        </p:spPr>
      </p:pic>
      <p:pic>
        <p:nvPicPr>
          <p:cNvPr id="10" name="Content Placeholder 3" descr="Hình ảnh có liên quan"/>
          <p:cNvPicPr>
            <a:picLock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2615" y="1554142"/>
            <a:ext cx="1324708" cy="1522882"/>
          </a:xfrm>
          <a:prstGeom prst="rect">
            <a:avLst/>
          </a:prstGeom>
          <a:noFill/>
          <a:ln>
            <a:noFill/>
          </a:ln>
        </p:spPr>
      </p:pic>
      <p:pic>
        <p:nvPicPr>
          <p:cNvPr id="11" name="Content Placeholder 3" descr="Hình ảnh có liên quan"/>
          <p:cNvPicPr>
            <a:picLocks/>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17323" y="1547320"/>
            <a:ext cx="1312985" cy="1522882"/>
          </a:xfrm>
          <a:prstGeom prst="rect">
            <a:avLst/>
          </a:prstGeom>
          <a:noFill/>
          <a:ln>
            <a:noFill/>
          </a:ln>
        </p:spPr>
      </p:pic>
      <p:sp>
        <p:nvSpPr>
          <p:cNvPr id="12" name="Oval 11"/>
          <p:cNvSpPr/>
          <p:nvPr/>
        </p:nvSpPr>
        <p:spPr>
          <a:xfrm>
            <a:off x="10941551" y="1635501"/>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t>8</a:t>
            </a:r>
          </a:p>
        </p:txBody>
      </p:sp>
      <p:sp>
        <p:nvSpPr>
          <p:cNvPr id="13" name="Oval 12"/>
          <p:cNvSpPr/>
          <p:nvPr/>
        </p:nvSpPr>
        <p:spPr>
          <a:xfrm>
            <a:off x="2460146" y="3610698"/>
            <a:ext cx="1178710" cy="12401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
        <p:nvSpPr>
          <p:cNvPr id="14" name="Oval 13"/>
          <p:cNvSpPr/>
          <p:nvPr/>
        </p:nvSpPr>
        <p:spPr>
          <a:xfrm>
            <a:off x="10788288" y="4382073"/>
            <a:ext cx="1171276" cy="12150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t>4</a:t>
            </a:r>
          </a:p>
        </p:txBody>
      </p:sp>
      <p:sp>
        <p:nvSpPr>
          <p:cNvPr id="15" name="Title 1">
            <a:extLst>
              <a:ext uri="{FF2B5EF4-FFF2-40B4-BE49-F238E27FC236}">
                <a16:creationId xmlns:a16="http://schemas.microsoft.com/office/drawing/2014/main" xmlns="" id="{D35DCB2C-2718-4913-AAD6-22C0AA833DC9}"/>
              </a:ext>
            </a:extLst>
          </p:cNvPr>
          <p:cNvSpPr>
            <a:spLocks noGrp="1"/>
          </p:cNvSpPr>
          <p:nvPr>
            <p:ph type="title"/>
          </p:nvPr>
        </p:nvSpPr>
        <p:spPr>
          <a:xfrm>
            <a:off x="838200" y="85397"/>
            <a:ext cx="10515600" cy="1325563"/>
          </a:xfrm>
        </p:spPr>
        <p:txBody>
          <a:bodyPr>
            <a:normAutofit/>
          </a:bodyPr>
          <a:lstStyle/>
          <a:p>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4: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đặc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4</a:t>
            </a:r>
          </a:p>
        </p:txBody>
      </p:sp>
      <p:pic>
        <p:nvPicPr>
          <p:cNvPr id="16" name="Bản ghi Mới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flipV="1">
            <a:off x="6355080" y="3733799"/>
            <a:ext cx="45719" cy="45719"/>
          </a:xfrm>
          <a:prstGeom prst="rect">
            <a:avLst/>
          </a:prstGeom>
        </p:spPr>
      </p:pic>
      <p:pic>
        <p:nvPicPr>
          <p:cNvPr id="17" name="Bản ghi Mới 1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flipH="1" flipV="1">
            <a:off x="6400799" y="3733799"/>
            <a:ext cx="45719" cy="45719"/>
          </a:xfrm>
          <a:prstGeom prst="rect">
            <a:avLst/>
          </a:prstGeom>
        </p:spPr>
      </p:pic>
      <p:pic>
        <p:nvPicPr>
          <p:cNvPr id="19" name="Content Placeholder 3" descr="Hình ảnh có liên quan"/>
          <p:cNvPicPr>
            <a:picLock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331569" y="1538846"/>
            <a:ext cx="1362935" cy="1522882"/>
          </a:xfrm>
          <a:prstGeom prst="rect">
            <a:avLst/>
          </a:prstGeom>
          <a:noFill/>
          <a:ln>
            <a:noFill/>
          </a:ln>
        </p:spPr>
      </p:pic>
    </p:spTree>
    <p:extLst>
      <p:ext uri="{BB962C8B-B14F-4D97-AF65-F5344CB8AC3E}">
        <p14:creationId xmlns:p14="http://schemas.microsoft.com/office/powerpoint/2010/main" val="183885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4.58333E-6 5.55112E-17 L -0.0539 0.36968 " pathEditMode="relative" rAng="0" ptsTypes="AA">
                                      <p:cBhvr>
                                        <p:cTn id="59" dur="2000" fill="hold"/>
                                        <p:tgtEl>
                                          <p:spTgt spid="10"/>
                                        </p:tgtEl>
                                        <p:attrNameLst>
                                          <p:attrName>ppt_x</p:attrName>
                                          <p:attrName>ppt_y</p:attrName>
                                        </p:attrNameLst>
                                      </p:cBhvr>
                                      <p:rCtr x="-2695" y="18472"/>
                                    </p:animMotion>
                                  </p:childTnLst>
                                </p:cTn>
                              </p:par>
                            </p:childTnLst>
                          </p:cTn>
                        </p:par>
                      </p:childTnLst>
                    </p:cTn>
                  </p:par>
                  <p:par>
                    <p:cTn id="60" fill="hold">
                      <p:stCondLst>
                        <p:cond delay="indefinite"/>
                      </p:stCondLst>
                      <p:childTnLst>
                        <p:par>
                          <p:cTn id="61" fill="hold">
                            <p:stCondLst>
                              <p:cond delay="0"/>
                            </p:stCondLst>
                            <p:childTnLst>
                              <p:par>
                                <p:cTn id="62" presetID="42" presetClass="path" presetSubtype="0" accel="50000" decel="50000" fill="hold" nodeType="clickEffect">
                                  <p:stCondLst>
                                    <p:cond delay="0"/>
                                  </p:stCondLst>
                                  <p:childTnLst>
                                    <p:animMotion origin="layout" path="M -3.54167E-6 1.48148E-6 L -0.05872 0.38866 " pathEditMode="relative" rAng="0" ptsTypes="AA">
                                      <p:cBhvr>
                                        <p:cTn id="63" dur="2000" fill="hold"/>
                                        <p:tgtEl>
                                          <p:spTgt spid="11"/>
                                        </p:tgtEl>
                                        <p:attrNameLst>
                                          <p:attrName>ppt_x</p:attrName>
                                          <p:attrName>ppt_y</p:attrName>
                                        </p:attrNameLst>
                                      </p:cBhvr>
                                      <p:rCtr x="-2943" y="19421"/>
                                    </p:animMotion>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8.33333E-7 3.33333E-6 L -0.05664 0.38819 " pathEditMode="relative" rAng="0" ptsTypes="AA">
                                      <p:cBhvr>
                                        <p:cTn id="67" dur="2000" fill="hold"/>
                                        <p:tgtEl>
                                          <p:spTgt spid="5"/>
                                        </p:tgtEl>
                                        <p:attrNameLst>
                                          <p:attrName>ppt_x</p:attrName>
                                          <p:attrName>ppt_y</p:attrName>
                                        </p:attrNameLst>
                                      </p:cBhvr>
                                      <p:rCtr x="-2839" y="19398"/>
                                    </p:animMotion>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3.95833E-6 3.33333E-6 L -0.05468 0.38842 " pathEditMode="relative" rAng="0" ptsTypes="AA">
                                      <p:cBhvr>
                                        <p:cTn id="71" dur="2000" fill="hold"/>
                                        <p:tgtEl>
                                          <p:spTgt spid="19"/>
                                        </p:tgtEl>
                                        <p:attrNameLst>
                                          <p:attrName>ppt_x</p:attrName>
                                          <p:attrName>ppt_y</p:attrName>
                                        </p:attrNameLst>
                                      </p:cBhvr>
                                      <p:rCtr x="-2734" y="19421"/>
                                    </p:animMotion>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6" fill="hold" display="0">
                  <p:stCondLst>
                    <p:cond delay="indefinite"/>
                  </p:stCondLst>
                  <p:endCondLst>
                    <p:cond evt="onStopAudio" delay="0">
                      <p:tgtEl>
                        <p:sldTgt/>
                      </p:tgtEl>
                    </p:cond>
                  </p:endCondLst>
                </p:cTn>
                <p:tgtEl>
                  <p:spTgt spid="16"/>
                </p:tgtEl>
              </p:cMediaNode>
            </p:audio>
            <p:audio>
              <p:cMediaNode vol="80000">
                <p:cTn id="87" fill="hold" display="0">
                  <p:stCondLst>
                    <p:cond delay="indefinite"/>
                  </p:stCondLst>
                  <p:endCondLst>
                    <p:cond evt="onStopAudio" delay="0">
                      <p:tgtEl>
                        <p:sldTgt/>
                      </p:tgtEl>
                    </p:cond>
                  </p:endCondLst>
                </p:cTn>
                <p:tgtEl>
                  <p:spTgt spid="17"/>
                </p:tgtEl>
              </p:cMediaNode>
            </p:audio>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pic>
        <p:nvPicPr>
          <p:cNvPr id="4" name="Content Placeholder 3" descr="Hình ảnh có liên quan"/>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6446" y="1572810"/>
            <a:ext cx="1448964" cy="1522882"/>
          </a:xfrm>
          <a:prstGeom prst="rect">
            <a:avLst/>
          </a:prstGeom>
          <a:noFill/>
          <a:ln>
            <a:noFill/>
          </a:ln>
        </p:spPr>
      </p:pic>
      <p:pic>
        <p:nvPicPr>
          <p:cNvPr id="5"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8829978" y="3762308"/>
            <a:ext cx="1448964" cy="1522882"/>
          </a:xfrm>
          <a:prstGeom prst="rect">
            <a:avLst/>
          </a:prstGeom>
          <a:noFill/>
          <a:ln>
            <a:noFill/>
          </a:ln>
        </p:spPr>
      </p:pic>
      <p:pic>
        <p:nvPicPr>
          <p:cNvPr id="6"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60324" y="1572810"/>
            <a:ext cx="1448964" cy="1522882"/>
          </a:xfrm>
          <a:prstGeom prst="rect">
            <a:avLst/>
          </a:prstGeom>
          <a:noFill/>
          <a:ln>
            <a:noFill/>
          </a:ln>
        </p:spPr>
      </p:pic>
      <p:pic>
        <p:nvPicPr>
          <p:cNvPr id="7"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777" y="1572810"/>
            <a:ext cx="1448964" cy="1522882"/>
          </a:xfrm>
          <a:prstGeom prst="rect">
            <a:avLst/>
          </a:prstGeom>
          <a:noFill/>
          <a:ln>
            <a:noFill/>
          </a:ln>
        </p:spPr>
      </p:pic>
      <p:pic>
        <p:nvPicPr>
          <p:cNvPr id="8"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6413" y="1572810"/>
            <a:ext cx="1448964" cy="1522882"/>
          </a:xfrm>
          <a:prstGeom prst="rect">
            <a:avLst/>
          </a:prstGeom>
          <a:noFill/>
          <a:ln>
            <a:noFill/>
          </a:ln>
        </p:spPr>
      </p:pic>
      <p:pic>
        <p:nvPicPr>
          <p:cNvPr id="9"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4905717" y="3780976"/>
            <a:ext cx="1448964" cy="1522882"/>
          </a:xfrm>
          <a:prstGeom prst="rect">
            <a:avLst/>
          </a:prstGeom>
          <a:noFill/>
          <a:ln>
            <a:noFill/>
          </a:ln>
        </p:spPr>
      </p:pic>
      <p:pic>
        <p:nvPicPr>
          <p:cNvPr id="10"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244112" y="3780976"/>
            <a:ext cx="1448964" cy="1522882"/>
          </a:xfrm>
          <a:prstGeom prst="rect">
            <a:avLst/>
          </a:prstGeom>
          <a:noFill/>
          <a:ln>
            <a:noFill/>
          </a:ln>
        </p:spPr>
      </p:pic>
      <p:pic>
        <p:nvPicPr>
          <p:cNvPr id="11" name="Content Placeholder 3" descr="Hình ảnh có liên quan"/>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476586" y="3780976"/>
            <a:ext cx="1448964" cy="1522882"/>
          </a:xfrm>
          <a:prstGeom prst="rect">
            <a:avLst/>
          </a:prstGeom>
          <a:noFill/>
          <a:ln>
            <a:noFill/>
          </a:ln>
        </p:spPr>
      </p:pic>
      <p:sp>
        <p:nvSpPr>
          <p:cNvPr id="12" name="Oval 11"/>
          <p:cNvSpPr/>
          <p:nvPr/>
        </p:nvSpPr>
        <p:spPr>
          <a:xfrm>
            <a:off x="10836270" y="1572810"/>
            <a:ext cx="1386625" cy="13565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2"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flipV="1">
            <a:off x="6096859" y="6858000"/>
            <a:ext cx="4208417" cy="4208417"/>
          </a:xfrm>
          <a:prstGeom prst="rect">
            <a:avLst/>
          </a:prstGeom>
        </p:spPr>
      </p:pic>
    </p:spTree>
    <p:extLst>
      <p:ext uri="{BB962C8B-B14F-4D97-AF65-F5344CB8AC3E}">
        <p14:creationId xmlns:p14="http://schemas.microsoft.com/office/powerpoint/2010/main" val="12270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7.40741E-7 L 0.0405 -0.31944 " pathEditMode="relative" rAng="0" ptsTypes="AA">
                                      <p:cBhvr>
                                        <p:cTn id="10" dur="2000" fill="hold"/>
                                        <p:tgtEl>
                                          <p:spTgt spid="5"/>
                                        </p:tgtEl>
                                        <p:attrNameLst>
                                          <p:attrName>ppt_x</p:attrName>
                                          <p:attrName>ppt_y</p:attrName>
                                        </p:attrNameLst>
                                      </p:cBhvr>
                                      <p:rCtr x="2018" y="-15972"/>
                                    </p:animMotion>
                                  </p:childTnLst>
                                </p:cTn>
                              </p:par>
                              <p:par>
                                <p:cTn id="11" presetID="42" presetClass="path" presetSubtype="0" accel="50000" decel="50000" fill="hold" nodeType="withEffect">
                                  <p:stCondLst>
                                    <p:cond delay="0"/>
                                  </p:stCondLst>
                                  <p:childTnLst>
                                    <p:animMotion origin="layout" path="M 3.75E-6 1.48148E-6 L 0.05039 -0.31829 " pathEditMode="relative" rAng="0" ptsTypes="AA">
                                      <p:cBhvr>
                                        <p:cTn id="12" dur="2000" fill="hold"/>
                                        <p:tgtEl>
                                          <p:spTgt spid="11"/>
                                        </p:tgtEl>
                                        <p:attrNameLst>
                                          <p:attrName>ppt_x</p:attrName>
                                          <p:attrName>ppt_y</p:attrName>
                                        </p:attrNameLst>
                                      </p:cBhvr>
                                      <p:rCtr x="2513" y="-15926"/>
                                    </p:animMotion>
                                  </p:childTnLst>
                                </p:cTn>
                              </p:par>
                              <p:par>
                                <p:cTn id="13" presetID="42" presetClass="path" presetSubtype="0" accel="50000" decel="50000" fill="hold" nodeType="withEffect">
                                  <p:stCondLst>
                                    <p:cond delay="0"/>
                                  </p:stCondLst>
                                  <p:childTnLst>
                                    <p:animMotion origin="layout" path="M -4.375E-6 1.48148E-6 L 0.0418 -0.31829 " pathEditMode="relative" rAng="0" ptsTypes="AA">
                                      <p:cBhvr>
                                        <p:cTn id="14" dur="2000" fill="hold"/>
                                        <p:tgtEl>
                                          <p:spTgt spid="10"/>
                                        </p:tgtEl>
                                        <p:attrNameLst>
                                          <p:attrName>ppt_x</p:attrName>
                                          <p:attrName>ppt_y</p:attrName>
                                        </p:attrNameLst>
                                      </p:cBhvr>
                                      <p:rCtr x="2083" y="-15926"/>
                                    </p:animMotion>
                                  </p:childTnLst>
                                </p:cTn>
                              </p:par>
                              <p:par>
                                <p:cTn id="15" presetID="42" presetClass="path" presetSubtype="0" accel="50000" decel="50000" fill="hold" nodeType="withEffect">
                                  <p:stCondLst>
                                    <p:cond delay="0"/>
                                  </p:stCondLst>
                                  <p:childTnLst>
                                    <p:animMotion origin="layout" path="M 1.25E-6 1.48148E-6 L 0.05039 -0.32222 " pathEditMode="relative" rAng="0" ptsTypes="AA">
                                      <p:cBhvr>
                                        <p:cTn id="16" dur="2000" fill="hold"/>
                                        <p:tgtEl>
                                          <p:spTgt spid="9"/>
                                        </p:tgtEl>
                                        <p:attrNameLst>
                                          <p:attrName>ppt_x</p:attrName>
                                          <p:attrName>ppt_y</p:attrName>
                                        </p:attrNameLst>
                                      </p:cBhvr>
                                      <p:rCtr x="2513" y="-16111"/>
                                    </p:animMotion>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9636" y="2011679"/>
            <a:ext cx="8104163" cy="4165283"/>
          </a:xfrm>
        </p:spPr>
        <p:txBody>
          <a:bodyPr>
            <a:normAutofit/>
          </a:bodyPr>
          <a:lstStyle/>
          <a:p>
            <a:r>
              <a:rPr lang="en-US" b="1" dirty="0" err="1">
                <a:latin typeface="Times New Roman" panose="02020603050405020304" pitchFamily="18" charset="0"/>
                <a:cs typeface="Times New Roman" panose="02020603050405020304" pitchFamily="18" charset="0"/>
              </a:rPr>
              <a:t>Vậy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b="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1 – 7</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2 – 6</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3 – 5</a:t>
            </a:r>
          </a:p>
          <a:p>
            <a:pPr marL="514350" indent="-514350">
              <a:buFont typeface="+mj-lt"/>
              <a:buAutoNum type="arabicPeriod"/>
            </a:pP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4 - 4</a:t>
            </a:r>
          </a:p>
        </p:txBody>
      </p:sp>
      <p:pic>
        <p:nvPicPr>
          <p:cNvPr id="2" name="Bản ghi Mới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11658598" y="6786561"/>
            <a:ext cx="111035" cy="111035"/>
          </a:xfrm>
          <a:prstGeom prst="rect">
            <a:avLst/>
          </a:prstGeom>
        </p:spPr>
      </p:pic>
    </p:spTree>
    <p:extLst>
      <p:ext uri="{BB962C8B-B14F-4D97-AF65-F5344CB8AC3E}">
        <p14:creationId xmlns:p14="http://schemas.microsoft.com/office/powerpoint/2010/main" val="344636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2870813" y="1580605"/>
            <a:ext cx="8104163" cy="4165283"/>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TC1: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dùng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yêu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cầu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1: 1 – 7</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2: 2 – 6</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3: 3 – 5</a:t>
            </a:r>
          </a:p>
          <a:p>
            <a:pPr marL="514350" indent="-514350">
              <a:buFont typeface="+mj-lt"/>
              <a:buAutoNum type="arabicPeriod"/>
            </a:pPr>
            <a:r>
              <a:rPr lang="en-US" b="1" dirty="0">
                <a:latin typeface="Times New Roman" panose="02020603050405020304" pitchFamily="18" charset="0"/>
                <a:cs typeface="Times New Roman" panose="02020603050405020304" pitchFamily="18" charset="0"/>
              </a:rPr>
              <a:t>TH 4: 4 - 4</a:t>
            </a:r>
          </a:p>
        </p:txBody>
      </p:sp>
      <p:pic>
        <p:nvPicPr>
          <p:cNvPr id="4" name="Bản ghi Mới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9457509" y="6786562"/>
            <a:ext cx="130628" cy="130628"/>
          </a:xfrm>
          <a:prstGeom prst="rect">
            <a:avLst/>
          </a:prstGeom>
        </p:spPr>
      </p:pic>
    </p:spTree>
    <p:extLst>
      <p:ext uri="{BB962C8B-B14F-4D97-AF65-F5344CB8AC3E}">
        <p14:creationId xmlns:p14="http://schemas.microsoft.com/office/powerpoint/2010/main" val="25786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13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1</a:t>
            </a: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extLst>
              <p:ext uri="{D42A27DB-BD31-4B8C-83A1-F6EECF244321}">
                <p14:modId xmlns:p14="http://schemas.microsoft.com/office/powerpoint/2010/main" val="686381431"/>
              </p:ext>
            </p:extLst>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5242" name="Clip" r:id="rId4" imgW="475200" imgH="592920" progId="MS_ClipArt_Gallery.2">
                  <p:embed/>
                </p:oleObj>
              </mc:Choice>
              <mc:Fallback>
                <p:oleObj name="Clip" r:id="rId4" imgW="475200" imgH="592920" progId="MS_ClipArt_Gallery.2">
                  <p:embed/>
                  <p:pic>
                    <p:nvPicPr>
                      <p:cNvPr id="4" name="Object 6">
                        <a:extLst>
                          <a:ext uri="{FF2B5EF4-FFF2-40B4-BE49-F238E27FC236}">
                            <a16:creationId xmlns:a16="http://schemas.microsoft.com/office/drawing/2014/main" xmlns="" id="{55FDA46D-4DFE-407C-A23E-CF64FE1545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rPr>
              <a:t>7</a:t>
            </a:r>
          </a:p>
        </p:txBody>
      </p:sp>
      <p:graphicFrame>
        <p:nvGraphicFramePr>
          <p:cNvPr id="25" name="Object 6">
            <a:extLst>
              <a:ext uri="{FF2B5EF4-FFF2-40B4-BE49-F238E27FC236}">
                <a16:creationId xmlns:a16="http://schemas.microsoft.com/office/drawing/2014/main" xmlns="" id="{6C81CF8B-16A6-4045-B630-1B73C36DF887}"/>
              </a:ext>
            </a:extLst>
          </p:cNvPr>
          <p:cNvGraphicFramePr>
            <a:graphicFrameLocks noChangeAspect="1"/>
          </p:cNvGraphicFramePr>
          <p:nvPr>
            <p:extLst>
              <p:ext uri="{D42A27DB-BD31-4B8C-83A1-F6EECF244321}">
                <p14:modId xmlns:p14="http://schemas.microsoft.com/office/powerpoint/2010/main" val="2984267147"/>
              </p:ext>
            </p:extLst>
          </p:nvPr>
        </p:nvGraphicFramePr>
        <p:xfrm>
          <a:off x="1737868" y="1186703"/>
          <a:ext cx="1150938" cy="1438275"/>
        </p:xfrm>
        <a:graphic>
          <a:graphicData uri="http://schemas.openxmlformats.org/presentationml/2006/ole">
            <mc:AlternateContent xmlns:mc="http://schemas.openxmlformats.org/markup-compatibility/2006">
              <mc:Choice xmlns:v="urn:schemas-microsoft-com:vml" Requires="v">
                <p:oleObj spid="_x0000_s5243" name="Clip" r:id="rId6" imgW="475200" imgH="592920" progId="MS_ClipArt_Gallery.2">
                  <p:embed/>
                </p:oleObj>
              </mc:Choice>
              <mc:Fallback>
                <p:oleObj name="Clip" r:id="rId6" imgW="475200" imgH="592920" progId="MS_ClipArt_Gallery.2">
                  <p:embed/>
                  <p:pic>
                    <p:nvPicPr>
                      <p:cNvPr id="24" name="Object 6">
                        <a:extLst>
                          <a:ext uri="{FF2B5EF4-FFF2-40B4-BE49-F238E27FC236}">
                            <a16:creationId xmlns:a16="http://schemas.microsoft.com/office/drawing/2014/main" xmlns="" id="{D031A00D-391B-46F9-9E68-4CB89D10E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868"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extLst>
              <p:ext uri="{D42A27DB-BD31-4B8C-83A1-F6EECF244321}">
                <p14:modId xmlns:p14="http://schemas.microsoft.com/office/powerpoint/2010/main" val="2130748022"/>
              </p:ext>
            </p:extLst>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5244" name="Clip" r:id="rId7" imgW="475200" imgH="592920" progId="MS_ClipArt_Gallery.2">
                  <p:embed/>
                </p:oleObj>
              </mc:Choice>
              <mc:Fallback>
                <p:oleObj name="Clip" r:id="rId7" imgW="475200" imgH="592920" progId="MS_ClipArt_Gallery.2">
                  <p:embed/>
                  <p:pic>
                    <p:nvPicPr>
                      <p:cNvPr id="25" name="Object 6">
                        <a:extLst>
                          <a:ext uri="{FF2B5EF4-FFF2-40B4-BE49-F238E27FC236}">
                            <a16:creationId xmlns:a16="http://schemas.microsoft.com/office/drawing/2014/main" xmlns="" id="{6C81CF8B-16A6-4045-B630-1B73C36DF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extLst>
              <p:ext uri="{D42A27DB-BD31-4B8C-83A1-F6EECF244321}">
                <p14:modId xmlns:p14="http://schemas.microsoft.com/office/powerpoint/2010/main" val="2243403740"/>
              </p:ext>
            </p:extLst>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5245" name="Clip" r:id="rId8" imgW="475200" imgH="592920" progId="MS_ClipArt_Gallery.2">
                  <p:embed/>
                </p:oleObj>
              </mc:Choice>
              <mc:Fallback>
                <p:oleObj name="Clip" r:id="rId8" imgW="475200" imgH="592920" progId="MS_ClipArt_Gallery.2">
                  <p:embed/>
                  <p:pic>
                    <p:nvPicPr>
                      <p:cNvPr id="26" name="Object 6">
                        <a:extLst>
                          <a:ext uri="{FF2B5EF4-FFF2-40B4-BE49-F238E27FC236}">
                            <a16:creationId xmlns:a16="http://schemas.microsoft.com/office/drawing/2014/main" xmlns=""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extLst>
              <p:ext uri="{D42A27DB-BD31-4B8C-83A1-F6EECF244321}">
                <p14:modId xmlns:p14="http://schemas.microsoft.com/office/powerpoint/2010/main" val="4132165625"/>
              </p:ext>
            </p:extLst>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5246" name="Clip" r:id="rId9" imgW="475200" imgH="592920" progId="MS_ClipArt_Gallery.2">
                  <p:embed/>
                </p:oleObj>
              </mc:Choice>
              <mc:Fallback>
                <p:oleObj name="Clip" r:id="rId9" imgW="475200" imgH="592920" progId="MS_ClipArt_Gallery.2">
                  <p:embed/>
                  <p:pic>
                    <p:nvPicPr>
                      <p:cNvPr id="27" name="Object 6">
                        <a:extLst>
                          <a:ext uri="{FF2B5EF4-FFF2-40B4-BE49-F238E27FC236}">
                            <a16:creationId xmlns:a16="http://schemas.microsoft.com/office/drawing/2014/main" xmlns=""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extLst>
              <p:ext uri="{D42A27DB-BD31-4B8C-83A1-F6EECF244321}">
                <p14:modId xmlns:p14="http://schemas.microsoft.com/office/powerpoint/2010/main" val="181496579"/>
              </p:ext>
            </p:extLst>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5247" name="Clip" r:id="rId10" imgW="475200" imgH="592920" progId="MS_ClipArt_Gallery.2">
                  <p:embed/>
                </p:oleObj>
              </mc:Choice>
              <mc:Fallback>
                <p:oleObj name="Clip" r:id="rId10" imgW="475200" imgH="592920" progId="MS_ClipArt_Gallery.2">
                  <p:embed/>
                  <p:pic>
                    <p:nvPicPr>
                      <p:cNvPr id="28" name="Object 6">
                        <a:extLst>
                          <a:ext uri="{FF2B5EF4-FFF2-40B4-BE49-F238E27FC236}">
                            <a16:creationId xmlns:a16="http://schemas.microsoft.com/office/drawing/2014/main" xmlns=""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6">
            <a:extLst>
              <a:ext uri="{FF2B5EF4-FFF2-40B4-BE49-F238E27FC236}">
                <a16:creationId xmlns:a16="http://schemas.microsoft.com/office/drawing/2014/main" xmlns="" id="{D8AE387B-AEAE-4798-9376-0CC5081A4F73}"/>
              </a:ext>
            </a:extLst>
          </p:cNvPr>
          <p:cNvGraphicFramePr>
            <a:graphicFrameLocks noChangeAspect="1"/>
          </p:cNvGraphicFramePr>
          <p:nvPr>
            <p:extLst>
              <p:ext uri="{D42A27DB-BD31-4B8C-83A1-F6EECF244321}">
                <p14:modId xmlns:p14="http://schemas.microsoft.com/office/powerpoint/2010/main" val="2758104297"/>
              </p:ext>
            </p:extLst>
          </p:nvPr>
        </p:nvGraphicFramePr>
        <p:xfrm>
          <a:off x="3185337" y="1186703"/>
          <a:ext cx="1150938" cy="1438275"/>
        </p:xfrm>
        <a:graphic>
          <a:graphicData uri="http://schemas.openxmlformats.org/presentationml/2006/ole">
            <mc:AlternateContent xmlns:mc="http://schemas.openxmlformats.org/markup-compatibility/2006">
              <mc:Choice xmlns:v="urn:schemas-microsoft-com:vml" Requires="v">
                <p:oleObj spid="_x0000_s5248" name="Clip" r:id="rId11" imgW="475200" imgH="592920" progId="MS_ClipArt_Gallery.2">
                  <p:embed/>
                </p:oleObj>
              </mc:Choice>
              <mc:Fallback>
                <p:oleObj name="Clip" r:id="rId11" imgW="475200" imgH="592920" progId="MS_ClipArt_Gallery.2">
                  <p:embed/>
                  <p:pic>
                    <p:nvPicPr>
                      <p:cNvPr id="24" name="Object 6">
                        <a:extLst>
                          <a:ext uri="{FF2B5EF4-FFF2-40B4-BE49-F238E27FC236}">
                            <a16:creationId xmlns:a16="http://schemas.microsoft.com/office/drawing/2014/main" xmlns="" id="{D031A00D-391B-46F9-9E68-4CB89D10E8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337"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extLst>
              <p:ext uri="{D42A27DB-BD31-4B8C-83A1-F6EECF244321}">
                <p14:modId xmlns:p14="http://schemas.microsoft.com/office/powerpoint/2010/main" val="344782453"/>
              </p:ext>
            </p:extLst>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5249" name="Clip" r:id="rId12" imgW="475200" imgH="592920" progId="MS_ClipArt_Gallery.2">
                  <p:embed/>
                </p:oleObj>
              </mc:Choice>
              <mc:Fallback>
                <p:oleObj name="Clip" r:id="rId12" imgW="475200" imgH="592920" progId="MS_ClipArt_Gallery.2">
                  <p:embed/>
                  <p:pic>
                    <p:nvPicPr>
                      <p:cNvPr id="29" name="Object 6">
                        <a:extLst>
                          <a:ext uri="{FF2B5EF4-FFF2-40B4-BE49-F238E27FC236}">
                            <a16:creationId xmlns:a16="http://schemas.microsoft.com/office/drawing/2014/main" xmlns=""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500" dirty="0">
                <a:solidFill>
                  <a:prstClr val="white"/>
                </a:solidFill>
                <a:latin typeface="Calibri" panose="020F0502020204030204"/>
              </a:rPr>
              <a:t>8</a:t>
            </a:r>
            <a:endParaRPr kumimoji="0" lang="en-US" sz="11500" b="0"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5290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0.05104 0.29583 " pathEditMode="relative" rAng="0" ptsTypes="AA">
                                      <p:cBhvr>
                                        <p:cTn id="6" dur="1000" fill="hold"/>
                                        <p:tgtEl>
                                          <p:spTgt spid="20"/>
                                        </p:tgtEl>
                                        <p:attrNameLst>
                                          <p:attrName>ppt_x</p:attrName>
                                          <p:attrName>ppt_y</p:attrName>
                                        </p:attrNameLst>
                                      </p:cBhvr>
                                      <p:rCtr x="2552" y="147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7.40741E-7 L 0.34076 0.24954 " pathEditMode="relative" rAng="0" ptsTypes="AA">
                                      <p:cBhvr>
                                        <p:cTn id="10" dur="1000" fill="hold"/>
                                        <p:tgtEl>
                                          <p:spTgt spid="25"/>
                                        </p:tgtEl>
                                        <p:attrNameLst>
                                          <p:attrName>ppt_x</p:attrName>
                                          <p:attrName>ppt_y</p:attrName>
                                        </p:attrNameLst>
                                      </p:cBhvr>
                                      <p:rCtr x="17031" y="12477"/>
                                    </p:animMotion>
                                  </p:childTnLst>
                                </p:cTn>
                              </p:par>
                              <p:par>
                                <p:cTn id="11" presetID="42" presetClass="path" presetSubtype="0" accel="50000" decel="50000" fill="hold" nodeType="withEffect">
                                  <p:stCondLst>
                                    <p:cond delay="0"/>
                                  </p:stCondLst>
                                  <p:childTnLst>
                                    <p:animMotion origin="layout" path="M -3.54167E-6 7.40741E-7 L 0.31862 0.33912 " pathEditMode="relative" rAng="0" ptsTypes="AA">
                                      <p:cBhvr>
                                        <p:cTn id="12" dur="2000" fill="hold"/>
                                        <p:tgtEl>
                                          <p:spTgt spid="30"/>
                                        </p:tgtEl>
                                        <p:attrNameLst>
                                          <p:attrName>ppt_x</p:attrName>
                                          <p:attrName>ppt_y</p:attrName>
                                        </p:attrNameLst>
                                      </p:cBhvr>
                                      <p:rCtr x="15924" y="16944"/>
                                    </p:animMotion>
                                  </p:childTnLst>
                                </p:cTn>
                              </p:par>
                              <p:par>
                                <p:cTn id="13" presetID="42" presetClass="path" presetSubtype="0" accel="50000" decel="50000" fill="hold" nodeType="withEffect">
                                  <p:stCondLst>
                                    <p:cond delay="0"/>
                                  </p:stCondLst>
                                  <p:childTnLst>
                                    <p:animMotion origin="layout" path="M -3.95833E-6 7.40741E-7 L 0.19688 0.1625 " pathEditMode="relative" rAng="0" ptsTypes="AA">
                                      <p:cBhvr>
                                        <p:cTn id="14" dur="2000" fill="hold"/>
                                        <p:tgtEl>
                                          <p:spTgt spid="26"/>
                                        </p:tgtEl>
                                        <p:attrNameLst>
                                          <p:attrName>ppt_x</p:attrName>
                                          <p:attrName>ppt_y</p:attrName>
                                        </p:attrNameLst>
                                      </p:cBhvr>
                                      <p:rCtr x="9844" y="8125"/>
                                    </p:animMotion>
                                  </p:childTnLst>
                                </p:cTn>
                              </p:par>
                              <p:par>
                                <p:cTn id="15" presetID="42" presetClass="path" presetSubtype="0" accel="50000" decel="50000" fill="hold" nodeType="withEffect">
                                  <p:stCondLst>
                                    <p:cond delay="0"/>
                                  </p:stCondLst>
                                  <p:childTnLst>
                                    <p:animMotion origin="layout" path="M 4.16667E-7 7.40741E-7 L 0.18164 0.34259 " pathEditMode="relative" rAng="0" ptsTypes="AA">
                                      <p:cBhvr>
                                        <p:cTn id="16" dur="2000" fill="hold"/>
                                        <p:tgtEl>
                                          <p:spTgt spid="28"/>
                                        </p:tgtEl>
                                        <p:attrNameLst>
                                          <p:attrName>ppt_x</p:attrName>
                                          <p:attrName>ppt_y</p:attrName>
                                        </p:attrNameLst>
                                      </p:cBhvr>
                                      <p:rCtr x="9076" y="17130"/>
                                    </p:animMotion>
                                  </p:childTnLst>
                                </p:cTn>
                              </p:par>
                              <p:par>
                                <p:cTn id="17" presetID="42" presetClass="path" presetSubtype="0" accel="50000" decel="50000" fill="hold" nodeType="withEffect">
                                  <p:stCondLst>
                                    <p:cond delay="0"/>
                                  </p:stCondLst>
                                  <p:childTnLst>
                                    <p:animMotion origin="layout" path="M 1.25E-6 2.96296E-6 L 0.0944 0.18148 " pathEditMode="relative" rAng="0" ptsTypes="AA">
                                      <p:cBhvr>
                                        <p:cTn id="18" dur="2000" fill="hold"/>
                                        <p:tgtEl>
                                          <p:spTgt spid="27"/>
                                        </p:tgtEl>
                                        <p:attrNameLst>
                                          <p:attrName>ppt_x</p:attrName>
                                          <p:attrName>ppt_y</p:attrName>
                                        </p:attrNameLst>
                                      </p:cBhvr>
                                      <p:rCtr x="4714" y="9074"/>
                                    </p:animMotion>
                                  </p:childTnLst>
                                </p:cTn>
                              </p:par>
                              <p:par>
                                <p:cTn id="19" presetID="42" presetClass="path" presetSubtype="0" accel="50000" decel="50000" fill="hold" nodeType="withEffect">
                                  <p:stCondLst>
                                    <p:cond delay="0"/>
                                  </p:stCondLst>
                                  <p:childTnLst>
                                    <p:animMotion origin="layout" path="M -1.66667E-6 2.96296E-6 L 0.0944 0.34606 " pathEditMode="relative" rAng="0" ptsTypes="AA">
                                      <p:cBhvr>
                                        <p:cTn id="20" dur="2000" fill="hold"/>
                                        <p:tgtEl>
                                          <p:spTgt spid="29"/>
                                        </p:tgtEl>
                                        <p:attrNameLst>
                                          <p:attrName>ppt_x</p:attrName>
                                          <p:attrName>ppt_y</p:attrName>
                                        </p:attrNameLst>
                                      </p:cBhvr>
                                      <p:rCtr x="4714" y="17292"/>
                                    </p:animMotion>
                                  </p:childTnLst>
                                </p:cTn>
                              </p:par>
                              <p:par>
                                <p:cTn id="21" presetID="42" presetClass="path" presetSubtype="0" accel="50000" decel="50000" fill="hold" nodeType="withEffect">
                                  <p:stCondLst>
                                    <p:cond delay="0"/>
                                  </p:stCondLst>
                                  <p:childTnLst>
                                    <p:animMotion origin="layout" path="M -4.79167E-6 -7.40741E-7 L 0.00456 0.16181 " pathEditMode="relative" rAng="0" ptsTypes="AA">
                                      <p:cBhvr>
                                        <p:cTn id="22" dur="2000" fill="hold"/>
                                        <p:tgtEl>
                                          <p:spTgt spid="31"/>
                                        </p:tgtEl>
                                        <p:attrNameLst>
                                          <p:attrName>ppt_x</p:attrName>
                                          <p:attrName>ppt_y</p:attrName>
                                        </p:attrNameLst>
                                      </p:cBhvr>
                                      <p:rCtr x="221" y="80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2</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7282" name="Clip" r:id="rId4" imgW="475200" imgH="592920" progId="MS_ClipArt_Gallery.2">
                  <p:embed/>
                </p:oleObj>
              </mc:Choice>
              <mc:Fallback>
                <p:oleObj name="Clip" r:id="rId4" imgW="475200" imgH="592920" progId="MS_ClipArt_Gallery.2">
                  <p:embed/>
                  <p:pic>
                    <p:nvPicPr>
                      <p:cNvPr id="20" name="Object 6">
                        <a:extLst>
                          <a:ext uri="{FF2B5EF4-FFF2-40B4-BE49-F238E27FC236}">
                            <a16:creationId xmlns:a16="http://schemas.microsoft.com/office/drawing/2014/main" xmlns="" id="{881EDD65-3A25-4955-B746-5012665E1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6</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5" name="Object 6">
            <a:extLst>
              <a:ext uri="{FF2B5EF4-FFF2-40B4-BE49-F238E27FC236}">
                <a16:creationId xmlns:a16="http://schemas.microsoft.com/office/drawing/2014/main" xmlns="" id="{6C81CF8B-16A6-4045-B630-1B73C36DF887}"/>
              </a:ext>
            </a:extLst>
          </p:cNvPr>
          <p:cNvGraphicFramePr>
            <a:graphicFrameLocks noChangeAspect="1"/>
          </p:cNvGraphicFramePr>
          <p:nvPr/>
        </p:nvGraphicFramePr>
        <p:xfrm>
          <a:off x="1737868" y="1186703"/>
          <a:ext cx="1150938" cy="1438275"/>
        </p:xfrm>
        <a:graphic>
          <a:graphicData uri="http://schemas.openxmlformats.org/presentationml/2006/ole">
            <mc:AlternateContent xmlns:mc="http://schemas.openxmlformats.org/markup-compatibility/2006">
              <mc:Choice xmlns:v="urn:schemas-microsoft-com:vml" Requires="v">
                <p:oleObj spid="_x0000_s7283" name="Clip" r:id="rId6" imgW="475200" imgH="592920" progId="MS_ClipArt_Gallery.2">
                  <p:embed/>
                </p:oleObj>
              </mc:Choice>
              <mc:Fallback>
                <p:oleObj name="Clip" r:id="rId6" imgW="475200" imgH="592920" progId="MS_ClipArt_Gallery.2">
                  <p:embed/>
                  <p:pic>
                    <p:nvPicPr>
                      <p:cNvPr id="25" name="Object 6">
                        <a:extLst>
                          <a:ext uri="{FF2B5EF4-FFF2-40B4-BE49-F238E27FC236}">
                            <a16:creationId xmlns:a16="http://schemas.microsoft.com/office/drawing/2014/main" xmlns="" id="{6C81CF8B-16A6-4045-B630-1B73C36DF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7868"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7284" name="Clip" r:id="rId7" imgW="475200" imgH="592920" progId="MS_ClipArt_Gallery.2">
                  <p:embed/>
                </p:oleObj>
              </mc:Choice>
              <mc:Fallback>
                <p:oleObj name="Clip" r:id="rId7" imgW="475200" imgH="592920" progId="MS_ClipArt_Gallery.2">
                  <p:embed/>
                  <p:pic>
                    <p:nvPicPr>
                      <p:cNvPr id="26" name="Object 6">
                        <a:extLst>
                          <a:ext uri="{FF2B5EF4-FFF2-40B4-BE49-F238E27FC236}">
                            <a16:creationId xmlns:a16="http://schemas.microsoft.com/office/drawing/2014/main" xmlns=""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7285" name="Clip" r:id="rId8" imgW="475200" imgH="592920" progId="MS_ClipArt_Gallery.2">
                  <p:embed/>
                </p:oleObj>
              </mc:Choice>
              <mc:Fallback>
                <p:oleObj name="Clip" r:id="rId8" imgW="475200" imgH="592920" progId="MS_ClipArt_Gallery.2">
                  <p:embed/>
                  <p:pic>
                    <p:nvPicPr>
                      <p:cNvPr id="27" name="Object 6">
                        <a:extLst>
                          <a:ext uri="{FF2B5EF4-FFF2-40B4-BE49-F238E27FC236}">
                            <a16:creationId xmlns:a16="http://schemas.microsoft.com/office/drawing/2014/main" xmlns=""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7286" name="Clip" r:id="rId9" imgW="475200" imgH="592920" progId="MS_ClipArt_Gallery.2">
                  <p:embed/>
                </p:oleObj>
              </mc:Choice>
              <mc:Fallback>
                <p:oleObj name="Clip" r:id="rId9" imgW="475200" imgH="592920" progId="MS_ClipArt_Gallery.2">
                  <p:embed/>
                  <p:pic>
                    <p:nvPicPr>
                      <p:cNvPr id="28" name="Object 6">
                        <a:extLst>
                          <a:ext uri="{FF2B5EF4-FFF2-40B4-BE49-F238E27FC236}">
                            <a16:creationId xmlns:a16="http://schemas.microsoft.com/office/drawing/2014/main" xmlns=""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7287" name="Clip" r:id="rId10" imgW="475200" imgH="592920" progId="MS_ClipArt_Gallery.2">
                  <p:embed/>
                </p:oleObj>
              </mc:Choice>
              <mc:Fallback>
                <p:oleObj name="Clip" r:id="rId10" imgW="475200" imgH="592920" progId="MS_ClipArt_Gallery.2">
                  <p:embed/>
                  <p:pic>
                    <p:nvPicPr>
                      <p:cNvPr id="29" name="Object 6">
                        <a:extLst>
                          <a:ext uri="{FF2B5EF4-FFF2-40B4-BE49-F238E27FC236}">
                            <a16:creationId xmlns:a16="http://schemas.microsoft.com/office/drawing/2014/main" xmlns=""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6">
            <a:extLst>
              <a:ext uri="{FF2B5EF4-FFF2-40B4-BE49-F238E27FC236}">
                <a16:creationId xmlns:a16="http://schemas.microsoft.com/office/drawing/2014/main" xmlns="" id="{D8AE387B-AEAE-4798-9376-0CC5081A4F73}"/>
              </a:ext>
            </a:extLst>
          </p:cNvPr>
          <p:cNvGraphicFramePr>
            <a:graphicFrameLocks noChangeAspect="1"/>
          </p:cNvGraphicFramePr>
          <p:nvPr/>
        </p:nvGraphicFramePr>
        <p:xfrm>
          <a:off x="3185337" y="1186703"/>
          <a:ext cx="1150938" cy="1438275"/>
        </p:xfrm>
        <a:graphic>
          <a:graphicData uri="http://schemas.openxmlformats.org/presentationml/2006/ole">
            <mc:AlternateContent xmlns:mc="http://schemas.openxmlformats.org/markup-compatibility/2006">
              <mc:Choice xmlns:v="urn:schemas-microsoft-com:vml" Requires="v">
                <p:oleObj spid="_x0000_s7288" name="Clip" r:id="rId11" imgW="475200" imgH="592920" progId="MS_ClipArt_Gallery.2">
                  <p:embed/>
                </p:oleObj>
              </mc:Choice>
              <mc:Fallback>
                <p:oleObj name="Clip" r:id="rId11" imgW="475200" imgH="592920" progId="MS_ClipArt_Gallery.2">
                  <p:embed/>
                  <p:pic>
                    <p:nvPicPr>
                      <p:cNvPr id="30" name="Object 6">
                        <a:extLst>
                          <a:ext uri="{FF2B5EF4-FFF2-40B4-BE49-F238E27FC236}">
                            <a16:creationId xmlns:a16="http://schemas.microsoft.com/office/drawing/2014/main" xmlns="" id="{D8AE387B-AEAE-4798-9376-0CC5081A4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337" y="1186703"/>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7289" name="Clip" r:id="rId12" imgW="475200" imgH="592920" progId="MS_ClipArt_Gallery.2">
                  <p:embed/>
                </p:oleObj>
              </mc:Choice>
              <mc:Fallback>
                <p:oleObj name="Clip" r:id="rId12" imgW="475200" imgH="592920" progId="MS_ClipArt_Gallery.2">
                  <p:embed/>
                  <p:pic>
                    <p:nvPicPr>
                      <p:cNvPr id="31" name="Object 6">
                        <a:extLst>
                          <a:ext uri="{FF2B5EF4-FFF2-40B4-BE49-F238E27FC236}">
                            <a16:creationId xmlns:a16="http://schemas.microsoft.com/office/drawing/2014/main" xmlns="" id="{05DE2884-2752-4901-BFEB-8EFF3C15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Tree>
    <p:extLst>
      <p:ext uri="{BB962C8B-B14F-4D97-AF65-F5344CB8AC3E}">
        <p14:creationId xmlns:p14="http://schemas.microsoft.com/office/powerpoint/2010/main" val="43432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2000" fill="hold"/>
                                        <p:tgtEl>
                                          <p:spTgt spid="20"/>
                                        </p:tgtEl>
                                        <p:attrNameLst>
                                          <p:attrName>ppt_x</p:attrName>
                                          <p:attrName>ppt_y</p:attrName>
                                        </p:attrNameLst>
                                      </p:cBhvr>
                                    </p:animMotion>
                                  </p:childTnLst>
                                </p:cTn>
                              </p:par>
                              <p:par>
                                <p:cTn id="7" presetID="42" presetClass="path" presetSubtype="0" accel="50000" decel="50000" fill="hold" nodeType="withEffect">
                                  <p:stCondLst>
                                    <p:cond delay="0"/>
                                  </p:stCondLst>
                                  <p:childTnLst>
                                    <p:animMotion origin="layout" path="M -3.54167E-6 7.40741E-7 L 0.31862 0.33912 " pathEditMode="relative" rAng="0" ptsTypes="AA">
                                      <p:cBhvr>
                                        <p:cTn id="8" dur="2000" fill="hold"/>
                                        <p:tgtEl>
                                          <p:spTgt spid="30"/>
                                        </p:tgtEl>
                                        <p:attrNameLst>
                                          <p:attrName>ppt_x</p:attrName>
                                          <p:attrName>ppt_y</p:attrName>
                                        </p:attrNameLst>
                                      </p:cBhvr>
                                      <p:rCtr x="15924" y="16944"/>
                                    </p:animMotion>
                                  </p:childTnLst>
                                </p:cTn>
                              </p:par>
                              <p:par>
                                <p:cTn id="9" presetID="42" presetClass="path" presetSubtype="0" accel="50000" decel="50000" fill="hold" nodeType="withEffect">
                                  <p:stCondLst>
                                    <p:cond delay="0"/>
                                  </p:stCondLst>
                                  <p:childTnLst>
                                    <p:animMotion origin="layout" path="M -3.95833E-6 7.40741E-7 L 0.19688 0.1625 " pathEditMode="relative" rAng="0" ptsTypes="AA">
                                      <p:cBhvr>
                                        <p:cTn id="10" dur="2000" fill="hold"/>
                                        <p:tgtEl>
                                          <p:spTgt spid="26"/>
                                        </p:tgtEl>
                                        <p:attrNameLst>
                                          <p:attrName>ppt_x</p:attrName>
                                          <p:attrName>ppt_y</p:attrName>
                                        </p:attrNameLst>
                                      </p:cBhvr>
                                      <p:rCtr x="9844" y="8125"/>
                                    </p:animMotion>
                                  </p:childTnLst>
                                </p:cTn>
                              </p:par>
                              <p:par>
                                <p:cTn id="11" presetID="42" presetClass="path" presetSubtype="0" accel="50000" decel="50000" fill="hold" nodeType="withEffect">
                                  <p:stCondLst>
                                    <p:cond delay="0"/>
                                  </p:stCondLst>
                                  <p:childTnLst>
                                    <p:animMotion origin="layout" path="M 4.16667E-7 7.40741E-7 L 0.18164 0.34259 " pathEditMode="relative" rAng="0" ptsTypes="AA">
                                      <p:cBhvr>
                                        <p:cTn id="12" dur="2000" fill="hold"/>
                                        <p:tgtEl>
                                          <p:spTgt spid="28"/>
                                        </p:tgtEl>
                                        <p:attrNameLst>
                                          <p:attrName>ppt_x</p:attrName>
                                          <p:attrName>ppt_y</p:attrName>
                                        </p:attrNameLst>
                                      </p:cBhvr>
                                      <p:rCtr x="9076" y="17130"/>
                                    </p:animMotion>
                                  </p:childTnLst>
                                </p:cTn>
                              </p:par>
                              <p:par>
                                <p:cTn id="13" presetID="42" presetClass="path" presetSubtype="0" accel="50000" decel="50000" fill="hold" nodeType="withEffect">
                                  <p:stCondLst>
                                    <p:cond delay="0"/>
                                  </p:stCondLst>
                                  <p:childTnLst>
                                    <p:animMotion origin="layout" path="M 1.25E-6 2.96296E-6 L 0.0944 0.18148 " pathEditMode="relative" rAng="0" ptsTypes="AA">
                                      <p:cBhvr>
                                        <p:cTn id="14" dur="2000" fill="hold"/>
                                        <p:tgtEl>
                                          <p:spTgt spid="27"/>
                                        </p:tgtEl>
                                        <p:attrNameLst>
                                          <p:attrName>ppt_x</p:attrName>
                                          <p:attrName>ppt_y</p:attrName>
                                        </p:attrNameLst>
                                      </p:cBhvr>
                                      <p:rCtr x="4714" y="9074"/>
                                    </p:animMotion>
                                  </p:childTnLst>
                                </p:cTn>
                              </p:par>
                              <p:par>
                                <p:cTn id="15" presetID="42" presetClass="path" presetSubtype="0" accel="50000" decel="50000" fill="hold" nodeType="withEffect">
                                  <p:stCondLst>
                                    <p:cond delay="0"/>
                                  </p:stCondLst>
                                  <p:childTnLst>
                                    <p:animMotion origin="layout" path="M -1.66667E-6 2.96296E-6 L 0.0944 0.34606 " pathEditMode="relative" rAng="0" ptsTypes="AA">
                                      <p:cBhvr>
                                        <p:cTn id="16" dur="2000" fill="hold"/>
                                        <p:tgtEl>
                                          <p:spTgt spid="29"/>
                                        </p:tgtEl>
                                        <p:attrNameLst>
                                          <p:attrName>ppt_x</p:attrName>
                                          <p:attrName>ppt_y</p:attrName>
                                        </p:attrNameLst>
                                      </p:cBhvr>
                                      <p:rCtr x="4714" y="17292"/>
                                    </p:animMotion>
                                  </p:childTnLst>
                                </p:cTn>
                              </p:par>
                              <p:par>
                                <p:cTn id="17" presetID="42" presetClass="path" presetSubtype="0" accel="50000" decel="50000" fill="hold" nodeType="withEffect">
                                  <p:stCondLst>
                                    <p:cond delay="0"/>
                                  </p:stCondLst>
                                  <p:childTnLst>
                                    <p:animMotion origin="layout" path="M -4.79167E-6 -7.40741E-7 L 0.00456 0.16181 " pathEditMode="relative" rAng="0" ptsTypes="AA">
                                      <p:cBhvr>
                                        <p:cTn id="18" dur="2000" fill="hold"/>
                                        <p:tgtEl>
                                          <p:spTgt spid="31"/>
                                        </p:tgtEl>
                                        <p:attrNameLst>
                                          <p:attrName>ppt_x</p:attrName>
                                          <p:attrName>ppt_y</p:attrName>
                                        </p:attrNameLst>
                                      </p:cBhvr>
                                      <p:rCtr x="221" y="8079"/>
                                    </p:animMotion>
                                  </p:childTnLst>
                                </p:cTn>
                              </p:par>
                              <p:par>
                                <p:cTn id="19" presetID="42" presetClass="path" presetSubtype="0" accel="50000" decel="50000" fill="hold" nodeType="withEffect">
                                  <p:stCondLst>
                                    <p:cond delay="0"/>
                                  </p:stCondLst>
                                  <p:childTnLst>
                                    <p:animMotion origin="layout" path="M 0 0 L 0 0.25 E" pathEditMode="relative" ptsTypes="">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3</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8314" name="Clip" r:id="rId4" imgW="475200" imgH="592920" progId="MS_ClipArt_Gallery.2">
                  <p:embed/>
                </p:oleObj>
              </mc:Choice>
              <mc:Fallback>
                <p:oleObj name="Clip" r:id="rId4" imgW="475200" imgH="592920" progId="MS_ClipArt_Gallery.2">
                  <p:embed/>
                  <p:pic>
                    <p:nvPicPr>
                      <p:cNvPr id="20" name="Object 6">
                        <a:extLst>
                          <a:ext uri="{FF2B5EF4-FFF2-40B4-BE49-F238E27FC236}">
                            <a16:creationId xmlns:a16="http://schemas.microsoft.com/office/drawing/2014/main" xmlns="" id="{881EDD65-3A25-4955-B746-5012665E1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5</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8315" name="Clip" r:id="rId6" imgW="475200" imgH="592920" progId="MS_ClipArt_Gallery.2">
                  <p:embed/>
                </p:oleObj>
              </mc:Choice>
              <mc:Fallback>
                <p:oleObj name="Clip" r:id="rId6" imgW="475200" imgH="592920" progId="MS_ClipArt_Gallery.2">
                  <p:embed/>
                  <p:pic>
                    <p:nvPicPr>
                      <p:cNvPr id="26" name="Object 6">
                        <a:extLst>
                          <a:ext uri="{FF2B5EF4-FFF2-40B4-BE49-F238E27FC236}">
                            <a16:creationId xmlns:a16="http://schemas.microsoft.com/office/drawing/2014/main" xmlns=""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8316" name="Clip" r:id="rId7" imgW="475200" imgH="592920" progId="MS_ClipArt_Gallery.2">
                  <p:embed/>
                </p:oleObj>
              </mc:Choice>
              <mc:Fallback>
                <p:oleObj name="Clip" r:id="rId7" imgW="475200" imgH="592920" progId="MS_ClipArt_Gallery.2">
                  <p:embed/>
                  <p:pic>
                    <p:nvPicPr>
                      <p:cNvPr id="27" name="Object 6">
                        <a:extLst>
                          <a:ext uri="{FF2B5EF4-FFF2-40B4-BE49-F238E27FC236}">
                            <a16:creationId xmlns:a16="http://schemas.microsoft.com/office/drawing/2014/main" xmlns=""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8317" name="Clip" r:id="rId8" imgW="475200" imgH="592920" progId="MS_ClipArt_Gallery.2">
                  <p:embed/>
                </p:oleObj>
              </mc:Choice>
              <mc:Fallback>
                <p:oleObj name="Clip" r:id="rId8" imgW="475200" imgH="592920" progId="MS_ClipArt_Gallery.2">
                  <p:embed/>
                  <p:pic>
                    <p:nvPicPr>
                      <p:cNvPr id="28" name="Object 6">
                        <a:extLst>
                          <a:ext uri="{FF2B5EF4-FFF2-40B4-BE49-F238E27FC236}">
                            <a16:creationId xmlns:a16="http://schemas.microsoft.com/office/drawing/2014/main" xmlns=""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8318" name="Clip" r:id="rId9" imgW="475200" imgH="592920" progId="MS_ClipArt_Gallery.2">
                  <p:embed/>
                </p:oleObj>
              </mc:Choice>
              <mc:Fallback>
                <p:oleObj name="Clip" r:id="rId9" imgW="475200" imgH="592920" progId="MS_ClipArt_Gallery.2">
                  <p:embed/>
                  <p:pic>
                    <p:nvPicPr>
                      <p:cNvPr id="29" name="Object 6">
                        <a:extLst>
                          <a:ext uri="{FF2B5EF4-FFF2-40B4-BE49-F238E27FC236}">
                            <a16:creationId xmlns:a16="http://schemas.microsoft.com/office/drawing/2014/main" xmlns=""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8319" name="Clip" r:id="rId10" imgW="475200" imgH="592920" progId="MS_ClipArt_Gallery.2">
                  <p:embed/>
                </p:oleObj>
              </mc:Choice>
              <mc:Fallback>
                <p:oleObj name="Clip" r:id="rId10" imgW="475200" imgH="592920" progId="MS_ClipArt_Gallery.2">
                  <p:embed/>
                  <p:pic>
                    <p:nvPicPr>
                      <p:cNvPr id="31" name="Object 6">
                        <a:extLst>
                          <a:ext uri="{FF2B5EF4-FFF2-40B4-BE49-F238E27FC236}">
                            <a16:creationId xmlns:a16="http://schemas.microsoft.com/office/drawing/2014/main" xmlns="" id="{05DE2884-2752-4901-BFEB-8EFF3C15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a16="http://schemas.microsoft.com/office/drawing/2014/main" xmlns="" id="{CE68FFBA-6975-4254-8B4D-DF964A68740E}"/>
              </a:ext>
            </a:extLst>
          </p:cNvPr>
          <p:cNvGraphicFramePr>
            <a:graphicFrameLocks noChangeAspect="1"/>
          </p:cNvGraphicFramePr>
          <p:nvPr>
            <p:extLst>
              <p:ext uri="{D42A27DB-BD31-4B8C-83A1-F6EECF244321}">
                <p14:modId xmlns:p14="http://schemas.microsoft.com/office/powerpoint/2010/main" val="225019638"/>
              </p:ext>
            </p:extLst>
          </p:nvPr>
        </p:nvGraphicFramePr>
        <p:xfrm>
          <a:off x="1654255" y="1271587"/>
          <a:ext cx="1150938" cy="1438275"/>
        </p:xfrm>
        <a:graphic>
          <a:graphicData uri="http://schemas.openxmlformats.org/presentationml/2006/ole">
            <mc:AlternateContent xmlns:mc="http://schemas.openxmlformats.org/markup-compatibility/2006">
              <mc:Choice xmlns:v="urn:schemas-microsoft-com:vml" Requires="v">
                <p:oleObj spid="_x0000_s8320" name="Clip" r:id="rId11" imgW="475200" imgH="592920" progId="MS_ClipArt_Gallery.2">
                  <p:embed/>
                </p:oleObj>
              </mc:Choice>
              <mc:Fallback>
                <p:oleObj name="Clip" r:id="rId11" imgW="475200" imgH="592920" progId="MS_ClipArt_Gallery.2">
                  <p:embed/>
                  <p:pic>
                    <p:nvPicPr>
                      <p:cNvPr id="25" name="Object 6">
                        <a:extLst>
                          <a:ext uri="{FF2B5EF4-FFF2-40B4-BE49-F238E27FC236}">
                            <a16:creationId xmlns:a16="http://schemas.microsoft.com/office/drawing/2014/main" xmlns="" id="{6C81CF8B-16A6-4045-B630-1B73C36DF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255" y="1271587"/>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6">
            <a:extLst>
              <a:ext uri="{FF2B5EF4-FFF2-40B4-BE49-F238E27FC236}">
                <a16:creationId xmlns:a16="http://schemas.microsoft.com/office/drawing/2014/main" xmlns="" id="{44F787A1-D74B-427F-8852-AE5105A6B0D8}"/>
              </a:ext>
            </a:extLst>
          </p:cNvPr>
          <p:cNvGraphicFramePr>
            <a:graphicFrameLocks noChangeAspect="1"/>
          </p:cNvGraphicFramePr>
          <p:nvPr>
            <p:extLst>
              <p:ext uri="{D42A27DB-BD31-4B8C-83A1-F6EECF244321}">
                <p14:modId xmlns:p14="http://schemas.microsoft.com/office/powerpoint/2010/main" val="3418923477"/>
              </p:ext>
            </p:extLst>
          </p:nvPr>
        </p:nvGraphicFramePr>
        <p:xfrm>
          <a:off x="3210851" y="1186702"/>
          <a:ext cx="1150938" cy="1438275"/>
        </p:xfrm>
        <a:graphic>
          <a:graphicData uri="http://schemas.openxmlformats.org/presentationml/2006/ole">
            <mc:AlternateContent xmlns:mc="http://schemas.openxmlformats.org/markup-compatibility/2006">
              <mc:Choice xmlns:v="urn:schemas-microsoft-com:vml" Requires="v">
                <p:oleObj spid="_x0000_s8321" name="Clip" r:id="rId12" imgW="475200" imgH="592920" progId="MS_ClipArt_Gallery.2">
                  <p:embed/>
                </p:oleObj>
              </mc:Choice>
              <mc:Fallback>
                <p:oleObj name="Clip" r:id="rId12" imgW="475200" imgH="592920" progId="MS_ClipArt_Gallery.2">
                  <p:embed/>
                  <p:pic>
                    <p:nvPicPr>
                      <p:cNvPr id="30" name="Object 6">
                        <a:extLst>
                          <a:ext uri="{FF2B5EF4-FFF2-40B4-BE49-F238E27FC236}">
                            <a16:creationId xmlns:a16="http://schemas.microsoft.com/office/drawing/2014/main" xmlns="" id="{D8AE387B-AEAE-4798-9376-0CC5081A4F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851"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5105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19688 0.1625 " pathEditMode="relative" rAng="0" ptsTypes="AA">
                                      <p:cBhvr>
                                        <p:cTn id="8" dur="2000" fill="hold"/>
                                        <p:tgtEl>
                                          <p:spTgt spid="26"/>
                                        </p:tgtEl>
                                        <p:attrNameLst>
                                          <p:attrName>ppt_x</p:attrName>
                                          <p:attrName>ppt_y</p:attrName>
                                        </p:attrNameLst>
                                      </p:cBhvr>
                                      <p:rCtr x="9844" y="8125"/>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6296 " pathEditMode="relative" rAng="0" ptsTypes="AA">
                                      <p:cBhvr>
                                        <p:cTn id="18" dur="2000" fill="hold"/>
                                        <p:tgtEl>
                                          <p:spTgt spid="14"/>
                                        </p:tgtEl>
                                        <p:attrNameLst>
                                          <p:attrName>ppt_x</p:attrName>
                                          <p:attrName>ppt_y</p:attrName>
                                        </p:attrNameLst>
                                      </p:cBhvr>
                                      <p:rCtr x="-2318" y="13148"/>
                                    </p:animMotion>
                                  </p:childTnLst>
                                </p:cTn>
                              </p:par>
                              <p:par>
                                <p:cTn id="19" presetID="42" presetClass="path" presetSubtype="0" accel="50000" decel="50000" fill="hold" nodeType="withEffect">
                                  <p:stCondLst>
                                    <p:cond delay="0"/>
                                  </p:stCondLst>
                                  <p:childTnLst>
                                    <p:animMotion origin="layout" path="M -2.5E-6 2.22222E-6 L 0.00065 0.18264 " pathEditMode="relative" rAng="0" ptsTypes="AA">
                                      <p:cBhvr>
                                        <p:cTn id="20" dur="2000" fill="hold"/>
                                        <p:tgtEl>
                                          <p:spTgt spid="13"/>
                                        </p:tgtEl>
                                        <p:attrNameLst>
                                          <p:attrName>ppt_x</p:attrName>
                                          <p:attrName>ppt_y</p:attrName>
                                        </p:attrNameLst>
                                      </p:cBhvr>
                                      <p:rCtr x="26" y="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pic>
        <p:nvPicPr>
          <p:cNvPr id="5" name="Bản ghi Mới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10561982" y="6131244"/>
            <a:ext cx="45719" cy="45719"/>
          </a:xfrm>
          <a:prstGeom prst="rect">
            <a:avLst/>
          </a:prstGeom>
        </p:spPr>
      </p:pic>
      <p:sp>
        <p:nvSpPr>
          <p:cNvPr id="2" name="Title 1"/>
          <p:cNvSpPr>
            <a:spLocks noGrp="1"/>
          </p:cNvSpPr>
          <p:nvPr>
            <p:ph type="title"/>
          </p:nvPr>
        </p:nvSpPr>
        <p:spPr/>
        <p:txBody>
          <a:bodyPr/>
          <a:lstStyle/>
          <a:p>
            <a:pPr lvl="4" algn="l" rtl="0">
              <a:lnSpc>
                <a:spcPct val="90000"/>
              </a:lnSpc>
              <a:spcBef>
                <a:spcPct val="0"/>
              </a:spcBef>
            </a:pPr>
            <a:r>
              <a:rPr lang="en-US" dirty="0"/>
              <a:t>		</a:t>
            </a:r>
            <a:r>
              <a:rPr lang="en-US" sz="3200" b="1" dirty="0" err="1" smtClean="0">
                <a:solidFill>
                  <a:srgbClr val="FF0000"/>
                </a:solidFill>
                <a:latin typeface="Times New Roman" panose="02020603050405020304" pitchFamily="18" charset="0"/>
                <a:cs typeface="Times New Roman" panose="02020603050405020304" pitchFamily="18" charset="0"/>
              </a:rPr>
              <a:t>Hoạt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động</a:t>
            </a:r>
            <a:r>
              <a:rPr lang="en-US" sz="3200" b="1" dirty="0" smtClean="0">
                <a:solidFill>
                  <a:srgbClr val="FF0000"/>
                </a:solidFill>
                <a:latin typeface="Times New Roman" panose="02020603050405020304" pitchFamily="18" charset="0"/>
                <a:cs typeface="Times New Roman" panose="02020603050405020304" pitchFamily="18" charset="0"/>
              </a:rPr>
              <a:t> 1: </a:t>
            </a:r>
            <a:r>
              <a:rPr lang="en-US" sz="3200" b="1" dirty="0" err="1" smtClean="0">
                <a:solidFill>
                  <a:srgbClr val="FF0000"/>
                </a:solidFill>
                <a:latin typeface="Times New Roman" panose="02020603050405020304" pitchFamily="18" charset="0"/>
                <a:cs typeface="Times New Roman" panose="02020603050405020304" pitchFamily="18" charset="0"/>
              </a:rPr>
              <a:t>Ôn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số</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lượng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trong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phạm</a:t>
            </a:r>
            <a:r>
              <a:rPr lang="en-US" sz="3200" b="1" dirty="0" smtClean="0">
                <a:solidFill>
                  <a:srgbClr val="FF0000"/>
                </a:solidFill>
                <a:latin typeface="Times New Roman" panose="02020603050405020304" pitchFamily="18" charset="0"/>
                <a:cs typeface="Times New Roman" panose="02020603050405020304" pitchFamily="18" charset="0"/>
              </a:rPr>
              <a:t> vi 8</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t/>
            </a:r>
            <a:br>
              <a:rPr lang="en-US" sz="2000" dirty="0"/>
            </a:br>
            <a:r>
              <a:rPr lang="en-US" sz="2000" dirty="0"/>
              <a:t> </a:t>
            </a:r>
          </a:p>
        </p:txBody>
      </p:sp>
      <p:sp>
        <p:nvSpPr>
          <p:cNvPr id="3" name="Content Placeholder 2"/>
          <p:cNvSpPr>
            <a:spLocks noGrp="1"/>
          </p:cNvSpPr>
          <p:nvPr>
            <p:ph idx="1"/>
          </p:nvPr>
        </p:nvSpPr>
        <p:spPr>
          <a:xfrm>
            <a:off x="970722" y="1691172"/>
            <a:ext cx="10515600" cy="4351338"/>
          </a:xfrm>
        </p:spPr>
        <p:txBody>
          <a:bodyPr>
            <a:normAutofit/>
          </a:bodyPr>
          <a:lstStyle/>
          <a:p>
            <a:pPr lvl="4">
              <a:buFontTx/>
              <a:buChar char="-"/>
            </a:pPr>
            <a:r>
              <a:rPr lang="en-US" sz="3200" dirty="0" err="1" smtClean="0">
                <a:latin typeface="Times New Roman" panose="02020603050405020304" pitchFamily="18" charset="0"/>
                <a:cs typeface="Times New Roman" panose="02020603050405020304" pitchFamily="18" charset="0"/>
              </a:rPr>
              <a:t>Chơi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a:t>
            </a:r>
            <a:r>
              <a:rPr lang="en-US" sz="3200" dirty="0" err="1" smtClean="0">
                <a:latin typeface="Times New Roman" panose="02020603050405020304" pitchFamily="18" charset="0"/>
                <a:cs typeface="Times New Roman" panose="02020603050405020304" pitchFamily="18" charset="0"/>
              </a:rPr>
              <a:t>ạo</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endParaRPr lang="en-US" sz="3200" dirty="0">
              <a:latin typeface="Times New Roman" panose="02020603050405020304" pitchFamily="18" charset="0"/>
              <a:cs typeface="Times New Roman" panose="02020603050405020304" pitchFamily="18" charset="0"/>
            </a:endParaRPr>
          </a:p>
          <a:p>
            <a:pPr lvl="4">
              <a:buFontTx/>
              <a:buChar char="-"/>
            </a:pP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xòe</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ngón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a:p>
            <a:pPr lvl="4">
              <a:buFontTx/>
              <a:buChar char="-"/>
            </a:pP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tiếng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lvl="4">
              <a:buFontTx/>
              <a:buChar char="-"/>
            </a:pP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l</a:t>
            </a:r>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ợng</a:t>
            </a:r>
            <a:r>
              <a:rPr lang="en-US" sz="3200" dirty="0">
                <a:latin typeface="Times New Roman" panose="02020603050405020304" pitchFamily="18" charset="0"/>
                <a:cs typeface="Times New Roman" panose="02020603050405020304" pitchFamily="18" charset="0"/>
              </a:rPr>
              <a:t> 8, </a:t>
            </a:r>
            <a:r>
              <a:rPr lang="en-US" sz="3200" dirty="0" err="1">
                <a:latin typeface="Times New Roman" panose="02020603050405020304" pitchFamily="18" charset="0"/>
                <a:cs typeface="Times New Roman" panose="02020603050405020304" pitchFamily="18" charset="0"/>
              </a:rPr>
              <a:t>chúng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gắn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thẻ</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nhỉ</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749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5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1064475" y="5153899"/>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0" name="Object 6">
            <a:extLst>
              <a:ext uri="{FF2B5EF4-FFF2-40B4-BE49-F238E27FC236}">
                <a16:creationId xmlns:a16="http://schemas.microsoft.com/office/drawing/2014/main" xmlns="" id="{881EDD65-3A25-4955-B746-5012665E1284}"/>
              </a:ext>
            </a:extLst>
          </p:cNvPr>
          <p:cNvGraphicFramePr>
            <a:graphicFrameLocks noChangeAspect="1"/>
          </p:cNvGraphicFramePr>
          <p:nvPr/>
        </p:nvGraphicFramePr>
        <p:xfrm>
          <a:off x="326232" y="1186702"/>
          <a:ext cx="1150938" cy="1438275"/>
        </p:xfrm>
        <a:graphic>
          <a:graphicData uri="http://schemas.openxmlformats.org/presentationml/2006/ole">
            <mc:AlternateContent xmlns:mc="http://schemas.openxmlformats.org/markup-compatibility/2006">
              <mc:Choice xmlns:v="urn:schemas-microsoft-com:vml" Requires="v">
                <p:oleObj spid="_x0000_s9330" name="Clip" r:id="rId4" imgW="475200" imgH="592920" progId="MS_ClipArt_Gallery.2">
                  <p:embed/>
                </p:oleObj>
              </mc:Choice>
              <mc:Fallback>
                <p:oleObj name="Clip" r:id="rId4" imgW="475200" imgH="592920" progId="MS_ClipArt_Gallery.2">
                  <p:embed/>
                  <p:pic>
                    <p:nvPicPr>
                      <p:cNvPr id="20" name="Object 6">
                        <a:extLst>
                          <a:ext uri="{FF2B5EF4-FFF2-40B4-BE49-F238E27FC236}">
                            <a16:creationId xmlns:a16="http://schemas.microsoft.com/office/drawing/2014/main" xmlns="" id="{881EDD65-3A25-4955-B746-5012665E1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232"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Oval 22">
            <a:extLst>
              <a:ext uri="{FF2B5EF4-FFF2-40B4-BE49-F238E27FC236}">
                <a16:creationId xmlns:a16="http://schemas.microsoft.com/office/drawing/2014/main" xmlns="" id="{BF0F527C-F098-4A6C-8EA2-263BA584CCE2}"/>
              </a:ext>
            </a:extLst>
          </p:cNvPr>
          <p:cNvSpPr/>
          <p:nvPr/>
        </p:nvSpPr>
        <p:spPr>
          <a:xfrm>
            <a:off x="8795925" y="5068158"/>
            <a:ext cx="1248862" cy="12518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prstClr val="white"/>
                </a:solidFill>
                <a:latin typeface="Calibri" panose="020F0502020204030204"/>
              </a:rPr>
              <a:t>4</a:t>
            </a:r>
            <a:endParaRPr kumimoji="0" lang="en-US" sz="7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6" name="Object 6">
            <a:extLst>
              <a:ext uri="{FF2B5EF4-FFF2-40B4-BE49-F238E27FC236}">
                <a16:creationId xmlns:a16="http://schemas.microsoft.com/office/drawing/2014/main" xmlns="" id="{9067661D-8E0F-48D0-8489-02921B50B382}"/>
              </a:ext>
            </a:extLst>
          </p:cNvPr>
          <p:cNvGraphicFramePr>
            <a:graphicFrameLocks noChangeAspect="1"/>
          </p:cNvGraphicFramePr>
          <p:nvPr/>
        </p:nvGraphicFramePr>
        <p:xfrm>
          <a:off x="4713051" y="1186704"/>
          <a:ext cx="1150938" cy="1438275"/>
        </p:xfrm>
        <a:graphic>
          <a:graphicData uri="http://schemas.openxmlformats.org/presentationml/2006/ole">
            <mc:AlternateContent xmlns:mc="http://schemas.openxmlformats.org/markup-compatibility/2006">
              <mc:Choice xmlns:v="urn:schemas-microsoft-com:vml" Requires="v">
                <p:oleObj spid="_x0000_s9331" name="Clip" r:id="rId6" imgW="475200" imgH="592920" progId="MS_ClipArt_Gallery.2">
                  <p:embed/>
                </p:oleObj>
              </mc:Choice>
              <mc:Fallback>
                <p:oleObj name="Clip" r:id="rId6" imgW="475200" imgH="592920" progId="MS_ClipArt_Gallery.2">
                  <p:embed/>
                  <p:pic>
                    <p:nvPicPr>
                      <p:cNvPr id="26" name="Object 6">
                        <a:extLst>
                          <a:ext uri="{FF2B5EF4-FFF2-40B4-BE49-F238E27FC236}">
                            <a16:creationId xmlns:a16="http://schemas.microsoft.com/office/drawing/2014/main" xmlns="" id="{9067661D-8E0F-48D0-8489-02921B50B3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051" y="11867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xmlns="" id="{776397B4-9A16-4A74-A577-703FEBF669EB}"/>
              </a:ext>
            </a:extLst>
          </p:cNvPr>
          <p:cNvGraphicFramePr>
            <a:graphicFrameLocks noChangeAspect="1"/>
          </p:cNvGraphicFramePr>
          <p:nvPr/>
        </p:nvGraphicFramePr>
        <p:xfrm>
          <a:off x="7644987" y="1163912"/>
          <a:ext cx="1150938" cy="1438275"/>
        </p:xfrm>
        <a:graphic>
          <a:graphicData uri="http://schemas.openxmlformats.org/presentationml/2006/ole">
            <mc:AlternateContent xmlns:mc="http://schemas.openxmlformats.org/markup-compatibility/2006">
              <mc:Choice xmlns:v="urn:schemas-microsoft-com:vml" Requires="v">
                <p:oleObj spid="_x0000_s9332" name="Clip" r:id="rId7" imgW="475200" imgH="592920" progId="MS_ClipArt_Gallery.2">
                  <p:embed/>
                </p:oleObj>
              </mc:Choice>
              <mc:Fallback>
                <p:oleObj name="Clip" r:id="rId7" imgW="475200" imgH="592920" progId="MS_ClipArt_Gallery.2">
                  <p:embed/>
                  <p:pic>
                    <p:nvPicPr>
                      <p:cNvPr id="27" name="Object 6">
                        <a:extLst>
                          <a:ext uri="{FF2B5EF4-FFF2-40B4-BE49-F238E27FC236}">
                            <a16:creationId xmlns:a16="http://schemas.microsoft.com/office/drawing/2014/main" xmlns="" id="{776397B4-9A16-4A74-A577-703FEBF669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4987" y="116391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6">
            <a:extLst>
              <a:ext uri="{FF2B5EF4-FFF2-40B4-BE49-F238E27FC236}">
                <a16:creationId xmlns:a16="http://schemas.microsoft.com/office/drawing/2014/main" xmlns="" id="{53B8A626-61D4-4C0C-A3A3-1B5F37B5B051}"/>
              </a:ext>
            </a:extLst>
          </p:cNvPr>
          <p:cNvGraphicFramePr>
            <a:graphicFrameLocks noChangeAspect="1"/>
          </p:cNvGraphicFramePr>
          <p:nvPr/>
        </p:nvGraphicFramePr>
        <p:xfrm>
          <a:off x="6280819" y="1186702"/>
          <a:ext cx="1150938" cy="1438275"/>
        </p:xfrm>
        <a:graphic>
          <a:graphicData uri="http://schemas.openxmlformats.org/presentationml/2006/ole">
            <mc:AlternateContent xmlns:mc="http://schemas.openxmlformats.org/markup-compatibility/2006">
              <mc:Choice xmlns:v="urn:schemas-microsoft-com:vml" Requires="v">
                <p:oleObj spid="_x0000_s9333" name="Clip" r:id="rId8" imgW="475200" imgH="592920" progId="MS_ClipArt_Gallery.2">
                  <p:embed/>
                </p:oleObj>
              </mc:Choice>
              <mc:Fallback>
                <p:oleObj name="Clip" r:id="rId8" imgW="475200" imgH="592920" progId="MS_ClipArt_Gallery.2">
                  <p:embed/>
                  <p:pic>
                    <p:nvPicPr>
                      <p:cNvPr id="28" name="Object 6">
                        <a:extLst>
                          <a:ext uri="{FF2B5EF4-FFF2-40B4-BE49-F238E27FC236}">
                            <a16:creationId xmlns:a16="http://schemas.microsoft.com/office/drawing/2014/main" xmlns="" id="{53B8A626-61D4-4C0C-A3A3-1B5F37B5B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819"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6">
            <a:extLst>
              <a:ext uri="{FF2B5EF4-FFF2-40B4-BE49-F238E27FC236}">
                <a16:creationId xmlns:a16="http://schemas.microsoft.com/office/drawing/2014/main" xmlns="" id="{7AC57C85-71AF-4394-AE91-945724E54687}"/>
              </a:ext>
            </a:extLst>
          </p:cNvPr>
          <p:cNvGraphicFramePr>
            <a:graphicFrameLocks noChangeAspect="1"/>
          </p:cNvGraphicFramePr>
          <p:nvPr/>
        </p:nvGraphicFramePr>
        <p:xfrm>
          <a:off x="9039510" y="1163911"/>
          <a:ext cx="1150938" cy="1438275"/>
        </p:xfrm>
        <a:graphic>
          <a:graphicData uri="http://schemas.openxmlformats.org/presentationml/2006/ole">
            <mc:AlternateContent xmlns:mc="http://schemas.openxmlformats.org/markup-compatibility/2006">
              <mc:Choice xmlns:v="urn:schemas-microsoft-com:vml" Requires="v">
                <p:oleObj spid="_x0000_s9334" name="Clip" r:id="rId9" imgW="475200" imgH="592920" progId="MS_ClipArt_Gallery.2">
                  <p:embed/>
                </p:oleObj>
              </mc:Choice>
              <mc:Fallback>
                <p:oleObj name="Clip" r:id="rId9" imgW="475200" imgH="592920" progId="MS_ClipArt_Gallery.2">
                  <p:embed/>
                  <p:pic>
                    <p:nvPicPr>
                      <p:cNvPr id="29" name="Object 6">
                        <a:extLst>
                          <a:ext uri="{FF2B5EF4-FFF2-40B4-BE49-F238E27FC236}">
                            <a16:creationId xmlns:a16="http://schemas.microsoft.com/office/drawing/2014/main" xmlns="" id="{7AC57C85-71AF-4394-AE91-945724E54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9510" y="116391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
            <a:extLst>
              <a:ext uri="{FF2B5EF4-FFF2-40B4-BE49-F238E27FC236}">
                <a16:creationId xmlns:a16="http://schemas.microsoft.com/office/drawing/2014/main" xmlns="" id="{05DE2884-2752-4901-BFEB-8EFF3C159052}"/>
              </a:ext>
            </a:extLst>
          </p:cNvPr>
          <p:cNvGraphicFramePr>
            <a:graphicFrameLocks noChangeAspect="1"/>
          </p:cNvGraphicFramePr>
          <p:nvPr/>
        </p:nvGraphicFramePr>
        <p:xfrm>
          <a:off x="10434033" y="1060370"/>
          <a:ext cx="1150938" cy="1438275"/>
        </p:xfrm>
        <a:graphic>
          <a:graphicData uri="http://schemas.openxmlformats.org/presentationml/2006/ole">
            <mc:AlternateContent xmlns:mc="http://schemas.openxmlformats.org/markup-compatibility/2006">
              <mc:Choice xmlns:v="urn:schemas-microsoft-com:vml" Requires="v">
                <p:oleObj spid="_x0000_s9335" name="Clip" r:id="rId10" imgW="475200" imgH="592920" progId="MS_ClipArt_Gallery.2">
                  <p:embed/>
                </p:oleObj>
              </mc:Choice>
              <mc:Fallback>
                <p:oleObj name="Clip" r:id="rId10" imgW="475200" imgH="592920" progId="MS_ClipArt_Gallery.2">
                  <p:embed/>
                  <p:pic>
                    <p:nvPicPr>
                      <p:cNvPr id="31" name="Object 6">
                        <a:extLst>
                          <a:ext uri="{FF2B5EF4-FFF2-40B4-BE49-F238E27FC236}">
                            <a16:creationId xmlns:a16="http://schemas.microsoft.com/office/drawing/2014/main" xmlns="" id="{05DE2884-2752-4901-BFEB-8EFF3C1590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4033" y="106037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 name="Oval 31">
            <a:extLst>
              <a:ext uri="{FF2B5EF4-FFF2-40B4-BE49-F238E27FC236}">
                <a16:creationId xmlns:a16="http://schemas.microsoft.com/office/drawing/2014/main" xmlns="" id="{FDF0BA5D-D8BE-4DFF-8A50-516FF1F16ADF}"/>
              </a:ext>
            </a:extLst>
          </p:cNvPr>
          <p:cNvSpPr/>
          <p:nvPr/>
        </p:nvSpPr>
        <p:spPr>
          <a:xfrm>
            <a:off x="5520530" y="66457"/>
            <a:ext cx="1150939" cy="1324998"/>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graphicFrame>
        <p:nvGraphicFramePr>
          <p:cNvPr id="13" name="Object 6">
            <a:extLst>
              <a:ext uri="{FF2B5EF4-FFF2-40B4-BE49-F238E27FC236}">
                <a16:creationId xmlns:a16="http://schemas.microsoft.com/office/drawing/2014/main" xmlns="" id="{CE68FFBA-6975-4254-8B4D-DF964A68740E}"/>
              </a:ext>
            </a:extLst>
          </p:cNvPr>
          <p:cNvGraphicFramePr>
            <a:graphicFrameLocks noChangeAspect="1"/>
          </p:cNvGraphicFramePr>
          <p:nvPr/>
        </p:nvGraphicFramePr>
        <p:xfrm>
          <a:off x="1654255" y="1271587"/>
          <a:ext cx="1150938" cy="1438275"/>
        </p:xfrm>
        <a:graphic>
          <a:graphicData uri="http://schemas.openxmlformats.org/presentationml/2006/ole">
            <mc:AlternateContent xmlns:mc="http://schemas.openxmlformats.org/markup-compatibility/2006">
              <mc:Choice xmlns:v="urn:schemas-microsoft-com:vml" Requires="v">
                <p:oleObj spid="_x0000_s9336" name="Clip" r:id="rId11" imgW="475200" imgH="592920" progId="MS_ClipArt_Gallery.2">
                  <p:embed/>
                </p:oleObj>
              </mc:Choice>
              <mc:Fallback>
                <p:oleObj name="Clip" r:id="rId11" imgW="475200" imgH="592920" progId="MS_ClipArt_Gallery.2">
                  <p:embed/>
                  <p:pic>
                    <p:nvPicPr>
                      <p:cNvPr id="13" name="Object 6">
                        <a:extLst>
                          <a:ext uri="{FF2B5EF4-FFF2-40B4-BE49-F238E27FC236}">
                            <a16:creationId xmlns:a16="http://schemas.microsoft.com/office/drawing/2014/main" xmlns="" id="{CE68FFBA-6975-4254-8B4D-DF964A6874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255" y="1271587"/>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6">
            <a:extLst>
              <a:ext uri="{FF2B5EF4-FFF2-40B4-BE49-F238E27FC236}">
                <a16:creationId xmlns:a16="http://schemas.microsoft.com/office/drawing/2014/main" xmlns="" id="{44F787A1-D74B-427F-8852-AE5105A6B0D8}"/>
              </a:ext>
            </a:extLst>
          </p:cNvPr>
          <p:cNvGraphicFramePr>
            <a:graphicFrameLocks noChangeAspect="1"/>
          </p:cNvGraphicFramePr>
          <p:nvPr/>
        </p:nvGraphicFramePr>
        <p:xfrm>
          <a:off x="3210851" y="1186702"/>
          <a:ext cx="1150938" cy="1438275"/>
        </p:xfrm>
        <a:graphic>
          <a:graphicData uri="http://schemas.openxmlformats.org/presentationml/2006/ole">
            <mc:AlternateContent xmlns:mc="http://schemas.openxmlformats.org/markup-compatibility/2006">
              <mc:Choice xmlns:v="urn:schemas-microsoft-com:vml" Requires="v">
                <p:oleObj spid="_x0000_s9337" name="Clip" r:id="rId12" imgW="475200" imgH="592920" progId="MS_ClipArt_Gallery.2">
                  <p:embed/>
                </p:oleObj>
              </mc:Choice>
              <mc:Fallback>
                <p:oleObj name="Clip" r:id="rId12" imgW="475200" imgH="592920" progId="MS_ClipArt_Gallery.2">
                  <p:embed/>
                  <p:pic>
                    <p:nvPicPr>
                      <p:cNvPr id="14" name="Object 6">
                        <a:extLst>
                          <a:ext uri="{FF2B5EF4-FFF2-40B4-BE49-F238E27FC236}">
                            <a16:creationId xmlns:a16="http://schemas.microsoft.com/office/drawing/2014/main" xmlns="" id="{44F787A1-D74B-427F-8852-AE5105A6B0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0851" y="118670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8505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66667E-6 7.40741E-7 L 1.66667E-6 0.25 " pathEditMode="relative" rAng="0" ptsTypes="AA">
                                      <p:cBhvr>
                                        <p:cTn id="6" dur="2000" fill="hold"/>
                                        <p:tgtEl>
                                          <p:spTgt spid="20"/>
                                        </p:tgtEl>
                                        <p:attrNameLst>
                                          <p:attrName>ppt_x</p:attrName>
                                          <p:attrName>ppt_y</p:attrName>
                                        </p:attrNameLst>
                                      </p:cBhvr>
                                      <p:rCtr x="0" y="12500"/>
                                    </p:animMotion>
                                  </p:childTnLst>
                                </p:cTn>
                              </p:par>
                              <p:par>
                                <p:cTn id="7" presetID="42" presetClass="path" presetSubtype="0" accel="50000" decel="50000" fill="hold" nodeType="withEffect">
                                  <p:stCondLst>
                                    <p:cond delay="0"/>
                                  </p:stCondLst>
                                  <p:childTnLst>
                                    <p:animMotion origin="layout" path="M -3.95833E-6 7.40741E-7 L -0.25026 0.32685 " pathEditMode="relative" rAng="0" ptsTypes="AA">
                                      <p:cBhvr>
                                        <p:cTn id="8" dur="2000" fill="hold"/>
                                        <p:tgtEl>
                                          <p:spTgt spid="26"/>
                                        </p:tgtEl>
                                        <p:attrNameLst>
                                          <p:attrName>ppt_x</p:attrName>
                                          <p:attrName>ppt_y</p:attrName>
                                        </p:attrNameLst>
                                      </p:cBhvr>
                                      <p:rCtr x="-12513" y="16343"/>
                                    </p:animMotion>
                                  </p:childTnLst>
                                </p:cTn>
                              </p:par>
                              <p:par>
                                <p:cTn id="9" presetID="42" presetClass="path" presetSubtype="0" accel="50000" decel="50000" fill="hold" nodeType="withEffect">
                                  <p:stCondLst>
                                    <p:cond delay="0"/>
                                  </p:stCondLst>
                                  <p:childTnLst>
                                    <p:animMotion origin="layout" path="M 4.16667E-7 7.40741E-7 L 0.18164 0.34259 " pathEditMode="relative" rAng="0" ptsTypes="AA">
                                      <p:cBhvr>
                                        <p:cTn id="10" dur="2000" fill="hold"/>
                                        <p:tgtEl>
                                          <p:spTgt spid="28"/>
                                        </p:tgtEl>
                                        <p:attrNameLst>
                                          <p:attrName>ppt_x</p:attrName>
                                          <p:attrName>ppt_y</p:attrName>
                                        </p:attrNameLst>
                                      </p:cBhvr>
                                      <p:rCtr x="9076" y="17130"/>
                                    </p:animMotion>
                                  </p:childTnLst>
                                </p:cTn>
                              </p:par>
                              <p:par>
                                <p:cTn id="11" presetID="42" presetClass="path" presetSubtype="0" accel="50000" decel="50000" fill="hold" nodeType="withEffect">
                                  <p:stCondLst>
                                    <p:cond delay="0"/>
                                  </p:stCondLst>
                                  <p:childTnLst>
                                    <p:animMotion origin="layout" path="M 1.25E-6 2.96296E-6 L 0.0944 0.18148 " pathEditMode="relative" rAng="0" ptsTypes="AA">
                                      <p:cBhvr>
                                        <p:cTn id="12" dur="2000" fill="hold"/>
                                        <p:tgtEl>
                                          <p:spTgt spid="27"/>
                                        </p:tgtEl>
                                        <p:attrNameLst>
                                          <p:attrName>ppt_x</p:attrName>
                                          <p:attrName>ppt_y</p:attrName>
                                        </p:attrNameLst>
                                      </p:cBhvr>
                                      <p:rCtr x="4714" y="9074"/>
                                    </p:animMotion>
                                  </p:childTnLst>
                                </p:cTn>
                              </p:par>
                              <p:par>
                                <p:cTn id="13" presetID="42" presetClass="path" presetSubtype="0" accel="50000" decel="50000" fill="hold" nodeType="withEffect">
                                  <p:stCondLst>
                                    <p:cond delay="0"/>
                                  </p:stCondLst>
                                  <p:childTnLst>
                                    <p:animMotion origin="layout" path="M -1.66667E-6 2.96296E-6 L 0.0944 0.34606 " pathEditMode="relative" rAng="0" ptsTypes="AA">
                                      <p:cBhvr>
                                        <p:cTn id="14" dur="2000" fill="hold"/>
                                        <p:tgtEl>
                                          <p:spTgt spid="29"/>
                                        </p:tgtEl>
                                        <p:attrNameLst>
                                          <p:attrName>ppt_x</p:attrName>
                                          <p:attrName>ppt_y</p:attrName>
                                        </p:attrNameLst>
                                      </p:cBhvr>
                                      <p:rCtr x="4714" y="17292"/>
                                    </p:animMotion>
                                  </p:childTnLst>
                                </p:cTn>
                              </p:par>
                              <p:par>
                                <p:cTn id="15" presetID="42" presetClass="path" presetSubtype="0" accel="50000" decel="50000" fill="hold" nodeType="withEffect">
                                  <p:stCondLst>
                                    <p:cond delay="0"/>
                                  </p:stCondLst>
                                  <p:childTnLst>
                                    <p:animMotion origin="layout" path="M -4.79167E-6 -7.40741E-7 L 0.00456 0.16181 " pathEditMode="relative" rAng="0" ptsTypes="AA">
                                      <p:cBhvr>
                                        <p:cTn id="16" dur="2000" fill="hold"/>
                                        <p:tgtEl>
                                          <p:spTgt spid="31"/>
                                        </p:tgtEl>
                                        <p:attrNameLst>
                                          <p:attrName>ppt_x</p:attrName>
                                          <p:attrName>ppt_y</p:attrName>
                                        </p:attrNameLst>
                                      </p:cBhvr>
                                      <p:rCtr x="221" y="8079"/>
                                    </p:animMotion>
                                  </p:childTnLst>
                                </p:cTn>
                              </p:par>
                              <p:par>
                                <p:cTn id="17" presetID="42" presetClass="path" presetSubtype="0" accel="50000" decel="50000" fill="hold" nodeType="withEffect">
                                  <p:stCondLst>
                                    <p:cond delay="0"/>
                                  </p:stCondLst>
                                  <p:childTnLst>
                                    <p:animMotion origin="layout" path="M 3.125E-6 7.40741E-7 L -0.04623 0.20972 " pathEditMode="relative" rAng="0" ptsTypes="AA">
                                      <p:cBhvr>
                                        <p:cTn id="18" dur="2000" fill="hold"/>
                                        <p:tgtEl>
                                          <p:spTgt spid="14"/>
                                        </p:tgtEl>
                                        <p:attrNameLst>
                                          <p:attrName>ppt_x</p:attrName>
                                          <p:attrName>ppt_y</p:attrName>
                                        </p:attrNameLst>
                                      </p:cBhvr>
                                      <p:rCtr x="-2318" y="10486"/>
                                    </p:animMotion>
                                  </p:childTnLst>
                                </p:cTn>
                              </p:par>
                              <p:par>
                                <p:cTn id="19" presetID="42" presetClass="path" presetSubtype="0" accel="50000" decel="50000" fill="hold" nodeType="withEffect">
                                  <p:stCondLst>
                                    <p:cond delay="0"/>
                                  </p:stCondLst>
                                  <p:childTnLst>
                                    <p:animMotion origin="layout" path="M -2.5E-6 2.22222E-6 L 0.00065 0.10486 " pathEditMode="relative" rAng="0" ptsTypes="AA">
                                      <p:cBhvr>
                                        <p:cTn id="20" dur="2000" fill="hold"/>
                                        <p:tgtEl>
                                          <p:spTgt spid="13"/>
                                        </p:tgtEl>
                                        <p:attrNameLst>
                                          <p:attrName>ppt_x</p:attrName>
                                          <p:attrName>ppt_y</p:attrName>
                                        </p:attrNameLst>
                                      </p:cBhvr>
                                      <p:rCtr x="26" y="5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F287CF8-D964-48CC-B19B-E58CE0A1A34F}"/>
              </a:ext>
            </a:extLst>
          </p:cNvPr>
          <p:cNvSpPr/>
          <p:nvPr/>
        </p:nvSpPr>
        <p:spPr>
          <a:xfrm>
            <a:off x="1701720" y="1575857"/>
            <a:ext cx="8788560" cy="3416320"/>
          </a:xfrm>
          <a:prstGeom prst="rect">
            <a:avLst/>
          </a:prstGeom>
          <a:noFill/>
        </p:spPr>
        <p:txBody>
          <a:bodyPr wrap="none" lIns="91440" tIns="45720" rIns="91440" bIns="45720">
            <a:spAutoFit/>
          </a:bodyPr>
          <a:lstStyle/>
          <a:p>
            <a:pPr algn="ct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Với</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trên</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nào</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hãy</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chia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hột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hạt</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của</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a:t>
            </a:r>
          </a:p>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theo</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cách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mà</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con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thích</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5400" b="1" cap="none" spc="0"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rPr>
              <a:t>nhé</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p>
        </p:txBody>
      </p:sp>
    </p:spTree>
    <p:extLst>
      <p:ext uri="{BB962C8B-B14F-4D97-AF65-F5344CB8AC3E}">
        <p14:creationId xmlns:p14="http://schemas.microsoft.com/office/powerpoint/2010/main" val="41724058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808089" y="5259972"/>
            <a:ext cx="8150578" cy="1323439"/>
          </a:xfrm>
          <a:prstGeom prst="rect">
            <a:avLst/>
          </a:prstGeom>
          <a:noFill/>
        </p:spPr>
        <p:txBody>
          <a:bodyPr wrap="square" rtlCol="0">
            <a:spAutoFit/>
          </a:bodyPr>
          <a:lstStyle/>
          <a:p>
            <a:r>
              <a:rPr lang="en-US" sz="8000" dirty="0">
                <a:solidFill>
                  <a:srgbClr val="002060"/>
                </a:solidFill>
              </a:rPr>
              <a:t>1  2  3  4  5  6  7  8</a:t>
            </a:r>
          </a:p>
        </p:txBody>
      </p:sp>
      <p:grpSp>
        <p:nvGrpSpPr>
          <p:cNvPr id="10" name="Group 9">
            <a:extLst>
              <a:ext uri="{FF2B5EF4-FFF2-40B4-BE49-F238E27FC236}">
                <a16:creationId xmlns:a16="http://schemas.microsoft.com/office/drawing/2014/main" xmlns="" id="{A4A97EC9-7ADF-40B7-95BE-539C217A4661}"/>
              </a:ext>
            </a:extLst>
          </p:cNvPr>
          <p:cNvGrpSpPr/>
          <p:nvPr/>
        </p:nvGrpSpPr>
        <p:grpSpPr>
          <a:xfrm>
            <a:off x="372533" y="396035"/>
            <a:ext cx="4666528" cy="4558406"/>
            <a:chOff x="383822" y="534099"/>
            <a:chExt cx="4666528" cy="4558406"/>
          </a:xfrm>
        </p:grpSpPr>
        <p:sp>
          <p:nvSpPr>
            <p:cNvPr id="3" name="Oval 2">
              <a:extLst>
                <a:ext uri="{FF2B5EF4-FFF2-40B4-BE49-F238E27FC236}">
                  <a16:creationId xmlns:a16="http://schemas.microsoft.com/office/drawing/2014/main" xmlns="" id="{B8BE293D-AC13-447B-83B3-E2FBEF037DC4}"/>
                </a:ext>
              </a:extLst>
            </p:cNvPr>
            <p:cNvSpPr/>
            <p:nvPr/>
          </p:nvSpPr>
          <p:spPr>
            <a:xfrm>
              <a:off x="383822" y="53409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F914CC0-2F39-49CC-ABAE-6CAA7C3FEEF0}"/>
                </a:ext>
              </a:extLst>
            </p:cNvPr>
            <p:cNvPicPr>
              <a:picLocks noChangeAspect="1"/>
            </p:cNvPicPr>
            <p:nvPr/>
          </p:nvPicPr>
          <p:blipFill>
            <a:blip r:embed="rId3"/>
            <a:stretch>
              <a:fillRect/>
            </a:stretch>
          </p:blipFill>
          <p:spPr>
            <a:xfrm>
              <a:off x="1115229" y="1241840"/>
              <a:ext cx="1414395" cy="1414395"/>
            </a:xfrm>
            <a:prstGeom prst="rect">
              <a:avLst/>
            </a:prstGeom>
          </p:spPr>
        </p:pic>
        <p:pic>
          <p:nvPicPr>
            <p:cNvPr id="6" name="Picture 5">
              <a:extLst>
                <a:ext uri="{FF2B5EF4-FFF2-40B4-BE49-F238E27FC236}">
                  <a16:creationId xmlns:a16="http://schemas.microsoft.com/office/drawing/2014/main" xmlns="" id="{4F303960-CAF3-4C5F-9385-92DC3F365CD7}"/>
                </a:ext>
              </a:extLst>
            </p:cNvPr>
            <p:cNvPicPr>
              <a:picLocks noChangeAspect="1"/>
            </p:cNvPicPr>
            <p:nvPr/>
          </p:nvPicPr>
          <p:blipFill>
            <a:blip r:embed="rId4"/>
            <a:stretch>
              <a:fillRect/>
            </a:stretch>
          </p:blipFill>
          <p:spPr>
            <a:xfrm>
              <a:off x="2802527" y="2929322"/>
              <a:ext cx="1420491" cy="1420491"/>
            </a:xfrm>
            <a:prstGeom prst="rect">
              <a:avLst/>
            </a:prstGeom>
          </p:spPr>
        </p:pic>
        <p:pic>
          <p:nvPicPr>
            <p:cNvPr id="7" name="Picture 6">
              <a:extLst>
                <a:ext uri="{FF2B5EF4-FFF2-40B4-BE49-F238E27FC236}">
                  <a16:creationId xmlns:a16="http://schemas.microsoft.com/office/drawing/2014/main" xmlns="" id="{6D6E385E-8B1D-4322-B9B2-662AD552D76C}"/>
                </a:ext>
              </a:extLst>
            </p:cNvPr>
            <p:cNvPicPr>
              <a:picLocks noChangeAspect="1"/>
            </p:cNvPicPr>
            <p:nvPr/>
          </p:nvPicPr>
          <p:blipFill>
            <a:blip r:embed="rId4"/>
            <a:stretch>
              <a:fillRect/>
            </a:stretch>
          </p:blipFill>
          <p:spPr>
            <a:xfrm>
              <a:off x="1109133" y="2961766"/>
              <a:ext cx="1420491" cy="1420491"/>
            </a:xfrm>
            <a:prstGeom prst="rect">
              <a:avLst/>
            </a:prstGeom>
          </p:spPr>
        </p:pic>
        <p:pic>
          <p:nvPicPr>
            <p:cNvPr id="8" name="Picture 7">
              <a:extLst>
                <a:ext uri="{FF2B5EF4-FFF2-40B4-BE49-F238E27FC236}">
                  <a16:creationId xmlns:a16="http://schemas.microsoft.com/office/drawing/2014/main" xmlns="" id="{F94600CB-D72F-4A2C-B255-3358AC6F3947}"/>
                </a:ext>
              </a:extLst>
            </p:cNvPr>
            <p:cNvPicPr>
              <a:picLocks noChangeAspect="1"/>
            </p:cNvPicPr>
            <p:nvPr/>
          </p:nvPicPr>
          <p:blipFill>
            <a:blip r:embed="rId4"/>
            <a:stretch>
              <a:fillRect/>
            </a:stretch>
          </p:blipFill>
          <p:spPr>
            <a:xfrm>
              <a:off x="2802528" y="1241840"/>
              <a:ext cx="1420491" cy="1420491"/>
            </a:xfrm>
            <a:prstGeom prst="rect">
              <a:avLst/>
            </a:prstGeom>
          </p:spPr>
        </p:pic>
      </p:grpSp>
      <p:pic>
        <p:nvPicPr>
          <p:cNvPr id="9" name="Picture 8">
            <a:extLst>
              <a:ext uri="{FF2B5EF4-FFF2-40B4-BE49-F238E27FC236}">
                <a16:creationId xmlns:a16="http://schemas.microsoft.com/office/drawing/2014/main" xmlns="" id="{692B8FDA-3E3E-476D-926A-DEFE4D656C2F}"/>
              </a:ext>
            </a:extLst>
          </p:cNvPr>
          <p:cNvPicPr>
            <a:picLocks noChangeAspect="1"/>
          </p:cNvPicPr>
          <p:nvPr/>
        </p:nvPicPr>
        <p:blipFill>
          <a:blip r:embed="rId5"/>
          <a:stretch>
            <a:fillRect/>
          </a:stretch>
        </p:blipFill>
        <p:spPr>
          <a:xfrm>
            <a:off x="6630434" y="396035"/>
            <a:ext cx="4682134" cy="4572396"/>
          </a:xfrm>
          <a:prstGeom prst="rect">
            <a:avLst/>
          </a:prstGeom>
        </p:spPr>
      </p:pic>
      <p:cxnSp>
        <p:nvCxnSpPr>
          <p:cNvPr id="11" name="Straight Connector 10">
            <a:extLst>
              <a:ext uri="{FF2B5EF4-FFF2-40B4-BE49-F238E27FC236}">
                <a16:creationId xmlns:a16="http://schemas.microsoft.com/office/drawing/2014/main" xmlns="" id="{48CCA211-87B5-426B-ABCF-7219FD60EBAF}"/>
              </a:ext>
            </a:extLst>
          </p:cNvPr>
          <p:cNvCxnSpPr/>
          <p:nvPr/>
        </p:nvCxnSpPr>
        <p:spPr>
          <a:xfrm>
            <a:off x="4160753" y="4363469"/>
            <a:ext cx="834887" cy="1298713"/>
          </a:xfrm>
          <a:prstGeom prst="line">
            <a:avLst/>
          </a:prstGeom>
          <a:ln w="381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xmlns="" id="{0AE3B290-012C-4804-A678-9078212CD90F}"/>
              </a:ext>
            </a:extLst>
          </p:cNvPr>
          <p:cNvCxnSpPr>
            <a:cxnSpLocks/>
          </p:cNvCxnSpPr>
          <p:nvPr/>
        </p:nvCxnSpPr>
        <p:spPr>
          <a:xfrm flipH="1">
            <a:off x="5398009" y="4211749"/>
            <a:ext cx="1950295" cy="1420425"/>
          </a:xfrm>
          <a:prstGeom prst="line">
            <a:avLst/>
          </a:prstGeom>
          <a:ln w="3810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2115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grpSp>
        <p:nvGrpSpPr>
          <p:cNvPr id="5" name="Group 4">
            <a:extLst>
              <a:ext uri="{FF2B5EF4-FFF2-40B4-BE49-F238E27FC236}">
                <a16:creationId xmlns:a16="http://schemas.microsoft.com/office/drawing/2014/main" xmlns="" id="{CDC807D5-26DD-4537-829A-D2A8FAEADB34}"/>
              </a:ext>
            </a:extLst>
          </p:cNvPr>
          <p:cNvGrpSpPr/>
          <p:nvPr/>
        </p:nvGrpSpPr>
        <p:grpSpPr>
          <a:xfrm>
            <a:off x="494888" y="274589"/>
            <a:ext cx="4666528" cy="4558406"/>
            <a:chOff x="372533" y="396035"/>
            <a:chExt cx="4666528" cy="4558406"/>
          </a:xfrm>
        </p:grpSpPr>
        <p:sp>
          <p:nvSpPr>
            <p:cNvPr id="3" name="Oval 2">
              <a:extLst>
                <a:ext uri="{FF2B5EF4-FFF2-40B4-BE49-F238E27FC236}">
                  <a16:creationId xmlns:a16="http://schemas.microsoft.com/office/drawing/2014/main" xmlns="" id="{B8BE293D-AC13-447B-83B3-E2FBEF037DC4}"/>
                </a:ext>
              </a:extLst>
            </p:cNvPr>
            <p:cNvSpPr/>
            <p:nvPr/>
          </p:nvSpPr>
          <p:spPr>
            <a:xfrm>
              <a:off x="372533"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5" name="Object 6">
              <a:extLst>
                <a:ext uri="{FF2B5EF4-FFF2-40B4-BE49-F238E27FC236}">
                  <a16:creationId xmlns:a16="http://schemas.microsoft.com/office/drawing/2014/main" xmlns="" id="{6E4CA658-5C50-44D1-B41A-AB91C0AB968F}"/>
                </a:ext>
              </a:extLst>
            </p:cNvPr>
            <p:cNvGraphicFramePr>
              <a:graphicFrameLocks noChangeAspect="1"/>
            </p:cNvGraphicFramePr>
            <p:nvPr>
              <p:extLst>
                <p:ext uri="{D42A27DB-BD31-4B8C-83A1-F6EECF244321}">
                  <p14:modId xmlns:p14="http://schemas.microsoft.com/office/powerpoint/2010/main" val="3299560389"/>
                </p:ext>
              </p:extLst>
            </p:nvPr>
          </p:nvGraphicFramePr>
          <p:xfrm>
            <a:off x="1362948" y="898296"/>
            <a:ext cx="1150938" cy="1438275"/>
          </p:xfrm>
          <a:graphic>
            <a:graphicData uri="http://schemas.openxmlformats.org/presentationml/2006/ole">
              <mc:AlternateContent xmlns:mc="http://schemas.openxmlformats.org/markup-compatibility/2006">
                <mc:Choice xmlns:v="urn:schemas-microsoft-com:vml" Requires="v">
                  <p:oleObj spid="_x0000_s2218" name="Clip" r:id="rId4" imgW="475200" imgH="592920" progId="MS_ClipArt_Gallery.2">
                    <p:embed/>
                  </p:oleObj>
                </mc:Choice>
                <mc:Fallback>
                  <p:oleObj name="Clip" r:id="rId4" imgW="475200" imgH="592920" progId="MS_ClipArt_Gallery.2">
                    <p:embed/>
                    <p:pic>
                      <p:nvPicPr>
                        <p:cNvPr id="113670" name="Object 6">
                          <a:extLst>
                            <a:ext uri="{FF2B5EF4-FFF2-40B4-BE49-F238E27FC236}">
                              <a16:creationId xmlns:a16="http://schemas.microsoft.com/office/drawing/2014/main" xmlns="" id="{016CFBD6-45E5-4B13-81A8-7D3972E2C9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948" y="898296"/>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 name="Object 6">
              <a:extLst>
                <a:ext uri="{FF2B5EF4-FFF2-40B4-BE49-F238E27FC236}">
                  <a16:creationId xmlns:a16="http://schemas.microsoft.com/office/drawing/2014/main" xmlns="" id="{54CC2F01-5C54-462A-9041-0562F2BD8DDA}"/>
                </a:ext>
              </a:extLst>
            </p:cNvPr>
            <p:cNvGraphicFramePr>
              <a:graphicFrameLocks noChangeAspect="1"/>
            </p:cNvGraphicFramePr>
            <p:nvPr>
              <p:extLst>
                <p:ext uri="{D42A27DB-BD31-4B8C-83A1-F6EECF244321}">
                  <p14:modId xmlns:p14="http://schemas.microsoft.com/office/powerpoint/2010/main" val="3693314837"/>
                </p:ext>
              </p:extLst>
            </p:nvPr>
          </p:nvGraphicFramePr>
          <p:xfrm>
            <a:off x="2928832" y="1581410"/>
            <a:ext cx="1150938" cy="1438275"/>
          </p:xfrm>
          <a:graphic>
            <a:graphicData uri="http://schemas.openxmlformats.org/presentationml/2006/ole">
              <mc:AlternateContent xmlns:mc="http://schemas.openxmlformats.org/markup-compatibility/2006">
                <mc:Choice xmlns:v="urn:schemas-microsoft-com:vml" Requires="v">
                  <p:oleObj spid="_x0000_s2219" name="Clip" r:id="rId6" imgW="475200" imgH="592920" progId="MS_ClipArt_Gallery.2">
                    <p:embed/>
                  </p:oleObj>
                </mc:Choice>
                <mc:Fallback>
                  <p:oleObj name="Clip" r:id="rId6" imgW="475200" imgH="592920" progId="MS_ClipArt_Gallery.2">
                    <p:embed/>
                    <p:pic>
                      <p:nvPicPr>
                        <p:cNvPr id="15" name="Object 6">
                          <a:extLst>
                            <a:ext uri="{FF2B5EF4-FFF2-40B4-BE49-F238E27FC236}">
                              <a16:creationId xmlns:a16="http://schemas.microsoft.com/office/drawing/2014/main" xmlns="" id="{6E4CA658-5C50-44D1-B41A-AB91C0AB9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832" y="158141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 name="Object 6">
              <a:extLst>
                <a:ext uri="{FF2B5EF4-FFF2-40B4-BE49-F238E27FC236}">
                  <a16:creationId xmlns:a16="http://schemas.microsoft.com/office/drawing/2014/main" xmlns="" id="{FF603315-A9C3-4B7B-8B9C-A66A849C1768}"/>
                </a:ext>
              </a:extLst>
            </p:cNvPr>
            <p:cNvGraphicFramePr>
              <a:graphicFrameLocks noChangeAspect="1"/>
            </p:cNvGraphicFramePr>
            <p:nvPr>
              <p:extLst>
                <p:ext uri="{D42A27DB-BD31-4B8C-83A1-F6EECF244321}">
                  <p14:modId xmlns:p14="http://schemas.microsoft.com/office/powerpoint/2010/main" val="4112049146"/>
                </p:ext>
              </p:extLst>
            </p:nvPr>
          </p:nvGraphicFramePr>
          <p:xfrm>
            <a:off x="1362948" y="2452582"/>
            <a:ext cx="1150938" cy="1438275"/>
          </p:xfrm>
          <a:graphic>
            <a:graphicData uri="http://schemas.openxmlformats.org/presentationml/2006/ole">
              <mc:AlternateContent xmlns:mc="http://schemas.openxmlformats.org/markup-compatibility/2006">
                <mc:Choice xmlns:v="urn:schemas-microsoft-com:vml" Requires="v">
                  <p:oleObj spid="_x0000_s2220" name="Clip" r:id="rId7" imgW="475200" imgH="592920" progId="MS_ClipArt_Gallery.2">
                    <p:embed/>
                  </p:oleObj>
                </mc:Choice>
                <mc:Fallback>
                  <p:oleObj name="Clip" r:id="rId7" imgW="475200" imgH="592920" progId="MS_ClipArt_Gallery.2">
                    <p:embed/>
                    <p:pic>
                      <p:nvPicPr>
                        <p:cNvPr id="16" name="Object 6">
                          <a:extLst>
                            <a:ext uri="{FF2B5EF4-FFF2-40B4-BE49-F238E27FC236}">
                              <a16:creationId xmlns:a16="http://schemas.microsoft.com/office/drawing/2014/main" xmlns="" id="{54CC2F01-5C54-462A-9041-0562F2BD8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948" y="245258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26" name="Group 25">
            <a:extLst>
              <a:ext uri="{FF2B5EF4-FFF2-40B4-BE49-F238E27FC236}">
                <a16:creationId xmlns:a16="http://schemas.microsoft.com/office/drawing/2014/main" xmlns="" id="{035283FA-9B17-4E66-A98B-03F2B8F87C89}"/>
              </a:ext>
            </a:extLst>
          </p:cNvPr>
          <p:cNvGrpSpPr/>
          <p:nvPr/>
        </p:nvGrpSpPr>
        <p:grpSpPr>
          <a:xfrm>
            <a:off x="6151831" y="274589"/>
            <a:ext cx="4666528" cy="4558406"/>
            <a:chOff x="5633155" y="396035"/>
            <a:chExt cx="4666528" cy="4558406"/>
          </a:xfrm>
        </p:grpSpPr>
        <p:sp>
          <p:nvSpPr>
            <p:cNvPr id="18" name="Oval 17">
              <a:extLst>
                <a:ext uri="{FF2B5EF4-FFF2-40B4-BE49-F238E27FC236}">
                  <a16:creationId xmlns:a16="http://schemas.microsoft.com/office/drawing/2014/main" xmlns="" id="{C831F1A5-3CC9-498E-90E1-5488A3839223}"/>
                </a:ext>
              </a:extLst>
            </p:cNvPr>
            <p:cNvSpPr/>
            <p:nvPr/>
          </p:nvSpPr>
          <p:spPr>
            <a:xfrm>
              <a:off x="5633155" y="396035"/>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Object 6">
              <a:extLst>
                <a:ext uri="{FF2B5EF4-FFF2-40B4-BE49-F238E27FC236}">
                  <a16:creationId xmlns:a16="http://schemas.microsoft.com/office/drawing/2014/main" xmlns="" id="{5F0E79A7-44E7-4FFD-856E-2FB05AC14AF3}"/>
                </a:ext>
              </a:extLst>
            </p:cNvPr>
            <p:cNvGraphicFramePr>
              <a:graphicFrameLocks noChangeAspect="1"/>
            </p:cNvGraphicFramePr>
            <p:nvPr>
              <p:extLst>
                <p:ext uri="{D42A27DB-BD31-4B8C-83A1-F6EECF244321}">
                  <p14:modId xmlns:p14="http://schemas.microsoft.com/office/powerpoint/2010/main" val="742766977"/>
                </p:ext>
              </p:extLst>
            </p:nvPr>
          </p:nvGraphicFramePr>
          <p:xfrm>
            <a:off x="6060600" y="1236962"/>
            <a:ext cx="1150938" cy="1438275"/>
          </p:xfrm>
          <a:graphic>
            <a:graphicData uri="http://schemas.openxmlformats.org/presentationml/2006/ole">
              <mc:AlternateContent xmlns:mc="http://schemas.openxmlformats.org/markup-compatibility/2006">
                <mc:Choice xmlns:v="urn:schemas-microsoft-com:vml" Requires="v">
                  <p:oleObj spid="_x0000_s2221" name="Clip" r:id="rId8" imgW="475200" imgH="592920" progId="MS_ClipArt_Gallery.2">
                    <p:embed/>
                  </p:oleObj>
                </mc:Choice>
                <mc:Fallback>
                  <p:oleObj name="Clip" r:id="rId8" imgW="475200" imgH="592920" progId="MS_ClipArt_Gallery.2">
                    <p:embed/>
                    <p:pic>
                      <p:nvPicPr>
                        <p:cNvPr id="15" name="Object 6">
                          <a:extLst>
                            <a:ext uri="{FF2B5EF4-FFF2-40B4-BE49-F238E27FC236}">
                              <a16:creationId xmlns:a16="http://schemas.microsoft.com/office/drawing/2014/main" xmlns="" id="{6E4CA658-5C50-44D1-B41A-AB91C0AB96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0600" y="123696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6">
              <a:extLst>
                <a:ext uri="{FF2B5EF4-FFF2-40B4-BE49-F238E27FC236}">
                  <a16:creationId xmlns:a16="http://schemas.microsoft.com/office/drawing/2014/main" xmlns="" id="{3F0A082D-AAE4-4B87-837F-457C916CA78A}"/>
                </a:ext>
              </a:extLst>
            </p:cNvPr>
            <p:cNvGraphicFramePr>
              <a:graphicFrameLocks noChangeAspect="1"/>
            </p:cNvGraphicFramePr>
            <p:nvPr>
              <p:extLst>
                <p:ext uri="{D42A27DB-BD31-4B8C-83A1-F6EECF244321}">
                  <p14:modId xmlns:p14="http://schemas.microsoft.com/office/powerpoint/2010/main" val="2568048126"/>
                </p:ext>
              </p:extLst>
            </p:nvPr>
          </p:nvGraphicFramePr>
          <p:xfrm>
            <a:off x="7704498" y="862272"/>
            <a:ext cx="1150938" cy="1438275"/>
          </p:xfrm>
          <a:graphic>
            <a:graphicData uri="http://schemas.openxmlformats.org/presentationml/2006/ole">
              <mc:AlternateContent xmlns:mc="http://schemas.openxmlformats.org/markup-compatibility/2006">
                <mc:Choice xmlns:v="urn:schemas-microsoft-com:vml" Requires="v">
                  <p:oleObj spid="_x0000_s2222" name="Clip" r:id="rId9" imgW="475200" imgH="592920" progId="MS_ClipArt_Gallery.2">
                    <p:embed/>
                  </p:oleObj>
                </mc:Choice>
                <mc:Fallback>
                  <p:oleObj name="Clip" r:id="rId9" imgW="475200" imgH="592920" progId="MS_ClipArt_Gallery.2">
                    <p:embed/>
                    <p:pic>
                      <p:nvPicPr>
                        <p:cNvPr id="16" name="Object 6">
                          <a:extLst>
                            <a:ext uri="{FF2B5EF4-FFF2-40B4-BE49-F238E27FC236}">
                              <a16:creationId xmlns:a16="http://schemas.microsoft.com/office/drawing/2014/main" xmlns="" id="{54CC2F01-5C54-462A-9041-0562F2BD8D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4498" y="862272"/>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 name="Object 6">
              <a:extLst>
                <a:ext uri="{FF2B5EF4-FFF2-40B4-BE49-F238E27FC236}">
                  <a16:creationId xmlns:a16="http://schemas.microsoft.com/office/drawing/2014/main" xmlns="" id="{87603079-55CC-466F-B7DE-F0DCA2200FF6}"/>
                </a:ext>
              </a:extLst>
            </p:cNvPr>
            <p:cNvGraphicFramePr>
              <a:graphicFrameLocks noChangeAspect="1"/>
            </p:cNvGraphicFramePr>
            <p:nvPr>
              <p:extLst>
                <p:ext uri="{D42A27DB-BD31-4B8C-83A1-F6EECF244321}">
                  <p14:modId xmlns:p14="http://schemas.microsoft.com/office/powerpoint/2010/main" val="2183865503"/>
                </p:ext>
              </p:extLst>
            </p:nvPr>
          </p:nvGraphicFramePr>
          <p:xfrm>
            <a:off x="6418295" y="2949794"/>
            <a:ext cx="1150938" cy="1438275"/>
          </p:xfrm>
          <a:graphic>
            <a:graphicData uri="http://schemas.openxmlformats.org/presentationml/2006/ole">
              <mc:AlternateContent xmlns:mc="http://schemas.openxmlformats.org/markup-compatibility/2006">
                <mc:Choice xmlns:v="urn:schemas-microsoft-com:vml" Requires="v">
                  <p:oleObj spid="_x0000_s2223" name="Clip" r:id="rId10" imgW="475200" imgH="592920" progId="MS_ClipArt_Gallery.2">
                    <p:embed/>
                  </p:oleObj>
                </mc:Choice>
                <mc:Fallback>
                  <p:oleObj name="Clip" r:id="rId10" imgW="475200" imgH="592920" progId="MS_ClipArt_Gallery.2">
                    <p:embed/>
                    <p:pic>
                      <p:nvPicPr>
                        <p:cNvPr id="17" name="Object 6">
                          <a:extLst>
                            <a:ext uri="{FF2B5EF4-FFF2-40B4-BE49-F238E27FC236}">
                              <a16:creationId xmlns:a16="http://schemas.microsoft.com/office/drawing/2014/main" xmlns="" id="{FF603315-A9C3-4B7B-8B9C-A66A849C17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8295" y="294979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 name="Object 6">
              <a:extLst>
                <a:ext uri="{FF2B5EF4-FFF2-40B4-BE49-F238E27FC236}">
                  <a16:creationId xmlns:a16="http://schemas.microsoft.com/office/drawing/2014/main" xmlns="" id="{19585528-0E3A-4B4D-BF0D-760F96C8FD25}"/>
                </a:ext>
              </a:extLst>
            </p:cNvPr>
            <p:cNvGraphicFramePr>
              <a:graphicFrameLocks noChangeAspect="1"/>
            </p:cNvGraphicFramePr>
            <p:nvPr>
              <p:extLst>
                <p:ext uri="{D42A27DB-BD31-4B8C-83A1-F6EECF244321}">
                  <p14:modId xmlns:p14="http://schemas.microsoft.com/office/powerpoint/2010/main" val="2711920321"/>
                </p:ext>
              </p:extLst>
            </p:nvPr>
          </p:nvGraphicFramePr>
          <p:xfrm>
            <a:off x="7778904" y="3171814"/>
            <a:ext cx="1150938" cy="1438275"/>
          </p:xfrm>
          <a:graphic>
            <a:graphicData uri="http://schemas.openxmlformats.org/presentationml/2006/ole">
              <mc:AlternateContent xmlns:mc="http://schemas.openxmlformats.org/markup-compatibility/2006">
                <mc:Choice xmlns:v="urn:schemas-microsoft-com:vml" Requires="v">
                  <p:oleObj spid="_x0000_s2224" name="Clip" r:id="rId11" imgW="475200" imgH="592920" progId="MS_ClipArt_Gallery.2">
                    <p:embed/>
                  </p:oleObj>
                </mc:Choice>
                <mc:Fallback>
                  <p:oleObj name="Clip" r:id="rId11" imgW="475200" imgH="592920" progId="MS_ClipArt_Gallery.2">
                    <p:embed/>
                    <p:pic>
                      <p:nvPicPr>
                        <p:cNvPr id="20" name="Object 6">
                          <a:extLst>
                            <a:ext uri="{FF2B5EF4-FFF2-40B4-BE49-F238E27FC236}">
                              <a16:creationId xmlns:a16="http://schemas.microsoft.com/office/drawing/2014/main" xmlns="" id="{3F0A082D-AAE4-4B87-837F-457C916CA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904" y="317181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 name="Object 6">
              <a:extLst>
                <a:ext uri="{FF2B5EF4-FFF2-40B4-BE49-F238E27FC236}">
                  <a16:creationId xmlns:a16="http://schemas.microsoft.com/office/drawing/2014/main" xmlns="" id="{072D78F6-AAA9-4023-969D-4C9A9FBF6C75}"/>
                </a:ext>
              </a:extLst>
            </p:cNvPr>
            <p:cNvGraphicFramePr>
              <a:graphicFrameLocks noChangeAspect="1"/>
            </p:cNvGraphicFramePr>
            <p:nvPr>
              <p:extLst>
                <p:ext uri="{D42A27DB-BD31-4B8C-83A1-F6EECF244321}">
                  <p14:modId xmlns:p14="http://schemas.microsoft.com/office/powerpoint/2010/main" val="4069769990"/>
                </p:ext>
              </p:extLst>
            </p:nvPr>
          </p:nvGraphicFramePr>
          <p:xfrm>
            <a:off x="9009907" y="1956100"/>
            <a:ext cx="1150938" cy="1438275"/>
          </p:xfrm>
          <a:graphic>
            <a:graphicData uri="http://schemas.openxmlformats.org/presentationml/2006/ole">
              <mc:AlternateContent xmlns:mc="http://schemas.openxmlformats.org/markup-compatibility/2006">
                <mc:Choice xmlns:v="urn:schemas-microsoft-com:vml" Requires="v">
                  <p:oleObj spid="_x0000_s2225" name="Clip" r:id="rId12" imgW="475200" imgH="592920" progId="MS_ClipArt_Gallery.2">
                    <p:embed/>
                  </p:oleObj>
                </mc:Choice>
                <mc:Fallback>
                  <p:oleObj name="Clip" r:id="rId12" imgW="475200" imgH="592920" progId="MS_ClipArt_Gallery.2">
                    <p:embed/>
                    <p:pic>
                      <p:nvPicPr>
                        <p:cNvPr id="20" name="Object 6">
                          <a:extLst>
                            <a:ext uri="{FF2B5EF4-FFF2-40B4-BE49-F238E27FC236}">
                              <a16:creationId xmlns:a16="http://schemas.microsoft.com/office/drawing/2014/main" xmlns="" id="{3F0A082D-AAE4-4B87-837F-457C916CA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907" y="195610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4" name="Minus Sign 23">
            <a:extLst>
              <a:ext uri="{FF2B5EF4-FFF2-40B4-BE49-F238E27FC236}">
                <a16:creationId xmlns:a16="http://schemas.microsoft.com/office/drawing/2014/main" xmlns="" id="{A920F3EB-A4FF-41E7-953C-BBCE3BAB74AD}"/>
              </a:ext>
            </a:extLst>
          </p:cNvPr>
          <p:cNvSpPr/>
          <p:nvPr/>
        </p:nvSpPr>
        <p:spPr>
          <a:xfrm rot="20791496" flipH="1">
            <a:off x="3947278" y="4350900"/>
            <a:ext cx="79786" cy="1341784"/>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pic>
        <p:nvPicPr>
          <p:cNvPr id="6" name="Picture 5">
            <a:extLst>
              <a:ext uri="{FF2B5EF4-FFF2-40B4-BE49-F238E27FC236}">
                <a16:creationId xmlns:a16="http://schemas.microsoft.com/office/drawing/2014/main" xmlns="" id="{C4194148-A7FA-42DC-8C35-BF9642A14CEA}"/>
              </a:ext>
            </a:extLst>
          </p:cNvPr>
          <p:cNvPicPr>
            <a:picLocks noChangeAspect="1"/>
          </p:cNvPicPr>
          <p:nvPr/>
        </p:nvPicPr>
        <p:blipFill>
          <a:blip r:embed="rId13"/>
          <a:stretch>
            <a:fillRect/>
          </a:stretch>
        </p:blipFill>
        <p:spPr>
          <a:xfrm rot="1495095">
            <a:off x="6483505" y="4171521"/>
            <a:ext cx="146317" cy="1322947"/>
          </a:xfrm>
          <a:prstGeom prst="rect">
            <a:avLst/>
          </a:prstGeom>
        </p:spPr>
      </p:pic>
    </p:spTree>
    <p:extLst>
      <p:ext uri="{BB962C8B-B14F-4D97-AF65-F5344CB8AC3E}">
        <p14:creationId xmlns:p14="http://schemas.microsoft.com/office/powerpoint/2010/main" val="22872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306" y="1348897"/>
            <a:ext cx="8104164" cy="1325563"/>
          </a:xfrm>
        </p:spPr>
        <p:txBody>
          <a:bodyPr>
            <a:normAutofit fontScale="90000"/>
          </a:bodyPr>
          <a:lstStyle/>
          <a:p>
            <a:r>
              <a:rPr lang="en-US" b="1" dirty="0" err="1">
                <a:latin typeface="Times New Roman" panose="02020603050405020304" pitchFamily="18" charset="0"/>
                <a:cs typeface="Times New Roman" panose="02020603050405020304" pitchFamily="18" charset="0"/>
              </a:rPr>
              <a:t>Trò</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chơi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tương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00279" y="2515261"/>
            <a:ext cx="8104163" cy="2763521"/>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đã</a:t>
            </a:r>
            <a:r>
              <a:rPr lang="en-US" b="1" dirty="0">
                <a:latin typeface="Times New Roman" panose="02020603050405020304" pitchFamily="18" charset="0"/>
                <a:cs typeface="Times New Roman" panose="02020603050405020304" pitchFamily="18" charset="0"/>
              </a:rPr>
              <a:t> đ</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ợc</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dirty="0">
                <a:latin typeface="Times New Roman" panose="02020603050405020304" pitchFamily="18" charset="0"/>
                <a:cs typeface="Times New Roman" panose="02020603050405020304" pitchFamily="18" charset="0"/>
              </a:rPr>
              <a:t>.</a:t>
            </a:r>
          </a:p>
          <a:p>
            <a:pPr marL="0" indent="0">
              <a:buNone/>
            </a:pPr>
            <a:r>
              <a:rPr lang="en-US" b="1" dirty="0" err="1">
                <a:latin typeface="Times New Roman" panose="02020603050405020304" pitchFamily="18" charset="0"/>
                <a:cs typeface="Times New Roman" panose="02020603050405020304" pitchFamily="18" charset="0"/>
              </a:rPr>
              <a:t>Bên</a:t>
            </a:r>
            <a:r>
              <a:rPr lang="en-US" b="1" dirty="0">
                <a:latin typeface="Times New Roman" panose="02020603050405020304" pitchFamily="18" charset="0"/>
                <a:cs typeface="Times New Roman" panose="02020603050405020304" pitchFamily="18" charset="0"/>
              </a:rPr>
              <a:t> d</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từ</a:t>
            </a:r>
            <a:r>
              <a:rPr lang="en-US" b="1" dirty="0">
                <a:latin typeface="Times New Roman" panose="02020603050405020304" pitchFamily="18" charset="0"/>
                <a:cs typeface="Times New Roman" panose="02020603050405020304" pitchFamily="18" charset="0"/>
              </a:rPr>
              <a:t> 1 - 8 ,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sẽ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t</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ơng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ứng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p:txBody>
      </p:sp>
      <p:pic>
        <p:nvPicPr>
          <p:cNvPr id="4" name="Bản ghi Mới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12035246" y="6779623"/>
            <a:ext cx="156754" cy="156754"/>
          </a:xfrm>
          <a:prstGeom prst="rect">
            <a:avLst/>
          </a:prstGeom>
        </p:spPr>
      </p:pic>
    </p:spTree>
    <p:extLst>
      <p:ext uri="{BB962C8B-B14F-4D97-AF65-F5344CB8AC3E}">
        <p14:creationId xmlns:p14="http://schemas.microsoft.com/office/powerpoint/2010/main" val="18291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727199" y="5351993"/>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a16="http://schemas.microsoft.com/office/drawing/2014/main" xmlns="" id="{B8BE293D-AC13-447B-83B3-E2FBEF037DC4}"/>
              </a:ext>
            </a:extLst>
          </p:cNvPr>
          <p:cNvSpPr/>
          <p:nvPr/>
        </p:nvSpPr>
        <p:spPr>
          <a:xfrm>
            <a:off x="372533" y="274589"/>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2" descr="Kết quả hình ảnh cho quả dâu">
            <a:extLst>
              <a:ext uri="{FF2B5EF4-FFF2-40B4-BE49-F238E27FC236}">
                <a16:creationId xmlns:a16="http://schemas.microsoft.com/office/drawing/2014/main" xmlns="" id="{413BDC5E-2291-420B-B00D-856C631217A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440" y="14553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a:extLst>
              <a:ext uri="{FF2B5EF4-FFF2-40B4-BE49-F238E27FC236}">
                <a16:creationId xmlns:a16="http://schemas.microsoft.com/office/drawing/2014/main" xmlns="" id="{7D678D91-968E-4439-A0E8-DEA136BCA9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4288" y="1822003"/>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xmlns="" id="{2A8C0122-D1C3-4C20-A607-94C4442B1A19}"/>
              </a:ext>
            </a:extLst>
          </p:cNvPr>
          <p:cNvSpPr/>
          <p:nvPr/>
        </p:nvSpPr>
        <p:spPr>
          <a:xfrm>
            <a:off x="5802488" y="0"/>
            <a:ext cx="4666528"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2" descr="Kết quả hình ảnh cho quả dâu">
            <a:extLst>
              <a:ext uri="{FF2B5EF4-FFF2-40B4-BE49-F238E27FC236}">
                <a16:creationId xmlns:a16="http://schemas.microsoft.com/office/drawing/2014/main" xmlns="" id="{ADC222A0-1724-4757-8878-129FF54433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5368" y="164615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a:extLst>
              <a:ext uri="{FF2B5EF4-FFF2-40B4-BE49-F238E27FC236}">
                <a16:creationId xmlns:a16="http://schemas.microsoft.com/office/drawing/2014/main" xmlns="" id="{5594DDC6-F7C0-43CF-AD08-5636EED535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787" y="306691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a:extLst>
              <a:ext uri="{FF2B5EF4-FFF2-40B4-BE49-F238E27FC236}">
                <a16:creationId xmlns:a16="http://schemas.microsoft.com/office/drawing/2014/main" xmlns="" id="{26D73A9B-5E28-4C01-B8D9-0C53827A5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1064" y="176218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quả dâu">
            <a:extLst>
              <a:ext uri="{FF2B5EF4-FFF2-40B4-BE49-F238E27FC236}">
                <a16:creationId xmlns:a16="http://schemas.microsoft.com/office/drawing/2014/main" xmlns="" id="{658B11A0-2C28-4E20-A6FD-FAA0C87336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6822" y="41665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quả dâu">
            <a:extLst>
              <a:ext uri="{FF2B5EF4-FFF2-40B4-BE49-F238E27FC236}">
                <a16:creationId xmlns:a16="http://schemas.microsoft.com/office/drawing/2014/main" xmlns="" id="{6727933B-6ED2-4A0E-B67E-B02CDA632A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614" y="313602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quả dâu">
            <a:extLst>
              <a:ext uri="{FF2B5EF4-FFF2-40B4-BE49-F238E27FC236}">
                <a16:creationId xmlns:a16="http://schemas.microsoft.com/office/drawing/2014/main" xmlns="" id="{964ED63B-E580-4E9C-8AE2-7A789D048B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1156" y="45943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Minus Sign 19">
            <a:extLst>
              <a:ext uri="{FF2B5EF4-FFF2-40B4-BE49-F238E27FC236}">
                <a16:creationId xmlns:a16="http://schemas.microsoft.com/office/drawing/2014/main" xmlns="" id="{23A9EA42-204C-4C03-8DFC-954804D3C68B}"/>
              </a:ext>
            </a:extLst>
          </p:cNvPr>
          <p:cNvSpPr/>
          <p:nvPr/>
        </p:nvSpPr>
        <p:spPr>
          <a:xfrm rot="21257416" flipH="1">
            <a:off x="3021353" y="4558414"/>
            <a:ext cx="60832" cy="121699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21" name="Minus Sign 20">
            <a:extLst>
              <a:ext uri="{FF2B5EF4-FFF2-40B4-BE49-F238E27FC236}">
                <a16:creationId xmlns:a16="http://schemas.microsoft.com/office/drawing/2014/main" xmlns="" id="{5B4FF3B7-0CE2-4A6F-AFC9-CB428A9F2541}"/>
              </a:ext>
            </a:extLst>
          </p:cNvPr>
          <p:cNvSpPr/>
          <p:nvPr/>
        </p:nvSpPr>
        <p:spPr>
          <a:xfrm rot="1052601" flipH="1">
            <a:off x="7214547" y="4175721"/>
            <a:ext cx="45719" cy="1627126"/>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41189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4A6AAF4-58B8-444D-B22D-047A084B72D0}"/>
              </a:ext>
            </a:extLst>
          </p:cNvPr>
          <p:cNvSpPr txBox="1"/>
          <p:nvPr/>
        </p:nvSpPr>
        <p:spPr>
          <a:xfrm>
            <a:off x="1808089" y="5259972"/>
            <a:ext cx="815057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2060"/>
                </a:solidFill>
                <a:effectLst/>
                <a:uLnTx/>
                <a:uFillTx/>
                <a:latin typeface="Calibri" panose="020F0502020204030204"/>
                <a:ea typeface="+mn-ea"/>
                <a:cs typeface="+mn-cs"/>
              </a:rPr>
              <a:t>1  2  3  4  5  6  7  8</a:t>
            </a:r>
          </a:p>
        </p:txBody>
      </p:sp>
      <p:sp>
        <p:nvSpPr>
          <p:cNvPr id="3" name="Oval 2">
            <a:extLst>
              <a:ext uri="{FF2B5EF4-FFF2-40B4-BE49-F238E27FC236}">
                <a16:creationId xmlns:a16="http://schemas.microsoft.com/office/drawing/2014/main" xmlns="" id="{B8BE293D-AC13-447B-83B3-E2FBEF037DC4}"/>
              </a:ext>
            </a:extLst>
          </p:cNvPr>
          <p:cNvSpPr/>
          <p:nvPr/>
        </p:nvSpPr>
        <p:spPr>
          <a:xfrm>
            <a:off x="387062" y="274589"/>
            <a:ext cx="3880138" cy="3755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3" descr="Hình ảnh có liên quan">
            <a:extLst>
              <a:ext uri="{FF2B5EF4-FFF2-40B4-BE49-F238E27FC236}">
                <a16:creationId xmlns:a16="http://schemas.microsoft.com/office/drawing/2014/main" xmlns="" id="{3DBE4872-5094-4441-9188-CF1BA774D114}"/>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54012" y="1654153"/>
            <a:ext cx="1448964" cy="1522882"/>
          </a:xfrm>
          <a:prstGeom prst="rect">
            <a:avLst/>
          </a:prstGeom>
          <a:noFill/>
          <a:ln>
            <a:noFill/>
          </a:ln>
        </p:spPr>
      </p:pic>
      <p:sp>
        <p:nvSpPr>
          <p:cNvPr id="10" name="Oval 9">
            <a:extLst>
              <a:ext uri="{FF2B5EF4-FFF2-40B4-BE49-F238E27FC236}">
                <a16:creationId xmlns:a16="http://schemas.microsoft.com/office/drawing/2014/main" xmlns="" id="{8A19C6F5-2AD3-4EA8-8613-B25D8E57E5C7}"/>
              </a:ext>
            </a:extLst>
          </p:cNvPr>
          <p:cNvSpPr/>
          <p:nvPr/>
        </p:nvSpPr>
        <p:spPr>
          <a:xfrm>
            <a:off x="5057421" y="136391"/>
            <a:ext cx="6208889" cy="4558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Content Placeholder 3" descr="Hình ảnh có liên quan">
            <a:extLst>
              <a:ext uri="{FF2B5EF4-FFF2-40B4-BE49-F238E27FC236}">
                <a16:creationId xmlns:a16="http://schemas.microsoft.com/office/drawing/2014/main" xmlns="" id="{E0FD95C6-D5A9-44F1-93F5-3577C6C17B80}"/>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836" y="1618131"/>
            <a:ext cx="1288057" cy="1345599"/>
          </a:xfrm>
          <a:prstGeom prst="rect">
            <a:avLst/>
          </a:prstGeom>
          <a:noFill/>
          <a:ln>
            <a:noFill/>
          </a:ln>
        </p:spPr>
      </p:pic>
      <p:pic>
        <p:nvPicPr>
          <p:cNvPr id="12" name="Content Placeholder 3" descr="Hình ảnh có liên quan">
            <a:extLst>
              <a:ext uri="{FF2B5EF4-FFF2-40B4-BE49-F238E27FC236}">
                <a16:creationId xmlns:a16="http://schemas.microsoft.com/office/drawing/2014/main" xmlns="" id="{7008607F-BC0D-4B05-9CF6-4F37E0812427}"/>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931" y="623201"/>
            <a:ext cx="1288057" cy="1345599"/>
          </a:xfrm>
          <a:prstGeom prst="rect">
            <a:avLst/>
          </a:prstGeom>
          <a:noFill/>
          <a:ln>
            <a:noFill/>
          </a:ln>
        </p:spPr>
      </p:pic>
      <p:pic>
        <p:nvPicPr>
          <p:cNvPr id="13" name="Content Placeholder 3" descr="Hình ảnh có liên quan">
            <a:extLst>
              <a:ext uri="{FF2B5EF4-FFF2-40B4-BE49-F238E27FC236}">
                <a16:creationId xmlns:a16="http://schemas.microsoft.com/office/drawing/2014/main" xmlns="" id="{16634EC0-A5F2-4E64-8BC1-11F194FCAEFF}"/>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8145" y="965273"/>
            <a:ext cx="1288057" cy="1345599"/>
          </a:xfrm>
          <a:prstGeom prst="rect">
            <a:avLst/>
          </a:prstGeom>
          <a:noFill/>
          <a:ln>
            <a:noFill/>
          </a:ln>
        </p:spPr>
      </p:pic>
      <p:pic>
        <p:nvPicPr>
          <p:cNvPr id="14" name="Content Placeholder 3" descr="Hình ảnh có liên quan">
            <a:extLst>
              <a:ext uri="{FF2B5EF4-FFF2-40B4-BE49-F238E27FC236}">
                <a16:creationId xmlns:a16="http://schemas.microsoft.com/office/drawing/2014/main" xmlns="" id="{16DB0EB3-B174-43EC-974A-F3BF4FA32578}"/>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4038" y="165879"/>
            <a:ext cx="1288057" cy="1345599"/>
          </a:xfrm>
          <a:prstGeom prst="rect">
            <a:avLst/>
          </a:prstGeom>
          <a:noFill/>
          <a:ln>
            <a:noFill/>
          </a:ln>
        </p:spPr>
      </p:pic>
      <p:pic>
        <p:nvPicPr>
          <p:cNvPr id="15" name="Content Placeholder 3" descr="Hình ảnh có liên quan">
            <a:extLst>
              <a:ext uri="{FF2B5EF4-FFF2-40B4-BE49-F238E27FC236}">
                <a16:creationId xmlns:a16="http://schemas.microsoft.com/office/drawing/2014/main" xmlns="" id="{8C45D439-E49B-4062-B9BF-1A94EF13CEC6}"/>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763" y="3177035"/>
            <a:ext cx="1288057" cy="1345599"/>
          </a:xfrm>
          <a:prstGeom prst="rect">
            <a:avLst/>
          </a:prstGeom>
          <a:noFill/>
          <a:ln>
            <a:noFill/>
          </a:ln>
        </p:spPr>
      </p:pic>
      <p:pic>
        <p:nvPicPr>
          <p:cNvPr id="16" name="Content Placeholder 3" descr="Hình ảnh có liên quan">
            <a:extLst>
              <a:ext uri="{FF2B5EF4-FFF2-40B4-BE49-F238E27FC236}">
                <a16:creationId xmlns:a16="http://schemas.microsoft.com/office/drawing/2014/main" xmlns="" id="{E116F489-1226-49AB-B295-C56481B2B7BB}"/>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969" y="2466954"/>
            <a:ext cx="1288057" cy="1345599"/>
          </a:xfrm>
          <a:prstGeom prst="rect">
            <a:avLst/>
          </a:prstGeom>
          <a:noFill/>
          <a:ln>
            <a:noFill/>
          </a:ln>
        </p:spPr>
      </p:pic>
      <p:pic>
        <p:nvPicPr>
          <p:cNvPr id="17" name="Content Placeholder 3" descr="Hình ảnh có liên quan">
            <a:extLst>
              <a:ext uri="{FF2B5EF4-FFF2-40B4-BE49-F238E27FC236}">
                <a16:creationId xmlns:a16="http://schemas.microsoft.com/office/drawing/2014/main" xmlns="" id="{0D3254BC-D8B1-4712-AEE6-A5E60A8B2F57}"/>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49931" y="2276073"/>
            <a:ext cx="1288057" cy="1345599"/>
          </a:xfrm>
          <a:prstGeom prst="rect">
            <a:avLst/>
          </a:prstGeom>
          <a:noFill/>
          <a:ln>
            <a:noFill/>
          </a:ln>
        </p:spPr>
      </p:pic>
      <p:sp>
        <p:nvSpPr>
          <p:cNvPr id="4" name="Minus Sign 3">
            <a:extLst>
              <a:ext uri="{FF2B5EF4-FFF2-40B4-BE49-F238E27FC236}">
                <a16:creationId xmlns:a16="http://schemas.microsoft.com/office/drawing/2014/main" xmlns="" id="{7FE31222-EB6D-4A59-A408-8CD87E054461}"/>
              </a:ext>
            </a:extLst>
          </p:cNvPr>
          <p:cNvSpPr/>
          <p:nvPr/>
        </p:nvSpPr>
        <p:spPr>
          <a:xfrm rot="255915" flipH="1">
            <a:off x="2233333" y="3753313"/>
            <a:ext cx="45719" cy="1934817"/>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
        <p:nvSpPr>
          <p:cNvPr id="18" name="Minus Sign 17">
            <a:extLst>
              <a:ext uri="{FF2B5EF4-FFF2-40B4-BE49-F238E27FC236}">
                <a16:creationId xmlns:a16="http://schemas.microsoft.com/office/drawing/2014/main" xmlns="" id="{08486EF1-6ED4-4867-B44D-FFA8D4568FDE}"/>
              </a:ext>
            </a:extLst>
          </p:cNvPr>
          <p:cNvSpPr/>
          <p:nvPr/>
        </p:nvSpPr>
        <p:spPr>
          <a:xfrm rot="324571">
            <a:off x="8085206" y="4520962"/>
            <a:ext cx="45719" cy="1257912"/>
          </a:xfrm>
          <a:prstGeom prst="mathMinus">
            <a:avLst>
              <a:gd name="adj1" fmla="val 6735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266767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365125"/>
            <a:ext cx="6964680" cy="1325563"/>
          </a:xfrm>
        </p:spPr>
        <p:txBody>
          <a:bodyPr/>
          <a:lstStyle/>
          <a:p>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308732" y="1932166"/>
            <a:ext cx="8104163" cy="2763521"/>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l</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ợng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chơi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cùng</a:t>
            </a:r>
            <a:r>
              <a:rPr lang="en-US" b="1" dirty="0" smtClean="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chị</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a:t>
            </a:r>
            <a:r>
              <a:rPr lang="vi-VN" b="1" dirty="0">
                <a:latin typeface="Times New Roman" panose="02020603050405020304" pitchFamily="18" charset="0"/>
                <a:cs typeface="Times New Roman" panose="02020603050405020304" pitchFamily="18" charset="0"/>
              </a:rPr>
              <a:t>ơ</a:t>
            </a: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chia </a:t>
            </a:r>
            <a:r>
              <a:rPr lang="en-US" b="1" dirty="0" err="1">
                <a:latin typeface="Times New Roman" panose="02020603050405020304" pitchFamily="18" charset="0"/>
                <a:cs typeface="Times New Roman" panose="02020603050405020304" pitchFamily="18" charset="0"/>
              </a:rPr>
              <a:t>làm</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phần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theo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bạn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nào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giỏi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viết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số</a:t>
            </a:r>
            <a:r>
              <a:rPr lang="en-US" b="1" dirty="0">
                <a:latin typeface="Times New Roman" panose="02020603050405020304" pitchFamily="18" charset="0"/>
                <a:cs typeface="Times New Roman" panose="02020603050405020304" pitchFamily="18" charset="0"/>
              </a:rPr>
              <a:t> 8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cát</a:t>
            </a:r>
            <a:r>
              <a:rPr lang="en-US" dirty="0">
                <a:latin typeface="Times New Roman" panose="02020603050405020304" pitchFamily="18" charset="0"/>
                <a:cs typeface="Times New Roman" panose="02020603050405020304" pitchFamily="18" charset="0"/>
              </a:rPr>
              <a:t>. . .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nhờ</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bố</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chụp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ảnh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gửi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cô</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với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278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5851" y="1020417"/>
            <a:ext cx="7577592" cy="3763617"/>
          </a:xfrm>
          <a:noFill/>
        </p:spPr>
        <p:txBody>
          <a:bodyPr>
            <a:normAutofit fontScale="90000"/>
          </a:bodyPr>
          <a:lstStyle/>
          <a:p>
            <a:pPr algn="ct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đến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đây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kết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rồi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con </a:t>
            </a:r>
            <a:r>
              <a:rPr lang="en-US" b="1" dirty="0" err="1">
                <a:latin typeface="Times New Roman" panose="02020603050405020304" pitchFamily="18" charset="0"/>
                <a:cs typeface="Times New Roman" panose="02020603050405020304" pitchFamily="18" charset="0"/>
              </a:rPr>
              <a:t>ngoan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khỏe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nhớ</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giữ</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gìn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sinh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rửa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xúc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miệng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t>
            </a:r>
            <a:r>
              <a:rPr lang="vi-VN" b="1" dirty="0">
                <a:latin typeface="Times New Roman" panose="02020603050405020304" pitchFamily="18" charset="0"/>
                <a:cs typeface="Times New Roman" panose="02020603050405020304" pitchFamily="18" charset="0"/>
              </a:rPr>
              <a:t>ư</a:t>
            </a:r>
            <a:r>
              <a:rPr lang="en-US" b="1" dirty="0" err="1">
                <a:latin typeface="Times New Roman" panose="02020603050405020304" pitchFamily="18" charset="0"/>
                <a:cs typeface="Times New Roman" panose="02020603050405020304" pitchFamily="18" charset="0"/>
              </a:rPr>
              <a:t>ờng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phòng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chống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dịch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bệnh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nhé</a:t>
            </a:r>
            <a:r>
              <a:rPr lang="en-US" b="1" dirty="0">
                <a:latin typeface="Times New Roman" panose="02020603050405020304" pitchFamily="18" charset="0"/>
                <a:cs typeface="Times New Roman" panose="02020603050405020304" pitchFamily="18" charset="0"/>
              </a:rPr>
              <a:t>!</a:t>
            </a:r>
            <a:br>
              <a:rPr lang="en-US" b="1" dirty="0">
                <a:latin typeface="Times New Roman" panose="02020603050405020304" pitchFamily="18" charset="0"/>
                <a:cs typeface="Times New Roman" panose="02020603050405020304" pitchFamily="18" charset="0"/>
              </a:rPr>
            </a:br>
            <a:r>
              <a:rPr lang="en-US" sz="6700" b="1" dirty="0" err="1">
                <a:solidFill>
                  <a:srgbClr val="FF0000"/>
                </a:solidFill>
                <a:latin typeface="Times New Roman" panose="02020603050405020304" pitchFamily="18" charset="0"/>
                <a:cs typeface="Times New Roman" panose="02020603050405020304" pitchFamily="18" charset="0"/>
              </a:rPr>
              <a:t>Tạm</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biệt</a:t>
            </a:r>
            <a:r>
              <a:rPr lang="en-US" sz="6700" b="1" dirty="0">
                <a:solidFill>
                  <a:srgbClr val="FF0000"/>
                </a:solidFill>
                <a:latin typeface="Times New Roman" panose="02020603050405020304" pitchFamily="18" charset="0"/>
                <a:cs typeface="Times New Roman" panose="02020603050405020304" pitchFamily="18" charset="0"/>
              </a:rPr>
              <a:t> </a:t>
            </a:r>
            <a:r>
              <a:rPr lang="en-US" sz="6700" b="1" dirty="0" err="1">
                <a:solidFill>
                  <a:srgbClr val="FF0000"/>
                </a:solidFill>
                <a:latin typeface="Times New Roman" panose="02020603050405020304" pitchFamily="18" charset="0"/>
                <a:cs typeface="Times New Roman" panose="02020603050405020304" pitchFamily="18" charset="0"/>
              </a:rPr>
              <a:t>các</a:t>
            </a:r>
            <a:r>
              <a:rPr lang="en-US" sz="6700" b="1" dirty="0">
                <a:solidFill>
                  <a:srgbClr val="FF0000"/>
                </a:solidFill>
                <a:latin typeface="Times New Roman" panose="02020603050405020304" pitchFamily="18" charset="0"/>
                <a:cs typeface="Times New Roman" panose="02020603050405020304" pitchFamily="18" charset="0"/>
              </a:rPr>
              <a:t> con!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85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44D653B-2FD0-49AA-BB0D-035C5767F5D6}"/>
              </a:ext>
            </a:extLst>
          </p:cNvPr>
          <p:cNvSpPr txBox="1"/>
          <p:nvPr/>
        </p:nvSpPr>
        <p:spPr>
          <a:xfrm>
            <a:off x="5406886" y="916128"/>
            <a:ext cx="1789044" cy="3770263"/>
          </a:xfrm>
          <a:prstGeom prst="rect">
            <a:avLst/>
          </a:prstGeom>
          <a:noFill/>
        </p:spPr>
        <p:txBody>
          <a:bodyPr wrap="square" rtlCol="0">
            <a:spAutoFit/>
          </a:bodyPr>
          <a:lstStyle/>
          <a:p>
            <a:r>
              <a:rPr lang="en-US" sz="23900" b="1" dirty="0">
                <a:solidFill>
                  <a:srgbClr val="FF0000"/>
                </a:solidFill>
                <a:latin typeface="Arial" panose="020B0604020202020204" pitchFamily="34" charset="0"/>
                <a:cs typeface="Arial" panose="020B0604020202020204" pitchFamily="34" charset="0"/>
              </a:rPr>
              <a:t>8</a:t>
            </a:r>
          </a:p>
        </p:txBody>
      </p:sp>
      <p:pic>
        <p:nvPicPr>
          <p:cNvPr id="2" name="Bản ghi Mới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049540" y="6786770"/>
            <a:ext cx="142460" cy="142460"/>
          </a:xfrm>
          <a:prstGeom prst="rect">
            <a:avLst/>
          </a:prstGeom>
        </p:spPr>
      </p:pic>
    </p:spTree>
    <p:extLst>
      <p:ext uri="{BB962C8B-B14F-4D97-AF65-F5344CB8AC3E}">
        <p14:creationId xmlns:p14="http://schemas.microsoft.com/office/powerpoint/2010/main" val="347494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10" presetID="1" presetClass="mediacall" presetSubtype="0" fill="hold" nodeType="withEffect">
                                  <p:stCondLst>
                                    <p:cond delay="0"/>
                                  </p:stCondLst>
                                  <p:childTnLst>
                                    <p:cmd type="call" cmd="playFrom(0.0)">
                                      <p:cBhvr>
                                        <p:cTn id="11" dur="57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7" name="Object 3">
            <a:extLst>
              <a:ext uri="{FF2B5EF4-FFF2-40B4-BE49-F238E27FC236}">
                <a16:creationId xmlns:a16="http://schemas.microsoft.com/office/drawing/2014/main" xmlns="" id="{3B2A383C-C405-4EB6-B93C-6C797938FB87}"/>
              </a:ext>
            </a:extLst>
          </p:cNvPr>
          <p:cNvGraphicFramePr>
            <a:graphicFrameLocks noChangeAspect="1"/>
          </p:cNvGraphicFramePr>
          <p:nvPr>
            <p:extLst>
              <p:ext uri="{D42A27DB-BD31-4B8C-83A1-F6EECF244321}">
                <p14:modId xmlns:p14="http://schemas.microsoft.com/office/powerpoint/2010/main" val="2439915925"/>
              </p:ext>
            </p:extLst>
          </p:nvPr>
        </p:nvGraphicFramePr>
        <p:xfrm>
          <a:off x="2335592" y="571501"/>
          <a:ext cx="7147753" cy="6019800"/>
        </p:xfrm>
        <a:graphic>
          <a:graphicData uri="http://schemas.openxmlformats.org/presentationml/2006/ole">
            <mc:AlternateContent xmlns:mc="http://schemas.openxmlformats.org/markup-compatibility/2006">
              <mc:Choice xmlns:v="urn:schemas-microsoft-com:vml" Requires="v">
                <p:oleObj spid="_x0000_s1233" name="Clip" r:id="rId6" imgW="4062240" imgH="3452400" progId="MS_ClipArt_Gallery.2">
                  <p:embed/>
                </p:oleObj>
              </mc:Choice>
              <mc:Fallback>
                <p:oleObj name="Clip" r:id="rId6" imgW="4062240" imgH="3452400" progId="MS_ClipArt_Gallery.2">
                  <p:embed/>
                  <p:pic>
                    <p:nvPicPr>
                      <p:cNvPr id="113667" name="Object 3">
                        <a:extLst>
                          <a:ext uri="{FF2B5EF4-FFF2-40B4-BE49-F238E27FC236}">
                            <a16:creationId xmlns:a16="http://schemas.microsoft.com/office/drawing/2014/main" xmlns="" id="{3B2A383C-C405-4EB6-B93C-6C797938F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5592" y="571501"/>
                        <a:ext cx="7147753" cy="6019800"/>
                      </a:xfrm>
                      <a:prstGeom prst="rect">
                        <a:avLst/>
                      </a:prstGeom>
                      <a:noFill/>
                      <a:ln>
                        <a:noFill/>
                      </a:ln>
                      <a:effectLst/>
                    </p:spPr>
                  </p:pic>
                </p:oleObj>
              </mc:Fallback>
            </mc:AlternateContent>
          </a:graphicData>
        </a:graphic>
      </p:graphicFrame>
      <p:graphicFrame>
        <p:nvGraphicFramePr>
          <p:cNvPr id="113668" name="Object 4">
            <a:extLst>
              <a:ext uri="{FF2B5EF4-FFF2-40B4-BE49-F238E27FC236}">
                <a16:creationId xmlns:a16="http://schemas.microsoft.com/office/drawing/2014/main" xmlns="" id="{4CB3186E-58E0-40E3-88F4-00ADA93A088B}"/>
              </a:ext>
            </a:extLst>
          </p:cNvPr>
          <p:cNvGraphicFramePr>
            <a:graphicFrameLocks noChangeAspect="1"/>
          </p:cNvGraphicFramePr>
          <p:nvPr>
            <p:extLst>
              <p:ext uri="{D42A27DB-BD31-4B8C-83A1-F6EECF244321}">
                <p14:modId xmlns:p14="http://schemas.microsoft.com/office/powerpoint/2010/main" val="3273029832"/>
              </p:ext>
            </p:extLst>
          </p:nvPr>
        </p:nvGraphicFramePr>
        <p:xfrm>
          <a:off x="5593383" y="2142948"/>
          <a:ext cx="1150938" cy="1438275"/>
        </p:xfrm>
        <a:graphic>
          <a:graphicData uri="http://schemas.openxmlformats.org/presentationml/2006/ole">
            <mc:AlternateContent xmlns:mc="http://schemas.openxmlformats.org/markup-compatibility/2006">
              <mc:Choice xmlns:v="urn:schemas-microsoft-com:vml" Requires="v">
                <p:oleObj spid="_x0000_s1234" name="Clip" r:id="rId8" imgW="475200" imgH="592920" progId="MS_ClipArt_Gallery.2">
                  <p:embed/>
                </p:oleObj>
              </mc:Choice>
              <mc:Fallback>
                <p:oleObj name="Clip" r:id="rId8" imgW="475200" imgH="592920" progId="MS_ClipArt_Gallery.2">
                  <p:embed/>
                  <p:pic>
                    <p:nvPicPr>
                      <p:cNvPr id="113668" name="Object 4">
                        <a:extLst>
                          <a:ext uri="{FF2B5EF4-FFF2-40B4-BE49-F238E27FC236}">
                            <a16:creationId xmlns:a16="http://schemas.microsoft.com/office/drawing/2014/main" xmlns="" id="{4CB3186E-58E0-40E3-88F4-00ADA93A08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3383" y="2142948"/>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69" name="Object 5">
            <a:extLst>
              <a:ext uri="{FF2B5EF4-FFF2-40B4-BE49-F238E27FC236}">
                <a16:creationId xmlns:a16="http://schemas.microsoft.com/office/drawing/2014/main" xmlns="" id="{A4D4F731-A2E9-44C8-8FCE-67E2E2CEF918}"/>
              </a:ext>
            </a:extLst>
          </p:cNvPr>
          <p:cNvGraphicFramePr>
            <a:graphicFrameLocks noChangeAspect="1"/>
          </p:cNvGraphicFramePr>
          <p:nvPr>
            <p:extLst>
              <p:ext uri="{D42A27DB-BD31-4B8C-83A1-F6EECF244321}">
                <p14:modId xmlns:p14="http://schemas.microsoft.com/office/powerpoint/2010/main" val="175059826"/>
              </p:ext>
            </p:extLst>
          </p:nvPr>
        </p:nvGraphicFramePr>
        <p:xfrm>
          <a:off x="4848167" y="1085853"/>
          <a:ext cx="976313" cy="1219200"/>
        </p:xfrm>
        <a:graphic>
          <a:graphicData uri="http://schemas.openxmlformats.org/presentationml/2006/ole">
            <mc:AlternateContent xmlns:mc="http://schemas.openxmlformats.org/markup-compatibility/2006">
              <mc:Choice xmlns:v="urn:schemas-microsoft-com:vml" Requires="v">
                <p:oleObj spid="_x0000_s1235" name="Clip" r:id="rId10" imgW="475200" imgH="592920" progId="MS_ClipArt_Gallery.2">
                  <p:embed/>
                </p:oleObj>
              </mc:Choice>
              <mc:Fallback>
                <p:oleObj name="Clip" r:id="rId10" imgW="475200" imgH="592920" progId="MS_ClipArt_Gallery.2">
                  <p:embed/>
                  <p:pic>
                    <p:nvPicPr>
                      <p:cNvPr id="113669" name="Object 5">
                        <a:extLst>
                          <a:ext uri="{FF2B5EF4-FFF2-40B4-BE49-F238E27FC236}">
                            <a16:creationId xmlns:a16="http://schemas.microsoft.com/office/drawing/2014/main" xmlns="" id="{A4D4F731-A2E9-44C8-8FCE-67E2E2CEF9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8167" y="1085853"/>
                        <a:ext cx="976313"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0" name="Object 6">
            <a:extLst>
              <a:ext uri="{FF2B5EF4-FFF2-40B4-BE49-F238E27FC236}">
                <a16:creationId xmlns:a16="http://schemas.microsoft.com/office/drawing/2014/main" xmlns="" id="{016CFBD6-45E5-4B13-81A8-7D3972E2C9E0}"/>
              </a:ext>
            </a:extLst>
          </p:cNvPr>
          <p:cNvGraphicFramePr>
            <a:graphicFrameLocks noChangeAspect="1"/>
          </p:cNvGraphicFramePr>
          <p:nvPr>
            <p:extLst>
              <p:ext uri="{D42A27DB-BD31-4B8C-83A1-F6EECF244321}">
                <p14:modId xmlns:p14="http://schemas.microsoft.com/office/powerpoint/2010/main" val="4138671143"/>
              </p:ext>
            </p:extLst>
          </p:nvPr>
        </p:nvGraphicFramePr>
        <p:xfrm>
          <a:off x="3996531" y="2224090"/>
          <a:ext cx="1150938" cy="1438275"/>
        </p:xfrm>
        <a:graphic>
          <a:graphicData uri="http://schemas.openxmlformats.org/presentationml/2006/ole">
            <mc:AlternateContent xmlns:mc="http://schemas.openxmlformats.org/markup-compatibility/2006">
              <mc:Choice xmlns:v="urn:schemas-microsoft-com:vml" Requires="v">
                <p:oleObj spid="_x0000_s1236" name="Clip" r:id="rId11" imgW="475200" imgH="592920" progId="MS_ClipArt_Gallery.2">
                  <p:embed/>
                </p:oleObj>
              </mc:Choice>
              <mc:Fallback>
                <p:oleObj name="Clip" r:id="rId11" imgW="475200" imgH="592920" progId="MS_ClipArt_Gallery.2">
                  <p:embed/>
                  <p:pic>
                    <p:nvPicPr>
                      <p:cNvPr id="113670" name="Object 6">
                        <a:extLst>
                          <a:ext uri="{FF2B5EF4-FFF2-40B4-BE49-F238E27FC236}">
                            <a16:creationId xmlns:a16="http://schemas.microsoft.com/office/drawing/2014/main" xmlns="" id="{016CFBD6-45E5-4B13-81A8-7D3972E2C9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6531" y="2224090"/>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1" name="Object 7">
            <a:extLst>
              <a:ext uri="{FF2B5EF4-FFF2-40B4-BE49-F238E27FC236}">
                <a16:creationId xmlns:a16="http://schemas.microsoft.com/office/drawing/2014/main" xmlns="" id="{3D982DF4-BFAD-4BA6-B4BD-B13053B0E4E2}"/>
              </a:ext>
            </a:extLst>
          </p:cNvPr>
          <p:cNvGraphicFramePr>
            <a:graphicFrameLocks noChangeAspect="1"/>
          </p:cNvGraphicFramePr>
          <p:nvPr/>
        </p:nvGraphicFramePr>
        <p:xfrm>
          <a:off x="5334000" y="3581401"/>
          <a:ext cx="1150938" cy="1438275"/>
        </p:xfrm>
        <a:graphic>
          <a:graphicData uri="http://schemas.openxmlformats.org/presentationml/2006/ole">
            <mc:AlternateContent xmlns:mc="http://schemas.openxmlformats.org/markup-compatibility/2006">
              <mc:Choice xmlns:v="urn:schemas-microsoft-com:vml" Requires="v">
                <p:oleObj spid="_x0000_s1237" name="Clip" r:id="rId12" imgW="475200" imgH="592920" progId="MS_ClipArt_Gallery.2">
                  <p:embed/>
                </p:oleObj>
              </mc:Choice>
              <mc:Fallback>
                <p:oleObj name="Clip" r:id="rId12" imgW="475200" imgH="592920" progId="MS_ClipArt_Gallery.2">
                  <p:embed/>
                  <p:pic>
                    <p:nvPicPr>
                      <p:cNvPr id="113671" name="Object 7">
                        <a:extLst>
                          <a:ext uri="{FF2B5EF4-FFF2-40B4-BE49-F238E27FC236}">
                            <a16:creationId xmlns:a16="http://schemas.microsoft.com/office/drawing/2014/main" xmlns="" id="{3D982DF4-BFAD-4BA6-B4BD-B13053B0E4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3581401"/>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2" name="Object 8">
            <a:extLst>
              <a:ext uri="{FF2B5EF4-FFF2-40B4-BE49-F238E27FC236}">
                <a16:creationId xmlns:a16="http://schemas.microsoft.com/office/drawing/2014/main" xmlns="" id="{BEA70E27-2893-4CBE-A745-AC65EAD22C27}"/>
              </a:ext>
            </a:extLst>
          </p:cNvPr>
          <p:cNvGraphicFramePr>
            <a:graphicFrameLocks noChangeAspect="1"/>
          </p:cNvGraphicFramePr>
          <p:nvPr>
            <p:extLst>
              <p:ext uri="{D42A27DB-BD31-4B8C-83A1-F6EECF244321}">
                <p14:modId xmlns:p14="http://schemas.microsoft.com/office/powerpoint/2010/main" val="2780898809"/>
              </p:ext>
            </p:extLst>
          </p:nvPr>
        </p:nvGraphicFramePr>
        <p:xfrm>
          <a:off x="7467071" y="2624139"/>
          <a:ext cx="1150938" cy="1438275"/>
        </p:xfrm>
        <a:graphic>
          <a:graphicData uri="http://schemas.openxmlformats.org/presentationml/2006/ole">
            <mc:AlternateContent xmlns:mc="http://schemas.openxmlformats.org/markup-compatibility/2006">
              <mc:Choice xmlns:v="urn:schemas-microsoft-com:vml" Requires="v">
                <p:oleObj spid="_x0000_s1238" name="Clip" r:id="rId13" imgW="475200" imgH="592920" progId="MS_ClipArt_Gallery.2">
                  <p:embed/>
                </p:oleObj>
              </mc:Choice>
              <mc:Fallback>
                <p:oleObj name="Clip" r:id="rId13" imgW="475200" imgH="592920" progId="MS_ClipArt_Gallery.2">
                  <p:embed/>
                  <p:pic>
                    <p:nvPicPr>
                      <p:cNvPr id="113672" name="Object 8">
                        <a:extLst>
                          <a:ext uri="{FF2B5EF4-FFF2-40B4-BE49-F238E27FC236}">
                            <a16:creationId xmlns:a16="http://schemas.microsoft.com/office/drawing/2014/main" xmlns="" id="{BEA70E27-2893-4CBE-A745-AC65EAD22C2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7071" y="2624139"/>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3" name="Object 9">
            <a:extLst>
              <a:ext uri="{FF2B5EF4-FFF2-40B4-BE49-F238E27FC236}">
                <a16:creationId xmlns:a16="http://schemas.microsoft.com/office/drawing/2014/main" xmlns="" id="{35097206-C52B-40CA-84A6-A51DFC26DEC6}"/>
              </a:ext>
            </a:extLst>
          </p:cNvPr>
          <p:cNvGraphicFramePr>
            <a:graphicFrameLocks noChangeAspect="1"/>
          </p:cNvGraphicFramePr>
          <p:nvPr>
            <p:extLst>
              <p:ext uri="{D42A27DB-BD31-4B8C-83A1-F6EECF244321}">
                <p14:modId xmlns:p14="http://schemas.microsoft.com/office/powerpoint/2010/main" val="771565718"/>
              </p:ext>
            </p:extLst>
          </p:nvPr>
        </p:nvGraphicFramePr>
        <p:xfrm>
          <a:off x="6891602" y="3821904"/>
          <a:ext cx="1150938" cy="1438275"/>
        </p:xfrm>
        <a:graphic>
          <a:graphicData uri="http://schemas.openxmlformats.org/presentationml/2006/ole">
            <mc:AlternateContent xmlns:mc="http://schemas.openxmlformats.org/markup-compatibility/2006">
              <mc:Choice xmlns:v="urn:schemas-microsoft-com:vml" Requires="v">
                <p:oleObj spid="_x0000_s1239" name="Clip" r:id="rId14" imgW="475200" imgH="592920" progId="MS_ClipArt_Gallery.2">
                  <p:embed/>
                </p:oleObj>
              </mc:Choice>
              <mc:Fallback>
                <p:oleObj name="Clip" r:id="rId14" imgW="475200" imgH="592920" progId="MS_ClipArt_Gallery.2">
                  <p:embed/>
                  <p:pic>
                    <p:nvPicPr>
                      <p:cNvPr id="113673" name="Object 9">
                        <a:extLst>
                          <a:ext uri="{FF2B5EF4-FFF2-40B4-BE49-F238E27FC236}">
                            <a16:creationId xmlns:a16="http://schemas.microsoft.com/office/drawing/2014/main" xmlns="" id="{35097206-C52B-40CA-84A6-A51DFC26DE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602" y="3821904"/>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4" name="Object 10">
            <a:extLst>
              <a:ext uri="{FF2B5EF4-FFF2-40B4-BE49-F238E27FC236}">
                <a16:creationId xmlns:a16="http://schemas.microsoft.com/office/drawing/2014/main" xmlns="" id="{7AB4636E-C940-48AF-B460-E35B09D0FE85}"/>
              </a:ext>
            </a:extLst>
          </p:cNvPr>
          <p:cNvGraphicFramePr>
            <a:graphicFrameLocks noChangeAspect="1"/>
          </p:cNvGraphicFramePr>
          <p:nvPr>
            <p:extLst>
              <p:ext uri="{D42A27DB-BD31-4B8C-83A1-F6EECF244321}">
                <p14:modId xmlns:p14="http://schemas.microsoft.com/office/powerpoint/2010/main" val="989888110"/>
              </p:ext>
            </p:extLst>
          </p:nvPr>
        </p:nvGraphicFramePr>
        <p:xfrm>
          <a:off x="3643442" y="3527057"/>
          <a:ext cx="1150938" cy="1438275"/>
        </p:xfrm>
        <a:graphic>
          <a:graphicData uri="http://schemas.openxmlformats.org/presentationml/2006/ole">
            <mc:AlternateContent xmlns:mc="http://schemas.openxmlformats.org/markup-compatibility/2006">
              <mc:Choice xmlns:v="urn:schemas-microsoft-com:vml" Requires="v">
                <p:oleObj spid="_x0000_s1240" name="Clip" r:id="rId15" imgW="475200" imgH="592920" progId="MS_ClipArt_Gallery.2">
                  <p:embed/>
                </p:oleObj>
              </mc:Choice>
              <mc:Fallback>
                <p:oleObj name="Clip" r:id="rId15" imgW="475200" imgH="592920" progId="MS_ClipArt_Gallery.2">
                  <p:embed/>
                  <p:pic>
                    <p:nvPicPr>
                      <p:cNvPr id="113674" name="Object 10">
                        <a:extLst>
                          <a:ext uri="{FF2B5EF4-FFF2-40B4-BE49-F238E27FC236}">
                            <a16:creationId xmlns:a16="http://schemas.microsoft.com/office/drawing/2014/main" xmlns="" id="{7AB4636E-C940-48AF-B460-E35B09D0FE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442" y="3527057"/>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76" name="Object 12">
            <a:extLst>
              <a:ext uri="{FF2B5EF4-FFF2-40B4-BE49-F238E27FC236}">
                <a16:creationId xmlns:a16="http://schemas.microsoft.com/office/drawing/2014/main" xmlns="" id="{B5DCFAB3-17E4-4979-B5A9-63D94E51B7F1}"/>
              </a:ext>
            </a:extLst>
          </p:cNvPr>
          <p:cNvGraphicFramePr>
            <a:graphicFrameLocks noChangeAspect="1"/>
          </p:cNvGraphicFramePr>
          <p:nvPr>
            <p:extLst>
              <p:ext uri="{D42A27DB-BD31-4B8C-83A1-F6EECF244321}">
                <p14:modId xmlns:p14="http://schemas.microsoft.com/office/powerpoint/2010/main" val="3724100246"/>
              </p:ext>
            </p:extLst>
          </p:nvPr>
        </p:nvGraphicFramePr>
        <p:xfrm>
          <a:off x="6611143" y="1059658"/>
          <a:ext cx="1150938" cy="1438275"/>
        </p:xfrm>
        <a:graphic>
          <a:graphicData uri="http://schemas.openxmlformats.org/presentationml/2006/ole">
            <mc:AlternateContent xmlns:mc="http://schemas.openxmlformats.org/markup-compatibility/2006">
              <mc:Choice xmlns:v="urn:schemas-microsoft-com:vml" Requires="v">
                <p:oleObj spid="_x0000_s1241" name="Clip" r:id="rId16" imgW="475200" imgH="592920" progId="MS_ClipArt_Gallery.2">
                  <p:embed/>
                </p:oleObj>
              </mc:Choice>
              <mc:Fallback>
                <p:oleObj name="Clip" r:id="rId16" imgW="475200" imgH="592920" progId="MS_ClipArt_Gallery.2">
                  <p:embed/>
                  <p:pic>
                    <p:nvPicPr>
                      <p:cNvPr id="113676" name="Object 12">
                        <a:extLst>
                          <a:ext uri="{FF2B5EF4-FFF2-40B4-BE49-F238E27FC236}">
                            <a16:creationId xmlns:a16="http://schemas.microsoft.com/office/drawing/2014/main" xmlns="" id="{B5DCFAB3-17E4-4979-B5A9-63D94E51B7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1143" y="1059658"/>
                        <a:ext cx="1150938" cy="143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677" name="Text Box 13">
            <a:extLst>
              <a:ext uri="{FF2B5EF4-FFF2-40B4-BE49-F238E27FC236}">
                <a16:creationId xmlns:a16="http://schemas.microsoft.com/office/drawing/2014/main" xmlns="" id="{7679F33D-31D5-4A2A-A736-48F9763C3516}"/>
              </a:ext>
            </a:extLst>
          </p:cNvPr>
          <p:cNvSpPr txBox="1">
            <a:spLocks noChangeArrowheads="1"/>
          </p:cNvSpPr>
          <p:nvPr/>
        </p:nvSpPr>
        <p:spPr bwMode="auto">
          <a:xfrm>
            <a:off x="6858000" y="571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endParaRPr lang="vi-VN" altLang="en-US" sz="2400">
              <a:solidFill>
                <a:srgbClr val="0000CC"/>
              </a:solidFill>
              <a:latin typeface=".VnTime" pitchFamily="34" charset="0"/>
            </a:endParaRPr>
          </a:p>
        </p:txBody>
      </p:sp>
      <p:sp>
        <p:nvSpPr>
          <p:cNvPr id="14" name="TextBox 13">
            <a:extLst>
              <a:ext uri="{FF2B5EF4-FFF2-40B4-BE49-F238E27FC236}">
                <a16:creationId xmlns:a16="http://schemas.microsoft.com/office/drawing/2014/main" xmlns="" id="{DD82A20C-29E2-4FB8-AD94-33500150FD5B}"/>
              </a:ext>
            </a:extLst>
          </p:cNvPr>
          <p:cNvSpPr txBox="1"/>
          <p:nvPr/>
        </p:nvSpPr>
        <p:spPr>
          <a:xfrm>
            <a:off x="9738553" y="1487537"/>
            <a:ext cx="1789044" cy="3770263"/>
          </a:xfrm>
          <a:prstGeom prst="rect">
            <a:avLst/>
          </a:prstGeom>
          <a:noFill/>
        </p:spPr>
        <p:txBody>
          <a:bodyPr wrap="square" rtlCol="0">
            <a:spAutoFit/>
          </a:bodyPr>
          <a:lstStyle/>
          <a:p>
            <a:r>
              <a:rPr lang="en-US" sz="23900" b="1" dirty="0">
                <a:solidFill>
                  <a:srgbClr val="FF0000"/>
                </a:solidFill>
                <a:cs typeface="Arial" panose="020B0604020202020204" pitchFamily="34" charset="0"/>
              </a:rPr>
              <a:t>8</a:t>
            </a:r>
          </a:p>
        </p:txBody>
      </p:sp>
      <p:sp>
        <p:nvSpPr>
          <p:cNvPr id="13" name="TextBox 12">
            <a:extLst>
              <a:ext uri="{FF2B5EF4-FFF2-40B4-BE49-F238E27FC236}">
                <a16:creationId xmlns:a16="http://schemas.microsoft.com/office/drawing/2014/main" xmlns="" id="{AE058EB7-4536-41A0-8E1D-EA7BC3D90670}"/>
              </a:ext>
            </a:extLst>
          </p:cNvPr>
          <p:cNvSpPr txBox="1"/>
          <p:nvPr/>
        </p:nvSpPr>
        <p:spPr>
          <a:xfrm>
            <a:off x="971847" y="5314954"/>
            <a:ext cx="3790120" cy="1200329"/>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Đếm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táo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Bản ghi Mới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1807687" y="6546734"/>
            <a:ext cx="94444" cy="944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468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3671"/>
                                        </p:tgtEl>
                                        <p:attrNameLst>
                                          <p:attrName>style.visibility</p:attrName>
                                        </p:attrNameLst>
                                      </p:cBhvr>
                                      <p:to>
                                        <p:strVal val="visible"/>
                                      </p:to>
                                    </p:set>
                                    <p:animEffect transition="in" filter="blinds(horizontal)">
                                      <p:cBhvr>
                                        <p:cTn id="11" dur="500"/>
                                        <p:tgtEl>
                                          <p:spTgt spid="1136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13669"/>
                                        </p:tgtEl>
                                        <p:attrNameLst>
                                          <p:attrName>style.visibility</p:attrName>
                                        </p:attrNameLst>
                                      </p:cBhvr>
                                      <p:to>
                                        <p:strVal val="visible"/>
                                      </p:to>
                                    </p:set>
                                    <p:animEffect transition="in" filter="blinds(horizontal)">
                                      <p:cBhvr>
                                        <p:cTn id="16" dur="500"/>
                                        <p:tgtEl>
                                          <p:spTgt spid="1136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13676"/>
                                        </p:tgtEl>
                                        <p:attrNameLst>
                                          <p:attrName>style.visibility</p:attrName>
                                        </p:attrNameLst>
                                      </p:cBhvr>
                                      <p:to>
                                        <p:strVal val="visible"/>
                                      </p:to>
                                    </p:set>
                                    <p:animEffect transition="in" filter="blinds(horizontal)">
                                      <p:cBhvr>
                                        <p:cTn id="21" dur="500"/>
                                        <p:tgtEl>
                                          <p:spTgt spid="1136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13668"/>
                                        </p:tgtEl>
                                        <p:attrNameLst>
                                          <p:attrName>style.visibility</p:attrName>
                                        </p:attrNameLst>
                                      </p:cBhvr>
                                      <p:to>
                                        <p:strVal val="visible"/>
                                      </p:to>
                                    </p:set>
                                    <p:animEffect transition="in" filter="blinds(horizontal)">
                                      <p:cBhvr>
                                        <p:cTn id="26" dur="500"/>
                                        <p:tgtEl>
                                          <p:spTgt spid="1136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13674"/>
                                        </p:tgtEl>
                                        <p:attrNameLst>
                                          <p:attrName>style.visibility</p:attrName>
                                        </p:attrNameLst>
                                      </p:cBhvr>
                                      <p:to>
                                        <p:strVal val="visible"/>
                                      </p:to>
                                    </p:set>
                                    <p:animEffect transition="in" filter="blinds(horizontal)">
                                      <p:cBhvr>
                                        <p:cTn id="31" dur="500"/>
                                        <p:tgtEl>
                                          <p:spTgt spid="1136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13673"/>
                                        </p:tgtEl>
                                        <p:attrNameLst>
                                          <p:attrName>style.visibility</p:attrName>
                                        </p:attrNameLst>
                                      </p:cBhvr>
                                      <p:to>
                                        <p:strVal val="visible"/>
                                      </p:to>
                                    </p:set>
                                    <p:animEffect transition="in" filter="blinds(horizontal)">
                                      <p:cBhvr>
                                        <p:cTn id="36" dur="500"/>
                                        <p:tgtEl>
                                          <p:spTgt spid="11367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13670"/>
                                        </p:tgtEl>
                                        <p:attrNameLst>
                                          <p:attrName>style.visibility</p:attrName>
                                        </p:attrNameLst>
                                      </p:cBhvr>
                                      <p:to>
                                        <p:strVal val="visible"/>
                                      </p:to>
                                    </p:set>
                                    <p:animEffect transition="in" filter="blinds(horizontal)">
                                      <p:cBhvr>
                                        <p:cTn id="41" dur="500"/>
                                        <p:tgtEl>
                                          <p:spTgt spid="11367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13672"/>
                                        </p:tgtEl>
                                        <p:attrNameLst>
                                          <p:attrName>style.visibility</p:attrName>
                                        </p:attrNameLst>
                                      </p:cBhvr>
                                      <p:to>
                                        <p:strVal val="visible"/>
                                      </p:to>
                                    </p:set>
                                    <p:animEffect transition="in" filter="blinds(horizontal)">
                                      <p:cBhvr>
                                        <p:cTn id="46" dur="500"/>
                                        <p:tgtEl>
                                          <p:spTgt spid="113672"/>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12" name="Oval 11"/>
          <p:cNvSpPr/>
          <p:nvPr/>
        </p:nvSpPr>
        <p:spPr>
          <a:xfrm>
            <a:off x="10034694" y="1852407"/>
            <a:ext cx="1942853" cy="1918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t>8</a:t>
            </a:r>
          </a:p>
        </p:txBody>
      </p:sp>
      <p:pic>
        <p:nvPicPr>
          <p:cNvPr id="1026" name="Picture 2" descr="Kết quả hình ảnh cho BÔNG HOA"/>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851395" y="80911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0634" y="2989618"/>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4212" y="788119"/>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029" y="780377"/>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0634" y="72055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364" y="3061433"/>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4194" y="3226525"/>
            <a:ext cx="1419852" cy="14198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Kết quả hình ảnh cho BÔNG HO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7029" y="2989618"/>
            <a:ext cx="1419852" cy="14198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AE058EB7-4536-41A0-8E1D-EA7BC3D90670}"/>
              </a:ext>
            </a:extLst>
          </p:cNvPr>
          <p:cNvSpPr txBox="1"/>
          <p:nvPr/>
        </p:nvSpPr>
        <p:spPr>
          <a:xfrm>
            <a:off x="971847" y="5314954"/>
            <a:ext cx="3790120" cy="1200329"/>
          </a:xfrm>
          <a:prstGeom prst="rect">
            <a:avLst/>
          </a:prstGeom>
          <a:noFill/>
        </p:spPr>
        <p:txBody>
          <a:bodyPr wrap="square" rtlCol="0">
            <a:spAutoFit/>
          </a:bodyPr>
          <a:lstStyle/>
          <a:p>
            <a:pPr algn="ctr"/>
            <a:r>
              <a:rPr lang="en-US" sz="3600" dirty="0" err="1" smtClean="0">
                <a:latin typeface="Times New Roman" panose="02020603050405020304" pitchFamily="18" charset="0"/>
                <a:cs typeface="Times New Roman" panose="02020603050405020304" pitchFamily="18" charset="0"/>
              </a:rPr>
              <a:t>Đếm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nhiêu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bông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hoa</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2" name="Bản ghi Mới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V="1">
            <a:off x="11977547" y="6749690"/>
            <a:ext cx="104503" cy="104503"/>
          </a:xfrm>
          <a:prstGeom prst="rect">
            <a:avLst/>
          </a:prstGeom>
        </p:spPr>
      </p:pic>
    </p:spTree>
    <p:extLst>
      <p:ext uri="{BB962C8B-B14F-4D97-AF65-F5344CB8AC3E}">
        <p14:creationId xmlns:p14="http://schemas.microsoft.com/office/powerpoint/2010/main" val="366965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1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circle(in)">
                                      <p:cBhvr>
                                        <p:cTn id="5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
                </p:tgtEl>
              </p:cMediaNode>
            </p:audio>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3974" y="1995142"/>
            <a:ext cx="10515600" cy="1325563"/>
          </a:xfrm>
        </p:spPr>
        <p:txBody>
          <a:bodyPr>
            <a:normAutofit fontScale="90000"/>
          </a:bodyPr>
          <a:lstStyle/>
          <a:p>
            <a:pPr algn="ctr"/>
            <a:r>
              <a:rPr lang="en-US" dirty="0" err="1" smtClean="0">
                <a:solidFill>
                  <a:srgbClr val="FF0000"/>
                </a:solidFill>
                <a:latin typeface="Times New Roman" panose="02020603050405020304" pitchFamily="18" charset="0"/>
                <a:cs typeface="Times New Roman" panose="02020603050405020304" pitchFamily="18" charset="0"/>
              </a:rPr>
              <a:t>Hoạt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động</a:t>
            </a:r>
            <a:r>
              <a:rPr lang="en-US" dirty="0" smtClean="0">
                <a:solidFill>
                  <a:srgbClr val="FF0000"/>
                </a:solidFill>
                <a:latin typeface="Times New Roman" panose="02020603050405020304" pitchFamily="18" charset="0"/>
                <a:cs typeface="Times New Roman" panose="02020603050405020304" pitchFamily="18" charset="0"/>
              </a:rPr>
              <a:t> 2: </a:t>
            </a:r>
            <a:r>
              <a:rPr lang="en-US" dirty="0" err="1" smtClean="0">
                <a:solidFill>
                  <a:srgbClr val="FF0000"/>
                </a:solidFill>
                <a:latin typeface="Times New Roman" panose="02020603050405020304" pitchFamily="18" charset="0"/>
                <a:cs typeface="Times New Roman" panose="02020603050405020304" pitchFamily="18" charset="0"/>
              </a:rPr>
              <a:t>Tách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gộp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trong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phạm</a:t>
            </a:r>
            <a:r>
              <a:rPr lang="en-US" dirty="0" smtClean="0">
                <a:solidFill>
                  <a:srgbClr val="FF0000"/>
                </a:solidFill>
                <a:latin typeface="Times New Roman" panose="02020603050405020304" pitchFamily="18" charset="0"/>
                <a:cs typeface="Times New Roman" panose="02020603050405020304" pitchFamily="18" charset="0"/>
              </a:rPr>
              <a:t> vi 8</a:t>
            </a:r>
            <a:r>
              <a:rPr lang="en-US" sz="6000" dirty="0"/>
              <a:t/>
            </a:r>
            <a:br>
              <a:rPr lang="en-US" sz="6000" dirty="0"/>
            </a:br>
            <a:endParaRPr lang="en-US" sz="6000" dirty="0"/>
          </a:p>
        </p:txBody>
      </p:sp>
      <p:pic>
        <p:nvPicPr>
          <p:cNvPr id="3" name="Bản ghi Mới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flipV="1">
            <a:off x="11499574" y="6699069"/>
            <a:ext cx="158931" cy="158931"/>
          </a:xfrm>
          <a:prstGeom prst="rect">
            <a:avLst/>
          </a:prstGeom>
        </p:spPr>
      </p:pic>
      <p:pic>
        <p:nvPicPr>
          <p:cNvPr id="4" name="Bản ghi Mới 1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flipH="1">
            <a:off x="11286308" y="5368833"/>
            <a:ext cx="45719" cy="45719"/>
          </a:xfrm>
          <a:prstGeom prst="rect">
            <a:avLst/>
          </a:prstGeom>
        </p:spPr>
      </p:pic>
    </p:spTree>
    <p:extLst>
      <p:ext uri="{BB962C8B-B14F-4D97-AF65-F5344CB8AC3E}">
        <p14:creationId xmlns:p14="http://schemas.microsoft.com/office/powerpoint/2010/main" val="58313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audio>
              <p:cMediaNode vol="80000">
                <p:cTn id="8"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a:latin typeface="Times New Roman" panose="02020603050405020304" pitchFamily="18" charset="0"/>
                <a:cs typeface="Times New Roman" panose="02020603050405020304" pitchFamily="18" charset="0"/>
              </a:rPr>
              <a:t>Nhóm</a:t>
            </a:r>
            <a:r>
              <a:rPr lang="en-US" sz="3600" dirty="0">
                <a:latin typeface="Times New Roman" panose="02020603050405020304" pitchFamily="18" charset="0"/>
                <a:cs typeface="Times New Roman" panose="02020603050405020304" pitchFamily="18" charset="0"/>
              </a:rPr>
              <a:t> 1 – 7:</a:t>
            </a:r>
          </a:p>
        </p:txBody>
      </p:sp>
      <p:pic>
        <p:nvPicPr>
          <p:cNvPr id="205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8745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8</a:t>
            </a:r>
          </a:p>
        </p:txBody>
      </p:sp>
      <p:sp>
        <p:nvSpPr>
          <p:cNvPr id="15" name="Oval 14"/>
          <p:cNvSpPr/>
          <p:nvPr/>
        </p:nvSpPr>
        <p:spPr>
          <a:xfrm>
            <a:off x="10713034" y="1897424"/>
            <a:ext cx="909172" cy="892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7</a:t>
            </a:r>
          </a:p>
        </p:txBody>
      </p:sp>
      <p:sp>
        <p:nvSpPr>
          <p:cNvPr id="16" name="Oval 15"/>
          <p:cNvSpPr/>
          <p:nvPr/>
        </p:nvSpPr>
        <p:spPr>
          <a:xfrm>
            <a:off x="10713034" y="3592281"/>
            <a:ext cx="927765" cy="9036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a:t>
            </a:r>
          </a:p>
        </p:txBody>
      </p:sp>
      <p:pic>
        <p:nvPicPr>
          <p:cNvPr id="3" name="Bản ghi Mới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a:off x="11588547" y="6646816"/>
            <a:ext cx="104503" cy="104503"/>
          </a:xfrm>
          <a:prstGeom prst="rect">
            <a:avLst/>
          </a:prstGeom>
        </p:spPr>
      </p:pic>
    </p:spTree>
    <p:extLst>
      <p:ext uri="{BB962C8B-B14F-4D97-AF65-F5344CB8AC3E}">
        <p14:creationId xmlns:p14="http://schemas.microsoft.com/office/powerpoint/2010/main" val="30406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65"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arn(inVertical)">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 0 L 0 0.25 E" pathEditMode="relative" ptsTypes="">
                                      <p:cBhvr>
                                        <p:cTn id="69" dur="2000" fill="hold"/>
                                        <p:tgtEl>
                                          <p:spTgt spid="12"/>
                                        </p:tgtEl>
                                        <p:attrNameLst>
                                          <p:attrName>ppt_x</p:attrName>
                                          <p:attrName>ppt_y</p:attrName>
                                        </p:attrNameLst>
                                      </p:cBhvr>
                                    </p:animMotion>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87" fill="hold" display="0">
                  <p:stCondLst>
                    <p:cond delay="indefinite"/>
                  </p:stCondLst>
                  <p:endCondLst>
                    <p:cond evt="onStopAudio" delay="0">
                      <p:tgtEl>
                        <p:sldTgt/>
                      </p:tgtEl>
                    </p:cond>
                  </p:endCondLst>
                </p:cTn>
                <p:tgtEl>
                  <p:spTgt spid="3"/>
                </p:tgtEl>
              </p:cMediaNode>
            </p:audio>
          </p:childTnLst>
        </p:cTn>
      </p:par>
    </p:tnLst>
    <p:bldLst>
      <p:bldP spid="5" grpId="0" animBg="1"/>
      <p:bldP spid="5" grpId="1"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5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61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863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698"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5176"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2654"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0422" y="1900617"/>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7900" y="1897424"/>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2986" y="3765980"/>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0694441" y="1899516"/>
            <a:ext cx="92776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pic>
        <p:nvPicPr>
          <p:cNvPr id="3" name="Bản ghi Mới 1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a:off x="12108180" y="6774180"/>
            <a:ext cx="167640" cy="167640"/>
          </a:xfrm>
          <a:prstGeom prst="rect">
            <a:avLst/>
          </a:prstGeom>
        </p:spPr>
      </p:pic>
    </p:spTree>
    <p:extLst>
      <p:ext uri="{BB962C8B-B14F-4D97-AF65-F5344CB8AC3E}">
        <p14:creationId xmlns:p14="http://schemas.microsoft.com/office/powerpoint/2010/main" val="218938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1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33333E-6 -2.22222E-6 L -0.00481 -0.27778 " pathEditMode="relative" rAng="0" ptsTypes="AA">
                                      <p:cBhvr>
                                        <p:cTn id="10" dur="1000" fill="hold"/>
                                        <p:tgtEl>
                                          <p:spTgt spid="12"/>
                                        </p:tgtEl>
                                        <p:attrNameLst>
                                          <p:attrName>ppt_x</p:attrName>
                                          <p:attrName>ppt_y</p:attrName>
                                        </p:attrNameLst>
                                      </p:cBhvr>
                                      <p:rCtr x="-247" y="-13889"/>
                                    </p:animMotion>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9" name="Picture 2" descr="Kết quả hình ảnh cho quả dâu"/>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828640" y="17678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6647"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6409"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6171"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3870" y="1743978"/>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2762" y="1674500"/>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94931" y="1665782"/>
            <a:ext cx="916492" cy="9164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ết quả hình ảnh cho quả dâ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2777" y="1591578"/>
            <a:ext cx="916492" cy="916492"/>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0813774" y="1681668"/>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8</a:t>
            </a:r>
          </a:p>
        </p:txBody>
      </p:sp>
      <p:sp>
        <p:nvSpPr>
          <p:cNvPr id="18" name="Oval 17"/>
          <p:cNvSpPr/>
          <p:nvPr/>
        </p:nvSpPr>
        <p:spPr>
          <a:xfrm>
            <a:off x="10813774" y="3429000"/>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2</a:t>
            </a:r>
          </a:p>
        </p:txBody>
      </p:sp>
      <p:sp>
        <p:nvSpPr>
          <p:cNvPr id="19" name="Oval 18"/>
          <p:cNvSpPr/>
          <p:nvPr/>
        </p:nvSpPr>
        <p:spPr>
          <a:xfrm>
            <a:off x="10813774" y="1580689"/>
            <a:ext cx="1378226" cy="1086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6</a:t>
            </a:r>
          </a:p>
        </p:txBody>
      </p:sp>
      <p:sp>
        <p:nvSpPr>
          <p:cNvPr id="20" name="Title 1">
            <a:extLst>
              <a:ext uri="{FF2B5EF4-FFF2-40B4-BE49-F238E27FC236}">
                <a16:creationId xmlns:a16="http://schemas.microsoft.com/office/drawing/2014/main" xmlns="" id="{7B61A2BA-189A-4C41-B28E-D474C46B526D}"/>
              </a:ext>
            </a:extLst>
          </p:cNvPr>
          <p:cNvSpPr>
            <a:spLocks noGrp="1"/>
          </p:cNvSpPr>
          <p:nvPr>
            <p:ph type="title"/>
          </p:nvPr>
        </p:nvSpPr>
        <p:spPr>
          <a:xfrm>
            <a:off x="838200" y="365125"/>
            <a:ext cx="10515600" cy="1325563"/>
          </a:xfrm>
        </p:spPr>
        <p:txBody>
          <a:body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6:</a:t>
            </a:r>
          </a:p>
        </p:txBody>
      </p:sp>
      <p:pic>
        <p:nvPicPr>
          <p:cNvPr id="3" name="Bản ghi Mới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flipV="1">
            <a:off x="11220730" y="5915297"/>
            <a:ext cx="133070" cy="133070"/>
          </a:xfrm>
          <a:prstGeom prst="rect">
            <a:avLst/>
          </a:prstGeom>
        </p:spPr>
      </p:pic>
    </p:spTree>
    <p:extLst>
      <p:ext uri="{BB962C8B-B14F-4D97-AF65-F5344CB8AC3E}">
        <p14:creationId xmlns:p14="http://schemas.microsoft.com/office/powerpoint/2010/main" val="888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79"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circle(in)">
                                      <p:cBhvr>
                                        <p:cTn id="67" dur="20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0 0 L 0 0.25 E" pathEditMode="relative" ptsTypes="">
                                      <p:cBhvr>
                                        <p:cTn id="71" dur="2000" fill="hold"/>
                                        <p:tgtEl>
                                          <p:spTgt spid="16"/>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0 0 L 0 0.25 E" pathEditMode="relative" ptsTypes="">
                                      <p:cBhvr>
                                        <p:cTn id="75" dur="2000" fill="hold"/>
                                        <p:tgtEl>
                                          <p:spTgt spid="15"/>
                                        </p:tgtEl>
                                        <p:attrNameLst>
                                          <p:attrName>ppt_x</p:attrName>
                                          <p:attrName>ppt_y</p:attrName>
                                        </p:attrNameLst>
                                      </p:cBhvr>
                                    </p:animMotion>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50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93" fill="hold" display="0">
                  <p:stCondLst>
                    <p:cond delay="indefinite"/>
                  </p:stCondLst>
                  <p:endCondLst>
                    <p:cond evt="onStopAudio" delay="0">
                      <p:tgtEl>
                        <p:sldTgt/>
                      </p:tgtEl>
                    </p:cond>
                  </p:endCondLst>
                </p:cTn>
                <p:tgtEl>
                  <p:spTgt spid="3"/>
                </p:tgtEl>
              </p:cMediaNode>
            </p:audio>
          </p:childTnLst>
        </p:cTn>
      </p:par>
    </p:tnLst>
    <p:bldLst>
      <p:bldP spid="17" grpId="0" animBg="1"/>
      <p:bldP spid="17" grpId="1"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485</Words>
  <Application>Microsoft Office PowerPoint</Application>
  <PresentationFormat>Custom</PresentationFormat>
  <Paragraphs>71</Paragraphs>
  <Slides>28</Slides>
  <Notes>1</Notes>
  <HiddenSlides>0</HiddenSlides>
  <MMClips>18</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Default Design</vt:lpstr>
      <vt:lpstr>Clip</vt:lpstr>
      <vt:lpstr> TRƯỜNG MẦM NON LONG BIÊN A               HOẠT ĐỘNG: TÁCH GỘP TRONG PHẠM VI 8   Giáo viên : Ngô Thị Huyền Lớp : Mẫu giáo lớn A3  </vt:lpstr>
      <vt:lpstr>  Hoạt động 1: Ôn số lượng trong phạm vi 8   </vt:lpstr>
      <vt:lpstr>PowerPoint Presentation</vt:lpstr>
      <vt:lpstr>PowerPoint Presentation</vt:lpstr>
      <vt:lpstr>PowerPoint Presentation</vt:lpstr>
      <vt:lpstr>Hoạt động 2: Tách gộp trong phạm vi 8 </vt:lpstr>
      <vt:lpstr>Nhóm 1 – 7:</vt:lpstr>
      <vt:lpstr>PowerPoint Presentation</vt:lpstr>
      <vt:lpstr>Nhóm 2 và 6:</vt:lpstr>
      <vt:lpstr>PowerPoint Presentation</vt:lpstr>
      <vt:lpstr>Nhóm 3 và 5:</vt:lpstr>
      <vt:lpstr>PowerPoint Presentation</vt:lpstr>
      <vt:lpstr>Nhóm 4 và 4: Cách chia đặc biệt, khi cả 2 nhóm nhỏ đều bằng nhau, và cùng bằng 4</vt:lpstr>
      <vt:lpstr>PowerPoint Presentation</vt:lpstr>
      <vt:lpstr>PowerPoint Presentation</vt:lpstr>
      <vt:lpstr>Trò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Đếm và nối số tương ứng </vt:lpstr>
      <vt:lpstr>PowerPoint Presentation</vt:lpstr>
      <vt:lpstr>PowerPoint Presentation</vt:lpstr>
      <vt:lpstr>Bài tập</vt:lpstr>
      <vt:lpstr>Bài học đến đây là kết thúc rồi, chúc các con ngoan, khỏe, nhớ giữ gìn vệ sinh, rửa tay và xúc miệng thường xuyên để phòng chống dịch bệnh nhé! Tạm biệt các con!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TÁCH, GỘP TRONG PHẠM VI 8 GV: HOÀNG THỊ THANH NGÀY DAY: 13/01/2020 LỚP : LÁ 2 TRƯỜNG MN SAO MAI</dc:title>
  <dc:creator>AutoBVT</dc:creator>
  <cp:lastModifiedBy>User</cp:lastModifiedBy>
  <cp:revision>58</cp:revision>
  <dcterms:created xsi:type="dcterms:W3CDTF">2020-01-12T13:58:42Z</dcterms:created>
  <dcterms:modified xsi:type="dcterms:W3CDTF">2020-04-13T04:00:10Z</dcterms:modified>
</cp:coreProperties>
</file>