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57" r:id="rId4"/>
    <p:sldId id="258" r:id="rId5"/>
    <p:sldId id="259" r:id="rId6"/>
    <p:sldId id="269" r:id="rId7"/>
    <p:sldId id="260" r:id="rId8"/>
    <p:sldId id="261" r:id="rId9"/>
    <p:sldId id="262" r:id="rId10"/>
    <p:sldId id="263" r:id="rId11"/>
    <p:sldId id="264" r:id="rId12"/>
    <p:sldId id="268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FF"/>
    <a:srgbClr val="CC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5044" autoAdjust="0"/>
    <p:restoredTop sz="94660"/>
  </p:normalViewPr>
  <p:slideViewPr>
    <p:cSldViewPr>
      <p:cViewPr varScale="1">
        <p:scale>
          <a:sx n="86" d="100"/>
          <a:sy n="86" d="100"/>
        </p:scale>
        <p:origin x="-8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64015-3AD0-4A3B-B3A4-4D8E07B7B7C7}" type="datetimeFigureOut">
              <a:rPr lang="en-US" smtClean="0"/>
              <a:pPr/>
              <a:t>16/04/2020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D0FA4-D757-46D2-8E7E-28BF84DC6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2839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D0FA4-D757-46D2-8E7E-28BF84DC616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2663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1A7A-B7D1-47FB-890E-10C0D5BB602F}" type="datetimeFigureOut">
              <a:rPr lang="en-US" smtClean="0"/>
              <a:pPr/>
              <a:t>16/04/2020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26EEC-6DA7-4328-9368-44A7F2814C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4410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1A7A-B7D1-47FB-890E-10C0D5BB602F}" type="datetimeFigureOut">
              <a:rPr lang="en-US" smtClean="0"/>
              <a:pPr/>
              <a:t>16/04/2020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26EEC-6DA7-4328-9368-44A7F2814C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5133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1A7A-B7D1-47FB-890E-10C0D5BB602F}" type="datetimeFigureOut">
              <a:rPr lang="en-US" smtClean="0"/>
              <a:pPr/>
              <a:t>16/04/2020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26EEC-6DA7-4328-9368-44A7F2814C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108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1A7A-B7D1-47FB-890E-10C0D5BB602F}" type="datetimeFigureOut">
              <a:rPr lang="en-US" smtClean="0"/>
              <a:pPr/>
              <a:t>16/04/2020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26EEC-6DA7-4328-9368-44A7F2814C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8893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1A7A-B7D1-47FB-890E-10C0D5BB602F}" type="datetimeFigureOut">
              <a:rPr lang="en-US" smtClean="0"/>
              <a:pPr/>
              <a:t>16/04/2020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26EEC-6DA7-4328-9368-44A7F2814C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504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1A7A-B7D1-47FB-890E-10C0D5BB602F}" type="datetimeFigureOut">
              <a:rPr lang="en-US" smtClean="0"/>
              <a:pPr/>
              <a:t>16/04/2020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26EEC-6DA7-4328-9368-44A7F2814C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5086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1A7A-B7D1-47FB-890E-10C0D5BB602F}" type="datetimeFigureOut">
              <a:rPr lang="en-US" smtClean="0"/>
              <a:pPr/>
              <a:t>16/04/2020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26EEC-6DA7-4328-9368-44A7F2814C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974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1A7A-B7D1-47FB-890E-10C0D5BB602F}" type="datetimeFigureOut">
              <a:rPr lang="en-US" smtClean="0"/>
              <a:pPr/>
              <a:t>16/04/2020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26EEC-6DA7-4328-9368-44A7F2814C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0665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1A7A-B7D1-47FB-890E-10C0D5BB602F}" type="datetimeFigureOut">
              <a:rPr lang="en-US" smtClean="0"/>
              <a:pPr/>
              <a:t>16/04/2020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26EEC-6DA7-4328-9368-44A7F2814C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506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1A7A-B7D1-47FB-890E-10C0D5BB602F}" type="datetimeFigureOut">
              <a:rPr lang="en-US" smtClean="0"/>
              <a:pPr/>
              <a:t>16/04/2020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26EEC-6DA7-4328-9368-44A7F2814C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0840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1A7A-B7D1-47FB-890E-10C0D5BB602F}" type="datetimeFigureOut">
              <a:rPr lang="en-US" smtClean="0"/>
              <a:pPr/>
              <a:t>16/04/2020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26EEC-6DA7-4328-9368-44A7F2814C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1163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31A7A-B7D1-47FB-890E-10C0D5BB602F}" type="datetimeFigureOut">
              <a:rPr lang="en-US" smtClean="0"/>
              <a:pPr/>
              <a:t>16/04/2020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26EEC-6DA7-4328-9368-44A7F2814C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203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1162" y="1676400"/>
            <a:ext cx="5044876" cy="335447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CHỦ ĐỂ  : BÉ VUI HỌC TOÁN</a:t>
            </a:r>
          </a:p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ĐỀ TÀI: SO  SÁNH CAO THẤP</a:t>
            </a:r>
          </a:p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 NHỎ</a:t>
            </a:r>
          </a:p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( 3-4 TUỔI )</a:t>
            </a:r>
            <a:endParaRPr lang="en-US" sz="3200" dirty="0">
              <a:solidFill>
                <a:srgbClr val="FF0000"/>
              </a:solidFill>
            </a:endParaRPr>
          </a:p>
          <a:p>
            <a:pPr algn="ctr"/>
            <a:endParaRPr lang="en-US" sz="3200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GV: </a:t>
            </a:r>
            <a:r>
              <a:rPr lang="en-US" sz="3200" dirty="0" err="1" smtClean="0">
                <a:solidFill>
                  <a:srgbClr val="FF0000"/>
                </a:solidFill>
              </a:rPr>
              <a:t>Nguyễn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ThanhThủy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0234" y="697468"/>
            <a:ext cx="5218095" cy="769441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anose="03010101010201010101" pitchFamily="66" charset="0"/>
              </a:rPr>
              <a:t>Xin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anose="03010101010201010101" pitchFamily="66" charset="0"/>
              </a:rPr>
              <a:t>chào</a:t>
            </a:r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anose="03010101010201010101" pitchFamily="66" charset="0"/>
              </a:rPr>
              <a:t>quý</a:t>
            </a:r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anose="03010101010201010101" pitchFamily="66" charset="0"/>
              </a:rPr>
              <a:t>cô</a:t>
            </a:r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anose="03010101010201010101" pitchFamily="66" charset="0"/>
              </a:rPr>
              <a:t>và</a:t>
            </a:r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anose="03010101010201010101" pitchFamily="66" charset="0"/>
              </a:rPr>
              <a:t>các</a:t>
            </a:r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anose="03010101010201010101" pitchFamily="66" charset="0"/>
              </a:rPr>
              <a:t>bé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911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Face 3"/>
          <p:cNvSpPr/>
          <p:nvPr/>
        </p:nvSpPr>
        <p:spPr>
          <a:xfrm>
            <a:off x="914399" y="2596978"/>
            <a:ext cx="2224217" cy="288942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3809999" y="172994"/>
            <a:ext cx="4543169" cy="5846805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355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217" t="11171" r="53783" b="54234"/>
          <a:stretch/>
        </p:blipFill>
        <p:spPr>
          <a:xfrm>
            <a:off x="842662" y="815546"/>
            <a:ext cx="3729338" cy="4838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18" t="53984" r="74009" b="16947"/>
          <a:stretch/>
        </p:blipFill>
        <p:spPr>
          <a:xfrm>
            <a:off x="5098304" y="2545492"/>
            <a:ext cx="2064496" cy="250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694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444" r="50000" b="5701"/>
          <a:stretch/>
        </p:blipFill>
        <p:spPr>
          <a:xfrm>
            <a:off x="1024388" y="1"/>
            <a:ext cx="3692997" cy="65985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93" t="-1629" r="43207" b="1629"/>
          <a:stretch/>
        </p:blipFill>
        <p:spPr>
          <a:xfrm>
            <a:off x="5055973" y="1905000"/>
            <a:ext cx="2183027" cy="395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827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1524000"/>
            <a:ext cx="28575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686" y="609600"/>
            <a:ext cx="4637314" cy="463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9463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600" y="1383858"/>
            <a:ext cx="4876800" cy="3657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675" y="2507437"/>
            <a:ext cx="2143125" cy="2143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330725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3125165"/>
            <a:ext cx="1295400" cy="35804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0" y="609600"/>
            <a:ext cx="1447800" cy="6066100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6200000">
            <a:off x="2796921" y="2111123"/>
            <a:ext cx="121156" cy="1752598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3422142" y="609599"/>
            <a:ext cx="193929" cy="2214623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348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5129"/>
          <a:stretch/>
        </p:blipFill>
        <p:spPr>
          <a:xfrm>
            <a:off x="2331334" y="2170253"/>
            <a:ext cx="1402466" cy="4242122"/>
          </a:xfrm>
          <a:prstGeom prst="rect">
            <a:avLst/>
          </a:prstGeom>
          <a:solidFill>
            <a:srgbClr val="FFC000"/>
          </a:solidFill>
          <a:ln>
            <a:solidFill>
              <a:srgbClr val="CC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15" r="51830"/>
          <a:stretch/>
        </p:blipFill>
        <p:spPr>
          <a:xfrm>
            <a:off x="4421528" y="457200"/>
            <a:ext cx="1826872" cy="6096000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6" name="Down Arrow 5"/>
          <p:cNvSpPr/>
          <p:nvPr/>
        </p:nvSpPr>
        <p:spPr>
          <a:xfrm rot="16200000">
            <a:off x="3219596" y="1016738"/>
            <a:ext cx="192325" cy="196884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flipH="1">
            <a:off x="4140206" y="308071"/>
            <a:ext cx="159975" cy="159692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10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2514600"/>
            <a:ext cx="2057400" cy="421008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1400" y="152400"/>
            <a:ext cx="2313485" cy="6705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Down Arrow 5"/>
          <p:cNvSpPr/>
          <p:nvPr/>
        </p:nvSpPr>
        <p:spPr>
          <a:xfrm rot="16200000">
            <a:off x="3219596" y="1357815"/>
            <a:ext cx="192325" cy="196884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flipH="1">
            <a:off x="4140205" y="152400"/>
            <a:ext cx="159975" cy="209367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494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9" t="-17890" r="19068" b="17890"/>
          <a:stretch/>
        </p:blipFill>
        <p:spPr>
          <a:xfrm>
            <a:off x="2314937" y="-1226916"/>
            <a:ext cx="4120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419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025" t="-4219" r="42177" b="4219"/>
          <a:stretch/>
        </p:blipFill>
        <p:spPr>
          <a:xfrm>
            <a:off x="1006611" y="-289367"/>
            <a:ext cx="3489189" cy="71531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344"/>
          <a:stretch/>
        </p:blipFill>
        <p:spPr>
          <a:xfrm>
            <a:off x="4495800" y="2011623"/>
            <a:ext cx="2150892" cy="477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328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>
          <a:xfrm>
            <a:off x="1524000" y="2819400"/>
            <a:ext cx="2857500" cy="403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>
          <a:xfrm>
            <a:off x="4686300" y="0"/>
            <a:ext cx="2857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746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371600"/>
            <a:ext cx="8133958" cy="2308324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002060"/>
                </a:solidFill>
                <a:latin typeface=".VnAvantH" panose="020B7200000000000000" pitchFamily="34" charset="0"/>
              </a:rPr>
              <a:t>SO SÁNH TO- NHỎ</a:t>
            </a:r>
          </a:p>
          <a:p>
            <a:endParaRPr lang="en-US" sz="7200" dirty="0">
              <a:solidFill>
                <a:srgbClr val="00206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104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/>
          <p:cNvSpPr/>
          <p:nvPr/>
        </p:nvSpPr>
        <p:spPr>
          <a:xfrm>
            <a:off x="1066800" y="2209799"/>
            <a:ext cx="2553730" cy="2819401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3962400" y="214183"/>
            <a:ext cx="4191000" cy="5231027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3349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117</TotalTime>
  <Words>36</Words>
  <Application>Microsoft Office PowerPoint</Application>
  <PresentationFormat>On-screen Show (4:3)</PresentationFormat>
  <Paragraphs>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Mam04</dc:creator>
  <cp:lastModifiedBy>Windows User</cp:lastModifiedBy>
  <cp:revision>13</cp:revision>
  <dcterms:created xsi:type="dcterms:W3CDTF">2018-10-22T23:57:27Z</dcterms:created>
  <dcterms:modified xsi:type="dcterms:W3CDTF">2020-04-16T13:33:51Z</dcterms:modified>
</cp:coreProperties>
</file>