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84DD-F050-4AE5-AFB7-18B2877C6B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ABB2-3C4D-4673-BCB4-52D21AE5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ở đầu | Power points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6272" y="1064058"/>
            <a:ext cx="6490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4802" y="2359236"/>
            <a:ext cx="4794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3200" b="1" dirty="0"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47052" y="3429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6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ê Hương Thanh Bình M056 - Tranh sơn dầu quê hương Việt Nam chấ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563" y="-152400"/>
            <a:ext cx="12633381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9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2790222941742295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517673"/>
            <a:ext cx="8001000" cy="923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0405" y="1960055"/>
            <a:ext cx="57823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GIỎI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hexv2v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1" y="5063835"/>
            <a:ext cx="8077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3988" y="1614487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5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inh nghiệm du lịch Hà Nội tự túc mới nhất 2020 - Vntrip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264920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6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.569 khách sạn tại Hà Nội, Việt Nam. Khách sạn giá rẻ - Hotel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88" y="-228600"/>
            <a:ext cx="12511088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9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địa điểm thú vị để đi chơi 30/4 ở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12496800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1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3987" y="1745547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4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ầu Thê Húc |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20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1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31015Hinh-nen-popowerpoint-nhung-qua-bi-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3213" y="2376863"/>
            <a:ext cx="55226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VÀ TRẺ CÙNG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HÁT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7235" y="1725699"/>
            <a:ext cx="82269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/>
            <a:endParaRPr lang="en-US" sz="4800" b="1" dirty="0" smtClean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4800" b="1" dirty="0">
              <a:ln/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78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2020-07-01T08:21:30Z</dcterms:created>
  <dcterms:modified xsi:type="dcterms:W3CDTF">2020-07-01T08:47:22Z</dcterms:modified>
</cp:coreProperties>
</file>