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77" r:id="rId6"/>
    <p:sldId id="275" r:id="rId7"/>
    <p:sldId id="279" r:id="rId8"/>
    <p:sldId id="281" r:id="rId9"/>
    <p:sldId id="282" r:id="rId10"/>
    <p:sldId id="270" r:id="rId11"/>
    <p:sldId id="278" r:id="rId12"/>
    <p:sldId id="271" r:id="rId13"/>
    <p:sldId id="284" r:id="rId14"/>
    <p:sldId id="276" r:id="rId15"/>
    <p:sldId id="274" r:id="rId16"/>
    <p:sldId id="269" r:id="rId17"/>
    <p:sldId id="272" r:id="rId18"/>
    <p:sldId id="28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7484" y="2500461"/>
            <a:ext cx="740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161" y="2863893"/>
            <a:ext cx="526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5 –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04800" y="1752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0818"/>
            <a:ext cx="6248400" cy="6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71600"/>
            <a:ext cx="8001000" cy="76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848600" cy="67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xảy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cố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2"/>
            <a:ext cx="6096000" cy="61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5352"/>
            <a:ext cx="6629400" cy="61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4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5943600" cy="67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8"/>
            <a:ext cx="7010400" cy="67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26" name="Picture 2" descr="C:\Users\Dell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25" y="-7086600"/>
            <a:ext cx="11830050" cy="210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-152400"/>
            <a:ext cx="9212179" cy="7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18"/>
            <a:ext cx="9144000" cy="70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" y="0"/>
            <a:ext cx="9300411" cy="70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4&quot;/&gt;&lt;property id=&quot;20307&quot; value=&quot;267&quot;/&gt;&lt;/object&gt;&lt;object type=&quot;3&quot; unique_id=&quot;10231&quot;&gt;&lt;property id=&quot;20148&quot; value=&quot;5&quot;/&gt;&lt;property id=&quot;20300&quot; value=&quot;Slide 15&quot;/&gt;&lt;property id=&quot;20307&quot; value=&quot;269&quot;/&gt;&lt;/object&gt;&lt;object type=&quot;3&quot; unique_id=&quot;10232&quot;&gt;&lt;property id=&quot;20148&quot; value=&quot;5&quot;/&gt;&lt;property id=&quot;20300&quot; value=&quot;Slide 17&quot;/&gt;&lt;property id=&quot;20307&quot; value=&quot;268&quot;/&gt;&lt;/object&gt;&lt;object type=&quot;3&quot; unique_id=&quot;10233&quot;&gt;&lt;property id=&quot;20148&quot; value=&quot;5&quot;/&gt;&lt;property id=&quot;20300&quot; value=&quot;Slide 19&quot;/&gt;&lt;property id=&quot;20307&quot; value=&quot;270&quot;/&gt;&lt;/object&gt;&lt;object type=&quot;3&quot; unique_id=&quot;10234&quot;&gt;&lt;property id=&quot;20148&quot; value=&quot;5&quot;/&gt;&lt;property id=&quot;20300&quot; value=&quot;Slide 2&quot;/&gt;&lt;property id=&quot;20307&quot; value=&quot;271&quot;/&gt;&lt;/object&gt;&lt;object type=&quot;3&quot; unique_id=&quot;10235&quot;&gt;&lt;property id=&quot;20148&quot; value=&quot;5&quot;/&gt;&lt;property id=&quot;20300&quot; value=&quot;Slide 16&quot;/&gt;&lt;property id=&quot;20307&quot; value=&quot;272&quot;/&gt;&lt;/object&gt;&lt;object type=&quot;3&quot; unique_id=&quot;10236&quot;&gt;&lt;property id=&quot;20148&quot; value=&quot;5&quot;/&gt;&lt;property id=&quot;20300&quot; value=&quot;Slide 18&quot;/&gt;&lt;property id=&quot;20307&quot; value=&quot;273&quot;/&gt;&lt;/object&gt;&lt;object type=&quot;3&quot; unique_id=&quot;10513&quot;&gt;&lt;property id=&quot;20148&quot; value=&quot;5&quot;/&gt;&lt;property id=&quot;20300&quot; value=&quot;Slide 6&quot;/&gt;&lt;property id=&quot;20307&quot; value=&quot;274&quot;/&gt;&lt;/object&gt;&lt;object type=&quot;3&quot; unique_id=&quot;10616&quot;&gt;&lt;property id=&quot;20148&quot; value=&quot;5&quot;/&gt;&lt;property id=&quot;20300&quot; value=&quot;Slide 7&quot;/&gt;&lt;property id=&quot;20307&quot; value=&quot;275&quot;/&gt;&lt;/object&gt;&lt;object type=&quot;3&quot; unique_id=&quot;10707&quot;&gt;&lt;property id=&quot;20148&quot; value=&quot;5&quot;/&gt;&lt;property id=&quot;20300&quot; value=&quot;Slide 20&quot;/&gt;&lt;property id=&quot;20307&quot; value=&quot;276&quot;/&gt;&lt;/object&gt;&lt;object type=&quot;3&quot; unique_id=&quot;10784&quot;&gt;&lt;property id=&quot;20148&quot; value=&quot;5&quot;/&gt;&lt;property id=&quot;20300&quot; value=&quot;Slide 10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4&quot;/&gt;&lt;property id=&quot;20307&quot; value=&quot;279&quot;/&gt;&lt;/object&gt;&lt;object type=&quot;3&quot; unique_id=&quot;11167&quot;&gt;&lt;property id=&quot;20148&quot; value=&quot;5&quot;/&gt;&lt;property id=&quot;20300&quot; value=&quot;Slide 5&quot;/&gt;&lt;property id=&quot;20307&quot; value=&quot;280&quot;/&gt;&lt;/object&gt;&lt;object type=&quot;3&quot; unique_id=&quot;11168&quot;&gt;&lt;property id=&quot;20148&quot; value=&quot;5&quot;/&gt;&lt;property id=&quot;20300&quot; value=&quot;Slide 13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41</Words>
  <Application>Microsoft Office PowerPoint</Application>
  <PresentationFormat>On-screen Show (4:3)</PresentationFormat>
  <Paragraphs>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.VnBlack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107</cp:revision>
  <dcterms:created xsi:type="dcterms:W3CDTF">2016-11-01T06:02:57Z</dcterms:created>
  <dcterms:modified xsi:type="dcterms:W3CDTF">2021-05-07T04:17:13Z</dcterms:modified>
</cp:coreProperties>
</file>