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9" r:id="rId2"/>
    <p:sldId id="289" r:id="rId3"/>
    <p:sldId id="312" r:id="rId4"/>
    <p:sldId id="313" r:id="rId5"/>
    <p:sldId id="275" r:id="rId6"/>
    <p:sldId id="260" r:id="rId7"/>
    <p:sldId id="261" r:id="rId8"/>
    <p:sldId id="262" r:id="rId9"/>
    <p:sldId id="263" r:id="rId10"/>
    <p:sldId id="264" r:id="rId11"/>
    <p:sldId id="314" r:id="rId12"/>
    <p:sldId id="267" r:id="rId13"/>
    <p:sldId id="315" r:id="rId14"/>
    <p:sldId id="271" r:id="rId15"/>
    <p:sldId id="273" r:id="rId16"/>
    <p:sldId id="270" r:id="rId17"/>
    <p:sldId id="31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673B6-D356-4467-B988-2B027728D6CF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DA98-49C5-4B2E-A222-6FC496726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0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97F6D-E202-429E-A494-4BB45325FB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79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5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0EB2-131F-4895-B530-BF97E0FAF536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8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media" Target="../media/media2.mp3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6.jpg"/><Relationship Id="rId4" Type="http://schemas.openxmlformats.org/officeDocument/2006/relationships/audio" Target="../media/media2.mp3"/><Relationship Id="rId9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933EAA-1D35-4F77-A012-59ABCC1E7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3340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8509" y="156865"/>
            <a:ext cx="59436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09" y="1059873"/>
            <a:ext cx="1905000" cy="144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059873"/>
            <a:ext cx="19050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69" y="1071090"/>
            <a:ext cx="190500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64" y="1071090"/>
            <a:ext cx="19050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020" y="2743200"/>
            <a:ext cx="1905000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743200"/>
            <a:ext cx="1905000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69" y="2746871"/>
            <a:ext cx="1905000" cy="1447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1" y="4876800"/>
            <a:ext cx="1285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4876800"/>
            <a:ext cx="1103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23018" y="48768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1727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92 -0.54768 L 0.16892 -0.297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8CFB7-7739-494A-B5A4-E93068D1BAD0}"/>
              </a:ext>
            </a:extLst>
          </p:cNvPr>
          <p:cNvSpPr txBox="1"/>
          <p:nvPr/>
        </p:nvSpPr>
        <p:spPr>
          <a:xfrm>
            <a:off x="1494020" y="1578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A3A0D-EEE4-4A8F-89B1-1E3C8185C04B}"/>
              </a:ext>
            </a:extLst>
          </p:cNvPr>
          <p:cNvSpPr txBox="1"/>
          <p:nvPr/>
        </p:nvSpPr>
        <p:spPr>
          <a:xfrm>
            <a:off x="1676401" y="2514601"/>
            <a:ext cx="8961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endParaRPr lang="en-US" sz="5800" b="1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8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51" y="1080656"/>
            <a:ext cx="762000" cy="1814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29" y="1087583"/>
            <a:ext cx="762000" cy="1814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70" y="1077190"/>
            <a:ext cx="723900" cy="1835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33" y="1077191"/>
            <a:ext cx="762000" cy="1835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397" y="1087582"/>
            <a:ext cx="713509" cy="1794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99" y="1101438"/>
            <a:ext cx="699655" cy="1828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73" y="1101439"/>
            <a:ext cx="661559" cy="1801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18" y="1108364"/>
            <a:ext cx="749882" cy="1773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0" y="3124200"/>
            <a:ext cx="734295" cy="1562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86" y="3170960"/>
            <a:ext cx="713514" cy="15162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39" y="3170960"/>
            <a:ext cx="647703" cy="15162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66" y="3181350"/>
            <a:ext cx="692737" cy="15646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66" y="3181350"/>
            <a:ext cx="713509" cy="15646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68" y="3153642"/>
            <a:ext cx="699655" cy="15924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53" y="3170960"/>
            <a:ext cx="682341" cy="15750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609" y="3181350"/>
            <a:ext cx="686885" cy="15646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82092" y="120180"/>
            <a:ext cx="581890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0" y="1129146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20200" y="32766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20201" y="3276600"/>
            <a:ext cx="985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70005" y="3394364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096389" y="3394364"/>
            <a:ext cx="1078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60002" y="3269673"/>
            <a:ext cx="1059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00125" y="2015835"/>
            <a:ext cx="1381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4817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2" grpId="0"/>
      <p:bldP spid="32" grpId="1"/>
      <p:bldP spid="33" grpId="0"/>
      <p:bldP spid="33" grpId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8CFB7-7739-494A-B5A4-E93068D1BAD0}"/>
              </a:ext>
            </a:extLst>
          </p:cNvPr>
          <p:cNvSpPr txBox="1"/>
          <p:nvPr/>
        </p:nvSpPr>
        <p:spPr>
          <a:xfrm>
            <a:off x="1494020" y="1578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A3A0D-EEE4-4A8F-89B1-1E3C8185C04B}"/>
              </a:ext>
            </a:extLst>
          </p:cNvPr>
          <p:cNvSpPr txBox="1"/>
          <p:nvPr/>
        </p:nvSpPr>
        <p:spPr>
          <a:xfrm>
            <a:off x="1676401" y="2514601"/>
            <a:ext cx="8961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endParaRPr lang="en-US" sz="5800" b="1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21673"/>
            <a:ext cx="48006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2709" y="1440873"/>
            <a:ext cx="457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35924"/>
            <a:ext cx="1071562" cy="1071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19" y="1135924"/>
            <a:ext cx="1071562" cy="1071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81" y="1135693"/>
            <a:ext cx="1071562" cy="1071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43" y="1135924"/>
            <a:ext cx="1071562" cy="1071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05" y="1135924"/>
            <a:ext cx="1071562" cy="10715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67" y="1135924"/>
            <a:ext cx="1071562" cy="10715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129" y="1135924"/>
            <a:ext cx="1071562" cy="10715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46564" y="2997309"/>
            <a:ext cx="457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223" y="2738361"/>
            <a:ext cx="978802" cy="1152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50" y="2692062"/>
            <a:ext cx="916240" cy="11525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83" y="2714165"/>
            <a:ext cx="851404" cy="1152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88" y="2714166"/>
            <a:ext cx="1010305" cy="1152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14" y="2738361"/>
            <a:ext cx="981514" cy="1152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84" y="2690803"/>
            <a:ext cx="926576" cy="11525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30" y="2754477"/>
            <a:ext cx="1098944" cy="11525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4" y="2738360"/>
            <a:ext cx="1059874" cy="11525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46118" y="4391891"/>
            <a:ext cx="4953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93" y="4163141"/>
            <a:ext cx="1061497" cy="9191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90" y="4163141"/>
            <a:ext cx="1061497" cy="9191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4" y="4163141"/>
            <a:ext cx="1061497" cy="9191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28" y="4176531"/>
            <a:ext cx="1061497" cy="9191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43" y="4163141"/>
            <a:ext cx="1061497" cy="9191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85" y="4176531"/>
            <a:ext cx="1061497" cy="91916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43688" y="5749714"/>
            <a:ext cx="36714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33" y="5264496"/>
            <a:ext cx="941893" cy="14320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14" y="5264496"/>
            <a:ext cx="941893" cy="143209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823" y="5264496"/>
            <a:ext cx="941893" cy="14320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16" y="5264496"/>
            <a:ext cx="941893" cy="143209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47" y="5301288"/>
            <a:ext cx="941893" cy="143209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383" y="5305753"/>
            <a:ext cx="941893" cy="143209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39" y="5333769"/>
            <a:ext cx="941893" cy="143209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189" y="5384415"/>
            <a:ext cx="941893" cy="143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9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1295400"/>
            <a:ext cx="31242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5" y="1295400"/>
            <a:ext cx="3195638" cy="3408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128" y="5105400"/>
            <a:ext cx="1690255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14" y="5105401"/>
            <a:ext cx="1635487" cy="1457325"/>
          </a:xfrm>
          <a:prstGeom prst="rect">
            <a:avLst/>
          </a:prstGeom>
        </p:spPr>
      </p:pic>
      <p:pic>
        <p:nvPicPr>
          <p:cNvPr id="7" name="a dung r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 flipH="1" flipV="1">
            <a:off x="-584555" y="6001617"/>
            <a:ext cx="561109" cy="561109"/>
          </a:xfrm>
          <a:prstGeom prst="rect">
            <a:avLst/>
          </a:prstGeom>
        </p:spPr>
      </p:pic>
      <p:pic>
        <p:nvPicPr>
          <p:cNvPr id="8" name="a sai ro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68200" y="5793031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1" y="0"/>
            <a:ext cx="6411191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96518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055" y="15481"/>
            <a:ext cx="6892636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075960"/>
            <a:ext cx="12954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879524"/>
            <a:ext cx="381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5441" y="1910301"/>
            <a:ext cx="35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3095" y="3711990"/>
            <a:ext cx="38100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0301" y="3681213"/>
            <a:ext cx="401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8018" y="5413624"/>
            <a:ext cx="381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4045" y="5401398"/>
            <a:ext cx="332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400" y="1075958"/>
            <a:ext cx="18288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3449954" y="1873201"/>
            <a:ext cx="33909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93126" y="1863949"/>
            <a:ext cx="155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03374" y="624572"/>
            <a:ext cx="3321627" cy="194457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98126" y="2673809"/>
            <a:ext cx="3861084" cy="19651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98127" y="4777383"/>
            <a:ext cx="4114799" cy="18980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16" y="988093"/>
            <a:ext cx="701382" cy="7679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99" y="988093"/>
            <a:ext cx="815691" cy="7679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5" y="988093"/>
            <a:ext cx="762000" cy="7900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35" y="1739263"/>
            <a:ext cx="704850" cy="7196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85" y="1739263"/>
            <a:ext cx="704850" cy="7196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26" y="2999313"/>
            <a:ext cx="845342" cy="6570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26" y="2999313"/>
            <a:ext cx="845342" cy="6570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06" y="2999313"/>
            <a:ext cx="845342" cy="6570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26" y="3654739"/>
            <a:ext cx="845342" cy="6570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730" y="3654739"/>
            <a:ext cx="845342" cy="6570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06" y="3654739"/>
            <a:ext cx="845342" cy="6570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93" y="5085097"/>
            <a:ext cx="712643" cy="6570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93" y="2999313"/>
            <a:ext cx="845342" cy="6570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36" y="5085097"/>
            <a:ext cx="760059" cy="6570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06" y="5085097"/>
            <a:ext cx="760059" cy="6570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13" y="5085097"/>
            <a:ext cx="760059" cy="6570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24" y="5742149"/>
            <a:ext cx="712643" cy="6570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63" y="5726419"/>
            <a:ext cx="712643" cy="65705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43" y="5742149"/>
            <a:ext cx="712643" cy="6570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86" y="5742149"/>
            <a:ext cx="772611" cy="65705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08391" y="3672215"/>
            <a:ext cx="34601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86197" y="363678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08391" y="5398092"/>
            <a:ext cx="34601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86197" y="549558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</p:txBody>
      </p:sp>
      <p:cxnSp>
        <p:nvCxnSpPr>
          <p:cNvPr id="70" name="Straight Arrow Connector 69"/>
          <p:cNvCxnSpPr>
            <a:endCxn id="41" idx="0"/>
          </p:cNvCxnSpPr>
          <p:nvPr/>
        </p:nvCxnSpPr>
        <p:spPr>
          <a:xfrm>
            <a:off x="2286000" y="2371965"/>
            <a:ext cx="1295400" cy="3026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286001" y="2378697"/>
            <a:ext cx="1163953" cy="134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2133596" y="4142877"/>
            <a:ext cx="1274795" cy="1255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7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288EA-7BE6-4109-9C4D-7B710BA8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174E440E-1719-4B5E-A715-ECAB178F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539" y="1039292"/>
            <a:ext cx="797029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Chương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trình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“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vui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toán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”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hôm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nay 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đã kết thúc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Cảm ơn các con!</a:t>
            </a: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Cô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luôn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chăm ngoan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giỏi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5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6380FB-0129-4FE7-9906-1DB8BA064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5468AB37-AB84-482B-A1B4-3D8FADFEC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158922"/>
            <a:ext cx="12064621" cy="7425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7" name="WordArt 20">
            <a:extLst>
              <a:ext uri="{FF2B5EF4-FFF2-40B4-BE49-F238E27FC236}">
                <a16:creationId xmlns:a16="http://schemas.microsoft.com/office/drawing/2014/main" id="{490217CB-F3FD-414D-B367-8D4F710768F4}"/>
              </a:ext>
            </a:extLst>
          </p:cNvPr>
          <p:cNvSpPr>
            <a:spLocks/>
          </p:cNvSpPr>
          <p:nvPr/>
        </p:nvSpPr>
        <p:spPr bwMode="auto">
          <a:xfrm>
            <a:off x="3416490" y="3218845"/>
            <a:ext cx="5891284" cy="10746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HOẠT ĐỘNG LÀM QUEN VỚI TOÁN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Đề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tài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: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Dạy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trẻ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nhận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biết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chữ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8,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lượng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và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thứ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tự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trong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phạm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vi 8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EEC7D20-6B1E-4A30-991D-D89A4A1DA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490" y="4952153"/>
            <a:ext cx="4997355" cy="3362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8138E26E-8DBA-4890-B89C-D41C049AF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89" y="2650828"/>
            <a:ext cx="12064621" cy="3674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500" b="1" kern="1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</p:spTree>
    <p:extLst>
      <p:ext uri="{BB962C8B-B14F-4D97-AF65-F5344CB8AC3E}">
        <p14:creationId xmlns:p14="http://schemas.microsoft.com/office/powerpoint/2010/main" val="34229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4111D3-7D5D-4B85-BACA-F9DC1261C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487F7-71B0-4B40-8348-22FFCBA2631C}"/>
              </a:ext>
            </a:extLst>
          </p:cNvPr>
          <p:cNvSpPr txBox="1"/>
          <p:nvPr/>
        </p:nvSpPr>
        <p:spPr>
          <a:xfrm>
            <a:off x="1981201" y="762000"/>
            <a:ext cx="486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B0941-46C3-4164-B953-E6E0DBBA4F15}"/>
              </a:ext>
            </a:extLst>
          </p:cNvPr>
          <p:cNvSpPr txBox="1"/>
          <p:nvPr/>
        </p:nvSpPr>
        <p:spPr>
          <a:xfrm>
            <a:off x="2057400" y="1148478"/>
            <a:ext cx="723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8,nhận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1-8.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8C39C-A03D-48E8-B485-426F60C562A3}"/>
              </a:ext>
            </a:extLst>
          </p:cNvPr>
          <p:cNvSpPr txBox="1"/>
          <p:nvPr/>
        </p:nvSpPr>
        <p:spPr>
          <a:xfrm>
            <a:off x="3029148" y="3733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8FFE50-23F8-4F79-8EF2-F610422197A6}"/>
              </a:ext>
            </a:extLst>
          </p:cNvPr>
          <p:cNvSpPr txBox="1"/>
          <p:nvPr/>
        </p:nvSpPr>
        <p:spPr>
          <a:xfrm>
            <a:off x="3200400" y="4080808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rau,củ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Trang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37823-02E8-4DB0-94CB-1CB64A13F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2213D4-714C-417B-890A-3C38D6B6C35D}"/>
              </a:ext>
            </a:extLst>
          </p:cNvPr>
          <p:cNvSpPr txBox="1"/>
          <p:nvPr/>
        </p:nvSpPr>
        <p:spPr>
          <a:xfrm>
            <a:off x="3170879" y="1524001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7401A5-AFCD-4D83-9538-5776C2DD953C}"/>
              </a:ext>
            </a:extLst>
          </p:cNvPr>
          <p:cNvSpPr txBox="1"/>
          <p:nvPr/>
        </p:nvSpPr>
        <p:spPr>
          <a:xfrm>
            <a:off x="3733800" y="3352800"/>
            <a:ext cx="4953000" cy="94565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5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8CFB7-7739-494A-B5A4-E93068D1BAD0}"/>
              </a:ext>
            </a:extLst>
          </p:cNvPr>
          <p:cNvSpPr txBox="1"/>
          <p:nvPr/>
        </p:nvSpPr>
        <p:spPr>
          <a:xfrm>
            <a:off x="1524000" y="180671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A3A0D-EEE4-4A8F-89B1-1E3C8185C04B}"/>
              </a:ext>
            </a:extLst>
          </p:cNvPr>
          <p:cNvSpPr txBox="1"/>
          <p:nvPr/>
        </p:nvSpPr>
        <p:spPr>
          <a:xfrm>
            <a:off x="3162300" y="2692021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6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6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endParaRPr lang="en-US" sz="6000" b="1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3334392" y="0"/>
            <a:ext cx="5744219" cy="1063752"/>
          </a:xfrm>
          <a:prstGeom prst="ellipseRibbon">
            <a:avLst/>
          </a:prstGeom>
          <a:solidFill>
            <a:srgbClr val="95D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16120" y="1208809"/>
            <a:ext cx="4114800" cy="1752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16" y="1790700"/>
            <a:ext cx="685800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90700"/>
            <a:ext cx="685800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90700"/>
            <a:ext cx="68580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90700"/>
            <a:ext cx="685800" cy="762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50316" y="2961409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59894" y="1186190"/>
            <a:ext cx="3596554" cy="197102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1295401"/>
            <a:ext cx="847725" cy="7689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46" y="1316183"/>
            <a:ext cx="847725" cy="7689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01" y="1316182"/>
            <a:ext cx="847725" cy="762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11" y="1316182"/>
            <a:ext cx="847725" cy="76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2036618"/>
            <a:ext cx="847725" cy="762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900" y="2036618"/>
            <a:ext cx="847725" cy="762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324037" y="3157210"/>
            <a:ext cx="1777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Hexagon 23"/>
          <p:cNvSpPr/>
          <p:nvPr/>
        </p:nvSpPr>
        <p:spPr>
          <a:xfrm>
            <a:off x="1379082" y="3604093"/>
            <a:ext cx="4126908" cy="2490144"/>
          </a:xfrm>
          <a:prstGeom prst="hex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7" y="3818975"/>
            <a:ext cx="1071563" cy="6620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8" y="4481015"/>
            <a:ext cx="1071563" cy="6620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6" y="5143055"/>
            <a:ext cx="1071563" cy="6620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4" y="3830159"/>
            <a:ext cx="1071563" cy="6620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1" y="4480182"/>
            <a:ext cx="1071563" cy="6620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92" y="5142222"/>
            <a:ext cx="1071563" cy="66204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743200" y="6248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rapezoid 31"/>
          <p:cNvSpPr/>
          <p:nvPr/>
        </p:nvSpPr>
        <p:spPr>
          <a:xfrm>
            <a:off x="5825370" y="3680431"/>
            <a:ext cx="4842630" cy="2054777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68" y="4018433"/>
            <a:ext cx="968336" cy="75707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17" y="4018433"/>
            <a:ext cx="968336" cy="75707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07" y="4018433"/>
            <a:ext cx="968336" cy="75707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4" y="4717005"/>
            <a:ext cx="968336" cy="75707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17" y="4716172"/>
            <a:ext cx="968336" cy="75707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71" y="4714306"/>
            <a:ext cx="968336" cy="75707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43" y="4018433"/>
            <a:ext cx="968336" cy="75707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597261" y="6061364"/>
            <a:ext cx="24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3726" y="1361834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1" y="1829425"/>
            <a:ext cx="784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0828" y="4149995"/>
            <a:ext cx="5195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94641" y="4600959"/>
            <a:ext cx="663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2370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 animBg="1"/>
      <p:bldP spid="23" grpId="0"/>
      <p:bldP spid="24" grpId="0" animBg="1"/>
      <p:bldP spid="31" grpId="0"/>
      <p:bldP spid="32" grpId="0" animBg="1"/>
      <p:bldP spid="43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911095"/>
            <a:ext cx="1752600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82" y="925156"/>
            <a:ext cx="1752600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2670623"/>
            <a:ext cx="17526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27" y="2670623"/>
            <a:ext cx="17526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9391" y="184574"/>
            <a:ext cx="599901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5029200"/>
            <a:ext cx="102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latin typeface="Calibri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9346" y="5029200"/>
            <a:ext cx="1253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latin typeface="Calibri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2400" y="5010466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2795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465 -0.79213 L 0.47465 -0.5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85691"/>
            <a:ext cx="6172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886691"/>
            <a:ext cx="17526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14400"/>
            <a:ext cx="17526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921327"/>
            <a:ext cx="17526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" y="2722418"/>
            <a:ext cx="17526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722418"/>
            <a:ext cx="1752600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00" y="50292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14900" y="5029200"/>
            <a:ext cx="1409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alibri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20445" y="5029200"/>
            <a:ext cx="148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287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41 -0.79213 L 0.36041 -0.5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28601"/>
            <a:ext cx="5791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143000"/>
            <a:ext cx="1990725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6" y="1143000"/>
            <a:ext cx="1990725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2" y="1143000"/>
            <a:ext cx="1990725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3" y="3034145"/>
            <a:ext cx="1990725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56" y="3034145"/>
            <a:ext cx="1990725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2" y="3034145"/>
            <a:ext cx="1990725" cy="1752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71725" y="5408152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Calibri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7691" y="5408152"/>
            <a:ext cx="1300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Calibri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0945" y="528834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Calibri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2200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61 -0.7919 L 0.39861 -0.5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376</Words>
  <Application>Microsoft Office PowerPoint</Application>
  <PresentationFormat>Widescreen</PresentationFormat>
  <Paragraphs>89</Paragraphs>
  <Slides>17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DOTHITHUYHANG87@msjim.org</dc:creator>
  <cp:lastModifiedBy>DOTHITHUYHANG87@msjim.org</cp:lastModifiedBy>
  <cp:revision>6</cp:revision>
  <dcterms:created xsi:type="dcterms:W3CDTF">2021-11-23T14:46:44Z</dcterms:created>
  <dcterms:modified xsi:type="dcterms:W3CDTF">2022-01-04T15:46:36Z</dcterms:modified>
</cp:coreProperties>
</file>