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038600"/>
            <a:ext cx="6858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>LĨNH VỰC PHÁT TRIỂN TCKNXH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err="1" smtClean="0">
                <a:solidFill>
                  <a:srgbClr val="FF0000"/>
                </a:solidFill>
              </a:rPr>
              <a:t>Đề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tài</a:t>
            </a:r>
            <a:r>
              <a:rPr lang="en-US" sz="3000" dirty="0" smtClean="0">
                <a:solidFill>
                  <a:srgbClr val="FF0000"/>
                </a:solidFill>
              </a:rPr>
              <a:t>: </a:t>
            </a:r>
            <a:r>
              <a:rPr lang="en-US" sz="3000" dirty="0" err="1" smtClean="0">
                <a:solidFill>
                  <a:srgbClr val="FF0000"/>
                </a:solidFill>
              </a:rPr>
              <a:t>Dạy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trẻ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sử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dụng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tiết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kiệm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nước</a:t>
            </a: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err="1" smtClean="0">
                <a:solidFill>
                  <a:srgbClr val="FF0000"/>
                </a:solidFill>
              </a:rPr>
              <a:t>Lứa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tuổi</a:t>
            </a:r>
            <a:r>
              <a:rPr lang="en-US" sz="3000" dirty="0" smtClean="0">
                <a:solidFill>
                  <a:srgbClr val="FF0000"/>
                </a:solidFill>
              </a:rPr>
              <a:t>: 5-6 </a:t>
            </a:r>
            <a:r>
              <a:rPr lang="en-US" sz="3000" dirty="0" err="1" smtClean="0">
                <a:solidFill>
                  <a:srgbClr val="FF0000"/>
                </a:solidFill>
              </a:rPr>
              <a:t>tuổi</a:t>
            </a: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err="1" smtClean="0">
                <a:solidFill>
                  <a:srgbClr val="FF0000"/>
                </a:solidFill>
              </a:rPr>
              <a:t>Người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thực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hiện</a:t>
            </a:r>
            <a:r>
              <a:rPr lang="en-US" sz="3000" dirty="0" smtClean="0">
                <a:solidFill>
                  <a:srgbClr val="FF0000"/>
                </a:solidFill>
              </a:rPr>
              <a:t>: </a:t>
            </a:r>
            <a:r>
              <a:rPr lang="en-US" sz="3000" dirty="0" err="1" smtClean="0">
                <a:solidFill>
                  <a:srgbClr val="FF0000"/>
                </a:solidFill>
              </a:rPr>
              <a:t>Lưu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Thị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Nga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mtClean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TRƯỜNG MN LONG BIÊN A 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Con </a:t>
            </a:r>
            <a:r>
              <a:rPr lang="en-US" sz="6000" dirty="0" err="1" smtClean="0">
                <a:solidFill>
                  <a:srgbClr val="FF0000"/>
                </a:solidFill>
              </a:rPr>
              <a:t>đã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gì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để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kiệm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nước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Những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việc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nên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38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Vặn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Những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việc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không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nên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Xin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cảm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ơn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và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hẹn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gặp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lại</a:t>
            </a:r>
            <a:r>
              <a:rPr lang="en-US" sz="6000" dirty="0" smtClean="0">
                <a:solidFill>
                  <a:srgbClr val="00B050"/>
                </a:solidFill>
              </a:rPr>
              <a:t>!!!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</a:rPr>
              <a:t>Nếu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không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có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nước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điều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gì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br>
              <a:rPr lang="en-US" sz="5400" dirty="0" smtClean="0">
                <a:solidFill>
                  <a:srgbClr val="D60093"/>
                </a:solidFill>
              </a:rPr>
            </a:br>
            <a:r>
              <a:rPr lang="en-US" sz="5400" dirty="0" err="1" smtClean="0">
                <a:solidFill>
                  <a:srgbClr val="D60093"/>
                </a:solidFill>
              </a:rPr>
              <a:t>sẽ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xảy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ra</a:t>
            </a:r>
            <a:r>
              <a:rPr lang="en-US" sz="5400" dirty="0" smtClean="0">
                <a:solidFill>
                  <a:srgbClr val="D60093"/>
                </a:solidFill>
              </a:rPr>
              <a:t>?</a:t>
            </a:r>
            <a:endParaRPr lang="en-US" sz="54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LĨNH VỰC PHÁT TRIỂN TCKNXH&amp;#x0D;&amp;#x0A;Đề tài: Dạy trẻ sử dụng tiết kiệm nước&amp;#x0D;&amp;#x0A;Lứa tuổi: 5-6 tuổi&amp;#x0D;&amp;#x0A;Người thực hiện: Lưu Thị Nga&quot;/&gt;&lt;property id=&quot;20307&quot; value=&quot;256&quot;/&gt;&lt;/object&gt;&lt;object type=&quot;3&quot; unique_id=&quot;10005&quot;&gt;&lt;property id=&quot;20148&quot; value=&quot;5&quot;/&gt;&lt;property id=&quot;20300&quot; value=&quot;Slide 2 - &amp;quot;Lợi ích của nước trong cuộc sống?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 - &amp;quot;Nếu không có nước điều gì &amp;#x0D;&amp;#x0A;sẽ xảy ra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Con đã làm gì để tiết kiệm nước?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Những việc nên làm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Vặn nhỏ nước khi rửa tay&amp;quot;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 - &amp;quot;Những việc không nên làm&amp;quot;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 - &amp;quot;Xin cảm ơn và hẹn gặp lại!!!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55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Flow</vt:lpstr>
      <vt:lpstr>  LĨNH VỰC PHÁT TRIỂN TCKNXH Đề tài: Dạy trẻ sử dụng tiết kiệm nước Lứa tuổi: 5-6 tuổi Người thực hiện: Lưu Thị Nga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45</cp:revision>
  <dcterms:created xsi:type="dcterms:W3CDTF">2018-05-03T02:03:27Z</dcterms:created>
  <dcterms:modified xsi:type="dcterms:W3CDTF">2021-03-12T01:12:02Z</dcterms:modified>
</cp:coreProperties>
</file>