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125-4A27-40D5-A2F7-602E24D5DE43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C6B60-CC2D-4354-98BF-6D9746387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8074" y="0"/>
            <a:ext cx="9144000" cy="6858000"/>
            <a:chOff x="-28074" y="0"/>
            <a:chExt cx="9144000" cy="6858000"/>
          </a:xfrm>
        </p:grpSpPr>
        <p:pic>
          <p:nvPicPr>
            <p:cNvPr id="1026" name="Picture 2" descr="C:\Users\Lan Anh\Desktop\background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8074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1981200" y="1648733"/>
              <a:ext cx="5489964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HOẠT ĐỘNG TẠO HÌNH</a:t>
              </a:r>
            </a:p>
            <a:p>
              <a:pPr algn="ctr"/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0" y="2947719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tài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 Face Painting –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endPara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Giáo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Ngô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Thị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Huyền</a:t>
              </a:r>
              <a:endPara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124200" y="278368"/>
            <a:ext cx="4017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 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Lan Anh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433"/>
            <a:ext cx="9144000" cy="6873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an Anh\Desktop\58da7d8f470ca_tuyen-tap-cac-mau-hinh-nen-powerpoint-de-thuong-nhat-hinh-anh-14-696x5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218" name="Picture 2" descr="C:\Users\Lan Anh\Desktop\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85800"/>
            <a:ext cx="3386291" cy="3421062"/>
          </a:xfrm>
          <a:prstGeom prst="rect">
            <a:avLst/>
          </a:prstGeom>
          <a:noFill/>
        </p:spPr>
      </p:pic>
      <p:pic>
        <p:nvPicPr>
          <p:cNvPr id="9219" name="Picture 3" descr="C:\Users\Lan Anh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70073">
            <a:off x="5133099" y="2214856"/>
            <a:ext cx="2774950" cy="3704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42" name="Picture 2" descr="C:\Users\Lan Anh\Desktop\pexels-photo-414660.jpe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2057400" y="2133600"/>
              <a:ext cx="497604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4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4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40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Đàm</a:t>
              </a:r>
              <a:r>
                <a:rPr lang="en-US" sz="4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thoại</a:t>
              </a:r>
              <a:endPara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Lan Anh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951"/>
            <a:ext cx="9144000" cy="6972449"/>
          </a:xfrm>
          <a:prstGeom prst="rect">
            <a:avLst/>
          </a:prstGeom>
          <a:noFill/>
        </p:spPr>
      </p:pic>
      <p:pic>
        <p:nvPicPr>
          <p:cNvPr id="2052" name="Picture 4" descr="C:\Users\Lan Anh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28600"/>
            <a:ext cx="4267200" cy="4070272"/>
          </a:xfrm>
          <a:prstGeom prst="rect">
            <a:avLst/>
          </a:prstGeom>
          <a:noFill/>
        </p:spPr>
      </p:pic>
      <p:pic>
        <p:nvPicPr>
          <p:cNvPr id="2053" name="Picture 5" descr="C:\Users\Lan Anh\Desktop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819400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Lan Anh\Desktop\hinh-nen-powerpoint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12"/>
            <a:ext cx="8915400" cy="6862512"/>
          </a:xfrm>
          <a:prstGeom prst="rect">
            <a:avLst/>
          </a:prstGeom>
          <a:noFill/>
        </p:spPr>
      </p:pic>
      <p:pic>
        <p:nvPicPr>
          <p:cNvPr id="3074" name="Picture 2" descr="C:\Users\Lan Anh\Desktop\tải xuố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838200"/>
            <a:ext cx="4800600" cy="5248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7655" cy="6858000"/>
            <a:chOff x="0" y="0"/>
            <a:chExt cx="9147655" cy="6858000"/>
          </a:xfrm>
        </p:grpSpPr>
        <p:pic>
          <p:nvPicPr>
            <p:cNvPr id="1026" name="Picture 2" descr="C:\Users\Lan Anh\Desktop\lonely-pink-flower-on-white-background_23-2147601156_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7655" cy="6858000"/>
            </a:xfrm>
            <a:prstGeom prst="rect">
              <a:avLst/>
            </a:prstGeom>
            <a:noFill/>
          </p:spPr>
        </p:pic>
        <p:pic>
          <p:nvPicPr>
            <p:cNvPr id="4098" name="Picture 2" descr="C:\Users\Lan Anh\Desktop\1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381000"/>
              <a:ext cx="4572000" cy="4495800"/>
            </a:xfrm>
            <a:prstGeom prst="rect">
              <a:avLst/>
            </a:prstGeom>
            <a:noFill/>
          </p:spPr>
        </p:pic>
        <p:pic>
          <p:nvPicPr>
            <p:cNvPr id="4099" name="Picture 3" descr="C:\Users\Lan Anh\Desktop\442e8c5bc15dc8a389f58d26cfe3abc3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29200" y="2057400"/>
              <a:ext cx="3886200" cy="442291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an Anh\Desktop\lonely-pink-flower-on-white-background_23-214760115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4808"/>
            <a:ext cx="9033263" cy="6952808"/>
          </a:xfrm>
          <a:prstGeom prst="rect">
            <a:avLst/>
          </a:prstGeom>
          <a:noFill/>
        </p:spPr>
      </p:pic>
      <p:pic>
        <p:nvPicPr>
          <p:cNvPr id="5122" name="Picture 2" descr="C:\Users\Lan Anh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04800"/>
            <a:ext cx="75438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218048" cy="6858000"/>
            <a:chOff x="0" y="0"/>
            <a:chExt cx="9218048" cy="6858000"/>
          </a:xfrm>
        </p:grpSpPr>
        <p:pic>
          <p:nvPicPr>
            <p:cNvPr id="3074" name="Picture 2" descr="C:\Users\Lan Anh\Desktop\tải xuống (1)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218048" cy="6858000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1295400" y="2438400"/>
              <a:ext cx="543770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ảnh</a:t>
              </a:r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gợi</a:t>
              </a:r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ý</a:t>
              </a:r>
              <a:endPara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an Anh\Desktop\58da7d8f470ca_tuyen-tap-cac-mau-hinh-nen-powerpoint-de-thuong-nhat-hinh-anh-14-696x5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C:\Users\Lan Anh\Desktop\fp_butterfly_lad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"/>
            <a:ext cx="5667375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an Anh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35</Words>
  <Application>Microsoft Office PowerPoint</Application>
  <PresentationFormat>On-screen Show (4:3)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Lan Anh</dc:creator>
  <cp:lastModifiedBy>Admin</cp:lastModifiedBy>
  <cp:revision>17</cp:revision>
  <dcterms:created xsi:type="dcterms:W3CDTF">2018-11-04T04:37:23Z</dcterms:created>
  <dcterms:modified xsi:type="dcterms:W3CDTF">2021-03-11T02:56:20Z</dcterms:modified>
</cp:coreProperties>
</file>