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3448160" y="149491"/>
            <a:ext cx="5295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308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Quyen Fan</cp:lastModifiedBy>
  <cp:revision>4</cp:revision>
  <dcterms:created xsi:type="dcterms:W3CDTF">2022-03-30T12:56:40Z</dcterms:created>
  <dcterms:modified xsi:type="dcterms:W3CDTF">2022-05-08T12:48:48Z</dcterms:modified>
</cp:coreProperties>
</file>