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32.png"/><Relationship Id="rId17" Type="http://schemas.openxmlformats.org/officeDocument/2006/relationships/image" Target="../media/image18.png"/><Relationship Id="rId2" Type="http://schemas.openxmlformats.org/officeDocument/2006/relationships/image" Target="../media/image6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3734" y="1698777"/>
            <a:ext cx="3301341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653" y="2767280"/>
            <a:ext cx="6661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8000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1958" y="332509"/>
            <a:ext cx="5357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1187532"/>
            <a:ext cx="2900355" cy="388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9" y="1448790"/>
            <a:ext cx="2703932" cy="362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4" y="1055132"/>
            <a:ext cx="3339662" cy="4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1" y="4069260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3" y="5852732"/>
            <a:ext cx="1060358" cy="53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18" y="4637393"/>
            <a:ext cx="2931704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20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2018-11-15T15:24:08Z</dcterms:created>
  <dcterms:modified xsi:type="dcterms:W3CDTF">2018-11-21T16:33:07Z</dcterms:modified>
</cp:coreProperties>
</file>