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9" r:id="rId3"/>
    <p:sldId id="275" r:id="rId4"/>
    <p:sldId id="263" r:id="rId5"/>
    <p:sldId id="297" r:id="rId6"/>
    <p:sldId id="293" r:id="rId7"/>
    <p:sldId id="296" r:id="rId8"/>
    <p:sldId id="298" r:id="rId9"/>
    <p:sldId id="305" r:id="rId10"/>
    <p:sldId id="304" r:id="rId11"/>
    <p:sldId id="307" r:id="rId12"/>
    <p:sldId id="308" r:id="rId13"/>
    <p:sldId id="311" r:id="rId14"/>
    <p:sldId id="313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14/12/2020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3851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28266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0765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8552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46900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61826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84235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3432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07244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3044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7727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14/12/2020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4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-54653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936071"/>
            <a:ext cx="8001000" cy="46184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7224" y="1571612"/>
            <a:ext cx="7772400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895225"/>
            <a:ext cx="3348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25 – 30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095" y="3081717"/>
            <a:ext cx="443903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4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264235"/>
            <a:ext cx="339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TRƯỜNG MẦM NON LONG BIÊN A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04225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3: Có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thêm mấy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để được số lượng là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Pictures\con cho na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09875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Pictures\con cho nau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2809875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Pictures\con cho nau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67" y="2809875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Pictures\con cho nau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33675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5271394" y="2479119"/>
            <a:ext cx="250100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4</a:t>
            </a:r>
            <a:endParaRPr lang="vi-VN" sz="1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564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8" grpId="0"/>
      <p:bldP spid="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4: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 ở vị trí thứ mấy trong dãy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524000" y="4228798"/>
            <a:ext cx="203773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2</a:t>
            </a:r>
            <a:endParaRPr lang="vi-VN" sz="13000" dirty="0"/>
          </a:p>
        </p:txBody>
      </p:sp>
      <p:sp>
        <p:nvSpPr>
          <p:cNvPr id="37" name="Rectangle 36"/>
          <p:cNvSpPr/>
          <p:nvPr/>
        </p:nvSpPr>
        <p:spPr>
          <a:xfrm>
            <a:off x="3124200" y="4228798"/>
            <a:ext cx="250100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13000" dirty="0"/>
          </a:p>
        </p:txBody>
      </p:sp>
      <p:sp>
        <p:nvSpPr>
          <p:cNvPr id="38" name="Rectangle 37"/>
          <p:cNvSpPr/>
          <p:nvPr/>
        </p:nvSpPr>
        <p:spPr>
          <a:xfrm>
            <a:off x="609600" y="4204731"/>
            <a:ext cx="111761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13000" dirty="0">
              <a:solidFill>
                <a:srgbClr val="00B0F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8994" y="4231719"/>
            <a:ext cx="250100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4</a:t>
            </a:r>
            <a:endParaRPr lang="vi-VN" sz="13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Pictures\con cá vàng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92" y="2428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514600"/>
            <a:ext cx="21050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460625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D:\Pictures\con cá vàng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4298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14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6" grpId="0"/>
      <p:bldP spid="37" grpId="0"/>
      <p:bldP spid="38" grpId="0"/>
      <p:bldP spid="38" grpId="1"/>
      <p:bldP spid="30" grpId="0"/>
      <p:bldP spid="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Wave 39"/>
          <p:cNvSpPr/>
          <p:nvPr/>
        </p:nvSpPr>
        <p:spPr>
          <a:xfrm rot="6975169">
            <a:off x="4021810" y="2893555"/>
            <a:ext cx="6167364" cy="66964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Wave 38"/>
          <p:cNvSpPr/>
          <p:nvPr/>
        </p:nvSpPr>
        <p:spPr>
          <a:xfrm rot="6289525">
            <a:off x="38947" y="2595488"/>
            <a:ext cx="5475771" cy="669648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52626"/>
            <a:ext cx="8458200" cy="86177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5: Bé hãy tìm con đường thứ mấy giúp bạn thỏ về đến nhà?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Wave 32"/>
          <p:cNvSpPr/>
          <p:nvPr/>
        </p:nvSpPr>
        <p:spPr>
          <a:xfrm rot="7132810">
            <a:off x="3103904" y="3469945"/>
            <a:ext cx="4200164" cy="764974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038600" y="609600"/>
            <a:ext cx="2491596" cy="2971800"/>
            <a:chOff x="5562600" y="805178"/>
            <a:chExt cx="2491596" cy="2971800"/>
          </a:xfrm>
        </p:grpSpPr>
        <p:sp>
          <p:nvSpPr>
            <p:cNvPr id="34" name="Rectangle 33"/>
            <p:cNvSpPr/>
            <p:nvPr/>
          </p:nvSpPr>
          <p:spPr>
            <a:xfrm>
              <a:off x="5562600" y="1719578"/>
              <a:ext cx="2438400" cy="2057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615796" y="805178"/>
              <a:ext cx="2438400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6396" y="2862578"/>
              <a:ext cx="533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20596" y="2288538"/>
              <a:ext cx="36576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8396" y="2294888"/>
              <a:ext cx="38100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419600" y="5886271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7200" dirty="0"/>
          </a:p>
        </p:txBody>
      </p:sp>
      <p:sp>
        <p:nvSpPr>
          <p:cNvPr id="43" name="Rectangle 42"/>
          <p:cNvSpPr/>
          <p:nvPr/>
        </p:nvSpPr>
        <p:spPr>
          <a:xfrm>
            <a:off x="1600200" y="5519647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7200" dirty="0"/>
          </a:p>
        </p:txBody>
      </p:sp>
      <p:pic>
        <p:nvPicPr>
          <p:cNvPr id="44" name="Picture 3" descr="C:\Users\Administrator\Desktop\Giang b1\tải xuốn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6" b="9866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73" y="4872679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Wave 44"/>
          <p:cNvSpPr/>
          <p:nvPr/>
        </p:nvSpPr>
        <p:spPr>
          <a:xfrm rot="7079616">
            <a:off x="5990832" y="3408145"/>
            <a:ext cx="4670014" cy="66964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14714" y="5715000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4</a:t>
            </a:r>
            <a:endParaRPr lang="vi-VN" sz="7200" dirty="0"/>
          </a:p>
        </p:txBody>
      </p:sp>
      <p:sp>
        <p:nvSpPr>
          <p:cNvPr id="47" name="Rectangle 46"/>
          <p:cNvSpPr/>
          <p:nvPr/>
        </p:nvSpPr>
        <p:spPr>
          <a:xfrm>
            <a:off x="2743200" y="5733871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en-US" sz="7200" b="1" dirty="0" smtClean="0">
                <a:solidFill>
                  <a:srgbClr val="00B0F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2</a:t>
            </a:r>
            <a:endParaRPr lang="vi-VN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986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3" grpId="0" animBg="1"/>
      <p:bldP spid="42" grpId="0"/>
      <p:bldP spid="43" grpId="0"/>
      <p:bldP spid="45" grpId="0" animBg="1"/>
      <p:bldP spid="46" grpId="0"/>
      <p:bldP spid="47" grpId="0"/>
      <p:bldP spid="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ctr">
              <a:buNone/>
            </a:pPr>
            <a:r>
              <a:rPr lang="vi-VN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nhanh!</a:t>
            </a:r>
            <a:endParaRPr lang="en-US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4.</a:t>
            </a:r>
            <a:endParaRPr lang="vi-VN" sz="5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622" y="1447800"/>
            <a:ext cx="1552622" cy="22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1447800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9" y="1371600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1389201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36703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4.81481E-6 L 0.375 0.0067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7.40741E-7 L 0.52917 -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63489 -0.00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36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887" y="410081"/>
            <a:ext cx="2232249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6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776506"/>
            <a:ext cx="3240360" cy="38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76506"/>
            <a:ext cx="3168352" cy="37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61048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60929" y="4261009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5401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24000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65401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78" y="1447800"/>
            <a:ext cx="1552622" cy="22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6573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0255 L -0.03733 -0.04305 C -0.04913 -0.05324 -0.06632 -0.0581 -0.08455 -0.0581 C -0.10521 -0.0581 -0.12153 -0.05324 -0.13333 -0.04305 L -0.18854 0.00255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00116 L 0.07535 -0.04051 C 0.08837 -0.04931 0.10764 -0.05394 0.12761 -0.05394 C 0.15053 -0.05394 0.16875 -0.04931 0.18178 -0.04051 L 0.24323 -0.00116 " pathEditMode="relative" rAng="0" ptsTypes="FffFF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776506"/>
            <a:ext cx="3240360" cy="38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48" y="3810000"/>
            <a:ext cx="3168352" cy="37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3861048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08529" y="4413409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22601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922601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922601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61641"/>
            <a:ext cx="1552622" cy="22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48" y="1447800"/>
            <a:ext cx="3168352" cy="37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40" y="1371600"/>
            <a:ext cx="3240360" cy="38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979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6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0463"/>
            <a:ext cx="65913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5786438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>
                  <a:alpha val="57001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234315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85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39469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0" y="5972175"/>
            <a:ext cx="327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3" name="Group 23552"/>
          <p:cNvGrpSpPr/>
          <p:nvPr/>
        </p:nvGrpSpPr>
        <p:grpSpPr>
          <a:xfrm>
            <a:off x="4991100" y="1060327"/>
            <a:ext cx="2476500" cy="2368673"/>
            <a:chOff x="4991100" y="1060327"/>
            <a:chExt cx="2476500" cy="2368673"/>
          </a:xfrm>
        </p:grpSpPr>
        <p:grpSp>
          <p:nvGrpSpPr>
            <p:cNvPr id="5" name="Group 4"/>
            <p:cNvGrpSpPr/>
            <p:nvPr/>
          </p:nvGrpSpPr>
          <p:grpSpPr>
            <a:xfrm>
              <a:off x="4991100" y="1060327"/>
              <a:ext cx="2476500" cy="2368673"/>
              <a:chOff x="4394442" y="1057275"/>
              <a:chExt cx="2476500" cy="236867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394442" y="1063748"/>
                <a:ext cx="2476500" cy="23622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8" name="Picture 4" descr="D:\Pictures\ba con chim.jp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3183" y="1057275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Oval 16"/>
            <p:cNvSpPr/>
            <p:nvPr/>
          </p:nvSpPr>
          <p:spPr>
            <a:xfrm>
              <a:off x="5943600" y="2667000"/>
              <a:ext cx="685800" cy="685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50280" y="26670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pSp>
        <p:nvGrpSpPr>
          <p:cNvPr id="23567" name="Group 23566"/>
          <p:cNvGrpSpPr/>
          <p:nvPr/>
        </p:nvGrpSpPr>
        <p:grpSpPr>
          <a:xfrm>
            <a:off x="4114800" y="3733800"/>
            <a:ext cx="3503308" cy="2895600"/>
            <a:chOff x="4114800" y="3733800"/>
            <a:chExt cx="3503308" cy="2895600"/>
          </a:xfrm>
        </p:grpSpPr>
        <p:pic>
          <p:nvPicPr>
            <p:cNvPr id="1033" name="Picture 9" descr="D:\Pictures\2 con vit dep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733800"/>
              <a:ext cx="3503308" cy="288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7" name="Oval 23556"/>
            <p:cNvSpPr/>
            <p:nvPr/>
          </p:nvSpPr>
          <p:spPr>
            <a:xfrm>
              <a:off x="6781800" y="5940068"/>
              <a:ext cx="685800" cy="685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8" name="TextBox 23557"/>
            <p:cNvSpPr txBox="1"/>
            <p:nvPr/>
          </p:nvSpPr>
          <p:spPr>
            <a:xfrm>
              <a:off x="6934200" y="5921514"/>
              <a:ext cx="4903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grpSp>
        <p:nvGrpSpPr>
          <p:cNvPr id="23560" name="Group 23559"/>
          <p:cNvGrpSpPr/>
          <p:nvPr/>
        </p:nvGrpSpPr>
        <p:grpSpPr>
          <a:xfrm>
            <a:off x="644177" y="1053588"/>
            <a:ext cx="2480023" cy="2527812"/>
            <a:chOff x="487826" y="1053588"/>
            <a:chExt cx="2480023" cy="2527812"/>
          </a:xfrm>
        </p:grpSpPr>
        <p:sp>
          <p:nvSpPr>
            <p:cNvPr id="3" name="Oval 2"/>
            <p:cNvSpPr/>
            <p:nvPr/>
          </p:nvSpPr>
          <p:spPr>
            <a:xfrm>
              <a:off x="487826" y="1053588"/>
              <a:ext cx="2480023" cy="2527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906812" y="2667000"/>
              <a:ext cx="685800" cy="685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11680" y="2667000"/>
              <a:ext cx="4666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  <p:pic>
          <p:nvPicPr>
            <p:cNvPr id="1032" name="Picture 8" descr="D:\Pictures\gà trông dep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378" y="1416589"/>
              <a:ext cx="1457643" cy="1734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66" name="Group 23565"/>
          <p:cNvGrpSpPr/>
          <p:nvPr/>
        </p:nvGrpSpPr>
        <p:grpSpPr>
          <a:xfrm>
            <a:off x="228600" y="3962400"/>
            <a:ext cx="3581400" cy="2503689"/>
            <a:chOff x="228600" y="3962400"/>
            <a:chExt cx="3581400" cy="2503689"/>
          </a:xfrm>
        </p:grpSpPr>
        <p:sp>
          <p:nvSpPr>
            <p:cNvPr id="23565" name="Rectangle 23564"/>
            <p:cNvSpPr/>
            <p:nvPr/>
          </p:nvSpPr>
          <p:spPr>
            <a:xfrm>
              <a:off x="228600" y="3962400"/>
              <a:ext cx="3581400" cy="25036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562" name="Group 23561"/>
            <p:cNvGrpSpPr/>
            <p:nvPr/>
          </p:nvGrpSpPr>
          <p:grpSpPr>
            <a:xfrm>
              <a:off x="2998724" y="5616714"/>
              <a:ext cx="658876" cy="707886"/>
              <a:chOff x="2249711" y="5598160"/>
              <a:chExt cx="658876" cy="707886"/>
            </a:xfrm>
          </p:grpSpPr>
          <p:sp>
            <p:nvSpPr>
              <p:cNvPr id="23552" name="Oval 23551"/>
              <p:cNvSpPr/>
              <p:nvPr/>
            </p:nvSpPr>
            <p:spPr>
              <a:xfrm>
                <a:off x="2249711" y="5638800"/>
                <a:ext cx="658876" cy="63341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55" name="TextBox 23554"/>
              <p:cNvSpPr txBox="1"/>
              <p:nvPr/>
            </p:nvSpPr>
            <p:spPr>
              <a:xfrm>
                <a:off x="2354539" y="5598160"/>
                <a:ext cx="3886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3</a:t>
                </a:r>
                <a:endParaRPr lang="en-US" sz="4000" b="1" dirty="0"/>
              </a:p>
            </p:txBody>
          </p:sp>
        </p:grpSp>
        <p:pic>
          <p:nvPicPr>
            <p:cNvPr id="1034" name="Picture 10" descr="D:\Pictures\con cá 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40" y="4003040"/>
              <a:ext cx="2641376" cy="2416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2: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vị trí thứ mấy trong dãy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3000" b="1" dirty="0">
              <a:solidFill>
                <a:srgbClr val="FFFF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447800" y="3926919"/>
            <a:ext cx="203773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2</a:t>
            </a:r>
            <a:endParaRPr lang="vi-VN" sz="13000" dirty="0"/>
          </a:p>
        </p:txBody>
      </p:sp>
      <p:sp>
        <p:nvSpPr>
          <p:cNvPr id="39" name="Rectangle 38"/>
          <p:cNvSpPr/>
          <p:nvPr/>
        </p:nvSpPr>
        <p:spPr>
          <a:xfrm>
            <a:off x="3124200" y="3926919"/>
            <a:ext cx="250100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13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3400" y="3926919"/>
            <a:ext cx="111761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13000" dirty="0"/>
          </a:p>
        </p:txBody>
      </p:sp>
      <p:sp>
        <p:nvSpPr>
          <p:cNvPr id="32" name="Rectangle 31"/>
          <p:cNvSpPr/>
          <p:nvPr/>
        </p:nvSpPr>
        <p:spPr>
          <a:xfrm>
            <a:off x="5181600" y="3850719"/>
            <a:ext cx="250100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en-US" sz="13000" b="1" dirty="0" smtClean="0">
                <a:solidFill>
                  <a:srgbClr val="00B0F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4</a:t>
            </a:r>
            <a:endParaRPr lang="vi-VN" sz="130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D:\Pictures\con mè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ictures\con mèo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82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Pictures\con mèo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95" y="1463040"/>
            <a:ext cx="19907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29600" y="3073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7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8" grpId="0"/>
      <p:bldP spid="39" grpId="0"/>
      <p:bldP spid="40" grpId="0"/>
      <p:bldP spid="32" grpId="0"/>
      <p:bldP spid="3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247</Words>
  <Application>Microsoft Office PowerPoint</Application>
  <PresentationFormat>On-screen Show (4:3)</PresentationFormat>
  <Paragraphs>95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Times New Roman</vt:lpstr>
      <vt:lpstr>Office Theme</vt:lpstr>
      <vt:lpstr>1_Office Theme</vt:lpstr>
      <vt:lpstr>          Lĩnh vực phát triển nhận thức      </vt:lpstr>
      <vt:lpstr>Dạy trẻ nhận biết số 4, số lượng và số thứ tự trong phạm vi 4.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Admin</cp:lastModifiedBy>
  <cp:revision>182</cp:revision>
  <dcterms:created xsi:type="dcterms:W3CDTF">2016-10-17T08:30:31Z</dcterms:created>
  <dcterms:modified xsi:type="dcterms:W3CDTF">2020-12-14T07:36:05Z</dcterms:modified>
</cp:coreProperties>
</file>