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6" r:id="rId4"/>
    <p:sldId id="263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6739-0EF3-4B5C-B12C-9541C836B2E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E0DF-74E4-41E8-ADCC-2CCEB0EC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7696200" cy="4881563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128598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362200" y="2438400"/>
            <a:ext cx="5105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3429000" y="1524000"/>
            <a:ext cx="2507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err="1">
                <a:latin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chuyện</a:t>
            </a:r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5476" r="42662" b="36932"/>
          <a:stretch/>
        </p:blipFill>
        <p:spPr bwMode="auto">
          <a:xfrm>
            <a:off x="0" y="0"/>
            <a:ext cx="9116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5476" r="42439" b="36905"/>
          <a:stretch/>
        </p:blipFill>
        <p:spPr bwMode="auto">
          <a:xfrm>
            <a:off x="-1" y="0"/>
            <a:ext cx="924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6266" r="42550" b="36890"/>
          <a:stretch/>
        </p:blipFill>
        <p:spPr bwMode="auto">
          <a:xfrm>
            <a:off x="0" y="1"/>
            <a:ext cx="91305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5873" r="42774" b="37301"/>
          <a:stretch/>
        </p:blipFill>
        <p:spPr bwMode="auto">
          <a:xfrm>
            <a:off x="3629" y="0"/>
            <a:ext cx="91075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4911"/>
          <a:stretch/>
        </p:blipFill>
        <p:spPr bwMode="auto">
          <a:xfrm>
            <a:off x="0" y="0"/>
            <a:ext cx="9192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nhạc beat bài đàn vịt co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5105400"/>
            <a:ext cx="609600" cy="6096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71000" l="9895" r="89955">
                        <a14:backgroundMark x1="63568" y1="64600" x2="63568" y2="64600"/>
                        <a14:backgroundMark x1="47226" y1="65800" x2="47226" y2="65800"/>
                        <a14:backgroundMark x1="42429" y1="65600" x2="42429" y2="65600"/>
                        <a14:backgroundMark x1="37181" y1="62000" x2="37181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29200" r="27320" b="28037"/>
          <a:stretch/>
        </p:blipFill>
        <p:spPr bwMode="auto">
          <a:xfrm flipH="1">
            <a:off x="5715000" y="5105400"/>
            <a:ext cx="457200" cy="4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71000" l="9895" r="89955">
                        <a14:backgroundMark x1="63568" y1="64600" x2="63568" y2="64600"/>
                        <a14:backgroundMark x1="47226" y1="65800" x2="47226" y2="65800"/>
                        <a14:backgroundMark x1="42429" y1="65600" x2="42429" y2="65600"/>
                        <a14:backgroundMark x1="37181" y1="62000" x2="37181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29200" r="27320" b="28037"/>
          <a:stretch/>
        </p:blipFill>
        <p:spPr bwMode="auto">
          <a:xfrm flipH="1">
            <a:off x="5715000" y="5588176"/>
            <a:ext cx="457200" cy="4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71000" l="9895" r="89955">
                        <a14:backgroundMark x1="63568" y1="64600" x2="63568" y2="64600"/>
                        <a14:backgroundMark x1="47226" y1="65800" x2="47226" y2="65800"/>
                        <a14:backgroundMark x1="42429" y1="65600" x2="42429" y2="65600"/>
                        <a14:backgroundMark x1="37181" y1="62000" x2="37181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29200" r="27320" b="28037"/>
          <a:stretch/>
        </p:blipFill>
        <p:spPr bwMode="auto">
          <a:xfrm flipH="1">
            <a:off x="6172200" y="5367570"/>
            <a:ext cx="457200" cy="4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flowersFrame_png_ydh_0016_1795x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04800" y="3276600"/>
            <a:ext cx="4114800" cy="1676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447800" y="4419600"/>
            <a:ext cx="381000" cy="53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19400"/>
            <a:ext cx="48006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81000" y="228600"/>
            <a:ext cx="8534400" cy="1752600"/>
          </a:xfrm>
          <a:prstGeom prst="ellipseRibbon">
            <a:avLst>
              <a:gd name="adj1" fmla="val 21648"/>
              <a:gd name="adj2" fmla="val 50000"/>
              <a:gd name="adj3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.VnAvant" pitchFamily="34" charset="0"/>
              </a:rPr>
              <a:t>Vịt</a:t>
            </a:r>
            <a:r>
              <a:rPr lang="en-US" sz="2400" b="1" dirty="0" smtClean="0">
                <a:solidFill>
                  <a:srgbClr val="0000FF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.VnAvant" pitchFamily="34" charset="0"/>
              </a:rPr>
              <a:t>l«ng</a:t>
            </a:r>
            <a:r>
              <a:rPr lang="en-US" sz="24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itchFamily="34" charset="0"/>
              </a:rPr>
              <a:t>vµng</a:t>
            </a:r>
            <a:endParaRPr 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49" b="61849" l="36384" r="54905">
                        <a14:backgroundMark x1="43338" y1="42578" x2="43338" y2="42578"/>
                        <a14:backgroundMark x1="44510" y1="42057" x2="44510" y2="42057"/>
                        <a14:backgroundMark x1="45022" y1="47786" x2="45022" y2="47786"/>
                        <a14:backgroundMark x1="1757" y1="26693" x2="1757" y2="26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37674" r="46375" b="38947"/>
          <a:stretch/>
        </p:blipFill>
        <p:spPr bwMode="auto">
          <a:xfrm>
            <a:off x="1068639" y="2007263"/>
            <a:ext cx="4265361" cy="462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6" b="91667" l="38287" r="65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21230" r="33403" b="8522"/>
          <a:stretch/>
        </p:blipFill>
        <p:spPr bwMode="auto">
          <a:xfrm>
            <a:off x="5562601" y="4076882"/>
            <a:ext cx="2067988" cy="2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5720" r="42773" b="36706"/>
          <a:stretch/>
        </p:blipFill>
        <p:spPr bwMode="auto">
          <a:xfrm>
            <a:off x="0" y="0"/>
            <a:ext cx="920987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5476" r="42662" b="36932"/>
          <a:stretch/>
        </p:blipFill>
        <p:spPr bwMode="auto">
          <a:xfrm>
            <a:off x="0" y="0"/>
            <a:ext cx="9116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5476" r="42439" b="36905"/>
          <a:stretch/>
        </p:blipFill>
        <p:spPr bwMode="auto">
          <a:xfrm>
            <a:off x="-1" y="0"/>
            <a:ext cx="924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6266" r="42550" b="36890"/>
          <a:stretch/>
        </p:blipFill>
        <p:spPr bwMode="auto">
          <a:xfrm>
            <a:off x="0" y="1"/>
            <a:ext cx="91305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5873" r="42774" b="37301"/>
          <a:stretch/>
        </p:blipFill>
        <p:spPr bwMode="auto">
          <a:xfrm>
            <a:off x="3629" y="0"/>
            <a:ext cx="91075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59924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69348" y="2782888"/>
            <a:ext cx="56220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§µm tho¹i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trÝch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dÉn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5720" r="42773" b="36706"/>
          <a:stretch/>
        </p:blipFill>
        <p:spPr bwMode="auto">
          <a:xfrm>
            <a:off x="0" y="0"/>
            <a:ext cx="920987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</Words>
  <Application>Microsoft Office PowerPoint</Application>
  <PresentationFormat>On-screen Show (4:3)</PresentationFormat>
  <Paragraphs>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GBCenter</dc:creator>
  <cp:lastModifiedBy>Admin</cp:lastModifiedBy>
  <cp:revision>12</cp:revision>
  <dcterms:created xsi:type="dcterms:W3CDTF">2018-10-28T15:38:43Z</dcterms:created>
  <dcterms:modified xsi:type="dcterms:W3CDTF">2020-10-30T04:42:58Z</dcterms:modified>
</cp:coreProperties>
</file>